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9"/>
  </p:notesMasterIdLst>
  <p:sldIdLst>
    <p:sldId id="256" r:id="rId5"/>
    <p:sldId id="257" r:id="rId6"/>
    <p:sldId id="258" r:id="rId7"/>
    <p:sldId id="270" r:id="rId8"/>
    <p:sldId id="260" r:id="rId9"/>
    <p:sldId id="261" r:id="rId10"/>
    <p:sldId id="262" r:id="rId11"/>
    <p:sldId id="263" r:id="rId12"/>
    <p:sldId id="264" r:id="rId13"/>
    <p:sldId id="265" r:id="rId14"/>
    <p:sldId id="266" r:id="rId15"/>
    <p:sldId id="267" r:id="rId16"/>
    <p:sldId id="268" r:id="rId17"/>
    <p:sldId id="269"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7" autoAdjust="0"/>
    <p:restoredTop sz="94660"/>
  </p:normalViewPr>
  <p:slideViewPr>
    <p:cSldViewPr snapToGrid="0">
      <p:cViewPr varScale="1">
        <p:scale>
          <a:sx n="65" d="100"/>
          <a:sy n="65" d="100"/>
        </p:scale>
        <p:origin x="80" y="2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ink/ink1.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6T16:55:55.221"/>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brush xml:id="br2">
      <inkml:brushProperty name="width" value="0.05292" units="cm"/>
      <inkml:brushProperty name="height" value="0.05292" units="cm"/>
      <inkml:brushProperty name="color" value="#00B050"/>
    </inkml:brush>
    <inkml:context xml:id="ctx1">
      <inkml:inkSource xml:id="inkSrc200">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11-06T17:02:54.360"/>
    </inkml:context>
  </inkml:definitions>
  <inkml:trace contextRef="#ctx0" brushRef="#br0">7367 7138 366 0,'10'-30'230'0,"-10"26"-11"16,0-3-23-16,-4 1-54 15,1 6-23-15,5 2-28 16,-1 3-5-16,-1-5-4 16,0-1 1-16,0 0-2 15,0 0-4-15,-1 0-9 16,0 0-6-16,1 0-7 15,0 1-5-15,0-1-15 16,0 1-7-16,0 0-15 16,0 0-5-16,-1 0-7 15,0 0-1-15,-1 6 0 16,-3 13 1-16,-5 29-1 16,4-22 2-16,0 3-2 15,-1-3 1-15,0-2 1 0,-3 3-1 16,3 5 1-16,2 2 0 15,-5 2 0-15,5-7 1 16,-1 4 0-16,-6-9 1 16,5-6 1-16,0 0-1 15,0-17 3-15,8 5 3 16,-1-8 4-16,0 1 0 16,0 0-22-16,0 0-36 15,0-3-140-15,3-13-124 0,18-31 187 16</inkml:trace>
  <inkml:trace contextRef="#ctx0" brushRef="#br0" timeOffset="470.67">7387 7070 330 0,'-6'-7'256'16,"12"12"53"-16,-2-12-85 15,-10 12-69-15,12-6-23 16,-10 1-19-16,4 0-8 0,0-2-8 16,0 1-3-16,0 0-13 15,2 0-9-15,18-3-16 16,40-12-8-16,-35 21-14 16,-1-5-6-16,2-5-8 15,1 5-3-15,-5-6-5 16,-1 3-1-16,1 4-1 15,0-4 0-15,3 2 0 16,6 0-2-16,-14-4-1 16,2 3-1-16,-4 1 1 15,-6-3-19-15,2 3-70 16,-2 1-57-16,-7 10-200 16,2-7 212-16</inkml:trace>
  <inkml:trace contextRef="#ctx0" brushRef="#br0" timeOffset="932.93">7382 7271 481 0,'-4'-3'269'0,"7"3"-40"15,-3-1-32-15,0 1-56 16,0 0-20-16,0 0-30 15,0 0-10-15,0 0-10 16,0-1-3-16,0 1-6 16,0 0 0-16,5 0-1 15,21 3-3-15,14 4-8 16,-19-4-7-16,-5-2-12 16,1-1-5-16,-1 0-8 15,-3-3-2-15,-2 1-4 0,3-3 1 16,9 1-2-16,-10 0 0 15,8-4-2-15,-4 2-10 16,-8 0-74-16,9 0-60 16,-7 3-248-16,4 1 240 15</inkml:trace>
  <inkml:trace contextRef="#ctx0" brushRef="#br0" timeOffset="1753.379">8197 6915 319 0,'-20'14'217'0,"30"-14"13"16,-18 2-38-16,5-3-47 0,3-1-19 15,1 2-23-15,-1-1-5 16,0-1-11-16,0 1-5 15,0 1-14-15,0-1-7 16,0 0-10-16,0 1-4 16,0 0-5-16,0 0-1 15,0 0-5-15,0-1-3 16,11 1-8-16,0 0-4 16,5-1-4-16,28 1-1 15,-25-1-2-15,1 1 0 16,-10-1-2-16,10 0 1 15,0 1-3-15,-3 2 1 0,9 0-3 16,-8-2 0-16,-6 0-1 16,0 0-1-16,-8-3 0 15,5 3-1-15,-8 0 0 16,3 0 0-16,-1 1-1 16,-4-1-1-16,0 0-16 15,0 0-32-15,-1 0-96 16,1 0-75-16,0 0 127 15</inkml:trace>
  <inkml:trace contextRef="#ctx0" brushRef="#br0" timeOffset="4116.41">9415 7250 303 0,'33'-38'240'0,"-27"32"24"16,-7-1-77-16,0 2-22 16,1 3-24-16,-4-1-6 15,4 2-14-15,0 0-6 16,0 0-15-16,0 0-5 15,0 0-15-15,0 0-9 16,0 1-23-16,0 0-12 16,0 0-17-16,-1 0-4 15,-1 4 0-15,-7 15 2 0,-19 30 1 16,14-26-2 0,2 0-5-16,-5 2-2 0,9 3-3 15,1 1 0-15,2 5-1 16,-4-8 0-16,-14 7 1 15,16-7 0-15,0-5 1 16,-6 5 0-16,15-11 3 16,-6 7 1-16,-6-13 2 15,10-9 0-15,0-1 0 16,1-6-8-16,-1 1-46 16,0 5-32-16,0-5-101 15,-3-8-102-15,2 3 179 16</inkml:trace>
  <inkml:trace contextRef="#ctx0" brushRef="#br0" timeOffset="4495.54">9276 7352 411 0,'0'-1'290'0,"0"0"43"16,0 0-86-16,0-3-69 16,0-2-18-16,0 4-36 15,0 0-15-15,0 1-22 16,5-5-11-16,18-3-17 15,17-7-9-15,-23 16-12 16,6 5-3-16,-3-3-5 16,4 2-3-16,-4-3-5 15,0-2-4-15,-3 0-3 16,4-2-2-16,0-1-2 16,-2-1 0-16,-4 1 3 15,0-1-28-15,-13 3-102 0,-4 2-105 16,11 2 126-16</inkml:trace>
  <inkml:trace contextRef="#ctx0" brushRef="#br0" timeOffset="7032.67">10708 7070 429 0,'0'-5'282'0,"0"1"13"16,0 2-68-16,0 1-67 15,0 0-26-15,0 0-42 0,-1 0-16 16,1 0-30-16,0-1-11 16,-1 1-15-16,1 0-5 15,0 1-4-15,-1 0 1 16,0 8 5-16,-3 14 1 15,-7 33 1-15,3-29-1 16,-1 2-2-16,-2-1 0 16,-1-1-2-16,2-3 0 0,-1 5-4 15,-3-2-1-15,2 2-2 16,-2 0-1-16,-13-2-1 16,14-2 1-16,-4-7 1 15,7-3 1-15,11-4 1 16,-1-6 3-16,2-2 0 15,-2-3-16-15,0 0-79 16,0-1-77-16,3-11 93 16</inkml:trace>
  <inkml:trace contextRef="#ctx0" brushRef="#br0" timeOffset="7518.14">11055 7058 438 0,'0'-12'317'16,"1"4"57"-16,5-3-123 0,-6 7-89 15,0-2-30-15,0 6-45 16,0-1-16-16,0 0-22 16,0 0-7-16,0 1-10 15,0 0-3-15,-2 0 6 16,2 24 3-16,-16 28-1 16,5-23-2-16,3 2-7 15,-12-8-2-15,9 6-2 16,2 1-2-16,-9-2-6 15,7 3-3-15,0-2-3 16,5-1-3-16,0 3 0 16,-6-4 1-16,-1-3-1 15,1 2 1-15,9-1 1 16,-1-10 0-16,1-4 2 16,-5-2 2-16,-8-12 1 15,9 2-9-15,-3-5-55 16,5-5-44-16,2-1-147 0,2 7-152 15,-3-8 253-15</inkml:trace>
  <inkml:trace contextRef="#ctx0" brushRef="#br0" timeOffset="7885.73">10646 7277 728 0,'0'-4'352'0,"0"-1"-124"15,2 1-38-15,6 2-54 16,-1-3-24-16,8 4-28 16,4 1-10-16,-3-2-15 15,5 2-5-15,2 2-17 16,-1-1-6-16,0 0-7 0,3-1-4 16,-4-2-4-16,0 2-2 15,-5 0-1-15,1 0-11 16,0-2-100-16,-10-2-141 15,9 2 151-15</inkml:trace>
  <inkml:trace contextRef="#ctx0" brushRef="#br0" timeOffset="9021.52">11427 7128 591 0,'33'-34'311'0,"-23"34"-74"16,-8-1-32-16,-10-8-56 16,3 8-19-16,-1-1-35 15,2 3-13-15,4 3-27 16,-4-4-15-16,5-1-17 15,-1 1-5-15,0 0-3 16,0 0 1-16,1 15 1 16,0 0 1-16,-8 32-2 15,5-27-1-15,2-2-3 16,-22-2-1-16,19-1-2 16,-11 0 0-16,11-3 1 15,9-2 0-15,-6-5 5 0,3-3 5 16,-4-4 2-16,0 0-2 15,0 1-5-15,0 0-6 16,0-5-5-16,2-12 0 16,9-28-4-16,-4 28 0 15,2-2-2-15,2 1 0 16,-9 3 0-16,3-1 1 16,5 3 1-16,-7-2 0 0,2 8 0 15,-2 0 1-15,-8 6-2 16,6 0-1-16,-2-3-2 15,1 5-2-15,0 0 0 16,-2 0 2-16,-10 4 0 16,-2 3 1-16,-32 17 0 15,30-5 0-15,-5 2 0 16,4-3 1-16,-1 9 0 16,-4-4-1-16,2 0 1 15,-4 4 0-15,13-1 0 16,-6-1 0-16,8 2 0 15,7 3 0-15,-6-2 0 16,8 4 1-16,-2-8 1 16,2-2-1-16,3 0-1 15,-1-16 1 1,-1-2 1-16,1 0 1 0,10 17 2 0,-10-8 2 16,17 0 3-16,0-8 2 15,5-10 3-15,23 5 2 16,-14-8 1-16,14 8 2 15,-8-4 1-15,-14-6-1 16,9 0-4-16,-12-7-3 16,4 8-3-16,6 1-1 15,-9 2-1-15,-1-1 0 0,-6 0-1 16,1-2-1-16,-4 4-1 16,-7 2-1-16,0 3-15 15,-3 0-25-15,-3 0-78 16,1 0-65-16,-1 0-195 15,0 0 233-15</inkml:trace>
  <inkml:trace contextRef="#ctx0" brushRef="#br0" timeOffset="9531.24">12018 6985 1043 0,'0'-7'465'0,"-4"3"-216"15,9 4-44-15,-8 1-72 16,-3 2-29-16,3 1-49 16,0 0-10-16,-6 8-6 15,4 6-2-15,-9 5 1 16,3 7 0-16,0-2 0 15,2 1-2-15,4 3-4 16,-2-4-5-16,5 4-7 16,-8-6-3-16,-1 4-8 15,-3-1 0-15,17 6-2 16,-7-1-2-16,0 2 1 0,5-4 1 16,-22-11 1-1,19 4 1-15,-11-15 4 16,2 1 1-16,4-9-12 0,-4-2-25 15,16-8-109-15,-8-4-81 16,22-5 124-16</inkml:trace>
  <inkml:trace contextRef="#ctx0" brushRef="#br0" timeOffset="10780.19">12617 7221 518 0,'-1'-1'254'0,"0"0"-87"0,0 0-30 16,0 0-47-16,0 0-16 15,0-1-16-15,1 1 1 16,0 0 3-16,0 0 2 16,0 0-1-16,0 0-2 15,0 0-4-15,0 0-1 0,0 0-4 16,0 0-2-16,8-3-7 15,10-1-4-15,20-7-13 16,-26 12-6-16,13 4-9 16,0-2-3-16,7 0-3 15,2-1-1-15,-7-1-1 16,8 0 0-16,1-1-1 16,3 2 0-16,6-4 0 15,-3 2-1-15,-2-2 1 16,1 0 1-16,-1 2-1 15,3-4 1-15,-5 5 0 16,7-3-1-16,-4 2 0 16,0-1 0-16,5-2-1 15,-14 8 1-15,1 0-1 16,-7 0 0-16,-10 1 0 16,3-5 0-16,-5 1 0 15,1-1 2-15,-6 3 0 0,6 2 2 16,-7-6 1-16,3 1 2 15,-2-4 2-15,-3-6 2 16,-2 5 0-16,-4-3 1 16,0-1-3-16,-4 5-1 15,2-7-3-15,1-2-2 16,-4 2-2-16,3 2-1 16,-6 2-1-16,-2 4 0 15,1 0 0-15,1-4 0 16,0 1 1-16,-1-1 0 0,-1 1 0 15,-1 5 0-15,-5-1 0 16,1-4 0-16,-7 6 0 16,2-10 1-16,1 6 0 15,-1-6 1-15,5 2 0 16,2 8 1-16,-1-6 1 16,8 6-1-16,0 0-1 15,2-2-1-15,-1 2-2 16,5 0-3-16,-1 0-1 15,0 0-3-15,0 0-73 16,1 0-77-16,0 0 99 16</inkml:trace>
  <inkml:trace contextRef="#ctx0" brushRef="#br0" timeOffset="11715.05">13550 7333 414 0,'1'2'226'0,"0"0"-33"15,0 0-31-15,-1-2-34 16,0 0-6-16,0 0-3 0,0 0 2 15,0 0 1-15,0 0-8 16,0 0-23-16,0 0-9 16,0 0-15-16,-1 0-6 15,0 0-12-15,0 0-3 16,-10 5-6-16,-4 0-1 16,-37 14-5-16,26-17-2 0,-9 1-8 15,5-2-3-15,4 0-7 16,-7 1-2-16,12-2-3 15,-9 0-1-15,-2-3-1 16,4 2-2-16,-4 0-1 16,4 6-1-16,1-2-1 15,1-2 0-15,-6 3-1 16,3 3 1-16,-12-1-1 16,4 3 0-16,0-1 0 15,-3-8-1-15,8 4 1 31,0-3 0-31,4 2 0 16,0 0-1-16,1-3 1 0,4 3 0 0,-14 0 0 16,19 0 0-16,2 0-1 15,0-3 1-15,18-1 0 16,-14-3 0-16,3 6-1 16,2-2-1-16,0 1 0 0,3 1 1 15,-1-3-2-15,2 1-1 16,2 0-3-16,1 0-1 15,0 0 0-15,0 0 0 16,0 0 2-16,0 0 2 16,0 0 0-16,0 0 0 15,2 4 0-15,4 4 0 16,3-1 1-16,28 27 1 0,-46-25 1 16,24-3 0-16,-3-1 1 15,2 3 1-15,18-6 0 16,-20-1 0-16,2 0 0 15,-4 0 1-15,7-1 0 16,-7 0-1-16,6 5 2 16,-5-6-2-16,-7-2 4 15,5 4-26-15,-11-3-73 16,6 3-58-16,3 4 83 16</inkml:trace>
  <inkml:trace contextRef="#ctx0" brushRef="#br0" timeOffset="12580.34">14401 7095 292 0,'-3'-5'224'0,"3"1"46"16,-1 0-72-16,0 3-45 16,1 0-22-16,0 0-25 15,-1 0-12-15,0 0-20 16,0-1-1-1,0 2-3-15,1 0-4 16,0 0-11-16,0 0-7 0,-2 4-13 16,-6 9-7-16,-3 5-4 15,-27 37-2-15,32-30-2 16,-4 3-1-16,-3-1-4 0,7 2-3 16,-16 2-3-16,2 2 0 15,11-1-1-15,-11 1 0 16,9-4 0-16,-6-5-2 15,0-2 1-15,8-2-2 16,-1-8 1-16,6 1 0 16,-3-6 0-16,7-4-9 15,7-1-57-15,-7-4-44 16,0 1-160-16,0 0 162 0</inkml:trace>
  <inkml:trace contextRef="#ctx0" brushRef="#br0" timeOffset="12997.9">14874 7070 859 0,'-7'-3'438'16,"-12"7"-135"-16,12-4-142 16,3 2-32-16,8 11-64 0,-5-3-18 15,-4 1-23-15,6 0-3 16,-11-2-1-16,10 8 1 16,-2 6-5-16,-9 0-3 15,0 3-3-15,9-2-2 16,-10 3-1-16,12 0-2 15,-2 7 1-15,-16 1 0 16,17 2 0-16,-13-5 1 0,-7 1 0 16,9-1-1-16,-9-8 0 15,6 2 1-15,5-15 1 16,2-2 1-16,4-2 2 16,-6-4-12-16,9-1-55 15,-2 0-56-15,5-3-299 16,-2 1 271-16</inkml:trace>
  <inkml:trace contextRef="#ctx0" brushRef="#br0" timeOffset="13480.49">14358 7281 666 0,'3'0'314'0,"-2"0"-119"16,5-2-36-16,-6 2-52 16,-1 0-22-16,1 0-22 15,0 0-1-15,4 1 8 16,15 5 3-1,32 2 1-15,-22-8-3 0,-5 0-4 16,-13-2-6-16,17 0-15 16,4 1-9-16,5-3-13 15,9-2-5-15,-18 1-7 16,0-1-7-16,-11 4-76 0,1 2-55 16,-8 2-199-16,-2 0 197 15</inkml:trace>
  <inkml:trace contextRef="#ctx0" brushRef="#br0" timeOffset="14090.25">15230 7119 869 0,'-6'-18'413'15,"15"8"-156"-15,-7 7-46 16,-2-1-87-16,13 10-38 0,-17 0-49 16,2 2-11-16,7 7 0 15,-11 6 3-15,5 5-2 16,-7 1 0-16,8 5-3 16,-21-1 0-16,-3 0-6 15,7 6-2-15,-18-3-4 16,25 1-2-16,-2-1-1 15,-2 2-1-15,5-10 0 16,1-4 1-16,4-4 0 16,-2-11 1-16,5-4 2 15,-2 6-6-15,3-9-47 16,4-3-42-16,-3-1-159 16,-1 3 151-16</inkml:trace>
  <inkml:trace contextRef="#ctx0" brushRef="#br0" timeOffset="14512.76">15279 7086 723 0,'-7'-5'345'0,"12"1"-118"15,-9-6-26-15,22 6-42 16,2-1-15-16,-3-2-32 15,7 5-10-15,5 7-16 16,-4-7-9-16,5 2-16 16,-9 0-8-16,8-8-12 15,7 1-4-15,1 3-11 16,10-5-5-16,-12 5-7 16,3 1-3-16,-14-1-2 15,-11-1-1-15,-2 1-18 0,-7 2-37 16,8 1-97-16,-6 2-85 15,-5 3 135-15</inkml:trace>
  <inkml:trace contextRef="#ctx0" brushRef="#br0" timeOffset="14880.99">15306 7290 811 0,'0'-2'410'0,"9"-3"-107"15,-3 3-61-15,2-1-60 16,11 3-21-16,2-1-40 0,7 1-21 16,-2-2-35-16,-5 1-17 15,-5 0-23-15,5-1-6 16,-7 2-7-16,-17 0-1 16,15 0 0-16,-6 0-38 15,2 3-161-15,13-2 134 16</inkml:trace>
  <inkml:trace contextRef="#ctx0" brushRef="#br0" timeOffset="15630.61">16713 7163 805 0,'10'-12'419'0,"-3"8"-108"16,-2 3-85-16,-11-3-83 16,-5 4-42-16,7 4-53 15,-5 0-24-15,5 11-17 16,8 5 2-16,-8 1 9 16,2 5 4-16,-3-1 2 0,0-1-1 15,-3 9-8-15,-2-3-2 16,-2 1-2-16,-5 2 0 15,2-3 1 1,-7-2 0-16,7-5-2 0,3-5 0 16,-1-5 0-16,10 2-1 15,-6-7 1-15,-1-3-1 0,8-2-3 16,-5 0 1-16,2 2-29 16,-2-1-18-16,2 1-64 15,3-7-49-15,0 2-111 16,2 3-103-16,0-3 234 15</inkml:trace>
  <inkml:trace contextRef="#ctx0" brushRef="#br0" timeOffset="15992.28">16573 7300 844 0,'-1'-4'390'16,"3"1"-162"-16,5 0-27 15,5 0-59-15,10 2-14 0,3-2-21 16,-3 3-6-16,5 3-7 16,11 1-7-16,-6-2-21 15,7-2-12-15,-2-1-19 16,-8 1-7-16,-9-1-12 16,-2-1 5-16,-5 1-79 15,-5 0-68-15,-7 8 79 16</inkml:trace>
  <inkml:trace contextRef="#ctx0" brushRef="#br0" timeOffset="19787.72">18133 7170 290 0,'4'-9'212'0,"20"-24"31"0,-18 25-28 16,-1 1-40-16,-6-1-19 16,1 8-27-16,2-3-14 15,-8-2-28-15,11 8-12 16,-9-2-19-16,1 4-10 16,6 7-11-16,-15-1-6 0,12 2-11 15,-7 4-5-15,-6-1-5 16,12 4-1-16,6 3-1 15,-5-6-1-15,0 1 0 16,4-5 0-16,-12-4 2 16,4-1 0-16,2-6 5 15,-6 0 3-15,7-7 2 16,3-1-2-16,3-4-3 16,7-3-4-16,-12-1-2 15,20-1-1-15,-6-4-2 16,-8-7-1-16,12 6 0 15,-18-7-1-15,5 8 0 16,-2 7 0-16,-6-3 0 16,3 4-1-16,-12 9-3 0,2-4-2 15,-4 11-3 1,-1 13 0-16,0-5 2 0,-6 9 2 16,-4 0 1-16,-3-8 2 15,-5 11-1-15,4 1 0 16,3-1 0-16,-5 2 0 15,16 0 0-15,-4 3 0 16,4 1 1-16,5 2-1 16,5 0 1-16,-1 3 1 15,2-1-1-15,2-6 0 16,-2 4 0-16,6-10 0 0,7-11 0 16,2 8 0-16,4-15 1 15,3-4 1-15,11 3 2 16,6-6 0-16,3 0 1 15,16 2 1-15,-14-8 3 16,-12 1 3-16,5-1 6 16,-15-3 2-16,9-1 4 15,5 1-1-15,-10-1-6 16,2 1-3-16,-11 11-5 16,-3-5-2-16,-6 5-2 15,-1 0 0-15,-2 1-2 16,-1-1 0-16,0 0 0 15,0 0-21-15,0 0-67 16,0 0-53-16,0 0-183 0,0 0 202 16</inkml:trace>
  <inkml:trace contextRef="#ctx0" brushRef="#br0" timeOffset="20244.12">18701 7095 819 0,'2'-14'440'15,"-2"1"-118"-15,0 6-128 16,0 3-32-16,4 1-63 16,0 3-23-16,-4 0-35 15,-1 0-9-15,-2 5-7 16,-4 19 3-16,-12 31 6 16,9-27 4-16,-4 3 0 0,-1 0-3 15,2 0-10-15,-2 3-6 16,12 1-8-16,-14 1-2 15,-1-2-2-15,8 0-1 16,-10 1 0-16,17-4 0 16,-6-2 1-16,7 1-1 15,-1-12 3-15,-3-3 0 0,3-3 2 16,-6-10 3 0,6-2-41-16,-3 4-33 0,9-4-85 15,-2 0-99-15,8 4 157 16</inkml:trace>
  <inkml:trace contextRef="#ctx0" brushRef="#br0" timeOffset="20660.04">19108 7038 720 0,'-10'-3'378'16,"15"0"-91"-16,6 6-60 0,-7-2-59 15,10 5-18-15,-5-5-18 16,7-2-10-16,11 1-25 16,-2 0-14-16,7 0-26 15,-6-3-13-15,-8 0-14 16,3 0-5-16,-1-3-7 15,3 5 0-15,4-4-36 16,-7-2-59-16,1-7 52 16</inkml:trace>
  <inkml:trace contextRef="#ctx0" brushRef="#br0" timeOffset="23662.82">5672 8552 570 0,'39'-17'333'16,"-43"8"-68"-16,13 4-66 15,1-4-32-15,-2 3-37 0,-17 10-13 16,10-1-29-16,-6 2-6 16,-16-2-19-16,21-3-11 15,-12 0-16-15,3 4-9 16,17 8-15-16,3-2-4 15,-11 4-2-15,-4 4-1 16,-16 0-1-16,-3 6 0 16,10 6 0-16,-3 2 0 0,0 3 0 15,4 3-1-15,0-2 0 16,2-4 4-16,4-3-1 16,-2 0 1-16,-2-2-2 15,2-3-3-15,2-3 4 16,-25-10 1-16,30-8-24 15,6 1-29-15,-5-11-133 16,26 4-130-16,-26-3 193 16</inkml:trace>
  <inkml:trace contextRef="#ctx0" brushRef="#br0" timeOffset="24076.36">5340 8953 644 0,'-2'5'307'15,"2"-2"-126"-15,4-1-21 0,-4-2-37 16,0 0-6-16,3 0 2 16,14 0-4-16,29 3-16 15,-23 6-5-15,-8-6-8 16,10 5-7-16,4-3-16 16,-4-6-11-16,17 2-23 15,-6-1-8-15,-9 0-7 16,18 4-1-16,-23-2-1 15,6-6 0-15,5 1-1 16,-14-6-2-16,7 4 1 16,-12 4-9-16,-7-6-66 15,-2 4-51-15,-3-6-307 16,3-2 275-16</inkml:trace>
  <inkml:trace contextRef="#ctx0" brushRef="#br0" timeOffset="24593.79">5565 8459 541 0,'-5'1'320'16,"1"-1"-61"-16,4 1-77 15,-1-1-31-15,0 0-42 16,0-1-14-16,1 0-22 16,0 0-1-16,0 0-5 15,0 0-1-15,8 0 4 0,11-1-7 16,35-1-9-16,-24 8-6 16,1-1-5-16,4 2-1 15,3-2-5-15,-2-4-4 16,6 0-12-16,-5 0-4 15,-1 1-6-15,-20 0-1 16,6-5 1-16,-3 0 0 16,-3-4 1-16,12 0-2 0,-14 5-3 15,0-1-18-15,-6 4-77 16,0-2-57-16,-4 7-293 16,-2 6 283-16</inkml:trace>
  <inkml:trace contextRef="#ctx0" brushRef="#br0" timeOffset="25826.309">5610 9746 542 0,'11'1'332'0,"-10"-1"-24"15,-6-1-59-15,0 1-78 16,4-1-35-16,0-1-43 15,-1 1-18-15,1 0-28 16,0 0-11-16,0 1-13 16,0 0-5-16,0 0 3 15,0 9 2-15,-1 8 0 16,-7 27 0-16,7-23-6 16,6 2-4-16,-2-2-3 15,5 2-2-15,-5-11 0 16,0-2 1-16,-1-7 3 15,-2-3 6-15,-2-2 6 16,2 1-1-16,0 0-5 16,0-1-5-16,-3-11-8 15,2-6-1-15,1-30-2 0,1 23-1 16,-1 1-1-16,1 2-1 16,1 1 1-16,-1 2 2 15,0 9 0-15,-3-4 1 16,-4 3 0-16,4 12-3 15,-7-4-2-15,1 7-3 0,-5 6 1 16,-3-7 0-16,-2 13 0 16,2-2 0-16,5 6 0 15,-4 1 0-15,2 2 1 16,-1 4 1-16,-6-3 0 16,5 2 1-16,-2-2-1 15,3-2 0-15,7 2 0 16,-2-1 0-16,6 1 0 15,1-2 1-15,5 2 1 16,-2-2 1-16,14 1 7 16,-3-2 4-16,-2-6 6 15,8-2 6-15,-5-6 1 16,6-1 1-16,5 0-3 16,-4-1-2-16,5-4-6 15,4 0-2-15,2-1-1 16,11-5-2-16,0 3-1 15,-9-3 1-15,-2-4-1 0,-9 3 0 16,-12-2-1-16,10 4-2 16,-12 2 1-16,0-4-26 15,9 5-105-15,-8 2-82 16,3 2 116-16</inkml:trace>
  <inkml:trace contextRef="#ctx0" brushRef="#br0" timeOffset="26746.99">5296 10850 392 0,'5'-6'266'16,"-3"0"36"-16,2 4-39 15,-4 1-46-15,0 1-21 0,0 0-48 16,-1 0-24-16,1 0-38 16,-1 0-17-16,0 0-25 15,1 0-6-15,-1 0-11 16,0 14-1-16,-2 12-4 16,-10 31-2-16,9-17-3 15,-4 2-1 1,-1 4-2-16,9 1-4 0,-10-5-1 15,-1-4-1-15,-2-3 1 16,-3-7-1-16,14-3 0 16,-3-6 0-16,9-6 0 15,-4 0 2-15,-2-7 0 16,1 1-1-16,-7-9-48 16,6-3-37-16,-7-4-90 15,9-6-66-15,15 0 148 16</inkml:trace>
  <inkml:trace contextRef="#ctx0" brushRef="#br0" timeOffset="27150.44">5306 10823 525 0,'-1'-1'344'16,"0"-1"-20"-16,9-1-108 15,-8-1-23-15,11 2-55 16,-4 2-17-16,9 0-29 15,9 2-9-15,-1 0-13 16,7 3-7-16,-12-3-5 16,2-2-4-16,10-1-8 15,-2-4-6-15,15 0-14 16,2-2-5-16,-12 0-6 16,0-2-2-16,-4 2-3 15,-11-3 0-15,-6 5-3 0,-4-1-1 16,-9 1-42-16,-3 5-42 15,3 4-107-15,-1-4-108 16,0 0 185-16</inkml:trace>
  <inkml:trace contextRef="#ctx0" brushRef="#br0" timeOffset="27509.38">5307 11116 900 0,'8'-2'435'0,"-4"-7"-149"16,15 5-41-16,0-4-55 16,-3-2-39-16,11 6-59 0,-6-3-17 15,2 5-31-15,-4 2-9 16,-15 5-12-16,11-3-6 16,-6 4-6-16,7 1-3 15,2-7 1-15,-12 5 9 16,-4-5-81-16,-1-2-45 15,-2 1 66-15</inkml:trace>
  <inkml:trace contextRef="#ctx0" brushRef="#br0" timeOffset="29742.51">3394 8675 443 0,'1'-7'240'0,"-1"3"-50"16,0 0-23-16,1-1-30 15,0 1-14-15,-1 3-16 16,0-1-4-16,0-1-15 15,0 2-6-15,0-1-10 16,0 1-7-16,0 0-14 16,0 0-6-16,0 0-10 15,0 0-6-15,0 1-7 16,0 0-4-16,0 15-8 0,-3 36-2 16,-4-22-1-1,-6-3 0-15,3 1-1 0,7 5 2 16,-1-9-1-16,-3 2 0 15,8-4 1-15,-5-7-1 16,2 1 1-16,-8-15 2 16,-2-4 2-16,7-1-1 0,13 2-6 15,-4-5-5-15,9-12-11 16,-5-4-3-16,1-17-5 16,1 13-1-16,13 1-1 15,-12-3 3-15,-7 11 8 16,18-10 1-16,-12 8 8 15,15 5 0-15,-2 4-1 16,2 6 0-16,-8 3 1 16,-3 3 1-16,-4 2 1 15,-6 0-1-15,0 9 0 16,4 5 0-16,-4 2 2 16,-2 1 3-16,-5 6 3 15,-2-2 0-15,5 8-1 16,-1-1 0-16,4-3-2 15,-3 0 0-15,-8-9 0 16,3-3-1-16,-5-5 0 0,2-8 1 16,6-2 5-16,1 1 0 15,1-6-2-15,0 3-1 16,0 1-7-16,1-4-1 16,5-10 0-16,12-38-1 15,-13 33 1-15,-10 3 0 16,14-5 1-16,3 6 0 15,3-6 1-15,12 4-1 16,-10 2 1-16,2-2 0 0,-4 5 6 16,4 2 3-16,0 7 7 15,-4 4 1-15,-1 4-3 16,-6 0-2-16,-6 5-6 16,12 3-1-16,-11 5 0 15,9 3 0-15,-12 1 0 16,0 9 0-16,1-4 0 15,-10 0-1-15,10 1 2 16,-11-10-1-16,7 1 0 16,-3-2 0-16,-1-3 0 15,6-6 1-15,-8-4 1 16,4-5 2-16,4 0-21 16,-1 0-20-16,2 0-80 15,0 1-78 1,0 0 118-16</inkml:trace>
  <inkml:trace contextRef="#ctx0" brushRef="#br0" timeOffset="30284.72">3999 8689 811 0,'0'1'415'0,"-1"-3"-96"16,-1 2-60-16,1 0-70 15,0 0-35-15,0 0-61 16,0 0-18-16,-1 0-22 16,1 0-8-16,-6 13-15 15,-4 1-7-15,-26 36-8 16,19-33-3-16,-1 2-5 16,6 4-1-16,-1-9-2 15,3 1-2-15,20 9 0 16,-14-15-1-16,3 7 1 15,11-3-1-15,-10-13 1 16,12 1 0-16,10 2-2 16,-6-2 2-16,4 0-1 15,1-1 2-15,-5-9 2 16,0 2 1-16,-2-2 2 0,-1-3 1 16,3 3 0-1,-1-4-1-15,-9-2-1 0,3 3 0 16,-10-7 2-16,-2 3 1 15,4-8 3-15,0 4 0 16,-2 0 0-16,2 3-1 16,-6 6-6-16,-7-5-1 0,5 7-5 15,-7-1 0-15,7 5-3 16,-2 4 0-16,2 1 2 16,2 0-1-1,-1 4-2-15,3-2 1 0,-3 0-1 16,3 1-8-16,3 0-58 15,1 3-47-15,0-6-156 16,0 0-210-16,0 0 315 16</inkml:trace>
  <inkml:trace contextRef="#ctx0" brushRef="#br0" timeOffset="31390.05">4350 8466 1038 0,'-7'0'478'0,"5"-1"-207"16,1 1-44-16,0 0-80 15,1 0-38-15,-2 0-55 16,1 0-19-16,0 0-17 16,-1 5-4-16,0 9-3 15,0 5 0-15,-5 31-1 16,1-22 0-16,-6 2-2 15,-5 0-1-15,-1 9-1 16,7-1-1-16,-1 0 0 16,-3 1-1-16,7-6 1 15,1-2 0-15,3-8-1 16,1 0 1-16,11-6-1 16,-11-4 0-16,8 0 2 15,0-6-1-15,-3-5-1 0,5 3-1 16,1-4-3-1,9-1 0-15,-6-2 0 0,2-3-1 16,9-1 1-16,-1-2 1 16,2-3 1-16,7-5 0 15,-6-6 2-15,-5-3-1 16,4-2 2-16,-6 2 0 16,-6 1 0-16,1 0 3 15,-9-2 2-15,1 3-1 16,-4 5 1-16,-6 1 0 0,1 9-8 15,-4 4-2-15,-2 4-5 16,-1 5-2-16,0 5 2 16,-1 1 2-16,3 3 0 15,-1 3 1-15,4 1 0 16,-2 4 1-16,8 3 1 16,5-1 0-16,-4-3 0 15,4 0 0-15,-2-5 0 16,2 0 0-16,7 1 1 15,3-6 1-15,0-2 0 16,-3-1-1-16,4 4 0 16,0-4-1-16,-1-5 3 15,0-3 0-15,-14-14 1 16,14 2 0-16,6-6-2 16,9 5 0-16,18-11 0 15,-18-4 0-15,3-4 0 0,0-2 0 16,-7 1 1-16,-1-1 0 15,-2 4 0-15,-2 2 0 16,-7 10-3-16,2 6-1 16,-8 8-4-16,-7 1 0 0,13 7-1 15,-6-3 2-15,8 10 1 16,-4 2 2-16,-8 2 2 16,2 6 0-16,-4 4 2 15,3 0-1-15,-3 4 1 16,-1-1 0-16,-6-4 1 15,0 3 3-15,-12-4 3 16,4-5 0-16,4 2 5 16,-8-9 0-16,7-2 3 15,-7-2 1-15,-13-11-1 16,12 4-1-16,-11-11-3 16,-7-1-1-16,7-2-6 15,-1 2-4-15,4 2-46 16,12 1-48-16,2 8-131 15,-8-1-208-15,10 8 278 16</inkml:trace>
  <inkml:trace contextRef="#ctx0" brushRef="#br0" timeOffset="32075.16">3299 9111 548 0,'2'-3'364'16,"4"1"-20"-16,-6-2-101 15,-1-1-32-15,7-1-48 16,-3 3-18-16,14-3-28 16,0 1-14-16,-1 4-26 15,7-3-14-15,9 5-21 0,13 2-3 16,7 2-5-16,8-1 0 15,22 2-4 1,4 0-4-16,14-2-8 0,-13 1-3 16,19 0-4-16,-23-1 0 15,21 5-4-15,11 1 1 16,-50-1-2-16,22 6 1 0,-37-3 0 16,3 0 1-16,-6-3 1 15,-12-7 3 1,-6-4 3-16,-17-7 1 0,8 0 1 15,-6-3-2-15,-2 1-11 16,-1-5-17-16,-4 1-67 16,-8 0-50-16,-19 3-153 15,12 9-368-15,-12 3 440 16</inkml:trace>
  <inkml:trace contextRef="#ctx0" brushRef="#br0" timeOffset="32679.649">3225 9107 573 0,'-7'0'312'0,"7"0"-58"16,-2 0-39-16,2 0-54 15,0 0-18-15,0 0-19 16,18 1 2-16,33 6-3 16,-22-6-10-16,5 3-17 15,3 1-4-15,10-2-6 16,7 0-5-16,2 0-15 15,9 1-13-15,14 5-20 16,-2 3-7-16,10 2-7 16,-2 1-5-16,-5 3-5 0,-2-5-1 15,-3-2-1-15,-4-3 0 16,-9-3 3-16,0-2 0 16,-11-3 2-16,-5-4 2 15,-7-8 1-15,-8-2-1 16,-2-4-2-16,-5 2-2 15,-5 3-5-15,2 3-6 16,-13 2-45-16,1 8-37 0,-12 7-75 16,-9 0-81-16,-2 11 153 15</inkml:trace>
  <inkml:trace contextRef="#ctx0" brushRef="#br0" timeOffset="39613.21">6835 8738 573 0,'-1'0'267'0,"-1"0"-122"16,1 0-36-16,0 0-65 15,0 0-19-15,0 0-19 16,0 4 3-16,1-4 16 15,0 3 10-15,0 1 25 16,0-4 10-16,-1 0 13 16,0 3 0-16,1-1-7 15,-1 4-6-15,0 0-14 0,0-4-5 16,-2 2-13-16,1 1-5 16,0-2-14-16,0 5-5 15,0 0-6-15,-1-2-2 16,1 2-3-16,0-3 0 15,1 1-1-15,0-3 0 16,1-1 2-16,1 3 1 16,-1-5 4-16,0 0 1 0,0 0 2 15,0 0-1-15,6-2-2 16,0-2-1-16,1-2-2 16,-2 4-1-16,-4-2-2 15,3-4 1-15,-1 3 7 16,0-3 3-16,-3 7 1 15,0 0 0-15,-1 0-7 16,0 1-3-16,0 0-1 16,0 0 0-16,-4 6-2 15,1 3 1-15,1-3-1 16,0-3 0-16,2-2 5 16,-2 3-15-16,2-4-131 15,-1 5-222-15,1-5 230 0</inkml:trace>
  <inkml:trace contextRef="#ctx0" brushRef="#br0" timeOffset="41105.47">7296 8545 412 0,'0'-1'253'0,"0"-2"-33"0,0 0-53 15,0 2-12-15,0 0-25 16,0 0-10-16,0 0-25 16,0 0-13-16,0 0-25 15,0-1-9-15,0 1-20 16,0 0-6-16,0 0-5 15,-2 1 0-15,1 0-3 16,0 5-1-16,-2 2-5 16,-3 3-1-16,0 0-1 15,-21 25-2-15,16-26 1 16,6-4-1-16,2-3 3 16,-1-2 2-16,7 0 1 15,-3-1-1-15,0 0-5 16,0 0-3-16,0 0-2 0,8-1-1 15,6-9-3-15,34-30 0 16,-31 27-3-16,1 0-1 16,-1 3 1-16,-3 5 0 15,0 6 3-15,-2 4 0 16,-20-2 1-16,20 2 0 16,-3 1 1-16,4 9 1 0,12 4 1 15,-20-1 1-15,-3 6 0 16,-6-4 1-16,-1 4 1 15,1 6 0-15,-7-7 1 32,5-11 0-32,2 1 1 0,-19 34 1 0,-7 0 1 15,-5-6 0-15,9-18 2 16,1-4 0-16,-1-9 0 16,-3-5 0-16,12-3-1 15,-4-2-1-15,13-1-1 16,-14-9-1-16,4-6-2 15,13 5-1-15,-10-7-2 16,15 6-3-16,0 0-1 16,-4 1-1-16,9-1 0 15,10 1 0-15,-4 2 1 16,-7 1-1-16,11 4 2 0,-10 1 0 16,2-1 1-1,13 3 0-15,-3 4 0 0,3 5 0 16,7 5 1-16,0 1 0 15,-7 1 1-15,4 3 1 16,-6 3 0-16,-2-2 0 16,-6 5 1-16,-3-11 0 15,-3-9 2-15,-4 6 0 16,0-9 1-16,0 17 4 0,-2-5-76 16,-1-8-74-16,2-3 90 15</inkml:trace>
  <inkml:trace contextRef="#ctx0" brushRef="#br0" timeOffset="42088.13">7820 8565 617 0,'0'-1'332'0,"0"0"-95"15,0 0-68-15,0 0-22 0,2-1-46 16,-1 1-15-16,-1 0-11 16,0 0-2-16,0-1-1 15,0 1-3-15,0 0-12 16,0 0-3-16,-1 0-12 16,0 1-4-16,-9 0-12 15,-5 2-5-15,-31 9-6 16,25-10-3-16,-1 0-4 15,2-1-2-15,4 0-3 16,4 0-1-16,-7 0 0 16,13 3-2-16,0-2 0 15,-2-1 0-15,13 6-1 16,-2-1 0-16,2 1 0 16,5 0-1-16,-8-2 2 15,-7-1 0-15,1 2 0 16,-4 1 0-16,4 0 0 0,0 0 1 15,1 1-1-15,-3 0 0 16,-4 0 1-16,9 2-1 16,-6-1 0-16,4-2 0 15,5 1 1-15,-2 0 0 16,-10 0 0-16,8-2-1 16,-3-1 0-16,-1-4 0 0,8 0-2 15,7-2-2 1,1-4-1-16,-4-1-3 15,2 1-10-15,-11-1-8 0,16 0-7 16,4 3-1-16,6-2 11 16,4 4 9-16,-4 1 7 15,0 3 4-15,-3 4 0 16,0 1 1-16,-10 3 1 16,2-2-1-16,-3 8 1 15,0-2 1-15,-3 6 0 16,-1 3 1-16,-4-4 0 15,-1 7 0-15,-1 0 1 16,-5-5-1-16,-1-3 1 16,0 3 1-16,-6-7 2 0,1-1 1 15,-5 2 2 1,-8-12 4-16,-1 0 1 0,1 1 1 16,2-3 1-16,4-1 1 15,5-4 2-15,-2 1 0 16,-4-6-2-16,5-3-3 15,-4 2-6-15,2-4-3 16,4 3-4-16,0 4-1 16,6-4-5-16,0 4-5 0,2 4-41 15,5 0-36-15,4 4-109 16,2 5-91-16,4-1 181 16</inkml:trace>
  <inkml:trace contextRef="#ctx0" brushRef="#br0" timeOffset="42937.1">8172 8599 493 0,'-30'-28'325'0,"36"28"-6"0,-9-1-115 15,1 3-31-15,1-3-42 16,0 0-17-16,0 0-20 16,0 0-7-16,-1 1-16 15,-3 1-10-15,2 0-19 16,-4 5-7-16,-12 6-7 15,-25 29-5-15,15-26-8 16,7 5-3-16,7 2-4 16,2 1-2-16,1-2-2 15,-5 3-1-15,7 1 0 16,2-3-1-16,7 4 0 16,1-7 0-16,3-4 0 15,3 1-1-15,11 0 1 0,-3-3 0 16,4 1 1-16,-2-3 1 15,2-8 0-15,2 5 0 16,3-6 0-16,3 3-1 16,-8-3 0-16,7-3 1 15,-2-9 0-15,1-3 2 16,8-3-1-16,-7 0 0 16,4 3 0-16,-5-8 0 15,-1 0 0-15,-11-5 0 0,2-6 2 16,-3 8 0-16,-24-2 1 15,21 2 0-15,-7 3 1 16,-9 2 0-16,19-1-2 16,-18 2-1-16,-6 4 6 15,6 0 5-15,-12 7 8 16,3-1 2-16,-1 2-3 16,0 1-5-16,-2 3-6 15,-3 0-2-15,-4 0-3 16,2 1-2-16,-4 1-4 15,13 0-1-15,-1 6-1 16,0 0-1-16,10 5-35 16,-15-4-37-16,9 1-124 15,6 2 121-15</inkml:trace>
  <inkml:trace contextRef="#ctx0" brushRef="#br0" timeOffset="51841.41">13943 9025 380 0,'-10'-2'240'0,"2"0"-10"15,7 1-44-15,0 0-64 16,0 0-19-16,0-1-21 16,0 1-4-16,0 0-9 15,0 0-2-15,0 0-6 0,0 0-6 16,0 0-2-16,-1 0-4 15,1 0-2-15,0 0-1 16,-1 0-8-16,1 1 2 16,-3 0-11-16,2 0-6 15,-6 3-5-15,-1 0-7 16,7-3-2-16,-3 2-2 16,3 0-1-16,-2 3-2 0,2-2 1 15,1-2 0-15,-1-1 0 16,2 0 0-16,0 0 2 15,8 4 0-15,4-1 0 16,-3-3 0-16,31-8 0 16,-33 2 0-16,-5-1 0 15,1 3 0-15,-1-2-6 16,-2 1 1-16,0 4-2 16,-2-1 0-16,1 1 2 15,0 0-2-15,0 0 1 16,0 1-1-1,0 0 0-15,-2 0 0 0,-6 1 0 16,3 0 0-16,5-1-1 16,0 0 1-16,0 0 0 15,-1 4-2-15,1-3 2 0,-1 3-11 16,1-1-105-16,2 2-112 16,0-3 140-16</inkml:trace>
  <inkml:trace contextRef="#ctx0" brushRef="#br0" timeOffset="52950.619">14485 8672 726 0,'-1'0'139'0,"0"0"-35"0,-1-3 121 16,2 3-26-16,-2-1-37 15,1 0-18-15,0 0-34 16,0 0-16-16,0 0-33 16,1 1-12-16,0 0-17 15,-1 0-5-15,0 0-2 16,0 0 0-16,-3 4-5 16,-2 11-4-16,-18 27-5 15,16-22-3-15,-1-1-2 16,0-2-2-16,0-2 0 15,-2-5 1-15,5-4-1 16,3-3 0-16,3-2 4 16,0-4 0-16,0 2-2 15,0 0 0-15,0 0-6 16,1-3 0-16,2-9-2 16,14 1 0-16,30-31-1 0,-31 28-1 15,-1 4-1-15,-1 0 1 16,2 10 2-16,-4-3 2 15,-1 4-1-15,-12 0 1 16,4 4-2-16,4 11 0 16,1 5 0-16,9 4-3 15,-31 6 4-15,13-4-2 16,-6 1 3-16,-9-1 1 0,24 0 0 16,-17 2 2-16,-4 0-1 15,7 0 1-15,-14-4 1 16,-1-5 0-16,-5-6 1 15,1-2 1-15,-5-7 1 16,4 1 0-16,2-5 1 16,6-4 0-16,10-1-4 15,-3-4 0-15,6-1-4 16,2-2 0-16,-6 0 0 16,4 2-1-16,3 2 0 15,-2 0-1-15,4 3 0 16,-2-1-1-16,7 3 0 15,-5-1 0-15,0 3 1 16,0 0 0-16,0 0 1 16,1 0 0-16,9-2-1 15,11 1 1-15,31 6-1 16,-28 5 0-16,0 2 0 0,-6-1 0 16,3 2 1-16,-4-1 0 15,-3 3 0-15,1 2 1 16,-7 0 0-16,-2-2 1 15,0-5 1-15,-2-3 0 16,1 1-1-16,0-3 1 16,-5-2 15-16,5-5-30 15,-1-3-69-15,-9-2-74 0,19-2 81 16</inkml:trace>
  <inkml:trace contextRef="#ctx0" brushRef="#br0" timeOffset="54017.89">15055 8672 622 0,'1'-1'473'0,"0"1"-207"0,3 1-108 15,-4-1-26-15,0 0-29 16,0 0-42-16,0 0 32 16,-1 0-1-16,0 0-3 15,-2 6-2-15,0 0-9 16,0-3-5-16,-3-1-9 16,-4 3-8-16,-3 2-20 15,-24 13-9-15,24-23-13 16,-3-3-2-16,7 5-8 15,-1 1-1-15,3 1-2 16,3-1-1-16,-1 1 0 16,2 0 0-16,2-1 0 15,0 0 0-15,0 0 0 16,0 0 0-16,0 0 0 16,0 0 0-16,0 0-1 15,0 5 1-15,-2 2 0 16,1-1 0-16,-2 4 1 0,-1 3-1 15,-4 24 0-15,4-29 1 16,2 4-1-16,-4-1 1 16,-3 1-1-16,5 2 0 15,-7-7 1-15,-2-4-1 0,14 0 0 16,3 5 0-16,-3-4 0 16,7 2-1-16,-12-6 0 15,5-1 0-15,3-1 0 16,-3 1 1-16,0 0-1 15,0 0 1-15,0 0-1 16,0 0 1-16,2 0 0 16,3 0 0-16,8 0 0 15,-1 1 0-15,31 1 0 16,-28-3-2-16,3 2 2 16,-1-2-1-16,4 9 1 15,-8 4-1-15,-1-1 1 16,-1 2-1-16,-5-7 1 15,7 4-1-15,-6 5 1 16,2-3 0-16,-4 7 0 0,-4-2 0 16,-3-2 0-16,-5 2 1 15,-1-2 0-15,2 1 0 16,-2 0 1-16,0 0 1 16,0-4 1-16,-7-1 1 15,-1-7 0-15,-4-2 1 16,-1-2 1-16,0-1 0 15,-2-1 0-15,2-3 1 16,-3-5-2-16,6-1 0 16,4-3-3-16,0 2-2 0,4 2-1 15,8 4-3-15,-7 3-1 16,2 0-2-16,7 4-2 16,-8-2-24-16,7 6-61 15,2 2-36-15,-7 3-98 16,4-1-85-16,6 4 206 15</inkml:trace>
  <inkml:trace contextRef="#ctx0" brushRef="#br0" timeOffset="54732.61">15492 8661 751 0,'-4'-4'398'0,"4"1"-89"15,0 3-70-15,-1 0-72 16,0 0-37-16,-1 0-41 16,-4 3-14-16,-14 4-18 15,-28 38-5-15,23-22-15 16,0-5-8-16,-1 12-11 16,6-3-3-16,2 2-4 15,8 3-1-15,-9-15-1 16,9 7-1-16,9-2-3 15,2-1 1-15,9 2-3 16,-14-8 1-16,4 1-1 16,-5-4 1-16,11 4 0 15,10-2-1-15,-6-1 1 16,5-2-1-16,5-3 1 0,-7 0 1 16,6-8-1-16,0 0 3 15,2-6-2-15,5-3 1 16,3-5-3-16,-2-2 0 15,0-4-1-15,-2 4 0 16,1 0 0-16,-2-3 0 16,-2 0 2-16,-2-4 0 15,-4-1 2-15,-3 5 1 0,-9-4 1 16,-5-2 1 0,-6-3-1-16,-8-5 0 0,-4 2 0 15,4 5-3-15,-5 6 7 16,4 6 4-16,2 4 5 15,-5 1 2-15,3 4-4 16,-5-1-3-16,3 3-6 16,1 3-2-16,0 0-5 15,0 0-1-15,0 2-2 16,1 2-1-16,2 1-27 16,6 3-40-16,2-3-22 15,7-2 44-15</inkml:trace>
  <inkml:trace contextRef="#ctx0" brushRef="#br0" timeOffset="59590.38">21079 4689 365 0,'-3'0'263'0,"-6"2"36"15,8-2-86-15,-1 0-70 16,1 0-33-16,0 0-49 16,0 0-12-16,0 0-1 15,0 0-1-15,0 0 7 16,0 0 2-16,-4 1-5 15,1 0-2-15,-4 1 0 16,7-2-4-16,-2 2-8 16,-1 0-5-16,1 5-6 15,-4-2-5-15,5-2-8 16,-4 8-4-16,3-4-5 0,-2-2-1 16,-8 31-2-16,11-29 0 15,-2-6 1-15,16 12 0 16,-13-9 0-16,-2-5 0 15,10 2 3-15,-9-7 3 16,6-1 3-16,-4-2 0 16,7-3-2-16,7 3-2 15,-6-3-3-15,10 5 1 0,-10 0 0 16,-10 1 1-16,5 4 3 16,-7-4 0-16,-1 9-1 15,-3 1-1-15,-7 1-4 16,7 5 0-16,-6-4-2 15,11 2 0-15,0-2 0 16,2-3-1-16,-3-1 0 16,3-2 0-16,0 0-2 15,0 0-1-15,0 0-35 16,1 0-50-16,0 0-224 16,7-1 204-16</inkml:trace>
  <inkml:trace contextRef="#ctx0" brushRef="#br0" timeOffset="60265.5">21571 4484 735 0,'0'-27'388'16,"-5"21"-90"-16,5 6-66 16,-5 0-77-16,1-3-39 15,4 3-56-15,0 0-24 16,0 0-20-16,0 0 2 16,0 0 7-16,0 0 2 15,-1 9 1-15,-1 5-3 0,1 36-5 16,-4-31-3-16,-3 4-5 15,1 0-1-15,-11 1-5 16,0 1 0-16,1 4-1 16,9 4-1-16,-5-4 1 15,-4-4-1-15,7-3 1 16,-2 3-1-16,-5-10 2 16,20 4 0-16,-2-8 2 15,-18-22 0-15,20 11 2 16,-3-4-29-16,8-8-105 15,11 6-114-15,2-14 140 16</inkml:trace>
  <inkml:trace contextRef="#ctx0" brushRef="#br0" timeOffset="61530.63">22121 4520 532 0,'32'-45'342'0,"-32"41"-31"16,0-7-95-16,3 11-34 15,-3 0-53-15,-1-2-27 16,0 2-49-16,0 0-13 16,0 0-18-16,-2 8 2 15,-1 7 6-15,-9 29 0 16,4-22-4-16,-2 2-1 0,-3 0-6 15,-4 1-3-15,-7-1-4 16,6 6 0-16,-1 3-2 16,8 6-2-16,1 0 0 15,-17-10-2-15,16-2-2 16,-5-5 2-16,8-10-1 16,9 4 1-16,-11-8 2 15,13 3 0-15,-1-7 1 16,-5-5 2-16,7-1 0 15,-4 1-1-15,0 0-3 16,1 0-3-16,0 0-1 16,0-4-1-16,1-1-1 15,1 1 1-15,1 1-2 16,-3 2 1-16,2 0 0 0,-2 1-1 16,0-1 1-16,3 1 0 15,-3 0 1-15,7-1-1 16,8-1 1-16,22-5-1 15,-14 11 2-15,-9-10 0 16,9 9 2-16,9-2 1 16,-7-1-1-16,6 10 0 15,-6-9 0-15,0-3 0 0,2 0 0 16,-2 0 0-16,9 4 0 16,-9 1 0-16,-2 0 0 15,-10-6-1-15,-13-5-1 16,4 6 0-16,-5 3-3 15,2 3 2-15,-2-3-73 16,0 0-96-16,0 0 109 16</inkml:trace>
  <inkml:trace contextRef="#ctx0" brushRef="#br0" timeOffset="62747.85">22930 4611 422 0,'0'-1'254'0,"0"0"-8"16,0 0-31-16,8-1-42 16,-4-5-12-16,-1 2-17 15,-1 0-8-15,2 0-15 16,-4 3-12-16,2-1-27 16,3-1-15-16,-5 3-26 15,0 0-9-15,0 1-14 16,-1 0-4-16,-9 5 0 15,-17 14-1-15,-23 33-2 16,19-23 1-16,-5-1-4 16,-6 1-2-16,3-2 0 0,4 1 0 15,11-8-1-15,2 1 0 16,7-12-1-16,3 0 1 16,7-2-1-16,3-7-7 15,5-8-80-15,3-10-73 16,10-2 94-16</inkml:trace>
  <inkml:trace contextRef="#ctx0" brushRef="#br0" timeOffset="63081.13">22770 4570 865 0,'2'-4'457'16,"-6"0"-147"-16,4 2-131 16,0 2-40-16,0 0-65 15,0 0-14-15,4 8-2 16,1 11-10-16,41 29-9 16,-37-25-4-16,2 2-6 0,-4-1-2 15,-6-3-3-15,8 1-3 16,3-4-7-16,1-5-2 15,-12-1 0-15,6-7-1 16,-6-4 1-16,16 7-1 16,6-7-85-16,-11-4 7 15,-2 7-389 1,-10-9-3-16,14 5 274 0</inkml:trace>
  <inkml:trace contextRef="#ctx0" brushRef="#br0" timeOffset="63669.25">23661 4418 586 0,'2'-9'394'16,"0"4"-1"-16,-1 1-152 16,2 2-27-16,-3 2-72 15,-1 0-31-15,0 0-57 16,0 0-25-16,0 0-15 15,-8 19 2-15,-15 42 3 16,11-29 3-16,-2 1 0 16,-2 1-2-16,0 6-5 15,-2-3-3-15,2-3-5 16,-1 6 0-16,3 1-2 16,-1 3 0-16,0-7 2 15,-2-9-1-15,7-3-1 16,-2-11 0-16,7-5-1 15,2 2 1-15,3-8-4 16,1-2-22-16,7-1-92 16,-7-1-94-16,0-1 123 0</inkml:trace>
  <inkml:trace contextRef="#ctx0" brushRef="#br0" timeOffset="64664.2">23896 4616 483 0,'0'-4'338'15,"-3"-2"15"-15,9 2-140 0,8 3-28 16,-7 0-46-16,-7 1-21 15,-1 0-36-15,-1 0-15 16,1 0-25-16,0 0-6 16,-5 3-2-16,-3 23 3 15,-39 29 2-15,36-15 3 16,-1-7-8-16,-8 1-6 0,11 5-11 16,-16-15-3-16,18 6-4 15,8-3-1-15,-9-15 0 16,11 6-1-16,-8-16 5 15,-4-5 1-15,14-7-2 16,-4-11-1-16,10-4-7 16,2-8-3-16,7-1-4 15,12 2-15-15,1 0-12 16,4 1-1-16,-3-3 3 16,-2 5 15-16,0 9 11 15,-4 4 2-15,-3 10 0 16,-9-3-1-16,1 10 0 15,-8 2 0-15,-3 7 4 16,0 8 2-16,-1 4 4 16,-5 0 2-16,1 8-3 15,-7 0 0-15,-4 2-1 16,2 5-2-16,-8-9 1 0,10 6-2 16,-3-9 0-16,-1-8 0 15,5-1 0-15,-5-9 1 16,5-4 1-16,2 0 2 15,4-2 2-15,2-6-1 16,-2 4-3-16,0 0-2 16,7-20-4-16,38-35-2 0,-26 17-8 15,1-5-3-15,3 9-2 16,3 2 2-16,3 10 8 16,-1 3 3-16,-6 9 2 15,-4 0 0-15,-3 4 2 16,1 6 1-16,6 6 3 15,0 7 0-15,-9 8 1 16,-6 2 0-16,-14 2-2 16,7 0 0-16,-4 5-1 15,-6-5 0-15,7 7 0 16,-10-2-1-16,1-12 1 16,12 1-1-16,-7-9 0 15,9 1 0-15,-4-3 1 16,1 1 0-16,5-8-8 15,-15-5-22-15,11 4-72 16,3-8-68-16,6-2 98 0</inkml:trace>
  <inkml:trace contextRef="#ctx0" brushRef="#br0" timeOffset="65149.32">24597 4658 629 0,'0'-1'425'0,"-5"1"47"16,2 6-170-16,-7 1-103 16,-1 2-40-16,-2 1-53 15,-5-2-14-15,3 4-25 16,-3-1-8-16,3 5-18 16,2 4-7-16,1-2-11 15,2 4-4-15,5-3-5 16,3-6-4-1,1-7-3-15,0 1 0 0,5 22-3 16,6-3 1-16,3-4 0 16,2-17-1-16,-4-4 2 15,4 1-1-15,0-5 2 16,1 1 1-16,2-6-1 16,-5-7 0-16,4 1-2 15,4-4 0-15,-4-7-1 16,5 4 1-16,-3-7 0 0,-8 2 1 15,-2 3 0-15,-7-6 0 16,-2 6-1-16,-2 1 0 16,-4 4-2-16,-2 0 0 15,-3 6-3-15,1 2 0 16,-3 5-4-16,6 5-2 0,-7 1 0 16,1-1-2-16,2 6 3 15,-1 0 6 1,6 4-53-16,-2 1-35 0,4 0-108 15,0 1-86-15,7 3 181 16</inkml:trace>
  <inkml:trace contextRef="#ctx0" brushRef="#br0" timeOffset="65546.84">25194 4351 701 0,'19'-19'419'16,"-12"6"-1"-16,-7 3-121 16,-9 3-124-16,8 11-41 15,1 11-72-15,-5 0-14 16,-5 12-3-16,-3 3 0 15,-11 0-6-15,6 5-9 16,4 5 0-16,-7-1 2 16,5 0 0-16,-2 2 1 15,2-7-8-15,5 2-5 16,-2 3-5-16,1 2-2 0,-2-4-2 16,-3-2 1-16,6-10 0 15,1-11 0-15,4-4-1 16,1-2 1-16,2-2-49 15,1 0-38-15,2 0-107 16,0-2-80-16,0 1 167 16</inkml:trace>
  <inkml:trace contextRef="#ctx0" brushRef="#br0" timeOffset="66364.37">23867 5073 397 0,'6'1'253'0,"-8"0"-3"16,2-2-39-16,0 0-44 15,-1 1-17-15,1 0-17 16,0 0-11-16,0 0-20 15,11-1-6-15,13 0-11 16,28 0 0-16,-19 0-12 16,1 0-2-16,14 3-10 15,11 0-4-15,11-2 0 16,10-1-5-16,5-2-7 16,-2-2 1-16,152-6 50 46,0 0-96-46,-223 8 3 16,3 6 3-16,-6-4-1 16,9 1-1-16,-5 0-1 15,-8-1-1-15,-4 3-2 16,-1 2-1-16,-1-4-1 0,0 0 2 16,0 0-53-16,-4 5-51 15,-7 4-151-15,-27 28 151 16</inkml:trace>
  <inkml:trace contextRef="#ctx0" brushRef="#br0" timeOffset="67012.69">24319 5302 817 0,'3'-8'449'0,"-3"4"-60"0,5-4-99 15,-1 2-97-15,5 6-46 16,-2-4-79-16,-4 7-20 16,-10 0-17-16,-3-3-2 15,1 12-3-15,-6-2-1 16,8 11-5-16,0 0-1 16,1 5-4-16,-1-1-2 15,-11-4-4-15,17 7-2 16,-12-6-2-16,-5-1 1 15,7-3-2-15,-11-3 1 0,13-9 4 47,5-3 0-47,0 2 0 0,-4 6-1 0,5-4-3 16,-2-3 1-16,5-5 0 16,4 0-1-16,-4-4-1 15,0 5-2-15,0 0 0 0,2 0 1 16,11-1 6-16,6 0 12 15,25-1 3-15,-29-3 3 16,13 5-4-16,-9-2-11 16,7 1-3-16,-1 0-4 15,1 1-1-15,1-2-1 16,2-3-1-16,2 3 0 16,-10 0 0-16,-4-1-1 15,-6 0 10-15,-1-1-57 16,-4 1-60-16,1 2 70 15</inkml:trace>
  <inkml:trace contextRef="#ctx0" brushRef="#br0" timeOffset="67913.03">25644 4734 355 0,'0'0'346'16,"0"0"-140"-16,0 0-35 16,0 0-17-16,0 0-24 15,0 0-18-15,0 0-2 0,0 0-6 16,0 0-11-16,0 0-5 15,0 0-5-15,5 4-1 16,13-2-8-16,27 29-5 16,-35-30-18-16,5 0 0 15,1-4-24-15,7-3-7 16,19 3-8-16,0-3-12 16,2 1 6-16,-7 1-1 15,-13-4 0-15,-2 6 1 16,-9-1-3-16,-7 2 5 15,-2 1-53-15,-4 1-42 0,-2-1-150 16,1 0-140 0,0 0 239-16</inkml:trace>
  <inkml:trace contextRef="#ctx0" brushRef="#br0" timeOffset="68300.92">25579 4968 915 0,'-2'-2'425'15,"3"-3"-178"-15,5 3-30 16,-6 1-74-16,0 0-19 15,6-1-35-15,13 0-11 16,27-4-12-16,-20 4-6 16,-4 4-7-16,-1 2-2 15,0-4-2-15,-4 3-3 16,20 0-7-16,-2-7-5 0,8 2-11 16,-6-2-5-1,-9-3-6-15,-3-1-4 0,-4 7-2 16,-3 1 0-16,-5-1 0 15,-1 2-31-15,-8-1-124 16,0 1-83-16,-2 11 128 16</inkml:trace>
  <inkml:trace contextRef="#ctx0" brushRef="#br0" timeOffset="68971.75">26657 4880 623 0,'0'-7'315'0,"7"6"-74"16,-1-1-22-16,-1-2-32 15,-2 5-14-15,-3-1-25 16,-1-1-16-16,0 0-36 16,0 1-20-16,-3 0-37 15,-2 1-9-15,1 1-8 16,-5 2 0-16,3-1-6 0,0 10-2 15,-10 21-3-15,16-20-2 16,7-6 0-16,-2-6 0 16,4 4 1-16,-1-7 1 15,3-2 2-15,7 3 0 16,-10-5 0-16,9 0-1 16,-10-2-3-16,-5-6-3 15,8 6-2-15,-9-1 0 0,0 1-1 16,8 4 1-16,-8 4-1 15,0-2-1-15,6 8-1 16,-10-7-1-16,0-1 0 16,-1 0 0-16,-17-8-2 15,14 13 1-15,-1-3-35 16,-1 1-46-16,10 5-141 16,-8-4-130-16,12 3 215 15</inkml:trace>
  <inkml:trace contextRef="#ctx0" brushRef="#br0" timeOffset="69468.89">27369 4517 748 0,'3'-10'439'0,"0"7"-111"16,-2-3-72-16,-1 6-80 16,0 0-80-16,-1 0-29 15,0 0-25-15,-1 0-21 16,0 12 0-16,-3 9 5 16,-13 27 5-16,5-18 7 15,-4-2 4-15,-2 9-3 16,-2-4-4-16,4 9-9 15,4 3-3-15,-7-6-10 16,11 6 0-16,-2-11-4 0,-11-10-5 16,17-2 3-16,-7-9-1 15,11-1 2-15,8 2 10 16,-11-9-55-16,1-5-52 16,-7-5 58-16</inkml:trace>
  <inkml:trace contextRef="#ctx0" brushRef="#br0" timeOffset="70701.12">27665 4677 845 0,'29'-17'389'0,"-31"15"-174"16,9 1-32-16,-7 1-80 16,0 0-23-16,0 0-34 15,-1 0-7-15,-4 8-5 16,-5 8-4-16,-15 37-8 0,20-21-2 16,-3 0-4-16,8 4-3 15,-5-3-2-15,-12-9-2 16,-1-2-1-16,0-4 1 15,-8-9-3-15,14 5 1 16,0-9 0-16,2 2-1 16,8-4 3-16,-2-4 0 15,8-2-2-15,-4 2-1 16,0 0-4-16,6-16-2 0,39-38-12 16,-22 28-5-16,8-5-3 15,-5 5 1-15,9-4 10 16,4 0 5-16,-2 8 3 15,-1 0 1-15,-2 12 1 16,-18 0-1-16,-3 11 0 16,-4 0-2-16,-5 6 0 15,2 6 0-15,-2-1 3 16,-2 11 2-16,-8 1 1 16,-1 9 0-16,-4 0-2 15,0-7 1-15,4 3-1 16,-5-7-1-16,3 5 1 15,0-6 1-15,0-6-1 16,6-1 2-16,-3-10 0 16,3 5-1-16,3-7 4 15,-1-2 0-15,3-6 0 0,2-4-1 16,1-5-5-16,7 0-1 16,4-2 0-16,1-5 0 15,7-2-3-15,1-5-2 16,7-4 0-16,2 4 0 15,-1 1 3-15,-1 6 2 0,-3 5 0 16,6 6 2-16,-8 7 8 16,2 3 1-16,-16 6 5 15,0 1 1-15,2 7-2 16,-15-1 0-16,7 10-3 16,-12 2-1-16,-9 0-2 15,4 8 0-15,-2-2-2 16,4-3 1-16,10 3-2 15,1-5-2-15,-15-13 2 16,5 1-1-16,-1-8 0 16,-3-4 2-16,20 5-28 15,-13-5-33-15,0 1-113 16,6-1-99-16,-3-1 164 16</inkml:trace>
  <inkml:trace contextRef="#ctx0" brushRef="#br0" timeOffset="71245.97">28456 4715 767 0,'-8'5'444'0,"-8"-2"-28"15,0-1-154-15,5 7-102 16,0-5-37-16,2 1-56 15,4 5-17-15,-4-3-20 16,0 7-4-16,3 3-6 16,-6-6-2-16,3 8-1 15,1 2 1-15,-5-2 0 16,6 5-3-16,4-2-4 16,-3-8-2-16,8 8-4 15,1-5-1-15,1-7 1 16,5 3 1-16,1-7 1 15,6-2 0-15,1-3 3 16,1-4 0-16,4-5-1 16,-1-4 0-16,10-2-3 0,-2 1 0 15,3-7-2-15,-4-1 0 16,-10-2 0-16,1-1 0 16,-4 4 1-16,0 6 0 15,-7-3 1-15,-12-6 2 16,-1 4-1-16,-1-1 0 15,-16 1-3-15,20 12-3 16,-21-3-1-16,5 5-2 16,0 3-1-16,-11 2-1 15,9 3 0-15,-8-2-1 0,14 8 0 16,-3-1-34-16,4 1-79 16,1 6-44-16,7-1-160 15,3 0-1-15,2-11 200 16</inkml:trace>
  <inkml:trace contextRef="#ctx0" brushRef="#br0" timeOffset="71644.5">29066 4505 1093 0,'-5'-7'479'16,"4"5"-251"-16,-5 2-62 15,-4 6-71-15,0 1-27 16,-5 11-18-16,3 7-3 0,-9 3 3 15,-3 3 1-15,4 6-5 16,-6-4-6-16,11 11-13 16,4 1-5-16,-2-2-7 15,3 1-2-15,-2-8-1 16,-7-11-1-16,7 0 0 16,-4-11 0-16,6-3 6 15,2 4-19-15,4-14-78 16,2-1-62-16,3-6-346 15,3-3 320-15</inkml:trace>
  <inkml:trace contextRef="#ctx0" brushRef="#br0" timeOffset="72545.08">29657 4573 486 0,'0'-2'297'0,"0"1"-1"16,0-4-43-16,0 2-44 15,0 1-17-15,0 1-59 16,0 0-26-16,-1-1-49 15,0 2-15-15,-1 0-17 0,-12 16-1 16,-27 42-5-16,18-28-6 16,0 10 0-16,3 8-1 15,-3 0-3-15,7 1-2 16,2-11-1-16,-8-8-1 16,4-3 0-16,0-7-1 15,5 1 1-15,1-9 1 16,9-4 1-16,-1-5 0 15,5-2-15-15,2-1-28 16,-3-1-102-16,0 0-112 0,4-2 153 16</inkml:trace>
  <inkml:trace contextRef="#ctx0" brushRef="#br0" timeOffset="73030.09">29943 4533 852 0,'-5'-4'406'15,"-1"4"-152"-15,-2-2-57 16,-3 1-77-16,6 4-28 0,-4 1-37 16,3 3-8-16,-7 4-8 15,0 3-3-15,-1 5-8 16,0 3-7-16,0 3-4 15,-2 1-4-15,4 9-3 16,-3 1-2-16,2 6-1 16,3 4-1-1,-4-10 0-15,0-3-1 0,-2-3 2 16,-2-9-1-16,2-2 0 16,4 3 1-16,2-15 1 15,3 4 1-15,2-5 2 16,-1-5-22-16,-2-3-84 15,6-5-56-15,-2-3 81 16</inkml:trace>
  <inkml:trace contextRef="#ctx0" brushRef="#br0" timeOffset="73335.01">29505 4711 833 0,'7'0'423'0,"-2"-1"-100"16,3-2-79-16,18 5-68 15,0-2-35-15,12 3-53 16,-4 0-22-16,1 0-19 15,-3 2-8-15,-6-1-17 16,-6-3-7-16,-2 6-7 16,-4-3-1-16,0 2 13 15,-3-4-37-15,-4-4-107 16,3 3-103-16,-6-3 123 16</inkml:trace>
  <inkml:trace contextRef="#ctx0" brushRef="#br0" timeOffset="74211.03">30264 4632 580 0,'-1'-1'395'15,"0"0"19"-15,-1 0-215 16,1 0-50-16,0 1-76 16,0 0-28-16,-2 5-23 15,-5 10-5-15,-10 32-3 0,13-26-2 16,2 1-2-16,-1 2-2 15,3-3-1-15,-3-2 0 16,5-5 2-16,2-3 0 16,-2-10 5-16,2-3 0 15,2 0-1-15,-5 0-1 16,1-6-16-16,4-15-10 0,8-42-19 16,-3 33-7-16,-1 5 1 15,3 5 6-15,-5 1 16 16,0 4 8-16,-7 6 4 15,-7 1 0-15,-6 7-1 16,-1 3 4-16,1 2 10 16,-4 1 7-16,1 8 6 15,-7 0 1-15,-10 3-3 16,6 5-1-16,-7 3 3 16,6 6 0-16,15 14 3 15,-17-9 0-15,12 8-2 16,12 6-1-16,-1-13-5 15,6 2-2-15,7-6 0 16,-16-14 0-16,-1 2 5 16,27 4 1-16,-8-11 2 15,21 2 0-15,0-3 0 16,-14-10 0-16,16 0-2 0,-3-10-2 16,10-3-5-16,-1-3-3 15,-3 0-4-15,-4 7-1 16,1-4-3-16,3 8 0 15,-13-2 0-15,6-2-1 16,-12 9-1-16,-5-2-2 16,2 9 1-16,-12-5-33 15,2 4-64-15,3-1-33 0,-3-2-106 16,2 5-132-16,-4-2 251 16</inkml:trace>
  <inkml:trace contextRef="#ctx0" brushRef="#br0" timeOffset="74661.83">30770 4560 816 0,'0'-8'463'16,"1"4"-57"-16,2 5-109 15,-1 3-112-15,-2-4-37 16,0 0-48-16,-1 0-11 0,-3 11-18 15,-4 7-6-15,-20 39-18 16,12-21-9-16,1 13-9 16,-4 5-6-16,-5-5-9 15,9 3-2-15,-14-16-3 16,4 1-1 0,9-6 0-16,0-8 0 0,8-2 1 15,3-4 1-15,3-9 3 16,-3-1-2-16,12-5-52 15,-7-2-40-15,8-2-112 16,-3-8-79-16,9 2 171 16</inkml:trace>
  <inkml:trace contextRef="#ctx0" brushRef="#br0" timeOffset="77676.14">10256 9007 436 0,'-1'-1'205'0,"1"-1"-84"0,0 1-33 16,0 0-27-16,0 0 1 16,-1 0-2-16,0 0 1 15,-1 0-9-15,1 0-2 16,1 0 11-16,0 0 9 16,0-1 15-16,0 1 0 15,-1 0-8-15,0 1-5 16,0 0-18-16,0 0-9 0,0 0-15 15,0 0-4 1,0 0-2-16,0 0-2 0,-1 0 1 16,1 0-2-16,0 0-3 15,0 0 0-15,0 0-3 16,0 4-3-16,0 7-4 16,0-8-1-16,1 2-2 15,0-3 1-15,0-2 0 16,0 0 3-16,0 0 9 15,-1 0 1-15,1 0 2 16,0 0-3-16,0-1-7 16,0 0-1-16,0 0-3 15,0 0 0-15,4-8-2 16,-4 8-1-16,0 0-4 16,0 0 0-16,0 0 0 15,0 0 0-15,-1 0 0 0,0 0 0 16,0 1 0-16,0 0 2 15,0 0-51-15,0 2-99 16,-1 3 100-16,2 3-75 16</inkml:trace>
  <inkml:trace contextRef="#ctx0" brushRef="#br0" timeOffset="78451.43">10711 8734 414 0,'12'-36'308'16,"-11"29"15"-16,5-1-87 15,-11 2-31-15,5 1-40 16,7 2-22-16,-16 2-38 0,19 2-15 15,-11 4-27-15,-7 1-6 16,13 6-5-16,-10 8-3 16,1 5-9-16,4 6-6 15,-7 8-13-15,1-8-6 16,-1 8-4-16,-3-5-3 16,2-7-2-16,-2 4-2 15,1-10 0-15,4 0-1 16,0 0 1-16,1-5-1 0,2-3 1 15,-2-3 1-15,3-6-1 16,1-4 4-16,0 0 2 16,0 0 8-16,0-2-55 15,0 1-51-15,0 0-225 16,0 0 194-16</inkml:trace>
  <inkml:trace contextRef="#ctx0" brushRef="#br0" timeOffset="79358.78">11066 8742 527 0,'0'-6'301'0,"1"2"-32"0,0-2-31 16,-1 5-60-16,0-1-25 15,0 1-44-15,-1 0-17 16,0 1-13-16,0 0-5 15,-9 17-7-15,-29 40-5 16,29-23-14-16,-1 6-8 0,2-6-13 16,1-4-5-16,0-5-8 15,-7-6-2-15,8 3-4 16,-4-2-2-16,17-2-2 16,-6-1 0-16,9-3-2 15,-1-4 1-15,-14-6 0 16,20 1 1-16,-7-7 5 15,2-1 2-15,4-6 3 16,1-3-1-16,11-2-3 16,3-4-2-16,1-5 0 15,-7-3-2-15,-5 0 2 16,-1-2-1-16,-2 2 1 16,-7-2 1-16,-6-7-2 15,0 2 0-15,-8 1-1 16,4 4-2-16,-2 8-1 15,-2 5-3-15,-2 3-3 16,0 6-1-16,-2 6-1 0,-3-1-1 16,6 6 1-16,-3-1 0 15,-1 5-1-15,6 3 5 16,1 1-53-16,0 0-35 16,3 3-106-16,-7-1-85 15,7 2 180-15</inkml:trace>
  <inkml:trace contextRef="#ctx0" brushRef="#br0" timeOffset="79946.64">11425 8722 1023 0,'1'-4'454'0,"-5"-1"-213"15,0 4-38-15,-3-4-68 16,7 7-22-16,0 0-44 0,-4 1-12 16,3-3-14-16,0 0-4 15,-1 15-2-15,-19 4-3 16,-29 34-6-16,29-26-5 15,3 3-8-15,4-4-3 16,0 2-4-16,2 1-1 16,6-4-1-16,6 4 0 15,0-10-2-15,3 1 0 0,3 0-1 16,-3-6-1-16,9-3 0 16,2 0 0-16,9-6 0 15,5-1 0-15,2-3 3 16,-4-4 0-16,-2-4 4 15,-4-3 1-15,1-6 1 16,3-3-1-16,5-4-3 16,2-2 1-16,-1-6-2 15,-2 3 2-15,-9-1 2 16,-4-3 0-16,-7 1 0 16,-8-3-1-16,-3-1 0 15,-2 2-2-15,-7 8-2 16,-1 5-1-16,-8 6-4 15,-2 4-1-15,-3 6-3 16,1-1-2-16,-1 6 0 16,-1 4 11-16,1-2-69 15,12 5-57-15,9-1 79 16</inkml:trace>
  <inkml:trace contextRef="#ctx0" brushRef="#br0" timeOffset="82907.33">17895 8710 719 0,'0'-1'348'0,"0"0"-118"16,0 0-27-16,0 0-50 16,1-1-12-16,-1 1-25 15,2 0-14-15,-2 0-28 16,0 0-13-16,0 1-23 16,-1 0-7-16,0 1-11 0,-8 23-5 15,-41 32-7-15,26-30-3 16,2 3-3-16,-3-5 0 15,8-3-1-15,2 5 0 16,3-5-1-16,4-1 0 16,8-1 0-16,2-3 0 15,6-1 3-15,5-2 1 16,1-3 2-16,7-1 1 16,6-5 1-16,-2-3 1 15,8-4 2-15,-6-7 1 0,4-6 1 16,6 0-2-16,-5-5-1 15,20 7-2-15,-16-1 1 16,-5-8 0-16,-8-3 0 16,-23-4-1-16,8-5 2 15,-4 0 1-15,8 5 3 16,-1-6 7-16,-19 6 6 16,-1-1 0-16,-13 5-8 15,-11 5-11-15,9 12-10 16,-16 4-5-16,-6 4 15 15,9 2-21-15,-4 2-136 16,10 7 114-16</inkml:trace>
  <inkml:trace contextRef="#ctx0" brushRef="#br0" timeOffset="89187.33">9838 9989 270 0,'-2'-1'213'0,"1"-1"16"15,0 1-50-15,0 1-18 16,0 0-35-16,1 0-16 16,0 0-22-16,0 0-8 0,0-1-18 15,-1 0-7-15,0 0-12 16,0 0-7-16,0 1-8 16,0 0 1-16,0 0 8 15,-1 0 7-15,1 0 7 16,0 0 1-16,0 0-6 15,1 0-5-15,0 0-5 16,0 0-2-16,-1 0-3 16,1 0 0-16,0 0-1 15,0 0-2-15,0 0-2 16,0 0 0-16,0 0-2 16,0 0-1-16,0 0 0 15,0 0-2-15,0 0-3 16,0 0-1-16,8 1-5 0,8 3-1 15,37 29-2-15,-11-25-1 16,-10-4 0-16,-1 4 0 16,-3-5 2-16,-12-2-1 15,7 2 1-15,-3-3-1 16,-4 1 1-16,-10-2 1 16,3-1 2-16,-3 0 2 15,-4-2 1-15,4 3 0 16,-5-7-1-16,-1 3-2 0,-2 1-5 15,-4-2-3-15,2 5-18 16,5 1-27-16,-3-2-82 16,2 0-72-16,0 1-350 15,-1 0 355-15</inkml:trace>
  <inkml:trace contextRef="#ctx0" brushRef="#br0" timeOffset="89951.04">10459 10235 539 0,'-1'-1'285'0,"0"0"-50"15,0 0-34-15,0 0-35 16,0-1-9-16,0 0-19 16,0 1-8-16,0 0-15 15,0 0-9-15,1 0-23 0,-2-1-13 16,2 1-25-16,-1 0-11 16,0-1-18-16,0 1-3 15,-3-1-5-15,2 1-1 16,1 1-1-16,-1 0 1 15,1 0-1-15,0 0 0 16,0 2 1-16,0-2 3 16,0 0 4-16,0 0 1 0,1 0-1 15,0 0-2-15,0 0-4 16,17 2 0-16,5-16-2 16,-14 2 1-16,-15 3-2 15,-2 0 1-15,6 6-2 16,1 4-2-16,10 1-2 15,-3-2 0-15,3 7-3 16,-12-8 1-16,-2 3-2 16,-7 4-6-16,3-4-61 15,20 9-48-15,-14-10-175 16,5 2 181-16</inkml:trace>
  <inkml:trace contextRef="#ctx0" brushRef="#br0" timeOffset="90472.409">10907 9853 713 0,'-7'-2'393'16,"-4"-3"-97"-16,12 4-98 15,5 1-33-15,-5-4-36 16,-1 3-15-16,4 3-26 16,-5-3-12-16,-1 1-26 15,1 0-8-15,0 0-8 16,-1 20-2-16,-38 30-3 0,31-22-2 16,0 5-7-16,-2 3-4 15,1 3-4 1,-4-3-2-16,2 1-1 0,-3-7-1 15,3-6-1-15,2-2 1 16,-3-6 0-16,5-1 2 16,6-6 1-16,-5-1 3 15,12-12-11-15,-11 2-15 16,7-11-55-16,10 1-49 16,-2-3-154-16,11-10 170 0</inkml:trace>
  <inkml:trace contextRef="#ctx0" brushRef="#br0" timeOffset="91072.13">11192 9924 855 0,'-2'-5'436'0,"6"1"-122"16,1 0-48-16,-5 0-67 15,5 1-29-15,-8 3-48 16,1 0-22-16,1 0-38 16,0 0-16-16,0 0-16 0,0 1-2 15,-13 16-6-15,-36 26-3 16,29-23-6-16,1 1-3 16,-3 1-2-16,4 3 0 15,6 3-2-15,6 2 0 16,0-7-3-16,6-1-1 15,4-7-1-15,-2-6-1 16,14 7 2-16,3-1 0 16,0-7 3-16,1-1 0 0,1-6 0 15,-6-1 3-15,4 0 1 16,4-1 1-16,-7-10 0 16,-12-5 0-16,15-6-1 15,-5-3-2-15,9 3 0 16,11-2 0-16,-17-1 0 15,-4-2 0-15,-1 0 2 16,0 2-1-16,-4-3 2 16,1 4-1-16,-11-1-3 15,-8 2-3-15,-4 6-3 16,-4-1-2-16,4 9-2 16,0 1-2-16,1 7-1 15,1 4-1-15,-4 3 1 16,7 1 1-16,1 1 2 15,2 0-1-15,2 1-1 0,-1 5-4 16,-3-3-30-16,1 1-20 16,4 0-71-16,3-6-53 15,3 4-165-15,6-3 216 16</inkml:trace>
  <inkml:trace contextRef="#ctx0" brushRef="#br0" timeOffset="91640.4">11624 9916 872 0,'-4'-7'457'0,"-3"5"-112"16,-1-1-105-16,-3 3-86 15,1 3-37-15,-6 1-28 16,1 5-7-16,-8 1-9 16,0-1-6-16,0 9-22 15,-1 2-8-15,17 8-12 16,-3-1-2-16,4 1-3 0,-6-3-2 16,-3-1-2-16,6 2-2 15,8 4-4 1,-1-7-1-16,8-5-1 0,4 1 1 15,-2-11 2-15,11 5 1 16,0-5-1-16,2-4-1 16,2 3 0-16,0-9 1 15,4 1 1-15,-6-6 1 16,3-11-2-16,3 5-2 16,-9-9-3-16,3 8 0 0,-2 3-2 15,-4-10 1-15,2 0 1 16,-4-3 0-16,-4-6 4 15,1 6-1-15,-6-5 3 16,-3 3 0-16,-3-3-1 16,-7 0-1-16,-8 5-5 15,-8-5-2-15,12 9-4 16,-4 7-1-16,2 5-5 16,4 4 0-16,-15 4-1 15,-3 1 0-15,-1 7-4 16,7 2-18-16,1 3-76 15,5 2-64-15,10 2 101 16</inkml:trace>
  <inkml:trace contextRef="#ctx0" brushRef="#br0" timeOffset="92873.35">6424 9894 430 0,'-1'-1'236'15,"0"0"-41"-15,1 0-38 16,-1 0-39-16,1 0-9 0,0-2-7 16,0 2 1-16,0 0-7 15,0-1-6-15,0 1-17 16,0 0-7-16,0 0-10 16,0 0-3-16,0 0-3 15,9-1-1-15,14 2-3 16,16 7 0-16,-24 1-3 15,5-1 2-15,10-2-3 16,7-2-1-16,0 0-7 16,1-1-5-16,-5 2-9 15,-7-1-2-15,-4-1-3 16,-1-2 0-16,-7-3 1 16,-4-1 0-16,0-1-4 15,-3-1-23-15,0-2-97 16,-7 1-73-16,0 1 104 0</inkml:trace>
  <inkml:trace contextRef="#ctx0" brushRef="#br0" timeOffset="93264.93">6956 10104 1312 0,'-3'-4'572'0,"1"1"-307"16,-21-7-24-16,21 7-102 16,2 1-39-16,0 2-63 15,0 0-21-15,0 0-14 16,0 0-2-16,0 0 0 16,2 4 1-16,0 2 1 15,0 1 1-15,-4 10-23 0,-6 14-37 16,7-24-132-16,-1-5-227 15,16 1 269-15</inkml:trace>
  <inkml:trace contextRef="#ctx0" brushRef="#br0" timeOffset="93837.58">7375 9773 489 0,'2'-10'367'0,"-2"7"28"15,5 0-130-15,3-1-29 16,-9 4-65-16,-1-1-31 16,-3 9-47-16,1-1-19 0,3 10-24 15,1 0-6-15,-3 6-9 16,-3 2-6-16,-3 3-7 16,-1 4-2-16,1-1-8 15,4 1-2-15,-5-2-1 16,2-5-1-16,-1-4-1 15,0 1 1-15,4-6 1 16,2-3 0-16,2-2 2 16,0-10 0-16,1-5-13 15,0 2-25-15,0 1-79 16,0-1-73-16,1-1 108 16</inkml:trace>
  <inkml:trace contextRef="#ctx0" brushRef="#br0" timeOffset="94520.43">7821 9809 813 0,'7'-15'464'0,"-2"-2"-100"0,-1 7-124 16,-2 3-36-16,-2 7-63 16,-2 0-26-16,-4 1-49 15,5-1-16-15,0 0-26 16,-3 1-7-16,-19 13-2 16,-29 34-3-16,21-23-6 15,1-1 0-15,9 5-4 16,10 3 1-16,1-4 0 15,-1-1 0-15,10-1 0 16,-11-7 0-16,12-3-1 16,3 4 0-16,0-1 0 15,3-2-1-15,2-5 4 16,1-2 1-16,-5-9 3 0,3 1 3 16,10-1 2-16,-4-1 0 15,12-10 0-15,5-5-1 16,-8-10-3-16,3-4-2 15,-7 1-2-15,1-1 0 16,-6 2 1-16,2-4 0 16,-1 2 1-16,-8-2 1 15,-14 4 0-15,6 2 0 16,-2 5-4-16,-3 6-2 0,11-1-4 16,-11 8-2-1,-4-1-3-15,2 3-2 16,-6 1-4-16,5 5 0 0</inkml:trace>
  <inkml:trace contextRef="#ctx0" brushRef="#br0" timeOffset="94970.4">8275 9850 1060 0,'9'-38'477'16,"-30"29"-240"-16,-8 5-74 15,8 12-27-15,5 4-33 16,-11-1-11-16,6 5-24 0,-2 0-7 16,-3-1-20-16,20 9-10 15,-5-1-11-15,-6 1 0 16,4 0 0-16,7 4-1 16,8-3-2-16,3-4-3 15,8 2-4-15,-10-10-1 16,3 3 6-1,9 4 1-15,0-9 2 0,9-6 0 16,3-6-3-16,0-5 1 0,7-8-1 16,-9 0 0-16,0-6-2 15,-5-4-2-15,0 5-2 16,0-6 0-16,-1 0-1 16,-3-1 1-16,-2-4 0 15,-3 5 2-15,-7-4 2 16,-2 0-1-16,-8-2-2 15,1 2-1-15,-6 6-6 16,-4 5-3-16,-1 6-5 16,-5 2-3-16,-2 9-3 15,5 0 0-15,-6 13 2 16,-5-1-6-16,3 5 336 16,3 10-243-16</inkml:trace>
  <inkml:trace contextRef="#ctx0" brushRef="#br0" timeOffset="96437.239">14006 9919 502 0,'4'-34'301'0,"-5"28"-11"0,-2-2-40 16,2 3-54-16,1 4-24 15,0-1-41-15,0 2-20 16,0 0-35-16,0 0-15 15,-1 0-24-15,0 1-8 16,-4 19-5-16,-15 23-3 16,10-12-7-16,-3 4-4 15,-3 7-3-15,1 2-1 16,-4-3 1-16,-2-2 0 16,8-2 1-16,-6-8 1 0,6-8 1 15,7-2 0-15,4-14 2 16,-2 4 2-16,4-7 1 15,-8-4-9-15,7 1-32 16,2-4-30-16,-1-5-93 16,11 4-69-16,-8-8 136 15</inkml:trace>
  <inkml:trace contextRef="#ctx0" brushRef="#br0" timeOffset="96786.87">13825 10000 574 0,'-11'-7'337'16,"11"3"-29"-16,3-1-72 15,-8 0-53-15,8 0-31 16,-1 2-33-16,1 0-11 15,-3 2-16-15,4 0-7 16,20-2-14-16,24 1-7 0,-24 3-12 16,3 2-1-1,0-2-16-15,-4 1-5 0,0-3-10 16,-8 0-7-16,5 0-1 16,3-4 1-1,-3 2-2-15,8 1 0 0,-12-3-11 16,-4 3-15-16,1 0-68 15,-1-1-57-15,-2 3-150 16,-6 2-197-16,-6 1 315 16</inkml:trace>
  <inkml:trace contextRef="#ctx0" brushRef="#br0" timeOffset="97190.459">14345 10202 1011 0,'-8'-12'495'0,"6"7"-156"16,0 2-68-16,-6-3-63 16,9 5-48-16,1 3-68 15,-8-3-33-15,6 1-33 16,-1 0-4-16,0 0-10 16,-1 0-2-16,1 0 0 15,-3 6-5-15,-1 4 2 16,-1 3-1-16,-3 22 0 15,1-29 0-15,8-3 0 16,8 3-9-16,-6-1-58 16,7-4-49-16,-9-1-174 15,-3-9 175-15</inkml:trace>
  <inkml:trace contextRef="#ctx0" brushRef="#br0" timeOffset="97633.09">14765 9878 838 0,'-5'-9'465'0,"-2"8"-57"15,7 1-115-15,0 0-88 16,0 0-49-16,0 0-75 16,-1 0-26-16,0 0-20 15,-2 5-3-15,-9 16-2 16,-14 28-2-16,19-22-8 15,-4 1-3-15,-7 4-3 16,8 1-2-16,-2 0-2 16,6 1-3-16,-2-6 1 15,-3-1-1-15,2-3 0 0,-2-5 1 16,2-8 0-16,2 4 0 16,2-13-8-16,0-2-12 15,5 0-40-15,0-1-37 16,0 0-104-16,0-1-66 15,0 1 160-15</inkml:trace>
  <inkml:trace contextRef="#ctx0" brushRef="#br0" timeOffset="98270.51">15176 9879 1014 0,'-13'-8'506'16,"6"11"-175"-16,-2-1-135 16,-3 0-38-16,0 4-56 15,-4-6-20-15,5 8-23 16,-5 0-4-16,0 1-12 0,-6 6-6 15,7-5-12-15,3 7-5 16,-2 5-3-16,5-2-1 16,-5 6-7-16,-3 1-1 15,6 2-4-15,2 1-1 16,8-4-1-16,0-3 0 16,4-2-1-16,1-3 1 15,3-3 3-15,3 0 1 16,2 1 3-16,4-1 2 0,-3-6 0 15,-2-5 1-15,-2-11 2 16,1-2 0-16,5 0-2 16,0-4-1-16,5 0-4 15,1-3-1-15,-1-5 0 16,7-2-1-16,-3-4 0 16,0-3 1-16,-6-3 0 15,-6 1 0-15,-6-2 2 16,-1 0 0-16,2 3 1 15,0 5-2-15,-6 4-3 16,-4 4-4-16,2 11-3 16,-15-2-5-16,12 3-1 15,-5 6 0-15,-16-1 0 16,13 5 2-16,-14 7 1 0,6 2-2 16,1 5-23-1,0 1-27-15,5 0-81 0,-1-3-10 16,8 0-204-16,1 5 226 15</inkml:trace>
  <inkml:trace contextRef="#ctx0" brushRef="#br0" timeOffset="98887.72">15549 9936 970 0,'-5'-2'498'16,"-2"-4"-163"-16,1 4-125 16,1 3-35-16,-2-1-59 15,-5 0-17-15,1 3-27 16,-2-1-5-16,0 4-13 15,3 3-8-15,-7 4-12 16,1 2-5-16,-2 6-6 0,-4 1-2 16,4 8-3-16,0-3-2 15,5 5-2-15,0-4-5 16,2-6-2-16,8 8-2 16,0-14-3-16,3 7 1 15,13-7-2-15,-5-6 3 16,6 5 4-16,5-10 2 15,-1-2 4-15,3-4-1 16,4-12-2-16,-2 2-1 0,3-1-4 16,-1-3 0-16,4 3-2 15,7-2-1-15,9-2 1 16,1 0-1-16,-14-4 0 16,-2-3 1-16,-18-5 2 15,-7 3 1-15,12-2 3 16,-8 5 0-16,-8-1 1 15,-2-1-2-15,-6-1-1 16,-10-4 0-16,5 2-4 16,-1 5-1-16,-9 5-3 15,4 2-2-15,-8 6 0 16,-1-5-2-16,-4 6-1 16,2 7 0-16,4 2-3 15,-3 5 1-15,4 7-7 16,6-3-21-16,0 9 25 0</inkml:trace>
  <inkml:trace contextRef="#ctx0" brushRef="#br1" timeOffset="105120.459">11219 5977 408 0,'2'-6'249'0,"-1"0"-3"16,1 2-29-16,-2 1-38 0,0-1-14 16,0 2-28-16,0 1-14 15,0 0-27-15,0 0-15 16,0 0-30-16,0 0-13 16,-2 0-14-16,1 1-1 15,-2 5-2-15,-6 21-2 16,5 35-5-16,-3-24-5 15,2 7-4-15,6 2-1 16,-2 8-1-16,2 0 0 0,-1-3 1 16,0 1-1-16,3-12 0 15,-6 1 1-15,-2-6-1 16,-3-7 1-16,0 2 0 16,4-6 1-16,2-4 2 15,-2-1 2-15,-2-10 5 16,3-2 1-16,-3-5-9 15,-1-9-8-15,2-7-28 16,-2-3-14-16,2-6-25 16,1 5-11-16,2 1-13 15,1 1 1-15,0 1 8 16,0-3 13-16,-3 3 34 16,4 3 12-16,-3 1 23 15,-2 2 6-15,-3 3 6 16,-1-2 5-16,2 5 16 0,-2-1 6 15,9 1 22-15,0-118 6 47,0 61 13-47,0 29 1 0,0 1-9 0,-2 45-4 0,3 4-23 16,-4 4-3-16,3 244-7 16,4-250-2-16,3 3-4 15,5 0-4-15,-1-4-6 16,2 2-2-16,-2-5-1 0,2 3 0 15,-3-6 0-15,-1-4 0 16,-2-6 1-16,1 6-1 16,0-4-1-16,3-2-1 15,-6 0-3-15,-4-9 0 16,2 9 0-16,-6-3 2 16,4-3 4-16,-1 5 2 0,0 0 2 15,0 0-2-15,0 0-4 16,1-15 0-16,36-27 1 15,-29 21 2-15,1 4 5 16,4 0 1-16,6 0-3 16,-7 1-3-16,-2 0-6 15,1 2-3-15,-10 0-5 16,10 5-1-16,-1 3-1 16,-2 4-6-16,2 4-68 15,-8 2-52-15,5 6-386 16,-5 1 339-16</inkml:trace>
  <inkml:trace contextRef="#ctx0" brushRef="#br1" timeOffset="106308.32">10736 4959 418 0,'8'-28'257'0,"-17"25"-14"16,9 5-51-16,-3-4-48 16,-7 7-24-16,16 4-32 15,-5 2-11-15,1 8-18 16,7 4-2-16,-16 3-1 15,8 1-2-15,-1 5-8 16,-11-3-5-16,22 11-11 16,-12-3-3-16,-5 7-7 0,12 4-4 15,-14-7-3 1,5 1-2-16,3-6-2 16,-1-2-1-16,5-3-2 0,-7-6 0 15,0-1 1-15,4-8 0 16,-11-2 2-16,8-1 0 15,0-10-1-15,-6 4-7 16,8-6-43-16,1-1-32 16,5-5-93-16,-6 4-61 15,0 0 144-15</inkml:trace>
  <inkml:trace contextRef="#ctx0" brushRef="#br1" timeOffset="106683.63">10972 5219 515 0,'-7'1'353'0,"2"2"23"15,3 4-186-15,-4-5-24 16,6 6-61-16,0 0-19 16,-3 4-23-16,-2 9-7 15,-2 7 1-15,-1-2 1 16,2 6-6-16,1-2-2 16,5 0-15-16,-4-1-7 15,4-6-12-15,2-3-3 16,-5-5-4-16,4-2 2 15,-7-2 1-15,0-3-2 0,6-6-28 16,-2 0-32-16,3-5-92 16,-1 2-75-16,0 0 134 15</inkml:trace>
  <inkml:trace contextRef="#ctx0" brushRef="#br1" timeOffset="107542.47">11127 5260 789 0,'0'4'440'16,"-6"-13"-88"-16,5 9-157 15,3 2-37-15,-3 2-73 16,1-4-24-16,0 0-26 0,-1 4 1 15,-2 11 3-15,-5 39 0 16,1-26-4-16,3-3-3 16,-1 9-8-16,4-3-5 15,0-7-5-15,-3 3-3 16,4-6-4-16,0-4-1 0,-1 0 0 16,1-5 0-16,1-6 1 15,-1-1 2-15,2-5 1 16,-2-1 0-16,0 0-4 15,0 0-1-15,10-18-14 16,12-33-15-16,-12 20-41 16,-1-3-13-16,5 3-1 15,4-1 12-15,-6 0 40 16,0 8 15-16,-3-2 12 16,-2 2 1-16,3 14 10 15,-2 0 0-15,-2 11 0 16,0 9-1-16,3 7-3 15,-2 3 1-15,-1 4 6 16,-2 1 0-16,-4-4 0 16,4 8 0-16,-4 3-4 15,1-2 0-15,-1-2-2 0,2-1-1 16,-2-6 0-16,-1 0-1 16,-1-3 0-16,-4-4 1 15,6-2 0-15,-2-5 2 16,0-3 0-16,4 2 3 15,-2-7-1-15,0 1-2 16,0-1-2-16,0 1-4 16,2-8-3-16,5-10 0 15,16-33-6-15,-9 24-7 0,1-7-9 16,4-3-1-16,-4 4 3 16,13 11 8-16,-11 5 10 15,-7 3 4-15,10 8 6 16,-19-7 1-16,4 8 0 15,16 11 0-15,-14 4 1 32,-1 1-1-32,5 10 1 0,0 11 3 15,-8-4-2-15,2-2 2 16,-5 1-1-16,1-5-3 16,-3-1-2-16,-5-5-1 15,5 2 0-15,-11-4 1 16,5-1 1-16,4-1 1 15,3-5 1-15,7-3-31 0,-6-2-27 16,-1-6-118-16,1-1-87 16,-1 5 158-16</inkml:trace>
  <inkml:trace contextRef="#ctx0" brushRef="#br1" timeOffset="107841.62">11658 5316 939 0,'1'6'534'15,"-1"-6"-87"-15,-1 1-231 16,0-1-10-16,0 0-122 16,0 0-26-16,-2 15-25 15,-4 35-45-15,5-28 26 16,0 0-1-16,1 4-4 15,-3-7-1-15,2 4-2 16,-1-1-2-16,0-3 0 16,3-2 1-16,-3-3 1 15,3-7 4-15,0-6-36 16,0-1-29-16,0-1-86 16,0 0-63-16,0 0 127 0</inkml:trace>
  <inkml:trace contextRef="#ctx0" brushRef="#br1" timeOffset="108196.489">11938 5091 1140 0,'-10'4'487'0,"10"3"-267"15,-8 2-39-15,5 2-64 16,1 0-29-16,-2 11-35 16,2 2-11-16,0 4-6 15,-3 3 0-15,0 4-4 16,0-1-2-16,7 4-6 16,1-1-4-16,-2-5-8 15,-1-3-2-15,5 1-3 16,-8-8 0-16,3-5-1 15,-3 0 2-15,-9-8 2 16,6 3-11-16,0-5-49 16,8-4-28-16,-6-4-84 0,1-4-45 15,3 4-209-15,-1 0 265 16</inkml:trace>
  <inkml:trace contextRef="#ctx0" brushRef="#br1" timeOffset="108441.32">11859 5332 822 0,'3'-6'476'15,"7"1"-90"-15,-4 2-146 16,0-3-49-16,11 11-80 16,0 4-27-16,-10-3-40 15,13 3-12-15,-16-2-13 16,-4-7-6-16,24 14-5 15,-9-6-2-15,4-7 0 16,4 2 0-16,-11-4-25 16,2 0 2-16,-3-1-149 15,1 0-62-15,0-8 142 16</inkml:trace>
  <inkml:trace contextRef="#ctx0" brushRef="#br1" timeOffset="108816.95">12229 5299 860 0,'21'-16'534'16,"-26"11"-3"-16,-3-1-198 0,6 4-155 15,1 2-58-15,-2 1-78 16,2-1-20-16,0 4-10 16,-2 19-1-16,-1 31 1 15,2-25 1-15,-3-6-2 16,4 7 0-16,-1-1-3 16,2-7-1-16,-4-5-2 15,0-1 1-15,1-2 1 16,-1-2 0-16,3-4-10 15,1-5-13-15,0-4-45 16,-1-5-31-16,1 5-66 16,0 0-38-16,0 0-229 15,3-7 276-15</inkml:trace>
  <inkml:trace contextRef="#ctx0" brushRef="#br1" timeOffset="109360.66">12510 5196 948 0,'-8'5'497'0,"4"13"-124"0,-6-4-171 16,-1 1-9 0,2 8-66-16,-3-8-17 0,5 6-42 15,8 4-30-15,-3-5 3 16,-2 1-7-16,1 2-9 15,-12-4-4-15,5 2-8 16,9-3-3-16,-4 1-3 16,11 0-1-16,-6-8 0 15,1 3 1-15,-4-13 2 16,-1-1-1-16,8-5-1 16,-6 4-3-16,2 0-9 15,0-2-11-15,4-19-28 16,22-27-21-16,-15 14-40 15,2 0-7-15,12 5 14 16,-8-5 18-16,2 10 47 16,3 5 15-16,-5 3 18 15,-4 7 7-15,-2 6 18 0,-1 2 8 16,-4 7 12-16,4 0 1 16,-1 8-4-16,1 4-2 15,-3 5-9-15,-2 3-5 16,-3-1-8-16,1 4-4 15,-3-8-4-15,-9 2-1 16,9 2-3-16,-1-7-2 0,-3 4 1 16,8-3 2-1,-12-7 0-15,-1-1 3 0,9-5-10 16,-2-2-19-16,7 0-58 16,-5-3-52-16,-1-2-150 15,1 1 175-15</inkml:trace>
  <inkml:trace contextRef="#ctx0" brushRef="#br1" timeOffset="110068.66">13061 5258 1058 0,'4'-4'504'0,"-4"-7"-169"0,3 4-71 16,1 2-105-16,-2-2-29 16,-1 3-48-16,0-2-46 15,-1 1 11-15,-3 2-6 16,0 3-10-16,2-1-4 16,0 1-11-16,-3 0-5 15,-15 0-6-15,-23 8-2 0,23 3-3 16,0 3-3-16,-5 7-1 15,1 3-1-15,4-2-1 16,5 3 2-16,16 1 2 16,-2-10 0-16,1 0 1 15,-2 2 0-15,-1-8 0 16,1 7 0-16,5-2 1 16,-2-5 0-16,3-1 0 15,8-5-1-15,3-4 0 16,3-4-2-16,0-3-16 15,0-5-11-15,-1-5-24 16,2 3-11-16,1-6-2 16,-3-4 6-16,-6-4-1 15,2-8 2-15,-9 3 6 16,-3 5 5-16,2 12 17 0,-3 13 7 16,-4 7 11-16,1 9 0 15,-2 13 7-15,-3-4 6 16,1 9 12-16,-1 3 4 15,-1 4 9-15,1-1 5 16,-2 5-3-16,1-3-1 16,0 2-5-16,-3 7-6 15,-4-1-3-15,-1 1-2 16,0 3-1-16,-1-12 2 16,3-4 0-16,-2-4 3 0,-6-18 3 15,3 0 3-15,-11-6 3 16,6-4 4-16,-5-3 5 15,-1 0-3-15,5-11-4 16,-2 0-7-16,9-6-10 16,1 0-16-16,10 3-50 15,2 0-49-15,12 8 62 16</inkml:trace>
  <inkml:trace contextRef="#ctx0" brushRef="#br1" timeOffset="111433.23">13511 5200 489 0,'-2'-3'289'0,"1"-3"-16"0,0 2-36 16,1 1-51-16,0 1-15 15,0 0-29-15,0 0-19 16,0 0-37-16,0 1-16 16,0 0-25-16,0 0-8 15,0 1-4-15,1 11-4 0,-2 17-10 16,-5 43-5-16,-4-33-3 16,-2-8 0-16,5 5-2 15,2-7 0-15,-1-4-2 16,4-5 2-16,2-7 1 15,-2-1 2-15,-1-5 6 16,3-6 0-16,0-5-3 16,5-14 1 15,-3 9-5-31,2 0-52 16,12-33 56-16,1-5-110 0,0-7 37 0,-5 29 37 15,2-4 10-15,0 2 6 16,0 12 4-16,-7 2 0 15,2 7-4-15,-6 6-2 16,-1 1-1-16,4 5-1 16,-3 6 3-16,5 0 2 0,2 6 0 15,2-3 3-15,3 4 1 16,0-3 0-16,4-3 1 16,2 1 0-16,1-4 1 15,0 3-1-15,0-8 20 16,3-2 3-16,-6-9 6 15,-5-9 2-15,12 2-18 16,-11-11 0-16,7-2-6 16,9-1 0-16,-16-5 0 15,5 7-1-15,-8 3 1 16,-2 7-1-16,-8 2-1 16,-2 6 1-16,-6 3-1 15,-1 1-1-15,-9 7-5 16,3 5-1-16,-5 5-2 15,-9 0-2-15,14 10 1 16,-10-3 1-16,2 11 0 0,14 0 0 16,-24-9 0-1,15 12 1-15,-2-7 1 16,12 5 1-16,8 1 0 0,-6-10 0 16,10 0 0-16,-14-5 0 15,8 2 0-15,5 1 1 16,0-4 0-16,4-2 0 15,4-3 2-15,0-7 0 16,4-2-11-16,-4-3-33 0,11-6-129 16,5 1-413-16,2-3 393 15</inkml:trace>
  <inkml:trace contextRef="#ctx0" brushRef="#br1" timeOffset="112115.209">14391 5102 965 0,'-6'-7'505'16,"4"6"-57"-16,1-1-241 15,0 1-33 1,1 1-54-16,0-1-91 0,-1-1 43 0,0 1-7 15,0 1-16-15,0 0-7 16,-15 5-15-16,-25 17-6 16,14-17-8-16,-6 1-3 15,18 3-5-15,-3 5-2 16,-4 3-3-16,10 6 0 16,-13 1-1-16,-3 2-1 15,9 2-1-15,1-1 1 16,7-2 0-16,-9-2 0 15,17 1 1-15,3-5 0 0,0 2-1 16,13-3 1-16,-8-1-1 16,1-2 1-16,4-5-3 15,1-3 1-15,0-8-1 16,5-4-1-16,1-6-17 16,12 0-11-16,-6-12-19 15,7-1-4-15,1-5 12 16,-12-12 7-16,6 1 14 15,-1-3-3-15,-8 0-3 16,-1 6 3-16,-2 10 8 16,-11 0 9-16,-2 13 10 15,-1 4 1-15,-5 9-3 16,6 3-3-16,-10 7-4 0,2 2-1 16,-5 3 5-16,-8 5 0 15,10 3 3-15,-1 4-1 16,7 1 0-16,7 2 1 15,-7-1 0-15,3-2 1 16,0 1 0-16,0 0 0 16,6-3 2-16,-2-1-1 0,2-5 0 15,-3-4-13-15,-2-2-37 16,1 0-26 0,0-4-77-16,0-4-43 0,5-4-160 15,4-5 221-15</inkml:trace>
  <inkml:trace contextRef="#ctx0" brushRef="#br1" timeOffset="112515.62">14718 5106 766 0,'6'0'407'15,"-14"-1"-125"-15,1 1-80 16,2 3-34-16,-5 0-31 0,5 5-8 16,-8-2-8-16,-2-2-5 15,-3 1-19-15,-3 2-13 16,1 7-25-16,-2 4-13 16,0 6-19-16,1-2-8 15,-2 4-8-15,7 4-1 16,3-4-3-16,3 5-2 15,7-9-2-15,1 0 0 0,5-4-2 16,6 1 1-16,2-3 0 16,-1 0 1-16,12 2-1 15,-1-7-1-15,5-6 0 16,7 1 1-16,-8-11 0 16,2 0-13-16,2-7-49 15,-2-5-41-15,-4-1-113 16,3-2-94-16,-10-3 196 15</inkml:trace>
  <inkml:trace contextRef="#ctx0" brushRef="#br1" timeOffset="112933.959">14972 4898 2415 0,'46'8'23'0,"-36"-2"-1"15,-5 7 21-15,10 15-13 16,-31 3-2-16,5 9 4 16,0 0 0-16,4 3-2 15,5 1-4-15,-5 4-11 16,3 2-4-16,-3-6-3 16,3-4-1-16,-2-11 0 15,-3-8-1-15,2 3 2 16,-2-2 0-16,2-9-6 15,4 1-13-15,0-9-37 16,-2-5-26-16,3-4-106 16,1 3-65-16,0 0 153 15</inkml:trace>
  <inkml:trace contextRef="#ctx0" brushRef="#br1" timeOffset="113198.59">14916 5131 853 0,'-10'-4'454'16,"6"2"-87"-16,2-2-65 0,3 4-83 15,-1 0-48-15,0 0-68 16,0 0-25-16,0 0-25 16,14 6-6-16,6 1-17 15,29 11-6-15,-25-15-9 16,-1-1-3-16,3-2-3 15,1-1-1-15,1-3-23 16,-3-4-31-16,-4-2-97 16,0 1-10-16,-8-2-61 15,-7 7-5 1,-4 2 163-16</inkml:trace>
  <inkml:trace contextRef="#ctx0" brushRef="#br1" timeOffset="113799.54">15528 5078 722 0,'0'-9'482'15,"-9"0"34"-15,1 2-196 16,-4 4-138-16,-1 3-40 0,-1 1-53 15,-2 4-16 1,-4 2-30-16,-3 4-7 0,-3 9-14 16,-1 6-5-16,0 8-5 15,10 4-2-15,-3 5-4 16,9-6-1-16,2 3-2 16,0-8 1-1,9-3-2-15,-5-3 1 0,11-6 0 16,1 3 0-16,1-10 1 15,3 3 1-15,5-8 2 16,-6-6-1-16,9-2 1 16,3-7-2-16,-7-7-12 15,8-3-13-15,-4-7-37 16,-1-5-18-16,1-4-22 16,-7-9-6-16,3-9 14 15,1 1 11-15,-6 2 31 16,6 9 16-16,-10 17 21 0,-1 7 7 15,-6 11 3-15,0 4 0 16,-4 8 6-16,0 4 2 16,-1 5 11-16,-1 8 2 15,-1 4 1-15,2 3-1 16,2 1-6-16,4 4-1 16,0-7-1-16,-4-3-2 15,8-4-2-15,-1-3-1 0,4-3-2 16,5-2 1-16,0 3-17 15,-2-14-16-15,1 0-93 16,3-5-120-16,-3-6 153 16</inkml:trace>
  <inkml:trace contextRef="#ctx0" brushRef="#br1" timeOffset="114332.36">15805 5105 1366 0,'-17'10'642'15,"5"1"-358"-15,7 7-147 0,-16 0-28 16,15 6-42-16,0 5-16 16,-6 2-15-16,13 0-6 15,-7-1-9-15,-2-1-4 16,3-3-6-16,0 0-2 15,8-4-2-15,5-1-2 16,-6-4 0-16,5-1 1 16,-7-7 1-16,2 1 3 0,6-10 1 15,-3-7-2-15,6-4-4 16,-11-10-9-16,9-6-30 16,9-4-25-16,8-17-60 15,7-3-25-15,-3-8-4 16,0-2 22-16,-5 15 59 15,-5 11 31-15,0 17 43 16,-5 7 17-16,-4 12 23 16,2 2 15-16,-6 12 9 15,-4 5-2-15,-3 7-5 16,-3 9-8-16,-4 3-14 16,1 1-5-16,0 8-10 15,4-2-2-15,-2-10-8 16,-2-1-3-16,5-11-4 15,-4-7-2-15,5 2 0 0,3-6 1 16,-8-6 0-16,6-3-9 16,-1-4-45-16,-3-4-35 15,3 2-95-15,0 1-10 16,7-17 109-16</inkml:trace>
  <inkml:trace contextRef="#ctx0" brushRef="#br1" timeOffset="114651.88">16328 4837 1230 0,'-1'-3'674'16,"-1"7"-366"-16,0 13-143 15,-3-2-42-15,-3 10-49 16,-9 0-17-16,8 7-15 15,5 4-2-15,-7 2-5 16,0 4-2-16,-1 0-7 16,-1 4-3-16,12 9-8 15,4-6-3-15,-3 3-4 16,-2-8-2-16,2-12 0 16,-6 1 0-16,9-11-1 15,1 2 2-15,-5-12 2 16,5-2-9-16,-6-7-40 15,4 0-33-15,-1-6-115 0,-1 2-68 16,-1 0 159-16</inkml:trace>
  <inkml:trace contextRef="#ctx0" brushRef="#br1" timeOffset="114914.489">16152 5139 915 0,'-2'-6'557'16,"8"1"-67"-16,12 2-177 16,-7-1-48-16,-3-1-95 15,9 2-41-15,3-1-55 16,5 4-16-16,19 2-23 16,-2 1-12-16,-7 0-10 15,11 0-5-15,-10-3-3 16,-1 0-2-16,3 0-16 15,-6-2-20-15,-5 1-56 16,-1-2-7-16,-19-3 53 16</inkml:trace>
  <inkml:trace contextRef="#ctx0" brushRef="#br2" timeOffset="122706.43">19433 6035 481 0,'28'-12'274'0,"-28"12"-39"15,6 4-38-15,-4-3-53 16,2 0-18-16,-7 4-21 16,2-5-6-16,0 0-12 15,0 0-8-15,-6 13-19 16,-3 5-11-16,-23 36-20 0,16-19-7 15,-1 3-9-15,-1-1-2 16,-5 5-5 0,-1-5 0-16,-6 0-2 0,-3 7-1 15,-1 3 0-15,-5 1 1 16,3 8-1-16,8-2 1 16,6-10 0-16,-2-5 0 15,3-14 0-15,6 0 0 16,-8-12 1-16,11-4 1 15,6-3 6-15,-3-6 2 0,10-5-2 16,-2-1-1-16,0-10-12 16,-1 0-13-16,3-6-22 15,11-2-13-15,8-8-21 16,-2-2 1-16,-3 0 17 16,3 2 13-16,-8 7 27 15,1 1 9-15,2 7 4 16,-18 3 5-16,11 7 16 15,-8 5 10-15,-9 4 13 16,11 2 6-16,-15 3-2 16,5 2-4-16,4 4-3 15,-6 4-4-15,6 0-5 32,2-8 0-32,2-1 3 0,-15 25 1 0,4 3-2 15,10 3-1-15,-1-17-7 0,0 1-2 16,5-2-3-16,-8-4-2 15,7-6-4-15,3-1-1 16,-2-5-4-16,1-4 1 16,7 5 1-16,-7-6 1 15,9-2 1-15,1-2-1 16,4-5-5-16,1-1-2 16,-2-5-6-16,9 4 0 15,-3-4-1-15,14 0-1 16,4-1 1-16,-1-4-1 0,5 2 1 15,-3 4 0-15,-10 3 0 16,-4 5 0-16,-10 6 0 16,0-4 9-16</inkml:trace>
  <inkml:trace contextRef="#ctx0" brushRef="#br2" timeOffset="123611.63">19822 6008 269 0,'4'-2'183'0,"0"0"30"15,5-4-11-15,-1 2-15 16,2-2-7-16,21-18-22 15,-30 17-6-15,10 6-13 16,-7-4-5-16,3 1-14 16,-4 2-7-16,-12-3-21 15,7 5-16-15,-2 7-29 16,-1-1-15-16,0 7-16 16,-10 2-6-16,2 7-3 15,-1 5-2-15,-1 11-2 16,2 3 0-16,2 0 0 0,-6 1 1 15,4-5 0-15,-1-8-1 16,-3-3 1-16,5-5-1 16,-3-8-1-16,5 8 1 15,3-14 0-15,1 2 4 16,4-9-33-16,-1-3-28 0,5-4-74 16,3-5-46-1,5-7-288-15,3-7 307 0</inkml:trace>
  <inkml:trace contextRef="#ctx0" brushRef="#br2" timeOffset="124094.82">19842 5960 553 0,'-10'0'316'0,"5"-3"-34"16,5 2-52-16,0-2-59 16,-1 2-33-16,0 0-43 15,1 0-14-15,0 0-12 0,0 0 2 16,5-4-4-16,10-3-6 16,40-31-9-16,-24 31-3 15,-4 2-9-15,5 0-5 16,-11 3-12-16,-1 2-7 15,5 7-7-15,-13 3-3 16,2 5 0-16,3 5 1 0,-13 3 0 16,2 0 0-16,-3 5 1 15,-10 0-1-15,1-1 0 16,-9 3 2-16,-4-2 0 16,0-4 0-16,2-1 0 15,1-6 1-15,-5 1 0 16,-8-7 1-16,-3-11-1 15,-3-1-1-15,2-17-2 16,5 1-1-16,5 0-4 16,3-1-1-16,13 1-14 15,0 3-18-15,7 4-51 16,3 0-53-16,-2 7-163 16,8 1 190-16</inkml:trace>
  <inkml:trace contextRef="#ctx0" brushRef="#br2" timeOffset="124597.08">20410 5702 784 0,'10'-11'418'0,"-7"5"-94"15,-9 5-73-15,1-3-79 16,6-2-42-16,-5 6-55 16,6 5-20-16,-2 7-20 15,-6 4 0-15,11 19 1 16,-10-6 1-16,-6 3-8 16,-5 1-4-16,-9-9-5 0,4 8-4 15,-1-5-4-15,4 4-2 16,-2 0-3-16,2-3-1 15,0 3 0-15,1-2-1 16,5-5-1-16,2-3 1 16,3-10-3-16,5-3 3 15,0-11-40-15,2 0-29 16,5-10-66-16,-1-6-50 0,6-2-143 16,3-8 204-16</inkml:trace>
  <inkml:trace contextRef="#ctx0" brushRef="#br2" timeOffset="124980.25">20624 5681 735 0,'4'-16'415'16,"-1"2"-90"-16,0 2-80 15,3 7-31-15,-3 0-57 16,-2 5-32-16,-3 10-41 16,-5 3-16-16,-6 7-9 0,3 7 0 15,-1 7-13-15,0 0-6 16,-1 9-14-16,-5-10-5 16,14 0-7-16,-8-2-3 15,-6-2-3-15,0 0-2 16,-6 2 0-16,12 4-2 15,-6-4 0-15,1-2 0 16,-11-2 0-16,-5-7-1 0,19 6 2 16,2-6 0-16,5-9-1 15,0-3-9-15,-4-14-57 16,5-3-38-16,7-8-98 16,-1-7-83-16,3-2 182 15</inkml:trace>
  <inkml:trace contextRef="#ctx0" brushRef="#br2" timeOffset="125237.86">20298 5917 753 0,'-2'-6'426'0,"-2"-1"-71"0,4 2-72 15,3-1-90-15,1 2-40 16,8 2-41-16,6 0-19 16,3 2-27-16,5 0-11 15,9 2-26-15,-6-1-10 16,8 1-8-16,-6-2-5 16,-2 0 12-16,-3 2-43 15,-2 6-319-15,-4 0 255 0</inkml:trace>
  <inkml:trace contextRef="#ctx0" brushRef="#br2" timeOffset="126082.5">20965 5892 561 0,'-5'-9'373'16,"2"-6"-19"-16,-1 9-96 15,7-1-31-15,0 4-52 16,4 0-23-16,-9-2-59 16,4 9-24-16,-6 2-38 15,-11 6-13-15,3 15-6 16,4-3-1-16,-1 13-1 16,-1 4-1-16,2-2 1 15,-15 5-1-15,6-3 0 16,-1-5-1-16,1-1-2 15,7-12 1-15,0-6 0 16,3-4 2-16,4-13 2 16,0 0 0-16,4-11-4 15,2-10-3-15,2-10-5 0,6-1-6 16,-1-9-18-16,11 3-9 16,-1 2-10-16,2 1 1 15,9 8 16-15,-11 1 9 16,9 4 11-16,-9 1 3 15,7 7 3-15,-1-2 1 16,-3 10 2-16,2 2 3 16,-19 4 2-16,5 11 2 15,-10 6 0-15,0 5-1 0,-1 5-2 16,-7 0-1-16,2 9 0 16,-5 4 0-16,1 6-1 15,-7-6 1-15,5 1 0 16,-3-8 0-16,-6-18-1 15,15 5 1-15,-5-14 0 16,5-2 0-16,9-2 0 16,-7-8-12-16,2 5-61 15,0 0-48-15,1-9-184 16,10-13 186-16</inkml:trace>
  <inkml:trace contextRef="#ctx0" brushRef="#br2" timeOffset="126579.65">21289 5918 685 0,'-8'1'388'16,"-1"6"-40"-16,5 1-92 16,4-3-85-16,2 2-36 15,2-1-49-15,3 3-13 0,1-1-10 16,0-1-3-16,5 1-14 15,2-1-7-15,0 1-11 16,5-2-4-16,2-3-7 16,-1-2-3-16,-3-2-2 15,1-4-2-15,-8-4 1 16,0 2-1-16,5-5-1 16,-4 0-1-16,0 0-2 15,7-1-1-15,-14 1-1 16,0 5 0-16,-2 2-2 15,-18-4 1-15,7 8-3 16,-8-1 1-16,-9 2-1 16,14 6 0-16,0 3-1 15,-11-1 0-15,-2 6 0 16,-8 0 1-16,-6 3-1 16,15 2 1-16,9 3 0 0,0-1-1 15,3 3 1-15,4 5-1 16,1-2 0-16,5 2 0 15,2-2 0-15,6 0 0 16,4 2 0-16,0-6 0 16,5-10 6-16,3-1-18 15,-2-15-70-15,8 0-54 16,0 0-193-16,-5-11 205 0</inkml:trace>
  <inkml:trace contextRef="#ctx0" brushRef="#br2" timeOffset="127178.709">21701 5880 836 0,'-3'-1'495'16,"0"-2"-73"-16,-2 0-198 16,3 3-46-16,1 0-78 15,0 0-19-15,-2 10-17 16,-4 7-5-16,-6 28-11 15,9-28-6-15,-6 3-14 16,2 2-5-16,-3-2-7 16,0 7-5-16,3-2-4 0,2-2-1 15,1 0-2-15,3-1-2 16,4-4 1 0,1 1-1-16,1-11 1 0,5 6 0 15,0-9-1-15,0 2 0 16,3 2 1-16,0-11-2 15,-1-6-1-15,1-2-6 16,1-14-13-16,0 1-5 0,5-10-6 16,3-4 3-1,1 1 9-15,7-4 5 0,-6 6 9 16,7 2 2-16,-9 1 2 16,-9 4 1-16,4 5-1 15,-13 2 0-15,5 13-1 16,-8 4 0-16,-8 1 0 15,5 11 1-15,-8 5 0 16,9 6 1-16,-13 8 2 16,-2-1 0-16,3 2 0 15,-5-2 1-15,16 3-2 16,-4-1 1-16,1 1-1 16,3-3 0-16,1 0-1 15,-3-4 0-15,6 1-1 16,-3-8 0-16,0-2-9 15,2-7-34-15,3-4-72 0,2 2-46 16,2-12-109-16,-1 4-57 16,5-8 211-16</inkml:trace>
  <inkml:trace contextRef="#ctx0" brushRef="#br2" timeOffset="128094.64">22171 5730 1106 0,'0'-15'561'0,"0"7"-174"15,0 5-114-15,0 5-126 16,-5 3-50-16,-1 5-56 16,-6 10-14-16,-3-1-9 15,3 2 0-15,-3 11-1 16,-2-3 0-16,4 9-6 15,4-1-3-15,-6-6-2 16,6 4-2-16,-2-2 0 16,-4 2 0-16,-4 3 0 15,2-6 0-15,0 0 0 16,6-5-1-16,9-10 0 16,-3 2-1-16,7-12-24 0,-5-6-19 15,6-5-51-15,2-5-28 16,3-15-47-16,-5 2-24 15,7-12-77-15,-2 0-51 16,5 0-13-16,3-1 42 16,-8 10 144-16,10-1 122 0,-12 10 182 15,5 1 52 1,-5 4 73-16,-9 0-10 0,3 6-43 16,-2 3-33-16,0 2-65 15,1 0-29-15,0 0-41 16,1 0-11-16,0 0-15 15,0 0-4-15,6 3-9 16,10 5-7-16,29 10-7 16,-30-18-2-16,7 1-3 15,-2-2 0-15,7 1 1 16,-3-5 1-16,-1 0 2 16,-2-4 1-16,-9-2 1 15,10 2-1-15,-12-1 0 16,14 8 0-16,-16 1-2 15,-9 0 1-15,1 7-2 16,-11-1-1-16,-1 9 0 16,-2 5 1-16,1 1-1 0,-10 0 0 15,13 2 0-15,-2 0-1 16,4 6-1-16,4 1 0 16,-6-3-2-16,6 2 0 15,-3-9 1-15,2-1 0 16,3 0 1-16,-2-8 1 15,2-5 1-15,0-5 1 16,2-6 0-16,0 5 0 0,0 0-2 16,0 0-1-16,6-12 1 15,5-17-2-15,10-48-3 16,-10 39-3-16,7-1-6 16,0 6-1-16,2 5 0 15,-4 3 3-15,5 5 5 16,-7 4 3-16,5 5-1 15,-1-1 1-15,-11 4-1 16,5 3 0-16,-4 1-1 16,8 6 0-16,2 2-1 15,1 1 0-15,1 6-17 16,-9-3-43-16,-4 0-126 16,-3 1 123-16</inkml:trace>
  <inkml:trace contextRef="#ctx0" brushRef="#br2" timeOffset="129028.6">22620 5948 1213 0,'32'8'551'0,"-31"-10"-253"15,3 0-79-15,0 2-87 16,-4 0-33-16,0 0-32 16,0 0-10-16,0 0-5 15,-1 0-1-15,-1 0-5 16,0 0-5-16,-16 9-12 16,-27 19-4-16,20-13-10 15,-1 1-5-15,-3 4-5 16,1 3-1-16,8 3-2 15,8-2 0-15,-2-2-1 16,7-1 0-16,12 1-1 16,-7-5 0-16,5-1 0 15,4 0-1-15,-5-13 0 16,0 1 1-16,15 4-1 0,-10-13 0 16,3-1 0-16,12 0-1 15,-5-15-1-15,4 5-1 16,4-12-2-16,0 1 0 15,-4-7 1-15,-3-2 1 16,-4 4 2-16,-4 5 2 16,-1 11 0-16,-2 4 1 15,-7 7-1-15,0 2-2 0,-6 5-1 16,5-2 0-16,0 0 0 16,0 0 1-16,-4 11 0 15,0 3 1-15,-9 32 1 16,9-29-1-16,4 12 1 15,2-4 0-15,-2-2 0 16,7-1 0-16,-2-12 0 16,2 4-1-16,6-2 0 15,-3-1-1-15,5 0 2 16,2 1 0-16,2-7 0 16,-1-5 0-16,10-4 0 15,2-8-3-15,3-3-3 16,5-3 0-16,-12-7 0 15,2-10 3-15,10-10 3 16,-9-2 2-16,4-2 2 16,-6 0 0-16,-14-7-1 0,1-5 1 15,-6-3-4-15,-3 3 0 16,-1 18-2-16,-3 11-2 16,-3 19-2-16,-2 8-1 15,-5 7 0-15,-6 8-1 16,1 9 1-16,-1 8 0 15,-5 9 2-15,7 6 2 16,-8 3 3-16,8 1 0 16,2 0 0-16,-5-3 2 0,9 4 1 15,11 7 0-15,-9-1-1 16,6-2 0-16,0-4 0 16,-16-12 0-16,19-4 0 15,-4-3-1-15,3-14 27 16,9 3-49-16,-10-17-68 15,-1 0-564-15,3 2 443 16</inkml:trace>
  <inkml:trace contextRef="#ctx0" brushRef="#br0" timeOffset="204940.28">6679 11211 428 0,'0'-1'244'0,"0"0"-34"16,0 0-27-16,0 0-47 0,0 0-16 16,0 0-19-16,0 0-9 15,0 0-13-15,10-5-6 16,-10 5-9-16,0 0-4 15,0 0 2-15,0 0 0 16,-1 0-2-16,1 0-3 16,0 1-15-16,0 0-7 0,1 0-11 15,-1 0-6-15,0 0-6 16,0 1-2-16,0 3-4 16,0 1-1-16,0-3 0 15,0-2 1-15,0 0 2 16,0 0 1-16,11 5 4 15,0-3-1-15,16 2-2 16,-22-7-1-16,-3 3-3 16,1-4 0-16,-3 3 0 15,0 0-1-15,0 0 1 16,0 0-1-16,-1 0-4 16,0 0-1-16,0-1-3 15,1 2 0-15,0 0 2 16,-1 0 1-16,0 0 0 15,0 0 1-15,-1 0 0 16,1 0 0-16,-3 7 0 16,2-3 6-16,-1 1-66 0,-1 2-67 15,3-3 81-15</inkml:trace>
  <inkml:trace contextRef="#ctx0" brushRef="#br0" timeOffset="205820.24">7220 10915 610 0,'30'-34'351'16,"-26"28"-83"-16,-3 5-74 0,-1 1-34 16,-1 0-59-16,0 0-20 15,0 0-18-15,0 0-2 16,-3 12-3-16,-1 3-1 15,-13 37-9-15,14-29-5 16,-3 8-8-16,-1 1-2 16,-8-11-6-16,0 14-2 0,7-7-3 15,2 0-3 1,7 4-7-16,-6-9-1 0,-2 1-4 16,-5-7-1-16,7-3 0 15,-3 0-1-15,8-7 3 16,3 0 1-16,2 0 5 15,-7-7 3-15,-5-2 2 16,8-3-19-16,-8-6-67 16,14 1-70-16,13-8 78 15,-6 5-50-15</inkml:trace>
  <inkml:trace contextRef="#ctx0" brushRef="#br0" timeOffset="206705.19">7770 10835 883 0,'3'0'395'0,"-1"-2"-179"15,-1 1-24-15,-1 1-48 16,0 0-17-16,0 0-22 16,-1 0-8-16,0 0-15 15,0 0-8-15,0 0-18 16,0 0-6-16,-11 2-7 16,-6 2-4-16,-36 6-9 15,27-10-6-15,4 0-6 16,7 1-5-16,-2 2-6 15,2 0-2-15,2 0-2 16,7-1-1-16,-2 2-2 16,4-1 0-16,0 1-1 15,-11 0-1-15,13 0 0 16,4 3 0-16,-2-3 0 16,2-1 1-16,-2 2-1 0,0-5 1 15,1 0 1-15,0 0 0 16,0 3 0-16,0 4 1 15,-4 3-1-15,0 0 1 16,-13 36 0-16,11-32 0 16,2 0 1-16,-3-2-1 15,-1 0 0-15,3 1 0 16,0-4 0-16,1 6-1 16,-4-14 1-16,3 3 0 15,-1-3 0-15,6 2 1 0,0 0 1 16,0-3 0-16,0-1 0 15,0-1-1-15,10 0-2 16,10-10-2-16,37-26-2 16,-32 30 1-16,1 3 0 15,-5-5 0-15,-15 0-1 16,19 8-1-16,-12 5 0 16,6 3-1-16,5 10 2 15,-20 2 0-15,6 0 0 16,-13 3 1-16,2 1 1 15,1 3 1-15,-3 2 1 16,-4 0 0-16,-14-7 2 16,-3-2 0-16,-6-6 1 15,6 2 0-15,10-3 3 16,0 0 2-16,-6-5 2 0,-1-1 1 16,-4-6 0-16,-1-3 0 15,6-3-2-15,6-2-2 16,-9 1-2-16,10 2 0 15,1-4-2-15,1 0-1 16,15 2-1-16,-7-6-1 16,4 9-28-16,3 1 3 0,-9 1-117 15,8 3-62-15,4 0 133 16</inkml:trace>
  <inkml:trace contextRef="#ctx0" brushRef="#br0" timeOffset="207353.7">8054 10875 878 0,'-1'-1'402'15,"1"0"-168"-15,0 0-21 16,0 0-52-16,0 0-17 0,0 0-42 15,-1 0-14-15,0 1-21 16,-6 2-8-16,-9 6-13 16,-27 45-6-16,15-19-14 15,9 8-4-15,-7-3-3 16,-3-1 0-16,12-2-2 16,0-8 1-16,7 3-3 15,4-7-4-15,3-3-5 16,3-1-1-16,5-5-2 15,3 2 0-15,9-6 0 16,5 0 1-16,5-6 3 16,2-5 1-16,11-5 4 15,-8-5 1-15,3-4-1 16,13-5-1-16,-18-2-1 16,13-3-2-16,-2-4 1 0,-12 1 0 15,-3-2 1-15,-9-5 1 16,-9-1 2-16,-5-5 2 15,-6-4 0-15,-3 7-2 16,-9 3-4-16,0 10-3 16,-6 7-7-16,-5 0-2 15,-1 6-4-15,-10 2-2 16,0 5 0-16,0 4 4 16,9 4-25-16,12 3-58 0,1 2 61 15</inkml:trace>
  <inkml:trace contextRef="#ctx0" brushRef="#br0" timeOffset="208720.09">10697 11145 550 0,'15'-31'316'15,"-14"30"-70"-15,-1 1-72 16,2-1-30-16,-2 1-51 16,0 0-20-16,0 0-21 15,0 0-2-15,0 0 6 16,0 0 3-16,0 1 5 0,0 6-2 16,-2 2-11-16,-1 3-5 15,-19 26-17-15,5-25-6 16,-2 5-10-16,-3 0-4 15,1 3-4-15,1 1-1 16,3-4 0-16,3 1 2 16,2-2-1-16,3-1 1 15,1-2-2-15,13 1-2 16,13 1 0-16,-1-2 1 0,11-2 2 16,-6 0 0-16,2-9 3 15,7-6 1-15,3 0 1 16,0-6 0-16,-1-2 0 15,5 1 0-15,-2-12 1 16,1 2 1-16,-3-5 0 16,-3 2 0-16,-16 1 0 15,8-1 1-15,-4 3 1 16,-14-5 0-16,-1-1 14 16,-16 0 8-16,-8-5 9 15,5 5 6-15,-4 4-12 16,1 1-8-16,-9 9-13 15,-5-1-9-15,1 7-7 16,-2 2-2-16,1 5-2 16,4 7 0-16,3 1-2 15,2 2 2-15,6 3-14 0,5 1-34 16,5 4-129-16,4-6-40 16,10 7 118-16</inkml:trace>
  <inkml:trace contextRef="#ctx0" brushRef="#br0" timeOffset="211950.5">13745 11379 592 0,'0'0'303'0,"0"-1"-83"16,2 1-40-16,3 0-63 0,-5 0-25 15,0 0-32-15,0 0-6 16,0 0-3-16,0 0 5 16,0 0 3-16,0 0 1 15,0 0-1-15,0 0-3 16,0 0-8-16,0 0-4 15,0 6-9-15,0 0-6 16,-1-3-8-16,0 2-4 16,0-4-7-16,0 3-4 0,0 6-2 15,-1-4 0-15,1 2-2 16,1-1 1-16,0-7 0 16,2 5-1-16,-2-5 3 15,1 3 2-15,-1-3 3 16,0 0 0-16,10 4 0 15,-8-5-2-15,9-3-2 16,16-11 0-16,-22 7-1 16,-7 4-1-16,-2-3 1 15,2 3-1-15,1 2-2 16,-3-1-2-16,3 3 0 16,-1 0-1-16,1 0 1 15,0 0 0-15,0 0 1 16,0 0 1-16,-3 2 1 0,-4 10-1 15,4-7-1-15,-18 31 0 16,22-28 0-16,-8-8 1 16,8 7 2-16,2-5-4 15,5 0-81-15,6 1-122 16,-2-6 130-16</inkml:trace>
  <inkml:trace contextRef="#ctx0" brushRef="#br0" timeOffset="213598.47">14325 11153 402 0,'-1'-1'220'0,"0"0"-40"0,0 0-32 16,0 1-42-16,0 0-19 16,-1 0-25-16,1 0-8 15,0 0-1-15,0 0 4 16,0 0 3-16,0 0 1 16,0 0-4-16,0 0-4 15,0 0-7-15,0 0-3 16,0 0-8-16,-3 0-2 0,3 0-5 15,0 0-4-15,0 0-5 16,0 0-1-16,0 0-3 16,0 0-1-16,0 0-4 15,1 0-2-15,0-1-4 16,2 0-1-16,21-9-2 16,30-11 0-16,-20 15-2 15,-1-6 0-15,-5 6 0 16,0-1-2-16,-2 0 3 15,-2 4-1-15,-5 3 0 16,4 5 0-16,-9 4 0 16,-2 3 1-16,-10 1 0 15,-2-3 3-15,-6 5 0 16,-5-3 1-16,1 5 1 16,-8-5 0-16,1 2-1 0,-2 2 0 15,-3-5 0-15,4 3 1 16,-8-8 0-16,12 3 0 15,-3-5 1-15,-2-2 0 16,15 0 1-16,-8-7 1 16,13 0-4-16,3-3-1 15,4 1-3-15,5 2-2 16,3-4 0-16,7 4 1 0,-2-1-2 16,5 2 1-16,-9 1-1 15,2-2-1-15,-2 10 0 16,-5-3-1-16,4 10 2 15,0 2 0-15,-10-3 1 16,-3 3 1-16,-6 2 0 16,-6 0 1-16,-2 7 0 15,-3-1 0-15,-3 3 2 16,-2 1-1-16,-3 2 2 16,-2-3 1-16,-10-9 7 15,7 2 8-15,6-7 9 16,-4-5 3-16,11-2-1 15,-8-9-2-15,0-9-1 16,11 1-1-16,-10-12-5 16,6 3-5-16,1-2-11 0,-1-1-4 15,13 10-1-15,3 4-20 16,-2 5-51-16,2 3-55 16,6 1-299-16,-10 4 284 15</inkml:trace>
  <inkml:trace contextRef="#ctx0" brushRef="#br0" timeOffset="-214728.79">15161 10993 587 0,'0'1'310'0,"14"3"-76"15,-13-5-30-15,3 5-61 16,-2 0-20-16,-3-4-31 16,0 0-8-16,0 0-10 15,0 0-1-15,-1 4 3 16,-7 10-4-16,-27 30-8 15,15-35-7-15,-1 3-18 16,0-5-7-16,0-1-12 16,2-4-4-16,2 1-5 15,-1-3-2-15,3 3-5 16,1 3 0-16,0-3-3 0,3-3 0 16,7 4-1-16,2-3 0 15,2-1-2-15,1 0 0 16,0 0 0-16,0 0 2 15,0 0 0-15,0 0 0 16,0 0 0-16,0 0 1 16,0 0-1-16,0 1 0 15,0-1 1-15,2 9 0 16,-2-5 0-16,-1 5-1 16,-3 3 0-16,-9 24 1 0,1-23-1 15,4 1 0-15,-1-3 1 16,-1 1 0-16,6-2 0 15,-3-3 1-15,-4-2 0 16,2 0 0-16,0-5-1 16,7 0 2-16,3-1 0 15,5-3 0-15,-6 3-2 16,0 0 0-16,8-3-1 16,11-6 0-16,25-13-2 15,-27 15 1-15,4 0-3 16,-1 6 2-16,-1 1-2 15,1-1-1-15,-4 5 1 16,-1-1-1-16,-1 8 1 0,-2 1 0 16,-1 4 1-1,-4 1 1-15,-5-1 1 0,0 4 1 16,-3 2 0-16,-3 1 0 16,-4-3 2-16,-3 5-1 15,-3 2 2-15,4-9 1 16,-4-2 3-16,-2-8 2 15,-3-10 3-15,-9 3 0 16,2-5 3-16,-2-1 6 0,4-3 3 16,-6-3-1-1,6-1-7-15,1 3-9 0,-1 2-6 16,19 8-2-16,-4-2-1 16,5 2-1-16,4 3-2 15,-8-3 0-15,3 5-16 16,5 2-28-16,3 0-70 15,2-5-91-15,11-2 130 16</inkml:trace>
  <inkml:trace contextRef="#ctx0" brushRef="#br0" timeOffset="-213978.97">15483 11092 533 0,'-2'0'366'0,"0"-1"44"15,1 1-118-15,0 0-86 16,0 0-36-16,0 0-57 16,-2 2-21-16,-2 7-25 15,-2 2-5-15,-24 25-7 16,15-28-7-16,-3 6-8 15,-1 0-5-15,0 5-3 16,-2-1-3-16,19 4-7 16,-11-2-2-16,1 3-6 15,6 0-1-15,-1 3-5 16,2 3-2-16,7-5-2 16,-2-6-2-16,3-1 1 15,22 4-1-15,1-8 2 0,6 1 0 16,-2-6 3-16,-6-5-1 15,0-3 1-15,2 0 0 16,-6-8 2-16,2 0 0 16,4-7 1-16,3-3 0 15,2-7-3-15,5-2-1 16,0 0 1-16,-1-3 0 16,-4 2 1-16,-9-3 1 15,-2 3 0-15,-3 0 0 0,-12 1 1 16,-2 1-1-16,-11 2-2 15,-14 0-2-15,7 3-2 16,-5 1-2-16,-12 8 3 16,8-3 0-16,-13 9-1 15,0 5 0-15,3 0-2 16,6 2-1-16,4 7 0 16,2-3 0-16,9 1 15 15,-5-3-29-15,5-4-70 16,0 0-65-16,6-5-188 15,0 6 209-15</inkml:trace>
  <inkml:trace contextRef="#ctx0" brushRef="#br0" timeOffset="-201599.43">8586 11045 179 0,'0'-1'118'0,"0"0"12"15,0 0-10-15,0 0-11 16,0 0-5-16,0 0-6 16,0-1-1-16,0 1 3 15,0 0 1-15,0 0 3 16,0-1 0-16,1-4-8 15,0 2-4-15,-1 2-14 16,3-2-6-16,-3 2-18 16,0 1-10-16,0 0-21 15,0 0-9-15,0 0-9 16,0 1-1-16,0 0 0 16,0 9 0-16,-3 15 0 15,-5 31 1-15,-10-29-1 16,18 2 1-16,-5-2 0 15,-7-6 1-15,2-3 0 16,3 0-1-16,-7-5 2 0,9-3 0 16,1-5 4-16,-8-4 4 15,25-1 2-15,-5-5-1 16,-6-8-4-16,5-4-6 16,-7-9-4-16,5 3-2 15,13-5-4-15,-2-2-4 16,-2 1-6-16,2-2-2 15,1 5 4-15,3 2 3 0,0 7 7 16,-1-1 0 0,-3 6 0-16,-3 6-1 0,3 2-1 15,-3 7-2-15,-1 7 1 16,-2 7 0-16,-8 3 2 16,1 5 1-16,-4 10 2 15,-4-1 1-15,1 4 2 16,-5 1 1-16,-4-14-1 15,-5-1 1-15,6-6 0 16,4-4 0-16,2-2 2 16,4-1 0-16,-1-8 6 15,-2 0 1-15,5-4 2 16,-1 1 0-16,0 0-7 16,0 0-3-16,0 0-3 15,1-8 0-15,1 1-2 16,2-4 1-16,17-27-1 0,-12 26-2 15,4-5 1-15,1-4 0 16,2-6 0-16,6-2 0 16,-2-9-1-16,2 6 0 15,-14 4-1-15,12 2 0 16,-5 16 0-16,0 4-2 16,10 7-1-16,-13 4 1 0,3 16 1 15,-4-2 2 1,-4 11 2-16,-5-1 2 0,-7 0 3 15,1 7 1-15,-2-1 0 16,3-4 0-16,-4-3 0 16,1-7-1-16,-20-2 1 15,19-1 0-15,2-7 1 16,-1 0 3-16,21-3 2 16,-28-3 1-16,8-4-2 15,6-1-4-15,-9-9-28 16,19 2-33-16,-6-2-120 15,0-6-7-15,16 1 97 16</inkml:trace>
  <inkml:trace contextRef="#ctx0" brushRef="#br0" timeOffset="-201083.99">9157 10973 634 0,'0'0'382'0,"1"3"-49"16,-1-3-127-16,-1 0-41 16,0 0-62-16,-1 0-23 0,1 0-25 15,0 0 0-15,-4 4 5 16,-5 14 1-16,-34 32 0 16,35-27-3-16,-14 0-12 15,8-1-7-15,-6-4-15 16,4 3-7-16,6 0-8 15,-2-2-2 1,8-1-3-16,0-3-1 0,7-3-2 16,0-3 0-16,9-6 0 15,2 2 1-15,-6-2 2 16,6-3 2-16,1 0 1 16,-2-7 1-16,16-1 2 15,-11 0-1-15,-2-8-1 16,1 1-1-16,-12-6-2 15,12 8 1-15,-10-6-1 16,4-1 2-16,-1 2 1 16,-9-5 0-16,0-3 2 0,-4 6-2 15,-4 3-1-15,-3-4-2 16,-5 10-2-16,4 1 0 16,2 0-3-16,6 5 0 15,6 5-4-15,-7-2-3 16,-3 4-1-16,3-1-2 15,-5 2 9-15,12 7-21 16,-2-2-93-16,4 3-95 0,7 0 122 16</inkml:trace>
  <inkml:trace contextRef="#ctx0" brushRef="#br0" timeOffset="-200662.15">9537 10752 862 0,'-5'-6'679'0,"3"1"-373"16,3 4-150-16,9 4-42 16,-6 6-56-16,3 6-16 15,-13 1-17-15,-10 2 1 16,-5 6-1-16,1 3 1 16,8 15 1-16,-5 3-1 15,9 6-7-15,-11-5-3 0,-1-5-5 16,4-1-2-16,0-4 2 15,4-1-1-15,3-5 0 16,2-4 0-16,0-10 0 16,3-3-1-16,1-8 2 15,3-5-7-15,6 0-77 16,-6-1-92-16,0 0 102 16</inkml:trace>
  <inkml:trace contextRef="#ctx0" brushRef="#br0" timeOffset="-198844.98">16037 11233 497 0,'4'-5'290'0,"-4"4"-52"0,2-1-69 16,1-2-22-16,-2 2-22 16,2-3-9-16,-2 1-14 15,-1 3-9-15,0 0-29 16,0 0-16-16,0 0-18 15,0 0-6-15,0 1-3 16,-1 0 0-16,-2 5-1 16,-8 17-1-16,-16 29-3 15,11-27-2-15,3 0-4 16,5-1-3-16,0-1 0 16,2 1 1-16,3-7 0 15,-3-1 2-15,3-7 5 16,2-9 2-16,3-4-2 15,-2-11-1-15,8-7-9 16,-6 0-5-16,9-11-19 16,6 0-11-16,2 3-12 0,10 0-1 15,-7 2 17-15,6 8 9 16,-4 3 13-16,-3 2 2 16,4 10 2-16,-8-1 0 15,-1 7 1-15,-2 1 0 16,-6 5 0-16,-2 8 1 15,-11 2 0-15,5 3 1 16,-2 4 0-16,-4 0 1 0,10 6 0 16,-22-4 0-16,4-1 0 15,0 0 1-15,1-3 0 16,15 2 2-16,-8-9 1 16,-3-3 1-16,-8-10 2 15,4-3 1-15,10-2-2 16,5-5-3-16,4-2-4 15,-2 0-2-15,0-2-1 16,4 1 0-16,10-1 0 16,-6-5-1-16,10-5 0 15,1 1 1-15,4-4 0 16,9-2 0-16,0 4 0 16,0-3 0-16,-8 6-1 15,1 5 1-15,-11 7 3 16,-2 6-1-16,-3 7 1 0,-13 4 0 15,5 3-2-15,-1 3 0 16,-11 5 2-16,8 6-1 16,-7 0 1-16,-4-1 1 15,1-2-1-15,-1 0 1 16,1-2 1-16,3 1 0 16,0-9 1-16,3-1 2 0,0-5 1 15,0-5 0-15,3 0-9 16,-3-3-16-16,3 1-88 15,0 0-100-15,0 0 127 16</inkml:trace>
  <inkml:trace contextRef="#ctx0" brushRef="#br0" timeOffset="-198283.26">16727 11208 586 0,'-1'-9'411'0,"0"3"54"0,-9 0-192 16,0 5-113-16,-3-1-46 15,6 6-50-15,1 1-10 16,-2 3-3-16,-8 2 1 15,-12 5-2-15,3 4-5 16,-5 1-13-16,12 0-5 16,3-2-8-16,4 1-4 15,5-1-6-15,3 2-2 0,1-2-3 16,1-2-1-16,4-1 1 16,6 2-1-16,7-1 2 15,-3-6 1-15,9-5 3 16,-3-10 1-16,-1-5 1 15,-1-2 1-15,1-3-1 16,-2-3-1-16,0-9-2 16,16 3-1-16,-8-3 0 15,-3 2-1-15,-1 2 1 16,-8 2 0-16,-10-2 1 16,-2 0-1-16,-5 9-3 15,-6-1-1-15,-7 8-4 16,5 3-2-16,2 3-2 15,-8 0 1-15,8 2 0 0,-3 2 2 16,-1 3-1-16,6 1 0 16,4 1-10-16,-4 0-20 15,2-1-72-15,2 1-48 16,-3 1-287-16,16 1 286 16</inkml:trace>
  <inkml:trace contextRef="#ctx0" brushRef="#br0" timeOffset="-197862.13">17273 10878 1233 0,'-6'-4'562'15,"2"8"-271"-15,-4 3-129 16,-7 6-52-16,-1 16-51 0,0 4-12 15,-5 9-11-15,2 8 5 16,1-4-3-16,-7 0-2 16,10 0-7-16,-1-8-7 15,3 1-6-15,1 2-2 16,-6-9 1-16,1-1 0 16,-1-3 3-16,5-6 0 15,6-8-9-15,0-9-25 0,7-3-106 16,-1-2-74-16,7-6 112 15</inkml:trace>
  <inkml:trace contextRef="#ctx0" brushRef="#br2" timeOffset="-192358.9">6804 11588 346 0,'-1'-1'203'15,"-1"0"-27"-15,1 1-67 16,0-1-15-16,-2 0-17 15,2 0-7-15,0 0-10 0,0-1 1 16,0 1 3 0,0 0 6-16,0 0 9 0,1 0-1 15,0 0-5-15,0 0-3 16,0 0-8-16,0 0-2 16,0 1-7-16,0 0-5 15,10 1-8-15,4 1-5 16,33 1-5-16,-27-6-2 15,-1 1-4-15,2 0-1 16,1-3-2-16,4-1-1 0,3-2-4 16,0-2-1-16,2 9-6 15,-4 3-2-15,1-1-1 16,0 8-1-16,-8-9 1 16,1-1 1-16,-3 5 1 15,-6-4 1-15,12 5 1 16,2-1 0-16,-1-3-1 15,2 4-1-15,-6-2-2 16,1 2 0-16,-1-2-1 16,-2-2 0-16,0-6-1 15,2 5 0-15,2 1 0 16,2-1 0-16,13 11 0 16,-11-12 1-16,1 0-1 15,3 0 1-15,-26-10-1 16,12 11 0-16,0 0-2 0,2 1-1 15,12 0 0-15,-4-1 0 16,-3 0 1-16,-5-1-2 16,-2 2 1-16,2 5 1 15,-5-6 0-15,1 3 3 16,0-2 1-16,4-1 1 16,0-4 2-16,3-2-2 15,4 3-1-15,-3 0 0 0,6 5-2 16,-6-2-1-16,-2 2-1 15,6-2 1-15,-9 0-1 16,12 1 0-16,-6-3 0 16,1 4 0-16,1-3 0 15,0 1-1-15,6 4 1 16,-8-7-1-16,7 1 1 16,-13 0 0-16,3 0-1 15,2-3 1-15,-2 4 1 16,9-3-1-16,-3-1 0 15,0 4-1-15,3 0 1 16,-2 1-1-16,-6-2 0 16,-4-2 0-16,3-1 0 15,-6 5 0-15,1-1 1 0,11 3 1 16,-5 3 0-16,6-4 1 16,3-1 1-16,-6 4-1 15,-4-5 1-15,-1-4 1 16,3 1-2-16,-2-1 1 15,2 0-1-15,1 3 0 16,7 3 0-16,-6-5 0 0,5 0 1 16,1 2 0-16,-4 0 2 15,0 2 1-15,-4 1 0 16,-7-2 2-16,-1-1 1 16,8 0-1-16,-1-1 0 15,5 9 0-15,-3-4 2 16,-6 1-1-16,-1 0 1 15,-4-5-1-15,1 2-2 16,-4-3-1-16,-4 1-2 16,4 4 0-16,-3-3-2 15,0 1 0-15,-1 5-1 16,-13-6 1-16,5-2 0 16,2 9 0-16,-9-6 4 15,19-1 0-15,-10 2 6 16,0-3-14-16,5 1-85 15,-6 1-17-15,0-1 48 0</inkml:trace>
  <inkml:trace contextRef="#ctx0" brushRef="#br2" timeOffset="-187133.44">7005 11883 553 0,'0'-2'319'15,"0"1"-64"-15,0 0-64 16,0 0-21-16,0 0-37 0,0 0-16 15,0 0-24-15,0 0-13 16,0 0-22-16,0 0-9 16,0 1-14-16,0 0-2 15,0 0-1-15,2 8 0 16,-2 12-5-16,-7 34-4 16,0-25-8-16,-2-7-3 15,-1 6-3-15,1-4-1 16,2 2-2-16,-1-1 0 0,0 1-1 15,0-4 0-15,-3-3 1 16,3-1-1-16,3-2 0 16,1-2 2-16,3-4 0 15,-3-2 0-15,1-5 1 16,1-1-8-16,3-2-52 16,-1-1-43-16,0 0-136 15,0 0-123-15,0 0 224 16</inkml:trace>
  <inkml:trace contextRef="#ctx0" brushRef="#br2" timeOffset="-186772.62">7186 12130 834 0,'-8'-2'418'0,"6"0"-134"16,3 3-32-16,-4-3-79 16,2 2-39-16,0 0-56 15,0 0-18-15,0 0-19 16,0 0-4-16,-1 1-10 15,0 7-3-15,-1 2-10 16,1 0-4-16,-4 26-2 16,15-28-1-16,-10-3 1 15,-2 0 0-15,7-2-26 16,-4-2-40-16,0-2-106 16,0 0-96-16,0 0 158 15</inkml:trace>
  <inkml:trace contextRef="#ctx0" brushRef="#br2" timeOffset="-186269.211">7605 11833 830 0,'4'0'402'0,"-2"0"-149"15,9 6-33-15,-16-1-62 16,3 5-24-16,-2 7-25 16,-9-7-11-16,8 16-15 15,-5 0-6-15,8 0-13 16,-9 3-2-16,5 0-13 0,-5-4-6 15,-5 4-14-15,7 2-5 16,-8-8-7-16,5 2-3 16,1-1-5-1,2-1-1-15,5-2-2 0,-2-6 0 16,4-6 4-16,2-4-22 16,2-5-78-16,2-1-60 15,-4 0 83-15</inkml:trace>
  <inkml:trace contextRef="#ctx0" brushRef="#br2" timeOffset="-185153.9">8109 11863 724 0,'5'-2'372'0,"-3"-2"-99"0,2 0-35 16,-8 2-78-16,4 0-25 16,3 7-35-16,-5 1-8 15,6 6 2-15,-3-4-5 16,-14 6-13-16,10 2-6 0,-3 5-12 15,-3 5-5-15,9 0-10 16,-5 2-5-16,-9-2-10 16,-3 1-3-16,-1 3-8 15,-1-2-2-15,-1-4-4 16,6 2-2-16,5-2-3 16,-3-5 0-16,9 1-1 15,-1-2 0-15,-1-10 0 16,4 2 1-16,1-4 4 15,-1-5 0-15,1-1 1 16,0 0-1-16,0-1-2 16,0 0-2-16,2 0-3 15,2-2-1-15,0 1 0 16,4-1-1-16,-7 2-1 16,2 0 0-16,5 0 0 15,-8-1 0-15,0 1 0 16,1 1 1-16,-1 0-1 0,15 1 1 15,22 6-1-15,-19 0 1 16,3-6 0-16,-12-2-1 16,17 0 2-16,0-4 0 15,4 1 0-15,9 2 1 16,-6-3 0-16,-5 1-1 0,0-1 0 16,-3-1 0-16,-2 6-1 15,-4-3 2-15,0 3-1 16,0 4 0-16,-5-5 0 15,-1 1-1-15,-1 2 0 16,-4-2 0-16,3 3-1 16,-3 1 1-16,-2-1 0 15,2-3 0-15,-1-1-45 16,7 1-54-16,-8-5-111 16,-2 2 121-16</inkml:trace>
  <inkml:trace contextRef="#ctx0" brushRef="#br2" timeOffset="-182228.02">13644 11660 283 0,'6'-2'185'16,"-4"-1"-2"-16,0-4-50 16,5 7-4-16,-6-1 1 15,2-1-1-15,-3 1-6 16,0 0-4-16,0 0-11 15,0 0-9-15,12 0-14 16,-1-1-8-16,26 4-12 16,-27-1-6-16,7 1-9 15,9 0-4-15,-8-3-4 16,17 2-2-16,0-2-1 16,7 2-3-16,19 2-6 0,-16-4-5 15,3-1-9-15,-4-2-4 16,4 0-5-16,4 2-1 15,-8 2-1-15,-1-1-2 16,-2 1-1-16,-8 0 0 16,4 1 0-16,-1 5 0 0,-9-2 0 15,2 1-1-15,-6 0 2 16,-2-2-1-16,1-1 1 16,-1-2 1-16,5 3 0 15,5-5 0-15,5 4 0 16,-6-4-1-16,3-2-1 15,-1 3 0-15,-3-5 0 16,11 3-1-16,-2-1 0 16,0 2 1-16,-4 2-1 15,-6-3 1-15,1 0-1 16,0-1-1-16,8-2 0 16,5 5 1-16,0 0 0 15,-4 3 0-15,-9-2-1 16,9 1 0-16,-9-1 0 15,2 4 1-15,7-3-1 16,-11 0 1-16,4 0 0 0,-1-5 0 16,-5-1 0-16,4 3 0 15,4-1 0-15,-1 3 0 16,1 0 0-16,1-1 0 16,-2 0 0-16,-9-3 1 15,14-1-1-15,-2 5 0 16,7 2 1-16,95-5 9 47,1 1-11-47,-112 6 0 15,-5-2 1-15,-7-2 2 16,17 2-1-16,-8-3 3 16,1 2 1-16,-3 0 0 15,2-3 1-15,5 2-1 16,-1-2-1-16,10 2 0 15,-5 3 0-15,-1-11-1 16,-5 1 0-16,3-1-2 16,0-3 0-16,-1 11-2 15,2 1 1-15,-3-2 8 16,7 4 6-16,-10-7 8 16,12 10 3-16,-9-3-3 15,-5-2-2-15,9 9-3 16,-20-17-2-16,11 4-2 0,-3 5-4 15,-1-3-2-15,5 4 0 16,-4 2 1-16,-2-5 1 16,0 0 2-16,0 3-1 15,-2-3 2-15,0 1-2 16,-1-3-1-16,-6-6 0 16,0 6-4-16,-5-3 1 15,0 4-2-15,-1-2 5 0,-3 2-50 16,0 0-52-1,-1 0-137-15,1 1 134 0</inkml:trace>
  <inkml:trace contextRef="#ctx0" brushRef="#br2" timeOffset="-181205.91">14511 12074 550 0,'14'-30'353'16,"-14"22"-34"-16,0 2-106 15,4 5-37-15,-4-4-59 16,0 5-18-16,0-1-28 16,0 0-6-16,0 0-12 15,0-1-4-15,0 2-6 16,-1 0 2-16,-1 0 2 16,1 0 0-16,-3 15-3 15,-1-3-6-15,-16 34-9 0,10-21-5 16,-5-1-8-1,0 1-3-15,-1 4-5 0,-4-2-2 16,5-3-2-16,-1 5 1 16,3-5 0-16,3-3-1 15,0 1 1-15,1-4 0 16,10-6 1-16,-11-10 1 0,15 10 1 16,-3-9 0-16,-10-3-1 15,12 6-7-15,-9-15-30 16,6 9-30-16,8-2-70 15,-6 2-33-15,2-2-96 16,2-3-82-16,6 5 223 16</inkml:trace>
  <inkml:trace contextRef="#ctx0" brushRef="#br2" timeOffset="-180863.75">14649 12262 953 0,'-1'0'511'0,"-3"-2"-157"15,5 2-116-15,-2-1-50 16,0 1-88-16,-1-1-26 15,1 1-35-15,1 0-5 16,-1 0 0-16,0 8-1 16,-2 5-9-16,-11 27-6 15,8-23-7-15,-3-2-3 0,7-3-3 16,-4-7 1-16,2 1 1 16,7 1 1-16,-3-6-48 15,1 6-39-15,3-8-107 16,-2-6-107-16,7-3 188 15</inkml:trace>
  <inkml:trace contextRef="#ctx0" brushRef="#br2" timeOffset="-180436.67">15168 11975 1007 0,'3'-6'498'15,"-5"3"-150"-15,3 2-83 16,-1 0-100-16,-1 1-48 15,0 0-63-15,0 0-19 0,0 3-6 16,-6 12 3-16,-21 31 2 16,7-27-1-16,1 4-2 15,6 3-3-15,-3 0-7 16,-2 6-5-16,7 0-6 16,-3-3-3-16,3-1-1 15,7 0 0-15,-7-6-2 16,1 4 1-16,3-6 0 15,3-2 0-15,1-9-28 16,4 0-30-16,1-3-70 16,0-3-39-16,2 6-69 15,1-7-60-15,2 6 193 16</inkml:trace>
  <inkml:trace contextRef="#ctx0" brushRef="#br2" timeOffset="-179389.59">15806 12038 625 0,'-3'3'326'0,"4"0"-74"16,-1-3-26-16,-1 0-37 16,0 0-17-16,0 0-22 15,0 0-8-15,0 0-22 16,0 0-13-16,-1 0-21 15,1 0-10-15,0 0-11 16,0 0-5-16,0 0-13 16,-6 10-6-16,5 7-13 15,-37 27-2-15,24-21-6 16,-8 0-1-16,3 4-5 16,5 0-3-16,1 3-3 15,1-4-1-15,-4-3-1 16,0-6-1-16,7-2 1 15,0-2-1-15,7-3 2 16,2 4 0-16,-3-9-1 16,3-3 1-16,0-3-1 0,1 0 0 15,0-1 0-15,0 1-1 16,0 0-3-16,0 0 0 16,4 0-1-16,0-1 0 15,4-2-1-15,-5 0 1 16,5 0-1-16,6 1 0 15,18-3 1-15,-18 12-1 0,-4-3 0 16,0-3 1 0,-2-5-1-16,1 5 1 0,3-1 0 15,4 1-1-15,6 3 1 16,-3-9 0-16,12 4-1 16,-4-6 1-16,11 8 0 15,-7 2 0-15,-5-3 1 16,-5 2-1-16,0 1 0 15,-3-5 0-15,2 6-1 16,-3-2 1-16,-2-2 0 16,4 5 0-16,-9-10 0 15,1 2 0-15,0 3 1 16,-6-7-15-16,8 8-55 16,-8 0-39-16,5 2-120 15,-4 4-84-15,-4 1 198 0</inkml:trace>
  <inkml:trace contextRef="#ctx0" brushRef="#br2" timeOffset="-177486.79">5937 13257 624 0,'0'0'316'0,"0"0"-95"16,0 0-9-16,0 0-20 15,0 0-6-15,0 0 12 16,0 0-13-16,0 0-159 16,0 0-16-16,0 0-35 15,0 0-19-15,0 0 123 16,0 0-4-16,0-2-16 15,14 1-5-15,-1 1-15 0,31 5-6 16,-22 0-11-16,-1-4-4 16,6 3-7-16,2-1-2 15,-11-3-3-15,6 5-1 16,-5-6 2-16,-6-3-1 16,6 1 3-16,-13-4 2 15,-4-1-40-15,1 4-38 16,-1-3-118-16,5 4-88 0,-19 0 168 15</inkml:trace>
  <inkml:trace contextRef="#ctx0" brushRef="#br2" timeOffset="-177056.54">5877 13410 752 0,'-4'-5'377'15,"4"4"-118"-15,0-1-30 16,0 2-51-16,0 0-22 16,0 0-22-16,3-1-14 15,10 1-19-15,3 1-10 16,32 6-17-16,-30-4 0 16,6 0-10-16,-1-1-6 0,4 1-17 15,-2 1-3-15,13 0-17 16,-16-1-4-16,-8-5-4 15,-2-2-8-15,-11 0 2 16,18 3-1-16,-11-3 0 16,0 5 3-16,0-1-57 15,-8-1-58-15,11 2 67 16</inkml:trace>
  <inkml:trace contextRef="#ctx0" brushRef="#br2" timeOffset="-175574.35">13424 13366 242 0,'-1'-2'174'0,"-3"-8"-4"16,2 9-8-16,0-5-2 16,1 5-8-16,1 0-4 15,0 0-16-15,-1-1-7 16,0 1-9-16,0 0-4 16,0 0-5-16,0 0-4 15,0-1-18-15,0 1-13 16,-1 0-19-16,1 0-8 0,0 0-6 15,1 0 4 1,0 0 0-16,0 1 0 16,28 3-8-16,29 10-2 0,-32-11-3 15,-1 0-3-15,1-4-6 16,0 1-5-16,-1-3-5 16,0 4-2-16,-6-1-1 15,-4-6-1-15,-4 5-1 16,2 2 1-16,-8-2 0 15,-1 2-5-15,-3 0-38 16,-2 0-36-16,1 0-105 16,0 0-80-16,-5 3 161 15</inkml:trace>
  <inkml:trace contextRef="#ctx0" brushRef="#br2" timeOffset="-175141.99">13385 13472 619 0,'-3'-5'357'0,"-3"3"-41"15,9-1-54-15,-6-1-70 16,3 2-36-16,0 1-46 16,0 0-21-16,0-1-23 15,1 2-1-15,15 2-7 16,23 7 1-16,-26-6 4 16,3-1-2-16,-3-1-4 15,7 1-1-15,3-1-1 16,7 1-2-16,-2-1-3 15,-1-3-4-15,0 1-13 16,-1-1-6-16,-3-1-11 16,0 3-6-16,-5 0-5 15,-5 0 0-15,-9 1-2 0,-1-1 0 16,-3 1 0-16,0-1-22 16,-1 0-81-16,0 0-77 15,0 0 102-15</inkml:trace>
  <inkml:trace contextRef="#ctx0" brushRef="#br2" timeOffset="-158521.23">6956 13445 638 0,'0'-1'332'16,"0"0"-80"-16,0 0-34 16,0-1-57-16,0 1-24 0,0 0-35 15,0 0-14-15,0 0-21 16,0 0-8-16,0 0-14 15,0 0-2-15,0 0-8 16,0 0 0-16,0-1 0 16,0 1 1-16,0 1 4 15,0 0-2-15,0 0-10 16,0 0-8-16,0 0-11 16,0 0-2-16,0 0-4 15,1 3 0-15,-1-2 0 16,2 3 0-16,-2-4 3 15,0 0 0-15,10 6 3 16,5-1-1-16,21 3 0 16,-24-13-1-16,-10-1 1 15,-1-5 0-15,3 2 1 16,-3 1-1-16,-1 2 1 0,-3 1-2 16,2 2 0-16,0-1 0 15,0 4-4-15,0 0 1 16,0 0-2-16,0 0-1 15,-3 0 1-15,-2 3-1 16,-1-1-1-16,1 1 0 16,5-1 0-16,-2 0 0 0,0 1 0 15,2-3 0-15,0 0 9 16,0 1-18-16,0 1-105 16,1 1-101-16,1-1 123 15</inkml:trace>
  <inkml:trace contextRef="#ctx0" brushRef="#br2" timeOffset="-157630.5">7527 13094 608 0,'2'-4'366'0,"3"0"-71"0,-5 2-74 16,0 2-33-16,-1-2-57 15,0 1-21-15,0 1-34 16,0 0-9-16,0 0-12 16,0 0-3-16,-2 5-3 15,-1 12-5-15,-10 31-8 16,11-21-3-16,-3 0-6 16,-7-5-4-16,6 12-7 15,-6-8-1-15,4 7-3 16,2 2 0-16,-3-7-1 15,2 4-2-15,-3-8 0 16,-7-1-1-16,11-3 2 16,-4-9 0-16,6-1 2 15,6-4 1-15,-7-6 5 16,7 0-5-16,-1-3-41 16,0 2-44-16,0 0-159 15,0 0-108-15,0-2 207 0</inkml:trace>
  <inkml:trace contextRef="#ctx0" brushRef="#br2" timeOffset="-156763.18">7744 13105 550 0,'-43'10'325'15,"35"-10"-64"-15,15 2-87 0,-9-2-30 16,4-1-32-16,-2 0-7 16,0 0-8-16,7-1-8 15,16-6-15-15,26-8-5 16,-26 8 1-16,3 1 1 16,-2 0-4-16,3 0-4 15,4 6-11-15,-6 0-7 16,-4 1-16-16,-7 2-8 15,-10 3-9 1,-2-3-4-16,1 1-2 0,-3-3 1 0,3 10 1 16,6 16 1-16,-9 23-1 15,-15-28 1-15,1 2-1 16,-9-6 1-16,5 4 0 16,-9-7 2-16,4-10 0 15,5 8 1-15,1-12 0 16,5-2-2-16,-3-7-4 15,5-3-1-15,4 1-7 16,2 3-3-16,4 2-4 16,1-5-2-16,6 0-1 15,1 0 1-15,4 8 0 16,0 3 0-16,1 4 2 16,5 8 1-16,-2-1 2 15,1 6 2-15,2 0 0 0,-5 2 1 16,-1 4 1-1,0-3 0-15,-4 2 1 0,-3-2 0 16,-6 2 1-16,0 1 1 16,-7-1 0-16,-1-2 1 15,1 0 1-15,-7-4 1 16,-4-3 5-16,-5-1 2 16,0-5 7-16,-5 0 3 0,-1-3 4 15,3-3-1 1,-9-1-3-16,4-2-3 0,13-3-4 15,-5 0-3-15,4-3-3 16,5 2-2-16,-5-1-4 16,9 0-1-16,8-1-6 15,-1 0-18-15,3 1-51 16,-1 1-40-16,3 1-128 16,1 1-94-16,-5 1 213 15</inkml:trace>
  <inkml:trace contextRef="#ctx0" brushRef="#br2" timeOffset="-155981.16">8272 13070 560 0,'-1'-1'365'0,"0"0"19"15,0 0-103-15,0 0-72 16,1 0-29-16,-1 0-44 16,0 0-15-16,-1 1-34 15,1 0-11-15,-2 11-17 16,-6 8-9-16,-17 36-9 15,11-26-6-15,2 3-9 16,-5 2-4-16,10 6-9 16,-10-8-4-16,1 1-3 0,15-1-1 15,-12-13-1-15,12 5-1 16,1-4 0-16,-5-2-1 16,13 0 0-16,-6-2 0 15,9-3 1-15,3-1-1 16,-7-4 0-16,15-3 1 15,-4 0 1-15,4-3-1 16,10-2 2-16,-5-4-1 0,1-8-2 16,-11-5-1-16,10-4-1 15,1 2 0-15,-2-4 2 16,7-1 0-16,-8 8 2 16,-5-1 1-16,-11-4 3 15,-5 8 2-15,-11-4 0 16,-9-1-3-16,1 13-7 15,-4 3-1-15,-13 2-5 16,17 11 2-16,-2 0 4 16,1 1 0-16,12 4 1 15,-9 0 0-15,3-1-1 16,6 2 0-16,4-2 0 16,-1-2-1-16,7-1 1 15,0-2-23-15,8-1-70 16,2 1-61-16,1-4-153 0,4 0 186 15</inkml:trace>
  <inkml:trace contextRef="#ctx0" brushRef="#br2" timeOffset="-154780.8">8756 13490 406 0,'-1'0'254'0,"1"0"-1"16,0 0-26-16,0 0-50 15,0 0-16-15,0 0-20 16,0 0-7-16,0 0-8 16,0 0-4-16,0 0-6 15,0 0-3-15,0 0-9 16,0 0-10-16,0 0-27 0,0-1-14 15,0 0-19 1,1-4-8-16,7-15-8 0,11-28-5 16,-13 20-7-16,11-5 0 15,6 1-2-15,-6-14-1 16,7-2 0-16,-10 5 0 16,-5-4-1-16,1 13 2 15,-2 8 0-15,-1 0-1 16,-3 9 0-16,0 2-1 0,-3 10-2 15,0-1-1 1,1 5-7-16,-2 1-3 0,0 0 0 16,-1 0 1-16,0 0 6 15,-1 11 1-15,-3 5 1 16,-6 33-1-16,9-22 2 16,2-1 0-16,2 0 0 15,2-1 1-15,5 4 0 16,0-4 0-16,10-1 0 15,3-1 1-15,-7-17 1 16,7 1 1-16,6-1 1 16,-5-6 1-16,11-2-1 15,-2-11 1-15,2-10-2 16,4-6 0-16,-7-8-2 0,6 0 1 16,-9-4 0-1,1 2 2-15,1 4 0 0,-1 4-1 16,-9 4-1-16,-4 2-1 15,0 9-1-15,-8 2 1 16,-2 7-1-16,-3 7-2 16,-10 5-6-16,-10 1 0 15,2 14 1-15,-5-1 4 16,4 12 6-16,1 8 3 16,0 3 8-16,1 11 2 15,-1 3 3-15,0 2 1 0,-1-7-6 16,2-4-2-16,3-4-5 15,-1-8-1-15,6-1 0 16,-4-7 0-16,3 0 1 16,-4-6 0-16,1-5 3 15,6-2 2-15,-5-14-6 16,4-1-14-16,1-10-24 16,-1-5 19-16</inkml:trace>
  <inkml:trace contextRef="#ctx0" brushRef="#br2" timeOffset="-144100.39">14158 13447 503 0,'0'-1'288'16,"0"0"-28"-16,0 0-35 16,0 0-36-16,5-3-13 15,0 1-27-15,-1 1-10 16,-4 1-10-16,0 0-8 16,0 0-19-16,0-1-10 15,0 1-26-15,0 0-11 16,0 0-8-16,0 1-6 0,0 0-12 15,-1 0-4-15,-2 9-9 16,0-1-3-16,-1 0-8 16,1-1-1-16,0-3-3 15,1 2 0-15,1-3 0 16,0-2 1-16,1-1 4 16,0 1 0-16,0-1 3 15,1 0 0-15,9 5-1 16,2-4 0-16,22-3 0 15,-22-9-1-15,-8 2 0 16,-3 0-1-16,4 4 1 16,1 4-3-16,-5-1-2 15,1 4-2-15,-4-2-1 16,1 0 0-16,0 0 1 16,0 0 2-16,0 0 0 15,-11 4-1-15,4-2 1 0,1 0-1 16,-22 10-5-16,29-9-29 15,7-2-154-15,2-1 131 16</inkml:trace>
  <inkml:trace contextRef="#ctx0" brushRef="#br2" timeOffset="-141385.96">14764 13156 345 0,'-1'0'192'0,"-6"2"-24"15,6-2-18 1,-7 3-21-16,2-1-9 16,5-2-13-16,-2 2-3 0,2-2-12 15,-1 0 1-15,1 0 0 16,1 0-2-16,0 0-6 15,-1 0-8-15,1 0-19 16,0 0-6-16,0 0-6 16,0 0-3-16,4 0-3 15,9 0-4-15,5-3-4 16,22-10 0-16,-17 4-6 16,5-4-2-16,4 3-8 15,4 6-5-15,-10 3-6 16,-5 1 0-16,-8 4-4 15,-5 1 0-15,0-1-3 16,-7 6 0-16,2 0 2 16,-3 4-1-16,-7 9 6 15,0-4 2-15,-9 0 0 0,-3 4 3 16,-1-5-4-16,-7-4 1 16,-4 5-1-16,3-9 1 15,2-5 0-15,9 3-1 16,5-8 1-16,7 4-1 15,-2-5-1-15,3-1 0 16,4-4-4-16,-1-4 0 16,10 8-2-16,1-3 0 0,12 6 0 15,-5-7-1-15,6 0 0 16,-2 3 0-16,-9-2-1 16,8 5 1-16,-6 6-2 15,0-2 1-15,-2 8 1 16,-3 2 0-16,-4 1 1 15,-3 4 0-15,-6-2 0 16,0 5 0-16,-4 2 1 16,-1-1 1-16,-5-1 0 15,-3-3 1-15,-5-1 3 16,-8-3 0-16,2-1 8 16,2 2 3-16,3-8 9 15,-5 1 4-15,2-9 7 16,-5-2 2-16,0-3-2 15,9-4-2-15,0-2-9 0,4-2-4 16,4-9-10-16,3 1-3 16,7-3-8-16,-1-2-2 15,5 6-3-15,0 6 0 16,2 8-33-16,-1-1-23 16,2 2-100-16,4 4-71 0,-4-3 147 15</inkml:trace>
  <inkml:trace contextRef="#ctx0" brushRef="#br2" timeOffset="-140751.41">15313 13123 617 0,'0'-6'379'0,"3"3"-13"16,-3 0-70-16,0 2-85 16,0 0-37-16,0 0-48 15,0 0-16-15,0-1-34 16,0 1-14-16,0 0-23 16,0 1-9-16,0 0-4 15,-2 19 1-15,-6 42-5 16,0-27-5-16,2 8-5 15,-1 4-1-15,-6-6-5 16,3 0 0-16,-15-6-1 16,6-5 0-16,3 0 2 0,-6-3 0 15,15-8 1-15,-7-3 1 16,7-7 4-16,0-3 4 16,7-7-2-16,9-3-18 15,-9-11-61-15,3-2-63 16,10-5 74-16</inkml:trace>
  <inkml:trace contextRef="#ctx0" brushRef="#br2" timeOffset="-139969.05">15914 13105 565 0,'4'-8'385'16,"-1"1"3"-16,-2 2-146 15,-1 1-28-15,0 4-58 16,-1-1-22-16,0 1-27 16,0 0-6-16,0 0-10 15,-1 0-3-15,-11 4-23 16,-8 1-10-16,-35 11-19 16,31-4-9-16,-8-1-12 15,8-1-4-15,-11-2-5 16,-4 0 0-16,0-4-2 0,-6 0-1 15,19 1-2-15,2 0 0 16,7 1-1-16,10 0-1 16,3 1-6-16,3-2-3 15,13 2-2-15,1 9-2 16,9 3 5-16,1-6 2 16,6 6 2-16,1-5 1 0,10 0 3 15,-8 8 1-15,-10 0 0 16,4 1 1-16,-24 1 1 15,10 1 2-15,9 3 1 16,-23-7 2-16,-5 2 0 16,-2-1 1-16,-21-5 3 15,6-4 0-15,1-5 3 16,-9-6 1-16,8-7-1 16,2 2-1-16,6-9 0 15,1-2-2-15,5-6-4 16,0-1-4-16,5-4-4 15,4 1-2-15,4 5-1 16,7-1 0-16,0 3 1 16,6 6 1-16,1-11 2 15,1 7 0-15,7-1 0 16,-4-10 0-16,9 14 3 0,-6-7 0 16,4-1 2-16,9 2-1 15,0-6-1-15,4 6-1 16,-9-1-3-16,-7 6-26 15,-9 4-69-15,-2 5-51 16,0 3 82-16</inkml:trace>
  <inkml:trace contextRef="#ctx0" brushRef="#br2" timeOffset="-138501.62">16117 13513 484 0,'0'0'285'0,"1"0"-43"16,1 0-89-16,7 1-26 16,-9-1-16-16,0 0-2 15,0 0 4-15,0 0 1 0,0 0-9 16,0 0-7-16,0 0-11 16,0 0-4-16,0 1-7 15,0-1 1-15,0 0 11 16,0 0 6-16,0 0-3 15,0 0-9-15,0 0-30 16,0-1-17-16,2-1-17 16,16-10-5-16,19-42-3 15,-32 28-2-15,-2-12-1 16,7 2 0-16,12 7-2 16,-6-10-1-16,7 4-1 15,-12-3-1-15,-5-5-1 16,5 7-1-16,-6 14-1 15,5 4 0-15,-5 12-4 16,-3 2-4-16,5 5-7 16,-11 4-1-16,1 4 2 15,1 4 6-15,-8 0 7 0,10 8 0 16,4 3 2-16,-9-3-1 16,8 5 1-16,-8-7 0 15,-8-1-1-15,19 7 1 16,-3-7 0-16,13 1 0 15,6-3 0-15,-10-7 0 0,3-2 2 16,1-4 0 0,3-3 1-16,0 0 1 0,1-8 1 15,-1-2 0-15,9 0 2 16,2-10-1-16,12 6 0 16,1-10-1-16,-12-10 0 15,8 4 0-15,-15-8 1 16,0 4 0-16,1 7-2 15,-8 2 0-15,-5 7-3 16,1 6 0-16,-3 4-1 16,-6 3-4-16,-4 2-5 15,-3 4-2-15,2-1 0 16,-1 0 1-16,1 2 6 16,-6 17 1-16,-26 38 3 15,18-17 1-15,-2 11 4 0,1-5 3 16,8 5 2-16,-7-5-1 15,5-9 2-15,-2 3 0 16,-9-7-2-16,9 1 1 16,-22-9-3-16,12 0 0 15,6-7 2-15,-2-6 0 16,12-3 3-16,-4-7 1 16,6-1-17-16,4-1-28 15,0-6-89-15,0 5 77 16</inkml:trace>
  <inkml:trace contextRef="#ctx0" brushRef="#br0" timeOffset="-126666.61">20537 8968 366 0,'-1'-2'282'16,"-2"-1"65"-16,2 2-98 0,0 0-84 15,0 0-34-15,0-1-47 16,0 1-16-16,0 0-6 16,-17-4 0-16,-7 5-3 15,32 15-3-15,-7 4-14 16,-1 6-7-16,-4 8-11 16,-2 3-6-16,-12 9-6 15,9 6-1-15,-13-3-3 16,-3 3-1-16,6-4 0 15,-4-7 0-15,11 2-1 16,-2-11 1-16,3-8 1 16,2-5 1-16,2-11 1 15,-1-3-12-15,6-9-69 16,2-5-51-16,1-8 69 16</inkml:trace>
  <inkml:trace contextRef="#ctx0" brushRef="#br0" timeOffset="-126085.24">20408 8977 585 0,'1'-2'365'16,"0"-1"-27"-16,2-1-148 15,-3 3-36-15,0 0-50 16,0 0-14-16,7-2-19 15,15-5-7-15,22-15-6 16,-14 13-4-16,3-3-11 16,-3-3-5-16,13 8-10 0,-8-5-4 15,-7 3-5 1,1 6-4-16,-3 4-5 0,-3 2-3 16,1 9-5-16,-6 1-1 15,-7 5 0-15,-1 6 1 16,-6 5 2-16,-3-2 2 15,-6 0 1-15,-6-2 0 16,-7-2 1-16,1 2-1 16,-4-2-1-16,-3 0 1 15,-7-2 1-15,-3 0 1 0,-5-5 1 16,0-3 1-16,8-9 1 16,-1-5 1-16,15-9-1 15,-12-3-1-15,6-6-6 16,5 3-9-16,0-3-26 15,20 2-28-15,0 5-101 16,10 0-96-16,-4 7 158 16</inkml:trace>
  <inkml:trace contextRef="#ctx0" brushRef="#br0" timeOffset="-124823.24">21142 8580 347 0,'2'-5'265'16,"-1"0"25"-16,2 2-92 16,-3 1-26-16,0 1-45 15,0 0-19-15,0 1-24 16,-1 0-11-16,-1 0-7 15,1 5-5-15,-5 15-14 16,-13 34-6-16,6-18-13 0,-3 5-3 16,4 13-4-1,-16-4-3-15,1-3-3 0,9 1-2 16,-7-12-3-16,17 6-1 16,-2-12-2-16,3 1 0 15,-8-8 0-15,2-2-1 16,2-5 2-16,0-5 1 15,8-1 2-15,3-8-4 0,-1-3-50 16,-6-5-39-16,6-5-165 16,-1-3 154-16</inkml:trace>
  <inkml:trace contextRef="#ctx0" brushRef="#br0" timeOffset="-124269.74">21466 8673 629 0,'2'-1'365'0,"1"2"-25"0,2 1-122 15,-5-2-69-15,0 0-25 16,-1 0-22-16,0 0-3 15,0 0-7-15,-4 4-3 16,-15 3-19-16,-37 28-14 16,25-25-26-16,-7 0-10 15,3 3-10-15,-2-1-2 16,2 1-3-16,4 6 0 0,-5-11-1 31,2-2-1-31,2-4 1 0,12-1 0 0,-5 5-2 16,14-1-1-16,4-2-1 15,-4-5-2-15,16 3-1 16,-4 6 0-16,0-3 0 16,0-1 1-16,-3 3 0 15,3-6 0-15,0 0 0 16,0 0-1-16,3 9 1 16,4 9 0-16,20 27 0 15,-9-25 1-15,3 4 0 16,-9 0 1-16,4-2 0 15,2 3 1-15,-3-4 0 16,-2-4-1-16,-2 3 1 16,-1-1 1-16,-2-5-1 15,-2-3 0-15,2-9-9 0,-2-2-36 16,-1-5-102-16,-1-3-109 16,2-2 152-16</inkml:trace>
  <inkml:trace contextRef="#ctx0" brushRef="#br0" timeOffset="-123240.98">21505 9292 574 0,'3'3'309'16,"2"-2"-56"-16,-17-2-67 16,12 1-41-16,2 0-17 15,0 0-11-15,-2 0-1 16,0 0 6-16,0 0 4 15,0 0-8-15,-2 0-11 0,1 0-27 16,0 0-11-16,0 0-15 16,0 0-7-16,-9 1-13 15,-15 0-5-15,-20-1-10 16,16 3-4 0,-2-3-6-16,5 6-2 0,0 1-3 15,2 0-2-15,8 7-1 16,-2-2 0-16,9 4-1 15,-1-1 0-15,-1-1 0 16,1 2 0-16,1 0-1 16,4-2 1-16,6 0-2 15,8 0 1-15,-3-3-1 16,1 2-1-16,0-4 1 16,0-3 0-16,6 1-1 0,0-3 0 15,0 0-1-15,3-1 1 16,-2-6-6-16,3-2-4 15,6-8-13-15,0-3-5 16,-1-3-2-16,0-5 6 16,-1 1 14-16,-8 0 6 15,0 0 7-15,3 0 1 16,-9 1 0-16,4 4 0 0,-9 1 0 16,-4 8-1-16,0 4 0 15,2 5-2-15,4 8-1 16,-7 0-1-16,0 1 3 15,-14 1 1-15,6-1 0 16,10 3 0-16,-2 1 1 16,6 3 0-16,-5-2 1 15,-2 2 0-15,-8 1 2 16,10-3-1-16,-6 1 0 16,10-2 2-16,7-1-1 15,-4-2 0-15,8 0 1 16,0 3 0-16,-4-6-1 15,1 0 0-15,8 1 0 16,-11-8-1-16,8 2 0 16,1 0 0-16,-4-6 0 15,10 2 2-15,-3-7-1 16,-2-3 1-16,-3-3-1 0,-1-5-8 16,2-3-39-1,-4-3-31-15,1 1-170 0,-4-1-268 16,0 13 337-16</inkml:trace>
  <inkml:trace contextRef="#ctx0" brushRef="#br0" timeOffset="-122404.89">22158 8827 398 0,'-1'-1'261'0,"0"1"-16"15,0 0-61-15,0 0-16 16,0 0-20-16,0 0-8 15,-1 0-14-15,1 0-6 16,0 0-8-16,0 1-1 16,0-1-8-16,0 0-6 15,0 0-11-15,1 0-11 16,0 2-12-16,3 4-6 0,8-2-10 16,15 7-6-16,30-4-12 15,-12-6-6-15,-9-1-12 16,4-2-3-16,-5 3-3 15,-16-2-1-15,-1-4-2 16,-1 3 0-16,-3 2 2 16,0-3-18-16,-4 6-59 15,-3-1-35-15,-5 1-144 16,-5 2-94-16,-4 6 221 16</inkml:trace>
  <inkml:trace contextRef="#ctx0" brushRef="#br0" timeOffset="-122023.59">22099 9015 883 0,'-4'0'409'0,"1"3"-179"15,2-2-19-15,1-1-56 16,0 0-20-16,0 0-18 16,0 0-11-16,10 3-10 15,9 4-4-15,30 11-14 16,-27-15-4-16,8 0-7 15,3-2-5-15,2-2-9 16,9 1-5-16,-12-4-16 16,-2 2-6-16,-7-3-14 15,-7-3-5-15,-2 6 2 16,2-3-28-16,-7 5-71 16,-3 2-57-16,-6 2 78 15</inkml:trace>
  <inkml:trace contextRef="#ctx0" brushRef="#br0" timeOffset="-121225.4">22962 8907 518 0,'-19'-11'284'0,"17"14"-47"16,-9-3-40-16,10 0-47 16,-4-1-13-16,7 9-21 15,8-5-3-15,-14-2-11 16,3 1-2-16,9 0-10 16,-6-2-6-16,11 1-11 15,2-1-4-15,-3 0-11 16,3 3-1-16,3-3 0 15,2 2-1-15,9-2-2 16,0 1-5-16,-1-1-13 16,5 0-7-16,0 2-12 15,3-4-4-15,-3-1-5 0,-2 2-3 16,-7-1-1-16,-10-1-1 16,2 6-3-16,-18-3-12 15,-1-5-41-15,2 5-31 16,0-1-84-16,0 0-36 15,0 1-154-15,-15 2 222 16</inkml:trace>
  <inkml:trace contextRef="#ctx0" brushRef="#br0" timeOffset="-120698.99">23773 8558 1111 0,'-4'-5'496'16,"1"5"-241"-16,2 0-43 16,0 0-87-16,0 0-30 15,0 0-39-15,0 5-14 0,-2 18-4 16,-3 29 0-16,-8-14 1 15,2 3-2-15,-8 7-2 16,-8-2-5-16,10-3-9 16,0 0-4-16,3-7-7 15,5 0-1 1,-1-7-2-16,-3-2-2 0,6-8 0 16,2 2 1-16,3-4-1 15,3-4 0-15,-2-7 0 16,-1-5 0-16,3-1-22 15,0-1-29-15,0 0-65 16,0 0-44-16,0 0-122 16,4-9-242-16,-3-3 348 15</inkml:trace>
  <inkml:trace contextRef="#ctx0" brushRef="#br0" timeOffset="-120092.21">24043 8842 848 0,'0'-1'485'15,"2"2"-44"-15,-4-3-150 0,1 2-84 16,0 0-49-16,0 0-65 16,-1 0-18-16,-15 9-29 15,-29 12-7-15,30 0-8 16,-4-4-5-16,0 2-5 15,3 3 0-15,0-10-1 16,12 8 0-16,-5-3-4 16,3-1-4-16,-11-4-3 15,17 0-1-15,8 2-3 16,-2-1 0-16,20-1 0 16,-15-6 0-16,8 0 0 15,0-3 0-15,4 0 0 16,-5-2 0-16,2-1 0 15,-2-5-1-15,-1-5-1 16,1 1 0-16,-1-5 0 0,3-3 1 16,-1 0-1-16,0-1 0 15,-3-1 0-15,1 4 0 16,-6-2 0-16,-6-1 1 16,-2 3 1-16,-2-3 2 15,-5 5-2-15,2 1 0 16,-7-2-3-16,-1 7 0 15,0-7 0-15,-1 0-2 16,4 8 1-16,-6-4 0 16,1 9-1-16,0 1 0 15,-2 0-2-15,0 4-1 0,0 0 1 16,3-1-1-16,5 3 0 16,0 5-1-16,2-5-20 15,3 1-16-15,0-4-51 16,2 1-45-16,2 4-118 15,1-3-97-15,6 4 219 16</inkml:trace>
  <inkml:trace contextRef="#ctx0" brushRef="#br0" timeOffset="-119118.98">24502 8944 530 0,'8'-12'358'16,"0"11"42"-16,-2-7-120 16,3 6-48-16,-6 2-22 15,2-1-18-15,0 1-13 0,-5 0-41 16,0-1-18-16,0 0-40 15,0 0-12-15,0 0-17 16,0 0-6-16,0 0-14 16,-1-1-5-16,0 1-8 15,-7-4-3-15,-5-1-5 16,-34-14-2-16,24 22-2 16,-2 0-3-1,-2-2-2-15,2 9-1 0,5-2 0 16,1 4 0-16,2 4-1 15,7-2 0-15,-8 2 0 16,20 7 0-16,-2-7 1 16,-5 2-1-16,11-1 0 15,-6-4-1-15,0 1 0 16,15 3-1-16,-4-5 0 16,-1-8 0-16,11-2-5 0,-9-1-7 15,11-9-18-15,-3-1-6 16,1-3-7-16,3-5 5 15,-5-2 13-15,1-2 5 16,-2-4 1-16,-5-2-2 16,-3 4-3-16,-2 3 0 15,-2 9 6-15,-2 8-1 0,-2 7 1 16,-2 8 1-16,-5 5 2 16,-3 4 6-16,-5 6 7 15,2 4 2-15,-4 4 3 16,-4 1 2-16,0 10 6 15,-6 2 4-15,0 11 7 16,-3 0 4-16,8 0-2 16,-1-4-1-16,4-6-6 15,-3-5-5-15,0-6-1 16,7-1-1-16,-8-10 0 16,8 2 0-16,-8-10 3 15,-9-11 0-15,10 2 2 16,-3-3 0-16,3-8 0 15,7 1-2-15,0-13-3 16,0-8-2-16,1-4-3 16,2-3-2-16,1-5-8 15,5 2-2-15,8 2-3 0,2-3 1 16,5 7 6-16,3 3 4 16,4 1 10-16,2 1 8 15,10 2 16-15,8 3 7 16,4 1 7-16,0-1-1 15,7 9-8-15,-2-4-6 16,4 8-7-16,1 5-5 16,-7-2-5-16,-5 2-2 15,-9-4-3-15,-4-3-1 0,-9 0-1 16,-1-4-1-16,-3 1-6 16,1-3-21-16,-8 0-45 15,1-3 321-15,-10 0-211 16</inkml:trace>
  <inkml:trace contextRef="#ctx0" brushRef="#br0" timeOffset="-116407.63">25369 8560 326 0,'31'-33'237'16,"-28"30"4"-16,1-4-61 15,4 2-17-15,-2 3-18 16,-2-3-5-16,-4-1-7 16,1 1-8-16,-1 5-20 15,1 0-8-15,-1 0-20 16,-1 0-8-16,0 0-14 15,0 0-8-15,0 0-9 16,-1 5-4-16,-12 6-6 16,-36 27-4-16,30-19-9 15,-7-3-3-15,-6 8-5 16,1 0-1-16,-13 6-3 0,6 8 0 16,-3 9-2-16,4 2 0 15,12 6-1-15,-4-2 0 16,15-5 0-16,5 3 0 15,7-7-1-15,3-5-1 16,8-1 1-16,0-4 1 16,4-5-1-16,3 4 1 15,-2-8-7-15,0-9-24 0,-2-3-116 16,3-6-207-16,-3-10 227 16</inkml:trace>
  <inkml:trace contextRef="#ctx0" brushRef="#br0" timeOffset="-113322.48">25312 8740 450 0,'-23'27'268'16,"22"-30"-53"-16,12 6-65 16,-12-8-30-16,6 3-26 15,9 3-7-15,-11-6-10 16,9 5-1-16,-9-2-3 16,-2-3 3-16,4 3 9 15,-5 2 1-15,8 0-7 16,14 0-10-16,32 0-18 15,-33-4-10-15,0 3-14 16,0-1-4-16,2 2-9 16,-4 2-4-16,-1 4-4 15,-4-1-2-15,-7 8-1 16,-1-4 0-16,-6 5 0 16,-4 1 1-16,-9-5 0 15,-1 9 0-15,0 1 0 0,-4 0 0 16,-2-1-1-16,1 4-1 15,-7-16 0-15,-2 3 1 16,7 1 1-16,4-6 0 16,6-2 0-16,5-2 0 15,-6-4-1-15,5-5-2 16,-4 0-3-16,10-2-3 0,10 4-4 16,-3 1 0-16,10 1 1 15,-4 4 0-15,2 0 3 16,-6-3-2-16,1 4 1 15,-1 2 1-15,0-1 0 16,-1 6 2-16,1 4 2 16,3 0 0-16,-3 1 1 15,-3 10 0-15,4-11 4 16,0 3 0-16,-1 1 0 16,0-4-4-16,-9 9-3 15,-1-3 0-15,-7 0 0 16,-2-2 4-16,-3 2 1 15,-10-3 4-15,-1 1 2 16,2 1 1-16,8-10 2 16,-16 6-2-16,-2-8 5 15,2-8 3-15,-15-3 3 16,21-6 0-16,-1-4-3 0,0-3-3 16,9 3-5-16,2-2-2 15,9 5-6-15,1 0-2 16,3 0-6-16,6 5 1 15,0-5-30-15,2 6-32 16,6-3-135-16,-5-1-12 16,11 12 118-16</inkml:trace>
  <inkml:trace contextRef="#ctx0" brushRef="#br0" timeOffset="-112925.3">25753 9059 1100 0,'-14'-3'535'16,"3"3"-197"-16,-24 0-103 15,38 4-94-15,31 1-40 16,-25-1-37-16,-12-2-10 16,-4 11-20-16,0-3-8 15,-17 2-15-15,32 5-7 0,-6-11 0 16,-22 4-2-16,20 1 0 15,1-4 1-15,-2-2-3 16,0 4-30-16,-7-7-76 16,0 1-52-16,2-3-139 15,-7 3-70-15,5-2 234 16</inkml:trace>
  <inkml:trace contextRef="#ctx0" brushRef="#br0" timeOffset="-111943.24">26219 8748 362 0,'0'0'205'15,"0"0"-21"-15,0-1-93 0,2 0-58 16,11-4-13-16,3-3-14 16,23-16-2-16,-29 14-5 15,0 1 26-15,-2 7 61 16,2-1 37-16,-8 3 66 15,-1 0 4-15,-5 0-7 16,3 0-18-16,0 0-26 16,0 0-19-16,0 0-28 15,-2 2-8-15,-3 5-16 16,-16-2-4-16,-26 22-10 16,26-23-10-16,8-1-18 15,21-9-4-15,-24 12-18 16,-8-6 1-16,-1-4-4 15,-19 6-4-15,29-6 3 16,4 7-2-16,5 2-1 16,5-2 0-16,1 5-1 0,1-9 0 15,-1 5-2-15,-3-3 2 16,4-1 0-16,0 0 1 16,1 9 0-16,2 8 1 15,3 18 0-15,-9-23 0 16,0 1-1-16,-2 1 1 15,-1 2-1-15,1-2 1 16,0-2 0-16,2 2 0 0,-1-6-1 16,-2-1 1-16,0-1-1 15,0-6 0-15,5 10 0 16,1-9 0-16,0 4 0 16,1-9 0-16,-1 3-1 15,0 0 0-15,0-1-2 16,0 1 1-16,1 0 0 15,9-3-1-15,4-2 1 16,29-5 1-16,-31 15 2 16,11-12 0-16,0 8-2 15,-1-4 1-15,11 0-3 16,5 3 2-16,-14 6 2 16,1 2-1-16,-9 7 0 15,-15 5 0-15,7-2-1 0,-3 0 1 16,-4 2 0-16,-1 0 1 15,-4 1 1-15,-3-2 0 16,-3-1 2-16,-1 3-1 16,-11-3 0-16,2 2 2 15,1-4 1-15,13-3 9 16,-32 2 11-16,12-10 2 16,2-5 8-16,-18-6-1 15,28-5-11-15,-11 6-3 0,-7-2-10 16,5 4-9-16,12-4 0 15,3 1-1-15,1 3 11 16,3 0-25-16,2 0-76 16,3 1-46-16,5-1 67 15</inkml:trace>
  <inkml:trace contextRef="#ctx0" brushRef="#br0" timeOffset="-110595.1">26926 8821 885 0,'-1'-2'610'15,"1"-1"-310"-15,-5 4-110 0,4-1-42 0,0 0-70 16,-5 22-17-16,-12 24-20 15,2-21-6-15,0 4-8 16,-19-4-5-16,12 1-10 16,-4-4-3-16,-8-2-4 15,18-2-1-15,-8-2 2 16,-1-2 0-16,10-4-2 16,-6-4 0-16,4-3-4 15,3-3 0-15,4-2-69 16,5 0-40-16,5-4-138 15,8 0-132-15,3 4 248 0</inkml:trace>
  <inkml:trace contextRef="#ctx0" brushRef="#br0" timeOffset="-110277.181">26739 8840 883 0,'5'-2'470'0,"-5"0"-126"16,2 2-92-16,-2 0-100 16,0 0-48-16,7 22-42 15,-1 32-8-15,-11-36-14 16,4 2-2-16,6 2-4 15,6-1-3-15,13 12-8 16,-18-12-5-16,2-3-7 16,-2-3-2-16,-3-4-2 15,6 1 0-15,-2-5-12 16,-3-4-35-16,6-4-142 16,0-4 123-16</inkml:trace>
  <inkml:trace contextRef="#ctx0" brushRef="#br0" timeOffset="-109628.08">27369 8630 692 0,'3'-8'389'16,"-1"3"-48"-16,-1 2-77 15,4 4-83-15,-5-1-30 0,0 0-48 16,0 0-11-16,0 6-21 16,-1 15-10-16,-9 39-12 15,1-19-12-15,-1 3-3 16,-8 3-4-16,-3-5-11 15,1-3-2-15,1-3-6 16,-3-2-2 0,10-6-2-16,-1-2-1 0,1-4-1 15,7-4 1-15,2-7-1 16,-8-6 0-16,3-5-3 16,7-2-1-16,-1-8-69 15,10-3-40-15,10-4-119 16,8-1 127-16</inkml:trace>
  <inkml:trace contextRef="#ctx0" brushRef="#br0" timeOffset="-109060.43">27740 8663 1051 0,'-16'4'504'15,"1"7"-178"-15,8 10-106 16,-4 0-78-16,-8 4-30 0,3 6-40 16,-17-9-12-16,10 10-21 15,1-2-10-15,-3-5-7 16,5 4-4-16,-3-8-3 16,5 5 0-16,4 0-3 15,2-1-1-15,5-3-4 16,0-4-1-16,7-4-2 15,2 1 0-15,4 0-1 16,2-1 0-16,4 0-1 16,0-4 0-16,10-2 2 15,-5-4 0-15,4-8 2 16,-1-1 1-16,1-8 0 16,-5-1-2-16,6-7-1 15,6-3-2-15,-5-5 0 16,10-1 0-16,-9-3 2 0,1 1-1 15,-4 0 2-15,-5-2 0 16,-5 1 2-16,-9-3-2 16,-4-3 1-16,-5 5-1 15,-3 1-1-15,-3 6 0 16,-2 8-2-16,5 2-1 16,-10 6-1-16,6 5-1 0,-7 2-2 15,4 2 2 1,3 1-1-16,-1 1-1 0,1 0-1 15,-7 2 4-15,16 1-52 16,-3 2-39-16,13 3-98 16,-9-5-69-16,-9 1 164 15</inkml:trace>
  <inkml:trace contextRef="#ctx0" brushRef="#br0" timeOffset="-108621.46">27991 8547 704 0,'-1'-2'437'0,"0"1"-49"0,0-3-139 15,0 3-37-15,0 0-67 16,-1 0-20-16,1 0-23 15,1 0-6-15,0 0-9 16,15-6-8-16,36-6-17 16,-27 13-8-16,0-1-18 15,6 1-7-15,-15-7-13 16,3 5-2-16,-5 1-8 16,-9-3-2-16,11 6-7 15,-9-3-43-15,-6 1-155 16,5 4-129-16,2 6 191 15</inkml:trace>
  <inkml:trace contextRef="#ctx0" brushRef="#br0" timeOffset="-107954.03">28619 8334 815 0,'-1'-1'468'15,"2"0"-87"-15,7 6-136 16,-16-2-33-16,5-1-70 16,1 2-31-16,-1 1-33 15,3-5-7-15,0 0-18 16,2 22-6-16,-5 25-12 0,-6-30-6 15,6 4-11-15,-2-8-5 16,1 2-5-16,3 0-1 16,-7-6-1-16,-12-6-2 15,4-2 1-15,7 3 0 16,5-1-2-16,2-3 1 16,4-2 0-16,-2 1-2 15,0 0 0-15,0 0 0 0,5-2-1 16,-1 0 0-16,3-3 0 15,-1 2-1-15,4-1 1 16,13 3-1-16,12-1 1 16,-15 8-1-16,-15-9 1 15,-4 1-1-15,12 4 1 16,-3-6-1-16,12 5 1 16,-4-1 0-16,0 0 0 15,-3 1 0-15,0 0-1 16,-4 0 0-16,-3 5-5 15,-1-2-27-15,-2 0-83 16,-3 0-66-16,1-6-180 16,-3 3 220-16</inkml:trace>
  <inkml:trace contextRef="#ctx0" brushRef="#br0" timeOffset="-107622.371">28907 8331 781 0,'3'1'467'0,"-10"-10"-14"16,3 6-129-16,-2 6-103 16,-7-1-48-16,1 7-73 15,2 5-20-15,-4 3-28 16,5 3-9-16,-5 5-15 15,-1-5-7-15,-2 6-9 16,-1-2-3-16,1 6-2 16,-2-2-2-16,2-2-1 15,3 3-1-15,-4-9 0 16,-1-4 0-16,6-1 3 16,3-3-8-16,3-3-85 15,7 0-58-15,-3-9-163 16,9 0 178-16</inkml:trace>
  <inkml:trace contextRef="#ctx0" brushRef="#br0" timeOffset="-106875.23">28973 8604 701 0,'0'-2'374'0,"0"3"-83"16,0 0-25-16,0-1-67 15,0 0-25-15,0 0-43 16,0 0-19-16,8 2-30 16,6 5-14-16,35 31-23 15,-24-12-9-15,6 8-5 16,6 12-2-16,-8 1-2 16,-10-6-2-16,0 3-6 15,-12-7 0-15,-3-3-4 16,1 4 0-16,-18-4-2 15,-4-2 1-15,-8 3 1 16,-1 0 1-16,-2 0-4 16,-3 1-1-16,-6-12-3 15,-1-1-1-15,4-5 0 16,4-5-1-16,11-5-26 16,0-7-39-16,6-3-105 15,2-5-108-15,3 8 167 0</inkml:trace>
  <inkml:trace contextRef="#ctx0" brushRef="#br0" timeOffset="-104796.69">22299 10381 407 0,'0'0'220'0,"0"0"-42"0,0 0-36 15,0 0-39-15,0 0-9 16,0 0-3-16,0 0 3 15,0 0 3-15,0 0-2 16,0 0-9-16,0 0-1 16,0 0-3-16,0 0 4 15,0 0 7-15,0 0-7 0,0 0-7 16,0 0-8-16,17 0-19 16,20 1-8-16,-34 0-9 15,-3-2-5-15,-22 4-5 16,37 0 2-16,-8-4 4 15,5 1 3-15,-1-2 1 16,-3-1 0-16,8 3-4 16,2-1-4-16,0-3-3 15,7 2-2-15,6 1-3 16,4 0-2-16,4 2-3 16,-11-2-2-16,-6-1-2 15,-1 2-1-15,-5 1-2 16,-3 2 0-16,-2 1-1 15,-6-4 1-15,-4 0-2 16,-1-2-1-16,0 1 9 16,0 0-17-16,-1 0-84 15,0 0-47-15,0 1-189 0,-3 0-157 16,-11 3 315-16</inkml:trace>
  <inkml:trace contextRef="#ctx0" brushRef="#br0" timeOffset="-104328.681">22286 10546 808 0,'-4'-1'393'0,"3"2"-139"15,1 0-29-15,0-1-67 16,0 0-18-16,0 0-33 16,0 0-10-16,6-1 1 15,2 0-2-15,9 0 5 0,23-7 0 16,-32 7-17-1,5 0-9-15,1 3-15 0,1 6-4 16,2-6-7-16,5 8-3 16,2-9-5-16,11 3-2 15,3 2-10-15,-4-3-5 16,0 2-9-16,-12-5-2 16,1 2-2-16,-6-9-2 15,-5-2 0-15,-1 0-2 16,-5 0-2-16,-2 4-6 0,-5-7-42 15,1 4-53-15,-3 3-109 16,-4-8 124-16</inkml:trace>
  <inkml:trace contextRef="#ctx0" brushRef="#br0" timeOffset="-86246.82">23359 10185 387 0,'-27'-18'245'16,"32"14"-21"-16,-4 4-73 15,4 0-19-15,0-1-24 16,-5 1-4-16,0-1 3 16,0-1-4-16,0 1-8 15,0 0-6-15,-1 0-19 0,0 0-6 16,0 1-12-1,0 0-11-15,1 0-11 0,0 0-3 16,0 0-1-16,1 0-1 16,13 2-4-16,7-1-4 15,34-6-8-15,-18 5-2 16,-3 3-3-16,-4-5-1 16,-2 11 0-16,-6-6-1 15,-10-1 0-15,1 8 0 0,-7-7 0 16,0 10 1-16,-4-1 2 15,-5-6 1-15,-3 10 2 16,0-8 0-16,-7 2 0 16,-3 4-2-16,-6-8 0 15,-1 3-1-15,-5-3-2 16,1 1 1-16,0-2-2 16,-2-5 0-16,18 0-1 15,-3 0 0-15,6 0 0 16,6 0-1-16,-7 0 0 15,7-2-1-15,1 1-3 16,1-3-1-16,0 3-1 16,0 0 0-16,0 0 2 15,0 0 2-15,12 0 1 0,6 0 0 16,33-2 0 0,-29 1 0-16,2 6 1 0,-6 0-1 15,0 3 1-15,2 5-1 16,-11 0 1-16,2 4 0 15,-3 3 0-15,-4-2 0 16,-4 3 2-16,1-1-1 16,-7 0 2-16,-2 1 0 15,-5 1 3-15,-6 3 2 16,-1-5 12-16,0 2 4 0,-4-7 9 16,0 2 4-16,1-3 2 15,5-3-1-15,-5 0-5 16,-11-15-3-16,-3-2-8 15,-8-4-3-15,7-1-4 16,7 1-3-16,9 3-6 16,0-7-2-16,9-4-2 15,4 6-2-15,-1-8-2 16,4 5 2-16,6 1-44 16,-3-6-29-16,3 3-106 15,3 4-90-15,4-2 172 16</inkml:trace>
  <inkml:trace contextRef="#ctx0" brushRef="#br0" timeOffset="-85820">23813 10500 768 0,'-1'-4'512'16,"6"1"-8"-16,-5 2-208 16,0 1-42-16,0 0-99 15,0 0-35-15,0 0-48 16,-4 8-13-16,0 8-15 16,-15 26-6-16,24-22-14 15,-5 3-6-15,-3-4-7 16,5-1-1-16,-12-8-4 15,4-7 0-15,6 2 10 0,3-2-22 16,-2-3-131-16,-2-1-69 16,-1-1 109-16</inkml:trace>
  <inkml:trace contextRef="#ctx0" brushRef="#br0" timeOffset="-83019.31">24238 10175 722 0,'1'1'359'0,"-3"-1"-121"16,2 0-32-16,0 0-69 15,0 0-26-15,0 0-30 16,0 0-12-16,0 0-12 16,0 0-4-16,0 0-7 15,0 0-2-15,0 0 0 16,0 0 0-16,1 11-6 15,0 8-4-15,-11 29-10 16,2-29-4-16,-5 2-5 16,-10-1-2-16,8 6-4 0,-4-3-1 15,5 4-2 1,0-3 0-16,2-2-1 0,3-2-1 16,1-5 0-16,-1-1 1 15,3-8-1-15,2-1 3 16,2-9 2-16,3-2-1 15,1-4-2-15,5-3-3 16,1-3-3-16,5 1 0 16,2-3-1-16,-1 4 0 0,-1 6 0 15,-1-1 0-15,-2 7 0 16,-1 2 0-16,-1 3-1 16,-3 5 0-16,3 4 2 15,-2-2 0-15,10 5 0 16,4 3 0-16,0-6 0 15,2 5 1-15,-11-6 0 16,-7-8 0-16,5-1 0 16,0-5 0-16,9-6 1 15,9 0-1-15,-2-5-10 16,1 0-37-16,0 0-90 16,-5-3-65-16,-1 9 114 15</inkml:trace>
  <inkml:trace contextRef="#ctx0" brushRef="#br0" timeOffset="-82533.621">24487 10127 617 0,'-4'-3'384'0,"1"2"16"16,-2-2-121-16,5 3-80 15,0 0-42-15,0 0-74 16,-1 0-20-16,-1 0-26 16,1 5-1-16,-3 21-2 15,-3 31 0-15,0-26-5 0,0 5-2 16,-5-4-5-16,0 5-1 16,-2-2-4-16,-9-3-2 15,5 5-5 1,10 3-1-16,-9-7-3 0,14 2 0 15,-1-6-1-15,-13-10 0 16,14-5 0-16,-6-7-1 16,-1-7 2-16,4-5 6 0,3-1-59 15,3-1-36-15,9-7-168 16,1-4 150 0</inkml:trace>
  <inkml:trace contextRef="#ctx0" brushRef="#br0" timeOffset="-81754.44">24783 10074 901 0,'-2'0'416'15,"1"0"-176"-15,-4 5-35 16,2 3-65-16,14 10-21 0,-17 1-31 15,11 12-12-15,-21-6-15 16,-13-1-2-16,17 11-3 16,-24-12-3-16,18 13-5 15,-8-1-6-15,-1-6-10 16,11 7-6-16,-2-6-7 16,6-1-4-16,6-1-3 15,-4-1-2-15,10-5-4 16,-1 2-1-16,4 4-2 15,1-9 0-15,6 0 0 16,2-12 0-16,5-1-1 16,4 4 1-16,6-7 0 15,10 8 0-15,-15-14 1 16,12-1-1-16,-10-7 1 16,-6-6 0-16,21 4 0 15,-15-10 0-15,9 2-1 16,-2 0 0-16,-5-9 0 15,-3 4 0-15,-5-1 1 0,-7 1 2 16,-2 3-1-16,-2 2 1 16,-6 5-2-16,-1 4 0 15,-6 6-2-15,-3 5 0 16,-6 1 0-16,-5 4-1 16,-3 8 6-16,-1 0 2 0,-1 6 2 15,3-1 2-15,6 3-4 16,-3 0 0-16,8 2-2 15,-2-1-2-15,5 0 0 16,5-3-2-16,3 1-1 16,9 3 0-16,-10-4-1 15,1-4 1-15,-1-3-2 16,-10-4 12-16,15 2-63 16,2 5-42-16,-1-11-124 15,-1 1 118-15</inkml:trace>
  <inkml:trace contextRef="#ctx0" brushRef="#br0" timeOffset="-38542.15">4024 15329 402 0,'0'0'295'0,"-1"0"23"16,0 0-118-16,1 0-35 15,0 0-53-15,0 0-28 16,0 0-36-16,-1 0-11 16,0 0-21-16,0 4-5 15,0 24-4-15,3 26 0 0,-2-19 0 16,-1 9 0-16,-7-7-1 16,2 12 0-16,1-2 0 15,-2-6 1-15</inkml:trace>
  <inkml:trace contextRef="#ctx0" brushRef="#br0" timeOffset="-37999.72">4017 15269 573 0,'0'-1'311'16,"-1"-3"-63"-16,0 4-41 15,1-1-67-15,0 0-36 16,1 0-53-16,2 0-17 0,0 0-14 15,5 0-3-15,5-1 0 16,3-6-1-16,46-12-2 16,-31 9-3-16,1 7-4 15,9 4-3-15,4 6-1 16,-15 1 0-16,-2 3 0 16,-6 3 1-16,-24-1 0 15,10 8 0-15,1 5 2 16,-10 1 1-16,-1 7 2 15,-10-6 0-15,-5 10 1 16,-2-9 1-16,-7-14 1 16,4 6 1-16,-11-15 6 15,0 1 3-15,-1-7 3 16,-5-11-1-16,10-7-6 16,-1-3-5-16,13 0-4 15,7 10-26-15,1-7-120 16,8 4-128-16,6 10 157 0</inkml:trace>
  <inkml:trace contextRef="#ctx0" brushRef="#br0" timeOffset="-37232.66">4018 15465 314 0,'1'-4'215'15,"-3"-3"-9"-15,2 3-32 16,0 1-14-16,0-1-18 16,0 5-13-16,0 1-24 15,0-1-13-15,0 1-25 16,0-2-4-16,0 0-7 16,0 4-4-16,0 1-5 15,0 4-8-15,0 16-16 16,2 19-7-16,-3-11-6 15,-4-5-2-15,2 4 1 16,-2 0-1-16,-3-9 0 0,1 7-1 16,1 2-5-1,4 6 0-15,-6-8 1 0,4-3 1 16,-7-11 2-16,10 2 2 16,-4-8-1-16,2-2 3 15,4-2-4-15,-11-16-25 0,8 7-127 16,-2-7-327-16,7-8 312 15</inkml:trace>
  <inkml:trace contextRef="#ctx0" brushRef="#br0" timeOffset="-36167">4701 15072 612 0,'36'-28'311'0,"-36"28"-84"16,-10-6-36-16,10 3-49 16,0 3-20-16,-4-5-39 15,3 5-15-15,0 1-28 16,-2 0-11-16,0 2-6 0,3 3 1 15,-2 1 2-15,-1 2-1 16,-3 15-7-16,-15 29-4 16,26-18-2-16,-15-1-1 15,2-1 3-15,4 5-2 16,-25 0 1-16,23-4-4 16,-5 0-5-16,-9-7 2 15,17-10-2-15,1 16 5 16,-5-12 0-16,1-8 1 15,6 8 0-15,-6-21 2 0,5 7-3 16,1-4 0-16,-5-12-31 16,5 9-47-16,0-6-122 15,2 6-77-15,-1 0 157 16</inkml:trace>
  <inkml:trace contextRef="#ctx0" brushRef="#br0" timeOffset="-35762.36">5074 14933 872 0,'-2'0'393'15,"-5"0"-189"-15,-1 0-36 16,-1 8-66-16,-1 1-27 16,4 10-28-16,2 11-5 15,-7-8-8-15,3 14-2 16,-2 2-6-16,0-6-1 0,4 14-1 16,-1-8 0-16,-3 1-5 15,-1-2-2-15,-7-5-4 16,3 4-3-1,1-2 0-15,2 1-1 0,3-4 0 16,-5-7 0-16,-2-9 1 16,6-3 1-16,1-2-1 15,10-2 1-15,-4-6-15 16,-3-5-29-16,-6-7-106 16,0-1-111-16,15-1 153 15</inkml:trace>
  <inkml:trace contextRef="#ctx0" brushRef="#br0" timeOffset="-35448.59">4697 15248 820 0,'-2'-6'400'16,"5"1"-137"-16,1-2-42 0,-4 1-70 15,2 0-36-15,19 2-53 16,-10 0-15-16,8 4-19 16,9-4-6-16,-16 2-7 15,20 2-3-15,2 0-1 16,-9 4 1-16,2-1-1 15,-10-2-1-15,-2 1-1 16,-3-2-1-16,-1 0-33 16,-2 3-60-16,-4 1 57 15</inkml:trace>
  <inkml:trace contextRef="#ctx0" brushRef="#br0" timeOffset="-34985.03">5310 15235 737 0,'-35'-7'395'16,"26"2"-115"-16,8 5-86 15,0-2-29-15,6 3-77 16,-4-1-30-16,1 0-39 15,5 0-7-15,7 1-2 16,34 4 2-16,-8 0 0 16,-10-5 2-16,0 0 1 15,0-2 0-15,0 1-1 16,1-2-1-16,0 0-1 16,-2-5-2-16,-6 5-1 15,-2 1 0-15,-7 2-43 0,-6-1-59 16,-6 2-363-16,-6 0 308 15</inkml:trace>
  <inkml:trace contextRef="#ctx0" brushRef="#br0" timeOffset="-34625.83">5199 15369 653 0,'-1'0'372'15,"-6"-4"-82"-15,16 6-101 16,-8-3-31-16,8 1-42 15,13 6-14-15,-3-4-15 16,0-1-8-16,14-1-14 16,-1-1-1-16,-2-5-8 15,2 5-6-15,-2 1-14 0,-9-3-10 16,-4 0-10-16,0-1-4 16,-13 0-3-16,2 1 3 15,-3-1-55-15,-1 2-69 16,0 1 73-16</inkml:trace>
  <inkml:trace contextRef="#ctx0" brushRef="#br0" timeOffset="-30617.87">7960 15132 560 0,'30'-29'321'0,"-28"28"-34"15,1 1-63-15,-6-7-69 16,2 4-27-16,2 3-42 16,-4 0-21-16,1 2-22 15,-1-1-10-15,-1 1-6 16,-1 3 1-16,1 7-1 15,-4 16-1-15,-8 29-7 16,6-30-2-16,-2 1-4 16,3 1-3-16,-3-4-2 15,0 0-1-15,6-1-1 0,0 8-1 16,6-3 0-16,0-8 1 16,-1-6 2-16,-4-13 1 15,2-11-72-15,3 0-65 16,1-7-402-16,4-8 346 15</inkml:trace>
  <inkml:trace contextRef="#ctx0" brushRef="#br0" timeOffset="-30309.27">7878 15199 892 0,'-4'-3'439'0,"4"2"-154"15,-5-3-58-15,6 4-91 16,0 0-42-16,3 0-46 16,1 0-11-16,4 0-7 15,7 0 1-15,32 4 0 16,-27-3-2-16,10 3-4 0,-6-4-3 15,-1 1-7-15,-2 1-2 16,-13-4-1-16,-3 0-1 16,-12-4-42-16,14 5-58 15,-3-2 58-15</inkml:trace>
  <inkml:trace contextRef="#ctx0" brushRef="#br0" timeOffset="-29618.69">8876 14866 528 0,'3'-6'321'0,"-1"4"-3"15,-3-1-68-15,1 3-65 16,0 0-34-16,-3 0-66 16,2 0-26-16,0 2-36 15,0 4-6-15,0 8 3 16,-1 18 5-16,-8 38 5 16,0-29 3-16,-4 10-4 15,-2-5-4-15,-1-4-7 16,-3 0-5-16,8-9-4 15,3-2-1-15,-6-3 0 16,7-6 0-16,1 2 0 16,-2-5 1-16,6-8 0 0,3 5 2 15,-4-18 2-15,1-2 0 16,3-1 2 0,0 4-16-16,0 0-73 0,0-5-60 15,4 1-344-15,1-3 315 16</inkml:trace>
  <inkml:trace contextRef="#ctx0" brushRef="#br0" timeOffset="-29085.87">9228 15181 804 0,'-8'-3'415'0,"-7"0"-102"16,-5 1-95-16,8 9-82 16,-4 0-34-16,0 1-44 15,1 4-11-15,1 0-13 16,-7 0-6-16,6 1-6 16,0 1-3-16,-4-1-2 15,26 9-1-15,-10 2-2 16,4-2-1-16,1-1-4 0,-14-7-1 15,11-3-2-15,6 1 1 16,9-1-1-16,7 2 1 16,-4-7 2-16,1-6 0 15,2-7 2-15,-2-10 1 16,9-2-1-16,-5-1-1 16,-4-3 0-16,-2 3-1 15,-4-1-1-15,0-2-1 0,-5 4 0 16,-2-3-1-16,0 7 0 15,-7-5 2-15,-4-1-2 16,-2 7 0-16,-4 2-2 16,2-1-1-16,-6 7-3 15,4 6 0-15,-6-4-3 16,0 8 1-16,7 3-1 16,-1-3 0-16,2 0 0 15,8 8 0-15,-8-7-4 16,2 0-23-16,6 4-80 15,-3-7-56-15,13 5-243 16,4-2 258-16</inkml:trace>
  <inkml:trace contextRef="#ctx0" brushRef="#br0" timeOffset="-28219.39">9682 15193 964 0,'5'-4'428'15,"-2"-4"-204"-15,1 0-37 0,-2 4-53 16,2-4-20-16,-3 5-18 16,0-2-8-16,-4-1-13 15,-6 4-8-15,-9-1-28 16,-1 4-7-16,-10 0-13 15,2 7-5-15,-3-5-5 16,8 6-3-16,10 0-3 16,-3 0 0-16,-3 5-1 15,9 3-1-15,-8-3-1 16,3-3 0-16,14 1 0 16,-8-3-1-16,14 0 0 15,0-1 0-15,9 1 1 16,-9-6 0-16,10 2-1 15,0-3 1-15,2-5-10 16,4-6-9-16,-10-2-16 0,8-3-6 16,-8-3-2-16,3 5 4 15,-5-6 2-15,-4 1-2 16,-3 4 7-16,1 1 2 16,5 13 3-16,-6 1 4 15,1 7 3-15,-3 4 0 16,-6 5 12-16,0 4 2 15,-2 9 1-15,-5 7 1 0,6 22 2 16,0 8 1-16,-16-6 0 16,1 3 1-16,-9-11 2 15,3-3 0-15,12 10 1 16,2-1-2-16,-3-5 1 16,-5-2-1-16,5-9 2 15,-3-6 1-15,5-8 3 16,3-2 0-16,-8-16 1 15,2-3 1-15,-1-6 0 16,2-3 1-16,5-2 0 16,-2-4 0-16,5-6-2 15,0-1 0-15,0-6-4 16,8-7-1-16,-4-10-2 16,5-1-1-16,6-9-3 15,-5 4-2-15,5 6 1 16,-1 2 0-16,7 10 4 0,3 3 7 15,0 0 9 1,2 2 6-16,-2-2 6 0,8 0 1 16,11 5-3-16,-4 0-4 15,2 3-8-15,1 0-4 16,-4 2-6-16,13 7 0 16,-5-6-1-16,2-1-1 0,-8 1 1 15,-6-7-1 1,-4 6 6-16,-6 4-32 0,-4-2-107 15,-4-1-451-15,-2-7 393 16</inkml:trace>
  <inkml:trace contextRef="#ctx1" brushRef="#br0">14657 17536 0,'0'0'16,"0"0"-16,0 0 16,0 0-1,0 0-15,0 0 16,109 50 15</inkml:trace>
  <inkml:trace contextRef="#ctx0" brushRef="#br0" timeOffset="-9527.211">10616 14949 441 0,'2'-2'261'0,"-1"-3"-44"0,3 4-49 16,-4 0-20 0,0 0-15-16,0 0-7 0,0 0-16 15,0 0-2 1,0 0-7-16,-2 0 0 0,1 1 3 15,0 0-4 1,0 0-76-16,0 0-14 0,0 0-29 16,-3 2-16-1,-7 6 47-15,-9 8 0 0,-25 37-4 16,21-24 0-16,-2-3-4 16,3 8-2-16,-2 0-1 15,0 6 0-15,-3-3 0 16,3 0 0-16,7 5 0 15,5-2-1-15,5 1 1 16,8 7-1-16,3-7 1 16,7 1 2-16,0-7 0 15,4-6 1-15,2-10-36 16,8-2-29-16,-4 0-147 16,3-7 132-16</inkml:trace>
  <inkml:trace contextRef="#ctx0" brushRef="#br0" timeOffset="-8847.32">10762 15409 576 0,'0'-2'376'15,"0"1"-3"-15,0-1-183 16,0 1-23-16,0 0-65 16,-2 1-18-16,1 0-22 15,0 2-8-15,-2 13-12 16,1 2-8-16,0 24-12 0,3-29-3 16,0-10-3-1,-3-6-1-15,2 0 12 0,0 3-33 16,0 0-147-1,0 0 115-15</inkml:trace>
  <inkml:trace contextRef="#ctx0" brushRef="#br0" timeOffset="-4387.24">11155 15199 307 0,'3'-8'199'16,"2"-5"14"-1,17-28-21-15,-12 34-12 0,-6-3-6 0,2 8-16 16,-1-2-7-1,-5-7-25-15,2 8-12 16,-1-2-16-16,-1 2-11 16,0 3-17-16,0 0-10 0,0 0-26 15,0 0-10-15,0 0-15 16,-1 0-2-16,1 7 0 16,-4 16-1-16,-7 30-2 15,4-18-2 1,-9-7 1-16,5 5 0 0,-1-4 1 15,1 8 0-15,2-1 0 16,0-1 0-16,4-5 2 16,0-4 0-16,1-13 1 15,4 0 1-15,0-1-1 16,0-12-1-16,4 1-57 16,-2-5-64-16,-2 2-211 15,1-2 203-15</inkml:trace>
  <inkml:trace contextRef="#ctx0" brushRef="#br0" timeOffset="-3587.5">11432 15149 545 0,'-10'-1'316'16,"8"-1"-66"-16,3 2-78 15,2-3-37-15,-3 2-47 16,0 0-13-16,0 0-16 16,2-1 2-16,19-4 7 15,27-3-2-15,-18 9-1 16,4 0-5-16,-4 2-14 16,-2 4-6-16,-2 0-11 0,-6 4-7 15,-6 0-9 1,-3 0-4-16,-6 2-2 0,-5-3 1 15,-5 1 5 1,-4-2 3-16,-5 2 2 0,-4-1-2 16,-4-1-5-1,-4 0-1-15,-3-3-1 0,-3 0-2 16,7-3-2-16,-2-1 1 0,8-2-2 16,13 1 0-1,2 0-2-15,3-1-2 0,1 0-3 16,0 0-4-1,0 0 0-15,0 0 0 0,13-1 3 16,10 1 0 0,29 5-1-16,-26 4 0 0,0 3 0 15,-9 0 0 1,-2 5 1-16,-2 3 0 0,-6 8 1 16,-1 0 1-16,-4 1 2 15,0 5 0-15,-5-8 4 16,-4-2 1-16,-7-4 3 15,-6-7 2-15,-8-8 4 16,3 7 2-16,-3-4 5 16,0-4 0-16,6-7 1 15,-12-12-1-15,2-4-6 16,7 0-2-16,-2 1-6 0,9 1-1 16,7 5-5-1,-1 4 0-15,4 6-2 0,0-1-3 16,1 3-10-1,3-2-16-15,4 2-72 0,1 1-45 0,-1-1-168 16,0 0 192 0</inkml:trace>
  <inkml:trace contextRef="#ctx0" brushRef="#br0" timeOffset="-2912.13">12044 15101 818 0,'-6'3'390'0,"-3"3"-145"0,-3 3-55 15,-4-2-59 1,3 2-26-16,-14 2-36 0,21 10-15 16,-9-1-17-16,4 3-5 0,5 5-7 15,-15-3-2 1,7 10-5-16,-8 0 1 0,8-2-3 15,5 2 0 1,5-4-3-16,4-7-1 0,6-1-1 31,-6-7 1-31,15 1 0 0,-4-1 0 0,0-6 4 16,13 4 1-16,-17-7 2 16,9-5 2-16,5-4-2 15,-3-4-1-15,14-11-3 16,-6-1-2-16,0-7-2 15,-5-7 0-15,-3 0 1 16,-3-1-2-16,-8 0-1 16,0 5-2-16,-8 7-6 15,-2 3-2-15,-5 10-7 16,-1 4 0-16,-3 4-1 16,-2 5 1-16,-1 3 3 0,-5-1 0 15,0 5 2 1,11 2-1-16,1 4 0 0,-1 3 0 15,13 7 2 1,-16-6 1-16,-4 0 1 0,11 1 1 16,-3-5 9-1,14 4-14-15,9-2-101 0,-4-7-76 16,8-4 102-16</inkml:trace>
  <inkml:trace contextRef="#ctx0" brushRef="#br0" timeOffset="-2417.56">12354 14903 478 0,'-6'0'316'16,"9"0"10"-16,-1 1-107 15,-2-1-74-15,11 6-16 0,12 5-11 16,35 44-6 0,-27-24-22-16,0 2-4 15,5 0-18-15,-6-2-10 16,4 7-15-16,-8-1-2 16,-7-3-8-16,-3-1-4 0,-8 2-5 15,-3 4-6 1,-11 7-2-16,-5 2-1 0,-10-3 2 15,-3 0 0-15,-6-3 0 16,-2-11 0-16,-4 1 2 16,7-7 2-16,3-8-43 15,9-2-39-15,-2-7-127 16,5-1-116-16,5 0 191 0</inkml:trace>
  <inkml:trace contextRef="#ctx0" brushRef="#br0" timeOffset="-1046.86">10265 15792 510 0,'0'0'261'0,"0"0"-67"16,0 0-20-16,0 0-30 15,0 0-13-15,5 1-10 16,8 1-7-16,4 0-13 16,26 4-7-16,-21-6-15 15,-3 3-7-15,7-3-6 16,7 6-4-16,-6-6-10 0,8 0-8 16,3 0-17-16,0-4-5 15,9 4-9-15,-3-3-3 0,-3 0-2 31,-1 1 0-31,3 1-3 0,5 3 1 16,-2-2-2 0,-4-4-1-16,3 0 1 0,-4-1-1 0,9 1-1 15,-1 4 2-15,-5-1-3 16,-1-2 1-16,-2 3 1 16,-2-1-2-16,8 2 1 15,-3 2 0 1,2 1 0-16,-1-3 0 0,-3-1 0 15,2-1-1-15,-11-3 1 16,2 1-1-16,-6-3 0 16,4 4 0-16,6-3 0 15,9 4 0-15,-3 1 0 16,2 0 0-16,-2 0 0 0,-5 0 0 16,1-1 0-1,-3 1 1-15,1 1-1 16,-6-1 1-16,2 3-1 15,-1-3 0-15,2-1 0 16,2 1-1-16,-5 0 1 16,7 1-1-16,-8 1 1 15,4-2 0-15,3-2 1 0,3 1-1 16,3-6 1-16,1 6 0 16,-1 1-1-16,-7-4 1 0,0 4-1 15,0-1 0 1,-1 1 2-16,-2 0 0 0,-1 0 2 15,5-1 1 1,7 0 1-16,-4-1 1 0,1 2 0 16,-9 0 0-1,-6 0-1-15,8 2 1 0,-10-2 0 16,4 3 0-16,-3-3-1 16,-3 0-1-16,2 1 0 15,-7-1-2-15,-6 1 0 16,-2 0 0-16,-4 1-1 15,-4-2 0-15,5 3-2 16,-7-3 0-16,2 0 3 16,-5 1-15-16,1-1-80 15,0 0-89-15,-4-1 106 16</inkml:trace>
  <inkml:trace contextRef="#ctx0" brushRef="#br0" timeOffset="162.8">10736 16116 484 0,'32'-32'270'15,"-29"27"-63"-15,-1 0-63 16,-2-1-22-16,0 5-31 16,-2 1-10-16,2 0-17 0,0 0-6 15,-1 0-15 1,0 0-8-16,0 1-12 0,-7 10-3 15,-1 3-4 1,-41 32-4-16,24-25-4 0,-5 2-3 16,0 6-2-1,1 6-2-15,6 8-1 0,9-1 0 16,-1 0-1-16,-4-4 0 0,10-4 0 16,-4 2 1-16,18-2 0 15,8 0 0-15,-4-7 2 16,7 2 1-1,-14-7 4-15,10-1 0 16,5-5-79-16,-2-7-82 16,16-4 96-16</inkml:trace>
  <inkml:trace contextRef="#ctx0" brushRef="#br0" timeOffset="543.73">10964 16524 702 0,'-12'-7'418'0,"10"7"40"15,2 4-240 1,-10 3-79-16,5-3-20 0,-9 5-55 16,-3 2-18-16,7 0-27 15,10 1-4 1,-5-5-3-16,-3 0-1 0,9-4 5 15,-9 2-8-15,16-4-87 16,-7-5-97-16,-6 3 108 16</inkml:trace>
  <inkml:trace contextRef="#ctx0" brushRef="#br0" timeOffset="1632.6">11242 16267 459 0,'-1'0'285'0,"0"0"-35"0,0 0-67 16,0 0-20-1,1 0-24-15,0 0-10 0,0 0-13 16,1 0-10-1,10-3-30-15,5-3-14 0,38-10-18 16,-23 14-6 0,0-2-11-16,0 1-6 0,1 1-9 15,-7-3-3 1,-9 3-4-16,9 9-3 0,-20-2-2 16,1 4 0-16,0 8 3 15,-12-5 3-15,3 6 2 16,-7 3 1-16,-9-6 1 0,-2 1-1 15,-7-4 0 1,4 0-1-16,6-1-1 0,10 0 0 16,7-5-1-1,-10-6 0-15,14 2-1 0,-15-8-2 16,4 2-3-16,6 0-2 0,4 0-1 31,11 6-1-31,-5-5 1 0,15 2 1 16,-11 2-1-1,-3-1-1-15,11 4 0 0,-9 7-2 0,6 0 1 16,-3 0 2 0,-7 4-1-16,5-4 2 0,-2 5 0 15,5 2 0-15,-6-1 2 16,-8 3 1-16,-12-1 2 16,-5 0 2-16,-7-1 1 15,6 1 2-15,-3-4 2 16,-2 3 3-16,5-7 2 15,-12-4 2-15,-2-6 0 16,2-4-1-16,-2-2-1 16,2-4-1-16,9-3-1 15,1 0-2-15,6-11-3 16,5 1-2-16,3-3-27 0,-1 0-21 16,7 6-70-1,0 1-50-15,5 9-170 0,9 2 207 16</inkml:trace>
  <inkml:trace contextRef="#ctx0" brushRef="#br0" timeOffset="2132.82">11903 16153 768 0,'5'-10'396'0,"-6"5"-94"16,-5 1-75-16,5 1-75 16,1 2-44-16,0 1-59 0,0 0-13 15,0 0-9 1,0 14 10-16,-1 11 4 0,-7 35 0 15,8-21-5 1,-2 2-2-16,-4 2-8 0,2-1-4 16,1-4-7-1,-10-11-1-15,0-8-2 0,2-1 1 16,-4-10 0-16,15 3 1 0,5-3 0 16,0-3-8-1,-2-5-53-15,0 0-45 0,-3-1-146 16,0-1-106-1,0 1 214-15</inkml:trace>
  <inkml:trace contextRef="#ctx0" brushRef="#br0" timeOffset="2882.81">12406 16151 975 0,'-1'-10'434'0,"2"7"-214"0,-3-3-53 0,15 5-60 31,-5-1-22-31,-17-2-22 0,1 2-7 0,-8-3-14 16,13 6-8-1,1 0-13-15,-14-1-4 16,-13 3-7 0,-13-4-2-16,1 2-4 0,9 3 0 15,0 1-2-15,-2 2-1 0,2 4-1 16,3-2-1-16,10 2-1 16,0 0-1-16,9-2-1 15,6 5-1-15,3-5-3 16,6 5 1-16,6-5 1 15,1 3 1-15,9 2 2 16,-1 1 2-16,9 5 1 16,2 2 0-16,10 10 0 15,-11-13 1-15,-6 2 0 16,6 4 1-16,-17-4 0 0,4 8 0 16,-8 1 1-1,-15-5 0-15,-3 0 2 0,-8-1-1 16,-8-1 2-1,3-4 1-15,-7-6 2 0,5 0 2 16,8-7 3 0,-1-5 2-16,-2-4 2 0,5-8 1 15,3-10-2 1,3 0-3-16,8-7-8 0,0 2-5 16,2 13-4-16,1-4 0 0,5 0 1 15,-1-1 2 1,7-21 2-16,0 15-1 0,2-3 3 15,-3 1 4 1,6 2 11-16,2-15 5 0,3 10 4 16,3-6-5-1,4 13-9-15,-2 4-3 0,-16 0-6 16,8 6-1-16,-15 1-2 16,2 1-5-16,9 5-60 15,-7 2-40-15,4 3-120 16,-3 3 129-16</inkml:trace>
  <inkml:trace contextRef="#ctx0" brushRef="#br0" timeOffset="3402.41">12623 16008 876 0,'-6'-3'420'16,"0"-1"-160"0,6 4-127-16,0 2-30 0,7 6-22 15,3 0 0-15,7 9-16 16,3-3-1-16,6 7-9 16,5 4-4-16,10 2-11 15,-6 3-5-15,9 9-9 16,-14-3-3-16,-15 1-5 0,-2 9-1 15,-17-1-4 1,5 5-1-16,-3 1-2 16,-2-6 1-16,-9-5 1 15,-12-1 1-15,2 2 3 16,-3-6-2-16,-5 8 2 0,1-6 2 0,2-22 4 16,-6 19 2-1,7-26 4-15,4-6-15 0,-1-1-80 16,4-16-66-1,12-6 75-15</inkml:trace>
  <inkml:trace contextRef="#ctx0" brushRef="#br0" timeOffset="5113.09">14292 15458 290 0,'-5'-3'232'15,"6"3"18"-15,-4-1-58 16,1 1-18-16,1 0-35 15,0 0-11-15,0 0-25 16,0 0-13-16,1 0-14 16,-1 0 0-16,0 0 9 15,0 0 7-15,0 0 7 16,1 0-3-16,0 0-10 16,12 4-9-16,16 0-20 15,44-4-8-15,-31-6-21 16,1 4-5-16,-10 1-9 15,0 0-2-15,-4 1-3 16,-2-2-1-16,0 7-2 0,-8-4 0 16,3 9-4-1,-11-10-2-15,-6-8-15 0,3 14-14 16,-18-12-41-16,7 13-45 0,-5-1-127 16,-5-4-111-1,3 8 217-15</inkml:trace>
  <inkml:trace contextRef="#ctx0" brushRef="#br0" timeOffset="5562.76">14276 15666 460 0,'6'-4'307'0,"-10"2"26"0,-8 0-84 16,1 0-52-16,13 2-17 0,-11-1-23 16,14 0-12-1,0 1-18-15,-9-1-14 16,19 2-18-16,1 1-1 15,-12-2-7-15,12 2 1 0,-6 2-6 16,10 0-9 0,14-2-11-16,-2 2-7 0,14-4-11 15,-15-4-3-15,3-1-11 16,1-2-5-16,4 0-8 16,0 2-3-16,-1 1-7 15,-16 2 2-15,9 2-5 16,-14-7-2-16,3 11-2 15,9-4 0-15,-40 3-22 16,19 5-29-16,-11-3-65 16,-3 5-51-16,18 2-57 15,-6 2 131 1</inkml:trace>
  <inkml:trace contextRef="#ctx0" brushRef="#br0" timeOffset="58419.37">6160 15108 425 0,'-1'-1'247'16,"0"0"-31"-16,0 1-30 15,0 0-45-15,0 0-17 16,0 0-24-16,-5-2-14 16,3 1-18-16,1 0-3 0,1 0-3 15,0 0-4-15,-1 1-13 16,1 0-7-16,0 0-10 16,0 0-1-16,0 0 5 15,1 0 4-15,0 0-4 16,3-1-3-16,25-1-13 15,17-12-7-15,-23 6-7 16,6 2-2-16,0 1 0 16,5 5 0-16,-8 0 0 15,-3 9-1-15,-5-3-1 16,-6 0 0-16,-1 1-1 16,-6-4 1-16,-4 4 3 15,-2 5 2-15,-8 1 4 16,1 6 1-16,-8-5 1 15,-5-1 0-15,-1 1 0 0,-2-3-1 16,7-2 1-16,-5-3-1 16,-5-5-1-16,7 2 0 15,-5-3-3-15,7 1 0 16,13-1 0-16,-1-3-1 16,12 0-3-16,2-2 0 15,7 2-5-15,-4 1 0 16,-1 0-1-16,-3-2 0 0,6 4 1 15,12 3 0 1,-3 1 0-16,1-1 2 0,-1 1 0 16,-7 1 0-16,0-1 0 15,7 7 1-15,-8 4 1 16,-3-2-1-16,-1 8 1 16,-4-1 0-16,-7 2 1 15,-2 3 1-15,-8 1 3 16,-2-6 2-16,-9 13 4 15,1-5 5-15,-5-4 11 16,-4-2 5-16,9-13 8 16,-9-6 0-16,1-3-4 15,-3-3-2-15,-6-4-7 16,4-2-3-16,2-3-7 16,8-4-4-16,5-4-6 15,2-1-1-15,7-1-3 16,4 11-2-16,0-4-4 15,2 5-3-15,2 1-46 0,-2-4-50 16,10 10-147-16,7 2-120 16,6 1 228-16</inkml:trace>
  <inkml:trace contextRef="#ctx0" brushRef="#br0" timeOffset="58806.61">6659 15433 990 0,'-3'2'488'16,"-14"-5"-191"-16,11 6-117 15,-1-1-30-15,1 5-66 16,12 3-18-16,-13-4-26 0,-6 1-8 16,4-6-13-16,1 11-5 15,5 3-7-15,-3-6 0 16,6 9-1-16,-6-12 1 15,3 4 1-15,1-1 0 16,1-2-9-16,1-2-29 16,-8-5-110-16,2 2-93 0,4-2 137 15</inkml:trace>
  <inkml:trace contextRef="#ctx0" brushRef="#br0" timeOffset="59286.38">6890 15114 890 0,'-3'3'413'16,"-4"1"-180"-16,-1 0-22 15,-2 4-62-15,-2 4-31 16,0 3-41-16,-1 4-15 16,0 0-23-16,3 0-8 15,-1 1-12-15,0-4-2 16,-2 3-5-16,-1-2-1 15,11 0-3-15,3-1 0 16,3-5-2-16,7 1 2 0,-2-8 12 16,3-3 2-16,11-2 3 15,1-6-2-15,8 3-10 16,0-2-3-16,0-1-3 16,-3 1-1-16,0-2 0 15,3 2-2-15,-7 1-21 16,-3 1-26-16,-2 4-66 15,3 0-54-15,-6 0-179 16,-1 0 217-16</inkml:trace>
  <inkml:trace contextRef="#ctx0" brushRef="#br0" timeOffset="59671.21">7181 15051 869 0,'-5'-2'471'0,"-14"-5"-91"0,8 8-192 16,-6 0-31-16,3 16-68 15,10 5-24-15,-4 6-29 16,0 6-2-16,-2 0-3 16,2 1-3-16,-7 4-10 15,0 2-5-15,7 4-3 16,-9 3 1-16,7-6 1 16,2 0 1-16,-6-12 2 15,8-4-1-15,-2-6-1 16,0-8-2-16,3-3-42 15,-1-9-33-15,0-4-113 16,0 2-105-16,6-12 178 16</inkml:trace>
  <inkml:trace contextRef="#ctx0" brushRef="#br0" timeOffset="60353.87">7425 14969 640 0,'1'-4'400'0,"-2"2"13"16,-6-2-165-16,2 13-102 15,-2 7-39-15,2 9-55 16,-4 0-6-16,-1 10-10 16,-1 4 0-16,-5-3-3 15,1 4-7-15,0-1-6 16,-1-5-2-16,0 4-4 15,3-3 0-15,6 2-4 0,-2-4 1 16,1-1 0-16,7 1 0 16,0-8 0-16,-1-4-1 15,9-4-1-15,-1-2-1 16,3-4 1-16,6 3 0 16,-2-7 4-16,1-5 0 15,4 1 2-15,-1-1-1 16,3-2-1-16,1-5-1 15,4-2 1-15,1-9-1 0,1-4-3 16,2 0-1-16,-1-6-1 16,-3 0 1-16,-8 2 0 15,-8 0 1-15,-11 0 2 16,1 0-1-16,-7 7-5 16,-2 2-2-16,-4 9-3 15,-4 4-1-15,-3 5 3 16,1 8 1-16,2 1 4 15,-1 5 2-15,2 3 5 16,0-2 1-16,0 8 2 16,5 0-2-16,9-2-6 15,3 3-2-15,3-9-3 16,3-3 1-16,-1 3-7 16,2-3-52-16,5 2-160 15,1-7 144-15</inkml:trace>
  <inkml:trace contextRef="#ctx0" brushRef="#br0" timeOffset="70317.64">15546 15242 365 0,'-1'-1'263'0,"0"0"33"0,-1 1-66 16,1 0-71-16,0 0-27 15,0 0-36-15,0 0-11 16,1 0-12-16,0 0-5 0,0 0-6 15,0 0-1-15,1 0-8 16,11 4-4-16,6-2-10 16,28-3-6-16,-16-6-13 15,9-2-5-15,-11 2-7 16,6 0-2-16,-8 5-4 16,-9-1 0-16,11 5 0 15,-10 0-1-15,-4 2 1 16,-5 6 0-16,-9 2 4 15,2 2 3-15,-15 0 3 16,-4 2 2-16,-1 3-1 16,-11 3-1-16,21 9-1 15,-23-8 0-15,-5-3 0 16,5-5 0-16,-12-10-2 16,19-2 0-16,7 5-3 15,1 0 0-15,6-7 2 0,6 3 0 16,4-9-2-16,2-4-3 15,7-5-4-15,3 1-3 16,6 1-1-16,0-3 0 16,10 10-1-16,0 0 0 15,4 7 1-15,-8 3-1 16,-4 0 2-16,7 9 0 16,-12 7 0-16,3 8 0 0,-6 3-1 15,-13 0 1-15,-6-1 3 16,2-1 1-16,-9 0 0 15,-4-2 3-15,6 1 1 16,-11-2 2-16,-3-3 5 16,-8-4 5-16,-8-3 11 15,4-7 4-15,0-3 3 16,5-5-2-16,-3-6-4 16,4-5-3-16,-2-4-5 15,-2-3-4-15,2-6-7 16,7 0-4-16,11-3-6 15,12 2-3-15,8 5-4 16,-5 3-21-16,5 4-69 16,1 1-54-16,7 1-193 15,9 0 214-15</inkml:trace>
  <inkml:trace contextRef="#ctx0" brushRef="#br0" timeOffset="70756.2">16053 15588 682 0,'0'-9'455'0,"-2"6"43"16,-1-4-155-16,-1 3-114 15,4 4-58-15,-6 6-79 16,0 6-21-16,5 9-23 0,-8-6-5 16,6 5-7-1,-3-5-8-15,-4-3-8 0,4 1-2 16,-5-4-3-16,4 2 1 16,0-5 1-16,-1-1 0 15,5-5-43-15,-5-3-46 16,7-8-179-16,1 0 160 15</inkml:trace>
  <inkml:trace contextRef="#ctx0" brushRef="#br0" timeOffset="71582.739">16522 15284 477 0,'7'-2'323'0,"-5"-4"18"15,0 2-48-15,-1 2-66 16,-2 1-29-16,1 0-39 16,0-1-26-16,0 2-35 15,0 0-13-15,-1 0-20 16,-7 14-7-16,6 14-12 16,-43 31-9-16,26-17-12 15,-1 4 0-15,-6 0-13 16,5 0-2-16,-2-6-3 15,0-4-5-15,9-6 4 16,2-4-1-16,2-7 2 16,4-1 0-16,5-1 1 15,-2-2 0-15,12-1-2 0,4-2 1 16,5-3 3-16,5-8 0 16,1-5 5-16,1-4 0 15,-1-7 0-15,5-1-1 16,5-12-4-16,7 2-2 15,4-7-1-15,-3 2-1 16,-2 6 1-16,-20-5 2 16,-14-4 1-16,3-1 1 15,-9-6 0-15,1-3 0 16,-2 6-2-16,-11-3-3 0,-7 13-3 16,4 6-3-16,2 7-3 15,-9 6-2-15,-6 5-3 16,-1 4 1-16,-6 3-1 15,6 0 2-15,7 3 2 16,2 0 1-16,5 2 1 16,5 3 1-16,6-3-61 15,3-3-49-15,6 0-191 16,9-2 184-16</inkml:trace>
  <inkml:trace contextRef="#ctx0" brushRef="#br0" timeOffset="72452.88">17271 15315 624 0,'0'-9'340'0,"8"5"-66"16,-4-1-23-16,2 1-55 16,-2 0-29-16,-2 0-38 15,1 3-16-15,-3 0-19 16,0 0 1-16,0 0 4 15,0 0 1-15,0 0-5 16,0-1-10-16,-1 1-22 16,0 0-12-16,-2 0-19 15,-21-4-6-15,-30-7-8 16,29 9-1-16,5 2-9 16,-5 1-2-16,-5 3-3 15,-10 1-3-15,-10 0 1 16,9 3 0-16,4-1-1 0,7 6 1 15,5-1-1-15,4 3-2 16,4 0-1-16,5 0-1 16,4 6 0-16,4-2 0 15,6 1 2-15,4-2 1 16,9-1 1-16,2-3 2 16,6-1 0-16,1 1 0 15,5-4 0-15,10-6 0 0,2-2 0 16,12-5 1-16,-8-14 2 15,-7 7 0-15,3-14 0 16,-9-2 0-16,4-2-2 16,-3-3 0-16,-7 4 0 15,-6 4-2-15,-4 10 1 16,-3-1 0-16,-8 5-1 16,-3 2 1-16,-3 1-2 15,0 4-1-15,1 3-6 16,0 0-2-16,-1 0 2 15,0 0 2-15,-4 11 3 16,-3 7 2-16,-20 36 2 16,13-22 0-16,-5 8 3 15,-3 4 0-15,7 7 0 0,-3-1 2 16,-2-2 2-16,-1-3 1 16,-15-8 10-16,-8 2 6 15,5-2 6-15,7 5 1 16,6-5-8-16,9-7-4 15,7-5-6-15,-3-9-1 16,6-9 1-16,5-6-1 16,3-8-22-16,0-9-26 15,5-5-93-15,3 7-43 16,-5 6 99 0</inkml:trace>
  <inkml:trace contextRef="#ctx0" brushRef="#br1" timeOffset="77431.54">17788 14946 443 0,'-1'-6'250'0,"4"7"-34"15,-3-7-17-15,0 2-48 16,0 3-18-16,0 0-26 16,0 0-9-16,0 0-14 15,0 0-5-15,0 0-21 16,0 0-11-16,0 0-14 16,-1 0-5-16,0 0-8 15,0-1-2-15,-4 0-2 16,-11-2 1-16,-27-7 4 15,18 8 2-15,5-1 1 16,-3 0 1-16,-10-4 1 16,3 1 1-16,-15-4 6 15,6 2 1-15,-1 2 0 0,-4 1-1 16,-1-1-9 0,3 1-3-16,-17-4-4 0,6 1-1 15,6 3-3-15,-12 2 0 16,9 0-2-16,-6-4-1 15,-7 1-1-15,6-2 0 16,-4 0-2-16,4 2 0 16,-2 1-2-16,1 1-1 15,2 4-2-15,-4 4 0 0,1-1-1 16,1 1 0-16,-1 1 1 47,29-1 0-47,15-2 0 0,1 1 0 0,-105 6 0 0,3 4-1 15,-2-1 1-15,67-5-1 16,-4 1 1-16,3-1 0 16,8 4 0-16,-7-1 0 15,8 1 0-15,-3 1-1 16,1-1 0-16,8 4 0 16,2 0-1-16,5 5 0 15,-1-1 0-15,0 10-2 16,2 0 1-16,1 2-1 15,3 6 1-15,4-3 1 0,2-1 0 16,-3 1-1-16,-4-4 1 16,-4-1 0-16,-3 2 0 15,3-3 0-15,3 3 0 16,5 0 0-16,5 4 0 16,6 6 0-16,-1-5 0 15,6 6 0-15,0-5 0 16,1-5 0-16,3 0 1 15,2-4-1-15,2 4 2 0,5-2-1 16,0 1 0-16,4-4 0 16,3 0 1-16,3 4 0 15,11-2 0-15,1 1 0 16,1-1 0-16,-1 1 2 16,7 5 0-16,3-2 1 15,1-5-1-15,8-7 1 16,-9-7 1-16,7 1 1 15,-1 1 0-15,14 5 1 16,4-4 0-16,0-5 0 16,7 4 1-16,-10-8 0 15,-1 2-1-15,2 3 1 16,-5-4-2-16,14 4-1 16,-8-2-1-16,-3-3-1 15,9 1-1-15,-18-4 1 0,8 3 1 16,3-4 2-16,-7 0-1 15,5-1 3 17,-29-2 17-32,-1 1-4 0,93-7 6 15,1 4-11-15,1-3-6 16,-55-2-1-16,2 5 0 16,5-6 0-16,-3 4-1 0,-9-7 0 15,-9 2-2-15,-2-1-1 16,2-2 0-16,3 1 0 15,-6-3 1-15,4 0 1 16,-6-7 1-16,-9-11 1 16,9-1 2-16,-12-5 0 15,4 7 0-15,-6-3 4 16,-8 0 1-16,-2 1 1 16,8-7 1-16,-13 6-4 15,11 5-2-15,-5-6-1 16,-17 1-1-16,12-1-2 15,-10-3-2-15,0 2 0 16,3-9 0-16,-8-1-2 16,-2-5 1-16,-3-2-2 0,-6 7 3 15,8 7 7-15,-14 3 3 16,-16 2 0-16,6 3-1 16,-10 3-9-16,-1 0-2 15,6 8-1-15,-8-6-2 16,-5 5 1-16,8-2-2 15,0-1 1-15,1 1-1 16,-2 0 0-16,-4 6 0 16,1 3-1-16,8 6 0 0,-22-3 0 15,-5 0 0-15,0 5 0 16,-12 0 0-16,17 6 0 16,2 2-1-16,-8 3 1 15,-6 0-2-15,6 6 1 16,13-2 0-16,-3-1 1 15,18-4-2-15,14-2-46 16,-8 0-19-16,27-6-103 16,-4-2 101-16</inkml:trace>
  <inkml:trace contextRef="#ctx0" brushRef="#br0" timeOffset="89144.5">19741 12271 659 0,'0'-2'340'16,"0"0"-85"-16,0 0-29 15,0-2-50-15,0 1-21 0,0 1-35 16,0 1-19-16,0 0-36 16,0 0-17-16,0 0-25 15,0-1-9-15,-1 2-6 16,0 8-1-16,-4 21-1 15,-6 45-1-15,-2-29-1 16,2 6 0-16,-1-4-1 16,-3 2 0-16,0-3 0 15,-6-8 0-15,5-2 0 16,1-3 0-16,2-6 1 16,5-1 0-16,4-13-1 15,4 0 2-15,-4-12 4 16,-4-3-15-16,0-3-60 15,4-12-58-15,5-9 71 16</inkml:trace>
  <inkml:trace contextRef="#ctx0" brushRef="#br0" timeOffset="89693.86">19717 12195 694 0,'-1'-5'393'16,"0"4"-97"-16,1-1-82 0,0 2-41 15,0-1-67-15,0 0-22 16,0 0-31-16,0 0-9 16,13-3-14-16,4-1-9 15,36-11-12-15,-27 8-2 16,8-2-2-16,14 2-2 16,-8-2 1-16,0 5 0 15,0 5 0-15,-19 3 1 0,6 6-1 16,-2 4 0-16,-14 2 2 15,1 6 2-15,-17 3 5 16,-4 4 4-16,-2-2 5 16,-2 2 1-16,-2 1-4 15,-7 1-3-15,10 3-2 16,-13-4 0-16,-12-6 10 16,4-6 5-16,-19-9 2 15,8-4 1-15,13-4-10 16,2-10-4-16,4-2-7 15,6-11-4-15,2-4-14 16,4 1-27-16,8-5-67 16,3 5-49-16,6 3-134 15,0 3-198-15,6 10 317 16</inkml:trace>
  <inkml:trace contextRef="#ctx0" brushRef="#br0" timeOffset="90294.02">20554 11874 634 0,'0'-8'354'0,"0"2"-51"16,-3 4-43-16,-4 1-64 15,9 1-30-15,-2 0-57 16,0 0-23-16,0 0-32 15,-2 0-10-15,-3 19-2 16,-11 35-4-16,10-20-7 0,6 6-2 16,-9-3-7-16,-2 5-3 15,-13-3-4-15,5 1-1 16,0-1-3-16,-4-5-1 16,11 4-2-16,-7-5-1 15,8-2-1-15,3-3 0 16,-1-17 1-16,1 1 0 0,2-14 7 15,6-5-14-15,0-8-65 16,2-9-67-16,3-3 75 16</inkml:trace>
  <inkml:trace contextRef="#ctx0" brushRef="#br0" timeOffset="90689.8">20907 11821 762 0,'1'0'501'0,"10"4"-2"15,-9 0-281-15,-1 1-40 16,-1 3-87-16,3 11-14 15,-1-1-19-15,-9 7-8 16,4 12-7-16,-18-6-4 16,9 8-7-16,-1 1-2 15,0 0-6-15,-4-1-3 16,1 3-7-16,5-4-3 16,-3 2-3-16,5 6-2 15,-3-4-1-15,1-6 0 0,2-6 0 16,-1-8 0-16,8-5-1 15,-1 3 0-15,2-6 1 16,-3-8-9-16,3-1-75 16,-3-3-35-16,4-6-193 15,2 3 188-15</inkml:trace>
  <inkml:trace contextRef="#ctx0" brushRef="#br0" timeOffset="91028.1">20505 12128 868 0,'0'-6'451'16,"0"5"-139"-16,9 0-60 16,-2-2-90-16,3 2-40 15,9-1-32-15,1-1-9 0,8 4-20 16,-2-1-10-16,7 6-21 16,-3-2-9-16,-1 1-8 15,3-2-3-15,-9-4-1 16,1 0 1-16,-6-2-116 15,-3-1-111-15,1 4 135 16</inkml:trace>
  <inkml:trace contextRef="#ctx0" brushRef="#br0" timeOffset="91544.52">21253 12120 743 0,'-1'-1'397'0,"0"0"-85"16,-1 0-39-16,1 0-82 15,0 0-35-15,0 0-51 16,0-1-19-16,1 1-20 16,0 0-5-16,17-2-8 15,37 0-3-15,-12 6-3 16,-13-3-3-16,15 2-9 16,-14-2-7-16,-7-3-11 15,14 2-5-15,-16 0-4 16,6-5-1-16,-7 4-1 0,-7 0 1 15,-4 2-38-15,-1 0-53 16,-3 1-150-16,-3 0-128 16,-4 7 219-16</inkml:trace>
  <inkml:trace contextRef="#ctx0" brushRef="#br0" timeOffset="91909.36">21178 12269 743 0,'-5'0'459'0,"5"0"-21"15,1 1-134-15,-1-1-73 16,0 0-48-16,0 0-43 16,14 8-8-16,38 8-28 15,-26-7-13-15,9-9-18 0,2 3-12 16,-2-6-23-16,7-4-9 16,-7 3-10-16,-6-8-5 15,2 2-6-15,-13-4 9 16,-10-3-43-16,1 4-77 15,1 5-4-15,-10 3 39 16</inkml:trace>
  <inkml:trace contextRef="#ctx0" brushRef="#br0" timeOffset="93597.16">22075 12242 775 0,'0'-1'401'16,"0"-5"-99"-16,0-4-31 15,0 4-64-15,0-2-27 0,0 5-53 16,0-1-22-16,0 1-38 15,-1 2-4-15,1 0-38 16,0 0-9-16,-1 0-11 16,0 1-11-16,-6 25 9 15,-9 46 2-15,-4-16 0 16,7 5 0-16,-9 1-1 16,-4-4 0-16,6 1 1 15,-11-2-1-15,15-5 0 16,3 2 1-16,-5-11-1 15,9-4 0-15,-10-8 0 16,0-15 0-16,10-3 2 16,-3-8-2-16,10-7-57 15,2-1-34-15,-2-13-91 16,-1-2-101-16,-2-7 185 16</inkml:trace>
  <inkml:trace contextRef="#ctx0" brushRef="#br0" timeOffset="94109.61">21970 12267 589 0,'-3'-1'409'16,"-8"-8"2"-16,9 6-140 15,-3 1-36-15,7-1-76 16,-3 2-30-16,1 0-42 16,3-1-16-16,17-7-14 15,41-14-8-15,-17 13-16 16,-8-1-6-16,11 5-9 15,0 0-3-15,-5 1-4 16,8 2 0-16,-10-1-4 0,-1 6-1 16,-11 9-1-16,1 4-1 15,-13 4 1-15,-14 2 0 16,-2 5 4-16,-11-1 1 16,-3 2 2-16,7 6 1 15,-13-1-2-15,-5 0 0 16,-17-9 0-16,-8-6-2 15,2-2 1-15,-2-8-1 0,11-2 0 16,4-4-1-16,-2-4 0 16,1-8-1-16,6-9-2 15,14 6-2-15,1-13-55 16,15 3 4-16,5 4-213 16,-2-11-414-16,21 10 470 15</inkml:trace>
  <inkml:trace contextRef="#ctx0" brushRef="#br0" timeOffset="94758.69">22848 11865 658 0,'1'-15'383'16,"-1"2"-67"-16,9 2-106 15,-6 2-33-15,1 1-48 16,-6-1-16-16,7 5-21 16,0 0-5-16,-4 0-14 15,3 4-12-15,-7 4-22 16,2-4-8-16,-1 4-11 0,-4 23 1 16,-2 50 5-1,13-25 5-15,-17-2 9 0,-5 6 2 16,-14-14-5-16,-6 4-5 15,9 1-14-15,-3-4-3 16,13 6-5-16,-1-4-1 16,3-10-2-16,2 0 0 15,-2-15-2-15,1-2 1 16,3-4 0-16,2-1 0 0,3-11 0 16,1 3 1-16,4-7-30 15,2-3-33-15,9 4-95 16,-2-14-62-16,6-3 129 15</inkml:trace>
  <inkml:trace contextRef="#ctx0" brushRef="#br0" timeOffset="95225.489">23287 11981 1147 0,'4'0'525'0,"-4"2"-241"0,-7 6-35 16,-11 1-85-16,-7-5-30 15,-5 3-46-15,-1 0-21 16,-3-2-32-16,0 6-10 16,-8 1-13-16,2-1-4 15,-9 4-3-15,3-6 0 16,10-1-2-16,0-2 0 15,11 1-2-15,-5-1 0 16,6 1-1-16,8-3 0 16,5 2-1-16,8-2-2 0,8-2 0 15,3 7 0-15,12-3 2 16,4 2 1-16,-1-1 0 16,-3 1 0-16,-6 7 0 15,5 5 0-15,-8 6 0 16,5 0 0-16,-2 2 0 15,-10-4 0-15,4 9 1 16,-7-9 0-16,3 5 1 16,-2-2 0-16,5-9-1 15,4 6 1-15,0-18 19 16,4 8-36-16,-2-13-91 16,-5-8-67-16,1-3 84 15</inkml:trace>
  <inkml:trace contextRef="#ctx0" brushRef="#br0" timeOffset="95981.39">23562 12414 1108 0,'1'-5'502'0,"-1"2"-238"16,-1-4-36-16,-5 4-77 16,2 0-24-16,-5-4-28 15,-2 2-10-15,0-2-19 16,-6 2-13-16,-2 5-21 15,-5 0-10-15,-5 8-11 16,9 6-3-16,-7 2-5 16,14 0-1-16,-4 0-3 15,-12-6-1-15,12 5 0 16,-13 0-1-16,17 6-1 16,9 1 0-16,-4-2 1 0,6-3-2 15,6-2 1 1,8 0-1-16,2-7 0 0,2 0 1 15,-1-2 0-15,-2-4 0 16,12-3 1-16,4-1 0 16,-6-11-1-16,-2-2-2 15,-8-3-8-15,7-3-4 16,-1-6-1-16,3 3 2 0,4-5 8 16,-11 4 2-16,-2 9 3 15,-3-3 0-15,-8 9 0 16,2 5-1-16,-5 8-2 15,-1 5 2-15,-4 4-2 16,-2-2 2-16,-4 0 1 16,1 3-1-16,3 9 1 15,-1-1 0-15,3 0 1 16,-2-4-1-16,3 0 0 16,6 1 1-16,5 0-1 15,0-4 0-15,1-5 0 16,4-2 0-16,1-1 0 15,6 2-1-15,-1-4 1 0,-2-1-1 16,2-5 1-16,1-3 1 16,1-3 1-16,7-3 0 15,-2-3 8-15,1-1-26 16,1 1-41-16,-7 0-21 16,3 4 312-16,-2 2-194 15</inkml:trace>
  <inkml:trace contextRef="#ctx0" brushRef="#br0" timeOffset="96761.2">24451 12072 480 0,'15'-44'323'0,"-13"35"34"15,6 0-68-15,-5 4-46 16,-1 2-40-16,-1 3-67 0,-1 0-23 16,-1 0-38-16,0 0-9 15,-2 24-5-15,-11 34-9 16,0-24-11-16,5 11-5 15,-7 4-8-15,-2 0-4 16,-3 2-11-16,-4-7-1 16,4-4-3-16,6-7-1 15,3-6-2-15,2-3-1 0,1-11 1 16,1-1-2-16,12-7 10 16,-8-6-27-16,6-5-70 15,-2 5-40-15,0 0-144 16,0-2-227-16,8-19 335 15</inkml:trace>
  <inkml:trace contextRef="#ctx0" brushRef="#br0" timeOffset="97057.59">24309 12133 775 0,'-5'-4'479'0,"-1"0"-72"16,3 2-136-16,3 2-35 15,0 0-88-15,0 0-31 16,0 0-22-16,0 0-11 16,18 6-13-16,34 13-5 15,-27-14-13-15,7 3-5 16,-7-6-11-16,3 0-7 0,0-2-12 15,-2-3-4-15,-3-4-3 16,-1 0-9-16,-3-3-80 16,1 1-51-16,-4 3 73 15</inkml:trace>
  <inkml:trace contextRef="#ctx0" brushRef="#br0" timeOffset="97774.459">25459 11817 591 0,'5'-10'351'0,"2"0"-72"16,-3 6-58-16,2-4-23 16,-5 6-48-16,0 0-22 15,-1 2-32-15,0 0-17 16,0 0-17-16,-1 10-3 0,-4 16-12 16,-10 38-5-16,-2-24-12 15,-1 8-5-15,-2 6-7 16,-2-4-4-1,-6 2-3-15,8-2-2 0,-5-2-1 16,-1-1 0-16,11-6-1 16,-2-1-1-16,11-9-1 15,-3-8 0-15,7-4 0 16,-9-3-1-16,3-7 0 16,10 4-1-16,-2-5-16 15,-9-6-29-15,12 4-87 16,2 2-59-16,-5-7-173 15,10 0 221-15</inkml:trace>
  <inkml:trace contextRef="#ctx0" brushRef="#br0" timeOffset="98306.93">25846 12131 1088 0,'-13'7'507'0,"-3"3"-213"15,4-3-73-15,-9 7-78 16,1-3-34-16,7 6-32 16,-18-1-10-16,17 1-20 15,-5 7-9-15,-4-1-14 16,6 6-2-16,-8 0 1 15,3-2 0-15,2 0-2 16,8-1-3-16,8-2-8 16,3-2-2-16,4-6-3 15,2-1-2-15,21-20-1 47,-13 3 8-47,-7 1-1 0,1 0 2 0,53-22-3 16,-1-13-4-16,9-5 1 15,-38 11-1-15,-12-3 1 16,5 5 0-16,-12-9 0 16,-6 3 0-16,-6 8 0 15,-10-3 0-15,-2 6-2 16,-5 1 1-16,-3 3-2 16,6-1 0-16,-1 9-1 15,-11-3-1-15,14 9-2 16,-2 3-1-16,3 3-1 0,10 5-1 15,-11 1-1-15,7 5-33 16,-1 1-99-16,-9 3-69 16,7 2-186-16,-2 0 236 15</inkml:trace>
  <inkml:trace contextRef="#ctx0" brushRef="#br0" timeOffset="99241.7">26537 12184 913 0,'1'-8'481'16,"-1"0"-132"-16,-2 3-146 15,1-3-11-15,-4 2-56 16,-2 0-16-16,-2-2-29 16,-7 2-14-16,-1 0-21 15,2 2-8-15,-7 5-15 16,2 0-7-16,-7 7-10 0,-4 0-4 16,0 0-4-16,-1 7-3 15,2-1-1-15,3 3-2 16,11 5 0-16,-2-5-1 15,15 3 0-15,1-2-1 16,-3-3 0-16,6 7 0 16,-4-9-1-16,7 8-1 15,7-7 1-15,-3-8-1 0,4-5-1 16,-2-4-2 0,6-7-13-16,-3-2-4 0,14-8-9 15,-8-5-1-15,-1-3 3 16,8 2-3-16,-8 0-4 15,-3 0-1-15,-1 3-1 16,-4 2 5-16,-5 10 7 16,-1 8 0-16,-4 6 4 15,-4 6-1-15,-3 7 5 16,-1 7 4-16,-2 11 6 16,-2 8 3-16,-4 13 3 15,-2 3 2-15,-1 8 1 16,-6 1 2-16,-2 5 4 15,-1 3 2-15,-4 7 3 16,1-1 0-16,0-4-3 16,0-2-1-16,4-12-4 0,1-2 0 15,7-7-1-15,-4-5-1 16,1-10 5-16,1-7 0 16,0-3 3-16,-6-10 2 15,-2-13-1-15,-6 1 0 16,-3-17-1-16,12 0 0 15,-6-2-2-15,21-1 0 16,-1-9-4-16,0-2-1 0,14-8-3 16,-6-6-2-16,14 2-1 15,6-3-1-15,7-3-2 16,8-1 1-16,1 4 5 16,1 1 5-16,4 2 11 15,-2 3 4-15,7 1 0 16,3 1 0-16,2 3-8 15,-1 4-1-15,2 8-3 16,-2 2-4-16,3 9 0 16,1-1 0-16,-10 2-2 15,-1 5-1-15,-10 1 0 16,2 6 0-16,-6-3 11 16,3 3-29-16,-4-3-100 15,-1 2-381-15,-4-6 332 16</inkml:trace>
  <inkml:trace contextRef="#ctx0" brushRef="#br0" timeOffset="109853.35">27298 11734 317 0,'10'-3'213'16,"-4"1"-1"-16,3-2-66 15,2-2-16-15,-1 1-17 16,1 0-8-16,0 2-9 16,-1 0-4-16,-4 1-5 15,-3 1-2-15,-2 1-12 16,-2 0 2-16,-1 0 12 16,1 0 3-16,0 0 1 15,-1 0-10-15,-18 1-26 0,-29 35-11 16,20-27-12-16,3 2-5 15,-2-5-6-15,2 3-1 16,-4-5-3-16,3-1 0 16,-6-3-5-16,8 0-2 0,10 0-3 15,-3 1-3-15,13-1-2 16,-5 1 0-16,1 1-3 16,5 0 0-16,1 4-3 15,5 2 1-15,-1 1 0 16,-3 3 2-16,4 5 1 15,-8-6 0-15,4 7 0 16,0 1 0-16,-9 4 1 16,7 2 1-16,-6 0-2 15,4 6 0-15,-2-9 0 16,-3 0 0-16,4 2 1 16,-3-9 0-16,4 9 0 15,0-3-1-15,-1 0 0 16,-1 1 1-16,-2-7 0 15,5 6 1-15,0-7-1 16,0-1 0-16,1 1 0 0,-2-2 0 16,3 1 1-16,0 0 0 15,2-4 0-15,-1 1-1 16,-3-7 1-16,4 4-1 16,-2 2 1-16,-2-7-1 15,5 8-1-15,0-4 0 16,2 0 0-16,-1-1-2 15,0 3 0-15,0 2 1 16,6 3-1-16,-2 1 0 0,5-3 0 16,-2-5 0-16,-3 1 1 15,9 0 0-15,1-6 1 16,5 12 0-16,5-13 0 16,-2 1 1-16,2 0 1 15,0-5 0-15,-2 1 1 16,1-3 2-16,-1 3 2 15,3 1-1-15,-12-8 1 16,7 9-1-16,-8-10-1 16,-13-2 0-16,14 4-2 15,-10-6 5-15,9 12-62 16,4-3-50-16,-13 4-174 16,4 3 165-16</inkml:trace>
  <inkml:trace contextRef="#ctx0" brushRef="#br0" timeOffset="110470.14">27723 11834 742 0,'0'0'417'0,"0"4"-108"15,-2 0-92-15,1-4-45 16,-1 0-61-16,1 1-17 16,-7 20-27-16,-10 28-8 0,13-21-11 15,-12-5-3-15,5 7-5 16,12 4-3-16,-11 0-9 16,0 3-5-16,-10-4-11 15,-3-1-3-15,2 0 0 16,-4-3-2-16,8 1 0 15,-1-4-1-15,6-3 0 16,3-2 1-16,6-12 3 16,-5-6-10-16,7-9-54 15,4-8-42-15,3-8-144 16,6-2-217-16,2-8 301 16</inkml:trace>
  <inkml:trace contextRef="#ctx0" brushRef="#br0" timeOffset="111237.95">27651 11898 582 0,'-15'-3'325'0,"3"-1"-59"16,-2-3-43-16,14 1-54 16,1 4-29-16,-3-2-42 15,2 3-12-15,0-1-21 16,0 1-5-16,0 0-5 16,0 0-4-16,14-4-12 15,11-2-6-15,29-4-9 16,-23 6-3-16,2-3-7 15,5 11-5-15,1 4-5 16,1 6-2-16,-10 6 0 16,-3-5 0-16,-7 3 0 15,-4 4 0-15,-6 3 3 16,-8 4 1-16,-6-10 6 16,-8-4 3-16,-9-3 2 0,1-1-2 15,-5 2-2 1,-5 1-2-16,1-6-2 0,-6-3-1 15,-1 3-2-15,0-7 0 16,7-2-2-16,4 2 0 16,9-5-2-16,11 2-1 15,2 1-5-15,9-6-4 16,2 4-2-16,-1-3 0 16,13 3 3-16,-2-2 2 0,9 6-2 15,3 3 1-15,-3 4 0 16,4 9 0-16,-12-2 2 15,0 3 1-15,-2 2 1 16,-5-3 1-16,3 5 1 16,-4 3 1-16,-10 0 2 15,-5 2 3-15,-6 0 5 16,0-1 4-16,-6 2 7 16,-3 0 3-16,-7-1 6 15,-6-6 3-15,-6-7 9 16,1-6 3-16,-1-4 1 15,8 5-4-15,-4-8-13 16,4 0-6-16,-2-11-8 16,-5-4-1-16,13-9-4 15,1-3-3-15,8-9-9 16,4-5-21-16,4 3-58 0,2-2-30 16,5 13-101-16,3 2-94 15,2 11 201-15</inkml:trace>
  <inkml:trace contextRef="#ctx0" brushRef="#br0" timeOffset="111610.75">28221 11872 990 0,'-1'1'515'0,"-5"2"-121"15,5-2-106-15,0-1-107 16,0 0-61-16,0 3-79 0,0-3-19 16,1 0-11-16,16 8 0 15,38 2 0-15,-28-22-1 16,-1 4 12-16,1 4-24 16,-11-12-127-16,-1 10-96 15,-9-8 123-15</inkml:trace>
  <inkml:trace contextRef="#ctx0" brushRef="#br0" timeOffset="112443.56">28390 11656 636 0,'-3'-7'350'16,"3"3"-66"-16,1 0-52 16,5 1-72-16,3 2-31 15,4 0-40-15,7 1-14 0,10 2-27 16,4 5-11-16,11 5-10 15,-2 1-1-15,-4 3 3 16,5-3 1-16,-9-1-5 16,-2 1-5-16,-9 0-6 15,-11-1-1-15,-4 3-3 16,-6 1 0-16,-2 4 1 16,-1 6-2-16,1 6-1 15,0 4-2-15,-2 0-3 16,-2 1 0-16,-1 0-1 15,-1 0 0-15,3 5 0 16,-2-6 0-16,-3-2 1 16,-1 4-1-16,-3-4 1 15,7 12 0-15,-1-1 0 16,1-2 0-16,-3-2-1 0,-5-11 0 16,9 3 2-16,0-5 0 15,2-7 1-15,3-1 2 16,-2-11 2-16,-5-4 0 15,5 0 3-15,-7-2 2 16,4-6 3-16,-1-1 1 16,-9-2-2-16,11 1-3 0,-20-1-6 15,10 3-2-15,-15-4-2 16,-9 0-3-16,8 4 13 16,-7 0 5-16,9 3 5 15,1 2 2-15,0-2-11 16,1 0-4-16,5-1-5 15,3 0-2-15,3-1 2 16,-1 1-22-16,3 4-72 16,1-1-56-16,3 3 79 15</inkml:trace>
  <inkml:trace contextRef="#ctx0" brushRef="#br0" timeOffset="113520.959">26823 12660 132 0,'-3'2'136'0,"-5"-4"12"15,-2 0 15-15,1 3-1 0,-3-1 12 16,8 0 5-16,-2 0 3 15,8-1-11-15,-2 0-35 16,0 1-21-16,0 0-33 16,0 0-7-16,0 0-9 15,0 0 1-15,0 0 3 16,13 1-3-16,5 0-11 16,35 2-4-16,-30-2-6 15,6 2-3-15,6 0-3 16,7-2-1-16,14-1-5 15,0 1-4-15,7-2-9 16,-3 0-4-16,-4 0-7 16,-2-2-2-16,-4 9-3 15,-4-2 0-15,-1 2-2 0,1 0 1 16,-2-4-2-16,-5 3 1 16,8 2-1-16,-3-5 0 15,8-2 1-15,6 2-1 16,-8-10 1-16,4 3 0 15,-2 0-2-15,7 2 1 16,2 4 0-16,-2-1-1 16,3 2 0-16,-8-1-1 0,-2 0 1 15,0 3 0-15,-10 3 1 16,1-2 1-16,-1 5 8 16,-1-2 4-16,-3-3 6 15,-3 0 2-15,-7-2-3 16,10-1-2-16,-2-2-3 15,4-4-1-15,1 0-4 16,-11-3 0-16,1 1-3 16,-2-1 0-16,2 0-1 15,1 1-1-15,-3 2-2 16,-8 0 0-16,-10-1 1 16,2 4-1-16,-6 1 0 15,0 2-3-15,-7 6 4 16,-12-3-20-16,-4 6-75 15,-7-3-66-15,3 5 89 16</inkml:trace>
  <inkml:trace contextRef="#ctx0" brushRef="#br0" timeOffset="114586.7">27278 12976 482 0,'-4'-2'343'15,"7"2"-5"-15,-3 0-106 16,0 0-31-16,0 0-55 16,-1-1-15-16,0 1-18 15,0-1-11-15,0 0-15 16,0 1-10-16,-8 1-12 16,-12 1-9-16,-16 10-20 15,5-11-8-15,-2 4-14 16,0 4-3-16,-14 0-4 15,10-1-1-15,9-2-2 16,4 1-2-16,8-4-2 16,4 3-1-16,5-2-2 0,2-1-1 15,6 5-2-15,0-2 0 16,4 1 2 0,1 4 0-16,-2-2 3 0,3 2 1 15,-6 1 0-15,0-1 1 16,1 10 1-16,-5-2-1 15,-3 7 1-15,-1 0 0 16,-2 0 0-16,1 1 1 0,-2 1-2 16,-3-1 0-1,-1-3 0-15,2 5-1 0,0-7 0 16,8 2 1 0,-2-5-1-16,-1-2 0 0,7-1 0 15,-2-1 0-15,2 5 0 16,-1-3 0-16,-6 2 2 15,0-1-1-15,1-4 1 16,2-1 1-16,8 2 0 16,-3-9 0-16,0-5 2 15,4-2-1-15,-4-11-2 16,10 4 0-16,1-1-3 16,-4 1-1-16,10 5-1 15,-2-1 0-15,3 4 0 16,2 0 0-16,-3-1 0 15,3 1 2-15,0 2 1 16,2 0 0-16,1-1 1 0,-5-1 2 16,-6-1 0-16,1-1-26 15,-5-2-81-15,-1 0-52 16,1 0-460-16,-11-3 418 16</inkml:trace>
  <inkml:trace contextRef="#ctx0" brushRef="#br0" timeOffset="115285.8">27418 13016 1137 0,'0'-1'499'0,"-2"1"-261"16,0 3-38-16,1-3-74 16,0 0-25-16,-5 24-26 15,-6 32-8-15,3-19-13 0,0 6-7 16,-7 7-16-1,-2 0-7-15,-2 1-9 0,-1-4-2 16,3-7-4-16,3-1 0 16,-11-9-4-16,5 1 1 15,9-5-1-15,-4 1-1 0,15-14 2 16,2-3 2-16,-1-9 3 16,9-5-1-16,-3-10-4 15,2-9-2-15,13-10-17 16,-4-8-18-16,19-2-36 15,-2-6-12-15,-10-16 1 16,15 6 14-16,-6-8 36 16,4 7 14-16,14 18 12 15,-12-1 2-15,3 16 1 16,-7 3 2-16,-15 7 4 16,2 6 0-16,-14 6-1 15,3 5-1-15,1 12 4 16,-7 5 2-16,1 12 8 15,-4 8 5-15,-12 6 1 16,-1 11 2-16,-7 4 1 16,-1-2-3-16,6-4-3 15,-5-3-2-15,8-5-6 16,-6-2-1-16,-2-3-4 0,2-6-1 16,-3-8-1-16,6 0 0 15,2-9 1-15,7-1 1 16,-2-11 1-16,5-3-20 15,-2-11-110-15,1-3-79 16,1-11 112-16</inkml:trace>
  <inkml:trace contextRef="#ctx0" brushRef="#br0" timeOffset="115552.239">27375 13271 1208 0,'-9'0'550'0,"7"1"-273"15,1-1-47-15,8 7-88 16,4-4-39-16,7-1-41 16,3-2-4-16,10-7-19 15,7 3-9-15,11 3-10 16,-10 1-3-16,-10 0-6 15,4 4 0-15,-28-8-15 16,29 8-48-16,-10-7-120 0,-8 1-103 16,5-10 157-16</inkml:trace>
  <inkml:trace contextRef="#ctx0" brushRef="#br0" timeOffset="116306.76">27975 12931 748 0,'-11'-4'392'0,"4"4"-113"15,2 2-29-15,0 0-79 16,2-3-43-16,2 1-54 16,1 0-21-16,0 0-31 15,0 0 2-15,23 12 7 0,34 15 3 16,-16-14 2-16,-2 0-5 15,6-4-8-15,-6-1-3 16,2-2-4-16,1-5-2 16,-10 2-3-16,-4 2-1 15,-10-3-2-15,-3 2 0 16,-8 1-1-16,2 1 2 0,-9 2 9 16,0 2 3-1,-4 2 6-15,3 4-1 0,-2 5-8 16,1 2-4-16,-3 5 0 15,2 6 1-15,-2 0 0 16,-4-1 0-16,2-6-2 16,-1 4-1-16,1 1-1 15,1 1-1-15,-1 1-1 16,-3-9-2-16,-1-1-1 16,-2 0-1-16,4 2 0 15,3-3-1-15,-2-1 2 16,2-3 0-16,2-5 1 15,-8-3 0-15,10 4-1 16,-7-4 3-16,-13-4 0 16,14 0 1-16,-7-4-1 15,0 6 2-15,-4-5 4 16,2 6 3-16,-8-1 2 16,-1-5 1-16,4 9-6 0,-13-10-1 15,-1-2-4-15,6 4-2 16,3-15-2-16,2 5-1 15,5 0-2-15,-3-4 0 16,4 9-9-16,2-2-22 16,6-6-79-16,5 5-38 0,9 4 81 15</inkml:trace>
</inkml:ink>
</file>

<file path=ppt/ink/ink10.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6T18:02:43.569"/>
    </inkml:context>
    <inkml:brush xml:id="br0">
      <inkml:brushProperty name="width" value="0.05292" units="cm"/>
      <inkml:brushProperty name="height" value="0.05292" units="cm"/>
      <inkml:brushProperty name="color" value="#0070C0"/>
    </inkml:brush>
    <inkml:context xml:id="ctx1">
      <inkml:inkSource xml:id="inkSrc53">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11-06T18:03:46.084"/>
    </inkml:context>
  </inkml:definitions>
  <inkml:trace contextRef="#ctx0" brushRef="#br0">6158 8801 288 0,'-1'0'211'15,"0"0"42"-15,0 0-81 16,1 0-52-16,0 0-18 0,0 1-19 16,0 1-2-16,0-2 6 15,-1 0 2-15,0 0-2 16,1 1 2-16,0 4 2 16,0-3-3-16,1 1-2 15,0 1-2-15,-1-4-10 16,1 6 1-16,0-1-4 15,-1-5-6-15,0 3-3 16,0-3 0-16,0 0-12 16,0 0-6-16,0 0-16 15,0-2-10-15,1-4-11 16,2-24-2-16,19-54-2 16,2 36 0-16,-2-6-1 15,8-1-1-15,-4 2-1 16,6-2 1-16,-4 5 0 15,-4 3 0-15,-4 7 0 16,-5 10-1-16,-5 9 1 0,2 4-1 16,-6 6 0-16,-6 3-1 15,5 5-3-15,-4 2-1 16,-4 7-1-16,5 3 1 16,-8 9 4-16,6 4 1 15,5 12-1-15,-10 5 1 16,9 6 0-16,-7 2 0 15,-4-6 0-15,14 1 1 0,-11-6 0 16,6-3 0-16,4-1 0 16,-16-3-1-16,19-4 1 15,-2-3 0-15,0-7-1 16,12 2 2-16,-10-11 0 16,3 6 1-16,-2-7 2 15,3-9 0-15,2 3 0 16,-2-12-1-16,2 1 0 15,8 4-1-15,-4-8 0 16,7 4 2-16,-31 3 0 16,10-5 0-16,12 4 0 15,-16-3-2-15,27-3 0 16,-28 2 0-16,9-17 0 16,-12 5 0-16,16-19 1 0,6-6 0 15,-6-6-1-15,12 0 0 16,-4 5-3-16,6 1 2 15,-20 17-2-15,10-3 1 16,-17 19-1-16,3 1-1 16,3 10-3-16,-3 2-2 15,8-1-4-15,-9 8 0 0,2 3-15 16,1 4-36 0,-4 6-100-16,1 1-80 0,-2-1 140 15</inkml:trace>
  <inkml:trace contextRef="#ctx0" brushRef="#br0" timeOffset="517.319">7138 8128 955 0,'11'-14'471'16,"-7"6"-125"-16,1-1-85 16,12 9-64-16,-17-2-42 0,2 1-76 15,-3 5-26-15,0-4-30 16,0 0-3-16,-12 22-1 16,-19 34-1-16,16-20-3 15,-3 10-2-15,7 10 0 16,-16-2 1-16,2-4-2 15,1-7 0-15,3-3-5 16,-2-8 0-16,9 0-2 16,-1-5-1-16,2-6 0 15,8 4 0-15,-1-10 0 16,6 0 0-16,-1-8 0 16,-2-5-11-16,4-2-56 15,0-5-36-15,0 4-116 16,0-1-112-16,7-13 213 15</inkml:trace>
  <inkml:trace contextRef="#ctx0" brushRef="#br0" timeOffset="866.87">7461 8063 1210 0,'-2'1'601'0,"-2"11"-267"16,-4-1-167-16,-1 11-53 15,-16 6-12-15,13 5-30 16,2 6-9-16,-3 10-14 16,17 1-9-16,-17 5-12 15,-4-1-5-15,-3-7-8 16,-1 0-4-16,-2-7-3 15,-3 3-1-15,-2-1-1 16,5-6-2-16,-3-1 1 16,10-5-1-16,14-3 0 15,-5-4-1-15,6-6-11 16,1-4-34-16,0-15-88 16,0 3-69-16,6-13-244 15,12 2 280-15</inkml:trace>
  <inkml:trace contextRef="#ctx0" brushRef="#br0" timeOffset="1174.1">7051 8549 1017 0,'-3'-4'504'0,"3"-1"-150"16,2 1-65-16,6 3-90 16,-6-4-39-16,13 5-63 15,10 0-19-15,-1-1-18 16,14-1-12-16,-3-3-17 16,3 4-7-16,5-5-10 15,-7 3-3-15,-4-3-5 16,-10-4-1-16,-6 4-22 15,-2 0-37-15,-21 6-125 16,12-1-108-16,0 9 172 16</inkml:trace>
  <inkml:trace contextRef="#ctx0" brushRef="#br0" timeOffset="1883.149">7406 8665 874 0,'-1'0'488'16,"0"0"-87"-16,1 0-152 16,8 3-27-16,13 4-62 15,34 1-32-15,-19-8-48 16,-6-4-19-16,4 3-26 16,-10 2-9-16,2 8-14 15,-7 1-4-15,-17 3-2 16,0 1 0-16,-12-1 4 0,-3 6 0 15,0 5 0-15,0 1 0 16,-11-6-2 0,13-5 0-16,-15-7 0 0,-2-6-1 15,5 2 0-15,-5 3-2 16,15-10 0-16,2 5-2 16,7-3-1-16,3 1-2 15,5 0-2-15,-4 1-2 16,3 0 0-16,23-1 0 15,32 6 1-15,-32-5 0 16,-5 5 0-16,-2 2 1 0,2 3 1 16,-4 1-1-16,-1 12 1 15,-9-5 0-15,-7 7 0 16,9 6 0-16,-18-5 1 16,2 1 0-16,-8-1 2 15,-7-1 0-15,-2-1 2 16,2 0 1-16,-17-7 4 15,-5-1 2-15,2-8 6 16,-4 0 6-16,9-5 6 16,1-5 2-16,5-6-8 15,-1-3-5-15,13-8-9 16,2 3-7-16,-3-11-8 16,11-1-23-16,-4 0-55 0,9-2-48 15,10 5-260 1,-1 6 261-16</inkml:trace>
  <inkml:trace contextRef="#ctx0" brushRef="#br0" timeOffset="2667.48">8683 8373 600 0,'8'-19'344'0,"0"3"-31"15,3 6-26-15,-4 2-52 16,-3 2-20-16,0 0-36 16,-4 1-18-16,-1 7-43 15,0 4-19-15,-1 12-39 16,-9-1-11-16,-2 11-6 15,0 0-2-15,-10 6-3 0,15 5-4 16,-3 0-5-16,-4 0-3 16,14-9-6-16,-8 3-5 15,10-4-5-15,-1-3-2 16,-13 0-2-16,1-9 1 16,2-7 1-16,0 3 2 15,18-5-10-15,-5-8-26 16,-12-4-74-16,9-7-50 15,-10-4-121-15,0 4-100 0,4 3 242 16</inkml:trace>
  <inkml:trace contextRef="#ctx0" brushRef="#br0" timeOffset="2950.23">8559 8483 790 0,'11'-13'472'0,"-9"4"-5"16,-2 3-125-16,0 3-105 15,1 3-44-15,-1 0-80 16,0 0-28-16,24 7-33 16,21 10-8-16,-21-7-16 0,8-1-7 15,-3-6-8-15,2-2-2 16,-12-1-3-16,5-1-1 15,-9-7 0-15,-18 6-5 16,18-6-57-16,-5-3-61 16,2 3-121-16,21 7 137 15</inkml:trace>
  <inkml:trace contextRef="#ctx0" brushRef="#br0" timeOffset="3834.759">10024 8147 664 0,'0'-5'338'15,"-6"0"-82"-15,-3 3-22 16,7 0-30-16,3 1-8 0,10 3-34 15,-10 2-23-15,-4 9-43 16,0 3-20-16,-21 7-19 16,16 9-3-16,-6 10-8 15,-6 9-7-15,4 5-12 16,-13-4-4-16,6-2-7 16,1-7-3-16,2-8-3 15,0-4 0-15,1-5-2 16,3 0-1-16,9-7 0 15,-4-3 0-15,9-4 8 16,1-10-12-16,-4-9-73 16,5-3-47-16,1-10-160 15,-2 0-170-15,14-3 294 16</inkml:trace>
  <inkml:trace contextRef="#ctx0" brushRef="#br0" timeOffset="4168.069">10398 8132 1092 0,'0'-1'508'16,"0"1"-208"-16,0-7-53 0,-1 7-79 16,0 0-30-16,1 0-43 15,-1 1-10-15,1 14-12 16,-3 9-8-16,7 29-16 15,-18-10-7-15,-6 6-12 16,1 5-3-16,-21 1-5 16,27-15-2-16,-9 5-7 15,5-12-3-15,3 3-3 16,0 0 0-16,6-10-2 16,0-2-1-16,-3-6-4 15,-1 0 0-15,4-8-9 16,3-6-15-16,5-6-58 15,2-9-54-15,0-6-139 16,3-3-330-16,3 3 406 16</inkml:trace>
  <inkml:trace contextRef="#ctx0" brushRef="#br0" timeOffset="4465.85">10030 8478 937 0,'2'-5'481'0,"-2"2"-117"15,-1-3-49-15,0-4-68 16,1-2-36-16,16 3-70 16,3-9-29-16,21 11-44 15,-4 0-16-15,2 3-22 16,-2 4-7-16,-7-1-11 15,0 3-4-15,-5 1 1 16,0 1-7-16,-5 5-13 16,-1-3-18-16,-6-3-145 15,-5 5 305-15,-6 9-137 16</inkml:trace>
  <inkml:trace contextRef="#ctx0" brushRef="#br0" timeOffset="5321.769">10983 8159 879 0,'0'-5'453'0,"2"2"-116"16,2-1-50-16,-5 4-98 15,0-1-41-15,0 1-62 16,0 0-24-16,1 0-13 16,-1 18-6-16,-5 37-5 15,7-22 0-15,-5 10 1 0,2 1-1 16,0 1-9 0,-18-14-5-16,11-4-9 15,0-2-3-15,8-12-2 0,4 6-1 16,0-12 2-16,4-4 5 15,-12-9 0-15,4-3 1 16,9-7-4-16,-8-6-6 16,12-17-2-16,-20 7-1 15,1-15-4-15,4-3-3 0,3 12-7 16,29-7-1-16,-22 16 3 16,5 8 1-16,-6 9 3 15,-17 3-2-15,-1 12-4 16,0 4 0-16,-16 9 5 15,3 5-2-15,19 5 7 16,-28 9-3-16,2 15-1 16,1 0 2-16,-20 7-2 15,21-2 4-15,5-11 0 16,3 2 1-16,6-10 0 16,3-5 0-16,4-1 0 15,2-4 0-15,9-2 1 16,4 0-1-16,6-6 2 15,2-5-1-15,3-3 1 16,7-2 2-16,12-8 2 16,4-5 2-16,15-4 4 15,-10-6 3-15,5 4-1 0,0 0 0 16,-14 1-5-16,6 1-2 16,-19 4-4-16,-4 3 0 15,-7-2-1-15,-3 1-1 16,-5 1 0-16,-2 0 0 15,-2 2-5-15,0 0-12 16,-1-1-69-16,0 0-54 16,0 0-142-16,0 0-235 15,0 0 340-15</inkml:trace>
  <inkml:trace contextRef="#ctx0" brushRef="#br0" timeOffset="5732.19">11530 8114 987 0,'-8'-16'514'16,"5"6"-116"-16,2 6-113 16,-16 8-107-16,6-2-41 15,8 18-59-15,-1 2-11 16,-8 14-9-16,13 15-1 16,-23 5-6-16,7 11-3 0,7-3-10 15,-7-9-8-15,1-5-12 16,-8-8-3-16,3-2-5 15,-1-4-1-15,5-1-1 16,0-2 0-16,-2-3-2 16,4-5 7-16,1-10-34 15,1 7-29-15,5-17-107 16,-2 5-91-16,7-2 154 16</inkml:trace>
  <inkml:trace contextRef="#ctx0" brushRef="#br0" timeOffset="7301.24">12438 8423 501 0,'-1'-1'268'0,"-1"0"-49"16,-4 1-29-16,5 0-40 15,0 0-15-15,0 0-27 16,0 0-9-16,-1 0-6 15,1 0-3-15,0 0-11 16,0 0-2-16,0 0-10 16,0 0-3-16,0 0 0 15,0 0-2-15,0 0-9 16,1 0-2-16,0 0-3 16,0 0-3-16,5 2-1 15,8 1-2-15,8 2-9 16,26 2-2-16,-21-1-5 15,-1-8-2-15,4 2-5 0,-10 1-1 16,18 3-5-16,8 4 1 16,6-2 5-16,19 0 3 15,-6-1 6-15,-1 0 1 16,-1-3 2-16,-17 1-1 16,16-5 1-16,-1 3-1 15,6 1-5-15,9-3-2 16,-12 1-6-16,1 0-4 15,-13-3-4-15,-1 3-3 0,-11 3-2 16,-9-6 0-16,-6 1 0 16,-2-5 3-16,-8 6 0 15,0 4 1-15,-10-5 0 16,-2 2-2-16,-2-6 0 16,-1 5-2-16,0-1-2 15,0 1-1-15,-1 0-1 16,1 0-1-16,0 0 0 15,0 0-1-15,0 0 0 16,-2 0 0-16,2 0 1 16,-4 0 1-16,-2-1 0 15,1 2 1-15,0 0 0 16,-10-1 0-16,-18-1 0 16,27-3 0-16,-3 5 2 15,8 0 0-15,-7-7 0 0,0-1-1 16,-4-8 0-16,-1 2 0 15,-6-3-1-15,3 5 0 16,0 3-1-16,-1-2 0 16,8 4 0-16,0-2 0 15,1 6-2-15,2-1-1 0,9 4 0 16,1 4 0-16,13-1 3 16,11 5 0-16,0-4 0 15,7 4-1-15,-1 3 1 16,0 2 0-16,0 3 0 15,1-3 1-15,-6 1 1 16,6-2 1-16,-6 1-1 16,-6-1 0-16,-8-4 0 15,-9-1-1-15,-1-2 1 16,-6 1-1-16,4-1 1 16,7 0 1-16,-9-1 1 15,-9 1 2-15,0-1 1 16,-3 0 1-16,-2-2 0 15,11-1-1-15,-9 2-3 16,-10-2 0-16,-7 4-2 16,-2-1 1-16,-3-1 1 0,0 5 2 15,5 0 1-15,1-1 1 16,7 2-1-16,3-2-3 16,4-1 0-16,4 1-1 15,2-3-1-15,4 0-2 16,3-1-2-16,0-2-3 15,1-1-41-15,0 0-20 16,0 0-122-16,0 0-51 0,17 1 148 16</inkml:trace>
  <inkml:trace contextRef="#ctx0" brushRef="#br0" timeOffset="8481.6">13783 8803 924 0,'7'-1'545'0,"4"-3"-260"15,5-1-66-15,-19 7-20 16,-2-4-44-16,9 2-23 16,-5-1-43-16,0 0-17 0,-1 0-23 15,1 0-3-15,0 0-3 16,-4-2-3-16,-12 0-9 15,-34-7-6-15,28 9-8 16,-9-2-2 0,-8 4-4-16,1 1-2 0,-7 3-1 15,-7-2 2-15,-1 0 1 16,7 9 2-16,-6-7 0 16,3-3-1-16,4 0-2 15,-5 0-3-15,6-2 0 16,8 12-2-16,-5-6-2 15,-1-2 1-15,-2-2-1 16,7-1-1-16,6 3 1 16,-4-11 0-16,-1 5-1 15,-8-8 1-15,-3-4-1 16,7 3-1-16,12 9 1 0,0-5-2 16,6 5 1-16,1 7 0 15,1-9-1-15,1 4 0 16,6 0 0-16,0-5 0 15,7 6 1-15,-1-1-1 16,3 0 0-16,0 1 0 16,2-5 0-16,4 2-1 15,-1 1-1-15,0 0-1 0,0 0 0 16,4-2 1-16,10-3 0 16,-1 0 0-16,27-11 0 15,-25 15 1-15,1 0 0 16,-10 0 0-16,5 1 1 15,-2-1 0-15,-20 2 0 16,23 4 1-16,-8-4 0 16,0 2 1-16,12-4 2 15,-18-4 0-15,2 4 0 16,-4-1 1-16,3 3-1 16,0-1 3-16,0 0 3 15,-2 1 3-15,-3 0 3 16,-12 1 1-16,-28 3 2 15,23-6-1-15,-2 0-2 16,4 2-2-16,2 5-4 0,-9-5-3 16,6 3-3-1,-2 2-1-15,6-5-1 0,4 4 0 16,5 2-1-16,-1-1 0 16,-3 1 0-16,9 1-1 15,-7-6 0-15,-2 4 1 16,8 4-1-16,-5-5 0 0,15 7 0 15,4-2-1-15,-2-5 1 16,4-2 0-16,-8 3 1 16,11 0 0-16,4 7-1 15,-4-1 1-15,10-3-1 16,-9-8 1-16,8 1 0 16,6-1 0-16,-5 0 0 15,2 6 0-15,-12-2-1 16,2 3 1-16,-7 2 0 15,-2 0 0-15,-2-5 1 16,-1 4 0-16,-3-5 0 16,-2-3-2-16,-2 0 13 15,2-1-28-15,-1 1-25 16,1 0-51-16,0 0-335 16,1 7 302-16</inkml:trace>
  <inkml:trace contextRef="#ctx0" brushRef="#br0" timeOffset="9883.96">14602 8799 359 0,'4'2'286'0,"0"0"32"16,-3 3-95-16,0 0-23 15,2-1-31-15,-1 0-13 0,2 0-19 16,-1 4-9-16,-1-2-24 16,-2-3-10-16,1 5-16 15,-1-1-6-15,0-7-12 16,0 6-6-16,0 2 6 16,0-8 1-16,0 2-3 15,0-2-2-15,0-1-17 16,0 0-5-16,7-28-10 15,39-32 0-15,-25 17-9 16,7-2-4-16,-4-5-1 16,2-2-4-16,-3 6 1 15,7 5-1-15,1 3-1 16,-10 3 1-16,6 8 2 16,-13 2 0-16,-1 12-2 0,1 5-1 15,-5 4-3-15,-5 5-2 16,2 10 0-16,-2 2-1 15,-4 14 1-15,0 3-1 16,-4 0 1-16,0 5-1 16,0 1 0-16,2-1 1 15,0 2 1-15,0-2 0 16,2-1 1-16,2 3-1 16,2-4-1-16,0 2 2 15,4-6-1-15,-2 0 1 0,3-6 0 16,-1-6 0-16,0-2 0 15,3-8 0-15,-2-9 0 16,5 0 2-16,2-11 1 16,5 0 0-16,10-7 0 15,-5-9 0-15,22 2 1 16,-29-11 0-16,12 3 1 16,-4 1 2-16,-15-2 12 15,19 3 4-15,-16 4 5 16,7-2 0-16,-6 5-12 15,-2-2-4-15,1-1-7 16,-7-6-1-16,-5-6-2 16,4 7-2-16,-1-1-2 15,0 7 0-15,1 10-3 16,-5 1-3-16,1 9-14 16,1 5-22-16,-5 3-53 15,5 4-50-15,-4-3-122 0,0 0-85 16,3 13 218-16</inkml:trace>
  <inkml:trace contextRef="#ctx0" brushRef="#br0" timeOffset="10365.08">15741 8260 2028 0,'-5'-2'77'0,"3"0"-2"16,1-1 61-16,1 3-46 0,0 0-17 16,0 0-22-16,1 5-5 15,-3 18-4-15,1 39-3 16,-8-27 1-16,-12 4 3 16,5 9-4-16,-17-4-5 15,1-1-8-15,5 0-3 16,2-8-8-16,-14-3-3 15,23 3-4-15,-1-2-4 0,5-8 2 16,18-16-188 31,-1 0 76-31,-20-29-96-16,31 7 95 0</inkml:trace>
  <inkml:trace contextRef="#ctx0" brushRef="#br0" timeOffset="10683.07">16154 8209 1056 0,'31'-5'562'16,"-25"2"-134"-16,-8 3-118 15,-1 5-109-15,-19 0-55 16,21 12-59-16,1 8-9 15,-14 8-20-15,3 10-6 16,-25 0-8-16,3-1-5 16,7 1-9-16,-2-2-4 15,6 0-8-15,-3-4-3 16,3 0-6-16,-2-4-2 16,5 4-1-16,2-1-1 0,4-3-1 15,-1-1 1-15,-4-12 0 16,6 0 4-16,4-8-36 15,4-6-21-15,8-8-93 16,-3-7-81-16,1-14 144 16</inkml:trace>
  <inkml:trace contextRef="#ctx0" brushRef="#br0" timeOffset="10965.48">15711 8562 1069 0,'-4'-2'497'0,"4"0"-197"15,-17 0-42-15,22-3-64 0,-11 3-21 16,13 0-40-16,16 3-11 16,-11 0-26-16,11-2-14 15,5 0-17-15,5 1-8 16,12 0-15-16,-5 2-3 15,-6-2-17-15,0 1-6 16,-7-6-11-16,-2 0-2 16,-2-1-27-16,-8-4-23 15,1 5-114-15,1-3-82 16,-14 8 150-16</inkml:trace>
  <inkml:trace contextRef="#ctx0" brushRef="#br0" timeOffset="12613.89">16205 8789 657 0,'-4'-1'616'0,"4"-2"-157"15,0 5-205-15,-1-2-48 16,1 0-31-16,0 0-50 16,0 0-12-16,0 0-25 15,0 12-10-15,-2 8-23 16,-9 32-10-16,-2-34-13 16,8 5-6-16,-7-1-11 15,-5-4-3-15,2 4-4 16,-15-7-1-16,18-5-1 15,5-5 2 1,2-2 0-16,2 0 1 0,-7-3-1 16,5-2-1-16,2-8-4 15,8-4-2-15,4-3-2 16,-2 1-2-16,10 0-1 16,-3 7 0-16,-1 4 1 15,6 1 0-15,-7 7 0 0,2 3 1 16,4 1 1-16,-2 4 1 15,-6 2 0-15,-2-6 0 16,-2-2 1-16,13 5 0 16,1-5 0-16,3 1 1 15,5 0-1-15,-16-6 21 16,2 1-49-16,-1 0-33 16,-1-3-117-16,-1-4-91 0,3 6 170 15</inkml:trace>
  <inkml:trace contextRef="#ctx0" brushRef="#br0" timeOffset="12931.41">16533 8669 1500 0,'0'-2'644'0,"-2"7"-365"16,-2 2-63-16,-6 14-115 0,-6 1-25 16,-3 10-26-1,-1 6-6-15,5-11-7 16,0 2-3-16,-10 31-15 16,3-1-4-16,2-5-7 15,4-22-1-15,2 0-2 16,2-3 0-16,10-7 6 15,2-5-32-15,-17-5-32 16,1-3-165-16,-3-2-273 16,24-7 321-16</inkml:trace>
  <inkml:trace contextRef="#ctx0" brushRef="#br0" timeOffset="20347.06">16759 7730 984 0,'-6'-6'454'0,"3"-1"-189"16,0 2-30-16,-19 5-73 15,11-2-24-15,-3 4-38 16,10-2-22-16,13 1-28 0,-1 2-12 15,-6 1-19-15,-3 4-6 16,-1 2 2-16,-6 3 1 16,-7 9 8-16,-3 1 2 15,36 2 1-15,-26 7-1 16,15-2-9-16,17-1-4 0,-70 10-3 16,22-7-2-1,10-5-3-15,-23 1 0 0,32-12-4 16,5 0-1-16,-17-4 3 15,4 1-3-15,6-7 4 16,-2-2 2-16,5-4-3 16,2-2-2-16,9-11-48 15,-7 3-53-15,6-13-162 16,9 5-387-16,-9 1 434 16</inkml:trace>
  <inkml:trace contextRef="#ctx0" brushRef="#br0" timeOffset="20704.96">16527 7832 684 0,'-7'1'441'0,"6"-5"-32"15,4 5-130-15,-4-1-29 16,1-1-63-16,0 0-23 16,0-1-45-16,12 1-20 0,2 0-19 15,47 3-8-15,-24-3-12 16,-9-1-2-16,3 1-16 16,-6-1-8-16,7 1-14 15,4 1-3-15,-11-3-5 16,-13 3-2-16,5 0-6 15,-2 0-4-15,-3 4 1 16,2-4-1-16,-4 6-107 16,-3-1 14-16,-2 3 40 15,-3-10-56-15</inkml:trace>
  <inkml:trace contextRef="#ctx0" brushRef="#br0" timeOffset="21527.93">17901 8483 514 0,'1'-5'299'0,"4"0"-16"16,-4-2-23-16,3-11-34 16,-1 11-12-16,-2-4-30 15,-2 13-22-15,-4 10-39 16,1 0-13-16,-4 12-24 16,2-5-3-16,-4 11-8 15,-2 1-6-15,-2 3-15 16,-1 3-8-16,-3-3-14 15,4 5-7-15,-4 4-9 16,4 0-5-16,3-4-4 16,2 2-1-16,0-14-1 15,2-9 0-15,1-4 0 16,5-4 4-16,-1-6-6 0,2 2 0 16,0-5-15-16,-1-2-26 15,0 0-77-15,0-1-49 16,0 1-141-16,-3-10-136 15,11-13 289-15</inkml:trace>
  <inkml:trace contextRef="#ctx0" brushRef="#br0" timeOffset="21845.34">17709 8655 661 0,'-39'-1'458'15,"62"-10"13"-15,-11 11-172 16,-31-3-28-16,54-5-63 16,-33 7-24-16,10-4-53 15,20 1-23-15,-6 2-28 16,-2-1-14-16,-1 3-15 16,3 0-4-16,-1-1-17 15,6 0-3-15,14-3-13 16,-9 4-6-16,-6-6-2 15,5-3-1-15,-22 3-5 16,9-4-1-16,-10 9-2 16,-2 2 1-16,2 1-19 0,-6 0 4 15,8 2-116-15,-8 2-73 16,12 0 133-16</inkml:trace>
  <inkml:trace contextRef="#ctx0" brushRef="#br0" timeOffset="23294.06">19296 8349 482 0,'5'-10'289'16,"-4"2"-42"-16,0 4-43 15,-1-2-10-15,0 5-8 16,0 1-11-16,0 0-23 16,0 0-17-16,0 0-37 15,0 0-17-15,-1 14-24 16,-2 7-7-16,-6 36-4 16,-1-31-3-16,2 4-9 15,3 3-5-15,-3-4-6 16,4-1-4-16,-1-4-2 15,-1-4-2-15,1-5-3 16,5 0-2-16,-2-7-1 16,1-7 5-16,3-2 6 0,-2-5 1 15,0 5 0-15,0-2-6 16,8-24-8-16,7-30-1 16,-8 27-4-16,1-4 0 15,-1 7-1-15,-2-5 0 16,0 0 1-16,-1 10-1 15,-2 3-1-15,1 7-1 0,-8 7-4 16,-3 6-1-16,-4 17 0 16,-7-1 2-16,-2 4 2 15,-2 6 0-15,-1-6 1 16,-8 6-1-16,5 8 1 16,-2-3-1-16,3 4 1 15,4 2 4-15,1 1-3 16,-4 4 0-16,0 1 0 15,3 0-4-15,8 3 3 16,1-10 1-16,5-10 0 16,8-3-1-16,4-12 0 15,9 5 0-15,12-6 1 16,-2-1 2-16,9-7 1 16,3 0 2-16,2-7 5 0,11-4 4 15,-2-4 9-15,-3 4 6 16,-4 0 2-16,-2-8-3 15,-5 5-9-15,0 3-8 16,-12 5-5-16,-8 0-1 16,30-1-1-16,-24-4 0 15,18-2-1-15,-2 20-1 16,-32-10 0-16,10-8-1 16,-16 12-1-16,-3-16 0 0,0 13-2 15,12 3 0-15,13-11-66 16,-5 7-36-16,-15-3-113 15,3 4-94-15,-16-1 204 16</inkml:trace>
  <inkml:trace contextRef="#ctx0" brushRef="#br0" timeOffset="23743.76">19819 8330 918 0,'2'-12'535'0,"0"3"-86"16,0 7-167-16,-1 1-50 16,0 9-94-16,-2 4-39 15,-5 14-36-15,1 5-4 16,-6 6-5-16,3 4-3 0,-4-1-5 16,-2 1-2-16,6 2-9 15,-8 1-11-15,1 1-10 16,1 13-6-16,-6-12-5 15,9-3 4-15,2-7-2 16,-2-13-1-16,7 2 1 16,-3-4-1-16,2-7 2 15,1-1-2-15,3-10 1 16,5-3-8-16,0-4-36 16,4-7-51-16,3-9-103 15,1-6 117-15</inkml:trace>
  <inkml:trace contextRef="#ctx0" brushRef="#br0" timeOffset="24493.649">20172 8258 524 0,'-37'4'393'16,"37"1"27"-16,-8-5-155 15,-9 0-21-15,-1-2-69 16,10 2-20-16,3 5-22 16,19 0-16-16,-2 3-7 15,-3-4-1-15,2-1-17 16,-5-1-9-16,-3-2-23 16,-3 3-11-16,0-3-19 0,0 0-6 15,0 0-9-15,0 0-3 16,0 0-2-16,0 0-2 15,0 0-1-15,0 0-1 16,0 0 0-16,0 0 0 16,0 0 1-16,0 0-1 15,0 0 0-15,-1 0-1 16,1 0-1-16,0 0-1 16,0-1-1-16,0 0-1 15,0 0 0-15,0 0 1 0,0 0-2 16,0-1 1-16,6 1-1 15,5 0 0-15,6 0-1 16,30 0 0-16,-21 3-1 16,5 2 0-16,7 1 1 15,4 3 0-15,5-3 1 16,-7 4 1-16,-7-5 0 16,-1-2 1-16,-20 0 1 15,4-2 0-15,-6-4 2 16,-7 4 0-16,3-3 1 15,-2-2 0-15,-8-2-3 16,1-3 0-16,-4 9-2 16,5-1 0-16,0 4-1 15,1-2-1-15,-1 0-2 16,1 0 0-16,0 0-24 0,0 0-15 16,0 0-108-16,0 0-87 15,0 0 150-15</inkml:trace>
  <inkml:trace contextRef="#ctx0" brushRef="#br0" timeOffset="31809.69">4790 9724 374 0,'8'-32'244'0,"-5"23"-12"0,-8 2-58 16,8-2-13-16,-6-3-17 15,2 4-4-15,4 0-14 16,2 5-1-16,-6-3-2 16,3 6-5-16,-3-3-13 15,0 2-13-15,0 1-34 16,-1 0-14-16,1 0-21 15,-7 13-4-15,-12 38-3 16,2-29-1-16,2 9-3 16,10 1 0-16,-7 6-2 15,13 7 0-15,-8-4-2 16,-3-3 1-16,4-1-2 16,-9-4-1-16,7-4 0 15,-5-4 0-15,6-7 1 16,-2-4 5-16,-1-8 5 0,6 0 2 15,-4-9-12-15,1-2-37 16,4-5-112-16,-2 1-109 16,6-6 149-16</inkml:trace>
  <inkml:trace contextRef="#ctx0" brushRef="#br0" timeOffset="32225.16">4409 10171 537 0,'-9'-4'326'0,"4"-2"8"16,2 1-103-16,3-4-64 15,1 3-25-15,1 1-36 16,6 2-18-16,2 0-21 16,4 2-4-16,5 6-8 15,-1-3 0-15,3 5 4 0,-2 2-2 16,7-4-10-16,3 3-6 16,16 3-10-16,-2-11-3 15,0-3 0-15,-8-6 0 16,2 0-1-16,-9-1-2 15,-2 1-5-15,1-3-4 16,-8-1 1-16,6 3-2 16,-6-1 4-16,-4 7-17 15,-8 0-71-15,-2 4-50 0,-6 6-193 16,-3 3 193 0</inkml:trace>
  <inkml:trace contextRef="#ctx0" brushRef="#br0" timeOffset="32744.39">4519 9536 461 0,'-2'-8'303'0,"2"0"4"15,0 0-120-15,-2 2-19 16,2 1-40-16,0 1-18 0,1 2-19 16,-1 2-9-16,-1 0-10 15,0 0 2-15,1 0-7 16,0 0 1-16,0 0 5 16,28 10-1-16,43 9 2 15,-2-14 1 1,-17-5-3-16,1-1-8 0,1-4-12 15,-1 2-9-15,-8-2-16 16,-13-3-5-16,-23 4-8 16,16-1-1-16,-2 1-3 15,-3 4-1-15,16 0-1 16,-26-1-1-16,-6 5-36 16,-1 4-61-16,-3 5-181 15,-9 2 171-15</inkml:trace>
  <inkml:trace contextRef="#ctx0" brushRef="#br0" timeOffset="34058.51">4567 11014 584 0,'0'-2'330'0,"1"0"-43"0,-4 1-36 15,2 0-50-15,0 1-22 16,0 0-29-16,0 0-14 16,1-1-25-16,0 0-16 15,0 0-36-15,0-1-14 16,0 2-16-16,0 0-6 15,0 0-6-15,5 22-1 16,8 27-4-16,-10-31 0 0,-1 0-1 16,1-1-2-16,-5 0-1 15,2-1 0-15,0-2-1 16,-1-2 1-16,1-7 0 16,-2-1 1-16,-2-4 7 15,4 0 2-15,0-1 2 16,0 0 1-16,0 0-8 15,0 0-2-15,1-18-5 16,8-29-1-16,-4 23-2 16,6-3 0-16,-4-2-2 15,0 2-1-15,-2 3 1 16,-5 1 0-16,5 9 0 16,-10-4 0-16,1 8-1 15,-3 5-3-15,-9 2-3 16,7 7-2-16,-5 3 0 15,-10 5 0-15,7 7 1 0,-5 2 1 16,-1 7 1-16,8 1 1 16,-13 2 2-16,-1-3 1 15,6 5 0-15,2-4 1 16,4-1-2-16,4-1 0 16,4-1-2-16,0 0 1 15,8 4 0-15,1-4-1 0,5-3 1 16,1 2 0-1,9-6 2-15,3 0 1 0,5-3 2 16,6-4 3-16,1-2 5 16,8-5 3-16,-8-2 3 15,4 4 0-15,4-6 4 16,5 2 4-16,0-10 9 16,-1-6 0-16,-20 1-3 15,-4-2-7-15,1 8-11 16,-11-2-2-16,16 3-3 15,-16 4 4-15,-1 2-48 16,-1 3-65-16,-5 5 67 16</inkml:trace>
  <inkml:trace contextRef="#ctx0" brushRef="#br0" timeOffset="34830.49">4360 12153 251 0,'-1'-1'171'0,"0"0"16"16,0 0-29-16,1 0-54 0,0 0-17 15,0-1-36-15,0 1-18 16,0 0-18-16,0 0-5 15,0 0-4-15,-1 0-2 16,0 0-3-16,0 0-21 16,0 0-72-16,1 1-39 15,-1 0-129-15,0 0 155 16</inkml:trace>
  <inkml:trace contextRef="#ctx0" brushRef="#br0" timeOffset="35276.8">4344 12141 490 0,'-1'-1'257'0,"1"0"-58"16,-1 0-32-16,0 0-35 16,0-1-8-16,0 1-3 15,-1 0-4-15,1 0-5 16,0 0 0-16,0 0 0 16,1 0 3-16,0 0 1 15,0 0-6-15,0 0-17 16,0 0-8-16,0-1-20 15,0 1-8-15,0 0-17 16,0 0-8-16,0 1-12 16,-1 0-4-16,0 0-6 15,1 0-5-15,-2 17-2 16,-9 36-2-16,4-14-1 0,4 2 0 16,1 8 1-16,0 6 2 15,-2-8-1-15,-6-4-1 16,6-6 1-16,1-6 0 15,-3-5 1-15,-10 3 1 16,1-9-1-16,-6-4 0 16,15 0 1-16,12-4 1 0,-1-4 5 15,5-1 1-15,-19-7 5 16,5 0-2 0,-1-3-12-16,7 1-14 0,-2-1-59 15,0 2-24-15,0-1-53 16,-1 1-38-16,1 0-128 15,2-1 200-15</inkml:trace>
  <inkml:trace contextRef="#ctx0" brushRef="#br0" timeOffset="35740.38">4381 12073 563 0,'-7'-4'367'0,"-5"1"30"16,3-1-105-16,8 1-73 16,-11 2-35-16,19 2-62 15,2 0-18-15,-2-2-34 16,9-4-7-16,6 3-3 16,5 0-9-16,11 1-6 15,3 2-3-15,-4-3-9 16,2 1-6-16,7 1-9 15,4 1-2 1,-13 2-3-16,-1-1-1 0,-14-1 1 16,-20-6 0-16,16 5 2 15,-7-2 1-15,-2 1 14 16,-1 1-17-16,-12-5-80 16,1 5-70-16,2-2-342 0,0 2 309 15</inkml:trace>
  <inkml:trace contextRef="#ctx0" brushRef="#br0" timeOffset="36124.189">4412 12319 600 0,'-1'3'397'16,"3"-1"25"-16,1 1-203 16,-3-3-17-16,0 0-36 15,0 0-11-15,4 1-10 16,13 6-5-16,28 7-20 15,-24-9-10-15,0 3-20 16,-3-5-10-16,3-3-16 16,-3-5-11-16,5 5-23 15,-2 4-8-15,-4-5-6 16,-2 1-2-16,-8-9 2 0,-2 2-14 16,-5-1-50-1,-2 0 305-15,-9 0-212 0</inkml:trace>
  <inkml:trace contextRef="#ctx0" brushRef="#br0" timeOffset="39166.37">6344 9994 353 0,'-1'0'209'0,"0"0"-13"16,1 0-24-16,0 0-22 16,0 0-8-16,0 0-4 15,0 0 0-15,0 0-21 16,0 0-3-16,0-1-8 16,0 0-6-16,0 0 5 15,0 0-2-15,0 0-13 16,0 0-11-16,0-1-21 0,0 1-11 15,0 1-18-15,0 0-6 16,0 0-8-16,-1 0-4 16,0 0-2-16,0 1-1 15,-1 5-1-15,-1 2 0 0,2-5-2 16,0 0-1-16,-1 3-2 16,1-2 0-16,0-1-1 15,1 1-1-15,0 1 0 16,1 1 1-16,1 0-1 15,1 2 2-15,-3-8 1 16,0 0 1-16,10 6 5 16,-3-3 2-16,0-2 2 15,-3-2-1-15,-2-1-1 16,3-1-1-16,-2 1-1 16,-1-2 0-16,2-3-2 15,-1 0-1-15,-3 4-3 16,0 0-2-16,0 2-2 15,-1 0-1-15,0 0 0 16,0-1-1-16,0 1 1 16,0 0 0-16,0 1 1 15,0 0-1-15,0 0 1 0,0 0 1 16,-1 0 0-16,0 0 0 16,-2 1 1-16,-2 6-1 15,2 0-8-15,3-6-29 16,0 4-86-16,0-4-64 15,1-1-281-15,0 0-7 16,1 0 275-16</inkml:trace>
  <inkml:trace contextRef="#ctx0" brushRef="#br0" timeOffset="40221.81">7135 9647 534 0,'4'-8'327'0,"-2"2"-51"16,-1 1-75-16,5 0-25 15,-3 5-41-15,1-2-12 16,6-1-26-16,2 3-10 16,-12-5-16-16,4 4-3 15,-8 0 3-15,3 0 0 16,0 0-8-16,0 1-3 0,0 0-6 15,0 0 2-15,-2 0 6 16,-2 1-3-16,-1 0-9 16,-8 4-6-16,-33 27-14 15,24-26-5-15,-5-3-9 16,6-1-3-16,0 4-4 16,6-1-2-16,-5-2-1 15,-2 4 0-15,8-7-3 16,-1 0 0-16,6 0-1 15,8-1-1-15,-8-1-1 16,5 3 0-16,4-1 0 16,-1 0-1-16,2 0-2 15,0 0 1-15,0 0 0 16,-1 0 0-16,-1 0 2 16,1 0-1-16,0 6 1 15,0 0 0-15,-1 4 1 16,-1 4-1-16,-13 30 1 0,10-36 0 15,-2 7-1-15,2-3 0 16,3 6 0-16,-4-1 0 16,0-4 0-16,2 0 0 15,0-8 0-15,3 6-1 16,3 0 1-16,-1-3 0 0,0-6-1 16,2-1 1-16,1-2 0 15,-3 0 1-15,0 0 1 16,0 0-1-16,9-2-1 15,3-3-1-15,33-15-3 16,-32 15 2-16,4-5 0 16,2 1-1-16,-1 2 1 15,5 1-1-15,-5 7-1 16,1 3 0-16,-1 5-1 16,-1-1 1-16,-5 9 1 15,0-2 1-15,-5 6 2 16,-7 0 0-16,5 0 0 15,-10-1 5-15,-3-1 0 16,3 3-3-16,-4 3 1 16,-2 1 0-16,-2-2 1 0,-3-5 6 15,-7-1 5-15,1-5 2 16,-2-4 3-16,-2 1 0 16,-1-7-3-16,2 2-2 15,2-1-2-15,-1-7-2 16,1-3-2-16,0-1-3 15,4-4-2-15,2 4-3 16,7 1-1-16,2-3 0 16,5-1-20-16,2 0-13 0,6-2-72 15,-5-2-62-15,7 0-176 16,7 0 209-16</inkml:trace>
  <inkml:trace contextRef="#ctx0" brushRef="#br0" timeOffset="41479.98">7464 9893 459 0,'31'-42'316'0,"-29"33"24"15,-1 1-58-15,-1 4-76 16,2-2-25-16,-1 3-33 16,-1 2-10-16,0 0-11 0,0 0-9 15,0 0-21-15,-1 0-16 16,1 0-32-16,0 1-14 15,-1 0-16-15,0 0-1 16,-3 13 1-16,-3 9-1 16,-10 31 0-16,7-26-2 15,1 1-3-15,-2-2-2 16,7 2-2-16,0-2-3 0,2-1-3 16,-2-4 2-16,4-3-1 15,-22-8 1-15,20-3 5 16,2-1 3-16,-19-9 7 15,37 0 1-15,-18-10-3 16,0 0-4-16,18-5-7 16,-18 1-3-16,7-2-4 15,0-5-2-15,2 2-4 16,5 0-2-16,4 0 3 16,3 3-1-16,6 0 4 15,-2-2 0-15,-1 2-1 16,-1 5-1-16,-4 3-1 15,-9 5 1-15,3 2-2 16,-8-1 0-16,-1 10-2 16,13 4 2-16,-7 8 2 0,8 6 2 15,-13-1 2 1,-13 1 1-16,1 2 1 0,4 0 1 16,-6 0-1-16,8 0 2 15,-3-3-1-15,-14-2-1 16,18-6 2-16,1-4-1 15,-3-6 2-15,3-2 0 16,-1-2 4-16,-1-1 0 0,0 0-1 16,-1 0-1-16,1 0-5 15,1-4 1-15,3-12-2 16,23-25 1-16,-10 20-1 16,7-1-1-16,-1-5 1 15,-3 2 0-15,2-4-2 16,-2 3 0-16,1 5-3 15,0 0 0-15,-3 10-1 16,0 1 1-16,-2 10-5 16,-2 2 1-16,0 8 3 15,-2 7 1-15,-5 4 5 16,-2 5 2-16,-3 2 3 16,-1-1-1-16,-1 5 1 15,-1-2 0-15,-3-2-2 0,2 5-1 16,-3-13 1-1,-3-6-1-15,7-2 2 0,-4-9 2 16,5-2 4-16,0-1-4 16,0 0-21-16,0 0-22 15,-2-6-90-15,-7-14-57 16,7-32-168-16,6 24 212 16</inkml:trace>
  <inkml:trace contextRef="#ctx0" brushRef="#br0" timeOffset="41971.28">8105 9856 617 0,'0'6'440'15,"-6"-6"4"-15,10 3-128 16,-6 1-35-16,4-2-64 16,-2-2-23-16,-1 0-52 15,0 0-20-15,-5 13-33 16,-1-3-16-16,-29 32-21 15,16-29-13-15,5 5-17 16,7 1-5-16,1 1-8 16,6 1-1-16,-3-5-3 15,1-1-1-15,7-2-2 16,1-2-1-16,6-4 1 16,-4 0-1-16,2-3 2 15,10 3 1-15,-8-8 1 0,1-7 1 16,4-3 1-16,3-9 1 15,2 2 0-15,-4-1-1 16,6-4-2-16,-9 0 1 16,-8 7 3-16,7-1 0 15,-12 1 2-15,1 0-1 0,5-5-9 16,-7 2 1-16,0 8-1 16,-18-1 0-16,-5 6 0 15,-4 1-3-15,0 1-2 16,11 8-2-16,11 1 1 15,-7 2 0-15,-14 4 2 16,8-3-7-16,10 1-29 16,6 0-18-16,18 1-45 15,1 3-46-15,-6 1-95 16,5 0-71-16,0 0 189 16</inkml:trace>
  <inkml:trace contextRef="#ctx0" brushRef="#br0" timeOffset="42354.75">8606 9535 1050 0,'16'-17'518'16,"-6"0"-143"-16,-2 7-97 0,3 2-80 16,-13 1-32-16,4 8-70 15,8 5-16-15,-19 6-22 16,0 7-6-16,-23 14 10 16,25 9-3-16,7 7-5 15,-18 10 5-15,27 4-13 16,-22-7-5-16,-18 4-16 15,17-10-9-15,-14-9-6 16,2 3-2-16,18-6-2 16,0-8 0-16,5-2-2 15,-1-8-2-15,2-14-7 16,2 1-24-16,2-8-17 16,-2-4-43-16,5-2 54 15</inkml:trace>
  <inkml:trace contextRef="#ctx0" brushRef="#br0" timeOffset="47752.45">14557 10168 250 0,'0'0'197'0,"0"0"49"16,0 0-15-16,0 0-41 16,0 0-15-16,0 0-30 15,-1 0-9-15,0 0-19 16,0 0-6-16,0-1-16 0,0 0-3 15,0 0-5-15,-1 0-6 16,2 1-8-16,-1 0-8 16,0 0-16-16,0 0-4 15,0 0-5-15,0 0-1 16,-1 5-6-16,0 4-1 16,1-1-10-16,-2 4-4 0,0 21-6 15,6-28-1-15,-5-5 1 16,5-2 2-1,-4 1 6-15,0 1 2 0,0-1-1 16,0 0-4-16,1-1-6 16,0-2-1-16,0-25-2 15,9-27-1-15,-5 33-2 16,2 6-2-16,10 18-3 16,-31-5 0-16,14 6-2 15,-3 0 0-15,-8 6 1 16,22 2 0-16,-19 10 3 15,0-3 0-15,13-3 1 16,-7-2-1-16,5-7 0 16,0 4 0-16,-4 0 0 15,4-4 1-15,-2 2 1 16,-2-11 2-16,7-1-3 0,-12-2-23 16,14-13-122-16,6 3-90 15,-7-11 134 1</inkml:trace>
  <inkml:trace contextRef="#ctx0" brushRef="#br0" timeOffset="48719.34">15021 9805 617 0,'-3'5'319'16,"-1"-5"-79"-16,5-1-25 15,-5 1-53-15,3-1-19 16,0 1-33-16,0 0-14 15,1 0-12-15,0-1 0 16,0 0 1-16,0 1 0 0,0-1-4 16,13-3-6-16,16-2-12 15,41-17-7-15,-33 2-14 16,7 9-6-16,1 0-12 16,-16 0-7-16,-2 5-8 15,-8 5-3-15,-9 4-4 16,12 9 0-16,-10 5 3 15,-2-5 0-15,-11 6 4 16,-4 1 1-16,-8-1 2 16,0 2 0-16,1-3-1 15,-9-2-1-15,7 0-2 16,-5-4 0-16,-8-4-1 16,0-1 0-16,6-2 2 0,0-2-1 15,17-5 1-15,2-2-1 16,2-2-4-16,2-2-2 15,-8 6-2-15,10-1-2 16,10 5-1-16,-13-2-1 16,21-3-1-16,5 4-1 15,-16 1 0-15,12 3 0 16,-19 7 0-16,10 1 0 16,2 1 1-16,2 4 2 0,3 2 1 15,-15-2 2-15,-2 5 0 16,-4 0 0-1,-2 3 1-15,-1 3 0 0,-7 6 2 16,0-2 1-16,-10 1 1 16,-3-5 2-16,2-6 1 15,1-1 4-15,-8-11 7 16,-8 1 2-16,-7-4 0 16,-5-6-2-16,12 0-6 15,6-4-2-15,7-3-2 16,0-1-1-16,-1-3-2 15,5 2-1-15,2-6-2 16,2 3-2-16,9 0-6 16,-3-3-13-16,3 6-41 15,1-2-52-15,4-1-159 16,1 7-126-16,14-1 241 16</inkml:trace>
  <inkml:trace contextRef="#ctx0" brushRef="#br0" timeOffset="49803.35">15725 9889 817 0,'-3'-37'453'0,"-3"34"-116"15,10-3-108-15,-5 4-32 16,7 4-71-16,-7-2-28 15,0 0-38-15,0 0-15 0,0 0-7 16,-9 19 7-16,-21 33 7 16,27-22-1-16,-8 1-3 15,-4 2-7-15,-2 1-12 16,-6-2-5-16,4-5-7 16,4 4-3-16,3-11-4 15,0-5 1-15,6-6 2 16,-17-9 4-16,23-2 0 15,0-10 0-15,1-10-7 16,20-6-5-16,-9-6-10 16,5 2-8-16,10 0-9 15,0 0-1-15,7 3 6 16,9-1 5-16,-9 7 9 16,-6 3 0-16,-5 6 0 0,-6 6 0 15,1 2 2-15,5 5-2 16,-9 3 1-16,-2 4 1 15,0 11 1-15,-4-1 2 16,-3 6 3-16,-4 2 1 16,-5 3 0-16,-6 0 0 15,1 1 0-15,-5 3-1 16,4-1-1-16,6 1 0 16,-8 1 1-16,5-13 1 0,-4-5 2 15,6-7 1-15,9-9-1 16,7-1 2-16,-6-3 0 15,-13-2 0-15,10-10-2 16,-17 11-4-16,29-14-3 16,9-1 0-16,-9-3-1 15,24-12 0-15,-22 0-2 16,8-4 0-16,0 11 1 16,-13 6 1-16,16-6-1 15,-20 11-1-15,10 0-1 16,11 1-2-16,-23 20 2 15,20-1 0-15,-9 5 2 16,-11 13 1-16,1 5 2 16,-2 4 1-16,-6 5 0 15,4-4 2-15,-11 5-1 16,1 4 0-16,0 2 1 16,-1-19-2-16,2 10 0 0,-9-15 1 15,7-10 0-15,1 12 1 16,3-27-3-16,12 7-2 15,-9-2-26-15,4 0-35 16,4-5-94-16,-6-4-84 16,9-10 145-16</inkml:trace>
  <inkml:trace contextRef="#ctx0" brushRef="#br0" timeOffset="50320.63">16313 9876 1163 0,'12'-3'554'0,"-9"1"-206"16,-16 6-53-16,7 1-99 15,-26 8-37-15,-7 4-55 16,33-4-19-16,7 3-18 16,-6 1-9-16,10 0-19 15,-20 2-8-15,-23 5-13 16,28-4-4-16,16-9 0 15,-20 16-2-15,8-4-4 16,9-15-1-16,-15 18-10 16,52-26 1-16,-38 5 3 0,-8 14 1 15,-3-4 6-15,19-16-2 16,16 2-2-16,28-10 0 16,0-18 2-16,-40 23 0 15,36-27 0-15,-29 7 1 16,1 4-1-16,-7-4 0 0,-2 1 1 15,-15 6-6-15,2-6 2 16,1 1 0-16,-13 9 3 16,12 1 5-16,-11-8-2 15,0 7-2-15,-8 4-7 16,4-8-2-16,-26 22-1 16,23-6-1-16,-7 3 1 15,-19 15 0-15,63-18-2 16,-38 1-2-16,-10 9-21 15,54-11-17-15,-38 8-35 16,21 4-40-16,30-12-116 16,-46 12-93-16,17 0 202 15</inkml:trace>
  <inkml:trace contextRef="#ctx0" brushRef="#br0" timeOffset="50728.4">16899 9568 1321 0,'5'-24'567'0,"-4"12"-303"15,3 1-38-15,-4 8-61 16,0-1-17-16,-2 4-45 16,0 0-20-16,1 0-36 15,-1 5-14-15,-9 23-4 16,-17 47 2-16,6-23 4 16,-2 2 4-16,2 2-1 15,1-5-2-15,1-4-8 16,3 3-5-16,4-7-9 15,6 2-2-15,-22 8 1 16,25-17-6-16,-1-6 0 16,-2-4-1-16,16-20-4 15,-17 10 6-15,8-10-22 16,-7-2-24-16,7-7-58 0,3-5-53 16,-11 1 93-16</inkml:trace>
  <inkml:trace contextRef="#ctx0" brushRef="#br0" timeOffset="53686.35">9900 10014 718 0,'0'-1'436'15,"0"0"-201"-15,-1 0-39 16,1-1-19-16,0 1-22 0,0 0-11 16,0 0-22-16,0 0-8 15,0 0-20-15,0 0-8 16,0 0-14-16,0 0-13 15,0 0-23-15,0-1-8 16,0 2-9-16,-1 0-1 16,0 0 1-16,-1 5-1 15,-3 8-5-15,2-2-1 16,-6 25-1-16,12-26-1 16,-3-10 5-16,0 0 6 0,3-4 3 15,-3 2 1-15,0 1-6 16,5-13-6-16,6-11-7 15,10-29-2-15,-17 35-2 16,3 2-1-16,-3 10-1 16,-1 2-4-16,-3 5-4 15,-1 2 0-15,0-2 0 16,0 0 4-16,-4 13 4 16,-1 10 1-16,-3 25 0 15,5-32 1-15,-3-3 0 16,-3-2 0-16,2-5 2 15,5-1 1-15,4-4-2 16,-1-4-23-16,0 2-90 16,0 0-155-16,2-13 165 15</inkml:trace>
  <inkml:trace contextRef="#ctx0" brushRef="#br0" timeOffset="54861.32">10292 9702 273 0,'0'-1'230'15,"-3"3"63"-15,-3 2-61 16,6-4-60-16,-1 0-24 16,0 0-23-16,1 0-4 0,0 0 2 15,0 0 1-15,0 4-4 16,1-1-5-16,0 0-8 15,-1-3-4-15,0 0-4 16,11 7-3-16,4-4-16 16,31-11-11-16,-18-7-26 15,4-7-10-15,10 10-10 16,2-1-2-16,-14-1-5 16,-4-1 1-16,-3 6-8 15,-2 2-3-15,4 13-3 16,-8 1-2-16,-8 10 5 15,-3 2 4-15,-6 0 4 16,-5 2 1-16,-6 1 1 16,2 6-2-16,-11-2-2 15,0 5-3-15,0-4-1 0,-10-1-1 16,3 0-2-16,2-1 1 16,-10 0-2-16,3-1 1 15,4-1-1-15,-3-2 1 16,8-2 0-16,7-1 1 15,1-7 1-15,1-2 0 16,2-4-1-16,0-5 0 16,-5 2-1-16,10 2 0 15,5-4-2-15,-5-1-1 0,13 3-1 16,-12 0-1-16,5 0 0 16,1-2 0-16,0 0-1 15,0 0 1-15,0 0-1 16,0 0 0-16,0 0-1 15,9 1 0-15,8 2 2 16,29-2 1-16,-25-2 7 16,4 0 4-16,4 3 6 15,7-1 1-15,-5 2-4 16,-6-1-3-16,-4-2-3 16,0-1-1-16,4-2-1 15,-1-1 0-15,3-3 1 16,-9 0-2-16,-6-3-1 15,4 6-1-15,-9-1-2 16,0 0 0-16,-2 4-2 16,-1-1 0-16,-2 2 0 0,-2 0-6 15,0 0-36-15</inkml:trace>
  <inkml:trace contextRef="#ctx0" brushRef="#br0" timeOffset="56886.719">10929 9896 658 0,'31'-35'367'0,"-31"28"-97"16,1-1-55-16,6 2-27 0,-3 0-42 15,1-2-13-15,3 1-21 16,-8 0-8-16,-1 4-13 16,1 1-12-16,-1 2-27 15,0 0-11-15,0 0-15 16,-1 0-3-16,1 2-1 16,-6 15 2-16,-16 33-5 15,10-23-1-15,3 6-1 16,-3 0-3-16,-6 0-2 15,4-1-2-15,1-4-2 16,4 0-1-16,-4-9 2 16,9 2 0-16,-2-13 4 15,3-5 3-15,1-5 4 16,-6-8-2-16,10-3-8 0,3-2-7 16,3-9-6-16,5-2-2 15,1-1 0-15,6-6 1 16,6 4-1-16,2 2 1 15,1 4 2-15,-12 0 1 16,4 4 1-16,-2 3 0 16,4 6 1-16,-2-2 0 15,-4 9 0-15,0 1 0 0,-4 3 2 16,1 13 1 0,-4-2 1-16,-4 7 3 0,-6 4 0 15,-1-2 1-15,-4 10-1 16,-1 1 0-16,-7 2-2 15,-3-4 0-15,-1 0 0 16,3-3 0-16,1-11 0 16,6 5 1-16,4-9 1 15,-7-7 1-15,11-2 5 16,0-5-1-16,1-14-5 16,0-2-2-16,10-7-6 15,0-3 0-15,13-5 0 16,2-2-1-16,4 2 0 15,-1-5 0-15,-5 7 0 16,2 3 1-16,-5 2 0 16,-2 7 0-16,3 8 0 15,-1-6-1-15,-2 13 1 0,0 6 1 16,-4 1 2-16,-2 13 2 16,2 0 1-16,-8-1 1 15,-10 7 0-15,0 0 2 16,-12 4-1-16,12 3 1 15,-1-2-2-15,-8 3 4 0,3-6-5 16,-8-6 1 0,7 0 0-16,7-8-4 0,-4 0 4 15,2-4 0-15,-1-4 0 16,3 0-1-16,3-7-32 16,0 4-33-16,0 0-118 15,2-10-83-15,0-15 159 16</inkml:trace>
  <inkml:trace contextRef="#ctx0" brushRef="#br0" timeOffset="57417.189">11628 9849 722 0,'0'-3'469'15,"0"3"-26"-15,-4 3-155 0,3-3-6 16,0 0-104-16,0 0-24 15,0 0-37-15,-11 4-41 16,-7 9 12-16,-27 31-11 16,25-31-20-16,7 2-9 15,-7 3-13-15,2-2-4 16,2 4-9-16,-6-1-4 16,21 0-8-16,-2 1-1 15,4-5-4-15,4 2 0 16,6 2-1-16,0-8 0 0,1-1-1 15,0-4-1-15,-6-12 1 16,16 6 0-16,-1-6 2 16,6-2 0-16,5-3-1 15,-11-4 0-15,6-3-1 16,-6-2 0-16,-8 3 1 16,3-4-1-16,-7 7 1 15,-10-6 1-15,9 1 0 16,-6-2 1-16,-5-2 1 15,7 5 1-15,-9 0 0 16,-2-2-2-16,1 3-4 16,-5 0-2-16,-3 11-1 15,-2 2-1-15,1 4-1 16,-1 2 0-16,-3 0 0 16,5 6 0-16,-2 2-1 0,9 1 4 15,2 2-44-15,6-1-28 16,16 3-91-16,-11 1-72 15,13-1-363-15,-4 0 393 16</inkml:trace>
  <inkml:trace contextRef="#ctx0" brushRef="#br0" timeOffset="57813.56">12107 9588 1155 0,'1'-10'549'0,"1"0"-194"15,2 5-63-15,-4 1-78 16,-3 3-44-16,2 1-73 15,0 0-23-15,0 0-20 16,-3 15 1-16,-6 13 6 16,-15 50-1-16,8-32-9 0,4 4-3 15,-5-6-10 1,-7-10-3-16,4 3-8 0,-2-5-1 16,11 5-11-1,5-2-4-15,0 1-4 0,5-3-3 16,-7-13 1-16,4-3 2 15,7-9 1-15,0-3-10 16,-2-7-41-16,6 0-12 0,-6 1 85 16,0 0-40-1</inkml:trace>
  <inkml:trace contextRef="#ctx0" brushRef="#br0" timeOffset="60662.93">9279 11072 510 0,'-1'-1'363'0,"0"0"-151"16,0 0-18-16,0 0-16 16,0 0-25-16,0 0-13 15,0 0-33-15,0 0-12 16,-1 0-26-16,1 0-10 15,0-1-7-15,0 1-6 16,0 0-3-16,0 0 0 16,0 1-2-16,1 0-1 15,0 0-5-15,0 0-4 16,0 0-4-16,0 0-1 0,15 8 3 16,38 9 0-16,-7-15-3 15,-8-6 2-15,9 4-1 16,-2 3 2-1,-7-8-1-15,4 7-3 0,-6-3-6 16,-15-1-4 15,-11 1-1-31,1 1 1 0,20-2-2 0,-10-5 2 16,-9 0-4-16,-12 1 0 16,-2 3-2-16,2 7-4 15,0 1-2-15,-1-5-28 16,0 0-39-16,0 0-103 15,0 0-66-15,0 0-199 0,1 6 266 16</inkml:trace>
  <inkml:trace contextRef="#ctx0" brushRef="#br0" timeOffset="61072.39">10048 11126 1468 0,'0'-1'620'0,"0"0"-357"15,0 0-33-15,0 0-93 16,0 0-41-16,0 0-47 16,-1-1-6-16,0 2 1 15,0 0 0-15,1 6-7 16,1 8-6-16,-2-3-10 16,-2 26-4-16,-2-29-5 15,3 5-3-15,1-7-3 16,2 1 0-16,-2-3 0 0,4-4-1 15,-5 1 0-15,2-1-9 16,0 0-34-16,0 0-25 16,0-1-115-16,0-1 353 15,16-1-164-15</inkml:trace>
  <inkml:trace contextRef="#ctx0" brushRef="#br0" timeOffset="61932.21">10565 10886 463 0,'-49'13'343'0,"41"-13"26"16,6 0-129-16,-1 0-23 15,2 2-41-15,0-2-17 16,0 0-33-16,0 0-17 15,0 0-28-15,0-2-5 16,1 1-3-16,0 0-2 0,5-1-6 16,24-2-7-16,24-11-16 15,-21 7-3 1,3 1-13-16,-9-1 0 0,-14 3-1 16,17 3-5-16,-8 2 2 15,0 2-4-15,13 8-5 16,-19-1-2-16,-4 3 8 15,-10 1 6-15,-7 5 6 16,-6 3 2-16,-8 11-8 16,3 2-6-16,-4 2-6 15,-2-3-2-15,-2 3-3 16,-7-11-1-16,-3 3-2 16,5-1 1-16,-4-13 0 15,3 6-1-15,11-11 1 16,-2-2-1-16,11-2 1 15,2-5 1-15,6 1-2 16,0-1 0-16,-1 0-1 16,3 0-2-16,0 0 0 0,-1 0-1 15,1 0-1-15,0 0 0 16,1 0 0-16,0 0 0 16,4 0 1-16,8 3 0 15,9 0 1-15,31 6 0 16,-17-8 3-16,0 1 1 0,-1-2 1 15,3-4 0-15,-4 4 3 16,3-4 2-16,-1 4 5 16,-4-1 1-16,5-2 0 15,-2 6-3-15,-7-2-4 16,-6 1-1-16,-10 1-4 16,1-1 1-16,4-2-2 15,2 4 0-15,-4-4-1 16,5 0 1-16,-12 0 4 15,6-2-20-15,-6 1-34 16,-1 0-14-16,8 3 25 16</inkml:trace>
  <inkml:trace contextRef="#ctx1" brushRef="#br0">10262 12864 0,'0'0'16,"0"0"-1,0 0 1,0 0-16</inkml:trace>
  <inkml:trace contextRef="#ctx0" brushRef="#br0" timeOffset="63182.37">5721 10989 647 0,'-1'0'368'0,"1"-5"-84"16,-3 1-62-16,3 4-23 16,0 0-42-16,0 0-20 15,0 0-34-15,0-1-12 0,0 1-18 16,3 0 1-16,10 1-4 15,5 3-1-15,28 7-3 16,-18-1-6-16,2 1-9 16,4-2 1-16,-4-4 3 15,4-4-1-15,0-2-2 16,1 1-6-16,6 2-18 16,-4-2-6-16,-4 8-8 15,-12-12-3-15,-5-2-2 16,-1 2 1-16,-15-1-1 15,3 6 4-15,-1 0-38 16,-3-1-39-16,0 0-130 16,0 0 183-16,-3 0-32 15</inkml:trace>
  <inkml:trace contextRef="#ctx0" brushRef="#br0" timeOffset="63602.159">6405 11245 1039 0,'0'0'550'0,"0"0"-91"16,0-1-124-16,0 0-99 16,0 0-39-16,0 0-78 15,0 1-29-15,0 0-41 16,0 0-9-16,0 0-12 15,0 1-3-15,0 14-2 16,-6 26-4-16,0-26-8 0,1 3-3 16,-2-7-3-16,-1-1 4 15,-1-3-38-15,-2-2-28 16,3-4-89-16,4-1 216 16,6-13-77-16</inkml:trace>
  <inkml:trace contextRef="#ctx0" brushRef="#br0" timeOffset="64563.71">6889 10953 630 0,'-13'35'350'0,"10"-33"-55"15,3 3-36-15,0-2-47 16,0-4-25-16,0 0-37 16,0 1-16-16,0-1-21 31,0 0-9-31,0 0-13 0,20-12-7 0,38-22-11 16,-24 9-9-16,5 16-9 15,6 5-5-15,-16 5-14 16,0 0-5-16,-14 4-11 15,-6 4-4-15,10 9-4 16,-15 1-1-16,-4 2 6 16,-8 5 3-16,-7-7 2 15,6 10 2-15,-13-3-5 16,2-3-2-16,-14 5-6 0,1-6 0 16,2 3-4-16,4 3 0 15,-2-8 0-15,4-4-2 16,7-1 0-16,-1-6-1 15,8 2-2-15,0 2 0 16,2-4 0-16,2-2 0 16,2 2 0-16,5-6 0 0,-1 3-1 15,0-2 0-15,0-3-1 16,0 0 1-16,1 0-1 16,0 0 0-16,0 0 1 15,0 0 0-15,5 4 0 16,8-1 1-16,5-1 0 15,29 26 0-15,-25-28 4 16,7-4 2-16,4 1 4 16,6-2 3-16,-8 3 1 15,9 1 1-15,-7 1-1 16,-20-5-2-16,11 2-4 16,-6-1-1-16,3-2-3 15,4 4 0-15,-8-2-1 16,-7 2-1-16,-4 2-2 15,2 1 1-15,-3 1-13 16,2 3 8-16,-6 0 194 16,2-3-148-16</inkml:trace>
  <inkml:trace contextRef="#ctx0" brushRef="#br0" timeOffset="65958.909">14045 10924 565 0,'3'-10'324'16,"1"-1"-43"-16,18-25-35 16,-2 29-56-16,-16 2-21 15,1 2-18-15,-2-1-9 16,-1 0-15-16,-2 1-7 0,0 3-32 15,0 0-12-15,0 0-26 16,0 0-8-16,0 7-7 16,-1 17-3-16,-22 35-4 15,14-26-1 1,2 10-5-16,-7-4-1 0,14-2-5 16,-15 1-3-16,0-7-4 15,2 1-1-15,-2-6-2 16,4 1 0-16,-3-9 0 15,3-5-1-15,6-2 2 16,2-3 0-16,2-8 2 16,1 2-9-16,0-5-58 15,-1 2-47-15,1 0-127 16,0-4 138-16</inkml:trace>
  <inkml:trace contextRef="#ctx0" brushRef="#br0" timeOffset="66333.82">13904 11007 1017 0,'-8'-2'470'0,"1"-1"-201"15,6-3-33-15,-2-4-76 16,6 10-29-16,16-4-36 16,-6 4-11-16,13 7-6 15,3-2-5-15,2-2-9 16,1-2-2-16,7 0-6 16,-2 0-4-16,7 1-18 15,7 5-8-15,-13-11-11 16,8 0-3-16,-14-7-2 15,-6-4-2-15,2 8-1 16,-12-6 1-16,1 7-20 16,-4 6-28-16,-1 1-108 15,-8 5-71-15,-4 10 129 16</inkml:trace>
  <inkml:trace contextRef="#ctx0" brushRef="#br0" timeOffset="66769.61">14760 11172 1139 0,'-4'-1'528'0,"-9"-2"-219"16,3-1-25-16,-21-8-75 0,27 12-37 15,5 5-55-15,-2-2-17 16,1-3-16-16,0 0-4 16,0 0-13-16,3 10-8 15,-2 5-19-15,-12 24-10 16,9-24-12-16,-13-6-4 16,14 0-5-16,-6-2 2 15,3-3-12-15,1-1-21 0,-3-6-56 16,6 2-64-16,-1 0 87 15</inkml:trace>
  <inkml:trace contextRef="#ctx0" brushRef="#br0" timeOffset="67631.439">15141 10894 895 0,'-9'0'426'15,"3"-1"-155"-15,5-1-20 16,1 0-73-16,-1 0-23 0,0 2-43 16,1-1-17-16,0 0-16 15,22-3-5-15,38-9-14 16,-30 5-8-16,5-3-14 15,5-1-3-15,0 2-10 16,0-5-4-16,-4 7-3 16,-8 3-2-16,-6 3-2 15,-2 3-2-15,-8 6-3 16,-8 4-2-16,-4 10 5 16,-7-2 3-16,-7 8 8 15,1 4 0-15,-11 9 0 16,0 1-2-16,-8 3-4 15,-1-2-1-15,4-5-3 16,-2-2-1-16,7-7-2 16,2-5 0-16,-2-9-2 0,5 1 0 15,-9-6-1-15,9 1 1 16,4-2-2-16,1-3-1 16,10 0-1-16,-9-4 0 15,10 0 0-15,-4 0-1 16,5-1 2-16,2 0 1 15,0-1-1-15,0 0-1 16,0 0-2-16,0-1-1 16,11-1 0-16,8-1 1 0,39-6-1 15,-34 7 1-15,9 0 5 16,-10 2 2-16,11-1 11 16,9 1 3-16,-4 0 2 15,7 1-1-15,-7 1-2 16,-5 1-3-16,0-2 2 15,6 2 0-15,-13-5-1 16,-2 1-1-16,1 0-6 16,-4 1-3-16,1 1-4 15,-9 0 0-15,-2-1-1 16,4-3-1-16,-5 1 2 16,12 1-2-16,-8 0-33 15,-9-3 28-15,5 5-820 16,-5 7 608-16</inkml:trace>
  <inkml:trace contextRef="#ctx0" brushRef="#br0" timeOffset="70663.54">6248 12625 333 0,'0'-1'173'0,"0"0"-22"15,0 0-2-15,1-3 0 16,0 1 9-16,-1 1-2 16,1-3 2-16,0 0-1 0,-1 4-6 31,0 0-6-31,0-3-5 0,0-1-17 0,0 2-6 16,0 2-20-16,0-3-15 15,-1 3-28-15,0 0-13 16,0 0-21-16,0 1-7 15,0 0-2-15,-3 8-2 16,1 6-1-16,1 28-1 16,1-34-1-16,0-1 0 0,-5-3 0 15,4-3 1-15,8-1 10 16,-5-4 3-16,-1 3 3 16,0 0-1-16,2-11-9 15,1-11-4-15,10-32-4 16,6 35-1-16,-18-1-1 15,8 8-2-15,-9 8-1 16,-2-1-3-16,0 12-4 16,2 4 1-16,-3 5 1 15,0 3 3-15,-3 2 2 16,1 2 1-16,2-1 1 16,-5-2-1-16,7-3 1 15,-7-6 0-15,1 0-1 16,9-4 2-16,-2-7-12 15,11-1-49-15,2-11 227 0,-2-1-145 16</inkml:trace>
  <inkml:trace contextRef="#ctx0" brushRef="#br0" timeOffset="71928.7">6698 12258 368 0,'7'1'246'0,"-7"1"15"0,0-1-39 15,-4 2-50-15,3-4-11 16,0 1-16-16,0 0-6 16,0 0-17-16,0 0-12 15,0 0-20-15,-1 0-14 16,1 0-16-16,0 0-9 15,0 0-12-15,1 0-4 16,0 0 6-16,0 0 3 0,1-2 2 16,12-2-4-16,13-9-18 15,26-22-8-15,-28 12-8 16,5 1-2-16,5 5-2 16,-5-3-1-16,-1 7 0 15,-3 4-2-15,-8 7-1 16,-1 2 0-16,-4 8-1 15,-4 5 0-15,-8 2 2 16,-2 6 1-16,-7 4 2 16,-7-2 0-16,0 5 1 15,-2 0-1-15,-3 2-1 16,5 0 1-16,3-5 0 16,-3-2 1-16,4-10 1 15,-3-11 1-15,4-7 0 16,2-1 1-16,6-8-4 0,3 3-1 15,5-4-3-15,5 1-2 16,7-5 0-16,-1 0-1 16,4 4 1-16,-3 0 1 15,1 6-1-15,5 7 1 16,-5 2-1-16,0 1 0 16,1 9 0-16,0 7 0 0,-1 7 0 15,-2 5 0-15,-8 8 2 16,1-3 0-16,-13 3 0 15,-1 2 2-15,-12-6 0 16,-9-2 1-16,3-2-1 16,-3-2 2-16,2-6 1 15,-6-3 0-15,-1-6 4 16,6-12 1 0,13 0 1-16,1 2 1 0,-36-4-2 15,13-7-3-15,-5-10-3 16,20-3-2-16,4-2-3 15,1 5 8-15,10 5-66 16,5 8-57-16,8 1-406 16,9 10 343-16</inkml:trace>
  <inkml:trace contextRef="#ctx0" brushRef="#br0" timeOffset="72712.29">7347 12190 550 0,'12'-33'348'16,"-12"30"10"-16,0 1-72 15,1 1-67-15,-2 1-38 16,0 0-59-16,0 0-21 16,0 0-22-16,0 0 2 15,-5 18-3-15,-15 34-3 16,8-19-15-16,-4 2-9 15,-10 4-15-15,11 6-8 16,-3-4-9-16,1-1-3 16,7-7-6-16,-10-8-2 0,18-1-2 15,-5 0-2-15,20-4 0 16,-1-1 0-16,-8-11 1 16,12 2-1-16,-6-5 3 15,17-5 1-15,-1 1 0 16,5-7 2-16,-4-6-1 15,-4 0 1-15,3-14-2 16,0-6-1-16,4 0-1 16,-2-8 0-16,0-1-1 15,-2 4 1-15,-6-3 0 16,7 1 1-16,-2 10 2 16,-22-7 2-16,-12 6 0 15,-13 2 0-15,-16 1-3 0,14 10-2 16,2 6-4-1,2 2 0-15,-5 2-2 0,4 2 0 16,0-2-2-16,1 3 3 16,9 2-17-16,-2-3-44 15,8 0-119-15,2 3 30 16,11 4 65-16</inkml:trace>
  <inkml:trace contextRef="#ctx0" brushRef="#br0" timeOffset="74144.04">7773 12351 567 0,'1'-8'329'0,"2"-1"-74"0,2 0-50 16,-3 7-18-16,-2-7-26 15,0 5-9-15,1 4-21 16,0-5-14-16,-1 5-44 16,-1 0-21-16,0 0-30 15,-2 8-9-15,-7 20-4 16,-14 42 3-16,8-29 4 15,-2 0 1-15,5-3 1 16,4-4-2-16,-5 0-4 16,7-2-3-16,-7-8-1 15,-5-1 0-15,10-9 0 16,10-2 1-16,-3-10 6 16,2-5-1-16,5-7-1 15,-12-9-4-15,16-8-6 16,-5-1-2-16,4-7-2 0,5-2-1 15,-10 2-2-15,19 1 1 16,2 2 1-16,-4-5 0 16,13 11 1-16,-3 3 0 15,-5 4 1-15,-2 16-1 16,-6 1-1-16,-5 7 0 16,0 13 1-16,-2 0 0 15,-2 11 3-15,-5-7 2 0,-3 3 2 16,-1 5 0-16,-7-2 0 15,3 6 0-15,-6-6-1 16,0-5 0-16,2-3 0 16,-1-4 0-16,6-3 0 15,-1-5 1-15,0-6 3 16,2-2-1-16,-2-3 0 16,5 2-2-16,0 0-4 15,0 0-1-15,4-13-1 16,0-3-1-16,11-36-1 15,-2 21 1-15,5-3 0 16,8 0 0-16,13 3 0 16,-4-2 1-16,-1 8-1 15,3 0 1-15,-10 5 5 16,-9 8 1-16,-4 3 3 0,-2 9-1 16,-3 5-1-16,6 9 0 15,-12 7 1-15,2 5 2 16,-3 9 2-16,-5 0 0 15,-2 2-1-15,-12-5 0 16,9-5-3-16,-2 0-1 16,-1-4-1-16,9 0-1 0,-3-8 1 15,-2-3-1-15,12-2-1 16,-5-5-1-16,-5-1-1 16,5-2 7-16,0-2-51 15,-1-1-37-15,1 1-105 16,0-1-124-16,2-15 201 15</inkml:trace>
  <inkml:trace contextRef="#ctx0" brushRef="#br0" timeOffset="74595.18">8384 12354 889 0,'3'0'521'15,"-3"0"-91"-15,-22 12-204 16,16 4-44-16,-5-4-75 15,-4 10-9-15,16 2-15 16,-14-3-9-16,-6 5-13 0,4-1-7 16,2-1-12-16,-4-4-7 15,5-4-10-15,2-3-5 16,3-4-10-16,8 5-3 16,10 0-3-16,-3-4-1 15,5 0 0-15,-1-3 1 16,3-5 1-16,3-2 1 15,1-5 0-15,0-5 0 16,-1-4 0-16,-3-4 1 16,-7 9-1-16,-1 1 0 0,20-34 0 15,3-4 0-15,-5-3 0 16,-11 23-1-16,-4-3 0 16,-6 6 0-16,-3 2-2 15,-5-1 0-15,-7 8-2 16,-3 2 0-16,-3 5-1 15,1 1-2-15,4 6-1 16,3 6 0-16,2 4-10 16,1 4-24-16,2 1-92 15,-1-2-44-15,3-4-146 16,1-5-95-16,5 0 273 16</inkml:trace>
  <inkml:trace contextRef="#ctx0" brushRef="#br0" timeOffset="74977.7">8830 12004 971 0,'0'-21'532'0,"0"13"-87"15,-1 8-116-15,16-2-124 16,-19 9-55-16,2 6-77 16,-2 0-22-16,-7 11-5 15,9 7 4-15,-6 7 3 16,-3 4-4-16,5 8-9 16,-9 5-6-16,-3 2-11 15,2 0-4-15,-6-8-6 16,2-1-3-16,4-4-2 15,-8-6-1-15,1-5 1 16,14-8-1-16,-9-8 1 16,13 0 0-16,5-9-9 15,-6-5-25-15,7-4-85 16,-4-4-52-16,18-6 92 16</inkml:trace>
  <inkml:trace contextRef="#ctx0" brushRef="#br0" timeOffset="76011.12">10517 12223 515 0,'0'0'288'0,"0"-1"-44"15,0 0-35-15,5-1-44 16,-4 1-6-16,8-5 0 15,1 0 1-15,-8 3-12 16,4-2-7-16,-6 4-13 16,0-1-9-16,0-1-22 15,0 1-15-15,0 1-39 16,-1 0-13-16,-9-3-15 0,-14 3-4 16,-32 14-3-1,19 2-2-15,-4 8-1 0,3-2-1 16,0 7-2-16,10 13 0 15,2-5-1-15,7 5-1 16,6-3 0-16,3-12 0 16,5 1-1-16,5-1 0 15,5-3 1-15,5 0 0 16,3-6 0-16,2-4 1 16,8 1 1-16,2-3 1 15,9 0 0-15,7-1 0 0,1-7 1 16,0 0 0-16,-7-7 2 15,4-6 3-15,2-5 1 16,2-3 2-16,5-8-2 16,-20-1 2-16,2-7 7 15,-1 1 6-15,-3 5 7 16,6-5 3-16,-14-1 1 16,5 1 3-16,-19-11 2 15,-5 7 1-15,-12 2-6 16,-11-1-5-16,-10 13-9 15,8 3-2-15,-4 9-8 16,-6 5-3-16,4 4-4 16,-7 3-4-16,-3 4 1 15,5 2-1-15,18 5 0 0,-19-5-1 16,10 3 0-16,-4 0 0 16,-12-6-1-16,29 6 7 15,5-1-24-15,8 1-50 16,9 0 49-16</inkml:trace>
  <inkml:trace contextRef="#ctx0" brushRef="#br0" timeOffset="78964.1">14332 12592 608 0,'0'-1'309'16,"0"0"-80"-16,0 0-16 15,0 0-35-15,0-2-10 16,0 1-15-16,0 1-6 16,0 0-15-16,0 0-12 15,0 0-34-15,0 0-16 0,0 0-23 16,0 0-7-16,0 1 0 16,0 0 1-16,1 2-5 15,0 5-3-15,-1 0-11 16,-1-6-5-16,0-1-1 15,0 0 3-15,-1 0 1 16,2 0-1-16,0-1-5 16,15-6-5-16,19-29-3 15,-29 14-1-15,-5-1 0 16,0 6-2-16,7 6-1 16,-2 8-2-16,-2 7-2 15,-3-2-1-15,-2 12 2 16,0 2 1-16,1 1 0 15,0 0 1-15,-6-3 0 16,1-4 0-16,6 1-1 16,2-2 5-16,-2-6-27 15,3-1-40-15,-3-3-96 0,-1 1-79 16,1-1 142-16</inkml:trace>
  <inkml:trace contextRef="#ctx0" brushRef="#br0" timeOffset="79993.58">15307 12110 704 0,'4'0'370'15,"-2"-2"-103"-15,0 0-56 16,-2 2-57-16,0-1-25 16,0 1-14-16,0 0-6 15,0 0-3-15,0 0-1 16,-1 0 10-16,0 0-2 16,-1 0-21-16,1 0-11 15,-14 3-36-15,-33 32-13 16,12-29-16-16,1-1-5 15,-4 1-4-15,4-3-1 0,0-2 0 16,7-2-2-16,9-1-1 16,3-1 1-16,7-2-3 15,4 3 0-15,3 2-1 16,2 0 0-16,0 0-2 16,0 0 0-16,0 0-1 15,0 0 1-15,0 0 1 16,0 0 0-16,0 0 0 15,0 0 1-15,6 9 0 16,-3-1 0-16,2 7 1 16,4 26 0-16,-13-27 1 15,3 4-1-15,-7-1 1 16,3 5 0-16,-6-4 0 16,1 6 0-16,-2-9-1 15,1-2 1-15,2 1-1 0,1-16 1 16,3 9-1-16,2-7 0 15,2-4 0-15,0-1 0 16,1 4-1-16,0 0-1 16,0 0-1-16,13-9-1 15,30-36-1-15,-28 23 1 16,6 10 1-16,-3 4 0 0,5 4 1 16,-3 5 0-16,3 5-1 15,3 6 1-15,-2 8 0 16,6 0 1-16,-10 6-1 15,-4 2 1-15,-3-1 0 16,-5 4 1-16,-8-6 1 16,3-3 0-16,-8 3 1 15,-3 0-1-15,0 0 2 16,-13 0-1-16,-8-2 2 16,-3-3 1-16,-5-4 7 15,-1-3 4-15,9-3 7 16,-4-5 0-16,3-2-3 15,3-1-5-15,-8-6-7 16,11-1-2-16,-1-8-3 16,0-3 0-16,13-1-3 15,-9-2-1-15,16 3-9 0,-5 0-21 16,9 4-68-16,1 1-53 16,1 1-143-16,15 4 178 15</inkml:trace>
  <inkml:trace contextRef="#ctx0" brushRef="#br0" timeOffset="80609.31">15562 12173 1023 0,'7'-9'480'0,"-2"1"-188"15,-5 1-35-15,1 6-80 16,-3 1-37-16,-4 7-57 15,-7 4-17-15,-5 8-13 0,-2 4 1 16,-2 5-2-16,1 3-5 16,0 10-7-16,-2 2-4 15,1 1-10-15,1 0-4 16,10-7-8-16,1-9-1 16,8-2-5-16,0-6-3 15,8-5-1-15,4 0-2 0,9-3 2 16,4 1 0-16,-1-3 1 15,0-2 0-15,1-11 1 16,-1-4 1-16,5-11 0 16,5-1 0-16,1-6-1 15,9 1 0-15,-4-3-1 16,-7-9 0-16,-5-5 2 16,-7-6 1-16,-13-10 1 15,0 6-1-15,-4 2 0 16,-6 4-1-16,-4 13-2 15,-3 8-2-15,-12 6-3 16,1 5 0-16,-9 7-2 16,-2 2 0-16,2 7 0 15,-8 0-1-15,12 5 2 16,2 1-7-16,7 2-132 16,7 1-41-16,7 4 99 0</inkml:trace>
  <inkml:trace contextRef="#ctx0" brushRef="#br0" timeOffset="81748.66">16239 12259 861 0,'3'-7'422'0,"7"-2"-137"15,-2 7-30-15,-7-1-75 16,7 3-33-16,-12 0-64 16,-3 1-24-16,11 12-21 15,-12 2-3-15,-3 8 5 16,15 10 3-16,-23 4 2 15,5-2-2-15,4 4-7 16,-8-5-4-16,12-2-9 16,-13-4-3-16,3-6-7 15,-1 0-2-15,1-10-3 16,10 0 0-16,1-8 1 16,-3-4 2-16,10-5 0 15,-6-3-1-15,9-8-4 16,6-6-3-16,7-6-3 0,13-1 0 15,-11-13-5-15,11 3 0 16,-5-6-1-16,-4-2 2 16,15 15 2-16,-7 1 0 15,3 11 2-15,-6 8-1 16,-7 10-1-16,-6 2 1 16,-1 11 0-16,0 5 1 15,-1 11 1-15,-1 7 1 0,-8 4 2 16,-13-2 0-1,1 0 2-15,-3 0 1 0,1-2-1 16,5 2-1-16,-7-5-1 16,2-9 0-16,1-8-1 15,2-1 1-15,1-7 2 16,4-4 1-16,3-5-1 16,1-4 0-16,-1 6-4 15,1-5-2-15,1-15-1 16,40-32-1-16,-16 19 0 15,2-3 1-15,8-4 0 16,14-5 1-16,-4 5 0 16,-7 4 0-16,-4 10 0 15,-10 9 0-15,-8 10 3 16,6 7 1-16,-9 5 2 0,-9 4 1 16,2 11-1-16,-7 11 2 15,1 10 0-15,3-3 0 16,-3 0-2-16,-6-10 0 15,1 1-1-15,-6 0-1 16,-1-4 0-16,11 2 1 16,-3-10 0-16,2 0-1 15,1-5 0-15,-5-3 2 16,-2-5-17-16,7 1-47 16,-7-4-101-16,6 0-65 0,1 0-166 15,0-2 239-15</inkml:trace>
  <inkml:trace contextRef="#ctx0" brushRef="#br0" timeOffset="82260.73">17175 12290 1098 0,'-2'2'513'0,"0"8"-217"15,-17-4-39-15,1 10-86 16,15 2-15-16,-26 2-26 0,14-2-23 16,-14 0-24-16,-2 8-14 15,9-3-18-15,-4 4-4 16,2-1-11-16,7-4-5 16,7-3-11-16,1 1-5 15,11-5-8-15,-9-3-2 16,13 2-2-16,7-2 0 15,3-1 0-15,14-6 1 16,0-5-1-16,11-2 1 16,5-9 0-16,1-2 0 0,-10-6 0 15,-1 3 0-15,-10-8 1 16,-13-1 1-16,7-2 1 16,-11-9 1-16,-4 9 0 15,1-3 0-15,-14 2 0 16,-5 2-2-16,-5-5-1 15,-5 8-2-15,-5-1-1 16,-4 5 0-16,7 8-3 16,-3-2 0-16,1 8 0 15,5 0-1-15,-5 1-1 16,10 4 1-16,2-1-24 16,14 5-27-16,1 2-89 15,2-1-51-15,11 3-206 16,0-5 248-16</inkml:trace>
  <inkml:trace contextRef="#ctx0" brushRef="#br0" timeOffset="82675.14">17782 11933 1165 0,'7'-18'571'16,"-4"2"-221"-16,0 9-129 16,3 11-44-16,-8-3-81 15,2 12-15-15,-6 6-31 16,-7 0-3-16,0 20 8 15,-6-7-6-15,2 12 1 16,4 3 4-16,-7 3-2 16,6 8-2-16,0 6-13 15,-8 0-8-15,6-4-8 16,-7-6-2-16,-7-10-5 0,3-1-1 16,-3-9-2-16,3-4-2 15,10-7-1-15,2-9-1 16,9-3-1-16,1-8-21 15,7-3-42-15,2-4 86 16,4-3-41-16</inkml:trace>
</inkml:ink>
</file>

<file path=ppt/ink/ink11.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6T18:04:48.249"/>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definitions>
  <inkml:trace contextRef="#ctx0" brushRef="#br0">5023 9306 625 0,'0'-3'308'16,"3"-3"-98"-16,0-1-27 0,-2 4-41 16,-1 1-16-16,0 1-21 15,0 0-5-15,2-4-16 16,2-1-7-16,0-5-14 15,-3 6 0-15,-1 3-4 16,0 1 0-16,0 0-4 16,0 0-3-16,0 0-10 15,0 0-4-15,0-1-12 16,0 1-8-16,0 0-9 16,0 1-2-16,0 5-1 15,-1 21-2-15,-14 29 0 16,7-29-1-16,-2 7 0 15,3 4 1-15,7-4 1 16,-8-2 1-16,3-2 0 16,-5 1 1-16,2 9 1 15,-2-4 0-15,0-2 1 16,0-9 1-16,-3-8-1 16,7-2 0-16,0-7 1 0,6 11 0 15,0-16 4-15,0 8-1 16,2-10 1-16,-5-5-14 15,4-1-85-15,2-5-42 16,3 7-144-16,7-12-126 16,4 4 261-16</inkml:trace>
  <inkml:trace contextRef="#ctx0" brushRef="#br0" timeOffset="499.61">5450 9220 581 0,'1'-11'347'0,"2"0"-6"16,-3 6-91-16,-2-6-57 15,2 6-26-15,0 5-38 16,0-3-17-16,0 3-26 0,-1 0-10 16,0 0-18-16,0 0-7 15,-6 20-6-15,-10 33-2 16,8-24-5-16,-1-1 0 16,0-1-5-16,7 8-2 15,-5-5-7-15,2 0-2 16,-1-1-4-16,-3-8-3 0,0 4 1 15,3 0-2-15,-1 0-2 16,-3 0-1-16,-1-1-2 16,2-1-1-16,2-2-2 15,5-3 1-15,0-1-3 16,-8-5 1-16,3-7 0 16,-5 6 1-16,2-3 1 15,20 1 0-15,-18-5-12 16,16-3-18-16,9 4-66 15,-19-3-55-15,5-4-154 16,-3-6-152-16,1-6 287 16</inkml:trace>
  <inkml:trace contextRef="#ctx0" brushRef="#br0" timeOffset="949.23">4983 9468 702 0,'-4'-4'422'15,"2"2"-51"-15,1-2-125 16,1 3-23-16,0-1-57 16,0 1-28-16,0 0-38 15,0 0-14-15,13-5-16 16,5 0-6-16,35-2-9 16,-25 8-4-16,3 2-9 15,-6-2-4-15,2 2-10 16,10 3-6-16,-16-4-8 15,10 0-3-15,-4-1-2 16,-22-2-3-16,17 1-1 16,-1 1 0-16,-3 0 0 0,4-2 0 15,-9 0-1-15,-5-6 0 16,1 6-26-16,0 0-34 16,-1 2-117-16,3 3-88 15,-3 2 157-15</inkml:trace>
  <inkml:trace contextRef="#ctx0" brushRef="#br0" timeOffset="1935.7">5846 9252 768 0,'0'-1'441'0,"0"0"-98"15,0 0-91-15,0-1-35 16,0 1-61-16,0 0-25 0,0 0-44 15,0 0-19-15,0 1-26 16,0 0-9-16,-1 10-7 16,-1 11-2-16,-5 20-3 15,3-21-3-15,3-6-3 16,-3 4-2-16,4 2-3 16,-1-7 0-16,-2-3-3 15,3 0 0-15,-5-8 1 16,5-2 0-16,-1 1 3 15,-1-1 1-15,2 0 1 16,0 0-2-16,0-1-4 16,9-2-3-16,-4 0-2 15,-3-2-1-15,9-10 0 16,24-31-1-16,-30 29 1 16,4 3 0-16,-6-2 0 0,-2-1 0 15,-1 6 1-15,-4-4-1 16,-2 8 0-16,-3-2 0 15,1 4-1-15,-2 4 0 16,-4-6-3-16,-6 6 1 16,2 0 0-16,-2 5-1 15,8 13 1-15,5 1 1 16,-7 5-1-16,-5-3 0 0,2-1 1 16,-6 2-1-16,1-2 0 15,11 4-1-15,-6 4 1 16,3 1 0-16,7 5 1 15,-3 0 1-15,-1-6 0 16,7 2 0-16,-4-2 1 16,1 4 0-16,12 3 0 15,0-4 1-15,3-3 1 16,3-11 0-16,8 1 1 16,-19-17 0-16,10 3 1 15,8 5 2-15,-15-14 6 16,23 16 3-16,7-5 5 15,-17-7 0-15,15-3-2 16,-8-1-4-16,-6-3-6 16,12 0-1-16,-7 6-5 0,2-4 1 15,-3-1-3-15,-3 2 8 16,-9 1-21-16,2 1-50 16,-2 7 349-16,-9 6-240 15</inkml:trace>
  <inkml:trace contextRef="#ctx0" brushRef="#br0" timeOffset="3102.25">6160 9741 527 0,'0'0'334'0,"0"0"-37"15,0 0-75-15,0 0-27 16,0 0-40-16,0 0-15 16,2 0-18-16,3 0-5 0,-4 0-15 15,4 0-3-15,-4-1-14 16,5 0-6-16,-1 0-12 15,-2 0-5-15,9-5-11 16,-9 3-8-16,2-17-10 16,29-31-4-16,-30 21-5 15,9 0-1-15,-2-3-2 16,3-2-2-16,0-5-3 16,-3-1-1-16,7 3 0 15,-1 0-1-15,-3 9 1 16,2 5-2-16,-9 6-2 15,2 0-1-15,-2 0-4 16,-5 6-3-16,0 1-3 16,-1 11 0-16,-1 2-2 15,0 6-2-15,2 14 0 0,-1-13 1 16,1 6 1-16,-1 0 1 16,-1-12 1-16,2 11 0 15,0 3 0-15,2-2 0 16,0 2 0-16,-1 5-1 15,-3-3 0-15,1-2 1 16,8 9 0-16,-16-2-1 16,18 0 1-16,-2 1 0 0,-5 2 1 15,14-8 0-15,-12 3 0 16,1 1 0-16,0-4 0 16,4 3 1-16,-1-8-1 15,0-4 2-15,6-2 0 16,-1-4 2-16,-1-4 1 15,-3-2-1-15,6-4 1 16,2-5-2-16,-7 3-1 16,7-2 1-16,-10-8 0 15,2 2 0-15,6-5 1 16,-14 0 0-16,13 0 0 16,-13-2-1-16,5 2 0 15,-2 1 0-15,-1-1-1 16,-1 0 0-16,-1 0 1 15,8-2 0-15,-13-3 0 16,5 3 0-16,0-9-2 0,3 2 0 16,7 2-1-16,-4 0 0 15,2 5-1-15,-7 4-2 16,2 3 0-16,-1 3-2 16,-2 8-1-16,3 2 0 15,-3 3-30-15,-2 6-29 16,3 1-96-16,-2 11-76 15,1-4 145-15</inkml:trace>
  <inkml:trace contextRef="#ctx0" brushRef="#br0" timeOffset="3801.65">7192 9263 1213 0,'-2'-5'552'0,"2"3"-238"16,-3-5-57-16,1 8-83 16,-2 5-44-16,-3 0-63 15,-3 7-13-15,-1 2-10 16,-3-4-2-16,-6 9-7 16,2-5-7-16,-6 4-12 15,-7 2-1-15,0 4-7 0,0 1 0 16,-2 4-2-16,12-2-1 15,6-2 1 1,4 2-1-16,11 0-1 0,-4 5-1 16,3-7 0-16,1 3 0 15,8-11 1-15,2-3 0 16,7-1 1-16,3-8-1 0,4 6-1 16,7-2 1-16,3-6-2 15,-6-8 1-15,5-7 0 16,-8-3 1-16,0 0 0 15,18 3 2-15,-8-12-2 16,1-2 2-16,-4-6-1 16,-10-2-1-16,-5 4 3 15,-1 1 1-15,-8-2 3 16,-2-3 0-16,-6-5-1 16,0 1 0-16,-8-3-3 15,-2 2-1-15,-2 6-2 16,0-1-2-16,1 12-1 15,-6 5 0-15,-3 5-1 16,3 4 0-16,-9 2-2 16,1 3-2-16,12 4 0 0,-18-1-1 15,14 7-11-15,1-4-16 16,-12 2-85-16,15 3-74 16,-11 3 116-16</inkml:trace>
  <inkml:trace contextRef="#ctx0" brushRef="#br0" timeOffset="4653.36">8322 9357 842 0,'22'-34'421'16,"-18"23"-125"-16,-13 7-49 0,9 2-58 15,4-5-30-15,-9 11-51 16,9-4-17-16,-4 3-18 15,-9 9-1-15,18 0-1 16,-11 5-3-16,-4 14-15 16,12-1-9-16,-15 7-8 15,2 2-1-15,-3 1-4 16,-1 4-2-16,-5 0-7 16,7-3-3-16,-1-2-6 15,-3-19-2-15,6 6-3 16,-1-1-1-16,6-13 0 15,-1 12 1-15,0-18 1 16,3-4 1-16,0 2 2 16,1-8-12-16,-1 3-56 15,0 0-73-15,2-5-192 16,-1-13 199-16</inkml:trace>
  <inkml:trace contextRef="#ctx0" brushRef="#br0" timeOffset="5004.4">8158 9458 828 0,'-1'-5'457'16,"-4"2"-106"-16,1 0-122 15,13 3-31-15,-10 0-55 16,5 1-19-16,19 2-25 16,-8 1-3-16,19 5-17 15,-6-4-12-15,2 1-12 16,2-4-7-16,5 2-12 16,6 0-6-16,9-3-10 15,3 4-3-15,-15-5-6 16,-3-5-5-1,-12 1 0-15,-9-3 3 0,5 0 3 16,-10 2-13-16,-4 2-77 0,-2 0-55 16,-2 10 76-1</inkml:trace>
  <inkml:trace contextRef="#ctx0" brushRef="#br0" timeOffset="8115.58">9575 9734 1640 0,'-10'4'27'16,"10"-1"1"-16,-1-1 36 0,-6 2 38 16,6-1 8-16,1 2-23 15,-6 3-13-15,7-1-5 16,-1 3-15-16,-2-7-7 15,6-4-11-15,-11 4-3 16,8-5 10-16,6 2 3 16,0 0 3-16,8-6-2 15,-15-13-14-15,1-5-4 16,8-6-4-16,-10-13-1 16,17 1-3-16,6-5-1 0,-7-5-5 15,14 7-3-15,-7-2-6 16,-6-2-1-16,3 6-2 15,-4-3 0-15,-5 7-1 16,4 7 0-16,-1-1 1 16,2 8 1-16,0 7 1 15,-7 3 0-15,-3 7-1 16,-1 3-1-16,-1 3-3 16,0 5-1-16,-3 4-2 15,-5-1-1-15,5 13 0 16,-1 2 0-16,1 11 1 15,1 6 1-15,-1 2 1 16,0-1 0-16,7 3 1 16,-3-3 0-16,1-4 0 15,-2 0 0-15,0-7 1 0,3 4 0 16,6 0 0-16,5 0-1 16,-8-7 1-16,-3-4 1 15,1-4-1-15,-3-7 1 16,5 3 0-16,3-3 1 15,-2-7 1-15,-1 4 0 16,-1-12 2-16,0-1 0 0,-1-8 0 16,1-4-1-16,10 5-2 15,-5 0 0-15,-6-3 0 16,2 3 0-16,-8-7 0 16,4 1 1-16,15-3 0 15,-10-1 0-15,-1-7 2 16,6-2 1-16,-12-8 3 15,14-5 0-15,0-3 2 16,-4-8 0-16,1-1-2 16,0 2-2-16,0 7-3 15,0 11-1-15,2 12-2 16,-7 2-1-16,-2 8-1 16,-3 4 0-16,-1 1-2 15,-3 4-2-15,1 12-3 0,-1-2 2 16,0 11-35-16,1 6-36 15,2 3-113-15,-3 7-94 16,-2 8 173-16</inkml:trace>
  <inkml:trace contextRef="#ctx0" brushRef="#br0" timeOffset="8889.54">10577 9507 806 0,'6'-6'431'0,"2"-1"-64"15,1-4-100-15,3 1-61 16,-5-2-38-16,0 0-55 15,-1 4-18-15,-2-5-16 16,2 8 0-16,-8-6 2 16,1 4-2-16,-5 7-9 15,-6-4-8-15,0 3-21 16,-9-4-11-16,-1 1-11 16,1 4-4-16,-2 0-4 0,2 6-2 15,-14-1-3 1,4 4-2-16,-3 3-2 0,4 1-1 15,10 5-1-15,4 4 0 16,0-1-2-16,5 1 1 16,4 0 0-16,1-2 0 15,4 1 1-15,0 0-1 16,2 2 0-16,0-1 1 16,9 7-1-16,-5-10 0 0,4-1-1 15,0-5 0-15,2-9-1 16,3 3 1-16,6-6 0 15,-3-2 0-15,1-13 0 16,10 6 0-16,-7-17 0 16,2-1 0-16,4-5-1 15,-6-12 2-15,9 6-1 16,-7-5 2-16,-3 4-1 16,2 4 1-16,-13 5-1 15,8 5 1-15,-6 9-1 16,-9 4 1-16,-1 3-3 15,-1 5-1-15,-3 11-2 16,0 2-1-16,2 12 3 16,-5-1 2-16,-5-2 0 15,10 8 1-15,-5-8 0 0,4 3 0 16,11 3 1-16,-9-4 0 16,6 4 0-16,-2-2 0 15,1 0 2-15,0-3-1 16,-4-4 0-16,3 1 0 15,0-4 2-15</inkml:trace>
  <inkml:trace contextRef="#ctx0" brushRef="#br0" timeOffset="9579.66">11242 9117 1435 0,'-57'-2'171'16,"40"-1"148"-16,8 2-88 15,-17-3-35-15,26 4-56 16,-1 0-22-16,-7 3-40 0,-3 0-16 15,-3 7-21-15,-7 1-4 16,-5 8-5-16,5 10-1 16,-4 5-7-16,7 7 1 15,0 4-12-15,-13-8-1 16,20 3-4-16,-10-5-5 16,23 0 3-16,-3-3-1 15,-9-3 0-15,6 0-2 0,2-7 0 16,8 6 1-16,6-7-1 15,14 3 0-15,-18-3 1 16,8-3-2-16,-5-5 2 16,-15-6-1-16,7-3 0 15,1-5 1-15,4-4 1 16,11-1-1-16,2-7 0 16,2-2-1-16,4-3-1 15,-1 1 0-15,3-7 0 16,-2-2 0-16,-5-6 1 15,-4-5 0-15,-5-5 1 16,1 6 1-16,-4-6 1 16,0 1 1-16,-1-6 0 15,-4-3-2-15,-2 5-2 16,-2 4 0-16,-5 12-1 0,-3 5 1 16,-15 11-2-16,10 0 1 15,0 8 0-15,1 1-2 16,4 2 0-16,-14 2 0 15,1 3 0-15,-7 1-2 16,5 2 0-16,-8 2 0 16,5 3 0-16,15 3 0 15,-8-2-1-15,9 3-1 0,6 0-45 16,-14-6-43-16,23 5-123 16,3 0-83-16,10-1 184 15,4-3-77-15</inkml:trace>
  <inkml:trace contextRef="#ctx0" brushRef="#br0" timeOffset="10033.49">11648 9046 893 0,'0'-13'493'16,"-1"5"-63"-16,1 4-99 16,0 1-96-16,0 4-47 15,-1-1-83-15,0 0-29 16,0 1-36-16,-6 17-2 0,-13 44-3 15,10-25-2-15,-4 8-5 16,4 5-1-16,-8 1-5 16,3 0-2-16,-6-8-5 15,5-1-3 1,0-4-3-16,8-3-2 0,0 1-1 16,-3-5-1-16,9 2 1 15,0 1-1-15,2-10 1 16,-4-2-1-16,-7-11 1 15,-6-6 1-15,13 0-2 16,-2-5-4-16,4-3-28 16,-5-7 1-16,13-4-111 15,9-5-47-15,11-7 120 16</inkml:trace>
  <inkml:trace contextRef="#ctx0" brushRef="#br0" timeOffset="10453.59">12044 9003 734 0,'0'-17'496'16,"0"8"31"-16,-4 0-165 0,2 6-115 15,-2 1-65-15,0 7-72 16,-2 6-31-16,0 9-40 15,-1 5-2-15,-5 9-4 16,-1 8-4-16,-4 7 1 16,5 6 0-16,4-3 0 15,2-6-1-15,-13-4-7 16,3-3-3-16,0 3-5 16,-9-2-2-16,13 0-3 15,-5-3-1-15,5 3-1 16,3-1 0-16,-2-3 0 15,3-2-2-15,-7-9 2 16,5-3-1-16,4-5 0 16,-2-3 1-16,8-6-2 15,-1-3-6-15,0-6-31 16,1-6-23-16,3-12-87 16,2 3-84-16,5-10 144 0,-2-2-71 15</inkml:trace>
  <inkml:trace contextRef="#ctx0" brushRef="#br0" timeOffset="10750.32">11577 9410 1036 0,'-4'-8'498'0,"2"0"-166"16,1 4-50-16,-2 1-66 16,9-2-34-16,4 2-62 15,5 2-24-15,7-4-28 16,-2 5-13-16,7 7-16 16,-3-11-7-16,9 6-13 15,4 4-5-15,-1-3-5 16,-1 3-2-16,-6 0-2 15,-8-4 9-15,-7-2-31 16,-2 1-36-16,1-3 37 16</inkml:trace>
  <inkml:trace contextRef="#ctx0" brushRef="#br0" timeOffset="12566.28">13074 9371 408 0,'-1'-1'266'16,"0"0"12"-16,-1 0-56 16,1 0-56-16,0 0-22 15,0 0-29-15,0 0-9 0,0-1-12 16,0 1-4-16,0 0-9 15,0 0-2-15,1 0-6 16,0 0-1-16,0 0-5 16,5-2-4-16,3-1-5 15,4 1-4-15,27-7-7 16,-21 10-6-16,7 1-5 16,2-4-2-16,6 0-6 15,1 0-2-15,8-2-8 16,4 7-3-16,12 0-5 15,2 2-2-15,-1-4-2 16,1-3 0-16,10 3 1 16,-4 0 2-16,0 6 2 15,-7-6 3-15,-11-8 1 16,-1 5-2-16,-1-6-3 16,1 5-1-16,-4 4-3 15,2-6 0-15,2 4-2 0,-5 2 0 16,-1-1-1-1,-5 3 2-15,-7-2-2 0,5 4-1 16,-20-10 1-16,-1 2-1 16,-7 3 1-16,-7-2 1 15,4 6 1-15,-3-3 0 16,0-1 3-16,-2-1 0 0,1 1 0 16,0 0-1-16,0 0-2 15,0 0-1-15,0 0-1 16,0 0 0-16,0 0-1 15,0 0 1-15,-11-6-1 16,7 5 1-16,4 1 1 16,-3-2 0-16,-9-7 0 15,-31-29 0-15,25 26 0 16,-4-1 1-16,2 3 2 16,13-1 1-16,-12 1 2 15,4 0-1-15,0 1-3 16,-9 0-1-16,12 5-2 15,-3-1-3-15,3 1 0 16,1 3 0-16,7 2-1 31,2 0-1-31,0 1-2 0,2-1-1 0,0 0-11 0,0 0-22 16,-1 8-85-16,1 3-57 16,3-1-174-16,21 31 213 15</inkml:trace>
  <inkml:trace contextRef="#ctx0" brushRef="#br0" timeOffset="13552">14359 9508 1055 0,'-3'-1'491'0,"1"-5"-211"16,0 2-54-16,1 3-80 16,0 0-30-16,0 0-32 15,0 1-12-15,-6 0-13 16,5 0-7-16,-15 1-10 15,-29 5-3-15,32-3-1 0,-21 1-1 16,10-1-6-16,-2 0-3 16,-7-1-8-16,10 0-2 15,-2 2-4-15,-4-3-2 16,1 2-2-16,-6-3-1 16,-6 1 1-16,8 2 0 15,-3-2 2-15,1 1 0 16,11 0-2-16,-13-2-1 0,8 3-1 15,2-3-1-15,-7 0-1 16,10 0 0 0,-3-2-1-16,-1 0-1 0,5 0-1 15,0 2 0-15,-2 2-1 16,0 0-1-16,-6 4-1 16,-2-3 1-16,1-1 0 15,1 5 0-15,2-3 0 16,-1-1 0-16,2 0 1 15,12-3 1-15,-4-2 0 16,5-2 1-16,5 1-1 16,-2 1 1-16,3-5 0 15,4 4 0-15,-4-5-1 16,-5 0-1-16,4 4-1 16,-1 1-1-16,6 3 0 15,-3 0 0-15,1-2 0 16,3 2 0-16,-6-2 0 15,5-2 0-15,-1 8-1 0,-10-3 1 16,10 1 0-16,1 6 0 16,-3-7 0-16,8 1 0 15,-5 0 0-15,-4-1-1 16,6 1 1-16,1 1 0 16,-1-2-1-16,3-1 0 0,0 0 0 15,0 0 0-15,0 0 0 16,0 0 0-16,0 0 1 15,0 0 0-15,0 0 0 16,2 3 0-16,13 2 0 16,8 6-1-16,28 28 1 15,-30-28 0-15,7 6 0 16,-2-8 1-16,4 7 0 16,-2-7-1-16,-14-5 1 15,1 1 0-15,-8-2 1 16,0 3-1-16,11 0 1 15,-12 1 0-15,2-5-1 16,-2 2 0-16,-21-5-1 16,14 2 2-16,-10-5-1 15,13 6 5-15,-2-2-25 16,-14-2-26-16,16 2-104 0,-11-9-48 16,10 6 117-16</inkml:trace>
  <inkml:trace contextRef="#ctx0" brushRef="#br0" timeOffset="31289.21">15367 9677 329 0,'-1'-1'183'0,"0"-1"-22"16,0 1-14-16,0 0-20 15,0 0-8-15,0 0-11 16,0 0-3-16,0 0-10 16,-1 1 2-16,1 0-8 15,0 0-3-15,0 0-6 16,0 0-5-16,0 0-5 16,-1 3-3-16,0 0-4 15,-3 9-5-15,4-7-10 0,0 3-5 16,0 24-13-16,-8-28-5 15,4-4 13-15,1-4 10 16,4 2 7-16,0 1 1 16,0 0-18-16,4-6-10 0,-2-21-10 15,38-27-3-15,-21 15-5 16,1-3-2-16,7-5-3 16,-2 3-1-16,3-10-1 15,-4-6-1-15,3 1 0 16,4-4 0-16,-3 12-1 15,-5 9 1-15,8 13-1 16,-10 3 0-16,-6 10-1 16,5 2 0-16,-20 7-1 15,2 5-5-15,-2 8-1 16,2 3 0-16,6 13 0 16,-7 3 4-16,4 14 0 15,-16 3 2-15,-6 8 0 16,10-3 0-16,1 6 1 15,3-5 1-15,3-5 0 16,7 1 0-16,-7-11 1 16,3 2-1-16,0-4 1 15,0-4-1-15,8 0 0 0,-4-8 0 16,1-8 2-16,5-3 1 16,-13-12 5-16,9-1 1 15,0-8 1-15,-14-9-2 16,16 1-2-16,6-2-2 15,1 2-1-15,3 1 0 16,-12-2 0-16,-7 1 1 16,7-1 2-16,2 2 3 15,0 1 2-15,3-5-1 16,-3-6 3-16,1-6-2 0,8-15 2 16,-3 0 1-16,5-4-4 15,-1 3-1-15,-1 4-5 16,4 12-3-16,-5 6-1 15,0 8 0-15,-6 19-2 16,6 1-3-16,-17 6-5 16,3 1 0-16,-5 5-24 15,-12 1-42-15,9 10-134 16,-5 1-124-16,0 7 200 16</inkml:trace>
  <inkml:trace contextRef="#ctx0" brushRef="#br0" timeOffset="32108.329">16435 9350 1395 0,'-3'0'131'15,"9"-5"-37"-15,1-2 101 16,-10 0-32-16,10-3-47 16,-4 8-15-16,-10-6-23 15,14 8-4-15,-12-3-10 16,1 2-2-16,7 7-2 15,-10-9-4-15,2 1-5 16,-7-4-4-16,-1-4-13 16,1 5-5-16,0 6-10 15,-5 2-4-15,-1-3-6 16,3 15-2-16,-9-9-2 16,6 5-1-16,-1 5-2 15,9-1 0-15,-14-3-2 16,6 2 0-16,3 6 0 0,-16-7 0 15,24 10-1-15,-4-1-1 16,-11-5 0-16,13 6 1 16,2-3 0-16,0 0 0 15,10 1 0-15,-2-3 0 0,7 2-1 16,2-2 1-16,0-2-1 16,3 0 0-16,3-5-1 15,5-10 0-15,0-10 2 16,2-9-1-16,4-13 2 15,3-1-1-15,10-1 0 16,0-3 1-16,-16-2 0 16,2-1 1-16,0 1 1 15,-4 4-1-15,-10 15 0 32,-5 9 0-17,-1 1-2-15,12-20-2 0,-14 8-2 0,-4 16-1 16,-8 15 2-16,0 9 0 15,-1 7 1-15,0 5 2 16,0-2 0-16,-6 4 1 16,4-7 0-16,2-5 0 15,4 3 1-15,6-6-1 16,-3 3 0-16,5-3 0 16,-1 1 0-16,-5 0 0 15,10-5 0-15,-5-4 0 16,4 5 29-16,2-13-82 15,-19 0-45-15,17-1-508 16,-8-9 395-16</inkml:trace>
  <inkml:trace contextRef="#ctx0" brushRef="#br0" timeOffset="33789.87">17205 9071 1169 0,'0'5'410'15,"-8"-1"-244"-15,8 5-101 16,-7-1-10-16,6 5-5 16,0 1-5-16,-4 2-10 15,-5 7-4-15,-6-3-7 16,12 4-5-16,-7-1-3 16,14 0-2-16,5-1 0 15,-6-8 0-15,10 1 2 16,-21-10 2-16,1-3 0 15,13 6 4-15,-18-14 3 16,27 7 1-16,-8-12-2 0,-12-8-4 16,20 0-9-16,-18-12-2 15,9 3-3-15,16 4-1 16,-12-6-2 0,4 5 0-16,1 1-1 0,-6-1 0 15,-1 6 1-15,1 5 0 16,-8 4 0-16,-9 1-1 0,-1 3-1 15,0 0-1-15,-6 4-3 16,1 0-1-16,-10 3-3 16,-7 2 0-16,0 9 2 15,1 3 0-15,-5 5 2 16,5 2 0-16,-6 8 1 16,5 3 1-16,5 6 0 15,-1 11-1-15,3-4 2 16,1 3 0-16,9-3 0 15,-2-10 1-15,16-1 1 16,-1-7 0-16,4-3 0 16,7 2 1-16,2-9 1 15,6 3 3-15,7-8 4 16,2-3 2-16,1-4 3 16,4-4-1-16,3-1-1 0,6-1 2 15,3-3 6-15,2-2 2 16,-10-3 0-16,1 0-3 15,-16-4-8-15,-6 2-3 16,9 1-4-16,-10 0 0 16,6 4 13-16,-2 0-31 15,-9 0-89-15,3 2-79 16,-2-1 95-16</inkml:trace>
  <inkml:trace contextRef="#ctx0" brushRef="#br0" timeOffset="34976.67">17459 9543 597 0,'0'0'306'0,"0"0"-79"16,1 8-32-16,1 2-46 0,-1-2-10 15,0-1-19-15,0 1-5 16,-1-5-13-16,0 0-7 16,0-3-13-16,0 0-2 15,0 0 5-15,0 0 0 16,0 0-2-16,0 0-6 16,0 0-19-16,0-1-9 15,0 0-11-15,0 0-6 16,5-14-8-16,33-34-3 0,-18 26-5 15,-5-4-3-15,3-8-3 16,12-1-1-16,-9-11-3 16,4-6 0-16,2 0-3 15,-7-1 0-15,2 10-1 16,0 9-1-16,-13 13 1 16,2 4-1-16,-6 9-1 15,0 6-1-15,-1 3-3 16,-4 4-1-16,0 6 0 15,-2 3 1-15,-4 7 2 16,-3 4 1-16,-1 7 0 16,4 9 1-16,7 5-1 15,3-4 1-15,6-1 0 16,-5-8 0-16,2-3 0 16,4 2 0-16,-2-5 1 0,2 0 0 15,0-6-1-15,-5 0 2 16,3-4-1-16,0-3 0 15,-4 0 1-15,7-4 0 16,-4-3-1-16,0-2 2 16,-4-4 0-16,-3 0 1 15,6-4 2-15,2-4 0 16,2-6 0-16,3-3 0 16,-3-3 0-16,2-1 0 0,1-9 2 15,-2-4-1-15,5 0 1 16,3-8 1-16,4 0-2 15,-4-3 0-15,3 1 0 16,-9 3-1-16,-1 9 0 16,0 5-2-16,-7 1-1 15,-4 6 0-15,4 5 0 16,-10 4-1-16,-6 7-1 16,14 2-1-16,-6 2-6 15,9 2-2-15,-2 4-1 16,-10 1-23-16,2 3-101 15,9 4-82-15,7 4 124 16</inkml:trace>
  <inkml:trace contextRef="#ctx0" brushRef="#br0" timeOffset="35589.36">18440 9106 1193 0,'-1'-5'581'15,"-1"1"-232"-15,-6 2-134 16,0 3-46-16,-8 4-74 15,-7-2-22-15,5 11-25 16,0 2-4-16,-4 7-13 16,4 9-7-16,-6 2-11 15,2 7-4-15,-2-1-2 16,2-2 0-16,5-1 3 16,-7-5 3-16,10-3-1 15,6 1 1-15,7-5-4 16,4 1-1-16,253 7 49 62,-244-48-57-46,18-2 3-16,-9 4 3 16,24-23-1-16,-5 3 2 15,-9-2 0-15,-2-2 1 0,-11 0 2 16,-11-8 0-16,-12-6 1 15,-2 5 1-15,-13 4-4 16,13 10-1-16,-9 10-2 16,3 2-3-16,-16 6-1 15,-8 2 0-15,3 4 0 16,-12-1-1-16,19 4-1 16,-2 0-4-16,5 3-14 15,1 2-17-15,4 5-91 16,1 3 66-16,8 4 18 15</inkml:trace>
  <inkml:trace contextRef="#ctx0" brushRef="#br0" timeOffset="36356.45">19733 9111 1047 0,'5'-10'481'0,"-1"2"-207"16,0 4-25-16,-3-2-77 15,2 3-38-15,-3 3-59 16,-1 0-24-16,-1 0-17 16,1 3 1-16,-10 26 3 15,-12 31 1-15,0-16 2 16,2 3 1-16,-8 4-1 15,-1-1-4-15,6-3-10 16,8-4-5-16,8-4-9 16,-4-3-2-16,19-1-4 15,-14-4-2-15,-3-7 0 16,12-6 0-16,-9-6 0 16,14-1 2-16,-7-13 8 15,-5-1-19-15,-1-13-75 16,-2-7-64-16,17-1-475 15,9-5 417-15</inkml:trace>
  <inkml:trace contextRef="#ctx0" brushRef="#br0" timeOffset="36656.01">19504 9325 876 0,'5'0'523'16,"-6"-3"-83"-16,8 4-157 16,0-4-34-16,3-4-86 15,12 6-29-15,-8-11-35 16,22 16-9-16,2-2-18 16,4-2-9-16,10 8-17 15,-16-15-11-15,-1-4-15 16,2 13-5-16,-3-4-7 15,6 9-1-15,-8 3-2 16,-13-19-1-16,-11 7-9 16,-4-2-7-16,-4-3-130 15,1 11-472-15,4 0 429 16</inkml:trace>
  <inkml:trace contextRef="#ctx0" brushRef="#br0" timeOffset="39120.14">21064 9087 827 0,'0'-10'417'0,"-3"3"-116"16,3-3-61-16,0 7-53 15,0-1-33-15,0 3-45 16,-1-1-18-16,0 1-34 16,0 1-14-16,0 0-24 15,0 0-8-15,-12 13 0 16,-25 39 4-16,42-19 9 15,-14 11 3-15,-4 2 3 16,-5 1-2-16,-2 0-5 0,7-7-4 16,1-4-7-16,-5-1-2 15,-3-7-2-15,2-6-1 16,4-2-1-16,1-1-1 16,8-4 1-16,0 0 0 15,4-9-2-15,1-4 0 16,0-3-10-16,0 0-30 15,1 0-80-15,0 0-56 0,0 0-205 16,1-12 236-16</inkml:trace>
  <inkml:trace contextRef="#ctx0" brushRef="#br0" timeOffset="39496.08">21519 9015 760 0,'13'-19'452'0,"-8"8"9"15,-2 1-159-15,-8 3-86 16,0 5-36-16,3 5-70 16,-6 4-25-16,8 7-31 15,0 4-6-15,-13 4-8 0,-3 4-2 16,-8 8-1-16,4 6-2 15,-2 11-3-15,-6-3-2 16,-1 7-10 0,-6-7-5-16,-1-6-5 0,9 3-1 15,5-10-3-15,3 0 0 16,6-4-2-16,0-4 1 16,5-2 0-16,-1 0-1 0,3-9 0 15,-1-7 0-15,5-7-10 16,-3-7-22-16,5-10-95 15,1 2-68-15,-1-14-268 16,6 2 286-16</inkml:trace>
  <inkml:trace contextRef="#ctx0" brushRef="#br0" timeOffset="39838.05">20972 9324 921 0,'-4'-9'447'16,"-2"8"-145"-16,7 1-39 16,-2 0-49-16,-1 0-33 15,1 0-57-15,1-1-24 16,0 0-28-16,0 0-8 15,22 0-2-15,38 1-2 16,-11 5-10-16,4-1-6 0,-5-11-16 16,-2 1-6-16,0-3-9 15,-3-1-2 1,0 6-4-16,-5 1-1 0,-9-5-6 16,-8-1-18-16,-6 1-112 15,-10-5-70-15,0 2 116 16</inkml:trace>
  <inkml:trace contextRef="#ctx0" brushRef="#br0" timeOffset="40554.88">21465 9529 583 0,'-14'-3'403'16,"2"1"75"-16,7 1-198 15,8 4-97-15,4 1-32 16,2 0-37-16,2 1 8 0,-4-3 5 15,9-1-4-15,4-4-18 16,4 0-13-16,12 0-24 16,-8-1-10-16,0 4-22 15,-5-3-10-15,-6 3-10 16,-1 3-3-16,-5 4-2 16,-8 2 0-16,-3 3 0 15,-6 0 1-15,-8 8-3 16,0 1-1-16,-10 7-2 15,2 8-2-15,-10-5 1 16,4 0-1-16,-5-4-1 16,1-6 0-16,-2 0-1 15,-10-6 0-15,8 4 1 16,-4-4-1-16,9-4 0 16,15 4-1-16,0-9 0 0,8 0 1 15,2-1-2-15,4-1 0 16,2-1-2-16,0-2 0 15,0-1 2-15,0 0 0 16,0-1 0-16,0 0 1 16,16-1-1-16,33-5 2 15,-20 4 2-15,2 0 4 16,-1-3 7-16,12 4 1 16,-15-1 2-16,7 0-4 0,2 3-5 15,-9-3-4-15,3 2 0 16,-6 1-2-16,-3-4 0 15,-2 3 1-15,-3 0-2 16,0-1 0-16,-7 2-1 16,2-4 0-16,-2 4-1 15,-1 3 0-15,-4 0-12 16,4 1-16-16,-5-2-128 16,4-6-67-16,3 1 132 15</inkml:trace>
  <inkml:trace contextRef="#ctx0" brushRef="#br0" timeOffset="41221.5">22262 9071 884 0,'0'-9'478'0,"0"7"-79"15,0-3-100-15,-8 5-102 16,1 0-46-16,-13 2-68 15,4 9-21-15,-4 1-17 16,-3 4 0-16,-4 13-12 16,-7-2-2-16,5 19 1 15,-13-4 3-15,11 2 7 16,0-3-1-16,6-11-4 16,18 0-4-16,-5-5-10 15,16 2-4-15,0-4-8 16,4 2-2-16,-1-7-2 15,2-3 0-15,10 0 1 16,-4-2 0-16,17-4-2 0,2-5 1 16,1-8 0-16,6-4 0 15,3-6 0-15,4-4 0 16,-6-9 0-16,7 0-1 16,-7-5 1-16,4 7-1 15,6-1 2-15,-14-5-1 16,-3-2 4-16,-21-9 2 0,-12 3 4 15,-3-2 5-15,-14 2 2 16,-3 8-1-16,-9 0-4 16,-15 2-4-16,11 10-6 15,-7-3-3-15,9 9-2 16,2 4-1-16,-10 6-2 16,8-2-2-16,-6 9-3 15,6 2 0-15,6 2-24 16,2 5 17-16,0-3 220 15,4 3-164-15</inkml:trace>
  <inkml:trace contextRef="#ctx0" brushRef="#br0" timeOffset="71043.409">3567 10558 524 0,'12'-37'318'15,"-19"39"-73"-15,6-2-19 16,7-1-35-16,-12 0-54 16,6 0-17-16,0-1-30 15,-1 1-11-15,1 0-20 16,0 1-12-16,0 0-16 16,0 0-5-16,0 0-4 15,0 0-2-15,0 2-1 16,-1 13 0-16,1 6 0 15,-3 32 0-15,0-30 2 16,2 8 0-16,-3 3 1 16,-3-4-2-16,1 4-2 15,-2-3-3-15,-5-6-4 16,4 3-1-16,-1-2-3 0,1-4 0 16,5 2-1-16,-4-4 0 15,1-5 0-15,0 0 0 16,1-10 0-16,3 4-1 15,3-4-3-15,0 1-2 16,1 0-2-16,2 3-16 0,-1 0-48 16,0-2-23-1,1-2-47-15,-1-3-20 0,1-1-91 16,-3-1-252-16,0 0 335 16</inkml:trace>
  <inkml:trace contextRef="#ctx0" brushRef="#br0" timeOffset="71462.4">3288 10952 422 0,'-14'4'275'16,"2"-5"17"-16,5-3-49 16,2 4-56-16,8 2-30 15,-8-1-44-15,5-1-10 16,0 0-14-16,0-1-1 16,0 0-8-16,18 1-5 15,34 9-7-15,-20 1-2 0,0-4 2 16,-7-5-3-16,0-2-6 15,2-2-4-15,0 0-14 16,1 4-5-16,7 3-10 16,-6-4-3-16,-1-2-9 15,-5-10-2-15,-5 4-2 16,-4 3-1-16,5 1-1 16,-9 2-1-16,-3-6 5 15,0 0-10-15,-11-3-87 16,7 3-72-16,-2 2 91 15</inkml:trace>
  <inkml:trace contextRef="#ctx0" brushRef="#br0" timeOffset="71928.03">3346 10453 568 0,'-5'0'400'15,"9"1"15"-15,4-2-167 16,-4-2-37-16,2 3-69 16,-1-4-22-16,-4-3-29 15,19 2-11-15,8-4-19 16,4 5-13-16,8 0-20 16,-10-1-7-16,11 4-3 15,1-1-1-15,0 2-3 16,1 0-1-16,-10 1-4 15,4 5 0-15,-4 0-2 16,11 3 0-16,-7-4-1 0,-5 2 1 16,-7-5 0-16,-6-2 0 15,-2 0 10-15,0-2-9 16,-1-1-110-16,-1-2-91 16,0-1 112-16</inkml:trace>
  <inkml:trace contextRef="#ctx0" brushRef="#br0" timeOffset="73243.55">3434 11954 602 0,'-3'-33'311'15,"4"23"-74"-15,-1 6-25 16,3 0-44-16,0 2-18 0,-3 2-33 16,0-1-12-16,0 0-31 15,0 1-16-15,0 0-24 16,0 0-8-16,0 5-5 15,-2 10-1-15,1 8-4 16,-2 26 0-16,10-22-4 16,-6-8-2-16,-1-4-1 15,5 3 0-15,-5-13-1 16,2 7 1-16,1-10 4 16,3 2 2-16,-3-10 2 15,0-7 0-15,1-2-4 16,-4-7-3-16,2 0-3 15,-1-9-2-15,0-1 0 16,-1-2 0-16,0-1-3 16,0 7 0-16,-3 9-1 0,1 0-1 15,-6 11-1-15,-4 3-3 16,3 5 0-16,-1 5-1 16,3 6 2-16,-1 3 1 15,-13 2 0-15,5 2 2 16,-11 2-2-16,-6 2 1 15,11 6 0-15,-10 0 0 0,4-3 1 16,8 5-1 0,-1-3 1-16,5-2-1 0,5 2 0 15,5-1-1-15,2-2 1 16,3 5-1-16,1-4 1 16,1 1-1-16,6-2 2 15,4 0 2-15,2-11 6 16,2 0 6-16,16-3 15 15,2-6 8-15,9 4 12 16,7 2 3-16,-11-12-6 16,-2-4-4-16,3 2-7 15,-8-13-5-15,5 5-4 16,-22-1-2-16,14-2-7 16,-3 4-4-16,-8 2-7 15,16 3-2-15,-22 3-2 16,-3 3-2-16,-4 4-5 0,-2 3-52 15,-7 0 38-15,-2 5 0 16</inkml:trace>
  <inkml:trace contextRef="#ctx0" brushRef="#br0" timeOffset="74261.11">3195 13050 432 0,'6'-3'291'15,"-2"2"-11"-15,-2 1-75 16,1 0-24-16,-3 0-32 16,-1 0-16-16,1 0-19 15,-1 0-8-15,1 0-17 16,0 0-9-16,0 0-17 15,0 5-7-15,4 18-12 16,-1 26-4-16,-2-12-11 16,-3 1-4-16,-10 6-10 15,5 4-2-15,-7-6-5 16,6 2 0-16,0-5-1 16,0-2-1-16,4-6 0 15,1-5 0-15,-1-5 0 0,1-5 1 16,1-7 2-1,1 0-1-15,0-9 5 0,2 1 10 16,-2-8-55-16,2-2-50 16,-1-5-116-16,0-7 108 15</inkml:trace>
  <inkml:trace contextRef="#ctx0" brushRef="#br0" timeOffset="74692.63">3197 12986 640 0,'-1'-1'360'0,"1"-1"-56"16,-4 0-50-16,4 1-66 15,0 1-30-15,0-2-39 0,1 1-16 16,15-2-23-16,41-6-12 16,-24 11-15-16,0-2-5 15,7 0-8-15,-8-2-2 16,13-3-12-16,-2 2-3 15,-2-4-6-15,0 6-3 16,-3-1-2-16,-6-1-1 16,-4-2-1-16,-2 0-1 15,-2 2-3-15,-10-2-1 16,-2 11 3-16,-12-6 0 0,-7 3-108 16,7 5-82-16,-7 2 109 15</inkml:trace>
  <inkml:trace contextRef="#ctx0" brushRef="#br0" timeOffset="75059.5">3311 13287 845 0,'-3'-2'450'0,"-3"0"-133"16,-1-4-107-16,11 4-36 16,-9-1-64-16,7 1-21 15,-2 2-16-15,0 0 2 16,5 0-7-16,17 3-4 15,21 7 0-15,-25-8-4 16,8-2-3-16,-7 3-1 0,2-5-11 16,14 5-8-16,-7-4-13 15,-6-5-6 1,-8 0-8-16,-2 3-1 0,-10 5 10 16,3-2-25-16,-4 3 7 15</inkml:trace>
  <inkml:trace contextRef="#ctx0" brushRef="#br0" timeOffset="79368.72">5513 10832 163 0,'-1'0'104'16,"0"0"-1"-16,0 0-23 15,0 0-24-15,0 0-2 16,0 0 5-16,0 0 3 16,-1 0 8-16,1 0 2 15,0 0-3-15,0 0 2 16,0 0 0-16,0-1-6 15,0-1-3-15,0 1 2 0,0 0 12 16,0 0 13-16,0 0 14 16,-1 0-1-16,1 0 3 15,0 0 2-15,0 0-7 16,0 0-2-16,0-1-17 16,0 1-12-16,0 0-17 15,0 1-10-15,0 0-18 16,0 0-6-16,-1 0-12 15,1 0-2-15,0 0-1 16,0 0-3-16,0 0 5 16,0 4 1-16,1-4-1 15,0 2 1-15,0-1 2 16,0-1 13-16,-1 0 8 16,1 0 2-16,0 0-4 0,-1-1-11 15,0 0-8-15,1-2-4 16,1-10-1-16,-1 9-2 15,0 2-4-15,0 1-2 16,0 0-2-16,0-1 0 16,0 1 4-16,0 1 3 15,0 0 0-15,0 0 3 16,1 10-1-16,0-4-1 16,-1 12 0-16,3 16 1 15,-4-30-2-15,-3 4-2 16,2-6 6-16,-3 2-4 0,5-4 9 15,0-1-3-15,0 0-95 16,0-1-81-16,0 1 102 16</inkml:trace>
  <inkml:trace contextRef="#ctx0" brushRef="#br0" timeOffset="80295.939">5998 10412 873 0,'-1'-5'389'0,"1"3"-185"16,-1-2-37-16,1 3-55 15,0 0-20-15,0 0-27 16,-1 0-8-16,0 0-17 15,0 1-6-15,0 0-10 16,-14 6-5-16,1 26 3 16,2-15 2-16,4 0 2 15,14 5-5-15,-13-1-7 16,2-8-3-16,-6 1-6 16,4-4 3-16,1-6 1 15,4 3 0-15,-1-6 2 16,-1-6 1-16,4 0-2 15,3 5-2-15,-3-9-4 16,6 2-3-16,-2-9-1 0,-3-3-1 16,8 7-1-16,0-1 0 15,-8 3-1-15,14-1-1 16,6 2 0-16,0 4 1 16,19 5-2-16,-9 1 1 15,3 6-1-15,-7 6 0 16,2 8 1-16,-5 6 1 0,-12 6 2 15,8 6 1-15,-18-6 1 16,2 1 1-16,-4 0 1 16,-6-7 1-16,-5 5-1 15,1-1 2-15,-4-7-1 16,-14 5 2-16,0-5 2 16,-8-1 0-16,-2-4 2 15,10-4-1-15,-3-11 0 16,0-4 1-16,2-5 2 15,3-8-1-15,1-7-1 16,3-3-5-16,7 1-10 16,3 5-5-16,8 3-4 15,3 5-3-15,1 1 3 16,2 5 0-16,11 5 0 16,2 2 3-16,5 7 3 15,3 1 2-15,-4 1 3 16,2 1 2-16,-2-4 1 0,-1 4 2 15,3-2 0-15,-2 2 0 16,3-6 1-16,2-3 0 16,-5-3 1-16,-4-3 1 15,3-2-14-15,-7-5-44 16,4-3-154-16,2-1-219 16,15-1 266-16</inkml:trace>
  <inkml:trace contextRef="#ctx0" brushRef="#br0" timeOffset="80880.489">6609 10413 1000 0,'-6'-5'445'15,"-8"5"-205"-15,-7 0-57 16,-1 2-63-16,0 8-30 16,9 3-38-16,-6 2-8 15,4 14-5-15,-6-9-4 16,7 24-9-16,-2-4-5 15,2-7-5-15,2 11-5 16,1-20-3-16,3-1-2 16,8 7-3-16,6-6 0 15,2-4 0-15,2 3 0 16,-6-11 0-16,11 0 1 0,4-1 0 16,-1-1 2-16,9-7-1 15,-8-4 3-15,5-7 1 16,5-6 0-16,6-4 2 15,-6 1-2-15,-10-7 0 16,7 1-3-16,-11-2 0 16,8 0 0-16,-2-2 0 15,-15-4 0-15,3 4 4 16,-14-1 2-16,0 1 3 16,-5-1 6-16,-5 2 5 15,-7-1 1-15,-15 4-3 16,-3 5-8-16,-7 10-12 15,4 6-4-15,4 6-4 16,7 0 4-16,4 4-66 16,0 1 439-16,16-1-295 0</inkml:trace>
  <inkml:trace contextRef="#ctx0" brushRef="#br0" timeOffset="82596.69">1412 10701 384 0,'1'-7'259'0,"3"-8"25"0,-12 11-42 16,12-5-52-16,-10 1-15 16,12 8-27-16,-12-3-16 15,6 9-45-15,2 1-25 16,-2 4-39-16,4 0-8 16,-24 0-1-16,17 1 1 15,-16 5-2-15,6 6-2 16,15 6-3-16,-15-2-1 15,7 0-2-15,2-2 0 16,-9-1 0-16,9-2 0 0,1-9 1 16,2 0 0-16,-2-6 3 15,3 0 2-15,-8-6 5 16,1-4 1-16,14-6-4 16,-7-6-3-16,5-8-8 15,4 1-1-15,4-3-1 16,-4 2 0-16,17 1-2 15,5 2 0-15,-22-1 1 16,16-7 1-16,-26 3 2 16,11-1-1-16,16 7-2 15,-13 7-1-15,12 9-7 16,-15 5 2-16,-5-2-1 16,12 6 1-16,-7 2 3 0,0 1 1 15,0 8 2 1,-6 2 0-16,0 1 1 0,0 5 0 15,0-1 2-15,-3-2-1 16,2 1 2-16,-9-6 0 16,-3 0 0-16,1 3 0 15,0-7 0-15,3 1 0 0,-2-6 1 16,1-5 2 0,1-1 4-16,7-1 1 0,-3-6 0 15,1 4-3 1,0 0-5-16,0-4-1 0,5-10-2 15,11-32-1-15,-2 26 1 16,-2-4-1-16,3-5 0 16,5 0 0-16,-4 0 0 15,-4 5 0-15,4 8 0 16,-4 3 0-16,-1 8-3 16,2 1 0-16,2 5 2 15,2 5 2-15,-4 9 2 16,4 7 3-16,-9 3-1 15,-4-2 1-15,-3 1-2 16,-5-2 1-16,1 3 2 16,3-1-4-16,0 1 2 0,5 1-1 15,-4-4-3-15,-3-5 5 16,-7-6 0-16,-1-6 0 16,8 0 3-16,4 1 10 15,1-5-41-15,-4-1-43 16,-1 0-133-16,1-7-171 15,1-17 235-15</inkml:trace>
  <inkml:trace contextRef="#ctx0" brushRef="#br0" timeOffset="83057.68">1997 10696 611 0,'-1'2'420'15,"-7"0"-5"-15,3 5-163 16,-9-3-45-16,13 7-74 15,-8 4-17-15,2 3-33 16,3-5-11-16,-18 1-16 16,0 2-6-16,20 7-15 15,-12-1-5-15,4-2-10 16,19 3-4-16,-18-6-9 16,-4-6-2-16,17-1-3 15,-3-3 0-15,8-7 0 16,5 1 1-16,1-5 3 15,2-6 1-15,6-1 3 0,13-3-5 16,-1 0 0-16,-3-6 0 16,-11 4 0-16,-2 1 4 15,-10-2 2-15,-4 4 0 16,-5-5 2-16,-3 2 2 16,-4 3-1-16,-4 1 2 15,-2 5-9-15,-7-1-4 16,4 9-2-16,-11-8-4 0,6 7 1 15,11 3 0 1,-10-3-1-16,13 8 0 0,-6-3 0 16,-13-2 1-16,23 3 6 15,9 3-22-15,-1-7-75 16,9 2-43-16,-10-2-191 16,-1-3 204-16</inkml:trace>
  <inkml:trace contextRef="#ctx0" brushRef="#br0" timeOffset="83440.62">2500 10433 1242 0,'-6'-14'534'16,"0"1"-283"-16,2 4-50 15,-1 7-77-15,6 3-37 0,-2 3-55 16,1-4-18-16,-2 0-12 16,-4 22 0-16,-7 43 1 15,2-28 2-15,10 12 2 16,-28-10 5-16,24 9 2 15,9 9 1-15,-3-15-3 16,30 11-2-16,-32-15-1 16,7-13 5-16,-14 6 0 15,-9-7 4-15,13-5-2 16,-22-4-3-16,17-14-4 16,1-4-39-16,8-8 327 15,5-4-234-15</inkml:trace>
  <inkml:trace contextRef="#ctx0" brushRef="#br0" timeOffset="83994.1">1244 11064 666 0,'-11'7'335'0,"5"4"-93"16,1-1-44-16,3-1-65 15,3 1-29-15,2-5-39 16,0 4-9-16,9-4 1 16,-1-5 4-16,30 2 8 15,10-1-1-15,2 0 6 0,7-1 3 16,1-5 6-16,4 0 2 15,32-7-3 1,6 4-9-16,6 6-24 0,-7-10-13 16,-7 3-16-16,1 3-5 15,-19 0-4-15,-5 6-1 16,-13 13-2-16,-16-7 1 16,-7 11-1-16,-7 1 1 15,-11-4 0-15,-6 1-1 16,-8-4 3-16,-3-5-1 15,-3-6 5-15,1 6-28 0,-12-12-90 16,9 4-58-16,4-1 85 16</inkml:trace>
  <inkml:trace contextRef="#ctx0" brushRef="#br0" timeOffset="91709.12">19577 5660 456 0,'0'-6'245'16,"0"-1"-43"-16,1 4-32 16,2-4-34-16,0-1-11 15,-2 4-14-15,-1-2-4 16,0 5-10-16,0 0-7 15,0 0-22-15,0 0-8 16,0 0-18-16,0 0-9 0,-1 0-11 16,0 0-6-16,0 1-9 15,-2 3-2-15,-3 20-3 16,-31 44 0-16,39-23-1 16,-20-6 0-16,-1 6 1 15,13-6-1-15,-22-7 1 16,12 0 1-16,12 3-1 15,-22-6 1-15,11-1-1 16,5 1 0-16,-8-10 1 16,16 6-1-16,-3-12 2 15,0-1 2-15,5-5 3 16,-4-6 4-16,3-2 2 16,1 1-18-16,0 0-75 15,0 0-89-15,4-20 100 16</inkml:trace>
  <inkml:trace contextRef="#ctx0" brushRef="#br0" timeOffset="92654.13">19812 5797 809 0,'-1'-2'374'0,"1"-3"-142"15,-1 5-31-15,0 0-59 16,0-1-28-16,0 1-55 16,-1 0-20-16,0 7-6 15,-2 9 0-15,-14 31 1 16,7-28-3-16,-3 4-7 15,0 2-4-15,2 0-7 16,-1-2-2-16,-6-3-4 16,5 3-2-16,-1-5 1 15,4 2-1-15,2-7 1 0,3-2 3 16,6-5 3-16,-3-6 3 16,-7-6 0-16,3-5-1 15,-1-2-7-15,0-5-3 16,15-2-3-16,8 3-1 15,-2-3-2-15,10 3-2 16,-2-4-5-16,-4 1-1 16,3-1 0-16,0-1 1 15,4 0 4-15,-4 1 1 0,6 6 1 16,0 5-1-16,-6 5 1 16,1 3-1-16,-2 5 1 15,-6-1 0-15,0 12 1 16,-8-3 2-16,-5 9 1 15,-4-2 2-15,0 2 1 16,-1 3 0-16,-7-5 1 16,3-2-1-16,-5 0 0 15,0 0 0-15,3-1-2 16,1 0 1-16,0-3 0 16,3-2 0-16,3-3 1 15,0 0 1-15,1-7 4 16,3 0 1-16,-3-6 0 15,3 5-3-15,0 0-4 0,2-8 0 16,3-7-2-16,18-34 0 16,-2 23-1-16,6 2 0 15,-6-8-3-15,12 2-1 16,-4 6 0-16,-10 1 0 16,9 8 1-16,-11 7 0 15,-5 2-1-15,3 7 1 16,-1 4 0-16,-4 3 3 15,-1 12 2-15,-1 0 2 16,-10 8 3-16,-1-6 0 0,-7 2 2 16,4-2 0-16,2 1-2 15,4 1 1-15,-6-3-2 16,-3-2-1-16,1-5 0 16,-9-1 0-16,8-5 0 15,-2 0 0-15,3 1-2 16,-2-4-1-16,2 4-2 15,10 0-13-15,-2-3-41 16,-1 1-25-16,0-2-52 16,-8 3-16-16,12-7-56 15,2-3-56-15,16-7 169 16</inkml:trace>
  <inkml:trace contextRef="#ctx0" brushRef="#br0" timeOffset="93110.82">20327 5842 594 0,'5'-3'358'16,"-5"2"-45"-16,-1 0-37 16,0 1-76-16,0 0-37 15,0 0-35-15,-16 10-14 16,-30 33-21-16,31-25-10 16,-3-1-17-16,4 1-6 15,-3 0-16-15,1 0-7 16,-1-1-11-16,3 3-7 0,8 2-7 15,-2-3-4-15,7-3-5 16,2-4 0-16,4-6-2 16,9 2 0-16,2-4 1 15,-1 2 1-15,5-6 3 16,-1 0 1-16,-2-8 2 16,3-6 0-16,-6-5 0 15,1-4 0-15,0 2-1 16,-2 3 0-16,0 1 0 15,-3 0 0-15,-5 2 0 16,-1-3 0-16,-3-1-1 16,-5 2 0-16,-4 6-3 15,1 2-2-15,-4 4-4 0,-3-2-2 16,2 4-1 0,1 1 0-16,-1 3-1 0,4 8 1 15,3 4-2 1,-2-1 9-16,8 3-52 0,-2 0-56 15,2 1-151-15,2 0-74 16,6-3 197-16</inkml:trace>
  <inkml:trace contextRef="#ctx0" brushRef="#br0" timeOffset="93454.22">20771 5562 1132 0,'3'-10'565'16,"0"4"-221"-16,0 7-158 16,-1 6-48-16,-4 8-77 15,-1 7-15-15,-8 9 3 16,-1 7 0-16,1 13 2 0,-3-2-2 15,3 7-9-15,-3-4-5 16,-3-8-12-16,-1 4-2 16,-1-8-8-16,0 4-1 15,0-7-2-15,0 4 0 16,2-13-1-16,4-11 2 16,3-2 6-16,10-7-12 15,-1-11-78-15,-2 0-63 16,2-15 75-16</inkml:trace>
  <inkml:trace contextRef="#ctx0" brushRef="#br0" timeOffset="94109.33">19654 6246 353 0,'-2'0'211'0,"2"1"-16"16,0-1-29-16,0 0-28 15,0 0 4-15,0 0 3 16,0 0-1-16,0 0-9 15,0 0-13-15,-1 0-14 16,0 0-3-16,0 0-10 16,0 0-4-16,1 0-7 15,0 0-3-15,27 1-4 16,31 34 3-16,-16-34-4 16,9-3-5-16,17 0-9 15,5-7-8-15,19 9-10 16,-3 1-6-16,-7-2-13 15,-1-2-7-15,-14 1-10 16,-16 2 0-16,-6 5 0 16,-7 2 1-16,-12-2 1 15,2-1 0-15,-10-4-1 16,-7-2-1-16,-7 2-3 16,5 1 0-16,-5 4-2 15,5 2 0-15,-3-6-1 0,-3 4-2 16,-3-1-56-16,0-1-48 15,0-3-158-15,-1 0 158 16</inkml:trace>
  <inkml:trace contextRef="#ctx0" brushRef="#br0" timeOffset="94693.909">19961 6502 474 0,'0'-1'344'0,"0"0"13"16,0 0-107-16,0-1-20 15,0 1-27-15,1 0-12 16,-1 0-37-16,0 0-18 16,0 0-39-16,0 1-12 15,0 0-8-15,0 8-4 16,-2 12-15-16,-16 35-9 15,0-25-17-15,-7-1-7 0,-2-4-10 16,4 2-3 0,0-6-4-16,8 4-1 0,4-4-2 15,4-1 0-15,5-1-1 16,-7-8 0-16,5 1-1 16,-2-6-1-16,6 1 0 15,2-1-2-15,4-1 0 16,1-2-1-16,3-3 1 15,5 1 0-15,8-4 0 16,12 0 2-16,9 0-1 16,1-3 1-16,0 1 0 15,-16-2-1-15,-4 2 2 16,4 1 0-16,-6 4 7 16,2-1-9-16,-6-1-44 0,-10-1-61 15,1 0 62-15</inkml:trace>
  <inkml:trace contextRef="#ctx0" brushRef="#br0" timeOffset="95337.11">21541 6009 648 0,'4'-2'354'0,"3"-3"-96"0,-4 1-59 16,9 1-24-16,-7-1-25 15,-1-1-6-15,-3 4-10 16,-1-2-1-16,-1 3-17 16,0 0-10-16,0 0-26 15,-1 0-12-15,-2 12-6 16,-10 16-4-16,-46 31-10 15,21-27-6-15,-2 5-18 16,-14-5-8-16,12 0-6 16,4-4-2-16,4-13-2 15,6 1 0-15,10-11-1 16,3 3 0-16,9-1 5 16,-1-7-19-16,4 1-83 15,1-3-59-15,4-13-180 16,9 4 199-16</inkml:trace>
  <inkml:trace contextRef="#ctx0" brushRef="#br0" timeOffset="95603.75">21398 5972 994 0,'-22'2'501'0,"15"5"-142"16,-11-4-71-16,8 8-82 15,14-1-38-15,-5 2-51 16,1-2-21-16,9 7-26 16,-10-4-9-16,12 4-20 15,0 1-8-15,5 1-13 16,4 7-5-16,-1-2-5 16,7 0-1-16,-19-9-3 15,11 3 0-15,-4-7-1 16,-3-2 6-16,5 2-43 15,-8-14-47-15,12-3 52 16</inkml:trace>
  <inkml:trace contextRef="#ctx0" brushRef="#br0" timeOffset="96490.93">22219 6127 487 0,'30'-34'364'15,"-28"32"30"-15,-2-1-133 16,0 2-34-16,0 1-62 15,-1 0-21-15,0 0-40 16,-1 3-12-16,-4 8-13 16,1 8-8-16,-3 27-17 15,9-33-8-15,-2-9-15 16,1 1-6-16,-1-10-2 16,3 3 0-16,-2 1-2 15,0 0-1-15,0-1-9 16,6-14-2-16,17-29-4 15,-8 38-1-15,-3-11-1 16,-6 5-1-16,-2 9-2 0,-2-2-3 16,-2 12-1-16,0 1 0 15,-8 3 0-15,-2 1 4 16,-3-2 0-16,4 2 1 16,11 16 0-16,-9-16 1 15,8 5-1-15,-3-10 1 16,-5-14 0-16,8 13 10 0,-2-6-47 15,2 4-50-15,-1-4-271 16,0 0 229-16</inkml:trace>
  <inkml:trace contextRef="#ctx0" brushRef="#br0" timeOffset="97152.72">22828 5790 863 0,'6'3'447'15,"-21"-3"-117"-15,3 0-65 16,-2 7-92-16,-15-4-36 16,10 14-45-16,-5-1-9 0,6 7-13 15,1 2-8-15,-4 2-15 16,1 1-6-16,3 1-8 15,0 1-3-15,6 1-6 16,-1-5-2-16,7 9-6 16,2-10-3-16,8 8-4 15,3 0-3-15,-3-20 0 16,7 12-1-16,-7-22 1 16,7-1 1-16,6 2 2 15,-2-10 2-15,9-1 1 16,0-8 1-16,13-7-3 15,-3-10-1-15,4-6-2 16,-3 3-2-16,-20-9 1 16,6 10 1-16,-5 1 0 0,-1 2 2 15,-3 4-1-15,-9 2 1 16,-10 0-2 0,-5 1-1-16,-5 4-4 0,-6-3-1 15,11 9-3-15,-5 3-2 16,-2 5 0-16,9 8-1 15,-9 1 1-15,0 2-1 16,3 4 0-16,-10-1 1 16,4 9-23-16,0-4-30 0,0-2-95 15,6 1-71 1,3-4 133-16</inkml:trace>
  <inkml:trace contextRef="#ctx0" brushRef="#br0" timeOffset="97870.35">23317 5816 1069 0,'5'-3'512'15,"-2"-6"-201"-15,-3 1-130 0,1 2-33 16,-7-7-42-16,3 5-10 16,-5 3-29-16,-5-3-11 15,-4 8-25-15,-13 1-13 16,-3 2-12-16,-5-1-1 16,7 0-3-16,6 5 0 15,6 5-2-15,1-2 0 16,6 0 0-16,5 1-2 0,4-11-2 15,5 8-1-15,6 1-1 16,2-1 2-16,7 11 1 16,1-6 1-16,2 5 1 15,0-4 1-15,0 0 0 16,3 2 1-16,-2 0 0 16,-3 0 0-16,0 5 0 15,-9 1 0-15,-9 0-1 16,-1 4 0-16,-18-5 0 15,4 4 2-15,-5 3 1 16,1 2 2-16,-2-7-1 16,-4-5 0-16,4-6 2 15,-3-10-1-15,6 1 2 16,-1-5 0-16,0-1 1 16,0-4 1-16,8-7 1 0,5 4 0 15,6-14-3 1,2 1-1-16,6-8-5 0,0-4-1 15,7 4 0-15,4-3-1 16,2 5 1-16,2 3-1 16,0 1 13-16,3 2 8 15,3 0 13-15,-1-7 7 0,0 4-8 16,-9 0-6-16,0 7-12 16,8 17-7-16,-6-2-6 15,-5 4-2-15,0 9-3 16,-13-6-6-16,-7 4-47 15,7 5-42-15,-10-2-95 16,2 4 113-16</inkml:trace>
  <inkml:trace contextRef="#ctx0" brushRef="#br0" timeOffset="98402.37">23666 5822 946 0,'4'-15'520'0,"-3"8"-58"0,0 0-148 16,-4 0-115-16,1 6-50 16,-10 4-89-16,-4 6-24 15,0 8-24-15,-7 0-1 16,-4 1-2-16,1 8-2 15,-4-4 1-15,5 6-3 16,4-1-1-16,-9-3-1 16,12 3-1-16,-1 4 0 0,10 0 0 15,5-4 0-15,11 2 1 16,7-8 0-16,0-2 2 16,11 1 0-16,0-5 0 15,-5-8 0-15,4-3 1 16,0-6 2-16,-5-12 4 15,4 4 1-15,1-11 1 16,1 0-2-16,3-11-1 16,-2-7 0-16,3-2-1 15,-7-2 0-15,-8 0-5 16,-1 6-3-16,-8 6-5 16,-6 1-4-16,-12 9-3 15,-2 5-2-15,-11 1-2 16,1 7 0-16,4 12 2 15,-5 2 2-15,7 10 3 0,1 2 16 16,-1-2-62-16,3 1-45 16,-2 0-103-16,6 7-110 15,2-1 202-15</inkml:trace>
  <inkml:trace contextRef="#ctx0" brushRef="#br0" timeOffset="98924.72">24111 5695 1029 0,'2'-4'515'0,"-2"-1"-147"15,1 6-98-15,-1-1-102 16,-1 0-41-16,-2 15-50 16,-7 5-6-16,-22 36-5 15,14-28 0-15,-7 1-12 16,3 4-5-16,0 1-9 16,-4 0-7-16,6 2-12 15,-9 2-5-15,12 2-7 16,2-5-2-16,6 7-2 0,3-7 0 15,-9-7 0-15,6 2-1 16,-3-18 1-16,-3 2 0 16,12-6 0-16,-6 3 2 15,9-4-3-15,5-1 1 16,2 0-2-16,0-7-2 0,0 1 1 16,10 4-1-1,-5-5 0-15,10 0 0 0,6-3-1 16,-1-7 0-16,13 1 0 15,1 3 0-15,-6 0 1 16,2-1 0-16,-8 4 0 16,-4-1 0-16,-6 0-7 15,-7 1-12-15,-4 7-39 16,-6-1 17-16,-8 8 17 16</inkml:trace>
  <inkml:trace contextRef="#ctx0" brushRef="#br0" timeOffset="99441.17">24825 6042 1065 0,'-8'3'483'0,"5"-3"-208"16,2 2-26-16,5-3-49 16,-4 0-22-16,0 0-40 15,17 0-21-15,41 0-28 16,-20 3-11-16,7 4-22 0,-13-6-9 15,4 2-17-15,1-1-8 16,-4-1-10-16,7 3-2 16,-8-2-3-16,-3 2-1 15,-12 0 1 1,-8-4-4-16,-6-3-36 0,-5 4-37 16,-8-3-131-16,5 4-83 15,-7 11 173-15</inkml:trace>
  <inkml:trace contextRef="#ctx0" brushRef="#br0" timeOffset="99734.739">24802 6332 621 0,'1'-3'432'0,"-5"2"69"16,11-3-171-16,-7-1-78 16,8 0-25-16,10-3-35 15,7 3-20-15,10 3-42 16,0 1-20-16,11 4-29 0,-11-4-15 16,1 1-23-16,-5-3-8 15,-1 2-19-15,4 5-6 16,-16 1-4-16,2 1-4 15,-6 0-14-15,-7-1-30 16,-2 3 27-16</inkml:trace>
  <inkml:trace contextRef="#ctx0" brushRef="#br0" timeOffset="103555.16">25958 6287 678 0,'-1'-1'370'16,"0"0"-111"-16,0 0-68 16,0 0-35-16,0 0-44 15,-1 0-11-15,1-4-22 16,0 4-10-16,1 0-17 16,0 0-9-16,0 0-10 15,-1 0-2-15,0 0-7 16,0 0-2-16,1 0 1 0,-1-1 0 15,0 1-1-15,0 0-3 16,0 0-6-16,1 1 0 16,0 0-2-16,0 0-1 15,0 0 0-15,0 5 0 16,-1-5 1-16,1 4 2 16,0-2 7-16,0-1 0 15,0-1 20-15,0 0-1 16,0 0 0-16,-2 0-2 15,2 0-20-15,0-1-4 0,0 0-7 16,4-9 0-16,0 0-2 16,-1 2-1-16,19-25-1 15,-18 28-1-15,-4 0-1 16,0 3 0-16,-2 2-2 16,1 0 1-16,0 0 1 15,-1 8 1-15,0 7 1 16,-6 20-1-16,6-27 0 15,-2-3 1-15,-1 1-1 16,5 3 1-16,0-7-1 16,2 7 0-16,2-7 0 15,-5-1 0-15,1 2 8 16,0-3-37-16,0 0-101 16,0 0 135-16,0-2-49 15</inkml:trace>
  <inkml:trace contextRef="#ctx0" brushRef="#br0" timeOffset="104718.42">26542 5973 355 0,'6'-3'257'0,"-1"-1"7"16,4-1-62-16,-2 1-13 16,-4 0-17-16,-1 2-11 15,2-1-15-15,-4 2-12 16,0 0-28-16,0 0-16 16,0-1-33-16,0 1-11 15,-1 1-9-15,0 0 0 16,-15 8 1-16,-33 18-2 0,30-7-10 15,-3 1-4-15,7 6-7 16,-1 2-4-16,4 3-5 16,-3-3 0-16,7 2-3 15,2-1 0-15,2-4-1 16,4 1 0-16,-1-10 0 16,1 1-1-16,6-3 1 15,5 4-1-15,1-6 3 16,2-4 1-16,2-5 3 15,0-5 3-15,9 1 2 16,3-6 3-16,9-8-1 16,3-4-2-16,3-5 0 15,-7 0-3-15,-4-7 0 16,-1 4 0-16,-14-11-1 0,3 1 1 16,-8 2 3-16,-10-1 0 15,3 10 3-15,1 5 2 16,-6 4 0-16,-4 0-2 15,-13 2-5-15,3 4-1 16,-1 1-8-16,4 7 0 16,-2 0-2-16,-3 1 0 15,-7-1 1-15,-5 3 0 0,10 4 1 16,-7-2-1-16,14 6-9 16,6-1-6-16,-6 1-55 15,6 0-41-15,0 0-97 16,0-1-81-16,13 0 183 15</inkml:trace>
  <inkml:trace contextRef="#ctx0" brushRef="#br0" timeOffset="105450.16">27261 5933 579 0,'6'-7'377'0,"6"5"-18"16,-6-7-129-16,-1 1-22 15,-6 2-37-15,-2-2-11 16,-6-1-30-16,4 3-17 15,0 4-35-15,-14-6-14 16,6 7-23-16,-5 2-8 0,-1-1-14 16,0 4-5-16,-6 3-6 15,-3-6-1-15,-8 7-3 16,8-1 1 0,0 1-5-16,6 2-2 0,8-5-3 15,6 7-3-15,8 0 2 16,8-1-1-16,9 5 2 15,6-1 1-15,-1-1 1 16,9 4 0-16,0-1 3 16,-7 0 0-16,0 3 1 15,0 3 0-15,0 8 1 16,-15-11-1-16,-1 1 2 16,-10 2-2-16,-7-7 1 15,9 11 0-15,-15-6-1 16,2-2 0-16,-3-7 5 0,-13-3 0 15,11 3 1-15,-14-7 0 16,-5 0-3-16,12 0 1 16,-5-7 0-16,7-6 1 15,8-7 2-15,4 2-3 16,9-3-2-16,0-1 0 16,6 1-4-16,1-5 0 15,4-5 1-15,4 0 0 0,7-1 0 16,-4-5 1-16,3-3 5 15,4 2 2-15,-2 0 3 16,6 7-1-16,3 9-2 16,-9-2-3-16,10 9-3 15,-3 3-2-15,-9 0 0 16,5 1 8-16,-9 5-49 16,3 0-48-16,-1 4-127 15,-2 5 122-15</inkml:trace>
  <inkml:trace contextRef="#ctx0" brushRef="#br0" timeOffset="105984.34">27672 5889 1278 0,'-3'-5'546'16,"-9"3"-313"-16,4 0-51 16,-4 5-86-16,6 9-29 15,-14-2-31-15,3 9-4 16,-16-4-9-16,-6-1-3 0,14 8-8 16,0 3-1-16,10 4 1 15,2 2 0-15,3 4 2 16,3 1-2-16,7-5 0 15,-1 0-2-15,2-10-3 16,5-1 0-16,0-6 1 16,9-1 1-16,4-1 2 15,4-9 0-15,2-2 1 16,2 0 2-16,-3-9 2 16,2 2 0-16,-4-5 0 15,-9-12-3-15,14 1-2 16,-13-7-1-16,10 0 0 15,1-1-1-15,-14-4 0 16,-1-5 0-16,-2 8 1 16,-10-3 0-16,-13 3-3 0,0 2-1 15,-13-4-4 1,12 9 0-16,10 9-5 0,-4 3-3 16,6 12-4-16,-12-7-1 15,-16 2 4-15,13 10-5 16,-19-5-59-16,12 14-50 15,4 6-579-15,-4 0 484 16</inkml:trace>
  <inkml:trace contextRef="#ctx0" brushRef="#br0" timeOffset="107082.79">28201 5975 565 0,'-5'-5'397'16,"-3"1"9"-16,4 3-193 15,-5 2-43-15,2 6-78 16,-2 3-25-16,-7 7-9 15,-5 2-3-15,21 14-16 16,-3 5-3-16,0 7-2 16,-8-8-5-16,-14-5 3 15,7-1-2-15,0-9-11 16,6 4-5-16,3-5-4 16,-4-8-1-16,5-3 1 0,7-3 3 15,0-10 5-15,3-2 0 16,1-12-2-16,3-4-4 15,17-5-8-15,3-7-2 16,6-6-3-16,3-2-2 16,-8-1 0-16,1 2 2 15,-1 10 1-15,-1 1 0 16,-5 13 0-16,0 3-2 0,-9 11-4 16,1 2-1-16,-5 8 0 15,-6 7 0-15,0 11 6 16,-3 2 1-16,-2 6 3 15,0 4 1-15,-4 1 0 16,-2-3 0-16,0-5 0 16,0-2-1-16,-4-10 0 15,7-3 0-15,-2-4 1 16,0-5 0-16,6-5 1 16,0 2 4-16,4-4 2 15,-2-1 1-15,0 0-1 16,0 0-4-16,8-17-3 15,35-34-1-15,-21 20 0 16,2-3-1-16,-1-13 0 0,1 4-1 16,-1 1 1-16,1 8-2 15,0 17 1-15,4 4 0 16,3 14 6-16,-10 0 1 16,-3 6-1-16,-11 7 0 15,-9 8-3-15,2 6 1 16,0 10 2-16,9 5 0 15,-9-3 3-15,-13-9-1 0,4 0-2 16,-11-12 1-16,7-2-2 16,13 4 0-1,-11-9 0-15,3 5 2 0,-1-10-2 16,4 4 1-16,-3-8-10 16,5 1-21-16,0-3-70 15,-5-7-52-15,12 6-282 16,-2-10 279-16</inkml:trace>
  <inkml:trace contextRef="#ctx0" brushRef="#br0" timeOffset="107553.82">28821 6084 1894 0,'-17'15'659'16,"0"7"-596"-16,-5 2-8 16,-2-4-13-16,3 11-7 15,0 1-11-15,-1-3-1 16,9-2-5-16,1-4-1 16,7-7-5-16,3 0-3 0,-4-5-1 15,12-2-2-15,-6-4-1 16,14 1 1-16,1-4 2 15,1-4 0-15,15 0-1 16,-9-4 0-16,11-1-1 16,-8-7 0-16,-2-8 2 15,-2 1 0-15,-5-8 1 16,2 7-1-16,-7-8 0 16,-1-3 0-16,-6 0 0 15,-5-2-1-15,-9 6-3 16,5 7-1-16,-10 7-3 15,1 2-2-15,2 9-2 16,-4-1 0-16,0 3-1 16,3 2 0-16,1 5 0 15,1-2-7-15,4 5-55 0,0-1-33 16,5 4-89-16,0 1-58 16,5 1 160-1</inkml:trace>
  <inkml:trace contextRef="#ctx0" brushRef="#br0" timeOffset="107921.07">29421 5789 1280 0,'4'-16'622'15,"4"7"-244"-15,-8 0-165 16,2 8-47-16,-10 4-94 16,-6-3-18-16,4 17-43 15,-7-3-3-15,5 18 0 16,-6 5-10-16,1 7 18 16,-1 0 4-16,-2-7 1 15,6 9-2-15,-5-2-6 16,3 9-2-16,1-2-3 15,-5-12 0-15,7-2-1 16,-4-14 1-16,10-1 0 0,-5-3-1 16,9-11 2-16,3-1-20 15,-12-7-54-15,21 3-48 16,-4-7 44-16,6-4 20 16</inkml:trace>
  <inkml:trace contextRef="#ctx0" brushRef="#br0" timeOffset="108782.82">29743 6301 288 0,'0'0'172'0,"0"0"4"15,0 0-3-15,-1 0 13 16,-1 0 11-16,1 5 11 0,0-5-5 15,0 3-25-15,0-1-8 16,0-1-28-16,0 1-11 16,0-2-18-16,0 0-8 15,0 0-12-15,0 0 0 16,-1 0-23-16,1 0-12 16,1 0-19-16,0-2-13 0,0 1-5 15,8-17-1 1,17-47-3-16,-9 25-3 15,3-7-2-15,4-6-3 0,1-3-3 16,3 0-2-16,7 4-1 16,8 8-2-16,-12-2-1 15,-4 9-2-15,-5 12 0 16,-7 6-1-16,-12 9-2 16,-2 5-5-16,8 13-4 15,-14-1 1-15,4 18 2 16,-1 4 4-16,-9 0 3 15,-9 4 2-15,20 4 1 16,3 4 1-16,-4 0 0 16,-6-1 1-16,0 0 0 15,3 4 1-15,7-6 0 0,4-1 0 16,6-1 0-16,-4-11 0 16,-11-5 1-16,14-1-2 15,-5-12 3-15,3 3 0 16,-7-10 4-16,1-5 1 15,3-2 4-15,-9-14 0 16,24 3-3-16,1-6 2 16,4-11-6-16,5-3-1 15,-6-14 1-15,4 2-3 16,-4 1 1-16,2 4-1 0,-1 4-2 16,1 9 0-16,-3-1 0 15,3 2 0-15,-6 0 1 16,-6-5 0-16,1 10-2 15,-14 1 0-15,2 13-2 16,-4 8-4-16,-9 4 4 16,6 5-22-16,-11 5-100 15,3 3-55-15,-2 13 97 16</inkml:trace>
  <inkml:trace contextRef="#ctx0" brushRef="#br0" timeOffset="109434.29">30702 6187 1137 0,'0'-11'509'15,"1"-5"-230"-15,0 0-54 16,-2-13-57-16,0 4-27 0,-4 3-43 16,1 0-18-16,2 13-26 15,-5-4-3-15,-6 7-23 16,-1 2 1-16,-14-1-18 16,9 8-8-16,-2 9 2 15,-3-1-8-15,-8 3 5 16,3 3-1-16,-5-2 0 15,1 7-1-15,10 3 0 16,-9-8 0-16,11 11 0 16,0-8-1-16,12 5 0 15,2 7 0-15,4-12-1 16,-1 5 0-16,3-13 1 16,4 1 0-16,3 0-1 15,7-4 2-15,7 3-2 0,1-7 2 16,8-8 1-16,-10-7 1 15,19-3-1-15,-5-2-1 16,-7-8-7-16,18 5-1 16,-20-14-1-16,2-11 2 15,1-2-1-15,-6-3 0 16,-6 13 0-16,-3 12 0 16,-9 14-3-16,-3 7 2 0,-7 13-8 15,-1 3 1-15,-5 16 3 16,-3 2 0-16,0 2 8 15,1 4 1-15,-2-7 3 16,-4 1 0-16,7-3 0 16,-1-4 1-16,4-5 0 15,14-4 0-15,1-3-21 16,0-2-37-16,7-2-91 16,0-4-61-16,6-7 123 15</inkml:trace>
  <inkml:trace contextRef="#ctx0" brushRef="#br0" timeOffset="109950.13">31148 5915 1189 0,'-13'3'582'0,"-2"5"-211"16,-8 1-153-16,1 4-28 15,-1 1-68-15,1 6-29 16,-9 2-37-16,7 7-16 16,-11 7-17-16,7 8-6 0,3-1-3 15,-7-3-2-15,10 0-3 16,0-11-1-16,11 5-2 16,4-7-1-16,7-3 0 15,0-1-1-15,8-6 1 16,3-3-2-16,10 1 1 15,4-6 1-15,6-5 1 16,2-4 2-16,-4-11-1 16,13-2 0-16,0-7 0 15,2 0 0-15,5-7 1 16,-17-4 1-16,-5-13 0 16,-7 5 0-16,-11-10-1 15,-5-8-2-15,-4 10-3 16,-9-7-1-16,-5 17-2 15,-2 8-2-15,-9 10-1 16,4 1-1-16,-9 3 0 0,5 5 1 16,2 1 0-16,-5 3-1 15,19 8-3-15,-4-1 11 16,2 6-54-16,4 2-41 16,4 5-94-16,-5 3-77 15,9 8-154-15,5 0 258 16</inkml:trace>
  <inkml:trace contextRef="#ctx0" brushRef="#br0" timeOffset="110355.29">31609 5848 885 0,'-4'-18'536'15,"-3"7"-36"-15,-3 0-225 16,9 11-40-16,-8 0-102 16,-2 2-53-16,7 15-50 0,-8 1-14 15,-5 12-4-15,11 7 7 16,-18 7 14-16,4 5 6 15,12 13 4-15,-17-2-5 16,8 3-11-16,-8-11-5 16,-6-10-6-16,14 0-2 15,-6-13-2-15,-1-3 0 16,6-5-1-16,-6-4 0 16,12-9 2-16,4-2 1 15,4-6-1-15,0-8-13 0,6-3-35 16,5-6-31-16,12-10-97 15,6 1-34-15,15-15 120 16</inkml:trace>
  <inkml:trace contextRef="#ctx0" brushRef="#br0" timeOffset="110682.28">31954 5841 1117 0,'2'-7'587'15,"-2"0"-179"-15,-8 4-156 16,1 2-39-16,-2 8-82 16,0 8-22-16,-6 6-31 0,-9 3-11 15,-9 4-15-15,5 5-8 16,4 13-15-16,3 8-8 16,3 7-5-16,-2 7-1 15,-1-17-3-15,-1 0 0 16,5-10-3-16,-1-9 0 15,0 0-2-15,1-5 0 16,0-6 1-16,9-1 1 16,-6-12 3-16,6-2-8 0,0-12-40 15,5-2-30-15,5-5-104 16,5-5-11-16,2-2 107 16</inkml:trace>
  <inkml:trace contextRef="#ctx0" brushRef="#br0" timeOffset="110898.709">31460 6095 1076 0,'-5'-3'550'0,"-8"-3"-157"16,18 6-61-16,0-8-70 15,17 8-52-15,11 0-65 16,1 1-28-16,23 7-53 15,-14-3-20-15,6 5-22 0,-6-6-8 16,-9 0 4-16,-2-1 11 16,-19-10 186-16,6 3-152 15</inkml:trace>
  <inkml:trace contextRef="#ctx0" brushRef="#br0" timeOffset="115662.11">9539 10874 491 0,'0'-1'275'0,"0"0"-25"16,0 0-32-16,0 0-39 16,0 0-22-16,0 0-47 15,0 0-15-15,0 0-21 16,0-1-3-16,0 1-6 15,0 1-7-15,0 0-9 16,-1 0-3-16,0 0-5 16,-1 1-2-16,2 3-5 15,2 1-4-15,-1 1-7 0,-1-6-2 16,0 0-1-16,0 0 9 16,0 0 8-16,0 0-1 15,0 0-5-15,0-1-10 16,0-1-13-16,1-3-3 15,5-6-3-15,-1 3-1 16,25-21-4-16,-29 29-2 16,6 3-1-16,-11 4 1 15,4-1 3-15,1 3 2 0,-11-1 1 16,2-3 0-16,10 5 0 16,-3-6 1-16,1 2 0 15,6-2 0-15,-7 0 2 16,-2 0-1-16,-3 1 0 15,-1 2 1-15,-4-2-3 16,11 5-1-16,3-1-7 16,-3-2-20-16,4 2-68 15,-3 0-50-15,3-3-139 16,2 1 172-16</inkml:trace>
  <inkml:trace contextRef="#ctx0" brushRef="#br0" timeOffset="116348.66">10188 10652 477 0,'8'-17'302'0,"9"-18"8"16,-14 28-46-16,1-4-42 15,-3 6-8-15,-1-2-26 16,-1 0-18-16,-4 11-46 15,-1-5-25-15,-6 7-37 16,-1 2-12-16,-3 5-12 16,3 17-4-16,-12-8-8 15,2 8-3-15,0-3-7 16,-1-5-3-16,7 6-5 16,10-2-2-16,-3 1-1 0,0 1-1 15,14 1-1-15,-6 0 0 16,2-1-1-16,0 1 0 15,-2-4-1-15,2-4 1 16,2-6 0-16,19 0 1 16,-8-8 1-16,8 1 3 15,4-13 7-15,-6-6 3 16,13-7 3-16,-7-11-2 16,1 1-4-16,-2-11-3 15,-3 0-1-15,3 2 0 0,-7 1-1 16,-1 1 0-16,-7 3 1 15,-4 4-1-15,-7-1 0 16,-7 7-2-16,-3-5-3 16,-2 6-3-16,0 11-2 15,-2-2-1-15,2 11-1 16,0 1 0-16,-3-1-1 16,3 4 0-16,5 10 1 15,-1-8-1-15,6 1 9 16,2-4-20-16,-1-6-74 15,3 7-66-15,0-3 86 16</inkml:trace>
  <inkml:trace contextRef="#ctx0" brushRef="#br0" timeOffset="117068.67">10993 10549 712 0,'6'-6'457'0,"-10"-3"-29"0,11 6-158 16,-5-1-35-16,-2 3-74 15,-13-2-26-15,3 0-38 16,-10-4-6-16,-9-2-26 15,11 4-14-15,-18-3-22 16,14 10-10-16,-8 4-8 16,-8-3-4-16,8 6-3 31,0 0-1-31,1 3-2 0,8 2-1 0,1-1 0 0,0 7-2 16,7-10-1-1,0 3-2-15,10 3-4 16,7-9-1-16,9 12 0 15,2-2 2-15,7 0 4 0,-1 2 0 16,4 0 2-16,2-2 1 16,0 6 1-16,-1-1 0 15,-4 0 1-15,-6-4 1 16,1 4 0-16,-12 4 0 16,-6-2 1-16,-3 2 1 15,-15-7 0-15,8 0 1 0,-7 0 0 16,-3-3 2-16,0 1 0 15,0-9 0-15,0-5-1 16,4-2 1-16,-3-10 1 16,3 2 1-16,2-9 2 15,4 0-1-15,9-4-4 16,1-6-2-16,2 1-4 16,5-2 0-16,5 4-1 15,0 2 1-15,3-4-1 16,1 0 0-16,-7-7 7 15,12 7 7-15,-1-2 17 16,0-5 5-16,10 8 3 16,-3-8-6-16,-7-1-11 15,6 14-6-15,-2-6-9 16,-3 9-2-16,-2 11 3 16,-13-5 5-16,5 10 256 0,-9 0-196 15</inkml:trace>
  <inkml:trace contextRef="#ctx0" brushRef="#br0" timeOffset="118462.83">16386 10700 282 0,'8'-4'235'16,"-3"-4"28"-16,0-4-49 15,0 3-13-15,1 1-11 16,1 1-9-16,-3 7-25 16,1-7-20-16,-5 10-34 0,-2 3-7 15,-3 2 0-15,-4 7-2 16,-5-5-11-16,-6 0-12 15,-2 11-29-15,-4 1-8 16,0 6-7-16,3-2-4 16,1-3-4-16,-3-1-3 15,10 2-4-15,-3 2-2 16,3 2-4-16,7-1-2 0,9 3-2 16,4-2-1-16,-1-8 1 15,14 5 0-15,-9-7 3 16,10-1 1-16,16 2 5 15,-5-9 2-15,4-12 6 16,1-8 1-16,-2-15 5 16,5 0 0-16,7-3 0 15,3 0-2-15,2 0-4 16,0 1-3-16,-16 2-2 16,-9-2 2-16,-11-1 8 15,-2 1 6-15,-4-3 4 16,1 1 2-16,-9 1-7 15,-10-4-4-15,-2-1-8 16,-1 5-3-16,-19-3-8 16,1 4-2-16,-11 9-3 15,-8 2-2-15,11 13-1 0,-3 7 0 16,10 2-1-16,-3 2 1 16,6 9 3-16,4-3-3 15,6 7-38-15,3-6-73 16,15 6 74-16</inkml:trace>
  <inkml:trace contextRef="#ctx0" brushRef="#br0" timeOffset="121322.18">9054 11955 371 0,'-35'5'228'0,"31"-9"-12"16,1 4-40-16,5-4-48 15,-2 4-6-15,0 0-7 16,0 0-1-16,0 0-13 16,-1 0-10-16,1 0-18 15,0 0-7-15,0 0-4 16,0 0-1-16,0 0-2 15,0 0-3-15,0 0-7 16,-1 0-3-16,0 0-2 16,1 0 5-16,0 0 4 15,0 0-1-15,12 4-3 16,3-1-5-16,38 6-7 0,-19-7-2 16,-14-8-2-16,14 9-1 15,-8-3-5-15,6 0 1 16,-11 1-14-16,2 1-3 15,-5-4-4-15,-8 0-5 16,4 1 4-16,-4 1 3 16,-2-4 0-16,0 8 1 15,-3-3 0-15,0-3 0 0,-5 3 1 16,0-2-1-16,0-1-23 16,0 1-30-16,0 0-111 15,0 0-92-15,0 0 150 16</inkml:trace>
  <inkml:trace contextRef="#ctx0" brushRef="#br0" timeOffset="122039.73">9862 11975 595 0,'0'-2'391'15,"0"1"36"-15,0 0-126 16,-1 0-83-16,-1 0-32 15,1 0-73-15,0 0-25 16,0 0-35-16,0 0-10 16,0 1 5-16,0 0 6 15,-2 8 3-15,-1 8-1 16,-2 22-9-16,7-24-7 16,1-1-17-16,1-1-4 15,-3-5-4-15,0-3 0 0,0 1 4 16,0-5 2-16,-1-1-1 15,0 0-2-15,0 0-7 16,0-1-4-16,0 1-10 16,1 0-18-16,0 0-75 15,0 0-64-15,0 0-191 16,1 0-20-16,13-5 216 16</inkml:trace>
  <inkml:trace contextRef="#ctx0" brushRef="#br0" timeOffset="122666.95">10468 11793 766 0,'0'-10'383'0,"-7"2"-115"16,-6-3-28-16,3 9-58 16,-12 1-31-16,4 9-37 15,-11-1-9-15,2 11-7 16,3 2-3-16,-9 2-22 15,9 9-4-15,2 3-36 16,3 0-6-16,7-2-6 16,-3 0-14-16,4-8 9 15,5 1-2-15,6 0-4 16,2-3-1-16,7-2-4 16,3-4 1-16,3-5 0 15,-7-1 1-15,13-4 3 16,4 0 0-16,2-3 5 15,12-5 2-15,-9-7 2 16,0-4 1-16,0-10-2 16,-4 0-2-16,1-4-2 0,-6-7-1 15,-4-11 0-15,-1 3-1 16,-11-7-1-16,5 5-1 16,-12 10-3-16,-2 0-2 15,-7 14-5-15,-13 2-4 16,11 8-2-16,-5 5-2 0,7 5 0 15,1 0 1-15,-5 4-1 16,4 4 2-16,-14-3-6 16,11 4-17-16,8 1-70 15,6 2-58-15,3-1-169 16,7-2 198-16</inkml:trace>
  <inkml:trace contextRef="#ctx0" brushRef="#br0" timeOffset="123368.16">11137 11723 904 0,'0'-4'510'0,"-1"-1"-91"15,-2 4-179-15,2 0-29 16,0 0-77-16,-1 0-27 15,-9-4-41-15,-3 1-12 16,-34-10-21-16,27 9-10 16,2 0-14-16,-8-1-3 15,1 5-5-15,-2 1-1 16,5 5-1-16,0 0-2 16,2 3-1-16,3 0-1 0,1 0-1 15,3 2-1-15,7-2-2 16,0 1-1-16,5 5 2 15,3 0-1-15,8 4 3 16,7 3 0-16,4 4 2 16,5 1 0-16,8 0 2 15,-1 9 0-15,-9-7 2 16,1-5 0-16,-5 5 1 16,-3-10 0-16,11 4 0 15,-8 5 1-15,-5-4-1 16,-3-2 1-16,-12-1 0 15,1 1 1-15,-9-5 2 16,-3-1-1-16,5-4 3 16,-3-2 1-16,-4-3 2 15,0-2 3-15,-7-5 0 16,-2-4 1-16,1-5-2 0,-6-3-1 16,6-3-1-16,5-1-1 15,3-4-2-15,3-1-3 16,10-1-3-16,-7-3-1 15,8 2-2-15,6-1-1 16,2-5 2-16,7 5 1 16,10-5 7-16,-5 2 4 15,11 2 7-15,3-2 4 0,-7 1 2 16,5 1 0-16,-2 6-2 16,-6-1-3-16,9 4-6 15,-10 1-2-15,-5 1-5 16,-3 1-1-16,-8 2 2 15,6 2-9-15,-5 3 287 16,0 6-214-16</inkml:trace>
  <inkml:trace contextRef="#ctx0" brushRef="#br0" timeOffset="124432.25">4925 12019 586 0,'-31'4'323'16,"26"-9"-99"-16,5-1-61 15,5-1-24-15,2 1-38 16,3-4-5-16,0 4-1 16,4 1-2-16,-4 2 6 0,3 0 0 15,-1 1-3-15,-3 3-8 16,4-1-14-16,-3 8-3 16,4-5-5-16,5 5 3 15,2 0-10-15,5-4-4 16,17 5-12-16,3-6-8 15,-11-2-12-15,-4-1-4 0,-7-3-6 16,-4-3-1 0,11 6 1-16,-6 0 1 0,-12-1 2 15,-6 0-14-15,-7 1-71 16,3 3-58-16,-3-2-201 16,0-1 202-16</inkml:trace>
  <inkml:trace contextRef="#ctx0" brushRef="#br0" timeOffset="124803.06">5714 12076 1178 0,'-4'-11'577'0,"1"6"-205"16,-5-4-147-16,8 0-39 15,0 8-70-15,0-1-36 16,5 1-50-16,-5 1-15 0,0 0-12 15,-1 0-2-15,1 0 1 16,0 10 2-16,0 3-1 16,18 31 0-16,-25-28 3 15,-4-3 11-15,6-2-35 16,-7 0-46-16,12-1 117 16,1-7-71-16</inkml:trace>
  <inkml:trace contextRef="#ctx0" brushRef="#br0" timeOffset="125444.33">6344 11715 755 0,'-3'-4'423'0,"-4"-3"-49"15,2 4-75-15,-1 4-84 16,-7 0-43-16,-5 10-69 15,-6 1-23-15,3 8-26 16,3 5-6-16,6 10-7 16,-4 3-5-16,-7 4-4 15,-6-2-2-15,11 2-6 16,-5-6-4-16,7-6-6 16,3-3-4-16,-2-9-4 15,20 2-1-15,5-1-2 16,0-5 1-16,11-3 0 15,-2-3 1-15,-2-5 3 16,10-1 2-16,-5-3 2 16,-3-3 1-16,0-4 2 0,-4-4 1 15,3-4 0-15,8 0-1 16,-2-10-2-16,0 1-2 16,-2-5 0-16,-5-4-1 15,-1 5 0-15,-6-5 0 16,-6-9 0-16,-4 2-1 15,-8 0-2-15,-1 7-2 16,-2 13-5-16,0 5-2 0,2 7-5 16,-1 3-4-16,1 9-3 15,5 5-1-15,-5 1-7 16,1 2-15-16,1 2-80 16,-3 1-64-16,10 1-245 15,6-2 265-15</inkml:trace>
  <inkml:trace contextRef="#ctx0" brushRef="#br0" timeOffset="126110.65">6973 11762 1111 0,'2'-2'502'0,"-2"-1"-226"0,2 0-39 16,-3 2-60-16,0 0-36 16,0 0-52-16,0 0-22 15,-4-1-25-15,-11-5-7 16,-30-9-13-16,25 12-5 16,-5 1-9-16,-1 4-5 15,-6 1-3-15,7 2-1 0,-3 1-4 16,-14-2 1-16,21 5-2 15,-1-3 0-15,16 7-2 16,16-2-3-16,-9 2-2 16,5 2 1-16,11 0 1 15,3 3 3-15,13 1 4 16,-8 2-1-16,5 3 2 16,-3-2 1-16,3 4 1 15,0-3 1-15,-7-1 0 16,-3 4 0-16,-8-4 1 15,1 3 1-15,-9-1 0 16,-1-2 1-16,-6 1 3 16,-9-3-1-16,9-3 0 15,-6 1 1-15,-5-5 0 0,6-2 1 16,-14-3 3 0,4-2 1-16,2-5 0 15,-8-4 1-15,7-4-1 0,6-3 1 16,-5-5-2-16,11 1-1 15,-5-6-4-15,-3-6-2 16,14-5-3-16,6 5-1 16,14-5-1-16,0 5 3 15,5-7 15-15,-8-11 6 16,4 4 10-16,5 1 0 16,-4 5-8-16,-9 9-4 0,9 3-10 15,0 3-4-15,1 8 1 16,12 3 8-16,-17 5 262 15,3 4-203-15</inkml:trace>
  <inkml:trace contextRef="#ctx0" brushRef="#br0" timeOffset="127759.45">15537 11814 237 0,'1'-1'184'16,"7"-5"50"-16,-3-1-18 15,7 2-23-15,21-30-5 16,-25 27-21-16,-3 4-4 16,-5-7-22-16,2 4-8 15,-3 3-10-15,1 0-12 16,-1 7-27-16,0-3-14 0,0 0-30 15,-3 13-8-15,-2 16-4 16,-8 48-1 0,3-34 1-16,0 3-2 0,-5-7-5 15,4 3-3-15,1-4-4 16,0-2-2-16,-1-9-2 16,6-3 1-16,0-7 0 15,0-4 2-15,3-4 3 16,-4-3 3-16,7-7 2 15,-3-1-4-15,3-5-38 16,0-2-41-16,-2-5-106 16,3-5-71-16,-1-7 147 15</inkml:trace>
  <inkml:trace contextRef="#ctx0" brushRef="#br0" timeOffset="128068.1">15477 11918 448 0,'-9'-4'327'15,"4"2"47"-15,0-2-95 0,3 0-73 16,4 3-37-16,-2 0-27 16,0 0-10-16,0 0-17 15,0 0-12-15,18 0-26 16,28 1-5-16,-14 4 2 15,10-5-1-15,-7 1-10 16,8 3-12-16,-11 3-24 16,5 3-8-1,-21-8-6-15,0 0-2 0,0-1 2 16,-3-4 3-16,9 0-50 16,-10-5-52-16,2 2 27 15,-1-11 8-15</inkml:trace>
  <inkml:trace contextRef="#ctx0" brushRef="#br0" timeOffset="128446.35">16039 12034 989 0,'0'-12'517'0,"-5"14"-114"15,-4 5-147-15,0 6-87 16,-1 1-39-16,-4-1-37 15,5 7-17-15,0-4-28 16,1 0-9-16,5 0-20 16,0-4-7-16,0-1-3 15,7-3 1-15,-4-4 1 16,1-3 3-16,3-1-21 16,-5-1-34-16,1 0-122 15,0 0-103-15,0-1 160 16</inkml:trace>
  <inkml:trace contextRef="#ctx0" brushRef="#br0" timeOffset="128992.76">16657 11756 669 0,'6'-6'470'0,"-3"4"82"16,-16 1-213-16,6 1-128 16,-3 5-54-16,-19 4-76 15,12 6-20-15,-17 7-20 16,9 17-3-16,-1-8-9 16,1 4-5-16,2 6-7 15,-5-10-2-15,11 7-4 16,-1-1-2-16,9-7-3 15,5-6-3-15,5 0-1 16,3-10 0 0,-1-7 0-16,0 0 0 0,10 16 2 15,4-2 1-15,1-7 1 16,0-6 4-16,-1-8 3 0,0-4 2 16,2-7 2-16,0-7-1 15,7-1-2-15,2-5-1 16,-9-4 0-16,4-6-1 15,0-1 0-15,-5-9-1 16,5-6-1-16,-19-5-2 16,-8-3-3-16,8 11-2 15,-7 16-3-15,-3 8 0 16,4 11-3-16,-13 4 0 0,-2 4-8 16,5 5-2-16,-2 6 2 15,-6 3-1-15,6 1-12 16,3 1-16-16,-3 4-85 15,5 1-66-15,3 3-137 16,7 6 191-16</inkml:trace>
  <inkml:trace contextRef="#ctx0" brushRef="#br0" timeOffset="129651.06">17291 11733 953 0,'0'-6'515'0,"-7"3"-88"0,-3-2-121 16,-1 4-87-16,-3-4-55 16,-3-1-71-16,6 6-25 15,-10-5-33-15,-8 1-10 16,2 2-16-16,-11-1-3 15,-1 4-4-15,8 1-2 0,0 4-4 16,5 3-1-16,6-1 0 16,4 3-2-16,8 5-1 15,-1-8-2-15,8 8-1 16,-4 1 0-16,8 0 3 16,8 4 1-16,9 4 2 15,11-1 1-15,16 8 0 16,-10-4 2-16,5 0 2 15,-3-1 0-15,-23-3 1 16,10-1 0-16,-24-1 0 16,8 3 1-16,-10-4 1 15,-1 3 0-15,0 1 2 16,-14-4 1-16,10 5-1 16,-10-2 0-16,-8-4 1 15,4-5 1-15,-21-8 3 0,9-2 1 16,4-7 1-16,-3-1 2 15,11-11 2-15,2-3-1 16,0-4-2-16,8-7-1 16,8-1-9-16,0-1-2 15,16-8-5-15,-5 8-1 16,7 1 1-16,5-5 2 16,18 9 6-16,-17-12 6 15,6-5 11-15,-2 7 5 16,-3-4 2-16,19 8-2 0,0 7-9 15,2-2-5-15,-11 6-7 16,1 5-1-16,-6 1-7 16,-1 2 6-16,-4 5-585 15,-8 7 435-15</inkml:trace>
  <inkml:trace contextRef="#ctx0" brushRef="#br0" timeOffset="133390.94">10178 13288 366 0,'0'-1'221'0,"0"0"-30"0,0 0-56 15,0-5-18-15,0 5-15 16,0-1 0-16,0 1 6 16,0 0 0-16,0 0 6 15,0 0-7-15,0 0-17 16,0 0-8-16,0 0-17 15,0-1-8-15,0 1 4 16,0 0 2-16,0 0 3 16,0 1 1-16,0 0-8 15,0 0-5-15,0 0-12 16,-1 0-6-16,-1 2-9 16,-2 16-4-16,-44 25-7 15,22-25-3-15,-9-1-6 16,7-1 0-16,-2 10-4 15,18 4 1-15,-11-5-3 16,-3 2 0-16,3 2 1 0,-10-4-2 16,24 5 1-16,6-3 2 15,15 1 1-15,8-1 1 16,4-6 6-16,7-1 2 16,8-10 6-16,-3-7 5 15,9-10 3-15,-1-7 2 16,-2-16 0-16,2-2-2 15,-3-5-5-15,-5-2-2 0,0 1-3 16,-6 2 0-16,-3 6 4 16,4 4 2-16,-26-4 6 15,5 2 1-15,-17 3-4 16,-21-10-4-16,7 15-7 16,-10 4-4-16,1 0-4 15,0 4-2-15,-5-4-1 16,-3-1 0-16,3 5 0 15,-5 1-1-15,10 2 0 16,4 2-2-16,8 0 9 16,16 5-3-16,2 2 102 15,13 6-77-15</inkml:trace>
  <inkml:trace contextRef="#ctx0" brushRef="#br0" timeOffset="134873.349">15480 13597 383 0,'0'0'303'0,"-1"-1"65"15,0 0-84-15,0 0-56 0,0 0-30 16,0 0-42-16,-1-1-22 15,1 2-38-15,0 0-16 16,0 0-14-16,0 8-3 16,0 5-15-16,0 1-5 15,-1 24-12-15,2-27-5 0,1-4-4 16,-1-3-1-16,0 0 13 16,0-8 5-16,0 2 3 15,0 1-2-15,1-12-16 16,1-6-7-16,5-30-8 15,-1 36-3-15,-5 2-4 16,0 7-3-16,1 7-5 16,-2 2-1-16,0-5 1 15,-2 0 0-15,1 0 6 16,0 13 0-16,-1 2 2 16,0 29 0-16,5-29 0 15,-3-10 1-15,0 3 0 16,1-4 0-16,-3-7-3 15,2 3-21-15,0-1-80 16,0 0-61-16,0 0-273 0,0-3 277 16</inkml:trace>
  <inkml:trace contextRef="#ctx0" brushRef="#br0" timeOffset="135567.91">16241 13397 814 0,'-6'-4'456'16,"12"-2"-116"-16,-6 5-93 15,-1-3-37-15,-1 4-69 16,1-1-23-16,-1 1-39 16,-17 0-9-16,-25 8-16 15,35 7-8-15,-2 1-8 16,-2 2-5-16,-14 3-7 0,-4 1-1 15,4 2-4-15,9 2-1 16,11 3-4-16,-3-2-2 16,11 6-3-16,-1-10-1 15,12 7-1-15,4-3 0 16,4-10 1-16,1 9 1 16,5-13 2-16,-6-11 1 15,1-6 3-15,8-6 0 0,-8-12 0 16,14 1-1-1,2-6-4-15,0-5-2 0,4-1-3 16,-11-1 0-16,-8 6 1 16,0 2 2-16,-9 6 5 15,-2 0 3-15,1 2 3 16,-9-1 2-16,-10-2-3 16,2 4-2-16,-14-8-6 15,-5 0-4-15,3 11-6 16,-12-7-1-16,0 6-5 15,2 8-2-15,4 1-2 16,9 6-1-16,-3 13-1 16,2-3 0-16,3 5 0 15,8 8 0-15,8 4-11 16,0 5-15-16,9 1-58 16,-6-9-41-16,5-1-105 15,6 1-97-15,11-6 219 16</inkml:trace>
  <inkml:trace contextRef="#ctx0" brushRef="#br0" timeOffset="136240.52">17079 13353 1141 0,'9'-7'538'0,"-3"3"-231"15,-13 1-39-15,9-3-106 16,-4 2-39-16,-13-4-43 16,8 5-12-16,-14 0-10 15,8 4-8-15,-5-8-12 16,-4 3-9-16,-6 1-14 16,-8-7-5-16,0 14-6 15,-2-2-2-15,-2 8-1 16,10 7-1-16,2-6-2 15,12 4 0-15,4-7-4 16,11 0-1-16,0 1-3 0,-3-3 0 16,20 8 2-16,-11-4 1 15,24 10 3 1,1 1 1-16,2 2 2 0,0 0 1 16,-7-3 0-16,2 2 1 15,-6-4 0-15,0 4 0 16,-8 3 0-16,-5 0 1 15,-5 0 0-15,-5-4 2 16,-6 1-1-16,-2-2 2 16,-5 1 1-16,-2-7-1 0,-2 1 2 15,-3-8 1-15,-1-2 1 16,-1-1 0-16,1-5 0 16,2-4 1-16,-1-11 0 15,-3 7 0-15,10-17-2 16,2 1-1-16,17 2-6 15,10-8-1-15,-7 4-3 16,10-2 1-16,2 0 6 16,3 0 6-16,15 5 14 15,-8 1 3-15,-1 0 1 16,3-2-1-16,7 3-7 16,1-2-3-16,3 5-6 15,-8 2-2-15,-7-3-2 0,3 8-10 16,-16-7-39-1,9 5-27-15,-15-4-72 0,11 3 83 16</inkml:trace>
  <inkml:trace contextRef="#ctx0" brushRef="#br0" timeOffset="137557.54">17370 13399 781 0,'0'-5'104'0,"1"2"140"31,1 1 23-31,-1 0-46 0,-1 1 15 16,0 0-63-16,0-1-4 15,0 1-10-15,0 0-27 16,0 0-19-16,-1 0-43 16,0 0-17-16,0 1-22 15,-12 7-7-15,-12 4-10 16,-26 39-6-16,25-24-3 16,-2 4 0-16,13 3-1 0,-9-3 1 15,14 6 0 1,2-1 1-16,14 4-1 0,-1-2 0 15,3-8 0-15,1-1-1 16,-9-8 0-16,20 1 0 16,5-6 5-16,6-8 3 15,7-11 4-15,-7-9 2 16,2-10-2-16,1-2-3 16,-4-17-2-16,8 0-2 0,-4-6 2 15,-4-1-2-15,-5 6 1 16,-13-2-1-16,-12 8-1 15,0 3 0-15,-12 10-4 16,-7 0-2-16,-7 4-3 16,-9 8-4-16,1 0-3 15,0 12 0-15,3 5 2 16,4-4 1-16,3 8-34 16,3-3-45-16,7 3 55 15</inkml:trace>
  <inkml:trace contextRef="#ctx0" brushRef="#br0" timeOffset="140241.37">17839 13526 387 0,'0'-2'376'15,"4"-6"-72"-15,0-2-119 0,1 0 1 16,23-23-2-16,-24 27-5 16,2 3-7-16,-2 1-8 15,-4 0-10-15,-2 3-37 16,1-1-21-16,0 0-39 15,0 0-15-15,-8 18-11 16,-21 33-3-16,14-18-11 16,0 4-2-16,1-3-7 15,0 0-2-15,3-6-1 16,2-3-2-16,2-10 3 16,5 4 1-16,0-14 6 15,-2-5 3-15,5-2-1 16,-5-12-2-16,8-6-6 15,3-2-5-15,3-6-4 16,9 1-3-16,2-3-5 16,0-2-2-16,6 3-3 15,-3-3 0-15,0 7 4 0,0-1 4 16,-2 7 4-16,2 0 1 16,3 7-2-16,-3 5-4 15,-3 11-3-15,-14 1 2 16,-4 14 2-16,0 3 3 15,-5 3 5-15,3 9 0 16,-7 0 2-16,-6 6 0 0,-3-1-1 16,2 1 0-16,-4-8 1 15,6 0 0-15,4-12 1 16,0-8 1-16,3 2 1 16,-1-15 0-16,-1 1 8 15,6 3-1-15,1-12-2 16,3-4-2-16,5-6-9 15,-1-9 0-15,7-4 0 16,6 6 0-16,0-13-1 16,8 2-1-16,2 1 0 15,-2-3 0-15,11 8-1 16,-8 5 0-16,-6 4 1 16,0 7 0-16,-7 8 1 0,4 7 0 15,-3 9 0 1,-2 5 1-16,-9 6 3 15,-4-2 2-15,-3 8 1 0,-1 0-1 16,-6 1-1-16,1 6-1 16,1 0-1-16,-3 0 0 15,3 0 1-15,2-7 0 16,-1-5 1-16,0-9 1 16,-5-10 5-16,-2-3-5 15,7-5-24-15,-5-4-23 0,8-3-75 16,4-9-44-16,6-10-158 15,6-5 199-15</inkml:trace>
  <inkml:trace contextRef="#ctx0" brushRef="#br0" timeOffset="140694.5">18626 13416 617 0,'6'-1'435'0,"-8"3"71"16,1 7-139-16,-11-3-89 15,-2 5-48-15,6 1-81 16,-16-2-29-16,10 3-43 16,0 3-15-16,-15 0-17 15,10 3-8-15,-9 0-8 16,0-3-7-16,11 4-7 16,0 1-4-16,8-2-5 0,4-1-2 15,5 2-2-15,1 3 0 16,6-9 1-16,1 1 0 15,7-14-1-15,0-2 1 16,6 3-1-16,-3-2 1 16,6 0-1-16,-1-11 1 15,-5-6 0-15,3-5 0 0,-4-9 2 16,10 8 0-16,-6-10 0 16,1 4-1-16,-5 3 1 15,-14-3 0-15,-2 12-1 16,-5-1 0-16,-9 4-3 15,7 5-1-15,-8 1 0 16,-2 3-3-16,9 5-3 16,-14-1 0-16,9 4-1 15,-3 2-2-15,-3 2-17 16,5 2-17-16,7 2-60 16,4 0-48-16,-3-1-100 15,10 0-61-15,-2 1 195 16</inkml:trace>
  <inkml:trace contextRef="#ctx0" brushRef="#br0" timeOffset="141055.849">19110 13215 778 0,'13'-33'487'0,"-5"8"20"16,-6 5-166-16,2 13-101 16,-7 0-12-16,4 10-124 15,5 7-19-15,-9 10-31 16,-14 5-43-16,1 10 40 16,3 8-3-16,-4 2-7 15,3-2 0-15,-1 4-8 16,-4-6-6-16,-1 6-6 15,3 3-5-15,-8 0-3 16,-6 1-2-16,7-9-3 16,3 0 0-16,7-13 2 15,2-9-8-15,10-4-53 16,2-12-24-16,8-4 303 16,8 4-200-16</inkml:trace>
  <inkml:trace contextRef="#ctx0" brushRef="#br0" timeOffset="152433.02">5196 13471 369 0,'0'-1'241'16,"0"0"-22"-16,2-1-31 16,6-3-7-16,9-1-10 15,14-4-4-15,-29 10-15 0,-5 1-12 16,-9-2-26 0,12 2-12-16,-4 3-21 0,9 3-8 15,-14 2-14-15,7-1-9 16,2 0-11-16,-3 0-6 15,10 1-10-15,-9-2-5 16,2 0-7-16,5-1 0 16,-5-6 3-16,36 6 7 47,-19-3 19-47,1 0-14 0,-46-43 10 93,1 45-34-93,30-5 0 0,-8 5 1 16,11 1 8-16,-8-6-47 16,9 4-69-16,-4-4 72 15</inkml:trace>
  <inkml:trace contextRef="#ctx0" brushRef="#br0" timeOffset="154568.03">5983 13146 512 0,'0'-2'337'0,"1"-2"-33"15,-1 0-69-15,-1 3-28 16,1 0-50-16,0 0-21 15,0 0-36-15,0 0-15 16,0 1-31-16,0 0-7 16,0 0-12-16,-1 0-3 15,0 3 1-15,-5 11-1 0,-1 7 0 16,-10 35-1-16,7-17-1 16,0-10-2-16,-6 12-1 15,1-1-3-15,-1-5-3 16,3 3-2-16,-3-8-5 15,0-4-1-15,8-3-4 16,-8-3-1-16,15 0-1 16,-3-7 0-16,-4-4-1 15,12 0 2-15,-8-7 2 16,6 0 4-16,-3-3-37 16,1 0-34-16,0 0-111 15,0 0-97-15,3-17 165 16</inkml:trace>
  <inkml:trace contextRef="#ctx0" brushRef="#br0" timeOffset="155435.34">6235 13219 306 0,'-1'0'210'0,"1"2"25"15,-15-3-25-15,10 4-22 16,-1 1-1-16,4 7-11 0,0-7-12 16,2 2-28-1,-9-7-11-15,9-2-22 16,-1 5-10-16,6 3-18 0,-7-5-7 15,1 0-15-15,1 0-6 16,0 0-5-16,0 0-1 16,0-1-1-16,11-3-2 15,6-6-12-15,36-21-5 16,-16 9-10-16,-7-2-1 0,3 8-4 16,-11-4-2-16,7 12-1 15,-3 2-2-15,-2 6 0 16,4 7-1-16,-18 8 0 15,-2 7 2-15,-8 6 6 16,-7 0 1-16,-7 10 4 16,-7-4 0-16,-1 9-2 15,-2 0-1-15,-7-7 0 16,-1 0-1-16,-4-8-1 16,-9-3 0-16,4 2 0 15,5-2-2-15,3-5 1 16,9-2 0-16,0-7-1 15,10 2-1-15,1-2-1 16,3 0 0-16,2-9 1 16,-7-3-1-16,5-4 3 0,7 1-1 15,4 3-3-15,1-1-1 16,-2 1-3-16,0-1-1 16,10-1 0-16,18-3 1 15,29-9 3-15,-24 8 3 16,9 5 5-16,-10-7 3 15,14 1 4-15,-4 3 1 16,-11-3-4-16,-1 6-2 0,-7 2-5 16,0 2 0-16,-8-2 0 15,-2 0 0-15,-7-3-1 16,0-1 0-16,-1 3 7 16,5 4-28-16,-2-2 14 15</inkml:trace>
  <inkml:trace contextRef="#ctx0" brushRef="#br0" timeOffset="157587.86">6920 13375 460 0,'27'-34'298'0,"-31"26"12"16,7 7-63-16,-2-4-55 15,-3-2-23-15,3 12-32 16,-3-6-12-16,2 7-21 16,0-6-13-16,0-1-28 15,0 1-13-15,-1 0-17 16,0 0-6-16,-5 15-2 16,-9 30-3-16,9-17-7 15,-2 4-3-15,6-4-3 16,-8-2-1-16,-1-3-2 15,0 2 1-15,0-3-2 16,-1-3 1-16,3-1-1 16,-3-14 0-16,8 2 4 15,1-4 3-15,0-8 1 0,7 3 1 16,-4 2-4-16,0-1-5 16,8-15-2-16,21-34-2 15,-15 26 0-15,-1-3-1 16,7-1 0-16,0-3 0 15,1-3 0-15,12 7 0 16,-7-7-1-16,3 3 0 16,1 13-1-16,-11-1 0 15,1 14-3-15,-2 5-1 0,-14 2-2 16,7 13 2-16,-6 3 2 16,-1 9 1-16,3 7 3 15,-10-5 1-15,-6 7 0 16,-1-5 1-16,5 2 0 15,-7-5 0-15,-3-3 1 16,6 1 0-16,-12-6 1 16,8-3-1-16,13 1 1 15,-8-6 0-15,4-7 5 16,2-2 2-16,-2-6 0 16,7-8-2-16,5-7-5 15,3-3-2-15,12-6-1 16,8 1-1-16,-3-4 1 15,-1-4-1-15,-10-1 1 0,-3-5-1 16,8 10 0-16,6 3 0 16,-1 7-3-16,-3 5 0 15,-5 6-3-15,-4 10 2 16,-1 8 1-16,-3 4 3 16,-4 11 3-16,-2 1 3 15,-5 7 0-15,0 2 1 16,-2 1-1-16,-1-2-1 15,-3-3 1-15,-1-2-1 0,-2-5-1 16,1 1 1-16,1-4-1 16,3-3 1-16,-1-3 0 15,0-7 1-15,4 0 5 16,1-2-10-16,-2-9-45 16,3 4-42-16,-1 0-132 15,2-12-97-15,10-15 196 16</inkml:trace>
  <inkml:trace contextRef="#ctx0" brushRef="#br0" timeOffset="158034.04">7696 13212 811 0,'0'2'432'0,"-6"2"-83"15,-7 2-79-15,-3 0-65 16,6 10-38-16,-7 1-43 0,11 5-10 15,1 6-16-15,-16-8-9 16,10 8-24-16,-16-9-13 16,-3 4-20-16,13 6-6 15,-3-5-10-15,2 2-3 16,12-2-5-16,6 1-1 16,5-1-3-16,6-2 0 15,1-9-1-15,3-2-1 0,1-11 3 16,3-3 0-16,4-7 3 15,3-2 2-15,0-5 0 16,-2-4 0-16,3-5 0 16,-10-4 0-16,-6-4 1 15,-1-4 1-15,-11-1-1 16,-4 1 0-16,-2 2-3 16,5 12-2-16,-7 6-3 15,-2 0-4-15,5 16-3 16,-7 1 0-16,3 9-3 15,-4-3 3-15,-5 6-1 16,4-4-2-16,1-2 6 16,7 12-23-16,6-2-59 15,-1-1-36-15,2-2-117 0,2-1-78 16,8-3 204-16</inkml:trace>
  <inkml:trace contextRef="#ctx0" brushRef="#br0" timeOffset="158434.57">8130 12971 982 0,'4'-13'540'15,"-6"-4"-89"-15,2 5-212 16,0 1-34-16,-2 7-64 16,-2 3-40-16,9 8-50 15,5 9-15-15,-20 1-22 16,11 14-3-16,-15 12 2 16,-6 9 5-16,17 22 13 15,-19-3 6-15,5 4 8 16,-7-7-1-16,-4-10-10 15,13 0-4-15,-3-9-10 16,4 0-4-16,1-13-5 0,1-2-2 16,6-9 0-1,4-5 0-15,2-10-8 0,1-6-20 16,1-16-67-16,-2-13 48 16,1-14 5-16</inkml:trace>
  <inkml:trace contextRef="#ctx0" brushRef="#br0" timeOffset="161834.72">5002 13904 179 0,'-1'-2'160'0,"-6"-2"54"16,-1 0-20-16,4 1-44 16,-3 0-15-16,6 2-21 15,-1 0-5-15,1 0-7 16,0 0 0-16,0 0-4 16,0 0 3-16,0 0 1 15,0-1-4-15,1 1-7 16,0 0-3-16,0 0-2 15,0 0-3-15,0 0-10 16,0 1-7-16,2 0-17 16,9 1-5-16,2 0-8 15,31 1-2-15,-17 1-3 0,-5-3-4 16,14 0-6-16,8 0-2 16,1-4-6-16,-2 1-2 15,-4 3-3-15,-4 0-2 16,2 3-2-16,6 1-1 15,-4-4 0-15,-1 0 1 16,3 1 0-16,2 1 1 0,10 0 3 16,-13-2 0-16,3 4 2 15,2 0-1-15,-9 0-2 16,9 2-1-16,-5-5-1 16,-6 1-1-16,1 1 0 15,3 3 0-15,5-1-1 16,-9-4 0-1,-18 0-1-15,2 0 1 16,41 0 0-16,2 1-2 0,-5-4 3 16,-15 1 0-16,5-1-1 15,-16-3 0-15,14 1-1 16,-5 2 0-16,6 0 0 16,3-2 0-16,-6 1-1 15,5 0 0-15,-7 1 0 16,7 1 0-16,-4 1 1 15,-5 1-1-15,-4-1 1 16,7 2-1-16,1-5 1 0,6 0 0 16,17-1 1-16,-14-4-1 15,-4 3 1-15,5-3-1 16,-15 1 0-16,8 2 0 16,-1 0 1-16,-7 1 0 15,6-2 1-15,1 6 1 0,5 0 1 16,-5-1 0-1,-12-2 1-15,10-1-1 0,-9 0 1 16,-5 1-2-16,9 3 2 16,-13-2-2-16,8 2 0 15,1 1 0-15,-9-1-1 16,-1 0 1-16,3 0-1 16,-2 1 1-16,9 0 0 15,1 1 0-15,-9-3 2 16,10-1-1-16,-8 0 0 15,-3-2 1-15,1 4 0 16,-1 2 0-16,10 1 2 16,-1 1 0-16,-1-4 2 15,-10 1 1-15,-3-1 0 16,-5-4-1-16,0 3-2 0,-3 0 0 16,-1 1-1-16,-1 2 0 15,-2-1 1-15,2 2-1 16,-9-3 0-16,4-6-1 15,1 3-2-15,-3-3 0 16,3 4-3-16,-3 4 1 16,-2-3-1-16,0 1 0 15,-1 0 0-15,0 0-2 16,0 0 1-16,0 0 0 0,0 0 0 16,0 0 12-16,0 0-34 15,-1 0-21-15,1 1 171 16,-5 9-121-16</inkml:trace>
  <inkml:trace contextRef="#ctx0" brushRef="#br0" timeOffset="173697.419">5945 14176 434 0,'4'-28'272'0,"0"21"5"16,-7-4-44-16,3 3-42 16,6 3-11-16,-11-3-25 15,10 3-6-15,-3 2-19 16,-9-3-13-16,12 8-10 15,-4 2-10-15,0 1-15 16,-1-5-3-16,0 0-17 16,0 0-9-16,2 15-15 15,-3 31-7-15,-1-27-14 16,2-7-4-16,-6 13-6 16,6-1-3-16,-3 12 0 0,-4 9-1 15,0-10 0-15,-6-2 0 16,0-1 1-16,1-1-1 15,3-3 1-15,3 0 0 16,1-2 0-16,1-1 0 16,0-15 1-16,-2-4-1 15</inkml:trace>
  <inkml:trace contextRef="#ctx0" brushRef="#br0" timeOffset="174364.01">6421 14135 476 0,'7'-11'282'16,"-7"0"-25"-16,5 1-4 15,-2 4-33-15,-2 2-22 16,9 10-17-16,-14 11-21 15,3 3-14-15,-3-2-11 0,-8-2-22 16,9-1-15-16,-9 3-17 16,0 8-12-16,1 4-18 15,-1-1-9-15,0 1-12 16,-2 0-4-16,4 1-8 16,-3-3-2-16,0 4-6 15,0-5-1-15,-7 1-3 16,2 0 0-16,3-5-1 15,8 3 0-15,9-3 1 16,-9-10-1-16,5-1 0 16,-12-7 0-16,20 1 1 15,-4-1-1-15,6-2 0 16,2-2 0-16,-11-6-1 16,13 5 0-16,2-1-1 15,-3-6-1-15,3 2-1 16,6-5 1-16,-3 5 0 0,12 8 0 15,-4 2 0-15,-1 5 1 16,0-10 1-16,-1-7 1 16,3 4 2-16,4-1 0 15,-1 3 2-15,1 4-1 16,-8-9-1-16,-1 4-1 16,-2 2-1-16,-8-1-1 15,5 3 0-15,-9 4 0 0,-3-6-2 16,8 3 13-16,-12-3-38 15,1-5-43-15,4 0 46 16</inkml:trace>
  <inkml:trace contextRef="#ctx0" brushRef="#br0" timeOffset="175947.17">15387 13935 312 0,'0'1'201'0,"-3"2"-16"0,-2-3-24 16,4 0-4-1,0 0-12-15,0-2-11 0,0 2-12 16,0 0-1-16,0 0-6 15,0 0-2-15,0 0-15 16,1 0-10-16,0 0-7 16,0 0-2-16,18 9-2 15,33 8-4-15,-26-20-11 16,2 5-5-16,10 0-11 16,2 0-2-16,21 3-4 15,-4-5-3-15,9 1-5 16,9 3-4-16,-9-4-10 15,11 0-3-15,7 3-6 16,-1 3-3-16,3 4 0 16,-4-4-2-16,-11-2 0 15,-4 1 0-15,6-2-1 16,3 6 0-16,1-2 0 16,4 4 0-16,-14-8 0 0,-2-3 0 15,-1 3-1-15,-5-6 2 16,6 1-1-16,9 1 1 15,-3-4 0-15,-2-2-1 16,-5 1 0-16,-10 0 0 16,1 2-1-16,-1 0 1 0,4-1-1 15,-6 0 1-15,7-2-1 16,-2 2 1-16,-2 0-3 16,8 2 6-16,-4 0 17 15,5 3 4-15,13-3 5 16,0 1-6-16,4 1-15 15,-9-5-2-15,-6 1-2 16,2 3 0-16,3 0-2 16,6 3-1-16,3 1 0 15,-3-4 0-15,-10 0 0 16,1-4 0-16,-1 2 1 16,-1-2-1-16,0 3 0 15,-1 2 0-15,-6-2-1 16,-2 6-1-16,-17-3 1 0,-6 2 1 15,-12 4 0-15,-7-5 0 16,-10 2-1-16,-4-1-1 16,-4-1 0-16,3-1-1 15,0 0 2-15,0 0 0 16,0 0 0-16,0 0 14 16,-3 1-63-16,1 1-58 15,0-1 70-15</inkml:trace>
  <inkml:trace contextRef="#ctx0" brushRef="#br0" timeOffset="176796.77">16523 14359 384 0,'32'-37'244'0,"-28"25"2"0,6 4-37 16,2 3-44-16,-3-5-7 16,5 4-6-16,-3-3-3 15,-6-1-6-15,6 6-5 16,0 4-22-16,-4 2-19 15,-8 0-30-15,-3 5-13 16,-7 5-14-16,-5 5 1 16,1 9 2-16,-5-3-3 15,-3 6-5-15,2 1-3 16,5 7-6-16,5 6-2 0,-1 3-4 16,2-2-2-16,-1-3-5 15,1-9-3-15,3-6-3 16,-1-6 0-16,1-4-2 15,0 4 0-15,-1-5 0 16,3 2 1-16,2-5-1 16,-4-2 1-16,3-4 1 15,1 1 6-15,2-4-26 16,1-3-29-16,0-1-159 16,0 0 130-16</inkml:trace>
  <inkml:trace contextRef="#ctx0" brushRef="#br0" timeOffset="177477.74">17275 14310 855 0,'-4'-6'442'15,"-4"-3"-133"-15,6 6-126 16,4-2-15-16,-2-1-38 16,0 6-13-16,-1-1-26 15,0 1-12-15,0 0-16 16,0 0-3-16,-4 24 4 16,-37 30-1-16,26-18-6 15,-4 0-7-15,-6 7-11 16,19 8-7-16,-9-3-11 15,-17-5-3-15,13-5-7 16,-17-11-1-16,9-3-3 16,14-1 0-16,-1-5-1 15,7 5 0-15,1-8 0 16,0-3 1-16,-3-5-1 16,2-4 2-16,2 0 1 15,2-2 1-15,0-1 0 0,-1 2-2 16,5-2-2-16,-1 0-3 15,0-1-3-15,1 0-1 16,0 1-1-16,0 0 0 16,0 0 1-16,0 0 1 15,0 0 0-15,13 5 1 16,6 2 1-16,34 3 2 16,-22-10 7-16,-5 1 5 0,7-2 4 15,3 1 0-15,-11-2-6 16,14 0-3-16,-2 2-3 15,-13-2-1-15,10 2-1 16,-10-3 1-16,-8 0-2 16,3 2 0-16,-1 1 0 15,-5-1-2-15,3 1 1 16,-5 2-2-16,0-2 1 16,1-1 0-16,0 0-2 15,2-3 8-15,-3 2-33 16,0 1-26-16,0-6-120 15,-4 2-16-15,14 3 105 16</inkml:trace>
  <inkml:trace contextRef="#ctx0" brushRef="#br0" timeOffset="180294.01">5041 15731 429 0,'-1'-1'257'0,"0"-1"-20"16,1 1-38-16,0 0-37 15,0 1-10-15,0 0-1 16,0-1 2-16,0 0-12 0,0 0-5 15,0 0-21-15,0 0-9 16,0 0-13-16,0 0-9 16,0 1-18-16,0-1-7 15,0-1-18-15,0 1-11 16,0 0-14-16,0 0-6 16,-1 1-6-16,0 0-3 15,0 0-1-15,0 0 0 16,0 0 0-16,0 7 0 0,0 0 0 15,1 4 0-15,0-1 0 16,2 23 0-16,1-25 0 16,-3-5 1-16,1-1 0 15,5 5 0-15,-1-7 1 16,2 0 1-16,1-2 1 16,-4-5 0-16,2-2 0 15,4 2 1-15,-3-5-1 16,3-1 0-16,-5 3 1 15,-4-3-1-15,6 5 0 16,-5-2 1-16,-1 5-1 16,-4 1 1-16,-5 1-1 15,-4 3-2-15,3 0-2 0,3 0 0 16,-3 0 0-16,4 4-1 16,-2-4 1-16,2 3-1 15,1 3 1-15,0-3 0 16,2 3 0-16,-4-4 0 15,5 2-2-15,-3-4 1 16,4 2-1-16,0-2 1 16,0 0-5-16,0 0-30 15,0 0-116-15,0 0-105 0,11 5 151 16</inkml:trace>
  <inkml:trace contextRef="#ctx0" brushRef="#br0" timeOffset="180744.49">5698 15490 746 0,'7'-14'408'0,"-12"0"-51"0,4 1-81 15,-1 2-57-15,2 2-29 16,0 5-56-16,8 4-24 16,-5 9-43-16,-9 0-17 15,-4 3-21-15,1-1-6 16,10 17-4-16,-11-5 2 15,6 8-2-15,-6 8 0 16,-15-6-1-16,8 4 0 16,2 5-1-16,-5-7-2 0,13 1-4 15,-4-3-1-15,1 0-2 16,-1-6-2-16,3 1 1 16,4-8 1-16,1-8 0 15,-2-6 3-15,-1-7 6 16,2-6 1-16,1-6-29 15,3 4-28-15,2-13-128 16,0 3-94-16,7-10 162 16</inkml:trace>
  <inkml:trace contextRef="#ctx0" brushRef="#br0" timeOffset="181429.7">5966 15480 625 0,'-36'31'374'0,"28"-30"-58"0,5-1-107 16,0-8-33-16,5 5-63 16,4-2-16-16,3-2-18 15,7 6-1-15,3-4-4 16,5 0-8-16,4 1-8 16,5 3 1-16,-3-7 3 15,19 14 1-15,-8 4-7 16,-15-3-5-16,-5 11-12 15,-24-11-6-15,2 2-3 16,4-3 0-16,-9 4 3 16,5 3-1-16,-7 5-4 15,-1 6-4-15,-2 2-9 16,-5-1-2-16,-19-1-5 16,-5-2 0-16,9 1-2 0,-5-2-1 15,12-2-1-15,3-1-1 16,2-4-1-16,6 2 0 15,6 0-1-15,5-2 0 16,0-3-1-16,1 1 1 16,1-2-1-16,2-2 0 15,5 0 1-15,3 0 1 16,3-1 7-16,1 3 1 16,7-4 4-16,2-1 1 0,6-9 0 15,7-3 0-15,-5-5-3 16,0-3-1-16,-2 7-4 15,1-1-1-15,2 2-2 16,-4 1 0-16,-3 1-3 16,-8 3 1-16,-3 3-2 15,-4 0 0-15,-4 10 8 16,0-2-11-16,-4 2-70 16,-1 1-55-16,-1 2 71 15</inkml:trace>
  <inkml:trace contextRef="#ctx0" brushRef="#br0" timeOffset="182562.33">6673 15868 335 0,'-4'2'228'0,"5"1"32"16,-1 4-51-16,0-7-37 15,0 0-13-15,0 0-25 16,0 0-4-16,0 0-7 16,0 1-7-16,-1-1-12 15,1 0-4-15,-1 0 4 16,0 0-2-16,0 0-7 16,0-1-11-16,0-1-30 15,1-1-11-15,4-25-10 16,8-29-5-16,3 20-11 15,2-8-2-15,-1-8-5 16,5 2-3-16,-8-7-2 16,2 6-2-16,-1 14-4 15,-3-2 0-15,-5 20-2 16,0 0-1-16,0 10-2 0,-1 8-4 16,-3 6 0-16,-2 7 0 15,-2 7 3-15,1 9 3 16,1 8 1-16,1 1 1 15,4 5 0-15,0-4 2 16,3-5 0-16,4 4 1 16,2-10 0-16,-2-5 0 15,2-5 0-15,-1-6 0 0,6-3 3 16,0-4 2-16,6-7 2 16,3-4 1-16,1-11 0 15,2-4-1-15,6-8 0 16,-3-7-2-16,-1-4 1 15,-7-12 1-15,-2-3-1 16,-3 0-1-16,-4 7-3 16,7 17-2-16,-18 11-1 15,3 8-1-15,-9 10-4 16,-3 1-3-16,-1 10-2 16,-8 7 2-16,5 14 6 15,-3 6 2-15,-2 11 5 16,9 10 3-16,-13-2 6 15,3-1 4-15,1-1 1 16,-8-10-2-16,14 1-7 0,4-1-3 16,-3-3-2-1,4-4 1-15,-8-8-1 0,4 1 0 16,2-2 8-16,-5-3-5 16,15 6-31-16,-14-16-534 15,9-9 408-15</inkml:trace>
  <inkml:trace contextRef="#ctx0" brushRef="#br0" timeOffset="184461.47">15380 16100 394 0,'-2'-4'272'0,"-1"-1"37"15,1 2-100-15,-2-2-70 16,3 3-32-16,0 0-45 15,0 0-15-15,0 1-19 16,0-1-5-16,0 1 3 16,0 0 5-16,0 0 18 15,0 0 12-15,0 0 10 16,-1 0 2-16,2 0 2 16,0 0-3-16,0 1-5 15,0 0-5-15,-1 0-13 16,0 8-7-16,1 3-11 15,-1-7-5-15,0-2-4 16,0-1 3-16,0-1 0 16,0 0 0-16,0 0-5 15,0 0-6-15,-1 0-6 0,1-1-3 16,0 0-1-16,0-1-2 16,0-7 0-1,0 2-2-15,1 0 0 0,1 3-1 16,-1 3-2-16,0 0 0 15,0 0-1-15,0 0 0 16,0 0 3-16,0 1 1 16,0 0 3-16,2 4-1 0,0 7 1 15,-2-3 0-15,0-1-2 16,-1-3 2-16,0-4 1 16,0 0 0-16,0 0-7 15,0 0-39-15,1 0-140 16,0 0-23-16,0 0 103 15</inkml:trace>
  <inkml:trace contextRef="#ctx0" brushRef="#br0" timeOffset="185360.15">15953 15777 465 0,'0'-1'338'0,"0"-1"15"15,2-2-106-15,0 0-28 16,-2 3-68-16,0 0-25 15,0-1-37-15,0 1-15 16,0 1-8-16,0 0-7 16,1 16-8-16,-6 39 0 15,-13-21-1-15,5 3-4 16,-5 0-6-16,-1 2-6 0,8-5-11 16,0-4-5-16,0-6-5 15,4-2-1-15,1-5-3 16,6 1-2-16,10-4 0 15,-3-3 0-15,9-1 1 16,0-3 1-16,4-4 2 16,6-3 0-16,-3-7 1 15,5-3 0-15,7-7 0 16,3-3-1-16,10-1-1 16,-5-4-1-16,-3 0 0 15,-9 0 0-15,-14-4 1 16,2 2 2-16,-18-4 3 15,11 8 1-15,-23-11 0 16,-1 4 0-16,-5-2-3 16,-5-7-2-16,15 10-4 15,-6-3-1-15,-6 9-4 0,-7-1-2 16,6 12-4-16,-3 7-6 16,13 5-4-16,0 7-1 15,2 3 0-15,4 2-19 16,2 2-74-16,-2 4-55 15,9 2-314-15,2-1 310 16</inkml:trace>
  <inkml:trace contextRef="#ctx0" brushRef="#br0" timeOffset="186063.2">16795 15685 977 0,'6'-6'453'0,"-12"0"-177"16,7 2-59-16,-3-1-57 15,-8-2-32-15,9 7-44 16,-10-3-14-16,-12 1-17 15,-6-1-2-15,13 4-13 0,-5 0-6 16,-2 6-15 0,0 3-5-16,-17 0-6 0,1 1-1 15,15-2-3-15,8 1 0 16,6-4-1-16,1 0-2 16,8 0-2-16,-1 0 0 15,7 5-2-15,5 0 2 16,7 4 1-16,7 3 0 15,0 1 0-15,7 6 1 0,0 3 1 16,1 5 0-16,-10-5 1 16,-8-4 0-16,-11 1 1 15,1-4 0-15,-1 4 1 16,6 0 0-16,-10-3 0 16,-16-2 1-16,9-1 0 15,-23-4 0-15,5-3 1 16,5-4 2-16,-12-6 0 15,8-1 1-15,0-5 2 16,2-3 1-16,-4-7 1 16,9 0 0-16,3-10-4 15,7 7-2-15,2-11-4 16,6 4-2-16,4 3 0 16,0-12-2-16,11 0 0 0,-2-6 0 15,5 1 1-15,4 1-1 16,2 9 1-16,1 0 2 15,8 1 3-15,-1 4 3 16,5 0 0-16,3 1-2 16,-13 5-2-16,-5-1-1 15,-3 8-2-15,-10 3 0 16,3 4 2-16,2 4-25 16,-7 6-93-16,3 3-76 15,-2 4 108-15</inkml:trace>
  <inkml:trace contextRef="#ctx0" brushRef="#br0" timeOffset="186525.34">17181 15674 1301 0,'-14'-7'557'0,"2"8"-325"16,-8 4-30-16,-4 6-86 16,-4 2-19-16,-12 1-52 15,9 3-11-15,2 5-9 0,5 2-18 16,9 9 16-16,-2 1 1 16,5 2-3-16,2 2-1 15,6-7-4-15,1 0-3 16,3-7-4-16,2 2-3 15,0-5-1-15,9-4-1 16,0-3 3-16,4-7 1 0,6-7 6 16,-1-4 3-1,6-9 0-15,-1-3 1 0,5-3-4 16,6-3-1-16,-12-11-1 16,-4-5-1-16,1-10 0 15,-3 1-2-15,-10 3-2 16,5 2-2-16,-11 16-4 15,-8 1-1-15,-2 11-7 16,-15 5 2-16,-7 3-30 16,5 5-37-16,-4 5-141 15,6 1 136-15</inkml:trace>
  <inkml:trace contextRef="#ctx0" brushRef="#br0" timeOffset="195788.449">17640 16162 338 0,'0'2'193'0,"-1"0"-12"16,0 2-10-16,1 0-17 16,0-4-2-16,0 2-14 15,0-2-1-15,-1 0 3 16,0 0-7-16,0 0-8 15,1 0-8-15,0 0-20 16,0 0-3-16,0 0-5 16,0 0-6-16,-2 0-17 15,2-1-10-15,0 0-21 16,6-14-5-16,16-44-6 16,-2 24-2-16,1 0-5 15,-4-15-2-15,9-10-4 16,-3 0-2-16,-4-1-4 15,2 9-2-15,-6 20-2 16,-5 5-1-16,-6 9-3 16,-2 8 0-16,2 6-10 0,-2 6-3 15,-4 7-3-15,-2 4-1 16,1 14 7-16,-1 7 3 16,0 10 5-16,0 6 1 15,3 7 3-15,3-6 1 0,9-5 0 16,1-7 2-16,3-17 1 15,4-2 2-15,11-8 3 16,3-5 1-16,11-11 3 16,-4-5-1-16,14-6 2 15,-11-8-1-15,-7-7 0 16,5-10-1-16,-19-16 0 16,12 2-1-16,-5-3-1 15,-5 2 0-15,-7 9-4 16,-3 7-3-16,-6 13-2 15,0 13-1-15,-3 8-2 16,-8-1-4-16,5 11-10 16,-2-4-1-16,0-1 0 15,0 2 5-15,-3 18 8 16,0 39 1-16,-1-25 1 16,-2 5 2-16,2 14 3 0,-7-2 1 15,1 9 2-15,-1 0-1 16,-3-10 1-16,-1 0 1 15,-7-7-1-15,-1-5 1 16,0-3 1-16,1-3 1 16,17 0 2-16,-2-11 3 15,6-8 1-15,-5-10-25 16,9-15 10-16</inkml:trace>
  <inkml:trace contextRef="#ctx0" brushRef="#br0" timeOffset="196856.03">14520 16048 766 0,'-1'-1'395'0,"0"0"-107"16,0 0-47-16,0 0-76 0,-1 0-32 15,1 0-46-15,0-1-19 16,0 1-25-16,0 0-7 15,0 0-3-15,1 0 3 16,0 0 12-16,13-1 1 16,14 0-6-16,28-5-5 15,-23-4-16-15,6 1-6 16,-6 0-7-16,-5 4-1 0,2 7-5 16,-11-2 0-16,2 3-1 15,-7-2 0-15,-16-3-23 16,16 10-48-16,-15-1-185 15,0 3 166-15</inkml:trace>
  <inkml:trace contextRef="#ctx0" brushRef="#br0" timeOffset="197137.99">14511 16167 868 0,'-4'3'464'0,"4"-3"-125"15,-2 0-110-15,2-1-24 16,0-1-49-16,0 1-17 16,19-3-30-16,34-7-11 15,-24 6-18-15,0 3-10 16,4 0-27-16,-2 1-12 15,3 1-17-15,1 1-3 16,-18 0-4-16,1-2 5 16,-11-1-29-16,1 0-48 0,9 4 44 15</inkml:trace>
  <inkml:trace contextRef="#ctx0" brushRef="#br0" timeOffset="198475.22">4180 15724 345 0,'-8'-6'254'0,"6"2"63"16,-1 1-66-16,5 2-42 16,-2 1-21-16,0 0-45 15,0 0-24-15,0 0-28 16,0 0-9-16,0 0-13 15,0 0-4-15,11 2-1 16,5 1-3-16,31 7 0 16,-17-7-3-16,-3-4-7 15,6 0-7-15,7-2-15 16,-1-1-5-16,-2-3-6 16,-7-1-3-16,-15 0 0 15,3 0 1-15,-6 1-8 0,-5 2-25 16,0 2-91-16,-7-2-101 15,-5 7 124-15</inkml:trace>
  <inkml:trace contextRef="#ctx0" brushRef="#br0" timeOffset="198768.889">4288 15850 574 0,'-5'1'373'0,"0"-1"46"15,5 4-112-15,-1-4-77 16,1-1-32-16,0 0-57 16,0 0-18-16,10-4-21 15,15-6-6-15,29-2-25 16,-26 10-12-16,-1 3-25 15,1 3-10-15,-5 0-11 16,-8-1-3-16,3 2-1 16,-5 4 17-16,0-2 15 15,-3-9-176-15,-3-8 114 0</inkml:trace>
  <inkml:trace contextRef="#ctx0" brushRef="#br0" timeOffset="203321.71">22307 10881 718 0,'27'-14'355'0,"-29"10"-109"0,1 3-23 15,2 0-55-15,-1 1-19 16,0 0-27-16,0 0-12 16,0 0-11-16,0 0-9 15,0 0-23-15,-1 0-13 16,-3 13-20-16,-4 11-8 16,-14 42-9-16,13-24-2 15,-6 7-5-15,-2-5-1 16,3 0-3-16,1 0 0 15,-2-7 0-15,1 2-1 0,1-6 1 16,3-4-1-16,3-6 2 16,6-2 1-16,-2-10 0 15,-2-4 0-15,2-6-13 16,-2-5-19-16,4-4-52 16,1-2-39-16,-2-7-85 15,5-1-60-15,3-5 165 16</inkml:trace>
  <inkml:trace contextRef="#ctx0" brushRef="#br0" timeOffset="203819.87">22326 10876 708 0,'-8'-2'362'16,"9"-1"-114"-16,-3-4-33 15,0 2-79-15,2-3-20 16,-1 0-19-16,18 2-6 0,0-2-1 16,-3 1 0-16,3-1-4 15,-11-3-5-15,4 5-10 16,5-2-8-16,10 5-17 15,0 2-8-15,12 1-15 16,0 0-4-16,-8 4-10 16,0 1-2-16,-6 7-4 15,-6 2 0-15,-7 3-1 16,-1 3-1-16,-9-1 0 16,-1 3 0-16,-10 6 2 15,-4 0 2-15,-4 1 1 16,-3 0 2-16,-10-8 1 15,3-5 1-15,-11-7 1 16,0-7 1-16,13-4 1 16,-10-7-1-16,12-5-6 15,2-1-7-15,0-8-22 16,11 4-16-16,6-1-63 0,10 4-45 16,-1 3-166-16,20-1 194 15</inkml:trace>
  <inkml:trace contextRef="#ctx0" brushRef="#br0" timeOffset="204319.91">23005 10618 867 0,'2'-3'436'0,"-2"0"-138"0,-7-3-48 15,5 10-70-15,-5 5-40 16,0 1-40-16,3 11-20 16,-9-1-25-16,9 5-6 15,-10 1-14-15,-1 1-5 0,7 2-8 16,-11-3-4-16,11 10-8 15,5 4-1-15,-18-7-3 16,9 6 0 0,-1-8-1-16,-8-8 0 0,16 1 0 15,-8-7 2-15,-1-7-19 16,11-6-13-16,1-8-77 16,3-1-60-16,10-13-406 15,-9-1 378-15</inkml:trace>
  <inkml:trace contextRef="#ctx0" brushRef="#br0" timeOffset="204658.21">23347 10558 1048 0,'7'1'544'15,"-16"2"-130"-15,6 1-143 16,-4 5-99-16,-3 1-47 16,9 12-52-16,-7 0-12 15,1 1-22-15,-6 3-5 0,-5 1-11 16,-5 2-3-16,1 5-6 16,4-1-2-16,-8-1-4 15,11 2-2-15,1 4 0 16,1 9-3-1,6-13 1-15,-1-3 0 0,1-11-2 16,0-9-1-16,0 7-26 16,1-10-25-16,4-7-52 15,0-2-65-15,2-10-169 16,-1 3 214-16</inkml:trace>
  <inkml:trace contextRef="#ctx0" brushRef="#br0" timeOffset="204952.23">22977 10781 1931 0,'-1'-4'115'16,"-2"1"-11"-16,7-2 94 15,6-1-75-15,6 2-31 16,8 3-33-16,-3-3-12 0,8 7-19 16,-2 4-7-16,1-5-9 15,1 3-4-15,-2-2-2 16,-2-5-1-16,7 6-7 16,-8-4-27-16,-4 0-121 15,-1-2-41-15,4-2 103 16</inkml:trace>
  <inkml:trace contextRef="#ctx0" brushRef="#br0" timeOffset="205304.62">23613 10734 1121 0,'0'-6'529'16,"-2"2"-201"-16,2 4-85 15,0 0-81-15,0 0-37 0,0 0-56 16,10 0-13-16,16 0-19 15,34 4-12-15,-25-2-11 16,7 3-4-16,-7-3-2 16,-12-3 0-16,-8 0-2 15,6-2 1-15,-2-1-14 16,1 3-26-16,4-5-116 16,-15 3-95-16,0 6 146 15</inkml:trace>
  <inkml:trace contextRef="#ctx0" brushRef="#br0" timeOffset="205618.96">23597 10857 1060 0,'0'-4'543'0,"0"0"-181"15,1 0-130-15,-1 3-29 0,0 0-64 16,0-1-23-16,13 2-27 16,8 3-13-16,36 4-25 15,-17-6-11-15,-7 0-19 16,0-3-8-16,-8-3-5 15,-3 3-17-15,6-2-93 16,-5 2-18-16,7 3 59 16</inkml:trace>
  <inkml:trace contextRef="#ctx0" brushRef="#br0" timeOffset="206203.18">24483 10857 679 0,'-3'-5'427'0,"-2"-2"25"16,-1-2-143-16,5 8-95 16,0 0-41-16,-1 0-79 0,0 1-21 15,-12 11-23-15,-37 54-4 16,29-4-2-16,-4-7-4 15,11 5-9-15,4 2-6 16,-8-15-8-16,5-2-3 16,-8-5-6-16,4-5 0 15,6-5-1-15,-1-1 1 16,5-11-9-16,4-5-13 16,3-12-37-16,-6-5-51 15,3-11-140-15,2-3 156 16</inkml:trace>
  <inkml:trace contextRef="#ctx0" brushRef="#br0" timeOffset="206653.949">24434 10889 795 0,'-6'0'468'16,"-1"-4"-71"-16,8 0-183 15,-1-3-29-15,1-1-72 16,10-3-21-16,1-3-11 16,-1 0-2-16,11 0-4 0,0 2-5 15,5 3-11-15,-3 2-11 16,6 7-13-16,1 0-3 15,-1 5-13-15,2 6-5 16,-7 2-5-16,-13 4-3 16,-3 7-2-16,-7 0 0 15,-11 2-2-15,5 8 0 0,-12-5 1 16,-3 4 1-16,-2-4 3 16,-5-4 1-16,-4-12 5 15,-1-2-1-15,-2-10 2 16,1-6-1-16,-1-3-3 15,4-4-2-15,7 0-13 16,4 0-9-16,5-5-29 16,5 4-31-16,-3-4-111 15,14-2-113-15,12 9 185 16</inkml:trace>
  <inkml:trace contextRef="#ctx0" brushRef="#br0" timeOffset="207102.21">25237 10467 1123 0,'0'-7'549'0,"-4"3"-172"15,1 4-90-15,-4 2-96 16,15 9-51-16,-11 5-74 16,-10 0-21-16,-3 17-16 15,-12 0-4-15,3 17 2 16,4 7 2-16,-6-1 5 15,2 2 0-15,7-5-3 16,-6-3-4-16,3-1-8 16,2-1-3-16,-3-7-4 15,7-5-2-15,-2-13 0 16,4-6-2-16,0-5-1 16,1-8-4-16,7-4-22 15,-1-9-15-15,5-10-46 0,1 2-55 16,12-14-134-1,0-8-387-15,14-5 437 0</inkml:trace>
  <inkml:trace contextRef="#ctx0" brushRef="#br0" timeOffset="207519.67">25487 10725 700 0,'12'2'476'16,"-1"1"31"-16,-7 3-231 15,-6 2-28-15,-1-6-60 16,-6 4-27-16,-4 0-41 16,-6 0-17-16,-13 2-36 15,0 2-14-15,-15-7-28 16,8 1-9-16,2 1-9 16,0-1-1-16,13 1-3 15,-9 0 0-15,7-1-2 16,2-2-1-16,6 2-4 15,13 2-1-15,4 3-1 16,2-3 0-16,4 4 2 16,9 1 2-16,0-1 2 15,9 6 0-15,9 7 1 16,-14-6-1-16,3 6 1 0,-3-2 0 16,-11-2-1-16,8 9 1 15,-7-6 1-15,-8-6-1 16,-1 3 0-16,1-4 0 15,1-5-11-15,-1 2-20 16,1-13-53-16,9-3-51 16,-4-4-147-16,9-2 178 15</inkml:trace>
  <inkml:trace contextRef="#ctx0" brushRef="#br0" timeOffset="208190.83">25887 10907 622 0,'-2'5'431'0,"0"-3"94"16,3 0-188-16,-2-2-99 15,-1 0-26-15,1 0-64 16,0 0-24-16,0 0-30 15,-4-1-14-15,-21-4-23 16,-22-3-9-16,28 5-20 16,-5 3-8-16,5 6-12 0,0 2-4 15,-6 6-4-15,-3-1-1 16,5 8 0-16,-5 0-1 16,9 3 0-16,5-4-1 15,5-1 1-15,4 4-1 16,3-3 1-16,4 4 1 15,4-2-1-15,0-8 1 0,1-5 0 16,5 3 0-16,1-8-2 16,3-1 0-16,5-1-6 15,0-8-7-15,2-5-21 16,4-1-13-16,-3-12-25 16,-4-8-7-16,7-1-8 15,-6-8 0-15,6 1 22 16,0 9 14-16,-11 3 31 15,-2 11 12-15,-6 15 9 16,-7-1 0-16,-3 8 14 16,-2 2 7-16,-12 4 17 15,3 11 9-15,2-1-2 16,3 6 1-16,-1 2-2 16,2-8 0-16,4 2-3 15,-2-3-4-15,1-12-11 16,7 7-6-16,3-1-7 0,-3-5-3 15,23 13-1-15,-7-12 1 16,0-8 0-16,7 0 2 16,-8-10-2-16,4-1 0 15,2-1-4-15,2 0 0 16,-3-8-8-16,0-1-12 16,1-1-37-16,-5-6-17 15,-3 8 40-15</inkml:trace>
  <inkml:trace contextRef="#ctx0" brushRef="#br0" timeOffset="208886.78">26819 10664 948 0,'0'-17'440'0,"8"18"-177"15,-7-7-26-15,-2 2-56 16,3 6-29-16,-3-3-44 16,0 1-18-16,-2 9-20 0,-8 19-4 15,-6 36-11-15,6-27-5 16,-12 3-10-16,8 3-8 16,-3 3-12-16,9 4-4 15,-1-13-5-15,1 0-2 16,-4-14-2-16,1-6 1 0,8 0-23 15,-7-11-21-15,8-2-62 16,-8-11-49-16,5-8-132 16,4-1-190-1,11-15 305-15</inkml:trace>
  <inkml:trace contextRef="#ctx0" brushRef="#br0" timeOffset="209111.349">26696 10799 986 0,'2'-2'492'0,"0"2"-143"16,1-5-57-16,-3 5-73 15,0 0-37-15,13 0-65 16,5 2-25-16,33 6-44 16,-36-5-14-16,5 0-20 15,4 0-5-15,-5-2 2 16,1 1-5-16,-6-2-68 0,4 1-49 15,-7-3-419-15,1 1 354 16</inkml:trace>
  <inkml:trace contextRef="#ctx0" brushRef="#br0" timeOffset="209485.16">27623 10439 1003 0,'-4'-14'506'0,"-8"9"-120"15,8 4-115-15,3 3-99 16,-2 8-40-16,1 12-66 15,-4 10-12-15,-2 16-5 16,-14 0-2-16,4 10-7 16,-3-2-5-16,-4-2-8 15,3-3-4-15,-1-5-4 0,3 5-4 16,2-10-5-16,4 11-1 16,2-12-2-16,-2-6 0 15,4-11 0-15,1-15-5 16,5 1-34-16,-1-9-20 15,6-4-92-15,2-3-65 16,5-19 134-16</inkml:trace>
  <inkml:trace contextRef="#ctx0" brushRef="#br0" timeOffset="209937.11">27902 10771 648 0,'1'5'468'0,"-7"7"107"16,-9 3-173-16,-1 0-136 16,-1 5-44-16,-3-2-97 15,-1-4-28-15,-4 2-36 16,-2-1-13-16,4-3-18 16,6 4-6-16,18 3-10 15,-5-6-3-15,2 2-5 16,5-4-2-16,-7-4-1 15,9 0 0-15,12 0-1 16,1 6 0-16,11-10-1 0,2-1 1 16,-4-5-1-16,-4-12-1 15,2-5 2-15,-3-2-1 16,0-2 2-16,-4 0 1 16,-5 3 2-16,-4-2 1 15,-4 2-1-15,-4-1 0 16,-1 2-4-16,-5 3-1 15,0 4-3-15,-5 7-4 0,-9-1-5 16,4 2-5-16,-6 2-10 16,5 2-11-16,5 9-31 15,-1 1-22-15,2 4-84 16,0-1-60-16,3-4-197 16,3 5 264-16</inkml:trace>
  <inkml:trace contextRef="#ctx0" brushRef="#br0" timeOffset="210709.62">28422 10838 647 0,'14'-11'461'0,"-8"5"119"0,-3-1-195 16,-3 2-114-16,-2-1-41 15,-10 1-100-15,1 1-38 16,-9 1-41-16,1 2-15 16,0 3-20-16,-1 6-4 15,2 1-8-15,-2 0-2 16,4 0 0-16,-1 3-2 0,5 2 0 16,6 0 0-16,6 6 0 15,1-4-2-15,6-3 1 16,3 0-1-16,3-7-2 15,3 6-2-15,6-6-16 16,-8-5-8-16,3-3-14 16,0-12-1-16,-5 0 9 15,1-2 8-15,-5 0 13 16,-1-1 3-16,-2 2-3 16,1 2-1-16,-2 9-17 15,-4 4-8-15,-2 5 2 16,1-5 1-16,0 7 14 15,-4 18 8-15,-14 40 5 16,5-17 1-16,-5 1 3 16,2 8 3-16,-3 1 2 15,-2-6 2-15,-1 6 2 16,1-1 3-16,3 0 5 0,0 0 2 16,0-7 3-16,6-7-1 15,2-10-2-15,3-6 0 16,-4-8-3-16,4-3 1 15,-2-1-2-15,-6-4-1 16,7 0-1-16,-12-3-1 16,6-3-1-16,8-3 3 15,6-2 5-15,-1-3 1 0,2 1 0 16,-1 1 0-16,-5-28-6 16,5-38-2-16,9 19-1 15,12 0-2-15,1-5-2 16,1 2 0-16,9 8 2 15,-10 6 9-15,2 14 16 16,2 5 6-16,-7 7 2 16,2 4-5-16,2 4-15 15,4 5-5-15,5 1-5 16,0 1-1-16,-1-5-2 16,-1-4 1-16,7-1-3 15,-4-4-12-15,-4-1-406 16,15 6 309-16</inkml:trace>
  <inkml:trace contextRef="#ctx0" brushRef="#br0" timeOffset="211802.34">29393 10397 496 0,'35'-15'284'0,"-28"15"-35"15,2 0-41-15,-3 0-52 16,1 0-19-16,0 2-20 16,-4 1 0-16,-5-1-1 15,-8 5 8-15,-2-2-5 16,-5 0-11-16,0 3-28 0,1 0-19 16,-8 0-31-16,-2-1-9 15,-3 1-9-15,-4-2-4 16,4 5-2-16,-3 0-2 15,4 2-2-15,1-3 0 16,-1-5-1-16,7 0-1 16,8 7-3-16,0 1-1 0,15 3-1 15,3 0 0-15,-1 0 1 16,5 2 0-16,0 10 1 16,-8-3 0-16,1 1 2 15,10 6 1-15,-9-8 0 16,6 7 1-16,-9-4 0 15,-5 0 0-15,-9 0 0 16,7-3 1-16,1 6-2 16,2-1 1-16,0-3 0 15,-1 5-1-15,5-6 2 16,-2-1-1-16,-2-3 1 16,1-3 0-16,3-6-2 15,-2-2 0-15,3-2 0 16,7-4-1-16,2-5 1 15,-3-3-1-15,18-3 0 16,-6 1 0-16,9-6 0 16,9 5 1-16,-6 0 0 0,-6-1 1 15,-10 5-15-15,0-6-17 16,-3-2-55-16,-1 0-63 16,-3 2 95-16</inkml:trace>
  <inkml:trace contextRef="#ctx0" brushRef="#br0" timeOffset="212184.5">29762 10547 961 0,'4'-9'466'0,"-4"6"-134"15,-1 3-100-15,-6 4-45 16,-2 5-35-16,-1 3-54 16,-1 8-16-16,0 9-24 15,-4 6-9-15,-1 9-8 16,-5-3-6-16,-5-6-7 0,5-1-4 15,4 1-9-15,4 0-3 16,10 3-4-16,-8-4-3 16,-4-7-1-16,9 0-4 15,-8-12-20-15,14 4-18 16,3-8-61-16,0-10-27 0,3-7-134 16,-8-11-125-16,6-14 251 15</inkml:trace>
  <inkml:trace contextRef="#ctx0" brushRef="#br0" timeOffset="212900.379">29725 10560 848 0,'-50'14'477'15,"33"-4"-98"-15,3-4-128 16,8-1-24-16,1-5-83 16,1-2-36-16,5-4-60 15,9 2-15-15,6 1-19 16,1 0-3-16,7-3-4 0,-7-3-1 16,5 2 2-16,4-3 0 15,3 10 0-15,0 5-2 16,2 2-2-1,3 6-1-15,-3 4-1 0,3-2 0 16,-6 7 1-16,-16-3-1 16,-6-2 4-16,-8-1 8 0,-12-2 8 15,4-4 4-15,-19 0 0 16,-2 0-7-16,-4 1-7 16,-6-1-2-16,9-3-3 15,-7-4 1-15,2-5-3 16,8 2-1-16,0-1-4 15,11 1-3-15,9-1-5 16,1-1-2-16,16 0-4 16,-3 1 0-16,12 1-1 15,6 2 3-15,0 6 3 16,3-1-1-16,-1 5 2 16,-1-3 2-16,-2 3 2 15,-1 1 3-15,1 5 1 16,-7-1 1-16,-3 3 7 15,-2 1 3-15,-9 5 4 16,4 3 4-16,-8-1 5 0,-3 1 3 16,-3-5 5-16,-7-2 1 15,-2-6-3-15,3 0 0 16,-7-7-4-16,-1-5-1 16,-3 1-2-16,-7-7-2 15,-2-7-4-15,4 6-1 16,4-24-3-16,3 1-2 15,-3-9-9-15,9-9-11 16,0 9-32-16,5 1-25 16,19 11-57-16,-13 5-24 0,17 8-193 15,0 3 222-15</inkml:trace>
  <inkml:trace contextRef="#ctx0" brushRef="#br0" timeOffset="213233.34">30252 10653 979 0,'-11'-3'490'16,"4"-4"-132"-16,2 1-109 16,5 2-70-16,3 3-47 15,1 5-52-15,-4-5-11 16,0 1-5-16,8 0-3 0,12 0-15 16,29-3-8-16,-24 4-17 15,5 5-7 1,-4-2-1-16,3 2 7 0,-13-6-69 15,-4-5 0-15,1 5 23 16</inkml:trace>
  <inkml:trace contextRef="#ctx0" brushRef="#br0" timeOffset="213949.96">30659 10350 890 0,'-2'-2'484'0,"2"0"-118"16,0-1-130-16,0 2-27 0,0 0-68 15,0 0-27-15,0 0-36 16,7-1-13-16,9 1-24 16,31 5-13-16,-31 8-21 15,5 3-3-15,1 6-3 16,-1 0 1-16,3 3 0 15,-1 1 0-15,-5-2 0 16,4 9 1-16,-10-7-1 16,-2 3 1-16,-6-4 1 15,0 0 0-15,-3-1 0 16,0 0 0-16,6 5-1 16,-10-8 0-16,3 7 2 15,-4-3 1-15,-10-3 4 0,0 3 0 16,-5-2 0-1,-1 2 0-15,5-1-1 16,3 6-2-16,0-3-1 16,1-2-1-16,-1 3 1 0,2-4-1 15,1 0 0-15,3-3-1 16,2-1 0-16,-1-2-1 16,1 0 0-16,3 5 0 15,-5-8 0-15,1 0 2 16,0 0 9-16,-4-5 4 15,-3 2 8-15,-2-5 2 0,-8-1-2 16,-1-2-3-16,-7-1-4 16,-2-2-2-16,1-5-2 15,2-2-2-15,10-1-11 16,17-1-15-16,-12-3-54 16,6 3-40-16,-1 1-95 15,-14 4-498-15,39 13 494 16</inkml:trace>
  <inkml:trace contextRef="#ctx0" brushRef="#br0" timeOffset="-214613.69">29039 11365 420 0,'-6'-1'252'0,"-1"0"-25"15,-1-1-33-15,9 2-46 16,-6-1-26-16,1 1-28 15,4 0-2-15,0 0 1 16,0 0 7-16,13 1 11 16,-3 1-2-16,34 0-8 15,-21-6-6-15,6 0-13 16,22 3-6-16,27 1-7 16,7 0-3-16,28 4-2 15,9 2-2-15,17-1-7 16,3 1-3-16,7-3-5 15,4-1 0-15,14-4-1 0,-5-4-4 16,-2-1-6-16,-9 1-8 16,-27 1-10-16,-6 1-2 15,-33-1-4-15,-15 2-2 16,-30 1-3-16,-15 3-1 16,-15 2-9-16,-10 3-3 15,-15 1-1-15,-5 0-3 16,-11 1 5-16,-1 4-4 0,-3 2-29 15,2-5-19-15,0 3-76 16,1-11-67-16,11 4 128 16</inkml:trace>
  <inkml:trace contextRef="#ctx0" brushRef="#br0" timeOffset="-213714.49">29566 11614 804 0,'-2'-6'400'0,"12"3"-121"16,-10-4-47-16,7 4-68 15,-1 3-36-15,-1 0-47 16,0 1-6-16,-5 0 17 15,-1-2 6-15,0 1 1 16,0 0-7-16,-20 2-32 16,-29 10-15-16,19-9-22 0,-5 5-7 15,-4-3-7-15,3 2-1 16,5 3-4 0,3-4-1-16,8 5-2 0,4-1-1 15,5-1 0-15,2 3 0 16,5 2 0-16,1 0 0 15,3 1-1-15,1 3-1 16,-6 1-1-16,6 5 2 16,-2 6 1-16,0-1 0 0,1 12 2 15,-5-7 0-15,-6 2 0 16,4-8 0-16,-7-9 1 16,7 6-1-16,0-8 0 15,-1 2-1-15,7 0 0 16,-8-6 0-16,6 3-1 15,-1 1 1-15,-3-5-1 16,8 3-1-16,5-1-1 16,-6-1 0-16,2 1 0 15,-4-5 1-15,3-1 0 16,6 0 0-16,4-1-1 16,6 0 1-16,-5-4-1 15,4 2 2-15,0-5 0 16,5 0 0-16,-3-6 1 15,3-3 0-15,2-3-2 16,-2-4 0-16,2 4-15 0,0-5-21 16,-4 6-76-16,2 4-42 15,-6-2-150-15,-1 6 185 16</inkml:trace>
  <inkml:trace contextRef="#ctx0" brushRef="#br0" timeOffset="-213312.97">29860 11712 946 0,'0'-6'469'0,"-7"3"-137"16,1 3-77-16,-1 8-59 16,-5 3-35-16,2 9-48 0,-4 1-17 15,2 10-24-15,-1 7-11 16,-9 1-16-16,9 3-7 15,-6 6-11-15,2-7-4 16,4-3-9-16,-7-7-3 16,-4-9-5-16,5-1-2 15,5-6-14-15,7 1-18 16,8-8-50-16,4-6-44 0,-5-3-115 16,5-5-73-16,16-7 193 15</inkml:trace>
  <inkml:trace contextRef="#ctx0" brushRef="#br0" timeOffset="-213029.59">30139 11688 1211 0,'3'-2'537'0,"-3"3"-229"15,0 6-60-15,-6 4-47 16,-7 2-37-16,-6 10-70 15,0 4-18-15,-3 9-19 16,11 8-7-16,-14-4-9 16,-1 3-5-16,9-1-12 0,-11-7-5 15,15 2-8-15,-9-8-4 16,0-7-2-16,4-1-1 16,2-8-20-16,6 1-19 15,2-7-58-15,0-3-56 16,4-4-142-16,4-6 181 15</inkml:trace>
  <inkml:trace contextRef="#ctx0" brushRef="#br0" timeOffset="-212814.31">29791 11883 809 0,'-9'3'474'0,"5"-2"-12"16,3 0-133-16,4 2-91 15,-3-3-28-15,0 0-74 16,12 0-18-16,14 0-53 16,40 9-21-16,-26 2-25 15,0 1-6-15,-7-5-14 16,-13-5-60-16,6-2 139 16,-1 2-77-16</inkml:trace>
  <inkml:trace contextRef="#ctx0" brushRef="#br0" timeOffset="-212246.9">30486 11731 1478 0,'-11'0'637'0,"-2"4"-348"16,-1 3-58-16,-6 5-84 15,4 6-46-15,1 7-54 16,2 3-12-16,-2 7-14 16,1 9-6-16,-1-1-6 15,2 4-1-15,-3-11-1 16,-1-6 1-16,-1-3-2 16,0-3-1-16,5-1 1 15,0-8 0-15,4-7 0 16,6-3-1-16,3-7-12 15,2-2-10-15,-2 3-20 16,0 0-13-16,6-22-30 16,41-38-16-16,-19 27-44 15,7-12-18-15,11-13-23 16,1 3 6-16,-7-4 60 16,8 8 27-16,-7 16 81 15,-9 5 40-15,4 10 58 16,-13 10 31-16,-7 7 19 0,-1 5-12 15,-8 13-27-15,-5 1-16 16,-6 11-12-16,-5 4-3 16,-6 14-13-16,-4 0-8 15,-5 9-15-15,-3-2-4 0,0-10-9 16,0-1-3-16,15-6-6 16,-4-5-4-16,12-4-2 15,-1-2-2-15,-1-8-5 16,-3-4-12-16,-4-7-37 15,9-4-28-15,-8-4-108 16,9 1-64-16,-4 0 154 16</inkml:trace>
  <inkml:trace contextRef="#ctx0" brushRef="#br0" timeOffset="-211999.97">30403 11945 1257 0,'-11'-8'593'16,"11"6"-228"-16,4-2-77 15,8-1-77-15,5 1-55 16,-3 1-68-16,10 3-21 16,4-5-29-16,4 9-11 15,2-4-14-15,-9 0-5 16,5-1-3-16,-3 1-2 15,0-2-7-15,-2-2-16 16,-11 4-78-16,-1-7-51 16,-5 6 88-16</inkml:trace>
  <inkml:trace contextRef="#ctx0" brushRef="#br0" timeOffset="-211248.1">30929 11655 921 0,'-1'-1'480'0,"-2"1"-152"15,-4-1-100-15,7 0-20 16,0 1-57-16,0 0-24 16,7 0-35-16,5 1-10 15,17 1-29-15,30 7-11 16,-23-2-19-16,12 1-6 0,-6-3-5 15,-4 1 0-15,-10-2-1 16,-2 0-2-16,-6 2 0 16,-4-1-1-16,-7 0-1 15,-4 4 0-15,-4 2 5 16,0 3 1-16,-2 3 4 16,-2 3 1-16,-3 3-2 15,0 0-2-15,2 4-3 16,0 0-1-16,1-2-3 15,2 7 0-15,-5-5-2 16,0-4-1-16,0-3-1 31,3-10-1-31,1-1 0 0,-14 23 0 0,0 1 0 0,-1 1 1 16,4-18 0-16,0 2 1 16,3-2-1-16,0 2 0 15,2-1-1-15,-2-3 0 16,0-2 0-16,5 1-1 15,0 0 3-15,-7-1-1 16,3-4 2-16,-6-2 1 16,1 1 1-16,0-5-1 15,2 4-1-15,-5-3 0 16,-2-2-1-16,0 2 2 0,-16-8 2 16,4 0 1-16,-7-3 2 15,-1-1-1-15,11-2-1 16,2 0-4-16,6-1-20 15,8 2-10-15,4 5 4 16,3 1-266-16,4-2 219 16</inkml:trace>
  <inkml:trace contextRef="#ctx0" brushRef="#br0" timeOffset="-209414.5">21393 14050 898 0,'-1'-6'438'0,"-5"6"-174"16,5 3-36-16,-8 1-95 16,7 6-41-16,-2 5-44 15,4 11-4-15,-3 7 9 16,-4 5 3-16,-5 0 0 15,-6-4 4-15,5 7-23 16,-4-5-8-16,5 4-11 16,-5-1-9-16,4-6 1 15,-2-6 0-15,6-3 0 16,0 0 0-16,3-13 3 16,1 5-6-16,1-10-30 0,1-12-30 15,2-2-72-15,2-10-52 16,6-4 110-16</inkml:trace>
  <inkml:trace contextRef="#ctx0" brushRef="#br0" timeOffset="-208930.611">21418 14026 679 0,'-8'-3'401'15,"-4"-3"-69"-15,10 0-127 16,-6 1-35-16,11-1-52 16,4-3-8-16,-2 0-15 15,2-3-3-15,-1 1-12 16,9 1-6-16,3 0-13 15,9 0-9-15,7 2-15 16,-2 4-9-16,4-1-11 16,-2 6-3-16,-1 4-6 0,-4-1-3 15,-2 9-3-15,-6 3 0 16,-17 15-1 15,-2-15 5-31,-1-9-1 16,0 2 1-16,-6 49-1 0,-12 6 0 0,-7-3 1 15,-9-41 3-15,1 4 2 0,-12-11 3 16,10 3 0 0,-1-16-1-16,14 2 0 0,-4-10-5 15,-8-11-7-15,14 10-28 16,-14-18-30-16,29 6-103 16,-4 1-99-16,1-9 162 15</inkml:trace>
  <inkml:trace contextRef="#ctx0" brushRef="#br0" timeOffset="-208431.75">22122 13733 909 0,'-7'-11'486'0,"4"12"-95"16,-3-1-110-16,-1 4-85 15,2 6-49-15,-2 5-55 16,0 2-16-16,-2 3-16 16,-1 4-6-16,-5 4-8 15,2 7-4-15,-10 6-5 16,0-1-1-16,0 2-8 15,6-1-5-15,4-3-7 16,-2 1-4-16,0-12-4 16,4 1-1-16,-2-10-2 15,6-7-2-15,12-1-23 16,-11-10-30-16,10-8-81 0,-1 2-35 16,-3-20-113-16,5-1-239 15,14-14 357-15</inkml:trace>
  <inkml:trace contextRef="#ctx0" brushRef="#br0" timeOffset="-208097.8">22356 13639 1062 0,'8'2'577'15,"-12"3"-144"-15,-5 4-164 16,9 3-49-16,-11 4-84 15,8 5-34-15,-6 4-38 16,-2 1-13-16,-4 1-15 16,1 7-6-16,0 2-7 15,-1 2 0-15,0 4-10 16,-5-6-3-16,3 6-3 16,-1 3-4-16,2-1 2 15,1 1-1-15,2-5-1 16,1-7 0-16,2-14 0 15,5 2-7-15,-1-11-29 16,1-8-11-16,-1-6-91 16,3-3-42-16,0-10-110 0,6 7-32 15,3-23 204-15</inkml:trace>
  <inkml:trace contextRef="#ctx0" brushRef="#br0" timeOffset="-207849.37">22007 13942 870 0,'-11'1'458'0,"6"0"-98"15,-4 1-71-15,3-1-63 16,10-1-48-16,6 0-59 16,0 0-19-16,17 0-27 15,-8-1-9-15,4 2-21 16,9 4-6-16,0-4-10 15,1 0-3-15,-1-2-10 16,-1-4-4-16,-2 5 6 16,-2-3-16-16,5 3-95 15,-14-2-26-15,10-1 58 16</inkml:trace>
  <inkml:trace contextRef="#ctx0" brushRef="#br0" timeOffset="-207466.111">22624 13879 719 0,'-3'-8'473'0,"-2"7"55"16,1 1-187-16,3 2-122 15,1-2-47-15,0 0-77 16,0 0-23-16,0 0-24 16,20 6-6-16,35 9-16 15,-21-10-4-15,7-1-1 16,0-1 1-16,-3-1-3 15,-12-2-1-15,-3 0-6 16,-2-1-2-16,-3-1 3 16,4-2-2-16,-19 3-61 15,-1 0-51-15,1 0 59 0</inkml:trace>
  <inkml:trace contextRef="#ctx0" brushRef="#br0" timeOffset="-207164.8">22585 14082 1239 0,'-3'5'592'0,"2"-11"-226"15,3 6-86-15,7-1-82 16,4-4-53-16,10 15-47 16,4-9-12-16,2 0-19 15,1 3-12-15,-1-10-22 16,2 6-9-16,3 4-13 16,1-2-3-16,-7-4-4 15,-5 2-19-15,-20-7-22 16,-4-4 258-16,2 3-179 15</inkml:trace>
  <inkml:trace contextRef="#ctx0" brushRef="#br0" timeOffset="-200866.38">5155 5495 345 0,'7'-3'211'0,"2"0"-4"0,-9 2-32 15,0 0-28-15,0 0-10 16,0 0-14-16,1-3-7 16,2-4-8-16,-1 3 1 15,0 1 2-15,9-4 1 0,-11 7-15 16,0 0-12-16,0 0-22 15,0 0-12-15,0 1-9 16,2 1-3-16,4 27 1 16,-10 39-2-16,-7-22-6 15,-10 9-6-15,12 4-9 16,-7-1-4-16,-4 0-3 16,4-8-1-16,-1-10 0 15,2-3-1-15,2-13 1 16,1-3 0-16,2-7 2 15,2-8 2-15,-4-11 5 16,7-4-24-16,0-14-117 16,5-4-108-16,12-14 133 15</inkml:trace>
  <inkml:trace contextRef="#ctx0" brushRef="#br0" timeOffset="-200401.29">5151 5496 977 0,'-1'-1'447'0,"0"0"-205"16,-3-2-20-16,2 2-67 15,1 0-31-15,0 0-42 16,3-6-19-16,9-6-26 15,40-28-8-15,-20 35-12 16,-11-2-2-16,10 3 2 16,2 4-2-16,1 0 0 15,6 4-3-15,-9 5-4 16,-4 2-1-16,-10 3-2 16,-7 0 2-16,-7 2 3 15,-1 1 4-15,-1-2 11 16,-3 7 1-16,-12 1 0 15,-5-4-3-15,-10 6-8 16,2-6-2-16,-10-2-2 16,15 0 0-16,4-5-5 15,0 4 0-15,5-10 0 0,-16 0-2 16,5-6 0-16,6-7 2 16,6-4-3-16,9-3 4 15,-5-7-65-15,-11-8-58 16,18 2-340-16,3 5 294 15</inkml:trace>
  <inkml:trace contextRef="#ctx0" brushRef="#br0" timeOffset="-199930.93">5777 5157 1014 0,'3'-16'473'0,"5"2"-174"15,-12 4-52-15,0 2-53 0,11 6-34 16,-7 0-61-16,-6 4-24 16,5 8-37-16,-12 5-7 15,7 18-8-15,6 1-1 16,-16 12 3-16,9-2 1 16,0 4 0-16,-10 2-2 15,13-4-4-15,0-2-4 16,-8-7-3-16,-5-4-3 15,-7-4-2-15,-6 0-1 0,11-11 1 16,5-2 1-16,2-4-1 16,4-10 0-16,-5 1-3 15,5-5-12-15,0-7-40 16,0-3-48-16,8-5-135 16,4-3-97-16,24-6 198 15</inkml:trace>
  <inkml:trace contextRef="#ctx0" brushRef="#br0" timeOffset="-199518.15">6062 5299 774 0,'22'8'475'0,"-21"4"-11"0,4-9-133 15,-11 4-89-15,7-10-44 16,-3-5-55-16,-12 18-23 15,2-10-35-15,-16 12-15 16,11-11-25-16,-6-5-14 16,-2 2-21-16,-3 5-5 15,-15 1 0-15,-2 7 1 16,18-1-1-16,-11-14-5 0,17 4-6 16,10-11-3-16,-7 9 2 15,7 4 5-15,9 10-3 16,-8 3 0-16,7-4-4 15,3 5-1-15,0-3 4 16,26 1 2-16,-1 10 1 16,0-4 0-16,4-2 2 15,-8 1 4-15,-1-8 2 16,3 4-3-16,-6 4-1 16,-3-4-4-16,-5 3 0 15,2-5 3-15,-4-8-8 16,-4-1-36-16,1-4-119 15,2 0-103-15,-6-2 156 16</inkml:trace>
  <inkml:trace contextRef="#ctx0" brushRef="#br0" timeOffset="-198864.5">6381 5578 980 0,'0'-9'504'16,"-3"4"-151"-16,-2-3-142 16,-4 1-31-16,-5 6-64 15,-4 1-20-15,-8 5-30 16,18-2-9-16,-27 12-10 15,9-4-9-15,-9 11-19 16,-13 8-4-16,44-15-9 16,-20 9-1-16,22-5-3 15,-11-2 0-15,13-7-2 16,11 0 0-16,-17 9 0 16,25-19 0-16,-33 24 0 15,14-13 0-15,14-10 0 16,-14 12 2-16,39-34-1 15,-2 8 1-15,-6-12-2 16,8 3 0-16,-39 5-1 0,-4 0-2 16,18-6-1-16,-17 1 0 15,8 8-1-15,5-3 1 16,-8 12 2-16,8-5-2 16,-1 8-3-16,-10 9 1 15,-16 5-1-15,5-1 3 0,-9 10 3 16,12-10 1-16,-8 17 0 15,3 3 1-15,23-18 1 16,-24 18 2-16,21-13 1 16,-1-15 1-16,-5 21 0 15,20-21-1-15,10-1-1 16,-13 13-1-16,-1-7-1 16,0 3 0-16,-7-4 0 15,12 3-1-15,-5-10 1 16,0 1 2-16,-2-7 1 15,-1-7 1-15,0 0 5 16,3-7-25-16,-4-7-85 16,-1-4 444-16,-1-12-293 15</inkml:trace>
  <inkml:trace contextRef="#ctx0" brushRef="#br0" timeOffset="-198352.26">6907 5332 879 0,'-2'-7'436'15,"8"7"-136"-15,3-7-46 16,6 6-69-16,14 3-36 16,5 8-47-16,0 3-15 15,12-2-22-15,-9-1-8 16,-3-9-22-16,9 0-9 15,-43 8-10-15,15-7-1 16,2 1 10-16,-19 3-38 0,32-15-79 16,-23 6 67-16</inkml:trace>
  <inkml:trace contextRef="#ctx0" brushRef="#br0" timeOffset="-198090.01">6943 5510 1205 0,'3'1'564'0,"7"-6"-222"15,-1-2-92-15,3 5-77 16,2-5-38-16,4 7-50 0,5 4-16 15,8-3-33-15,-6 1-10 16,2 4-16-16,18-2-4 16,-33 2 11-16,10 2-16 15,-7 0-93-15,-18 0-51 16,27-5 74-16</inkml:trace>
  <inkml:trace contextRef="#ctx0" brushRef="#br0" timeOffset="-197681.99">7674 5443 819 0,'-15'-4'507'0,"13"2"10"0,8 2-177 16,-2-1-133-16,-4-1-31 15,15 2-61-15,41 3-31 16,-15 2-36-16,-8-3-6 16,1 2-14-16,-1-1-5 15,-6 2-6-15,15-3-4 0,2-2 20 16,-9 0-25-16,-9-2-101 16,-26 3-82-16,-12 6 90 15</inkml:trace>
  <inkml:trace contextRef="#ctx0" brushRef="#br0" timeOffset="-197217.87">8505 5033 853 0,'4'-8'559'0,"-7"5"3"15,-2 4-299-15,-10 9-46 0,5 3-100 16,5 8-30 0,-9 18-37-16,12 7-10 0,-1 8-8 15,-16 12 0-15,16-8-8 16,-4 2-3-16,-15-6-9 16,13-9-1-16,-8 8-2 15,-7-10 0-15,17-3-1 16,-4-8-1-16,0-20 1 15,8-5 0-15,-7 12 0 16,3-4 2-16,6-15-31 16,3-3-27-16,9-27-100 15,-4-5-80-15,-6 5 142 16</inkml:trace>
  <inkml:trace contextRef="#ctx0" brushRef="#br0" timeOffset="-196801.84">8809 5394 862 0,'-3'15'535'0,"3"6"-34"15,-10-6-209-15,3 3-44 16,-7-4-80-16,-4-2-31 16,-1 0-55-16,1 0-15 15,-5 5-21-15,2-2-7 0,8 5-10 16,-4-2-5-16,17 1-8 15,2-4-4-15,7-1-6 16,12-3 0-16,4-1-3 16,4 0 1-16,-1-8 0 15,1-2-1-15,-6-6 2 16,0-6 0-16,-2-3 1 16,-6-2 1-16,-4-7 1 15,1 0 1-15,-11-6 0 16,-2-4-2-16,-8 0-2 15,-2 4-3-15,-3 0-3 16,-6 9-1-16,5 6-5 16,-4 4 0-16,5 14-2 15,1 2 0-15,-2 12 4 16,-2 0-12-16,2 0-27 16,4 6-24-16,7-1-131 15,0 0-86-15,9 1 176 0</inkml:trace>
  <inkml:trace contextRef="#ctx0" brushRef="#br0" timeOffset="-196050.73">9402 5444 1268 0,'-7'-2'661'15,"1"-2"-198"-15,-4-1-212 16,-2 1-62-16,0-2-85 16,-4 2-24-16,-3-5-37 15,0 5-12-15,2 6-20 16,-2 1-5-16,2 9-6 16,1 5 0-16,3 1-1 15,0 4 0-15,3-2 0 16,5 0 0-16,2-2-2 15,6 1 1-15,6 0 1 16,2-4 0-16,1-4 0 16,3-3-1-16,-2-10 1 0,-2 0 0 15,5-11-13-15,-4-3-10 16,1-2-14-16,6-4-4 16,-10 0 1-16,-2 1 6 15,1 0-2-15,-5 4 1 16,3 7 2-16,-2 5-4 15,-2 10 10-15,-2 4 3 16,-5 8 9-16,2 6 7 0,-6 9 6 16,-17 10 0-16,17 13 1 15,-8 3 2-15,1 6 0 16,17 4 0-16,-13-3 2 16,2-1 1-16,-3 0 2 15,-2-2 2-15,-4 2 1 16,-10-5 2-16,12-6-4 15,12-7 2-15,-6-17 4 16,4 3-2-16,-14-21 6 16,-20-4-1-16,17-7-1 15,-5-11-1-15,3-7-3 16,30-17-5-16,-18-8-19 16,12-4-9-16,11-7-8 15,-19 10 1-15,19 0 12 16,4 4 6-16,-6 10 5 15,13 0 5-15,2 8 12 0,6 0 7 16,7 6 15-16,-4 2 0 16,3 4-3-16,-1 1-5 15,0 6-12-15,3 2-3 16,-6-3-4-16,7 8-1 16,-3-4 16-16,-5-1-16 0,5 0 308 15,-16-8-229-15</inkml:trace>
  <inkml:trace contextRef="#ctx0" brushRef="#br0" timeOffset="-195465.84">10088 5021 603 0,'38'-39'343'0,"-28"31"-54"16,-3-3-32-16,1 2-67 15,-1-1-23-15,2 4-25 16,-5 6-12-16,-4-2-19 15,-2 10-6-15,-9 3-20 16,-2 3-10-16,-11 5-19 16,0-3-12-16,1 8-19 15,0 5-7-15,7 19-8 16,-16-3-4-16,-8 16-2 16,-4-4 0-16,-1-1 2 15,13 7 2-15,-4-12 4 16,23 3 1-16,3-11-1 15,7-1-1-15,16-4-4 16,-13-5-2-16,10-4 16 0,-4-1 4 16,6-10-91-16,1 7-2 15,-5-9 28 1</inkml:trace>
  <inkml:trace contextRef="#ctx0" brushRef="#br0" timeOffset="-193518.39">10291 5171 632 0,'-33'15'320'0,"33"-14"-87"16,1 7-23-16,15-4-28 16,-16 2-10-16,0-3-17 15,0-2-13-15,0-1-24 16,0 0-10-16,0 0-14 15,0-1-2-15,0 1-13 16,0-1-9-16,0 0-22 16,11-3-10-16,18-8-19 15,34-13-6-15,-25 12-8 16,-2 3-1-16,3 4-2 0,-5 2-1 16,-10 3 0-1,4 7 0-15,-20 3 0 0,1 4 1 16,-8 5 1-16,-13 0-1 15,-8 8 0-15,-3-3 1 16,-2-1-1-16,2 1 0 16,8-7 1-16,-4 4-1 15,7 0 1-15,-13-13 0 16,-4-7-1-16,3 0 0 0,2-5-2 16,14 0-2-16,10-3-7 15,6 3-2-15,7-7-2 16,6 1 0-16,5 4 2 15,-1-6 1-15,-2 3 3 16,-7 12 1-16,0 1 0 16,5 11 0-16,-4 5 1 15,4-1 0-15,-7 7 1 16,-9-10 0-16,-3 11 2 16,6-1 0-16,-15 0 2 15,0 1 0-15,-8-3 0 16,-6 0 1-16,5-1 2 15,-13-4 1-15,3-1 2 16,-5-6 1-16,-3-7 2 16,9-2 1-16,-2-5 1 15,0-5 0-15,6-2-1 0,0 1-3 16,6-3-3-16,-2 0-3 16,7 1-2-16,-2-4-1 15,3 2-8-15,9-2-13 16,-1 2-69-16,3 2-60 15,9 0-219-15,-1 6 232 16</inkml:trace>
  <inkml:trace contextRef="#ctx0" brushRef="#br0" timeOffset="-193184.69">10781 5495 1218 0,'1'1'612'15,"-3"-1"-221"-15,-1 0-144 0,2 0-47 16,0 0-80-16,0 0-31 15,0 0-39-15,-1 0-14 16,-3 3-18-16,-6 8-5 16,-19 31-5-16,25-29-2 15,2-2-3-15,11-9 0 16,-9 3 12-16,1 0-23 16,6-2-61-16,-12 0-56 15,11-9 65-15</inkml:trace>
  <inkml:trace contextRef="#ctx0" brushRef="#br0" timeOffset="-192369.36">11353 5105 854 0,'5'1'419'16,"3"-1"-154"-16,-6 1-92 15,9 1-18-15,-7 0-18 16,8 4-1-16,-3 0 1 16,-11-3 3-16,6 2-16 0,-24-5-14 15,3 1-35-15,2 0-17 16,-15 2-24-16,12-1-9 15,-10 0-10-15,-9 7-3 16,14-8-4-16,3 1-3 16,2 2-1-16,12-4-2 15,-7 4-1-15,1-2-1 16,6-2 1-16,-3 0-1 16,4 2 0-16,2-1 0 0,-2 2-1 15,1 3 0-15,0-2 0 16,-3 6 0-16,3 1 0 15,-3-3 1-15,2 9 0 16,4-3-1-16,-8 3 1 16,1-1 0-16,0 2 0 15,-1-1 0-15,7 1 0 16,1-2 0-16,0-6 0 16,-2-2-1-16,0-7 0 15,-3 4-1-15,6-5-1 16,3 5 0-16,5-3-2 15,5-2 0-15,-4-2-1 16,5-7-1-16,2-2-11 16,3-1-8-16,5-1-11 0,-1 6-1 15,3 1 12-15,1 2 9 16,0 7 12-16,0 1 3 16,-6 7 0-16,5 3 1 15,-7 4 1-15,0 2 0 16,-14 2 0-16,-7-1 3 15,-3 0 1-15,-5-4 0 0,4 5 8 16,-4-4 5-16,-9-2 11 16,2 2 3-16,-6-3 1 15,-9 0-1-15,8-2-3 16,-1-6-2-16,-1 1-5 16,8-6-3-16,-14-3-9 15,6 0-2-15,6-5-4 16,-3-2-2-16,3-3-7 15,-1-2-17-15,4-1-60 16,7 2-47-16,18 4 77 16</inkml:trace>
  <inkml:trace contextRef="#ctx0" brushRef="#br0" timeOffset="-191902.46">11850 5332 984 0,'21'-6'522'0,"-19"3"-110"16,-2 2-105-16,-2 1-102 15,0 0-45-15,1 0-70 16,0 0-20-16,0 0-27 15,0 0-8-15,-25 8-11 16,-28 41-5-16,26-29-9 16,-13 7-2-16,16-4-3 15,0-3-1-15,3 0-1 16,6-2 0-16,-13-4-1 16,6 1 0-16,4-4-5 15,-8-5-13-15,16-4-53 0,2-2-52 16,4-7-128-16,18-3-89 15,-1-2 209-15</inkml:trace>
  <inkml:trace contextRef="#ctx0" brushRef="#br0" timeOffset="-191653.95">11667 5330 601 0,'0'-7'432'0,"3"6"53"15,2 1-117-15,-11 8-119 16,15 2-47-16,-1 2-64 15,-1 7-16-15,12 3-31 16,-8 0-15-16,0 5-24 16,7-1-10-16,0-5-19 15,-5-3-7-15,12-3-3 16,3-7-3-16,-13 3 0 16,-6-3 2-16,13-5-8 15,-14-5-19-15,8-5-102 16,3-6-77-16,-15-3 112 15</inkml:trace>
  <inkml:trace contextRef="#ctx0" brushRef="#br0" timeOffset="-191321.23">12395 5128 850 0,'8'-7'550'0,"3"5"-2"0,-6 0-249 16,-6 1-54-16,-6 6-96 15,7 4-33-15,-13 9-53 16,3 6-6-16,6 11-5 16,-8 0-5-16,9 0-10 15,-7 0-6-15,10-1-10 16,-3-1-5-16,-6-1-5 15,21-6 1-15,-20-3-7 16,-1-3-1-16,7-5-2 16,-14 4-3-16,3-13-12 15,2-3-18-15,4-3-41 16,1-2-28-16,6-1-111 16,5-2-74-16,2-2 179 15</inkml:trace>
  <inkml:trace contextRef="#ctx0" brushRef="#br0" timeOffset="-190836.35">12811 5140 1285 0,'2'3'573'15,"-6"7"-260"-15,-5 3-72 16,-19 3-88-16,11 7-31 0,-4 4-52 15,-1 7-17-15,-8-1-16 16,10-3-7-16,-1 2-13 16,4-8-4-16,17 7-2 15,-10-6 1-15,2-1 1 16,3-1-1-16,4 0-1 16,3 0-2-16,4-4-3 15,5-5 0-15,-1-6 0 16,1-2 0-16,6-6 1 15,-1 0 0-15,11-5 1 16,-1-7-2-16,1-5-1 16,1-5-1-16,-3-4-1 15,7 1 2-15,-12-6 0 0,2-1 0 16,-13-5-1-16,-1 0-1 16,-4 1 0-16,-2 1 0 15,1 3-1-15,-10 1-1 16,4 12-1-16,-8 2-4 15,-9 7-1-15,2 5-1 16,-8 1-1-16,1 2-7 16,10 6-30-16,2 2-30 15,3 5-96-15,1 1-64 0,2 7 145 16</inkml:trace>
  <inkml:trace contextRef="#ctx0" brushRef="#br0" timeOffset="-190554.67">13077 5055 1006 0,'0'-5'563'0,"2"2"-99"16,1 2-131-16,-3 0-141 16,0 0-47-16,8-1-61 0,11-1-26 15,19-8-32-15,-18 11-11 16,-5-2-7-16,-5 2 15 16,2 6-64-16,-9-5 18 15,-7 4 9-15</inkml:trace>
  <inkml:trace contextRef="#ctx0" brushRef="#br0" timeOffset="-189963.12">13564 4844 951 0,'2'5'499'15,"1"-5"-113"-15,0 2-89 0,-3-2-99 16,0 0-35-16,0 0-57 15,-1 0-12-15,-1 6-28 16,-3 4-17-16,-1 5-22 16,-18 29-9-16,13-29-9 15,3 0-2-15,1-8-3 16,4 0 0-16,2-1-1 16,2 0 0-16,5 1 0 15,1-3 0-15,3-4 0 16,0 0 0-16,2-1-2 15,3-5 5-15,5 4-5 16,1-1 0-16,5-6-2 16,-3 5-16-16,-1-4-82 15,-3-1-51-15,-2 0-466 0,10 1 411 16</inkml:trace>
  <inkml:trace contextRef="#ctx0" brushRef="#br0" timeOffset="-189713.56">13803 4861 1273 0,'0'-1'596'0,"0"1"-245"16,-1 0-78-16,0 0-96 15,-2 2-47-15,-1 13-61 16,-28 27-21-16,30-27-27 15,2 5-8-15,-5 3-8 16,-7 4-2-16,-10-2-1 16,1 2 12-16,-2-8-35 15,9 3-55-15,3-1-83 16,-1-6 85-16</inkml:trace>
  <inkml:trace contextRef="#ctx0" brushRef="#br0" timeOffset="-189036.44">14151 4884 830 0,'1'-2'466'0,"-2"-1"-120"16,6 3-103-16,-5 0-31 15,0 0-67-15,14-1-22 16,5 0-41-16,35 8-22 16,-20 11-30-16,-1 12-9 15,2 7-9-15,5 5 1 16,-9 5 4-16,0 3 4 0,-11 11 12 15,-6 4 6-15,-12 1 5 16,-8-2 1-16,-11-8-2 16,-8-10-1-16,-17 3-7 15,1 3-4-15,-19-6-13 16,0 2-4-16,-2-10-6 16,-1-7-20-16,18-8-40 15,2-9-324-15,23-10 264 16</inkml:trace>
  <inkml:trace contextRef="#ctx0" brushRef="#br0" timeOffset="-186464.07">5127 6890 882 0,'-3'3'501'0,"-11"0"-101"16,12-2-134-16,-10-1-42 0,11-2-89 16,0-7-38-16,4 1-45 15,5-1-8-15,8-5-5 16,6 5-1-16,8-12-3 16,-4 7-5-16,4-3-11 15,8-3-5-15,-3 9-10 16,10-4-4-16,-5 12 0 15,-1 5 0-15,-10 10 7 16,0 3 0-16,-12 3 2 16,-3-1-2-16,0-1-2 15,-6 5 3-15,-7 2 3 16,-6 3 1-16,-11 6-4 16,-3-5-1-16,-6-5-1 15,-2-5 3-15,-5-10 3 16,-4 3 1-16,4-1-6 15,1-3-5-15,3-4-2 16,0-2-2-16,-1-8-1 0,10-3-6 16,-5-4-23-16,0 2-21 15,8 0-89-15,-7 4-66 16,16-2 129-16</inkml:trace>
  <inkml:trace contextRef="#ctx0" brushRef="#br0" timeOffset="-179556.17">5088 6881 510 0,'0'-1'256'16,"0"-1"-77"-16,4 1-19 15,-1 0-33-15,0 0-13 16,4-1-15-16,-6 1-1 0,4-1 3 15,1-1-3-15,-2 2-1 16,-4 0-1-16,0 0-10 16,0 0-8-16,0 1-14 15,4 0-6-15,-4 0-7 16,0 0-1-16,4 21-9 16,-15 33-5-16,-6-11-10 15,-10 3-4-15,9 8-5 16,-6 5-3-16,9-5-7 15,4-7 0-15,6-7-2 16,7-2 0-16,-3-12-1 16,-4 0 1-16,7-8-1 15,-4-10 1-15,2 2 0 16,2-7-18-16,-6-9-87 16,8-5-78-16,3-14 103 15</inkml:trace>
  <inkml:trace contextRef="#ctx0" brushRef="#br0" timeOffset="-178674.83">5827 6633 591 0,'-8'-36'302'0,"8"35"-75"16,-8-9-32-16,8 9-49 15,-1-2-17-15,1-1-28 0,0 3-11 16,0 0-13-16,0 0-6 16,0 0-14-16,0 0-6 15,0 1-12-15,0 0-5 16,0 0-2-16,-1 0 2 16,0 10 3-16,1 18 0 15,-5 43-5-15,-4-27 0 16,-5 2-1-16,-2-10-1 15,2 10-3-15,5-4-4 16,3-5-7-16,-9-3-1 0,4-11-5 16,2-3 0-16,-4 1-1 15,2-13 2-15,16 1 1 16,-9 1 1-16,3-19-22 16,2 6-28-16,-9-15-92 15,14-5-83-15,1-3 131 16</inkml:trace>
  <inkml:trace contextRef="#ctx0" brushRef="#br0" timeOffset="-178184.62">6211 6656 992 0,'0'-3'453'15,"0"5"-192"-15,1 0-23 16,-2-2-61-16,0 0-23 16,-1 0-48-16,-16 16-9 15,-34 24-40-15,27-26-11 16,2 6-17-16,-13-8-19 16,-4 3 2-16,3-1-3 0,6-2-4 15,-2-4 0-15,3-3-3 16,1-1 1-1,0-4-3-15,4 0 0 16,4-1-2-16,0-2-1 0,18 3-2 16,0-1-5-16,14 1-4 15,0 0 0-15,6 5 1 16,7 3 3-16,-1-1 5 16,3 5 1-16,-8 2 1 15,1 2 1-15,-2 5 2 16,4 1 0-16,-8 4 0 15,0 0 2-15,-4 8 1 16,-3-4 0-16,-1-5 0 16,-2 3 0-16,2-6 0 15,-4-4-1-15,1-6 2 16,0-7 1-16,-1-8-51 16,5 1-36-16,-6 1-149 0,0 0 139 15</inkml:trace>
  <inkml:trace contextRef="#ctx0" brushRef="#br0" timeOffset="-177441.73">6436 6975 855 0,'-11'-11'471'15,"16"-1"-97"-15,-11 2-131 16,1 2-26-16,2 2-74 16,-6 1-35-16,-6 4-52 15,0 2-17-15,-5 5-16 16,0-1-6-16,-3 4-11 15,-3 2-3-15,-1 4-3 16,4 8 0-16,10 9 0 0,3-2-1 16,13 6-1-16,-10-13 0 15,2-1 1-15,5 3-1 16,-2-11 1-16,14 9 0 16,-3-8 0-16,3-2 1 15,8-3 0-15,-2-3 1 16,1-8 5-16,-1-4 1 15,-6-7 1-15,2-5 1 16,1-4-7-16,-3-7-2 0,4-2-4 16,-2-7-2-16,-1 2 2 15,-5-2 1-15,-2 0 3 16,-5 13-1-16,-1 2-1 16,2 14 0-16,-2 5-8 15,0 3-3-15,-2 13-2 16,-3 3-1-16,0 10 9 15,0 5 3-15,-2 2 4 16,-2-3 1-16,3 1 4 16,-2-4 2-16,7 3 7 15,1-2 2-15,2-1-1 16,6 1-3-16,-2-10-4 16,2-5-1-16,-1-3-3 15,4-4 1-15,2 2-1 0,2-2 1 16,4-3 1-16,-4-3 1 15,3-7 3-15,-1-1 0 16,4-5 1-16,1-4-1 16,-5-5 0-16,-2-4 0 15,-5-7-29-15,1 0-34 16,5 2-110-16,-9 1 13 16,8 14 77-16</inkml:trace>
  <inkml:trace contextRef="#ctx0" brushRef="#br0" timeOffset="-176890.41">7047 6768 651 0,'-15'-1'350'0,"-2"-9"-70"15,13 6-25-15,0-5-54 16,2 2-29-16,4 3-57 15,1-1-20-15,15 5-24 16,-1-1-3-16,11 2-5 16,7 6 1-16,-7-4-4 15,9 6-1-15,6 1 1 16,-8-2-6-16,7 2-19 16,-7 0-9-16,-12-5-11 15,0-1-2-15,-22 0 1 16,13 0 11-16,-8-4-52 0,-1-2-53 15,2-5-169-15,-18-1 147 16</inkml:trace>
  <inkml:trace contextRef="#ctx0" brushRef="#br0" timeOffset="-176591.31">7026 6953 1173 0,'5'0'530'0,"4"0"-229"15,-1-7-33-15,10 1-77 16,-3 0-24-16,6-1-44 16,15 7-14-16,1 0-15 15,8 0-14-15,1 1-30 16,-8 2-15-16,-6 5-17 15,-12-1-7-15,2 1-4 16,-6 1-1-16,-2 3-17 16,4 0-14-16,-16-3-95 15,1-4-608-15,-4-16 521 16</inkml:trace>
  <inkml:trace contextRef="#ctx0" brushRef="#br0" timeOffset="-163791.67">8133 6582 208 0,'-1'0'138'15,"-7"4"-2"-15,-2-1-21 16,7-3 2-16,1 0 5 16,-5 1-3-16,6-1 11 15,-3 0 2-15,-4 2 6 16,7-2 2-16,-11 1-14 15,11-1-9-15,0 0-18 16,-6 1-8-16,4-1-10 16,-7 2-4-16,5 0-13 0,4-2-7 15,0 0-13-15,-1 0-9 16,1 0-15-16,0 0-8 16,0-1-9-16,1 0-2 15,2-1 0-15,16-12-1 16,32-20 0-16,-18 30-1 15,-4 7 0-15,4 3 1 16,-1 7 0-16,-6 0 0 0,-9 3 0 16,2-2 1-16,-7 2 0 15,-9-1 1-15,-2 1 2 16,-5-1 1-16,-9 2 0 16,1-1 2-16,-7-2-1 15,-5-5 0-15,-6-1 1 16,7-3-1-16,-4-6 1 15,-1 3 0-15,14-2-1 16,-5-9 0-16,5 4-2 16,15-3-2-16,-3 0-3 15,3 3-5-15,5 0-5 16,-5 2 0-16,13 7 0 16,3 6 3-16,10 1 5 15,0 2 0-15,4 1 3 16,-4-6 0-16,-4 8 0 0,5 2 0 15,-12-3 0-15,4 8 0 16,-5-4 0-16,-1 0 0 16,-4 2 1-16,-7-1 0 15,-2 2 1-15,-3 0 1 16,-9 0 0-16,-2-2 3 16,-10-1 1-16,-3-4 0 0,-10-3 10 15,4-4 8-15,1-4 15 16,5 3 7-16,-6-9 1 15,-5-5-1-15,-1-3-12 16,-4-8-4-16,15 0-10 16,5 3-5-16,0-6-8 15,9 2-4-15,4 0-4 16,0 1 0-16,14 2-16 16,-9 2-34-16,6 4-92 15,5 4-75-15,-17 2 127 16</inkml:trace>
  <inkml:trace contextRef="#ctx0" brushRef="#br0" timeOffset="-163396.241">8593 6935 838 0,'5'-2'547'15,"-9"-1"2"-15,3 1-241 16,0 1-49-16,0 1-92 15,0 0-41-15,1 0-61 16,0 0-17-16,-2 0-26 16,1 7-8-16,-4 13-7 15,-8 26-2-15,4-32-2 16,7 5 1-16,-5-13-1 16,-2 0 0-16,2 1 1 15,-3-3 5-15,10 5-68 16,-1-9-62-16,4 0-143 15,8-8 147-15</inkml:trace>
  <inkml:trace contextRef="#ctx0" brushRef="#br0" timeOffset="-162927.08">8910 6585 1001 0,'-1'-2'540'15,"-1"2"-138"-15,-3 6-174 16,-2 6-46-16,0 3-72 15,-1-2-15-15,-4 3-39 16,-2-7-10-16,4 15-16 16,-6 3-7-16,10-7-9 15,-4 2-3-15,5-4-3 16,5-4 0-16,0 2-2 16,3 4-1-16,1-8 0 15,-9 0 0-15,15-1-1 16,4-4 1-16,1 1-1 15,14 1 0-15,-10-3 2 0,4-2 0 16,-1-5 2-16,4-5 0 16,4-2 1-16,-8-3-1 15,3-3 0-15,-5 2 0 16,0-2-60-16,0 1-49 16,-1 3-148-16,-2 1 146 0</inkml:trace>
  <inkml:trace contextRef="#ctx0" brushRef="#br0" timeOffset="-162563.33">9232 6580 1218 0,'-2'-13'556'0,"0"4"-225"16,2 1-64-16,-2 6-91 15,1 3-39-15,-3 9-71 0,0 5-25 16,-2 15-12-16,-3-2-2 16,2 14-3-16,-5-4-4 15,-3-2-4-15,0 6-4 16,-15-7-4-16,20 4-1 15,-3-2-2-15,-3 0-1 16,22-1 0-16,-17-7-1 16,8-3 1-16,10 0 0 15,-7-14 0-15,-3-7 3 16,-1-4-32-16,-6-4-29 0,16 1-100 16,3-5-78-16,15-11 144 15</inkml:trace>
  <inkml:trace contextRef="#ctx0" brushRef="#br0" timeOffset="-161911.34">9515 6538 1210 0,'-1'-11'525'16,"4"7"-259"-16,0 4-37 15,-1 0-65-15,-3 0-35 16,0 0-59-16,0 0-21 16,-2 3-12-16,-6 18-2 15,-33 27-8-15,26-17-6 16,-13-2-9-16,6 5-2 15,-1 1-2-15,5-1 0 0,-13 0-2 16,18-1 0-16,4 0 1 16,-7-1-1-16,32-1-1 15,-12 0 0-15,2-7-2 16,13 0 1-16,-5 0 0 16,4 2-1-16,3-7 2 15,4-5-1-15,0-11 2 16,-2-10-1-16,4 0 0 15,2-8-1-15,0-4-2 16,3 1-1-16,7-10 0 16,-1 3 1-16,-3 0 1 15,-1 3 1-15,-15 2 1 16,-3-2 1-16,-6 6 3 16,-9-3 1-16,-2 8 0 15,-9 0-1-15,-4 6-4 16,-1 2-2-16,-9 5 0 0,4 10 2 15,-5-1 6-15,4 4 4 16,2 3 4-16,-5-2 0 16,12 8-1-16,-3-1-2 15,9 4-4-15,3-3-3 16,-1-3-5-16,5 4-2 16,4-5 3-16,7 2 7 15,-4-3-3-15,2-8 244 0,11 2-188 16</inkml:trace>
  <inkml:trace contextRef="#ctx0" brushRef="#br0" timeOffset="-154663.2">23569 13837 398 0,'-1'-1'221'0,"-1"-4"-22"15,0 1-32-15,1 3-25 16,0 0-8-16,0 0-11 16,-1-1-4-16,1 1-11 15,0 0-5-15,0 0-12 0,0 0-6 16,0 1-7-16,0-1-4 15,0 1-11-15,0 0-5 16,0 0-10-16,-1 0-3 16,1 0-10-16,1 0-5 15,0-1-11-15,0 0-5 16,16-4-6-16,31-11-2 16,-22 9-3-16,6 4-1 15,5 3 0-15,-7 0-1 0,-4 2 1 16,2 6-2-16,-14 0 1 15,-3 2-1-15,4 4 0 16,-13-8-1-16,2 5 1 16,-3 0 2-16,-13 0 2 15,2 3 1-15,-19-5-1 16,-1 2 1-16,1-1-1 16,-9-7-1-16,15 1 1 15,3-3-1-15,2-2 2 16,4-1 0-16,5 0-2 15,4 1-3-15,6 1 0 16,-2-2-3-16,2 2-4 16,0-1 1-16,0 0-1 15,0 0 2-15,0 1 1 0,0 0 2 16,7 1-1-16,4 2 0 16,7 5 0-16,28 11 0 15,-28-11 0-15,2-2 1 16,8 2 0-16,-1 2 0 15,9 6 0-15,-19 0 0 16,-13 3 0-16,-2 0-1 16,-7 8 0-16,4-3 0 15,-6-2 2-15,-8 3 1 16,-18-7 2-16,4 4 2 0,-4-2 2 16,3 1 3-16,1-10 4 15,0-7 2-15,1-1 2 16,-4-6 0-16,3 0 3 15,4 1-1-15,-3-13-1 16,13 3-2-16,-13-16-6 16,10-1-5-16,15 2-7 15,-8-1-2-15,24 11-12 16,-16-3-12-16,4 6-53 16,6-2-46-16,3 8-154 15,10 3-204-15,3 6 314 16</inkml:trace>
  <inkml:trace contextRef="#ctx0" brushRef="#br0" timeOffset="-154257.78">24062 14067 929 0,'0'0'522'15,"0"0"-103"-15,0-1-178 16,0 1-46-16,0 0-89 15,0 0-32-15,1 6-30 16,0 3-4-16,-1 2-5 16,-1 3-2-16,-6 27-9 15,5-25-4-15,-3-3-7 16,0-6-4-16,1 4-2 16,2-2-1-16,-1 2-1 15,-1 1 0-15,0-6 2 16,1-4-9-16,3-1-51 15,0-1-45-15,0 0-153 0,0-1-123 16,0 0 235-16</inkml:trace>
  <inkml:trace contextRef="#ctx0" brushRef="#br0" timeOffset="-153814.47">24504 13759 787 0,'0'7'432'0,"-2"2"-71"16,-5-2-100-16,1 6-75 15,-4-2-41-15,1 5-50 16,-4 1-17-16,-4 3-25 15,-1-5-10-15,3 8-12 16,2-2-4-16,-1 0-5 16,1-1 0-16,9-2-4 15,-6-1-1-15,1-7-5 0,5 0-2 16,-1-4-4-16,3 1-2 16,2 1-2-16,3-2 0 15,-1-1 0-15,13 1-1 16,7 1 1-16,-2-2 0 15,2-2 0-15,1 2 0 16,1-5 0-16,2 1 0 16,-4 0 2-16,-4-5-1 15,1 3-2-15,-4-5-16 0,-1-2-74 16,-5 1-55-16,1-3 82 16</inkml:trace>
  <inkml:trace contextRef="#ctx0" brushRef="#br0" timeOffset="-153463.88">24797 13795 992 0,'-6'-5'530'15,"-6"-2"-119"-15,17 6-207 0,-10-3-37 16,6 9-82-16,2 2-34 16,-7 9-22-16,-8 3-2 15,6-1-1-15,2 5 0 16,-2 4-1-16,-7-2-2 16,4 6-4-16,-6 3-3 15,-8-4-5-15,14 4-3 16,-11 1-2-1,3 0-1-15,10 1-2 0,-4 0 1 0,0-15-1 16,-1-1 0-16,2-6-7 16,3-7-34-16,7 0-96 15,2-3-59-15,1-4 107 16</inkml:trace>
  <inkml:trace contextRef="#ctx0" brushRef="#br0" timeOffset="-152848.91">25113 13750 817 0,'-1'-9'481'0,"-5"8"-54"16,3-4-200-16,2 4-33 15,-1 4-78-15,1-4-32 16,0 0-32-16,-1 1-11 16,1 0-9-16,-3 4 4 15,-6 23-1-15,-29 24 6 16,26-23-1-16,-1-2-3 16,-1-1-8-16,-1 2-6 15,5 5-8-15,-5-4-4 16,7 5-4-16,1-4-1 0,4-4-3 15,4 7-1-15,5-5 0 16,4 1 0-16,0-9-1 16,-1-2 1-16,2-7 0 15,-1-2-1-15,4-3 3 16,5-4 1-16,1-1 2 16,5-9 0-16,4 0-2 15,7-3 0-15,-6-8-3 16,5 3 0-16,-15-8 0 15,-5 3 0-15,0 3 1 16,-8 4 0-16,3 2 1 16,-1-2 1-16,-5 5-2 15,1 1-3-15,-12 7-1 0,-13 0-1 16,0 11 0-16,-7 0 0 16,8 7 2-16,12 7 1 15,-9-5 1-15,12 11 0 16,-2-9-1-16,2-2 0 15,6 0 1-15,-2-9-2 16,7 2-7-16,6-3-44 16,1-1-104-16,8-4-385 0,-1-3 361 15</inkml:trace>
  <inkml:trace contextRef="#ctx0" brushRef="#br0" timeOffset="-152132.45">25989 13839 568 0,'29'-41'344'0,"-29"41"-8"16,-4-8-57-16,3 2-70 15,1 6-37-15,2 8-65 16,-2 3-17-16,0 5-23 0,-5-7-7 15,-4 2-10-15,2 1-3 16,2 9-7-16,-4 5-2 16,0 4-7-16,-2 5-4 15,-1 4-10-15,1 4-2 16,1-4-6-16,-1-3 0 16,-2-12-2-16,1-4 0 0,6-1 2 15,-3-9 14 1,5-2-54-16,-2-7-41 0,-2-8-108 15,4-2-85-15,1-6 166 16</inkml:trace>
  <inkml:trace contextRef="#ctx0" brushRef="#br0" timeOffset="-151882.211">25878 13963 754 0,'0'-4'461'16,"-4"-1"-62"-16,6 4-152 16,-2 1-32-16,0-1-69 15,0 0-25-15,11-2-39 0,5 2-20 16,29 3-32-16,-27 5-7 16,-3-4-14-16,-1 2-2 15,-4-2-1-15,1 2-1 16,1 2-6-16,-6-4-38 15,5 0-93-15,-5-3-91 16,0-5 129-16</inkml:trace>
  <inkml:trace contextRef="#ctx0" brushRef="#br0" timeOffset="-151444.63">26782 13613 638 0,'3'-12'413'15,"-3"3"25"-15,3 6-129 16,-5 1-110-16,2 4-51 16,-1-2-75-16,0 0-23 15,-10 24-16-15,-18 34-3 16,14-13-2-16,6-1-1 16,0 3-1-16,4-1 0 15,-15-8 1-15,0 7-1 16,-2-2-2-16,-11-4-5 15,16 3-7-15,-8-1-2 0,5-6-3 16,8-4-1-16,2-14 2 16,7-4 1-16,-2-16 5 15,2 3-12-15,6-5-61 16,-1-4-54-16,8 4 64 16</inkml:trace>
  <inkml:trace contextRef="#ctx0" brushRef="#br0" timeOffset="-150933.36">27044 13936 951 0,'-5'0'540'0,"-5"4"-101"15,-1-1-185-15,-2 2-38 16,0 2-85-16,-2-3-32 15,1 2-36-15,-5 0-11 16,3 4-20-16,0-1-7 16,-3 2-5-16,7 2 0 15,2 0-3-15,0 6-2 16,4 3-4-16,-2-5-2 16,5 7-4-16,3-4 0 15,7-7-4-15,3 2 0 0,1-6-1 16,2-4 0-16,-1-1 2 15,2-4 1-15,3-7 2 16,5 7 0-16,3-8 0 16,-1-5-1-16,2-6-2 15,-3-11 2-15,-5 2-1 16,1 1 1-16,-6 1 1 16,-1 4-1-16,-8 5-1 15,6-1 0-15,-10 6-2 16,-7 3 0-16,5 1 0 15,-12 0-1-15,-4-1-1 16,5 1-1-16,-5 0-1 16,1 3-1-16,3 1-5 15,0 2-13-15,0 3-35 0,4 1-22 16,3 3-67-16,2-1-30 16,5 3-121-16,-2-1-137 15,4 3 283-15</inkml:trace>
  <inkml:trace contextRef="#ctx0" brushRef="#br0" timeOffset="-150098.66">27443 13954 549 0,'16'-2'388'0,"-8"2"79"16,0-4-145-16,-8 2-78 15,0-3-24-15,-4-4-59 16,-6 7-28-16,-1 4-41 16,-2-2-18-16,-4 0-24 15,-2 0-8-15,0 2-15 16,0-1-4-16,-7 6-10 16,5 3-3-16,-5 0-6 15,8 4-1-15,8 4-2 16,-5-1-1-16,16 4 0 15,2-2 0-15,-2-2-1 0,10-2-2 16,4 0 2 0,-2-7 1-16,7 0 0 0,4-7 3 15,-8-12-13-15,1 5-7 16,0-12-12-16,-4 0-6 16,1-3 2-16,-2-5-1 15,0-2-10-15,3 0-4 16,0 4 1-16,-3 2 4 0,-1 14 16 15,-10 2 0-15,-2 8 1 16,-3 7 1-16,-6 1 0 16,1 5 8-16,-2 10 8 15,-3 7 3-15,1 12 7 16,2 9 3-16,-5 0 19 16,1-2 4-16,-1-2 4 15,0-5-1-15,3 4-13 16,-1 2-5-16,1 10-4 15,-3-2-2-15,2-5-1 16,1-1 1-16,-9-19 0 16,6-1 3-16,2-6 6 15,-4-9 3-15,6-6 4 16,-7-7-1-16,-6-2-4 16,-1-4-1-16,8-2-5 15,5-2-2-15,2-7-3 0,9 0-2 16,-2-2-1-16,4-1-1 15,9-6 1-15,-1 0-1 16,2-9 0-16,-7-4 0 16,10-3-1-16,13 0 0 15,-5 1-1-15,8 4 0 16,-5 8 13-16,-8 2 5 0,14 9 8 16,-3 2 1-16,5 5-8 15,0 2-4-15,-3 1-4 16,0 0-3-16,1 6-2 15,1 0-2-15,-8-2 0 16,2 0 0-16,-5-4 5 16,-8-2-18-16,0 3-78 15,-4 1-7-15,-4 1 41 16</inkml:trace>
  <inkml:trace contextRef="#ctx0" brushRef="#br0" timeOffset="-149366.95">28313 13585 516 0,'3'-3'311'0,"0"-6"-48"15,3 0-69-15,-1 1-18 16,28-24-22-16,-25 27-6 16,-3 5-11-16,-4 0-7 15,-1 1-18-15,-1-1-12 0,0 0-19 16,0 0-10-16,-8 5-18 15,-6 14-9-15,-36 32-16 16,24-23-5-16,-5 4-11 16,-1 9-4-16,8 3-3 15,-9-7-1-15,13 4-2 16,-1-3 0-16,-9-3-1 16,10 6 0-16,-6-1 1 15,7 5 0-15,7 2 0 16,2-5 1-16,8-4-2 15,1-7-1-15,14-1 2 16,6-6 10-16,1-6-63 16,7 2-63-16,-14-16 75 15</inkml:trace>
  <inkml:trace contextRef="#ctx0" brushRef="#br0" timeOffset="-146933.68">28442 13986 735 0,'0'-1'365'0,"0"1"-106"16,0 0-57-16,0 0-63 15,0 0-40-15,0 0-57 16,0 0-16-16,0 0-12 16,0 0-2-16,0 0-3 15,0 0-1-15,1 4-1 16,0-2 1-16,0 1 4 15,-1-2 2-15,0-1 6 16,0 0 1-16,0 0 1 16,0 0-1-16,1 0-6 15,-1 0 0-15,2-1-1 16,3 0 0-16,-5 0 1 16,0 0 2-16,0 1-1 0,0 0 0 15,0 0 0-15,0 0-1 16,0 3-5-16,0 6-1 15,0-3-3-15,0-3 1 16,0 3 0-16,0-2 1 16,0-4 0-16,-1 0 1 0,0 0 0 15,0 0-5-15,0 0-53 16,0 0-54-16,-1 0-274 16,1 0 246-16</inkml:trace>
  <inkml:trace contextRef="#ctx0" brushRef="#br0" timeOffset="-146033.95">29064 13806 595 0,'12'-31'380'16,"-8"30"-36"-16,9 2-85 16,-19-10-28-16,6 4-56 0,-3 3-27 15,-6-2-43-15,8 8-18 16,-1 3-31-16,-3-4-10 15,-6 3-17-15,-2 3-5 16,-10 1-9-16,3 4-2 16,-1 7-5-16,1 2-1 15,0 3-2-15,-4-2 0 16,2-3-1 0,10 1 0-16,2 0-1 0,5 0 1 0,5 1 0 15,1-2 1 1,8 1 0-16,0-3-1 15,6-2 1-15,-2-7 3 0,9-4 1 16,6-6 2-16,6-6 0 16,2-2 0-16,3-14-1 15,-13-2 0-15,-2-6 0 16,4 1-1-16,-7-2 2 16,7 1-1-16,-12-1 0 15,-5 1 0-15,-6 5-2 16,-3 3-1-16,-5 4-3 15,-1 9-1-15,-8-8-2 16,-6 3-1-16,7 11-3 16,-12-10 1-16,7 11 0 15,2 2 0-15,-9-3 0 0,11 3-2 16,-5-1 6-16,13 2-29 16,-3 2-68-16,2 5-36 15,2-1-115-15,0-6-40 16,9 3 186-16</inkml:trace>
  <inkml:trace contextRef="#ctx0" brushRef="#br0" timeOffset="-145280.52">29727 13778 582 0,'0'-4'364'0,"-1"1"15"15,-3-5-107-15,2 6-64 16,1-2-33-16,-5-2-50 16,3 6-10-16,-4 0-22 15,-5-3-13-15,0 3-18 16,-4-1-7-16,-16-2-12 15,8 3-7-15,-5 0-11 16,-2-5-5-16,18 10-9 0,-9-1-2 16,-10 0-5-16,1 2-2 15,-7-5-1-15,4 2-1 16,10 8 0-16,5 1 0 16,11 4-4-16,2-9-1 15,8-1-4-15,5 4-1 16,2-2 1-16,5 7-1 0,15 6 4 15,-6-4-1-15,11 3 4 16,7 2 0-16,-12-4 3 16,6 3 0-16,-10 3 2 15,-9-2 0-15,0 1 0 16,-12 1 0-16,-5-3 1 16,-8 2 1-16,-2 3 1 15,-1-6-1-15,4-6 2 16,-3 2 0-16,-15-16-1 15,19 10 1-15,-17-9-1 16,-3-7 0-16,4 6 0 16,-13-14-1-16,13 5 3 15,9 1-1-15,4-12 0 16,1 0 0-16,5-7-5 16,0-3-1-16,8 2-1 15,4 5-2-15,7 0 0 16,3 4 1-16,7 1 0 0,2-2 0 15,10 2 0-15,-9-3 1 16,-3 6 1-16,0-4 0 16,-12 5 2-16,9 3 1 15,2-2-1-15,-2 6-1 16,1 1 1-16,-6-3 0 16,-6-2-7-16,2 4-23 0,-4 4-75 15,1 3-62-15,-3 6-303 16,-1 4 306-16</inkml:trace>
  <inkml:trace contextRef="#ctx0" brushRef="#br0" timeOffset="-144765.18">30066 13826 921 0,'3'-12'497'0,"-4"6"-75"16,4 3-135-16,-14 1-111 15,-4 1-47-15,-2 1-72 0,-8 5-13 16,1 7-11-16,-9 7-3 16,2 7-10-16,-4-2-2 15,8 2 0-15,5 1 0 16,6 0 1-16,6 4-3 15,4 1-4-15,3-1-3 16,4-1-1-16,1 0-2 0,6-3 0 16,1-5-1-1,4-6 1-15,4-3-1 16,-1-6 4-16,5 2 2 0,4-4 5 16,-4-13 1-16,8-4-1 15,-3-3-2-15,-9-10-3 16,7-3-1-16,-7-6 0 15,-8-10 0-15,7-6-2 16,-5 2 0-16,-7 3-2 16,5 6-3-16,-11 14-3 15,1 5-3-15,-10 5-4 16,6 6-1-16,-9 2-4 16,2 7 0-16,2 6-9 15,-3 1-14-15,3 5-63 16,-6 1-38-16,-2 4-120 15,5 1-113-15,-1 1 241 16</inkml:trace>
  <inkml:trace contextRef="#ctx0" brushRef="#br0" timeOffset="-144285.42">30530 13598 726 0,'-5'-14'422'15,"0"-3"-64"-15,3 3-129 16,1 0-27-16,-4 5-44 16,5 3-23-16,2 5-34 15,4 1-16-15,2 3-36 16,6 9-13-16,3 10-16 0,-1 8-2 16,7 15 5-16,4 1 1 15,0 4 2-15,4-1-2 16,-7-10-4-16,-3 1-4 15,-6 0-2-15,-3-2-3 16,1 7 0-16,-4 1-1 16,-8 1 0-16,-4-3 0 15,-10-1 0-15,-4-7 0 16,-7-6 0-16,0 1-1 16,-15-12-2-16,-5 0 7 0,-6-5-50 15,-7 0-54-15,0 0-170 16,-2 2 157-16</inkml:trace>
  <inkml:trace contextRef="#ctx0" brushRef="#br0" timeOffset="-143044.56">27942 14514 892 0,'3'0'395'0,"1"0"-189"16,5-1-20-16,0 0-33 15,2 0-18-15,29-1-33 16,-29 1-11-16,8 4-23 16,1-3-10-16,7 2-7 15,-4-2-4-15,12-2-3 16,6 0-1-16,9-2-2 16,5 1-2-16,-4-3-3 15,-1 4-3-15,1-2-9 16,7 1-5-16,-4 2-6 15,7-1-2-15,-1 2-5 16,-7 1-1-16,5 2-1 16,-8-3 0-16,7 4-2 15,0-2 2-15,0 2-1 16,-1 3 1-16,-3-6 2 16,0 0 2-16,-3-1 4 0,-2-5 3 15,-3 5 0-15,1-4 0 16,9 3-3-16,-5 3-1 15,-8-2-1-15,-3 4 1 16,2-4 0-16,4 4 0 16,5-3-1-16,4-1-1 15,-11 0-1-15,3-2-2 16,9 2-2-16,4 3 0 0,-2-3-1 16,-6-6 0-16,2 0 0 15,-4 0-1-15,5 6 0 16,3 4-1-16,-12 0 1 15,10 4 0-15,-6 3 0 16,-2-1 0-16,2 0 0 16,-5 3 0-16,-2-8 0 15,5 5 1-15,-6 4 0 16,-7-12 0-16,5 10 1 16,-8-13 0-16,3-2 1 15,0 6 0-15,-11-7 3 16,12 7 2-16,-13 1 4 15,-11-2 1-15,1 0 0 16,-14-6-2-16,-2 1-3 0,13 2-2 16,2 1 2-16,-11 0-4 15,0 2-3-15,-5-6-1 16,4 4 0-16,0 0-16 16,0 0-42-16,0 0-25 15,-1 0-114-15,1-1-71 16,-2 0 171-16</inkml:trace>
  <inkml:trace contextRef="#ctx0" brushRef="#br0" timeOffset="-140702.81">28253 14881 577 0,'0'-1'312'0,"2"-4"-64"0,-2 3-28 15,0 1-58-15,0 0-26 16,0 0-37-16,0 0-9 16,3-2-12-16,-2 2-8 15,-1 0-8-15,0 0-9 16,0-1-19-16,0 1-1 15,0 0 5-15,0 0 1 0,-1 1 6 16,0 0-1-16,-5 10-13 16,-7 8-2-16,-17 14 2 31,-1 1-26-31,1 8 5 0,-16-4-6 16,17 13-1-16,4-23 0 15,-5 0-1-15,17 2 0 16,-10-6-2-16,13 4 0 15,7-3 0-15,4 1 0 16,5-10 0 0,-3-7 0-16,0 1-19 0,28 26-72 15,-4-6-63-15,1-10-422 16,4-12 386-16</inkml:trace>
  <inkml:trace contextRef="#ctx0" brushRef="#br0" timeOffset="-140321.18">28519 15240 703 0,'-4'-9'451'0,"-1"8"63"15,-3 1-198-15,-3 0-112 16,6 5-38-16,3 1-81 16,-5 2-26-16,-1 1-21 15,0-2-8-15,0 1-10 16,3-5-4-16,2 1-3 15,2 0 1-15,-1-4 0 16,1 0 1-16,0-1-18 16,0 0-38-16,0 0-108 15,0 0-81-15,0 0 134 16</inkml:trace>
  <inkml:trace contextRef="#ctx0" brushRef="#br0" timeOffset="-139904.89">29176 14946 1014 0,'0'-15'452'0,"0"8"-220"15,0-1-32-15,1 1-52 16,-2 7-28-16,-6 1-44 16,5 4-13-16,-9 9-25 15,3 3-6-15,5 11 2 16,-12 1 1-16,3 6 0 15,-2 2-4-15,-4-9-10 16,-3 3-1-16,1-5-6 0,2-3 1 16,8-10-5-1,1 1 3 1,0 12-7-16,1-11 2 0,-2 2 5 16,6-14-43-16,-3-1-37 15,2 1-76-15,5 0-61 16,0-2-150-16,0-1-125 15,0 0 303-15</inkml:trace>
  <inkml:trace contextRef="#ctx0" brushRef="#br0" timeOffset="-139137.19">29640 14892 861 0,'-1'-3'481'15,"5"-2"-116"-15,-5 1-124 16,-8 4-37-16,6 0-87 16,-8 2-34-16,11 10-34 15,0 3-7-15,-13 1 0 0,-5 4 2 16,-5 0-3-16,5 6-2 15,6 2-11-15,-3-3-4 16,8 3-9-16,-12-10-3 16,5-4 0-16,8-1 0 15,-3-12 5-15,10-5 1 16,3 1-3-16,5-11-2 0,5-6-13 16,2-1-13-16,3-16-23 15,0-1-13-15,2 2-1 16,-15 2 7-16,19 15 19 15,-7 9 11-15,4 11 2 16,9 10 1-16,-23 7 1 16,2 6 1-16,-9 9 5 15,0 1 1-15,-3 5 2 16,2-2 0-16,-4-3 2 16,-10-2 0-16,5-1 1 15,-12-4 2-15,3-1 0 16,2 2 1-16,-9-10 3 15,4-1-1-15,-4-5 4 16,2-7 0-16,-6-7 0 16,-4-2-1-16,3-4-4 15,1-1-1-15,7 3-3 0,7-4 0 16,1-3-1-16,-2 0-1 16,9-3-1-16,-1 3-3 15,6 4-3-15,4-4-2 16,7 7-1-16,3 1 0 15,2-1 0-15,0 2 1 16,3 1 0-16,4 3 3 16,7 6 0-16,6 0 1 0,-2 6 3 15,5-2 1-15,-14 1 0 16,5 2 2-16,5-3 0 16,-8 1 1-16,6-5 2 15,-11 0 0-15,-7-1 13 16,-4-5-18-16,1 0-105 15,1-2 9-15,-3-5 34 16</inkml:trace>
  <inkml:trace contextRef="#ctx0" brushRef="#br0" timeOffset="-138620.37">30220 14762 647 0,'-1'-9'381'0,"1"7"-37"15,0 2-98-15,5 3-75 16,-5-3-33-16,0 0-26 15,11 8-4-15,13 20-13 16,31 34-9-16,-25-25-22 16,-1 10-12-16,7 7-15 15,-10-7-7-15,-3 1-9 16,-6-10-2-16,-26-7-2 16,6 7 0-16,-23-4 1 15,-5 4 0-15,-8-2-1 0,-8-3 1 16,-3 2 0-16,0-6-1 15,4-10-6-15,0-1-27 16,14-15-145-16,6 1-258 16,13-9 267-16</inkml:trace>
  <inkml:trace contextRef="#ctx0" brushRef="#br0" timeOffset="-135871.68">21225 16555 714 0,'1'-3'377'0,"-1"1"-81"15,0-1-56-15,0 2-76 16,0 0-43-16,-1 0-55 0,0 1-14 15,0 0-4-15,-6 14 1 16,-14 42-2-16,16-18-2 16,2 11-9-16,-8 2-4 15,-2-1-11-15,0-6-4 16,-4 0-5-16,8-9 0 16,-3-4 0-16,3-3 0 15,0-14 0-15,-2-2 1 16,4-6 6-16,0-4-8 0,0-4-76 15,6-4-55-15,2-7-210 16,3-4 200-16</inkml:trace>
  <inkml:trace contextRef="#ctx0" brushRef="#br0" timeOffset="-135351.3">21189 16523 707 0,'-2'-1'389'0,"-1"-1"-103"15,-1-6-96-15,7 4-28 16,-3-3-37-16,2 0-10 15,2 1-10-15,-3-4-7 16,10 4-16-16,1-3-7 16,8 3-16-16,4-4-9 15,5-3-17-15,6 5-8 16,10-2-12-16,-6 3-6 16,4 12-4-16,-7-2-2 0,-13 6-1 15,7 7-1-15,-12-4 0 16,-2 9 0-16,0 8 3 15,-13-6 0-15,-4 5 4 16,-13-4 1-16,-10-4 1 16,11 6 2-16,-18-3 0 15,13-1 1-15,-10-8 3 16,-1 2 2-16,-1-8 0 16,-11-4 1-16,2-4-4 15,-8-11 0-15,13-5-3 16,3-1-1-16,10-5-4 15,3 2-5-15,8 3-30 16,2 5-25-16,4 3-71 16,5 3-42-16,2 4-132 0,3 0 185 15</inkml:trace>
  <inkml:trace contextRef="#ctx0" brushRef="#br0" timeOffset="-134850.45">22053 16180 596 0,'0'-15'338'0,"-2"4"-43"16,7 7-48-16,-4-4-46 15,-1 3-15-15,3 0-20 16,-6 2-18-16,3 3-42 0,-1 0-19 15,0 0-36 1,-5 14-2-16,-28 47-2 0,13-30-2 16,7 19-5-16,8 2-2 15,-1-7-9 1,-6 7-6-16,7-15-6 0,-13-7-5 16,9 0-1-16,6-4 0 15,-5-6 1-15,-3-1 2 0,4-9 1 16,0-2-1-16,-2-5-21 15,6-7-26-15,-2-1-55 16,14-4-44-16,-3-9-102 16,0 2-85-16,9-10 202 15</inkml:trace>
  <inkml:trace contextRef="#ctx0" brushRef="#br0" timeOffset="-134505.15">22391 16070 862 0,'24'-9'455'0,"-24"6"-95"0,7 0-83 16,-8 2-85 0,-2 1-38-16,3 7-51 0,-12 4-11 15,9 9-9-15,-9 0-9 16,7 9-14-16,0 6-8 15,-7 6-15-15,-3 1-5 16,-5 4-13-16,5-1-4 16,1-1-4-16,4-3-3 15,-4-7-1-15,5-3 1 0,-1-7-2 16,2 4 1-16,2-9 2 16,-1 0 2-16,0-7 4 15,-2-5-7-15,6-2-26 16,-1-4-33-16,0-6-126 15,-3-3-82-15,1-6 156 16</inkml:trace>
  <inkml:trace contextRef="#ctx0" brushRef="#br0" timeOffset="-134220.12">22041 16344 664 0,'-16'-1'406'0,"7"-2"3"0,1 3-95 15,2 0-69-15,0-4-31 16,0-1-67-16,11-1-27 16,9 1-45-16,10 2-13 15,14 3-7-15,-7 3-2 16,11 7-4-16,-9-12-4 15,3 2-16-15,-5-3-7 16,-5-8-10-16,9 11-3 16,-14-7-7-16,3 8-18 0,-9 0-113 15,-19-7-451-15,14-4 401 16</inkml:trace>
  <inkml:trace contextRef="#ctx0" brushRef="#br0" timeOffset="-133865.511">22706 16250 696 0,'0'4'462'16,"2"0"19"-16,1-3-163 16,-3-1-111-16,0 0-36 15,13 2-35-15,12 2-28 16,38 6-45-16,-25-5-15 16,5-5-23-16,-7-2-5 15,1-3-7-15,-3-6-2 16,-10 2-2-16,3-1 0 15,-16 8 4-15,-3 1-5 0,-5 0-66 16,3 5-53-16,-3 3-159 16,-4-3 159-16</inkml:trace>
  <inkml:trace contextRef="#ctx0" brushRef="#br0" timeOffset="-133560.95">22681 16477 1024 0,'0'-5'561'0,"3"0"-130"16,4 0-147-16,6 4-33 15,15 0-67-15,5-1-24 16,6-2-46-16,-6-1-20 16,7 8-37-16,-1-1-18 15,-6 4-24-15,0-3-6 0,-15-7-4 16,-8 0-19-16,0 3-22 16,4 6 252-16,-6 7-176 15</inkml:trace>
  <inkml:trace contextRef="#ctx0" brushRef="#br0" timeOffset="-110143.9">23599 16187 421 0,'-6'2'259'0,"1"1"-11"16,1-1-43-16,2-2-50 15,1 0-20-15,0 0-21 16,0 0-9-16,0 0-2 15,0-1-2-15,0 0-12 16,0-1-11-16,0 2-26 16,0 0-6-16,-1 0-1 15,1 0 1-15,0 0-2 16,0 0-4-16,0 0-8 16,1 0-2-16,0-1-6 15,15-4-2-15,41-16-11 0,-23 8-3 16,6 4-4-16,5 3-1 15,-6 3-2-15,-5 3 1 16,2 3-2-16,-10 3 1 16,-6 6 1-16,-1-1 0 15,-15 1 0-15,1 5 1 16,-11-4 1-16,1 3 2 16,-6 1 2-16,-5-3 0 15,-3-1 0-15,1-3 1 16,-6 4-2-16,7-1 0 0,-10-7-2 15,5 6-1-15,-1-12 0 16,-1 0 0-16,11-1-2 16,-9-9 1-16,15 7-1 15,0-6-1-15,8 5 1 16,3-3-1-16,5-1-5 16,9 8-3-16,8 2-1 15,-2 5 0-15,0 1 5 16,0-8 1-16,-2 5 1 15,2 2-1-15,3 6 1 16,-13 3 0-16,13 6 0 16,-5-3 1-16,-5-2-1 15,5 4 1-15,-17 0 0 16,1 2 1-16,-5 3 2 0,0-1 0 16,-13-3 2-1,0 1-1-15,-11-3 3 0,-3 1 7 16,-2-4 14-16,3 0 5 15,-8-4 6-15,-3 1-5 16,-6-4-10-16,-5-4-3 16,12-1-5-16,-4-11 1 15,7-8-2-15,1-5 1 0,-5-7-5 16,2 2-3-16,12 0-4 16,3 2-4-16,8 7-2 15,2 2-2-15,10 6-15 16,3 3-26-16,-1-3-138 15,8 3-92-15,5 3 162 16</inkml:trace>
  <inkml:trace contextRef="#ctx0" brushRef="#br0" timeOffset="-109740.24">24194 16576 806 0,'24'-22'519'16,"-26"16"11"-16,-8 1-263 15,14 5-31-15,-9 0-96 16,-3 1-41-16,8 9-41 16,-11 0-8-16,10 9-4 15,-4-2-5-15,-4 2-15 16,3-4-8-16,-2-3-7 15,4 3-1-15,-1-8 2 16,1-1 2-16,1-8-90 16,3-5-89-16,0-7 101 15</inkml:trace>
  <inkml:trace contextRef="#ctx0" brushRef="#br0" timeOffset="-108579.84">24719 16127 302 0,'4'-5'219'0,"1"2"32"15,0 0-33-15,3 1-34 16,-9 0-19-16,2 2-39 15,2 0-17-15,-4 0-21 16,1 0 0-16,0 0 5 16,0 0 3-16,-1 14-15 15,-5 0-15-15,-34 28-22 16,19-21-10-16,7-3-15 16,2-3-3-16,2-5-5 15,2-5 2-15,-1-6 4 16,3-6 1-16,5-4-2 15,5 3-4-15,-1-5-8 16,7-2-4-16,5 2-1 16,-8-4-2-16,9 5-1 15,3 7-1-15,3 0-3 0,7 4 1 16,-4 5 0-16,9 2 2 16,-9 11 2-16,4 1 0 15,9 5 2-15,-11 5 1 16,4 3-1-16,-7 3 1 15,-10 5 0-15,-5-5 0 16,-6 0 2-16,-5 1 0 16,-8 3 2-16,-6-3 1 15,-14-6 2-15,-2 0 1 0,-4-8 5 16,-4 4 3-16,4-9 3 16,-3 0 1-16,-8-11-2 15,6-5-1-15,-2-3-2 16,8-8 1-16,9-9-5 15,4-3-3-15,11-1-9 16,-1 1-5-16,11 2-6 16,1 2-3-16,3 3-3 15,3 5 2-15,5 10-2 16,1 5 4-16,6 8 3 16,1 1 2-16,12 4 3 15,6 2 2-15,5 1 2 0,2-2 1 16,-8-3 1-16,1 2 2 15,-2-4 0-15,-3-4 0 16,1-3 3-16,-4-1 1 16,-2-9 11-16,-2-3-17 15,0-7-93-15,-4-4-91 16,7-1 104-16</inkml:trace>
  <inkml:trace contextRef="#ctx0" brushRef="#br0" timeOffset="-107842.46">25700 16127 611 0,'18'-11'377'0,"-6"7"9"15,-9-2-117-15,9 5-85 0,-16-1-29 16,3 0-37-16,1 2-6 16,-1-1-9-16,0 0-9 15,-23-3-29-15,-31-2-16 16,22 7-23-16,-3 0-8 15,-3 1-8-15,-2 0-4 16,2 3-2-16,1-1-2 16,3 3-1-16,-4-2-1 15,20 2 0-15,-1-2-1 16,1-3-2-16,20 4 1 16,-4-1-8-16,2 4 2 0,21 3-1 15,-4 0-1-15,10 4 7 16,9 0-3-16,-1 8 5 15,-1 1 0-15,4 5 1 16,-3-1 0-16,-1 3 0 16,-7 1 1-16,-10 3 2 15,-9 7 1-15,-11-4 1 16,-8-4 0-16,-1-4 1 16,-6-13-1-16,0 0 3 15,3-2 0-15,-10-7 2 16,0 3-1-16,-5-9-1 15,-2 2 0-15,1-5 1 16,1-4 0-16,4-1 3 16,4-7 1-16,15-1 1 0,-4 0 0 15,4-4-4-15,2-1-3 16,0-4-5-16,11-7-1 16,11-4 5-16,12 3 8 15,8-15 18-15,6 0 7 16,6-6 9-16,0-3-2 15,5 6-11-15,0 4-6 0,0 7-11 16,-14-3-4-16,2 12-5 16,-3 4-2-16,-18 3 1 15,8 7-11-15,-16-1-79 0,-6 7-14 16,12 0 47 0</inkml:trace>
  <inkml:trace contextRef="#ctx0" brushRef="#br1" timeOffset="-99498.86">25934 15774 310 0,'3'-2'206'0,"-3"-2"6"16,-1 0-40-16,0 2-53 0,0 1-16 15,0 0-24 1,0 0-9-16,0 0-13 15,-6-3-5-15,-10-4-12 16,-27-10-3-16,11 15-10 16,3 1-2-16,-5-1-7 15,-7-1-4-15,-12 4-5 0,-14-2-4 16,-24 2-3-16,-16-1 0 0,-13 0 0 16,-7 0-1-1,-19-2 1 1,-11 0-1-16,-19 0 1 15,-13-2 0-15,-17 3 5 0,1-3 6 0,-21 5 10 16,-1 1 5 0,-16 6 5-16,-13 0-1 0,-7 6 1 15,-9 2-3 1,5 9-4-16,4 7-1 0,14 11-7 16,2 9-1-16,6 3-5 15,8 1-4-15,22 4-5 16,15-5 0-16,42 3-2 15,4 1 1 1,23 3-1-16,27 6-1 0,16-6-1 16,28-2-1-16,25-7-4 15,7-4-2-15,26 6 0 16,7 0 1-16,30 10 2 16,10 0 2-16,19 0-1 15,13-5 1-15,23-13 1 0,12-2 1 16,17-9 1-1,16 2 2-15,16 0 1 0,10-2 3 16,33 4 2 0,-4-5 2-16,11 1 0 0,6-6 0 15,1-4-2 1,14-1 0-16,-5-8-1 16,10-1 0-16,5-4 1 0,-6-7-1 0,19-4 0 15,-22-1 0 1,18-14-1-16,-2 0 1 0,-10-18-1 15,-5-2-1 1,-9-22 2-16,-2-3-3 16,-15-3 29-16,19-7 9 15,-32 10 10-15,-5 0 11 0,-19-12-15 16,-21-3-2-16,-17 0-4 16,-13-4-6-16,-21 12-9 15,-15 1-3-15,-34-6-5 16,-17-4-2-16,-34-1-9 15,-18-4-8-15,-32 7-9 16,-26 3-5-16,-27-11 2 16,-22 3 3-16,-33 0 12 15,-11 4 7-15,-22 18 14 0,-9 1 8 16,-9 11 5 0,5 4-3-16,-8 8-8 0,12 8-9 15,14 10-12 1,0 15-4-16,29 8 12 0,3 12-72 15,19 9-135 1,9 4 135-16</inkml:trace>
</inkml:ink>
</file>

<file path=ppt/ink/ink12.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6T18:14:26.338"/>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definitions>
  <inkml:trace contextRef="#ctx0" brushRef="#br0">7116 7865 613 0,'0'0'318'0,"0"-1"-99"16,0 0-90-16,2 0-24 15,3-1-48-15,-5 2-10 16,0 0-10-16,0 0 0 0,0 0 12 16,0 0 1-16,0 0 5 15,0 0 1-15,0 0 1 16,3 8 0-16,-2 7-5 16,30 27-5-16,-31-16-11 15,-14-1-6-15,2 6-8 16,0 2-3-16,1-5-5 15,10 3-4-15,-1 3-4 16,0-1 0-16,-6 1-2 16,1 0 1-16,-7 0 0 15,-2-6 0-15,7-3 0 16,-3-3 1-16,9-15 2 16,1 3 0-16,3-11 5 15,3 1-1-15,-8-3-86 16,3 2-89-16,0-2 101 15</inkml:trace>
  <inkml:trace contextRef="#ctx0" brushRef="#br0" timeOffset="588.319">7176 7859 743 0,'6'-3'355'0,"-9"-5"-131"16,-5 2-40-16,19 0-57 15,-15 2-26-15,18-4-34 16,9 3-11-16,-7-6-15 16,4-2-7-16,-3-2-10 15,-3-1-3-15,9 2-1 16,4 1 3-16,0 0 0 16,4 2 0-16,-4 1-6 15,0 3-3-15,11 7-7 16,0 0-3-16,0 9-3 0,-7-1-1 15,-12 4 1-15,-1 10-1 16,-16 5 4-16,-4 6 0 16,13 4 3-16,-24-11 0 15,2 8 2-15,9-3 0 16,-28-7 1-16,11 11 0 16,-7-12 19-16,-5-3 12 0,-3-3 16 15,-1-9 6-15,14-8-11 16,-10-1-12-16,-2-4-14 15,11 2-7-15,-17-2-9 16,17 1-2-16,6-2-6 16,4-4-1-16,-10-2-5 15,10-5-16-15,-6-2-62 16,7 8-54-16,9 10-227 16,-2-7 232-16</inkml:trace>
  <inkml:trace contextRef="#ctx0" brushRef="#br0" timeOffset="1319.879">7952 7545 496 0,'4'-11'310'0,"0"-1"-32"16,0 12-74-16,2-8-25 15,-4 8-41-15,-2-7-25 16,-1 5-44-16,-2 6-13 15,3 6-15-15,-6 7 0 16,4 2 2-16,2 5-1 0,-8 6-4 16,4-3-1-16,-5 12-6 15,-6 0-4-15,1-2-8 16,-7 3-3-16,9 4-5 16,-1-1-2-16,1-3-1 15,6-1-1-15,-6-15-1 16,5-4 1-16,-1-2-1 15,0-9 1-15,3-4 3 16,1-2 1-16,4-12-26 16,5 2-45-16,0-12-165 15,1-4 146-15</inkml:trace>
  <inkml:trace contextRef="#ctx0" brushRef="#br0" timeOffset="1681.659">8374 7396 876 0,'0'-1'485'16,"2"2"-105"-16,1 0-179 15,-4-1-42-15,0 0-71 16,0 1-17-16,-2 25-19 15,-5 28-6-15,-6-23-10 16,8 4-6-16,3 3-6 16,-2 1-2-16,0 2-4 15,-8-2-1-15,-2-4-5 16,-2 3-2-16,6-4-1 16,-2 1-2-16,0 6-1 15,-2-8 1-15,3-2-2 16,-7-9 1-16,15-12 0 15,3-4 1-15,0 1 0 16,8-3 2-16,-12-6-58 16,6 1-48-16,-3-12-165 15,2 5-176-15,7-2 279 0</inkml:trace>
  <inkml:trace contextRef="#ctx0" brushRef="#br0" timeOffset="2008.51">7970 7727 849 0,'2'-5'413'0,"6"1"-135"15,2-1-55-15,5 0-74 16,-1 5-34-16,-5-2-51 16,14 3-15-16,-8 2-13 15,2-1-4-15,8 3-11 16,0 0-2-16,9-1-4 16,2 0-2-16,-5-1-2 15,-6 1-1-15,-9-3-1 16,1-1 0-16,-1-3-17 15,1-3-68-15,-4-1 53 16</inkml:trace>
  <inkml:trace contextRef="#ctx0" brushRef="#br0" timeOffset="2472.06">8765 7672 671 0,'-4'0'386'15,"0"-1"-85"-15,3 1-95 16,0 0-26-16,0-1-55 16,1 0-17-16,1 0-20 0,21-7-10 15,34 2-11-15,-24 6-4 16,0 4-13-16,2 1-7 15,4-1-15-15,0 3-7 16,-5-7-9-16,-7 1-1 16,-10-1-2-16,-11 0-1 15,3-2 2-15,2-1 6 16,-3 3-70-16,6-7-68 0,-1 5 78 16</inkml:trace>
  <inkml:trace contextRef="#ctx0" brushRef="#br0" timeOffset="2799.53">8710 7825 609 0,'0'5'404'16,"0"-4"26"-16,9-1-197 15,-4-2-28-15,15-4-42 0,-1 1-20 16,-2-3-42-16,4 7-13 16,-1 1-25-16,-2 5-14 15,2 4-17-15,4-3-7 16,-7-3-10-16,10-1-1 15,-2-2-4-15,-10 5-2 16,3-5 3-16,-2 1-8 0,-8-1-121 16,10-3-63-16,12-2 102 15</inkml:trace>
  <inkml:trace contextRef="#ctx0" brushRef="#br0" timeOffset="3334.2">9642 7733 825 0,'-3'-7'405'0,"1"1"-143"15,0 1-44-15,1 3-83 16,0 1-32-16,0-1-47 16,1 1-15-16,-1 1-11 15,0 11 1-15,-5 18 5 16,-14 47 3-16,5-22-3 16,1-5-4-16,5 5-11 15,6-3-4-15,-7-8-6 16,4 0-1-16,-1-7-2 15,-6-1 0-15,7-1 0 16,5 0 1-16,-14-11 0 16,-1-5 2-16,6-14-6 15,-8-4-20-15,16-9-100 16,-5-10-74-16,-2-8 108 16</inkml:trace>
  <inkml:trace contextRef="#ctx0" brushRef="#br0" timeOffset="3817.4">9576 7737 550 0,'-9'4'337'0,"8"-4"10"16,-10 0-99-16,19-2-60 16,-1-1-31-16,-1-3-52 15,9 1-17-15,-4 0-25 16,5-2-4-16,16 2-7 16,2-6-5-16,6 4-9 15,-9 1-5-15,3 3-10 16,5 5-5-16,-1 6-10 15,3 2-2-15,-12 4-2 16,7 7-1-16,-13-1 3 16,-10 3 1-16,-7 4 2 15,-12 1 3-15,-7 2 1 0,-5 0 0 16,0 2 1-16,-9-8 1 16,-5 2 7-16,1-1 5 15,-12-7 7-15,11-3 0 16,1-7-4-16,4-6-6 15,4-3-7-15,-13-2-4 16,3-10-4-16,1-5-11 16,-3-6-50-16,9 0-38 15,13-3-100-15,4 8-77 0,11 5 169 16</inkml:trace>
  <inkml:trace contextRef="#ctx0" brushRef="#br0" timeOffset="4382.24">10516 7290 541 0,'0'-8'357'0,"-2"5"23"16,4-2-101-16,-2 5-99 15,-1 0-43-15,0 0-64 16,0 0-25-16,0 1-17 16,-7 21 2-16,-11 40 1 15,10-17-1-15,-3 10-5 16,10-2-4-16,1 3-7 15,-9-6 0-15,-2-4 0 16,5 3 0-16,-15-7-1 16,1 2-1-16,15-9-2 15,-20 2-1-15,15-14-1 16,1-3 1-16,-1-8 2 16,4-8 4-16,0 1 4 0,-2-13-14 15,1-8-68-15,3-7-69 16,4-12-460-16,2 2 398 15</inkml:trace>
  <inkml:trace contextRef="#ctx0" brushRef="#br0" timeOffset="4882.429">10941 7540 819 0,'-8'0'422'0,"-5"13"-95"16,-4-2-48-16,-1-9-69 15,2 7-29-15,-2-4-54 16,2 2-25-16,-11-1-30 16,5-2-16-16,-8-2-25 15,-1-7-10-15,-4 11-10 16,-1-3-4-16,-8 0-1 15,8 3-1-15,8-7-2 16,-1-2 0-16,21 3-3 16,-9 1 0-16,2 1-1 0,9 1-2 15,-14-1-1-15,10 0 0 16,2 5-1-16,3 5 1 16,16-3-1-16,2 6 2 15,11 2 0-15,-1-2 1 16,-6 7 0-16,-5-1 0 15,3 1 1-15,-2-1 1 16,8 3 1-16,7 3 0 0,-3-3 0 16,-3-2 0-16,-4-5 0 15,-5-7 1-15,0-3 0 16,-8 0 1-16,4-6 2 16,-1 3-4-16,-13-6-69 15,20-7-63-15,-8-12-185 16,1-3 188-16</inkml:trace>
  <inkml:trace contextRef="#ctx0" brushRef="#br0" timeOffset="5681.52">11183 7842 471 0,'8'-2'365'0,"-9"-1"34"16,5 0-128-16,0 0-33 16,-5 2-67-16,1 0-20 15,0 0-21-15,0-1-5 0,0 1-13 16,0 0-12-16,0 0-33 15,-1 0-12-15,0 0-18 16,0 0-6-16,-17-2-10 16,-31 6-6-16,17 8-5 15,-1 3-4 1,2 8-3-16,2-5-1 0,5 8-1 16,16 3 0-16,-12-6-1 15,5 9 0-15,9-12 0 16,-18 0 0-16,22 0 0 15,7-6 0-15,-7 2-1 16,16-4 0-16,-1 0-1 16,-9-3 1-16,19-4 0 15,-8-4-1-15,3 0-1 0,6-1-3 16,-13-6-13 0,6-1-7-16,8-11-10 0,-9-3 1 15,13-5 6-15,-9 3 2 16,-8-2 5-16,4 3 4 15,-8 1 6-15,-1-3 4 16,-3 7 6-16,0 2 1 16,-3 7 1-16,-1 7-3 15,3 2-1-15,-9 6-1 0,6 6 1 16,-3 1 2-16,-7 9 2 16,3-6 1-16,-3 3 2 15,2 0 1-15,3-2 1 16,3 8 0-16,2-9 2 15,0 0 1-15,4-1 0 16,0-3 0-16,5 11-2 16,-2-7 0-16,1 0-2 15,0-1-2-15,-7-2 0 16,14-3 0-16,-1-10 3 31,-6 0 1-31,0 0 4 0,31-3-1 0,13-13 0 16,-11-1-2-16,-9-3-4 15,-7-8 0-15,-9 1-2 16,-5 3-1-16,-3 1-1 16,2 4-13-16,1 7-87 0,2-4 172 15,-2 6-79-15</inkml:trace>
  <inkml:trace contextRef="#ctx0" brushRef="#br0" timeOffset="6880.8">12484 7546 695 0,'-11'0'391'0,"9"-4"-91"16,-1 9-111-16,-5 0-36 15,16-5-68-15,-8-1-24 16,5 5-31-16,6-1-6 16,-14 7-2-16,3 2 3 15,-9-1 5-15,0 9 4 16,3 3 0-16,-2 11-1 15,-4-5-8-15,-4 4-5 16,2 1-9-16,6-2-1 0,-4 2-3 16,13-9 0-16,-7 0 0 15,-2-5-1-15,6-7 2 16,-7 0 1-16,15-11 5 16,-14-3 3-16,15-6-27 15,-5-1-34-15,-7-3-126 31,3 5-112-31,1 2 173 0</inkml:trace>
  <inkml:trace contextRef="#ctx0" brushRef="#br0" timeOffset="7221.71">12307 7680 481 0,'12'-9'359'16,"-12"5"81"-16,15-2-142 0,-3 5-103 15,-4-1-36-15,14 4-58 16,-4 1-16-16,7 0-12 15,4 1-4-15,-2-3-13 16,0 1-11-16,-4 3-18 16,-1-3-7-16,-1 0-9 15,-4-3 0-15,-4 0 15 16,-3 0-29-16,-3-3-129 16,-2 3-260-16,2 2 244 15</inkml:trace>
  <inkml:trace contextRef="#ctx0" brushRef="#br0" timeOffset="7930.99">13503 7319 806 0,'0'-2'391'15,"0"1"-152"-15,0 0-43 16,0 0-71-16,0 0-29 15,-1 1-31-15,0 0-11 0,-4 13-13 16,-8 15-2-16,-14 41-1 16,16-37 0-1,5-15-7-15,1-1-4 0,-18 52-6 16,0 1-5-16,2-10-4 16,11-21-2-16,8 0-2 15,-6-7 0-15,-8 1-2 16,-2-4 1-16,8-17 1 15,8-2 1-15,11-6 3 16,-6-3 0-16,-7-5-21 16,10-4-44-16,11-9-190 15,-10-7 162-15</inkml:trace>
  <inkml:trace contextRef="#ctx0" brushRef="#br0" timeOffset="8487.72">13829 7594 828 0,'-11'8'467'0,"4"-2"-84"0,-10 0-178 15,-3 1-35-15,1-4-66 16,-5 7-21-16,6-1-31 15,5-1-8-15,-6 8-12 16,6 1-6-16,0 0-7 16,0 2-1-16,6 5-5 15,-5 0-3-15,5 1-3 16,6-4-1-16,3-3-1 16,5 1-1-16,1-4 1 15,0-2-1-15,6-2 1 16,-1-2 0-16,9-6 1 15,1-3 0-15,2-8 0 16,11-2-1-16,-8-9 0 16,4 0 0-16,-9-6 1 15,-2-5 1-15,-10 3 2 16,0-1 1-16,-5 1 1 0,-10 2 2 16,8-1 0-16,-15 3-2 15,1 5-4-15,1 1-1 16,-11 4-3-16,1 5-1 15,1 1-1-15,2 5 2 16,0 3-3-16,14 0 0 16,-14 2 0-16,3 2-2 15,-5-4-2-15,-2-1-2 16,16 10-4-16,-9-6-22 0,10 11-61 16,3-2-58-16,4-4-262 15,5 4 269-15</inkml:trace>
  <inkml:trace contextRef="#ctx0" brushRef="#br0" timeOffset="9431.05">14502 7623 718 0,'0'-7'426'16,"-4"8"-16"-16,-1 0-128 15,-3 1-83-15,-2-2-31 16,-4 0-43-16,-6-2-21 16,0 2-26-16,2-2-12 15,-8 2-21-15,4 0-10 16,-7 1-13-16,4 6-4 0,10-2-7 15,-3 3-3 1,3 1-2-16,-7 4-2 0,-4 0-2 16,-1 1 0-16,5 4-1 15,2-7-1-15,9 2 0 16,3-1 0-16,4 0-1 16,3 2-1-16,5-2 0 15,1 0-1-15,5-3 0 16,5 1 0-16,6-1-1 15,18-3 0-15,-13-6-11 16,-1-7-8-16,-4-9-13 16,-1-8-2-16,4 0 9 15,9-1 9-15,-2 2 17 16,-28-4 3-16,9-6 3 16,-6 2-1-16,-5 2-3 15,13 13-2-15,-3 5-6 16,-11 5-6-16,0 12-4 0,-5 1 0 15,-7 15 4-15,3 5 6 16,0 5 2-16,-8 3 3 16,4 9 0-16,1 11 1 15,-9 8 3-15,3 3-1 16,2 1 1-16,-16-5 1 16,5-4 0-16,15-2 1 15,-13 2 0-15,19-4 1 16,-6-1 0-16,-9-3 1 0,5-9 1 15,-5-8-1-15,2-5 2 16,3-2 1-16,0-8 2 16,-4-3 0-16,4-5 2 15,-2-6-1-15,-1-2-1 16,-3-7 2-16,8-5-2 16,1 3 0-16,-1-20-2 15,10 10-2-15,-5-15-4 16,0-7-1-16,2 1-1 15,1-2-2-15,10 3-5 16,5 2-2-16,16 11 3 16,-1-3 3-16,-1 7 13 15,1 0 8-15,4 2 10 0,9 3 3 16,8 3-2 0,12 4-4-16,-7 2-7 0,-4 0-3 15,2 3-5-15,-7-1-2 16,3-1-3-16,-3 7 1 15,-17-3-2-15,-2-2 1 16,-11-2 1-16,-4-5-27 16,6 0-99-16,-3-1-79 15,3 0 112-15</inkml:trace>
  <inkml:trace contextRef="#ctx0" brushRef="#br0" timeOffset="11051.61">15584 7161 501 0,'8'1'296'0,"-6"-9"-52"0,4 7-85 15,-2 1-30-15,-6 0-29 16,0 0-9-16,1 0 2 16,0 0 3-16,0 0 2 15,0 0 4-15,0 0-5 16,0 0-4-16,-5 3-19 15,-11 5-11-15,-25 17-17 16,23-13-9-16,-4-7-11 16,5 0-5-16,-8-5-7 15,4 0-2-15,-2 2-4 16,0-2-2-16,2 5-4 16,5-2 0-16,6 3-2 15,-4-1 0-15,12 2 0 16,-15-3 0-16,3 4-1 15,13 0 0-15,-5 1-1 16,8 1 0-16,-4 1 1 16,-9 3-1-16,-1 5 1 15,6 2 1-15,7-1 0 0,8 0 0 16,-8 5-1-16,0-3 1 16,-3 7 0-16,-5 2 0 15,-1-3 0-15,-7 1 1 16,3-7-1-16,-5 0 1 0,15-2-1 15,3 2 0-15,-13 1 1 16,7-3-1-16,-11 2 1 16,-2-4 0-16,13-2-1 15,-6 1 2-15,6-5-2 16,3 1 1-16,2-2 0 16,1 0-1-16,-1-2 0 15,1-1 0-15,0 0 0 16,0 0 0-16,5 0 1 15,-2 2-1-15,6-8 0 16,3 6 0-16,-4-1 0 16,0-4 1-16,7 5-1 15,7-7 1-15,-5-2 0 16,3 2 0-16,7-2 1 16,-17-3 1-16,18-2-1 15,-3-1 1-15,-9 3-1 16,-2-2 0-16,0 4 0 0,5-4-1 15,-8-2 1-15,13 4-1 16,-13-1 2-16,-6 4-3 16,1 1-76-16,0-3-58 15,1 4 79-15</inkml:trace>
  <inkml:trace contextRef="#ctx0" brushRef="#br0" timeOffset="21192.75">15898 7391 580 0,'0'-14'307'0,"-1"9"-78"16,1 1-34-16,1 2-59 15,-1 2-17-15,0 0-33 16,0 0-14-16,0 0-21 16,0 0-8-16,0 0-1 0,0 18 1 15,-1 45 0 1,-3-31-5-16,-3 5-8 0,2 7-5 16,-7-12-8-16,-3 7-3 15,2-1-4-15,-2-8-2 16,1 2-1-16,0-7 0 15,-1-4 2-15,5-5 2 16,2-13 6-16,7-2 2 16,-2-7-13-16,-9-2-23 0,-1-8-86 15,9 0-74-15,13-5 104 16</inkml:trace>
  <inkml:trace contextRef="#ctx0" brushRef="#br0" timeOffset="21992.39">15912 7415 662 0,'-36'26'363'0,"29"-27"-91"16,6 1-103-16,1-5-38 16,4-2-56-16,3-4-14 15,5-5-8-15,2 6 9 16,0-2 15-16,4 0 0 16,-1 3-7-16,5-1-9 15,11 2-21-15,-1 6-9 16,10 2-13-16,-8 6-6 15,6 7-6-15,-11 0 0 0,-3 6-2 16,3-2 0-16,-30-4 1 16,6 6 1-16,-17-1 4 15,-10 5 1-15,12 3 1 16,-17-10 0-16,3-2-2 16,-2-1 1-16,-11-4-2 15,11 3 0-15,-11-9-1 16,10-4-1-16,7 5 1 15,-3-14-1-15,9 3-2 16,4-4-2-16,0-6-3 16,6 15-2-16,6-6-4 15,1 1-1-15,8-1 1 16,4-4-1-16,0 12 1 16,3 5 2-16,4 5 0 15,-2 4 1-15,14-5 1 0,1 1-1 16,5 7 2-16,-10-4 0 15,-8 6 1-15,3 3 0 16,-16-3 0-16,6-1 0 16,-7 1 2-16,-11-2 0 15,-1 2 1-15,-1 2 0 16,-4 1 2-16,-1 1 1 0,-12-3 1 16,15 2 2-1,-31-5 6-15,2-6 5 0,-2 4 15 16,-14-11 3-16,17 3 0 15,-3-1-4-15,4-9-15 16,-1 2-4-16,0-5-4 16,8-9-2-16,-4-2-1 15,11-5-3-15,3-8-3 16,-5 3-2-16,16-4-42 16,-8-2-23-16,14 9-73 15,7 5-56-15,9 0-277 16,15 0 308-16</inkml:trace>
  <inkml:trace contextRef="#ctx0" brushRef="#br0" timeOffset="22465.74">16503 7429 900 0,'-2'1'423'0,"0"1"-164"16,0 1-49-16,0-3-66 16,1 1-27-16,0-1-44 15,0 1-16-15,-1-1-17 16,2 0 2-16,4 2 8 0,22 8 7 15,32 1 0-15,-29-12-9 16,2 1-18-16,7 4-10 16,-22-1-11-16,3 5-2 15,-10-7 6-15,-13-2-21 16,11 1-105-16,-1 4-95 16,-6 3 118-16</inkml:trace>
  <inkml:trace contextRef="#ctx0" brushRef="#br0" timeOffset="23325.69">16817 7143 484 0,'-9'-1'302'16,"8"1"2"-16,-2 1-75 15,0-6-70-15,3 4-29 16,0 1-43-16,11 0-8 16,15 1-3-16,22 4-1 0,-15-10-5 15,3-1-1-15,13 5-5 16,1 6-7-16,-2 1-12 15,-4 3-7-15,-13 0-16 16,-3-4-4-16,-9 4-5 16,-6 3-2-16,-7-3 0 15,9 4-2-15,-7 4-1 16,3 0 0-16,1 3 0 16,-7 4-1-16,-2 0-1 15,-6 2-1-15,1 12 0 16,-6 0-1-16,1-3 0 15,4 4 0-15,0-14-1 32,2-12 0-32,0 0 0 0,-5 32 0 0,0 7-1 15,4-6 1-15,-7-20-1 16,-8 5 0-16,12-6 0 16,-9 1 0-16,4-3 1 15,14 1-1-15,-4-4 1 0,11-3 0 16,-7-1 0-16,-3-4 0 15,4-1 1-15,-14-1 1 16,19 3 0-16,-11-11 1 16,-10 0 0-16,1-2-1 0,-8-1 0 15,9 4-1-15,5 0 0 16,4 5-1-16,-13 0-1 16,-4-3 6-16,-6 9 23 15,2-11 8-15,-8-3 13 16,1-3 0-16,-6-12-15 15,-7 8-6-15,12-9-12 16,-4 5-6-16,9-1-9 16,4-3-3-16,0 6-16 15,8 0-32-15,5 4-99 16,7-2-92-16,8 4 144 16</inkml:trace>
  <inkml:trace contextRef="#ctx0" brushRef="#br0" timeOffset="24175.809">14998 8170 460 0,'-3'0'232'0,"-4"-3"-74"15,6-4-24-15,1 3-30 16,4-5-16-16,1 5-5 15,-3 1 0-15,6 0 7 16,1 3 3-16,5-1 2 16,10 1-3-16,8 0-10 15,4-1-4-15,11 2-6 16,3-1-1-16,20 2-5 16,3-2-4-16,14 0-11 15,6-2-6-15,16 2-6 16,11 0-2-16,14-3-2 15,8 2-3-15,-1-6-8 16,2 1-5-16,11 4-7 16,0 0-3-16,-8 5-3 15,5-3 0-15,-16-1-1 0,-6-2-1 16,-5 0 1-16,-15 5-1 16,-19-3 1-16,-8 1 1 15,-24 2 1-15,-9-2 1 16,-20 4 2-16,-14-4 3 15,-11-4 7-15,-7 0-2 0,-7-5-13 16,1 1-28 0,-12-2-100-16,-7 2-79 0,-1 6 121 15</inkml:trace>
  <inkml:trace contextRef="#ctx0" brushRef="#br0" timeOffset="25265.28">15767 8479 427 0,'-6'0'267'15,"12"-1"0"-15,0 4-36 16,0-1-60-16,-6-1-23 15,8 8-31-15,-15-9-4 16,5 8 4-16,2-4 3 16,-19-3-8-16,15 7-8 15,-15-5-24-15,5 3-16 16,-12-2-25-16,-8 1-10 16,-7-2-14-16,-7 1-4 15,6 2-5-15,0-2 0 0,7 0-4 16,5-1 0-16,7 3-2 15,-1-1 0-15,6 0 0 16,1 5-1-16,7-4-2 16,12 3 0-16,1-1-2 15,4-2 1-15,-11 0 1 16,3-4 1-16,2 9 2 16,1 2-1-16,5 2 1 15,-6 3 1-15,2 3 0 16,-7-3 1-16,-2 4-1 15,-1 5 1-15,-2-4-2 16,2 8 2-16,2-1 0 0,-5-1-1 16,-4 0 0-16,10-7 0 15,-9 2 0-15,9-4 0 16,9-1 0-16,-12 1-1 16,4-5 1-16,8 1-1 15,-13-4 0-15,3-4-1 16,5-1-1-16,-2-3 1 15,2-1 1-15,2-1-1 16,-2-2 1-16,0 0 0 0,4 0 0 16,21 1 1-16,31 1 0 15,-34-3 1-15,0 0 0 16,-5-1-1-16,1 1 1 16,-1-2-1-16,8 0 2 15,-15 0 0-15,-1 0-40 16,-3-1-40-16,-5 0-130 15,8 2-67-15,0-5 165 16</inkml:trace>
  <inkml:trace contextRef="#ctx0" brushRef="#br0" timeOffset="26312.08">16161 8591 740 0,'-7'-15'476'0,"3"4"-7"15,10 0-209-15,-9 3-39 16,1 3-77-16,2 1-35 0,-5 6-57 16,1 1-20-16,2 5-17 15,-5 4 0-15,-6 6 5 16,-1-1 3-16,-3 12 1 15,-2 5-3-15,0 13-8 16,0 2-3-16,-1 0-4 16,-2-3-1-16,8-6 0 15,3 0-1-15,-1-9 0 16,8-3-1-16,-3-10 1 16,2-6 1-16,5-7 5 15,0-6 0-15,0-7-2 16,-4-9-2-16,5-8-9 15,6-4-7-15,-3-10-8 0,9-3-2 16,4-6 2 0,0-3 4-16,14 4 9 0,8 3 1 15,4 7 2-15,-2 0-1 16,1 6 0-16,-3 1 0 16,-5 7 0-16,-3 7 0 15,0 6-1-15,-7 10 1 16,-5 2 0-16,-2 8 0 15,-3 2 1-15,-3 3-2 0,-3 10 4 16,0 0 0 0,-8 11 3-16,-7-1 2 15,-2 10 2-15,-3 4 0 0,-1-2 3 16,2-1-1-16,0-4 0 16,-2-10-1-16,2-5-2 15,4-3-1-15,0-12 0 16,9 3-2-16,-2-5-1 15,7 2 0-15,-4-9 2 16,-6-1-10-16,5 0-57 16,-3-4-50-16,1 1-147 15,0 0-146-15,0 0 259 16</inkml:trace>
  <inkml:trace contextRef="#ctx0" brushRef="#br0" timeOffset="26576.6">16189 8743 966 0,'-4'5'485'16,"-7"-6"-145"-16,10-2-66 15,5-1-83-15,8-6-41 0,8 6-57 16,3 3-20-16,0 0-21 15,-4 0-12-15,16-1-14 16,-13 1-7-16,8-4-9 16,-2 8-3-16,-10-3 0 15,-2-5 2-15,0 6-55 16,-16-7-67-16,10 0 73 16</inkml:trace>
  <inkml:trace contextRef="#ctx0" brushRef="#br0" timeOffset="27324.829">16738 8427 698 0,'-18'-9'396'0,"14"5"-45"15,-1 1-65-15,10-1-68 16,0 4-35-16,-6 1-66 15,1-1-28-15,0 0-44 16,0 0-13-16,29 4-8 16,43 7-1-16,-28-2-2 15,-7 2-1-15,1-4-4 16,-3 3-3-16,8-1-4 16,0-6-2-16,-5 7 0 15,2-2 0-15,-26-2-3 16,8 7 1-16,-12 0-1 15,-5-1 0-15,9 3 0 16,-10 0 0-16,0 2 1 0,8 1-2 16,-7 3 1-16,-5 2-1 15,0 1 1-15,-6 5 0 16,-6-5-1-16,6 5 2 16,1 5-1-16,-1-3 0 15,6 5-1-15,0-3 2 16,-7-6 12-16,1 3 2 15,1-2 1-15,-6-3-1 16,12 1-12-16,0-3-2 16,-9-5 1-16,0 1 1 15,-3-4 2-15,-6 2 1 0,-2-6 2 16,3 0-1-16,-11-4 2 16,-5-2-1-16,3-5 1 15,-9-6 0-15,1-4-2 16,-3-1-2-16,-2-2-3 15,6-2-2-15,-1 0-3 16,7 4-1-16,9-1-2 16,-2 2-10-16,8 5-43 15,8 2-23-15,-10 5 388 16,14 7-257-16</inkml:trace>
  <inkml:trace contextRef="#ctx0" brushRef="#br0" timeOffset="34322.11">7000 10698 127 0,'-1'0'67'0,"1"0"-17"15,0 0-30-15,0 0-9 16,0 0-6-16,0 0-1 16,0 0 0-16,0-1 1 15,4 0 8-15,-3 0 5 0,2-1 13 16,-3 0 10-16,3-3 6 15,-3 4 4-15,0 0-5 16,0 0-8-16,0 0-16 16,0 0-7-16,0-1-7 15,0 1-1-15,-1 0 2 16,0 0 0-16,0 0 2 16,-1 0 6-16,1 0 15 15,0 0 9-15,0 1 17 16,0 0 3-16,0 0 5 15,0 0-4-15,0 0-7 16,0 0-5-16,0 0-16 16,-1 0-1-16,1 0 8 15,0 0 10-15,0 0 17 16,0 0 3-16,0 0 1 16,0 0-5-16,0-1-9 0,0 0-5 15,0-1-5-15,0 1-2 16,-1 0 4-16,1 1 4 15,0 0-2-15,0 0-2 16,0 0-7-16,0-1-8 16,0 0-6-16,0 1-4 0,0-1-3 15,0 1 1-15,-1 0 2 16,2 0 0-16,0-1-5 16,0 0-2-16,0 0-7 15,0 0-3-15,7-3-2 16,13-3-2-16,37-10-4 15,-28 11 1-15,2 2-2 16,1-8 0-16,-2 9-1 16,5 2 0-16,-4 1 0 15,-1 10 0-15,-13-2 1 16,2-1 0-16,-9 8 1 16,-9 4 2-16,-4 0 2 15,-4 0 1-15,-7-2 3 16,1-6 1-16,-4 1 2 15,-2-2-1-15,1 0 1 16,-14-3 1-16,10 0-1 16,-7-3 1-16,-1-3-1 0,21 0-1 15,-12-4-1-15,4-4-1 16,8-2-2-16,-15 1-3 16,18 4-1-16,6-3-2 15,-4 7-3-15,12-4-2 16,0-1-4-16,5 5 0 0,11 0 0 15,-13 2 1-15,11 3 1 16,-4-2 1-16,2 4 1 16,14 0 0-16,-10 5 4 15,3 5-1-15,-3-1 2 16,-7 4 0-16,-5 0 0 16,-3 2 0-16,-1 6 0 15,-2 3 1-15,-4 6 1 16,-4-2 2-16,-9-6 1 15,-11-2 1-15,-5-10 10 16,1-3 6-16,2-3 11 16,-10 0 5-16,2-6 3 15,-8 0-4-15,-7-9-7 16,15 2-4-16,-13-6-10 16,18-7-3-16,5-2-4 15,5-1-1-15,11-2-3 0,-10 1-2 16,3-1-1-16,-2-1-2 15,9 1-1-15,3 1-2 16,3 11-6-16,1-5-20 16,4 3-65-16,3 5-44 15,5 3-163-15,1 2-244 16,-7 3 362-16</inkml:trace>
  <inkml:trace contextRef="#ctx0" brushRef="#br0" timeOffset="34822.67">7617 11010 819 0,'0'-9'467'0,"-5"4"-97"16,7-3-120-16,-10 4-32 16,0 0-71-16,4 7-27 0,-2 0-50 15,8 7-15-15,-2 6-18 16,-3-3-3-16,-4 8-3 16,0 1-2-16,-4-7-6 15,6 3-4-15,17 1-7 16,-11-10-3-16,-1 0 2 15,0 0 1-15,-15-11 7 16,10 1 3-16,2-3-22 16,-2-2-34-16,7-8-136 15,0-1-99-15,-3-14 159 16</inkml:trace>
  <inkml:trace contextRef="#ctx0" brushRef="#br0" timeOffset="35456.68">8061 10693 705 0,'4'-8'435'0,"-14"4"-30"0,6 2-176 16,4 1-35-16,-21 8-58 16,19 7-20-16,-16-2-24 15,-5 5-9-15,4 8-20 16,-8-9-10-16,13 8-19 16,-7 1-6-16,1-2-13 15,6 7-2-15,4 2-5 16,1 1-1-16,8-2-2 15,1 7-1-15,-3-10-2 16,11-1 0-16,3-8 0 16,0-8 0-16,10 6 1 15,-8-12 1-15,3-1 0 16,0 1 1-16,2-10 3 16,-5 7 0-16,13-2 5 0,-2-8-1 15,1-9 1-15,4-7-1 16,-8-4-4-16,2-7 1 15,1-5-1-15,7 0 0 16,-8-5 1-16,-4 2 1 16,-10 5 2-16,-6-2-1 15,-4 5-2-15,-3 7 0 16,-22-1-6-16,7 9-1 16,1 7-2-16,-5 2-3 0,13 12-1 15,-5 1 0-15,-6 4-2 16,4 0 1-16,2 3 0 15,-4 2 0-15,4 1 0 16,3 4 1-16,-5 1 7 16,2-4-23-16,11 4-50 15,-5 1-35-15,12-2-108 16,-3 2-66-16,8-2 180 16</inkml:trace>
  <inkml:trace contextRef="#ctx0" brushRef="#br0" timeOffset="36088.3">8622 10649 670 0,'0'-9'447'0,"0"6"-1"16,-5 2-189-16,2-5-30 15,-7 6-70-15,9 8-22 16,-11-1-28-16,-5 4-9 16,-7 3-22-16,-7-10-11 15,4 12-20-15,1 3-7 0,3 0-10 16,-3 5-5 0,8-1-8-16,-14 1-4 0,20 3-4 15,7 3-3-15,-6-1-1 16,23 0-2-16,-11-3 0 15,-1 2 0-15,8-2-1 16,-3 0 1-16,5-1 1 16,6-2-1-16,-1-8 2 15,1-3 0-15,6-8 1 16,-7-8 2-16,12-1 2 16,-1-2 2-16,-1-8 0 15,-2 0 0-15,1-8-2 16,0-4-1-16,2 0 0 15,1-5 0-15,-3 3 1 16,-7-1 2-16,-6 2 1 16,1-1 0-16,-12-2 0 0,-1 2-2 15,-13 2-1-15,1-1-2 16,-7 3-3-16,3 4-1 16,2 3-2-16,1 4-2 15,2 5-3-15,3 0 0 16,-3 5-1-16,-2 3 0 0,-5 6 2 15,0-1-1 1,0 3 0-16,10 9 0 0,-6-6 0 16,-2 3 0-16,2 4-5 15,-7-6-24-15,16 6-100 16,-1 5-73-16,14-1 120 16</inkml:trace>
  <inkml:trace contextRef="#ctx0" brushRef="#br0" timeOffset="36659.47">9188 10779 434 0,'-8'-4'301'0,"-25"-14"43"15,20 15-70-15,9 2-61 16,-3 3-24-16,1 0-47 16,6-1-19-16,8-1-27 15,3-1-10-15,2-1-3 16,0-1 3-16,4-1 0 15,6-1-7-15,2 3-15 16,8 2-6-16,0-1-10 16,3 2-2-16,7 1-7 15,0-2-7-15,-8 3-12 0,3 0-3 16,-16 1-8-16,6-1-1 16,-13-1 1-16,4-1 1 15,-6-3 4-15,-8-1 0 16,7 1-4-16,-18-4-18 15,11 4-56-15,-6 2-36 16,-1 2-131-16,1-2-96 16,0 0 207-16</inkml:trace>
  <inkml:trace contextRef="#ctx0" brushRef="#br0" timeOffset="37055.28">9189 10961 811 0,'-6'1'404'0,"2"0"-118"15,1-2-35-15,7 3-57 16,-4-2-23-16,0-1-32 15,0 0-9-15,1 0-13 0,13-5-8 16,13 1-16-16,24-1-9 16,-25 5-6-16,5 1-3 15,6 4-12-15,13 3-3 16,-4-3-22-16,-2 0-11 16,-16-4-13-16,-3-3-4 15,1 2-3-15,-1 1 0 16,3 0-1-16,-7 3 0 15,-7-3 1-15,-3 0 0 16,-4-5-11-16,-3-2-17 0,1-1-64 16,-2 0-66-16,3 2 93 15</inkml:trace>
  <inkml:trace contextRef="#ctx0" brushRef="#br0" timeOffset="40838.68">22212 5328 538 0,'29'-44'296'0,"-22"32"-50"15,-1-1-21-15,-3 12-53 0,1 1-27 16,-6 1-46-16,1-1-7 16,0 0-35-16,0 0-7 15,-5 8-15-15,-6 14-16 16,-14 38 6-16,17-23-3 16,-3 5-2-16,2-2-1 15,0 2-4-15,-3-3-3 16,1 5-2-16,-1-3 0 15,-2-3 1-15,0-2 1 0,3-9 2 16,0-4 1-16,4-10 2 16,-2-6 4-16,7-9 5 15,1 0-10-15,3-5-56 16,-1 6-49-16,1-9-181 16,4-13 169-16</inkml:trace>
  <inkml:trace contextRef="#ctx0" brushRef="#br0" timeOffset="41323.96">22193 5247 625 0,'-4'-11'338'0,"-2"0"-88"16,10 5-92-16,0-6-23 16,0 1-22-16,1 0-1 15,0-1-15-15,1 1-4 16,7 5-18-16,3 0-12 16,10 2-13-16,1 2-4 0,10 1-14 15,8 2-3-15,-2 5-10 16,6 0-8-16,-4 4-4 15,-9 3-2-15,-7 7-1 16,-5 4-1-16,-10 6 0 16,-8-2 0-16,-4-5 4 15,-7-1 1-15,-6 1 5 16,-5 1 2-16,-9 5 4 16,-6-6-1-16,-5-6 1 15,-4-4 1-15,-5-5 0 16,15 3 0-16,-10-9-2 15,4-1-1-15,5-4 0 16,-6-4-2-16,15-5-2 16,4-5-1-16,8-2-31 15,3-6-35-15,9-1-97 16,7 14-89-16,5-7 147 0</inkml:trace>
  <inkml:trace contextRef="#ctx0" brushRef="#br0" timeOffset="41854.08">22963 4954 937 0,'0'-10'486'16,"-1"-1"-149"-16,-3 3-120 15,9 4-31-15,-9 2-64 16,8 2-27-16,-5 0-45 16,0 0-8-16,-1 0-30 0,-6 17-4 15,-9 38-3-15,14-24-12 16,-11 9 14-16,-2 0 3 16,-2 10 0-16,4 3 4 15,-2-3-4-15,3 0-2 16,-10-9 0-16,-1-7 1 15,3-4-1-15,-3-6 1 0,11-6 2 16,-1-5 3-16,3-9 6 16,5-2 4-16,2-7-2 15,0 1-15-15,5-12-54 16,2-2-47-16,4-12-151 16,6-1-100-16,17-7 214 15</inkml:trace>
  <inkml:trace contextRef="#ctx0" brushRef="#br0" timeOffset="42303.1">23265 5072 740 0,'23'3'419'16,"-3"4"-101"-16,-16-1-87 15,6 2-8-15,-6 1-77 0,0-1-16 16,3 1-20-16,-12 0-29 15,4 0 16-15,-13-5-8 16,-6 0-19-16,-4-1-13 16,-19-3-23-16,8 1-10 15,-3 2-13-15,-3-2-2 16,1 5-5-16,-1-1-1 16,11 6-1-16,-7-1-1 15,13-3-2-15,10 0-1 16,0-6-2-16,13 4-2 0,2 6-1 15,1 0 0-15,14 8 1 16,-4-1 0-16,1-6 2 16,7 5 0-16,-7-4 1 15,13 3 1-15,3 6 2 16,-6-7 0-16,-3-1 0 16,-2 4 2-16,-2-7-1 15,-1 0 1-15,-3-2 1 16,1-3 0-16,-2 2 2 15,0-2 2-15,-2 0 0 16,3-6-23-16,-6 0-77 16,-4-8-77-16,15 2 98 15</inkml:trace>
  <inkml:trace contextRef="#ctx0" brushRef="#br0" timeOffset="43019.35">23632 5404 951 0,'12'-8'464'0,"-9"-1"-162"15,2 1-72-15,-2 3-57 16,-6 3-26-16,-2-3-27 15,-4 6-14-15,-5 1-34 16,-2-2-12-16,-4 7-19 16,-4-3-7-16,-2 8-13 15,-6-2-4-15,-3 0-8 16,4 2-4-16,2-1-3 16,7 2-1-16,11 1-1 15,-5 0-1-15,3 0-2 16,4-3 1-16,2 1-2 15,4 1 0-15,6 1-1 16,-2 1 1-16,10-2 2 16,1-1 1-16,0-4 2 0,15-2 0 15,-7-6 3-15,7-1 0 16,6-8 4-16,-9-5 0 16,7-1-2-16,-5-6-1 15,-3 0-5-15,-2 1-1 16,-3-1-4-16,-2-2-2 15,-6 5 1-15,1 4 1 16,-2 7 1-16,-8 2 0 0,4 7-6 16,-7-1-1-16,1-1-3 15,0 0 1-15,0 0 5 16,-4 6 2-16,-1 4 3 16,-5 7 1-16,-10 27 1 15,19-28 1-15,-2 0 1 16,4-2 0-16,3 3 2 15,0-2-1-15,8 1 1 16,0 2-1-16,1-3 1 16,2 0 1-16,0-3-1 15,3 0 0-15,-1-8 2 16,7-1 2-16,2-6 7 16,-2-11 0-16,6-4 0 15,-11-5-3-15,3-1-6 0,3 4 4 16,-2 1-30-16,-2 3-39 15,-5 3-84-15,-5 4 83 16</inkml:trace>
  <inkml:trace contextRef="#ctx0" brushRef="#br0" timeOffset="43575.45">24231 5113 429 0,'-2'-5'332'0,"6"5"30"15,-8-1-90-15,3 0-27 0,0 0-42 16,0 0-18-16,1 0-33 16,0 0-9-16,17 0-31 15,34 5-16-15,-30-2-28 16,4 1-12-16,5 2-19 15,-6-7-7-15,14 2-11 16,1 0-4-16,-8-6-3 16,-5 4 0-16,-11-5-8 15,-7 4-23-15,-3 1-88 16,-5 2-74-16,-4 4 106 16</inkml:trace>
  <inkml:trace contextRef="#ctx0" brushRef="#br0" timeOffset="43885.91">24197 5306 1291 0,'0'0'206'0,"7"0"-59"16,-3-7 165-16,8 9-54 0,2-9-70 15,0 0-26-15,4 2-41 16,1-4-15-16,4 12-32 16,-5-3-14-16,14 3-27 15,-3-1-8-15,3 4-16 16,1 3-2-16,-6-3-3 16,1 7-3-16,-12-11 11 15,0 4-16-15,-3-5-86 16,-5-9-86-16,6 1 101 15</inkml:trace>
  <inkml:trace contextRef="#ctx0" brushRef="#br0" timeOffset="44258.87">24927 5155 1019 0,'-1'0'675'16,"0"4"-341"-16,1-2-114 16,2 2-21-16,13 2-49 15,40 21-25-15,-24-26-44 16,2-3-16-16,10-4-29 16,4 3-12-16,-12-6-8 15,0 3-4-15,-12-2-60 16,-18-3-58-16,7 2-133 15,8 4 137-15</inkml:trace>
  <inkml:trace contextRef="#ctx0" brushRef="#br0" timeOffset="44685.35">25764 4912 710 0,'-8'0'459'0,"8"0"33"15,-4-2-178-15,1 7-119 16,2-5-37-16,0 0-69 16,-3 5-21-16,1 15-32 15,-32 34-9-15,21-18-6 16,-11-1-1-16,8 13-1 16,-12-5-2-16,7-1-5 15,7 1-1-15,-5-7-4 16,11-2 1-16,3-7-1 15,0-4 3-15,2-11 14 16,0-5-18-16,4-7-50 16,0-7-57-16,11-12-137 15,4-2 147-15</inkml:trace>
  <inkml:trace contextRef="#ctx0" brushRef="#br0" timeOffset="45140.13">26103 5075 779 0,'1'12'450'0,"-13"-1"-35"15,0 1-103-15,0 3-86 16,-4-2-35-16,0 3-60 16,-1-2-22-16,-3 3-37 15,-1 3-15-15,3-3-24 16,4 2-9-16,3 1-11 15,1-1-2-15,4-3-1 16,0 6-2-16,6-4 0 16,1-5-2-16,5 2 1 15,1-3-1-15,5-6 2 16,3-1 3-16,1-5 2 16,1-3 3-16,2-8 1 0,3-1-2 15,2-5-2-15,1-8-1 16,1-6-2-16,-1-5 0 15,3-3-3-15,-11 2-1 16,-4 12-4-16,-7 4-1 16,-22 4-2-16,8 1-3 15,-5 12-5-15,-7-1 1 16,0 5-1-16,-6 5 2 0,-3-2 2 16,4 3-1-16,9 3 13 15,4 1-21 1,6 2-68-16,2 1-66 0,3-3-198 15,5 8-365-15,4-7 472 16</inkml:trace>
  <inkml:trace contextRef="#ctx0" brushRef="#br0" timeOffset="45905.259">26743 5175 2186 0,'-4'-6'108'0,"-1"1"-14"15,1-5 84-15,-15-4-81 0,14 8-28 16,-16-1-32-16,1 3-9 16,-11 4-12-16,-5 4-6 15,-1 5-5-15,-1-3-1 16,7 7 1-16,-3 1-1 15,12 2-2-15,5 7 0 16,4-3-1-16,1 1-1 16,10 3-1-16,3-2-1 15,7-2 0-15,4-6 2 0,7-4 2 16,2-7 3-16,5-1 2 16,5-5 0-16,5-9-9 15,-1 1-7-15,-3-9-8 16,2 3-3-16,-16-7 5 15,3-4 1-15,-10 9-4 16,-7-5 2-16,-10 10-13 16,7 13-5-16,1 7-1 15,-17 2-4-15,6 20 12 16,-12 4 7-16,-13 7 5 16,9 7 4-16,-9 3 3 15,-5 0 3-15,10 2 3 16,5 10 3-16,7 4 2 15,1 7 3-15,-3-1 4 0,0-3-2 16,-1-7 1-16,-2-13 0 16,4-4 1-16,4-11 9 15,-3-13 11-15,-4-4 5 16,-2-13 1-16,-3-5-4 16,2-10-9-16,-7-7-2 15,18-5-6-15,-5-8-5 16,-2-8-18-16,19-1-12 0,-11-5-10 15,6 2 0-15,14 4 11 16,-3 2 7-16,3 4 7 16,3 3 2-16,0 7 1 15,9 3-1-15,3 7 2 16,4 0 3-16,13 5 9 16,-1 1 5-16,8 0 5 15,1 5-4-15,-2-1-7 16,9 0-5-16,2 2-2 15,-2-2 18-15,-5 0-34 16,-3 2 87-16,-1-1-55 16</inkml:trace>
  <inkml:trace contextRef="#ctx0" brushRef="#br0" timeOffset="46669.37">27421 4785 418 0,'8'-9'252'16,"1"4"-13"-16,0-4-34 15,1-1-35-15,0-2-7 0,0 10-3 16,2-3-8-16,-7 1-18 16,-1 2-10-16,-3 2-15 15,-4 1 1-15,2-1-12 16,0 0-5-16,-4 12-27 15,-14 10-15-15,-35 32-23 16,25-27-7-16,-11 4-9 16,-3 3-5-16,-3 0-5 15,7 0 0-15,20 6-2 16,-9-1 0-16,7-2 0 16,-5 2 0-16,-1-1 0 15,11 4 0-15,9 1 0 16,3-4-1-16,9-2 1 15,6-4 0-15,2-6 2 16,11 1 7-16,2-9-61 0,-3-5-58 16,10-4 69-16</inkml:trace>
  <inkml:trace contextRef="#ctx0" brushRef="#br0" timeOffset="49035.689">27600 4970 573 0,'0'-6'341'16,"0"3"-38"-16,0 0-46 16,2-3-77-16,-2 5-31 15,0-4-42-15,0 2-19 16,0 1-19-16,0-1-9 0,6-3-15 15,17-5-6-15,38-27-9 16,-16 20-2-16,5 9-5 16,3-3-3-16,-7 2-10 15,-6 9-4-15,-7 1-6 16,-2 16-1-16,-19 2-2 16,-10-2 1-16,-12 3 4 15,-10 1 4-15,-3 9 2 16,0-1-1-16,-5 6-1 15,-1-7-1-15,-3 1-1 16,1-2-2-16,4-2 0 16,-2 4 0-16,13-3 0 15,-4 2 1-15,15-2 1 16,5-7 0-16,1 6 2 16,3-9-1-16,-12-2-1 0,6-3 2 15,-7-4-29-15,5-1-20 16,3 0-35-16,-5 8-22 15,13-6-27-15,-15 6-29 16,5-4-87-16,8-8-79 16,-20-7 201-16</inkml:trace>
  <inkml:trace contextRef="#ctx0" brushRef="#br0" timeOffset="49335.02">27708 5076 1169 0,'1'-2'514'0,"5"-2"-265"15,2 1-30-15,5-1-72 16,8-1-20-16,9 2-25 15,2-1-9-15,3 2-26 16,2 1-17-16,-6 1-27 16,-1 2-10-16,-11 1-6 0,-7 3-1 15,-2-3-11-15,0 4-34 16,-8-4-118-16,-1-1 79 16,-2 3 15-16</inkml:trace>
  <inkml:trace contextRef="#ctx0" brushRef="#br0" timeOffset="49684.02">28207 5187 1232 0,'-16'7'539'0,"-1"4"-271"16,-3-4-61-16,15 0-69 16,-6 5-41-16,9-5-51 15,2 0-14-15,11 7-15 16,-9-9-4-16,-4-1-3 15,3 1 1-15,-16-10 4 0,16 4-2 16,8-3-56-16,3-1-45 16,7-3-158-16,-7-5 148 15</inkml:trace>
  <inkml:trace contextRef="#ctx0" brushRef="#br0" timeOffset="50349.81">28559 4992 626 0,'-37'-27'322'0,"32"23"-98"0,7 1-40 16,5-3-70-16,2-4-21 15,1 2-12-15,6 4 0 16,10 0 8-16,6 8-2 15,2-4-4-15,3-1 3 16,2 6-9-16,-13-5-8 16,5 7-22-16,-11 3-15 15,-10-1-17-15,-2 3-3 16,-9 3 2-16,-1 0 2 16,-8-1 3-16,-4-3-1 15,6-5-4 1,2-1-2-16,-26 16-5 0,-9-2-2 0,2 1 0 15,10-5-1-15,9 0-1 16,1-2 1-16,20 1-2 16,-4-1-2-16,-7-2 0 15,3 0 0-15,-11-2 0 16,18 1-1-16,4 1 0 16,13-1 1-16,-1-2 0 15,-6 0 2-15,1-4 2 16,6 1 1-16,5 0 2 15,8 2 2-15,3-3 5 16,-7-4 0-16,1-6 4 16,1 5-1-16,-2-11-2 0,-3-2-2 15,3 2-6 1,0-2-1-16,1 5 0 0,-11 8-20 16,5-4-93-16,-8-1-79 15,-9 5 106-15</inkml:trace>
  <inkml:trace contextRef="#ctx0" brushRef="#br0" timeOffset="50702.08">29610 4978 873 0,'13'-14'459'0,"-15"3"-92"15,4 11-115-15,-7 3-80 16,4 4-28-16,-10 6-38 16,-8-3-16-16,5 6-19 15,-20 0-8-15,-6 4-20 16,-1 1-7-16,-6 3-16 15,8 3-6-15,6-3-4 0,3 6 0 16,8-7-1-16,3-7 0 16,7 3-11-16,-1-10-18 15,7-7-61-15,-3 6-41 16,7-13-133-16,4 1 157 16</inkml:trace>
  <inkml:trace contextRef="#ctx0" brushRef="#br0" timeOffset="50965.1">29352 5009 1398 0,'-5'-4'594'0,"7"5"-347"15,-1 7-44-15,0 0-81 16,1 0-34-16,5 6-32 15,-3-1-15-15,7 6-17 16,3 6-5-16,6 1-9 16,-4 0-3-16,2-5-2 15,-4 1 1-15,-1 1-10 16,0-8-21-16,-1-3-97 16,-3-3-88-16,5-15 126 0</inkml:trace>
  <inkml:trace contextRef="#ctx0" brushRef="#br0" timeOffset="51318.34">30037 4883 1047 0,'0'-11'556'16,"-4"10"-121"-16,2 2-228 16,4 6-45-16,-9 7-73 15,6 3-25-15,-2 6-23 16,-10-1-4-16,2 6-7 16,-7-1-7-16,-4 2-8 15,3 4-4-15,1-3-4 16,2-1 0-16,10-1 2 15,-1-2 2-15,3-4 4 16,4 0 3-16,-5-13-38 16,5-5-31-16,3-10-117 0,3-1-92 15,10-10 163-15</inkml:trace>
  <inkml:trace contextRef="#ctx0" brushRef="#br0" timeOffset="51851.229">30520 4925 1218 0,'7'-2'561'0,"-9"-3"-222"16,-1 9-90-16,-5-4-70 15,-1 9-44-15,-10 2-64 16,-7-4-15-16,-6 11-20 15,-10-6-6-15,8 9-11 16,4 0-5-16,5 0-6 16,8 6-2-16,2-2-1 15,7 2-1-15,4 2 1 16,-4 3-1-16,8-4 1 16,-1 3-1-16,3-9 1 15,5-1 0-15,3-3-1 16,4-4 1-16,1 2-1 15,1-12 2-15,-1-3 4 0,4-2 1 16,9-6 0-16,3-1-1 16,1-10-2-16,2-4-2 15,-7-9-2-15,-3-1 0 16,0 0 0-16,-1 0 1 16,-2 0 0-16,-4 3 1 15,-6 3-1-15,-3 0 0 0,-10 2-2 16,-6 4-3-16,2 2-1 15,-9 4-4-15,-7 3-1 16,6 1 0-16,-9 1 0 16,6 4 0-16,11 3 1 15,-14 3 0-15,4 4-12 16,-3-1-19-16,-3 11-61 16,9-10-55-16,1 6-171 15,8 4 203-15</inkml:trace>
  <inkml:trace contextRef="#ctx0" brushRef="#br0" timeOffset="52263.8">30941 4843 569 0,'-3'1'346'0,"6"3"14"16,3-7-92-16,-6 2-58 15,-1 1-26-15,0 0-27 16,0 0-6-16,1 0-4 16,0 0 2-16,0 0-26 15,2-1-17-15,18-1-28 16,20-6-15-16,-16 4-25 16,-6 2-12-16,-4 0-14 15,-1 1-3-15,-2 3-4 16,-4-6-2-16,-2-1-52 15,5 1-43-15,-10 0 57 16</inkml:trace>
  <inkml:trace contextRef="#ctx0" brushRef="#br0" timeOffset="52806.39">31514 4621 978 0,'-4'-4'497'0,"-3"1"-133"15,-2 5-106-15,9 0-84 16,-8 6-38-16,4 1-45 16,-9 2-19-16,-9 7-17 15,16-3-4-15,0 8-11 16,6-3-6-16,-1-1-9 16,-16-4-5-16,13-1-5 15,3 0-2-15,1-2-2 16,8-1 0-16,-9-7 0 0,-1-2 0 15,0-4 1-15,1 2-1 16,1 0-1-16,0 0 0 16,0 0-4-16,0 0-1 15,4 0-3-15,9-1 0 16,15-1 1-16,27 1 1 16</inkml:trace>
  <inkml:trace contextRef="#ctx0" brushRef="#br0" timeOffset="53084.28">31726 4681 821 0,'0'-39'519'16,"-4"31"-26"-16,-7-2-187 15,4 9-42-15,1 1-84 16,-4 1-40-16,1 9-69 16,-4-3-24-16,1 9-24 15,0 3-6-15,-2 6-9 16,-1 0-1-1,7-12-3-15,1 0-1 0,-21 41 0 16,-1 4 1-16,6-7 1 16,10-23 5-16,3-6-35 15,-2-7-32-15,-3-2-93 16,1-2-448-16,-11 1 421 0</inkml:trace>
  <inkml:trace contextRef="#ctx0" brushRef="#br0" timeOffset="53715.68">31952 4852 690 0,'-6'1'392'0,"5"5"-78"16,1-5-83-16,-1-2-15 15,1 1-25-15,0 0-12 0,0-2-32 16,10 2-19-16,-2 2-45 16,10 3-22-16,49 38-32 15,-35-12-10-15,7 12-6 16,-9-1-3-16,-8 5 0 16,0 11-2-16,-16 2-1 15,-4 2 0-15,-5 2 0 16,-11-11 0-16,-5-3 2 15,-11-9 0-15,-16-2 1 16,-4-1-1-16,-1-3-1 16,-2 1 1-16,4-8 4 15,-2-11 17-15,5-8-32 16,8-9-43-16,9-11-390 0,12-1 298 16</inkml:trace>
  <inkml:trace contextRef="#ctx0" brushRef="#br0" timeOffset="55949.44">24262 6641 626 0,'-1'0'358'16,"0"0"-82"-16,0 0-74 15,0 0-33-15,0 0-49 16,0 0-15-16,1 0-19 16,1 2 0-16,5 7 3 15,1-6 3-15,-5-2 4 16,9 5 2-16,11 3-7 16,32 1-6-16,-19-14-12 15,1-7-8-15,3 8-18 16,2 4-7-16,-14-9-18 15,3 4-7-15,-5 4-7 16,-6-7-3-16,-2 3-2 16,-4 7-3-16,-4-3-20 15,-4 0-34-15,-3 9-104 16,-5-7-106-16,-8 11 161 0</inkml:trace>
  <inkml:trace contextRef="#ctx0" brushRef="#br0" timeOffset="56282.3">24226 6854 755 0,'-6'-1'409'0,"0"-2"-66"16,12 2-68-1,-3 1-60-15,0 0-28 0,-3-1-29 16,6 0-8-16,10 0-12 16,33-1-11-16,-28 4-25 15,5 0-12-15,19 2-15 16,-4 3-10-16,4-3-22 16,-7-1-10-16,-8-4-19 15,-3 1-3-15,-10-4-2 16,-1 0-1-16,0 1-22 15,-2-7-14-15,4 1 248 16,4 2-178-16</inkml:trace>
  <inkml:trace contextRef="#ctx0" brushRef="#br0" timeOffset="69511.05">25320 6493 501 0,'-45'11'286'0,"42"-11"-55"16,5 3-83-16,-8-2-31 16,6-1-32-16,0 0-8 15,0 0-17-15,0 0-4 16,0 0 1-16,0 0 3 16,0 0 6-16,0 0 0 15,0 0-7-15,0 0-8 16,0-1-12-16,12-1-5 0,11-3-11 15,35-14 1 1,-21 9-13-16,7 2-2 0,-5 3-1 16,-2 2-5-16,-1 2 1 15,-4 1 0-15,-2 2-2 16,-7 3 0-16,-8 3-1 16,-4 2 3-16,-11 4 6 15,5 4 2-15,-20-2 5 16,-7 7 2-16,-12-6-8 15,-7 3 0-15,10 2-3 16,0-8-1-16,7 1 3 16,2-9 0-16,3-4 3 15,4-1 1-15,6-7 0 16,5-7-4-16,7-5-7 16,7 1-3-16,4 4-6 0,5 3-1 15,-3 7 1 1,3 1 0-16,1 2 0 0,-3 1 0 15,7 7 1-15,-2 6 0 16,-1 3 2-16,2 4-1 16,-3 3 2-16,1-1-1 15,-11 4 1-15,0 4 1 16,-5-7 1-16,-11 1 0 16,-4-1 1-16,-9-5 2 0,-9 2 1 15,6 1 2-15,-7-3 2 16,-1-4 2-16,-8-2 1 15,-5-3 2-15,-3-3 0 16,-5-3 1-16,9-5-2 16,5-1-2-16,-1-7-2 15,8 2-1-15,-4-3-2 16,1-1 0-16,15 3 0 16,-3-4-1-16,12 3-1 15,2 1-2-15,5-3-10 16,10 3-26-16,3-9-141 15,7-2-119-15,3 1 177 16</inkml:trace>
  <inkml:trace contextRef="#ctx0" brushRef="#br0" timeOffset="69981.45">25925 6854 1285 0,'-1'-1'682'0,"0"0"-419"16,0 0 33-16,0 0-169 15,-1 0-156-15,-4 1 76 16,0 0-96-16,1 1 64 16,1 0-2-16,-1 1-6 0,2 7 0 15,0-4-1-15,1 1 1 16,0-4 1-16,0-1 7 16,1-1-52-16,0 0-52 15,0 0-155-15,0 0 144 16</inkml:trace>
  <inkml:trace contextRef="#ctx0" brushRef="#br0" timeOffset="70427.73">26329 6459 954 0,'1'-11'463'0,"-1"5"-157"0,1 3-60 16,2 1-79-16,-3 2-47 15,0 0-62-15,0 0-18 16,0 0-21-16,0 5 5 16,-63 215 171 62,1 0-191-63,83-230 13 32,-10 5-74-47,-6 3 87 0,0 0-697 0,-15-12 482 0</inkml:trace>
  <inkml:trace contextRef="#ctx0" brushRef="#br0" timeOffset="71044.31">26713 6462 1169 0,'-3'-2'429'0,"2"1"-337"0,0 0-9 15,0 0-4-15,0 0-1 16,-8 0-3-16,8 1 6 16,-5 6 15-16,-4 19 3 15,-10 35 0-15,6-25-8 16,0 5-21-16,0-8-10 15,-3-4-14-15,0-7-7 16,3-4-13-16,2 4-2 16,3-8-4-16,4-1 0 0,-2-9 7 15,-2-4-2-15,3-8 1 16,-1-3-3-16,4-7-13 16,2 0-4-16,3-5-8 15,6-2-5-15,3 9-8 16,2-3-1-16,4 8 2 15,-3 8 1-15,0 4 2 16,-2 6 0-16,-2 10 0 16,7 1 0-16,0 3 3 15,3 2 1-15,-1 0 4 16,-5-4 1-16,5-5 2 16,1-4 2-16,12-6 2 15,2-3 1-15,2 0 3 16,-3-1-1-16,-8-9 2 0,0 2-9 15,-2-8-51-15,2 4-35 16,4 4-115-16,-2-8-88 16,-11 5 184-16</inkml:trace>
  <inkml:trace contextRef="#ctx0" brushRef="#br0" timeOffset="71397.38">27106 6351 1316 0,'0'-5'548'0,"-8"8"-319"15,6 6-46-15,-8 9-73 16,1 7-16-16,-3 18-27 16,-5 7-15-16,-2 13-6 15,-3-3 1-15,1-2-1 16,1 0 3-16,-2-7-18 16,1 3-7-16,-1-6-11 0,3 4-6 15,7-5 3-15,-6-12 2 16,10-12 11-16,-1-14-17 15,7-15-70-15,5-8 51 16</inkml:trace>
  <inkml:trace contextRef="#ctx0" brushRef="#br0" timeOffset="78674.78">10243 10643 371 0,'-1'-1'263'16,"-1"0"5"-16,2 0-78 16,0 0-21-16,0 0-39 15,0 0-20-15,0 0-25 16,0 0-6-16,0-1-1 15,-1 1 0-15,0 0-7 16,0 0-8-16,0 0-18 16,1 1-6-16,0 0-2 15,0 0 2-15,-1 0 2 16,1 0-3-16,0 0-8 16,0 0-7-16,25-3-10 15,29-7-3-15,-17 4-4 16,0 1-3-16,5 5 0 0,-7 1-1 15,-8-2-1-15,-2 3 1 16,-14 5-1-16,-4-2-1 16,-3 4 0-16,-4-1 0 15,-4 0 4-15,6 2 3 0,-14 1 4 16,1 2 0-16,6-1-2 16,-7 0-1-16,7 3 0 15,-10-3-2-15,-9-6 1 16,4 3-1-16,-1-6-2 15,3 5 0-15,5-4 0 16,1 0-1-16,-4-3 0 16,13 0 1-16,-3-1-3 15,4-2-1-15,2 1-2 16,0-1-2-16,0 1 1 16,1 0 1-16,11 0 0 15,0-1 0-15,32-5 0 16,-24 6 0-16,-1 2 0 15,-4 2 1-15,-4 2-3 16,0 2 1-16,-5 1 1 16,7 4 0-16,1 0 1 15,-7 2 0-15,2 0 0 0,-7 3 0 16,-2 6 1-16,4 1 0 16,-4-1 2-16,-5 4 0 15,-4-3 1-15,-7-1 0 16,2 2 3-16,-5-1 4 15,-6-1 14-15,-6-7 5 16,-8-5 8-16,4-4 0 16,5 1-1-16,6 1 1 15,2-1 0-15,-3-5 0 0,-1-8-6 16,2 3-4-16,2-14-8 16,-1 3-4-16,6-7-8 15,2-8-4-15,5 4-5 16,8-1-6-16,1 6-23 15,2 1-19-15,2 6-51 16,0 2-31-16,9 4-120 16,0 2-90-16,6 5 217 15</inkml:trace>
  <inkml:trace contextRef="#ctx0" brushRef="#br0" timeOffset="79058.03">10763 11060 1169 0,'-7'-2'538'0,"-5"6"-215"16,8-4-67-16,1 2-77 16,-7-2-37-16,15 1-60 15,-6 1-19-15,-3 0-22 16,4-2-7-16,0 0-15 15,0 6-4-15,-2 13-8 16,-2 21 0-16,6-30 3 16,-5 1-8-16,1-2-67 15,-5 1-45-15,0 2 61 16</inkml:trace>
  <inkml:trace contextRef="#ctx0" brushRef="#br0" timeOffset="79742.67">11179 10632 658 0,'2'-3'346'16,"1"-1"-75"-16,-1 2-28 0,-2 0-52 16,0 1-24-16,0 1-39 15,0 0-21-15,0 1-26 16,0 14-10-16,-1 9-15 16,-1 33-4-16,-6-26-8 15,0 7-4-15,-3 0-12 16,-4 2-3-16,1 2-8 15,-2 2-2 1,-1-1-4-16,0-3-1 0,4-6-1 16,2-7 1-16,4-10 0 15,-5-8 3-15,2-7-3 16,13 3-14-16,-6-7-68 16,3-5-34-16,13 2-138 15,-16-15-113-15,13-11 235 16</inkml:trace>
  <inkml:trace contextRef="#ctx0" brushRef="#br0" timeOffset="80309.14">11429 10699 1095 0,'1'-4'492'0,"7"-3"-226"16,4 7-35-16,-11-2-71 15,-1 0-24-15,-1 6-48 16,0-4-17-16,0 0-17 16,0 0-10-16,0 11-8 15,-5 7 2-15,-11 39-2 16,4-27-2-16,-10-6-5 15,16 7-5-15,-20-5-8 16,11 4-4-16,2-3-2 16,1-5-1-16,5-7 1 15,1-5 2-15,0-8 3 16,1-2 1-16,1-9-5 16,0-7-3-16,0-5-13 0,5 2-5 15,5-3-10-15,1 3 0 16,11 7 2-16,-7-2 2 15,2 4 7-15,1 5 0 16,3 5-2-16,-3 3-1 16,2 8 3-16,3 3 3 15,-9-2 6-15,11 6 0 16,-7-6 4-16,9-2-1 0,8-4-1 16,2-3 2-1,6-3-1-15,-10-1 0 0,-3-4 2 16,-3-4 1-16,-8-1-4 15,4-2-18-15,0-3-49 16,-2 0-41-16,4-1-109 16,-2 5-73-16,0 0 181 15</inkml:trace>
  <inkml:trace contextRef="#ctx0" brushRef="#br0" timeOffset="80676.8">11863 10564 1211 0,'-23'-5'539'16,"10"5"-263"-16,3 2-41 15,7 8-82-15,-5 8-32 16,-4 8-43-16,5 6-11 0,-5 0-13 16,2 1-6-16,-3 1-10 15,-1-1-6-15,2 2-10 16,-12 1-4-16,14-1-6 16,-5 4-3-16,2 0-1 15,7-3-2-15,-11-3 0 16,2-7-1-16,1-1 1 15,4-4-2-15,5-2-4 16,2-7-18-16,3-6-80 16,-1-2-51-16,4-10-140 15,1 0 171-15</inkml:trace>
  <inkml:trace contextRef="#ctx0" brushRef="#br0" timeOffset="81459.35">12476 10696 762 0,'0'-8'380'0,"-1"2"-110"16,-5-3-23-16,-3 1-58 15,1 6-28-15,6 5-39 16,2 5-20-16,-1 3-13 16,0 8 2-16,-8-3-12 15,3 7-6-15,6 5-13 16,-7 3-10-16,7 10-13 16,-15-1-4-16,-5 1-11 15,12 2-4-15,-16-8-6 16,11-2-2-16,2-2-3 15,0-6-1-15,5-5 1 16,2-4-1-16,-2-2 5 0,-1-6-13 16,7-5-58-16,-3 0-54 15,5-11-177-15,-2-2-222 16,-2-1 330-16</inkml:trace>
  <inkml:trace contextRef="#ctx0" brushRef="#br0" timeOffset="81765.06">12253 10829 945 0,'6'-4'475'0,"-1"-1"-116"15,-1 1-70-15,12 1-60 16,8 3-30-16,-2 0-60 16,4 1-22-16,-3 2-37 15,-9-2-14-15,16 6-22 16,-3-6-11-16,3-1-15 16,0 1-4-16,-9-5-5 15,0 3 3-15,-8-1-26 16,-6 0-30-16,0 0-119 15,-2-4 48-15,-2 6 49 16</inkml:trace>
  <inkml:trace contextRef="#ctx0" brushRef="#br0" timeOffset="82473.59">13494 10623 633 0,'1'-20'362'0,"-2"3"-37"16,3 2-50-16,-1 7-70 15,-1 1-21-15,1 2-35 16,-4 5-18-16,-1 3-37 16,3-3-22-16,0 0-34 15,-7 15-9-15,-19 44 2 16,17-20 0-16,-8 2-3 16,2 5-2-16,-1-2-7 15,-10-1-3-15,7-2-4 16,1-1-1-16,10 4-1 15,6-5-1-15,-9-12-1 16,7 1 0-16,-8-20 0 0,1 4 0 16,12 0 2-16,1-9-3 15,-9-1-27-15,17-10-24 16,-3-3-77-16,-3-1-61 16,17-11-306-16,-8 2 320 15</inkml:trace>
  <inkml:trace contextRef="#ctx0" brushRef="#br0" timeOffset="82990.909">13801 10780 1209 0,'-16'0'521'0,"-3"9"-272"15,3 3-38-15,-5 0-61 16,3 3-24-16,-4 2-38 16,1 0-13-16,5 5-21 15,-3 0-9-15,4 4-12 16,-1 1-5-16,2 2-7 16,6-3-3-16,2 0-6 15,2-6-2-15,8-3 0 16,5-1 1-16,6-5 2 15,4-8-2-15,2-3-1 0,6 0-2 16,4-8-2 0,4 8-1-16,-4-8-1 0,-8-6 0 15,-4-3 1-15,6 3 2 16,-12-8 0-16,-1 0 1 16,-2 2 1-16,-3-3 0 15,-7 3 0-15,3 1-1 16,-6 1-1-16,-14-5 0 0,12 2-1 15,-6 1-2-15,1 0-1 16,1 4-1-16,3 4-4 16,-4 1-1-16,-4 4-3 15,-2 4-3-15,5 9 0 16,5 0 0-16,1 5-33 16,2 1-28-16,-6-3-90 15,1 2-81-15,12 2 152 16</inkml:trace>
  <inkml:trace contextRef="#ctx0" brushRef="#br0" timeOffset="83856.459">14499 10827 790 0,'0'0'471'16,"-6"0"14"-16,2 0-171 16,3-1-72-16,0 0-38 15,0 0-62-15,-4 0-27 16,-14-1-37-16,-24-3-12 0,26 5-28 16,-6 0-9-16,2 2-14 15,7 4-3-15,-19-3-6 16,15 7-2-16,-5 4-2 15,-6 1-1-15,11 5-1 16,-6-2 0-16,11 0 0 16,-1 1-2-16,13 2 0 15,0-1-1-15,7-2-3 16,7-4 1-16,2-3-2 16,13 6 1-16,-7-13-12 15,-3-1-11-15,8-10-19 16,-10-9-9-16,11-2 0 15,5-10 7-15,-8 2 19 16,-3-4 10-16,-2 0 6 0,-8 3-3 16,-4 5-10-16,-1 2-3 15,-5 8 1-15,-1 8 1 16,-1 7 6-16,0 3 3 16,-6 13 4-16,-1 3 6 15,-9 15 5-15,-4 11 4 16,8 18 8-16,-3 0 5 15,-2-1 5-15,7-1-1 16,-16-3-3-16,3 14-4 0,7 6-4 16,2 1-1-16,3-11 0 15,-1-6-1-15,-5-15 3 16,-11-7 0-16,8-5 4 16,4-9 2-16,0-8 3 15,4-4-1-15,0-11 0 16,-4-5-1-16,4-8-8 15,1-4-5-15,-1-11-5 16,3-6-5-16,0-3-3 16,2-5-3-16,1-9-5 15,0 5 0-15,2 1 5 16,4 1 4-16,2 13 6 16,1-5 2-16,5 4 3 15,-1-2 1-15,0 0 8 16,0 3 6-16,13 2 10 0,5 5 4 15,13-2 4-15,14 2-1 16,-1-1-4-16,2-1-4 16,2 6-8-16,-1 3-5 15,-3 2-4-15,-6 1 0 16,-17 1 2-16,-3-2-12 16,-10 0-54-16,-2 1-50 0,-3-1 60 15</inkml:trace>
  <inkml:trace contextRef="#ctx0" brushRef="#br0" timeOffset="87306.06">15378 10616 577 0,'0'0'293'0,"3"0"-83"0,2-1-22 16,-5 0-46-16,0 0-8 15,0 0-6-15,0-1 1 16,0 1-3-16,0 0-15 15,0 1-23-15,-1 0-14 16,0 0-17-16,-5 9-1 16,-15 4-12-16,-29 32-7 15,34-23-13-15,-14 2-6 0,4 4-9 16,2 3-3-16,-16 1-4 16,16 3 0-16,-1 1 0 15,2 7-1-15,10-1 0 16,3 0 0-16,9-5-1 15,3-8 1-15,6-7 0 16,2-2 0-16,7-1-29 16,5 0-45-16,0-5-186 15,11 0 168-15</inkml:trace>
  <inkml:trace contextRef="#ctx0" brushRef="#br0" timeOffset="88256.239">15541 11057 386 0,'5'44'253'0,"-7"-30"5"16,-3-8-51-16,1-1-57 15,4 4-17-15,1-4-17 16,0 3-6-16,4 2-5 16,-5-7-6-16,2-1-7 15,-4-12 1-15,2 3-6 0,2-1-2 16,1-6-9-16,9 5-9 15,-2-13-8-15,2-2-2 16,1-11-1-16,2-2-3 16,4-9-10-16,4-6-5 15,-1 3-15-15,2 0-6 16,-7 6-7-16,5 3-3 16,-4 1-3-16,-7 9 0 0,4 10-3 15,-11 7-1-15,8 12-2 16,-3 7-1-16,-11 5 3 15,-5 2 1-15,3 10 4 16,-6-3-3-16,10 10-2 16,-2 0 0-16,2 0 0 15,-3 2 1-15,5-1 1 16,-1 2 0-16,0 1-1 16,3 0 1-16,0-5 1 15,3-6-2-15,-5-4 1 16,8-4 0-16,1-3 0 15,-3 3 0-15,1-6 1 16,-4-3 0-16,0-4 1 16,3 1 0-16,2-3 4 15,-4 1 2-15,4-8 0 16,-2-4 0-16,2-4-3 0,2-5-1 16,3 2-1-16,-6-7 0 15,4-4 0-15,-5-2 2 16,1-2 0-16,5-1 1 15,-2-8 1-15,5-2-1 16,-2-2-2-16,-1 1-2 16,0 7-3-16,5 3-1 15,-7 4-2-15,0 8 0 0,0 13-4 16,-6 7-5-16,-4 6-5 16,0 7 5-16,-2 1-33 15,0 4-28-15,9 20-102 16,-20-4-111-16,-1 10 181 15</inkml:trace>
  <inkml:trace contextRef="#ctx0" brushRef="#br0" timeOffset="88994.18">16396 10823 1068 0,'5'-7'515'15,"-3"3"-183"-15,1-4-89 16,0 6-73-16,-3-5-26 16,0 3-29-16,-1 2-17 15,-6-4-34-15,-5 6-17 16,-6 0-24-16,1 3-7 0,-6 2-2 15,-5 2-2-15,3 3-1 16,0 0 0-16,0 5-4 16,3 0-1-16,-2 4-2 15,3 1-1-15,5 1-2 16,9 0-1-16,3 1 0 16,-3-1-2-16,6-4 1 15,0 5 0-15,3-1-1 16,9-6-1-16,2 6 1 15,-4-7 0-15,0-6 1 16,-2 4 0-16,9-12 0 16,-2-5 0-16,-1-5-4 15,12-7-2-15,-9-5-3 16,8-3-2-16,5-11 5 16,-8-4 4-16,5-1 2 15,-3 4 0-15,-4 7-1 16,-6 8 0-16,-8 7 0 0,-1 2 0 15,-4 9-4-15,-5-1-3 16,2 6-4-16,-2 3-1 16,-3 5 5-16,2 7 3 15,-3 2 4-15,-2 3 1 16,0 4 1-16,-4-2 2 16,7 4 3-16,2 3 1 0,3-5 1 15,3-2 1-15,2-6-1 16,3-3-1-16,9 0-1 15,-3 1-2-15,5 5 0 16,-1-9-1-16,-4-2 2 16,0-1 0-16,0-8 2 15,6 0-1-15,0-7 0 16,1-4 0-16,4-1-15 16,0-4-22-16,2 0-61 15,6-6-36-15,2-9-128 16,-6 4-154-16,7-4 270 15</inkml:trace>
  <inkml:trace contextRef="#ctx0" brushRef="#br0" timeOffset="89455.27">16932 10595 1064 0,'0'-20'500'0,"2"17"-175"15,-2-6-38-15,-8 9-92 16,6 9-34-16,1 5-73 16,1 9-30-16,0-1-11 15,-8 6-3-15,-3 7-2 16,-4-2-1-16,3 5-2 16,-1-3-5-16,-4 0-12 15,4 2-6-15,-2 3-7 16,1 6-1-16,2-5-3 15,2 3 1-15,1-13-1 0,-1-8-1 16,0-10 2-16,4-9-1 16,6 0-20-16,6 2-14 15,-7-6-71-15,-2-8-42 16,7-10-7-16,1-14 70 16</inkml:trace>
  <inkml:trace contextRef="#ctx0" brushRef="#br0" timeOffset="89787.989">16912 10591 752 0,'-7'-5'437'0,"5"1"-51"15,0 0-97-15,4 0-75 16,-2 3-38-16,0 1-37 16,7 0-13-16,16 5-29 15,32 8-11-15,-19-10-22 16,-2-2-11-16,1-1-18 16,5-3-8-16,-3-5-11 15,4-1-4-15,0-3-3 16,-8 5-2-16,-8-5 2 0,-3 0-9 15,-7 7-36-15,-1-5-56 16,-8 10-137-16,-3 1-87 16,-4 12 186-16</inkml:trace>
  <inkml:trace contextRef="#ctx0" brushRef="#br0" timeOffset="90086.909">16866 10882 1057 0,'-1'4'572'16,"0"-1"-165"-16,2-3-98 15,-1 0-49-15,0 0-86 16,0 0-39-16,19 1-60 15,36 0-14-15,-16-3-26 16,10-3-9-16,-3 3-12 16,1-1-4-16,-9-3-4 15,-15 1 0-15,4 1-19 16,-8 1-19-16,-7 2-77 0,11 3-56 16,-15-1 101-16</inkml:trace>
  <inkml:trace contextRef="#ctx0" brushRef="#br0" timeOffset="90588.08">17651 10408 805 0,'0'-13'460'0,"-6"3"-64"16,2 7-79-16,7-1-90 0,3 4-37 15,5 1-45-15,-9 1-29 16,6 9-37-16,5 4-13 16,4 14-22-16,14 15-6 15,0 12-9-15,1-1-1 16,2-4-6-16,-5-2-3 16,-5-6-2-16,0 5 1 15,-10 3-3-15,-3-2 0 16,-11 5-3-16,-9-3-2 15,-9 11-1-15,-5-6 0 16,-12-8-3-16,-8 3-1 0,-3-14 0 16,0 1 0-16,0-4-2 15,0-6-12-15,-3-11-40 16,3 1-32-16,10-11 45 16</inkml:trace>
  <inkml:trace contextRef="#ctx0" brushRef="#br0" timeOffset="91504.57">14990 11528 523 0,'-5'-8'310'16,"5"8"-9"-16,2 2-55 15,2-2-44-15,-4 0-13 16,0-1-29-16,0 0-2 0,0 0-14 16,17 0-11-16,40-3-19 15,-14-3-14-15,-2 1-27 16,9 1-11-16,6 4-23 16,3 0-9-16,0-5-11 15,6 2-6-15,14 0-5 16,-3 3-2-16,17 6-3 15,-3-4 0-15,-6 5-1 16,10-1 1-16,0-4-1 16,1 5 0-16,6-4-1 15,3-3 1-15,7-7 0 16,-1-1 0-16,14-2-1 16,-2 11 1-16,-2-6 0 15,5-3 0-15,-9-4 0 16,1-3-1-16,-5 8 0 15,0 3 1-15,-9 8-1 16,-4 0-1-16,303 116-5 47,-435-106 4-47,25-3 0 16,-6-3 1-16,-6 13 5 15,3-12-13-15,-6-4-17 16,3 0-71-16,-7-8-62 0,8 5 98 15</inkml:trace>
  <inkml:trace contextRef="#ctx0" brushRef="#br0" timeOffset="92687.61">15404 11915 622 0,'2'-13'389'0,"4"11"-52"0,-1 2-100 15,-2-5-28-15,-3 1-52 16,-1-2-12-16,-1 0-20 15,0 6-12-15,2 5-27 16,0-5-15-16,-2 6-29 16,-2 21-8-16,-10 39-11 15,-6-28-5-15,4 3-4 16,-7 3 0-16,-2-6-3 16,10 5-1-16,-4-7-1 15,6-1-1-15,0-10-1 16,4 0 0-16,-3-10 0 15,7-2 2-15,8-7-9 16,-7-1-15-16,8-6-51 16,-6-6-42-16,3 1-102 15,-1-10-82-15,1 0 185 16</inkml:trace>
  <inkml:trace contextRef="#ctx0" brushRef="#br0" timeOffset="93037.72">15874 11770 917 0,'1'-8'493'0,"-4"6"-116"16,3 6-96-16,-6 7-91 15,-2 2-46-15,-1 12-42 16,-13-4-13-16,9 17-30 15,0 3-8-15,4 6-13 16,-2-1-4-16,-5-8-7 16,-1-2-4-16,-1-1-7 15,0-1-4-15,1-3-4 16,3 1-1-16,-11-6-2 16,9 2 0-16,5-4-1 15,-7-1-1-15,10-6-8 16,-1 1-15-16,2-9-54 15,2-2-48-15,-1-5-141 16,4-12-313-16,-4 2 385 16</inkml:trace>
  <inkml:trace contextRef="#ctx0" brushRef="#br0" timeOffset="93338.72">15430 12082 988 0,'-4'-3'482'0,"7"-1"-187"16,-5 0-43-16,2 4-72 15,0-1-29-15,0 0-25 16,23 0-15-16,35-2-21 15,-22 2-14-15,10 0-21 16,2-2-8-16,-7 0-17 16,1 0-8-16,-10-4-10 15,-6 1-3-15,0 1-9 16,-2 2-22-16,-4-6-80 16,-7 0-64-16,-3-6 96 15</inkml:trace>
  <inkml:trace contextRef="#ctx0" brushRef="#br0" timeOffset="93737.33">16234 11836 1037 0,'-3'-6'519'0,"0"7"-159"15,-1 5-110-15,-4 8-87 16,-4 2-42-16,2 11-35 16,-13-3-13-16,15 11-15 15,-10 3-3-15,0 2-13 16,5 6-7-16,-10-5-6 15,8 2-4-15,-4-6-6 16,11 3-4-16,1-2-5 16,-3-3-1-16,-1-8-2 15,0-4 1-15,3-13-1 0,-1-1 2 16,7 2-13-16,1-3-23 16,0-10-80-16,4-7-59 15,-4-8-126-15,1-11 172 16</inkml:trace>
  <inkml:trace contextRef="#ctx0" brushRef="#br0" timeOffset="94138.43">16214 11872 814 0,'0'3'424'0,"-11"-6"-104"16,6 0-42-16,2-1-60 15,-6 1-40-15,11 9-41 16,9 0-20-16,5-1-22 15,10 0-6-15,14-2-15 16,0-3-9-16,3 3-9 0,-13-3-5 16,11-3-14-16,1 0-5 15,7-9-11-15,1 1-3 16,-14-2-6-16,-6 3-2 16,-18 0-4-16,7 1-1 15,-6 9-28-15,0-2-31 16,-8 6-51-16,-4 6-50 15,-21 0-116-15,-2 7 174 16</inkml:trace>
  <inkml:trace contextRef="#ctx0" brushRef="#br0" timeOffset="94457.95">16223 12155 634 0,'-15'0'421'0,"13"0"77"16,7 1-166-16,-4 0-56 16,-1-2-30-16,0 1-57 15,0 0-21-15,12-1-34 16,17-1-18-16,31-3-33 0,-22 0-9 15,-3 1-17 1,-13-1-9-16,9 3-19 0,-4 0-9 16,-5 2-11-16,6 0-2 15,-21-1-24-15,0 1-22 16,-7 1-22-16,1 2 248 16,-2-3-150-16</inkml:trace>
  <inkml:trace contextRef="#ctx0" brushRef="#br0" timeOffset="95656.84">15327 11705 564 0,'-1'-9'370'0,"-2"5"27"15,7 0-93-15,-4 0-81 16,0 3-32-16,0 0-45 16,0 0-14-16,0 1-16 0,-1 0-11 15,0 0-31-15,-1 0-12 16,0 2-26-16,-14 19-7 15,-40 42-8-15,29-19-4 16,-1 12-7-16,-14 3-3 16,7 0-1-16,-2 0-2 15,12-7 3-15,6-2 0 16,4-4 5-16,4 1 0 16,7 2-1-16,2-8-1 0,6-1-3 15,3-10-1-15,5-6-2 16,7 5 5-16,4-14-23 15,5 1-39-15,1-13-592 16,13 0 464-16</inkml:trace>
  <inkml:trace contextRef="#ctx0" brushRef="#br0" timeOffset="96253.69">16813 11713 733 0,'8'-13'374'0,"4"4"-102"15,-2 1-36-15,1 3-54 16,0 5-30-16,6 11-30 15,-2 2-8-15,0 13-13 16,4 5 0-16,-4 14-15 16,5 8-12-16,-4 10-14 0,-4 5-7 15,-10-3-12-15,-3 2-3 16,-8 0-15-16,0 1-4 16,-7-3-2-16,-1 3-6 15,-10-11 3-15,-3-7 7 16,-5-10-28-16,-2-9-38 0,4-12 32 15</inkml:trace>
  <inkml:trace contextRef="#ctx0" brushRef="#br0" timeOffset="142907.75">20908 11224 385 0,'0'-2'243'16,"0"1"-26"-16,0 0-82 15,0 1-20-15,0 0-28 16,0 0-7-16,-1 0 8 15,0 0 0-15,0 0 1 16,0 0 1-16,1 0-14 16,3 0-5-16,4 2-11 15,-5-2-10-15,-2 0-5 16,0 3-2-16,0-3-1 16,0 1 3-16,1 5-7 15,-1-4-7-15,-5 6-10 0,3-3 2 16,1-5 13-16,0 0 6 15,0 0 0-15,0 0-1 16,0 0-16-16,0 0-5 16,-1-2-7-16,-3-1-5 15,1-14-4-15,11-47-1 0,12 30 0 16,34-25-1 0,-43-2 1-16,-1 8-1 0,2-9 0 15,3 11-1-15,26 3 0 16,0 2-1-16,-11 3 0 15,-18 4 0-15,-5 11-1 16,-6 17 0-16,7 11-3 31,-4 0-2-31,1 0-2 0,-7-1-1 0,3 1 2 16,1 11 0-16,1 17 5 16,2 56 0-16,1-45 1 15,-5 0 2-15,7-5-1 16,-3 12 1-16,0 8 0 15,-4-19 0-15,-1 17 1 16,-3-18 0-16,0-6 0 16,7 9 0-16,-1-15-1 0,4-2 0 15,-2-1-3-15,-2-1-1 16,-2-15 0-16,7 2 3 16,-5-5 5-16,1-7 3 15,6-8 0-15,-4-2-1 16,6-10-3-16,-2-5-1 15,0-8 0-15,1-9-1 16,0-8-1-16,4 4 0 0,1-7-1 16,11 9 0-16,-1 5 0 15,0 1 0-15,1 10 1 16,-6 2 0-16,-3 3 0 16,1 7 0-16,-8 0-1 15,-2 6-2-15,-9 7-4 16,0 5-2-16,-1 10 5 15,0-1-19-15,2-4-104 16,-1 0-94 0,0 0 128-16</inkml:trace>
  <inkml:trace contextRef="#ctx0" brushRef="#br0" timeOffset="143771.93">21738 10889 825 0,'2'0'376'0,"0"0"-175"16,4 1-21-16,-6-1-50 16,0-1-21-16,0-1-17 15,0 1-4-15,-2 0-7 16,1 0 0-16,0 0 0 16,0 0-4-16,0 0-6 15,0 0-4-15,-9-5-12 16,-4 0-7-16,-31-7-11 15,30 15-5-15,-5 1-10 16,1 5-4-16,1 2-7 16,-4 1-3-16,4 6-5 15,7 1 1-15,-10 0-3 16,0-1-1-16,5 1 0 0,2 7-1 16,2-3 0-16,8 8 0 15,3-3 0-15,-31 2 3 16,36-1 1-16,20-17 1 15,-24 9-1-15,18-7-4 16,-24-9 0-16,0 11-1 16,20-15-3-16,15-6 0 15,9 6 0-15,-18-7 3 0,3-3 1 16,0-9 1 0,-3-5-1-16,6-6-3 0,-2-10 0 15,0-3 0-15,-4-3-2 16,-1 5-3-16,-5 5 1 15,1 7-1-15,-8 7 3 16,3 8 3-16,-10 6 0 16,-1 7-2-16,-1 2-2 15,-9 7 1-15,2 7 1 16,1 4 2-16,-4 6 2 16,3 1 0-16,-1 3 0 15,-2-4 1-15,6 5 0 16,1-2 0-16,3 0 0 15,2-3 0-15,1-6 0 16,1-1-1-16,3-10 0 0,5 4 1 16,0-7 0-16,0 0 1 15,4 1 0-15,1-3 0 16,4-4 1-16,4-6-1 16,0-4 1-16,-3-1-1 15,0-6 1-15,6 2-22 16,-4-3-73-16,6-3-63 15,-8 8-331-15,-2-1 320 16</inkml:trace>
  <inkml:trace contextRef="#ctx0" brushRef="#br0" timeOffset="144204.949">22277 10679 764 0,'3'-3'448'16,"-12"6"-20"-16,3 6-165 16,2 3-85-16,-7 2-37 15,3 7-47-15,2 0-13 16,-2 6-19-16,2 3-5 16,1 2-10-16,-2 1-4 0,-2 2-14 15,0 0-6-15,-2-3-9 16,1-1-2-16,1-1-3 15,0-5 0-15,-1-7-2 16,1 0-1-16,0-13 1 16,2-2 0-16,2-4-29 15,1-7-43-15,3 0-133 16,2-4-141-16,5-10 209 16</inkml:trace>
  <inkml:trace contextRef="#ctx0" brushRef="#br0" timeOffset="144575.23">22270 10573 960 0,'-9'-12'438'16,"11"10"-204"-16,0-3-30 0,13 6-73 15,-7-6-20-15,13 7-20 16,3 5-11-16,-4-8 3 16,15 13-11-16,-10-12-16 15,7 3-8-15,6-3-20 16,-4-4-7-16,2 7-6 15,-5 9-4-15,-3-7-7 16,-5-14 4-16,3-1 4 16,-6-14-24-16,-2 10-85 15,-4 8-70-15,1 0-483 16,-1 4 434-16</inkml:trace>
  <inkml:trace contextRef="#ctx0" brushRef="#br0" timeOffset="144888.02">22312 10815 951 0,'0'-4'469'0,"7"2"-144"16,-5-2-80-16,4 1-83 16,12 3-39-16,-9 0-58 15,9 3-15-15,0 1-17 16,-1-2-7-16,7 1-11 16,0-1-5-16,13-1-3 15,-7-1-1-15,4-2 0 16,-2 0 6-16,-10-2-93 15,1 0-68-15,-6 3 92 16</inkml:trace>
  <inkml:trace contextRef="#ctx0" brushRef="#br0" timeOffset="145721.05">20945 11401 499 0,'-2'-2'266'16,"-2"-4"-53"-16,2 5-18 16,2 0-30-16,-1 1-10 15,0-1-23-15,0 0-19 0,0 0-21 16,1 0-10-16,0 0-7 16,1 1 3-16,-1 0-4 15,0 0-1-15,20 4-16 16,44 7-10-16,-16-10-15 15,11-1-5-15,16 1-1 16,17 2 3-16,10 3 4 16,11-6 0-16,5-5-1 15,-11-7-1-15,16 3-2 16,2 0-1-16,-5-3-4 16,7 5-4-16,-14-3-5 15,-16-1-2-15,-10 3-5 16,-18-2 0-16,-28 3-2 15,-3 6 1-15,-21 2-4 0,-5 4 0 16,-10-2 0-16,-2 2-2 16,-11 2 4-1,0 1 0-15,2-2 1 0,-2 1-2 16,3-7-61-16,2 0-40 16,0-5 57-16</inkml:trace>
  <inkml:trace contextRef="#ctx0" brushRef="#br0" timeOffset="146806.94">21232 11769 468 0,'3'-8'317'0,"-1"3"27"16,0 0-72-16,0-2-63 15,-2 5-31-15,0-1-60 0,0 2-23 16,0 0-36-16,0 0-14 16,0 1-9-16,-1 10 1 15,-6 18-5-15,-9 51 0 16,0-31-6-16,1 1-4 16,-4 2-4-1,-1-12-3-15,-1-2-3 0,-6-4-1 16,11-11-2-16,-10-1-1 0,17-7-1 15,9 2 2 1,-11-14 2-16,15-2 2 0,-2-8-31 16,-10-9-49-16,17-8-184 15,-2-2 162-15</inkml:trace>
  <inkml:trace contextRef="#ctx0" brushRef="#br0" timeOffset="147128.67">21633 11682 834 0,'-9'1'441'0,"-2"10"-98"16,-1 0-96-16,-2 5-71 0,1 3-38 15,-5 6-48-15,-4 3-15 16,11 12-25-16,-2 0-5 15,3 8-11-15,1-1-6 16,-14-8-11-16,11 4-3 16,-11-8-4-16,4 0-1 15,4-2-1-15,-6-3-2 16,12-4 0-16,-10-3 0 16,12-7 0-16,-3-6 12 0,-2-8-55 15,8-2-53-15,-7-11-176 16,4-5 156-16</inkml:trace>
  <inkml:trace contextRef="#ctx0" brushRef="#br0" timeOffset="147410.13">21182 11972 1087 0,'-9'-10'488'0,"9"4"-232"16,1 7-21-16,1-9-85 15,4 6-33-15,3 2-52 0,3-1-14 16,13 5-9-16,3 5 0 16,6-6-5-16,11-3-5 15,-6 5-11-15,-5-8-4 16,-6 1-7-16,-9 2 0 15,-8-5-3-15,8 5-43 16,-7-7-142-16,1 3-101 16,5-5 154-16</inkml:trace>
  <inkml:trace contextRef="#ctx0" brushRef="#br0" timeOffset="147904.6">21901 11790 847 0,'-1'-5'477'15,"0"0"-53"-15,-2 2-106 16,2 3-92-16,0 0-55 16,0 0-82-16,0 0-23 15,0 0-29-15,-3 8-4 16,-3 17-7-16,-4 31-4 15,2-18 0-15,-6 3 2 0,-5-2 1 16,8 6 0-16,-9-8-7 16,3-4-3-1,-1 0-5-15,-2-4-2 0,4-2-1 16,3 3 0-16,3-10-1 16,3 6 0-16,3-13 0 15,-3-6 2-15,1-6 7 16,2-3-15-16,1-10-66 15,1-7-48-15,6-6-176 16,1-5 179-16</inkml:trace>
  <inkml:trace contextRef="#ctx0" brushRef="#br0" timeOffset="148308.51">21873 11733 858 0,'-8'-5'492'16,"-2"2"-111"-16,-1 1-127 15,9 2-49-15,2 2-88 16,3 3-27-16,-3-5-25 16,2 1 1-16,15 7-8 15,21 12-7-15,-13-16-14 16,0-2-9-16,2 0-7 16,23-4-5-16,-7-10-4 15,-2 0-1-15,7-5-4 16,-16 2 1-16,-1 5-3 15,-5-5-1-15,0 7-24 16,-10 1-34-16,-4 4-88 16,0 6-55-16,-11 5-172 15,0 5 228-15</inkml:trace>
  <inkml:trace contextRef="#ctx0" brushRef="#br0" timeOffset="148618.54">21849 12042 876 0,'-6'0'480'16,"0"-3"-129"-16,6 3-111 15,7-1-38-15,-2-1-63 16,7 1-18-16,6-3-11 16,-1-2-4-16,24 4-12 15,-3 2-14-15,1-4-27 16,5 9-10-16,-14-5-23 16,1 2-8-16,-7-2 9 15,-12 0-18-15,-5-1-83 16,-1-2-172-16,-6 6 158 0</inkml:trace>
  <inkml:trace contextRef="#ctx0" brushRef="#br0" timeOffset="149588.49">23546 11173 297 0,'-4'0'235'0,"1"0"14"15,-3 0-26-15,0 0-15 16,3 0-26-16,0 0-15 0,2 0-33 16,0 0-13-16,0 0-21 15,0 0-4-15,1 0-7 16,0-1 3-16,6-2-4 16,13-4-8-16,29-9-12 15,-21 16-9-15,11-2-9 16,8 6-1-16,2-4-10 15,-2-1-6-15,-7 1-14 16,-2-4-6-16,-2 4-6 16,0 3 0-16,-10-6-2 15,-6 5 1-15,-7 3 7 16,-8-3-26-16,-4-1-99 16,-7 3-87-16,-12-4 110 15</inkml:trace>
  <inkml:trace contextRef="#ctx0" brushRef="#br0" timeOffset="149971.51">23556 11329 647 0,'-1'-5'395'16,"1"3"-56"-16,0 0-101 16,0 2-27-16,0 0-75 15,0 0-21-15,0 0-31 16,0 0-12-16,0 0-1 16,6 3-1-16,13 8-3 15,34 13 4-15,-15-15 5 16,6-7 1-16,6 0-5 15,-8-6-9-15,6-2-13 16,-6 0-11-16,-8-4-20 16,12 5 0-16,-28-3-12 15,-1 1-1-15,-5 3-3 16,-11 1-38-16,3 3-61 16,-4 2 64-16</inkml:trace>
  <inkml:trace contextRef="#ctx0" brushRef="#br0" timeOffset="153001.81">24874 11255 304 0,'-1'-1'240'16,"0"0"26"-16,0 0-82 15,0 0-23-15,0 0-22 16,1 0-5-16,0 0-7 16,0 0-6-16,0-1-11 15,0 1-9-15,-1 0-18 0,0 0-12 16,-1 0-22-16,1 0-7 15,0 0-9-15,0 0 0 16,0 1-1-16,0 0-4 16,0 0-4-16,0 0-7 15,0 2-5-15,-1 1-3 16,0-1-5-16,1-2 2 16,0 2-2-16,0-1 1 15,0 0-1-15,0 0-1 16,1 0 0-16,0 0-1 0,0-1 1 15,0 0 0-15,0 0 3 16,0 0 1-16,3 2-1 16,1-1 1-16,2 0-2 15,1-2 1-15,-4 0-1 16,2-1-1-16,-5 1 0 16,0 0 0-16,0 0-1 15,0 0-1-15,-1 0 0 16,0-1-1-16,0 1 1 15,0 0 1-15,0 1 3 16,0 0 1-16,0 0-1 16,-6 9 0-16,4-4-3 15,-6-2-1-15,4 0-2 16,4-3 0-16,-1 1 1 0,-2 6-1 16,3-6 1-16,2 2 15 15,-1-2-62-15,13 7-55 16,-1-4-437-16,16 2 356 15</inkml:trace>
  <inkml:trace contextRef="#ctx0" brushRef="#br0" timeOffset="153768.949">25454 10866 279 0,'-33'-4'230'15,"27"4"57"-15,-1-4-50 16,3 2-50-16,1-2-19 0,0 5-27 15,1-1-8-15,1 0-18 16,0 0-7-16,0 0-12 16,0 0-6-16,1 0-16 15,0 0-4-15,8 2-10 16,15 2-6-16,30 0-13 16,-24-9-6-16,7-3-13 15,6 3-4-15,-3 1-6 16,-7-4-3-16,-1 8-2 15,1-1-1-15,-6 1-2 16,-13 1 0-16,-5 2-1 16,-8 1 0-16,-2 3 0 15,3 1-1-15,-4 4 1 16,-7 3 0-16,0 5 0 16,7 3 0-16,2 5-1 15,-4 3 0-15,-2 4 0 16,-11-2 0-16,-13 1 0 0,6-2 1 15,-4 0 0-15,6 1 0 16,3-5 0-16,-2-1-1 16,4-3 1-16,1-2 0 15,6-6 0-15,4 1-1 16,-2-9 2-16,2 1-1 16,0-1 0-16,0-2 0 15,3-3 1-15,0-3-1 0,3-3-46 16,0 2-39-16,0 0-99 15,1 0-58-15,0 0 149 16</inkml:trace>
  <inkml:trace contextRef="#ctx0" brushRef="#br0" timeOffset="154101.59">25486 11124 609 0,'-7'-2'439'15,"0"-3"38"-15,8 8-199 0,-3-3-29 16,3-2-83-16,-1 1-32 16,0 0-48-16,0 0-13 15,13-5-9-15,6-1-3 16,38-4-5-16,-26 12-4 15,3 6-12-15,-1-5-7 16,-2 0-14-16,-2 4-5 16,-8-5-6-16,2 2-1 15,-13-6 5-15,-2-2-6 0,7-1-79 16,-5-1-71-16,-10-6-123 16,13 2 146-16</inkml:trace>
  <inkml:trace contextRef="#ctx0" brushRef="#br0" timeOffset="154984.96">26246 10818 990 0,'-3'-5'523'0,"-7"1"-153"15,11 1-148-15,4 3-46 16,-3 3-88-16,-2-3-31 15,0 0-32-15,0 0-9 0,0 0-4 16,-2 0-1-16,-4 17-3 16,-26 27 0-16,20-19 1 15,-1-2 1-15,5 0 1 16,10 4 0-16,-13-9-1 16,5-1-2-16,0-7 0 15,-6-7 1-15,11-2 1 16,1-5 0-16,4-8-1 15,2-2-3-15,15-8-5 16,-10-5 0-16,9-2-15 16,-2 2-10-16,-8 4-7 15,9 4-1-15,4 8 13 16,6 7 8-16,3 5 7 16,-1 1 1-16,-7 8 1 15,-5 2 0-15,-2 2 2 0,-4 6 0 16,-2 1 0-16,-2 4 2 15,-4 6 1-15,-3 1 1 16,-2 10 3-16,-7-7 2 16,-8 1 3-16,-3-2 2 15,-8-11 2-15,-4 7 0 16,-3-8-3-16,-5-3 0 16,0-1-4-16,4-8-1 15,-8-4-3-15,7-1-1 0,-1-6-1 16,-1-3-2-16,10-4-10 15,5 0-5-15,8 0-4 16,3 0-1-16,5 3 8 16,-2-2 1-16,8 1-1 15,4 3-1-15,7-8-1 16,5 4 2-16,3-6 4 16,3-2 4-16,10 12 2 15,4-2 2-15,-1 6 7 16,-5 6 1-16,-7 0 2 15,-4 5 0-15,2 4-2 16,1 0-1-16,2 0 0 16,-3-2 0-16,-7-2-1 15,1-1-1-15,-5 2 0 16,1-2-1-16,-1-6-1 16,-1 1 15-16,-1-6-45 0,0-2 136 15,6 2-85-15</inkml:trace>
  <inkml:trace contextRef="#ctx0" brushRef="#br0" timeOffset="155868">24919 11582 197 0,'-13'-7'163'15,"9"6"16"-15,-2 2-45 16,1-1-14-16,4 3-9 15,-1-3 2-15,1-1 9 16,0 0 5-16,0 0 6 16,0 0 1-16,0 1-2 15,1 0-8-15,0 0-17 16,-1-1-10-16,1 0-18 16,0 0-3-16,0-1-8 0,8 2-5 15,17 2-13 1,32 7-7-16,-22-7-7 15,10 3 1-15,17-4 3 0,7-1 1 16,35 7 3-16,4-2-4 16,15-5-7-16,14 2-4 15,-15-7-6-15,3-3 0 16,-5 4 3-16,-20-3-1 16,-1 1-3-16,-8 0-2 0,-23 6-7 15,-5 1-2 1,-22-3-4-16,-8 6 0 0,-12-4-2 15,-3 2 0-15,-8 3 1 16,-6-2 0-16,-2 2 2 16,-2-4 1-16,-1-1 3 15,0-1 1-15,0 0-1 16,0 0 5-16,0-1-39 16,-1-14-43-16,-2-31-125 15,-3 28-92-15,-1-5 169 16</inkml:trace>
  <inkml:trace contextRef="#ctx0" brushRef="#br0" timeOffset="156911.49">25491 12094 690 0,'3'-6'365'0,"1"0"-88"16,-3 3-37-16,-1 1-67 15,0 1-28-15,0 0-36 16,0-1-9-16,0 0-16 16,0 1-6-16,0 0-13 0,0 0-7 15,0-1-6-15,0 1-1 16,0 0-5-16,0 0 0 15,0 0 0-15,3 0-2 16,-3 0-6-16,0 0-4 16,0 0-12-16,0 0-4 15,0 0-5-15,0 1-3 16,0 0-3-16,0 0-1 16,1 2-3-16,2 5 0 0,0 8-1 15,3 31 0-15,-9-21-1 16,-1 9 0-16,-8 6 2 15,-1-7 0-15,-6 8 2 16,2 3-1-16,4-5 0 16,2 3 1-16,-5-16 1 15,7-7-1-15,2-5 2 16,1-5 0-16,6-1 1 16,0-5 0-16,0-2-1 15,0-2 0-15,0 0-1 16,0 0-10-16,0 0-46 15,0 0-31-15,0 0-89 16,0 0-46-16,4-1-137 16,0-2 216-16</inkml:trace>
  <inkml:trace contextRef="#ctx0" brushRef="#br0" timeOffset="180690.349">4077 14078 354 0,'0'0'224'16,"0"0"3"-16,0 0-33 16,0 0-36-16,0 0-8 0,0-2-10 15,0 1-3-15,0 0-15 16,0 1-10-16,0-1-22 16,0 0-11-16,0 1-12 15,0-1-4-15,0 0-14 16,0 1-5-16,0 0-13 15,0 0-5-15,0 0-1 16,0 0 0-16,1 8-4 16,2 7 0-16,4 14-2 15,-7-16-2-15,1-1-1 16,-1-7-3-16,0 6 0 16,2-9 0-16,0-2 12 15,-2-2 4-15,-1 1 1 16,0 0 0-16,1-15-15 15,2-32-3-15,1 30-5 16,1 0-3-16,-2 5-2 0,-1 3-3 16,0 6-6-16,0 4-2 15,-1 3-2-15,0-3 2 16,0 0 4-16,0 0 4 16,0 0 1-16,3 12 2 15,-1-3 0-15,-1-4 2 16,4 28-1-16,-8-37 1 15,1 4 1-15,2 0 0 16,0 0 0-16,-1 0 1 0,0 0 4 16,0 0-9-16,-1 0-81 15,1 0-91-15,0 0 103 16</inkml:trace>
  <inkml:trace contextRef="#ctx0" brushRef="#br0" timeOffset="181643.71">4530 13898 494 0,'-1'-1'303'15,"0"0"-38"-15,0 0-88 16,0 0-25-16,0 0-32 16,0-1-14-16,-1 1-14 15,1 0-6-15,1 0-17 16,0 0-4-16,5-7-6 15,12-6-4-15,37-27-9 16,-25 26-8-16,5 2-15 16,1 3-5-16,-5 4-9 15,-6 0-3-15,-9 3-6 0,2 5 0 16,-5 4 0-16,0 2 0 16,-5 3 2-16,-11-1 2 15,-2 3 4-15,0 3 2 16,4 0-1-16,-5 2 1 15,-8-5-1-15,4 0 0 16,-12-1 1-16,1-4 0 16,5-1 0-16,-12 0-1 0,11-5-1 15,1 1 0-15,5-3-2 16,5-3-1-16,3 1-3 16,4-1-2-16,4 2-5 15,-4 1-2-15,0 0 0 16,2 0-1-16,12 0 3 15,0 1 1-15,33 7 0 16,-26 2 2-16,-3-2-1 16,-1 2 1-16,-6 2 0 15,9-1 0-15,-9 6 2 16,-1-1-1-16,9 3 1 16,-19-5 1-16,-5 1 14 15,0 2 8-15,-13-7 17 16,-2 8 12-16,4-5 1 0,-17-3 0 15,-7 1-10-15,4-1-4 16,0 0-9-16,7-1-3 16,3 0-4-16,12-12-2 15,-10-4-6-15,5 6-1 16,1-12-4-16,-9 4 0 16,10 1-4-16,-6-14-2 15,13 7-2-15,3 2-2 0,-2-10-28 16,9 7-38-1,-2-3-113-15,13-3-110 16,12 8 177-16</inkml:trace>
  <inkml:trace contextRef="#ctx0" brushRef="#br0" timeOffset="182299.72">5139 13874 1104 0,'2'0'502'16,"-6"-1"-220"-16,-2-2-55 16,-8-1-83-16,5 6-41 15,-1 4-51-15,0 2-12 16,-4 5-10-16,-3-1-2 16,-4 6-13-16,3 2-6 0,4 4-4 15,0 4-1-15,11-1-1 16,-6 2 0-16,3-6 0 15,3 4 0-15,3-2 0 16,13-9-1 0,-6 4-1-16,-3-8 1 0,14-8 1 15,-8 1 3-15,17-10 2 16,6 0 2-16,-4-9 3 16,10 0 1-16,-9-4 1 15,10-7 1-15,-2 1-2 16,-17-11 0-16,1-2-1 15,-7 0 1-15,-12-2 1 16,14 7-1-16,-16 0-1 16,-7 4-1-16,10-5 0 15,-14 4-3-15,15 7-8 16,-19 13-1-16,-25 16-8 0,-16 6 1 16,-6 7 4-16,12-7 0 15,11-1 2-15,20-7-2 16,-4 5-1-16,9-2 0 15,-1-2 6-15,9 5-8 16,5-4-88-16,-7-3-87 0,20 0 106 16</inkml:trace>
  <inkml:trace contextRef="#ctx0" brushRef="#br0" timeOffset="182827.03">5557 13784 854 0,'-2'-15'525'0,"-13"6"9"16,6 4-194-16,-5 4-149 15,1-1-48-15,-3 7-84 16,0 1-23-16,-4 12-24 0,-1 3-1 15,1 3-5-15,3-2-1 16,5 3 0-16,2 0 0 16,2 1-1-16,4 4 0 15,2-2 1-15,2 2-2 16,11-3 0 0,1 1 0-16,6-3-1 0,0-5 0 15,2-2 2-15,-5-6-1 16,-8-3 0-16,7-4 2 15,0-2 7-15,1-3 3 0,14-15 6 16,-4 2 1-16,5-15-2 16,0-2-4-16,-6-5-5 15,1-1 0-15,-13-1-4 16,2 1 2-16,-8 5-1 16,1 3 1-16,-7 7 1 15,10 4-1-15,-15 0-2 16,-14-1-1-16,-7 3-4 15,-19-4-2-15,5 10-1 16,5 4-4-16,2 5-1 16,5 9 4-16,0 5-24 15,-4-5-25-15,-1 2 139 16,1 1-87-16</inkml:trace>
  <inkml:trace contextRef="#ctx0" brushRef="#br0" timeOffset="185249.84">6123 13935 84 0,'0'-1'53'16,"8"0"3"-16,-5 0-38 15,-3 0-5-15,0 0-10 16,-1 1-3-16,0 0 0 15</inkml:trace>
  <inkml:trace contextRef="#ctx0" brushRef="#br0" timeOffset="186393.08">6143 13927 488 0,'27'-33'292'0,"-24"27"-24"15,5-3-34-15,-10 0-45 16,8 9-17-16,3 0-19 15,-15-3-6-15,14 6-28 16,-17-6-18-16,9 3-31 16,2 4-12-16,-8-1-15 15,5-3-2-15,0 0-6 16,-4 11-5-16,-7 10-10 16,-8 28-5-16,17-25-6 15,-5 2-3-15,6 0-1 16,-8 2 1-16,-3-6-1 15,-3 0 1-15,2-4 1 0,4-6-1 16,5-1 2-16,-1-1 0 16,4-8-1-16,-2 4 2 15,2-5-1-15,1-2-1 16,1 0-3-16,0 0-4 16,0-4-3-16,2-3-2 0,3-4 0 15,24-31-2-15,-16 18-2 16,2 1-1-16,11-13-2 15,-2 1 0-15,10 2 4 16,-4-4 1-16,-11 7 2 16,6 7-2-16,-3 9 0 15,3 7-2-15,-4 9 1 16,-4 4 0-16,-2 9 2 16,-7-2 2-16,3 9 3 15,-3 3 2-15,-8-2 3 16,1 4 1-16,-6-1 1 15,-2-2 0-15,-2 1-1 16,1-2 1-16,1 3-2 16,1-7 2-16,-1-9 0 15,0-2 3-15,-2-7 3 16,2-1 2-16,0-3-3 16,4-3-3-16,3-6-8 0,2 3-2 15,9-5-2 1,-3-1 0-1,7-2 0-15,1-5 1 0,-3 1 0 0,5 1 0 0,-2 2 1 16,3 1 0-16,5 3 1 16,-4 0-1-16,2-1 1 15,3 4-1-15,-8 2 0 16,14 8 1-16,-15 4 1 16,-6 2 1-16,3 7 3 15,-13-4 1-15,11 4 0 16,1 2 1-16,-6 5-1 15,0 3-1-15,-6-1 0 16,-3 2 0-16,-5-2 0 16,-1 1 1-16,-5 0-1 15,7 0 1-15,0 2-1 16,9 2 1-16,-2-8 0 16,-7-7 0-16,7-10 4 15,-8 1 1-15,4-9-27 16,4 5-41-16,0-9-125 0,-4-13-114 15,14-1 181 1</inkml:trace>
  <inkml:trace contextRef="#ctx0" brushRef="#br0" timeOffset="186943.17">6973 13817 782 0,'-3'-2'439'0,"-1"1"-44"16,2 3-102-16,1-2-69 15,0-1-36-15,0 1-55 16,-2 0-23-16,-7 3-34 16,1 1-12-16,-4 2-18 15,-21 34-7-15,15-21-9 16,0 1-3-16,-1 2-9 15,1-2-3-15,4 0-5 16,-1 1-2-16,5-2-4 16,7 1 0-16,4-5-2 15,4-2-1-15,6-3 1 16,1-5 0-16,7 1 2 16,2-3-1-16,6-4-1 15,-1-4-1-15,2-7-1 0,-1-1 0 16,1-4 1-16,0-3 0 15,-1 2 1-15,-2-2 1 16,3 0 1-16,-3 1 0 16,-12-3 1-16,0-2 0 15,-12 1 1-15,-6 1 0 16,-3 3-4-16,-3 1-1 16,-8 5-3-16,-4 1-2 0,0 6-4 15,-2 2-1-15,7 12-1 16,-3 0 0-16,9 8 1 15,-5 1 1-15,3-2-8 16,7 2-18-16,-3 0-42 16,9-1-43-16,8-1-98 15,-4-5-77-15,9-5 183 16</inkml:trace>
  <inkml:trace contextRef="#ctx0" brushRef="#br0" timeOffset="187307.9">7428 13607 975 0,'0'0'497'16,"-2"0"-118"-16,2 2-97 0,-1-2-84 16,0 0-31-16,-5 7-53 15,4 19-20-15,-34 36-20 16,33-29-11-16,-13 7-15 16,3-1-6-16,-2-1-11 15,-2-2-6-15,5-2-7 16,-5-3-5-16,3 1-5 15,-2-1 0-15,3-4-3 16,-3-6 1-16,8-11-21 16,1-3-20-16,7-11-97 15,11-3-73-15,6-16 126 16</inkml:trace>
  <inkml:trace contextRef="#ctx0" brushRef="#br0" timeOffset="188108.419">7912 13702 584 0,'33'-37'321'0,"-29"30"-52"15,0 3-31-15,1-3-42 16,-2 5-13-16,-3 0-27 16,2 2-13-16,-2 0-30 15,-1 0-12-15,0 0-22 16,-2 10-8-16,-7 16-19 16,-7 34-7-16,8-25-11 15,-1-2-3-15,-8 2-6 16,6-1-3-16,-4-4-7 15,3 5-2-15,9-8-6 16,-5 2 0-16,4-4-2 16,1-6 0-16,-4 0 1 15,4-4 2-15,2-8-6 0,2 6-13 16,2-17-77-16,2-6-57 16,1-8-190-16,-1-13 205 15</inkml:trace>
  <inkml:trace contextRef="#ctx0" brushRef="#br0" timeOffset="188424.16">8305 13566 1100 0,'-2'0'503'0,"0"4"-208"16,-4 3-58-16,-1 4-59 15,-3 2-28-15,-1 9-47 16,-1 6-18-16,1 6-29 16,0-3-7-16,1 2-14 15,5 2-4-15,-7-3-4 16,1 3-5-16,-5-3-6 16,-7-6-3-16,16 9-6 15,-5-5-1-15,8-1-2 16,-3-1 1-16,-1-8 0 0,6 0-6 15,-4-7-46-15,7-2-33 16,2-9-99-16,-1-4-109 16,7-14 188-16</inkml:trace>
  <inkml:trace contextRef="#ctx0" brushRef="#br0" timeOffset="188695.99">7937 13845 927 0,'0'-2'505'16,"0"-1"-131"-16,2-1-121 16,-2 3-34-16,0-1-73 15,14-1-28-15,13-1-48 16,29-3-19-16,-27 7-24 15,1 0-7-15,-5 0-11 16,-3 2-3-16,-4 4-2 16,-2-6 1-16,1 6-22 15,-7-3-33-15,-8-2-128 16,11 9-107-16,-9-7 173 0</inkml:trace>
  <inkml:trace contextRef="#ctx0" brushRef="#br0" timeOffset="189050.54">8551 13607 1329 0,'1'5'550'0,"-8"6"-319"16,6 8-33-16,-7 5-56 16,5 9-25-16,-5 2-42 15,2 2-14-15,0 1-15 16,-7-6-10-16,2 3-13 16,-7-2-3-16,4-3-7 15,0-1-1-15,2-3-3 16,5 2-1-16,2-3-1 15,-4-8 1-15,4-8-7 16,-4-8-11-16,4-9-87 16,3-1-45-16,2-8-198 15,0-3 206-15</inkml:trace>
  <inkml:trace contextRef="#ctx0" brushRef="#br0" timeOffset="189393.56">8426 13553 697 0,'0'-2'412'0,"-1"-1"-13"16,0 2-94-16,1 0-74 15,0 1-32-15,0 0-64 16,23 3-25-16,41 13-39 16,-33-7-12-16,5-6-19 15,8 3-7-15,-2-8-16 16,11-4-3-16,-13 2-3 16,-10-5 0-16,-6 0-1 15,-6 4-2-15,-1-1-41 16,-4 0-46-16,-7 1-122 15,-1 3-115-15,-2 3 196 16</inkml:trace>
  <inkml:trace contextRef="#ctx0" brushRef="#br0" timeOffset="189707.31">8434 13829 1292 0,'6'-5'569'0,"12"0"-289"15,0 1-38-15,11 4-68 16,5 0-35-16,-9 1-45 15,8 3-21-15,-7-3-28 16,3 3-14-16,2 0-19 16,-5 2-1-16,-6-2-17 15,-8-5-34-15,-1-6-89 16,2 2 81-16</inkml:trace>
  <inkml:trace contextRef="#ctx0" brushRef="#br0" timeOffset="196781.94">9520 14107 279 0,'-1'-1'184'0,"-2"2"18"15,2-2-9-15,1 0-17 16,0 0 0-16,0 0 9 16,0 0 2-16,1 0 2 15,-1-1-2-15,2 2-11 16,0 0-11-16,1 0-25 15,2 0-15-15,6 0-34 16,5 3-12-16,38 11-20 16,-24-10-4-16,5 2-11 15,-1-4-7-15,0-9-10 0,6 5-6 16,-10-11-8-16,3 2-3 16,-3 6-2-16,-7-7-2 15,-9 2 0-15,4 2 2 16,-11-1-24-16,-4 3-15 15,3 5-92-15,-1 1-65 16,-7 3-184-16,1-3 222 16</inkml:trace>
  <inkml:trace contextRef="#ctx0" brushRef="#br0" timeOffset="197137.949">9583 14279 885 0,'-7'-1'462'0,"10"1"-99"16,-4 1-86-16,1-1-55 15,0 0-25-15,0 0-32 16,5 0-15-16,14-2-32 15,33 1-11-15,-26 4-19 0,2-3-6 16,2 1-11-16,0-1-11 16,-1-4-20-16,0 2-13 15,7 6-15-15,-14-7-3 16,8 8-2-16,-7-5-1 16,-20-9-1-16,18 12-1 15,-25-8-28-15,5 3-25 16,-1 2-46-16,-1-1-66 0,0 1 105 15</inkml:trace>
  <inkml:trace contextRef="#ctx0" brushRef="#br0" timeOffset="202920.47">13228 14016 727 0,'10'-6'390'0,"-9"-2"-79"0,2 3-37 16,0-1-68-1,0-2-30-15,4 8-49 16,-5-4-22-16,0 5-38 16,-1 4-12-16,-2-5-13 15,0 0-1-15,0 1 1 0,-5 15-1 0,-10 42-7 16,-1-22-5 0,0 3-8-16,1 2-3 15,-1-3-5-15,3-6-1 16,1-2-4-16,0-4-1 0,-1-10-1 15,8-1 0 1,3-10 1-16,-2-4 1 16,10-2 0-16,2-7-1 15,-4-2-4-15,4-7-3 0,-3-9-10 16,1-6-9-16,5-3-15 16,2-4-7-1,8 3 4-15,-1 2 7 0,4-3 13 16,7 8 5-16,-1 6 5 15,4 4 2-15,-4 8 6 16,-4 6 3-16,-4 9 4 16,-1 6 0-16,-5 11 3 15,-2 6 2-15,-8 12 5 16,-7-3 0-16,-7 3 0 16,-1-2-1-16,-6-9-2 15,3-1-3-15,6-6-3 16,-8-6-2-16,7 1 0 0,5-2-1 15,-5-5 0 1,5-3 0-16,2-6 4 16,-7 0-1-16,5-5-2 15,7-1-1-15,3-4-6 0,6-4-2 16,4-2-2-16,10-6-5 16,3-9-7-16,3-5-1 0,5-9 1 15,-6 6 3-15,0 5 8 16,0 6 2-1,-9 11 3-15,1-1 3 16,-6 17 3-16,-6 0 2 0,1 14 0 16,-1 6 0-16,-5 7-1 15,1 6-1-15,-3 10 0 16,-5-5 1-16,-3-8-2 16,-6 4 0-16,-4-15-1 15,4 2-1-15,0-1 0 16,4-6 1-16,0 0-1 15,-2-5-8-15,4-1-42 16,0-5-39-16,0-3-95 0,3-2-92 16,0 2 171-1</inkml:trace>
  <inkml:trace contextRef="#ctx0" brushRef="#br0" timeOffset="203400.479">14012 14002 1119 0,'-7'2'521'0,"2"7"-210"15,-2-2-52 1,-5 8-74-16,4 2-28 0,-7 3-44 16,-2-3-18-1,-2 1-27-15,-1 3-9 0,-1-4-17 16,12 9-6-16,-4-6-10 15,13 2-5-15,-12-5-5 16,-2 0-3-16,11-1-4 16,-9-4-3-16,24 2-2 15,7 0 0-15,-7-8 0 16,-2-1-1-16,1-5 0 16,-4-5-1-16,19 3-1 15,1-7 0-15,1-1 1 16,-5 0 0-16,-7-13 0 15,-2 1-1-15,-4-5 0 0,-4-6-1 16,-3 4-1 0,-3-5 0-16,-6 8 0 0,-3 0-1 15,-3 5-3 1,-3 7 0-16,-4 6-5 0,0 4-2 16,-3 8 0-16,3 1 1 0,-1 2-19 15,5 4-16 1,3 0-81-16,-3 2-52 0,12 6-142 15,10-5-202 1,6 3 347-16</inkml:trace>
  <inkml:trace contextRef="#ctx0" brushRef="#br0" timeOffset="203738.75">14386 13784 1188 0,'0'-7'552'16,"5"10"-251"0,-4 0-52-16,-8 7-94 0,-1 3-32 15,-5 7-29 1,-4 4-15-16,4 7-13 0,-9 5-8 15,-4 4-10 1,16 4-3-16,-9 1-12 0,19 3-5 16,0-4-9-1,-18-3-5-15,2-1-4 0,-9-12-1 16,1-8-2-16,9-1 2 0,4-6-12 16,5-2-23-16,0-7-49 15,3-4-52 1,1-10 75-16</inkml:trace>
  <inkml:trace contextRef="#ctx0" brushRef="#br0" timeOffset="204879.28">14884 14233 359 0,'3'3'242'0,"-3"1"23"0,0-1-37 16,0-3-48 0,0 0-23-16,0 0-30 0,0 0-8 15,-1 0-4-15,1 4-1 0,-2-2 2 32,1 3 0-32,0-4-1 0,0-1 3 15,0 0-5-15,0 0-10 16,0 0-26-16,1 0-18 0,0-1-24 15,3-7-5 1,5-19-1-16,39-43 0 0,-25 16-6 16,-1 2-1-16,1-10-7 15,-1 10-3-15,0 6-5 16,-1 2-1-16,-6 8-2 16,-1 10-1-16,-5 7-2 15,-1 9-1-15,-6 5-4 16,2 5-1-16,-3 9 0 15,-1 2 0-15,1 17 4 16,-6-3 0-16,1 4 0 16,2 5 1-16,0-2 0 15,0 1 1-15,4 5 0 0,0 1-1 16,3 1 1 0,0-4 0-16,-1-5 0 0,7 3 0 15,-3-13 1-15,3-1-2 16,-2-5 1-16,0-3 0 15,-6-5 0-15,10-2 1 16,2-3 0-16,-6-9 1 0,13 3 1 16,-11-1-1-16,1-2 0 15,4-2-1-15,0-2 0 16,-5-3 0-16,-3-7 0 16,6 6 0-16,-7-10 2 15,11 2-1-15,3-11 2 16,-3-8 0-16,7-4 1 15,-7-4 1-15,4-2-1 16,-4 1-1-16,-4 2-2 16,1-2-2-16,-5 13 0 15,-1 7-1-15,-3 12-3 16,-2 9 0-16,0 7-6 16,-2 6-2-16,-2 4 0 0,1 8 1 15,-4 11-41 1,4 0-27-16,-3 6-113 0,-2-5-87 15,2 2 177 1</inkml:trace>
  <inkml:trace contextRef="#ctx0" brushRef="#br0" timeOffset="205599.11">15782 14006 1181 0,'1'-8'561'0,"4"3"-215"16,-5-2-78-16,3 0-83 16,-13-2-41-1,7-2-48-15,-6 5-20 0,9-1-24 16,-4 3-8-16,-15 7-14 15,11-2-6-15,-20 6-11 16,-3 0-3-16,12 4-3 16,-12 4-3-16,8 1-1 15,-1 3-1-15,3 8-1 16,1 0-1-16,3 1 0 0,0 1 0 16,8-10 0-1,6 1 0-15,-1 2-1 0,11-1-1 16,-4-2-2-1,-2-6-1-15,13-2-1 0,-4-3 0 16,5-4-1 0,4-1 1-16,0-7-1 0,7-5-3 15,6-3-7 1,3-6-6-16,7-5-5 0,-10-9 2 16,0-12 13-16,4-3 5 0,-7-2 3 15,1 6 0 1,-6 16-4-16,-13 4 1 0,-8 13 4 15,1 4-5 1,-7 6-7-16,-2 6-1 0,-5 5-3 16,-3 3 5-16,-3 6 9 15,-1 6 2-15,2 5 2 16,-3 4 2-16,-4-1 1 16,5-7 3-16,10-2 2 15,2-4 1-15,5-3-2 16,9 7 0-16,-2-14 0 15,2 1-1-15,11-2 3 16,-3-12 1-16,6 4-1 16,8-5-1-16,-2-8-2 0,1 7 2 15,2-7-27-15,0 11-27 16,0-16-64 0,0-1-69-16,-3-2-161 0,-11-8 215 0</inkml:trace>
  <inkml:trace contextRef="#ctx0" brushRef="#br0" timeOffset="206038.889">16338 13714 932 0,'-5'-14'571'16,"5"4"-59"-16,2 5-195 0,-1 6-51 15,-1 3-115 1,-1-4-42-16,0 0-59 0,-2 11-9 15,-6 13-2 1,-8 35-1-16,3-21-9 0,-5-9-5 16,3 6-5-1,-12-1-4-15,20 4-5 0,2 4 0 16,-1-1-4-16,7-3 0 0,-22-12-2 16,5-1 1-1,9 2 0-15,-13-10 0 16,19 0-21-16,-6 0-21 15,5-13-42-15,6 0-36 0,-2-9-109 16,2-7-45 0,7-9 163-16</inkml:trace>
  <inkml:trace contextRef="#ctx0" brushRef="#br0" timeOffset="206402.379">16339 13702 944 0,'-5'-2'507'15,"2"2"-145"-15,4-3-109 0,-1 2-36 16,0-1-58-1,0 1-20-15,10-1-43 0,10-3-13 16,36-23-25 0,-21 28-11-16,9-2-15 15,2 2-7-15,2 0-12 16,-6 0-4-16,3 3-3 0,-15 3-2 16,-1-3-1-16,1 0 0 0,-19-1-7 15,8 0-12 1,-10 6-79-16,-9-4-54 0,-2 1-146 15,-4 6-96 1,-4 3 249-16</inkml:trace>
  <inkml:trace contextRef="#ctx0" brushRef="#br0" timeOffset="206678.879">16288 13968 1018 0,'2'1'581'0,"4"2"-104"0,6-3-171 16,-7-2-30 0,13-1-77-16,6 0-34 0,5 1-50 15,2 0-18 1,0 2-38-16,-5-1-16 15,7 1-24 1,-8 0-8-16,1 1-5 0,0 2-18 16,-16-3 16-1,-2 0 149-15,-10-1-120 0</inkml:trace>
  <inkml:trace contextRef="#ctx0" brushRef="#br0" timeOffset="-52590.1">1874 14133 190 0,'0'-1'126'0,"0"0"9"15,0 0-5-15,-1 0-12 16,0 0-5-16,0 0 1 16,0 0 5-16,0 0 15 15,1 0-1-15,0-1-14 16,0 1-3-16,0 0-15 15,0 0-5-15,-1-2 0 16,1 2-1-16,0 0-8 16,0 0-1-16,0 0-14 15,0 1-6-15,0 0-12 0,0 0-6 16,0-2-7-16,-1 1-3 16,-1 1-6-16,1 0-4 15,0 0-7-15,0 9-3 16,0-6-6-16,0-3-2 15,-4 7-5-15,2-7 0 0,-2 8-4 16,3 1 1-16,1-6 0 16,-1-2 1-16,1-1 1 15,0 0 2-15,1 0 1 16,0 0 1-16,0-1-2 16,18-2 0-16,22-1-2 15,-28-5 1-15,0 2 0 16,-12 1 1-16,-8 0 3 15,4-1-1-15,-1 5-1 16,-3-5-2-16,6 6-2 16,-9 0-1-16,13 11-1 15,-2-5-1-15,-10-5 0 16,7 7 0-16,-20-10 0 16,9 7 0-16,24 9 0 15,0 1-1-15,-1-5 0 0,-9-9 0 16,-9 3 3-16,0-6-13 15,8 1-62-15,6 6-41 16,1-5-215-16,2 2 209 16</inkml:trace>
  <inkml:trace contextRef="#ctx0" brushRef="#br0" timeOffset="-51804.1">2186 13855 503 0,'-1'-1'311'0,"0"0"-37"0,0 0-71 15,-1 0-23-15,1 1-36 16,0 0-13-16,-2 0-23 16,2 0-8-16,-1 0-13 15,-1 0-7-15,2 0-5 16,0 0 2-16,0 0-5 15,-1 0-1-15,2-1-13 16,0 0-10-16,29-9-11 16,28-13-5-16,-12 5-12 15,-5 4-3-15,-7 1-8 16,9 1-1-16,-18 3-4 16,8 2-1-16,-5-2-1 15,-11 8 1-15,0-5-2 16,-5 15 0-16,-3 0 0 15,-1 5 0-15,-3 11 2 16,-4-3 1-16,-1 13 0 16,-2-3 1-16,-7 1 0 0,-1 0 0 15,-1 4-1-15,-4 0 0 16,5 6-1-16,-5-2 0 16,0-8 0-16,-3 1 1 15,5-4 0-15,5-6 1 16,3-2 0-16,2-5 0 15,4-7 0-15,6 0 1 0,-6-6-12 16,-1-3-20-16,-6-3-82 16,-7-1-74-16,20 1-352 15,-4-8 347-15</inkml:trace>
  <inkml:trace contextRef="#ctx0" brushRef="#br0" timeOffset="-51507.6">2314 14039 910 0,'3'-4'513'0,"-2"-5"-99"15,7 5-160-15,2-4-33 16,-2 0-84-16,3 2-37 15,-1-4-46-15,9 9-14 16,3-2-12-16,3 4-5 16,5 2-8-16,-4-4-3 15,-1 3-4-15,0-2-1 16,-11 0-1-16,2 0 5 0,-4-2-37 16,0 1-46-16,-6-2-151 15,1-3 136-15</inkml:trace>
  <inkml:trace contextRef="#ctx0" brushRef="#br0" timeOffset="-50819.28">2805 13831 794 0,'-10'-1'442'0,"3"7"-113"15,7-5-105-15,0-1-26 16,0 0-68-16,-1-1-24 16,1 0-26-16,2-1-8 0,18-4-16 15,27-9-8-15,-30 7-15 16,2 5-8 0,-9 2-7-16,0-1-4 0,36 1-2 15,1 4-1-15,-15 7-2 16,-19 2 0-16,-8 4 2 15,-2 1 3-15,-6 1 4 16,-6 5 0-16,-6 2 2 16,-2-2-2-16,-8 5-3 15,0 0-1-15,-2-1-5 16,3 8-1-16,6-5-1 16,-4-1-2-16,1-3 0 15,2-8-1-15,-3 1-1 16,11-4 0-16,-4-2 0 15,0 1-2-15,8-5-1 16,-6 0 1-16,15 0-1 0,0-5 0 16,6 7 0-16,3-2 0 15,1-3 0-15,10 2 0 16,-2-8 1-16,9 1 0 16,5 4 1-16,-14-5-1 15,7-3 1-15,2 6 0 16,-7-11 0-16,10 3 0 0,-4 1-1 15,-12-8 3-15,4 4-26 16,-6-1-26-16,-4 0-83 16,2 4-73-16,-5 4 127 15</inkml:trace>
  <inkml:trace contextRef="#ctx0" brushRef="#br0" timeOffset="-50364.32">3613 13901 997 0,'1'-4'545'0,"-1"2"-109"0,0 1-162 15,-1 0-43-15,0 1-82 16,0 0-42-16,-8 3-59 15,-3 2-11-15,-29 46-15 16,29-22-5-16,-10 8-7 16,-2 3-3-16,-1-5-2 15,3 5 1-15,0-11-2 16,9-5 1-16,-12-5-9 16,7-10-10-16,7 2-39 15,-3-2-44-15,8-11-104 16,-16-6-78-16,15-7 169 15</inkml:trace>
  <inkml:trace contextRef="#ctx0" brushRef="#br0" timeOffset="-50101.96">3372 13925 1103 0,'4'-1'497'16,"-5"4"-218"-16,6 3-39 16,-5 9-75-16,5 8-22 0,6 9-40 15,-3 3-20-15,7 9-16 16,5 4-7-16,-3-4-18 16,1-5-8-16,4-4-12 15,-5-8-7-15,5-3 2 16,3 0-13-16,-3-12-51 15,2-7 18-15,0-5 1 16</inkml:trace>
  <inkml:trace contextRef="#ctx0" brushRef="#br0" timeOffset="-30980.75">10577 14185 607 0,'-2'-1'356'0,"1"0"-38"16,0 0-97-16,0-1-70 0,0 1-35 15,0 0-39-15,0 0-19 16,0 0-29-16,0 0-6 16,0 0 0-16,1 1 10 15,0 0 21-15,0 0 9 16,-1-1 12-16,-1 1-1 16,1 0-11-16,0 0-9 0,0 0-17 15,0 0-10 1,0 4-14-16,-2 5-4 0,-1-2-4 15,2-5-2-15,-1 3-1 16,2 1 0-16,1-2-1 16,0-1 0-16,3 4 0 15,-2-4 1-15,0-3 5 16,15 9 2-16,14 4 3 16,-20-25 0-16,4 0-3 15,-6-1-1-15,1 0-1 16,1 5-1-16,-7 0 0 15,0 3-1-15,-2-2 4 16,-1 1 3-16,-3 6 2 16,-2-4-1-16,-5 8-4 15,-2 1-3-15,0 1-3 16,0 1-1-16,2 3-1 16,1 0 1-16,0-2-2 15,4 1 0-15,3-1 0 0,2-7-2 16,3 6-14-16,3 1-51 15,4-8-156-15,2 4 148 16</inkml:trace>
  <inkml:trace contextRef="#ctx0" brushRef="#br0" timeOffset="-29869.55">11192 13870 539 0,'29'-31'297'0,"-24"27"-54"16,-5 4-50-16,2 0-50 15,-2 0-26-15,-1 0-31 16,0 0-2-16,0 1-13 16,-5 13-6-16,3-5-9 15,-11 31-8-15,6-29-11 0,4-2-4 16,-2 4-7-16,4-4-4 15,-4-1-6-15,-1 3-3 16,-2-3-1-16,-1 1-2 16,4-6 1-16,1-2-1 15,2-1 6-15,1-2-1 16,1 1-3-16,1 0-2 16,0 0-8-16,0 0-2 15,3-9-1-15,10-4-2 0,30-29-2 16,-28 29 0-16,6 3 0 15,9 5-1-15,7 6 0 16,-3 1 0-16,0 8 0 16,-7 1 0-16,-8 11 2 15,-7 5-1-15,-9 6 4 16,1 6 1-16,-10 1 1 16,-3 3 3-16,-16-2 3 15,-1-1 4-15,-7-3 4 16,2-4 3-16,1-6 1 15,-2-3 1-15,-3-5-2 16,4-4-1-16,-1-7-1 16,-6-8-2-16,12-7-1 15,-5-7-2-15,4-3-2 16,7-2-2-16,-1-3-6 0,11-1-3 16,9 5-7-16,2-3-3 15,7 10-1-15,-5 5-1 16,20 3 1-16,-1 14 0 15,2-3 2-15,1 2 2 16,-7 7 5-16,4-1 2 16,4 6 2-16,2 2 0 0,-2-1 1 15,-4-4 0-15,-6-2 1 16,5-4 0-16,0-6 3 16,3-5 2-1,8-2-19-15,-6-14-29 0,11-3-107 16,-6-5-110-16,8-4 160 15</inkml:trace>
  <inkml:trace contextRef="#ctx0" brushRef="#br0" timeOffset="-29354.7">11838 13858 881 0,'2'-7'483'16,"-2"6"-126"-16,-6 1-153 15,6 1-42-15,0-1-76 16,-1 0-16-16,-1 5-19 15,-5 15-2-15,-23 32-2 16,19-22-2-16,2 10-9 16,-3-1-7-16,1 8-9 15,-7-5-4-15,0-5-5 16,4 2-1-16,1-5-4 16,3-2-1-16,3-11-1 0,1-1-1 15,7-11-5-15,-1-5-40 16,3-2-105-16,-1-5-118 15,-2 2 155-15</inkml:trace>
  <inkml:trace contextRef="#ctx0" brushRef="#br0" timeOffset="-28685.75">12138 13832 730 0,'10'-29'441'16,"-12"26"-41"-16,2 9-200 16,-6 3-41-16,-2 5-59 15,-1 5-16-15,-1 4-20 16,-4 2-5-16,-2 7-7 0,0 3-4 16,-7 4-15-16,5 5-7 15,-2 5-11-15,3-4-3 16,0-3-3-16,5-4-2 15,5-11-2 1,1 0 0-16,11-3-2 0,-8-7-1 16,8 1 0-16,-3-1 0 15,8-4 1-15,10 0 1 0,5-7 2 16,10-4 0-16,0-8 2 16,2-4-2-16,1-5-2 15,6 0-1-15,-2-3-3 16,-6-5 0-16,-3 0-1 15,-6 3-1-15,-12 0 1 16,-5-1 0-16,-11 1 1 16,-2-5-1-16,1 10 0 15,-9 1-3-15,-10 6 0 16,-10 7 3-16,-9 0 7 16,7 5 7-16,3 10 8 15,5-1-1-15,8 5-1 16,2 5-4-16,6 0-3 15,1 1-3-15,5-1-4 16,-1 0-2-16,9 0-2 0,3-2 22 16,7-3-87-16,2-1-88 15,-1-6 103-15</inkml:trace>
  <inkml:trace contextRef="#ctx0" brushRef="#br0" timeOffset="-27180.73">19301 14243 282 0,'0'-1'218'16,"0"0"21"-16,0 0-33 0,0-3-7 15,0 0 2-15,1-6-10 16,0 5-22-16,0-1-12 16,-1 5-28-16,0 0-12 15,0-1-35-15,0 1-20 16,-1 0-34-16,0-1-10 0,0 2-3 16,-5 6 2-16,3 11 4 15,-32 24-1-15,31-34-5 16,4-1-3-16,1 0-2 15,3-4 0-15,6-2 5 16,0 1 1-16,1-9 1 16,0-1-1-16,-1-3-3 15,-4-6-2-15,0 2 0 16,-4 7-2-16,-2 4-3 16,-2 2-1-16,-3 5-6 15,4-2-1-15,0 0-1 16,0 0 1-16,0 1 2 15,-7 7 2-15,-2-4-1 16,-2 0 1-16,-21 26 0 16,28-26 4-16,5-2-53 15,3 2-40-15,8 0-128 16,1-2 123-16</inkml:trace>
  <inkml:trace contextRef="#ctx0" brushRef="#br0" timeOffset="-26190.73">20232 13923 565 0,'5'-6'324'16,"24"-28"-47"-16,-29 33-42 16,0 1-70-16,3-3-30 15,-5 3-48-15,2 0-22 16,0 0-24-16,0 0 1 15,-1 0 11-15,-1 10 11 16,-3 3 9-16,-16 33-6 0,7-29-11 16,-4-1-9-16,6 3-19 15,-2-8-6-15,1 1-6 16,4-4-1-16,2-4 5 16,1-1 1-16,3-9-1 15,-1-2-2-15,3-10-9 16,0 1-4-16,5 0-5 15,3-1-3-15,3 3-10 16,5-2-7-16,2 3-10 16,2 6 0-16,-2 2 7 15,1 1 6-15,5 6 10 16,-2-1 1-16,9 11 1 16,-4 4 0-16,-2 6 0 15,0 7 1-15,-12 12 3 16,-3 5-2-16,-17 7 4 0,-11-5 3 15,-11-3 1-15,-3-2 3 16,-8-9 2-16,-1 3 1 16,-6-12 0-16,1-2 1 15,4-8-2-15,-3-2 0 16,-4-10 0-16,-5-2-2 16,1-9 0-16,7-4-1 15,17-7 0-15,7-1-6 0,11-1-9 16,2 5-13-16,4 9-13 15,6-5-4-15,4 3 4 16,2 0 8-16,11 0 10 16,-4 9 8-16,4-2 1 15,7 5 0-15,-2 5-1 32,-11-4-1-32,0 1 3 0,30 14 2 0,2 7 3 15,1-4 1-15,-14-7 2 16,5-2 0-16,-4 0 2 15,-4-2 0-15,-5-2 3 16,-2-5 1-16,1-4-18 16,4-5-40-16,-2-4-121 15,-1-4-129-15,-1 0 182 16</inkml:trace>
  <inkml:trace contextRef="#ctx0" brushRef="#br0" timeOffset="-25789">20827 13937 726 0,'1'-7'432'0,"-8"5"-21"16,5 1-146-16,-9 4-93 15,3 6-40-15,-6 6-52 16,2 2-9-16,0 6-15 16,4 5-5-16,0 3-5 15,-1 3-7-15,3 5-12 16,-1 3-3-16,-2-8-8 15,0-2-2-15,-4-4-3 0,-3-7-1 16,3 2 0 0,0 1 1-16,3-4 0 0,1-3 1 15,4-9-70-15,1-3-41 16,9-10-166-16,0-2 154 16</inkml:trace>
  <inkml:trace contextRef="#ctx0" brushRef="#br0" timeOffset="-25254.421">21174 13837 740 0,'-7'-2'462'15,"0"2"-28"-15,-2 3-219 16,-2 0-28-16,7 8-79 15,-6-1-21-15,-3 5-27 16,-2 2-9-16,-7 3 2 16,4 6 0-16,3 6 0 15,-1 4-4-15,5 6-14 16,12 15-4-16,-12-12-15 16,4-1-4-16,0-9-3 15,-9-14-4-15,4 6 5 16,13-2-3-16,0-2-1 0,4-1 0 15,13-9-3-15,-7-1 3 16,7-10 2-16,3-2 0 16,16-3-7-16,0-7-7 15,5-3-21-15,0-4-5 16,-5-7 2-16,1 5 8 16,1 0 18-16,-2 1 4 0,-13 0 7 15,3 6 0 1,-28-8 4-16,-2 4-2 0,-14 4-2 15,-12-3-1-15,5 17 0 16,-10 0 1-16,0 10 5 16,-2 8 2-16,2 2-1 15,2 1-1-15,-1-5-3 16,8 3-3-16,17 0-4 16,-1 1 0-16,19 2 6 15,2-5-11-15,3-10-23 16,5 1 20-16</inkml:trace>
  <inkml:trace contextRef="#ctx0" brushRef="#br0" timeOffset="-24047.49">22040 14021 440 0,'0'-1'245'0,"0"-2"-20"16,6-6-3-16,6 3-4 15,26-32-12-15,-34 33-31 16,2 5-21-16,-8-1-46 16,0 7-19-16,1-6-31 15,0 0-9-15,-8 19-6 16,-20 39 0-16,13-17-5 15,-4 5-4-15,-9-4-8 16,11 2-4-16,-2-5-3 16,5-5-2-16,1-6-3 15,2-8-2-15,1-8 1 16,3-1 2-16,8-11 8 16,-9-5 0-16,12-8-6 15,3-1-4-15,2-14-21 0,8-6-10 16,0-9-24-1,7-6-6-15,3 2-1 0,7 4 8 16,1 8 20-16,0 8 7 16,-1 12 7-16,-6 7 1 15,-3 10 0-15,-4 3-1 16,-3 15 0-16,-2 2 0 16,-7 7 3-16,3 16 0 0,-13-13 3 15,0 10 1-15,-3-6 2 16,-6-11 2-16,1 7 0 15,-3-7 1-15,3-3 1 16,-4-6 0-16,3-3 4 16,9-5 1-16,-6-5 3 15,7 1 3-15,0-13-3 16,0 2-5-16,2-6-7 16,7-7-3-16,8-5-6 15,-1-4 0-15,17-7-5 16,-10-8-4-16,15 3 0 15,-3 2 1-15,-1 5 9 16,7 9 2-16,-12 6 3 16,0 6 0-16,-5 7 1 15,-2 6 0-15,-1 5 1 16,0 8 3-16,-8 8 3 0,-1 4 2 16,-3 10 0-16,-4-5 0 15,0 5-1-15,-2-6-1 16,-2-4 0-16,-1 3 0 15,0-8 0-15,-4 0 1 16,1-7 1-16,-4-2-1 16,0-2 5-16,1-1-11 15,-2-6-58-15,6-2-56 0,-5-3-204 16,4-2 199-16</inkml:trace>
  <inkml:trace contextRef="#ctx0" brushRef="#br0" timeOffset="-23454.37">22979 14051 687 0,'0'0'452'0,"0"1"-26"15,-2 0-147-15,1-1-41 16,0 0-84-16,0 0-36 16,-3 2-46-16,-16 3-17 15,-23 42-16-15,23-26-4 16,3 1-5-16,-1 4-1 0,-4 1-7 15,-7-6-4-15,5 3-6 16,7-5-5-16,3-5 0 16,9 3-3-16,5-2 1 15,4 6-1-15,10-8 1 16,7 2 2-16,3-8 0 16,7-7 1-16,-6-2 1 15,0-8 0-15,9-8 0 16,-3-1-1-16,9-12-2 15,-4-2 0-15,-8-6 0 16,-5-4-1-16,-14-2 2 16,0-1-1-16,-7 10-2 15,-3 4-1-15,-6 15-4 16,-4 4-2-16,-9 7-2 16,-4 3 0-16,2 7 1 15,-4 2 1-15,1 2 0 0,7 2 2 16,-5 0 1-16,6 1-2 15,-2-1-60-15,11-2-43 16,7-8-125-16,4 0-73 16,19-4 191-16</inkml:trace>
  <inkml:trace contextRef="#ctx0" brushRef="#br0" timeOffset="-23067.63">23546 13687 611 0,'6'-13'400'0,"0"10"43"15,-2-2-157-15,-4 5-107 16,-4 7-32-16,-3 7-59 16,-4 9-11-16,-4 13 5 0,-1 7-4 15,-5 0-3-15,5 10 0 16,-8 4-12-16,4 3-4 16,6 5-12-16,-5-1-8 15,6-10-14 1,2-7-6-16,2-10-5 0,3-7-1 15,8-4 0-15,-4-5 1 16,-11-9 1-16,0-3-19 16,-1-8-89-16,17-3 399 15,-7-7-261-15</inkml:trace>
  <inkml:trace contextRef="#ctx0" brushRef="#br0" timeOffset="-21166.24">23829 14316 398 0,'-1'0'234'0,"0"0"-18"15,-1 0-32-15,2 0-39 16,-1 2-15-16,0 1-18 16,0-3 2-16,0 0-4 15,0 0-2 1,0 0-1-16,0 0-7 0,0 0-18 15,1 0-12-15,0-1-32 16,0-1-10-16,3-11-11 16,-2-16-5-16,46-42-3 15,-21 18 0-15,4-13-1 16,-2 1 1-16,5 1-2 16,-1 7 0-16,-6 13-3 15,-3 4 0-15,-5 13-2 16,-6 2-2-16,-2 5-2 0,-5 12-6 15,-3 8-5-15,-1 10 2 16,-1 16 0-16,-1 8 4 16,-1 9 4-16,0 3 1 15,0 6 2-15,-3-1 0 0,4 7 2 16,0-1 0 0,2 1 2-16,6-10-1 15,-1-7 0-15,3-2 0 0,-2-17 1 16,-2 2-1-16,3-13 1 15,-1-5 1-15,11-2 3 16,-7-7 2-16,9-10 3 16,2-7-1-16,0-9-3 15,4-3-2-15,-1-7-2 16,-4-4 0-16,4-16 1 16,-3-9 0-16,0-2 1 15,1-2-1-15,-11 7-2 16,6 6-1-16,-2 13-3 15,-7 0-2-15,-2 15 1 16,-6 5 0-16,-1 5-1 16,0 13 1-16,0 2-5 15,2 4-6-15,3 7-55 16,-4 4-48-16,5 8-171 0,-6 8 176 16</inkml:trace>
  <inkml:trace contextRef="#ctx0" brushRef="#br0" timeOffset="-20438.85">24830 14034 825 0,'7'0'469'16,"-10"-1"-58"-16,1-6-231 16,3-1-22-16,-1-5-75 15,7-1-26-15,2 4-5 16,-9 0 9-16,-7 3 6 16,-1 2 1-16,-10 2-21 15,-3 1-17-15,-5 3-16 16,4 3-4-16,-4 4-3 0,-2 3-1 15,0 5-2-15,-8 6-1 16,5 10-2-16,4-2 0 16,4 5-1-16,1 1 0 15,3-5-1-15,7 7 0 16,5-8 0-16,3-3 0 16,7-5 0-16,2-8-1 15,5-1 1-15,4-2 1 16,4-5 0-16,3-1 0 0,9-8-1 15,-1-10-1-15,9-8-2 16,6 0-2-16,-5-14-2 16,-3-7 0-16,4-9 4 15,-12-14 3-15,3 8 2 16,2 2-1-16,-17 16-2 16,4 13-4-16,-11 10-2 15,-2 11-6-15,-7 9-3 16,-4 4 0-16,-7 10 1 15,-4 1 6-15,-4 12 5 16,-7 4 0-16,3 6 3 16,1 4 1-16,-3-6 1 15,16-3 0-15,-9-7 0 16,11-1 2-16,10-6-1 16,-4-2-1-16,10-1 2 15,-1-9 0-15,-2 2 1 0,6-4 0 16,10-5 2-16,0 3-2 15,7-7 1-15,0-1 0 16,-2-1-13-16,2-6-41 16,-4-2-123-16,1-5-143 15,-1-5 190-15</inkml:trace>
  <inkml:trace contextRef="#ctx0" brushRef="#br0" timeOffset="-20067.29">25414 13717 1113 0,'2'-3'522'0,"-3"1"-220"15,0-1-62-15,0 3-94 16,0 0-41-16,-4 17-45 16,-44 42 1-16,31-16-3 0,-2-6-6 15,-3 3-13-15,17 9-7 16,-4 1-12-16,5 6-3 16,-6-4-5-16,-6-4-1 15,-1-7-2-15,-4-5 2 16,0-7 2-16,-5-5-1 15,8-5 5-15,0-5-11 16,9-4-50-16,4-10-42 0,7-13-137 16,5-3-100-16,4-12 202 15</inkml:trace>
  <inkml:trace contextRef="#ctx0" brushRef="#br0" timeOffset="-19740.12">25322 13652 818 0,'-13'0'416'0,"7"-2"-116"15,1 5-69-15,-4-2-73 16,16 0-21-16,7 3-25 0,8-3-2 15,18 1-7-15,2-1-10 16,8-5-12-16,7 2-3 16,9 0-12-16,0 2-5 15,3 1-17-15,-3-4-12 16,-12-7-13-16,-3-6-4 16,-17-4-2-16,-3 5-10 15,-9 2-43-15,-7 4-70 16,-7 3-134-16,-7 6 148 15</inkml:trace>
  <inkml:trace contextRef="#ctx0" brushRef="#br0" timeOffset="-19456.08">25230 13955 1062 0,'-8'4'518'0,"9"-3"-143"15,5 1-97-15,-4 0-43 16,-2-2-37-16,29 0-58 16,47 1-19-16,-18-2-37 15,-5 0-17-15,6-3-32 0,3 3-11 16,-8-2-14-16,-5-1 4 15,-6-2-34-15,-15 0-19 16,5-1-363-16,0 6 280 16</inkml:trace>
  <inkml:trace contextRef="#ctx0" brushRef="#br0" timeOffset="-14307.26">26557 13994 472 0,'8'-5'322'0,"-5"2"36"15,-1-3-53-15,2 4-62 16,0 1-28-16,-4 1-66 15,0 0-28-15,-1 0-48 16,0 0-16-16,-14 3-12 16,-3 16 0-16,-28 37-4 15,21-28-5-15,-1 6-8 16,-2 2-6-16,-13-4-6 16,1 2-3-16,-7-7-2 15,2-3-2-15,5-4 0 16,7-5 0-16,1 0-2 15,0-6 1-15,12-2 0 16,1-3 1-16,12-5 9 16,4-2-27-16,6-8-122 15,11-2 5-15,11-6 50 0</inkml:trace>
  <inkml:trace contextRef="#ctx0" brushRef="#br0" timeOffset="-13989.16">26299 13960 1147 0,'-5'-4'580'16,"-1"2"-311"-16,3 3-125 15,3 1-37-15,0-2-46 16,0 0-6-16,1 5 2 15,4 18-4-15,1 38-4 16,-6-23-3-16,14 4-6 16,-3 4-1-16,3-11-10 15,0-3-4-15,-1-5-9 16,-3-11-3-16,-2 3-1 16,0-4 0-16,-2-6 12 15,0-1-3-15,1-8-138 16,3-3 95-16</inkml:trace>
  <inkml:trace contextRef="#ctx0" brushRef="#br0" timeOffset="-9843.36">27308 13816 632 0,'12'-50'320'0,"-11"41"-94"15,1 6-24-15,-2-3-57 16,2 6-28-16,-2 0-47 16,0 0-16-16,0 0-14 15,-1 0 4-15,-3 13 14 16,-4 7 2-16,-18 37-6 15,15-28-5-15,-16 5-10 16,14 1-6-16,-14-2-10 16,5 1-5-16,8-4-6 15,-13-6-2-15,22 1-1 16,-14-13 1-16,3-7 4 16,5-5 0-16,-7-13 1 15,11 6-3-15,11-6-6 16,-1 0-2-16,2 1-4 0,8 0 0 15,2 7-1-15,-5-1-1 16,3 3-1-16,4 6-2 16,-7 2 3-16,18 11 1 15,2 0 3-15,-8-5 3 16,18 1 4-16,-12-7 3 16,9-1 0-16,-1-2 1 15,-6-5-3-15,-2-4-1 0,-5-6 0 16,2 3 12-16,-8-6-85 15,1 2-87-15,-8 1 99 16</inkml:trace>
  <inkml:trace contextRef="#ctx0" brushRef="#br0" timeOffset="-9460.27">27748 13690 1004 0,'-4'-9'505'0,"3"13"-201"16,-4 8-138-16,0-1-44 15,-8 12-71-15,-6 1-7 16,5 4-6-16,2 9-2 16,-4 6 3-16,-8 0-1 0,-12 6-5 15,-8 1-5-15,-1 8-9 16,10 5-3-16,1-12-5 16,5-8 0-16,5-11-4 15,3-14 0-15,8 1 0 16,3-4 0-16,6-7 4 15,-1-4-11-15,2-7-82 16,5 1-62-16,6-4 82 16</inkml:trace>
  <inkml:trace contextRef="#ctx0" brushRef="#br0" timeOffset="-9092.95">28050 13773 1070 0,'-2'-3'531'0,"6"1"-184"16,-9 7-179-1,2-1-33-15,0-1-58 0,-12 8-14 0,-6 12-11 16,-2 10-1-16,4-1-6 16,-1 8-2-16,-4 6-13 15,-5 0-6-15,2 9-8 16,2-1-1-16,-1-2-4 16,1-8-2-16,2-9-1 15,6-6 0 1,3-10-1-16,3-2 1 0,-1-7 6 15,1-4-7-15,4-6-96 16,5-4-101-16,18-4 114 16</inkml:trace>
  <inkml:trace contextRef="#ctx0" brushRef="#br0" timeOffset="-8766.57">28096 14263 1179 0,'-8'-9'664'15,"-12"3"-74"-15,12 13-355 16,-2 2-43-16,-7 2-95 16,5 4-34-16,-2-3-40 15,6 3-8-15,2-3-8 16,0-4 0-16,5-1 4 16,-4-6-25-16,7 0-92 15,2-2-15-15,-4 0 55 16</inkml:trace>
  <inkml:trace contextRef="#ctx0" brushRef="#br0" timeOffset="-7141.48">28799 13858 510 0,'0'0'322'15,"-1"0"4"-15,1 0-64 0,0 0-64 16,0 0-35-16,0-2-46 16,0 1-8-16,-1 0-10 15,0 0-4-15,0 0-9 16,0 0-8-16,-1 0-9 15,1 0-4-15,0 0-7 16,-3-3-5-16,-15-4-13 16,-25-23-7-16,26 28-13 15,-10 2-5-15,2-3-7 16,4 0-2-16,-9 4-3 16,8 0-2-16,-5 9 0 15,-8 1-1-15,7 4 1 16,-7 2-1-16,11 0 0 0,3 0-1 15,9-2-1 1,3 3 0-16,9 0 0 0,1-2 0 16,5 1 1-16,6-3-1 15,3-2 2-15,8-1 0 16,7-7 0-16,10-3 0 16,12-3 1-16,-5-8 0 15,10 0 1-15,-8-8-1 16,-12-5 1-16,1 1 0 15,-16-3 1-15,-3 1-1 16,-10 4 2-16,2 3-1 16,-10 7-3-16,1 7 0 0,-4 11-5 15,-3 4 1-15,-8 4 0 16,-2 6 2-16,-1 5 0 16,-9 1 1-16,0 11-1 15,-1 2 1-15,-5 4 1 16,-1 4 0-16,8 1 1 15,-5-3 0-15,17-9 0 16,1-4 0-16,-2-9 0 16,7-3-1-16,-4-4 2 15,8-1-1-15,1-10-3 16,2-2-18-16,1-6-62 16,-1 1-43-16,0 0-114 15,16-2 143-15</inkml:trace>
  <inkml:trace contextRef="#ctx0" brushRef="#br0" timeOffset="-6477.49">29340 13866 956 0,'11'-1'509'0,"-5"-2"-147"0,1 3-125 16,-2-4-15-16,-5-2-66 16,0 2-10-16,-3-8-45 15,1 8-16-15,-10-8-22 16,-1 4-24-16,-5-1-3 16,-3-5-8-16,-3 12-14 15,-3-6-3-15,-4 8-5 16,-5 1-2-16,14 5-3 15,-4 9-1-15,-4-6 0 16,5 6 0-16,-2-4 0 16,5 0-1-16,3 2 0 15,6 3-1-15,-5 2 0 16,10-2 1-16,8 2 0 0,8-2 0 16,12-2 0-16,-8 2 1 15,11-1 0-15,-4-6 1 16,3-6 0-16,6-5 0 15,7-9 0-15,0-1 0 16,-1-8 1-16,3-2-2 16,-7-2 1-16,-4-4 1 15,-3-2-1-15,-4 2-1 0,-5 9 0 16,-2 4 0-16,-6 9-6 16,-4 6 2-16,-7 6-1 15,-6 1-1-15,-6 13 4 16,-1 3-1-16,-2 4 1 15,1 5 0-15,-7 2 0 16,-2 8 1-16,-4 8 1 16,2 8 0-16,6-6 1 15,3-2 0-15,4-10 0 16,-4-5-1-16,2-5 2 16,4-5-1-16,16-3 1 15,-10-10 0-15,14 0-19 16,-5-5-20-16,0-11-95 15,9-1-7-15,5-9 76 16</inkml:trace>
  <inkml:trace contextRef="#ctx0" brushRef="#br0" timeOffset="2269.87">29870 14231 477 0,'3'-8'300'0,"2"2"-24"16,5 3-103-16,-1-2-14 15,3 5-34-15,-5-3-15 16,1-2-22-16,2 1-5 16,-1-2-10-16,1 3 0 15,-9-3 9-15,-3 1 0 16,-6 3-2-16,2-7-2 0,-2 5-24 15,-2-2-10-15,-4-3-17 16,-5 4-5-16,-4-6-9 16,2 7-1-16,-2-5-4 15,-2 6-4-15,2 2 0 16,-4-1-2-16,2 8-2 16,2 4-1-16,1 6-1 15,1-1-1-15,5-3 0 16,8 6-1-16,8 2 1 15,3 3-1-15,9 3 2 16,2-7 0-16,3-1 1 16,6-2 1-16,5-2 0 15,-1-4 2-15,0-7 1 16,0-1 1-16,-4-12 1 16,-3-2 0-16,3-7 0 0,1-6 0 15,-2-7-1-15,0-1-1 16,-10-8 1-16,-11 4-1 15,-3 7-3-15,1 11 0 16,8 19-7-16,-5 3-2 16,-8 11-2-16,-4 9-3 15,-9 9 6 17,0 0 2-32,-13 42 3 0,5 24 3 0,-5-2 0 15,13-21 1-15,4 2 0 16,-4-10 1-16,4-2 0 15,-3-12 2-15,-1-6-1 16,-3-5 3-16,0-5 0 0,0-10 3 16,5-7 3-1,0-16 4-15,-11-5 1 0,17-15-2 16,-13-6-1-16,4-8-5 16,14-6-3-16,-8-7-5 15,13 1-3-15,2 2-5 16,-3-4-2-16,2-1-2 15,14 6 2-15,1-1 1 16,18 7 1-16,-2 8 3 16,-1-2-1-16,11 8 3 15,-6 6 0-15,8 7 2 16,-5 0 0-16,7 6 5 16,2 0 0-16,-2 0 2 15,-6 0-1-15,-2 2-2 16,-13-2-1-16,-14-3-5 15,3 1-48-15,-7-4 36 0</inkml:trace>
  <inkml:trace contextRef="#ctx0" brushRef="#br0" timeOffset="3086.59">27193 14511 234 0,'-15'-1'153'0,"12"1"16"15,1-2-8-15,-3 2-14 16,5 0 5-16,-1 0-6 16,1-1-7-16,0 0-27 15,0 0-13-15,0-1-14 16,0 2-3-16,0 0 2 16,0 0-3-16,19 3-10 15,45 3-1-15,-24 3-1 16,10 2 0-16,16-5 0 15,13 4-1-15,26-7 0 16,11 0 0-16,37-3-33 16,15-2-11-16,19 1-17 15,32 1-9-15,-1-7 11 16,3-4 0-16,4 0-2 0,-12-1 0 16,-21 9-2-1,-15 4 1-15,-35 9-3 16,-30-2 0-16,-32 4-1 0,-34 3-2 15,-32 3 2-15,-14-3 3 16,-12 2 4-16,-4-2 4 16,-3-7 1-16,2 1-3 15,-19-9-1-15,11 1 0 0,-5-1-70 16,-2-3-67-16,17-5 79 16</inkml:trace>
  <inkml:trace contextRef="#ctx0" brushRef="#br0" timeOffset="4458.46">27367 15084 435 0,'20'-53'279'0,"-16"51"9"16,0 0-43-16,-1-8-57 16,0 3-29-16,-2 1-64 15,-1 6-26-15,1 9-39 16,-1 4-11-16,-3 10-2 15,1 2 2-15,-6 4 0 16,-2 6 1-16,-3 3 0 16,-1-1 0-16,-6 2-4 15,-6 0-1-15,4-7-4 0,0 1-1 16,10-10-1 0,1-3 1-16,2-16 5 0,10 1 1 15,-4-15-1-15,11-9-2 16,7-7-7-16,-5-12-1 15,18-5-3-15,-2-3 1 16,4 5-3-16,0-6-1 0,-3-2-2 16,5 6 0-16,-4 1 1 15,6 10-1-15,-6 16 0 16,1 9-2-16,6 18-3 16,-19 0 0-16,-7 18 1 15,-1 4 2-15,-19 2 4 16,13 11 0-16,-7-7 2 15,-5-2 1-15,-7-4 0 16,3 1 1-16,7-5 0 16,-1-6 0-16,3-3 1 15,-4-6 1-15,3-5 2 16,4 4 1-16,3-13 2 16,0-5-1-16,4-9 0 15,-5-12-4-15,13 2-3 16,-1-2 0-16,5-8-2 15,6-1 0-15,7-9-1 0,5-9-1 16,9-3 0-16,0 0-1 16,-4 10 0-1,-1 14 1-15,-13 17-1 0,-2 9 0 16,-3 16-2-16,-6 8 1 16,1 17 2-16,-3 11 1 15,-9-3 1-15,-2 6 2 0,-4-6 0 16,-4-8 0-16,-6 4 1 15,1-8 0-15,1-2 1 16,-1-3 1-16,5-6 1 16,-4-4 2-16,1-9-1 15,5-2-17-15,-3-7-85 16,6-7-65-16,1-8 92 16</inkml:trace>
  <inkml:trace contextRef="#ctx0" brushRef="#br0" timeOffset="4921.69">28246 14928 845 0,'-4'17'410'0,"-12"6"-148"16,-5 0-28-16,-11 8-74 15,11 4-30-15,-6-2-46 0,10-1-12 16,0-4-21-16,-9-6-9 15,16 0-16-15,-7 0-5 16,13-2-9-16,2-3-2 16,0-5-3-1,2 2-4 1,14 0 1-16,-8-7 2 16,2 1 1-16,18 19-1 0,-4-4-2 0,3-17 7 15,-13-13 2-15,-1-9 2 16,2-4 1-16,10-4-6 15,4-1-2-15,1-3-2 16,0-5 0-16,-7-5 0 16,-2-1 0-16,-10-6 0 15,-1 10-1-15,-8-2-2 16,-1 0 0-16,-5 13-3 16,-7-2 1-16,-2 15-3 15,-2 11 1-15,-4 4-4 16,9 9-1-16,-11 0 2 15,2 1 10-15,11-1-64 16,1 1-48-16,6 2-143 16,2-4-136-16,13 3 248 15</inkml:trace>
  <inkml:trace contextRef="#ctx0" brushRef="#br0" timeOffset="5285.469">28629 14808 970 0,'10'-18'490'0,"-2"7"-141"15,-1 3-103-15,-2 5-75 16,-6 4-52-16,-3 6-52 15,-2 3-21-15,-8 11-18 16,5 8 2-16,-5 18 2 16,4 9-1-16,1 8 0 15,-7-6 0-15,-7-4-1 16,-6-4-1-16,3-5-5 16,3 2-5-16,1-2-4 15,0 4-2-15,-1-7 2 16,3-5 0-16,8-11-19 15,0-16-51-15,10-12 212 0,2-20-138 16</inkml:trace>
  <inkml:trace contextRef="#ctx0" brushRef="#br0" timeOffset="6173.09">31082 14300 588 0,'-7'3'304'16,"7"0"-72"-16,-5-3-31 15,-2 0-41-15,-6-3-11 16,13 2-21-16,7 1-14 16,15 2-12-16,9 1-8 15,-1-1-12-15,5 0-2 16,7-2-15-16,11-4-11 0,6 1-21 16,1-2-8-16,16 1-13 15,-5 0-3-15,-10-3-2 16,1 3-1-16,-31 0 0 15,-6 0 5-15,-10 4-51 16,-9 0-61-16,-9 0-178 16,-7 10 169-16</inkml:trace>
  <inkml:trace contextRef="#ctx0" brushRef="#br0" timeOffset="6536.45">31029 14595 973 0,'4'-13'454'0,"-9"-1"-175"15,3 1-56-15,8 7-64 16,-3 1-40-16,11 2-65 16,-7 6-14-16,15 5-13 15,3 0 3-15,12 12 12 16,5 1 8-16,9-9 2 16,9 7-4-16,7-6-13 15,6-8-9-15,4 2-12 16,-6-7-1-16,-10 0-2 15,-9-5 5-15,-23 1-27 16,-6-4-22-16,-11 1 21 16</inkml:trace>
  <inkml:trace contextRef="#ctx0" brushRef="#br0" timeOffset="9351.5">21720 16637 543 0,'29'-6'282'0,"-28"6"-68"16,1 1-34-16,-2-2-48 15,0 1-22-15,0 0-21 16,0-2-12-16,0 2-10 15,0-1-1-15,0 0-8 16,0 0 0-16,0 0 4 16,2-1 4-16,1-1 1 15,-3 2 2-15,3-3-16 16,1-5-7-16,-2 1-15 0,0-3-10 16,-2-26-4-16,-17 27-5 15,-2 2-5-15,-5 0-2 16,-3 1-3-16,-2 2-1 15,-7 5-2-15,-5 5-1 16,3 7 0-16,-5 1 0 16,-2 2 0-16,4 5 1 15,-4-4 0-15,9 3 1 0,11 2-3 16,5-4 0-16,12 3-1 16,6 5 0-16,7 1 0 15,8 8 2-15,0-8-1 16,0-9 1-16,9 3 1 15,7-13 0-15,5 7 1 16,-1-9 0-16,6-12 0 16,-7-7 2-16,11-7 0 15,2-4 0-15,-2-15 2 16,1 0-1-16,-6-7 0 16,1 3 0-16,-4 5 1 15,-7 3 0-15,1 10-3 16,-11 2 1-16,-12 7-2 15,1 3-2-15,-10 14-2 16,4 3 0-16,-8 16-1 16,0 4 0-16,-11-3 2 0,-10 5 0 15,9 3 2-15,-5 6-1 16,2 7 2-16,7 5 0 16,-1 5 1-16,1 4 0 15,3-4 0-15,0-5 1 16,0-5-1-16,-1-7 0 15,2-4 1-15,-3 1-1 0,2-7 0 16,2-1 0-16,2-2 1 16,3-5 0-16,2-5-1 15,3-2 12-15,4-8-52 16,1-3-55-16,7-11-201 16,6-5 179-16</inkml:trace>
  <inkml:trace contextRef="#ctx0" brushRef="#br0" timeOffset="9628.88">22056 16932 1343 0,'-7'2'562'16,"7"8"-335"-16,-1-4-32 16,-11 5-78-16,7 1-25 15,-9-4-34-15,3 5-12 16,7 0-15-16,-18 1-8 16,15 2-10-16,-15-2-4 0,8 0 14 15,14-2-22-15,-12-8-93 16,12-3-557-16,0-9 450 15</inkml:trace>
  <inkml:trace contextRef="#ctx0" brushRef="#br0" timeOffset="20716.92">22612 16540 819 0,'0'-2'369'0,"3"-1"-165"15,-2 0-24-15,-1 2-52 16,0 1-27-16,0 0-38 16,0 0-8-16,-1 0-1 15,0 0 6-15,-4 13 5 16,-3 2 1-16,-21 36-6 16,11-23-3-16,-3 1-10 15,-4 8-8-15,4 1-9 16,-2 2-1-16,0 0-12 15,3-7-3-15,7-2-5 16,6-3-3-16,7-4 1 16,-1 2 0-16,5-6 0 15,-4-3-1-15,5-6-1 0,19-5 2 16,-1-3 0-16,13-2 3 16,7-3-1-16,-12-4 1 15,7-5 0-15,-8-7 1 16,-2-8 2-16,1-1-1 15,-4-9 15-15,4-2-2 16,-2 0 23-16,0-7 5 16,-2 0-6-16,-14-3 6 0,2 6-18 15,-13 6-1-15,-6 9 2 16,1 5-3-16,-18 2-4 16,3 4-5-16,-9 1-11 15,0 6-5-15,-3-1-3 16,1 7-2-16,1 5-2 15,-2-4 0-15,3-1-1 16,-2 2 0-16,2-4-1 16,9 7-2-16,10 8-8 15,1-2-28-15,11 8-91 16,8 0-77-16,3 3 120 16</inkml:trace>
  <inkml:trace contextRef="#ctx0" brushRef="#br0" timeOffset="21330.26">23131 16531 349 0,'-42'-9'268'0,"35"17"57"16,3 0-85-16,2-6-68 16,2 3-32-16,0-4-34 15,0-1-3-15,0-1 4 16,0 0 1-16,6-2-1 16,15-6-1-16,36-18-10 15,-13 18-5-15,6 0-22 16,0 1-14-16,-4 4-24 15,-18-7-11-15,-4 5-13 0,-7 6-2 16,-10 3-3-16,6 8 0 16,-10 5 1-16,-3 5 0 15,7 9 2-15,-14 2 1 16,-9 11-1-16,-4-2 0 16,-8 4 0-16,6 11-1 15,-7 0 0-15,4 0 0 16,-3-3-1-16,-4-13 0 0,11-3 0 15,-2-3-1-15,9-5 1 16,1-3 1-16,5-9 1 16,3-3 7-16,-1-9-41 15,3-6-63-15,3-11-420 16,2-9 347-16</inkml:trace>
  <inkml:trace contextRef="#ctx0" brushRef="#br0" timeOffset="21613.53">23128 16736 1029 0,'-2'2'513'15,"2"-7"-159"-15,1 3-101 16,-1 2-72-16,0 0-45 15,4-1-41-15,19 1-13 16,41 2-17-16,-28 2-9 16,8-3-19-16,2 1-8 0,-1-10-12 15,-2 3-4-15,-4-3-4 16,-11-2 0-16,-10 5-7 16,4-4-40-16,-10 6-141 15,-2-4-336-15,-3-4 334 16</inkml:trace>
  <inkml:trace contextRef="#ctx0" brushRef="#br0" timeOffset="22497.44">24324 16811 814 0,'-9'-3'468'0,"1"3"-109"16,2-8-100-16,-3-4-36 15,4 7-79-15,7-4-29 16,-2 0-34-16,-14 4-14 0,-5-7-19 15,-6-1-9-15,-7 9-14 16,12 4-5-16,-5 1-8 16,-1 8-3-16,-1 2-6 15,1 3-1-15,5 8-1 16,-2-2-1 0,9 3 0-16,0-4 0 0,5-3-1 15,5 0-1-15,6-1 0 16,6-2-1-16,7-5 0 15,2-1 1-15,5-7 0 16,5-1 0-16,3-10-2 16,10-1-2-16,-3-11-2 15,-2-8 2-15,-4 0 2 16,-11-4 3-16,-5 2 1 16,-1 4 2-16,-9 1-2 15,0 0-3-15,-4 14-7 0,5 10 0 16,-4 14-5-16,-3 8 0 15,-7 17 4-15,-4 9 0 16,-4 9 5-16,14 10 2 16,-22 3 2-16,-4 1 2 15,-2 19 1-15,-11-3 1 16,14 7-1-16,2-3 2 0,-2-16-1 16,-1 0 0-1,2-13 1-15,-1-4 0 0,-4-4 2 16,2-10 1-16,3-10 1 15,0-5 0-15,2-17 1 16,-3-3-2-16,-3-10-6 16,-6-4-4-16,-4-16-5 15,9-3 0-15,5-5-2 16,2-7 0-16,11 6-1 16,1 1-3-16,10 4 2 15,5 3 0-15,10-1-3 16,3 2 2-16,19 5 3 15,-1-5 1-15,8 5 8 16,7-4 1-16,-2-2 1 16,13 13 3-16,-1-6 0 0,-1 7 0 15,-4 12 0-15,-8-7-2 16,-8 6 0-16,3 3-1 16,-13 0 32-16,-6 5-51 15,-7 1-100-15,-4-8 92 16</inkml:trace>
  <inkml:trace contextRef="#ctx0" brushRef="#br0" timeOffset="23379.79">24881 16937 468 0,'-28'37'262'15,"28"-27"-51"-15,0 1-19 16,2 0-45-16,5 0-17 0,-4-1-20 15,-4 0-7-15,-3-3-11 16,-9 1-8-16,10-5 9 16,10-3 11-16,5-5 2 15,-6-6-1-15,0-6-23 16,0-2-16-16,-2-12-13 16,15-2-4-16,-1-9-6 15,2-12-3-15,9-14-11 16,-5-3-6-16,3-7-12 15,-3 3-2-15,0 14-5 16,-1 6-1-16,-4 16-1 16,-3 9-1-16,2 19-3 15,-11-1-4-15,-7 16-1 16,4 17 0-16,-14 3 3 16,7 15 3-16,0 12-1 0,-1-1 2 15,1 6 0-15,2 6 0 16,3 2 2-16,-4 0 1 15,9-6-1-15,-1-11 0 16,-2-12 0-16,10-4 0 16,-4-10 0-16,1 0 0 15,9-9 2-15,-6-6-1 16,1-7 3-16,-12-6 1 16,3-5 0-16,6-5 1 0,-7-7-3 15,19 2 1-15,-7-8 0 16,1-1-1-16,6-14 3 15,-2-13 0-15,-2-6 11 16,-2-8 8-16,1 8 5 16,-2 2 1-16,-2 5-10 15,-1-3-9-15,-1 12-9 16,-3 7-3-16,-4 11-2 16,0 10-1-16,-4 11 1 15,-3 4-17-15,1 10-60 16,-1 10-68-16,-4 14 85 15</inkml:trace>
  <inkml:trace contextRef="#ctx0" brushRef="#br0" timeOffset="24130.09">25944 16762 889 0,'2'-16'446'16,"0"1"-160"-16,-1 0-114 15,-2-3-17-15,1 7-45 16,0-2-8-16,-5 5 4 15,0-1-4-15,-5 4-20 16,-3 5 1-16,-1 3-48 16,-9 0-12-16,-8 4-13 15,1 7-15-15,-3 2 8 16,3 7 0-16,-7 7 0 16,7-4-2-16,-11 5 0 15,6-3-1-15,9-3 0 16,-4 2 0-16,16-6 0 0,3 0-1 15,9 0 0-15,4-3 0 16,8-4-1-16,0-2 1 16,11-2 0-16,2-4 0 15,10-6 1-15,1-3 0 16,6-11 0-16,1-2 0 16,-3-8 1-16,5-4 1 15,-3-4 1-15,-7-7 0 0,-9-1 3 16,-6-1-1-16,-9-2-1 15,-1 6 0-15,-5 11-4 16,-2 8 0-16,-3 14-4 16,-2 4-2-16,-7 13-1 15,0 3 1-15,-2 10 2 16,-1 13 2-16,2-4 1 16,-5 3 0-16,5 7 1 31,18-19 0 0,-2-13 0-15,-3-6 0-16,1 1 0 0,26 45 0 0,11 15 3 0,8-58 1 15,-17-8-1-15,3-6 0 16,2-4-1-16,4-4 1 16,-5-4 0-16,-4-2-17 15,-7 2-36-15,-7-1-143 16,7 2 127-16</inkml:trace>
  <inkml:trace contextRef="#ctx0" brushRef="#br0" timeOffset="24579.9">26619 16340 783 0,'18'-29'402'0,"-6"7"-96"16,-4 1-50-16,-5 11-49 15,-10 0-39-15,4 12-61 16,-3 6-21-16,5 13-33 16,1 11 0-16,-4 8 0 15,0 12-7-15,-13 2-5 16,-1 2 0-16,-6 1-5 16,5 6-1-16,-3-2-9 15,-1 0-4-15,3-9-7 16,1-7-3-16,5-7-2 15,5-11 0-15,3-3 2 16,-4-13 1-16,7-8 1 0,1-3-15 16,0-15-66-16,3-3-45 15,5-12-176-15,3-10-11 16,3-17 176-16</inkml:trace>
  <inkml:trace contextRef="#ctx0" brushRef="#br0" timeOffset="24931.35">26638 16302 1043 0,'-19'-2'477'0,"18"1"-212"15,-3-7-28-15,11 7-74 16,2-8-35-16,-8 2-45 15,8 0-15-15,8-4-11 16,1 8-5-16,16-6-15 16,11 6-7-16,-1 2-8 15,8-3-2-15,3 6-1 16,0 0-1-16,5 0-4 16,-3 2-2-16,-1-4-2 15,-12-7-1-15,-6-2 0 16,-1-6 0-16,-2 0 0 0,1 5-16 15,-11 3-81-15,-5 7-56 16,-11 4-153-16,-7 5-103 16,-9 6 256-16</inkml:trace>
  <inkml:trace contextRef="#ctx0" brushRef="#br0" timeOffset="25187.829">26685 16612 943 0,'19'-6'551'16,"-16"0"-55"-16,8 3-224 15,0 0-27-15,14 3-77 16,9 3-43-16,6 1-52 15,-3-4-19-15,-1-1-29 16,3-1-7-16,3-4-8 16,12 7 15-16,-15-4 11 15,1 0 242-15,3 3-198 16</inkml:trace>
  <inkml:trace contextRef="#ctx0" brushRef="#br1" timeOffset="30149.43">28040 16079 211 0,'0'-1'160'16,"0"2"24"-16,0-2-28 15,0 0-49-15,0 1-17 16,0-1-27-16,0 1-2 16,0 0 5-16,0 0 0 15,0 0 7-15,0 0-1 0,0 0-10 16,0 0-4-16,0 0-12 16,-1 0-7-16,0 0-9 15,0 0-3-15,-14 5-5 16,-26 14-4-16,15-17-5 15,-1 2-2-15,-5-2-4 16,-3 2 1-16,-12 0-2 16,-9-5 0-16,-9-1 0 15,-5-3-1-15,-5 0 1 16,-12 2 0-16,-17-1 1 16,-12-2 0-16,-14 4 0 15,-8-4-1-15,-4 2-2 16,-9-1 1-16,-14-1-2 15,1-1 1-15,-14 0 0 16,-4 2-1-16,-17 22 1 16,-1673-66-875 31,1793 49 1744-47,-53 6-384 15,25-1-483 1,1 1-2-16,-198 11-171 15,-33 9-83-15,44 2 251 16,65-3 1-16,18 6-1 16,-12 5-1-16,8 2 0 0,9 12 0 15,-18 2 1-15,27 6-1 16,-7 2 1-16,11-3-1 16,15 0 0-16,5 2-2 15,24 1 0-15,23 13 0 16,8-1-1-16,27-2-1 15,4-6-1-15,18-4-2 16,19-2 1-16,25 7-2 16,8 4 1-16,41-5 0 15,12 1-1-15,14-14 2 16,17-2-1-16,-3-16 2 31,-1 0 0-31,113 29 2 0,41-5 1 16,10-2 2-16,-8-30 4 0,-35-1 2 15,36-6 1-15,11-2 0 16,21-4 0-16,18-4-1 16,-3 5-1-16,14-3 0 15,2-1-2-15,13 4 0 16,-4-11 0-16,4 1-1 0,5-3 1 16,-14-2 0-1,9-1-1-15,-8 0 1 0,-8-7 0 16,19-3 1-16,-14-9 0 15,2-7 0-15,-6-7 1 16,-14-11-4-16,-6-7 29 16,-5 0 8-16,-16-3 11 15,-6 6 8-15,-17 2-28 16,-17-4-8-16,-27-5-11 16,-22-7-1-16,-25-6-2 15,-21 5 0-15,-33 4 1 16,-17 7 0-16,-50-2-3 15,-10-6-4-15,-53-8-5 16,-12 0-4-16,-36 0 0 16,-13 4 7-16,-13 4 20 15,-27-1 15-15,-2-12 20 16,-13 1 5-16,3 7-9 0,9 1-8 16,-6 20-18-16,-1 7-8 15,-1 4-11-15,1-4-2 16,14 20 14-16,2-5-65 15,2 20 40-15</inkml:trace>
</inkml:ink>
</file>

<file path=ppt/ink/ink13.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6T18:23:03.915"/>
    </inkml:context>
    <inkml:brush xml:id="br0">
      <inkml:brushProperty name="width" value="0.05292" units="cm"/>
      <inkml:brushProperty name="height" value="0.05292" units="cm"/>
      <inkml:brushProperty name="color" value="#00B050"/>
    </inkml:brush>
  </inkml:definitions>
  <inkml:trace contextRef="#ctx0" brushRef="#br0">2650 14766 272 0,'18'-33'191'0,"-17"23"-13"15,0 5-49-15,-1-5-21 0,1 7-20 16,1 1-2-16,2 0-7 16,-4 0-1-16,0 1-3 15,0 0-1-15,0 0 5 16,0 0 2-16,0 0-8 16,0 0-7-16,0 0-17 15,0 0-15-15,0 0-19 16,0 1-5-16,0 0-6 15,1 11-1-15,1 17 0 16,1 31-2-16,-3-21 1 16,0 6 0-16,2 11 1 15,0-3 0-15,-2 3 0 16,4 1 1-16,-4-11-1 16,2 2 0-16,-2-9-1 15,2-3 1-15,2-3 2 0,-2-3 0 16,-1-3 2-16,-1-1 0 15,-2-13 2-15,4 1 2 16,-4-8 7-16,2-2 5 16,-4-8 4-16,3 4-24 15,-1-6-107-15,-3-23-112 16,-1-31 127-16</inkml:trace>
  <inkml:trace contextRef="#ctx0" brushRef="#br0" timeOffset="896.459">2653 14678 352 0,'-4'-10'222'0,"5"7"10"0,-1-2-25 15,4 1-32-15,-4 4-19 16,0-1-36-16,0-1-18 15,0 2-36-15,0 0-14 16,0 0-17-16,0 0 1 16,1 4 10-16,2 8 4 15,-3 11-2-15,-5 23-3 16,-5-29-9-16,-4 0-3 0,-1 1-7 16,1 4-3-16,-10 1-6 15,8 3-3-15,-3-1-4 16,-3-2-2-16,7-4-2 15,-7-5 1-15,8 0-2 16,3-3 1-16,1-8 0 16,7-3 2-16,0-2 1 15,11 3 0-15,1-3-2 16,-4-2-1-16,2-2-4 16,-8-12-1-16,3 8 0 15,7-1 0-15,-4-4-1 16,5 5 0-16,0-4 0 0,4 2 1 15,0-1-1-15,-1-1 1 16,2-3 0-16,-5 3-1 16,4 0 0-16,0 1 0 15,2 2 0-15,1-4 0 16,-2 0 0-16,4-4 0 16,-4 4 0-16,7 5 1 15,4-2 0-15,-5 5 0 16,3-8-1-16,-1 4 0 0,-15 5 1 15,-3-1 0-15,1 6 0 16,-6 0 0-16,5 4-1 16,1 4 0-16,-5 4 0 15,5 2 0-15,1 0 1 16,2 6 2-16,-1-2 0 16,-5-1 0-16,0 0 0 15,13 0 1-15,-8-1-1 16,6-2 0-16,4 3-1 15,-14-6 1-15,8 2 0 16,0-1 2-16,-1 0 0 16,3 0 0-16,-3 1 0 15,-1-3 0-15,-4-4 2 16,-2 4 1-16,0-5 3 16,1 0-51-16,-1-3 31 15</inkml:trace>
  <inkml:trace contextRef="#ctx0" brushRef="#br0" timeOffset="2239.37">2049 16228 238 0,'-1'-1'186'16,"0"0"16"-16,0-1-37 16,0 1-13-16,0 0-16 15,0-1-9-15,1 0-10 16,0 1-5-16,0 0-14 16,0 0-11-16,0-1-28 15,0 1-14-15,0 0-24 0,0 0-8 16,0 1-8-16,0 0 0 15,1 19-2-15,-2 40 1 16,-4-26 1-16,8 6 0 16,-4-3 1-16,-2-7 0 15,6 4 0-15,-9-10 0 16,5-5 1-16,-1-1-1 0,-1-13 3 16,3 4 3-16,1-5 8 15,1-4 2-15,-7-9-1 16,-1-10-3-16,-1-3-10 15,3-1-3-15,1-3-4 16,4-2-1-16,2-3-1 16,1-3 0-16,8 3-2 15,3 9 0-15,-1 0 0 16,-2 2-1-16,4 1 1 16,2 4-1-16,-4 5 2 15,8 3-1-15,-4 1 1 16,0 1 0-16,5 6 0 15,-10-3 0-15,3 6 2 16,0 0 0-16,-7 2 0 16,2 2 5-16,-9 0-51 15,1 0-44-15,-3-4-145 0,-3 1 139 16</inkml:trace>
  <inkml:trace contextRef="#ctx0" brushRef="#br0" timeOffset="3035.91">2583 16238 705 0,'-2'0'351'0,"1"-7"-113"15,4 4-22-15,-3 2-68 16,0 0-33-16,0-1-41 16,-2-2-9-16,1-3-2 15,-1 1 0-15,1 3-9 16,-2-4-9-16,2 6-15 15,-9-6-7-15,-4 1-9 0,-29-5-3 16,23 19-6-16,1 5-2 16,1 3-2-16,-1 4 0 15,6 1-1-15,8 4 0 16,-12-4 0-16,5 8 0 16,-2-5 0-16,-7-2 0 15,22 4 0-15,-1-9 0 16,4 1 0-16,12 0 0 0,-13-7 0 15,7 2 0-15,9 1 0 16,-14-9 0-16,2 0 1 16,-4-5 1-16,-2-6-1 15,0 0 0-15,7-6-1 16,4-4-4-16,2-7-8 16,4-6-4-16,3-9-2 15,-2 0 0-15,-4-1 5 16,0 1 3-16,-5 9 3 15,0 6 1-15,-8 6 3 16,-2 8 0-16,-1 8-8 16,-6 1-1-16,-1 11-2 15,1 2 1-15,-2 5 7 16,2 4 0-16,5 5 3 16,-8 4-1-16,7-3 2 15,0 3 1-15,2-5 0 16,5 0 1-16,-1-3 0 0,7 4 1 15,-1-12 0-15,1-1 1 16,4 0-1-16,-3-10 1 16,3 2 1-16,6-1 0 15,-1-7 1-15,-3-3 0 0,4-6 0 16,-4 3 0-16,-4-9-11 16,2 2-26-16,5-2-123 15,-4-4-136-15,1 9 180 16</inkml:trace>
  <inkml:trace contextRef="#ctx0" brushRef="#br0" timeOffset="3446.48">2979 15959 755 0,'-7'-7'398'16,"0"6"-74"-16,-5 2-105 15,7 4-95-15,-1 1-32 16,-1 8-55-16,7 6-12 15,-3 5-7-15,4 1-1 16,1 3 2-16,-4 0 1 16,-4 4 0-16,-3 3-1 15,0 2-3-15,6 2-2 0,3-3-4 16,-6-2 0 0,6 0 0-16,-3-5-1 0,-1-7 2 15,7 2 1-15,0-13 3 16,-3-3-11-16,-3-7-80 15,-2-5-73-15,-3-16 85 16</inkml:trace>
  <inkml:trace contextRef="#ctx0" brushRef="#br0" timeOffset="3914.16">2819 16226 772 0,'-3'0'366'16,"7"0"-158"-16,3-2-19 16,-2-2-66-16,12 0-36 15,14 3-44-15,5-1-12 16,5 0-13-16,-1 2-5 16,-7-2-3-16,0 3-1 15,-8-3 0-15,-2-1 0 0,-5-4 4 16,-6-1 1-16,-7 0 5 15,0-1 8-15,-2 5 4 16,-4-6-2-16,1 3-6 16,-1 3-10-16,1 0-12 15,2 6-2-15,-2-2-1 16,0 0 0-16,0 0 2 16,0 0 0-16,0 1 3 15,0 12 0-15,0 8 2 16,2 31 0-16,-4-24-1 15,0 1 0-15,2 5-1 16,-1-3 0-16,1-4 1 16,-1 0 0-16,-2-5 0 15,0 1 0-15,2-6 2 16,-2-2-1-16,5-7 1 16,-1-1 0-16,-1-3-26 15,0-5-33-15,2 1-108 0,-2-2-111 16,0 1 169-16</inkml:trace>
  <inkml:trace contextRef="#ctx0" brushRef="#br0" timeOffset="4429.56">3617 16125 843 0,'-13'1'428'16,"-5"1"-116"-16,-2 0-147 16,2 8-28-16,0 2-54 15,0 1-27-15,-3 6-37 16,0-3-7-16,4 4-3 16,-9 1-1-16,8 1 2 15,5 3 1-15,-2 3 2 16,10 3 0-16,2-5-1 15,3 1-1-15,7-7-3 16,7 0-1-16,-3-3-2 16,1-5 1-16,10-9-1 15,-8-3 2-15,10-3 0 0,-2-8 1 16,0-3 1-16,-1 4-2 16,2-6 0-16,-2 1 0 15,-4-4-2-15,-1-2-1 16,-7 3 2-16,-3-2 0 15,-4 10 2-15,0-5 2 16,-3 1 7-16,-4 1 6 16,-3-7 7-16,-3 1 3 0,-8-5-7 15,2 0-9-15,-4 4-12 16,-3 5-5-16,2 7-8 16,3 8-1-16,-3 3-13 15,6 4-31-15,6 6-91 16,-4-3 93-16</inkml:trace>
  <inkml:trace contextRef="#ctx0" brushRef="#br0" timeOffset="5446.15">4066 16448 452 0,'0'0'268'0,"2"1"-27"15,-1-1-34-15,1 0-56 16,-2 0-16-16,4 0-13 16,0 0-5-16,-4 0-14 15,0-1-7-15,0 0-24 16,0 0-9-16,6-17-15 15,0-27-8-15,-9 18-11 16,-2-9-6-16,-2-10-6 16,0-4-2-16,0-4-6 0,-3 4-3 15,3-1-4-15,4-5-2 16,-3 7-1-16,10-1-1 16,-4 9 1-16,0 8 2 15,3 6 2-15,-4 6 2 16,1 8-1-16,0 0-1 15,-3 6-3-15,3 3 0 0,0-2-1 16,2 5-1-16,-2 0-1 16,0 0 0-16,0 0-1 15,0 0 0-15,12 0 0 16,8 0-1-16,33 6-2 16,-24 4 2-16,0 7 1 15,3-4 3-15,3 7-40 16,-9-3-26-16,-1 0-102 15,-3 3-109-15,-7-1 180 16</inkml:trace>
  <inkml:trace contextRef="#ctx0" brushRef="#br0" timeOffset="5725.82">3966 16182 479 0,'-12'-4'342'15,"11"1"74"-15,1-2-144 16,7 0-80-16,7 2-24 16,2-4-53-16,3 4-17 15,4-5-39-15,1 5-17 16,-2 3-22-16,3 0-8 0,-3 0-6 15,-7 3 0-15,2 1 4 16,-5-2-10-16,-7 0-115 16,7 1-104-16,-16 0 130 15</inkml:trace>
  <inkml:trace contextRef="#ctx0" brushRef="#br0" timeOffset="6232.969">4333 16213 896 0,'-1'-1'424'15,"-1"-2"-148"-15,-5-8-76 16,5 6-64-16,-1-4-32 16,-9-18-55-16,11 29-17 0,-3 3-17 15,7 8-6-15,-3 6-3 16,6 2 0-16,-4 7 2 16,3 4 0-16,-5 2-1 15,-1-1 1-15,2-5-1 16,-1-3 0-16,1-5 1 15,6-2 0-15,-10-5 1 16,2-7 1-16,1 0 7 16,4-6 2-16,-2-3 2 15,-4 1-2-15,0-1-8 16,-5-19-3-16,5-35-6 16,1 29-2-16,13-5-3 15,-7 0-2-15,-3 4 1 16,13 1 0-16,5 11 1 15,-2-2 1-15,2 7-1 16,6 2 1-16,-7 5 6 16,5 4-30-16,-7-4-73 0,-7 0-68 15,2 1 89-15</inkml:trace>
  <inkml:trace contextRef="#ctx0" brushRef="#br0" timeOffset="6728.94">4674 16185 924 0,'-14'0'472'15,"1"0"-150"-15,5 4-154 16,-6 0-30-16,6 4-72 15,-4 3-23-15,-3 6-26 16,4 0-7-16,3 8-4 16,4 4 1-16,-1-1 1 15,5 3 2-15,0-5 1 16,-1-6 1-16,10 5-1 16,-4-3 0-16,15-4 1 15,3-2 0-15,-6-13 1 16,7-3 1-16,-6-6 3 15,6-1 1-15,2-11 1 0,-9-1-1 16,0-11-3-16,-4-1-1 16,-3-12-3-16,1 0-1 15,-11-1-3-15,-3 3-1 16,-9 12-2-16,-1 4-3 16,1 11-3-16,4 5-2 15,-10 7-2-15,2 2-1 0,-7 4 1 16,-9 1 1-16,11 4 0 15,2-1-7-15,1 3-44 16,3 0-26-16,2 0-60 16,3 1-30-16,4-1-112 15,1-3 179-15</inkml:trace>
  <inkml:trace contextRef="#ctx0" brushRef="#br0" timeOffset="7595.53">4929 16171 1215 0,'0'-8'522'15,"0"4"-283"-15,-1 3-59 16,-1 0-73-16,1-1-41 16,0 1-47-16,0 0-9 15,0 1-4-15,0 0 0 0,-11 24-1 16,-15 31 0-16,20-25 0 16,3 6 0-16,1-1 2 15,3-3 0-15,-4-2 1 16,0-8 0-16,-1-7 1 15,2 3 2-15,1-13 3 16,1 1 2-16,-1-9 3 16,0 2 0-16,1-1-4 15,0-9-4-15,1-17-8 16,7-37-3-16,7 27-5 16,7-4-4-16,6 1-4 15,4 10 1-15,-8 1 4 16,-2 4 2-16,-5 14 3 15,1 3 1-15,-2 9-4 16,-2 0-1-16,0 6 1 16,-1 10-1-16,-4 4 2 15,2 4 2-15,-6 11 2 0,-1-4 1 16,1 8 0-16,-3 10 2 16,-3-13 0-16,-5-2 1 15,-1-5-1-15,-2-15 1 16,5 4 1-16,5-5 2 15,-3-6 6-15,3-5 0 16,0-10-1-16,0-4-2 0,3-10-7 16,1-2-2-16,5-7-11 15,12 1-14-15,5-10-27 16,-6-1-5-16,7 4 9 16,-5-1 13-16,1 13 28 15,6 1 5-15,-18 10-1 16,-3 2-1-16,-3 4 0 15,1 7 1-15,5 3 3 16,-3 4 0-16,-5 2 6 16,-4 5 2-16,3 2 2 15,-1 3 1-15,4 7-2 16,2 0 2-16,-3 1 2 16,-4 6 2-16,-1-4-1 15,-3-4-1-15,3-3-3 16,1-8-3-16,3-2 0 0,1 3-1 15,2-7 1-15,4-2 2 16,3-6-18-16,2-14-51 16,2-6-158-16,3-6 142 15</inkml:trace>
  <inkml:trace contextRef="#ctx0" brushRef="#br0" timeOffset="8293.26">5852 15887 463 0,'4'-15'303'15,"0"3"-9"-15,1 2-67 16,-4-1-23-16,2 9-57 16,-2 2-34-16,-1 13-48 15,-3 3-15-15,-2 15 0 16,3 7 1-16,-3 2-8 15,4 3-3-15,-1 0-8 16,-3-2-5-16,0-3-9 16,-1-2-3-16,3-5-3 0,-1-6-2 15,0-1 0-15,4-2 1 16,-3-3 0-16,6 1 0 16,1-17-1-16,-7-7-25 15,9-11-94-15,-2-9-83 16,8-1 110-16</inkml:trace>
  <inkml:trace contextRef="#ctx0" brushRef="#br0" timeOffset="8577.07">6172 15783 760 0,'4'-10'388'0,"-9"7"-102"16,-1 4-79-16,6 10-62 15,-8 4-34-15,11 14-40 16,-3 5-12-16,0 7-14 16,8 4-4-16,-7-2-7 15,7-4-1-15,-8-2-7 16,-5-2-4-16,1-3-6 16,-8 2-2-16,11-1-4 15,-6-1-1-15,5-6 0 16,1 2 0-16,-11-13 3 0,6-4 15 15,3-2-57-15,-1-8-65 16,16-2 65-16</inkml:trace>
  <inkml:trace contextRef="#ctx0" brushRef="#br0" timeOffset="8842.94">5843 16067 702 0,'-16'-4'432'16,"11"2"-20"-16,5 0-186 15,2 0-37-15,-2 1-72 16,2 0-34-16,20-4-30 16,40 0-6-16,-30 4-15 15,3-5-10-15,6 10-12 16,-13-6-2-16,6 2-2 15,6 8 1-15,-18-8-16 16,15 10-57-16,-17-8-358 16,-4-2 296-16</inkml:trace>
  <inkml:trace contextRef="#ctx0" brushRef="#br0" timeOffset="9120.91">6334 16086 1006 0,'-1'-1'482'15,"0"0"-193"-15,1 0-139 16,0 0-28-16,20 0-48 15,29-4-13-15,-22 5-24 16,1-2-12-16,-4 0-12 16,0 2-4-16,-1 1-2 15,-5 0 11-15,-4-1-91 16,-4 4-93-16,-9-1 109 16</inkml:trace>
  <inkml:trace contextRef="#ctx0" brushRef="#br0" timeOffset="9496.76">6652 15811 730 0,'7'7'422'0,"-7"-3"-45"15,-1 3-168-15,7 12-121 16,-7 5-19-16,-5 8-20 16,4 2-5-16,-3 2 0 15,4-3 0-15,-1 2-3 16,5 0-7-16,-6-1-15 15,-2 2-4-15,5-2-3 16,-10-2-1-16,11-3 0 16,-4-4-1-16,-6-7 2 15,21-3 3-15,-21-10-67 16,15-3-61-16,2-16 70 16</inkml:trace>
  <inkml:trace contextRef="#ctx0" brushRef="#br0" timeOffset="9848">6924 15693 1002 0,'-2'0'494'16,"1"2"-151"-16,-2 5-184 15,-3 5-25-15,2 7-47 16,0 5-17-16,3 4-31 16,3 13-10-16,-1 1-8 15,1 6-3-15,1-7-5 16,-3-5-1-16,4 2-3 16,-6-11 0-16,1 9 1 15,-1-8 1-15,-4-4 0 16,-1-1 0-16,-3-8 2 15,0-1-1-15,0-5-23 16,2-1-34-16,1-8-96 16,4 0-73-16,0 1-285 15,3-2 319-15</inkml:trace>
  <inkml:trace contextRef="#ctx0" brushRef="#br0" timeOffset="10156.18">6584 15979 893 0,'16'5'481'15,"-11"-2"-72"-15,11-3-211 16,-3 5-28-16,2-6-40 16,12-3-23-16,5 4-35 15,11-1-13-15,1 2-23 16,-3-1-9-16,-14-8-13 16,0 5 2-16,-11-4-42 15,-9 3-53-15,-7-3 52 16</inkml:trace>
  <inkml:trace contextRef="#ctx0" brushRef="#br0" timeOffset="11497.25">7287 16094 343 0,'-6'-1'195'0,"1"0"-15"15,-1 0-19-15,3 0-23 16,2 0-13-16,0 0-31 15,0-1-13-15,0 1-23 16,0 0-6-16,0 1-2 16,-1 0-3-16,1 0-3 15,0 0-3-15,0 0-8 16,2 7-2-16,4 2-4 16,-1-1 2-16,12 1 3 15,26 22 1-15,-24-29 1 16,1 1-2-16,-1-7-4 15,-2-4-1-15,-1-3-4 16,-2-5-4-16,1 3-4 16,-3-5-2-16,-6-3-2 0,1 2 1 15,-5 1-2-15,-3-3-2 16,-6 10-4-16,-1 0-3 16,-5 2-2-16,2 10-3 15,-1 10 0-15,-6-3 0 16,-1 2 1-16,-5 1 1 15,1-4 1-15,6 7 1 0,-1-1-1 16,4 4 0-16,3-4-1 16,-3 1-1-16,1 3 0 15,11 2-1-15,-8-1 1 16,8 0 1-16,9 5 1 16,-12-4 0-16,20 8 1 15,-3-2 1-15,3-6 2 16,8-2 1-16,-7-15 1 15,4 2 1-15,6 3 1 16,2-10 0-16,3 1-2 16,-1-9 1-16,0-10-9 15,2 3-50-15,8-1-187 16,-8-2 164-16</inkml:trace>
  <inkml:trace contextRef="#ctx0" brushRef="#br0" timeOffset="12450.17">7980 16036 662 0,'0'-8'383'16,"-6"1"-69"-16,1 6-106 16,-1-1-23-16,1 2-57 15,-2-4-21-15,-3 3-24 16,-2 1-10-16,-4-2-16 16,-4 2-12-16,4 3-19 15,-2 1-6-15,-2 3-11 16,3 1-3-16,-7 4-2 15,1 0-1-15,4 3-1 16,5-2-2-16,10 4 1 16,-3-3-1-16,6-2 0 15,-2-1 0-15,5-4 0 0,9 1 0 16,7-2 0-16,3-4 1 16,5-2 1-16,0-1 0 15,-5-9-1-15,-3-1 0 16,-6-3-1-16,0-5 0 15,-1 2-5-15,-4-1-7 16,-3-1-10-16,0 2-4 16,-6 4 1-16,2 4 0 0,-1 9 5 15,-3 5 3-15,1 10 1 16,-7 4 5-16,-1 6 5 16,-2 6 0-16,-3 9 2 15,0 6 1-15,-5 18 1 16,-1 7 2-16,-9 5 0 15,5 2 2-15,-8-12 0 16,-1-5 1-16,15 0 0 16,-13-6-1-16,21-5 2 15,1-4-2-15,0-13 2 16,6-4 0-16,-1-8-1 16,16 4-1-16,-12-13 1 15,4-3-2-15,0-3 2 16,-4-6 0-16,14 0 1 15,0-3-1-15,-1-6-1 16,0-3-1-16,12-4 0 0,1-5-1 16,11-7 1-16,0 2 1 15,-2-4 1-15,1 1 1 16,-10-3 3-16,-6-5-1 16,-2 3 1-16,-5 2 2 15,0 5 13-15,-2 4 8 16,-9 0 8-16,-1 3 0 15,-6-1-12-15,-4 3-7 0,-4-2-9 16,1 6 0-16,-5-3-2 16,-4-2-2-16,-3 2-1 15,-6-5-1-15,7 9-3 16,-8-2-1-16,5 2 0 16,10 1-1-16,-11 2 0 15,9 2-1-15,-4 7-2 16,12 0 7-16,-6-3-43 15,11 10-44-15,3-12-184 16,-12 3 167-16</inkml:trace>
  <inkml:trace contextRef="#ctx0" brushRef="#br0" timeOffset="13424.83">8056 16051 223 0,'0'-1'162'16,"0"-1"24"-16,1-1-21 16,1 0-11-16,0-2 2 0,4 2 15 15,-3-5 0-15,1 2-24 16,-4 5-20-16,0 0-45 16,0-1-19-16,0 1-25 15,0 1-1-15,0 0-6 16,1 8-3-16,1 13-6 15,-6 29-2-15,-10-28-6 16,-8-2-2-16,17 2-2 16,2-4-2-16,5 3 0 15,4-2-3-15,-6-2 0 16,7 1 0-16,2-10 0 16,-3 0 1-16,18-6 2 15,-4-2 0-15,5-8 0 16,5-2 0-16,-4-11-2 15,4-3 0-15,0-1-2 16,1-2 0-16,-5 0-2 16,-9 2 2-16,-2-1 0 0,0-2 1 15,-13 8 1-15,4-6 0 16,-7 5-3-16,-2 2-3 16,1 2-2-16,-3 13-2 15,-1 4-2-15,0 14 0 0,0 4 1 16,0-5 0-16,2 4 2 15,-4-4 0-15,5 5 1 16,3 4 1 0,0 1 1-16,0-1 0 0,1-6 0 15,-1 4 1-15,7 0-1 16,-1-2 1-16,4 1 1 16,-8-5-1-16,5-1-2 15,-1-5-36-15,-3-4-115 16,9-1-77-16,-5-10 128 15</inkml:trace>
  <inkml:trace contextRef="#ctx0" brushRef="#br0" timeOffset="14075.94">8824 16024 800 0,'1'-3'373'16,"-3"3"-144"-16,2 0-13 15,0 0-33-15,0-1-30 16,-1 0-42-16,0 0-15 0,-1-1-23 16,-1 1-7-16,-10 0-10 15,-6-1-4-15,-33-3-11 16,18 5-7-16,1 2-14 15,2 8-8-15,3-1-6 16,12 9-4-16,-9-8-1 16,8 5 0-16,6 4-1 15,-3-2 0-15,7-1-1 16,-2 1 1-16,4 1-1 16,4-1 1-16,7 4-2 15,16 1 1-15,0-7 1 16,-2-2 0-16,5-7 0 15,-7-7 1-15,4-5-1 16,6-1 0-16,-4-10-5 16,0-3-10-16,-3 0-17 0,-4-4-6 15,-3-4-8 1,-1 5 0-16,1-5 8 0,-6 4 5 16,-2 7 12-16,2-4 8 15,-11 17 9-15,3 0-4 16,0 5-1-16,-1-1-1 15,-1 0 1-15,0 4 4 16,-4 11 2-16,-10 34 2 16,14-29 1-16,-2-2 1 15,4 3 3-15,0-2 2 0,3 1 3 16,3 1 0-16,1-4-1 16,9 4 0-16,-6-10-3 15,5 3 1-15,2-5-1 16,-1-2 0-16,-2-6 5 15,2 0 4-15,-2-8-94 16,2-6 60-16,1-5-6 16</inkml:trace>
  <inkml:trace contextRef="#ctx0" brushRef="#br0" timeOffset="14710.07">9125 15808 313 0,'12'-11'258'0,"-11"5"82"16,-1-3-68-16,0 5-61 0,0 3-25 15,-3-2-62-15,2 3-26 16,1 0-37-16,0 4-18 15,1 24-11-15,-1 30-3 16,-4-22-4-16,-9-1-1 16,6 8-4-16,6-1 0 15,-3-3-5-15,5-1-1 16,2-9-3-16,-1-1-2 0,-4-4 1 16,0-2 0-16,-3-5 2 15,3-6 0-15,5-8 11 16,-2-2-23-16,-1-12-74 15,5-2-55-15,-5-12-183 16,2-6-161-16,10 5 304 16</inkml:trace>
  <inkml:trace contextRef="#ctx0" brushRef="#br0" timeOffset="15109.12">9093 15972 496 0,'9'-4'285'0,"-13"-1"-27"15,-1 4-40-15,8-2-69 16,-12-12-24-16,12 22-33 15,3-7-11-15,9 12-6 16,7 4-2-16,3-10-19 16,5 5-7-16,-3-4-10 15,0 1-4-15,0-1-6 0,2-1-2 16,2-7-6-16,-6-2 0 16,-2-1 0-1,1-4 0-15,-14-5 1 0,-2-6 0 16,2 4-5-16,-2 4-4 15,1 4-3-15,-2 8-3 16,-2 4-3-16,-7 3 0 16,-2 10 1-16,-2-2 2 0,-7 4 2 15,4 0 1-15,-1 4-1 16,4 5 0-16,-3-4-2 16,2 3 0-16,7-1 0 15,2 2-1-15,9-2 0 16,2-3 1-16,-2-6 0 15,-1-5 2-15,1 1 1 16,-11-4 1-16,2-5-25 16,6-6-47-16,-10-17-151 15,5-4 137-15</inkml:trace>
  <inkml:trace contextRef="#ctx0" brushRef="#br0" timeOffset="15591.18">9773 16009 669 0,'-1'-5'438'15,"-7"9"41"-15,-1 4-182 16,2-4-110-16,-9 6-33 16,0-5-56-16,-1 5-21 15,1 1-31-15,6 2-11 16,-3 2-15-16,7 1-6 0,5 2-5 15,-6-4-2-15,10 6-2 16,-8-2 0-16,6 1-1 16,7 1 1-16,4-2 1 15,11 0 0-15,1-2 1 16,3-6 1-16,0-10 0 16,1-4 1-16,0-10 1 15,-5-3 0-15,7 0-1 16,-2-3-1-16,0 2-3 15,0-3 1-15,-5 1-1 16,-3 3 1-16,-13-4 0 16,-8 5 2-16,-16-2-1 15,7 0 1-15,-18-6-1 16,-1 2-1-16,-5 5-1 16,-15-7-1-16,14 11-4 0,-2-4 0 15,7 4-3-15,5 11-3 16,2 3 5-1,4 2-27-15,2 11-65 0,10 5-40 16,3-2-138-16,8 8-74 16,8-3 222-16</inkml:trace>
  <inkml:trace contextRef="#ctx0" brushRef="#br0" timeOffset="16141.4">10214 15984 1321 0,'-1'-14'565'0,"-1"5"-302"16,-2-2-81-16,-4 5-74 15,2 12-35-15,-6 3-41 16,2 7-13-16,0 0-11 16,1 7-1-16,-2 2-3 0,1 2-1 15,6 6 0-15,-4-13 0 16,6 7 0-16,-4-2 1 16,4-4 0-16,2 5 0 15,1-12 2-15,1-3 1 16,5-6 7-1,-2-8 2-15,6-7 0 0,3-4-3 16,0-11-5-16,3-2-3 16,-1-10-11-16,1-4-18 0,1-8-31 15,2-2-5-15,7 3 5 16,3 5 16-16,8 17 29 16,-4 9 3-16,-4 15 4 15,-1 11 1-15,-10 16 2 16,2 5 1-16,-20 5 3 15,4-3 0-15,-1-2 0 16,0 1 0-16,11 2 0 16,-10 1 0-16,-4-5 0 15,0-2 2-15,1-10 3 16,7-7 31-16,10-10 131 16,-2-5-118-16</inkml:trace>
</inkml:ink>
</file>

<file path=ppt/ink/ink14.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6T18:23:59.477"/>
    </inkml:context>
    <inkml:brush xml:id="br0">
      <inkml:brushProperty name="width" value="0.05292" units="cm"/>
      <inkml:brushProperty name="height" value="0.05292" units="cm"/>
      <inkml:brushProperty name="color" value="#0070C0"/>
    </inkml:brush>
  </inkml:definitions>
  <inkml:trace contextRef="#ctx0" brushRef="#br0">2365 9835 458 0,'4'-12'248'15,"-9"1"-39"-15,5 0-44 16,4 5-31-16,-3-1-13 16,3-5-16-16,12 1-6 15,-10-6-9-15,10-2-1 16,-16 1-6-16,-8-2-2 0,5 7-7 15,-11-4-8-15,-2 3-12 16,-6 4-4-16,-15-1-11 16,2 9-4-16,-7 4-11 15,4 5-8-15,-7 11-9 16,-6 1-4-16,-2 15-5 16,-4 8-2-16,5 0 0 15,-5 10 1-15,2 1 3 16,3-1 2-16,1 9 1 15,18 9 2-15,16 8 2 16,3 1 4-16,14-6 2 16,1-4 0-16,1-9-3 15,7-2-2-15,10 1-2 16,9-6 0-16,15 0 0 16,6-4 0-16,9-8 0 15,0-3 0-15,2-11 1 0,5-5 1 16,-1-8 1-16,1-5 2 15,16-12 4-15,5-11 7 16,5-14 12-16,0-18 6 16,-1-24 7-16,-3-13-2 15,-6-21-7-15,-8-5-4 16,-11-9-2-16,-13 1-1 0,-17-2-2 16,-5 2-3-16,-26 7-7 15,-6 4-1-15,-20 17-2 16,-9 9-1-16,-26 21-6 15,19 23-3-15,-34 16-8 16,-5 14-3-16,-13 22 1 16,-31 2 2-16,-3 23 4 15,1 11 0-15,3 16 2 16,10 1-1-16,13-5 1 16,-4 0-1-16,47-12-1 15,-12 0 0-15,31-6 1 16,19-8-30-16,-4-4-97 15,24 4-105-15,25 10 132 16</inkml:trace>
</inkml:ink>
</file>

<file path=ppt/ink/ink15.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6T18:43:27.223"/>
    </inkml:context>
    <inkml:brush xml:id="br0">
      <inkml:brushProperty name="width" value="0.05292" units="cm"/>
      <inkml:brushProperty name="height" value="0.05292" units="cm"/>
      <inkml:brushProperty name="color" value="#0070C0"/>
    </inkml:brush>
    <inkml:context xml:id="ctx1">
      <inkml:inkSource xml:id="inkSrc81">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11-06T18:45:09.255"/>
    </inkml:context>
  </inkml:definitions>
  <inkml:trace contextRef="#ctx0" brushRef="#br0">12682 10108 419 0,'28'-37'304'0,"-27"35"16"16,2 2-120-16,3-2-25 15,-6 1-35-15,0 0-14 16,0 0-24-16,0 0-12 0,0 0-23 16,0 0-8-16,0 0-18 15,0 0-7-15,0 0-12 16,0 0-2-16,0-1-8 15,6-2-4-15,-3 2-3 16,2 1-2-16,-2 1 1 16,-3 0-1-16,5 9-1 15,2 5 1-15,-1 28-2 16,-9-17 1-16,-4-6 0 16,-1 6-1-16,5 4 0 15,-5-3 0-15,-1-2 1 16,3 1-1-16,2-3 1 15,4 1-1-15,-5-3 1 16,5-2-1-16,-6-4 0 16,1-3 1-16,3 0 0 0,-5-3 0 15,5 2 0-15,-1-3-1 16,1-2 1-16,2 0-21 16,-2-3-71-16,2-2-60 15,-1 0-253-15,1 0 258 16</inkml:trace>
  <inkml:trace contextRef="#ctx0" brushRef="#br0" timeOffset="433.24">12938 10397 850 0,'-1'0'390'0,"-5"0"-168"15,1 0-33-15,1 0-58 0,2 0-21 16,1 0-41-16,0 0-17 16,0 0-24-16,0 0-9 15,0 0-9-15,0 0-1 16,0 0-2-16,-2 8 0 16,-1 1-2-16,2-2 0 15,1-4-1-15,1 4 0 16,0-4 0-16,0 2-1 0,0-1 0 15,1 4 0-15,-1-8-16 16,0 0-55-16,0 0-303 16,0 0 257-16</inkml:trace>
  <inkml:trace contextRef="#ctx0" brushRef="#br0" timeOffset="1368.35">13505 10117 570 0,'3'0'306'15,"-3"-2"-63"-15,0-1-48 16,0 2-56-16,0 0-22 0,0 1-28 16,0 0-13-16,0-1-16 15,0 0-4-15,0 0-4 16,0 0-1-16,-1 0-2 15,0 0-3-15,0-1-8 16,-8-3-2-16,-7 2-7 16,-33-26-3-16,33 25-9 15,4 2-5-15,-3 2-4 16,6 0-2-16,-7 2 0 16,-1 1-1-16,-1 5-2 15,-5-2-1-15,-5 5-1 16,5-1 0-16,4 3-1 15,3 2 0-15,2-2 0 16,2 2 0-16,2 0 0 16,7 5-1-16,0-1 0 15,-3-3 1-15,7-3-1 16,-1-2 0-16,7-3 0 16,2 1-1-16,0-4 2 15,10 3 0-15,2-3-1 0,1-7 1 16,1 2 0-16,-1-4 0 15,-18-1 2-15,12 2-1 16,-6-5 0-16,3-3 0 16,15-8 1-16,-11-2-2 0,15 2 2 15,-11-15-1-15,1 8-1 16,-3-5 1-16,-9 3-1 16,0 12 0-16,-2 3 0 15,-4 8 0-15,-3 3-2 16,-1 3-1-16,0-1 0 15,-1 0 0-15,0 1 2 16,-4 14 1-16,-16 35 0 16,12-29-1-16,0 2 0 15,1 2 1-15,4 8-1 16,-9-8 1-16,4 6 0 16,-4-2 0-16,-4-11 0 15,8 8 0-15,-5-5 1 16,10 0 0-16,-4-1 0 0,-1 1-1 15,7-2 0-15,-12 1 1 16,20-9 0-16,-2-2 1 16,-14-6-1-16,8-3 0 15,0-1 1-15,-2 0-1 16,4 0-37-16,0 0-57 16,6-8-282-16,23-8-14 15,23-26 205-15</inkml:trace>
  <inkml:trace contextRef="#ctx0" brushRef="#br0" timeOffset="2172.49">13731 10052 552 0,'2'-3'341'0,"9"2"-39"16,-8 4-103-16,8-3-8 15,-1 6-76-15,-13-1-1 16,3 4-37-16,-5 4-31 16,-3 0 16-16,7 0-20 15,-4 2 14-15,2 2 0 16,-8 4-8-16,0 2-7 0,-1 1-16 16,-9 0-6-16,11 0-8 15,-4 0-2 1,4 0-4-16,4 0-1 0,-3-1-2 15,4-2 0-15,2 0 0 16,3-2 0-16,4-3-1 16,2-3 0-16,-1-1 0 15,1 2 1-15,0 0-1 16,4 0 0-16,3-3 0 16,4-4-1-16,-1 1 0 15,-2-2 1-15,5 2-1 16,-3-7 1-16,3-1 0 15,3 0 1-15,-10-7 0 16,15 0 1-16,0-12 0 16,0-5-1-16,7-2 1 15,-18-2-1-15,3 6 0 16,-3 6 0-16,-7 1 1 0,2 1-1 16,-5 1 0-16,-5-1 1 15,-5 7 1-15,-3 1 1 16,-2 3-2-16,0 4 0 15,0 4-3-15,1-4 0 16,-8 3 0-16,1 0 0 16,-6 3-1-16,-4 4 1 0,11 3 0 15,-4-3 0-15,10 2 0 16,2 3 0-16,-3-1 0 16,10 2 0-16,-3-1 0 15,13 3 0-15,-1-8 0 16,-13-1 0-16,9 1-1 15,-6-8 0-15,-4 6-57 16,18-8-73-16,-2-1 85 16</inkml:trace>
  <inkml:trace contextRef="#ctx0" brushRef="#br0" timeOffset="15097.47">12647 8827 168 0,'-1'-1'135'0,"0"0"45"0,-1 1-5 15,1 0-9-15,1 0-4 16,-1 0-18-16,0-1-9 15,0 0-18-15,0 0-9 16,1 0-9-16,-1-1-2 16,1 1-15-16,0 0-11 15,-1 0-20-15,1 0-13 16,-1 0-12-16,0 1-5 0,1 0-9 16,-1 0-2-16,1 0-1 15,0 0 0-15,1-1-2 16,24 0-1-16,19-1-2 15,-28-9-3-15,7 7 0 16,-4 4-1-16,-3 0 0 16,6 10-1-16,-3 3 1 15,-10-6 0-15,2 9 0 16,-6-5 0-16,-5 2 2 16,3 4 1-16,2-11 2 15,-1 8 2-15,-9-11 2 16,5-1 2-16,-15 10 2 15,-6-10 0-15,-3-1-1 16,-1 3-1-16,6-7-4 16,5 1-1-16,0 4-4 0,2-2-1 15,3 2-1-15,-3 4 0 16,7-6-1-16,0 7-1 16,4-7-3-16,1-1-2 15,7-1 0-15,-7 1 0 16,0 0 3-16,0 0 1 15,2 0 0-15,12 1 0 16,7-1 1-16,29-4 1 16,-20 9 0-16,-17 1 0 0,-4 7-1 15,-5-2 0-15,0 1 1 16,15 0 1-16,-9 2 0 16,1-3 0-16,-17 2 1 15,4 1 0-15,6 0 2 16,-6 3 0-16,10 0 5 15,-11 2 5-15,-13-2 9 16,1 1 5-16,-7-1 15 16,-6-3 3-16,3 5 11 15,-1-5 4-15,-2-6-6 16,-5 2-3-16,12-9-11 16,-1 2-4-16,4-2-7 15,8-8-3-15,-9-1-6 16,0-4 0-16,-8-7-10 15,10-3 1-15,-3-2-10 16,6 4-5-16,11 6-6 0,-8 5-8 16,5 4-29-16,3-1-25 15,-4 3-75-15,16 1-51 16,5 4-199-16,-6 6 250 16</inkml:trace>
  <inkml:trace contextRef="#ctx0" brushRef="#br0" timeOffset="15555.3">13080 9099 762 0,'0'-2'413'16,"0"1"-78"-16,0 0-59 16,0 0-82-16,0 0-34 15,0 1-50-15,0 0-20 16,0 0-20-16,0 0-9 0,-1 6-18 16,1 2-10-16,-1 0-13 15,1 0-4-15,-1-2-6 16,0-1-1-16,0-1-3 15,0-3-27-15,-1 3-84 16,0-2-3-16,1-2-377 16,0 0 330-16</inkml:trace>
  <inkml:trace contextRef="#ctx0" brushRef="#br0" timeOffset="16115.24">13409 8840 868 0,'15'-3'423'0,"-9"-4"-127"16,-20 3-42-16,10 5-60 15,2 2-27-15,-7-3-61 16,16 0-23-16,-6 5-29 16,-3-1-14-16,3 11-13 15,-1 7-4-15,-10-3-9 16,8 2-2-16,-4-3-5 15,-10-3 0-15,12 0-2 16,-5 0-1-16,5-1 1 16,3-1-1-16,-6-1-1 15,2-3 0-15,2-2 0 16,3 1-1-16,20-3-2 16,-11-3 2-16,14 4-2 15,-6-4 1-15,-5-1 0 16,14-1 0-16,-13-1 0 15,11 1 0-15,-3-3 1 0,-6 1-1 16,3-3 1-16,-4-1 1 16,-7 1-1-16,8 0 1 15,-3 0-15-15,1 1-30 16,9 1-89-16,-12-1-66 16,-1 5-281-16,-4-1 306 15</inkml:trace>
  <inkml:trace contextRef="#ctx0" brushRef="#br0" timeOffset="16517.129">13751 8785 1115 0,'-5'-1'489'0,"5"-1"-244"0,0 1-50 16,-1 1-76-16,0 0-30 16,0 0-47-16,-5 8-11 15,-7 18-10-15,-15 35-1 16,14-32 1-16,5 8-1 15,-6-2-3-15,5-3-4 16,3-3-5-16,-2 1-2 16,-1-4-1-16,-14 4 0 0,18-4-2 15,2-2 1 1,3 5-1-16,16-13 0 16,-27 5-1-16,10-11-1 0,6 0-33 15,-2-6-34-15,15-8-87 16,-8 8-79-16,0-8 145 15</inkml:trace>
  <inkml:trace contextRef="#ctx0" brushRef="#br0" timeOffset="17185.98">14044 8817 865 0,'-1'-2'452'0,"1"-6"-119"16,2 8-123-16,-2-2-34 16,0 0-51-16,-1 2-5 15,0 0-65-15,0 0-11 16,-4 15-9-16,-8 30-26 15,2-21 17-15,-1-1-4 16,0 5-6-16,2-1-2 0,-2 3-5 16,-2-2-2-16,4 1-4 15,-5-5 0 1,12 4 0-16,3 1-1 0,-1-4 0 16,0-1-1-16,0-5 1 15,2-1-1-15,6 1 1 16,4 5 0-16,3-10-1 15,6 3 0-15,-3-10 1 16,4-7 1-16,0-10 1 16,-1-3 0-16,3-8-4 15,5-4 0-15,-1 10-2 16,9-7-1-16,2 3 3 16,-16 6 1-16,6-3 1 15,-9 3 1-15,-9 2 2 16,17-1 1-16,-23-1 4 0,-14-1 1 15,9-1-1-15,-15-4 1 16,5 4-4-16,7 4-3 16,-13 4-4-16,-1 9-3 15,-1 6 2-15,-2 1 1 16,-4 8 5-16,9-2 0 16,4 3 1-16,4 2-1 0,7 1-2 15,1 4 0 1,4 0-1-16,-2 0-2 0,7-4-8 15,0-2-42-15,1-8-109 16,2-5-102-16,-5 5 152 16</inkml:trace>
  <inkml:trace contextRef="#ctx0" brushRef="#br0" timeOffset="29510.62">12631 7556 427 0,'-1'0'239'0,"0"0"-40"15,0 0-39-15,0 0-40 16,0 0-8-16,0 0-10 16,0 0-3-16,0-1-12 15,0 1-3-15,-1 0-7 0,1 0-6 16,0 0 0-16,0 0-2 16,0 0-1-16,0 0 2 15,1 0-9-15,0 0-6 16,0-1-14-16,2-1-8 15,22-7-11-15,31-39-7 16,-21 37-8-16,-8-7-2 16,4 16-2-16,-2 1-2 0,-11 1-1 15,7 8-1-15,-11 5 1 16,-9 5 0-16,-4 7 4 16,-14 3 1-16,-7 5 0 15,5-1 0-15,7 0 0 16,5-1-1-16,-2 1 0 15,-6 0-1-15,-12-2 0 16,9-2 0-16,-2-5 0 16,9 3 0-16,3-2 0 15,-4 3 1-15,5-10 2 16,1-3 0-16,-2-4 1 16,4-4-4-16,-4 1-37 15,-2-8-44-15,7-10-153 16,-1-4 147-16</inkml:trace>
  <inkml:trace contextRef="#ctx0" brushRef="#br0" timeOffset="29863.43">12657 7731 781 0,'-6'-2'440'15,"4"-1"-98"-15,-9 1-104 16,13-1-35-16,7 0-63 16,2 1-26-16,15 1-38 15,-9 1-13-15,0 2-12 16,8 2-7-16,-3 1-14 15,7 1-6-15,-4-2-8 16,-12-3-3-16,14-1-3 16,-16-1 0-16,11-3-1 15,-8 3 0-15,-6-2-36 16,3-3-45-16,-2 4-164 16,8 1-169-16,0 6 253 0</inkml:trace>
  <inkml:trace contextRef="#ctx0" brushRef="#br0" timeOffset="30199.93">13075 7788 1168 0,'0'0'586'15,"-1"0"-196"-15,0 0-159 16,0 0-45-16,-2 5-79 16,-3 7-30-16,-2 4-45 15,-12 20-9-15,16-23-11 16,1-6-3-16,-4 2-3 15,4 8-2-15,0-4 1 16,0-3-18-16,0-1-71 16,1-15-52-16,4 4-168 15,0-1-147-15,-2 2 289 0</inkml:trace>
  <inkml:trace contextRef="#ctx0" brushRef="#br0" timeOffset="31130.86">13636 7547 397 0,'7'-12'283'0,"-5"1"43"16,-1 10-81-16,0 0-49 15,3 8-10-15,-4-3-8 16,3-8-4-16,-4 6-10 16,0-3-7-16,0 0-30 15,0 1-14-15,-1 0-33 0,1 0-15 16,-7 2-15-16,-3 1-6 15,-7 0-13-15,-31 4-7 16,29-3-9-16,-1 0-3 16,-4 2-6-16,3-1-1 15,-6-2-2-15,2 0-1 16,16 2-1-16,-12-3 0 16,12 1 0-16,0 5-1 15,-8-7 0-15,13 3 0 16,5 1-1-16,-2-5-2 15,4 0 0-15,-2 0 0 0,0 0 0 16,0 0 0-16,0 0 2 16,-1 2 1-16,1 5-1 15,2 7 1-15,-1-9 0 16,-4 31 0-16,1-25 1 16,-10-5 0-16,9 5 0 15,3-2 0-15,-9 0 0 16,13-2 0-16,3-3 0 15,-2 3 0-15,1-5-1 16,-6-1-1-16,-8-1-2 16,1-7-1-16,10 3-4 15,1-1-5-15,14-2-10 16,9-1-7-16,0-2-5 16,-5 1 1-16,11-1 9 15,-5 2 5-15,-1 7 7 16,7 0 1-16,-27 5 3 0,12 3 0 15,3 5 1-15,-4-1 1 16,9 3 3-16,-16 2-1 16,-6 4 3-16,0 2 1 15,-4 3 0-15,-1 4 2 0,-4-1 2 16,0-6 2 0,-5-3 5-16,-1-3 5 0,-4-10 13 15,-8 10 5-15,-2-9 6 16,2-5-3-16,-6-1-9 15,4-10-4-15,-6 6-10 16,-6-2-3-16,15-3-5 16,-13 5-2-16,12-5-3 15,16-4 0-15,-16 6-2 16,26-6-4-16,-3 6-32 16,0 0-24-16,10 4-86 15,-4-6-60-15,0 1-199 16,-7 2 252-16</inkml:trace>
  <inkml:trace contextRef="#ctx0" brushRef="#br0" timeOffset="31960.08">13923 7569 604 0,'-14'-37'361'0,"7"34"-62"16,14 1-58-16,-7-3-18 16,-7 6-39-16,21 0-30 15,-13 3-42-15,-1 0-19 16,-5 11-20-16,-5 1 2 15,2 9-6-15,8 2-6 0,3 1-14 16,-16 0-9-16,3-1-14 16,-5 2-6-16,0-1-8 15,11-3-3-15,1-6-1 16,3-2 0-16,-2-8 1 16,-3-1 1-16,1-7 9 15,-5-1 0-15,15-5-1 16,1-6-2-16,-2-5-11 15,-4-1-4-15,3 0-2 16,4 3-2-16,11 5-1 16,1 6-1-16,-12 2-2 15,5 5-1-15,1 5 2 16,5-4 2-16,-1 6 2 16,2-4 1-16,-5-1 1 15,4 2 1-15,4-2 1 0,-5-2 0 16,0 0 0-16,1-4 1 15,-6-6 1-15,2 0 3 16,-2-4-34-16,-4-1-37 16,9 3-103-16,-11 0-66 15,8 2-286-15,-3-1 333 16</inkml:trace>
  <inkml:trace contextRef="#ctx0" brushRef="#br0" timeOffset="32327.84">14227 7483 1059 0,'-4'0'483'0,"0"8"-194"16,-1 5-51-16,-11 2-67 16,11 10-29-16,0-1-51 15,-1 8-18-15,7 3-13 0,-5 1-1 16,-2 1-8-16,3 0-6 16,-3 3-17-16,4-5-7 15,-4 5-8-15,3 2-3 16,-4-6-2-16,0-6 0 15,0-3-1-15,0-9 0 0,3-6-24 16,0 10-32 0,4-16-107-16,0 2-117 15,1 2 170-15</inkml:trace>
  <inkml:trace contextRef="#ctx0" brushRef="#br0" timeOffset="43744.81">12499 6443 569 0,'1'-6'290'0,"-1"2"-76"15,0 3-32-15,0 0-43 16,1-3-19-16,-1 3-22 16,0 0-9-16,0 0-15 15,0 0-1-15,0 0 0 16,0 0 1-16,0 0 4 15,0 0-5-15,0 1-17 16,0 0-9-16,1 14-18 16,-3 7-4-16,-8 31-9 15,-5-28-3-15,3 0-4 16,12 8-2-16,-12-11 0 16,4 2-1-16,4-2 0 0,-10-13 2 15,5-2 1 1,-2-3 1-16,1-4 2 0,7-1-1 15,2 3-2-15,-2-4-2 16,3 2-4-16,0 0-3 16,0-1-3-16,0 2-2 15,8 0 0-15,5 4 0 16,35 10 1-16,-48-17 1 16,10-2 0-16,9 1 1 15,1 1 1-15,7 7 0 0,0-2 1 16,-6 4 0-16,-1-3 0 15,-1-6 1-15,-16-2 2 16,12-1-1-16,-5 0 1 16,-5 6 0-16,14 8-2 15,-15-6 1-15,2 1-31 16,-3 5-29-16,-2-8-78 16,1 9-53-16,-5-6-153 15,1 1 212-15</inkml:trace>
  <inkml:trace contextRef="#ctx0" brushRef="#br0" timeOffset="44141.49">12750 6389 639 0,'-4'-4'387'0,"2"0"-30"16,5 4-93-16,-3 0-107 15,0 0-35-15,0 0-34 16,0 4-7-16,-1 15-10 16,-3 33-4-16,1-16-17 15,-4-2-7-15,1 13-10 16,-4-8-5-16,-4-1-7 15,3 2-4-15,-4-14-6 16,-9 11-2-16,14-6-3 16,3-4-1-16,3-4-1 15,11-4 1-15,-11-8 1 16,4 1 1-16,-3-4 0 16,1-6-11-16,6-2-49 15,-4-5-42-15,-2 4-152 16,2-1-168-16,4-12 266 15</inkml:trace>
  <inkml:trace contextRef="#ctx0" brushRef="#br0" timeOffset="44471.82">12943 6739 932 0,'0'-5'496'0,"-5"3"-102"15,4 4-80-15,0-2-97 16,0-1-37-16,0 1-71 16,-13-1-27-16,9 1-40 15,4 0-17-15,0 0-14 16,0 0-5-16,-1 2-3 15,-4 8-1-15,3-5 0 16,1 2 0-16,-1-2-4 16,2-3-22-16,1 0-70 15,0 0-51-15,0-2-187 16,1 0 207-16</inkml:trace>
  <inkml:trace contextRef="#ctx0" brushRef="#br0" timeOffset="45156.93">13227 6409 868 0,'1'-7'407'0,"-2"7"-160"16,6 0-41-16,-2 2-47 16,-3-2-18-16,0 0-28 15,-1 0-10-15,-3 7-23 16,-6 14-11-16,-14 29-17 16,16-23-3-16,-7 2-12 15,2 3-5-15,-1 2-11 16,-7 0-6-16,11-5-8 15,2 0-1-15,1-4-2 16,10-1-1-16,-3-6-1 16,-3-1-1-16,4-5 0 15,-2-2 0-15,8 1 0 16,5-6 0-16,2 2 0 0,2-2 1 16,-3 0-1-16,4 0 1 15,6-4 1-15,0-1-1 16,7-4 1-16,-5-3 0 15,2-4-2-15,-4-3 1 16,2-1-1-16,0 2 0 16,-6-3 0-16,6-1 1 0,-10 0 0 15,7 4 1-15,-9-3 1 16,-8 0 0-16,-5 3 0 16,-5-1 0-16,2 15-4 15,-6-4-1-15,-8 3-3 16,-1 2 0-16,-1 8 3 15,-3 5 0-15,11 1 1 16,-1 3 1-16,-1-10 1 16,5 9-1-16,4-2 0 15,-2-3-1-15,7 5 0 16,2-5 0-16,4-1 0 16,-5-1 1-16,3-5 0 15,6 1 1-15,-8-2-17 16,10-2-26-16,-4-5-79 0,2-2-66 15,0-6 111 1</inkml:trace>
  <inkml:trace contextRef="#ctx0" brushRef="#br0" timeOffset="45794.86">13747 6427 1139 0,'-10'-1'584'16,"10"0"-314"-16,-3 1-105 16,7-2-23-16,-4 2-55 15,0 0-20-15,-1 0-33 16,0 0-9-16,-2 3 2 15,-6 16 0-15,-33 33-4 16,26-25 0-16,2 3-2 16,0 0 0-16,1 1-4 15,6-3-3-15,1-5-5 16,-10 5-2-16,16-6-4 16,3-2 0-16,5-2-2 15,15-9 0-15,-5 3-1 16,2-1 1-16,4 0 2 0,7-2 0 15,2-2 1-15,0-4 1 16,-6-3 0-16,-3-1 1 16,-6-3 1-16,6-3-2 15,-4 1 0-15,9 1 0 16,-5-7-1-16,-5 2 0 16,5-10 0-16,-8 0 2 0,-4-2-1 15,9 0 1-15,-8-8 3 16,-17-1 1-16,17-9 2 15,-12-8-2-15,-12 9-1 16,19 0-2-16,-24 18-4 16,-1 6-2-16,-3 9-2 15,-7 3-1-15,-2 3 1 16,-12 6 0-16,3 7 0 16,8-1 1-16,-3 2 0 15,9 2 0-15,5-1-1 16,-4-1 1-16,4-2-1 15,4 0-24-15,4-11-81 16,2 4-83-16,5-6 110 16</inkml:trace>
  <inkml:trace contextRef="#ctx0" brushRef="#br0" timeOffset="63684.03">13994 5218 236 0,'0'-1'200'0,"0"-1"52"16,0 1-42-16,0 0-61 15,2-5-20-15,-1 0-22 16,0 3-7-16,2-5-4 16,-3 7-3-16,2-3-15 15,1-3-6-15,-3 6-22 16,0 0-9-16,0 0-9 15,0 0-3-15,0 0 5 0,0 0 3 16,0 1 0-16,0 0-3 16,-1 14-8-1,0 9-4-15,-7 29-7 0,3-29-3 16,-3 4-4-16,0-2-1 16,-4-2-2-16,1 1 0 15,2-2-1-15,0 0 0 16,3-4-1-16,3-1 0 15,-3-4 0-15,0-2 0 16,6-5 0-16,0-1 0 16,9-2 1-16,8-3-1 0,0-1 0 15,5-1-1-15,6 0 0 16,-8-1-1-16,3-1 1 16,-2 0-1-16,-7-2 1 15,11 3 0-15,-9 0 0 16,-1 0 0-16,3-3 0 15,-11-2 0-15,4 3 5 16,-3-1-42-16,5 3-215 16,-4 2 180-16</inkml:trace>
  <inkml:trace contextRef="#ctx0" brushRef="#br0" timeOffset="64088.759">14331 5117 546 0,'-8'-7'383'0,"5"0"55"16,-7-3-99-16,12 7-148 15,-3 1-38-15,1 2-67 16,0 0-69-16,-1 0 14 16,-3 17-3-16,-12 45 0 15,3-23 0-15,2 10-4 16,0-1-3-16,6-2-5 16,-11 0-2-16,-1-7-4 15,-3-1-2-15,-1-4 0 16,9-4-1-16,7 3-1 15,-7-6 1-15,2-4-1 16,4 0 0-16,-5-14 0 16,11 5 2-16,-1-6-9 15,-1-9-36-15,2-4-122 16,0-11-124-16,6-4 167 16</inkml:trace>
  <inkml:trace contextRef="#ctx0" brushRef="#br0" timeOffset="64403.5">14472 5480 1138 0,'-9'-1'522'0,"8"7"-219"15,-5-4-96-15,6 7-87 16,-2-1-33-16,-3-3-47 16,3 6-16-16,-2-2-14 15,6 3-3-15,-3 2-2 16,1-3 0-16,3-1 1 16,-6 1 0-16,4-5-23 15,3-5-41-15,-4-2-181 16,0 0 158-16</inkml:trace>
  <inkml:trace contextRef="#ctx0" brushRef="#br0" timeOffset="64772.54">14773 5119 744 0,'12'-10'412'0,"-13"3"-63"15,1-1-87-15,11 7-89 16,-13 1-11-16,4 6-84 16,-1 4-2-16,-7 9-32 15,4 6-35-15,-1 12 34 16,-3 4-18-16,-1 3 13 15,5 6 1-15,-5-7-13 16,0-7-5-16,4 0-7 16,-17-12-2-16,5 0-4 15,2 3-1-15,6-6 0 16,4-3-1-16,-2-4 2 16,0-6 1-16,4-2 2 15,-1-4-1-15,2-7-73 16,3-3-85-16,-1-13 93 15</inkml:trace>
  <inkml:trace contextRef="#ctx0" brushRef="#br0" timeOffset="65517.84">15404 5144 1283 0,'3'1'144'15,"0"-4"-34"-15,7 1 111 16,-4-5-36-16,3-3-63 16,-2 4-19-16,-3-6-30 15,-2 0-6-15,0 4-11 16,0 4-3-16,-5 1 3 15,3 5 3-15,-1-3-2 16,0 0-8-16,-9-2-19 16,-8 0-7-16,-36 0-11 15,26 5-2-15,-1 3-5 16,-7 4-2-16,4 2 0 16,10 4-2-16,-10 2 1 0,5-2-1 15,1 6 0-15,-5-1 0 16,16 5-1-16,-4-4 1 15,10-1-1-15,0 0 0 16,1-1 1-16,8 4-1 16,0-5 0-16,3-2 0 15,6-8 0-15,-2 0 0 16,8-3 0-16,3 1 0 0,16 3 1 16,-3-8 0-16,5-2 0 15,-5-9 0-15,-13-16-1 16,6-2 0-16,7-1-1 15,7-6-1-15,-2 0 0 16,-2 3 0-16,-15 1 1 16,1 9 1-16,-10 6 0 15,-1 1 1-15,-6 4-1 16,-1 3 0-16,-2 8-4 16,-5 6 0-16,-5 10-1 15,-7 1 1-15,1 12 3 16,-4 4-1-16,1 10 1 15,-3-1 1-15,1 2 1 16,7 2 1-16,-1-7-1 0,3 2 0 16,3-4 0-16,-7-1 0 15,3 1 1-15,14 4-1 16,-1-3 0-16,-7-8 0 16,7-7 2-16,-10-6 0 15,3-9 2-15,7 3 10 16,0-10-24-16,-9-1 9 15</inkml:trace>
  <inkml:trace contextRef="#ctx0" brushRef="#br0" timeOffset="69098.04">15816 5006 316 0,'-1'-1'186'0,"0"0"-29"16,0 0-51-16,0 0-13 16,0 0-17-16,1 0-8 15,0 0-15 1,0 0-7-16,1-9-16 0,25-8-7 15,28-27-7-15,-19 22-3 0,-7 3-5 16,-2 0-3 0,4-5-3-16,9 6 1 0,-1 4 0 15,2-1-1-15,6 9-1 16,-15-6-1-16,-12 3-1 16,4 8-3-16,-5 7-2 15,-3 10 0-15,17 16 0 16,-11 0 1-16,-6-6 1 15,2 2 1-15,-8-5 2 16,2 1-1-16,1 10 2 16,2-2 0-16,-7-6 0 15,0 1 0-15,-5 1 0 16,0 0 0-16,4 4 0 16,-7 3 0-16,5 6 1 15,-5 4 0-15,-4 2 1 0,4-6-1 16,-6-6 0-16,1-1 1 15,-3-2-1-15,2 2 1 16,-6 0-1-16,-2 1 0 16,-5 3-1-16,0 3 1 15,-9 8-1-15,9 0 1 16,3 1 0-16,-4 2 0 16,5-6 1-16,4 0-1 15,-6-2 1-15,-3-1 0 0,-2 5-1 16,-11 6 1-16,-4 6-2 15,11-3 1-15,1-6 0 16,-2-2 1-16,7-12 1 16,-4 3 0-16,2 2 1 15,-1-5 1-15,-3 9 0 16,1 1 0-16,6-5-1 16,3 2 1-16,3-5 2 15,0-3 1-15,0 5 5 16,0-7 1-16,2 1 2 15,1 2-1-15,-8 0 0 16,11-5-1 0,5-16-2-16,0 1 0 0,-7 44-3 15,-11 3 0-15,10-3-1 16,11-25-1-16,-10 4 2 16,9-7 1-16,2-5 2 0,7 2 1 15,4-8-2-15,9-2-2 16,-3-1-1-16,-21-2-2 15,15-4 0-15,-2-1 1 16,5-6-1-16,6 0 1 16,-12-2 0-16,5-3 0 15,-5 0 2-15,-1-3 3 0,-8-3 2 16,-4 5-1-16,-9-3-2 16,4 4-4-16,-6 0-2 15,0-2-2-15,3 3-1 16,-9-2 1-16,3 3-2 15,-1 3 0-15,-3 1 0 16,7-1 0-16,-2 2 0 16,2 0-1-16,-1-3 0 15,-3 13-1-15,7-7 0 16,-3 4 0-16,6 4 0 16,1-8 0-16,2 2-1 15,-1 0 1-15,0 9 0 16,-7-2 1-16,5 6 1 15,6-2 1-15,-2-7-1 16,9 5 0-16,-8 3 1 0,-2 1 0 16,3 2 1-16,-5-6 1 15,5 2 3-15,0-4 0 16,1 6 3-16,1-1 1 16,-1 2 1-16,2 11 0 15,0-9 0-15,-2 12 0 16,1-8-3-16,-4-3 0 15,5 5-3-15,0-9 0 0,3 5-2 16,0-5 0 0,-3 6-1-16,2 0 0 0,10 0 0 15,-10 4-1-15,3 3 0 16,-2 1-1-16,-8 6 1 16,6 0 0-16,1-1-1 15,0 2 0-15,1-5 0 16,-3 4 0-16,0 0 0 15,0-6-1-15,0 8 1 16,7 1 0-16,-1 3-1 16,2 2 1-16,1-2 0 15,1-2 0-15,2-1 0 16,1 1 0-16,0-6 0 16,-5 8 1-16,6 3 0 15,-3-4 0-15,0 7 2 16,5-6 1-16,-2-5 0 0,-5 7 2 15,2-7 0-15,3-3 0 16,-11 5 0-16,11 0-1 16,-2 8 1-16,-8-3 0 15,2 1 4-15,-4-4 0 16,-11-3 4-16,11 0-1 16,-10 0 1-16,-1 0 0 15,4 2 4-15,-16 2 1 0,10-1 1 16,-3 1 0-16,-10-5-3 15,4-5-2-15,0-2-3 16,-6-3-1-16,8-4-1 16,-1 4 0-16,-3 5 0 15,2-6-2-15,-6 4 2 16,-3-3 1-16,-4-9 7 16,-3 6 9-16,7-10 12 15,8-8 2-15,-1 0-6 16,-2-5-9-16,-10 3-14 15,-9 1-5-15,4-2-3 16,6-1 0-16,7 0-2 16,-5-1 0-16,5-3-1 15,-4 2 2-15,3-2-41 16,4-4-71-16,12-3 72 0</inkml:trace>
  <inkml:trace contextRef="#ctx0" brushRef="#br0" timeOffset="70503.63">16803 6430 417 0,'5'-4'273'15,"0"-4"-22"-15,1 2-59 16,-2-1-16-16,2 2-26 15,1 0-10-15,-2 0-20 16,0 5-8-16,-5-2-28 16,-1 2-15-16,0 0-26 15,0 0-10-15,0 0-10 16,-3 13-2-16,-5 11-5 16,-15 33-3-16,15-22-6 15,-7 0-2-15,10 2-1 16,-2 1-1-16,3 1 1 15,5-2-1-15,-14-1 0 16,11-3 1-16,-2-8-1 16,-8 2 0-16,14-7 1 0,-7-5 0 15,1-3 0-15,6-5 2 16,-9-1 1-16,0-1 2 16,-8-5-27-16,4-3-58 15,30-7-192-15,-14-4 173 16</inkml:trace>
  <inkml:trace contextRef="#ctx0" brushRef="#br0" timeOffset="71014.88">17041 6619 698 0,'0'3'363'0,"-3"4"-90"16,-1 7-57-16,2-4-69 16,-4-1-31-16,-4 7-41 15,1 2-19-15,0-2-21 16,-1 15-6-16,-3-5-10 16,4-6-2-16,0 0-3 15,4-2-1-15,1-2-2 0,1 0-1 16,3-2-4-16,0-6 0 15,7-1-1-15,3 2 0 16,3-8 2-16,5-1 0 16,3-6 1-16,4-4-1 15,7-6-1-15,-1 1-1 16,-9-2 0-16,9-4 0 16,-13 2 0-16,-4-1 1 15,-1-1 0-15,-8 1 0 16,-7-2 2-16,-1 1 1 0,2-4-1 15,-11 2 0-15,13 3-3 16,-7-1-1-16,-8 15-3 16,14 6-1-16,-27 1 0 15,1 4-1-15,3 7-2 16,-14-4-1-16,24 0 1 16,-1 12 0-16,5-13-11 15,2 5-59-15,1 9-251 16,6-10 223-16</inkml:trace>
  <inkml:trace contextRef="#ctx0" brushRef="#br0" timeOffset="72268.42">17427 6569 662 0,'1'-12'357'0,"-6"8"-68"16,6 1-38-16,-1 10-92 15,-1-1-37-15,2 6-58 16,-3 3-22-16,-1 7-6 16,-2 5-2-16,1 1-4 15,0-1-2-15,-2 2-5 16,0 1-3-16,-1-3-7 0,6 0-3 15,-3-3-4-15,4-5-1 16,-3 2 1-16,2-7-2 16,4 0 1-16,2-1 0 15,4-8 2-15,-4-1 0 16,2-8 2-16,3-3-1 16,3-7-2-16,4-5-2 15,5-5-4-15,0-4-1 0,14-1-7 16,-4 0 0-1,-10-7 1-15,1 1 2 16,-21-5 6-16,9 1 0 0,-6 8 1 16,9 4 0-16,-13 15-2 15,-2 6 0-15,7 6-3 16,-7 9 0-16,11 8-1 16,-8-2 1-16,-8 18 3 15,-4-4-1-15,-3-2 1 16,8 12 0-16,1-14 0 15,5 1 0-15,-2 2 0 16,0-8 0-16,7 1 1 16,0-1 1-16,8-4-1 15,-9-1 0-15,0-3 0 16,1-4 0-16,-9-8 1 16,5 0 0-16,1-7-1 15,3-2 1-15,18-4-2 0,4-1 0 16,3-4 0-16,-4-5-1 15,-6-6 1-15,-2-1 0 16,-3-4 2-16,0 6 1 16,-4-4 0-16,-2-4 0 15,-5 5 0-15,1-1 0 16,-5 8-1-16,-1 7 0 16,0 10-2-16,-2 3-2 0,-4 13-2 15,3 0-1-15,-8 10 1 16,2 1 0-16,4 0 2 15,1 10 0-15,3-5 0 16,1 3 1-16,7 2 0 16,-5-10 1-16,6-4 0 15,2-1 1-15,-1-12-1 16,5 3 1-16,5-3 0 16,0-3 1-16,4-1 0 15,6-11-1-15,4-4 1 16,1-2 0-16,1-8-1 15,-3 6 2-15,-16-7-1 16,7 0 0-16,-16-5 2 0,-14 2 1 16,12 2 1-1,-10 0 0-15,-6 11 0 16,11 3-3-16,-13 7-1 0,-10 9-1 16,-1 4-1-16,2 4-1 15,-6 10 1-15,6-2 0 16,2 10 0-16,1 1 0 15,4 6 0-15,0-2 0 16,12-1 0-16,-5 1 0 16,10-9 0-16,7 3 0 15,6-6 1-15,0-1-1 0,-2-3 1 16,0-3 0-16,0-2-1 16,7-6 1-16,-1-5-15 15,3 6-31-15,-4-13-132 16,-5 3-141-16,7-6 195 15</inkml:trace>
  <inkml:trace contextRef="#ctx0" brushRef="#br0" timeOffset="72819.81">18621 6448 1032 0,'-8'3'465'0,"6"5"-202"0,-10-1-49 16,-4 1-56-16,-2-1-23 15,-4-4-44-15,13 2-15 16,-14-1-28-16,4 2-14 16,-6-1-18-16,-5 3-5 15,8 2-6-15,-1 3-1 0,8-5-1 16,1-2-2-16,10 3 0 15,-1-4-1-15,3 9-1 16,6-1 0-16,3-4-1 16,-1-7 1-16,11 8 0 15,1-1 0-15,13 5-1 16,-1 4-1-16,8-5 2 16,-2 9 1-16,-4-4 0 15,-7 4 0-15,-14-1 1 16,-5-2-1-16,-4 3 1 15,13-2-1-15,-13 2 1 16,-1-3 0-16,-20 0 2 16,-5-4 0-16,7-4 2 15,-11-2 1-15,9-6 3 16,-9-5 1-16,-8-4-1 16,7-4 0-16,1 2-1 15,1-3-2-15,10-1-1 0,2 0-1 16,1-3-4-16,5 4 0 15,3 0-19-15,1 4-34 16,3-1-71-16,0-1-61 16,4 7-271-16,3-1 299 15</inkml:trace>
  <inkml:trace contextRef="#ctx0" brushRef="#br0" timeOffset="73223.33">19002 6351 1020 0,'5'-12'466'0,"1"7"-197"0,2 1-71 16,-15 4-81-16,8 3-32 15,-6 11-50-15,-11 5-14 16,10 6-9-16,-13 9-2 16,-3 6-2-16,10 4 0 15,3 9-2-15,0-2 0 16,-1 2-1-16,2-5 0 15,-2-6 1-15,2-7 0 16,4-11 0-16,-9 1 0 16,6-8 1-16,3-2 1 15,-4-5 1-15,5-3-19 0,1-8-71 16,-1 0-64 0,1-10 82-16</inkml:trace>
  <inkml:trace contextRef="#ctx0" brushRef="#br0" timeOffset="73479.45">18839 6523 877 0,'1'-3'512'16,"0"-4"-62"-16,6 1-223 15,2 6-51-15,8 2-67 0,3 7-20 16,8-3-40-16,2 1-16 16,2 1-13-16,3-5-2 15,-14 1-6-15,2-8 0 16,-11-4 16-16,-4 5-19 16,16-3-2-16</inkml:trace>
  <inkml:trace contextRef="#ctx0" brushRef="#br0" timeOffset="74984.48">20056 6582 214 0,'0'0'174'0,"0"0"37"0,0 0-45 16,0 0-62-16,0 0-16 15,0 0-9-15,0 0 12 16,0 0 32-16,0 0 10 16,0 0 3-16,0 0-10 15,0 0-30-15,0 0-17 16,0 0-23-16,0 0-10 0,-1 0-11 15,0 0-5-15,0 0-9 16,0 0-4-16,-8 1-8 16,-14 4-2-16,-27 15-4 15,16-11-1-15,11 9-2 16,-1 0 1-16,-6 0-1 16,9 2 0-16,3-1 0 15,1-2-1-15,9 4 0 16,1-2 1-16,1 0-1 15,8 1 0-15,-2-2 0 16,1-2 1-16,2 1-1 16,-2-2 1-16,8 1-1 15,3-4 0-15,0-2 1 16,5 0 0-16,3-11 0 16,1-1 0-16,3-9 0 0,3-5 0 15,14-2-2 1,-12-10 2-16,2 1-1 0,-4-4 1 15,-11 1 0-15,12-2 0 16,1 0 2-16,-4-2 0 16,-8-3 1-16,-5 4 0 15,-5 7-1-15,-3 5 0 16,-3 14-1-16,-1 7-1 0,0 7-1 16,-3 2-1-16,-3 12 0 15,-2-4-1-15,-4 6 2 16,0 10-1-16,-3-2 1 15,6 5 0-15,1-2 1 16,8 0 0-16,10-4 0 16,-10-2 0-16,2-2 0 15,-14-2 1-15,3-2 1 16,9 4 1-16,-2-8-32 16,9-6-64-16,-5-11 63 15</inkml:trace>
  <inkml:trace contextRef="#ctx0" brushRef="#br0" timeOffset="75713.4">20645 6574 478 0,'0'0'275'0,"0"0"-36"0,5 6-33 15,-5-6-47-15,0 0-17 16,0 0-29-16,0 0-9 16,0 2-26-16,-3 9-16 15,-3 1-22-15,-28 26-6 16,12-18-11-16,-5-4-5 16,-3 5-8-16,-1 0-3 15,2-2-4-15,10 2 0 0,-8-2-1 16,7 2-1-1,3-4 0-15,-2-1-1 0,20 0 0 16,-2-4 0-16,10-1 0 16,1 3 0-16,5-4 0 15,12-2 0-15,2-1 0 16,7-2 1-16,1-5 0 16,0 0 1-16,3-5 1 15,-10-2-1-15,-3-1 2 16,-7 3 1-16,-5 0 2 15,-3-5-1-15,-4 3 0 16,-3-4-1-16,-5 1-1 16,0 3 0-16,0 1-14 15,-1 2-39-15,1 4-108 16,-1-1-98-16,0 0 150 16</inkml:trace>
  <inkml:trace contextRef="#ctx0" brushRef="#br0" timeOffset="76331.04">21050 6299 657 0,'7'-19'360'0,"-3"12"-48"16,11 3-96-16,-15-1-110 15,-4 5-20-15,5 8-49 16,-8 8-9-16,7 18-1 16,-14 3 3-16,2 8-1 15,3 5-1-15,-7 9-6 16,7 1-4-16,-8 1-4 15,17-1-2-15,-20-11-3 16,9-6-1-16,-4-8-1 0,-14-4-1 16,24-5 2-16,-6-3-1 15,11-8 1-15,-1-4 2 16,-1-9 4-16,5-7 0 16,8-4-4-16,-9-8-2 15,4-9-17-15,5-5-14 16,-4-7-27-16,20-4-7 15,11 5 6-15,-15 0 11 16,2 4 27-16,-3 5 7 16,-6 3 2-16,12 20 3 0,-6-1-4 15,-3 6 2-15,-4 15-1 16,-5 6-1-16,-1 8 3 16,-3 6-1-16,-5 0 3 15,-2-12 0-15,-1 8 1 16,-2-7 1-16,1 0 0 15,-3 3 1-15,1-6 0 16,0-2 0-16,0-7 2 16,2-3-2-16,2-4-115 15,1-5-149-15,4-3 167 16</inkml:trace>
  <inkml:trace contextRef="#ctx0" brushRef="#br0" timeOffset="76916.6">21427 6575 803 0,'11'5'456'0,"-5"-1"-80"15,-16-5-210-15,16 1-47 16,-10 6-66-16,-4 6-11 0,-1 9-17 15,-4 6-5-15,1-1 0 16,0-1 0-16,0 6 0 16,6-1-1-16,-1 0 0 15,-2-1-2-15,6-1-5 16,-2-4-1-16,13 4-5 16,-3-3 0-16,-1-11-1 15,9 4 1-15,5-10 0 16,8-4 1-16,7 0 2 15,-7-13-3-15,6-12-2 16,0 0-2-16,10-8-2 16,1-1 1-16,-10 1 1 15,0-1 0-15,-8-5 3 16,-8 3 0-16,-3-2 0 0,-6-3 0 16,-5 14-1-16,-3-1-1 15,-5 14-1-15,-4 8 0 16,1 5-3-16,-4 7-1 15,-1 4 0-15,-2 2-1 16,0 5 1-16,5 4 0 16,2 1 2-16,4 1-1 15,4-3 1-15,1 4 0 16,1-4 0-16,1 1 0 16,2-1 0-16,-2-6 0 0,7-3 0 15,-2-3 28-15,3-4-87 16,4-6-61-16,-1-7 83 15,3-3-99-15</inkml:trace>
  <inkml:trace contextRef="#ctx0" brushRef="#br0" timeOffset="77337.36">22135 6583 1073 0,'-3'0'487'0,"-6"1"-228"0,5 8-30 16,-3 3-128-16,4 3-31 15,1 6-35-15,-1-4-48 16,1 5 26-16,-2 1-1 16,1 1 0-16,2-1-1 15,-1 6-1-15,4-2 0 16,2-4-2-16,-1 2-1 15,3-5-1-15,-1-1-1 0,2-2 1 16,3-3 1-16,1-4 3 16,-3-8 0-16,4-4 2 15,0 0-2-15,0-7-3 16,7 4-2-16,0-5-2 16,1-1 0-16,2-1 0 15,0-1 0-15,-2-4 0 16,6 1 1-16,-4-6 1 15,-7-2 1-15,5-2 1 16,-10-7-1-16,5-7-2 16,-3-2-1-16,4 1-23 15,-4 10-23-15,-6 6-74 16,3 17 71-16</inkml:trace>
  <inkml:trace contextRef="#ctx0" brushRef="#br0" timeOffset="78245.68">22909 6651 593 0,'2'-11'307'15,"2"2"-71"-15,-2 1-35 16,7-3-44-16,4 3-13 16,-9 2-25-16,-1 5-8 15,-13-2-20-15,6 1-12 0,-5 4-25 16,-7 2-13 0,3 8-20-16,-13-1-5 0,0 3-8 15,-4 2-2-15,-5 0-3 16,7 8-1-16,0-2-1 15,5 2 0-15,11 0-1 16,2-5 1-16,6-1 0 16,4-3 0-16,3 0 0 15,0-2-1-15,4-2 0 16,1 0 1-16,3-5 0 16,1-1 0-16,4-5 0 15,5-4 0-15,2-4-1 16,4-3 1-16,4-8-1 15,6 2 0-15,0-7 0 16,-7-1 0-16,-5 1 1 16,-8-5 2-16,-7 4 0 15,2-4-1-15,-7 6-1 16,-5 6-1-16,-8 11-5 0,-3 10-2 16,-1 14 0-16,-7 6 1 15,7 5 2-15,-7-2 2 16,3-4 0-16,11-2 0 15,1-5 1-15,8 4 1 0,1-2 0 16,1-2 0 0,8 1 0-16,0-8 0 0,11-3 0 15,3-6 0-15,2-8-27 16,4-4-48-16,-2-3-146 16,0-2-166-16,-4-8 239 15</inkml:trace>
  <inkml:trace contextRef="#ctx0" brushRef="#br0" timeOffset="78833.39">23421 6293 637 0,'-10'-4'385'16,"-3"2"-48"-16,12 6-145 15,-5-1-38-15,1 12-53 16,-15 0-13-16,9 15-26 15,-5 5-10-15,9 6-9 0,17 14-4 16,-30 0-8-16,12 6-3 16,-15-5-9-16,-7-11-3 15,12-2-5-15,-2-6 0 16,7-2-3-16,7-3 0 16,-2-8 0-16,0-7 0 15,2-8 3-15,1 0 4 16,5-9 5-16,0-6-1 0,4-4-3 15,2-11-7-15,10-11-10 16,2-7-16-16,18-8-33 16,-9-1-13-16,3 4-7 15,2 4 13-15,-10 8 28 16,11 13 13-16,-4 9 8 16,-1 8 0-16,-5 13 2 15,-7 0 0-15,-3 15 2 16,-2 2 1-16,-4 8 3 15,1 7 0-15,-5-6 1 16,-2-2 0-16,-1-3 1 16,-8-6 1-16,-1-2 0 15,-5-1 2-15,-3-4 4 16,-6-3 8-16,0-6 10 16,-4-3 4-16,-2-8 2 0,8-2-7 15,-12-8-9-15,-2-7-3 16,3-1-6-16,-5 0 1 15,14 1-6-15,10 3-2 16,3 6-2-16,4-3-3 16,1 8-10-16,2 0-48 15,3 1-144-15,4 9-6 0,3-2 102 16</inkml:trace>
  <inkml:trace contextRef="#ctx0" brushRef="#br0" timeOffset="79516.09">23924 6264 665 0,'-3'-30'377'0,"3"9"-46"16,1 2-94-16,-6 3-86 0,8 11-26 16,-3 5-48-16,3 8-19 15,0 6-22-15,-3 4-7 16,-11 5 1-16,0-6 0 16,3 12-4-16,-13-3 0 15,12 9-3-15,-4 7 0 16,-8 6-3-16,9 5-2 15,0 6-4-15,-1-5-2 16,4-1-3-16,1-9-2 16,5-7-1-16,3-5 0 0,10-6-1 15,-7 1 0-15,2-6 0 16,12 3-1-16,-5-4 2 16,7-4 0-16,2-7 0 15,-17-7 0-15,22-7 0 16,6-7-2-16,11-3-1 15,8-2-2-15,-5-4 0 16,2 0 0-16,-8-5 3 16,-3 2 0-16,-9-3 5 15,-4-5 1-15,-7 0 2 16,-5-6 0-16,-14 3-3 16,3 6-3-16,-16 8-6 15,-10 11-3-15,4 11-4 16,-18 3 1-16,13 11 1 0,5 7 1 15,5 2 1-15,5 3 1 16,3 3 0-16,2 0 2 16,3 2 0-16,6 0 1 15,3 0 0-15,2 0 0 16,4-4 0-16,3 0 1 16,7-8 1-16,5 1-1 0,12-9 20 15,6-1-30-15,-9-11 37 16,-1-12-19-16</inkml:trace>
  <inkml:trace contextRef="#ctx0" brushRef="#br0" timeOffset="80113.51">21648 6106 1265 0,'-4'0'219'15,"1"0"-71"-15,2-2 152 0,0 1-81 16,0 1-79-16,0 0-29 16,0 0-38-16,1 0-19 15,0 0-31-15,-1 13 21 16,0-1 342-16,3 24-280 16</inkml:trace>
  <inkml:trace contextRef="#ctx0" brushRef="#br0" timeOffset="81030.06">25171 6765 586 0,'0'-2'315'0,"11"0"-54"16,-1-10-32-16,30-27-47 16,-43 34-20-16,0 4-44 15,-10 7-26-15,8-1-41 16,-1 2-14-16,0 11-20 15,5 1-4-15,-15 15-5 16,6 2-1-16,-9 8 0 16,1 8-1-16,-2 0 1 15,3 9-2-15,-3-10-1 16,2-9 1-16,4-1-1 16,-3-13 0-16,11 0 0 15,-1-10 1-15,4-7 5 16,3-4-8-16,0-11-86 15,1-3-81-15,3-15 98 16</inkml:trace>
  <inkml:trace contextRef="#ctx0" brushRef="#br0" timeOffset="81499.35">25219 6604 497 0,'-19'12'316'16,"-1"1"-8"-16,4-4-124 15,9-1-25-15,0-3-55 16,3-4-25-16,5 5-36 16,8-5-5-16,7-1 3 15,5-3 3-15,4-2 6 16,13-1-5-16,9-1-9 15,7 4-4-15,5 1-10 16,-7 1-3-16,-4 3-7 16,-1 5-2-16,-6 1-5 15,-8 10-1-15,-10 4 1 16,-16-7 3-16,-12 11 5 16,-8-9 3-16,-12 7 3 15,3 2 0-15,-13 2 0 16,0-1-1-16,-6-5 1 0,-9 2-1 15,0-6 0-15,3-7 2 16,5-5 2-16,-1-7 2 16,5-12-1-16,4-4-3 15,4-5-7-15,13-4-4 16,9-1-9-16,2 2-29 16,6-4-89-16,9 4-88 15,12 7 122-15</inkml:trace>
  <inkml:trace contextRef="#ctx0" brushRef="#br0" timeOffset="81912.43">26059 6342 504 0,'1'-20'329'16,"-2"6"25"-16,-5 11-93 15,2-1-73-15,1 8-37 16,-6 7-64-16,3 3-21 15,2 17-28-15,-8-2 1 16,7 18 3-16,-8 0-1 0,0 15-2 16,-1-4-4-16,-1-5-9 15,5 1-5-15,-4-19-7 16,-1 0-1 0,2-13-1-16,0-6 1 0,4-3 2 15,-4-8 4-15,8-3-1 16,-4-7-18-16,5-13-67 15,10-4-56-15,-1-17 68 16</inkml:trace>
  <inkml:trace contextRef="#ctx0" brushRef="#br0" timeOffset="82214.9">26303 6308 750 0,'5'0'424'0,"-7"7"-103"16,5 0-84-16,-3 3-41 16,-4 7-65-16,0-2-29 15,0 8-36-15,-4 2-9 16,0 9-7-16,-1 5-1 16,2 10-2-16,2-1-4 15,-4-7-13-15,-7 2-4 16,2-12-10-16,0-1-2 15,2-3-4-15,-1-8-2 0,3 1 0 16,8-7 0-16,-6-3 0 16,11 0-36-16,-2-8-142 15,-8 1 119-15</inkml:trace>
  <inkml:trace contextRef="#ctx0" brushRef="#br0" timeOffset="82478.82">25982 6531 813 0,'-10'-1'433'0,"2"-4"-85"16,4 2-78-16,3-4-76 15,6 4-39-15,2-3-61 16,3 2-19-16,3 2-29 0,3-3-10 15,19 10-12-15,0-4-5 16,11 0-6-16,1 1-2 16,-13-5-3-16,4 3-1 15,-10-1 4-15,5 1 0 16,-3 1-66-16,-11-3 44 16</inkml:trace>
  <inkml:trace contextRef="#ctx0" brushRef="#br0" timeOffset="82732.89">26669 6881 1562 0,'0'5'659'0,"-6"-5"-349"15,12 2-105-15,-3 0-94 0,-3-2-28 16,0 0-37-16,-1 0-12 16,0 0-22-16</inkml:trace>
  <inkml:trace contextRef="#ctx0" brushRef="#br0" timeOffset="84393.72">16631 7814 614 0,'35'-4'321'0,"-30"4"-73"16,-9 0-34-16,8 0-51 16,-7 0-22-16,3-1-48 15,0 1-17-15,0 0-28 16,0 0-6-16,0 0 1 16,0 5-1-16,-7 14-5 15,-4 40-6-15,-11-29-11 16,5 6-5-16,5 5-7 15,-21-11 0-15,18 2-4 16,6-6 0-16,2-5-1 16,-1 2 0-16,10-8-1 0,-3-1 0 15,7-6 0-15,5-4 1 16,11-4 1-16,-3-2 0 16,7-8 1-16,6-7-2 15,-14-4-1-15,15-8 1 16,-10-3-2-16,1-2 2 15,1-7-1-15,1 7 0 0,-4-4 0 16,-4 12-1-16,-5 6 0 16,-8 5 1-16,-2 15-2 15,-3-5 0-15,-2 13 0 16,-3 6-1-16,-4 3 1 16,1 2-1-16,0-1 1 15,-2 3 0-15,4 3 0 16,6 1 0-16,-2 1 0 15,2-4-1-15,6-3 1 16,-3-1-1-16,11 1 1 16,5-2 0-16,-1-2 0 15,5-1 0-15,0-9 0 16,-6 2 1-16,232-101-1111 62,-296 80 555-62,61-28 2244 0,-15 5-1681 16,-6-26 2-16,17 3-4 16,-19 19-1-16,13 13-2 15,-11 10-1-15,7 3-2 16,-11 9 0-16,4 5 0 0,-8 1-2 16,-2 2 0-16,9 3 3 15,-7-1-21-15,9-1-138 16,5 4-142-16,-5-1 178 15</inkml:trace>
  <inkml:trace contextRef="#ctx0" brushRef="#br0" timeOffset="84765.459">17421 7778 812 0,'1'-7'421'0,"-1"0"-104"0,-1 1-71 15,1 7-97-15,0 3-38 16,-5 6-53-16,-2 1-18 15,-2 8-11-15,2 6-1 16,-1 7-8-16,1 7-3 16,1 1-7-16,-3 3-1 15,4-7-4-15,-2-5 1 16,0-5-1-16,4-3 0 0,-3-6 0 16,1 0 0-1,5-9-7-15,0-5-27 0,2-3-114 16,7-3-85-16,-1-6 131 15</inkml:trace>
  <inkml:trace contextRef="#ctx0" brushRef="#br0" timeOffset="85063.86">17752 7686 1000 0,'-4'-6'513'0,"4"6"-159"16,-4 2-101-16,1 3-120 0,-6 4-41 16,0 3-43-16,0 8-16 15,1 6-15-15,3 5-2 16,0 4-4-16,-7 4-1 16,5 6-3-16,-5-4-1 15,7 1-2-15,9-5 0 16,-9-13 1-16,6 0-1 15,-2-6 1-15,-19-5 2 0,16-1-35 16,1-2-49 0,-12-10-197-16,25-5 175 0</inkml:trace>
  <inkml:trace contextRef="#ctx0" brushRef="#br0" timeOffset="85277.959">17668 7843 1002 0,'-3'1'489'0,"3"1"-173"16,13 0-76-16,-6 3-93 15,9-1-23-15,-3 1-38 16,-8-2-22-16,12 6-31 16,-4-7-11-16,4 2-10 15,4-3-2-15,-3-5 8 0,-1 2-26 16,-3-7-132-16,-1 5-64 15,-3-13 106-15</inkml:trace>
  <inkml:trace contextRef="#ctx0" brushRef="#br0" timeOffset="85798.88">18134 7580 1005 0,'2'-1'517'16,"0"1"-159"-16,-2 4-181 15,-1-4-50-15,0 0-68 16,-3 8-15-16,-5 21-16 16,-8 41-2-16,0-22 1 15,-1 7 0-15,-4 4-4 16,6 2-2-16,9 1-7 15,-7-8-2-15,-3-10-1 16,1-7 0-16,-4-12-2 16,10-2 1-16,5-6-1 15,3-8 1-15,3-9 2 16,9-2 2-16,3-12-3 16,1-2-1-16,11-13-6 0,-12-1-4 15,16-6-4 1,-11-12-9-16,4 6-7 0,8-1-2 15,-7 1 5-15,15 17 6 16,-8 3 7-16,-2 6 1 16,-5 15 0-16,1 4-1 15,-7 12 2-15,1 6-1 16,-6 9 3-16,-5-1 1 0,-3 8 2 16,-3 1 0-16,0 1 1 15,-2 1 0-15,-3-9 0 16,-1-4 1-16,0-8 0 15,-4-3 1-15,-1-5 23 16,3-3-16-16,-5-4-3 16</inkml:trace>
  <inkml:trace contextRef="#ctx0" brushRef="#br0" timeOffset="86485.45">19211 7759 662 0,'3'-10'361'16,"-3"9"-66"-16,0-3-41 16,0 3-89-16,0 0-41 0,0 0-61 15,0 1-25-15,1 6-10 16,-1 22 1-16,-8 64-7 15,-4-30-2-15,0-1-7 16,-4-6-2-16,10-11-2 16,2-7 0-16,-10-8 0 15,4-5 3-15,-12-8-40 16,9-9-41-16,8-11-146 16,6-4-135-16,2-12 217 15</inkml:trace>
  <inkml:trace contextRef="#ctx0" brushRef="#br0" timeOffset="87444.23">19144 7789 886 0,'1'4'168'0,"0"1"-51"16,6 8 123-16,-2 4-46 16,10 10-67-16,5-2-21 15,5-3-35-15,-2-2-12 16,-3-8-23-16,7 2-7 15,7-9-8-15,2 0-3 16,9-11-2-16,1-7-1 16,-4-10-2-16,-1-4 0 15,-9-13-2-15,-1-4 0 0,-2 0-2 16,0-3 1-16,1-3-1 16,-7 1 1-16,-9-3-1 15,-3 0-2-15,-7 11-2 16,-4 9-3-16,1 14-2 15,-4 14 0-15,-8 13-3 16,0 8-1-16,-4 17 0 16,-6 3 1-16,4 10 0 15,-3 2 2-15,-3 3 1 16,3 4 0-16,4 2 0 16,2 11 1-16,0-6 0 15,2-1 0-15,5-11 1 16,-13-12-1-16,9-9 0 15,6-2 0-15,-6-14 1 16,17-2 0-16,-5-11 1 0,4-1 0 16,3-9-1-16,1-5 1 15,-8-5-3-15,3-8 0 16,14-6-4-16,0-10-2 16,21-7-2-16,-1 5 1 15,-6 3 4-15,-2 6 2 16,-7 13 1-16,-2 2-1 15,-2 10-2-15,-9 11-1 16,-1 8-2-16,-4 11 2 16,-8 9 2-16,-2 5 1 0,-3 6 1 15,-3 3 1-15,0 1 0 16,3-4 0-16,3-4 0 16,-4-6 0-16,7-4-1 15,2-2 0-15,4-2 1 16,6-7-1-16,1-3 2 15,4-3-1-15,3-8 2 16,3-1-1-16,9-6-1 16,-3-5 0-16,9-7 0 15,12 2-1-15,-18-9 1 16,4 2 0-16,3 1 0 16,-21-16 1-16,17-2 1 15,-6-2 0-15,-15-6 2 0,3 7 0 16,-13 11 1-16,-2 3 0 15,-9 13 0-15,-2 5-3 16,-7 7-1-16,-3 5-2 16,-1 8 1-16,1 7 0 15,11 5 1-15,-4 3 3 16,7 8 8-16,-1 2 6 16,0 8 9-16,-2-4 1 15,7-3-3-15,6-1-5 0,1-11-7 16,11-1-3-16,-10-6-3 15,13-3 1-15,-12-3-1 16,18-2 9-16,0-5-38 16,-6-7-508-16,19-7 393 15</inkml:trace>
  <inkml:trace contextRef="#ctx0" brushRef="#br0" timeOffset="88310.89">21186 7869 396 0,'0'-1'286'0,"0"0"31"16,0 0-64-16,0 0-74 15,0 0-23-15,0 0-32 16,1 0-18-16,-1-1-20 15,0 1-9-15,0-3-14 16,-1 2-9-16,0 0-14 16,-7-4-11-16,-15 0-11 0,-33 1-3 15,29 19-6-15,-1-3-2 16,1 9-3-16,5 0 0 16,2-4-3-16,5 10 0 15,11-9-1-15,-4 3-1 16,0 1 0-16,8-2 0 15,0 3 1-15,6 0 0 16,19-4 0-16,-3 0 0 0,1-3 0 16,-3-4 1-16,4-2 0 15,-2-2 0-15,-1-7 0 16,5 0 1-16,-5-10 1 16,-5-5-1-16,3-5-1 15,-5-5-1-15,0-9 0 16,5-4 0-16,-5-3 0 15,-1-9 0-15,-4 14-1 16,-5 8-1-16,-4 13-3 16,-4 8-2-16,-3 10-2 15,3 7 1-15,-4 5 0 16,3 10 4-16,-2 3 2 16,2 0 0-16,5 10 1 15,-1-10 0-15,2-6 1 0,1 3 0 16,-1-5 0-16,4 3 1 15,1-2 29-15,4-5-40 16,1-7-92-16,2-4-66 16,-1-5 76-16</inkml:trace>
  <inkml:trace contextRef="#ctx0" brushRef="#br0" timeOffset="88860.84">21748 7603 764 0,'0'5'420'15,"0"4"-95"-15,-6 9-137 16,5 2-41-16,-2 6-57 16,-4 1-16-16,2 8-26 15,-3-2-5-15,3 11-4 16,2 0-1-16,0 1-9 15,0-1-3-15,2-5-10 16,-4-4-2-16,4-8-3 16,-3 2-1-16,2-15 2 15,1-5 0-15,1-4 8 16,1-7 3-16,-1-5-5 0,0 0-1 16,1-15-11-16,-1-1-7 15,0-14-21-15,-4-5-9 16,-2-5-13-16,-4 1 1 15,0 10 14-15,-1 8 8 16,-6 16 6-16,0 9 1 16,-8 14 2-16,4 7 1 15,-10 6 7-15,10 4 2 0,5 2 2 16,-10-3 0-16,13 6 1 16,2-4 2-16,-3 1 0 15,14 2 2-15,9-8 0 16,-9 0 1-16,8-7 2 15,13 1-1-15,-1-5 2 16,6-4-1-16,2 0 2 16,-15-5-1-16,9-5 0 15,-2-3 1-15,0-11 0 16,4 1 13-16,-4-7 5 16,-2 0-16-16</inkml:trace>
  <inkml:trace contextRef="#ctx0" brushRef="#br0" timeOffset="89447.65">22194 7593 1195 0,'7'-6'517'16,"-3"0"-275"-16,-1 7-57 15,-3-1-85-15,0 0-27 0,-1 0-34 16,-3 22-5-16,-11 40-2 16,2-30 0-16,2 11-3 15,1 2-3-15,-2 13-5 16,6 0-3-16,1-7-4 16,-1 0-3-16,3-13-2 15,-4-2-1 1,3-5-1-16,3-6 1 0,-2-7 1 15,0-7 2-15,3-7 4 16,-4-2 3-16,4-6-3 16,0-6-3-16,0-8-11 15,3-5-10-15,-2-11-24 16,-4 2-9-16,-4-7-9 16,-1-2 2-16,-4 5 14 15,-1 6 8-15,-3 10 8 16,-11 13 2-16,1 7 3 0,-4 6 1 15,-2 6 5-15,12 1 1 16,-6 10 4-16,7-1-1 16,-3 5 2-16,-4-2-1 15,8 0 2-15,3-4 1 16,10 3 0-16,10 2 0 16,7-3 2-16,9 1-1 15,0-5 3-15,13-3-1 0,-3-3 2 16,-2-4 0-16,12-7 1 15,-12-2 0-15,8-4 0 16,-3-3 4-16,-12-7-26 16,1 0-62-16,-1-3 54 15</inkml:trace>
  <inkml:trace contextRef="#ctx0" brushRef="#br0" timeOffset="89733.709">22487 7902 850 0,'-15'15'518'0,"10"-15"-26"0,3 7-194 15,3 6-148-15,-1 0-37 16,-5 5-45-16,6 4-20 15,-3-1-27-15,2 2-4 16,-1 3-6-16,-9-8-1 16,6 0-4-16,-10 0 0 0,16 1 0 15,-5 0 2-15,-4-11-41 16,-2-1-37-16,-12-8 166 16,23 1-100-16</inkml:trace>
  <inkml:trace contextRef="#ctx0" brushRef="#br0" timeOffset="90052.34">23059 7635 1214 0,'-8'-2'547'0,"-6"2"-242"15,2 4-80-15,-1 7-84 0,-2 2-29 16,-2 8-48-16,3 2-19 16,-7 9-17-16,3 5-1 15,5 10-3-15,-2 7-1 16,1 1-5-16,4 2-4 16,-11-11-5-16,13-6-1 15,0-8 0-15,0-9-1 16,8-3-17-16,-15-3-38 0,12-11-103 15,-6-2-83-15,7-11-285 16,-2-4 328-16</inkml:trace>
  <inkml:trace contextRef="#ctx0" brushRef="#br0" timeOffset="90451.39">22815 7904 525 0,'11'-12'366'0,"-7"8"48"16,3 3-67-16,-4 0-82 15,7 1-29-15,4 7-64 16,4 0-23-16,4 0-47 16,1-1-22-16,6-6-30 15,2 0-13-15,15 0-18 16,-8 1-3-16,-1-8-3 16,2 2-2-16,-3-10 0 0,-2-4-2 15,-4 3 0-15,3 1 1 16,-24 2-2-16,2 6-2 15,-11 3-4-15,-7 2-2 16,5 12 0-16,-12 2-1 16,2 10 1-16,0 2 0 15,-6 3 0-15,7 3 0 16,0 5 0-16,1-1 0 16,2-5 0-16,6 3 1 0,-9-8 0 15,3-1 0-15,6-2 1 16,-1-1-2-16,0-8-13 15,3-3-19-15,0-4-41 16,4-4-28-16,6-5-58 16,2-3-37-16,6-16 126 15</inkml:trace>
  <inkml:trace contextRef="#ctx0" brushRef="#br0" timeOffset="90896.11">23731 7859 947 0,'16'3'493'0,"-30"-2"-135"15,5 0-74-15,-3 2-94 0,-14 7-40 16,8 2-44-16,-1 1-16 16,-3 5-26-16,1-2-12 15,5 8-20-15,1 4-9 16,-1 3-7-16,5-3-3 15,3-4-3-15,-1-1-1 16,8-3-3-16,1 0-1 16,8 0 2-16,4-7 0 0,3-1 0 15,1-5 0 1,1-5 0-16,2-3 1 0,6-12-3 16,6-3 0-16,-1-10-5 15,4-3 0-15,-8-8-4 16,-1 0-4-16,0-11-4 15,-17 1 0-15,-8 7 0 16,-4 0 4-16,-19 18 1 16,17 6-1-16,-15 7-1 15,-2 4-2-15,0 5 3 16,-12 1 0-16,12 7 2 16,-4 4 2-16,10-1 6 15,0 7-34-15,7-1-64 16,5-5-46-16,5 7 22 15,7-2 56-15</inkml:trace>
  <inkml:trace contextRef="#ctx0" brushRef="#br0" timeOffset="91394.06">24148 7859 1154 0,'4'1'549'0,"-4"-5"-217"15,-1-1-88-15,1 5-107 16,0 0-38-16,-1 5-47 16,-7 17-9-16,-18 37-11 15,7-26-5-15,0 5-6 16,0 1-2-16,1-7-6 15,2 2-4-15,1-9-3 16,5 1-1-16,0-7 0 16,4-5 2-16,6-6 1 15,0-3 1-15,3-10 2 16,10-5-2-16,2-8-4 16,10-7-5-16,6-10-32 15,-3-9-28-15,15-14-69 16,-2-8-19-16,2 10 16 0,5 7 26 15,-15 22 70-15,-7 11 22 16,-6 13 14-16,-2 5 1 16,-6 11 21-16,1 14 8 15,-12 5 22-15,0 11 9 16,-8 4-2-16,-2-4-5 16,9 4-17-16,-21-9-11 15,14 3-13-15,-12-4-1 0,-1-10 12 16,3 2 136-16,10-17-116 15</inkml:trace>
  <inkml:trace contextRef="#ctx0" brushRef="#br0" timeOffset="92293.08">25113 7847 571 0,'1'1'311'15,"4"0"-59"-15,0-1-29 16,-6 0-45-16,0 0-22 16,0 0-33-16,-1 0-19 15,-11 13-36-15,-28 38-7 16,25-18-17-16,-2-9-9 0,-3 3-16 15,0-4-6-15,0-3-7 16,4 5-1-16,7-4-3 16,3 1 0-16,4-4 0 15,4-1-1-15,9-3 1 16,1-2 0-16,7-5 1 16,2-2 0-16,-2-3 0 15,5-5 2-15,2-7 0 16,4-1 0-16,6-8 2 15,-9-4-1-15,-10-8 0 16,9-5 1-16,-8-1 0 16,0 2 2-16,1-2 1 15,-18 3 0-15,-13 1-2 16,7 2-3-16,-16 11-4 16,7 8-1-16,-5 10-2 15,-9 2-1-15,8 4 0 16,-2 4 0-16,11 8 2 0,-2 0 11 15,6-1-82-15,3 4-75 16,2-6 95-16</inkml:trace>
  <inkml:trace contextRef="#ctx0" brushRef="#br0" timeOffset="92748.03">25435 8154 771 0,'-10'0'452'0,"6"1"-25"16,-6-1-148-16,9-1-99 16,-2 0-55-16,4-4-75 15,-1 4-18-15,0 0-17 16,0 0-3-16,7-13-4 15,18-31 0-15,-16 23-2 16,0-10-1-16,1-5 1 16,-2-3 0-16,0-15 6 15,3 0 5-15,1-7 8 0,-2-7 4 16,4 3-3-16,-4-3-5 16,6 0-9-16,10 12-3 15,-1 9-6-15,0 5-2 16,7 15 0-16,-7 0 0 15,-7 10 0-15,7 7-1 16,-16 7-3-16,8 4-2 16,10 7-2-16,-3 3 1 15,1 12 1-15,0 1 2 16,-5 6-25-16,2 13-32 0,1-3-149 16,-6 2-82-16,-10-5 172 15</inkml:trace>
  <inkml:trace contextRef="#ctx0" brushRef="#br0" timeOffset="92981.54">25435 7776 809 0,'-7'-1'477'15,"5"1"-88"-15,6-2-162 0,4 2-33 16,3-2-80 0,4 1-17-16,4-2-16 0,5 1-8 15,4 1-26-15,-3-2-14 16,0 3 14-16,-8 0-24 16,-4 0-9-16</inkml:trace>
  <inkml:trace contextRef="#ctx0" brushRef="#br0" timeOffset="93560.02">26517 7712 243 0,'0'-7'170'0,"2"-4"28"16,9-23-3-16,-1 23-7 15,1 0-4-15,-1 4-13 16,-2-1-9-16,-6 8-29 15,1-1-17-15,-5 1-34 16,1 0-17-16,0 0-15 16,-6 11-5-16,5 17-12 15,-42 50-4-15,27-26-11 16,1 6-6-16,-2 8-2 16,3-6-1-16,-5-3-2 15,0-7 0-15,2-13 0 16,-4-3 0-16,5-8 0 15,8-4 1-15,0-13-28 16,8-4-39-16,4-7-129 16,-3-12-141-16,7-4 204 15</inkml:trace>
  <inkml:trace contextRef="#ctx0" brushRef="#br0" timeOffset="93782.26">26393 7717 912 0,'-5'-1'453'16,"2"1"-164"-16,1 0-60 0,2 0-81 16,0 0-35-1,0 0-34-15,0 0-8 0,14 6-22 16,25 20-12-16,-21-14-14 16,-3-4-5-16,5 0-6 15,-1-1-1-15,-3-7 17 16,4 0-20-16,-4-3-109 15,9-4 282-15,-6-10-177 16</inkml:trace>
  <inkml:trace contextRef="#ctx0" brushRef="#br0" timeOffset="94607.63">26918 7311 809 0,'0'-2'441'0,"0"2"-100"0,0 0-112 16,-1 0-96-16,0 0-41 15,-3 25-34-15,-7 43-15 16,2-12-21-16,-4 7-4 16,-4 4-1-16,-6-5 0 15,-9 2-1-15,1 1-1 16,-1-1-3-16,8 3-2 0,4-9 0 15,-9-9-2-15,5-9-1 16,-6-9 0-16,15-12-1 16,15-6 0-16,0-12 3 15,14 3 3-15,-4-11-2 16,3-6-1-16,18-13-4 16,-7-9-3-16,14-11-2 15,5-9 0-15,-2-8 0 16,0 2 0-16,-2 8 0 15,-11 15 1-15,-10 16 0 16,-1 8-1-16,-15 11-3 16,1 1-2-16,-5 10 1 15,-1 6-1-15,-7 9 4 16,-1 7 0-16,-3 8 1 16,-5 7 0-16,7-2 0 15,0 3 0-15,3-8 1 0,6-7 0 16,0-1-1-16,4-7 1 15,5-2-1-15,3 0 0 16,6-4 2-16,-1-4-2 16,-1-4 3-16,4-6 0 15,2-11 0-15,8-2 0 0,9-11 0 16,4-4-2 0,6-8 1-16,-4-12 1 0,-1-12 1 15,-2-2-1-15,-4-4 0 16,-4 9 1-16,-10 9 0 15,-7 6 1-15,-10 15 1 16,-5 7-1-16,-6 9-3 16,-7 7-2-16,-5 10-2 15,-6 3-1-15,-3 10 1 16,0 1 0-16,5 5 0 16,2-1 1-16,0 9 0 15,8-1 1-15,5-1 0 16,7-1 1-16,1-1 0 15,1 1 0-15,2-5 1 16,5 0 0-16,20-7 1 16,-4-2-1-16,6-7 1 15,4-5-1-15,-3-6 3 0,7-4-29 16,-7-20-56-16,2 4 54 16</inkml:trace>
  <inkml:trace contextRef="#ctx0" brushRef="#br0" timeOffset="94875.52">27738 7632 1035 0,'-5'-4'484'0,"0"10"-182"16,-9-1-55-16,0 14-68 15,4 2-27-15,-10 6-55 16,3 4-15-16,0 4-28 15,-8 4-11-15,13 6-16 16,-1-3-8-16,-5 0-8 16,12-9-2-16,-9-3-2 15,4-1 0-15,5-11 1 16,-7 4-13-16,11-16-88 16,1-4-70-16,2-3-251 15,-1 0 254-15</inkml:trace>
  <inkml:trace contextRef="#ctx0" brushRef="#br0" timeOffset="95276.28">28035 7646 912 0,'6'0'493'0,"-8"3"-95"0,-13 12-195 16,-5 2-28-16,3 7-49 15,-1 1-21-15,8 4-27 16,2 5-11-16,-6 3-19 16,3 4-7-16,-2 2-12 15,3 1-4-15,1-9-7 16,-1 2-4-16,3-6-3 16,-2-7-2-16,5-3 0 15,-1-8 3-15,1-9 3 16,1-3 2-16,3-6-2 15,0 4-2-15,0 0-8 16,10-26-3-16,17-42-7 16,-7 14-6-16,2-13-11 15,4-2-4-15,10 7 2 16,4 13 6-16,6 16 8 16,0 2 5-16,-8 11 3 0,2 5-1 15,-6 6 1-15,7 9-2 16,-5 2 48-1,-6 5 30-15,5 0-44 0</inkml:trace>
  <inkml:trace contextRef="#ctx0" brushRef="#br0" timeOffset="96845.42">28891 7767 818 0,'28'-6'375'16,"-28"4"-179"-16,0-1-47 15,-3 3-77-15,3 0-26 16,0 0-20-16,0 0 3 16,0 3 15-16,-2 8 4 0,-1 4 2 15,-7 34-4-15,2-21-11 16,-2 0-4-16,-2 6-7 16,1-2-3-16,-2-2-8 15,2-1-2-15,0-6-4 16,0-7 0-16,4-2 0 15,-1-4 0-15,4-10 5 16,0 5 2-16,1-10-1 16,2-5-1-16,1-8-7 15,5-7-4-15,4-6-2 16,2-4-3-16,2 0-6 16,-1 2 1-16,0-4-1 15,1 2 1-15,8 2 3 0,0-1 2 16,10 4 2-1,4 6 2-15,-7 5 0 16,4 0 0-16,-12 11 0 16,-8 1-1-16,2 7-2 0,-1 5 16 15,-7 3-105-15,1 4-88 16,-9 1 117-16</inkml:trace>
  <inkml:trace contextRef="#ctx0" brushRef="#br0" timeOffset="97346.739">29196 7762 807 0,'-1'2'487'16,"0"0"-47"-16,1-1-261 15,-1-1-41-15,1 0-89 16,0 0-21-16,1 1-11 16,23 5-3-16,24 26-6 15,-27-27-2-15,-3-2-1 16,0 2 0-16,-1-5 3 16,-4-3 1-16,1-7 2 15,-1-2 0-15,-1-4-1 0,1 0-1 16,-4-1-1-16,-3-2 0 15,-7-1 1-15,-4 1 0 16,-7 4 2-16,1 3 0 16,-5 7-2-16,-5 0-1 15,-1 9-5-15,-2 2-1 16,0 6-2-16,-1 5 0 16,0 1 0-16,3 4 0 0,-2 3 0 15,2 1 0-15,11 10 0 16,-12 1 0-16,18 7 0 15,4 0 0-15,-3-5 1 16,8-5-1-16,-6-9 1 16,13-2-1-16,1-5 5 15,13-2-4-15,5-6-88 16,-10-10-90-16,10-9 107 16</inkml:trace>
  <inkml:trace contextRef="#ctx0" brushRef="#br0" timeOffset="97841.489">29851 7628 1169 0,'-7'1'488'15,"-2"5"-282"-15,-2 0-25 16,-7 0-50-16,2-1-15 15,-7 0-31-15,-2-3-21 16,-4 5-30-16,-6-4-12 0,3-2-12 16,2 2-4-16,0-1-4 15,14 4 0-15,-2 2-1 16,12 0-1-16,2-2-3 16,4-1-1-16,6 1-1 15,3-1 1-15,11 3 1 16,1 2-1-16,12 1 2 15,1 0 1-15,-1 3 1 16,1 2 0-16,-10 3 0 16,-7 1-1-16,-7 1-1 15,-5 7 1-15,-5 1 1 16,-5 5 0-16,-7 0 2 16,-5-7 1-16,-10-2 0 15,-5-3 1-15,-2-6 1 16,-3-7 2-16,8-6-1 15,12-3 2-15,-3-5-1 0,-1-2-1 16,7-8-2-16,-7-4 2 16,5-3-30-16,13 1-32 15,-2-3-157-15,12 0-287 16,-1 0 327-16</inkml:trace>
  <inkml:trace contextRef="#ctx0" brushRef="#br0" timeOffset="98214.64">30164 7802 735 0,'-1'-6'486'16,"1"-6"29"-16,-5 12-308 16,-1 4-46-16,-4 7-83 15,-6 10-32-15,-3 13-16 16,0 10-1-16,3 13-6 16,6 1-3-16,4 4-2 0,-5-1-3 15,-7 7-4-15,1 8-2 16,-6 9-2-1,-3-4-1-15,-4-8 1 0,-1-5 1 16,5-13-1-16,2-3 1 16,13-14 9-16,-1-5-16 15,9-13-118-15,4-13-66 16,0-15 98-16</inkml:trace>
  <inkml:trace contextRef="#ctx0" brushRef="#br0" timeOffset="98712.43">30028 7860 316 0,'12'-6'253'0,"5"-5"75"0,-8-4-60 16,2-1-51-16,-5 1-23 16,3-2-43-16,2 5-17 15,13-2-23-15,0-1-16 16,2 3-34-16,5 0-14 15,-5 6-27-15,-3 6-10 16,1 6-8-16,-5 5-2 16,-3 7 0-16,-3 6-2 0,-9 7 1 15,-1 2 0 1,-4 7 1-16,-1 8 1 0,-11-10 3 16,-9 5 1-16,-8-12 2 15,-5-12 2-15,-1 0 0 16,0-9 1-16,-1-5-1 15,5 0 0-15,7-6 0 16,3-8-5-16,8-10-32 16,-3-11-29-16,10-11-114 15,-8-3-96-15,25-5 166 16</inkml:trace>
  <inkml:trace contextRef="#ctx0" brushRef="#br0" timeOffset="99163.04">30417 7817 597 0,'4'17'358'0,"1"-2"-59"0,9-4-86 16,-7 0-27-16,11-10-48 15,1-1-20-15,10-3-38 16,-1-8-17-16,-3-4-24 16,1-6-7-16,-4-2-13 15,1 0-6-15,1-2-5 16,-7-1-3-16,-10 0 1 16,1 2-2-16,-8 10-1 15,-2 3-3-15,-8 7-2 16,-1 4-1-16,-4 11 1 31,7-6 1-31,0 2 1 0,-26 20 2 0,-4 10 1 16,-2 8-1-16,25-4 1 15,-6-2 0-15,7 6-1 16,-2-4 0-16,-1-9 0 16,9 3-1-16,4-13 1 0,11-4 0 15,5-7 3-15,1-5-14 16,10-2-146-1,2-4-320-15,5-8 313 0</inkml:trace>
  <inkml:trace contextRef="#ctx0" brushRef="#br0" timeOffset="99498.23">31032 7713 1133 0,'-6'-1'583'15,"-2"-4"-167"-15,-12 2-201 16,13 1-38-16,-3 4-73 16,-9 2-27-16,-3 1-33 15,-2 0-12-15,-1-2-16 16,1 7-4-16,-1 1-7 16,0 5-2-16,-3 6-1 15,5 1-1-15,1 8-1 16,5 5 1-16,2-4-1 15,0 0 0-15,10-5 0 16,3 3 0-16,9 0 1 16,6-4 0-16,6-1 0 15,-3-10 2-15,6-9-1 16,5-6 5-16,7-4-48 0,5-6-41 16,11-8-104-16,-9 2-75 15,15-16 162-15</inkml:trace>
  <inkml:trace contextRef="#ctx0" brushRef="#br0" timeOffset="99928.14">31585 7453 1056 0,'7'-10'525'0,"-7"4"-172"16,0 4-73-16,-10-2-111 16,-5 4-46-16,-3 12-59 15,-13 1-16-15,4 16-14 16,10 3-2-16,-6 5-5 15,6 3-3-15,-2 2-8 0,-6 2-2 16,6 1-5-16,0 2-1 16,1 2-1-1,3 1-1-15,-6 1 1 0,3-6 1 16,-1-10 1-16,2-6 0 16,6-16 3-16,1-2-2 15,7-11-29-15,-1-8-35 16,4-7-76-16,0-8-36 15,4-14-102-15,1 0-62 0,0-17-232 16,0-1 345-16</inkml:trace>
  <inkml:trace contextRef="#ctx0" brushRef="#br0" timeOffset="100090.09">31257 7655 859 0,'1'-12'451'0,"0"8"-101"16,-1 4-33-16,0-4-69 15,0 4-42-15,0 0-70 16,0 0-27-16,5 1-37 15,16 1-12-15,38 10-19 16,-25-4-11-16,0-3-12 16,6 2-4-16,-16-5 0 15,-1 0 6-15,-1-1-72 16,-6-3 187-16,9 2-117 16</inkml:trace>
  <inkml:trace contextRef="#ctx0" brushRef="#br0" timeOffset="100690.909">31826 7705 430 0,'46'-39'334'0,"-37"31"21"15,-2 4-81-15,5-3-15 16,-9 1-42-16,11 1-19 15,-14-2-38-15,0 5-37 16,8 6-58-16,-13 0-21 16,-5 12-32-16,-2 2-2 0,-15 7-2 15,1 3-1-15,6 6-1 16,2 6 0-16,7-1 0 31,-1 1-1-31,5-4 0 0,-1-4-1 0,9-4 2 16,0-5 0-16,3-12 2 15,-2-2 0-15,-1-13-62 16,9-3-36-16,-2-4-100 16,2-2-76-16,11-11 174 15</inkml:trace>
  <inkml:trace contextRef="#ctx0" brushRef="#br0" timeOffset="101460.66">32176 7609 1044 0,'5'-6'511'16,"-9"6"-183"-16,1 0-77 15,2 0-89-15,0 0-41 16,-3 6-53-16,1 10-13 16,-38 33-24-16,25-27-11 15,1 3-8-15,2 4-2 16,5 3-2-16,4 5-1 0,0 4-1 15,0 0-1-15,4-5 0 16,0-1 0 0,6-13 2-16,3 0 0 0,1-10 5 15,6-6 2-15,-2-8 3 16,9-4-1-16,-2-12-4 16,3-5-4-16,11-10-11 15,-7-8-12-15,6-12-28 16,7-3-13-16,-7 1-11 15,11 3 9-15,-15 6 24 16,-10 3 15-16,-21 15 15 16,-18 6 3-16,11 15 1 15,3 10 1-15,10 8 1 16,-9 0 0-16,-10 9-1 0,2 1 1 16,-4 5 2-1,14 4 0-15,15-4 1 0,-16 6 1 16,23-5-1-16,-13 0 2 15,-2-7 2-15,13-4 1 16,-11-12 2-16,18-7 0 16,3-10-4-16,2-4-1 15,6 0-4-15,-5-6 0 16,2-3 0-16,-1-3 0 16,-4-7 1-16,6-1-2 0,-15-2 0 15,-11 14 0 1,-5 12-2-16,1 1-2 0,-2-23-4 15,-8 11-1-15,-7 15-2 16,-16 19 2-16,4 9 3 16,-11 3 2-16,-2 14 2 15,-4 0 0-15,-1 7 0 16,4 0 2-16,6 2 1 16,8 2 1-16,3 5 2 15,19 4 1-15,3 0 2 16,17-2 0-16,1-13 2 15,-11-6 1-15,8-12 1 16,-6-5-1-16,8-5 3 16,7-5 7-16,10-11 2 15,-2-4-135-15,6 1 88 0</inkml:trace>
  <inkml:trace contextRef="#ctx1" brushRef="#br0">22141 12248 0</inkml:trace>
  <inkml:trace contextRef="#ctx0" brushRef="#br0" timeOffset="102989.81">16728 8687 502 0,'-1'-1'321'0,"0"1"9"16,0 0-91-16,0 0-84 15,-6 12-30-15,-2 13-44 16,0 28-14-16,9-24-16 16,1 0-5-16,-6-7-12 15,0-3-6-15,3-6-9 16,6-2-4-16,4-4-3 15,0-5 0-15,-5-2 5 16,-7-3 2-16,4-6-1 16,-7-1-1-16,10-4-6 15,0-4-2-15,-6-6-4 16,7-2 0-16,-4-5-1 16,-2 0-1-16,5 7 0 15,-3 3 0-15,0 5-2 0,-4 6-1 16,-8 5-3-16,2 5-1 15,-9 7 0-15,-1 4 0 16,-10 9 2-16,-10 8 1 16,2 5-1-16,-5 9 2 15,16-1-1-15,5-1 0 16,7-1 0-16,13-3 0 16,-4-1 1-16,1-3-1 15,5-2 0-15,3-1 0 16,4-4 0-16,2-5 1 0,7-6 1 15,2-1 2-15,12-3 3 16,3-6 2-16,5-10 3 16,4-3 0-16,0-14-2 15,-4 2 0-15,0 1 5 16,-10-3-14-16,-10 5-93 16,4 0-72-16,-10 2 93 15</inkml:trace>
  <inkml:trace contextRef="#ctx0" brushRef="#br0" timeOffset="103555.54">17023 8736 1358 0,'-12'0'568'16,"1"4"-333"-16,-4 2-66 16,3 6-85-16,-2 2-26 15,-2 10-35-15,5 5-7 0,-2-1-6 16,1-2 0-16,3 1-2 16,-3-3 0-16,4 1-2 15,3 6 0-15,6-9-1 16,2 0 0-16,5-9 1 15,1 1-1-15,2-3 1 16,5 0-1-16,2-2 1 16,0-5 0-16,3-4 1 15,2-5 0-15,-4-7 1 16,10-2 0-16,-2-8-2 16,-1-2 1-16,1-4-1 15,-16-4 0-15,7 5 0 16,-10-8 0-16,-10-8 0 15,5 1-1-15,-8-5-1 16,2 4-1-16,-8 11-1 16,-1 3-2-16,-12 12 0 0,-2 3-4 15,4 13-2-15,-3 2-1 16,2 9 0-16,3 6 1 16,5 5 1-16,2 8 0 15,-9 5-1-15,11-1 1 16,9 6-31-16,-11 1-29 15,23-3-77-15,-7 1-53 0,6-3-256 16,16-4 293-16</inkml:trace>
  <inkml:trace contextRef="#ctx0" brushRef="#br0" timeOffset="104122.42">17433 8718 1112 0,'-4'-6'527'0,"-1"-2"-202"16,5 7-78-16,-3 0-102 15,2 0-38-15,0 1-57 0,0 0-19 16,0 0-18-16,-6 16-1 15,-12 44-2-15,15-16-2 16,-5-3-2-16,-5 1-1 16,1-1 0-16,-1-7 1 15,2 0-1-15,1-2 1 16,2-8-2-16,2-2-1 16,4-6 2-16,3-5 0 0,-1-10 4 15,1-1 1-15,8-9 0 16,-2-6 0-16,10-4-6 15,-4-5-3-15,3-12-21 16,0-3-14-16,4-10-17 16,0-5-2-16,1 3 15 15,6 3 12-15,-5 8 16 16,5 9 5-16,4 16 4 16,-8 4-1-16,4 12 2 15,5 7 1-15,-21 6 2 16,9 6 1-16,-17 9 2 15,2 5 2-15,10 4 4 16,-8 2 0-16,4-5-1 16,-8-3-1-16,-3 1-3 15,5-3-2-15,-8 0 1 0,-9-4 0 16,-3-4 2-16,-7-2 19 16,5-3-36-16,0-2 13 15</inkml:trace>
  <inkml:trace contextRef="#ctx0" brushRef="#br0" timeOffset="105139.22">17938 8824 538 0,'0'-3'266'0,"0"1"-80"15,0 1-26-15,2-5-28 16,1-1-5-16,-1 2 5 16,2-1 1-16,-1 1 2 15,-1 3-6-15,3-3-35 16,-3 3-18-16,-2 1-33 16,0 1-12-16,4 8-13 15,3 16-2-15,0 44-6 0,-11-21-2 16,-6 8-3-16,6 13 0 15,-7 6 0-15,-2-1 1 16,2 6 0-16,-5-8 1 16,2-6 1-16,3-6-1 15,-1-8-1-15,2 0 0 16,4-8 0-16,-3-4-1 16,0-1 1-16,-2-10 1 15,-3-7 1-15,1 1 3 16,2-14 0-16,3-1 1 0,-4-7 0 15,2-5-2-15,2-6-2 16,-5-5-2-16,5-12-3 16,-2-2-2-16,-2-3-1 15,9 2-1-15,-3 3 0 16,3-1 1-16,4 2 0 16,-1-1 0-16,3 8 0 15,2 0-1-15,-3 1 1 16,2 1-1-16,5-1-2 15,6 0 1-15,16 4 1 16,-3 0-1-16,6 2 2 16,1 7 0-16,-6-8 1 15,4 5 1-15,3 7-1 16,-1-6 0-16,-6 7 0 16,-1 0 1-16,-6-1-4 0,-16-1-33 15,13 8-121-15,-21-9-91 16,-5-4 140-16</inkml:trace>
  <inkml:trace contextRef="#ctx0" brushRef="#br0" timeOffset="105775.19">18329 8743 683 0,'0'-8'412'0,"2"2"-18"15,-2 9-95-15,0 2-115 16,0 1-40-16,-1-6-48 15,0 0-10-15,-5 15-2 16,-10 35-1-16,10-22-25 0,-3-3-14 16,0 0-21-16,0 4-6 15,0-2-6-15,6 5-2 16,3-4-2-16,1 0-1 16,6-6-1-1,-2-3 0-15,5-5 0 0,-1-2 1 16,2-4 1-16,1-3 1 15,2-5 1-15,0-2 1 16,-1-7-1-16,4-8-2 16,-1-6-2-16,0-3-2 0,5-8 0 15,4-1-1-15,0-2-1 16,-6-6 0-16,-3 3 0 16,-12 0 0-16,4 5 0 15,-3 9 0-15,-5 21-1 31,0 3-2-31,1 1-4 0,-1 1 0 0,0 0 0 16,2 26 2-16,-8 30 2 16,-14-25 1-16,9 1 0 15,-1 0 1-15,10 4 0 16,0-7 1-16,1-4 0 16,0-2 0-16,1-5-1 15,-3-7 32-15,4-1-74 16,4-3-47-16,0-2-114 0,3 0-131 15,3-10 219-15</inkml:trace>
  <inkml:trace contextRef="#ctx0" brushRef="#br0" timeOffset="106405.87">19023 8784 1093 0,'-4'6'492'0,"-2"-2"-221"16,3-2-39-16,-6 0-60 15,11-4-14-15,-4-4-42 16,-12-1-21-16,3-3-42 16,-7 4-16-16,2-1-18 15,5 0-6-15,-5 4-8 16,-1 0-2-16,-1 6-2 15,2 9-1-15,4 2-1 16,-5 1 0-16,5 9-1 16,-1-5 1-16,-2 3 0 15,1 2-1-15,3-6 1 16,3 5-1-16,4-2 1 0,0 0 1 16,8-6-2-16,-3-2 1 15,7-3-1-15,4-3-1 16,1-4 1-16,3-3-10 15,5-9-33-15,3-4-19 16,6-7-30-16,6 0 3 16,-1-8 31-16,-10 2 21 15,-2-8 30-15,-4-1 7 0,-3 2 3 16,-4 0 0-16,0 13-1 16,-15 5-2-16,-6 17-7 15,12 7 0-15,-18 15-1 16,6 5 3-16,-4 13 6 15,-15 8 0-15,5 10 1 16,-2 2 3-16,-4 6 7 16,3 9 6-16,3-1 13 15,-3 0 5-15,6-7-3 16,1-12-4-16,6-14-12 16,2-6-5-16,8-13-4 15,2-7-2-15,1-9 8 16,6-4-13-16,-1-12-38 15,1-2-56-15,8-13 54 16</inkml:trace>
  <inkml:trace contextRef="#ctx0" brushRef="#br0" timeOffset="107075.439">19553 8870 1025 0,'0'-8'473'0,"-7"6"-193"16,7-10-52-16,-3-2-60 16,-1 5-13-16,2-5-28 15,-8-2-16-15,-5 4-34 16,-6-3-18-16,0 4-26 15,1 7-10-15,-1 3-13 16,2 3-3-16,-5 5-4 16,3 4-1-16,4 9-1 15,-3-2-1-15,5 6 0 16,-2-1 0-16,3 1 0 16,2 1 0-16,2-3-2 15,3 1 1-15,4 1 0 16,3-1 1-16,6-5-1 0,-2 1 0 15,5-8 0-15,-1-1 0 16,3-8 1-16,0-1-1 16,3-6 1-16,4-4-6 15,2-5-32-15,6-6-16 16,5 1-28-16,-4-8-4 0,-4-3 12 16,4-2 9-1,-5-13 12-15,5 6 6 0,-16 4 18 16,8 6 7-16,-21 18 15 15,9 5 3-15,-7 10-1 16,-19 1 2-16,12 10 6 16,-25 0 9-16,18 12 8 15,5 8 4-15,-6 0 11 16,10 3 8-16,-7-4 15 16,-1-2 4-16,1-2-7 15,0-2-6-15,12-5-14 16,3-1-6-16,12-3-6 15,-2-3-4-15,6-7-2 16,10-4-2-16,-2-11 3 16,-1-6-1-16,5-3-20 15,-12-6 244-15,18 0-185 16</inkml:trace>
  <inkml:trace contextRef="#ctx0" brushRef="#br0" timeOffset="107988.76">20098 8490 523 0,'5'-8'370'0,"-14"4"-2"0,9 1-107 15,-6 3-54-15,-1 5-80 16,6 4-29-16,-10 13-39 16,12 1 0-16,-5 8 1 15,-6 7 2-15,-1 5-4 16,-10 3-2-16,2 9-12 16,7 1-7-16,-5-2-13 15,3-7-6-15,0-8-7 16,-5-7-1-16,14-6-4 15,3-1 0-15,6-5-1 16,4-4 0-16,9-2 0 16,5-3 0-16,2-6 1 15,14-2 0-15,-6-5 0 16,5-8 0-16,12-2-19 16,-12-5-12-16,8-7-13 15,-10 0-2-15,-9-8 17 0,0 2 11 16,-5-3 12-16,-6-2 1 15,-8-3 0-15,-5 1 0 16,-12 3 0-16,0 7-1 16,-6 14-5-16,-2 3-2 15,2 15 0-15,2 3 2 16,-3 17 4-16,1 0 1 16,3 6 3-16,-1 2 0 15,9-9 3-15,2 12-1 16,5-7 4-16,6 1 1 15,4-4 0-15,5-5 1 0,2 1-3 16,2-5 0-16,3 0-1 16,1-6-2-16,6-8 1 15,3 1 1-15,-3-8 1 16,-2 0-26-16,0-11-103 16,-12 1 133-16,10-2-47 15</inkml:trace>
  <inkml:trace contextRef="#ctx0" brushRef="#br0" timeOffset="108314.32">19791 8591 726 0,'4'-5'435'0,"5"1"-31"15,5 1-107-15,12-4-94 16,6 2-47-16,12-1-57 15,3-1-28-15,-3 2-35 16,-9 1-10-16,-7-2 12 16,-5 6-7-16,3 0-16 15</inkml:trace>
  <inkml:trace contextRef="#ctx0" brushRef="#br0" timeOffset="109343.39">21381 8495 724 0,'3'-13'371'16,"-3"4"-100"-16,2 3-37 15,-1 0-64-15,3 3-23 16,-3 0-52-16,-1 3-24 0,0 0-36 16,-1 0-12-1,-6 21-6-15,-13 28 0 0,4-21 3 16,2 6 2-16,-5 10 1 15,3 9 1-15,0 11-4 16,0 3-4-16,0-7-3 16,2 0-3-16,2-14-2 15,-4-8 0-15,6-4 0 16,-2-10 0-16,4-7 0 16,3 1 1-16,1-11 2 15,1-1 3-15,3-6 1 16,3-7-3-16,-2-5-2 15,4-7-6-15,2-12-4 16,3-1-17-16,9-15-28 16,1-1-8-16,8-4-4 15,6 1 13-15,2 12 26 0,0 6 8 16,-6 14 7-16,-1 8 1 16,-4 11-2-16,-8 8-1 15,10 15-1-15,-9 7 1 16,-1 4 3-16,0 1 2 15,-10 5 0-15,0-5 1 16,-7 1 1-16,0-2 1 16,-6-8 1-16,-8 4 3 0,-4-3 5 15,-6-1 6-15,-6-3 15 16,3-4 5-16,-11-10 8 16,5-4-1-16,-3-7-7 15,0-3-6-15,7-4-9 16,4-3-5-16,4-4-6 15,-1 0-3-15,5-6-4 16,-3 0-3-16,4-3-4 16,6 0-15-16,4 4-46 15,6 1-19-15,1 5-87 16,6 4-72-16,2 8 160 16</inkml:trace>
  <inkml:trace contextRef="#ctx0" brushRef="#br0" timeOffset="110760.7">22044 8842 1104 0,'-7'-8'538'16,"-3"3"-217"-16,3 0-130 16,-4-5-50-16,4 7-60 15,-4-2-19-15,-4 5-28 16,2 0-8-16,-8 7-11 16,1 4-2-16,-3 3-6 15,0 4 0-15,-7 1-3 16,-1 5-1-16,3 7 0 15,3 0-2-15,6 0 0 16,5-3 0-16,5-3 0 16,2 1 0-16,5-4 0 15,-1 0 0-15,5-3 0 16,3-3 0-16,5-1 1 0,-1-4 0 16,6-6 3-16,0-5 0 15,7-11 0 1,1-7 0-16,5-6-15 0,3-3-10 15,1-5-17-15,10 2-5 16,-8-9 10-16,1-1 11 16,-3-8 16-16,-9 1 5 15,1 3 1-15,-6 4 0 16,-9 15-1-16,-2 3-1 16,-6 21-3-16,-1 9-1 0,-6 9 3 15,-5 7-1-15,-7 6 5 16,-1-2 1-16,-2 7-1 15,2-1 0-15,5 1 0 16,-4-1-1-16,15-8 1 16,3 0 0-16,3-6 0 15,12-2 0-15,-9-4 0 16,6-3 1-16,6-3 1 16,1-3 0-16,11-6 2 15,-2-2-2-15,3-8 1 16,0-2-3-16,1-6-13 15,-7-1-6 1,-12 11-3-16,0 0 1 0,38-37 14 16,1-7 5-16,-2-7 1 0,-18 19 1 15,2 3-1-15,-3 11 1 16,-5 7 1-16,-8 7 0 16,-5 13 0-16,-4 4 3 15,-2 15 2-15,-3 5 0 16,-4 7 2-16,1 2-1 15,-1 2 1-15,-2 1 0 16,0-6 0-16,-6-3-1 16,-1 0 0-16,-1-5 1 0,-6 0 0 15,0-5 1-15,-9-5 0 16,0-1 1-16,-8-6-1 16,-1-3 0-16,0-2-4 15,1-4-1-15,3-2-1 16,0 0-2-16,6-4 1 15,-3-2-2-15,13 2-1 16,2-4-1-16,7-4-1 16,1 3-4-16,4-5-8 15,9 7-2-15,-1 3 1 16,-1 3 1-16,0 2 9 16,-4 1 1-16,2 4 1 15,-1 0-1-15,4 6-1 16,-2 5 1-16,0 4 1 15,-1 7 0-15,1 0 1 0,6 1 0 16,10-2 1-16,1-2 0 16,6-4 1-16,5 0 1 15,0-4 0-15,10-4 0 16,7-6-1-16,-8-5 2 16,7-5 0-16,-1-3 0 15,9-4 1-15,-3-3-1 16,10-9-1-16,-8 1 2 15,-17-5-1-15,9 3 1 0,-21-2 0 16,4 5 0-16,-9 4 1 16,-10-10 0-16,-12 7 1 15,-4-2-1-15,-9 1-2 16,-5 20-1-16,-13 6-1 16,-11 3 1-16,3 17 1 15,-2-6 4-15,9 8 5 16,7 3 2-16,-2-3 1 15,5 5-1-15,3 1-5 16,2-1-1-16,6-1-2 16,4-4-1-16,11 0-1 15,-4 2-1-15,9-1 0 16,3 1 1-16,6-4 0 16,1-1 0-16,9-8-2 15,-2-6-2-15,5-6-47 16,18-8 34-16</inkml:trace>
  <inkml:trace contextRef="#ctx0" brushRef="#br0" timeOffset="111254.37">23627 8725 1026 0,'-5'0'589'16,"-2"-3"-82"-16,-6 2-267 15,-1 0-44-15,-3 1-84 16,-4-1-25-16,-6-3-37 16,-3 1-14-16,-6 1-19 15,3 1-6-15,-3 1-6 16,16 2-1-16,-2 1-2 16,0 1-1-16,15 4-1 15,-11-3-1-15,7 0-2 16,3 3 0-16,1-3-1 15,7 8-1-15,14 2-1 16,12 4-1-16,4 4 2 16,4-5-1-16,7 6 3 0,0-4 1 15,4 3 0-15,-3 6 1 16,-10-1 0-16,-5-3 1 16,-3-1 0-16,-9-3 0 15,-7-3 0-15,-2 3 0 16,-13-2 2-16,3-1 0 15,-10-1 1-15,-3-2 0 16,-5-5 2-16,-5-2 1 16,-6-4-1-16,-2-3 0 15,0-5 0-15,-1-7-2 16,12-9-4-16,-6-2-16 0,6 1-58 16,7 2-47-16,3 6-95 15,4-1-52-15,11 8 168 16</inkml:trace>
  <inkml:trace contextRef="#ctx0" brushRef="#br0" timeOffset="111521.409">23830 9192 1386 0,'0'-3'628'15,"-3"0"-305"-15,0 0-107 16,3 3-113-16,-1 0-46 16,-3 11-35-16,-8 12-9 15,-32 34-8-15,30-21 0 0,-12 2-1 16,5 4 41-16,1 0-33 15</inkml:trace>
  <inkml:trace contextRef="#ctx0" brushRef="#br0" timeOffset="112376.88">24576 8782 825 0,'29'-47'397'0,"-27"43"-135"15,-2-9-37-15,0 10-70 16,2 3-32-16,-3 2-62 16,0-2-22-16,0 0-26 15,-3 15-4-15,-11 44-4 16,8-25-1-16,-3 7 0 15,0 5-1-15,-1-2 0 16,-1-2 1-16,-1-4 0 16,-1-3 0-16,3-5 1 15,0 2 0-15,-2-11 2 16,1 0 9-16,2-5-48 16,-1-15-42-16,9-5-147 15,1-9-280-15,1-12 332 16</inkml:trace>
  <inkml:trace contextRef="#ctx0" brushRef="#br0" timeOffset="113359.43">24476 8787 602 0,'-5'14'336'0,"4"-12"-45"16,2 8-78-16,7 2-61 15,0-1-25-15,7 5-37 16,3 4-16-16,3-10-24 16,5-5-9-16,6 6-9 15,6-7-3-15,7 3-3 16,-4-2-1-16,0-11-2 16,1-8-2-16,4-12-3 15,7-5-2-15,-3-12-5 16,-5-1 0-16,-10-2-3 15,-1 2-1-15,-5 4 1 16,3 3 2-16,-10 4-2 16,-4 0-2-16,-6 8-4 15,-9 4-2-15,3 13-8 16,-7 8-2-16,-5 7-1 16,-4 5 1-16,-10 10 6 0,1 3 3 15,-3 13 0-15,2 5 1 16,2 16 1-16,-2 1 0 15,-4 7 1-15,-1-1 0 16,1-9 0-16,-4-5 0 16,6-14 0-16,9 0 0 15,-9-15 1-15,12 1 0 16,6-10 2-16,-7-7 0 0,11-7 5 16,3-4-1-16,8-6-3 15,7-3 1-15,9-11-8 16,-3-5-5-16,6-9-22 15,0-2-12-15,7-8-7 16,7 4 5-16,-3 1 20 16,-5-1 12-16,-12 25 7 15,-6 4-1-15,-13 17 1 16,-3 10 1-16,5 13 7 16,-9 2 6-16,-5 9 5 15,-2-1 0-15,-4-1-3 16,-3 3-2-16,2 0-3 15,0-1 0-15,2-3-2 16,9-1 0-16,6-7-1 16,7 5 0-16,2-6 1 15,3-6 0-15,6 0 3 0,-5-8 1 16,14-8 5-16,3-2 0 16,5-19-1-16,8-3-1 15,-4-7-6-15,1-5 0 16,-3 3-3-16,1-5 0 15,-6-1 1-15,0 1 0 0,-8-8 1 16,-12-1 1-16,-1 7 0 16,-14-3-1-16,-10 14-2 15,3 6 1-15,-18 8 2 16,4 11 1-16,-4 4 0 16,0 8-2-16,4 12-1 15,-1-4 0-15,6 16 1 16,7-10 4-1,5-12 6-15,1 1 3 0,-5 40 5 16,2 2 0-16,10-6-3 16,7-17-1-16,2-4-5 15,1-4-1-15,1-1-3 16,0-6 15-16,1-7-15 16,7-2-292-16,-8-20 217 15</inkml:trace>
  <inkml:trace contextRef="#ctx0" brushRef="#br0" timeOffset="114203.47">26420 8920 705 0,'-1'-5'440'16,"-3"-4"-58"-16,4 7-123 15,-3 0-44-15,1 10-93 16,-3 0-41-16,-4 4-45 16,-2 11-15-16,-6 4-14 15,1 5 0-15,-4 20-3 16,6 10 1-16,-9 3-1 0,-2 4 1 16,2-5-1-1,-1-9 1-15,1-6 1 0,0-5-1 16,2-9 1-16,0-4 0 15,7-12-1-15,0-2 5 16,10-6-34-16,-6-9-27 16,10-7-69-16,1-5-41 0,-1-13-115 15,11 2 172-15</inkml:trace>
  <inkml:trace contextRef="#ctx0" brushRef="#br0" timeOffset="114687.03">26329 8939 674 0,'-16'4'394'0,"9"3"-17"15,0-5-108-15,1-3-67 0,6-2-41 16,6-6-71-16,7 5-24 15,4-10-37-15,4 3-7 16,1-4-5-16,-1-9-2 16,3 0 0-16,0-1-2 15,4-6-4-15,6 7-1 16,7 7-2-16,7 3-2 16,-4 13-2-16,1 7-1 15,-5 18-1-15,-17-2-2 0,6 13 1 16,-13 1 0-16,-8 0 0 15,0 8 1-15,-15-1 1 16,-10-2 2-16,-10 1 2 16,2-4 0-16,-10-4 2 15,3-2-1-15,-12-11 3 16,-1-2 0-16,0-6 2 16,8-7 0-16,4-10-1 15,-5-10-1-15,6-9-3 16,1-2-3-16,3-3-20 15,14 3-22-15,-2 0-87 16,1 3-62-16,20 8-184 16,-3-2 226-16</inkml:trace>
  <inkml:trace contextRef="#ctx0" brushRef="#br0" timeOffset="115105.78">27210 8561 858 0,'0'-2'452'15,"-10"3"-142"-15,5 6-138 16,-1 3-40-16,-1 12-63 16,-2 9-14-16,3 19-13 15,-1 6-2-15,-6 10-2 16,6 0 2-16,-10-11-3 15,-5-1-5-15,-2-11-9 16,-1-5-5-16,3-6-5 16,2-3 1-16,9-3-3 15,-3-10 1-15,5-7-15 16,3-9-39-16,6-12-146 0,2-4-97 16,10-15 164-16</inkml:trace>
  <inkml:trace contextRef="#ctx0" brushRef="#br0" timeOffset="115389.04">27608 8538 814 0,'14'-2'432'0,"-7"6"-73"16,-11 4-110-16,-3 12-74 15,-4 0-29-15,-1 14-48 16,-4 10-13-16,-5 13-10 15,-1 3-5-15,-6-3-12 16,3 5-4-16,4-12-19 16,3-1-8-16,2-2-9 15,-1-6-4-15,5-4-4 16,-2 1-1-16,1-5 0 16,5-7 0-16,-2-12-11 15,2-5-37-15,4-10-120 16,1-6-93-16,6-10 144 15</inkml:trace>
  <inkml:trace contextRef="#ctx0" brushRef="#br0" timeOffset="115612.53">27194 8841 737 0,'-3'0'428'0,"3"-6"-29"16,-5 5-86-16,6-3-80 15,2-2-50-15,8 3-73 16,8-4-23-16,7 11-28 16,2 1-5-16,7 1-18 15,1 0-8-15,-7-6-14 16,-2 0 18-16,-2-4-38 16,-1 0 306-16,-5-2-222 15</inkml:trace>
  <inkml:trace contextRef="#ctx0" brushRef="#br0" timeOffset="116641.48">28269 8839 670 0,'2'-13'391'0,"-1"4"-19"0,5 7-73 15,-4 4-87-15,0 3-41 16,-3-5-81-16,0 0-20 16,0 0-24-16,-8 11-5 15,-3 15-5-15,-25 32-4 16,24-25-3-16,-5 4-1 0,8 0-3 15,-9 0-4-15,2 2-9 16,10-4-2-16,-8-1-3 16,15 0 0-16,3-8-1 15,1 0-1-15,1-8 1 16,-2-6 3-16,7-11 4 16,6 1 1-16,5-17-1 15,3-9-4-15,4-8-9 16,1-8-11-16,1 0-24 15,8-3-6-15,-4-6-1 16,3 2 11-16,3 1 23 16,-4 2 6-16,-6 10 3 15,0 7 1-15,-23 5 0 16,-5 11 0-16,-8 12 0 16,-1 5-1-16,0 13 2 15,1 12 1-15,-3 2 1 16,-15 1-1-16,3 3 1 15,-3-8 0-15,7 5 1 0,2-4 0 16,8-1-2-16,0 0 0 16,7 2 0-16,7 1 0 15,1 3-1-15,0-6 0 16,4-12 0-16,2-6 1 0,6-13 4 16,4 2 0-1,7-7 2-15,6-2-1 16,-1-8-3-16,-5-12 0 0,9-5-2 15,-11-7 0-15,-3-6 1 16,5-1 0-16,-17 0-2 16,0 0 1-16,0 2-4 15,-2 10-2-15,-9 8-3 16,0 14-4-16,-7 5-8 16,-3 9-4-16,1 6-12 15,-3-3-30-15,8 16-92 16,-1-1-86-16,2 14 144 15</inkml:trace>
  <inkml:trace contextRef="#ctx0" brushRef="#br0" timeOffset="116972">29045 8945 1177 0,'9'-12'540'0,"3"8"-246"16,-4 4-82-16,2 10-92 16,-6-4-40-16,-8 4-38 15,-3 3-2-15,-4 2-7 16,2 6-4-16,-7 7-10 15,1-1-5-15,-3 3-6 16,-1-4-3-16,6 2-1 16,-3-3-1-16,3-7-3 15,5 0-40-15,0-11-104 16,2-2-80-16,8-13 124 16</inkml:trace>
  <inkml:trace contextRef="#ctx0" brushRef="#br0" timeOffset="117302.56">29446 8530 1137 0,'12'5'495'16,"-13"1"-241"-16,1 6-69 15,-11 12-53-15,-8 2-25 0,0 19-32 16,-1 10-8-16,-3 8-14 16,5 2-5-16,-7 2-15 15,1-12-6-15,-1-6-9 16,-8 1-4-16,10-10-4 16,0 3 0-16,1-3-3 15,9-5 1-15,-1-10-1 16,2-6-1-16,12-13-14 15,9-6-24-15,11-14-86 16,9-8-58-16,8-14 103 16</inkml:trace>
  <inkml:trace contextRef="#ctx0" brushRef="#br0" timeOffset="117589.43">29788 8540 1061 0,'-5'-1'498'0,"-4"3"-200"15,-3 5-119-15,0-2-24 16,-1 15-41-16,-3-2-20 16,2 10-23-16,-9 7-8 15,-4 10-11-15,2 8-4 0,5 9-13 16,0-4-3-16,6-7-8 15,1 0-3-15,-18-6-7 16,10-4-3 0,-10 1 1-16,6-6 12 0,16-9-52 15,-2-1 325-15,11-25-229 16</inkml:trace>
  <inkml:trace contextRef="#ctx0" brushRef="#br0" timeOffset="118269.459">30805 8565 782 0,'5'-3'437'0,"-2"1"-105"15,-5-1-119-15,2 3-43 16,-1 0-72-16,0 0-32 16,-2 6-17-16,-6 19-1 15,-18 37-5-15,12-13-4 16,-2 13 1-16,-3 4-2 15,3 0 1-15,-3-7 0 0,-4-8-7 16,3-2-5-16,-1-6-11 16,6-2-3-16,-2-7-2 15,-3-9 0-15,12-5 3 16,-4-6 0-16,11-13 8 16,3 2-21-16,4-8-80 15,-6 4-65-15,1 0-186 16,0-6-145-16,3-9 302 15</inkml:trace>
  <inkml:trace contextRef="#ctx0" brushRef="#br0" timeOffset="118955.239">30881 8548 912 0,'6'-9'417'16,"-4"4"-157"-16,-10-4-25 15,5 3-30-15,5 5-21 0,-3-1-61 16,1 2-27-16,0 0-37 15,-2 2-8-15,-10 19 3 16,-44 31 3-16,21-25-3 16,6 13-5-16,1 12-14 15,1-3-7-15,-11-3-11 16,7-5-4-16,0-15-4 16,17 6-1-16,1-13 0 15,0 0 0-15,5-5 1 16,-5-9 0-16,14-2 4 15,6-3 1-15,0-8-3 16,-7-4-3-16,8-1-9 16,-5-8-11-16,4-15-21 15,14 2-8-15,-13-18-9 16,4 4 4-16,3 9 16 0,0 2 7 16,10 14 10-1,0 1 6-15,5 5 4 0,-4-2 1 16,-2-2 2-16,2 0 0 15,9 1 1-15,-2-2 1 16,4 11-2-16,-5 4 0 16,-20 2 2-16,5 6 0 15,-16 1 1-15,4 3-1 0,-2 11 2 16,-9 0 1-16,6 16 0 16,-6-1 1-16,-7 11 0 15,-2-3 0-15,-7 7 2 16,0 1 0-16,6-8 2 15,7 0-1-15,-1-11 0 16,0-10-1-16,4-1-1 16,-2 0 10-16,6-12-15 15,0 0 161-15,2-9-121 16</inkml:trace>
</inkml:ink>
</file>

<file path=ppt/ink/ink16.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6T18:46:08.173"/>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definitions>
  <inkml:trace contextRef="#ctx0" brushRef="#br0">8570 7440 552 0,'-7'-4'292'0,"14"0"-54"16,-8 0-53-16,-3 4-47 15,6-1-25-15,-4 1-40 16,1 0-15-16,0 0-20 15,0 0-9-15,0 0-10 16,1 9-3-16,0 16 5 16,-5 32 2-16,-10-17 5 15,2 7 2-15,-9 2-3 16,10 6-2-16,-5-2-7 16,-5-6-3-16,8 7-5 15,-12-12 0-15,12-3-2 16,4 4-1-16,-4-20 1 15,8-4 0-15,3-6 1 16,1-10 3-16,2-5-18 0,1-10 4 16,2-12-403-1,1-12 297-15</inkml:trace>
  <inkml:trace contextRef="#ctx0" brushRef="#br0" timeOffset="564.449">8557 7416 677 0,'-1'-2'331'0,"-8"0"-117"16,3-2-22-16,5 0-46 16,1 2-30-16,4-3-29 15,-4 4-9-15,0 0-8 16,0 0-3-16,4-9-12 16,9-4-6-16,48-25-12 15,-28 21-3-15,10 2-9 0,0-1-4 16,-4 3-10-16,-1 6-3 15,-3 6-6-15,5 1-1 16,-5 6-1-16,-1 1 0 16,-1 3 0-16,-1 6 0 15,-11 4 0-15,-8 0 3 16,-12 5 3-16,-9 2 3 16,-11 3 0-16,4 6 2 15,-15 1-1-15,0-2-2 16,1-2 0-16,-2 0 0 0,-1-11 1 15,10 3 2-15,-9-7 1 16,-3-7 1-16,2 0 1 16,-9-11 1-16,5-9-2 15,7-5 0-15,6-8-7 16,4-3-3-16,5-1-23 16,-3 2-26-16,15 2-97 15,2 4-103-15,0 3 153 16,8 1-81-16</inkml:trace>
  <inkml:trace contextRef="#ctx0" brushRef="#br0" timeOffset="1145.58">9400 7025 487 0,'3'-1'328'0,"-2"8"28"15,-1-5-99-15,0-2-72 0,0 0-30 16,-1 6-33-16,-3 14-19 16,-8 31-26-16,2-24-7 15,1 5-13-15,3 4-4 16,-4 0-8-16,-6 0-3 16,3 2-14-16,-7-1-4 15,4 4-9-15,4 5-2 16,-3-9-2-16,3-2-1 15,2-5-1-15,-1-5 1 0,2-5-1 16,5-1 1-16,-1-10-17 16,1-6-22-16,5-8-126 15,-1-8-95-15,4-3 151 16</inkml:trace>
  <inkml:trace contextRef="#ctx0" brushRef="#br0" timeOffset="1505.33">9662 7082 709 0,'8'-15'394'0,"0"3"-44"0,-4 0-89 15,1 9-71-15,-2-2-32 16,0 6-60-16,4 8-20 15,-2-6-26-15,-2 6-5 16,-1 9-4-16,-2 2-1 16,-4 8-4-16,-5 2-4 15,-1 1-9-15,-4 1-5 16,-2 5-7-16,2 4-3 16,-9 4-3-16,4-3 1 15,4 2 0-15,2-1-1 16,7-7-1-16,-6-5 1 15,3-4 0-15,2-6 1 16,1-7 1-16,6 0 0 0,0-8-7 16,4-5-19-16,-4-1-70 15,0 0-86-15,0-1 106 16</inkml:trace>
  <inkml:trace contextRef="#ctx0" brushRef="#br0" timeOffset="1840.01">9342 7300 1028 0,'5'-2'479'15,"3"-2"-187"-15,-1-1-63 16,2 2-76-16,3-5-37 16,8 4-57-16,1 4-20 0,9 1-20 15,11 3-5-15,-12-1-6 16,-1 0-1-16,-12-3 0 16,3 2-1-16,1-1 6 15,-2-1-14-15,4 0-99 16,-9-5-91-16,5 3 112 15,3 0-84-15</inkml:trace>
  <inkml:trace contextRef="#ctx0" brushRef="#br0" timeOffset="2238.62">10109 7293 472 0,'-36'13'321'0,"36"-13"19"16,-6 0-98-16,5 0-68 16,1 0-25-16,0-1-26 15,3 0-7-15,23 0-29 16,26-5-17-16,-21 6-25 16,1 2-7-16,-3-1-9 15,0 3-3-15,-2 0-10 16,-2-6-5-16,-2 6-5 15,-2 0-1-15,-4 3 1 16,10 5 13-16,-13-8-77 16,2 4-90-16,-19-1 98 15</inkml:trace>
  <inkml:trace contextRef="#ctx0" brushRef="#br0" timeOffset="2577.37">10048 7545 1428 0,'2'-10'541'0,"9"7"-397"16,6 0-20-16,3-3-19 16,3 5-8-16,8-3-17 15,-2 5-10-15,2-3-24 16,-1 2-10-16,-2 4-17 16,-3-4-6-16,4 6-7 15,-10-3 4-15,5 6-41 16,1-2-28-16,-21 1 37 15</inkml:trace>
  <inkml:trace contextRef="#ctx0" brushRef="#br0" timeOffset="3206.73">11098 7366 786 0,'0'-6'389'16,"0"4"-145"-16,-1 1-56 0,1 0-79 15,0 1-27-15,0 15-24 16,-4 56 1-16,-6-22-9 15,-4 3-9-15,-3 2-14 16,-5-5-6-16,0 6-7 16,-1-3-3-16,9 3-2 15,-10-6 2-15,1-1-1 16,-3-2 0-16,-5-14-1 16,11 1 0-16,7-12-2 15,7-7 0-15,6-6 1 16,5-10-6-16,2-8-73 15,5-10-96-15,5-9 104 16</inkml:trace>
  <inkml:trace contextRef="#ctx0" brushRef="#br0" timeOffset="3738.11">11068 7418 699 0,'2'-10'333'0,"5"-1"-113"15,1 0-25-15,2-1-20 16,-1 0-8-16,5-4-20 15,3 1-14-15,0 0-31 16,6-1-16-16,5 4-27 16,2 1-9-16,12 4-19 15,4 2-8-15,-1 3-10 16,-6 1-4-16,-3 3-6 16,-4 3-2-16,-2 8-1 15,-1 3 0-15,-9 2-1 16,-1 9 1-16,-12 0 2 15,-5-1 0-15,-7 7 5 16,-3 4 0-16,-12-2 2 16,-3 3-1-16,-6-10 1 0,-5-9 0 15,7-4 1-15,-8-3 2 16,1-4 1-16,-2-5 0 16,-3-3 1-16,7-7-1 15,5-1-4-15,0-2-1 16,4-12-13-16,5 9-1 15,1-15-79-15,0 2-47 16,10 4-147-16,3-7-240 16,10 10 346-16</inkml:trace>
  <inkml:trace contextRef="#ctx0" brushRef="#br0" timeOffset="4298.57">12153 6870 704 0,'-4'-11'423'0,"15"2"-50"0,-5 0-137 16,-5 4-32-16,8-1-62 16,-8 2-29-16,-1 4-47 15,2 0-22-15,-3 0-26 16,0 0-8-16,-2 8-10 16,-9 20-1-16,1 48-1 15,1-20 0-15,-4 17 2 16,0 2 0-16,-5-8 2 15,0 2 2-15,-3-12 3 16,3-2 0-16,4-3 1 16,5-4 0-16,-3-14 1 15,4-5 0-15,4-6 3 16,3-12 1-16,0-4-5 16,5 1 0-16,-12-15-107 15,-4-3-70-15,1-11 104 16</inkml:trace>
  <inkml:trace contextRef="#ctx0" brushRef="#br0" timeOffset="4773.87">12631 7146 659 0,'-1'3'345'0,"9"2"-86"16,-7 0-22-16,-1 3-30 16,10 1-16-16,-18-3-22 15,-3 5-20-15,-11-4-41 16,-6 2-20-16,-15 0-34 16,-7-5-13-16,12-2-22 15,-3-1-3-15,-2-1-8 16,5 0-2-16,-10 2-2 15,6-2-4-15,20 4 1 16,5-1-1-16,8 3-4 16,8-1-2-16,-16 2-3 0,17-1 1 15,4 2 0-15,1 4 1 16,23 0 2-16,-16 2 1 16,9 6 1-16,2 0 1 15,0 6 1-15,2 2 1 16,-6 1 0-16,6 5 0 15,-19-5 0-15,7 0 1 16,-3-4 0-16,-13-10 1 16,12-3 1-16,-5-1 1 15,6-6 1-15,11 3-26 16,-8-8 277-16,6-3-197 0</inkml:trace>
  <inkml:trace contextRef="#ctx0" brushRef="#br0" timeOffset="5554.28">12902 7604 600 0,'-1'-3'361'15,"7"-4"-62"-15,-6-6 94 16,4 4-158-16,2 3-33 16,-9-4-64-16,5 7-75 15,0-1 3-15,4 1-11 16,-6 2-9-16,-1 0-4 15,0 0-11-15,-1 0-6 0,-6 2-14 16,-14 4-5-16,-32 16-5 16,29-3-1-16,-5-5 0 15,2 5 0-15,2 2 1 16,-1-2-1-16,13 4 0 16,-14-5-1-16,22 0 0 15,3-1-1-15,3-4 1 16,19-1-1-16,-13-1 1 15,5-3 1-15,7 0 0 16,2-4 1-16,4-3 1 16,4-1 1-16,0-9 0 15,6 2 0-15,-4-8-2 16,-5-2-1-16,1-3-2 0,-10-4-2 16,1 0 0-16,2 0-1 15,-11 1 0-15,7 7 0 16,-10 0 1-16,0 2-1 15,-3 8-1-15,-2 4-5 16,-2 5-2-16,0-2 0 16,1 0 5-16,-1 3 3 15,-4 15 2-15,-15 27 1 0,16-30 1 16,1 3 1-16,3 1 3 16,4-1-1-16,-1 0 3 15,5 1-1-15,2-3 1 16,0 0 0-16,6-1-2 15,-1-6 1-15,5 3 0 16,1-3 0-16,-5-5 0 16,3 2 2-16,3-6 0 15,-3-6 1-15,6-7 1 16,-6-1-2-16,1-8-39 16,2 5-20-16,-6 0 0 15,-3 2 17-15</inkml:trace>
  <inkml:trace contextRef="#ctx0" brushRef="#br0" timeOffset="7781.01">14455 7206 655 0,'11'-33'401'15,"-13"27"-31"-15,0 2-170 16,0 1-39-16,2 2-70 16,-1 0-29-16,1 1-40 15,0 0-9-15,0 0-4 16,-1 9 2-16,-3 16 0 16,-8 26-2-16,-3-17-2 15,-4 4-2-15,0 9 1 16,0-1 1-16,7 7 1 15,-3-7 1-15,-8-9 1 16,4-5-2-16,0-14 1 0,2 0 0 16,14-8-1-16,-8-4 4 15,2-1 4-15,4-4-2 16,5-8-74-16,3 1-64 16,9-16 74-16</inkml:trace>
  <inkml:trace contextRef="#ctx0" brushRef="#br0" timeOffset="8065.21">14322 7278 1019 0,'0'-5'463'0,"4"-2"-206"16,-5 3-39-16,2 0-72 16,8 3-28-16,11 4-44 15,-1-1-11-15,10 2-13 16,-1-1-5-16,-9-2-9 16,6 4-4-16,-2-5-13 15,-4 0-2-15,-3-2 14 16,-1-4-22-16,1 5-1 0</inkml:trace>
  <inkml:trace contextRef="#ctx0" brushRef="#br0" timeOffset="8721.04">15623 6882 764 0,'-8'10'365'0,"5"9"-131"15,0 2-21-15,-6 5-47 16,3 5-23-16,-9 4-38 15,0-1-16-15,3 16-20 16,-1-2-9-16,-5-3-16 16,2 1-8-16,-2-4-15 15,-2-2-4-15,5 5-4 16,-2 6-1-16,1-13-2 16,-1 3 1-16,5-12-2 15,1-8 1-15,0-4 0 16,4-9 0-16,3 0-14 0,-1-6-19 15,9-3-100-15,0 0-65 16,-4 0 113-16</inkml:trace>
  <inkml:trace contextRef="#ctx0" brushRef="#br0" timeOffset="9258.42">15862 7265 781 0,'6'-5'465'16,"-2"4"-43"-16,-4 1-211 15,-1 6-27-15,0-6-68 16,0 0-24-16,-2 5-36 16,-2 12-14-16,-17 31-18 15,12-27-6-15,-8-2-7 16,5 6-2-16,-2 1 0 15,-1-4-2-15,13 4 0 16,-5-6-1-16,5-3-2 16,-2-1-1-16,-1-3-1 15,19 9 0-15,-3-9 2 16,2 0 1-16,-4-7 1 16,-4-5 2-16,9-1 1 15,3 2 0-15,9-5 0 16,-5-10 0-16,8-3 1 0,1 2-2 15,-5-14-1-15,-13 3-1 16,7-8-1-16,-4-3-1 16,-5 5 3-16,9 1 1 15,-18 7 2-15,-2-2 0 16,-3 9-2-16,-13 3-1 0,8 4-3 16,1 5-3-1,-1 0-1-15,5-1-2 0,-9 5 0 16,1 2 0-16,-1 2-1 15,4 1 1-15,2 0 0 16,-2-1-1-16,5 5-14 16,1-1-33-16,4 3-98 15,4-2-96-15,7-3 146 16</inkml:trace>
  <inkml:trace contextRef="#ctx0" brushRef="#br0" timeOffset="10154.58">16625 7274 849 0,'25'-6'465'0,"-22"5"-79"0,4 0-104 15,-5 0-74-15,-1 1-45 16,7-3-42-16,-5 0-14 15,-5-1-23-15,2 2-7 16,-1 1-25-16,-13 0-10 16,-8-2-16-16,-39 1-7 15,27 7-10-15,-5 0-4 0,4 5-5 16,7 0 0-16,4 3-1 16,7 1-2-1,1-1 0-15,3 5 0 0,4 0 0 16,5 2 0-16,6 2 0 15,1-7 1-15,9 3 0 16,5-6 1-16,-2-2-2 16,9-1 0-16,1-7-6 15,-1-3-3-15,6-11-7 16,-9-4-2-16,10-1 2 16,-6-4 3-16,2-3 6 15,4 0-2-15,-16-9-14 16,5 4-6-16,-18 2-6 15,-1 1 2-15,9 13 14 16,-8 4 7-16,0 8-3 16,-2 1 1-16,-1 9-1 0,2 3 0 15,-5 12 8-15,-8 3 1 16,-18 10 3-16,-3 8 1 16,0 11 5-16,9 11 2 15,-3 2 5-15,6-2 1 16,4-4 1-16,0-1-2 15,4 4-1-15,1-2-1 16,0-1-1-16,-1 0 2 0,1-11 1 16,-1-2 0-16,2-5 1 15,-6-10-1-15,-2-3 3 16,6 4 1-16,-6-13 2 16,2-3 1-16,-2-13 0 15,1-5 1-15,3-10-3 16,-9-8-2-16,13-3-2 15,3-6-4-15,2-5-1 16,13 1-2-16,6-4-1 16,-13-4-2-16,10-2-2 15,-3-4 0-15,-1-10 0 16,14-2 2-16,-2-2 2 16,8 6 0-16,1 10 4 15,-3 7 3-15,4 13 12 16,1 2 3-16,6 6 4 0,6 4-4 15,11 1-9-15,5 8-4 16,-8 0-4-16,-11 0-1 16,5 0 0-16,-12 0-1 15,4-3-2-15,7-1-26 16,-18-5-39-16,7-7 217 16,-11 3-137-16</inkml:trace>
  <inkml:trace contextRef="#ctx0" brushRef="#br0" timeOffset="11540.49">17972 6848 288 0,'-6'3'232'0,"8"-1"19"0,-3 2-59 16,0-6-24-16,0 1-28 16,0 1-11-16,0-1-10 15,0 1-6-15,0 0-13 16,-3 0-6-16,-9 5-14 16,-1-1-9-16,-26 14-17 15,24-14-9-15,-1-3-17 16,-1 2-6-16,-5 3-9 15,-3-2-3-15,1 2-3 16,-4 1-1-16,9-5-3 31,9 0 0-31,1 0-2 0,-25 5 0 0,-4 2-1 16,10 2 0-16,16-2 0 16,3-3 0-16,5-1 0 0,2 1-1 15,-2 0-1-15,1-1 0 16,2 7-1-16,-3-5 1 15,0 8-1-15,8 6 1 16,-2-6 2-16,0 3-1 16,-1-3 1-16,-5-3 0 15,6 8-1-15,-1 3 1 16,9 0 0-16,-12 3 0 16,-8-1 1-16,6 1-1 15,-12-2 1-15,8-5 1 0,2 1-1 16,-3-2 0-16,5-1 0 15,1 1 0-15,2 2-1 16,-1-1 2-16,-1-5-2 16,4 5 1-16,-4-5 0 15,2 0-1-15,0-4 1 16,-3-1-1-16,7 8 1 16,-2-3-1-16,0 1 1 15,3-7 0-15,-3-11 0 16,1 8 0-16,0 0 0 15,-1-5-1-15,0 0 0 16,0 0-2-16,4 2 2 16,7 5-1-16,4 1 1 15,23 17 0-15,-22-21 0 0,2 4 1 16,3-3 1-16,-2-4 2 16,4 6 4-16,1 0 2 15,-9-5 5-15,5 0 2 16,-2-7 4-16,-1 3 1 15,1-4-2-15,6 4-1 16,-8-1-6-16,-2-4-2 16,1 6-4-16,-5 2 0 15,-3-3 0-15,6 6-1 0,-6-8-10 16,-1-3-48-16,5 5-244 16,-7-16 206-16</inkml:trace>
  <inkml:trace contextRef="#ctx0" brushRef="#br0" timeOffset="12735.9">18344 7006 568 0,'1'2'344'16,"-3"-1"-63"-16,-1 3-108 15,3-4-41-15,-2 1-56 16,-5 27-7-16,-16 36-9 16,6-30-1-16,-4 10-3 15,0-3-5-15,1 1-13 16,-1-1-6-16,4 0-12 16,-1-4-4-16,7-4-4 15,2-1-1-15,5-9-1 16,-2 0 1-16,3-11-1 15,-4-4 1-15,9-11-32 16,3-5-39-16,2-8-123 0,5-8 114 16</inkml:trace>
  <inkml:trace contextRef="#ctx0" brushRef="#br0" timeOffset="13452.52">18271 7004 676 0,'-1'-4'344'16,"1"5"-97"-16,5-5-117 15,6-2-31-15,5-1-26 16,2 0-7-16,5-2-17 15,4 8-6-15,8 2-2 16,8-1-2-16,2 5-1 16,-1-4-3-16,2 4-10 15,-16 8-7-15,1-2-9 16,-16 0-3-16,-14 2 3 16,6 2 4-16,-13-1 3 0,-6 4 2 15,-6 3-4 1,-1-3-2-16,-7-2-4 15,0-1-1-15,-9-5-2 0,-8-2 0 16,3-1-3-16,10-6 0 16,9-1-1-16,7 2-2 15,7-2-2-15,2 0-4 16,6-8-7-16,1-1 1 16,7 0-1-16,6 3 3 0,3 6 5 15,4-5 1-15,9 3 0 16,-8 2 0-16,5 2 1 15,0 6 0-15,1 10 1 16,4 7 0-16,-12-1 0 16,4 2 0-16,-20-3 2 15,-8-3 1-15,4 10 4 16,-18-2 9-16,1 3 12 16,5 3 6-16,-13-4 8 15,5 1-4-15,-11 0 6 16,-7-8 3-16,0-6 5 15,-3-2 2-15,8-5-9 16,-5-9-6-16,4-4-9 16,0-1-4-16,1-13-5 15,-3 0-3-15,1-4-3 0,9-7-3 16,3-4-4-16,6 3-2 16,14-7-20-16,-15 6-19 15,3-2-48-15,15-2-43 16,7 11-136-16,4-9-155 15,14 15 266-15</inkml:trace>
  <inkml:trace contextRef="#ctx0" brushRef="#br0" timeOffset="13797.03">18853 7052 1044 0,'2'5'503'15,"3"-7"-186"-15,3 3-129 0,4-1-33 16,6-9-41-16,11 9-20 16,8 0-44-16,-3 0-17 15,-2 5-19-15,-8 0-4 16,-9-5 5-16,-5 1-8 16,-8 2-87-16,4-5-371 15,-6 1 312-15</inkml:trace>
  <inkml:trace contextRef="#ctx0" brushRef="#br0" timeOffset="14639.75">19176 6781 827 0,'-4'-2'374'16,"0"0"-177"-16,9 4-39 15,-5-2-46-15,0 0-10 16,10 0-8-16,11 1-4 0,30 3-20 16,-17 1-9-16,0-4-17 15,7 3-8-15,12 3-10 16,-10-3-5-16,1 4-10 15,-10 0-3-15,-10 1-4 16,6 4-2-16,-7 5 0 16,0-1-1-16,-4 7 3 15,-12 1-1-15,-5 5 2 16,-2 3 0-16,0 3 1 16,3-2 0-16,-10-1-1 15,2 1-1-15,-3-1 0 16,-1 1 0-16,8-1-1 15,0-6 1-15,-1 0-1 16,1-3 0-16,-2 3 1 16,0 0-1-16,-1 0 1 15,1 3 1-15,-6-8-2 0,2 2 1 16,2 0-2-16,-3-4 0 16,-2 3 2-16,4-3 2 15,-4 0 0-15,4 1 1 16,6-3-6-16,-3-3-1 15,0-3 0-15,-7 1 0 16,4-3 2-16,3 4 1 0,10 0 0 16,-2-4 0-16,-10-3 3 15,-7-3 3-15,6-1 6 16,-12-3 4-16,3-3 15 16,-2-6 1-16,-24-6-2 15,15 3-3-15,-4 1-14 16,4 7-4-16,3-3-4 15,-3 2-3-15,4 4-3 16,-3-5-1-16,6 12 0 16,-4-4-1-16,8 4-86 15,-1 3-50-15,8 2 79 16</inkml:trace>
  <inkml:trace contextRef="#ctx0" brushRef="#br0" timeOffset="15423.28">17128 7939 177 0,'-3'0'111'16,"-13"-3"7"-16,26 8-1 16,-19 1 9-16,7-6 2 0,13 0 11 15,-15-7 6 1,16 5 2-16,1 4-4 0,-8-2-15 16,13 4-8-16,-3-1-13 15,-1-2-2-15,6 2-8 16,4-1-7-16,9-2-18 15,12 6-6-15,13-6-13 16,6 0-4 0,28 1-10-16,9 0-6 0,24 1-9 15,5-1-3-15,22 3 0 16,5-4 0-16,28 1 13 16,1 0 8-16,2-3 12 15,20-2 4-15,-17 7-10 16,-6-2-8-16,-10 4-16 15,-23-4-7-15,-13 6-8 16,-9 0-3-16,-32 0-1 0,-18 7-1 16,-34-5 1-1,-18-2-5-15,-20-2-17 0,-9-4-3 16,-19-1-42-16,-4 2-28 16,-8 1-89-16,-2-1 39 15,-6-1 73-15</inkml:trace>
  <inkml:trace contextRef="#ctx0" brushRef="#br0" timeOffset="16423.28">17873 8253 735 0,'45'9'363'0,"-44"-4"-117"16,-1-5-28-16,6 5-66 15,-2-5-20-15,-1 1-31 16,1 1-10-16,-6-2-10 15,1 0-5-15,1 0 1 16,-1 0-4-16,0 0-11 16,0 0-9-16,-22 1-25 15,-33 42-9-15,20-28-9 16,-12 2-2-16,11 0-2 16,-3-6-1-16,4 1-2 15,14-3-1-15,-3-2-1 0,2 3-1 16,14-1 0-16,-5 5-1 15,5 1-1-15,4 0 0 16,-4-1-1-16,3 1 2 16,5 1 1-16,-1 1 0 15,1 1 0-15,0 2 0 16,-6-2 0-16,0 1 0 16,0 2 1-16,3-1-1 0,-3 6 0 15,2 6 1-15,-5-1-1 16,-2 7 1-16,-1-6 0 15,3 3 0-15,-1-5 0 16,0-4 1-16,2-1-1 16,2-8 0-16,4 1 0 15,1-1-1-15,4-4 0 16,-2-1 0-16,1-1 0 16,1-3-1-16,5-2 0 15,2 0 0-15,3-1 0 16,3 1-1-16,0 0 1 15,3-2 0-15,3-2 0 16,10-2 0-16,-5-1-1 16,5-3 0-16,2 2 0 15,-8-1 0-15,2-2 1 16,4 1 1-16,-5 1-29 0,-6-5-17 16,0 2-38-16,-9-1-48 15,2-2 89-15</inkml:trace>
  <inkml:trace contextRef="#ctx0" brushRef="#br0" timeOffset="17106.88">18197 8406 941 0,'5'-15'467'15,"1"12"-180"-15,-6 2-137 0,1 4-35 16,-4 13-64-16,-7-3-12 15,4 17 0-15,-4 4-1 16,-9 9-5-16,4 5-5 16,-13 6-9-16,-1 4-4 15,-2 3-4-15,-5 3 0 16,9-7 0-16,0-8 0 16,6-10-1-16,1-9 0 15,9-9-1-15,3-5 0 0,8-10 3 16,2-11 0-16,7-13-3 15,8-3-4 1,1-20-10-16,11-7-9 0,2-20-20 16,15-5-3-16,1-5 5 15,-7 3 6-15,9 10 23 16,-18-3 4-16,4 12 11 16,2 2 11-16,-10 11 14 15,4 12 3-15,-8 10-8 16,-2 14-10-16,-4 18-13 15,-7 8-1-15,-4 19 5 16,-3 8 4-16,-7 7 1 16,-3 2-1-16,-6 1-4 15,-1 2 0-15,-3 1-2 16,0 6 1-16,4 1-1 16,-3-11-2-16,8-1 1 15,-3-15-2-15,3-8 0 0,5-1-2 16,-3-14-11-16,5-3-16 15,0-7-62-15,1 2-55 16,0-9-233-16,-1-3 238 16</inkml:trace>
  <inkml:trace contextRef="#ctx0" brushRef="#br0" timeOffset="17364.71">18205 8672 910 0,'-8'0'487'0,"5"-3"-98"15,0 1-94-15,4 1-92 16,-1 1-46-16,0 0-62 16,23-1-15-16,33-3-22 15,-29 0-7-15,4 0-17 16,3 1-9-16,-4-3-12 15,2 2-5-15,-1 1-2 16,0-5-21-16,0 1-100 16,-10 0 103-16,8-1-26 15</inkml:trace>
  <inkml:trace contextRef="#ctx0" brushRef="#br0" timeOffset="18090.47">18783 8195 767 0,'-9'0'369'0,"-3"0"-126"16,2-3-48-16,0 3-59 16,7-2-27-16,2 1-41 15,-1 3-18-15,2-2-11 16,0 0 4-16,0 0 6 16,6 2-1-16,14 3-7 15,31 1-7-15,-19-9-14 16,3-1-5-16,11 2-7 0,3 2-3 15,-5 3-2-15,11 1-1 16,-2 0 0-16,-5 4 0 16,-2 3-2-16,-15 2 0 15,-12 8 7-15,-3 2 4 16,-11 5 9-16,-2 4 3 16,-4 2-2-16,-3 1 0 15,-2 1 0-15,-1-2-2 16,-4 0-2-16,-1-2-1 0,0-4-4 15,3 5-1-15,-1-5-3 16,9 3-2-16,-3 1 0 16,-2-5-1-16,6 6-1 15,-2 0 0-15,5-3 0 16,0-1 1-16,-3-9-1 16,0-5 2-16,0 1-1 15,0 0 1-15,2 3 0 16,-1-1-2-16,-4-4 1 15,-2 1-1-15,-5-2-1 16,5 1 2-16,-12-1 1 16,-5 0 2-16,-2-3 17 15,-11-3 9-15,3 1 7 16,-3-2 4-16,-5-3-13 16,-3 3-7-16,-2-4-8 0,4-2-4 15,5-3-5-15,3-3-3 16,8 1-2-16,4-1 1 15,7 4-32-15,5 2-20 16,9-1 30-16</inkml:trace>
  <inkml:trace contextRef="#ctx0" brushRef="#br0" timeOffset="21019.829">8109 11231 758 0,'3'-4'361'0,"-1"-3"-132"15,1 3-29-15,-7-2-45 16,4 3-29-16,-1 4-51 16,1-1-20-16,0 0-33 15,0 0-4-15,1 9 0 16,-1 18 4-16,-7 40 8 16,-3-22 3-16,-6 15-3 15,6-1-3-15,-6 2-10 16,-1 1-4-16,-8-10-4 0,-1-2 0 15,13-9-2-15,-2-9 0 16,6-12-1-16,1-6 1 16,1-11 6-16,6-3 5 15,-1-7-54-15,2-5-64 16,0-8 63-16</inkml:trace>
  <inkml:trace contextRef="#ctx0" brushRef="#br0" timeOffset="21533.69">8105 11261 571 0,'-3'-2'336'0,"-4"-5"-35"16,12 2-89-16,-6-6-76 16,1 0-32-16,1-3-23 0,-5 0-5 15,11 1-3-15,-1 0-2 16,17 2-12-16,-1 2-5 16,8 2-12-16,10-7-1 15,2 4-15-15,0-4 1 16,1 6-15-16,-2 3-9 15,9 5 1-15,-2 5-6 0,-13 0 2 16,-1 8 2-16,-17 4-1 16,-8 5 1-16,2 7 3 15,-10 2 2-15,-11-1 4 16,-10 0 0-16,-13 1 0 16,-3 1-1-16,-6 2 0 15,7-2 0-15,-4-3 3 16,0-6 8-16,5-10 18 15,-1-3 4-15,-1-10 5 16,0-6-7-16,3-11-19 16,4-7-5-16,11-7-10 15,6-2-13-15,4-1-67 16,8 3-43-16,5 11-147 16,-1 4-192-16,5 11 301 15</inkml:trace>
  <inkml:trace contextRef="#ctx0" brushRef="#br0" timeOffset="22117.85">9038 10875 826 0,'3'-18'395'0,"-4"4"-136"0,2 4-30 15,6 2-50-15,-9 3-28 16,4 5-55-16,0 2-22 15,-3-2-20-15,0 0-6 16,-2 26 4-16,-9 38 3 16,-2-22-5-16,3 7-3 15,-13-4-15-15,-3 0-7 0,4 1-13 16,0-3-2 0,5-3-3-16,4-2-1 0,7-4 1 15,-6-10-2-15,6-2 1 16,2-5 0-16,-13-10 1 15,18 6 1-15,-1-13-48 16,-1-5-45-16,12-8-103 16,-25-10-103-16,24-2 185 15</inkml:trace>
  <inkml:trace contextRef="#ctx0" brushRef="#br0" timeOffset="22450.76">9424 10728 907 0,'12'-11'471'0,"-10"8"-105"0,-1 6-105 16,-1 3-91-16,0-6-20 16,-1 7-41-16,-3 18-21 15,-12 32-30-15,0-20-8 16,3 4-14-16,-1 7-3 15,-2 3-12-15,1 0-3 16,2-1-7-16,1-7-3 0,-1 0-1 16,4-2-1-1,-5-6 0-15,2 0 0 0,3-8 0 16,-4-1 0-16,3-8 1 16,2-2-2-16,4-1-5 15,-3-9-20-15,4-6-72 16,-3-5-97-16,7-11 116 15</inkml:trace>
  <inkml:trace contextRef="#ctx0" brushRef="#br0" timeOffset="22744.8">9089 11113 847 0,'3'-6'452'15,"3"1"-99"-15,-4 2-97 16,-2-7-79-16,11 4-35 16,5 1-31-16,8 4-16 15,8 0-24-15,2 5-11 0,1-3-20 16,-21-1-8-16,15 2-14 15,-4-6-4-15,-4 4-6 16,14 0-1-16,-18-2 6 16,1 1-52-16,-2-1 31 15</inkml:trace>
  <inkml:trace contextRef="#ctx0" brushRef="#br0" timeOffset="23183.89">9912 10962 851 0,'6'3'485'0,"-3"-3"-64"16,-2-2-125-16,-1 1-109 16,0 0-41-16,0 0-53 15,0 0-18-15,16 0-25 16,25 7-7-16,-12 2-9 15,2 0-4-15,-3 0-5 16,15 2-2-16,-6-6-6 16,-2-1-4-16,-5-1-3 15,-2-3-2-15,-7-5 0 16,0 1 0-16,-2-1 0 16,-5-5 5-16,-3 7-58 15,-2 0-68-15,-7-6 73 16</inkml:trace>
  <inkml:trace contextRef="#ctx0" brushRef="#br0" timeOffset="23549.309">9957 11197 1217 0,'9'-4'547'0,"-7"4"-245"16,2-3-53-16,-4-1-90 15,0 3-32-15,0 0-52 16,0 0-19-16,14 1-8 15,14 3-3-15,41 12 0 16,-26-9 1-16,-2-2-5 16,-1 1-5-16,-12-4-14 15,4 0-6-15,-11-1-7 16,-1 0 0-16,-8-8-10 16,-1 3-19-16,-5-2 280 15,-5 2-204-15</inkml:trace>
  <inkml:trace contextRef="#ctx0" brushRef="#br0" timeOffset="45147.119">10889 10918 373 0,'-2'0'269'0,"1"0"0"16,0 0-86-16,0 0-32 16,0 0-39-16,0 0-13 15,0 0-16-15,1 2-4 16,0 2-17-16,0-1-3 15,-1 0-5-15,0-1-3 16,1 3-4-16,0-3-1 0,0 0-3 16,0-1-2-16,2 0 10 15,17 5-5-15,43-11-11 16,-26-13-4-16,9-3-21 16,1 5-3-16,-3 5-6 15,-7 3 0-15,-7 6-2 16,-6 5-2-16,-6 2-2 15,-5 9 0-15,-5 3 2 16,-3 4 3-16,-4 13 3 16,-5 0 2-16,-19 9 1 15,10-1-1-15,-2-7-2 16,1 4 1-16,10-9-1 16,-9 1-1-16,-2 0 1 15,4-5-1-15,4 0 0 16,-2-2 0-16,2-1 0 15,1 0 0-15,3-5 2 0,3 2 1 16,1-8 2-16,0-1-1 16,4-11-68-16,1-9-72 15,-3-9-359-15,4-3 319 16</inkml:trace>
  <inkml:trace contextRef="#ctx0" brushRef="#br0" timeOffset="45446.78">11014 11160 580 0,'-15'-8'374'0,"15"7"3"15,8 1-95-15,-8-2-90 16,2 1-41-16,7-1-52 15,-6 2-12-15,19 5-17 16,-1-1-4-16,4 4-6 16,4-3-4-16,-2-5-11 0,-6 2-7 15,0-8-13-15,0 0-5 16,1 4-6-16,7-7-1 16,-9 7-2-16,-1 0-1 15,2 0-77-15,-10 2 6 16,-5-2 28-16</inkml:trace>
  <inkml:trace contextRef="#ctx0" brushRef="#br0" timeOffset="45798.68">11529 11309 1081 0,'-12'-3'505'0,"8"2"-182"16,-3 1-114-16,8 3-71 15,-6 4-36-15,-3 4-52 0,3 0-17 16,-5 1-16-16,-2 3-2 16,12 5-7-16,4 2 0 15,-6 4 2-15,5-7 0 16,-6-2-21-16,-8-1-69 16,12-6-504-16,6 1 412 15</inkml:trace>
  <inkml:trace contextRef="#ctx0" brushRef="#br0" timeOffset="46909.96">12168 10858 452 0,'6'0'237'0,"-3"0"-47"16,21-1-13-16,-19 1-12 15,0-1-6-15,-3-2-27 16,-2 3-16-16,0 0-15 16,0 0 4-16,0 0 20 15,0 0 8-15,-1 3-13 16,-3 2-13-16,2 5-32 15,-16-2-15-15,-30 28-23 16,25-27-8-16,-1-4-11 16,3 2-3-16,-1-2-4 15,1-4-3-15,1 0-2 0,9 5-2 16,-4-6-3-16,8 0-1 16,4 5 0-16,-4-6-1 15,0 4 1-15,2 5-2 16,5 1 0-16,0 0 0 15,-1-1-1-15,-4 1 1 16,-7-3 1-16,-6 7-1 16,7 3 1-16,4 3 0 0,1-2-1 15,-1-1 2-15,4 1-1 16,4 2 1-16,-3 0 0 16,-1 0 0-16,3-1 1 15,-3-6-1-15,2-1 1 16,4-4-1-16,-2-7 0 15,5-2 0-15,3-2 0 16,4-4 0-16,4-5 1 16,0 1-1-16,17-8-2 15,5 7-2-15,3 0-1 16,-3 1-1-16,-6 11 0 16,-3 1 0-16,-1 12-1 15,-4 1 1-15,-6 9 1 16,-2 4 1-16,-11-3 2 15,3 5 1-15,-9 1 1 16,-4 0 0-16,-6 8 1 16,0-3 0-16,-6 3 2 15,-17 7 0-15,14-13 0 0,0 5 2 16,-5-8 5-16,15-12 1 16,-18-3 6-16,-6-8 1 15,2-5 0-15,2-2 0 16,2-10-3-16,8-5-3 15,-4-16-3-15,12-2-4 16,-1-6-5-16,2 3-2 0,12 13-4 16,-15-1-15-16,8 12-44 15,2-1-46-15,9 8-152 16,6-3-173-16,9 6 277 16</inkml:trace>
  <inkml:trace contextRef="#ctx0" brushRef="#br0" timeOffset="47577.36">12641 10943 562 0,'-12'-5'392'16,"22"-5"12"-16,-8 3-172 15,3 3-28-15,12 1-72 16,-15 2-25-16,-1 3-44 16,-1 2-9-16,0-4-16 15,-1 2-1-15,-1 27 5 16,-8 39-5-16,2-26-1 16,-3 8-2-16,-6-9-9 15,4 0-4-15,-3-1-4 16,-1-8-3-16,5-6-1 15,1-4-1-15,0-9 1 16,6-4 0-16,4-7 13 16,1-3 1-16,7-12-2 15,-1-4 1-15,2-10-16 16,-2-3-1-16,2 0-6 16,2-3-3-16,1 10-1 0,0 7-2 15,-5 8-8-15,2 10 1 16,-5 8-6-16,-2 3-2 15,6 11 9-15,-5 0-2 16,7 3 8-16,3-1 1 16,1-7 2-16,10-1 0 15,2-4 2-15,6-4 2 16,7-3 2-16,-3-5 1 0,5-3 1 16,-1-6 1-16,-9-7-39 15,4-1-35-15,-7-4-126 16,-1 1-108-16,2 2 187 15</inkml:trace>
  <inkml:trace contextRef="#ctx0" brushRef="#br0" timeOffset="47932.87">13100 10800 1075 0,'-7'0'501'0,"2"0"-203"0,-2 5-68 16,0 12-84-16,-3 7-28 15,-2 14-40-15,0 11-13 16,0 8-12-16,2 1-6 0,1 1-11 15,4-6-7-15,-4-6-11 16,-5-4-4-16,3-1-3 16,-12-3 1-16,4 7 0 15,-2 0 2 1,4-2-1-16,-1-6 0 0,-1-14-47 16,2-2-61-16,-5-16-173 15,14 3-369-15,22-9 418 16</inkml:trace>
  <inkml:trace contextRef="#ctx0" brushRef="#br0" timeOffset="48560.68">13956 10933 898 0,'2'-12'437'0,"-2"4"-146"15,0 0-45-15,-1 6-95 0,-1 2-43 16,-1 16-66-16,-4 5-23 16,-3 17-10-16,-1 7 8 15,-3 1 12-15,0 6 0 16,3 0 8-16,-3-6-1 15,1 3-12-15,18 7-2 16,-17-14-11 0,-1 5-3-16,5-10 3 0,-19-12 1 15,25 4 3-15,-1-12 1 0,8-5 6 16,-4-6-5-16,0-9-50 16,-5-10-48-16,-5-12-162 15,3-3-113-15,0-13 219 16</inkml:trace>
  <inkml:trace contextRef="#ctx0" brushRef="#br0" timeOffset="48786.689">13748 11124 710 0,'-11'-3'440'15,"12"0"-58"-15,-3 1-133 16,6 2-37-16,-4-1-61 15,0 0-19-15,17 1-21 0,32-1-7 16,-20 4-32-16,7 1-15 16,4-1-24-16,-3 4-11 15,-5-9-6-15,-2 4-1 16,-9-2-16-16,-6 3-37 16,-4-2 52-16,0 0-24 15</inkml:trace>
  <inkml:trace contextRef="#ctx0" brushRef="#br0" timeOffset="49513.7">15111 10697 485 0,'13'-3'339'15,"-4"-2"8"-15,-2 7-123 16,-4-2-35-16,-6-2-76 15,1 1-25-15,1 1-34 16,0 0-3-16,-2 16 9 16,-2 43 2-16,-5-21 4 0,6 11-2 15,-9 7 0-15,-4 4-6 16,1 7-16 0,0-3-6-16,-4-5-16 0,5-9-5 15,2-7-3-15,-4-6-2 16,9-4 0-16,-4-1-1 15,1-5 2-15,2 1 1 16,2-10 0-16,4-6 3 16,3-8-35-16,5-3-34 15,6-7-95-15,-1-10-97 16,6-9 154-16</inkml:trace>
  <inkml:trace contextRef="#ctx0" brushRef="#br0" timeOffset="50036.6">15459 11093 960 0,'0'1'434'0,"-2"6"-190"16,0 1-23-16,-7-3-57 15,1 5-24-15,-4 1-48 16,1 7-14-16,-2 0-21 15,-5 2-8-15,2 3-10 0,-6-3-5 16,10-1-8-16,3 7-4 16,-11-2-7-16,15 2-4 15,-11 4-3-15,13-7-3 16,4 1 0 0,-3-1-1-16,19-3 0 0,-12-5 0 15,9-7 2-15,3 1 1 16,-9-9 5-16,14-3 3 15,7-3 3-15,2-13 1 0,2-9-3 16,-18-4-1-16,10-4-5 16,-3 0-1-16,-1 7-2 15,9 2 0-15,-22 1-1 16,0 4 1-16,-8 1-2 16,1-3 0-16,-7 5 0 15,-3 6 0-15,-5-6-2 16,-1 8 0-16,-2-2-2 15,-3-3-1-15,6 12 0 16,-4-3 0-16,5 5 0 16,-1-6 0-16,-5-3-1 15,10 5-3-15,2 5-7 16,6 8-10-16,8 13-64 16,-2-6-35-16,6 3 71 15</inkml:trace>
  <inkml:trace contextRef="#ctx0" brushRef="#br0" timeOffset="50859.81">16262 11121 1145 0,'1'-17'541'0,"-2"10"-202"15,-9-9-64-15,11 12-75 16,-9-3-44-16,10 6-64 16,-3 1-28-16,-15 1-30 15,7 5-8-15,-21-4-12 16,5 11-2-16,-10 5-5 16,-6 1-2-16,-11 4-3 15,14-4 0-15,16 1-2 16,5-1-1-16,17 0 0 15,-5-2-1-15,2-3-1 16,4 0 0-16,-1-3-2 16,7-1 1-16,11-3 3 0,1 1 1 15,21-9 1-15,-4-4 1 16,1-7-12-16,6-1-7 16,-15-6-5-16,-5-3 1 15,-4-4 11-15,-8-1 6 16,8 0 1-16,3 8 2 15,-8-3-19-15,-7 3-3 16,-4 12-13-16,-2 4-7 16,-3 15 14-16,2 7 0 0,-20 10 13 15,6 5 3-15,1 13 2 16,-12 8 2-16,12 20 2 16,-3 8 2-16,-11 9 2 15,1-5 1-15,-3 0 3 16,-9 4 0-16,7-3 1 15,8 4 1-15,-4-17-1 16,9-11 1-16,3-14 2 16,1-6 2-16,3-12 3 15,-3-10 2-15,-3-9 3 16,-2-10 1-16,9-5-1 16,-9-7-1-16,5-16-9 15,2-6-5-15,5-10-11 16,7-5-4-16,8-5-2 15,5-7 1-15,3-8 9 16,9 5 2-16,-2 2 3 0,0 10 1 16,0 11 1-16,0-2 0 15,4 11 2-15,4 0 1 16,13 8 1-16,0 5 0 16,3 5 0-16,-2 2-1 15,-4 6-2-15,-1 0 0 0,3 5-1 16,-4 2 1-16,-16 3 39 15,6 2-18-15,-8 2 180 16,-2-2-136-16</inkml:trace>
  <inkml:trace contextRef="#ctx0" brushRef="#br0" timeOffset="61874.97">17561 11777 424 0,'8'-3'247'16,"-4"-2"-10"-16,1 0-19 16,0 1-32-16,-5-2-18 15,7 3-35-15,-2 0-13 0,2 1-15 16,7 1-5-1,5 1-6-15,-4-1-6 0,13-1-16 16,6 4-4-16,9-2-12 16,10-2-4-16,12 0-8 15,12 0-5-15,19 0-13 16,10 0-5-16,4 2-11 16,3-3-1-16,10 7-5 15,6-1-1-15,13-1 1 16,4 0-2-16,-2-2 2 15,7 0 0-15,10 0 0 16,-1-2 1-16,-2 2 0 16,-4-2-1-16,-11 2 0 15,-13 2-1-15,-11 3 0 16,-4-1-1-16,-22 5 1 16,-7-4 0-16,-15 0 1 15,-16 1-1-15,-19-5 0 0,-7 4 1 16,-17 0-2-16,-1-3 0 15,-10 1 1-15,-1 0 8 16,-10-3-37-16,-4-1-40 16,-6 2-139-16,-5-2-136 15,8-5 211-15</inkml:trace>
  <inkml:trace contextRef="#ctx0" brushRef="#br0" timeOffset="-139822.25">18058 10827 507 0,'9'-7'297'16,"0"0"-53"-16,-8 4-71 16,0-2-24-16,-1 4-38 15,0 1-18-15,-1 0-31 16,1 0-12-16,0 0-12 15,0 0 1-15,0 0 13 16,-1 0 10-16,0 0 5 16,-3 6-3-16,-3 4-12 0,-9 1-8 15,-33 31-13-15,26-24-6 16,-6 7-10 0,-1 3-3-16,3 10-6 0,-4 2-2 15,1 0-1-15,2-2-1 16,2-5-1-16,-1-2 0 15,5 2-1-15,6 2-1 16,6 3 0-16,3-5 0 16,2 5 0-16,0-5-1 0,8 2 0 15,0 0 2-15,14-11-43 16,9 3-46-16,1-14-137 16,8-6 136-16</inkml:trace>
  <inkml:trace contextRef="#ctx0" brushRef="#br0" timeOffset="-139433.271">18291 11295 860 0,'0'-1'528'0,"0"-1"-9"16,0 1-307-16,0 0-47 0,0 0-74 15,0 1-24-15,-1 0-37 16,0 0-11-16,0 0-8 16,-2 7-2-16,1 0-2 15,-1 2-2-15,2 1 0 16,0-3 2-16,1-2-38 16,0-3-46-16,0-1-164 15,0 0-165-15,0-1 253 16</inkml:trace>
  <inkml:trace contextRef="#ctx0" brushRef="#br0" timeOffset="-138766.78">18831 11018 499 0,'37'-33'318'0,"-33"27"8"16,-4-3-62-16,0 5-65 16,-4 1-37-16,-2 8-57 15,-1 4-24-15,0 3-20 16,-3 4 0-16,-3 8 3 16,-1 5-4-16,-6 6-14 15,-3 0-6-15,0 0-12 16,0-3-3-16,4 1-8 15,7-1-4-15,-3-3-4 16,11 1-2-16,-7-3-3 16,4 4-1-16,13-7 0 15,-1-1-1-15,17-2 1 0,-2-11 2 16,3-3 2-16,1-7 1 16,6-11 2-16,-1-7 0 15,2-14-2-15,5-2 0 16,7-10-4-16,1 4 0 15,-8-4 0-15,-3-2 0 16,-11 2 2-16,-15-10-1 16,4 7 0-16,-6 2-1 15,-11 7-3-15,6 13-1 16,-13 10-5-16,-11 4-3 0,3 7 0 16,-7 3-1-16,-1 4 3 15,4 3 2-15,-2 7 5 16,0 5-20-16,8-2-63 15,3 2-49-15,5 0-151 16,6 2-127-16,0 1 261 16</inkml:trace>
  <inkml:trace contextRef="#ctx0" brushRef="#br0" timeOffset="-138041.44">19735 11005 768 0,'9'-15'395'16,"-2"5"-105"-16,-2 2-45 0,-5 2-54 15,0 1-18-15,-3 4-28 16,2 1-16-16,0 0-31 16,0 0-14-16,-18 0-22 15,-31 0-9-15,22 0-16 16,-1 0-9-16,-2 0-13 16,-5-1-5-16,10 3-6 15,-4 2-3-15,1 3-1 16,4 5 0-16,-7 1-1 15,8 2-1-15,2 4 0 16,4 3-1-16,6-4-1 16,2 2-1-16,4 2 0 15,2-7-2-15,7 1 0 16,2 1 1-16,10-6 1 16,2-2 0-16,9 0 3 0,5-5 0 15,13-6-3-15,0-3-6 16,3-7-8-16,5-3-3 15,-8-9-2-15,1-9 6 16,-11-4 9-16,-9-5 5 16,-8 5 4-16,-6 6 0 15,-4 7-1-15,-3 8 0 16,-4 9-5-16,-2 6-3 16,-7 7-5-16,-1 6 0 15,-6 13 5-15,-2 2 3 0,-1 13 5 16,-2 0 1-16,-2 3 1 15,3 3 0-15,-7-5 0 16,9 0 0-16,-2 1 1 16,-8-3-1-16,19 6 2 15,-5-2 0-15,6-4 1 16,15-2-1-16,-9-15 2 16,4 0 1-16,-1-13-6 15,-6-8-17-15,7-2-66 16,2-8-63-16,9-13 87 15</inkml:trace>
  <inkml:trace contextRef="#ctx0" brushRef="#br0" timeOffset="-137336.5">20370 11002 607 0,'1'-2'410'16,"5"3"3"-16,-5-3-172 15,-1 1-44-15,0 0-45 16,0 0-11-16,3-11-16 16,-1 2-7-16,2-27-15 15,-17 24-12-15,-4 5-22 16,-1-2-11-16,-1 6-19 15,-8 4-4-15,-3-3-11 16,-2 7-6-16,-7 3-8 16,2 4-3-16,-3 10-4 15,2 4-1-15,3-1-1 16,-1 3 0-16,-6-5-1 16,0 1 0-16,2 4-1 15,12-3-2-15,12 5 0 16,6-6 0-16,10-3-3 15,2-2-1-15,7-7 1 16,11-1 0-16,9-7 4 0,-1-2 2 16,14-5 0-16,12-2 1 15,3-9-2-15,11-6-1 16,-5-7-2-16,-19-10 0 16,-3 1 3-16,-5-2-2 15,-9-5 0-15,-1 1-2 16,-13 5-1-16,-9 8 0 15,-10 12-4-15,-5 8-5 0,-5 10-4 16,0 4-2-16,-3 13 4 16,0 1 3-16,0 14 4 15,-1 1 2-15,3 11 3 16,-4 2 1-16,0 2 2 16,5-1 1-16,1-4 1 15,5 0 0-15,2-8 1 16,2 4-1-16,1-6 2 15,-1 3 0-15,1-2 1 16,-4-9 0-16,3-3 8 16,3-11-13-16,-1-11-37 15,6 0-32-15,-1-12-115 16,2-11-69-16,12-9 159 16</inkml:trace>
  <inkml:trace contextRef="#ctx0" brushRef="#br0" timeOffset="-136891.97">20696 10665 617 0,'-37'-3'391'0,"33"3"-13"16,0 2-87-16,4-1-95 16,0-1-28-16,0 0-43 15,0 0-19-15,9 2-42 16,14 5-21-16,34 15-23 15,-22 0-6-15,8 11-4 16,2 3-1-16,-8 10-1 16,5 6-1-16,-20 12 0 15,-8 5 0-15,-11-5 1 16,-3-2 0-16,-10-8 4 0,-14-1 1 16,-4 11 2-16,-24-9 0 15,5 3-4-15,5-7 0 16,1-13-4-16,9 1 21 15,6-7-68-15,5 0-93 0,9-9 94 16</inkml:trace>
  <inkml:trace contextRef="#ctx0" brushRef="#br0" timeOffset="-135998.43">18129 12134 357 0,'-1'-11'269'0,"7"4"46"16,-6-2-67-16,6 2-56 15,-5 4-28-15,-3 3-45 16,-3 2-18-16,4-2-33 15,0 0-7-15,-6 3-6 16,-12 4-2-16,-40 21-8 16,35-9-5-16,-13 9-10 15,0 6-3-15,0 18-9 16,-3 1-4-16,1 3-4 16,4-2-1-16,3-7-3 15,10-2 0-15,7-3-3 16,-2-3 0-16,13 1 0 15,-3 1-1-15,14 2 0 16,6-5-33-16,12-7-117 16,3-3-106-16,4-7 146 15</inkml:trace>
  <inkml:trace contextRef="#ctx0" brushRef="#br0" timeOffset="-135503.63">18584 12181 829 0,'11'-3'439'0,"-17"3"-105"0,5 6-114 15,-8 7-106-15,-11 8-33 16,17 10-35-16,-17 5-12 16,5 10-8-16,-4 3-4 15,-8 2-5-15,10 1-2 16,-3-8-5-16,7 1 1 16,-1-6-3-16,6-1 2 15,-3-1-1-15,0-2 0 16,2-5 1-16,-4-7 2 0,3-9-33 15,7-3-33-15,-2-13-114 16,2-9-87-16,1-11 156 16</inkml:trace>
  <inkml:trace contextRef="#ctx0" brushRef="#br0" timeOffset="-135212.46">18731 12626 942 0,'-9'1'526'15,"6"3"-77"-15,-10 1-169 16,1 1-125-16,0 1-54 16,-2 3-62-16,6 0-18 15,8 3-13-15,-7-2 15 16,3-4-74-16,11 2-80 16,-11-7 88-16</inkml:trace>
  <inkml:trace contextRef="#ctx0" brushRef="#br0" timeOffset="-134290.83">19479 12204 800 0,'-2'5'471'0,"-10"1"-78"0,8 1-147 16,4 1-43-16,-14-4-67 16,5 5-21-16,-6-6-38 15,-1 0-12-15,-3-3-16 16,3 0-8-16,-6-2-14 16,2-1-5-16,1-2-9 15,-1-2-4-15,0 4-4 16,-1 0-2-16,2 4-3 15,0 3-1-15,8 2-2 16,-5 2 0-16,7 2 0 16,-1 0-1-16,-2 5 1 15,10 2-1-15,-9 2 2 16,13 8 0-16,-3-11 1 16,0-3 1-16,1 4 0 15,-14-7 0-15,8 5 2 16,-3 0-1-16,-1-3 0 15,5-1 0-15,-1-1 0 0,-2-2 0 16,12 3 0-16,-9-4 0 16,4 0-1-16,2-2 1 15,-3-6-3-15,3 0-3 16,-2 0-5-16,1 0-3 16,0 0-1-16,0-1 1 0,12-3 0 15,12-6 0-15,29-9-2 16,-21 15 1-16,-1-4 2 15,-3 7 1-15,-3 2 3 16,3 0 2-16,-5 10 0 16,-2 1-1-16,-3 6 2 15,-1 5-1-15,-8 0 3 16,-1 0 1-16,-1 4 2 16,-7 0 1-16,-7 2 2 15,-5-2 1-15,-9-5 1 16,2 4 3-16,-3 2 13 15,1 2 6-15,-6-4 10 16,-2-1 2-16,-3-10-8 16,-3 0-4-16,0-9-8 15,2-6-2-15,12-8-5 16,4 3 0-16,9-12-2 0,-7-3-1 16,4-7-29-16,-5-12-23 15,7 6-65-15,9 2-47 16,3 9-180-16,14 5 213 15</inkml:trace>
  <inkml:trace contextRef="#ctx0" brushRef="#br0" timeOffset="-133541.91">20032 12204 995 0,'-11'-1'453'0,"0"1"-206"0,2 3-33 16,-10-2-69-16,6 0-23 15,-10 0-36-15,-3-1-16 16,1 1-26-16,-1 2-9 16,-3-1-16-16,-2 1-6 15,3-3-5-15,0 1-4 16,-1 2-2-16,5 1-2 15,2 5-1-15,3-2-1 16,7-1-3-16,5 8-1 0,6-4-4 16,3 2-1-16,12 7 0 15,4-3 2 1,9 6 3-16,4 3 1 0,3-2 3 16,-1 0 0-16,6 6 2 15,-4-3 1-15,0 6 0 16,-1 0 0-16,-11-4 0 15,-7 6 1-15,-20-5 0 16,-8 0 3-16,-5 2 0 16,-3-6 2-16,-1-3 2 15,-3-1 3-15,-9-14 1 16,6-3 3-16,-3-6 0 16,1-10-2-16,4-7 0 15,-3-3-1-15,5-6-4 16,4-1-4-16,5-2-5 15,12 2-4-15,3-1-2 0,7 3 1 16,7 2 2-16,-4-7 0 16,9 1 0-16,1 1 1 15,0-5 1-15,7 5 0 16,-2-7 1-16,-1 0 0 16,9 3 2-16,3 0 0 15,1 11-2-15,-2 3 30 16,-9 9-85-16,-8 7-76 0,-4 5 93 15</inkml:trace>
  <inkml:trace contextRef="#ctx0" brushRef="#br0" timeOffset="-133066.211">20298 12085 743 0,'-5'-37'437'0,"5"37"-53"16,2 3-160-16,4-1-41 15,-6-2-59-15,4 3-27 0,25 15-40 16,33 37-14-16,-15-14-12 16,-8 10-1-16,0 7-3 15,3 4-1-15,-15 1 0 16,8-5-1-16,-16-4 4 15,-3 2-2 1,-12 1 7-16,-9 0 5 0,-13 1 2 16,-6 5-1-16,-6-3-7 15,-4-7-8-15,-11-6-9 16,-9-8-3-16,-8-13 0 16,8 0 6-16,5-14-21 15,18 0 5-15</inkml:trace>
  <inkml:trace contextRef="#ctx0" brushRef="#br0" timeOffset="-110430.98">8504 14638 585 0,'42'-34'354'0,"-49"29"-7"0,14 6-89 15,5 6-80-15,-8-4-30 16,-2-2-57-16,-13-1-20 16,-2 2-24-16,11 7-6 15,5 3-9-15,16 9-3 16,-21 11-3-16,-1 8-2 15,-3 16 2-15,-24-3-2 0,23 2-3 32,-10 10 0-32,-2-3-4 0,6 3-1 0,-8-6-3 15,2-11-2-15,3-14-2 16,4-2-1-16,5-14 0 16,1-6 4-16,6-4-33 15,0-9-79-15,1-13 69 16</inkml:trace>
  <inkml:trace contextRef="#ctx0" brushRef="#br0" timeOffset="-109926.85">8533 14639 719 0,'-12'5'426'0,"6"-3"-83"16,6-2-113-16,0-1-36 16,0 0-67-16,0-1-17 15,0 1-19-15,1 0-5 0,17-9-15 16,23-44-12-16,-11 27-18 15,4-4-9-15,7-1-15 16,10 8-5-16,-2 7-6 16,0 8-2-16,1 9-1 15,3 6-2-15,-14 11-1 16,-1 1 1-16,-18 16-1 16,-14 1 2-16,-12 8 1 15,2-3-2-15,-17 0 3 16,-8-3 1-16,-2-3 3 15,-19 1 0-15,8-3 4 16,3-7 1-16,-3-5 2 16,-3-4 1-16,5-16-1 15,-9-3-1-15,20-14-3 16,-5-1 0-16,5-3-9 16,8 0-9-16,0 2-44 0,13 2-32 15,4 7-89-15,7 2-72 16,-3 10 156-16</inkml:trace>
  <inkml:trace contextRef="#ctx0" brushRef="#br0" timeOffset="-109429.82">9471 14249 687 0,'12'-18'421'0,"-4"5"-53"16,-5-2-109-16,-2 10-33 15,-8 3-68-15,-11 12-36 16,10-8-41-16,6 7-11 16,4 14-10-16,18-7 2 15,-26 21-5-15,-6 2-7 16,-11 5-9-16,2 10-4 0,3 4-9 15,-7 2-3 1,8-1-8-16,-7-8-4 0,2-2-3 16,11-8-1-16,-4-12-1 15,3-1 0-15,8-14-1 16,-5-4 1-16,9-10-20 16,0-6-46-16,4-10-140 15,6-9-115-15,10-11 184 16</inkml:trace>
  <inkml:trace contextRef="#ctx0" brushRef="#br0" timeOffset="-109110.77">9886 14067 770 0,'4'-5'470'0,"1"4"-64"16,-8-3-170-16,4 5-34 15,-1-1-77-15,0 0-19 16,5 23-16-16,-1 32-5 16,-16-24 0-16,1 10-1 15,-5 9-5-15,2 2-6 16,-9-2-14-16,2 9-7 16,3 5-18-16,-3-9-8 15,4 2-11-15,-3-4-4 0,2-11-3 16,1 2-1-16,4-9-1 15,2-3 0-15,1-10-1 16,0-8-5-16,1-6-40 16,2-7-36-16,3-5-150 15,0-4-115-15,8-6 211 16</inkml:trace>
  <inkml:trace contextRef="#ctx0" brushRef="#br0" timeOffset="-108795.93">9378 14501 582 0,'-10'0'394'0,"4"-3"37"0,4 0-99 15,3-4-100-15,3-1-36 16,6 3-57-16,8-2-15 15,4 2-24-15,0-3-13 16,7 1-27-16,1 0-10 16,17 3-17-16,3 1-4 15,-2 3-9-15,-6 0-6 0,-14 0-3 16,-5 0-3-16,-4 0 1 16,-2 0 6-1,-5 0-52-15,0 0-58 0,-5-1-415 16,1-1 342-16</inkml:trace>
  <inkml:trace contextRef="#ctx0" brushRef="#br0" timeOffset="-108424.53">10197 14353 1213 0,'0'0'525'15,"0"0"-263"-15,0 0-58 16,0 0-65-16,0-1-18 0,19 0-44 15,38 0-16-15,-23 6-22 16,19 4-13-16,-15-7-8 16,3 0-5-16,-3-1-3 15,-5-2-1-15,4 1 2 16,-7-2-1-16,-3-2 5 16,-8-2-4-16,-15-3-72 15,4 3-42-15,-7 3-230 16,1 3 207-16</inkml:trace>
  <inkml:trace contextRef="#ctx0" brushRef="#br0" timeOffset="-108081.24">10053 14577 997 0,'-2'1'478'15,"2"-5"-169"-15,3-6-51 16,1 1-51-16,8 5-27 0,8-5-39 16,6 12-17-1,16-5-36-15,1-4-7 0,-1 6-22 16,8-1-13-16,-6 5-15 15,1 1-11-15,-12 1-7 16,0-3-4-16,-5 8 0 16,-11 1 1-16,-7-10-17 15,-2 8-36-15,-8-10-267 16,1-2 217-16</inkml:trace>
  <inkml:trace contextRef="#ctx0" brushRef="#br0" timeOffset="-106979.47">11590 14304 386 0,'5'-7'236'0,"-1"3"-3"15,-3-2-25-15,2 2-30 16,3 0-5-16,-4 2-23 16,-2 1-7-16,0 0-18 15,1-3-17-15,-1 3-21 16,0 0-9-16,0 0-10 15,0 0-2-15,0 1-1 16,-1 0-4-16,-8 13-14 16,-37 40-6-16,8-22-11 15,10 3-5-15,-9-1-8 16,19 8-3-16,7-3-5 16,-2 0-1-16,-1 1-3 15,-11-2 0-15,7-2-1 0,-4-6-1 16,18-3 1-16,-3-9 0 15,16 0 0-15,-2 3-1 16,4-3 1-16,6 0 0 16,-3-5 1-16,13-3 1 15,6-1 1-15,11-8 1 16,3-8 0-16,-5-4 1 16,-1-10 0-16,-1 0-2 15,-6-7 0-15,2 0-1 0,-4-4 1 16,-4 4-1-16,-8 6 0 15,-4 0 0-15,-5 10 0 16,-15-8 1-16,-6 12-4 16,-11 3-2-16,-11 8-2 15,5 7 1-15,-6 6 2 16,0 0 5-16,-1-2 4 16,8 10 2-16,1-2-1 15,3 1-1-15,6 0-4 16,0-7-2-16,15-1-2 15,-5 0-1-15,2-1 1 16,6 4 0-16,1-2 7 16,8 1-22-16,6-3-134 15,-2 0-457-15,-5-8 407 16</inkml:trace>
  <inkml:trace contextRef="#ctx0" brushRef="#br0" timeOffset="-104394.1">12085 14814 344 0,'-1'-1'199'0,"0"0"-14"15,0 0-9-15,0 0-19 16,0 0-5-16,0 0-7 15,-1 0-2-15,1 0-7 16,0 0-6-16,0-1-20 16,0 1-17-16,0 0-35 15,0 0-11-15,0 0-15 16,0 1 0-16,0 0 3 16,1 0-1-16,0 0-10 15,0 6-4-15,0-1-6 16,-1-4-2-16,-1-1 0 15,2 1 5-15,0-1 4 0,0 0-1 16,0 0-1-16,0-1-7 16,0 0-6-16,3-7-1 15,0-7-2-15,7-27 0 16,-9 37-3-16,0-1 0 16,-1 6-4-16,0 0-1 0,0 0-1 15,-1 0 1 1,0 6-3-16,0 7-27 0,0 3-89 15,-3 23-56-15,4-32-234 16,2-1 260-16</inkml:trace>
  <inkml:trace contextRef="#ctx0" brushRef="#br0" timeOffset="-103192.03">12691 14355 188 0,'-2'-2'133'0,"1"1"2"15,0 0-3-15,0 0 11 16,0 0 2-16,0 1 3 16,0 0-5-16,0 0-2 15,0 0 6-15,-1 0-2 16,0 0-24-16,0 0-12 15,0 0-33-15,-3 3-13 16,3-3-15-16,-3 1-9 0,0 2-11 16,1 0-5-16,1 0-6 15,1 1 1-15,1-4 1 16,0 0 0-16,1 0-2 16,0-2-3-16,21-10-6 15,34-27-2-15,-13 18-4 16,-5-1 0-16,-2 1-1 15,6 8 0-15,-20-2-1 16,5 5 0-16,-3 10 0 16,-12-1-1-16,1 7-1 15,-6 3 0-15,-11 7 2 16,3 6 1-16,-17 3 3 16,-2 0-1-16,4 0 2 15,-2 1-1-15,-7 1 0 16,4-1 2-16,-9-9-1 0,1-1 2 15,14-6 2-15,-4-8 1 16,11-2 3-16,-1-5-1 16,8-4-1-16,5 3-3 15,2-5-5-15,3-3-1 16,7 4-2-16,-2-3 0 16,9 3-1-16,4 4 0 15,-10 3-1-15,6 3-1 16,-2 5 0-16,5 8 0 0,4 5 0 15,-8 2 1-15,-4 11 0 16,-17-2 1-16,-6 10 0 16,-4 0 0-16,-5-4 1 15,2 2 1-15,-10-10 8 16,11 3 9-16,-22-8 18 16,1-4 6-16,-5-4 9 15,-8-4-1-15,11-3-5 16,-2-4-3-16,5-6-8 15,-1-1-4-15,5-7-8 16,3-2-3-16,1-10-8 16,7 4-4-16,5-1-3 15,-5-2-2-15,5-1-2 16,2-7-2-16,2 12-54 0,8 1-41 16,10 11-153-16,4 6-145 15,9-8 250 1</inkml:trace>
  <inkml:trace contextRef="#ctx0" brushRef="#br0" timeOffset="-102481.01">13437 14299 938 0,'12'-60'455'15,"-14"52"-171"-15,3 6-48 16,0 1-91-16,6 5-40 0,-7 0-50 15,0 3-12-15,-2 9-13 16,-9 0 2-16,11 12 5 16,-11-1 1-16,-10 5-1 15,4 3-2-15,-12 1-7 16,7 4-5-16,18-1-7 16,-4-3-3-16,1-9-3 15,4-3 0-15,-11-14 3 16,-3-9 3-16,9-6 6 15,3-1-1-15,11-14-3 16,-4-2-6-16,5-7-8 16,-7-5-2-16,6 6-2 15,3 7 0-15,-4 9-1 16,14 8-3-16,-12 6-2 16,19 10-2-16,-3 7 1 15,-7-1 1-15,11 4 3 16,-10 5 2-16,9-9 1 0,2 6 1 15,-3-2 1-15,10-14 1 16,3-8 0-16,2 0 9 16,0-18-39-16,-6 2-40 15,-4 1-166-15,-1-15 144 16</inkml:trace>
  <inkml:trace contextRef="#ctx0" brushRef="#br0" timeOffset="-102117.14">13856 14156 846 0,'-2'-3'478'0,"-6"1"-69"16,-1-7-109-16,12 19-126 15,-14-7-54-15,9 18-70 16,-5 11-14-16,-5 6-2 16,-2 9 3-16,-2 7 5 0,-1 7-1 15,-1 13-3-15,-1 0-3 16,-7-6-9-16,1-8-4 15,-5-18-5 1,7-5-4-16,5-11 11 0,1-3-19 16,10-9-573-16,-1-6 430 15</inkml:trace>
  <inkml:trace contextRef="#ctx0" brushRef="#br1" timeOffset="-97480.61">14447 13706 511 0,'-2'-3'312'16,"1"-1"-37"-16,0-3-95 15,1 3-23-15,0 5-55 16,0 9-21-16,-2 1-30 16,1-6-10-16,-3-4-1 15,-7 3 3-15,4-6 1 16,-5 2 1-16,-7-1-2 16,0-1-4-16,-9 1-5 0,6 1-4 15,-5 0-6-15,-7-4-1 16,-13-6 2-16,-11-3 0 15,-3-4 0-15,-5 1-2 16,-8 3-6-16,-2-3-3 16,-16-1-4-16,-2-2-1 0,-11-1-1 15,-22 0-2-15,4 4-1 16,-8 1-1-16,-7 2-1 16,-2 0-1-16,-30 0 0 15,-3 2-1-15,-16 2 0 16,-1 4-1-16,-13 5 1 15,-16 2-1-15,-7 10 0 16,-8 2 0-16,-6 4-1 16,7 7 0-16,-13 3 0 15,3 14 1-15,-4 4-1 16,1 3 1-16,7 8 0 16,-4-8 0-16,10 5-1 15,0 2 0-15,7 5 1 16,2 13-1-16,6 4 0 15,11 3 0-15,5-4 0 16,17-2 0-16,11 10 0 0,15 2-1 16,13 6 0-16,12-5 0 15,25-3-2-15,3-4-1 16,36 4-1-16,23 2-1 16,27-6 0-16,16-4-1 15,22-9-2-15,15 2 0 16,31-7 1-16,17-6 1 15,46-5 2-15,13-15-1 16,35-13-1-16,22-7-1 0,17-11-1 16,18-9 1-16,25-5 4 15,5-3 0-15,30-4 3 16,-3-1 1-16,11 0 1 16,21-3 0-16,-1-4 3 15,3-3 0-15,16-3 1 16,6 3 0-16,2-1-1 15,-9 0-1-15,13-2 1 16,-21-6-1-16,2 2 0 16,12-1 0-16,-29-2 1 15,-12-5 0-15,-14-12-2 16,-24-2 13-16,-12-7 20 16,-10 2 3-16,-28 1 7 15,-7 3-12-15,-39-3-18 0,-9 2-2 16,-43-6-4-16,-6 1 1 15,-30 1 4-15,-19 1 2 16,-34 5 9-16,-25 1 1 16,-41 4-1-16,-22-13-3 15,-31 10-11-15,-37-8-3 16,-37-2-4-16,-14 15-2 16,-31-3 1-16,1 8 1 15,-5 4 5-15,-5-5 2 0,1 11 2 16,3-5 1-16,2 10-4 15,5 4-1-15,19 7-5 16,3 9-1-16,31 12-2 16,5 9 6-16,11 8-62 15,20 4-44-15,21-2 63 16</inkml:trace>
</inkml:ink>
</file>

<file path=ppt/ink/ink2.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6T17:05:40.742"/>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00B050"/>
    </inkml:brush>
    <inkml:brush xml:id="br2">
      <inkml:brushProperty name="width" value="0.05292" units="cm"/>
      <inkml:brushProperty name="height" value="0.05292" units="cm"/>
      <inkml:brushProperty name="color" value="#FF0000"/>
    </inkml:brush>
  </inkml:definitions>
  <inkml:trace contextRef="#ctx0" brushRef="#br0">5256 5466 360 0,'38'-34'253'0,"-34"25"-4"15,-2 2-52-15,5 2-15 16,-9-2-28-16,12 2-13 16,-6-1-23-16,-4-3-11 15,-5 4-14-15,2 3-8 16,-4-1-18-16,12 6-11 16,-5 0-25-16,-6-1-8 15,5-2-14-15,0 0-3 0,-5 24-3 16,-1 33-1-16,2-18-2 15,-7 8 1-15,-3 7 1 16,0 6 0-16,2 4 2 16,-16-10 1-16,4-3-1 15,1-6 0-15,-4-14 1 16,14 3-2-16,9-10 2 16,-1-4 0-16,0-9 1 15,0-4 4-15,2-8 2 16,-2-7 3-16,6-5-44 15,4-4-61-15,1-10 58 16</inkml:trace>
  <inkml:trace contextRef="#ctx0" brushRef="#br0" timeOffset="536.78">5212 5476 737 0,'-7'-4'355'0,"19"3"-122"15,0-6-29-15,-6-6-45 16,1 0-15-16,-7-7-30 15,18 5-11-15,4 3-17 16,2-5-6-16,2-5-15 16,-8-2-8-16,8-3-17 15,3 7-8-15,0 0-11 16,-12 6-6-16,14 5-6 16,-3 0-4-16,16 22-4 15,12-2 0-15,-20 4-1 16,-6 0 1-16,-21-2 1 15,11 13 1-15,-14 2 2 16,-1 2 1-16,-7-4 3 0,-10-2 1 16,-3 2 1-16,-9-1 1 15,-11 1 1-15,-7-6-1 16,-1-1 1-16,0-5 0 16,3-1-1-16,-2-4 0 15,-2-9 0-15,7-2-1 16,6-7-3-16,0-3-1 0,9-3-5 15,10 2-1-15,3-4-28 16,6 1-33 0,-7 2-107-16,8 1-101 0,4 5 166 15</inkml:trace>
  <inkml:trace contextRef="#ctx0" brushRef="#br0" timeOffset="1145.41">6108 4924 832 0,'7'-10'393'0,"-1"-2"-141"16,2 3-30-16,4 3-52 16,1-4-27-16,5 5-42 15,-24-5-16-15,0 4-20 16,10 6-9-16,-16 3-21 16,12 2-9-16,-8 4-13 15,-11 2-2-15,5 10-2 16,-2 0 0-16,-2 11-4 15,-2 2-1-15,-5 3-1 16,9 8-1-16,-4 7 1 16,-4-6 1-16,2 3-1 15,-2 2 1-15,5-2 0 16,0-8 0-16,3-4-1 0,5-7 0 16,0-10 0-16,5 5 1 15,-5-10-1-15,7-2 1 16,1-6-1-16,3-3 3 15,3 1-43-15,-3-6-48 16,0-1-144-16,0 1-130 16,0 0 222-16</inkml:trace>
  <inkml:trace contextRef="#ctx0" brushRef="#br0" timeOffset="1698.379">6428 5050 624 0,'7'7'363'16,"-8"5"-73"-16,-7-1-94 15,18-5-31-15,-20 3-54 16,12-5-17-16,7 4-10 15,-16 1 3-15,16-3 1 16,-14 1-2-16,-7-3-19 0,2 2-12 16,-19-2-20-16,1 6-8 15,-9-1-10-15,-12-5-5 16,18 9-4-16,-13-6-3 16,10-1-1-16,9 5 0 15,-12-4-2-15,7-6 1 0,0 0-3 16,10-1 0-16,-3-6 0 15,1 9-3-15,14 0-1 16,2 9 0-16,-3 0 0 16,17-3 0-16,-4 13 0 15,-2-17 0-15,13 17 1 16,-6-5 0-16,2-1 1 16,6 9-1-16,0-6 2 15,6 7 0-15,-5-8 0 16,4 5 1-16,-11-3 0 15,12 1 1-15,-1 3 1 16,-10-4 0-16,-4 0 0 16,-10-3 0-16,-9-4 1 15,12 2-1-15,7-5 1 16,0-3 14-16,-4-8-70 16,7-2-58-16,-9-9 73 15</inkml:trace>
  <inkml:trace contextRef="#ctx0" brushRef="#br0" timeOffset="2482.69">6620 5599 825 0,'11'-9'413'0,"-9"-2"-101"15,-2 0-78-15,0 2-49 16,11 3-29-16,-15-2-50 16,3 0-22-16,-6 1-33 15,-1-1-10-15,1 0-14 16,-3 3-3-16,-3 3-9 15,-15 2-1-15,8 4-7 16,-12-1-1-16,7 7-4 16,-7 1-1-16,8 6-1 15,3 3 1-15,0 2-1 16,6-1 0-16,-3 0-1 16,3 3 0-16,6 5 0 0,3-1 0 15,4-4-1-15,0-1 1 16,0-12-1-16,6 4 1 15,1-4-1-15,2-6 1 16,11 7 1-16,-5-12 0 16,7 4 1-16,-2-5 2 15,-1-6 0-15,4-4 1 0,0-9 0 16,3-3-1-16,-5-18 0 16,11 10-1-16,-11-10 1 15,8 4-1-15,-5 5-1 16,-12 3-1-16,6 13 0 15,-9 2-1-15,-7 10-4 16,-1-1-1-16,-17 5-2 16,14 8 0-16,-8 4 3 15,-4 3 1-15,11 7 2 16,-18-4 1-16,7 7 0 16,9 3 1-16,-2 1 0 15,7-4 0-15,0-2 0 16,1-8 0-16,7 7 1 0,2-2-1 15,9-1 0 1,6 3 1-16,4-15-1 0,6 6 1 16,-4-12 0-16,-5-3 0 15,0-4 3-15,0-5 1 16,4 2 0-16,6-1 1 16,-7-9 0-16,-1-7 2 15,-4-6-23-15,-6-7-27 16,-12 4-148-16,5 2 125 15</inkml:trace>
  <inkml:trace contextRef="#ctx0" brushRef="#br0" timeOffset="3365.9">7447 5097 367 0,'0'-5'250'0,"0"0"-9"15,1 0-52-15,1-2-17 16,-1 4-28-16,2-4-8 16,-1 3-9-16,3-4 1 0,-5 7 3 15,1 0-2-15,-1-1-27 16,0 1-20-16,0 0-36 16,0 0-16-16,-1 1-16 15,-4 10-1-15,-7 18-2 16,-22 45-1-16,19-20-1 15,-3 2-1-15,-2-7-1 16,6 1-1-16,-6-13-1 16,3-2 1-16,8 1-2 15,-2-7 2-15,-4-6-1 16,6-4 1-16,-1-7 1 16,-2-3 0-16,12-3-10 15,-1-5-28-15,3-4-99 16,-2 3-88-16,2-6 130 15</inkml:trace>
  <inkml:trace contextRef="#ctx0" brushRef="#br0" timeOffset="3715.31">7824 4976 920 0,'0'-5'494'0,"0"9"-128"0,1 1-159 16,-1-5-35-16,-1 0-76 16,0 0-25-16,0 0-33 15,-3 9-6-15,-5 14-8 16,-7 15 0 0,8-18-1-16,0 0-1 0,-11 47-1 15,-3 6-1-15,-6 2-3 16,16-21-2-16,-3-11-4 15,-9-12-1-15,1-1-1 16,5-3-1-16,8-4-1 16,9 4 2-16,0-9 0 15,-18-6 1-15,10-7 5 16,-10-7-12-16,8-3-69 16,13-4-55-16,-8-3-137 15,11 2-116-15,-1 0 239 0</inkml:trace>
  <inkml:trace contextRef="#ctx0" brushRef="#br0" timeOffset="4047.01">7370 5236 969 0,'-3'7'486'0,"3"-8"-148"15,7 8-86-15,2-6-82 16,-2-6-38-16,10 2-44 16,1-5-17-16,18 10-25 15,15 9-9-15,-7-1-14 16,-4-9-7-16,-18-2-5 15,-14-2-2-15,18 6-1 16,-5 5 0-16,1-2 10 16,1-2-36-16,-14 0-134 15,3-10-90-15,7 2 128 16</inkml:trace>
  <inkml:trace contextRef="#ctx0" brushRef="#br0" timeOffset="4696.92">8252 5037 761 0,'-3'-15'423'0,"3"10"-37"16,-1 1-100-16,-7 3-103 16,1 3-38-16,-6 3-87 15,-1 4-21-15,2 3-17 16,-3 1-4-16,-6 2-4 16,7 0 1-16,9 1 4 15,5 4 7-15,-5-6 14 16,4 3 4-16,-2-2 4 0,-3-5-3 15,16 1-6 1,-7-3 0-16,-7-10-2 0,-5-2 1 16,3-1-7-16,-7-3-3 15,13 2-8-15,-3 1-4 16,-1 2-5-16,13-1 0 16,-9 1-4-16,4 1 0 15,-1 1-2-15,-4 0-1 16,0 0 0-16,0 1-2 15,0 0 1-15,1 0-1 0,0 0 1 16,0 1 0-16,-1 10-1 16,-1-4 0-16,-3 11-1 15,-7 27 0-15,10-9-2 16,1 2 1-16,-18-6 0 16,7 5 1-16,8-6 1 15,-7 4 0-15,1 0 1 16,-2-6 0-16,-9-2 1 15,9-3-1-15,7-3 1 16,5 3 0-16,-7-10-1 16,2-2 0-16,-1-8-19 15,-4-4-27-15,4-2-60 16,-3-5-47-16,2-4-122 16,-3-4-92-16,4-1 231 0</inkml:trace>
  <inkml:trace contextRef="#ctx0" brushRef="#br0" timeOffset="5464.22">8222 5052 486 0,'-7'-1'325'16,"2"0"-24"-16,-2 1-62 16,7 0-25-16,0 0-49 15,0 0-20-15,0 0-33 16,4 0-16-16,17 0-18 16,30 1-3-16,-27-6-16 15,7 4-7-15,1-2-7 16,4 0-8-16,15 3-9 15,-14 0-5-15,0-1-7 16,1 0-4-16,-24-1-2 0,2-1-1 16,0 1-1-16,-10 4-1 15,-6-2 1-15,15 3-26 16,-13 3-91-16,-7-3-56 16,3 6-461-16,-22 1 418 15</inkml:trace>
  <inkml:trace contextRef="#ctx0" brushRef="#br0" timeOffset="5746.65">8101 5394 661 0,'6'2'402'15,"-7"-7"-23"-15,1-1-158 16,12 6-20-16,4-8-37 16,16 7-19-16,9-5-18 15,-4 1-11-15,-3 3-29 16,-5-1-17-16,0 0-35 0,-4 4-12 16,-6-6-12-16,-4 0-2 15,-2 5-1-15,-1 0 23 16,-2 3-81-16,0 4 409 15,5 3-278-15</inkml:trace>
  <inkml:trace contextRef="#ctx0" brushRef="#br0" timeOffset="13860.62">9135 5232 234 0,'-36'16'188'0,"30"-11"48"0,-2-5-36 16,10 0-48-1,-2-1-12-15,0-3-17 0,-2 4-5 16,1-1-5-16,0 0-6 16,0 1-16-16,0 0-7 15,0 0-16-15,0 0-7 0,0 0-14 16,0 0-7-16,0 0-2 16,1 0 2-16,4 6 4 15,5-4 3-15,19 3 3 16,37 28-2-16,-30-32-7 15,-4 0-4-15,2-6-14 16,1-5-3-16,1 1-7 16,6-2-1-16,-9 6-2 15,-6-2-2-15,-13 3 0 16,-4 3-3-16,-17 1-5 16,-1 1 1-16,-4 10-44 15,-2 3-55-15,-7 7-177 16,-4 3 171-16</inkml:trace>
  <inkml:trace contextRef="#ctx0" brushRef="#br0" timeOffset="14214.59">9020 5512 811 0,'-2'-5'395'0,"13"-3"-135"16,-10-2-32-16,4 2-58 16,8 2-25-16,-2 2-33 15,1-2-16-15,9 4-24 16,-5 1-5-16,5 2-11 15,6 5-5-15,0 1 4 16,8 1 2-16,1-6-6 31,7 2-6-31,1 1-19 0,4 0-8 16,-3 1-8-16,-8-3-1 0,-9-3 0 16,-9-2 13-16,-10-1-77 15,-2 0-52-15,11 3 68 16</inkml:trace>
  <inkml:trace contextRef="#ctx0" brushRef="#br0" timeOffset="21360.7">10100 5053 221 0,'-1'-1'157'0,"0"0"35"16,0 0-33-16,-1 1-10 16,-6 0-4-16,3 0-17 15,-1 0-11-15,4 0-15 0,1 0-2 16,-1 0-3-16,-2 0-3 16,3 0-12-16,0 0-9 15,0 0-14-15,0 0-8 16,0 0-11-16,0 0-5 15,-8 1-9-15,8-1-5 16,0 0-9-16,0 0-3 16,1-1-4-16,5-1-1 0,24-5-3 15,38-6 0-15,-35 11-1 32,-1 1-1-32,-2 2 1 0,-2 1 0 0,-2 0 1 15,-5 2 0-15,-5 2 0 16,-5 2 1-16,-8 2 0 15,-2-3 2-15,-6 1 2 16,-5 0 1-16,-7 3 1 16,0 1-1-16,-7 2-2 15,2-2-1-15,-1-1-1 16,-2 2-1-16,0-1 0 16,2 6 0-16,-3-2 0 15,8-3-1-15,5-7 2 16,4-3 0-16,4-3 1 15,4 0 1-15,-1 0-1 16,2-1-1-16,1 0-1 0,0 0-2 16,0 0 0-16,14-7-1 15,25-15-1-15,-21 19 1 16,0-6-1-16,0 4 0 16,1 5 0-16,-3 0-1 15,-3 7-1-15,2 0 0 16,-12 8 0-16,10 3 2 0,-3 1 0 15,-19 12 1-15,19-2 1 16,-12 4 1-16,-6-1 1 16,9-7 1-16,-15 1 5 15,-3 0 3-15,-1 3 6 16,-6-3 5-16,-10-5 14 16,-7-1 8-16,8-2 7 15,-5-2 1-15,-1-5-15 16,7 1-5-16,-12-9-10 15,13-1-3-15,4-2-1 16,0-8 0-16,6-3-2 16,-1-3-2-16,8 0-4 15,3-4-3-15,3 2-4 16,0 0-3-16,8 1-17 16,0 0-21-16,4 1-82 15,4 6-54-15,-8-1-313 0,17 0 316 16</inkml:trace>
  <inkml:trace contextRef="#ctx0" brushRef="#br0" timeOffset="21781.54">10413 5524 1146 0,'2'-3'513'0,"1"2"-240"0,-6 1-54 15,1 0-78-15,1 0-39 16,0 0-57-16,0 0-18 16,-9 4-19-16,4 1-1 15,-1 9-3-15,-25 27-1 16,27-27 0-16,-2 0 0 15,3 0 0-15,-3-5 15 16,0-4-59-16,3-1-55 0,1-11 65 16,4 0-69-16</inkml:trace>
  <inkml:trace contextRef="#ctx0" brushRef="#br0" timeOffset="22509.809">10801 5104 432 0,'37'-34'296'0,"-27"31"36"16,-3-3-54-16,-1 3-59 15,-4 2-29-15,-3-1-52 16,11 3-21-16,-7-1-41 15,0 1-16-15,1 4-20 16,-5-5-7-16,0 0 1 16,-2 1 0-16,-10 12-7 15,-24 36-6-15,20-25-8 16,0 9-2-16,-9-2-5 16,2 6 1-16,3-4-1 15,-1-5-2-15,8 3 0 0,0-14-2 16,4-1-1-16,3-4-1 15,7-8 0-15,1 2 1 16,13-4 2-16,1-1 1 16,10-2 0-16,6-2 0 15,8-3-1-15,10 2 0 16,-6-7 1-16,12 6 0 16,-11-1 1-16,-10-5 2 0,-4 2 0 15,-12 1-1-15,-3-1 2 16,-2 10-14-16,-2-1-79 15,-5-4-73-15,-5 3 93 16</inkml:trace>
  <inkml:trace contextRef="#ctx0" brushRef="#br0" timeOffset="22901.45">11266 5012 1230 0,'-11'0'510'16,"-1"6"-302"-16,-12 3-39 15,14 4-60-15,-1 2-25 16,0 11-33-16,13-2-8 16,-17 12-7-16,-4 1-2 0,3 14-12 15,-9 0-4-15,4-1-7 16,-1 3-3-16,-4-15 0 16,12 1-2-16,-6-8 0 15,-1-1-1-15,5-5 1 16,-2 1-1-1,13-9 3 1,-1-5 1-16,5-9-7 0,1-3-22 0,0-4-95 16,0 3-4-16,0 0 57 15</inkml:trace>
  <inkml:trace contextRef="#ctx0" brushRef="#br0" timeOffset="23575.09">11610 5056 661 0,'-5'-7'433'0,"0"3"35"16,-1-2-143-16,-2 5-120 16,-4 1-43-16,0 6-77 15,-9 0-26-15,-3 6-26 16,10 2-7-16,-11 7-6 16,8 3-1-16,3 10-4 15,-6 2 1-15,16 17-1 16,-17-1-1-16,-1-6 1 15,0-1-1-15,-7-17-3 16,16-1 0-16,9 0-4 16,0-1 0-16,7-4-2 15,5-2-1-15,2-1 0 16,6-2 0-16,9 2-1 16,-1-4 1-16,6-5 1 0,-7-9 3 15,9-5 3-15,6-8 2 16,2-10-1-16,11 0 0 15,-13-4-4-15,3 1-1 16,-5-2 1-16,2 2-1 16,-1 2 2-16,-13-3 0 15,-5 3 0-15,-9 0-1 0,-16 0-2 16,4 9-3 0,-12 3-4-16,-6 6-3 0,-7 7-3 15,-7 3 2-15,0 10 5 16,1 0 3-16,7 3 5 15,6 4 0-15,2 1 0 16,3 1-1-16,4 2-1 16,0-4 0-16,7-1-4 15,2-1 0-15,2-3 9 16,3 2-21-16,2-5-104 16,2-1-54-16,1-4 87 15</inkml:trace>
  <inkml:trace contextRef="#ctx0" brushRef="#br0" timeOffset="30355.88">4605 7512 463 0,'2'1'726'0,"1"-2"-450"16,-2 1-192-16,-1-1-3 15,0 0 10-15,0 0-5 16,0 0-17-16,0 0-13 16,0 0-24-16,0 1-9 15,0 0-8-15,0 0-1 16,-1 5-3-16,-2 17-2 0,-8 37-4 16,1-23-2-16,-2 2-2 15,-8 3 1-15,7 2 0 16,-2 1 0-16,2 4 1 15,4-2 0-15,-9-6 0 16,4 3 0-16,1-7 0 16,4 0 1-16,3-9 1 15,1-3 1-15,1-10 4 16,2-4 1-16,0-4 6 16,0-6 0-16,1-3-14 15,1 2-25-15,0 0-110 16,0-4-118-16,7-11 154 15</inkml:trace>
  <inkml:trace contextRef="#ctx0" brushRef="#br0" timeOffset="30832.26">4999 7557 686 0,'5'-13'351'0,"5"2"-59"16,-22-1-85-16,25 2-34 16,-10 3-16-16,0 1-40 15,14 2-13-15,-15 1-18 16,1 9-13-16,-2-6-26 15,-1 0-14-15,0 0-13 16,-1 0-3-16,-8 28 3 16,-8 29-1-16,5-26-5 15,6 3-2-15,4-6-3 16,-59 267 41 31,2-280-47-47,59-2 3 0,-2 0-2 15,-12 13 2-15,10-1-1 16,-3-4 3-16,5-5 1 16,-2-2 0-16,-4-6 3 15,5-4-1-15,0-1 2 16,6-2 0-16,-3-2-43 16,-1-1-56-16,1 1-185 15,0 0 169-15</inkml:trace>
  <inkml:trace contextRef="#ctx0" brushRef="#br0" timeOffset="31255.74">4537 7782 686 0,'-8'-7'391'16,"8"2"-56"-16,0 0-131 15,-7 3-17-15,20 2-39 16,-7 0-17-16,5 3-27 15,14 3-10-15,-9-1-9 16,3-2-3-16,8 5-9 16,-1-3-4-16,9-1-4 15,-5-3-5-15,1-4-13 16,2-5-8-16,0-1-16 16,-1 4-8-16,-3-2-4 0,-1-4-2 15,-8 3-11-15,2 0-19 16,-4 7-55-16,-4 0-40 15,-9 6-120-15,-2 6-86 16,0 2 203-16</inkml:trace>
  <inkml:trace contextRef="#ctx0" brushRef="#br0" timeOffset="31845.35">5456 7577 779 0,'-3'-11'458'0,"2"7"-64"16,-1-5-148-16,0 8-34 16,3 1-73-16,-1 2-32 15,0-2-46-15,-1 0-15 0,-1 0-18 16,1 0-5-16,0 2-4 15,-2 23 2-15,-6 25 3 16,2-27 0-16,-4 4-3 16,0-1-4-16,-2 5-4 15,-4-2-3-15,3 6-3 16,-3 5-1-16,1-6 0 16,-4 5-2-16,4-7 1 15,8 1 1-15,-7-5 0 16,18-3 1-16,-3-4 1 15,-9-13 0-15,22 2-1 16,-7-2 2-16,-2-5-3 16,0-1-3-16,-9 1-9 15,4-4-8-15,0 0-28 16,0 1-19-16,0 0-58 16,0 0-30-16,1 0-56 0,0 0-23 15,1 0-86-15,13 1 193 16</inkml:trace>
  <inkml:trace contextRef="#ctx0" brushRef="#br0" timeOffset="32322.309">5483 7489 532 0,'-7'-2'335'0,"6"6"8"15,5-2-86-15,-5 5-61 16,3-1-21-16,3-3-20 16,1 0-8-16,7-6-13 15,1 4-10-15,6-1-29 0,7-2-9 16,8 2-21-16,4 4-9 16,-1 1-16-16,-7-1-11 15,-10-2-15-15,11-4-3 16,-7 3-6-16,7-1 0 15,3 1 0-15,-15 0-1 16,0-2 2-16,-3 2-2 16,-5 4-1-16,0-5-13 0,-7 3-41 15,5 6-26-15,-10-8-87 16,3 3-41-16,3-1-142 16,-14-4 210-16</inkml:trace>
  <inkml:trace contextRef="#ctx0" brushRef="#br0" timeOffset="32761.04">5476 7809 693 0,'0'0'393'0,"-1"-1"-91"16,-3-1-85-16,4 1-20 0,0 1-39 15,0 0-5-15,0 0-12 16,0 0-6-16,6 2-16 16,16 2-15-16,28 4-19 15,-26-5-6-15,4 0-8 16,-5 1-3-16,2-2-15 16,10 3-8-16,-13-6-23 15,5 1-6-15,-11-7-8 16,-4 1 0-16,5 0-8 15,-5-2-22-15,4 5-65 16,-8-1-50-16,-5 2 78 16</inkml:trace>
  <inkml:trace contextRef="#ctx0" brushRef="#br0" timeOffset="33537.25">6981 7724 530 0,'33'-38'338'16,"-27"30"18"-16,2 4-60 15,7 3-60-15,-11-5-39 0,-4 3-59 16,-2 0-27-16,0 2-36 16,2 1-16-16,0 0-29 15,0 0-4-15,-1 0 1 16,-3 18 2-16,-13 31 8 15,7-23 0-15,-1 8-1 16,-2 0-3-16,0 4-11 16,-2 6-4-16,4 1-5 15,-8-7-3-15,5-6-1 16,5-7-1-16,-1-12-1 16,9 6 2-16,-1 0 0 15,-3-3 3-15,2-4 2 16,0-5 0-16,3-5 2 15,-4-3-2-15,3 0-12 16,1 1-15-16,-1-1-45 16,1-1-43-16,0 1-118 0,0 0-90 15,0 0 190-15</inkml:trace>
  <inkml:trace contextRef="#ctx0" brushRef="#br0" timeOffset="33940.159">6878 7835 652 0,'3'-7'379'0,"-1"0"-29"16,1 0-56-16,0 2-36 16,2 2-40-16,5 3-58 15,-3 0-22-15,-10 7-45 16,17 3-10-16,0-4-11 16,4 1-3-16,18-4-7 0,-13-1-5 15,3 2-8-15,10 4-5 16,-5-6-8-16,-7-3-6 15,-2-4-11-15,5 2-5 16,-2-1-7-16,-5-1-2 16,-1 0-3-16,-17-1-6 15,1 4-48-15,6 3-34 16,-4 4-130-16,1 2-444 0,1-1 458 16</inkml:trace>
  <inkml:trace contextRef="#ctx0" brushRef="#br0" timeOffset="37038.2">8184 8048 130 0,'0'0'111'0,"0"0"35"15,0 0-10-15,0 0-3 16,0 0 0-16,0 0 3 16,0 0-6-16,0 0-16 15,0 0-8-15,0 0-9 16,0 0-3-16,0 0-10 15,0 0-6-15,-1 0-9 16,0 0-1-16,0 1-4 16,0 5-3-16,0-1-6 15,0-4-6-15,1 0-6 16,-1-1-3-16,1 1 0 16,0 4 8-16,0-5 22 15,0 0 5-15,-1 0 1 16,1-1-9-16,0 0-28 15,7-9-9-15,17-18-14 0,13-36-4 16,-21 21-3-16,2-4-1 16,-1 1-2-16,3-2-1 15,-16 1-2-15,15 1-1 16,4 9-2-16,-2 3 0 16,14 6-1-16,-16 2-1 15,-8-1 1-15,-3 12-1 16,-5 6-1-16,-1 4-4 0,2 8-8 15,1 4 1-15,-3 7-1 16,-1 9 5-16,5 3 5 16,-8-4 0-16,2 4 2 15,4 4 1-15,-14-3 0 16,9 6 0-16,-4 3 1 16,-3 2 0-16,8 2 1 15,0 8 1-15,-1-7 1 16,1-5 0-16,0-5 0 15,1-7 1-15,12 1-1 16,-6-11 1-16,3-3 1 16,6-5 1-16,-7-6 2 15,-3 1 2-15,10-2 3 16,-8-5 1-16,-1-2 0 0,14 0-2 16,-8-6-3-1,7 0 0-15,4-6 3 0,-10-2 4 16,5 3 13-16,-3-2 5 15,-7-8 4-15,7 3 0 16,-1-11-5-16,-3-5-3 16,8 5-4-16,-6-9-4 15,3 6-7-15,-2-6-3 0,1 0-5 16,0 3-2-16,-5-4-2 16,1 15-1-16,-3 4-1 15,-5 7-2 1,-1 11-3-16,0 0-3 0,1 11-11 15,-2 3-3-15,1 13-7 16,-2 2-20-16,-1 8-49 16,0 4-67-16,-1-4 100 15</inkml:trace>
  <inkml:trace contextRef="#ctx0" brushRef="#br0" timeOffset="37895.55">9113 7856 824 0,'9'-7'393'0,"-1"-5"-145"16,3-1-42-16,-2 7-51 15,-2-2-28-15,0 1-31 16,-3 1-10-16,-1-2-5 16,-3 3-1-16,0-3-1 15,-5 3-3-15,4-1-11 16,-2 0-9-16,-2 2-21 15,-2-1-10-15,-12-2-12 16,-4 4-4-16,6-1-6 16,-6 4-2-16,10 5-3 15,3 5-2-15,-21 2-1 16,6 3 1-16,-11 1 1 16,1 2 1-16,10 4 0 15,-10 0 1-15,18 2-1 16,-1-1-1-16,8-6-1 0,12-2 1 15,-7 3 1-15,5-3-1 16,4-1 1-16,-6 3 1 16,9-5-1-16,1-3 2 15,-1 9 0-15,8-14 0 16,-6 4 1-16,1 1 1 16,3-7 1-16,0 2 2 15,1-4 1-15,5-2 1 16,0-7 2-1,-9 5-1-15,0 1-1 0,21-26-1 0,4-2-2 16,8-5-1-16,-30 2 1 16,9 3 1-16,-3-6-1 15,-3 4 0-15,5 4 0 16,1 5-1-16,-7 6-2 16,-8 8-1-16,-6 4-1 15,3 4-5-15,-5 4-6 16,-1-2 1-16,1 0 0 15,0 0 3-15,-1 6 5 16,-7 9 0-16,-20 33 2 16,27-21-1-16,-10 1 1 15,5 1 0-15,2-2 1 16,-12-7 0-16,16 3 0 0,-3 5 1 16,4-4 0-16,2-3 0 15,1-5 1-15,0-2 0 16,-3-2 1-16,9 0 0 15,-9-6 4-15,3-4-1 16,1-2-55-16,-4 0-66 16,0-1 72-16</inkml:trace>
  <inkml:trace contextRef="#ctx0" brushRef="#br0" timeOffset="38703.02">9704 7576 847 0,'0'-7'415'15,"0"4"-145"-15,0-4-42 16,0 8-84-16,-1-1-34 15,0 0-39-15,0 0-1 16,0 0 4-16,-6 12-1 0,-1 5-12 16,-40 29-8-16,24-23-12 15,-13-6-6-15,14 6-9 16,-6 4-3-16,10 4-4 16,15 4-2-16,-13 2-3 15,6-3-2-15,-1-2-3 16,-1 1-2-16,13-3-1 15,2 0-1-15,8-6 0 16,-7-3 1-16,7-2 0 16,-3-4 1-16,1-3 3 15,8-2 3-15,-2-5 6 16,5-7 2-16,9-1 0 16,-1-9-1-16,12-4-5 15,7-1-2-15,-6-8-3 16,0-8-1-16,-8-9 0 15,1-2 0-15,-6-7 1 0,-3 6 1 16,-2 8 0-16,-6-2 1 16,-6 6-2-16,1 3-1 15,-20-1-3-15,-3-2-1 16,-4 5-3-16,-4 5-1 16,3 4-2-16,0 2-1 15,-5 4-3-15,1 1 0 0,3 9-1 16,-3 1-1-16,3 6-1 15,-4-2 1-15,0 9 1 16,4-1 0-16,1 5 1 16,-6 2-1-16,4-6-26 15,-5 7-23-15,8-3-89 16,6 5-64-16,6-1-243 16,6-1 282-16</inkml:trace>
  <inkml:trace contextRef="#ctx0" brushRef="#br0" timeOffset="39253.91">10199 7516 926 0,'2'-7'445'0,"1"-9"-162"15,2 5-28-15,-1 0-57 16,-3-5-28-16,1 13-36 16,-2-2-24-16,1 5-43 15,-1 0-21-15,0 0-35 16,-1 7-6-16,-1 18 0 16,-5 32 0-16,-6-25 2 15,0 4-1-15,-4 4 1 16,-1-2-1-16,-1 5 1 15,2 3-1-15,2-1-1 16,-8-3 0-16,12 4-1 16,-1-6 2-16,-1-9 0 15,1-5 1-15,4-10 1 0,-6-5 1 16,8-1 2-16,12 5-1 16,-7-13 0-16,3 2-3 15,-3-6-25-15,0 1-19 16,1 0-78-16,0 0-59 15,2-3-180-15,8-10 217 16</inkml:trace>
  <inkml:trace contextRef="#ctx0" brushRef="#br0" timeOffset="39655.6">10566 7476 756 0,'-5'-3'459'15,"2"-2"-47"-15,2 5-164 16,0 0-29-16,0 0-71 16,0 0-26-16,-4 7-41 15,-4 15-16-15,-9 29-12 16,-1-28-5-16,19 9-5 0,1 1-2 15,-7 0-6 1,-1 3-5-16,-3 0-9 0,-10 3-4 16,-2 1-4-16,12-1 0 15,-6 4-2-15,0-9-2 16,7 3-1-16,-8-7 0 16,3-7-1-16,1 5 0 15,-1-9 1-15,8 3 0 16,1-9 2-16,0-4 0 0,4-4-1 15,0-3-1-15,0-2-24 16,-1-1-22-16,1 0-75 16,1 0-51-16,0 0 101 15</inkml:trace>
  <inkml:trace contextRef="#ctx0" brushRef="#br0" timeOffset="39970.36">10133 7793 1070 0,'0'-4'479'16,"2"1"-213"-16,2-3-28 15,-4 5-46-15,0 0-23 16,12-2-41-16,10 0-18 16,30 1-28-16,-24 3-16 15,2-1-29-15,3 4-9 16,1-1-15-16,-12-2-3 0,0 5-2 16,-7-4-1-16,-1 4-37 15,3-1-53-15,-11-5 53 16</inkml:trace>
  <inkml:trace contextRef="#ctx0" brushRef="#br0" timeOffset="40904.21">11102 7686 243 0,'-39'-8'158'0,"31"8"6"15,3 1-12-15,-8-1-13 16,4 0-2-16,4 0 0 16,-7-4-7-16,14 3-15 15,-1 1-3-15,-11 0-11 16,10 0-6-16,-4 1-12 16,2 0-2-16,2-1 5 15,0 0 7-15,0 0 8 16,0 0 1-16,23 4-9 0,24 0-5 15,-21-3-9-15,3 3-1 16,2-4-11 0,6 3-7-16,4-2-14 0,4-2-9 15,10-2-12-15,5 1-2 16,5-3-5-16,-3 3-3 16,-7-2-5-16,-3 2-1 15,-1 3-3-15,-1-3 1 0,4 3-2 16,-2-1-2-16,-1 4 0 15,-14 0 0-15,6 0 1 16,-13-1 0-16,-5-5 2 16,5-2 1-16,-15-3 1 15,7 4 1-15,-8-7 0 16,0 3 1-16,-7-5 1 16,-2 0-2-16,-2 2-1 15,-1-2-2-15,-2 4-3 16,0 1-1-16,-3 3-2 15,0 1-2-15,-3-2-2 16,2 3-1-16,-4 2 0 16,-2-3 0-16,-1 4 3 15,-5-1 0-15,-2-2 1 16,-1 2 1-16,-4-1 1 0,2-1 0 16,0 4 1-16,9 3-1 15,4-9 1-15,-7-2-1 16,10 3 0-16,-6-3 0 15,5 6-14-15,12 2-22 16,-3-1-52-16,-4-1-50 16,1 0-190-16,1 4 213 15</inkml:trace>
  <inkml:trace contextRef="#ctx0" brushRef="#br0" timeOffset="41675.27">12166 7877 1123 0,'-4'-2'516'0,"2"-2"-215"0,-5 4-50 16,0 0-85-16,5 0-32 16,-1 0-54-16,2-1-19 15,1 1-16-15,-1 0-4 16,0 0-7-16,0 0-4 16,-15 4-6-16,-31 0-2 15,24-8-5-15,-6 0-2 16,-1 0-6-16,5 5-1 15,-2 3-3-15,6 3-1 16,-13-4 2-16,-12-2 0 0,-3 1 3 16,-2-2 1-16,10 6-1 15,9 11 0-15,-3-8-3 16,-2 3-2-16,-9-3-1 16,-3-11 0-16,11 7 0 15,-2-5 0-15,12 0 1 16,-3 0 0-16,-6-3 1 15,7 1-1-15,-3-6 0 16,2 6-1-16,3-1 0 16,-2 5-1-16,2 2-1 15,-2 1-1-15,2-2 0 16,-11-9 0-16,7 3 0 16,15 2 1-16,-7-2-1 15,20 9 0-15,-6-6 0 16,-3-2 0-16,13 2-1 15,-6-5 0-15,8 4-1 16,-3-3 0-16,-5 2-2 0,6 2-1 16,0 0 0-16,0 0 1 15,0 0 1-15,2 0 2 16,4 2-1-16,2 2 0 16,4 2 1-16,29 20 0 0,-25-16 1 15,-3-4 1 1,-4-2 1-16,-11-5 0 0,7-1 0 15,3 6-1-15,-6 1 1 16,9 2-9-16,-11-2-35 16,1-1-33-16,4-2-104 15,-1-4-48-15,6 6 137 16</inkml:trace>
  <inkml:trace contextRef="#ctx0" brushRef="#br0" timeOffset="45467.86">12870 8016 147 0,'0'0'136'0,"0"0"53"15,0 0-13-15,0 0-29 16,0 0-16-16,0 0-22 16,0 0-8-16,0 0-4 15,0 0 4-15,0 0 1 16,0 0 1-16,0 0-4 0,0 0-2 16,0 0-9-16,0 0-4 15,0 0-10-15,0 0-6 16,0 0-6-16,0 1-5 15,1 2-4-15,-1-3-1 16,1 4 4-16,-1-4 5 16,0 0-5-16,0 0-7 15,0 0-21-15,12-2-11 16,-1-3-9-16,25-40-1 0,-24 8 0 16,-4-7 0-1,5-10-2-15,8 6 0 0,2-5-1 16,3-3-2-16,4 7-1 15,-12-3 0-15,7-7-2 16,1 5-1-16,-1 4 0 16,10 7-2-16,-8 18 2 15,-2 4-1-15,-11 10-1 16,-7 3-3-16,0 11-6 16,-2 6-1-16,0 9 0 15,0 10 2-15,-8 8 6 16,-1 11 1-16,-4 5 1 15,8 5 2-15,-7-4 2 16,0-9 2-16,-5-5 1 16,-5-1 0-16,10 1 0 0,-2-3 1 15,9-4-1-15,0 7 0 16,5-7 0-16,3-2 1 16,0-3-1-16,-3-11 1 15,-3-7 0-15,-2 0 1 0,10-2 2 16,-1-7 1-16,1 0 2 15,9-2 0-15,-9-11-1 16,9 0 1-16,-7-11-2 16,1-2 0-16,11-11-1 15,0-2 1-15,19-7 1 16,-6-7 0-16,3 1-1 16,-8-5 0-16,-2 3 6 15,1-2 2-15,-6 2 1 16,3 9-1-16,-8-2-8 15,1 9-2-15,-6 13-2 16,-4-1 0-16,0 13-2 16,-4 0-1-16,-8 3-3 15,1 1-4-15,-5 4-15 16,-1 2-20-16,2 6-79 16,-4 3-56-16,2 8-273 0,-3 0 286 15</inkml:trace>
  <inkml:trace contextRef="#ctx0" brushRef="#br0" timeOffset="46468.43">14078 7755 382 0,'3'-2'253'0,"-3"-4"16"15,1 3-31-15,-2 2-50 0,0 0-15 16,0 0-26-16,0 0-11 16,1 0-17-16,0 0-10 15,1-4-17-15,0 0-7 16,-2-2-7-16,0 3-5 15,0-1-15-15,-3-3-13 16,2 3-21-16,1 3-8 0,-21-9-8 16,-30-1-3-16,24 22-5 15,-9-3 0-15,2 5-3 16,-2 0 0-16,-1 2 0 16,21 4 1-16,-7 1 1 15,9 3-1-15,-4 0 0 16,-6 1-1-16,12 0 0 15,-3 2 1-15,16 5-2 16,6 2 2-16,0-3-1 16,-2-8 2-16,4-4 0 15,-4-3 1-15,10-2 2 16,-2 2 0-16,-1-2 3 16,9 0 1-16,-9-10 4 15,13-2 1-15,-4-10 2 16,3-4-2-16,11-11-1 15,1 1-3-15,4-19-2 16,-5-5-1-16,-4 0 0 16,-2-6 0-16,-1 12-2 0,-4 4-1 15,-3 6-1-15,-1 5-1 16,-8 11 0-16,-3 0 0 16,1 14-3-16,-6 2-5 15,-5 3-5-15,-5 2 0 16,2 2 1-16,-5 4 4 0,1 7 6 15,0 3-1 1,-6 1 2-16,5 2-1 0,-15-2 2 16,20 2 1-16,-1 5 0 15,1 2 2-15,16-1-1 16,-12-3 2-16,1-3 1 16,2-2 2-16,-14 0 1 15,15-2 2-15,6-4 3 16,-1-13 1-16,24-2 3 15,-11-1-2-15,4 0-1 16,8 5-1-16,-1-11-1 16,1-4-2-16,-1-13-1 15,-2-1-2-15,5-7-4 16,-5 2-12-16,-3 2-41 16,-2 2-26-16,-13 10-81 15,1 5 96-15</inkml:trace>
  <inkml:trace contextRef="#ctx0" brushRef="#br0" timeOffset="48317.82">15046 7366 728 0,'3'-6'371'0,"-2"2"-99"15,-1-1-28-15,-17 3-55 16,13-4-21-16,4 3-47 15,-3 2-23-15,16 7-43 0,-23 6-19 16,1 12-21-16,-1 7 1 16,-4 12 4-16,5 8 2 15,-7 6 0-15,-5-3-3 16,-1-3-4-16,1-3-3 16,0-3-2-16,-5 5 0 15,6-2-1-15,0-3 1 16,8-11 0-16,12-3 1 15,-2-16 2-15,2-1 0 0,-6-9 5 16,4-3 1-16,-3-4-19 16,-2-8-20-16,15 3-59 15,-4-9-49-15,5-10-148 16,8-3 175-16</inkml:trace>
  <inkml:trace contextRef="#ctx0" brushRef="#br0" timeOffset="48784.24">15060 7313 542 0,'-3'0'374'0,"3"1"2"0,0 1-142 16,0-2-21-16,0 0-36 15,0-1-10-15,0 0-24 16,0 0-11-16,18 1-32 15,30 2-12-15,-17-2-21 16,-2 0-9-16,2 0-17 16,3-6-6-16,11 3-9 15,1-3-5-15,6 0-7 16,-5 4-4-16,-15-2-3 16,-1 4-1-16,-7-1-3 15,2 1 0-15,-6 2-4 16,-4 0-4-16,2 5-28 15,-12-1-21-15,-1 3-49 16,-3-1-37-16,-11-1-99 16,6 4-100-16,-12 0 216 15</inkml:trace>
  <inkml:trace contextRef="#ctx0" brushRef="#br0" timeOffset="49185.15">14974 7689 486 0,'-5'2'274'0,"5"2"-19"16,1 0-30-16,2-4-5 16,-3 0-1-16,0 0-10 15,0 0 1-15,0 0-32 16,9 0-7-16,11 0-25 16,29 0-20-16,-10-4-17 15,-4 1-17-15,1 1-26 16,3-4-14-16,-7 6-23 0,-8-1-9 15,-4-2-11 1,-2 3-2-16,-9 0-2 0,9 0 2 16,-8 1-29-16,-4-2-28 15,2 1-86-15,-8-2-16 16,10 2 86-16</inkml:trace>
  <inkml:trace contextRef="#ctx0" brushRef="#br0" timeOffset="50017.71">16808 7566 1979 0,'1'0'82'0,"1"2"-11"0,-2-1 66 16,0-1-53-16,0 0-21 15,-1 9-15-15,-3 11-2 16,-15 25-3-16,8-20-1 15,1 1-7-15,-6 6-5 16,3 5-7-16,0 3-2 16,-5 4-7-16,14 2-1 0,-7-9-4 15,2 0-4-15,1-7 3 16,-3-10-2-16,8-3 2 16,1-4 1-16,-5-5 2 15,5-2 2-15,-3-6-38 16,11 2-27-16,-2-4-101 15,-3-3-69-15,-3-1-433 16,-8-4 434-16</inkml:trace>
  <inkml:trace contextRef="#ctx0" brushRef="#br0" timeOffset="50434.67">16677 7704 1085 0,'3'-5'481'0,"2"1"-214"16,1 1-31-16,2 0-65 15,13 0-11-15,1 3-44 16,5 0-17-16,12 4-22 16,-8 0-14-16,-2-1-15 15,4-1-5-15,-6 2-12 16,0-3-5-16,3 2-9 15,-7 2-5-15,4-3-5 16,-4 1-1-16,-8-2-1 16,9 0-1-16,-1-1-11 15,-9 1-25-15,4-1-87 16,-1 0-69-16,-11 1 112 16</inkml:trace>
  <inkml:trace contextRef="#ctx0" brushRef="#br0" timeOffset="52216.619">18320 7516 350 0,'35'-53'269'0,"-24"43"21"15,-5-1-54-15,-1 5-15 16,0-1-24-16,-1-1-18 15,-3 5-22-15,1 0-9 16,-2 0-13-16,-1 1-8 0,0 1-40 16,0 1-24-1,-1 0-36-15,-4 19-12 0,-20 50-4 16,7-21 1-16,-4 6-1 16,2 1 1-16,-8-7-1 15,5 3-1-15,-3-5-1 16,-1 1 0-16,16-4-2 15,-2-5 1-15,6-6 1 16,8-3 1-16,-7-12 3 16,2-5 1-16,0-10-6 15,-3-6-10-15,8 5-38 16,0-2-35-16,0-7-94 16,-2-2-49-16,-3-4-403 15,17 4 413-15</inkml:trace>
  <inkml:trace contextRef="#ctx0" brushRef="#br0" timeOffset="52632.91">18909 7327 836 0,'-5'-8'453'16,"0"2"-102"-16,1 3-136 15,0-1-20-15,1 3-61 16,2 1-31-16,0 0-52 16,0 0-20-16,-5 18-9 15,-12 44 3-15,7-15 6 16,-6 0 3-16,-1 7-3 15,-4-6-4-15,-1-1-4 16,1-2-3-16,-5 2-6 16,-4 0-1-16,1 5-4 15,3 7 0-15,2-7-1 16,8-8 0-16,-5-7 0 16,4-9 0-16,13-6 4 0,-7-3 1 15,7-12 4-15,4-1-13 16,-6-9-56-16,8-1-70 15,4-5-177-15,0-9 185 16</inkml:trace>
  <inkml:trace contextRef="#ctx0" brushRef="#br0" timeOffset="52983.74">18318 7675 789 0,'-5'0'429'15,"-2"0"-103"-15,2 0-102 16,4 0-28-16,1-1-40 15,0 1-18-15,0 0-27 0,10 2-5 16,18 6-21-16,36 9-12 16,-15-12-19-16,-7-5-8 15,3 1-17-15,-3-3-6 16,3-2-7-16,2-2 0 16,-8-4-32-16,-4 1-34 15,-16-1-137-15,3 2-103 16,-7 2 177-16</inkml:trace>
  <inkml:trace contextRef="#ctx0" brushRef="#br0" timeOffset="53736.52">18838 7976 830 0,'-5'-2'442'0,"2"-8"-123"15,3 12-106-15,0-11-23 16,0 8-44-16,0-2-17 15,3 3-39-15,-3 0-12 16,0 0-22-16,11-1-9 16,18 1-8-16,32-2-2 15,-22 5-7-15,-8 0-3 16,-9-3-5-16,-10 2-4 16,-2 2-6-16,2 6-2 15,-3 3 2-15,-1 3 1 16,-9-1 1-16,-7 2-1 0,-7 4-3 15,-5-3-3 1,0 6-1-16,-9-1 0 0,-8 2-1 16,4 3 0-16,-8-7 0 15,8 5 0-15,2-4 0 16,2-3 0-16,-4 4 0 16,3-3 0-16,7-3 0 15,6 1 1-15,8-13 1 16,4 0-1-16,3-2 0 15,-4-4 0-15,8 2-1 16,-2-2-1-16,0 0-1 16,0 0-1-16,0-1-1 15,0 1 3-15,18-6 4 16,32-12 4-16,-25 13 6 16,6 0 3-16,1-2-2 0,0 3-2 15,3 5-8-15,8 0-2 16,-9 1-4-16,4 5 0 15,0-3 0-15,-19-3 0 16,10-2-1-16,-5-3 1 16,-1 3 0-16,2-2 0 15,-9 4-1-15,-2 0 0 16,-13-7 0-16,6 5 0 0,-1-1-32 16,-1-1-21-16,5 3-58 15,0-1-47-15,3-7-128 16,-3-5 177-16</inkml:trace>
  <inkml:trace contextRef="#ctx0" brushRef="#br0" timeOffset="54449.91">19810 7425 610 0,'3'-8'426'0,"4"1"2"0,-5 1-159 15,2 0-40-15,1 3-69 16,-3 0-22-16,0 4-41 16,-2-1-18-16,-1 0-31 15,0 0-13-15,-1 0-5 16,-15 3 0-16,-32 48 0 16,22-25-2-16,-11 6-9 15,2 4-2-15,-11-7-2 16,3-2 0-16,10 3 0 15,3 0 2-15,6 6 4 16,-4-3 1-16,6 1 2 16,8 2-1-16,13 0 1 15,5-2 0-15,7 3 1 16,-3-4-1-16,6 0-3 16,10 0 0-16,-4-16-4 15,19 6 0-15,-11-20-1 16,-3 0-1-16,24-3 0 0,-14-12-1 15,23-3-3-15,3-3-2 16,-6-15-2-16,3 8 0 16,1-15-1-16,-6 1 0 15,0-4 1-15,-6-12 1 16,-10 5 0-16,-2-2 3 16,-18 3-1-16,-7-3 0 0,-9-3-3 15,-1 1-3 1,-11 3-4-16,-11 4-2 0,-11 16-3 15,-5 4-2-15,-8 12-4 16,4 5-1-16,-18 6 1 16,1 9 2-16,-4 0 2 15,-1 5 2-15,8 4-15 16,2 4-18-16,12 6-74 16,10 4-82-16,18 2 122 15</inkml:trace>
  <inkml:trace contextRef="#ctx0" brushRef="#br0" timeOffset="58197.48">2892 8661 255 0,'4'-7'177'15,"8"5"27"-15,-10-4-17 16,-2 4-15-16,5-4-7 0,-2-1-15 15,5 1-7-15,-2 2-9 16,4 4-1-16,-6 0-4 16,-9 0-6-16,6 0-36 15,-2 0-17-15,-1 0-27 16,1 0-7-16,-7 21-2 16,-21 39-2-16,16-14-6 15,-10 9-2-15,10 2-7 16,3 1-1-16,-12-5-5 15,6-6-2-15,-9-6-2 16,3 1-1-16,8-12 1 16,5 1 0-16,2-11 1 15,-1-8 2-15,3-5 0 16,-1-8-40-16,3-5-145 16,-1-6-216-16,-2-12 239 0</inkml:trace>
  <inkml:trace contextRef="#ctx0" brushRef="#br0" timeOffset="58600.61">2440 9216 783 0,'1'1'388'0,"5"-1"-124"16,-3-2-22-16,-4 1-43 15,1-1-28-15,0 1-33 16,21-5-12-16,37-8-21 16,-22 12-9-16,-23-3-19 15,30 1-8-15,7-2-19 16,-1-2-11-16,29 4-18 15,-14 1-5-15,-15-4-8 16,2 3-1-16,-4-1-1 16,-9 1 0-16,-6-2 0 0,-3-3 1 15,-9 1-2-15,-2-2 2 16,-5 1-47-16,1 1-41 16,-8-3-139-16,3 3-108 15,-8 2 204-15</inkml:trace>
  <inkml:trace contextRef="#ctx0" brushRef="#br0" timeOffset="59014.68">2703 8557 938 0,'-8'0'450'0,"7"0"-160"15,0-1-37-15,2 2-65 16,-1-1-35-16,0 0-35 0,0-1-9 15,21-3-14-15,27-4-12 16,-7 4-31-16,4 4-7 16,8-2-10-16,11 2-3 15,-25-5-5-15,30-3-3 16,7 4-8 0,-13-5-3-16,21 8-5 0,-28-1-1 15,-20 3-2-15,3-1 1 16,-18 0-10-16,-5 1-41 0,-8 3-103 15,-11 4-376-15,0 11 350 16</inkml:trace>
  <inkml:trace contextRef="#ctx0" brushRef="#br0" timeOffset="60247.42">2756 9995 452 0,'3'-5'314'0,"2"-4"-18"0,0 3-67 15,7-2-28-15,19-26-41 16,-34 27-15-16,11 3-16 16,-14 2-8-16,10 1-20 15,0-1-12-15,-4 2-27 16,0 0-12-16,0 0-21 15,2 4-6-15,3 17-6 16,10 34-3-16,-23-24-6 16,1-5-1-16,9 5-2 15,-2-5 0-15,0-5 2 16,-5-8 0-16,13-3 1 16,-18-7 5-16,10-6 7 15,6-4 1-15,-21-16 0 16,26 3-5-16,-3-8-8 15,-6 1-1-15,8-6-2 0,-8-2-2 16,2-3-2-16,10 4-1 16,-4 6 1-16,-8 4 0 15,-2 9-1-15,-15 0 0 16,5 7-1-16,3 3 0 16,-6 5 0-16,0 1-2 15,-7 9 1-15,-16 2 0 16,2 9 1-16,6 10 0 0,-10-1-1 15,12 5 1-15,1 1 0 16,-1-1 0-16,9 11 1 16,-1-1 0-16,8 3 0 15,1 2 1-15,7-11 1 16,1-3 1-16,4-8 1 16,6-2 1-16,6-5 2 15,3 0 6-15,4-10 16 16,3-3 7-16,8-7 6 15,8-3-2-15,14-6-13 16,7-1-4-16,-8-6-7 16,0-2-3-16,-11 2-2 15,-8-2-1-15,2 3-3 16,-11 6 0-16,-13-1-4 16,-2 7-1-16,-1 3-3 15,-11-1 4-15,3 4-57 0,3 6-36 16,-9 4 198-16,12 7-120 15</inkml:trace>
  <inkml:trace contextRef="#ctx0" brushRef="#br0" timeOffset="61213.58">2532 11255 653 0,'-3'-11'347'16,"3"4"-74"-16,0 1-22 0,-2 0-45 15,2 3-11-15,0 2-40 16,-1 1-25-16,0 0-41 16,-1 0-25-16,1 8-22 15,-2 18-1-15,-6 37-1 16,-2-25-3-16,-2 13-5 16,10 7-5-16,-5-7-9 15,0-5-3-15,0-10-5 16,-15-12-1-16,13 3-1 15,3 1-2-15,-4-5 0 16,6 2 0-16,0-6 0 16,-12-5 1-16,17-4 0 15,-3-6 0-15,-2-5-16 16,10-3-27-16,-5-6-66 0,15 0-59 16,-12-8-171-1,6-4 210-15</inkml:trace>
  <inkml:trace contextRef="#ctx0" brushRef="#br0" timeOffset="61616.84">2525 11209 935 0,'-6'0'448'0,"3"-1"-176"16,-1-3-34-16,4 3-91 16,0 0-36-16,0 0-38 15,17-3-8-15,33-2-1 16,-22 2-2-16,9 4-3 15,6-1-2-15,7-2-4 16,-1 2-5-16,2-7-11 16,-8 3-7-16,-2-3-8 15,3 2-3-15,-10 0-6 16,-2 5-3-16,-11-8-3 16,-5 6-1-16,-4-5 1 0,-7-3-10 15,-3 11-76-15,-1-2-36 16,-6 8-119-16,-2 2-194 15,-3 10 293-15</inkml:trace>
  <inkml:trace contextRef="#ctx0" brushRef="#br0" timeOffset="61981.689">2590 11460 993 0,'-2'0'545'0,"3"7"-227"15,-1-7-31-15,0-2-87 16,0 1-99-16,0 0 4 15,0 0-12-15,0 0-9 0,15-4-6 16,39-6-11-16,-23 4-3 16,3 6-9-16,3-3-7 15,-6-3-17-15,13 11-8 16,-26-8-11-16,-2-1-3 16,-1 1 0-16,-22-10-1 15,26 11-42-15,-15-3-46 16,-1 0 50-16</inkml:trace>
  <inkml:trace contextRef="#ctx0" brushRef="#br0" timeOffset="72153.12">8515 9128 335 0,'4'0'195'0,"-1"0"-35"16,-3 0-65-16,0 0-13 0,0 0-16 15,0 0 3-15,4 0 12 16,2 0 2-16,-6 0 5 16,2 0 1-16,-2 0-7 15,0 0-2-15,0 0 3 16,0 0 0-16,0 0-5 16,0 0-6-16,0 0-14 15,0 0-6-15,0 0-12 16,0 0-5-16,0 0-9 15,0 0-3-15,0 0 2 16,0 0 6-16,0 0 6 16,0 0 1-16,0 0-2 15,0 0-5-15,0 0-6 16,0 0-3-16,0 0-4 16,0 0-2-16,0 0-5 0,0 0-1 15,-1 0-4-15,0 0-1 16,-1 0-1-16,1 0 0 15,0 0-1-15,0 3 0 16,0 2-1-16,0-3 1 16,0 5-2-16,0-5 1 15,0 3-2-15,1 3 0 16,0-5 0-16,-1 3 0 16,1-6 0-16,0 0 1 0,0 0 3 15,8 5 0-15,3 0 3 16,-2-3 1-16,18-2-1 15,-30-13 0-15,-6 1-1 16,2-1-2-16,8 11 1 16,4 0 0-16,-1 2-3 15,-4 0 1-15,-2 0 0 16,2 0 0-16,-1 0 0 16,0 1 1-16,-3 5-1 15,0-3-1-15,0 0-1 16,-1 1 0-16,-1-1 0 15,4-1-1-15,1-2 6 16,0 0-24-16,0 0-120 16,-9 4-93-16,9-4 130 15</inkml:trace>
  <inkml:trace contextRef="#ctx0" brushRef="#br0" timeOffset="73010.19">9067 8818 761 0,'-7'-7'371'16,"7"4"-129"-16,-1 0-35 15,0 2-66-15,1 1-26 16,0 0-35-16,0 0-13 15,2 8-11-15,-4-2-2 16,-4 13-8-16,-14 27-3 16,-3-24-8-16,11 1-5 0,-9 2-10 15,-4-2-3-15,7 4-7 16,-4 0-1-16,10-3-4 16,4 3 0-16,2-2-2 15,2-1-1-15,4 0 0 16,0-1-1-16,4-3 1 15,5 2 0-15,10-3 0 16,-2 0 1-16,8-3 1 16,0-1 1-16,-6-8 4 15,1-9 0-15,6-7 0 16,-3-5 1-16,-1-7-2 16,12-1-2-16,-5-5-1 15,4-4 1-15,0 1 0 0,-9-2 2 16,-10 2 3-16,-2 1 3 15,4 2 7-15,-15-2 7 16,6-12 10-16,-4 4 4 16,-14 4-1-16,5 2-5 15,-11 21-11-15,-4-2-5 16,-3 0-9-16,-2 6-3 16,-5 1-5-16,10 6-2 0,-1 5-1 15,8 0-1-15,1 1-4 16,-10-6 4-16,17 2-52 15,-7-2-63-15,14 2 77 16</inkml:trace>
  <inkml:trace contextRef="#ctx0" brushRef="#br0" timeOffset="74228.36">10015 8752 499 0,'9'-9'311'0,"-11"0"-38"16,21 13-54-16,-19-9-14 16,11 4-26-16,-11 1-14 15,-14-6-25-15,10 5-18 16,-2 5-29-16,-2-2-10 16,1 10-20-16,-6-2-2 15,-8 2-6-15,4 2-4 16,-11-8-11-16,5 7-7 15,-3-6-12-15,-2 3-3 16,7-6-5-16,1 2-2 16,2-7-3-16,1-5-1 0,5 4-3 15,2 0 0-15,4 2-2 16,0 1 0-16,0-1-1 16,1-2 0-16,-3 2-1 15,6 0 0-15,0 2 0 16,2 7-1-16,-1-3-1 15,0 4 1-15,-2-4 1 16,0-4-1-16,1 6 1 16,-1-6 0-16,-1 6 1 15,1 7 0-15,-2 1-1 16,-4-2 1-16,1-5 0 16,-4-1-1-16,-3-5 0 15,9 14 0-15,-4-7 0 16,5 1 0-16,3-1 1 0,-5-6-1 15,6 2-1-15,2-3 0 16,2 0-2-16,-3-5 1 16,0 1 1-16,0 0 0 15,10-3 0-15,12-7-1 0,29-11-1 16,-31 14 0 0,4-1 0-16,-2 2 2 15,5 5 1-15,-4-5 0 0,5 9 0 16,-3 2 0-16,-2 2 0 15,-2 1 0-15,-6-3 0 16,11 12 0-16,-15-3 0 16,-3 5 0-16,-4 3 0 15,-9-3 0-15,2 5 1 16,3 1 0-16,-10 4 2 16,-2 0-1-16,-11-1 1 15,-4-3 0-15,-1 1 1 16,-6-6 2-16,4-3 2 15,1-2 2-15,-1-5 8 16,2-7 3-16,1-2 3 16,-1-2 0-16,1-10-6 15,0 6-3-15,3-13-6 16,-5 0-3-16,11 2-4 0,2 0-2 16,6 6 0-16,11 6-6 15,-4 0-57-15,-1 1-52 16,-4 5 70-16</inkml:trace>
  <inkml:trace contextRef="#ctx0" brushRef="#br0" timeOffset="76559.35">689 8934 586 0,'14'-42'300'16,"-14"35"-92"-16,0 4-21 16,0 0-52-16,-1 1-19 15,0 1-23-15,0 0-10 0,1 0-18 16,0 0-9-16,0 0-22 16,0 0-7-16,0 1-9 15,-2 0-4-15,2 6 1 16,2 16-2-16,0 28-3 15,10-21 0-15,-23 1-3 16,3-5 2-16,-3 8-1 16,-13-5 0-16,13 2 1 15,-1-1-1-15,6-5 0 16,-5 6 1-16,4-11 1 16,6 4 0-16,-8-16 4 15,6-8 1-15,0-4 0 16,-8-10-2-16,16-1-6 15,1 1-4-15,0-7-3 16,7-4 0-16,-3 3-1 16,0-5-1-16,5 5-1 15,0-2 0-15,-4-1 0 16,5-4 0-16,-13 2 1 0,16 3 0 16,4 2 1-16,-6 4 1 15,14 12 0-15,-10-5 2 16,0 12 4-16,-2 7 0 15,2-5 3-15,-9 12-1 16,-3 4-1-16,-6 0-2 16,-3 11-1-16,0 2 1 0,-9-3 1 15,0 3-1-15,-1-2 2 16,2-1-1-16,-3 1 0 16,3-5 0-16,-6-4 2 15,-2 3 0-15,7-11 2 16,-2-2 1-16,7-5 3 15,-2-8 0-15,1 0 0 16,4-6-2-16,1-2-6 16,0 6-4-16,5-11-2 15,2 3 1-15,6-10 0 16,1-6 0-16,3 1 0 16,6 1-1-16,-4 2 0 15,-2 1-1-15,5-2-1 16,-5 1 0-16,-4 3 2 15,-1 6 2-15,8 6 5 16,1 1 2-16,1 9 0 16,9 1-1-16,-21 6 0 0,2 8 2 15,-3-1 0-15,-5 3-2 16,0 8-1-16,-4-2 0 16,-6 3 0-16,2 1 0 15,-1-2 0-15,-2 1 0 0,0 0 0 16,4-3 1-16,-4-4 0 15,3-7 2-15,-6 4 1 16,7-7 1-16,-7-8 0 16,-2 4-6-16,19-15-49 15,-21 10-47-15,20-10-180 16,0-5 170-16</inkml:trace>
  <inkml:trace contextRef="#ctx0" brushRef="#br0" timeOffset="77133.64">1325 8972 657 0,'-6'3'427'0,"-10"1"-16"15,8 4-159-15,-7 2-32 16,7 0-71-16,0-2-27 15,-2 3-38-15,-4 0-16 16,-8 2-19-16,9 1-9 16,2 7-12-16,2-4-4 15,9 1-3-15,-4 3-2 16,4-9-5-16,5 6-1 0,-5 0-2 16,3-4-2-16,1 0 0 15,1-7-2-15,11-2 0 16,-2-2 1-16,7-1 0 15,5-1 1-15,9-7 0 16,-5-6 1-16,-5-7-1 16,9 1-1-16,-23-1 1 15,8 1-1-15,0-7 2 16,-13 2-1-16,12 0 2 16,-9-1 1-16,-11 3 5 15,5 2 2-15,-16-2 6 16,2 2-2-16,4 6-5 15,-8-3-6-15,1 15-8 16,-3 0-4-16,-4 1-2 16,-3 6 0-16,5-1 1 15,3-1 0-15,-4 6 1 16,4 0 0-16,7-4-1 0,3 6 0 16,5-4-2-16,0 3 0 15,3-4-40-15,-2 0-38 16,4 3-101-16,7-6-63 15,-4 1-422-15,11-1 444 16</inkml:trace>
  <inkml:trace contextRef="#ctx0" brushRef="#br0" timeOffset="77545.59">1903 8654 1034 0,'5'-5'505'0,"-6"1"-144"15,-4 2-84-15,-7 2-81 16,4 2-38-16,5 6-71 15,-13-3-23-15,13 6-20 0,1 7-6 16,-3 7-5-16,7 10-3 16,-9 7-3-16,-7-4 0 15,2 11-2-15,-5-4-2 16,-1 3-5-16,7 3-5 16,0-7-3-16,-2-2-2 15,7 2-1-15,-6-8 1 16,-22-7-1-16,29 8 1 0,-3-21 2 15,-15 4 0-15,42-10 4 16,-19-9 0-16,0-2-35 16,20-10-28-16,-39-8-66 15,21-7 63-15</inkml:trace>
  <inkml:trace contextRef="#ctx0" brushRef="#br0" timeOffset="78208.53">573 9441 742 0,'0'-1'377'0,"5"-3"-108"16,4-8-33-16,16 5-50 15,3 1-32-15,9 2-36 0,10 4-16 16,13-2-11-16,10-3-4 16,10 2-14-16,7 3-10 15,-6 2-24-15,-3 2-7 16,21-3-10-16,-16-1-5 15,7 6-1-15,-13 1-2 16,-27-10-2-16,2 5-1 0,-20-13 0 16,-4-2 2-16,-9 10 2 15,-5-1-2-15,-9 2-11 16,-2-1-22-16,-4 3-85 16,0-1-61-16,-4 1 97 15</inkml:trace>
  <inkml:trace contextRef="#ctx0" brushRef="#br0" timeOffset="78707.409">475 9518 570 0,'-8'2'335'0,"5"2"-39"15,-2-4-54-15,10 4-58 16,14-5-20-16,-4-2-24 16,6-1 2-16,5 0-20 15,8 5-20-15,7-1-11 16,-4 2-2-16,34 0 6 16,1-4 0-16,15 0-21 15,29-1-12-15,-32-4-27 16,1 3-10-16,6-1-11 15,-10 2-3-15,3 3-3 16,-12 0 0-16,-19 0 4 16,-8 0-1-16,-21 0 2 15,-3-6 0-15,-8-3 2 16,-13 0-14-16,6-2-53 16,3 0-68-16,-17 5 68 15</inkml:trace>
  <inkml:trace contextRef="#ctx0" brushRef="#br1" timeOffset="107132.61">19267 5255 425 0,'0'-30'286'15,"0"29"20"-15,0-1-85 16,-2 2-78-16,1 0-24 16,-1 0-33-16,1 0-11 15,0 0-10-15,0 0-1 16,0 0-11-16,0 0-4 16,0 0-9-16,-1 6-1 0,-3 10 0 15,-7 22-3-15,6-17-7 16,-4 1-5-16,-2 2-9 15,0 4-3-15,3 5-5 16,-4-2 0-16,4 2-2 16,-12-6-1-16,-1 1 1 15,11-1-1-15,-8-6 0 16,13 1 0-16,-4-10 1 16,3-1 2-16,7-6 5 15,-8-4 3-15,10-3-18 16,3-5-39-16,-1-4-149 15,10 1-147-15,10-8 205 16</inkml:trace>
  <inkml:trace contextRef="#ctx0" brushRef="#br1" timeOffset="107430.37">19346 5498 998 0,'-3'-3'482'0,"2"4"-174"16,-2-1-89-16,2 0-83 16,0 0-34-16,0 0-42 15,0 0-14-15,0 0-26 16,0 0-5-16,-5 8-7 15,1 5-3-15,-10 24-1 16,14-30 0-16,1-1 0 16,-2-2 6-16,2-2-45 15,0-2-49-15,0-1-191 16,0 0 170-16</inkml:trace>
  <inkml:trace contextRef="#ctx0" brushRef="#br1" timeOffset="108315.9">19953 5176 739 0,'0'4'375'0,"5"-1"-97"16,-21-6-49-16,17 8-59 16,-1-1-25-16,-8 1-39 15,9 2-17-15,-15-3-17 16,4 1-3-16,-3 2-9 15,-4-6-8-15,1 2-19 16,-7-1-8-16,4-1-14 16,2 6-4-16,3-2-3 15,1 2-1-15,1-2-1 16,6 3 0-16,-3-4 0 16,6 2-1-16,3-6-1 15,-1 0 0-15,1 0 0 16,0-1-1-16,-2 1 0 0,1 0-1 15,0 0 2-15,0 0 0 16,0 0 0-16,0 7 0 16,-1 4 0-16,0-4 0 15,-3 9 1-15,-10 25 0 16,4-30 0-16,3 4 0 0,-4-5 0 16,2-5 0-16,3 4 0 15,0-3 0 1,7-6-1-16,1 4 0 0,4-2 0 15,-5-2 0-15,0-1 0 16,0 0 0-16,9-2 0 16,8-4-2-16,27-10-1 15,-27 10 1-15,-3 2-1 16,3 2-1-16,1 3 0 16,-3 6-1-16,1 4 1 15,-2 2 1-15,-4 4 2 16,-1 2 0-16,-4 0 1 15,-2-1 0-15,-2 1 0 16,-5-1 2-16,-5 3 0 16,1-3 0-16,-7-2 1 0,3 2-1 15,-3-4 2-15,-2-2 1 16,0 0 1-16,1 1 1 16,0-1 0-16,-3-5-1 15,-1-2 0-15,1-3 0 16,-3-6 2-16,6 3 0 15,4-10 1 1,7 7-1-16,-1-1-1 0,-13-19-2 0,3-6-17 16,2 1-22-16,14 14-52 15,2 0-45 1,3 7-118-16,8 4-81 0,1 1 205 16</inkml:trace>
  <inkml:trace contextRef="#ctx0" brushRef="#br1" timeOffset="108931.57">20323 5296 751 0,'-1'-4'443'0,"-1"3"-67"15,-5-7-155-15,2 8-32 16,-3 0-69-16,0 0-18 15,-2 11-32-15,0-4-11 0,-4 9-7 16,-4 7-1-16,-2 1-11 16,-4 3-3-16,1 2-11 15,0-4-6-15,4 5-8 16,5-6-3-16,2 0-4 16,10 1-1-16,2 2-1 15,1-2-2-15,8-3 1 16,0 0 0-16,7-9 0 15,4 0 2-15,1-8 3 16,0-5 1-16,-2-11 5 16,2-7 0-16,2-7 0 15,3-5-1-15,3 0-3 16,3 1 0-16,-4-7-2 16,-8 1 0-16,4-4-1 15,-17-2-2-15,-5 11-2 0,-2-3-2 16,-21 7-4-1,4 7-1-15,-5 1-2 0,2 9 1 16,-1 5-2-16,-1 5 1 16,4 2-28-16,-5 6-31 15,7 2-99-15,-5-2-74 16,3 9 145-16</inkml:trace>
  <inkml:trace contextRef="#ctx0" brushRef="#br1" timeOffset="109943.25">20895 5259 289 0,'0'-1'162'0,"0"0"-16"16,0 0-16-16,0 0 1 15,0 0 8-15,0 0 18 16,0 0 5-16,0-1 0 15,0 1-6-15,0 0-18 16,4 0-10-16,-4 0-21 0,1 1-11 16,-1 0-20-16,0 0-7 15,1 0-16-15,-1 0-4 16,5 9-7-16,-4-3-4 16,-1 0-6-16,0 2-4 15,-3 4-7-15,-2 1-2 16,-16 32-8-16,4-29-3 15,4 7-5-15,-4 7 0 0,-2 0-1 16,-2 7-1-16,5-3 1 16,1-4 0-16,6-2 0 15,1 2 1-15,0-5-1 16,2-7 0-16,-1-2 1 16,1-5 1-16,3-8 3 15,2 2 1-15,1-7 4 16,0 0 0-16,0 1-3 15,0 0-2-15,0 0-5 16,0-1 0-16,2-8-1 16,6 0-1-16,25-19-1 15,-27 27-1-15,2 3-1 16,4 5 0-16,-1-3 1 16,3 3 0-16,2 1 1 15,3-6 1-15</inkml:trace>
  <inkml:trace contextRef="#ctx0" brushRef="#br1" timeOffset="111090.16">20727 5623 360 0,'-1'-1'246'16,"0"0"3"-16,0 1-84 15,0 0-24-15,0 0-29 16,0 0-8-16,0 0-9 16,1-2 2-1,0 1 10-15,0 1 4 0,0-1-6 0,0 1-1 16,0-1-10-16,0 1-7 15,0 0-5-15,0 0-3 16,2 0-14-16,3 2-6 16,3-1-14-16,4 3-6 15,0-2-8-15,33 8-3 0,-17-5-2 16,-2-3 1-16,0 1 0 16,-1-3 0-16,-4 0-4 15,7 0-3-15,0 3-5 16,3 0-2-16,-11-3-3 15,0-2-2-15,-10-6 1 16,1 7-1-16,-7-3 0 16,-6-2 1-16,2 6 0 15,-11-8-2-15,6 8-2 16,1 0 4-16,2 0-44 16,1-1-35-16,0-1-106 15,0 1-93-15,-1 0 169 16</inkml:trace>
  <inkml:trace contextRef="#ctx0" brushRef="#br1" timeOffset="111798.66">21767 5421 640 0,'34'-33'348'16,"-28"30"-64"-16,0 2-34 0,-5 0-54 15,-1 1-35-15,0 0-48 16,0 0-13-16,-1 0-19 16,0 4 2-16,-8 9-5 15,-39 30-8-15,24-20-16 16,0 0-9-16,-5 2-18 16,-3 1-5-16,-4 1-10 15,-3-3-2-15,3 1-3 16,-1-2-3-16,11-5 0 15,9-1-1-15,14-7 2 16,10-2 3-16,-3-8-15 16,-3-6-39-16,-1-7-104 15,0-2-119-15,18-5 162 16</inkml:trace>
  <inkml:trace contextRef="#ctx0" brushRef="#br1" timeOffset="112097.81">21592 5411 933 0,'-3'-11'489'0,"3"5"-116"16,4 3-65-16,4-3-100 16,3 9-50-16,2 2-63 15,-1 4-27-15,0 4-16 16,-2-5 2-16,1 12-8 15,1-1-5-15,-3 5-10 16,2 4-5-16,-4 0-8 16,-2-3-2-16,0 4-6 15,-3-4-1-15,-2-4-1 16,4-4-1-16,-1-9-8 16,1-3-25-16,6-13-154 15,1-2 125-15</inkml:trace>
  <inkml:trace contextRef="#ctx0" brushRef="#br1" timeOffset="114596.52">22013 5550 500 0,'-2'-1'277'0,"1"0"-33"15,0 0-25-15,1 0-28 16,0 0-9-16,0 0-30 16,0 0-8-16,0 0-16 15,0 0-6-15,0 0-9 16,0-1-10-16,0 1-27 16,-1 0-16-16,0 0-27 15,0 0-8-15,-5 0-11 16,1 1-2-16,-5 3 0 15,7-2-1-15,-2 5-2 0,0 6-1 16,3-7 0-16,-1 1 0 16,1-6 2-16,1 0 1 15,0 0 5-15,0 0 1 16,0 0-9-16,0 0-17 16,0 0-84-16,0 0-78 15,1-1 104-15</inkml:trace>
  <inkml:trace contextRef="#ctx0" brushRef="#br1" timeOffset="115664.02">22478 5226 432 0,'-2'0'273'16,"2"-3"-32"-16,1 2-40 15,-1 1-9-15,0 0-36 16,0 0-13-16,0 0-17 16,0-1-5-16,0 0-4 15,0 0-14-15,0 1-34 16,0 0-15-16,0 0-24 15,-1 7-4-15,-3 14-4 16,-7 35-3-16,3-33-6 16,-15-7-3-16,9-2-2 0,-5-7 0 15,-1 0 1-15,23 0 0 16,-8-2 2-16,3-6 2 16,2-1-2-16,0 2-1 15,0-2-7-15,0 1-5 16,0 0-12-16,1-11-11 15,2-11-22-15,15-23-10 16,-11 25-2-16,5 5 8 16,9 5 24-16,2-4 10 15,9 12 9-15,-4-1 1 0,-4 12-2 16,0 8 1-16,-8 6 4 16,5 8 2-16,-14-4 5 15,-1 5 4-15,-7-1 8 16,-10-2 4-16,-6 3 5 15,-5-3-1-15,-6-3-6 16,-3 1-3-16,-11-1-1 16,5-2-1-16,-5-4 1 15,0-5 1-15,11-6-2 16,-2-3 1-16,6-6-1 16,3 0-2-16,7-4 0 15,-2-5-3-15,8 2-2 16,3-4-2-16,5-1-4 15,3 2-3-15,0 0-4 0,7-1-1 16,-1 2-2-16,6 4 1 16,4 0 0-16,-2 4 0 15,5 4 3-15,-4 2 2 16,6 4 3-16,-1 2 2 16,1 5 2-16,1 1 4 0,-2 0 3 15,-7-2 2-15,0-3 1 16,-2-4-1-16,2-2 0 15,16 4 0-15,-9-12-17 16,1 0-29-16,-1-9-94 16,-9-6-94-16,9 5 135 15</inkml:trace>
  <inkml:trace contextRef="#ctx0" brushRef="#br1" timeOffset="116512.07">23097 5219 725 0,'3'-7'421'16,"-3"5"-54"-16,-4 1-96 16,3 1-89-16,0 0-42 15,-1 0-32-15,-16 4-7 0,-33 32-15 16,27-22-5-16,-1-7-22 16,-7-7-9-16,13 6-18 15,-6-4-9-15,11-3-10 16,5 1-2-16,-6-1-4 15,18-2-2-15,-11 3-2 16,4-2-1-16,7-2-2 16,-8 5-1-16,9-1-2 15,7 9-1-15,-12-5-1 16,6 2 1-16,-10 2 2 16,-3-3 2-16,2 1 0 15,-5-2 0-15,2 7 1 16,2 0 0-16,1 2-1 15,1 1 1-15,-4-6-1 16,-3-3 1-16,2 2 0 16,-1-6 1-16,11 6-1 0,4 2-1 15,2-7 0-15,-6-1-2 16,-5-6-2-16,8-4-3 16,-1 1-3-16,10 6-3 15,7 1 0-15,-10-4 0 16,4 5 2-16,-3-9 2 15,3 3 1-15,-3 3 2 16,14 4 1-16,4 7-1 0,-6-3 2 16,8 9 0-16,-15-8 2 15,0 4 0-15,2 9 2 16,-8-2 0-16,-3 3 0 16,-4 1 1-16,-7-2 3 15,-2-2 1-15,-5 1 1 16,-8-2 1-16,0 1 2 15,-9 0 2-15,-2-4 5 16,8-3 0-16,-8-3 4 16,10-5-1-16,2 1-2 15,-15-3-2-15,4-9-2 16,3 0 0-16,2-6-3 16,10-1-1-16,-1-2-2 15,6-2-11-15,5 4-38 16,-2 0-37-16,7 4-74 15,0 6-38-15,4 1-210 0,2 5 263 16</inkml:trace>
  <inkml:trace contextRef="#ctx0" brushRef="#br1" timeOffset="117113.82">23412 5267 743 0,'-7'4'395'0,"5"0"-69"16,5 7-77-16,-19-6-68 16,-1 2-24-16,2-1-45 15,-15-3-20-15,21 15-25 0,-7-3-11 16,-10 5-15-16,6 3-3 16,-5 2-4-16,2-4 0 15,10 2-7-15,0 0-4 16,6-4-10-16,1-1-3 15,7 3-3-15,3-6-2 16,3 2 1-16,3 2-1 16,4-2 1-16,1-3 1 15,3-1 2-15,-5-11 4 16,1-5 6-16,14-2 2 0,2-11 0 16,-7-6-5-16,8-2-6 15,-9-2-2-15,-3 2-3 16,9 3 1-16,-14-3 0 15,-4-1 0-15,-5 1 2 16,2 3 0-16,-7 1 0 16,-7-4 1-16,0 5-3 15,-5-4-1-15,-5 2-3 16,8 5-1-16,-3-7-1 16,5 8-2-16,-15-5-6 15,3 7-18-15,-5 8-52 16,-10-2-52-16,14 14-68 15,-2 7 113-15</inkml:trace>
  <inkml:trace contextRef="#ctx0" brushRef="#br1" timeOffset="118196.92">23725 5323 721 0,'5'-17'411'0,"3"10"-92"0,-2 6-93 16,-3-10-46-16,-1 20-81 15,-5-3-28-15,-7 5-49 16,3 17-1-16,-3 1 0 16,-3 0-2-16,1 3-2 15,-7-2-3-15,0-5-2 16,9-8-2 0,4-8 1-16,2 1 2 0,-11 21 1 15,2-9 2-15,3-7 7 16,10-15-3-16,-2-8-12 15,2-4-5-15,3-10-14 16,1-2-5-16,6-6-5 16,4-3-3-16,3-2-1 15,6 1 2-15,3 2 10 16,-2 1 3-16,7 6 3 16,-4 4 0-16,-8 9-1 0,8 17 0 15,-15 9 3 1,0 3 5-16,-6 12 5 0,-2-5 3 15,0 9 1-15,-12 1-1 16,12 1-1-16,-19-2-1 16,-10-4 1-16,23 2-1 0,-13-6 2 15,3-4 2-15,12-3 2 16,-15-3 1-16,0-15 6 16,11 2-2-16,-1-14-4 15,12-7-6-15,-1-3-10 16,9-4-8-16,4-6-15 15,-5 1-6-15,12-3-7 16,-5-3 5-16,14 2 13 16,0 0 8-16,2 1 11 15,1 7 3-15,-17 13 13 16,-2 2 5-16,-7 16 8 16,-3 6-2-16,-4 10-7 15,-5 6-4-15,-4 5-6 16,-4-1-2-16,-5 1-1 15,0 2 0-15,0-3 0 16,0-1 0-16,4-4 1 0,3-3 0 16,2-7 4-16,0 0 2 15,0-10-14-15,4-1-19 16,3-7-99-16,3-8-70 16,4-4 114-16</inkml:trace>
  <inkml:trace contextRef="#ctx0" brushRef="#br1" timeOffset="118612.32">24268 5329 935 0,'-12'12'461'0,"-1"1"-149"16,3 7-66-16,-9-4-80 15,5 2-38-15,-4 5-50 16,2-2-15-16,4 1-19 15,-2-5-4-15,7 0-11 16,2-2-3-16,5 3-1 16,0-4-1-16,6-1 0 15,3 0-3-15,1-4-2 16,4-3 1-16,2-2 1 16,0-5 0-16,17-5-1 15,-11-4-3-15,9-6-4 16,-9-4-3-16,-13-6-5 0,2 1-1 15,-7-4-2-15,12 4-1 16,-11-4 0-16,-3 0 0 16,-3-2-2-16,-4 10-3 15,-7 6-6-15,9 5-2 16,-9 10-3-16,12 0 0 16,-9 3 3-16,-8-1-12 15,3 1-59-15,-10 4-51 0,16 5-189 16,-1 4-182-16,7 8 320 15</inkml:trace>
  <inkml:trace contextRef="#ctx0" brushRef="#br1" timeOffset="118949.13">24853 5060 1080 0,'-3'-13'554'0,"1"7"-174"16,-9 2-137-16,4 8-123 0,-3 6-48 16,-3 13-32-16,7 6-2 15,-6 14-10-15,-5 9-2 16,3 6-9-16,-8-3-3 15,5-4-5-15,1-4-1 16,-2-7 0-16,4 3 1 16,-5-5 1-16,4-8 3 15,2-3 2-15,0-7 2 0,8-2-63 16,1-3-75-16,-1-10 76 16</inkml:trace>
  <inkml:trace contextRef="#ctx0" brushRef="#br1" timeOffset="119554.02">23504 5779 871 0,'0'-7'451'0,"8"4"-117"16,9 3-60-16,8 0-70 16,6 0-37-16,19 2-48 15,5-5-19-15,22 4-27 16,13 7-14-16,4-8-21 16,4 3-8-16,1 0-13 15,-8-6-4-15,-14 3-5 16,-7 0-2-16,-23 0-1 0,-9 6-2 15,-10 5-3-15,-6 4-7 16,-17-6-32-16,-2-7-11 16,-6 2-73-16,-5-1-58 15,2 4 118-15</inkml:trace>
  <inkml:trace contextRef="#ctx0" brushRef="#br1" timeOffset="120118.28">23727 6003 795 0,'12'-1'464'15,"-2"-1"-42"-15,26 1-113 16,-31 4-99-16,-2 1-57 15,-10 5-73-15,-1 3-18 16,8 11-28-16,-6 1-6 16,-3 6-11-16,-5 8-2 15,-7-2-3-15,-1 0 0 16,7-1-2-16,-3-6 0 0,-1-4-3 16,2-1 0-16,0-5-1 15,5 0-1 1,7-2-2-16,2 1 0 0,3-6-1 15,2-2-1-15,4-5 9 16,3-1 2-16,11-2 4 16,4-2 1-16,18-1-6 15,-4-3-1-15,2-5-3 16,2 1 0-16,-6-2-2 16,3 1 0-16,-4 4-18 15,-6 3-17-15,-11-5-70 16,-2 2-156-16,0 2 172 15</inkml:trace>
  <inkml:trace contextRef="#ctx0" brushRef="#br1" timeOffset="120664.33">25264 5474 567 0,'-3'0'369'0,"1"0"-35"16,2-1-70-16,-2 0-26 15,1 0-30-15,1-1-15 16,0 2-29-16,12 2-12 0,17 0-44 16,51 8-18-1,-39-9-31-15,0 0-14 0,-5-1-16 16,-2-2-7-16,1-2-9 15,-8 1-2-15,-3-1-17 16,-5 0-23-16,-3 8-67 16,-11-4-26-16,-14 0-186 15,1 5 200-15</inkml:trace>
  <inkml:trace contextRef="#ctx0" brushRef="#br1" timeOffset="120968.739">25152 5730 942 0,'11'0'546'0,"3"-3"-100"15,1-8-132-15,9 4-34 16,-8 1-86-16,7-1-35 15,-1 6-62-15,1-3-19 16,13-3-25-16,-6 7-14 0,12-1-21 16,-11 0-5-16,-2 1-7 15,-3 0-2-15,-3 1 0 16,-1 0-7-16,-5 2-31 16,-5-5-20-16,-5-2-18 15,-3 3 36-15</inkml:trace>
  <inkml:trace contextRef="#ctx0" brushRef="#br1" timeOffset="133778.78">25988 5745 228 0,'0'-1'180'0,"0"0"52"15,0 0-20-15,4-1-12 16,-2 1-8-16,0 0-11 16,3 0-8-16,-5-1-17 15,0 1-7-15,0 0-21 16,0 0-8-16,0 1-21 16,0 0-7-16,0 0-20 15,0 0-12-15,0 0-20 16,0 3-10-16,0 2-9 15,0-1-4-15,0-4-5 16,-1 0 0-16,1 0-2 16,0 0 1-16,0 0 2 0,0 0 3 15,0 0 1-15,0 0-1 16,0 0-4-16,0 0-3 16,0-1-5-16,0 0-1 15,0-1-2-15,4-9-1 16,-2 7 0-16,2-4-2 15,-4 7-1-15,1-4-1 16,-1 4-3-16,0 0 1 16,0 0 2-16,0 1 2 15,0 0 2-15,2 11 0 0,-2-3 1 16,0-2 1-16,-1 1-1 16,-1-2 1-16,-1 0 0 15,1 0 0-15,0-2 0 16,0 1 0-16,0-2 1 15,-1 1 1-15,2-3-35 16,-1 6-51-16,1-6-103 16,1 0-64-16,0 0 147 15</inkml:trace>
  <inkml:trace contextRef="#ctx0" brushRef="#br1" timeOffset="134882.66">26497 5402 417 0,'-1'-2'233'0,"-1"1"-30"0,1 0-36 15,0 0-29-15,0 0-6 16,0 0-10-16,0 0 4 16,0 0-8-16,0 0-9 15,0 0-21-15,0 0-13 16,0-1-12-16,-1 1-2 16,1 0-8-16,0 0 0 0,0 0 7 15,0 0-1-15,1 0-7 16,9-2-6-16,19-7-28 15,40-3-9-15,-33 7-6 16,0 4 0-16,-2 6-3 16,-7 2 0-16,0-1-1 15,-13 3-1-15,-2 3 2 16,-15-1 0-16,0 0 7 16,-2-4 2-16,-8 2 2 15,13 4-1-15,-20 0-2 16,12 2-1-16,-10-4 0 15,-10 3 0-15,1-1-1 16,-9-2 0-16,5 0 0 16,1-4 0-16,13-1-1 15,1-1 1-15,5-2-1 0,5-2 0 16,4-2 0-16,3-2-3 16,5-1-2-16,6 1-4 15,2 0 0-15,2-2 1 16,4 2-2-16,-4-1 0 15,11 5-1-15,7 2 0 0,-12 2 2 16,14 6 0-16,-20 1 1 16,-8 1 0-1,-4 5 1-15,-6 2 1 0,3 6 1 16,5-1 0-16,8 6 1 16,-21-5 2-16,-5-4 0 15,-5 6 1-15,-9-12 3 16,2 3 0-16,-1-2 2 15,-4-7 1-15,-1-3 11 16,7 4 5-16,-5-2 8 16,-3-1 3-16,7-4-3 15,-6-3-2-15,8-8-3 16,4-6-2-16,3 2-8 16,-2-19-5-16,11 3-8 15,1-2-9-15,7-5-33 16,11 11-18-16,0-3-63 15,5 5-7-15,4 8-206 16,-1 6 217-16</inkml:trace>
  <inkml:trace contextRef="#ctx0" brushRef="#br1" timeOffset="135544.57">26960 5342 463 0,'-9'3'302'16,"5"4"-16"-16,0-3-78 0,-2-1-30 15,5-1-45-15,1-6-12 16,0 3-9-16,0 1 7 15,0-2 17-15,0 1-5 16,1 0-23-16,17 0-15 16,34 2-27-16,-21-2-3 15,9-2-24-15,-1-1-8 16,-6-1-14-16,1 6-13 0,-14 0 3 16,-1 2-1-1,-4 0-5-15,-11-3-1 0,-2 6-2 16,-2 6 1-16,-4 3 3 15,-3 3 2-15,-2 2 1 16,4 2-2-16,-1 3-1 16,-5-1 0-16,-8 1 1 15,-12-2 0-15,2 4 1 16,6 2 0-16,-1-4 0 16,8 1 0-16,1-7 0 15,1-1-1-15,5 3 2 16,-1-11 0-16,2 0-1 15,0-3-2-15,1-6-13 16,6 0-12-16,1 1-41 16,-1-2-42-16,0-1-132 15,0 0-123-15,0 0 224 16</inkml:trace>
  <inkml:trace contextRef="#ctx0" brushRef="#br1" timeOffset="135874.17">27007 5506 586 0,'-2'-4'368'0,"-4"4"5"16,4 0-67-16,2 0-79 15,0 0-3-15,0 0-45 16,4 0-40-16,17 1-4 16,27 3-35-16,-22-3-9 15,13 2-11-15,-17-1-21 16,11 0-9-16,-13 1-20 16,-12-3-9-16,14 0-10 15,-12 0-3-15,6 0-5 16,-4-1-19-16,-2 2-80 0,1-2 0 15,-2 1 45 1</inkml:trace>
  <inkml:trace contextRef="#ctx0" brushRef="#br1" timeOffset="136708.18">27833 5347 881 0,'1'-5'486'15,"1"3"-127"-15,-6 2-129 16,3 0-31-16,0 0-68 15,-9 2-16-15,-9 4-28 16,-37 3-11-16,24-8-25 16,1 0-6-16,1-3-22 15,8 2-5-15,-1-5-9 16,9 7-8-16,0 1 2 16,5-2-2-16,6 5-3 0,-3-1-2 15,-4-2-2-15,-2 0 0 16,3-1-1-16,5 3 2 15,9 4 2-15,-1-1 1 16,-4 3 3-16,0-4 0 16,-5-3 1-16,4 4 0 15,-1 3 1-15,-5-2 0 16,-3 2 0-16,-3-2 0 0,1-3 0 16,6 2-1-16,-3-1 0 15,3 1-1-15,0-3 0 16,0 2 0-16,3-4 0 15,-1-1 1-15,3-2-1 16,0 0 1-16,1-1-1 16,0 0-2-16,0 0 0 15,4 0-2-15,15-3 0 16,25-6 1-16,-18 7 0 16,3-1 0-16,3 1 1 15,8 3 0-15,-19 0-1 16,6 2 0-16,-9 4-1 15,-8-2 1-15,12 5 0 16,-16-2 0-16,-3 7 1 16,0 3 1-16,-4 5 1 0,-4 3 1 15,-4 3 1 1,-2 1 1-16,-9-4 0 0,-10 0 2 16,11 5 0-16,-14-12 2 15,-5 1 3-15,10-3 2 16,-20-16 2-16,11 2 2 15,7-6-2-15,3-1-1 16,4-6-2-16,0-2-1 0,1-6-3 16,-3 1-2-16,9 5-6 15,2-8-2-15,12 16-24 16,-3-4-20-16,-1 1-86 16,5 9-23-16,9-7 90 15</inkml:trace>
  <inkml:trace contextRef="#ctx0" brushRef="#br1" timeOffset="137832.04">28044 5675 359 0,'0'0'231'0,"0"0"4"16,1 2-32-16,1 3-33 16,0 1-12-16,-2-6-19 0,1 10-7 15,-1-1-9-15,0 5-7 16,-2 29-12-16,-2-32-9 15,0 0-23-15,-4-1-8 16,8-7-12-16,1-1 10 16,-1-6 26-16,0 3-3 15,0 0-8-15,4-7-18 16,3-18-40-16,32-38-4 0,-24 23-5 16,-6-9 0-16,11 3-3 15,3 3-2 1,2 0-2-16,1 9-1 0,-2-1-1 15,-5 1-1-15,-5 8 0 16,-7-5 0-16,-1 19-3 16,-1 1-2-16,-2 10-9 15,-3 7-1-15,-8 7-1 16,2 8 1-16,-7 8 9 16,-1-2 3-16,5 0 3 15,-2 0 0-15,11 2 0 16,1-5 1-16,8-1 1 15,-1-2-1-15,1-5 2 16,2-2 0-16,2-3 4 16,6-5 0-16,4-5 3 15,3-1-1-15,1-8 0 0,2-5 0 16,5 0-2-16,0-4 0 16,7 0 0-16,-8-2-1 15,2-2 2-15,-2 1-1 16,-17-7-1-16,18 11-1 15,-29-11-2-15,8 5 1 16,-4 1-2-16,-9-1 0 16,6 14-4-16,-6 5-4 0,0 13-4 15,-6-4 0 1,-1 7 0-16,4-2 3 0,-5 5 0 16,7 7 1-16,-4 2 0 15,-7 2 0-15,2 2 2 16,-8 2 3-16,-9 0 1 15,2 1 1-15,2 1 1 16,4 2 0-16,12 1 1 16,2 1 1-16,-4-2-1 15,0-10 1-15,5 2 1 16,-7-10 0-16,-1-11 4 16,12 12-15-16,-5-17-143 15,6 0 110-15</inkml:trace>
  <inkml:trace contextRef="#ctx0" brushRef="#br1" timeOffset="138540.74">29284 5348 592 0,'-7'-50'323'0,"8"46"-50"15,1-1-14-15,0 2-39 16,-2 1-33-16,0 2-67 15,-1 0-29-15,0 0-38 16,-3 22-5-16,-9 34 1 16,-2-24-3-16,-5 2-3 15,-1 2-1-15,-5 1-6 16,3 0-5-16,-4-5-9 16,-3 2-3-16,10-3-4 15,-1-5-1-15,12-2-3 16,10-4 0-16,-7-8-2 15,3 5 1-15,7-3 0 16,-14-11 0-16,18-3-63 16,8-8-54-16,-8-12-149 0,30 7 149 15</inkml:trace>
  <inkml:trace contextRef="#ctx0" brushRef="#br1" timeOffset="138838.63">29687 5281 888 0,'3'-13'471'0,"-1"12"-86"15,-6 5-138-15,-8 5-91 16,1 6-33-16,-8 6-53 16,-1-2-11-16,5 10-13 15,4 0-3-15,-3 4-4 16,12 4-2-16,-8-2-7 15,-21-3-2-15,7 3-3 16,5 2-4-16,-11 2-8 16,16-4-3-16,-1 4-3 15,-11-10 1-15,15-2 1 16,3-2 0-16,1-15-7 16,0-3-24-16,4-4-108 15,-1-7-110-15,1-8 144 16</inkml:trace>
  <inkml:trace contextRef="#ctx0" brushRef="#br1" timeOffset="139107.879">29271 5488 743 0,'-8'-8'409'0,"7"3"-8"16,0-1-90-16,4 2-39 15,3 1-18-15,5 4-81 16,3-2-32-16,7 4-54 16,1 0-20-16,3-2-22 15,4 2-5-15,2-1-10 16,8 0-6-16,-10-3-9 16,2 1-6-16,-6 0-5 15,-9-4-18-15,3 2-58 16,-9-2-61-16,9 4 79 15</inkml:trace>
  <inkml:trace contextRef="#ctx0" brushRef="#br1" timeOffset="139458.919">29974 5398 2532 0,'-9'15'33'0,"-1"4"21"16,-3-3-2-16,-8 22-20 46,10-18-12-46,1-1 0 0,-31 56-13 0,2-1 2 16,3-6-1-16,23-44 1 16,2 1 1-16,4-17 0 15,1 0 2-15,4-5-25 16,2-7-38-16,0 1-138 16,0 2-501-16,1-4 474 15,8-25-263-15</inkml:trace>
  <inkml:trace contextRef="#ctx0" brushRef="#br1" timeOffset="139789.59">29962 5339 879 0,'-5'-3'426'15,"-2"3"-135"-15,0-8-80 16,16 10-28-16,-8-5-25 0,13-3-24 16,-1 0-12-16,6-8-34 15,6 7-16-15,13 6-25 16,14 4-4-16,-1 4-1 16,2-4 0-16,-8-2-5 15,3 1-8-15,-3-2-12 16,6 7-4-16,-16-4-6 15,-11-5 0-15,-13 2-35 16,-14-5-24-16,4-3-82 16,3 8-83-16,-2 6 141 15</inkml:trace>
  <inkml:trace contextRef="#ctx0" brushRef="#br1" timeOffset="140092.16">29934 5529 1091 0,'13'1'510'0,"-3"-1"-165"15,8 0-52-15,-8-3-20 16,-3 3-45-16,12 0-79 15,-5 2-30-15,24 2-40 16,7-3-17-16,-6 1-29 16,1-2-11-16,-14-1-12 15,-1 1-8-15,-9-3-33 16,-1 2 4-16,-8-1-712 16,-2-1 541-16</inkml:trace>
  <inkml:trace contextRef="#ctx0" brushRef="#br1" timeOffset="156939.86">25989 8026 280 0,'3'0'189'15,"2"-1"18"-15,2-2-26 16,0 1-23-16,0-1-4 16,-2 1-6-16,-5 1 2 15,3-3-11-15,-1 2-6 16,-2 1-15-16,6 0-9 16,-6 0-19-16,0 0-7 0,0 0-12 15,0 0-5-15,0 0-7 16,0-1-3-16,0 1-10 15,0 0-3-15,-1 0-10 16,-1 0-5-16,1 1-9 16,0 0-4-16,-4 1-6 15,1 0-3-15,2-1-3 16,-3 9-1-16,2-5-1 16,-2 6 0-16,2-1 0 15,0-2-1-15,-11 28 0 16,17-29-1-16,4-1 1 15,3-4 1-15,-1-6 2 16,3 1 1-16,-2-2 1 16,-1-3 1-16,3 1 0 15,-1-2 0-15,-5-6-1 0,-3-2 1 16,-2 4 0-16,-1 3 0 16,-2 7-1-16,-2 4-1 15,-6 1-1-15,-1 0 0 16,1 4-1-16,6 4-1 15,-3 1 0-15,2 1 0 16,0-2 0-16,-2-6-1 16,1 0 0-16,1-4 0 15,5 1 10-15,0 3-1 0,0-3-173 16,0 0-121-16,0 0 167 16</inkml:trace>
  <inkml:trace contextRef="#ctx0" brushRef="#br1" timeOffset="158089.91">26537 7718 215 0,'-12'3'146'0,"6"0"22"15,-3-2-13-15,9 0-7 16,-3-1 2-16,-2 0 3 0,4 0 1 16,0 0-4-16,0 0-9 15,0 0-23-15,0 0-2 16,0 0-28-16,-1 0-2 15,1 0-17-15,1 0-9 16,0 0 10-16,0 0-7 16,0 0 6-16,4 1-6 15,14 1-15-15,33-9-10 16,-23-5-15-16,9 0-7 16,-5 1-7-16,0 0-3 0,2 7-3 15,-16-2 0-15,6 6-1 16,-5 0-1-16,-7 5 0 15,-2 5 0-15,-14 1 2 16,-2 4 0-16,-9 2 2 16,5 1 0-16,-12 0 0 15,5 2-1-15,-8-1-2 16,0-1 1-16,3-4-1 16,-9 0 0-16,7-8 1 15,-2 0-1-15,9-3 0 16,4-3-2-16,8 3 0 15,2-4-1-15,5-4-4 16,-2 5 0-16,0-1 0 16,7-1 1-16,21-3 1 15,24-1 1-15,-16 11 0 16,-8 0 0-16,-16-3 1 16,12 3 0-16,-12 4 0 0,-1 5 1 15,-2 2-1-15,-8 5 1 16,-8-1 0-16,7 3 1 15,-3 8 0-15,-1-4 0 16,-6-3 0-16,-1 1 1 16,-11-10 1-16,-12-2-1 15,3-1 2-15,-9-4 2 0,3-2 0 16,4 0 2-16,-1-3 0 16,7-1 2-16,2-4 3 15,1-2 0-15,4-6 1 16,-3-2-2-16,12 1-6 15,-1-9-1-15,4-4-5 16,8-1-1-16,1-4-12 16,8 6-20-16,4-2-73 15,-4 3-46-15,6 4-118 16,1 3-15-16,1 9 178 16,2 7-55-16</inkml:trace>
  <inkml:trace contextRef="#ctx0" brushRef="#br1" timeOffset="158716.29">27102 7635 535 0,'-5'0'356'16,"-4"-2"-28"-16,3 1-78 16,2 1-31-16,4 1-57 15,0-1-17-15,0 0-38 16,0 0-11-16,0-1-16 16,0 0-10-16,5-1-11 0,10-1-6 15,-10 1-12 1,21-6-6-16,29-6-8 0,-14 7-1 15,12 3-6 1,-9 1-3-16,-7 1-7 0,-6-2-1 16,-17 3-4-16,-1 2-1 15,-6 7-1-15,-5 4 1 16,-2 11 1-16,-6 1 1 16,-10 2-1-16,-2 4 0 15,-10 0-1-15,-1 0 0 0,-1 10-1 16,6 2-1-16,2 1 0 15,6-5-1-15,-5-5 1 16,0-7 0-16,8-11-1 16,-5-4 1-16,24-3-1 15,-2 0-1-15,-4 1-11 16,9-4-21-16,-14-5-72 16,5-4-45-16,0-6-152 15,-4-1 185-15</inkml:trace>
  <inkml:trace contextRef="#ctx0" brushRef="#br1" timeOffset="159005.68">27154 7808 967 0,'-2'-10'466'15,"-1"2"-173"-15,11 1-43 16,5 3-71-16,0-2-38 16,12 1-51-16,-7 4-17 0,3 1-20 15,8 4-8-15,-1-1-10 16,-4 0-7-16,-2 2-11 16,-5 0-4-16,-1-2-5 15,-2-3 0-15,-6 0 0 16,8 0-1-16,-8-4-88 15,7 3-75-15,-5-6 95 16</inkml:trace>
  <inkml:trace contextRef="#ctx0" brushRef="#br1" timeOffset="159806.19">28000 7579 1106 0,'0'-12'504'15,"-6"10"-216"-15,1 2-59 16,-4-2-63-16,3 5-36 0,-4-2-50 15,-2-1-16-15,-6 5-20 16,-3-5-9-16,-3 3-12 16,1-1-8-16,2 1-7 15,0 5-3-15,-1-5-1 16,7 8-1-16,1-4-1 16,0-1 0-16,4 0-1 15,-6-11-1-15,10 10 0 16,-5-4-1-16,7 8 1 15,10 7 0-15,-16-8 0 16,3 5 0-16,0 0 1 16,-18-7 0-16,23 6 0 15,11-1-1-15,-14-2 1 16,8 5-1-16,-7-5 0 16,-8-1 1-16,10 1-1 0,2-4 0 15,1-1-1-15,-4 2-1 16,-2-5 0-16,11 4 0 15,-5-1-1-15,9-2 1 16,1 0 0-16,-11-5 1 16,10 1 0-16,7-1-1 15,15-1 1-15,1 3 0 16,3-2 0-16,-5 1 1 16,-7 3 0-16,3 1 0 15,-4 9 0-15,0 0 0 0,-8 3 0 16,-3 6 0-16,-9 3 1 15,-3 5 0-15,-6 7 1 16,-4-5 0-16,-8 3 1 16,-2-6 0-16,-6-3 1 15,-3 2 0-15,1-6 2 16,-2 0 2-16,-5-12 10 16,-1 0 4-16,1-7 2 15,5-1 0-15,3-5-8 16,1-2-2-16,7-5-5 15,-10-6-3-15,5-3-3 16,2-10-7-16,2 6-31 16,8 5-25-16,5 0-80 0,4 14-54 15,1 2-212 1,3 0 256-16</inkml:trace>
  <inkml:trace contextRef="#ctx0" brushRef="#br1" timeOffset="160997.319">28322 7986 383 0,'-3'2'258'15,"1"5"-14"-15,-3 0-51 16,-1 1-15-16,3-3-26 16,0 2-8-16,1-3-19 15,0-4-6-15,0 3-9 16,1-2 1-16,0-1-8 16,0 0-9-16,0 0-23 15,0 0-15-15,1-1-24 0,0 0-3 16,11-24-5-16,17-42-3 15,-10 21-4 1,-3-4-3-16,4 0-3 0,0 5-1 16,-2-2-4-16,1 5-1 15,0 7-2-15,4 8-2 16,-9 10 0-16,-3 4-1 16,-5 11-2-16,-5-8-3 15,-4 14-1-15,3 12 0 0,-6 3 3 16,-1 10 1-16,2 2 2 15,-4-3 0-15,3 5 0 16,3 0 0-16,2 0 0 16,2-2 1-16,4-3 0 15,1-8-1-15,6-2 0 16,3-6 1-16,-1-6 1 16,18-2 0-16,-18-12 1 15,13-4 0-15,9-11-1 16,-6-3-1-16,20-4 1 15,-9-1 0-15,-1-5 1 16,-9-2 2-16,1-4-1 16,-8 1 1-16,-2 1-2 0,2 11-1 15,-10 1-1-15,-1 8 1 16,-3 18-1-16,-9-2-1 16,-5 10 0-16,0 10 0 15,-11-4 0-15,1 10 1 16,0 13 2-16,-3-1 0 15,1 10 1-15,-2 1 2 16,-1-1-2-16,0 5 0 16,2 5 0-16,1-1-2 15,0-2 0-15,5-6 1 16,-7-17-1-16,4-1 1 0,1-7 1 16,-9-2 0-16,23-1 0 15,-9-5 2-15,8-8-18 16,5-4-36-16,-7-3-152 15,3 2 6-15,0 0 97 16</inkml:trace>
  <inkml:trace contextRef="#ctx0" brushRef="#br1" timeOffset="163248.17">29275 8110 551 0,'-4'-1'300'0,"3"0"-67"15,0 0-22-15,0 1-59 16,-1 0-23-16,1 0-31 16,0 0-9-16,0 0-11 15,0 0-2-15,0 0-5 16,0 0-3-16,0 0-5 15,1-1-5-15,0 0-10 16,9-17-6-16,24-42-13 16,-16 24-5-16,7-6-9 0,0-9-2 15,11-4-5 1,1-1 0-16,5 0-3 0,-4 12 0 16,-3 6 0-16,-1 4 0 15,-17 8 0-15,-1 0 0 16,-10 6-1-16,4 12-1 15,-13 1-3-15,4 8-1 16,-1 12-2-16,-1 0-1 16,2 13 2-16,-5 4 0 0,12 8 0 15,-21 2 0-15,13 7 1 16,0 3 1-16,-21-5 0 16,25 10 2-16,-1-4-1 15,4-4 2-15,-1-9-2 16,-6-9 1-16,3-10 0 15,7-6 0-15,5-2 1 16,1-6 2-16,-11-9 6 16,-2 0 3-16,5-9 3 15,-3-4 0-15,12 1-5 16,-2-10-2-16,-2 0-3 16,4-3-2-16,1-9 1 15,-3 2-1-15,7-5 1 16,-3 0 2-16,7 3 5 15,-3-6 2-15,5-4 2 0,5 6 1 16,5-9-2-16,-5 2-3 16,-11 9-6-16,-3-6-2 15,-14 17-4-15,6 8-1 16,-2 7-1-16,-8 7-4 16,-5 3 0-16,5 7-13 15,-3 3-71-15,11 8-46 16,-4 6-137-16,-4-2-135 0,0 12 265 15</inkml:trace>
  <inkml:trace contextRef="#ctx0" brushRef="#br1" timeOffset="163997.57">30201 7905 767 0,'10'-16'418'0,"-3"7"-72"0,0-1-82 15,-1-1-57-15,-4 5-38 16,-2-3-48-16,-1 4-12 16,-6-4-29-16,2 1-11 15,-3-2-21-15,-3 0-8 16,-5 6-13-16,-5-1-5 16,-1 6-9-16,0 1-3 0,-7 3-5 15,3 5-1-15,-6 2-3 16,2 7 1-1,8 2-2-15,-5-2 0 0,2 10-1 16,0-13-1-16,5 12 0 16,10 1 0-16,6-8 0 15,5 8-1-15,3-11 0 16,6-3 0-16,8-4 1 16,-1-3 0-16,2-7 0 15,3-2 0-15,1-6 0 16,8-4 0-16,11-2 2 15,-7-10 0-15,3-4 0 16,-6-16 3-16,-6-1 0 16,5 0 2-16,-6 3-2 0,-6 8 0 15,-4 10-1-15,-7 9-2 16,-5 6 0-16,-3 7-3 16,-9 3-1-16,0 6 0 15,-5 10 0-15,1 3 1 16,-3 7 0-16,-2 3 1 15,2 6 1-15,0 4 1 16,7 3-1-16,-8-17 1 0,7-6 0 16,4-2 0-1,6-14 1-15,16 15-1 0,5-6 1 16,2-4 0-16,-2-4 1 16,0-5-1-16,-2-5 0 15,2-2 0-15,2-4-15 16,-2-3-29-16,0-5-106 15,5 3-84-15,7-9 139 16</inkml:trace>
  <inkml:trace contextRef="#ctx0" brushRef="#br1" timeOffset="164581.12">30807 7487 834 0,'5'-12'443'0,"5"2"-94"16,-4-6-71-16,0 10-67 16,-1 1-41-16,-5 2-65 15,4 8-23-15,-5 0-32 16,1 12-5-16,-5 8 5 16,-4 1-4-16,-2 14-9 0,-6-4-3 15,-1 3-8-15,-1 4-6 16,-3-1-8-16,0 0-2 15,-5 6-3-15,-5-3 1 16,4 4-1-16,-1-5-1 16,5-12 1-16,10-2-2 15,13-8 2-15,-8-16 0 16,4-4-3-16,-3-2-16 16,-1-16-103-16,9 5-75 0,11-14 111 15</inkml:trace>
  <inkml:trace contextRef="#ctx0" brushRef="#br1" timeOffset="165016.15">30789 7432 878 0,'-10'-5'418'15,"5"9"-160"-15,1-2-30 16,4 7-63-16,-2-9-23 15,10 6-25-15,4-5-10 16,12 2-17-16,10 5-11 0,13-5-20 16,-1-1-12-16,-10-4-7 15,9 2-2-15,-15-10-10 16,5 10-2-16,6-5-5 16,-15-3-3-16,-4 5-5 15,-6-7-2-15,-8 11-6 16,-4-2-2-16,-4 1 0 15,0 6-19-15,0-1-113 16,0 2-92-16,-5 7 128 16</inkml:trace>
  <inkml:trace contextRef="#ctx0" brushRef="#br1" timeOffset="165326.59">30694 7766 886 0,'-1'-2'492'0,"1"2"-94"15,9 0-155-15,2 1-17 16,5 2-49-16,8 2-22 0,7-3-41 15,8 0-16-15,5 0-27 16,0-2-12-16,-12 0-22 16,-4 0-11-16,-9 1-15 15,-5-1-3-15,-4 3-2 16,-4-3 11-16,-7-3-38 16,-3 0-35-16,5 4 39 15</inkml:trace>
  <inkml:trace contextRef="#ctx0" brushRef="#br0" timeOffset="172306.479">4302 9113 237 0,'-1'-1'177'0,"0"0"43"15,0 0-30-15,1-1-24 16,0 1-5-16,0 0-17 0,0 0-3 15,0 0-2-15,0 0-3 16,1-2 1-16,-1 0-4 16,0 2-19-16,0 0-16 15,0 0-37-15,0 0-16 16,0 0-25-16,0 1-7 16,0 0-4-16,0 3-1 15,2 9-2-15,-2-5 0 16,-1-1 1-16,-1-2 2 15,1-4 8-15,1 0 5 0,-1 0 3 16,1 0-1-16,0 0-7 16,0-1-5-16,0 0-6 15,15-16-2-15,13-22-1 16,-21 34-3-16,-10 4-2 16,-8 2-2-16,2 8-1 15,3-3 1-15,1 6 4 16,2 2 0-16,11 2 2 15,-4 4-1-15,2-4 0 16,-7-1 0-16,-8-4 1 16,-11-6 0-16,16-3 13 15,5-2-27-15,-6-11-107 16,15 4-103-16,0-4 124 0</inkml:trace>
  <inkml:trace contextRef="#ctx0" brushRef="#br0" timeOffset="173463.86">4807 8776 464 0,'-1'-1'243'0,"1"-1"-50"16,-1 1-16-16,0 0-12 15,1 0-6-15,0 0-9 16,0 0-6-16,0 0-23 16,0 0-13-16,0 0-22 15,0 0-13-15,-1 1-9 16,1 0-5-16,-1 0-5 16,0 0 0-16,-1 0-9 15,1 0-6-15,1-2-11 16,0 1-9-16,9-4-11 0,1-1-2 15,12-7-3-15,33-27-1 16,-18 30-2 0,-9 3 0-16,4 4-1 0,-3-1 1 15,-6 5 0-15,3 5 0 16,-14 3 0-16,-1 11 1 16,-9 7 2-16,-4-6 2 15,-7 7 1-15,-5-1 1 0,-12-6-2 16,1 3 1-1,-2-7 0-15,-1-2 0 0,2-5-1 16,-1 5 1-16,-4-11 0 16,9-1 0-16,5-3 0 15,-1-9-1-15,16 5-3 16,-2-4-2-16,7 6-5 16,14 4 0-16,-1-4-1 15,-2-5 0-15,5-3 1 16,-4 1 1-16,3 9-1 15,7 2 1-15,-5 13 1 16,-2-5 0-16,-15 3 1 16,18 8 0-16,-1-5 1 15,1 6 1-15,5-2 0 16,-16 0 1-16,-9-1 1 16,-5 1 3-16,-6 0 0 0,-6 1 2 15,-4 0 1-15,-6-6 1 16,-1 3 7-16,-11-9 9 15,-10-2 11-15,9 4 2 16,-1-11 0-16,8 0-7 16,7-2-8-16,-15-12-3 15,8-1-7-15,2 2-4 16,11-3-8-16,12 5-1 0,-1-3-17 16,5-3-22-16,5 0-82 15,8-1 78-15</inkml:trace>
  <inkml:trace contextRef="#ctx0" brushRef="#br0" timeOffset="176479.22">5311 8657 310 0,'-35'5'216'0,"27"-5"23"16,3 0-42-16,7 3-46 16,-1-2-17-16,-1-1-26 15,0 0-16-15,0 0-17 16,0 0-2-16,0-1 6 0,0 0 5 16,13-1 4-16,4-4-6 15,26-13-19-15,-24 8-10 16,9-2-16-16,2 4-4 15,-7 2-9 1,11 0-3-16,-9 1-5 0,1 2-1 16,5 4-6-16,-15 3 1 15,-6 5 1-15,-2 3 1 16,-10 3 3-16,-5 6 1 16,-1 10-3-16,-5 11 0 0,-6 1-3 15,-2 7-1-15,-1 0-2 16,1-4-1-16,2 1-2 15,2-5 1-15,-1-7-2 16,2-2 0-16,3-6 0 16,4-3 0-16,3-2 1 15,-1-3 2-15,5-9 3 16,-4 0 3-16,4-11-3 16,0-5-14-16,-4 0-69 15,-2-9-60-15,0-2-458 16,-3-1 401-16</inkml:trace>
  <inkml:trace contextRef="#ctx0" brushRef="#br0" timeOffset="176778.49">5324 8911 947 0,'-1'-16'488'0,"1"7"-164"16,15 4-106-16,-2 0-30 0,6 5-67 16,2-6-27-16,3 4-35 15,-1 3-11-15,4 3-17 16,-2 2-6-16,-1-2-7 16,7 4-3-16,-9-5-4 15,4 9-2-15,-6-8 0 16,-4-4-1-16,-5-3 4 15,-3-6-9-15,3 9-73 16,-3-5-60-16,2 0-301 16,-10-4 276-16</inkml:trace>
  <inkml:trace contextRef="#ctx0" brushRef="#br0" timeOffset="177644.55">6150 8602 995 0,'-4'-3'507'15,"3"-1"-177"-15,2 2-100 16,-1 1-34-16,-1 1-70 16,0 0-23-16,0 0-39 15,-3 0-11-15,-12 0-7 16,-30 3-5-16,24 0-9 16,2 3-4-16,-11-1-11 15,8 0-3-15,2 1-7 16,-2-1-1-16,15-3-2 15,-8 4-2-15,-2-3-2 16,5 1 1-16,3 0-1 16,3-3-1-16,7 3-2 15,0 0 0-15,0-1 0 0,0-3 0 16,0 0 2 0,0 0 1-16,0 4 0 0,1 4 0 15,-1 4 1-15,0 4 0 16,-5 23 0-16,-1-26 0 15,5 8 0-15,-5-7-1 16,4 10 0-16,-6-4 1 16,-3-10 1-16,10 4-2 15,-5-6 1-15,3-1 0 16,3-3-1-16,-8-2 0 0,6-3-2 16,10-1-1-16,4-3 0 15,2-8 0-15,6 2-2 16,-8-1 0-16,8-2-1 15,2 3 1-15,-11 4 1 16,12-10 1-16,-2 7 1 16,-2 0 1-16,11 3 0 15,-14 11 0-15,1 8-1 16,1 5 0-16,-5 5 0 16,-3 1 0-16,0 8 2 15,-7-7 0-15,-7 1 1 16,-1 5 0-16,-9-6 2 15,1 5-1-15,-1 0 3 16,-1-6 1-16,-6-1 3 0,-6 0 1 16,-2-8 6-1,1-1 5-15,-4-9 7 0,-2-4-2 16,-4-5 0-16,-4-4-5 16,8-3-5-16,13-3-3 15,5-2-6-15,13 7-4 16,-15-4-4-16,-1 6 0 15,4 3-14-15,-5-2-54 16,25 7 36-16,2 3 4 0</inkml:trace>
  <inkml:trace contextRef="#ctx0" brushRef="#br0" timeOffset="180746.319">13028 9147 126 0,'-1'0'118'16,"0"0"17"-16,-1 0-4 16,2 0 0-16,0 0-10 15,-1-1-6-15,0 0-3 16,1-1-1-16,0 1 5 15,0 1 1-15,0-1 3 16,0 0-4-16,0 0-6 16,0 0-4-16,0 0-5 0,0 0-2 15,0 0-10-15,0 0-4 16,0 0-8-16,0-1-5 16,0 1-16-16,0 0-7 15,-1 0-17-15,0 1-6 16,0 0-8-16,0 0-3 15,-5 6-6-15,-2 8-1 16,-19 25-4-16,25-25-1 0,0-6-1 16,-3-3 0-16,10-1 0 15,0-5 3-15,3-4 3 16,7 2 1-16,-2-8 0 16,-6 1-1-16,2-2-1 15,0-3-2-15,-1 6 0 16,4-1 0-16,-7 5-1 15,0 2 1-15,-6-1 1 16,-2 4-1-16,2 0 0 16,0 0 1-16,-1 0-2 15,-7 5 1-15,-2 0-1 16,-21 25-1-16,24-24-1 16,0-2 0-16,4-1-2 15,0-4 0-15,5 2-1 0,-1-1 16 16,0-1-70-16,0 0-63 15,18-3 80-15</inkml:trace>
  <inkml:trace contextRef="#ctx0" brushRef="#br0" timeOffset="182025.96">13632 8817 283 0,'-7'0'224'16,"4"0"-85"-16,-10 0 15 16,10 0-1-16,2 0-6 15,0 0-1-15,-1 0-20 0,1 0-11 16,0 0-14-16,0 0-7 16,0 0-12-16,0 0-4 15,0 0-13-15,0 0-6 16,0 0-10-16,0 0-5 15,0 0-10-15,-2 2-2 16,2-2-6-16,1 0-1 16,0 0-2-16,11-1-4 0,18-4-5 15,37-20-4-15,-26 5-4 16,-5 2-1-16,-8-2-2 16,3 5 0-16,0 10-2 15,1 4 0-15,-14 3 0 16,0 7 3-16,-18 4 8 15,-2 9 4-15,-12 4 2 16,-10 0 0-16,-10-3-5 16,10 5-4-16,-3-1-2 15,5-1 0-15,0 1-2 16,-9-14 0-16,9-3 2 16,2-2 0-16,10-5 4 15,5 2 1-15,3-9-4 16,3-4-2-16,9 0-7 15,2-9-2-15,8 7-1 0,19 6 1 16,-8-5 1-16,-12 2-1 16,5 4 0-16,-17-10 2 15,16 22-4-15,-3-3 0 16,-9 7 1-16,4 10 0 16,-25-7 4-16,12 12 1 0,-14 1 2 15,1 0 1-15,4 3 0 16,-15-1 1-16,5-3 1 15,-18 3 0-15,1-9 5 16,4-1 8-16,1 0 14 16,2-7 5-16,-1-7 5 15,1-7-3-15,3-10-9 16,10-5-2 0,7 7-8-16,2 1-4 0,-22-33-9 15,11 2-5-15,-1-8-4 16,12 17-4-16,3 10-21 15,-1 1-22-15,5 3-73 16,5 5-63-16,8 3-364 16,2 5 363-16</inkml:trace>
  <inkml:trace contextRef="#ctx0" brushRef="#br0" timeOffset="183292.3">14154 8723 382 0,'-1'0'196'0,"-2"0"-50"15,-3-1-12-15,4 0-3 16,-1 0 1-16,-3 0 11 16,3 0-1-16,2 1-7 15,-2 0-7-15,-3 0-16 16,2 0-6-16,0 1-20 15,-14 4-10-15,-8 13-17 16,28-15-8-16,3-3-12 16,22-4-5-16,-4-5-8 15,13-1-4-15,11-5-8 16,-10-2-3-16,6 5-4 16,-6-1 0-16,-5 4-2 0,7 3 0 15,-8 6 0-15,-7 3-1 16,-16 9 1-16,-3 7 1 15,-18 10 1-15,-3 11 2 16,-17 8-2-16,5 7 1 16,4-3-1-16,-3-4-2 15,9-4 0-15,-17-8-1 0,-1-2 0 16,6-2-1-16,4 0 1 16,13-4-1-16,7-2 1 15,-1-9 1-15,5-5 0 16,-2-1 1-16,1-8 4 15,1-1 2-15,2-7-14 16,0 4-32-16,0-3-97 16,0-20-86-16,-1-32 128 15</inkml:trace>
  <inkml:trace contextRef="#ctx0" brushRef="#br0" timeOffset="183575.31">14060 8984 849 0,'-5'-6'414'15,"10"-3"-133"-15,-1 3-36 16,11-3-63-16,11 4-22 16,-2-4-33-16,14 4-17 15,0 1-25-15,2 0-12 16,2 3-33-16,-6 1-11 15,-7 0-16-15,-8-5-1 0,-1 5-3 16,-5-2-1-16,2-1 2 16,-3 3-2-16,-1 0-10 15,-2 0-24-15,3-1-96 16,-1-7-77-16,-4-3 118 16</inkml:trace>
  <inkml:trace contextRef="#ctx0" brushRef="#br0" timeOffset="184443.55">15032 8607 670 0,'9'-9'375'16,"-4"2"-44"-16,2 2-52 15,-5 0-66-15,2 4-24 16,-4 0-48-16,-2-1-41 16,1 2-11-16,0 0-7 0,-15 5-3 15,-29 15-3-15,20-12-16 16,1 3-11-16,-10-2-18 15,-5 0-7-15,2-2-11 16,-1-1-4-16,15 2-3 16,9-2-2-16,6-1-2 15,5-3-1-15,3 2-1 16,-4-2 0-16,3-2-2 16,0 0-1-16,0 0 1 15,0 0 0-15,1 0 2 16,-1 0-1-16,1 0 1 15,-1 0 0-15,0 5 1 16,0 5 0-16,0 5 0 16,3 25 0-16,-13-21 0 15,12 7-1-15,0-1 1 16,-6 0-1-16,-4-7 2 0,-3 1-2 16,-4-8 1-16,9 2 1 15,0-1-1-15,-2-11-1 16,5 2 1-16,2 1-1 15,7-8 0-15,5 1-2 16,0-12-1-16,20 7-2 16,-10-8-2-16,-1-2-1 15,7 1-1-15,-11-6 1 16,16 6 2-16,2 5 2 0,1 8 1 16,1 1 0-16,-13 10 0 15,1 6 1-15,-7 8-1 16,-4 2 1-16,-2 8 1 15,-10-1-1-15,5 4 2 16,-1 0 1-16,-5-3 0 16,0-3 2-16,-9-3-1 15,-6 2 1-15,-3 1 1 16,-2 1 2-16,-9-7 3 16,-7-4 5-16,0-1 9 15,-3-13 6-15,0-4 5 16,3-1 0-16,-9-13-7 15,2 1 0-15,3-6-11 16,6 0-1-16,12 2-10 16,4 3-5-16,9 3-16 0,5 0-20 15,5 4-79-15,4 1-47 16,7 0 96-16</inkml:trace>
  <inkml:trace contextRef="#ctx0" brushRef="#br2" timeOffset="193839.73">10446 6697 465 0,'1'-10'272'0,"3"-1"-67"16,-1-1-32-16,-3 4-37 15,4-1-40-15,2 5 1 16,-6 2-8-16,5-6-9 16,1 8 0-16,-10-5-3 0,4 1-4 15,-1 3-13-15,0 0-9 16,0 0-19-16,-4-1-7 16,-15-2-5-16,-29-1-1 15,24 6-2-15,5-4 0 16,-9-1-4-16,2-2-2 15,1 0-3-15,-1 4-2 16,-3 2-2-16,-7-3-1 0,0 3-2 16,5 0 0-16,-5 2-1 15,7 7-1-15,1-1-1 16,-11 3-1-16,0 1-2 16,4 0 0-16,-7 6 0 15,3 1 0-15,17 10-3 16,-1-3-1-16,5 4 0 15,6 2 0-15,-7-2 4 16,-1 3 1-16,-1-2 1 16,10 4 1-16,-9-2 1 15,6-3 1-15,2-1 0 16,-1 0 1-16,8-5 1 16,-4-1 0-16,2-7 2 15,-4-4 1-15,8-4 1 16,5 0 2-16,4-7 2 15,-6-6 0-15,-3-2-2 16,-7-5-2-16,4-6-4 0,7 2-2 16,0-11 0-16,3 3-1 15,-3-4-1-15,-11-1 1 16,12 13 1-16,2-1 0 16,0 9 0-16,14 2 0 15,-21 0 1-15,-4 0-1 16,2 4 0-16,-6 1-1 15,3 1-1-15,1 3 1 0,-5 2 2 16,-1 0 3-16,2 4 7 16,4-1 1-16,0 6 1 15,6-3 1-15,-8 3 1 16,7 2 4-16,-1 2 6 16,-2 4 2-16,12 1-1 15,2 5-1-15,2-5-5 16,-7-4-2-16,0 0-4 15,5-7-1-15,-7-1-3 16,19-2-1-16,-4-4 4 16,-5-2 1-16,0-3 4 15,-3-3 3-15,-8-2-1 16,-1-3 1-16,4 3-6 16,-5-1-2-16,2-2-5 15,10 4-3-15,-7-6-1 0,7 4 0 16,8 0-2-16,-11 2-1 15,13-1-1-15,-5-1 0 16,8-3 1-16,8 1 1 16,-5-2 2-16,6-4-1 15,-6 2 1-15,-19-3 0 16,10 0 7-16,-2 2-18 16,-6 4-83-16,14 3-63 0,-18 8 84 15</inkml:trace>
  <inkml:trace contextRef="#ctx0" brushRef="#br2" timeOffset="194589.949">10831 6308 395 0,'5'-11'235'0,"0"2"-20"15,2-1-17-15,-4 5-35 0,3 2-16 16,-6-1-17-16,-3 3-3 15,3 1-28-15,-2-1-17 16,1 1-29-16,1 0-13 16,-1 0 11-16,0 4 3 15,-2 13-3-15,-12 37-3 16,1-26-23-16,-2 0-8 16,2 9-6-16,-4-3-3 15,0 7-1-15,2 1-1 0,0-7 1 16,3 3 0-1,3-9-1-15,-2 0-1 0,-1-4 0 16,1-4 1-16,5-4-1 16,-1-4-1-16,5-3-1 15,2-1-2-15,1-4-9 16,1-4-12-16,5-4-38 16,1-4-37-16,6-4-153 15,2-2 161-15</inkml:trace>
  <inkml:trace contextRef="#ctx0" brushRef="#br2" timeOffset="194907.849">10977 6415 721 0,'-9'7'380'0,"1"-2"-99"16,7 4-116-16,-14-1-22 15,10 2-40-15,4-1-10 16,1 5-15-16,5 2-4 16,-7-1-11-16,0 7-9 15,-13 3-20-15,-3-5-5 0,1 8-11 16,1 2-2-16,1 0-6 16,-5 0 0-16,6-6-2 15,-4-5-2-15,9-5-1 16,1 1 0-16,7-7 0 15,-1-1-8-15,3-7-58 16,3 0-33-16,4-3-93 16,1-6-75-16,6-1 172 15</inkml:trace>
  <inkml:trace contextRef="#ctx0" brushRef="#br2" timeOffset="195671.54">11167 6434 951 0,'0'0'417'0,"-4"4"-200"0,-2 1-35 16,-2 7-54-16,2 5-15 16,-5 5-36-16,-4 4-14 15,0 6-13-15,2 1-9 16,1-8-13-16,-9 8-7 15,0-8-12-15,6-1-2 16,11 8-1-16,4-14 3 0,3-10 1 16,1-2 1-16,-10-11 2 15,5 1-2-15,9-8-5 16,-5-6-3-16,17-12-33 16,5-14-23-16,0-5-39 15,5-6-8-15,-2 8 30 16,-3 5 25-16,-19 15 37 15,10 7 7-15,-6 10 8 16,-1 10 3-16,14 3 13 16,-11 6 6-16,-2 11 2 15,-5 4-1-15,-4 8-6 16,-6 2-3-16,-1 9-3 16,0 0 0-16,2 6 0 15,-4-10-5-15,-9-13-2 0,10-9 3 16,-10-11-1-16,10 9-1 15,10-7 1-15,-10 5 0 16,13-8-3 0,-8-11 2-16,-2-4-6 0,9-5-5 15,0 0-4-15,7 2-2 16,6-3-4-16,-5-1-3 16,8-9-7-16,2-5-5 15,8-7 3-15,6 0 3 16,-2 0 8-16,-5 1 5 15,7 7 2-15,-12 9 1 0,1 8 2 16,2 7 0-16,-16 8 0 16,3 1 2-16,-8 13 8 15,-4 2 3-15,-4 7 7 16,-6 5 1-16,-2 3-1 16,-1-4-2-16,-5 2 0 15,0-5-2-15,7-1-6 16,-3 4 0-16,0-11-1 15,3-3-1-15,-4-3 2 16,7-7 0-16,7-4-1 16,-4 0-25-16,2-1-82 15,0-1-64-15,7-2 90 16</inkml:trace>
  <inkml:trace contextRef="#ctx0" brushRef="#br2" timeOffset="195919.22">11722 6466 944 0,'0'3'440'0,"-3"7"-162"15,-2 1-66 1,0 4-52-16,-3 2-23 0,-6 8-40 16,7-3-14-16,1 7-27 15,-1 2-10-15,6-8-22 16,-8 1-6-16,5-1-8 15,-1-2-2-15,-1-1 1 16,1-1 0-16,0-8-20 16,2-1-42-16,2-5-118 15,2 3-79-15,1-4 144 16</inkml:trace>
  <inkml:trace contextRef="#ctx0" brushRef="#br2" timeOffset="196260.52">12171 6309 877 0,'1'-5'522'15,"-8"12"-162"-15,-3 9-103 16,-6 4-94-16,-3 2-89 15,-5 6 15-15,0 5-17 16,1 4-23-16,2 4-8 0,2 3-14 16,-3-2-9-16,11-5-9 15,-6-3 0-15,13-6-1 16,1-2-1-16,-4-3 1 16,7-4-1-16,-11-5-7 15,3-3-16-15,6-6-68 16,-4 0-45-16,9-7-151 15,0-4-183-15,6-2 303 16</inkml:trace>
  <inkml:trace contextRef="#ctx0" brushRef="#br2" timeOffset="196688.16">11959 6536 693 0,'0'-4'417'0,"5"0"-15"16,0-1-86-16,4 2-94 0,3 2-33 15,9 4-66-15,-6 3-28 16,7-4-44-16,1 2-18 16,-2-2-20-16,2 1-4 15,-16 0-3-15,16 0 1 16,-1-6 1-16,2-8 1 16,16 3 0-16,-10-2 1 0,-4-6-3 15,-6 1 0-15,-3-4-2 16,-8 2-1-16,4 12-4 15,4 2-2-15,1 9-5 16,-17 1 0-16,-10 5 2 16,-5 8 2-16,-15 2 2 15,12 7 0-15,10 8 1 16,-14-8-1-16,1 0 1 16,1-1 0-16,-5-7 1 15,10 6 0-15,7 2 0 16,-5-6-1-16,7-1-2 15,-3-7-6-15,4 0-13 16,-7-5-7-16,9-4-36 16,2-4-15-16,-15-8-34 15,31 0-26-15,-2-7-103 16,8-1 156-16</inkml:trace>
  <inkml:trace contextRef="#ctx0" brushRef="#br2" timeOffset="197205.26">12633 6397 1007 0,'-18'17'463'16,"9"5"-189"-16,-13 0-46 0,4 8-60 16,2 0-27-16,2 3-55 15,1-3-21-15,2 0-31 16,0-6-9-16,0 2-11 15,5 0-3-15,-9-8-2 16,15 7 1-16,-1-9 1 16,-6-3 1-16,10-4 3 15,-12-6 1-15,3-3 0 16,7-4 1-16,0-8-10 16,2-5-7-16,11-9-25 15,-1-7-22-15,10-11-47 16,5-1-14-16,2-2 0 15,1 9 16-15,-2 6 49 16,3 9 17-16,-3 8 21 16,-3 2 3-16,-3 11 4 0,-3 2 9 15,-7 7 15-15,-1 7 10 16,-5 7 13-16,-5 5 1 16,-2 6-9-16,-6 6-8 15,-6-2-15-15,2 2-6 16,-7-3-2-16,0-2-2 15,2-3-1-15,-1 0 0 16,0-5 0-16,3-5 3 16,3-4-2-16,-1-6 0 15,8-5-13-15,1 1-24 0,2-6-40 16,1-4-28-16,-11-2-71 16,20-6-49-16,8-3 139 15</inkml:trace>
  <inkml:trace contextRef="#ctx0" brushRef="#br2" timeOffset="197806.59">13189 6483 1037 0,'7'-3'487'0,"0"3"-175"15,-6-1-42-15,-1 3-73 16,-1-2-34-16,0-1-62 0,-7 0-24 15,-20 1-23-15,-18-1-1 16,23 4-27-16,0 0-10 16,-2 4-11-16,-9 2-10 15,7 5 5-15,11 11 1 16,-1-2-1-16,12 7 0 0,-4-9-3 16,6-3 1-1,4-4-1-15,6 0 2 0,20 1 1 16,-9-9-1-16,13 0 1 15,2-3-3-15,-10-13-5 16,3 5-1-16,-2-13-1 16,-3-9 1-16,3-3 7 15,-4-15 2-15,-1 6 2 16,17 1 1-16,-24 7-3 16,-3 10-2-16,-3 12-4 15,-16 4-6-15,5 9-2 16,3 8-1-16,-14 5 3 15,-9 4 6-15,-3 17 4 16,-5 12 2-16,3 4-2 16,7 4-2-16,4-8-1 15,-2-8 0-15,-2 7 4 0,-7-4 0 16,-3 4 6-16,17-8 3 16,-12 5-2-16,0-1 1 15,0-14-2-15,-27 1 3 16,12-20 5-16,2-3 0 15,1-9-3-15,7-1-1 16,3-7-3-16,0-6-9 16,4-9-40-16,3-1-30 15,4-11-94-15,4 0 102 0</inkml:trace>
  <inkml:trace contextRef="#ctx0" brushRef="#br2" timeOffset="199054.29">13584 6428 525 0,'33'-36'473'0,"-23"31"-196"15,-4-1-42-15,-1 2-35 16,-1 3-61-16,-2-1-24 16,-3 3-39-16,0-1-16 0,0 0-32 15,-1 2-12-15,-3 23-8 16,-35 33 2-16,24-22 0 15,1 3 0-15,0 2-1 16,1-7 1-16,3-1 0 16,-4-6-1-16,2-12 1 15,3 0 0-15,3-14 4 16,2 1 2-16,5-4 1 16,0-1 0-16,0 2-9 15,0 0-3-15,3-26-6 16,39-39-3-16,-18 26 1 15,-1-6-2-15,5 6 4 16,0 6 1-16,-2 4 0 16,4 7 2-16,-10 6 1 15,2 7-1-15,-13 5-2 16,-5 4-2-16,-2 6 1 16,-8 2 0-16,2 5 4 15,0-1 1-15,-2 4-1 0,6-1-1 16,7 1 0-16,-1 2 0 15,4-4 0-15,9 3 2 16,-4-7 2-16,6-1 1 16,3-4 2-16,-12-7 2 15,18-6 1-15,-4-2 0 0,8-7-1 16,3-1-1-16,-9-3-1 16,-2-1 1-16,-10-2 1 15,-2-1 1-15,-6 0-1 16,-3-2 0-16,-5 7-3 15,-3 1 0-15,-9 13-3 16,0 7-2-16,-5 9 0 16,-6 3-5-16,-9 2-2 15,3 1 0-15,-3-2-3 16,7 9 2-16,7 3 0 16,0 2 2-16,13 3 1 15,-15 2 0-15,11 1 2 16,-3-3-2-16,-6 2 1 15,16-1 0-15,0 2 1 16,8-5 0-16,5 2 1 0,6-3 3 16,-7-13-26-16,-1 3-28 15,1-12-83-15,-6-5-80 16,21-3 132-16</inkml:trace>
  <inkml:trace contextRef="#ctx0" brushRef="#br2" timeOffset="199620.44">14347 6368 1059 0,'5'-11'509'0,"-1"5"-177"16,-4 2-75-16,-2 3-89 16,-6-1-37-16,-6 5-54 15,9 6-16-15,-7-1-18 16,-16 6-5-16,-7 1-14 15,-6-3-3-15,0 9-13 16,9 0-3-16,8 9-3 16,0-1-3-16,3 2 1 15,4-3 0-15,7-3 0 16,0 5 0-16,7-10 0 16,3 6 0-16,5-12-1 15,3-1 1-15,-7-6-1 16,12-7 0-16,6-6-7 15,2-7-9-15,18-3-18 0,-10-3-3 16,4-7 2-16,-7-5 7 16,4-5 18-16,0-5 5 15,-7-1-4-15,7 6 0 16,-14 7-1-16,-7 8 0 16,-1 12 7-16,-7 2 0 0,-3 7-5 15,-3 5-2-15,0 7-1 16,-9 2 1-16,6 9 6 15,-3 4 2-15,-3 4 1 16,-2-2 0-16,3 4 2 16,12-2 0-16,-8-3 0 15,6 3 1-15,0-11 1 16,-17-1 3-16,11-1-31 16,7-4-24-16,-4-1-44 15,16-1-32-15,-3-6-36 16,-7-5-35-16,16-3-202 15,-13-14 260-15</inkml:trace>
  <inkml:trace contextRef="#ctx0" brushRef="#br2" timeOffset="199937.49">14668 6381 666 0,'19'-13'437'0,"0"7"5"16,-18-1-174-16,-3 4-36 15,-12 5-57-15,-9 0-20 16,-4 10-54-16,-1 1-18 16,1 7-25-16,-3 2-13 15,4 3-22-15,2 1-6 16,4 12-10-16,-4-5-3 0,6 2-1 16,5 0-2-16,3-10 1 15,6 0 0-15,5-3-1 16,5 0 1-16,3-7 0 15,8-2 1-15,4-5-1 16,-2-5 1-16,9-5-1 16,0-4 1-16,5-4-21 15,2-9-22-15,-1-8-95 16,10-4-64-16,-9-9 122 16</inkml:trace>
  <inkml:trace contextRef="#ctx0" brushRef="#br2" timeOffset="200303.49">15038 6142 799 0,'6'-11'413'15,"0"3"-93"-15,-1 3-16 16,-3 8-104-16,-4 1-30 15,-4 14-58-15,-5 4-48 0,-6 15 17 16,1 0-10-16,-10 6-20 16,-1 3-4-16,-2-6-21 15,3 7-7-15,1-3-6 16,7 2-3-16,0-4-2 16,7-1 1-16,2-8 0 15,-9-7 0-15,9 0 2 16,0-9 0-16,4-4-6 15,7-2-20-15,-5-11-53 16,-1-5-39-16,6-4-90 16,0-11-31-16,7-10-132 15,4-5-76-15,-2-16 283 16</inkml:trace>
  <inkml:trace contextRef="#ctx0" brushRef="#br2" timeOffset="200490.31">14849 6410 444 0,'8'-21'327'0,"-6"8"56"0,-1 5-27 16,-2 2-58-16,12 2-35 15,-2 4-61-15,0-2-23 16,5 4-51-16,-5 2-14 16,8 0-30-16,4 2-6 15,2 0-38-15,1-3-10 16,-4 0-16-16,1 0-12 16,-2-3 7-16,1 0 1 15,-4-1-24-15,2-4-21 0,-2-1-86 16,-5-3-59-16,3 4 111 15</inkml:trace>
  <inkml:trace contextRef="#ctx0" brushRef="#br2" timeOffset="201536.66">15425 6369 916 0,'-3'-1'526'16,"-2"1"-94"-16,-2-2-178 16,0 1-40-16,-7 1-77 15,0-2-7-15,-16 2-72 0,6 2-20 16,2 5-24-16,-1 5-26 16,5 5 12-16,-10 4 0 15,-2 7 0-15,-3 0-1 16,6 3 1-16,2-3 0 15,12 4 0-15,6 5 1 16,4-9-1-16,5 5 0 16,4-11 1-16,6-4 1 0,5-5 1 15,2-8 3-15,-2-8 1 16,4-5 1-16,-1-4-3 16,-2-1-6-16,6-13-20 15,-1-5-9-15,4-12-14 16,18-4 1-16,-9-2 12 15,-5-1 8-15,-3 11 14 16,-19 3 4-16,4 20 5 16,-4 6 0-16,-6 6-2 15,-2 4-1-15,-7 11 1 16,-5 1-1-16,-5 11 3 16,-5 2 2-16,-3 8-1 15,2 5 1-15,1-1 1 16,6 7-2-16,9-9 2 15,2-5 0-15,7-12 5 16,5-4-2-16,0-4 2 0,9-8 0 16,7-1-4-16,3-7 3 15,3-5-2-15,-2-3-2 16,3-6-1-16,-1-4 1 16,9-9-1-16,5 1 2 15,3-4 1-15,-11-3 1 16,-5 2 1-16,-2-1-1 15,-19 8-2-15,5 6 0 0,-12 13-5 16,-13 3-5-16,0 11-4 16,0 7-1-16,-8 8 2 15,4 2 4-15,-5 8 2 16,2 5 2-16,-4 0 0 16,-2 3 1-16,8 1 0 15,-7-4 0-15,17 0 2 16,2 2 0-16,-3-15 1 15,-1-2 0-15,4-4 0 16,-2-13 2-16,8 1 4 16,6 0-1-16,2-12 0 15,3-1-3-15,7-8-4 16,-1-8-1-16,3-8-11 16,8-7-15-16,1-13-51 0,14 4-26 15,8-3-11-15,-4 5 14 16,-3 18 51-16,-10 6 25 15,-13 16 24-15,-2 8 3 16,-9 10 15-16,-6 8 2 16,-12 10 13-16,-3 5 3 15,-12 4-5-15,-3 3 2 16,-2 7-12-16,-2 1-3 16,3 0-1-16,5-2 0 15,6-11 1-15,2-8 0 16,4-8-3-16,4-8-1 15,3-8-5-15,0-1-16 0,10-10-41 16,-1-1-34-16,8-2-106 16,3-14-147-16,4-8 219 15</inkml:trace>
  <inkml:trace contextRef="#ctx0" brushRef="#br2" timeOffset="201839.33">16465 6010 887 0,'-2'-1'482'15,"1"7"-114"-15,-8 9-142 16,-2 4-29-16,-6 16-46 0,-3 2-15 16,-6 12-36-16,-3 0-16 15,1 3-31-15,-9-4-12 16,13 0-21-16,-2 1-6 15,11 3-6-15,-1-1 1 16,-3-1-1-16,10-4 0 0,-11-18 1 16,10-4 1-16,4-7 5 15,-4-5-10-15,5-4-48 16,10 5-48-16,-10-16-128 16,8-1-85-16,10-14 189 15</inkml:trace>
  <inkml:trace contextRef="#ctx0" brushRef="#br2" timeOffset="202038.419">16183 6346 611 0,'0'-14'454'0,"6"6"92"16,1 1-142-16,5-2-128 15,9-1-36-15,6 1-80 16,14 4-42-16,5-2-60 15,3 3-20-15,1 3-23 16,0 1-6-16,-2 2-1 0,-2 6-7 16,0-6-36-16,-2 0 6 15,0 3 9-15</inkml:trace>
  <inkml:trace contextRef="#ctx0" brushRef="#br0" timeOffset="207354.77">8091 10307 429 0,'-1'-1'247'0,"0"0"-34"15,-8 0-30-15,7 0-52 16,1 0-18-16,0 0-20 15,0 0-5-15,0-1-2 0,0 1-4 16,0 0-9-16,0 0-10 16,0 0-20-16,-1 0-8 15,1 0-11-15,0 0-2 16,1 0-3-16,0 0 1 16,0 0 2-16,0 1 2 0,0 0 3 15,5 0 1-15,6 0-5 16,1-2-2-16,31 0-3 15,-11 3 0-15,3 2 2 16,-4-5 0-16,6-2-2 16,-12-3-2-16,-4 4-5 15,1 0-2-15,-8 5-3 16,0-3 0-16,-2-1 0 16,-3 2-1-16,-1 0 1 15,-2 3 6-15,-3-1-86 16,-1 0-70-16,-2-2 90 15</inkml:trace>
  <inkml:trace contextRef="#ctx0" brushRef="#br0" timeOffset="207865.47">8745 10387 811 0,'-5'-2'454'16,"-1"0"-54"-16,-1 0-182 15,1-1-38-15,5 2-83 16,-4 0-81-16,4 1 13 0,0 0-7 16,-1 2-3-16,-6 13 0 15,-24 27-2-15,30-23-3 16,2-2-6-16,8 0 0 16,-8-3-1-16,-5-6-1 15,5-2 5-15,0 1-7 16,0-8-84-16,3-7-80 15,6-7 95-15</inkml:trace>
  <inkml:trace contextRef="#ctx0" brushRef="#br0" timeOffset="208567.449">9248 10151 613 0,'-2'-7'386'0,"2"-1"-43"16,0 6-90-16,-2-5-36 15,1 9-72-15,-5 5-33 16,-5 1-52-16,-6 5-14 16,-4 1-12-16,2 5-3 15,-10 5-7-15,7-1-4 0,-2 6-8 16,6-3-1-16,4 6-3 15,9-4-1-15,1-3 0 16,-2-2-1-16,5-3-2 16,-5 2 1-16,9-1-2 15,2 1 1-15,1-6 0 16,12-2 1-16,0-2 1 16,3-8 0-16,5-7 1 15,-3-1-1-15,4-14 0 16,0 0 1-16,5-3 1 15,-4-4-2-15,0 2-1 16,2-1 1-16,-4-4-1 16,3 5 1-16,-4-2 2 15,-11-4 1-15,2 0 0 16,-12-8 1-16,-2 4-1 16,-2-2-1-16,-14-2 0 0,4 6-1 15,-8 0-1-15,3 10-1 16,3 8-3-16,1 3 0 15,-3 5-4-15,3 2-1 16,1 4-3-16,-15 2-1 16,18 6 0-16,-8 1 0 15,14 13-32-15,8-8-35 0,-15 11-93 16,10-2-63-16,-7 4 139 16</inkml:trace>
  <inkml:trace contextRef="#ctx0" brushRef="#br0" timeOffset="209433.76">10031 10064 738 0,'7'-3'429'0,"-5"-6"-76"16,6 3-124-16,-5 1-39 15,1 1-53-15,2-2-15 16,-2 5-31-16,8 1-5 16,-12 0-15-16,-3 0-7 15,-5 1-2-15,-6 2-2 16,1 1-6-16,3 4-2 15,-4-2-16-15,-4 4-8 0,-12-3-11 16,-4-2-5-16,-4-1-5 16,-1-3 0-16,3 6-3 15,10-5-1-15,12 7-1 16,0-5 0-16,18-3-2 16,-9 3 1-16,1-2 0 15,3-2-1-15,0 0 0 16,0 0-2-16,0 0 1 15,-1 0 1-15,2 7 0 16,-1 7 0-16,0 21 0 16,1-28 0-16,-5 3 1 15,0 5-1-15,-1 3 1 16,-5-6-1-16,2 4 1 16,0-9-1-16,1 0 1 15,0 2 0-15,5-2-1 16,-2 0 0-16,6-2-1 0,3 0 1 15,-1-5-2-15,-3 0 1 16,0-1 0-16,4-2-1 16,14-2-1-16,27-20-1 15,-23 9-1-15,2 2 1 16,5 3 2-16,2 11 1 16,1 1 0-16,-6 1 0 0,-3 5-1 15,1 4-1-15,-14 3 2 16,7 5 0-16,-7-2 0 15,-9 0 0-15,5 7 1 16,-12-1 0-16,-9 3 2 16,1 0-1-16,0 2 0 15,3-6 4-15,-6 3-3 16,-1 0 1-16,-12-6 2 16,-3 5-2-16,-3-10 5 15,12-1 0-15,-6-12 0 16,0-1 0-16,5-9-2 15,-8 0-1-15,8 1-2 16,2 1 0-16,8 2-3 16,-9-6-1-16,5 6 3 0,11 2 0 15,-2 1-106 1,14 4-76-16,19-6 107 0</inkml:trace>
  <inkml:trace contextRef="#ctx0" brushRef="#br0" timeOffset="213142.4">4120 10140 302 0,'2'0'194'0,"-2"1"2"15,0-2-37-15,-1 1-48 16,0 0-13-16,1 0-9 15,-1 0 4-15,-1 0 7 16,1 0-7-16,1 0-9 16,0 0 0-16,0 0 0 15,0 0 5-15,0 0-9 16,5 2-10-16,7 2-19 16,1 1-7-16,31 9-2 15,-30-14 1-15,7-3 4 16,9 3-3-16,-2-6-8 15,9 2-5-15,-1 2-11 0,-12-8-5 16,4 10-6-16,-5-2-2 16,-8-2-2-16,-2 1 1 15,-4-6-3-15,-6 9 0 16,-2 0-1-16,-1 2 1 16,0-2 1-16,-1 0 2 15,0 0-47-15,0 0-32 16,0 0-90-16,0 0-70 0,-3 12 150 15,3-8-55-15</inkml:trace>
  <inkml:trace contextRef="#ctx0" brushRef="#br0" timeOffset="213545.479">4717 10313 893 0,'4'-13'445'16,"0"8"-114"-16,-1 1-77 0,-17 3-58 15,14 1-40-15,6 1-74 16,-13-1-27-16,15 5-32 16,-15 0-7-16,3 2-3 15,6 6 0-15,-9-2 0 16,15 3-1-16,-17-2-2 15,7-1 0-15,10 1 0 16,-19-3-1-16,7-5 6 16,-1-1-7-16,2-3-114 15,7-1-104-15,10-1 125 16</inkml:trace>
  <inkml:trace contextRef="#ctx0" brushRef="#br0" timeOffset="214516.84">5293 10041 469 0,'0'-6'316'15,"2"0"-12"-15,-3 6-102 16,-7 0-28-16,6 8-52 16,-7-2-24-16,-6 6-20 15,12 8-9-15,-13 0-15 16,8 8-4-16,-8 6-12 16,-12-4-4-16,-2 0-7 15,-2 0-3-15,8-3-5 16,0 2-3-16,10-1-4 15,4 0-1-15,3-6-2 16,6-4 0-16,1-1-3 16,3-4 0-16,8-5 2 15,7 2 3-15,4-6 4 16,7-3 3-16,3-8-1 0,6-6 0 16,0-5-4-1,-6-4-1-15,2-4-2 0,-6 0-1 16,-4-4 2-16,-5-6-1 15,-8-2 4-15,-3 10 1 16,-8-9 12-16,0 9 4 16,-8 4 6-16,-5-9 0 0,0 11-12 15,-5 0-6-15,1 7-11 16,3 2-3-16,-1 6-5 16,10 4 0-16,-8 3-3 15,14 4-1-15,-10-3-3 16,2 6 3-16,13 2-49 15,-8 0-59-15,7 1-128 16,10 7-293-16,-15-9 349 16</inkml:trace>
  <inkml:trace contextRef="#ctx0" brushRef="#br0" timeOffset="-214081.1">5966 9990 558 0,'0'-5'362'15,"14"3"47"-15,-29 1-137 16,15 1-64-16,0 0-26 15,-14 0-51-15,25-2-22 0,-11 3-21 16,-1 0-6-16,13-1-15 16,-15 4-8-16,-5-2-20 15,-5 1-6-15,-5 1-10 16,-2-2-5-16,-11 5-8 16,1-4-3-16,-2 5-2 15,2-2-1-15,16-1-1 31,0 0-2-31,-11 6 1 0,8-4-1 16,-1 1 0-16,13-6 0 16,12 3-1-16,0 1-1 15,-5-3-1-15,4-1 0 16,-4-1 0-16,-3-1 2 16,0 0 0-16,0 0 0 15,0 0 1-15,0 0-1 0,1 0 1 16,0 0-1-16,-1 2 0 15,-1 12 1-15,0-6-1 16,-13 32 1-16,21-21-1 16,-16-10 1-16,-3 4 0 15,0 0 0-15,0-7 0 16,13 2-1-16,0 0 1 16,0-5-1-16,10 5 0 15,-9-9-1-15,1-10-1 0,9 1-1 16,-4-9 0-16,11 3 0 15,8 5 0-15,0-2 2 16,-3 3-1-16,4 1 2 16,-6-1 0-16,2 8 0 15,-4 0-1-15,-5 7 0 16,0 2-2-16,-4 9 0 16,0 1 1-16,-5 7 0 15,2 6 1-15,-5-4 0 16,-2 3 1-16,-3 0 1 15,-5-4 0-15,-2 2 1 16,-7-3 0-16,-2-1 1 16,-1 3 0-16,-7-5 2 15,-4-1 2-15,3-6 2 16,1-5 4-16,-5-9 8 16,7-5 7-16,-8-7 7 0,-7-3-1 15,9-2-9-15,-1-1-11 16,9-3-10-16,0 3-3 15,16 4-2-15,3 5 13 16,-6 7-52-16,16-1-60 0,-6 6-109 16,7 5 111-16</inkml:trace>
  <inkml:trace contextRef="#ctx0" brushRef="#br0" timeOffset="-212843.39">13223 10029 437 0,'0'-3'272'0,"-1"0"-35"15,-2 0-45-15,2 3-6 16,0-1-20-16,0 0-14 16,0 1-35-16,0 0-22 15,0 0-33-15,0 0-7 16,-4 20-10-16,-6 34-3 15,0-24-10-15,-5 1-6 0,4 8-10 16,-15 1-3 0,16-2-3-16,-4-3-1 0,4-5-3 15,16-6 0-15,-12-2-1 16,7-3 0-16,-4-6 2 16,-1-1-1-16,0-6 2 15,1-3-1-15,-1-3 2 16,3 0-13-16,2-1-33 15,0 0-23-15,0 0-51 16,0 0-21-16,0 0-69 16,0 0-56-16,0 0 164 15</inkml:trace>
  <inkml:trace contextRef="#ctx0" brushRef="#br0" timeOffset="-212481.52">13024 10140 751 0,'-7'0'406'0,"4"-4"-124"16,1 6-84-16,4-1-40 0,-2-1-67 15,0 0-16-15,0 0-18 16,15 0-2-16,28 3 6 16,-24 3-1-16,2-2-7 15,3 5-4-15,3-9-14 16,1-3-9-16,6-4-9 16,-1-1-3-16,-1-4-5 15,7 8 0-15,-18-8-2 16,-1-3 14-16,-4 8-103 15,-12-3-62-15,13 14-314 16,-11-5 276-16</inkml:trace>
  <inkml:trace contextRef="#ctx0" brushRef="#br0" timeOffset="-212105.81">13564 10275 1244 0,'-2'0'191'15,"0"-1"-54"-15,0 1 131 16,2 0-42-16,-1 0-76 16,-1 0-33-16,1 0-36 15,0 4-19-15,0 3-28 16,0 2-8-16,-1 1-11 16,1-5-4-16,-3 2-4 15,2 0-1-15,1-3-2 16,0 0 1-16,-1 1-32 15,0-1-42-15,1-1-115 16,0 1-118-16,-1-4 186 16</inkml:trace>
  <inkml:trace contextRef="#ctx0" brushRef="#br0" timeOffset="-211498.611">14247 10028 709 0,'0'-1'360'0,"0"0"-89"16,0 0-20-16,0-3-55 16,0 3-29-16,-1 0-57 15,0 0-21-15,-16-1-28 16,-37 11-9-16,21 13-15 16,4-3-10-16,2 15-11 15,6 1-2-15,2-2-2 0,-3 4 4 16,8-8 3-16,4 2 2 15,2-7-2-15,8-7-1 16,9-2-3-16,-1-4-3 16,5-1 0-16,10 2-2 15,0-7-1-15,4-3 1 16,14-5-1-16,-9-12 0 16,10 1-1-16,-9-3-2 15,-7-6 1-15,-2 4-1 16,-8-4 0-16,0-5 1 15,1 3 1-15,3-2 0 0,-10-5 0 16,2 4 1-16,-14-4-2 16,-18-2-1-16,7 5-2 15,-12 1-2-15,8 7-2 16,2 4 0-16,-2 6-5 16,9 3-1-16,-7 6-4 15,7 7 2-15,-7 2-29 16,3 3-40-16,-5 4-106 15,5 0-69-15,4 5 148 16</inkml:trace>
  <inkml:trace contextRef="#ctx0" brushRef="#br0" timeOffset="-210631.25">15050 10004 603 0,'4'0'418'0,"-4"-4"63"16,-2-2-162-16,-1 4-86 15,2 1-39-15,-1 0-56 16,1 0-21-16,0 0-30 16,-3-1-14-16,-10 0-23 15,-1 1-9-15,-31-1-15 16,23 4-4-16,3 1-6 31,9-1-4-31,1 0-5 0,-34 5-2 0,3 4-2 16,3-3-1-16,26-3 1 15,-4-5-2-15,13 2 0 16,1 0-1-16,1 0 0 16,1-2 0-16,0 0 0 15,-1 0 0-15,0 0 0 16,0 0 0-16,0 7 1 0,4 6 0 16,-2-1-1-16,8 31 1 15,-12-34-1-15,-11-1 0 16,11 3 1-16,-16-9 0 15,12 8 0-15,7 2 0 16,-10-3-1-16,7-5 0 0,2 3 0 16,0-7-2-16,1 0 0 15,0 0 1-15,0 0-1 16,0 0 2-16,10 1-1 16,5 0 0-16,39 1-1 15,-29-5 0-15,-3-4-1 16,3 4 1-16,-4 3 2 15,10 5 0-15,-6-1-1 16,-7 3 1-16,-1 1-1 16,-8 4 1-16,-1 3 0 15,-1-4 0-15,-3 9 0 16,-1-5 0-16,-1 8 0 16,-4 0 0-16,-5-3 1 15,-1 0-1-15,-10-5 2 16,4 0 1-16,-5 2 0 15,-3-3 3-15,-6-5 2 0,-6 0 1 16,-1-9 3-16,-10-4-1 16,4-1 4-16,2-3 1 15,-4-5-2-15,1 0-1 16,9-1-6-16,1-5-3 16,12 12-5-16,11 4-2 15,-1 1-10-15,1 2-30 0,6 1-101 16,3 2-301-16,8 6 296 15</inkml:trace>
  <inkml:trace contextRef="#ctx0" brushRef="#br0" timeOffset="-197729.56">4510 11650 332 0,'-1'-1'228'0,"0"0"9"15,0 0-36-15,0 0-47 16,1 0-13-16,0 0-5 16,0 0 2-16,0 0-10 15,-1 0-10-15,0 0-20 16,1-1-10-16,-1 1-14 15,0 0-7-15,0 0-16 16,-1 0-9-16,1 0-16 16,0 1-8-16,0 0-8 15,0 0-2-15,-3 4-4 16,0 1 1-16,1 0-3 16,2-2 1-16,0 0 0 15,1 0 1-15,0-3 1 0,0 0 0 16,0 0 0-16,7 2 0 15,-7-2-1-15,3-1-1 16,1-1 1-16,-4 1 1 16,2-1 0-16,5-3 0 15,-7 4 0-15,1 0-1 16,-1 0-1-16,0 0-1 16,0 1 1-16,0 0 1 0,-1 0 0 15,0 2 0-15,-2 3-1 16,0-2-1-16,0 1-2 15,2-3 23-15,0-1-79 16,1 0-107-16,0 0 114 16</inkml:trace>
  <inkml:trace contextRef="#ctx0" brushRef="#br0" timeOffset="-195486.241">5011 11364 349 0,'-1'0'214'0,"0"0"-26"0,-1 0-50 16,1 0-8-16,0 0-13 15,0 0-4-15,0 0-10 16,0 0-9-16,0 0-12 16,0 0-3-16,0 0-11 15,0 2-6-15,0-2-4 16,-1 0-1-16,1 0-1 16,0 0-2-16,0 0-12 15,0 0-10-15,1 0-13 16,0-1-5-16,18-5-5 15,34-16-3-15,-18 10-2 16,2 2-1-16,-5 2-2 16,4 4-1-16,-9 1 0 15,-9 3 0-15,-2 3 0 16,-3 3 0-16,-8 2 1 16,1-2 0-16,-5 4 1 15,0 1 1-15,-9 4 3 0,3 5 1 16,0 5 1-16,-14-3 0 15,4 3-1-15,-5-3-1 16,-12-7 0-16,4 4-1 16,1-8 1-16,3-2 0 15,4-6 1-15,8 0-1 16,5-5 3-16,3-2-1 16,-14 5-2-16,22-15-2 0,5 7-4 15,0-4-3-15,27-4-1 16,-15 15 0-16,3-3-1 15,-3-3 1-15,1 7-1 16,4 2 1-16,-5 2 1 16,-10 8 1-16,11 6-1 15,-15-6 2-15,-7 7 1 16,11 0 0-16,-9 0 1 16,-3 2 1-16,-3 1 3 15,-11-1 3-15,-9-2 4 16,-1 3 7-16,0-1 13 15,1 0 8-15,-23-5 11 16,14-4 0-16,3-2-3 16,0 0-4-16,18-4-4 0,-19-7-2 15,0-6-6 1,-1-10-3-16,6-7-10 0,8 5-5 16,5-6-9-16,4 4-3 15,-3 3-4-15,4 2-2 16,11 4-59-16,1 2-51 15,17 7-163-15,-3 2-137 16,7 12 260-16</inkml:trace>
  <inkml:trace contextRef="#ctx0" brushRef="#br0" timeOffset="-194168.93">5589 11317 275 0,'0'-2'229'0,"5"-1"24"0,1 0-39 16,-3 1-13-16,-2 1-24 15,6-4-10-15,-7 4-30 16,2-1-15-16,-2 1-26 15,0 0-16-15,0 0-24 16,0 0-12-16,0-1-22 16,0 2-4-16,-1 0-7 15,-5 18 0-15,-12 30-2 16,0-28 0-16,4 0-3 16,4 3 0-16,2-6 0 15,-1-3 1-15,5-5 5 16,-22-10 2-16,24-8 1 15,3-5-2-15,5-2-6 16,24-4-2-16,-16-2-4 16,3 3-1-16,-5-1-2 15,7 6-2-15,-4 7-2 0,4 1-2 16,-4 6 0-16,7 1-1 16,-5 7-3-16,3 10 2 15,-2 1 0-15,-13 10 2 16,7 5 4-16,-9-6 0 15,12 12 4-15,-9-9 0 16,-5 3 1-16,0-2 2 0,-13-4 3 16,3 1 2-16,-6-2 2 15,0 3 1-15,-13-8 3 16,-6 0 2-16,-6-6 1 16,-12-6 0-16,12-4-2 15,6-3-1-15,3-7-2 16,3-3 0-16,3-5-3 15,3-1-2-15,7-2-4 16,2 2-3-16,13 1-2 16,3-1-1-16,5 1-2 15,7 2-1-15,-1 0-2 16,-2 3-1-16,2 1-1 16,7-2-3-16,-8 12 2 15,-3 1 0-15,8 8 5 16,-3 6 2-16,14-3 4 15,0 0 0-15,-1-1 4 0,-7-1-1 16,2-1 0-16,4-2 1 16,-3-2 2-16,3-2 3 15,-10-8 7-15,1-4-3 16,-8-9-69-16,8-4-60 16,3-2 68-16</inkml:trace>
  <inkml:trace contextRef="#ctx0" brushRef="#br0" timeOffset="-193286.99">6358 11260 836 0,'-3'-8'417'0,"0"4"-110"16,2 3-109-16,-4-3-69 0,4 4-26 15,0 0-37-15,0 0-7 16,0 0 1-16,-17 7 7 15,-35 13 2-15,24-11-6 16,-1 2-14-16,2 1-13 16,-12 0-15-16,8-3-6 15,1-2-7-15,0-2-1 16,14 1-3-16,-25-4-1 16,33-1-1-16,6 1-1 0,3-2 0 15,21 1-1-15,-17-1-2 16,-4-2 1-16,4 2-1 15,-4 0 1-15,0 0 0 16,0 0 1-16,0 0 0 16,0 1 1-16,3 12 0 15,0 7 0-15,-3 29 0 16,-6-30 0-16,-4 3 0 16,3-6 1-16,-10 4-1 15,9 0 0-15,1-6 1 16,-1-3-1-16,10-6 0 15,-5 0 1-15,3-8 0 16,0 2 0-16,-1 0 1 16,1 0-2-16,2-3-1 15,5-4 0-15,21-8-2 0,24-29-1 16,-25 29 0-16,4 0 0 16,-2 8 1-16,6 5 0 15,-7 3-1-15,-6 4-1 16,-4 9 0-16,-1 2 0 15,0 11 1-15,8 5 1 16,-4-5 2-16,-9-5 0 16,-2 0 0-16,-9-5 0 0,1 8 0 15,3 4 2-15,-10-7 1 16,0 0 1-16,-22-8 1 16,8 4 2-16,-5-4 3 15,-3 0 10-15,8-4 11 16,-25-6 2-16,-3-4 2 15,0-1-9-15,-11 0-10 16,25-3-2-16,11 3-7 16,-2-3-1-16,17-2-4 15,-10 4 0-15,3-1 2 16,4 3-10-16,3 0-65 16,3-1-51-16,3 0 69 15</inkml:trace>
  <inkml:trace contextRef="#ctx0" brushRef="#br0" timeOffset="-191803.79">6642 11510 448 0,'12'-1'291'16,"-10"-4"11"-16,-1-4-37 15,8 8-56-15,-13-8-27 16,8 9-36-16,-3 0-14 15,-11-4-36-15,11 11-21 16,-7-10-36-16,3 10-12 0,-1 10-8 16,-11-5 1-16,4 18-1 15,4-3-2-15,-5 1-1 16,0 2-1-16,-3-1-2 16,1-2-2-16,-3-6-4 15,6-3 0-15,5-4-1 16,-1-6 1-16,7 0 4 15,-3-5 3-15,0-4 2 16,4-4 0-16,-1 4-3 16,0 0-4-16,7-16-4 15,27-32-3-15,-10 22-2 16,3 0-2-16,3 2-1 16,-11-2-1-16,-6-1 2 15,10 9 0-15,-5 0-1 16,4 6-1-16,3 6 0 15,-10 2-3-15,-5 6-2 0,2 8 0 16,-7 4 1-16,-1 5 2 16,-1 3 4-16,-2 2 1 15,2 5 1-15,-3-3 1 16,-2 0 1-16,0-3 0 16,-5-5 1-16,0 2-2 15,3-4 2-15,-8-5 0 16,5 0 1-16,5-3 1 0,0-4 3 15,5-3 1-15,-4 0-1 16,-1-1 1-16,1 0-5 16,1 0-1-16,0-1-1 15,4-8 0-15,3-5 0 16,20-27 0-16,-16 19 1 16,3-3 0-16,-2-5-1 15,5-4 0-15,5-1-3 16,-6 4-2-16,5 6-4 15,-3 6-1-15,-2 12-1 16,12 9-1-16,-12 12-1 16,-3 1 3-16,-3 7 2 15,-9-1 6-15,-1 9 7 16,-1 6 4-16,-4 0 3 0,-2-4 0 16,-2-3-5-16,1-2-1 15,-1-6-2-15,1-3 0 16,6-3 2-16,-5-6 0 15,-16-6 7-15,20-2 1 16,-1-6 2-16,4-3-11 16,21-4-40-16,-16 2-28 15,2-7-89-15,0 2-48 16,8-3-272-16,1-5 303 16</inkml:trace>
  <inkml:trace contextRef="#ctx0" brushRef="#br0" timeOffset="-191400.3">7212 11521 509 0,'3'0'358'0,"-6"5"49"16,-5-3-84-16,1 12-72 15,-4-3-37-15,-3 3-58 16,3 7-21-16,-4-8-32 16,13 7-15-16,8 3-23 15,-17-8-14-15,6 3-19 16,-12-2-10-16,5-4-11 15,5 1-5-15,9 0-3 16,4-4-1-16,4 1 1 16,16-1-1-16,-20-9 2 0,19 0 1 15,-11-7 1-15,-8-4 2 16,19 0 2-16,-12-4 1 16,3-2 0-16,0-1-1 15,-14-4 0-15,-2 0-1 16,-3 7-2-16,-3-3 0 15,3 11-5-15,-7-3 0 16,-11 1-2-16,9 5-1 16,-9-2-2-16,6 7 0 0,7 3-1 15,-4 1 5-15,-1 1-40 16,7-1-29-16,-3 2-72 16,7 3-51-16,6-2-97 15,5-1-69-15,8-1 229 16</inkml:trace>
  <inkml:trace contextRef="#ctx0" brushRef="#br0" timeOffset="-191036.75">7634 11267 976 0,'-3'-8'502'15,"5"4"-126"-15,5 6-118 16,-7 4-95-16,-4-2-40 16,-9 12-53-16,1 2-9 0,5 15-12 15,-1 5-5-15,9 11-2 16,-7 1-3-16,-2-2-4 15,1-1-3-15,-7-7-9 16,-11-6-5-16,5-2-6 16,1 1-3-16,3-1 0 15,5-5-1-15,2-3 0 16,0-10 1-16,4-10-9 16,-2-4-17-16,6-8 323 15,3 1-237-15</inkml:trace>
  <inkml:trace contextRef="#ctx0" brushRef="#br0" timeOffset="-190104.8">9412 11472 565 0,'0'-1'317'0,"5"-9"-37"15,-2-1-33-15,11-21-51 16,-17 28-21-16,-4 1-45 16,-2-4-18-16,-1 2-30 15,-1 5-13-15,-7 2-19 16,-4 7-8-16,-8 7-13 15,2-3-5-15,-1 10-5 16,4 5-3-16,-2 1-8 16,-6 0-2-16,0-5-5 15,7-2 1-15,6-7-2 16,5 2-1-16,18 9 1 16,7-7 0-16,8 3 1 15,10-5 2-15,1-6 1 16,-5-1 1-16,4 0-1 15,7-1 1-15,3-8 1 0,4-2 2 16,8-10 5-16,-9-4 2 16,0-2 4-16,-7-8 1 15,-12 0 0-15,1-1-1 16,-16-8-1-16,-11 1 1 16,-3-9-5-16,-9 1-2 15,-7 2-7-15,3 3-5 16,1 20-8-16,-5 1-2 0,-6 12 3 15,8 11-22-15,-12-2-126 16,-2 6 112-16</inkml:trace>
  <inkml:trace contextRef="#ctx0" brushRef="#br0" timeOffset="-188321.59">4454 11987 392 0,'2'-9'294'15,"-1"4"7"-15,1-1-99 16,-2 5-37-16,0 0-56 16,0 0-15-16,0-1-14 15,0 1-3-15,2-1-5 16,1 0-3-16,4-1-3 16,3 1-2-16,-7 0-7 15,6 4-3-15,-1-2-4 16,-8 0-3-16,5 0-6 0,6-3-4 15,8 2-7-15,42 0-3 16,-36 6-5-16,1-2 0 16,7-3-7-16,1 2-2 15,-6-3-4-15,3 2-2 16,-18-2-3-16,12 1-1 16,7 3 1-16,-2 0-2 15,14-3 1-15,-10 3-1 0,-6-6 0 16,-1 3 0-16,1 2 1 15,-3-7-2-15,7 5 0 16,7 0 0-16,-3 5-1 16,-5-3 1-16,-4 4-1 15,-3-5 1-15,6-1 0 16,7 7-1-16,3 0 1 16,-9-3 0-16,1 1 0 15,-7-5 0-15,3-4 1 16,2 0 0-16,2-2 0 15,5 1 0-15,0-2 0 16,9 5 1-16,-5-2 0 16,-4-2 0-16,6 5-1 15,-14-6 0-15,6 1 0 16,3 5-1-16,-8-1 1 0,3 1-1 16,-1 5 0-16,0 0 0 15,1-4 0-15,10 5 0 16,-3-1 0-16,-2-1 1 15,1-1 0-15,-10 1 0 16,3-4-1-16,7 3 2 16,-6 1 1-16,0-4 0 0,-8-3 4 15,0-6 1-15,7 10 0 16,0 0-1-16,10 2 0 16,-4 2-2-16,6-7-1 15,-6 7 0-15,-4-7-2 16,0 4 1-16,-14-1-1 15,13 0 0-15,-2 2 0 16,-3-2 0-16,3 1 0 16,-7-1-1-16,-15 0 1 15,16 0-1-15,2-2 0 16,11 6 0-16,12-7 0 16,-14 1-1-16,-3 3 1 15,-6-4-1-15,0 7 0 16,-1-5 1-16,2 5-2 15,3 1 1-15,2-4 0 16,-7-1-1-16,1-3 2 16,-7-6 0-16,-3 10 0 0,3 7 0 15,2-3 1-15,-1 7-1 16,5-12 1-16,-4 3 2 16,0-1 1-16,-1-2 1 15,0 4 3-15,4 1-1 16,-9-5 3-16,1 0-1 15,-2 1 0-15,-6-8-1 16,3 9 0-16,4-1-2 0,-6-1 1 16,5 3-1-16,-5-8 1 15,3 1 0-15,1-1 2 16,-7 5 2-16,0 0 0 16,-20-5 2-16,9 3-3 15,-8-10-1-15,0 9-6 16,12 0-2-16,-10 3-1 15,5 6-2-15,-4-4 0 16,3 6 0-16,-2-5-14 16,-3 2-28-16,8-1-92 15,-5-2 86-15</inkml:trace>
  <inkml:trace contextRef="#ctx0" brushRef="#br0" timeOffset="-186202.54">4953 12270 633 0,'0'-3'332'0,"0"-4"-82"16,0 0-35-16,0 1-56 15,0 0-22-15,0 2-21 16,0 3-7-16,0 0-20 16,0 0-15-16,0 0-28 15,0 0-11-15,0 1-9 16,-1 17 0-16,-8 46-5 15,-1-26-4-15,-3 1-5 0,-5-3 0 16,5 4-2-16,0-1-1 16,3-2-2-16,-5-3 0 15,-3-7-2-15,5-1 0 16,-4-4 1-16,9 0-1 16,9-5 1-16,0-2 2 15,3-4 0-15,-2-4-1 0,-12-6 1 16,7 0 0-16,-3 0-21 15,12 0-23-15,-6 0-75 16,0-1-46-16,0 0-133 16,13-6-275-16,5 4 383 15</inkml:trace>
  <inkml:trace contextRef="#ctx0" brushRef="#br0" timeOffset="-185920.9">5114 12520 557 0,'-3'0'349'0,"2"2"2"15,0-1-72-15,0-1-67 0,0 0-33 16,0 0-47-16,0 0-19 16,0 0-35-16,-6 12-13 15,3-3-27-15,-19 29-9 16,15-26-14-16,3 0-4 15,-4-1-3-15,4 1-1 16,-14-2-1-16,13-3 0 16,4-3 1-16,-1-3 1 0,13-1-30 15,-10 1-30 1,5-2-80-16,2-1-60 0,2-2-258 16,4-1 292-16</inkml:trace>
  <inkml:trace contextRef="#ctx0" brushRef="#br0" timeOffset="-185040.07">5697 12288 734 0,'0'-7'375'0,"0"5"-93"16,0 1-46-16,0 0-52 0,0 0-23 15,0 0-37-15,0-1-16 16,0 1-27-16,0 0-14 16,-1 0-21-16,0 0-10 15,0 0-12-15,-1 1-1 16,-8 1-7-16,-14 0-2 15,-28 7-2-15,26-3-1 16,9 1-1-16,3 2-2 0,1 1-2 16,3-7-2-16,4 2-2 15,0 2-1-15,3-2-1 16,3-1 0-16,0 0 1 16,-1-4-1-16,0 1 0 15,0 0 0-15,0 0-1 16,0 8 1-16,-3 3 1 15,0 1 0-15,-14 19 0 16,10-17-1-16,11-2 0 16,-7 3 1-16,0-2-1 15,4-4 1-15,-4-4 0 16,3 0-1-16,1 3 0 16,0-5 0-16,1-1-1 15,2 1 1-15,-3-3 0 16,0 0 0-16,0 0 1 15,0-1 0-15,0 0-1 0,0 0 0 16,20-6 0-16,23-3 0 16,-26 8 0-16,0 2 0 15,9 8 0-15,-8-10-1 16,-4-9 0-16,7 9 0 16,-14-4 0-16,13 8-2 15,1 15 0-15,-9-4 0 16,4 0 1-16,-11 1 0 0,1 5 2 15,-5-1 0-15,-8 1 1 16,5 4 2-16,-6-4 0 16,5 0 0-16,-4 1 0 15,-1 0 1-15,-11-7 18 16,5 1 6-16,-14-8 10 16,-3-6 2-16,6 1-14 15,-9-5-4-15,7-5-5 16,7-1-2-16,-1-7-4 15,2 0-1-15,12 6-6 16,-12-1-2-16,10 7-3 16,-2 0-3-16,3 3-6 15,4 2 5-15,0 0-39 16,5 7-29-16,0 4-84 16,2 2-58-16,5 1-143 0,-1-5 218 15</inkml:trace>
  <inkml:trace contextRef="#ctx0" brushRef="#br0" timeOffset="-184473.63">6168 12325 670 0,'3'-5'438'0,"-7"-4"32"16,-2 2-158-16,-10-5-122 16,10 4-35-16,-2 7-57 15,-8 1-12-15,8 16-20 16,-21-5-5-16,1 6-15 16,3 9-10-16,-3-3-15 15,7 16-4-15,1-9-5 16,2-1-1-16,4-1-4 15,2-9-1-15,7 5-2 16,1-3-2-16,7-3-1 0,5 0-1 16,5-2 1-16,-6-2 0 15,15 1 1-15,1-1 0 16,-2-7 1-16,14-3 0 16,-15-6 3-16,4-5 1 15,5-3 4-15,-11-4 1 16,2-2 0-16,3-3 0 15,-16-4-1-15,6 0 0 0,-6-3 0 16,-2-2 0-16,9-1-2 16,-9-2 0-16,-5-5-2 15,-15 1-3-15,9 5-3 16,-10 3-1-16,5 12-2 16,8 4-3-16,-11 10-1 15,8 2-2-15,-7 2 0 16,1 4-5-16,-4 3-41 15,4 2-34-15,9 9-100 16,-2 2-85-16,3-3 173 16</inkml:trace>
  <inkml:trace contextRef="#ctx0" brushRef="#br0" timeOffset="-183887.01">6712 12341 903 0,'2'-6'464'0,"-3"4"-113"16,0-4-90-16,2 6-78 16,-2-1-37-16,0 0-58 15,0 0-19-15,-2 1-23 16,1 0-7-16,1 0-5 16,-5 12-3-16,-4 3-5 15,-27 23 0-15,18-18-3 16,7 3-2-16,0 2-6 15,-8-1-3-15,9 2-5 16,-5-5-2-16,5 6-1 16,0-1-1-16,1-3 0 15,6 1-1-15,1-5-1 0,-1-2 1 16,1 0 1-16,3 0-1 16,0-4-1-16,4 3 1 15,1-7 0-15,0-2 0 16,4-1 1-16,-6-10-1 15,9 4 1-15,12 6-2 16,5-4-1-16,11 6 1 16,-13-10-1-16,-10-7 1 15,-2-10 0-15,8 4 1 0,14 0 0 16,0 1-1-16,0 9 1 16,-13-4-1-16,-9 5-4 15,4 4-31-15,-7 3 357 16,-15 3-252-16</inkml:trace>
  <inkml:trace contextRef="#ctx0" brushRef="#br0" timeOffset="-183052.62">4454 13500 560 0,'-5'-3'292'0,"4"2"-70"15,0 0-26-15,0 0-30 16,0 0-7-16,0 0-13 16,1 0-6-16,0 0-16 15,0 0-8-15,1-3-17 16,3-2-10-16,11 4-22 16,29-30-10-16,-22 30-15 15,2 4-5-15,7 1-10 16,-2 1-3-16,1 0-9 15,-8-1-2-15,5-1-5 16,-8 2-1-16,8 0 0 16,0 0 1-16,-17 0 2 15,1-4 22-15,-13 0-52 16,0-2-40-16,5-1-149 0,-4 3-101 16,0 0 191-16</inkml:trace>
  <inkml:trace contextRef="#ctx0" brushRef="#br0" timeOffset="-182624.19">4472 13584 578 0,'-4'2'345'0,"4"-2"-1"15,0 3-89-15,0-3-61 16,0 0-34-16,0 0-39 16,0 0-9-16,0 0-3 15,5 0 1-15,12 1-16 16,25 1-7-16,-22 1-8 15,3 1-7-15,0 2-14 16,-2-2-5-16,1-2-17 0,6 4-6 16,-4-3-10-16,5 0-2 15,-8-3-7-15,-8-3-2 16,-5-3-2-16,10 2-1 16,-4 0 1-16,-6-4 0 15,5 2 1-15,-9 1-16 16,7 7-101-16,2 4 400 15,1 5-251-15</inkml:trace>
  <inkml:trace contextRef="#ctx0" brushRef="#br0" timeOffset="-171401.38">12627 11966 184 0,'0'-1'121'15,"0"0"15"-15,0-1-5 16,0 1-1-16,0 0 2 16,0 0-5-16,0 0 0 15,0 0-3-15,0 0-4 16,0 0-10-16,0 0-5 0,0 0-18 15,0 0-7-15,0-1-7 16,0 1-4-16,0 0-9 16,0 0-6-16,0 0-14 15,0 1-9-15,-1 0-5 16,0 0-2-16,0 0-1 16,0 0-4-16,0 0-5 15,-1 0-2-15,1 0-5 16,0 2-1-16,0 4-1 15,1-4-1-15,0 0 1 16,3 5 0-16,-3-7 4 16,0 0 2-16,0 0 4 15,0 0 0-15,2-1 2 16,2-2-1-16,0 1 0 16,-3-1 1-16,1-9 5 0,3 9 3 15,-5 2 3-15,0-1 1 16,0 1-7-16,0 0-4 15,0 0-7-15,-1 0-3 16,0 0-3-16,1 0-1 16,-1 0-1-16,0 0-1 15,1 0-1-15,-1-1 0 16,-1 2 0-16,1 0-1 0,0 0 0 16,1 0-1-16,-1 0-24 15,1 2 3-15,-1 4 11 16</inkml:trace>
  <inkml:trace contextRef="#ctx0" brushRef="#br0" timeOffset="-169160.99">13216 11599 50 0,'4'-3'37'0,"2"-1"5"16,2 1-5-16,-2 0 6 15,0 0 12-15,-5 2 17 16,4-2 5-16,1 1-3 16,-6 1-4-16,0 0-5 0,0 0-2 15,0 0-1 1,0 0 0-16,0 0 14 0,0 1 3 15,0 0 6-15,2 0 6 16,-2 0-1-16,0-2 2 16,0 1 7-16,0 0 0 15,0 0 6-15,0 0 1 16,0 0 2-16,0 0-4 16,0 0-13-16,0 0-7 0,0 0-22 15,0 0-11-15,0 1-20 16,0 0-6-16,0 0-11 15,-1 6-1-15,-5 13 0 16,-13 34-2-16,0-26-3 16,5-3-2-16,2 3-2 15,0 0 0-15,-6-5 1 16,5 4-1-16,-2-7 0 16,-2 0 1-16,10 1-2 15,-2-11 1-15,7-4 3 16,-1-7 0-16,3-9-1 15,5 1-1-15,0-3-3 16,4 0-1-16,1-5-1 16,5 3 1-16,-2-3-1 0,4 5 1 15,-4 3 0-15,-2 2 0 16,-1 11-2-16,-5-1-3 16,3 10 0-16,-6 1 1 15,4 3 2-15,-1 3 1 16,-1 0 0-16,7-4 1 15,12 1-1-15,-1-4 1 16,-3-8 0-16,-1 0 1 16,-8-5 1-16,3-7 1 15,2-4-1-15,8-2 0 0,-9-3-20 16,7 5-45-16,4 4-115 16,-10-2-113-16,10 3 173 15</inkml:trace>
  <inkml:trace contextRef="#ctx0" brushRef="#br0" timeOffset="-168794.42">13565 11521 925 0,'-3'-7'444'0,"0"7"-163"16,-2-6-59-16,1 9-87 0,3 8-35 15,-6 8-47-15,3 11-9 16,-2-1-4-16,-6-2-1 16,6 11-4-16,-6 1-3 15,0 6-6-15,-8-2-5 16,-7-4-7-16,1 3-2 0,7-5-4 15,0 1-1 1,8-10-1-16,2-2 0 0,2-7-1 16,5-5-1-16,-5-5 0 15,-3-9 0-15,10-8-16 16,-1-1-31-16,11-4-126 16,9 0-61-16,9-15 131 15</inkml:trace>
  <inkml:trace contextRef="#ctx0" brushRef="#br0" timeOffset="-167977.611">13863 11583 570 0,'-11'-14'365'0,"13"7"-24"0,-3-6-121 16,2 4-25-16,8 8-48 16,-10-4-26-16,-3 10-44 15,7 5-16-15,-14 0-24 16,11 8 0-16,-3 3-2 15,-18-2 0-15,6-1-6 16,-7 1-3-16,10 0-8 16,12-2-3-16,1-2-3 15,-9-7 0-15,11-7 3 16,-7-3 1-16,4-7-2 16,14-1-2-16,-6-5-5 15,2-4-3-15,6-4-1 16,3 1-3-16,1-2-2 15,3 5 0-15,3 10-1 16,-8-1-1-16,0 10-2 16,4 8 0-16,-9 3-1 0,0 7 2 15,-3 8 1-15,-6 2 1 16,-2 5 3-16,-2 0 0 16,-8 3 0-16,1 4 2 15,-10 2 0-15,-3 0 1 16,-8-2 0-16,1-3 1 15,-1-13 1-15,-1-3 2 16,1-10 2-16,-4-5 0 0,-4-6-2 16,1-4 0-16,7-8-1 15,-1-2-1-15,11-3-1 16,-1-6-2-16,9 2-4 16,-8-7-3-16,18 4-1 15,5 7-1-15,0 3 0 16,17 10 1-16,-13 0 0 15,4 10-1-15,2 6 1 16,4 7 1-16,2 4 2 16,5-6 1-16,-2 2 0 15,-2-7 1-15,6 3 0 16,-4 2 1-16,15 0 0 16,2 0 0-16,-4-9 2 15,-1-6-1-15,-12-8 3 16,-3 0 11-16,0-5-42 15,0 0-39-15,2-6-124 0,1-5-92 16,9-7 174-16</inkml:trace>
  <inkml:trace contextRef="#ctx0" brushRef="#br0" timeOffset="-167129.32">14627 11507 754 0,'8'-2'404'16,"-4"-9"-123"-16,4 10-90 15,-6-7-35-15,-1-1-44 16,2 14-9-16,-6-8-13 16,-4 3 2-16,-9 5-11 15,1 5-5-15,-5 8-4 16,-4 0-4-16,-1 2-9 16,-9-10-9-16,-3-1-21 15,6 3-10-15,-5-8-10 16,4-2-1-16,11-2-2 15,6 0-2-15,12 0-3 0,0 0-1 16,3 0-1-16,0-1-2 16,0 0 0-16,0 0 2 15,0 0 1-15,0 1 0 16,3 1 0-16,8 3 0 0,-7-2 0 16,-3-2 1-16,0 3-1 15,3 5 1-15,0 7 0 16,3 31 0-16,-22-32 1 15,16 1-1-15,-6-3 1 16,-8-1-1-16,7 1 1 16,-5-1 0-16,-2-5 0 15,1-3-1-15,12-3 0 16,0 0-1-16,5-8-2 16,21 4-1-16,-22-10-3 15,8 0-3-15,13 2-9 16,-11-4-5-16,18 7-3 15,-2-1 1-15,-4 7 10 16,-3 0 7-16,-1 4 7 16,-11 1 0-16,8 6 1 15,-1 5-1-15,-6-1 0 16,8 4 1-16,-13 1 0 0,-3-2 1 16,-1 5 0-16,4 4 0 15,-7-1-1-15,-1 2 2 16,-6 3 2-16,-7-3-1 15,-6 3 4-15,-3-2 1 16,-2-12 6-16,-1 1 5 16,-6-10 8-16,-6 1 2 15,-9-6-1-15,7 3-2 0,11-11-6 16,-4-4-4-16,14 1-6 16,-11-13-3-16,2 2-2 15,11-4-13-15,2 1-65 16,14 4-44-16,11 9 65 15</inkml:trace>
  <inkml:trace contextRef="#ctx0" brushRef="#br0" timeOffset="-165746.72">14981 11695 456 0,'1'-3'292'0,"1"-2"5"16,2-2-42-16,-2 4-63 15,2-5-22-15,-4 6-36 16,2-4-20-16,0 1-37 15,-2 4-14-15,0 0-28 16,0 1-4-16,0 0-7 16,4 23-3-16,-10 31-5 15,-2-24-2-15,-5 4-3 0,2-2-1 16,2 7-3-16,-6-6-1 16,9-5-1-16,-6-5 0 15,6-9 1-15,2-2 1 16,2-10 4-16,3 2 1 15,-2-16-3-15,2 2 0 0,1-15-6 16,1-4-1-16,5-3-5 16,3-2-3-16,3 3-10 15,4 5-2-15,-1 4 3 16,1-2 2-16,1 4 8 16,0-2 2-16,6 0 0 15,-3 6 0-15,5 7 0 16,0-1-1-16,-12 17-1 31,-7-4 2-31,0 1 1 0,20 16 2 0,-15 10 2 16,-10 9 2-16,-12-6 1 15,4 3 0-15,-4-1 0 16,4-1-1-16,-10-5 0 16,-3-2 0-16,-2-12 0 15,3 0 1-15,6-13 2 16,3-2 0-16,3 1 3 15,0-9-1-15,6 2-2 16,5-5-2-16,4-12-4 0,10 3 0 16,6-12-1-16,2 1-1 15,1-2 0-15,-4-1 0 16,0 8 0-16,-1 1 1 16,4 8 0-16,-5-2 0 15,5 11-1-15,-1 3 3 16,-5 6 6-16,-1 6 2 0,-9 8 5 15,-9-2-2-15,2 11-2 16,-5 4 1-16,-8 0-1 16,1 4 0-16,-4 4-1 15,3 0-2-15,0-5-3 16,1-4 0-16,2-7-1 16,-1-9-1-16,4-1 1 15,2-4 0-15,0-8-28 16,2 0-26-16,-2 1-82 15,0 0-88-15,8-16 140 16</inkml:trace>
  <inkml:trace contextRef="#ctx0" brushRef="#br0" timeOffset="-165296.57">15692 11688 703 0,'2'5'452'0,"-2"2"-37"15,-15 2-153-15,7-3-37 16,-7 4-74-16,2 1-23 16,-1 1-41-16,3 8-16 15,1 2-18-15,-3 2-9 16,4 4-14-16,-6-6-6 0,4 0-10 16,2 3-3-16,7-4-4 15,2-4-1-15,7 1-2 16,5-4 0-16,0-4-1 15,3-1 2-15,9-9-1 16,-4-6 0-16,10-10 1 16,2 0 1-16,1-4 2 15,-5-11-2-15,-7-2 2 16,0-4 0-16,-9-4-1 16,5 4 2-16,-7 9-1 15,-1 4-2-15,-14 1 0 16,-5 8-3-16,-4 3-3 15,-3 4 0-15,3 5-4 16,-2 2-1-16,-6 1 1 16,10 1-1-16,-6 3-19 15,5 0-23-15,-2 4-64 0,0-2-45 16,2 1-81-16,3-3-55 16,12 1 187-16</inkml:trace>
  <inkml:trace contextRef="#ctx0" brushRef="#br0" timeOffset="-164955.52">16205 11435 687 0,'12'-19'388'0,"1"8"-47"16,-6 0-79-16,2 10-68 16,2 5-41-16,-31-1-47 15,7 10-21-15,5 14-18 16,-10 3 4-16,24 18-4 16,-11 0-3-16,-21-3-6 15,6 2 0-15,-9-2-7 0,4-4-3 16,8 2-18-16,5 8-9 15,-2-9-10-15,5 3-2 16,3-12-1-16,-5-15 17 16,10-3-86-16,-3-10-47 15,4-8 69-15</inkml:trace>
  <inkml:trace contextRef="#ctx0" brushRef="#br0" timeOffset="-163346.51">12651 12195 363 0,'-5'0'239'0,"-7"0"-22"0,11 2-54 16,1 2-24-16,-3-2-32 16,3-2-4-16,0 0-4 15,0 0 4-15,0 0 5 16,0 0-3-16,6 4-3 16,3-1-5-16,0 0-14 15,2-1-8-15,32 8-21 16,-17-4-9-16,1-4-7 15,4 2-3-15,0-2-2 16,7 0 1-16,-3-2-4 16,2 0 0-16,5-3-2 15,-16-4-3-15,12 6-3 16,-9-2-3-16,1 1-7 16,0 2-1-16,0 0-4 15,1 0-1-15,2 5 0 16,-1-1-2-16,6 0 0 15,0 1-1-15,-10-5 0 0,3 0-1 16,2-6 1-16,2-2 0 16,3 1-1-16,-1 0 1 15,-4 4-3-15,1 2 1 16,-2-1 0-16,0 0 0 16,9 3 0-16,0-1-1 15,-2 1 1-15,6 1 0 0,-10-4-1 16,-1 1 1-16,9-1-1 15,-5 0 1-15,3 2 0 16,-3 0-1-16,-3 0 1 16,3-1 0-16,6 0-1 15,-7-1 1-15,9 2-1 16,7 1 1-16,-6 0 0 16,10 3 1-16,-10-3 0 15,-19-1 0-15,10 0 3 16,1 1 0-16,6 3 5 15,14 3 4-15,-10 3 2 16,-7-2 0-16,-4-2-3 16,-9-5-2-16,7-1-3 15,13 2-1-15,-15-1-1 16,13-1-1-16,-3 0-1 16,-4-1-1-16,14-1-1 0,-9 1 0 15,3 1 0-15,-1 0 1 16,-2-1 0-16,6 1 0 15,-9-3 0-15,-1 2 0 16,-1 0 0-16,-2-2 0 16,-1 2 1-16,6-1-1 15,8 2 1-15,-4 0 0 16,6 0 0-16,-10-1-1 16,-2-3 1-16,0 2 0 0,-7 0-1 15,6 2 0-15,-8 0-1 16,8 3 1-16,0-2 0 15,-5-1 0-15,4 1 0 16,-10-1 1-16,-4 0 0 16,-2 0 0-16,0-1 2 15,3 1-1-15,-3-2 2 16,1 1-1-16,-8-2 1 16,-2 1 2-16,-5-3 0 15,0 5 0-15,-6-2 1 16,-3-3-1-16,-1 2-3 15,0 2-3-15,0 1-3 16,-6 0-23-16,-8 4-81 0,-31 13 167 16,31-9-76-1</inkml:trace>
  <inkml:trace contextRef="#ctx0" brushRef="#br0" timeOffset="-162145.49">13516 12573 324 0,'-1'-1'239'15,"0"0"-3"-15,0 0-32 16,0-5-14-16,0 4-24 15,-1 1-9-15,2 0-19 16,-1 0-9-16,0 0-26 0,0 0-11 16,0 0-22-16,0 0-10 15,0 0-17-15,0 1-7 16,-3 4-10-16,2 16-5 16,-37 37-2-16,26-24-3 15,-5 4-1-15,-3 0-1 16,3 0-4-16,6 0 0 15,-2-5-2-15,14 0-1 16,-9-8-2-16,-4-3 0 16,-2-7 0-16,10 0 0 0,1-7 0 15,6-2 2-15,2-5 0 16,-13-3-6-16,6-5-32 16,0 0-36-16,3 0-91 15,2-13-82-15,16 12 150 16</inkml:trace>
  <inkml:trace contextRef="#ctx0" brushRef="#br0" timeOffset="-161864.91">13643 12844 836 0,'-2'-1'429'0,"-8"5"-120"0,1-8-62 16,7 14-79-16,0-2-43 16,2-1-54-16,-2 6-14 15,-12 3-15-15,8 1-5 16,-4-2-9-16,2 7-4 16,8-13-9-16,-7 2-4 15,3-4-4-15,3-2-1 16,0-3 5-16,1-1-18 0,0-2-90 15,0 0-94-15,0 0 110 16</inkml:trace>
  <inkml:trace contextRef="#ctx0" brushRef="#br0" timeOffset="-161063.89">14354 12530 755 0,'5'-5'369'0,"-7"-1"-114"0,11 1-32 16,-18 1-46-16,12 4-20 15,-3 3-37-15,0 2-17 16,-1-5-24-16,0 0-9 16,-5 1-10-16,-10 2-3 15,-31 16-11-15,30-9-6 0,-12-3-14 16,-9 0-7-16,9-5-9 16,3 0-4-16,9 3-3 15,8 0 0-15,1-4-2 16,1-1 0-16,5 0-1 15,2 3 0-15,0-3 0 16,-1 0-1-16,1 0 1 16,0 0 0-16,-1 0 0 15,0 0 1-15,0 8 0 16,-1 2-1-16,-2 0 1 16,-10 28 0-16,3-26 0 15,5-3 0-15,-1 1-1 16,-1-2 0-16,8 0 0 15,-2 1 0-15,0-6-1 16,4-3-1-16,-2-2-1 0,0 1 0 16,0 0 1-16,0 0-1 15,18-7-3-15,30-12-2 16,-22 14-1-16,-2 0 1 16,7 2 3-16,-11-2 2 15,-3 6 2-15,16 7 0 16,-21 3 0-16,8 4-1 15,2 9 1-15,-17-2-1 16,-5 5 2-16,0-1 0 16,-17-2 0-16,-4 1 2 15,21 4 0-15,-11-4 0 0,-3 2 0 16,3-2 1-16,-28-5 2 16,8 1 0-16,-3-12 2 15,1 1 0-15,4-7 1 16,4-4 1-16,4-7-2 15,2-2-1-15,1-10-2 16,3 0-3-16,9-2-1 16,2-2-5-16,6 5-34 15,4 0-24-15,-2 2-78 16,4-2-79-16,5 2 142 16</inkml:trace>
  <inkml:trace contextRef="#ctx0" brushRef="#br0" timeOffset="-160480.64">14753 12581 914 0,'-2'-4'467'16,"0"1"-167"-16,-5 6-92 15,-4 2-44-15,-6 5-61 16,-8 1-18-16,-3 2-24 16,-1 3-4-16,1 4-10 15,7 4-8-15,-2 7-10 16,6 3-2-16,4 2-7 15,2-5-2-15,8-2-5 16,3 2-5-16,0-5-3 16,1 0 1-16,1-8-2 15,3-4 0-15,8-2 1 16,3 0-2-16,3-3 2 0,-2-4 0 16,4-3 3-16,-1-5 1 15,5-9 2-15,4-3 1 16,7-10-2-16,-6 1-1 15,-3-15-1-15,-3-2 0 16,-15-3 0-16,10-3 0 16,-2 6-1-16,-9 5 0 0,-2 6 0 15,-3 1-1-15,-15 10-1 16,8 0-2-16,-7 7-3 16,-7 2-1-16,-9 7-2 15,12 4 0-15,-9 1-1 16,3 1 2-16,9 2-17 15,-21-5-31-15,10 2-104 16,5 0 68-16,6 2 27 16</inkml:trace>
  <inkml:trace contextRef="#ctx0" brushRef="#br0" timeOffset="-159763.611">15328 12491 720 0,'0'-16'461'16,"8"4"-40"-16,-5 11-136 16,1 0-37-16,-3 0-94 15,-1 1-40-15,0 0-47 16,-1 0-15-16,-1 13-12 0,-3 7-1 15,-16 35-8-15,3-30-2 16,8 10-4-16,3 5-2 16,-9-3-5-16,0 4-1 15,-9-1-7 1,0-6 0-16,9 5-4 0,-5-8 0 16,8-6-1-16,-2 3-2 15,1-13 0-15,6 2 0 0,3-8-1 16,5-4 0-16,7-3 0 15,3-2 0-15,9-2 1 16,-4-6 1-16,14-2-2 16,1 0 0-16,-5-4-1 15,14 4 1-15,-8-6 0 16,3 3 0-16,4 4-1 16,-13-1 1-16,-4 9 2 15,-9-5-21-15,-3 3-90 16,-1 3 76-16</inkml:trace>
  <inkml:trace contextRef="#ctx0" brushRef="#br0" timeOffset="-158231.45">12846 13989 359 0,'-1'0'222'15,"0"0"-24"-15,-9 0-24 16,3 0-7-16,-5 1-8 15,-24 6-5-15,27-5-20 16,-7-2-3-16,15 4-14 16,3-1-9-16,-2 0-12 15,-1-3-9-15,0-1-12 16,0 1-5-16,0 0-9 16,1 0-1-16,0 0-4 15,0 0 0-15,1 0-1 16,9 3-2-16,12 3 1 15,22 8-1-15,-19-9-6 16,1-4-3-16,-9-1-6 0,1-3-3 16,13 0-7-16,-4 1-4 15,2-1-9-15,0 0-3 16,-7 1-4-16,-8-5 1 16,-6 3-3-16,0 0 0 15,-8 0-1-15,2 2-2 16,-2-1 2-16,-2 1-18 15,1 2-80-15,0 0-65 0,0 0-200 16,0 0 218-16</inkml:trace>
  <inkml:trace contextRef="#ctx0" brushRef="#br0" timeOffset="-157843.711">12743 14207 762 0,'-1'-8'425'0,"5"5"-60"0,-4-8-80 15,9 3-52-15,4 2-28 16,0-2-40-16,-3-1-12 15,9 2-34-15,-1 0-15 16,4 9-24-16,15 8-11 16,-23-9-22-16,5 2-5 15,-1-5-11-15,-7 5-6 16,17-3-6-16,-5 8-3 16,-3 0-5-16,-3-16-1 15,-1 11-2-15,-4-10-1 0,-1-2-2 16,6 6 1-16,-3-2-16 15,-1 0-22-15,2-3-21 16,-6 3-643-16,-7-8 512 16</inkml:trace>
  <inkml:trace contextRef="#ctx0" brushRef="#br0" timeOffset="-148917.04">13611 14141 559 0,'0'0'293'15,"0"0"-72"-15,0 0-31 16,0 0-51-16,0 0-11 16,0 0-12-16,0-1-5 0,0 1-8 15,0 0-9-15,0 0-19 16,0 0-6-16,0 0-11 15,0 0-4-15,0 0-8 16,0 0-7-16,0 0-13 16,0 0-6-16,0 0-11 15,0 0-3-15,0 0-2 16,0 5-1-16,0-1-1 16,0 4-1-16,1-1 1 15,-1-7 0-15,0 0 1 16,0 0 3-16,0 0-1 15,0 0 1-15,0 0-1 16,6 0-2-16,3 0 0 16,-1 0 0-16,-2-1 0 15,-5 0 0-15,0 0 0 16,-1-1 1-16,3-4 1 0,-2-2 0 16,2 4 0-16,-3 3-1 15,0 0-1-15,0 0-1 16,0 0-1-16,0 0 0 15,0 0-1-15,-2-1 0 16,1 1 0-16,0 1 0 16,-1 0 0-16,-3 3 1 15,0 1-1-15,1 0-1 16,2 0 12-16,-1-2-43 0,2 0-110 16,0-1-87-16,1 1 120 15</inkml:trace>
  <inkml:trace contextRef="#ctx0" brushRef="#br0" timeOffset="-147935.34">14173 13825 530 0,'0'-1'309'0,"2"-4"-32"15,6 0-32-15,-8 4-67 16,5-3-35-16,-2 2-54 16,-3 1-21-16,0 0-21 15,0 1 1-15,-1 0-2 16,-2 10-5-16,-3 5-10 16,-14 28-5-16,10-31-6 15,0-3-3-15,6-1-5 0,-4-2-2 16,5-4-1-16,0-1 1 15,3-2 0-15,0 0-1 16,0 0-2-16,0 0-2 16,0-1-3-16,6-9-1 15,12-2-1-15,25-27-1 16,-24 30-1-16,12 1 0 16,-9 8 0-16,8 1 0 0,-12 6 1 15,-8-2 0-15,7 1 0 16,-11 0 0-16,10 6-1 15,3 5 1-15,-10 7 1 16,8 2 0-16,-14 2 0 16,-5 4 0-16,-8 8 0 15,-15 1 2-15,-1 4 1 16,-12-6 1-16,6-9 1 16,5 1 1-16,-8-14 1 15,4-1 0-15,-4-4 0 16,-1-7 1-16,13-7-2 15,3 3 1-15,1-13-2 16,2-9-2-16,6 3-3 16,1-13-4-16,14 5-4 15,4 6 0-15,4 1-1 16,-3 6 2-16,6 12 1 16,0-1 0-16,3 12 3 0,7 4 0 15,-3 2 2-15,6 4 0 16,-3 2 1-16,9 3 0 15,-7-1 0-15,-19-3 0 16,24 1 2-16,-22-9 0 16,-3-8 0-16,13 3 0 15,-18-11-6-15,11 1-39 0,10-5-155 16,-7-6 137-16</inkml:trace>
  <inkml:trace contextRef="#ctx0" brushRef="#br0" timeOffset="-147116.83">14776 13824 557 0,'0'-2'318'16,"12"8"-44"-16,-10-6-57 16,11-1-55-16,-14-2-25 15,1 3-19-15,1-4-12 16,-1 4-9-16,0 0-5 15,0-1-11-15,0 1-7 16,-1-1-21-16,0 1-6 0,0 0-17 16,-21 2-5-16,-27 6-4 15,22-5-4-15,-13 2-7 16,8-4-3-16,1 0-4 16,4 0 0-16,10 2-3 15,7 3 0-15,5-4-1 16,1 4-3-16,1-1 0 15,7 0 0-15,4 5 1 16,2-1 0-16,7 0 0 16,3 6 1-16,0 0 1 15,7 3 1-15,-5 0 0 16,-2-2 0-16,3 3 0 16,-9-1 1-16,9 4 0 15,-9 3 0-15,1 1 1 16,-3 1 0-16,-24-8 0 15,8 1 0-15,-14-5 2 0,3 3-1 16,-2-7 2-16,-2-1 0 16,0-5 1-16,-9-6-1 15,6 1-1-15,-4-2 1 16,9-3-1-16,-2-2 0 16,11-2 0-16,-5-8-2 0,8-4-1 15,5 2-1-15,-6 3-2 16,12 3 1-16,-1-7-2 15,5-1 1-15,12-1 0 16,-4 2 1-16,5 4 3 16,4-3 2-16,-1 0 4 15,6-2 1-15,-14-2 1 16,0-1 0-16,10 2-2 16,-9-1-2-16,3 2-2 15,5 7-4-15,-10 4-1 16,-1 4 8-16,5 7-81 15,-10 4-38-15,-8 5-153 16,3 1 146-16</inkml:trace>
  <inkml:trace contextRef="#ctx0" brushRef="#br0" timeOffset="-146316.91">15086 13853 567 0,'-4'-1'353'0,"-10"-1"-5"16,1 0-101-16,-20 3-77 15,25 1-41-15,8 0-52 16,2 4-19-16,3-5-18 16,-5-2-5-16,0 0-7 15,9-2-6-15,13-1-8 16,32-7 0-16,-19 11 10 15,3 4 3-15,-2 0 6 16,-4 3-2-16,-14-3-9 0,-2 1-5 16,-6 1-5-16,6 1-2 15,-4 1 0-15,-14-2 1 16,0 3 6-16,-10 0 4 16,-1 1 3-16,-3-1-1 15,2-1-7-15,-8-1-4 16,-2-1-3-16,4 3-2 15,-13-7-1-15,14 2-1 0,-1-5-1 16,8-3-1-16,11 2-3 16,-2 2 0-16,10-1-1 15,2 0-2-15,6 0-1 16,-4-4 2-16,8 8-1 16,2 3 2-16,0 5 1 15,7 3-1-15,-12 4 1 16,0-1-1-16,-4 5 0 15,-1 0 1-15,6 5 0 16,-5-2 0-16,1 2 1 16,-4 6 0-16,-9-5 2 15,-6-2 0-15,-2-5 2 16,-1-3 1-16,-8-8-5 16,5 4 27-16,-10-7 19 15,-8-4 6-15,-17-3 21 16,-1-7-23-16,-8 2-13 0,2-5-6 15,15 0-15-15,2 0-5 16,6 2-7-16,2 1-2 16,10-2 2-16,6 7-4 15,5-7-62-15,7-1 381 16,16 1-258-16</inkml:trace>
  <inkml:trace contextRef="#ctx0" brushRef="#br0" timeOffset="-143630.54">15791 14228 243 0,'-1'-2'170'16,"0"2"13"-16,-1 0-18 16,-4 0-19-16,-2 0 0 0,7 0 5 15,0 0-1-15,0 0-5 16,-2 6-6-16,1-2-10 15,1-3-4-15,-1 3-17 16,1-4-12-16,0 0-16 16,0 0-9-16,0 0-9 15,-1 6-2-15,1-2-3 16,0-4-1-16,0 0-4 16,0 0-5-16,-1 0-11 15,1-2-7-15,0 1-12 16,-8-17-3-16,11-38-5 15,27 26-1-15,-16-7 0 32,0 1 0-32,14-48-3 0,-1 5-1 15,-5 0-2-15,-7 40-2 16,-1 15-1-16,-4 1-1 0,-3 12 0 16,-1 7-6-16,-5-1-2 15,-2 15-1-15,-1 4 0 16,0 17 6-16,-2-4 1 15,4 10 0-15,-5-3 1 16,5-9 3 0,1-12 0-16,0 1 1 0,1 43 1 0,6-4-2 15,3-9 2-15,5-22-1 16,-1-11 0-16,1-14 1 16,8 10 1-16,-1-23 2 15,10 8 1-15,-1-20-1 16,0-12 1-16,12 4-2 15,-9-10 1-15,-3 5 0 16,-8-8 0-16,-5-8 0 16,9 5 0-16,-14 23-4 31,-7 15-6-15,1 0-5-16,18-21-3 0,-23 23 1 0,-8 24 3 15,-6 33 2-15,-14 3 1 16,7 7 1-16,6-2 9 15,-5-4 1-15,10 10 6 16,-12-5 2-16,1 2-5 16,9 6 1-16,4-14-3 15,8 1 0-15,-5-17 0 16,-1-9-1-16,2-5 2 16,0-7 0-16,-5-2 14 15,-8-8 0-15,2-5-87 16,6-5 400-16,5-7-275 15</inkml:trace>
  <inkml:trace contextRef="#ctx0" brushRef="#br0" timeOffset="-108774.6">5409 13634 414 0,'0'0'241'16,"0"0"-25"-16,0 0-20 16,0 0-40-16,-1 0-16 15,0 0-19-15,0 0-4 16,0 0 5-16,1 0 4 0,0 0-8 16,0 0-7-16,0 0-23 15,0 0-13-15,0 0-26 16,0 0-11-16,0 0-21 15,0 0-8-15,0 0-4 16,1 6-1-16,-1-6-1 16,1 5 0-16,-1-5 1 15,2 6 2-15,-1-3 4 16,-1-3 1-16,0 0 2 16,0-1-1-16,0 0-3 15,3-1-1-15,-1-1 1 16,0-1 2-16,1-3-1 15,-3 6-1-15,0 0-5 16,-1 0-2-16,0 1-1 0,-1 3 1 16,-3 3 0-16,0 2 1 15,2-4 0-15,0-2-1 16,0 6 0-16,1-5-1 16,1-3 4-16,0 0-12 15,1 0-82-15,0 0-77 16,0-1 98-16</inkml:trace>
  <inkml:trace contextRef="#ctx0" brushRef="#br0" timeOffset="-107747.03">5952 13345 394 0,'22'-50'264'0,"-21"48"30"16,-2-4-36-16,3 8-40 16,-3-2-18-16,0 0-39 15,0 0-18-15,0 0-37 16,1 0-15-16,0 0-30 16,-1 0-12-16,0 3-15 15,-3 14-7-15,-4 20-9 16,2-24-5-16,-1 2-3 15,-3-9-2-15,-1 6-2 16,2-2 0-16,5-4 0 16,-1-3 2-16,5-1 3 15,0-4 1-15,0 1-2 16,0 0-3-16,0 0-7 16,0-1 0-16,4-10-3 0,0 0-1 15,39-26-1-15,-29 26-2 16,8 1 1-16,5 2 1 15,-2 7 1-15,5 5 2 16,-6 0 0-16,3 6 0 16,-7 0 0-16,1 2 1 15,-7 8-1-15,4 5 2 16,-18 2 0-16,-4 2 1 16,-2 3 2-16,-11-3-1 0,-5 4 1 15,5 7 1-15,-19 0 1 16,-6-5 0-16,8-4 2 15,-6-9 1-15,7-11 2 16,6-2 1-16,-3-6 1 16,4-3 1-16,-1-14-2 15,7-5 1-15,8-5-10 16,0-11-5-16,17 11-9 16,2 1-2-16,7 6 2 15,-3 8 3-15,2 3 3 16,-2 5 0-16,4 7 2 15,4 4 1-15,-5 6 2 16,2-1 0-16,1 6 1 0,-1 1 0 16,1 2 0-16,1-4 1 15,0-2 0-15,5-5-1 16,2-11 0-16,9 7 1 16,3-13 1-16,-12-10-17 15,0 5-44-15,-3-9-30 16,0 4-102-16,8 9-57 15,-2-3 157-15</inkml:trace>
  <inkml:trace contextRef="#ctx0" brushRef="#br0" timeOffset="-107363.41">6515 13263 480 0,'8'-22'345'0,"-1"8"81"0,1 1-123 16,-3 7-78-16,-1 0-28 15,-2 6-76-15,-4 2-22 16,0 13-33-16,5 10-2 16,-6 14 14-16,-3 2 2 15,-5 4 1-15,-8 1-6 16,-1-1-16-16,1 3-11 16,-4-4-20-16,4 5-6 15,3-3-10-15,1 1 0 0,4-17-3 16,-2-10 7-16,8-9-77 15,0-15-63-15,6 1 78 16</inkml:trace>
  <inkml:trace contextRef="#ctx0" brushRef="#br0" timeOffset="-104347.55">6807 13269 407 0,'-1'0'240'15,"0"0"-19"-15,0 0-39 16,0 0-46-16,-6 2-10 16,6-2-15-16,-1 0-7 15,1 0-9-15,0 0-2 16,-1 3-4-16,1 4 0 0,1-7-7 15,0 0-7-15,15 0-16 16,31-11-11-16,-25-5-14 16,-1 1-8-16,7 11-10 15,-6-6-4-15,3 6-6 16,0 4-3-16,-9 7-2 16,-1 3-1-16,-3 2 0 15,-5 0 1-15,-3 1 0 16,-2 7 0-16,-7 1 0 15,0 9 2-15,-6 0-1 16,-1-3 2-16,-1 6-1 16,-6-4 0-16,-3 1 0 15,1 5 0-15,0-2-1 16,4 8 1-16,1-5-1 16,2 1 1-16,-1-8-1 0,7 3 1 15,0-19 0-15,2 0 1 16,4-7 3-16,1-7 1 15,2-4-14-15,5-3-35 16,5-7-148-16,0-12-155 16,5 2 209-16</inkml:trace>
  <inkml:trace contextRef="#ctx0" brushRef="#br0" timeOffset="-104047.56">6774 13496 796 0,'-8'-2'485'16,"1"1"-77"-16,13 1-130 16,-5-1-45-16,3-1-95 15,-4 1-32-15,4 0-35 16,17-2-5-16,35 1-14 15,-24 3-7-15,-2-1-14 16,4 0-6-16,9 5-10 16,-6-5-4-16,-4-1-4 15,-3 1-1-15,-17-7-30 0,3 4-38 16,-1-1-119 0,-3-1-501-16,-5 8 473 0</inkml:trace>
  <inkml:trace contextRef="#ctx0" brushRef="#br0" timeOffset="-102915.52">7292 13722 410 0,'-17'32'273'16,"18"-27"-19"-16,-1-2-69 16,0 2-17-16,0-5-31 15,0 0-7-15,0 0-8 16,0 0-6-16,0 0-8 15,0 0 1-15,0 0 12 16,0 0 5-16,0 0 0 16,0 0-9-16,0 0-34 15,0-1-16-15,0-1-26 16,7-19-10-16,12-40-12 16,-9 25-5-16,3-11-6 15,2 2-1-15,1-2-3 0,3 1-1 16,-2 1-1-16,-2 9 0 15,2 9-1-15,-9-3 0 16,1 15-1-16,0 3 0 16,-6 2 0-16,-2 6 0 15,-1 1-3-15,-3-1-2 16,2 4 0-16,0 0 0 0,0 11 3 16,-1 15 1-16,-3 25 0 15,5-23 0-15,-1-3 1 16,3 4 0-16,3-3 0 15,-3-3 1-15,9-4 0 16,-6-6-1-16,7-1 1 16,8 2 0-16,-8-6 1 15,7-3 0-15,1-5 1 16,-6-11-1-16,13-5 1 16,-4-5-1-16,12-5-1 15,4-4 1-15,2-4-1 16,-2-7 0-16,-9-1 1 15,-3-5 0-15,-11-1-1 16,0 8 0-16,-7 5-1 16,-1 18 0-16,1 11-3 0,-16 4 0 15,4 12-2-15,-8 3 1 16,0 17 1-16,10 6 0 16,-11 9 1-16,5 3 1 15,-3-4 1-15,-1 2 1 16,-1-1 1-16,0-5 1 15,-1 2 0-15,8 7 0 16,-6-4-2-16,-5-4 1 16,-3-1 1-16,7-7-1 0,-3-11 2 15,2-5 0-15,5-11 4 16,-7-7 4-16,7-4-57 16,6-4-43-16,4-4 53 15</inkml:trace>
  <inkml:trace contextRef="#ctx0" brushRef="#br0" timeOffset="-90303.09">19519 10505 268 0,'0'-1'213'0,"1"-4"51"16,-1-1-37-16,0-1-46 0,0 3-14 16,0 3-20-16,1-3-11 15,-1 2-23-15,0 0-14 16,0-1-24-16,-1 2-11 15,0 0-15-15,0 0-5 16,-1 0-13-16,1 1-5 0,0 0-8 16,-11 21-2-16,-11 44-5 15,8-25-1-15,0 1-3 16,-2 5 0-16,1-3-1 16,-4-2 0-16,2-3-2 15,1-4 1-15,-4-6-1 16,9 2-1-16,7-17 0 31,1-6 0-31,2 0 0 0,-8 14 1 0,4-11 0 16,2-7-3-16,7-10-34 15,-1-5-45-15,2-8-163 16,4-3-222-16,-2-3 294 16</inkml:trace>
  <inkml:trace contextRef="#ctx0" brushRef="#br0" timeOffset="-89785.13">19467 10460 399 0,'-12'0'292'0,"6"-1"11"0,4-2-116 16,2 1-29-16,-1 1-50 16,1 0-9-16,0 0-8 15,0 0-1-15,0-1 2 16,15-4-6-16,29-35-12 16,-29 26-8-16,16 4-22 15,-1-2-7-15,6 2-15 16,1 1-2-16,6 5-7 15,-9 1-1-15,-2 8-6 16,-2 4-1-16,-3 10-4 16,-8-3 0-16,-10 5 1 15,-6 3 1-15,-5 4 2 16,-7 4 0-16,-1 2 2 16,-4-1-1-16,-7-2-1 15,-5 3 1-15,-7-8 1 0,-6 5 0 16,-3-17 2-16,4 0 0 15,-1-9 2-15,6-8 2 16,2-6-1-16,12-2-1 16,8-5-10-16,-4-5-4 15,8 0-25-15,-6-9-31 16,9 14-67-16,14 9-44 16,-3 4-149-16,-3 8 199 15</inkml:trace>
  <inkml:trace contextRef="#ctx0" brushRef="#br0" timeOffset="-89231.1">20202 10186 1518 0,'-1'-4'506'0,"0"8"-306"31,1-3-131-31,0-1-13 0,-2 0-11 0,1 9-2 15,-3 19-7-15,-10 27-3 16,1-26-8-16,3 4-4 16,-13-2-6-16,6 4-1 0,-3 3-4 15,0-2-1-15,10 5-2 16,-10-2-1-16,16-6-2 16,-7-4 0-16,-4-12 0 15,16 2 1-15,-11-13-1 16,-3 0 0-16,11-6-10 15,-10-9-29-15,13-4-73 16,4-8-69-16,1-7 104 16</inkml:trace>
  <inkml:trace contextRef="#ctx0" brushRef="#br0" timeOffset="-88866.77">20520 10120 1167 0,'3'1'611'0,"-6"-3"-325"16,6 6-107-16,-5-4-40 16,1 0-45-16,-6 20-18 15,-12 37-34-15,13-26-9 16,-11 5-11-16,-7 1-2 0,0 0-3 15,5 4-2-15,-3 2-3 16,4 1-2-16,1 4-3 16,-10-5 0-16,11-5-2 15,2-6-2-15,0-10 2 16,7 0-1-16,4-12 0 16,1-3 1-16,0-14-31 15,-2-3-37-15,1-3-123 16,1-8-84-16,4 4 162 15,5-6-77-15</inkml:trace>
  <inkml:trace contextRef="#ctx0" brushRef="#br0" timeOffset="-88586.681">20137 10407 698 0,'-6'-7'416'16,"7"4"-28"-16,5 2-71 16,-5-8-79-16,7 5-43 15,3-3-61-15,2 2-30 16,12 6-30-16,-3-1-9 0,6 4-11 16,-3-2-6-16,-4 2-14 15,0 0-7-15,-2 0-13 16,1 2-3-16,-6-4-5 15,1-1 0-15,3-1-42 16,-5 0-59-16,6-3-193 16,-5 3 181-16</inkml:trace>
  <inkml:trace contextRef="#ctx0" brushRef="#br0" timeOffset="-88187.22">20814 10388 933 0,'-9'-2'424'16,"8"2"-191"-16,1 2-23 0,0-2-70 16,0 0-25-16,0-1-29 15,0 0-12-15,0 0 5 16,15-1 2-16,45 0-4 16,-25 4-1-16,-1 1-12 15,-1 0-7-15,-2-2-17 16,3 2-9-16,0-2-14 15,0 0-5-15,-11-1-2 16,-1 0-3-16,-7 0 0 16,-4 0-4-16,-1 1-85 15,-8-2-61-15,-5 0-210 16,-3 4 210-16</inkml:trace>
  <inkml:trace contextRef="#ctx0" brushRef="#br0" timeOffset="-87869.53">20796 10525 1028 0,'-2'-4'561'0,"1"3"-280"16,-2-8-23-16,3 4-94 15,1 3-104-15,5 2 43 16,6 7-14-16,1-3-8 16,1 1-8-16,13 0-17 15,-3 4-7-15,2 0-12 16,5 2-5-16,-7-5-11 16,-2-5-3-16,0 0-7 15,-6-5-1-15,6 2-4 16,3-3 12-16,3-2-50 15,-1 0-82-15,-6-1 80 16</inkml:trace>
  <inkml:trace contextRef="#ctx0" brushRef="#br0" timeOffset="-87219.85">21660 10488 457 0,'0'-7'336'0,"0"1"6"15,0-1-81-15,0 4-30 16,-1 2-67-16,0 0-27 15,0 0-55-15,0 1-18 0,-7 28-16 16,-8 45-6-16,5-20-6 16,-3 3-4-16,4-7-10 15,-5-1-6-15,0-7-4 16,-8-4-2-16,-12-4-2 16,14 0 0-16,15 2-1 15,-9-11 0-15,21-5 0 16,-4 1-2-16,-20-23-6 15,18 1-24-15,-3-8-63 16,-11-12-52-16,22 1-219 16,-2-4 232-16</inkml:trace>
  <inkml:trace contextRef="#ctx0" brushRef="#br0" timeOffset="-86787.33">21626 10496 580 0,'-8'-5'357'16,"6"-7"-18"-16,2 3-97 15,0-4-86-15,5 1-36 16,4 1-32-16,-1-1-5 0,9 0-4 15,-3 1 1-15,7-1-8 16,2 3-8-16,7 4-15 16,4 6-4-16,9 8-10 15,-9-3-3-15,-5 7-12 16,-6 1-6-16,-13 2-5 16,11 7-2-1,-17 0 1-15,8 4 1 0,-17-4-1 16,-2-2 1-16,0-1 0 15,-17-6-2-15,4 1 1 16,-17-3 0-16,-4-2 0 16,4-6 0-16,-1-12-1 15,5 0 0-15,7-7-3 16,7 13-2-16,4-6-3 0,3-1-18 16,10-2-64-16,0-8-58 15,10 8 82-15</inkml:trace>
  <inkml:trace contextRef="#ctx0" brushRef="#br0" timeOffset="-86286.45">22442 9942 1060 0,'2'-5'488'0,"-13"2"-218"16,7 2-44-16,4 2-94 0,-5 0-40 16,5-1-49-16,-1 0-11 0,-1 5-5 15,-6 20-1 1,-4 39-1-16,8-22-1 16,-12 6-2-16,3 9-1 15,-11-1-5-15,6 4-3 16,-12-8-3-1,-5-4-1-15,4 0-1 0,-4-7 0 16,17 0-2-16,1-7 0 16,4-8-2-16,1-6 2 0,3-9-1 15,4-1 2-15,4-10-13 16,1-3-27-16,2-9-100 16,6-2-78-16,-1-10 125 15</inkml:trace>
  <inkml:trace contextRef="#ctx0" brushRef="#br0" timeOffset="-85832.1">22744 10159 1145 0,'-8'8'528'0,"-2"7"-234"0,2 2-49 15,-4-8-92-15,2 4-32 16,-7-10-42-16,-6-3-17 16,-2 8-26-16,-6-9-6 15,-6 1-17-15,-1 1-4 16,-3-2-4-16,5 2-1 16,7 2-2-16,3-3 0 15,1-7-1-15,-2 1-1 0,7 5 0 16,-1 1-1-16,13 10-3 15,13 10 0-15,-2-8-2 16,6 2 1-16,7 2-1 16,-6-3 2-16,6 6 2 15,6 2 0-15,1 0 2 16,-5-2 0-16,3 0 0 16,-12-1 1-16,5 1 1 15,-2 1-1-15,3 0 1 16,7-1 0-16,-12-2 0 15,0 2-1-15,-2-7 0 16,-5-6-33-16,2-6-99 16,2-6-76-16,4 1 115 15</inkml:trace>
  <inkml:trace contextRef="#ctx0" brushRef="#br0" timeOffset="-85104.31">22886 10632 1019 0,'6'-1'488'0,"-1"6"-186"16,-3-17-46-16,-2 2-97 16,-1-1-35-16,-15-9-50 15,17 15-14-15,-9-2-17 16,-2 4-10-16,10 1-13 16,-14-5-6-16,4 9-7 15,-4 5-2-15,-11 0-1 16,3 5-1-16,4 4 1 15,-2-3 0-15,4 1-1 16,1 3-1-16,-3-3-2 16,6-2 0-16,6 6 0 15,1-2 0-15,7-3-1 0,2 3-1 16,1-4 0-16,3 0-1 16,4-4 0-16,1-2 0 15,6-9 0-15,7 1 1 16,-3-4-2-16,-1-5 0 15,2-6-5-15,-10 0-3 0,5-7-3 16,-7-3 0-16,-2 7 1 16,1-8 0-16,-1 9 3 15,15 10-1-15,-19 1 2 16,1 7-2-16,-7 5 2 16,-4 3 0-16,-3 4 5 15,-10 2 3-15,10 3 3 16,-7-1 2-16,10 0 3 15,3-1 0-15,-6 0 4 16,7 0 0-16,0-3 1 16,13 3 0-16,-2-4 0 15,-5 1 1-15,-2-2-4 16,3-2 0-16,9 0-3 16,1-5-1-16,6-2 2 15,0-5-1-15,0-4 0 16,-1-4-1-16,6-3-4 15,-6-3 0-15,-4 1-135 16,-1-3-60-16,-6 5 115 0</inkml:trace>
  <inkml:trace contextRef="#ctx0" brushRef="#br0" timeOffset="-84388">23842 10288 713 0,'9'-9'403'16,"-7"-1"-111"-16,-2 3-85 16,-5 0-34-16,4 3-59 15,0 5-15-15,1 12-19 16,-9 4-8-16,0 9-15 15,-6 4-6-15,3 4-11 16,1 3-5-16,-5 2-11 16,6 6-4-16,-13-2-8 0,14 1-2 15,-4-6-2-15,-3-15-1 16,7-3 1-16,-3-8 0 16,4-9 2-16,6 4-10 15,1-9-70-15,-1-11-57 16,1-4-161-16,1-13 170 15</inkml:trace>
  <inkml:trace contextRef="#ctx0" brushRef="#br0" timeOffset="-84156.73">23681 10386 734 0,'4'0'442'0,"-4"0"-30"16,0 0-49-16,0-1-122 15,0 0-47-15,12-1-57 16,17-1-63-16,34 1-3 16,-35 2-16-16,-9 0-29 15,-1 2-9-15,-7 0-9 16,7 1-3-16,1 1-4 16,0-2-34-16,-3 1-113 15,2-3-75-15,-7-3 123 16</inkml:trace>
  <inkml:trace contextRef="#ctx0" brushRef="#br0" timeOffset="-83699.99">24676 10023 741 0,'15'-6'426'0,"-9"1"-26"15,3 4-110-15,-16-2-99 16,11 8-45-16,-8 5-74 15,4 5-17-15,-11 9-8 16,-1 9 1-16,-2 8-4 16,-7-1-2-16,6 10-9 15,-8-7-4-15,7 2-6 16,-2 2-3-16,5-4-7 0,-2 3-2 16,-2-4-2-16,0 0-2 15,2 3-1-15,3-10 0 16,0-8-1-16,3-3 0 15,-1-19-2-15,3 1-1 16,2-6-34-16,5-2-36 16,2-5-94-16,2-5-61 15,7-11 136-15</inkml:trace>
  <inkml:trace contextRef="#ctx0" brushRef="#br0" timeOffset="-83221.23">24953 10378 1016 0,'-7'4'543'16,"-7"0"-139"-16,-8 2-186 16,-9-1-34-16,10 8-76 15,-5 0-23-15,-7 1-29 16,14 2-9-16,-2 2-14 15,-1 1-7-15,23 5-9 0,-14-3-3 16,-1-1-4-16,18 5-2 16,-11-1-2-16,7 2-1 15,24 0-2-15,-10-9 0 16,0-13 1-16,5-2 1 16,-10-9 1-16,3 0 1 15,22-4 0-15,7 4 0 16,-11-11-1-16,1-4 0 15,-11-5 1-15,-7-9 0 16,1 1-1-16,-6 3 0 0,-4 5-1 16,-2 2-1-16,-3 5-2 15,-7 1-1-15,-6 6-1 16,-1 2-2-16,-1 12-1 16,1-1 0-16,-3 3 0 15,2 4 1-15,-2-3-12 16,11 4-25-1,2-4-93-15,2 1-54 0,-8 13-158 16,6-2-179-16,1 1 347 16</inkml:trace>
  <inkml:trace contextRef="#ctx0" brushRef="#br0" timeOffset="-82403.6">25448 10422 920 0,'12'-5'506'0,"-3"-3"-106"15,-2 6-163-15,-3-3-19 16,-7 1-56-16,2 1-26 16,0 2-41-16,0 0-25 15,-10 0-28-15,-14-1-10 0,-26 9-13 16,17 2 0-16,-1 4-10 15,5 1-2-15,4 3-3 16,8-1-4-16,11 4 3 16,-2 4-2-16,-3-5-1 15,19 8-1-15,-3-12 0 16,-4-6-1-16,0-3-1 16,-10-6 1-16,11 5-2 15,14 1-1-15,11-11-4 16,-1-1-7-16,6-6-10 15,-5-11-3-15,3 5-2 16,-5-6 0-16,-10-5 0 16,-3 8-2-16,-4 3 2 15,0 9 5-15,-7 5-1 16,1 3 0-16,-6 10 1 0,-5 6 1 16,-2 11 12-16,-4 8 3 15,-4 10 6-15,-2 7 1 16,-2 5 3-16,2 1 1 15,-2-4 0-15,9-1 1 16,-7 7-1-16,-1-1 0 16,1 6 1-16,2 1-1 15,-1-14 1-15,0-2 0 16,2-12 0-16,-4-8 0 0,6-6 3 16,0-4 1-16,1-5 2 15,-3-6-2-15,3-3-16 16,-2-3-8-16,2-7-8 15,-1 0-1-15,5-7 11 16,5 0 6-16,-1-10 4 16,4-2 0-16,4-6-8 15,0-6-5-15,11-2-3 16,3-6 0-16,8 1 10 16,-4 3 6-16,3 5 17 15,2 6 14-15,-3 3 25 16,9 5 12-16,4 5 8 15,1 3-2-15,2 6-13 16,4 4-8-16,2 0-16 0,-5 3-9 16,5-2-11-16,-6 2-3 15,-6 2-4-15,3-2 5 16,-11-4-42-16,-3 1-18 16,2-5-585-16,-5 2 451 15</inkml:trace>
  <inkml:trace contextRef="#ctx0" brushRef="#br0" timeOffset="-81254.22">26355 10030 425 0,'14'-2'255'16,"-7"0"-14"-16,-1 1-21 16,-2 1-46-16,-2 0-19 15,-2 0-21-15,0 0-8 16,0 0-17-16,-1 0-10 15,0 0-23-15,0 0-12 16,0 0-14-16,-9 3-4 16,-13 7-14-16,-31 12 0 15,27-15-8-15,2 3 0 0,1-1-6 16,-4-5-4-16,5 2 1 16,0 0-4-16,-3-1-2 15,10 5-1-15,-5-6-5 16,1-4 0-16,10 4-3 15,1 2 0-15,2-3 0 16,3 9 0-16,4-2 1 16,-3-2 0-16,7 9 0 15,-2-8 0-15,-2-3 0 16,0 7 0-16,-2 0 0 16,0 5 0-16,-1 3-1 15,0-3 1-15,-4-3-1 16,-2 3 1-16,-1 5 0 15,-2-4 0-15,1-1-1 16,2 3 1-16,0-2-1 0,3 2 0 16,0 10 0-16,0-9 0 15,0 3 1-15,3-3-1 16,-4-10 0-16,7 10 0 16,4-7-1-16,-1-2 0 15,3 1 0-15,1-5 0 16,1-2 1-16,-4-3 0 15,4-3 2-15,2-1-1 16,1 1 1-16,7 4 0 0,1-5 2 16,-2 0 0-16,6-9 3 15,-1-2 2-15,2-2 0 16,11 2 0-16,-6 2-3 16,-8-4-1-16,3 7-3 15,-22-4 0-15,12 0-48 16,1 4-54-16,-9-3-177 15,14 7 170-15</inkml:trace>
  <inkml:trace contextRef="#ctx0" brushRef="#br0" timeOffset="-80822.53">26709 10113 987 0,'2'-9'492'16,"10"9"-179"-16,-12 0-127 15,-2 7-32-15,-1 12-59 16,-15 1-15-16,8 12-23 16,-5 0-5-16,1 4-14 15,6-1-5-15,-13 1-13 16,2-1-4-16,-5-2-5 16,-2 2-2-16,7-3-2 15,5 5-1-15,-1-7-1 16,-1-8-1-16,7-5 0 15,1-5 2-15,5-6-21 16,3-5 4-16,0-11-136 16,1-6 2-16,3-10 82 15,1-2-79-15</inkml:trace>
  <inkml:trace contextRef="#ctx0" brushRef="#br0" timeOffset="-80117.93">26648 10147 631 0,'-13'8'407'0,"-3"0"28"16,10-2-136-16,6-4-93 15,0-5-46-15,10-3-78 16,-10 0-22-16,11-3-30 15,9 10-3-15,-7-4 4 16,14-2 0-16,3 4 3 16,-4-6-1-16,15 8-7 15,-3 1-3-15,-6 4-10 16,-1 6-4-16,-8-6-3 16,-6 1 0-16,-1 11-2 15,-6-9 2-15,-10 3 0 16,0 10 0-16,-15-12 1 15,-2 5-1-15,-6 5-2 0,-6-11 0 16,-5 1-1 0,-1-3 0-16,-1-7 0 15,9 6 0-15,2-4-1 0,-3-2-1 16,13 4-1-16,-7-4 0 16,19 0-1-16,3 0 1 15,12 2-4-15,2 1-2 16,-3-1 2-16,4 2-2 15,1 4 4-15,-2 1 0 0,8 3 1 16,6 2 1-16,-4 1 0 16,8 2 1-16,-10 1 0 15,-7 1 1-15,-6 2 0 16,-4-1 0-16,-8 3 2 16,0-3 0-16,-10 0 1 15,-1 1 1-15,-9-2-1 16,-6 0 1-16,-3-7 1 15,0 1 0-15,2-8 2 16,-2-4 1-16,-2-1-1 16,-1-7-2-16,-2-4-1 15,5-3-1-15,8-8-1 16,3-1 0-16,5-11-7 16,4-6-22-16,7 5-71 15,0-5-31-15,5 16-114 0,1 3-73 16,5 11 208-16,-1 5-85 15</inkml:trace>
  <inkml:trace contextRef="#ctx0" brushRef="#br0" timeOffset="-79784.38">27085 10247 664 0,'6'-9'425'16,"1"8"100"-16,6 1-313 15,1-1-24-15,4-1-50 16,6 1-112-16,-6-3 69 16,7 2-11-16,1 9-19 15,-9-7 2-15,8-1-36 0,-2 13-12 16,-13-12-10 0,4 0-7-16,-7 4-61 0,-3-10-63 15,1 10 77-15</inkml:trace>
  <inkml:trace contextRef="#ctx0" brushRef="#br0" timeOffset="-79051.93">27435 10011 1034 0,'-1'-2'461'0,"0"1"-234"0,0 0-26 16,0 0-70-16,-1 0-28 16,2 1-37-16,11 3-8 15,18 0-21-15,54 40-1 16,-44-28 3-16,0-3-10 16,-5-4 0-16,-1-1-4 15,-6-2-10-15,7 11-3 16,-19-8-4-16,-4-1 0 0,-1 3-1 15,-9-1-1-15,0 5 0 16,-1 7-1-16,-3 6-1 16,-4-7-1-16,1 7 0 15,4 1-1-15,-2-1 0 16,1 2 0-16,-4 0 0 16,1-1-1-16,4 0 0 15,-2 2 0-15,1 3 0 16,-2-2 0-16,-9 0 1 15,4-2-2-15,1-3 1 16,7 5 0-16,-6-3 1 16,4-5 0-16,1-1 1 15,-4-10 0-15,3-2 0 16,-2-2 0-16,4 0 1 16,-8-3 0-16,5-1 1 0,1 0 0 15,-1-2 2-15,-5-1 0 16,-9-3 8-16,-5-7 8 15,-15-4 8 1,6-2 1-16,-3-2-8 0,3 8-9 16,7-3-9-16,3 1-2 15,6 5-3-15,2-4 3 16,5 7-60-16,4 5-54 16,4 3 69-16</inkml:trace>
  <inkml:trace contextRef="#ctx0" brushRef="#br0" timeOffset="-78171.171">25962 10818 379 0,'0'-1'185'0,"0"0"-73"0,0 0-37 16,0 0-20-16,0 0 5 16,0 0 35-16,0 0 20 15,0 0 19-15,5-1 3 16,1-1-8-16,3 1-6 16,-6 1-16-16,4 0-11 15,2-1-15-15,0 1-5 16,11 0-15-16,32 2-4 0,-13 2-12 15,-3-1-7-15,11 3-9 16,15 1-3-16,2 0-2 16,15-1-1-16,22-1 1 15,3 0 1-15,9-2 4 16,2 0-1-16,-1-2 0 16,5-1-1-16,-2-6-7 15,-3 2-1-15,-5-3-7 16,-19 1-3-16,7 1-3 15,-6 1-2-15,-26 2 1 16,-8 2-1-16,-30 4-1 16,-5 1-5-16,-16-2-4 15,-6-1 0-15,-13-1-6 16,-4 1-10-16,-3 2-45 16,1-1-46-16,-6-2 67 15</inkml:trace>
  <inkml:trace contextRef="#ctx0" brushRef="#br0" timeOffset="-77239.171">26312 11086 346 0,'4'-8'277'16,"6"9"55"-16,-5-3-54 16,9-1-72-16,-4 1-30 0,-6 1-49 15,1 1-2-15,-6 3-31 16,0-3-1-16,0 0 3 16,0 0-14-16,-4 2-6 15,-14 0-11-15,-37 35-19 16,21-27-8-16,-1 3-12 15,2-4-4-15,-3 2-9 16,6-1-3-16,5-4-3 16,2 1-3-16,9-1-2 15,4 1-2-15,6 1-1 16,2-3-1-16,3 3 0 16,1-1 0-16,3 2 1 15,2 5 1-15,-4 0 0 16,-1 1 0-16,0 2 0 15,0 1 1-15,-1 3 0 0,1 8 0 16,-3-1 0-16,-1-1 0 16,-3-1-1-16,0-3 1 15,-3 0-1-15,0-3 1 16,6-1 0-16,-3-2-1 16,2-5 0-16,2 13 0 15,2-12 0-15,-1 0 0 16,3 0 0-16,0-7 0 15,-2 5-1-15,-1-3-1 0,5-8-1 16,0-3 1-16,8 1 2 16,0-5 0-16,5 2 0 15,4 1 1-15,-1-7-1 16,-1 3 0-16,8 4 0 16,-5 2-1-16,-16-8 0 15,24 11 1-15,-17-3-45 16,15 3-29-16,-2 6-98 15,-19-13-95-15,13 6 173 16</inkml:trace>
  <inkml:trace contextRef="#ctx0" brushRef="#br0" timeOffset="-76588.71">26528 11104 1348 0,'6'-20'565'0,"-3"13"-322"16,3 2-69-16,-4 7-65 15,1 3-37-15,-4 10-40 16,-3-3-5-16,-4 17 4 15,-3 0 0-15,1 11-4 16,-3 1 1-16,1-1-6 16,1 1-1-16,-2-3 3 15,5 5-2-15,1-5 1 16,0-8 0-16,2-6 0 16,0-3 1-16,4-4-1 15,0-4 0-15,1-7 0 16,1-6 0-16,1-11 1 15,0 6-1-15,5-3-144 16,1-8-13-16,5-2-31 16,2-10-17-16,7-13 119 15,9 4-3-15,3-10 21 0,3-2 11 16,2-5 19-16,-1-3 12 16,-3 10 5-16,-6 9 7 15,-9 8 8-15,-2 19 5 16,-8 9 16-16,-2 3 7 15,-7 22 12-15,-2-3 2 16,-5 11-8-16,-2 0-4 16,6 7-12-16,-12-3 0 15,3 1-11-15,3-1-4 0,-4 0-6 16,6 2-6-16,4 1-1 16,-4-2-1-16,-1-13-2 15,7 6 0-15,1-12 0 16,-1 2 0-16,-6-5-26 15,3-7-24-15,-7-5-65 16,10-1-60-16,-2-4-329 16,-8 0 334-16</inkml:trace>
  <inkml:trace contextRef="#ctx0" brushRef="#br0" timeOffset="-76332.19">26568 11277 1204 0,'-10'0'538'15,"7"0"-274"-15,1 2-39 16,3-1-76-16,-1-1-40 16,5 0-40-16,18 4-9 15,42 1-21-15,-37-7-8 16,7 1-12-16,2 2-4 0,-5-2-7 15,4 1-1-15,-7-3-11 16,-6-4-50-16,-5 3-117 16,-6-4-184-16,3 1 216 15</inkml:trace>
  <inkml:trace contextRef="#ctx0" brushRef="#br0" timeOffset="-75702.13">27099 11011 511 0,'1'-5'363'16,"-7"-1"65"-16,-5 0-133 15,10 3-101-15,-1 5-30 16,15 4-50-16,6 1-19 16,0 7-14-16,4-3-7 15,-3 2-7-15,1 3-1 16,9-2-7-16,4 0-7 0,4-3-21 16,0-7-7-16,-6 6-11 15,-8-3-4-15,-7 0-3 16,-2 10-1-16,-6-8-3 15,-4 5 1-15,-4 0-1 16,0 1 0-16,-3 2 0 16,-1 3 0-16,0 0-1 15,-3 1 0-15,4 3 0 16,0 0 0-16,-1 5 0 16,3-3 0-16,-1 1-1 15,1 9 1-15,-2-9 0 16,1 0 0-16,0 1 0 15,-1-10 0-15,2 6 0 16,-7-4 0-16,1-7 0 16,-1 4 1-16,-4-7 1 0,5 2-1 15,-3 2 1-15,-4-6 1 16,-4 1 0-16,-4-6 1 16,-7-5 3-16,2 2 1 15,-3-4 4-15,-1-1 1 16,-4-2 0-16,0-3-2 15,-2-1-5-15,6 3-3 16,8 4 0-16,4-2-9 0,9 10-56 16,-2-4-19-16,9 6 42 15</inkml:trace>
  <inkml:trace contextRef="#ctx0" brushRef="#br0" timeOffset="-73822.69">19123 13253 709 0,'0'-1'361'0,"-1"0"-108"16,0 0-101-16,0 0-65 16,0 0-37-16,0 1-30 15,-2 1-7-15,-4 9-8 0,-5 13-1 16,-8 36 8-16,16-20 6 16,-16 0 0-16,18 8 2 15,-18-5-6-15,2-3-4 16,9 1-1-16,-6 4-1 15,5-1 0-15,-3-3-3 16,-6-7 4-16,3-14 0 16,9-11 4-16,-2-4-11 15,9-5-83-15,-4-15-70 0,6-7 87 16</inkml:trace>
  <inkml:trace contextRef="#ctx0" brushRef="#br0" timeOffset="-73340.92">19108 13294 608 0,'-38'-11'309'0,"37"5"-102"0,2-1-46 16,-11-11-58-16,19 7-14 15,3-1-5-15,-2-9 0 16,14 7-7-16,-9-1-8 16,13-4-20-16,5 6-10 15,1 4-12-15,6 1-7 16,-5 9-4-16,-4 4-3 0,-2 2-6 15,-1 6-2-15,-9 2-1 16,-15 2 1-16,-1 11 4 16,-1 4 2-16,-8 2 3 15,4 3 0-15,-14-4-2 16,-10-6 1-16,-4-2 1 16,2-4 2-16,-2-10 0 15,-3 0 1-15,0-11-2 16,2-2-1-16,4-11-2 15,4-4-3-15,8 1-4 16,-7-5-12-16,14 4-73 16,4 0-67-16,5 0 87 15</inkml:trace>
  <inkml:trace contextRef="#ctx0" brushRef="#br0" timeOffset="-72891.53">19772 12989 1159 0,'-11'8'528'15,"1"5"-262"-15,0 8-120 16,1 2-42-16,-2 8-60 15,1 3-13-15,-2 8-17 16,-1-1-2-16,3-1-3 16,-3-1 0-16,3-3 1 0,-1-5-1 15,5 1 1-15,-8-8-1 16,8-8 0-16,-2 1 3 16,1-10-38-16,13-3-44 15,-6-6-125-15,9-8-23 16,7-5 122-16</inkml:trace>
  <inkml:trace contextRef="#ctx0" brushRef="#br0" timeOffset="-72568.61">20031 12954 869 0,'-7'0'503'15,"1"4"35"-15,-11 3-338 16,17 5-36-16,3 4-70 16,0 0-115-16,-3 2 80 15,-13-1-7-15,3 6-10 16,2 2-5-16,12 6-8 16,-3 8-2-16,-8 2-8 15,-12-1-4-15,-1 0-6 16,-2-7 2-16,1-1-6 15,11 3 0-15,-1 2 0 16,0-7-4-16,4-6 2 0,-6-5-25 16,7-12-67-16,-2-1-3 15,3-6-203-15,5-1-187 16,-3-4 327-16</inkml:trace>
  <inkml:trace contextRef="#ctx0" brushRef="#br0" timeOffset="-72300.72">19744 13204 1107 0,'-4'-6'495'0,"4"1"-245"15,2 4-33-15,6 0-85 16,1 4-22-16,4 3-27 15,-4-8-15-15,7 7-14 16,-1 0-10-16,8 4-19 16,-2-1-5-16,4-1-6 15,2 5-2-15,-3-12 3 16,4 3 4-16,-11-9-24 16,1-6-54-16,6-2 41 15</inkml:trace>
  <inkml:trace contextRef="#ctx0" brushRef="#br0" timeOffset="-71808.35">20379 13100 1902 0,'-3'1'68'0,"4"1"-21"16,-4 2 62-1,2-4-14-15,1 0-17 0,0 0 1 16,0 0-5-16,3 1-3 16,15 6-7-16,37 12-9 15,-16-14-19-15,-8-2-6 16,2-2-10-16,1-5-5 15,-12-1-4-15,9 3-1 16,-4-3 0-16,-2 1-1 0,-10 0 0 16,1-2-1-16,-6 3-16 15,-7 1-47 1,-1-1-147-16,4 5-135 0,-8-2 198 16</inkml:trace>
  <inkml:trace contextRef="#ctx0" brushRef="#br0" timeOffset="-71473.91">20327 13366 733 0,'-4'-7'439'0,"3"5"-20"0,1 1-117 16,2-4-55-16,-2 4-44 16,0-1-49-16,5 1-11 15,18 0-33-15,29-1-13 16,-18 5-24-16,-1-4-12 16,-3 6-24-16,5 1-9 15,-5-7-14-15,-6-1-3 16,7 2-3-16,-8-3 1 0,-9-3-4 15,1 6-20 1,-8-6-61-16,4 6 55 0,-3 12-7 16</inkml:trace>
  <inkml:trace contextRef="#ctx0" brushRef="#br0" timeOffset="-70091.32">21284 13008 531 0,'-1'-1'372'0,"0"0"0"16,0 0-155-16,0 0-36 16,0 0-81-16,0-1-19 15,0 2-20-15,0 0-2 16,1 0 6-16,8 0 0 16,22 2-6-16,44 1-4 15,-21-6-17-15,-34 4-9 16,1 1-14-16,-2 1-5 0,-16 6-5 15,30-5 0-15,-30 4 1 16,8-4 3-16,-12 5 4 16,-7 0 0-16,-11 1 2 15,5 2-2-15,-4-4-3 16,2 2-3-16,9-2-3 16,-17-1-1-16,3-5-2 15,-4 1-1-15,-2-1 0 16,16-2-2-16,14 0-5 31,-1 0-2-31,0 1-2 0,-1-2 0 0,12-1 4 16,10-2 2-16,26-3-1 15,-34 10 0-15,-6 9-1 16,0-1 2-16,5 9 1 16,2-1 1-16,11-1 1 0,-6 9 0 15,-28 11 4 1,7-10-2-16,-11-3 2 0,4-3 1 15,9-12 0-15,-7 11 5 16,-1 3 1-16,-4-6 1 16,-9-7 6-16,-5-3 7 15,-11-5 14-15,-5-2 3 0,6-1 2 16,0-6-5-16,6-5-13 16,10-4-5-16,-4-8-8 15,2 4-4-15,6-4-5 16,-1 2-2-16,11 4-2 15,5-3-15-15,0-5-37 16,4 3-37-16,5 6-131 16,1 2-199-16,4 11 275 15</inkml:trace>
  <inkml:trace contextRef="#ctx0" brushRef="#br0" timeOffset="-69720.89">21738 13273 1185 0,'3'2'564'0,"-5"0"-229"16,-1 3-82-16,1-5-91 15,1 0-51-15,-2 8-51 16,-2 10-18-16,-9 26-24 16,12-27-3-16,-4 5-2 15,1-9-2-15,3-2-4 16,1-2 1-16,2-9-30 15,-1 3-40-15,-1-1-101 16,0-2-61-16,0-1 130 16</inkml:trace>
  <inkml:trace contextRef="#ctx0" brushRef="#br0" timeOffset="-69287.27">22101 12994 659 0,'-4'-4'439'15,"-1"6"50"-15,-2-1-197 0,2 9-109 16,-1-3-34-1,-2 4-51-15,-4 1-6 0,-5 4-12 16,-3-2-7-16,5 7-16 16,3 0-10-16,4 2-20 15,8 3-5-15,-10-5-8 16,9 0-2-16,-1-1-5 16,2 0-2-16,10-7-1 15,-4 3 1-15,17-8 0 16,0-9 1-16,3 3 1 15,7 0-1-15,-9-8 2 16,2 1-1-16,-2-9 0 16,-3-6 1-16,2 9-8 15,-3 2-26-15,-3-4-73 16,-3-1-61-16,2 4-236 16,0-1 253-16</inkml:trace>
  <inkml:trace contextRef="#ctx0" brushRef="#br0" timeOffset="-68926.1">22411 12932 1434 0,'2'-5'616'0,"-1"-2"-356"16,-8 1-38-16,7 5-107 16,5 1-41-16,-6 11-42 15,1 2-18-15,-4 7-8 16,-6 5 1-16,-2 3 0 16,-6 4 3-16,9 8-1 15,-10 1 0-15,10 8-3 16,8 4-1-16,-14-9-2 15,3-6 0-15,4-5 0 16,-11-10 0-16,13 1 1 16,6 1-1-16,0-9 14 15,5-1-21-15,-5-9-45 0,7-3-37 16,1-5-121-16,9-3-71 16,5-8 175-16</inkml:trace>
  <inkml:trace contextRef="#ctx0" brushRef="#br0" timeOffset="-68357.88">22757 12923 1004 0,'4'-6'513'0,"-4"3"-130"16,-2 1-108-16,1 2-79 16,0 0-42-16,0 0-57 15,-7 13-15-15,6 8-26 16,-46 29-8-16,24-24-9 16,2 3-6-16,-2 1-7 15,7 10-5-15,7-1-7 16,0-1-4-16,6-4-7 0,1-3 1 15,5-4 0 1,4-4-3-16,1-6 6 0,5 0-4 16,1 0-2-16,3-4 2 15,5 4-4-15,-2-8 3 16,8-4 2-16,0-4 2 16,7-10-1-16,2-1 0 15,-12-14-2-15,16 6 1 16,-24-5-2-16,-4-6-1 15,4 6 2-15,-20-13 1 0,11 7 1 16,6 4 0-16,-8 5-3 16,-5 6-2-16,-7 8-4 15,-12 7-1-15,6 10 0 16,-8 4 1-16,10 13 2 16,-2-3 1-16,-7 1-1 15,18 4 1-15,-10-9-1 16,5 8 0-16,10-6 41 15,2-2-42-15,3-3-65 16,2-7-43-16,13 2 36 16</inkml:trace>
  <inkml:trace contextRef="#ctx0" brushRef="#br0" timeOffset="-67748.97">23669 12926 589 0,'5'-9'393'0,"2"-1"-44"16,-4-2-77-16,-2 9-30 16,3-4-57-16,-8 3-26 15,7 12-49-15,-5-1-17 16,-6 11-37-16,2 10-3 15,-11 5 1-15,-2 1-4 0,4 12-5 16,-2 3-4-16,3 4-12 16,2-4-7-16,-3-3-7 15,2-11-2-15,1-4-5 16,2-2 0-16,5-11-1 16,-3-6 2-16,6-7 4 15,-3-5 2-15,2-2-19 16,2 2-30-16,-1-1-108 15,1 0-81-15,1 0 133 16</inkml:trace>
  <inkml:trace contextRef="#ctx0" brushRef="#br0" timeOffset="-67504.75">23490 13122 955 0,'-4'-8'473'0,"5"4"-158"0,6 1-36 16,4-3-65-16,6 4-28 16,4-4-40-16,-1 2-19 15,13 4-46-15,-7-5-18 16,0 2-30-16,5 1-10 16,-5 0-12-16,-6 3-1 15,-4 1-8-15,-5 2-23 16,-12-1-130-16,2-1-68 0,-3-1 124 15</inkml:trace>
  <inkml:trace contextRef="#ctx0" brushRef="#br0" timeOffset="-67007.631">24409 12839 602 0,'13'-14'355'16,"-5"3"-41"-16,-9-1-30 15,1 10-52-15,-1 2-36 16,-5 7-30-16,5 7-15 0,-8 8-38 16,-5 3 0-16,-5 8-21 15,0 3-12-15,-8 4-15 16,7 6-13-16,-1 5-17 15,-14-8-8-15,5 9-12 16,-5-5-3-16,2-6-5 16,13 1 1-16,1-12-3 15,4-1-2-15,4-11 1 16,3-3 0-16,5-9 0 16,3-3-4-16,3-2-28 15,-3-2-25-15,0 0-95 16,0 0-61-16,23-6 128 15</inkml:trace>
  <inkml:trace contextRef="#ctx0" brushRef="#br0" timeOffset="-66524.79">24613 13111 846 0,'0'3'532'0,"-4"4"-12"16,-6 5-243-16,1 0-28 15,-2 4-86-15,-7-2-38 16,2 2-48-16,-3-1-18 0,-3-1-20 16,6 4-8-16,-3 1-10 15,4 2-2-15,5 1-5 16,5-3-2-16,6-3-5 16,1-6-2-16,3 2-3 15,3-2-1-15,7 0 1 16,4 0 1-16,5-5 0 15,0-5 2-15,0-3 0 16,2-4 1-16,2-6 0 16,1 7 1-16,1-7-1 15,-4 1 0-15,-4 2 1 16,-1-9-1-16,-4 4 1 16,0-4 2-16,-8-7 0 15,-15 2 0-15,-2-5-1 16,-1 4-2-16,-9-2-3 0,3 3 0 15,-13 2-3-15,-3 5-1 16,3 7-2-16,6 5 0 16,5 6-1-16,2 1-1 15,1 9-2-15,-2 0 1 16,2 5-32-16,2 2-24 16,0 5-96-16,4 4-69 15,4 4-181-15,2 2-201 0,5-2 395 16</inkml:trace>
  <inkml:trace contextRef="#ctx0" brushRef="#br0" timeOffset="-65709.9">25277 13212 1258 0,'-4'-7'591'0,"-2"7"-243"16,-9-7-71-16,8 3-89 15,-10-5-51-15,-6 5-62 0,5 3-20 16,-10 2-28-16,9 3-7 16,-10 1-10-16,7 9-3 15,-1-1-3-15,-3 2-2 16,10 5-2-16,0-6 0 15,7 4-3-15,5-5 1 16,4-3-2-16,2 3 0 16,4-9 1-16,3 4 1 15,7-5 2-15,2-6 0 16,5 0 2-16,3-7 0 16,2 0-7-16,12 5-2 15,-10-7-2-15,-9-8 0 0,-3-1 8 16,-22-9 1-16,3 11-2 15,0 9-1-15,5 8-12 16,6 6-1-16,-12 9-1 16,4 8 0-16,-11 3 8 15,-9 6 1-15,15 8 2 16,-10 3 1-16,-7 7 1 16,5 2 4-16,-10 6 2 15,3 4-1-15,-5 17 4 16,14-17-2-16,-3-1-2 15,0 2 4-15,7-22-4 16,-13 14 0-16,-2-2 1 16,2-14 0-16,8-14 1 0,-1 6 2 15,4-22 2-15,-8-8 2 16,4-1 2-16,-1-9-4 16,-7-6-1-16,14 5-1 15,-11-7 2-15,-20-12 3 16,24-5-7-16,18-10 1 15,-12 6-10-15,22 0-2 16,2 4 2-16,-20 15-3 16,18-9 5-16,6 0 0 0,-13 6 0 15,12-3 0-15,3 12-1 16,8 1 1-16,14 3 3 16,-3 7 1-16,5-5 3 15,1 9 2-15,11 4-1 16,-16-8 0-16,7 4 1 15,-10-5 0-15,-18-6 13 16,21 3-6-16,-11-10-67 16,2 5-65-16,-3-4 68 15</inkml:trace>
  <inkml:trace contextRef="#ctx0" brushRef="#br0" timeOffset="-64958.52">26314 12697 437 0,'17'-8'287'0,"-1"0"-26"0,-6 1-36 16,-1 1-10-16,0 0-25 16,1 2-15-16,-2-1-24 15,-2 2-14-15,-4 1-19 16,-2 2-12-16,-3 0-16 15,2 0-4-15,0 0-12 16,0 0-6-16,-4 7-18 31,3-3-10-31,-27 24-19 0,-39 59-4 0,21-27-7 16,-7 6-1-16,14-20-2 16,-1-3-2-16,9 9-1 15,7-6-2-15,11 0-1 16,3-2 0-16,3-4-1 15,5 4 1-15,6-8 1 16,5 7 9-16,1-16-56 0,0-5-54 16,6-3 168-16,-6-11-95 15</inkml:trace>
  <inkml:trace contextRef="#ctx0" brushRef="#br0" timeOffset="-62008.09">26515 13137 882 0,'27'2'414'16,"-32"2"-186"-16,2-1-17 15,-3-2-61-15,4 6-28 16,1-2-39-16,0 4-11 15,1 0-12-15,3 4-6 16,-3-2 16-16,-3 2 1 16,0 2-18-16,-8-4-4 0,3 10-23 15,-1-5-10-15,5 1-2 16,2-6-2-16,1-10 1 16,3-3 1-16,-2-5-13 15,0 6-39-15,0 0-111 16,0 0-99-16,1-14 143 15</inkml:trace>
  <inkml:trace contextRef="#ctx0" brushRef="#br0" timeOffset="-60676.15">27103 12917 717 0,'-2'-13'345'0,"12"8"-128"16,-2-3-31-16,-8-1-54 16,6 8-21-16,-6-4-26 15,2 6-9-15,2 2-26 16,-6-3-7-16,1 0-13 0,-2 1-5 16,-8 6 6-16,1 7-2 15,-29 31-6-15,33-27-3 16,-9-1-6-16,0-2-2 15,5-4-2-15,-2-2 1 16,7-7 3-16,1-1 0 0,6-4 0 16,-2 2-3-16,0 0-5 15,11-5-2-15,14-14-3 16,27-29 0-16,-20 29-3 16,-5 1-2-16,-7 3-3 15,-4 8 0-15,-7 5 1 16,4 3-1-16,-4 9-1 15,10 3-1-15,1 1 2 16,-10 4 0-16,5 6 4 16,-10 2 2-16,-3 6 1 15,-1 4 3-15,-15 1 8 16,0 3 4-16,-14 2 3 16,3 2 0-16,-5-7-4 15,-5-9 0-15,-4-6-1 16,0-7 1-16,4-5 0 0,3-9 0 15,8-6-3-15,0-5-1 16,7-8-3-16,3-3-3 16,7-2-6-16,-1-6 2 15,10 7-11-15,1 4 2 16,6 0-3-16,4 4-3 16,1 8 4-16,4 4-2 15,-3 6 3-15,4 7 1 16,-2 6 4-16,4 8 2 15,-1 2 3-15,2 2 1 0,0 2 1 16,6-3 1-16,3-5 0 16,-8-7 2-16,-10-10 2 15,-12-3-1-15,5-4-45 16,1-3-50-16,21 2-179 16,0-7 167-16</inkml:trace>
  <inkml:trace contextRef="#ctx0" brushRef="#br0" timeOffset="-59944.1">27830 12914 901 0,'0'-9'485'0,"1"-1"-120"0,-1 3-172 16,-3-9-28-16,1 12-66 16,-5-3-18-16,-5 3-12 15,-4 1-4-15,-8-1-11 16,-5 2-9-16,-7 2-17 15,0 5-9-15,-1 1-11 16,4 1-4-16,2 0-3 16,4 5-1-16,4-2 0 15,1 2-1-15,11 3-4 16,-1-6-1-16,12 0-3 16,7 5 1-16,3-3 0 15,13 6 3-15,9 0 1 16,-8 0 1-16,5 2 3 15,-2 0 0-15,-3 2 0 16,15 3 0-16,-11-1 1 0,-7 2 1 16,-10 2-1-1,-15-4 1-15,-4 0 1 0,-8-4 2 16,1-4 1-16,3 3 1 16,-1-4 0-16,-2-1 0 15,-11-11 1-15,-1-4-1 16,-4 0 1-16,5-2-1 15,2 0 0-15,-2-7 0 16,8-9-1-16,1-6 0 16,6-5-2-16,9 4-3 0,4 0-3 15,6 4-2-15,9 0 0 16,0 2 0-16,10-2 2 16,6 2 0-16,-12 1 2 15,14 4-2-15,-3 5 4 16,-12-2 5-16,12 6 0 15,-12 0 4-15,-4-1-4 16,0 4-3-16,7 3 7 16,-11-7-16-16,5 6-102 15,0 2-69-15,-10 8 97 16</inkml:trace>
  <inkml:trace contextRef="#ctx0" brushRef="#br0" timeOffset="-59177.78">28070 12889 948 0,'-20'-8'429'0,"6"9"-210"16,-2-4-22-16,5 4-55 15,-4 4-16-15,7-4-42 16,5 7-12-16,7-3-24 16,-1-5-17-16,10 0 13 15,9 6-1-15,1-6-4 16,-1-1-4-16,6 4-17 15,-2-6-6-15,7 3-5 16,9 2-2-16,-9-1 7 16,-5 6 3-16,-8 3 2 15,-5 2 2-15,-11 0 0 16,-4-1 4-16,-9 2 12 16,-4 1 5-16,-8 0-7 15,2-1-6-15,-11-6-13 0,-4 1-4 16,11-6-1-16,3 0 0 15,-1-2 0-15,9-3 0 16,8 1-2-16,-3-2-2 16,11 2-5-16,-1 0-2 15,-3-5-2-15,-1 6-1 16,1 0 1-16,6 0-1 16,12 2 0-16,30 11 1 0,-27 2 0 15,1-1 1-15,3 6 0 16,0 2 1-16,-6 2 0 15,-7 5 1-15,-2 1 1 16,-4 2 1-16,-5-1 1 16,0-3 1-16,-6-3 4 15,-7-9 4-15,-1 2 4 16,-10-8 2-16,-7-3 4 16,1 4 3-16,-2-9 6 15,-1-1 0-15,6-4-5 16,0 1-6-16,-13-10-8 15,5-2-1-15,-1-6-5 16,-1-8 1-16,15 1-22 16,5 6-18-16,12 2-46 0,1 3-54 15,3 4-122-15,6-1-91 16,4 6 211-16</inkml:trace>
  <inkml:trace contextRef="#ctx0" brushRef="#br0" timeOffset="-58712.46">28617 12704 1062 0,'-9'-5'480'0,"4"2"-225"16,5 3-54-16,9 2-70 15,2-2-26-15,11 7-39 0,7 0-8 16,7 10-16-16,3 7-9 15,-5 13-3-15,-1 0 4 16,-3 5 3-16,-3 1 0 16,1-3-4-16,-1 3-3 15,-5 3-5-15,3 4-1 16,0 10-1-16,-25-9-2 16,-8-4 3-16,-7-1 0 15,-20-19-2-15,10 14 0 16,-1-3-4-16,-8-6-3 15,2-3-6-15,1-5 7 0,1-6-30 16,0-4-45-16,-9-8-112 16,15-2 103-16</inkml:trace>
  <inkml:trace contextRef="#ctx0" brushRef="#br0" timeOffset="-57246.09">26047 13587 683 0,'0'0'338'0,"0"0"-129"0,0 0-87 16,3 0-16-16,9 1-20 15,8 3 4-15,24 5 10 16,-27-6-2-16,-4 0-8 16,-8-3-5-16,8 5-10 15,2-4-4-15,6 5-4 16,7-5-1-16,1-1-6 15,3 2-3-15,6-10-9 16,2 8-7-16,1-4-12 16,3-1-4-16,1 5-10 15,3-5-4-15,8 9-5 16,-13 0-1-16,8 6-3 16,-15-5 0-16,-2-4 0 15,11 3-1-15,-14-4 2 16,14 1-1-16,-5-1 2 15,5 4-1-15,6-4 1 0,2 0-1 16,-2-1-1-16,-4-2 0 16,-5 3-1-16,-5-1 1 15,1 1-1-15,-6 0-1 16,-2 2 1-16,-4 0 1 16,-3 6-1-16,1-5 0 15,-1 1-1-15,5 0 1 0,7 0 0 16,-3-6 1-16,5 6 0 15,-6-7 2-15,-9-4-1 16,16 7 0-16,-3-11 0 16,5 8 0-16,6-5 1 15,-14 0 3-15,7 5 2 16,1 2 1-16,0 4 0 16,6 0-1-16,4 0-1 15,-12-2 0-15,-1 3-1 16,-5-1-2-16,-11-3 0 15,13 0 0-15,2 1-1 16,-1-2 1-16,1 1-1 16,-4-3 0-16,-2-5 2 15,-1 1 0-15,8 2 2 16,4 4-1-16,-1 1 0 16,6 3 1-16,-18-6-3 0,-7-2 1 15,14 2-2-15,-6-6 0 16,13 8-1-16,4-3 1 15,-12 5-1-15,-6 1-1 16,2-2 1-16,-3 0 1 16,1 0-1-16,7 3 1 15,2 3 2-15,-8-3-2 16,2-2 3-16,-8-4 1 16,-1 0 1-16,9 3 2 0,2 1 0 15,2-4-1-15,-7 0 0 16,-3-1 0-16,-10 1 3 15,2 2 0-15,-5-3 2 16,-1 3 0-16,-2 1-1 16,-5 2 0-16,-1-2-4 15,0 0 0-15,-3 0-4 16,0 0-1-16,0 0 0 16,0 0-2-16,0 0 0 15,-1 0 11-15,0 0-43 16,0 0-41-16,-6 1 330 15,-7-1-228-15</inkml:trace>
  <inkml:trace contextRef="#ctx0" brushRef="#br0" timeOffset="-55761.56">26433 13981 400 0,'8'-5'220'0,"1"-2"-21"15,-4 1-7-15,1-1-1 16,-2-1-4-16,-4 4-14 16,2 0-13-16,-1 4-29 15,-1-1-16-15,0-1-23 16,-1 1-16-16,0 0-26 16,0 0-11-16,0 1-21 0,-5 1-3 15,-19 23-6 1,-27 37 0-16,19-22-4 15,5 3-1-15,-4 4 0 0,-2-4-2 16,8-3 2-16,-10-1-2 16,9-5 1-16,1-3-1 15,6-2-1-15,8-2 1 16,15 1-2-16,4-4 0 16,4 3 0-16,7-2-2 15,-2-9-58-15,20 8-36 0,-16-15-176 16,1-5 167-16</inkml:trace>
  <inkml:trace contextRef="#ctx0" brushRef="#br0" timeOffset="-55395.41">26528 14346 1431 0,'-5'-8'621'16,"-4"8"-344"-16,10-4-35 15,-4 6-96-15,-1-1-48 16,4-1-42-16,-1 0-18 16,-1 0-9-16,-2 12-2 15,-1 1-14-15,-9 26-3 0,13-33 0 16,0-2 1-16,-1-4-10 16,1-2-18-16,1 1-122 15,0 0-64-15,0 0 116 16</inkml:trace>
  <inkml:trace contextRef="#ctx0" brushRef="#br0" timeOffset="-53530.63">27187 14066 546 0,'-8'-7'295'0,"4"1"-56"16,7 0-29-16,-1 3-38 16,3-2-19-16,-1 3-24 15,-6 1-6-15,1 0-15 16,0 0-9-16,0 0-25 16,0 1-14-16,0 0-26 15,0 1-4-15,-7 14-9 16,-17 25-2-16,16-20-7 15,-7-2-2-15,2-4-3 16,-6 0 1-16,11-3 3 16,-4 1-1-16,10-6 4 15,2-2 1-15,-7-15-3 16,11 2-2-16,-1-7-8 16,12-3-2-16,11-2-4 15,-10-6-2-15,14 3-6 16,-8 3-3-16,5 10-2 0,7 4 1 15,-12 5 5-15,7 5 2 16,-12 10 2-16,1 12 1 16,-5 8 2-16,-6 0 1 15,-6 5 2-15,-6-9 1 16,-5 5 0-16,-8-2 4 16,-4 1-1-16,3 2-1 0,-9-4 2 15,0-3-1-15,-12-7 3 16,-3-2 2-16,0-8 0 15,3-4 2-15,12-3-1 16,2-6 0-16,6-9 0 16,3-4-1-16,5-8-1 15,1 1-5-15,9-2-4 16,0-1-4-16,5 3-3 16,4 5 1-16,1 7 0 15,2 4-1-15,2 9-1 16,0 2 1-16,1 8 2 15,0 5 0-15,-1 1 3 16,4 6 1-16,1-7 3 16,5-1 0-16,7-1 1 15,-3-5 1-15,9 1 1 0,-4-3 1 16,8-6 10-16,-2-4-14 16,0-8-78-16,7-2-61 15,-9-3 76-15</inkml:trace>
  <inkml:trace contextRef="#ctx0" brushRef="#br0" timeOffset="-53096.54">27668 14006 949 0,'-3'-6'483'16,"-3"3"-163"-16,7 3-146 15,-3 5-31-15,2 5-76 0,-3-1-23 16,0 9-8-16,3 5-1 16,-8 6 6-16,4 6 1 15,-10 1-4-15,2 1-3 16,4-1-11-16,-2-2-4 16,5-4-7-16,-4-3 0 15,-8-6-1-15,12 0 0 16,-12-7 2-16,4-4-2 15,12-4-7-15,-1-2-18 0,0-5-86 16,2-1-69-16,0 1 99 16</inkml:trace>
  <inkml:trace contextRef="#ctx0" brushRef="#br0" timeOffset="-52580.46">27880 14018 693 0,'-5'0'371'0,"4"0"-72"0,-2-2-74 16,3 1-66-16,0 0-36 15,0 0-42-15,0 0-13 16,0 0-18-16,17-7-5 16,40-8-16-16,-26 15-6 15,10 1-6-15,4 4 0 16,-3 3 2-16,-7-2-1 16,-3 2-1-16,-9-5-4 0,1 7 0 15,-9-8 2-15,-8 4 7 16,-3 3 3-16,-10-2 0 15,5 15 0-15,-7 8-3 16,0-1-1-16,-10 6 0 16,4-2-1-16,-3-7-4 15,-5 3 0-15,6-2-3 16,-5-1-2-16,-2-1-4 16,2-1-1-16,4-5-1 15,-2 3 0-15,6 0-1 16,-3 0 1-16,3 2 0 15,4-5 3-15,3-4 1 16,0-6 3-16,3-8-35 16,3 1-32-16,-2-5-93 15,1 3-102-15,0 0 159 0</inkml:trace>
  <inkml:trace contextRef="#ctx0" brushRef="#br0" timeOffset="-52263.64">27965 14213 989 0,'1'-3'479'0,"1"1"-173"15,5 2-61-15,-7 0-71 16,0 0-34-16,11 1-42 15,13 1-13-15,25 7-23 16,-10-1-9-16,-1-4-13 16,-3 1-7-16,6 1-12 15,-20-7-6-15,1-1-5 16,-6-7-2-16,-4 6 0 16,5 5-5-16,-8 0-56 15,0-1-44-15,1 5-152 16,-1 3 151-16</inkml:trace>
  <inkml:trace contextRef="#ctx0" brushRef="#br0" timeOffset="-51798">28513 13874 527 0,'6'-10'339'0,"-14"-1"29"16,-4 5-97-16,7 2-61 15,9 5-30-15,6 3-52 16,-1 1-22-16,14 5-29 16,0 4-8-16,-6 9-16 15,13 6-2-15,4 8-6 16,3 8-2-16,3 1-3 16,-7 0-5-16,-13-5-10 15,-6 3-4-15,2 0-6 0,-9-5-3 16,-8 1 1-16,-6-10 0 15,-11 4 0-15,0 4 1 16,-17-8 3-16,12 2 1 16,-35 7 0-16,19-8-4 15,5-2-12-15,-17-2-28 16,30-27-100-16,-22 2-52 16,12-6 98-16</inkml:trace>
  <inkml:trace contextRef="#ctx0" brushRef="#br0" timeOffset="-48795.48">20544 16015 359 0,'-1'0'291'15,"-7"0"35"-15,-4-1-88 16,10 1-27-16,1 0-51 16,0 0-21-16,0 0-34 15,0 0-10-15,0 0-10 0,0 0-4 16,0 0-12-16,0 0-6 15,0 0-9-15,-1 0-2 16,1 0-2-16,1 0 0 16,0 0-7-16,0 0-3 15,0 0-7-15,0 0-4 16,24 4-3-16,52 10-6 16,-38-12-7-16,6-10 1 15,-18 5-10-15,2 0 0 0,1 4 0 16,-7 12-3-16,15-4 7 15,-23-4 0-15,3-5 3 16,-9-2-2-16,-10-10-2 16,21 9-9-16,-20 4-30 15,12 2-23-15,-12 6-76 16,-4-9-40-16,-1 0-147 16,-8 1 194-16</inkml:trace>
  <inkml:trace contextRef="#ctx0" brushRef="#br0" timeOffset="-48314.25">20494 16209 712 0,'3'0'400'0,"1"0"-38"16,-12-3-81-16,6 2-50 15,1 1-37-15,-3-2-69 16,4 2-21-16,0 0-26 15,0 0-6-15,6 1 2 16,2 1-4-16,-4 0-11 16,16 7 0-16,26 10-7 15,-21-10-3-15,5-6-6 16,-4-4-5-16,3 4-9 16,-1-3-4-16,3 1-8 15,2 3-2-15,8-1-5 16,-3 0 0-16,-10-7-3 15,1 1 0-15,-16-4 0 0,10 0 0 16,-8 1 0-16,-5 1-3 16,-2 0-41-16,-11 0-23 15,8 1-108-15,-5-1-59 16,6 0 143-16</inkml:trace>
  <inkml:trace contextRef="#ctx0" brushRef="#br0" timeOffset="34311.09">21686 15891 454 0,'-1'0'265'15,"0"0"-56"-15,0 0-72 16,0 0-4-16,0 0-44 16,-1 0-2-16,1 0 2 15,-1 0 3-15,1 0 15 16,0 0 2-16,0 0-8 16,0 0-8-16,0 0-21 15,0 0-11-15,0 0-13 0,0 0-6 16,0 0-15-16,1-2-6 15,0 1-10-15,0 0-3 16,21-10-5-16,34-17-1 16,-18 20-2-16,10 3 0 15,-10-5 0-15,-5 7 0 16,-7 1 0-16,-14 1-1 0,2 10 0 16,-4 0-1-16,-5 11-1 15,-3 0 2-15,-2-1 1 16,3 8 1-16,-4-12 3 15,-2 2 1-15,-10 6 0 16,-2-5 1-16,2 5 0 16,-12-7 0-16,1-11 2 15,1 2 1-15,-6-7 1 16,9 0 0-16,3-8 1 16,4 4-1-16,4 0-4 15,4-1-2-15,2 3-4 16,0-4-1-16,4 0-3 15,2-1-2-15,9 9-1 16,-2-4 1-16,6 0 1 16,5 8 1-16,-2-4 1 15,9 8 1-15,-2 2 1 16,-7-7 1-16,7 10 0 0,-5-3 0 16,7 3 0-16,-5 4 0 15,-17-5-2-15,-4 1 0 16,-14 3 1-16,0 0 1 15,-4 2 0-15,0 3 3 16,-2-3 0-16,6 3 2 0,-13-3 2 16,-4 0 1-16,-9-7 17 15,-6-2 7-15,9-3 12 16,3-8 0-16,2 0-9 16,-4-11-4-16,8-1-6 15,1-2-3-15,2-6-5 16,7 5-3-16,8-3-6 15,4 4-1-15,1-4-3 16,0 2-3-16,-8-2 0 16,-1 3-13-16,13 1-60 15,0 2-47-15,6 2-177 16,7 3 183-16</inkml:trace>
  <inkml:trace contextRef="#ctx0" brushRef="#br0" timeOffset="35621.45">22144 16334 1021 0,'-1'-1'478'16,"0"0"-201"-16,0 0-31 0,0 0-85 15,-1-1-35-15,1 1-60 16,-2 1-19-16,0 0-26 16,2 0-8-16,-4 5-7 15,-1 3-1-15,1-2 0 16,1 4-1-16,-12 19 0 16,14-25 0-16,2 8 3 15,-1-13-3-15,-1-3-78 16,1 3-63-16,1 0-239 15,0 0 228-15</inkml:trace>
  <inkml:trace contextRef="#ctx0" brushRef="#br0" timeOffset="36758.96">22878 15849 756 0,'-7'-2'380'16,"7"-3"-123"-16,-12 0-34 15,14 5-65-15,-2 3-31 16,-11-3-33-16,9 1-13 15,-15 5-12-15,9-4 0 16,-5 7-11-16,8 1-4 0,-12-3-13 16,-7-5-6-16,-1 3-12 15,-10-5-4-15,9-4-7 16,5 12-4-16,-1-9-3 16,7 3-1-16,0 2-1 15,3-3-1-15,3 0 1 16,1-2-1-16,7 5 1 15,-5-4-1-15,6 2-1 16,-1-2-1-16,1 0 0 16,0 0-1-16,0 0-1 15,0 0 2-15,-2 0-1 16,1 0 1-16,-1 7 0 16,-2 15 1-16,-7 17-1 15,2-27 0-15,-2 3 1 16,0-8-1-16,2 12 1 15,2 0 0-15,-14-7 0 16,2-2 0-16,2-5 1 0,16 3-1 16,2-3 0-16,4 1 0 15,-2-6 1-15,-3-3 2 16,7 2-1-16,-7-9 1 16,20 5-2-16,-5-6-2 15,9 0-1-15,9 4 0 16,-9-3-1-16,2 5 0 15,1 5 1-15,-8-2-1 0,4 8 1 16,-3 2 0-16,-4-3-2 16,2 8 1-16,-7 2-1 15,1 2 0-15,-3 7 2 16,-6 1 0-16,-3 2 0 16,-5 0 1-16,-7-2 0 15,-2 4 2-15,-2-6 1 16,1 3 1-16,-2-1 2 15,0-4 1-15,-7-1 3 16,-1-9 5-16,-7-9 8 16,-4-2 2-16,0-7 0 15,6 6-5-15,-7-10-7 16,16-1-3-16,-5-11-4 16,4-6 0-16,13 5-4 0,-6-2-1 15,19 12-3 1,-10 2-3-16,-2 3-53 0,2 4-49 15,1 5-174-15,8 2-194 16,14 2 302-16</inkml:trace>
  <inkml:trace contextRef="#ctx0" brushRef="#br0" timeOffset="37484.87">22982 15862 587 0,'-35'15'323'16,"31"-12"-53"-16,-1-2-27 0,-5-1-40 15,14 0-11-15,-2-1-33 16,2-3-22-16,-4 3-41 16,0 0-18-16,7-4-23 15,21-6-6-15,34-31-14 16,-18 27-8-16,-1 1-10 15,4-2-4-15,4 5-6 16,-5 4 0-16,-15 9-3 16,5 5-2-16,-20 3-2 15,-2 10 0-15,7 10-1 16,-22 2 1-16,-11 6 2 16,-8 2 1-16,-8-5 2 15,-3 1 0-15,3 4-1 16,-3-10 1-16,1 6-2 15,2-5 1-15,5 2-1 16,5-3 0-16,3-1 0 0,2-4 0 16,4 2 0-16,2-1 0 15,-2-12-1-15,2 12 0 16,-1-14-1-16,4-1-7 16,-3 0-42-16,1-12-28 15,5 2-99-15,-5 3-65 16,4 1-244-16,0-3 303 0</inkml:trace>
  <inkml:trace contextRef="#ctx0" brushRef="#br0" timeOffset="37791.27">23026 16054 846 0,'-1'-5'511'15,"0"4"-56"-15,8-4-179 16,6 5-27-16,10 5-69 0,-1-3-32 16,8 5-45-16,2-1-23 15,12-1-33-15,12 0-12 16,-6 0-16-16,-3-6-6 15,-15-3-3-15,-7 1-2 16,0-1-12-16,-3 0-27 16,3 1-172-16,-3-3 141 15</inkml:trace>
  <inkml:trace contextRef="#ctx0" brushRef="#br2" timeOffset="42822.61">23721 15493 694 0,'-3'-9'310'0,"1"7"-157"0,-4-1-32 16,-2 0-53-16,0 3-18 16,-7-5-12-16,-1 0 3 15,-1 1 9-15,-2-1 4 16,2-4 2-16,-4 4 0 15,-2 1-7-15,-7-3-6 0,-18-2-14 16,2 0-8-16,-24-7-11 16,-12 4-4-16,-2 4-3 15,-25 0 0 1,-3 6-2-16,-5 0 1 0,-26 2-2 16,5 0 1-16,-15 0 0 15,-11 7-1-15,-9-4 1 16,1 10 0-16,-20-2-1 15,0 2 1-15,-3 10 0 16,-1-9 0-16,2 13 0 16,7 1 0-16,11-5 12 15,-1 10 4-15,22-1 10 16,11-4 4-16,16 12-8 16,7-4-5-16,16 11-9 15,15 11-4-15,20 2-5 16,11 6-2-16,25-8-1 15,15-5 0-15,14 2 0 0,12 1-1 16,21 12 2-16,-6-7-1 16,31 9 0-16,6-1 0 15,9-14 0-15,14 3 1 16,16-10 1-16,11-8 1 16,25 1 3-16,12-3 0 15,12-7 0-15,0 0-1 0,25-12 0 16,-14 1-1-16,27-5 0 15,10 1 2-15,-1-5 1 16,15-4 3-16,-15 0 5 16,8-3 1-16,-10-1 2 15,3-1-1-15,-1-8-3 16,-1-2-2-16,8-3-3 16,-15-11 0-16,7-6-1 15,-17 0 1-15,-4-15 1 16,1 3 1-16,-26-2 0 15,-1-4 1-15,-26 4 3 16,-19-6 1-16,-16-8 5 16,-21-6 2-16,-30-9 8 15,-13 5 2-15,-32 7 4 16,-19 2-2-16,-36-1 5 16,-10 0 1-16,-31-11 1 0,6 1 0 15,-24 9-9-15,-1 1-4 16,-8 8-8-16,-31 2-5 15,9-1-4-15,-16 5-1 16,-4-2-4-16,14-4 0 16,3 1-2-16,53 17-2 31,47 17 0-31,1 0 3 0,-125-36-41 0,10 13-42 0,28 11 52 16</inkml:trace>
</inkml:ink>
</file>

<file path=ppt/ink/ink3.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6T17:15:23.030"/>
    </inkml:context>
    <inkml:brush xml:id="br0">
      <inkml:brushProperty name="width" value="0.05292" units="cm"/>
      <inkml:brushProperty name="height" value="0.05292" units="cm"/>
      <inkml:brushProperty name="color" value="#0070C0"/>
    </inkml:brush>
    <inkml:context xml:id="ctx1">
      <inkml:inkSource xml:id="inkSrc1">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11-06T17:15:32.104"/>
    </inkml:context>
  </inkml:definitions>
  <inkml:trace contextRef="#ctx0" brushRef="#br0">2306 3502 304 0,'39'-61'221'0,"-34"46"-1"15,1 4-67-15,-3-1-16 16,-5 1-22-16,-8 1-3 16,-1-1-7-16,7 4-12 15,-3-2-18-15,2 2-8 16,0 2-16-16,-11-6-7 15,-4 3-16-15,3 1-8 16,-8 2-9-16,2 4-2 16,0-5-6-16,-5 4 0 0,-12-4-1 15,-2 3 0-15,-10 3-2 16,-5-1 0-16,7 4-1 16,-10 4-2-16,-3 6-3 15,4 8 1-15,-11 3-1 16,6 11 1-16,-6 9 0 15,2 2 1-15,-7 7 5 16,-1 0 3-16,17 4 7 16,-6-5 3-16,16 6 6 15,-6 2 2-15,14 1 1 16,-4 10-1-16,15-4-8 16,25-4-4-16,-11-8-3 15,23-7-1-15,4 1 1 16,-1-6 0-16,19-3 1 15,-1 8 1-15,8-3 3 0,-1-2 4 16,4 2 3-16,-6-10 1 16,9-9-2-16,14 0 0 15,1-15 1-15,7-4 5 16,13-8 8-16,-9-6 3 16,13-8 1-16,8-11 1 0,1-17-6 15,10 3-4-15,2-4-3 16,-6-2-3-1,11 6 1-15,-9-9 3 0,-2-4 0 16,-2-1 0-16,-14-8-2 16,1-9-2-16,-9-7 4 15,-32 7 2-15,22-6 6 16,-33 5 3-16,-14 6 0 16,7-8-1-16,-51-1 3 15,11 4 3-15,-33-2-6 16,7 11-2-16,-9 14-8 15,-7-5-7-15,-16 21-1 16,-7 2-3-16,4-8-8 16,0 7-1-16,3 11-6 15,1-6-4-15,-35 41-3 0,5 4-3 16,8-9 2-16,5 26 1 16,4-1 1-16,3 14-3 15,-1 16 1-15,-2-6 0 16,12 14 2-16,-6 4 3 15,14 7 0-15,6-9-21 16,28-7-60-16,5-10-36 16,19-18-109-16,17 2-83 15,19-10 205-15</inkml:trace>
  <inkml:trace contextRef="#ctx1" brushRef="#br0">13639 16641 0,'0'0'15</inkml:trace>
</inkml:ink>
</file>

<file path=ppt/ink/ink4.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6T17:42:55.782"/>
    </inkml:context>
    <inkml:brush xml:id="br0">
      <inkml:brushProperty name="width" value="0.05292" units="cm"/>
      <inkml:brushProperty name="height" value="0.05292" units="cm"/>
      <inkml:brushProperty name="color" value="#0070C0"/>
    </inkml:brush>
    <inkml:context xml:id="ctx1">
      <inkml:inkSource xml:id="inkSrc48">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11-06T17:43:53.411"/>
    </inkml:context>
    <inkml:brush xml:id="br1">
      <inkml:brushProperty name="width" value="0.05292" units="cm"/>
      <inkml:brushProperty name="height" value="0.05292" units="cm"/>
      <inkml:brushProperty name="color" value="#FF0000"/>
    </inkml:brush>
  </inkml:definitions>
  <inkml:trace contextRef="#ctx0" brushRef="#br0">1896 14768 466 0,'0'-2'302'16,"7"1"-26"-16,-7-2-85 15,-1 3-29-15,0-1-60 16,-1 0-18-16,1 0-22 15,0-1-2-15,0 1-3 16,0 0-4-16,-1-3-12 16,1-1-6-16,-3-3-8 15,2 4-3-15,1 3-5 16,-6-4-1-16,-16-4 1 16,-20 3 0-16,7 4 1 15,12 2 0-15,1 2-7 16,-9-4-1-16,10 2-5 15,-1 2-3-15,-1 0-1 0,1 1-2 16,-12 4-1-16,6 4 0 16,-8 3-1-16,7 0 1 15,-2 7-1-15,-17-4 1 16,9 5 0-16,-4 3 1 16,3 1-1-16,10 2 0 15,4 13-1-15,3-2 0 16,1 0 1-16,2 3 0 15,-1-3 0-15,-1 5 1 16,7 0 1-16,-1-4 0 16,6-2 0-16,8-5-1 15,2 6-1-15,8-2 0 0,5-2-1 16,1 6 0-16,5-11 1 16,1 14-1-16,6 3 1 15,-3-4 0-15,2 2 1 16,-3-12 2-16,5-10 3 15,12 1 0-15,19-7 5 16,-1-3 0-16,-10-6 2 16,-1-3 1-16,-10-2-1 15,3 0 1-15,5-3-2 16,-3-2 0-16,-2-8-1 16,0-1-1-16,5 1 1 15,3 0 1-15,4 1 3 16,-15-4 1-16,2 1-1 0,-7-1 0 15,-5 0-3-15,13 1 1 16,-8-5 2-16,1-2 1 16,-3-6 0-16,-2-7 1 15,-5-4 1-15,2 1 7 16,-1 2 9-16,-2 0 1 16,-2-1 3-16,-1-1-6 0,-7-5-4 15,3 6-3-15,-2 0 4 16,-9-9 3-16,3 2 4 15,-1 0 1-15,-9-3-5 16,6 4-6-16,-7-2-8 16,-10-6-2-16,3 5-5 15,-5 4-1-15,2 4-4 16,2 4-2-16,-3 4-1 16,-2 4 1-16,0 0 1 15,-1 2 1-15,-8 2-1 16,0-5 1-16,-8 13-3 15,1-5 0-15,3 8-3 16,3 8 0-16,-5-10 0 16,10 16-1-16,-14 1 0 15,-8-10 0-15,6 12 1 16,-12-8 1-16,18 5 1 0,5 10 0 16,0-6 0-16,-3 5-1 15,-4-6 1-15,9-1-1 16,0-1 0-16,10-1-1 15,-1 3 0-15,-4-4 0 16,6 4 0-16,-8-3 19 0,13-1-106 16,-1 2-82-16,21-2 111 15</inkml:trace>
  <inkml:trace contextRef="#ctx0" brushRef="#br0" timeOffset="20754.09">28427 13947 293 0,'0'-1'206'16,"7"-3"24"-16,-1 1-41 16,-6 1-40-16,2 0-9 15,-2 1-13-15,0 0-5 0,0 0-18 16,0 0-11-16,0 0-23 16,1 0-11-16,-1 0-18 15,0 0-6-15,0-1-11 16,0 1-1-16,0 1-4 15,0 0 2-15,0 0-1 16,-3 13 0-16,-3 10-5 16,-10 31-3-16,4-23-4 15,5 2-3-15,-4-7 0 16,-1 1-1-16,3-2 0 16,-2-9 0-16,2 3-1 15,0-3 2-15,3-6 0 16,-1-1 2-16,3-5 2 15,4-4-2-15,0-13-9 16,3-1-9-16,9-9-17 16,-3-16-8-16,5 6-11 0,3-2-6 15,-1-2-2-15,6 11 7 16,1-6 19-16,0 1 11 16,8 7 17-16,0-1 1 15,1 3 7-15,5 2 7 16,-13 4 14-16,-1 3 1 15,-3 10-4-15,-7 1 1 16,0 2-13-16,2 4 0 16,-4 7 5-16,-5 2-5 0,-3 11-18 15,-5 2-3-15,-8 4-3 16,-1 7-2-16,-9 0 17 16,-6 6 0-16,6 0 0 15,1-6-1-15,0 2 1 16,13-4 0-16,-4-5 0 15,10-3 2-15,-6-10 0 16,-4-5 2-16,-2-10-8 16,0-4-23-16,9-6-82 15,3-3-75-15,2-5 107 16</inkml:trace>
  <inkml:trace contextRef="#ctx0" brushRef="#br0" timeOffset="21086.43">28430 14021 600 0,'-3'0'400'0,"4"0"-17"0,7-3-149 16,-4 0-39-16,9-2-70 16,-1 1-21-16,13 6-34 15,-5-2-15-15,2 5-21 16,0-2-9-16,-15-1-12 16,14 5-3-16,-5-4-3 15,5 3-1-15,-9-5 1 16,-2-1-9-16,-2-3-84 15,3-3-61-15,6 0-388 16,-6-5 349-16</inkml:trace>
  <inkml:trace contextRef="#ctx0" brushRef="#br0" timeOffset="21536.46">28852 13912 1051 0,'27'-29'523'16,"-27"22"-287"-16,0 6-109 16,-3 1-39-16,3 0-46 15,0 0-12-15,0 0-12 16,-1 0 0-16,-1 2-2 16,-3 18-1-16,-13 28-1 15,9-24-1-15,-125 195 42 47,136-206-56-31,-2-9 2-16,-4 0 3 0,3 5 0 15,1-4-9-15,-7-4-25 16,7-5-61-16,0-7-49 16,-2-4-137-16,13 1-111 15,0-4 247-15</inkml:trace>
  <inkml:trace contextRef="#ctx0" brushRef="#br0" timeOffset="21903.6">29148 13822 1024 0,'0'-3'505'16,"1"3"-193"-16,-1 0-141 15,-1 0-52-15,0 0-61 16,0 0-15-16,0 0-13 16,-5 14-1-16,-2 5-6 15,-8 31-2-15,-7-22-3 16,5 1-3-16,-3 6-4 15,-1 7 0-15,-1-5-4 0,-2 3-1 16,2-12-1-16,-1-1 0 16,4-8-2-16,4 0 1 15,3 4 0-15,4-15 3 16,3 8-55-16,5-9-45 16,-1-12-188-16,1-1 172 15</inkml:trace>
  <inkml:trace contextRef="#ctx0" brushRef="#br0" timeOffset="22619.609">29643 13883 401 0,'0'0'269'0,"-1"1"8"15,-3 0-39-15,2-1-63 16,1 0-11-16,0 0-42 16,0 8-13-16,-1 6-20 0,-19 32-23 15,10-22-8-15,6 9-8 16,-21 1-14-16,16-2-6 16,-7 2-8-16,-12-8-4 15,14 2-7-15,-4-1-2 16,1-8-2-16,5-4 0 15,5-6-1-15,-4-1 0 0,8-6-23 16,-5-2-42-16,5-1-129 16,4 1-131-16,-5 0 194 15</inkml:trace>
  <inkml:trace contextRef="#ctx0" brushRef="#br0" timeOffset="22903.14">29493 14022 840 0,'8'-2'425'15,"8"4"-158"-15,-8-1-99 0,-1-1-42 16,0 3-59-16,-3 0-14 15,3 3-23-15,6 4-8 16,-6-6-7-16,-2-2-3 16,-2-3-2-16,14 4-1 15,-1-3-19-15,-14-2-37 16,4-1-126-16,-3-8-138 16,2 1 190-16</inkml:trace>
  <inkml:trace contextRef="#ctx0" brushRef="#br0" timeOffset="23869.2">29965 13756 1162 0,'0'-8'453'0,"2"11"-332"0,-5 3-32 16,-10 6-52-16,1 5-7 15,3 1 0-15,2 6 0 16,-5 6 0-16,-4 5-2 15,-4 3-4-15,-2 0-3 16,0 5-6-16,3 2-2 16,-3-3-4-16,3 0-1 15,1-7-1-15,-1-10 1 16,0-2-2-16,7-4 1 0,4-8 2 16,1-2 2-16,7-10 1 15,0-8-2-15,4-3-24 16,4-8-18-16,7-4-36 15,8-2-23-15,0-12-28 16,5 3-4-16,-1-1 26 16,1 3 23-16,1 9 49 15,2 8 20-15,-9 3 15 16,-3 7 12-16,-7 6 18 16,-2 4 9-16,-6 5 12 15,6 5 0-15,-6 2-5 16,-3 4-6-16,-1 7-12 15,-13-5-5-15,7 2-8 16,-13 0-2-16,7-10-8 16,2 6-4-16,1-4-5 15,4 1-1-15,3 3-2 0,-1-4 0 16,1 0-1-16,2-1 0 16,1-5 0-16,3-3-1 15,3-1 1-15,11-1-1 16,1 1 1-16,12-2-1 15,-11-6 1-15,-1-6-2 0,5-6 0 16,-1 2 0-16,20-10 0 16,-5 2 1-16,-1-3 3 15,-8-6 1-15,-7 1 2 16,-5-4 1-16,-4-4 2 16,-1 4 0-16,-7 3 0 15,-2 4-1-15,-4 9 14 16,-3 2 2-16,-4 9 6 15,-3 4 0-15,-3 5-12 16,-3 2-3-16,1 2-2 16,-3 2-2-16,2 1-4 15,-1 4-1-15,4 1-3 16,2 5-1-16,-4-3-1 16,9 10 0-16,7 1-1 15,-9-8-1-15,9 0 1 16,0-4-1-16,-4-5 0 0,17 6 0 15,3 1 0-15,3-2 1 16,2-6-11-16,-4 0-29 16,-1-8-101-16,-5-6-116 15,2 2 156-15</inkml:trace>
  <inkml:trace contextRef="#ctx0" brushRef="#br0" timeOffset="24752.51">30993 13991 767 0,'8'0'386'16,"-14"0"-123"-16,0-2-42 15,18 2-77-15,-15 0-23 0,10-2-31 16,-8-2-9-16,0 3-15 16,0 0-9-16,0 0-12 15,-7-4-6-15,-3-2-12 16,-33-15-3-16,30 20-8 15,-5 1-2-15,-17 3-6 16,2-1-1-16,1 9-5 16,4 0-1-16,10 2-1 15,-2 5 0-15,2 0 0 16,2 2-1-16,0 1-1 16,1 2 0-16,6-1 0 15,3 6 0-15,7-1 0 16,0-10 0-16,1 3 0 15,1-7 0-15,6-4 0 16,5 2 1-16,6 0 0 0,0-3 0 16,-6-5 0-16,2-2 0 15,2-5-5-15,-3-3-6 16,11-1-11-16,2 0-4 16,0-12 0-16,2-3 6 15,-6-3 14-15,-5-6 4 16,1 5 4-16,7 5 2 0,-14-3-2 15,-4 7 0 1,-5 9 0-16,-6-3 0 0,13 13-1 16,-3-1-1-16,-7 2-1 15,-6 4-2-15,-11 1 1 16,15 5 1-16,-13 3-1 16,12 3 1-16,-8 1 1 15,-9 2-1-15,10 2 2 16,-8-5 0-16,14 7 0 15,-6-2-1-15,5-7-1 16,-2 4-4-16,-5-8-47 16,7 2-29-16,4-2-74 15,2-2-19-15,9 0 110 16</inkml:trace>
  <inkml:trace contextRef="#ctx0" brushRef="#br0" timeOffset="25287.6">31331 13952 624 0,'-2'-4'408'16,"-1"3"13"-16,3-1-230 15,-1 1-26-15,1 0-59 16,0 0-17-16,0 1-25 16,0 0-10-16,-1-1-13 15,-1 0-3-15,1 0-8 16,-1-1 1-16,-11 4-1 16,-3 0 0-16,-31 10 0 15,28-5 0-15,-5 2-20 16,-1 3-6-16,-4 4-8 15,-1 0-5-15,-1 5 9 16,2 4 2-16,14-6-1 16,-2-1-1-16,11 2 0 15,1-5-1-15,-1-3-2 16,9 7 1-16,9-1 0 0,-1-5 2 16,7 3-1-16,1-5 1 15,-4-5-2-15,10 7 0 16,4-7-18-16,-4-2-7 15,-2-4-8-15,-3-7-11 16,3 0 5-16,0-3-7 16,4 1-36-16,-4 1-10 15,-6-2-30-15,-4 0-15 16,-4 1-51-16,-1 8-70 0,-1-1 167 16,-4 3-71-16</inkml:trace>
  <inkml:trace contextRef="#ctx0" brushRef="#br0" timeOffset="25653.85">31621 13929 987 0,'-1'-2'471'16,"-1"2"-185"-16,2 5-73 16,-1-5-84-16,0 0-34 15,-4 2-38-15,-15 11-11 16,-26 37-17-16,29-23-7 15,2-2-9-15,4 5-3 0,10 5-4 16,-6-8-1-16,-4-1-1 16,-3-7 0-16,3-11 1 15,7 1 3-15,5-2-55 16,5-1-52-16,-9-8-205 16,1-3 187-16</inkml:trace>
  <inkml:trace contextRef="#ctx0" brushRef="#br0" timeOffset="26358.78">32199 13703 714 0,'-1'-1'362'15,"-3"13"-91"-15,-3-1-40 16,-1 4-58-16,-2 7-31 16,1 3-48-16,-4 4-18 0,-1 2-19 15,-4-2-8-15,1 2-12 16,1-4-8-16,1 4-6 15,1-1-4-15,3 0-6 16,-5 6-3-16,7-3-4 16,4 0 0-16,3-3-1 15,4-2 1-15,-1-11 1 16,-6-7 1-16,-2-11 0 16,-3-5-1-16,4-1-16 15,8-1-17-15,-2-7-44 16,3 2-25-16,9-11-43 15,1 3-15-15,-7-3-22 16,-4-3 0-16,-4 2 14 16,-4-2 21-16,1 11 58 15,-7-1 25-15,-9 8 43 16,-12 3 13-16,5 6 32 0,-7 0 20 16,-5 1 40-16,6 2 11 15,-3 3 3-15,8 5-6 16,5 4-22-16,4 7-5 15,5 1-12-15,-1-2-7 16,5 3-8-16,-2-2-7 16,10-3-13-16,3 9-5 0,9-7-7 15,2-7-2-15,4 2-2 16,2-3 1-16,3 1-1 16,4-5 1-16,8-4 0 15,5-5 0-15,10-2-1 16,-8-5 1-16,10-1-1 15,-12-5-6-15,-5-10-23 16,12 10-25-16,-18 0-98 16,4-1-65-16,-13 6 126 15</inkml:trace>
  <inkml:trace contextRef="#ctx0" brushRef="#br0" timeOffset="27821.45">28345 14656 571 0,'27'-33'328'0,"-27"33"-116"16,-1-8 1-16,1 8-120 15,0 3-56-15,1-2 7 16,-1-1-47-16,0 0 50 16,0 0 0-16,0 0 0 15,0 8-1-15,0 2-4 16,-1 6-4-16,-3 28-8 16,-2-24-5-16,0 4-9 15,-4 2-3-15,2 6-5 16,-2-2-2-16,-4 2 0 15,0 5-1-15,-1 6 1 16,1-5-1-16,-1-9 1 0,-4-4 0 16,5-10-1-1,6 2 0-15,6-2 2 0,-2-7 2 16,1-9 0-16,0-5-5 16,2-2-14-16,6-3-10 15,6-7-11-15,-6-1-3 16,8-9 0-16,5 2 1 15,-2 0 3-15,4-1 3 16,-2-1 6-16,0 6 3 0,1 3 7 16,-3 2 3-16,4 8 2 15,-1-2 2-15,3 6 0 16,-3 1 0-16,-3 4-1 16,1 3-1-16,-6 5 1 15,2 3 1-15,-11 5 4 16,-4 1 1-16,1 1 3 15,-5 4 1-15,1-1 1 16,0 2 0-16,-6 2 0 16,1-1 0-16,4 4-2 15,-5-10 1-15,6-4-2 16,2 1 1-16,-4-13 0 16,5-2 1-16,0 0 1 15,1-2 1-15,1 1-34 0,0 0-43 16,0 0-154-16,9-1 141 15</inkml:trace>
  <inkml:trace contextRef="#ctx0" brushRef="#br0" timeOffset="28802.38">28913 14890 658 0,'0'-1'364'0,"-1"-2"-61"15,0-2-52-15,0 4-72 16,-1 0-34-16,2 0-49 16,-1 0-16-16,0 0-22 15,-1-6-9-15,-2 1-7 16,-1-1-4-16,-9 4-6 15,-28-27-3-15,25 34-7 16,2 3-5-16,-8 0-7 16,0 1-3-16,-5 2-4 15,2 3 0-15,-8 8-1 16,9-1-1-16,-5 1 0 0,13 3 0 16,18 1-1-16,-12-5 0 15,20 11 0-15,-25-15-1 16,-7-6-1-16,16 3 0 15,-1-8 0-15,11 3 1 16,13 2-1-16,-6 4 0 0,2-13 0 16,7 0 1-1,-1-5 0-15,-5-10-1 0,11-4-12 16,5-2-8-16,4-9-9 16,9-4-1-16,-11-3 12 15,-5 4 8-15,-2 2 11 16,-4 4 2-16,-3 3 0 15,-2 3 0-15,-7 10-1 16,0 4-1-16,-8 7-4 16,-2 2-1-16,-7 8 0 15,-1 0 1-15,-3 8 4 16,-1 0 1-16,4 0 0 16,-2 8 0-16,7-1 0 15,0 3 0-15,1-1 0 16,3-6 0-16,-2-7-1 0,4-7 1 15,7 3 0 1,-6-7 0-16,11 1 0 0,3 2 0 16,2-8 2-16,10 1-1 15,0-7 2-15,2-4-1 16,5-6-2-16,-9-9-2 16,-1-3-2-16,7 0 1 15,-9-1 2-15,15 0 1 16,1 2 0-16,-8 2 0 0,4 5 0 15,-7 6 0-15,-5 8 0 16,-5 3 0-16,-3 5-1 16,-2 4 0-16,-8 3 1 15,2 5 0-15,-8 5 0 16,-3 2 0-16,-2 6 1 16,-4 0 0-16,0 3 0 15,-4 2 0-15,2-1 2 16,-5-2 0-16,-6-3 2 15,2-6 1-15,-10-1 3 16,-5-7 2-16,2-10 1 16,0-1 0-16,5-4-2 15,18 0 0-15,-13-11-1 16,0 0 0-16,0-13-4 16,-9-8 2-16,21 4-40 15,7-2-34-15,7 8-88 0,4 8-91 16,1 8 156-16</inkml:trace>
  <inkml:trace contextRef="#ctx0" brushRef="#br0" timeOffset="30567.44">29827 14672 423 0,'8'-2'294'16,"3"-8"-5"-16,-3 7-72 15,0-2-31-15,-4-5-54 16,2 13-25-16,-5-8-51 15,1 12-14-15,-5-2-3 16,-4-2 0-16,-1 13 10 16,-2-7 4-16,0 13-10 15,-1 4-2-15,-3 0-9 16,-1 6-6-16,-2 0-8 16,-3 2-3-16,3 2-5 15,-5 4-2-15,6 2-2 16,-4-7-1-16,7-1 1 15,-5-7-1-15,5-10-1 0,2 0 2 16,-1-10 2-16,6-6 0 16,-2-3-4-16,3-4-11 15,14 1-26-15,-5-11-16 16,5-12-39-16,10-5-13 16,-5-12-27-16,11 9-1 15,5 6 20-15,-6 2 22 16,0 7 46-16,-2 4 17 15,2 6 19-15,0 5 5 0,-5 6 6 16,-4 1 7-16,0 7 7 16,-5-1 3-16,3 5-1 15,5 8-4-15,-8 0-6 16,-1 4-3-16,-7 0 1 16,-2-1 2-16,-7 1 3 15,-3-2 4-15,-1 1 3 16,-7-2 1-16,-4-2 1 15,3-1 0-15,2-7-3 16,-3 1 0-16,-1-6-4 16,-4-8 1-16,-3 2-6 15,2-9 0-15,7 0-2 16,-2 5-2-16,10-5-7 16,-12-2-3-16,12 1-5 15,10 3-6-15,-1-7-9 0,10 7-8 16,0-5-16-16,-5-7-6 15,6 8-9-15,3-5-8 16,-1 4-5-16,-3 1 4 16,0-1 21-16,1 4 16 15,0-1 24-15,-1 5 6 16,-2 5 6-16,-3 2 4 16,0 1 8-16,0 2 4 0,-3 4 17 15,2-3 7-15,0 7 13 16,4-2 5-16,4 1-6 15,2 7-5-15,0-3-9 16,1 1-5-16,2-8-1 16,4 3 0-16,5-5-3 15,-1 1-2-15,6 1-6 16,6-6-1-16,-4-4-3 16,10-2-3-16,-5-14 0 15,-8-7-4-15,12-8-2 16,-6-5-1-16,-2-1-1 15,-1 1 0-15,-10 2 0 16,-6 2-1-16,-5 8-5 16,2 4 0-16,-9 9 2 15,0 10 1-15,-8 3 5 0,-6 0 2 16,-2 6 3-16,0 1 2 16,-3 5-1-16,-3 4-3 15,-2-1-4-15,-1 1-4 16,4 4-3-16,-3-3-1 15,9 4 0-15,4 0 0 16,3-1-1-16,9 4 0 0,3-4-1 16,-10-4 1-16,9-5 0 15,2-2 1-15,6 1 0 16,10-3 0-16,-3 1-1 16,2-7 1-16,-5-2 0 15,3-2 1-15,5-9 1 16,1 4-3-16,4-13-8 15,3 0-3-15,8-4 0 16,-1-7 2-16,-7 0 8 16,-1-5 1-16,-12-4-1 15,0 1 0-15,-3 9-1 16,-11 4-1-16,-4 10 0 16,-3 7-1-16,-10 3 2 15,-2 6 1-15,-6 5 8 16,-8 1 4-16,-1 8 2 15,4 0-1-15,5 7-5 16,0 2-2-16,0 3-2 16,1 0 0-16,2 1 0 0,-1-7-1 15,11 3 0-15,0 3-1 16,5-5 0-16,-2 2-1 16,7-7 0-16,4-7 0 15,-1-6-13-15,14 1-17 0,0-8-64 16,0-2-61-16,9-6 95 15</inkml:trace>
  <inkml:trace contextRef="#ctx0" brushRef="#br0" timeOffset="31151.19">30872 14769 789 0,'-13'-4'473'16,"5"5"-73"-16,-3 2-173 15,1 0-38-15,-1 3-83 16,-3-2-24-16,0 4-29 16,0 4-10-16,2 1-16 15,-2 5-5-15,3 2-4 0,2 2-3 16,0 6-4-16,3 0-2 15,-2 4-3-15,3-2-1 16,-4-8 0-16,2-2 0 16,1-6 2-16,0-5-1 15,8-2 3-15,-1-6-3 16,1-9-5-16,1-4-2 16,1-6-18-16,2-4-11 15,3-5-17-15,2 4-12 0,2-8-18 16,4 1-10-16,8 3-23 15,6-3-3-15,10 9 22 16,-6 0 20-16,7 5 43 16,-3 3 19-16,-16 3 32 15,5 5 17-15,-8 8 24 16,-8 2 10-16,3 4-15 16,-2 4-13-16,-7 1-19 15,0 5-7-15,-12 4-6 16,-7 3-2-16,-4 1 1 15,-1 5 2-15,12 3 1 16,-4 3-1-16,9 0-5 16,-2-8-2-16,-13-5-2 15,10-2 0-15,-22-14-3 0,3 1-27 16,15-9-77-16,-8-1 68 16</inkml:trace>
  <inkml:trace contextRef="#ctx0" brushRef="#br0" timeOffset="32702.05">28368 15510 512 0,'0'-2'319'16,"0"1"12"-16,0 0-136 15,0 0-61-15,0 1-26 16,0 0-30-16,0 0-6 15,0 13-11-15,0 3-7 0,0 24-13 16,-1-30-4-16,-2 0-9 16,-1-4-3-16,3 0-7 15,-3-5-3-15,2-1 1 16,2 0 2-16,0 0 0 16,0-1 0-16,0 0-7 15,3-10-2-15,2-11-4 16,8-26 1-16,-7 21-6 15,1-3-3-15,-6 4-4 16,1-1-1-16,-5 17 1 16,-1 3 0-16,-3 3-2 15,1 10-1-15,-4-2-1 16,-2 5 1-16,0 13 2 16,-5-2 1-16,-2 10 1 15,-6-4 1-15,5 10 1 16,2-2 1-16,4-2 1 0,2 8 1 15,-2-16 0-15,-3 4 0 16,-4-4 1-16,24 5-1 16,-8-2 0-16,2-5 1 15,23 2 0-15,-30-11 0 16,22 1 2-16,0-7 1 16,-6-11 0-16,18-2 1 15,0-10 1-15,9 2-2 0,-2-5-9 16,3-1-31-16,-6 5-117 15,-2-6-111-15,-3 9 158 16</inkml:trace>
  <inkml:trace contextRef="#ctx0" brushRef="#br0" timeOffset="33267.81">28658 15528 1031 0,'-6'-3'443'0,"2"2"-239"0,-3 1-45 15,0 3-65-15,-5 7-22 16,-6 1-30-16,6 6-4 15,8 6-9-15,-14-4-2 16,16 4-3-16,-9 1-2 16,-8-4-2-16,14 4-4 15,-7-3-5-15,5-3-2 0,6 5-5 16,3-3 1-16,0-1-1 16,4 0-1-16,-2-9 0 15,6 1 0 1,16-1 1-16,-12-8 0 0,7-1 2 15,-14-5-1-15,-2-9 1 16,12 0 0-16,-4-7-2 16,10 0 0-16,-1-5-1 15,-7 1-1-15,3-4-1 16,-6-2 1-16,-4-1-2 16,-5-4 0-16,-4 5-1 15,-7-2-1-15,-7 1 1 16,3 9-2-16,-6 2-4 15,-4 11-3-15,15 13-2 16,-11-2 0-16,14 12 2 0,3 1 2 16,1 0 2-16,-4 1 2 15,-5-4-43-15,-3 5-40 16,0-8-113-16,15 3-124 16,4 6 206-16</inkml:trace>
  <inkml:trace contextRef="#ctx0" brushRef="#br0" timeOffset="33866.17">29012 15550 943 0,'-3'-17'471'0,"-1"14"-138"16,-1 2-117-16,5 3-82 16,0-2-46-16,-1 0-43 15,0 0-10-15,-2 15-4 16,-11 1-2-16,-26 34-8 16,26-23-3-16,5-1-5 15,-7-6-2-15,6 5-2 16,3 0-1-16,-3-5-2 15,3 3 0-15,-2-10 0 0,3 2 0 16,1-7 1 0,5 0 0-16,1-6 2 0,-2-10-3 15,3-2-2-15,1-6-12 16,2-4-24-16,5 4-15 16,1-11-38-16,2-1-14 15,8-5-22-15,2-4 8 0,1 1 36 16,3 1 23-16,-3 5 43 15,4 4 14-15,-2 3 26 16,-1 11 16-16,-1 1 19 16,-9 0 0-16,5 20-20 15,-5-4-13-15,-2 15-19 16,2 9-4-16,-11-1-1 16,-4-2-1-16,-2 4 2 15,-2-3 1-15,2 5 0 16,-6-5 0-16,-6-1-1 15,-4-4 1-15,0-5-2 16,2 0 1-16,3-5 1 16,13-4-27-16,-3-9-150 0,5-1 121 15</inkml:trace>
  <inkml:trace contextRef="#ctx0" brushRef="#br0" timeOffset="34602">29582 15506 685 0,'5'0'344'15,"-8"-1"-103"-15,4-5-25 16,3 4-40-16,-13 4-19 16,3 2-33-16,1 9-19 15,-13 1-41-15,-3-9-14 16,-1 1-23-16,-8-1-8 15,-3-2-9-15,6 4-3 16,-1-3-4-16,6 1-1 0,10 3-4 16,3 1-5-16,4-7-5 15,4 2-1-15,4-1 0 16,-3-3 3-16,0 0 3 31,0 0 1-31,7 2 1 0,21 10 0 0,51 20 3 16,-37-15 0-16,-15 1 1 15,-2-2 0-15,-26-4 0 16,10 8 0-16,-7-2 1 16,-10 3 1-16,1 0 2 15,3 0 0-15,-21-6 1 16,9 4 2-16,-3-5 0 16,-15-5 1-16,11-9 1 15,-3-7-1-15,-1-4-1 0,1-4-1 16,6 3-9-1,2-4-11-15,5-1-33 0,2 2-24 16,7 1-61-16,1 4-44 16,7 2 112-16</inkml:trace>
  <inkml:trace contextRef="#ctx0" brushRef="#br0" timeOffset="35199.759">29823 15574 830 0,'3'-2'403'15,"-3"2"-168"-15,-2 1-43 16,1-1-68-16,-1 0-26 15,1 2-10-15,-8 20-6 16,-14 30-21-16,12-26-12 16,-3 2-20-16,1-1-9 0,1 1-7 15,2 4-3-15,4-3-2 16,3-3-2-16,3-1-1 16,2-10 0-16,4-7 2 15,5 2-1-15,8-14 2 16,0 2 0-16,2-8 0 15,2-6-2-15,-1-5-2 16,7-5-2-16,-3-5-1 16,3 7-1-16,-3-4-4 15,6 0-3-15,-5-1-16 16,-10-5-8-16,-14 2-11 16,-3 5 0-16,-5 7 10 15,9 9 3-15,-4 3-25 16,-6 2-31-16,7 2-161 15,-13 1-262-15,12 12 332 0</inkml:trace>
  <inkml:trace contextRef="#ctx0" brushRef="#br0" timeOffset="36483.04">30236 15609 579 0,'7'-40'379'15,"-7"40"-16"-15,0-1-129 16,0 2-27-16,0-1-66 0,-1-1-26 15,1 1-43-15,0 0-16 16,0 0-14-16,-1 0-6 16,-1 8-11-16,-3 7-4 15,-16 33-8-15,14-25-2 16,-6 2-4-16,-3 0 0 0,-3 0-2 16,3-1-1-1,3 0 0-15,0-3 0 0,3-4 0 16,1 0 0-16,5-12 1 15,-4 4 0-15,9-10 2 16,3-5-1-16,-1-3-4 16,12-6-6-16,1-2-13 15,-10-2-6-15,10-4-12 16,0 4-2-16,1-3-4 16,8-2 0-16,-6-1 9 15,5-3 5-15,4 1 14 16,1 8 5-16,7 2 4 15,7 10 8-15,-12 7 17 16,-5-4 7-16,-2 13 4 16,-23-8-4-16,8 13-8 15,-9 2-1-15,-8 2 2 16,6 7 1-16,-2-3-3 0,-1 3-2 16,-1 3-5-16,-4-3-3 15,-3 4-3-15,1 1-1 16,-1-4 2-16,1-5-1 15,-2-9 2-15,8-4 0 16,-1-8 1-16,3-7 0 16,3-4-3-16,7-3-2 0,4-12-29 15,8 0-21-15,14-6-51 16,-14-9-37-16,13 4-25 16,4 0 15-16,-11-1 52 15,14 11 36-15,-7 4 86 16,-4 4 27-16,-4 14 39 15,-6 4 14-15,-7 6-20 16,-3 2-13-16,-1 3-24 16,-2 5-8-16,-4 9-4 15,-3 4-6-15,-3 8-6 16,-7-11-3-16,0 4-10 16,-6-1-2-16,2-3-7 15,8 5-2-15,4-11-1 16,7 2-1-16,1-3 0 15,5-2 1-15,8-4-1 16,0-8 1-16,11-5-2 0,-1-12-2 16,5-8-8-16,6 2-6 15,2-11 0-15,5 4 2 16,6 0 12-16,-9-6 3 16,-12-1 4-16,-2 0 1 15,-19-1 0-15,3 7-1 16,-6 8-2-16,-5 5 4 15,-8 11 1-15,7 3 0 0,-22 0-1 16,-5 6-4-16,-1 2-3 16,-22 4 0-16,15 7 1 15,1-4-2-15,3 5 0 16,12-3-1-16,6 3 0 16,6 0 0-16,8-2 0 15,0 1-2-15,3-3 1 16,2 6 0-16,4-1 1 15,4 3 0-15,11-2 2 16,1 0-9-16,4-7-63 16,2-6-54-16,-2-1 72 15</inkml:trace>
  <inkml:trace contextRef="#ctx0" brushRef="#br0" timeOffset="37215.54">31593 15277 825 0,'9'-7'397'0,"-3"2"-132"16,0 2-39-16,-4 1-61 15,0 3-41-15,-3-1-56 16,0 0-17-16,-2 27 1 16,-13 39 6-16,-1-13-3 15,-3 1-5-15,-8-4-15 16,8-3-3-16,10-5-3 15,-8-2-3-15,16-1-5 16,-6 2-5-16,-14-8-5 16,12-3-2-16,-6-7 2 15,12-5 2-15,11-10 4 0,1-3 3 16,-1-13-4-16,-16-5-3 16,8-8-11-16,-2-4-6 15,8-1-24-15,6 2-11 16,-11-4-7-16,6 4 1 15,-6 1 17-15,1-2 10 16,-4 5 8-16,-8 3 1 0,-7 4 0 16,-6-3-2-16,-2 9 0 15,-8 7 3 1,-3 1 3-16,4 9 3 0,1 5 0 16,-1-5 2-16,2 10 0 15,3 3 0-15,4 0 2 16,-1 1-1-16,4 3 3 15,9-3 3-15,3 2 3 16,1 4 4-16,8-5 3 16,2 4 1-16,6-3 0 15,11-5-2-15,12 1-1 16,-4-8-1-16,6 2-1 16,3-6-3-16,0-7-2 15,6-2-1-15,11-8-2 16,-5-5 2-16,-10-13-31 15,4 2-37-15,-9-8-155 0,-1 5 138 16</inkml:trace>
  <inkml:trace contextRef="#ctx0" brushRef="#br0" timeOffset="37647.96">31795 15813 1641 0,'28'3'639'15,"-30"6"-417"-15,0 7-66 16,-6 0-50-16,1 5-23 16,1-2-50-16,-1-8-13 15,-2 0 7-15,2-11-22 16,1-4 0-16,-4 3-1 16</inkml:trace>
  <inkml:trace contextRef="#ctx0" brushRef="#br0" timeOffset="42151.25">19417 16713 160 0,'0'-1'102'16,"0"-1"14"-16,0 1-4 16,0 0 5-16,2-3 4 15,0 0 7-15,7 0 0 0,-9 2 3 16,0 0 2-16,4-5-6 16,-4 6-5-16,1-2-11 15,1 0-6-15,-2 0-6 16,6-2-5-16,-3 2-15 15,3-2-9-15,-3 3-24 16,-3 1-8-16,0 0-3 16,0 0 1-16,-1 1 3 15,1 9 0-15,0 19-11 16,-14 34-5-16,1-16-11 16,-15-4-3-16,7 10-3 15,7-7 0-15,0-4-3 16,0-4 1-16,6-8-1 15,0 2 0-15,1-11 1 16,4-5 0-16,3-5 3 16,-4-10 4-16,3-5 3 15,6-3-2-15,-2-14-3 16,2-5-7-16,5-13-18 0,1-8-12 16,4-10-19-16,7-1-6 15,6-3 10-15,5 3 11 16,-2 9 18-16,16 7 5 15,-17 11 4-15,-6 6 0 16,8 7-3-16,-17 5 1 0,18 14-2 16,-2 0 1-1,-7 10 1-15,-6 1 2 16,-9 7 3-16,0 6 1 0,-7 9 1 16,0 8 0-16,-3 13 5 15,-4 3 0-15,-7-3 3 16,-5 1-1-16,3-16 0 15,-3-3 0-15,1-7-1 16,5-5 1-16,0-8 2 16,0-4 1-16,6-6 4 15,0-4 0-15,4-5-10 16,2-3-13-16,-2 5-83 16,0 0-73-16,0-5 101 15</inkml:trace>
  <inkml:trace contextRef="#ctx0" brushRef="#br0" timeOffset="42482.54">19476 16836 797 0,'-1'-2'482'0,"-4"-2"-67"0,13 7-179 16,2-3-46-16,3 2-75 15,1-2-25-15,6-2-12 16,2 5-6-16,-7-4-17 16,17 10-9-16,-7-7-19 15,-4-4-7-15,10 6-9 16,-13-7 0-16,-4 6-2 15,2 0 0-15,-6-7-2 16,-4 1-29-16,1-10-129 16,-3 10-118-16,-2-9 157 15</inkml:trace>
  <inkml:trace contextRef="#ctx0" brushRef="#br0" timeOffset="42921.27">20065 16529 760 0,'-32'-31'390'0,"31"28"-95"16,1 3-58-16,-2-2-67 15,1 2-37-15,1 0-30 16,0 0-10-16,0 0 9 15,17 2 3-15,26 3-14 16,-20-1-8-16,10 2-19 16,1 0-10-16,-5-3-19 0,-3-3-9 15,-3-2-10-15,-5-3-3 16,-4 3-2-16,-1 0 2 16,-2 3-43-1,-4-1-67-15,-6 0-220 0,0 7 201 16</inkml:trace>
  <inkml:trace contextRef="#ctx0" brushRef="#br0" timeOffset="43541.88">20624 16822 815 0,'0'-12'404'0,"0"6"-136"16,1-4-22-16,3 5-66 15,-3 5-26-15,-2 0-34 16,0 0-20-16,0 0-23 16,-1 0-7-16,-6 22-18 15,-19 25-7-15,16-19-8 16,-3 6-6-16,1-2-8 15,3 2-3-15,5 5-8 16,-5-11-3-16,-1-3-2 16,2-1-1-16,-9-9 0 15,8-2 0-15,-3-8 2 16,2-4 2-16,6-6-41 16,4 0-38-16,1-8-108 15,5 0-88-15,3-3 166 16</inkml:trace>
  <inkml:trace contextRef="#ctx0" brushRef="#br0" timeOffset="43846.63">20463 16896 1015 0,'5'-7'477'0,"2"7"-192"16,2-4-32-16,3 1-63 16,2 3-30-16,15 0-45 15,-8 6-21-15,3-6-32 16,3-2-13-16,-6-2-20 16,6-2-8-16,-4 0-9 15,-3 2-1-15,-2-4-2 16,-6 5 1-16,-7-1-28 15,-2 4-57-15,-2 2-153 16,-1-2 145-16</inkml:trace>
  <inkml:trace contextRef="#ctx0" brushRef="#br0" timeOffset="44390.42">21337 16585 610 0,'6'-6'363'0,"0"2"-68"16,0 3-70-16,1 1-36 16,-6 1-58-16,-6 3-18 15,-4 8-38-15,-6 7-2 16,-3 15-6-16,2 2-3 16,0 16-7-16,1-1-6 15,-2-2-18-15,1 0-9 0,-1-13-12 16,-1 1-2-1,2-8-1-15,2-4-1 16,2-6 1-16,5-5 1 0,3-7 2 16,1-2-12-16,3-8-55 15,2-4-32-15,1-1-113 16,1-5-83-16,7 0 183 16</inkml:trace>
  <inkml:trace contextRef="#ctx0" brushRef="#br0" timeOffset="44747.61">21695 16551 525 0,'9'-8'386'0,"-8"3"90"0,1 2-154 16,0 2-103-16,-2 0-42 15,0 1-73-15,0 0-22 16,-1 0-18-16,0 0 4 16,-3 11-3-16,-5 14-2 15,-16 32-9-15,8-18-7 16,0 9-9-16,-3 3-7 16,-4-1-14-16,1 1-3 15,4-13-4-15,-5-8-3 0,9-5-1 16,7-3-1-16,-7-6-2 15,17 1 0-15,-2-3 1 16,-1-8 4-16,-1-6-54 16,-2 0-35-16,1-7-122 15,3 1-111-15,12 1 202 16</inkml:trace>
  <inkml:trace contextRef="#ctx0" brushRef="#br0" timeOffset="45059.28">21272 16900 705 0,'4'-13'442'16,"-5"5"16"-16,3 6-139 15,8-1-102-15,8 4-28 16,13 6-57-16,-9-7-17 0,13 11-37 16,-14-13-17-16,-2 0-27 15,14 3-12-15,-12-2-10 16,7 4-2-16,-13-3 0 16,-4-1-1-16,-3-7-20 15,-6 2-51-15,5-1-142 16,-7 4 131-16</inkml:trace>
  <inkml:trace contextRef="#ctx0" brushRef="#br0" timeOffset="46630.259">21726 17007 547 0,'-1'-1'340'16,"-5"0"-37"-16,5 1-97 16,0 0-24-16,0 0-35 15,0 0-11-15,0 0-27 16,0 0-10-16,-1 0-24 0,1 0-9 15,0 0-11-15,0 0-4 16,1 0-10-16,3-1-4 16,25-2-7-16,27-6-3 15,-16 8-8-15,-6 0-4 16,-6 1-4-16,-10 2-1 16,-17 1 0-16,6 5 6 15,-9 2 7-15,-8 3 2 0,0 2 1 16,-13 4-6-16,1 4-7 15,9 3-2-15,-18-1-3 16,0 4-1-16,-1-6-2 16,2-4 0-16,8 3-1 15,1-10 0-15,4 1 0 16,2-1 0-16,6-8 2 16,-2-4-1-16,3 0 1 15,-1-9-1-15,9 9-2 16,0-1-2-16,1 1-1 15,0 0-1-15,0-1-2 16,0 0 0-16,0 0-2 16,0-1 1-16,13 1 1 15,6 2 0-15,34 12 3 16,-27-11 0-16,3-1 3 0,3 0 1 16,11 1-1-16,-7 0 0 15,4-2-1-15,-5 5 0 16,-18-10 1-16,16 5 2 15,-17 0 2-15,-1-3 1 16,-3-8 1-16,-12-1 0 16,0-3-16-16,5 4-34 15,1 3-126-15,-3-6-92 16,-1-1 151-16</inkml:trace>
  <inkml:trace contextRef="#ctx0" brushRef="#br0" timeOffset="47266.01">22391 16569 739 0,'-3'-3'450'0,"2"2"-57"15,-19 0-178-15,5 3-42 16,0 7-75-16,-13 2-20 15,6 8-24-15,-3-1-9 0,-4 9-11 16,1 4-8-16,3 7-6 16,1 6 0-16,3-2 7 15,3-4 1-15,2-7 2 16,7-5-2-16,6-5-7 16,3-3-2-16,7-2-1 15,5-1-1-15,3-4 1 16,8 0-1-16,7-3-1 15,-2-7 0-15,18-1-1 16,-3-7-1-16,-2-5 1 16,1 1 0-16,-17-13-2 15,-4 2 0-15,-9-12 1 16,9-1-2-16,-7 0 2 16,6-3 1-16,-15 2-1 15,-4-4 1-15,-13 2-3 16,0 2-3-16,-2 8-4 0,-12 4-2 15,6 8-2-15,-2 3-1 16,7 2-2-16,-3 4-1 16,1 4-16-16,-7 2-27 15,-4 1-99-15,7 1 91 16,4 14 6-16</inkml:trace>
  <inkml:trace contextRef="#ctx0" brushRef="#br0" timeOffset="48212.8">22869 16683 621 0,'-3'-2'370'15,"6"-4"-41"-15,-2 6-139 16,-1 0-29-16,0 0-62 16,0 0-15-16,0 0-18 15,0 0 0-15,0 0 4 16,7 4-4-16,8 2-10 16,42 22-2-16,-43-24-5 15,0-1 0-15,-2 0-2 16,-5-3 0-16,11 0-5 15,2 1-3-15,7-1-11 16,3-5-6-16,8-2-7 16,2-2-2-16,9-3-6 15,11 2-1-15,2 1-1 0,0 2-2 16,-11 2 0-16,-11 0-1 16,-8-2 1-16,-2 5 0 15,-4-1 3-15,-3 2 0 16,-4-1 3-16,-5-2 0 15,3 4 1-15,-4-2 0 16,-5 0-1-16,0 1-1 16,-7-4 0-16,1 2-1 15,0-1-1-15,-2 4 1 0,0 0 2 16,0 0 0-16,0 0 0 16,-2 0 0-16,1-2-1 15,0 1 0-15,-3 0-1 16,-10-3-1-16,-29-11 0 15,30 9-1-15,-10-5 0 16,5 5-1-16,-1-6 0 16,-2 3 0-16,-2 1-1 15,3 0 1-15,3 5 0 16,-3 0-1-16,1 0 0 16,1 1-2-16,1-2-1 15,11 1 0-15,14 4-2 16,-5-1-4-16,1 5 6 0,-5 4-30 15,-5 2-112-15,14 3-79 16,13 5 121-16</inkml:trace>
  <inkml:trace contextRef="#ctx0" brushRef="#br0" timeOffset="48833.729">23515 16887 736 0,'-2'-1'440'16,"1"0"-51"-16,0-1-145 15,-1-3-32-15,1 2-56 16,0 2-25-16,0 0-47 16,0-1-15-16,0 1-21 15,-1 0-6-15,-11-2-1 0,-1 3 0 16,-26 14-4-16,21-6-2 16,-14-3-7-16,-2-5-3 15,-11 3-8-15,2 4-5 16,-1 5-3-16,-4-6-3 15,1 2-1-15,-5-1-1 16,8-5-1-16,0 4 0 16,2-6-1-16,10-4 1 15,2 1-2-15,11 4 0 0,2 1 0 16,-3 3-1-16,4-3 0 16,1-2-2-16,15 4-3 15,-3-4-2-15,8 1 0 16,4 4 1-16,0-3 3 15,7 3 1-15,5 1 2 16,-6-2 0-16,6 0 0 16,-4 1 0-16,-4-1 0 15,13 2 1-15,-14-2 0 16,7 0 1-16,9 2-1 16,-9 0 0-16,7 1 0 15,-5-1 0-15,-11-4 2 16,0-2 1-16,-2-1-6 15,-3-2-40-15,-3 3-199 16,1 1 168-16</inkml:trace>
  <inkml:trace contextRef="#ctx0" brushRef="#br0" timeOffset="49694.77">24118 16700 156 0,'-1'-9'113'0,"1"1"23"15,2 0-30-15,1-1-30 16,-1 3 6-16,11-2 20 15,33-23 15-15,-31 22 36 16,-4-1 9-16,-3 2 0 16,0 2-2-16,2 4-2 15,-7 2-4-15,2-1-12 16,-8 1-14-16,3 0-37 0,0 0-16 16,-1 0-17-16,0 0-4 15,-3 15-4-15,-29 39-3 16,21-17-10-1,-5 3-3-15,-2 11-6 0,-7-10-4 16,9 5-9-16,-7-5-3 16,6-7-5-16,2 1-1 15,0-13-2-15,6-3 1 0,1-4 0 16,5-3 1-16,0-6 4 16,0-1-7-16,4-10-50 15,2 2-29-15,3-12-85 16,8-3-63-16,0-5 147 15</inkml:trace>
  <inkml:trace contextRef="#ctx0" brushRef="#br0" timeOffset="49999.83">24545 16601 583 0,'15'-4'403'0,"-8"0"60"15,-4 4-110-15,-3 3-104 0,0 0-43 16,0-3-73-16,0 0-23 16,-1 0-23-16,0 6-9 15,-5 20-17-15,-12 27-8 16,2-14-12-16,-3 1-4 16,-4 1-10-16,0 3-6 15,-8-7-7-15,-1-4-4 16,9-4-4-16,-3-2-1 15,8-4-1-15,7-1 0 16,14-4 4-16,-3-5-20 16,0-7-53-16,11 0-51 15,-21-8-138-15,6-7-110 0,13 0 228 16</inkml:trace>
  <inkml:trace contextRef="#ctx0" brushRef="#br0" timeOffset="50279.06">24148 16765 928 0,'-1'2'433'0,"5"0"-186"15,4-2-26-15,7-2-65 16,3-3-24-16,12 5-29 0,2 7-17 15,4 2-30-15,-8 0-13 16,-1-9-22-16,4 7-7 16,-2-3-3-16,-6-5 2 15,-7 5-39-15,-6-10-58 16,-7-5-173-16,9 11 160 16</inkml:trace>
  <inkml:trace contextRef="#ctx0" brushRef="#br0" timeOffset="50929.41">24836 16637 805 0,'-7'-9'476'0,"2"1"-14"16,7 1-136-16,2 7-130 16,-6 0-42-16,1 4-83 15,1-4-30-15,-1 0-20 16,-5 28 3-16,-14 39 8 0,11-20 1 16,-6-4-5-16,2 1-2 15,-10-7-7-15,-11-2-3 16,6 1-3-16,-6-6-3 15,16 1-2-15,3-7 0 16,5-5-2-16,1-6 1 16,4-6 5-16,1-6 3 15,3-4 1-15,1-2-1 0,0 4-9 16,3-9-6-16,5-17-13 16,47-32-10-16,-27 22-21 15,3-9-5-15,5-1-3 16,-8-3 7-16,10 5 22 15,4 4 8-15,-7 3 10 16,3 7 2-16,-7 7 0 16,-6 10 1-16,-4 7 5 15,-2 4 5-15,-4 5 6 16,-4 6 2-16,0 6-1 16,2 9-3-16,-7 9-1 15,-3 7 0-15,-6 5 2 16,-4 2 1-16,1 3-1 15,-7-7-2-15,3 1-2 16,-4-7-1-16,-2-4-1 0,4-2 0 16,1-2-1-16,-1-6 0 15,2-8 2-15,0-3 2 16,1-11 10-16,3 0-19 16,-2-9-48-16,6 0-52 15,0-6-140-15,2 0-197 16,4 1 282-16</inkml:trace>
  <inkml:trace contextRef="#ctx0" brushRef="#br0" timeOffset="51197.41">24786 16823 721 0,'-16'0'420'0,"9"1"-30"16,3 2-105-16,1-2-70 16,17 4-25-16,8 3-40 15,-4-2-16-15,7-1-34 16,7 5-17-16,-2-17-27 16,7-1-11-16,-7 3-20 15,-6-5-6-15,-9 7 8 16,-1-2-15-16,-3-3-127 0,-4-3 425 15,0 5-273-15</inkml:trace>
  <inkml:trace contextRef="#ctx0" brushRef="#br0" timeOffset="51731.57">25856 16632 745 0,'1'-8'407'0,"7"6"-57"0,-7-3-82 16,-1 9-94-16,-3 0-39 15,2-4-50-15,0 1-17 16,-8 22 15-16,-11 29 2 16,6-12-7-16,2-3-4 15,-2 2-18-15,2 1-9 0,-8-8-12 16,7 5-6-16,-1-5-9 16,-6-3-4-1,9-8-5-15,-1-1-2 0,-13-8 0 16,8 1-1-16,0-6 2 15,-3-5 0-15,17 0-46 16,-2-4-44-16,2-8-123 16,3-1-80-16,6-3 173 15</inkml:trace>
  <inkml:trace contextRef="#ctx0" brushRef="#br0" timeOffset="52013.65">25614 16890 562 0,'11'-58'385'0,"-5"57"56"0,-6-2-112 16,6 3-85-16,4 2-32 16,-5-8-51-16,10 6-23 15,3 0-31-15,2-5-9 16,10 6-23-16,-4-1-11 15,9 0-13-15,3 0-7 0,0 0-16 16,-2-10-7-16,-11 0-9 16,-5 7-2-16,-8-4 0 15,-1 10-10-15,-3-4-55 16,-3-5-59-16,-3 6 67 16</inkml:trace>
  <inkml:trace contextRef="#ctx0" brushRef="#br0" timeOffset="53344.42">26664 16651 493 0,'37'-22'323'0,"-29"19"-30"16,4-2-53-16,-10 3-18 0,-5-3-30 15,-2 3-20-15,3 2-27 16,1-1-20-16,0 1-40 16,0 0-11-16,-1 2-23 15,-9 19-5-15,-29 41-11 16,21-20-8-16,-7 6-12 16,-4-1-4-16,-1-9-6 15,-4-7 0-15,12-4-3 16,9 0 1-16,8-1-2 15,3-1 0-15,8-5-1 16,0-2 0-16,7-3 3 16,5-4 1-16,5-4 5 15,1-2 2-15,9-6 3 16,5-6 0-16,2-7 1 16,4-4 0-16,-9-3-1 0,-2-1 0 15,-4-7-2-15,-2 1 0 16,-4-7 1-16,-8 0 0 15,-5-10 0-15,-2-1-1 16,-6 0-2-16,-1 0-2 16,-9 12-2-16,1 5-2 15,-5 10-4-15,-2 0-1 16,3 11-4-16,-9-2 0 16,1 7-2-16,-2 1-1 15,6 4 1-15,2 3 0 16,13-2 14-16,-6 4-40 0,6-1-80 15,1 4-52-15,2 1-181 16,10 1 217-16</inkml:trace>
  <inkml:trace contextRef="#ctx0" brushRef="#br0" timeOffset="53717.7">27100 16602 939 0,'14'-12'486'16,"-5"2"-108"-16,-6 3-97 15,8 5-92-15,-23-1-51 16,-4 6-79-16,3 7-20 15,-16 6-19-15,13 8 1 16,0 14 0-16,-4 12 0 16,0 0-4-16,2 2-2 15,-3-7-5-15,3-15-2 0,4-1-2 16,-1-7 0-16,9-5 0 16,3 1 1-16,-1-8 2 15,1-1 2-15,1-9-13 16,-1-2-26-16,-1-3-67 15,4 4-35-15,0 0-82 16,1-4-60-16,11-22 180 16</inkml:trace>
  <inkml:trace contextRef="#ctx0" brushRef="#br0" timeOffset="54016.41">27352 16540 884 0,'4'-4'477'16,"-5"6"-88"-16,1 3-104 16,-1-5-78-16,0 1-34 15,-5 20-45-15,-12 30-25 16,3-15-38-16,-2 4-8 16,2 14-15-16,-7-13-7 15,-3 1-10-15,8-2-6 16,1-9-9-16,-4 5-1 15,10-5-2-15,-14-6 0 0,9-3 0 16,1 1-2 0,1-6-1-16,23 1-5 0,-20-11-36 15,6-1-34-15,-5-6-83 16,-10-4-66-16,22-5 137 16</inkml:trace>
  <inkml:trace contextRef="#ctx0" brushRef="#br0" timeOffset="54327.28">26964 16774 750 0,'-1'-5'447'0,"0"7"-72"15,-1-6-132-15,2 4-23 16,0 0-54-16,0 0-19 16,17 4-21-16,35 9-14 15,-21-13-27-15,8 6-11 16,-6-6-25-16,2 9-11 16,-9 4-16-16,-12-14-5 0,14-2-5 15,-11-7-2-15,-3-4-19 16,13 7-28-16,-16-8-128 15,4-3-43-15,8 0 116 16</inkml:trace>
  <inkml:trace contextRef="#ctx0" brushRef="#br0" timeOffset="54672.87">27690 16548 1108 0,'5'-4'572'0,"2"1"-146"15,8 4-205-15,2 2-22 16,8 2-69-16,-5-3-31 0,6-2-37 16,2 1-16-1,0 0-20-15,8 0-7 0,-5-1-8 16,-4-3-1-16,0-5-7 16,-6 0-26-16,5 0-85 15,-3 1-372-15,0 11 328 16</inkml:trace>
  <inkml:trace contextRef="#ctx1" brushRef="#br0">8811 18924 0,'0'0'16,"0"0"-16,0 0 0,0 0 0,0 0 0,0 0 0,0 0 0,0 0 0,0 0 0,0 0 0,0 0 0,0 0 0,0 0 0,94-90 0,-67 73 0,6 4 0,0-1 0,-6 3 0,0 3 0,-5 0 0,6-1 0,-1 4 0,-11 2 0,-5 3 31,-33 0-15</inkml:trace>
  <inkml:trace contextRef="#ctx0" brushRef="#br1" timeOffset="62925.04">27822 17001 253 0,'2'-6'208'0,"-2"4"56"16,0 0-47-16,2-5-55 15,-2 6-16-15,0 0-31 16,0 0-15-16,0 0-35 16,0 0-12-16,0 0-16 15,0 0-3-15,0-1 3 16,0 1 2-16,0 1-4 16,0 0-1-16,0 0 0 15,4 12 0-15,-3 7-4 16,-2 36-3-16,-9-26-7 15,-1 3-4-15,-2 6-4 16,-5 2-4-16,4-2-1 16,-1 3-2-16,3-4-1 0,-4-11 0 15,7-1 1-15,1-4 0 16,1-8 1-16,5-1 0 16,-3-6 3-16,4-2 3 15,-8-7 4-15,6 0-1 16,1-1-5-16,-2-2-2 15,11 2-6-15,-11-2-2 16,7-6 1-16,1 1-1 16,5-6 0-16,13 1-2 0,0 1-1 15,-1-4-2-15,4-4-3 16,3-5-1-16,-4 0 1 16,3 1 1-16,2 10 4 15,-5 5 1-15,-1 7-1 16,-1 3 1-16,-4 8-2 15,-3 3 1-15,2 5 0 16,-1 7 1-16,-1 8 0 16,0-3 1-16,-10 3 0 15,0-1 1-15,-13-13 0 16,-6 6 1-16,5-1 1 16,-12-5 0-16,4 6 2 15,0-7 0-15,-9-2 2 16,4-3 1-16,-7-6 1 15,1-1 0-15,0-3 1 16,0-3-1-16,-2-9-2 0,6 2 0 16,3-7-2-16,-6 6-1 15,7 3-2-15,-2-3-1 16,6 8-2-16,15-2 2 16,8 9-58-16,-9-2-66 15,5 4-293-15,1-2 267 16</inkml:trace>
  <inkml:trace contextRef="#ctx0" brushRef="#br1" timeOffset="64128.14">28315 17280 583 0,'0'-1'295'0,"0"0"-87"16,0-1-24-16,0 1-47 15,0 0-20-15,1 0-26 16,-1 0-8-16,1-2-13 16,0 0-5-16,2-2-9 15,-3 4-7-15,0 0-14 16,0-2-5-16,0-1-14 16,-2 0-6-16,1 3-7 15,0 0-1-15,-4 0-2 16,-13 3 0-16,-27 20 0 15,28-4 0-15,0-3 0 0,4 10 0 16,5-4 0-16,-1-5-1 16,0 3 1-16,0-6 0 15,4-3 0-15,0 5 0 16,10-3 0-16,5 1 1 16,-2-3-1-16,7-2 1 15,-1-3 1-15,-2-3 0 16,-2-5 0-16,1-1 2 0,-4-9-1 15,5-1 1-15,8 2-1 16,1-6-1-16,-1-1-1 16,-1-3-1-16,-1-8 0 15,-2 4-2-15,0-1-2 16,-3 0-1-16,-2 7-1 16,0 4 0-16,-6 2 2 15,-5 8-4-15,0 9-4 16,-6-1 0-16,2 17 0 15,-1-5 6-15,-1 4 3 16,1 7 1-16,0-3 1 16,5 0 1-16,-3-2 0 15,3-4 0-15,0-2-1 16,1 1 1-16,5-2 0 16,-3-2 1-16,3-3 1 15,-2-2 0-15,2-3 1 16,2-1 1-16,5-4 2 15,0-1 0-15,5-11 0 0,1-2-2 16,-3-4-2-16,8-4-1 16,-3 2-1-16,-1 3 0 15,6 0 0-15,-6 0 0 16,11-3 0-16,2 3-1 16,0 2 0-16,-3 4-1 15,-5 15 0-15,-3 6-1 16,-9-1 0-16,-1 5-1 0,-7 2 2 15,2-2 0-15,-3 3 1 16,2 3 0-16,-4-2 0 16,-2 4 0-16,1 5 1 15,-4-2 1-15,-7-3 0 16,-6 1 1-16,-3-2 2 16,-2-1-1-16,-5-5 3 15,-6-2-1-15,4-3 2 16,6-2 1-16,-6-3 1 15,19-1 1-15,-7-7-1 16,-4-6 0-16,7-5-1 16,-5-5-36-16,2-3-174 15,-6-5 144-15</inkml:trace>
  <inkml:trace contextRef="#ctx0" brushRef="#br1" timeOffset="64823.36">29090 17208 491 0,'-3'-4'291'16,"4"4"-60"-16,3-2-67 16,-4 2-26-16,0 0-50 15,0 0-16-15,0 0-17 16,0 0-6-16,0 4 0 15,-4 14 0-15,-9 33-4 16,10-20-5-16,-11-5-6 16,12-2-5-16,-9-5-8 15,-1-1-4-15,0-3-7 16,-3-2-1-16,-2-1 1 16,-2-4-1-16,15-4 3 15,-1-2 1-15,4-4-18 16,1 1-42-16,0 0-156 0,0 0 134 15</inkml:trace>
  <inkml:trace contextRef="#ctx0" brushRef="#br1" timeOffset="65306.47">29495 17216 671 0,'17'-1'366'15,"-14"-9"-107"-15,6 10-69 16,-8-5-29-16,-8-4-50 16,4 6-18-16,-13-4-30 15,3 0-12-15,-1 7-18 16,-7 1-7-16,-7 4-9 15,2 12-3-15,-3 6-4 16,6 1-3-16,-2 2-3 16,0-5-1-16,2 0-2 15,0-4 0-15,5 2 0 16,5 0 0-16,6 0-1 16,4 4 1-16,3-4-1 15,5-4 1-15,6-1 0 0,1-4 0 16,8 0 1-16,-1-3 0 15,2-3 0-15,5 0 1 16,6-4-1-16,-1-4 1 16,7-5-1-16,8 1 1 15,-7-5 1-15,3 0-2 0,-10-1 1 16,-9-3-1-16,3 9 1 16,-6-2-6-16,-5 9-78 15,-6 1-88-15,-4 8 104 16</inkml:trace>
  <inkml:trace contextRef="#ctx0" brushRef="#br1" timeOffset="65890.17">30131 17363 259 0,'0'-9'222'0,"7"-30"79"15,-7 26-50-15,5 8-43 16,-5-2-25-16,4 7-61 16,-3-1-28-16,-6 6-40 15,4-5-16-15,-2 5-9 16,-7 24 2-16,-11 30 0 16,8-24 1-16,-3 7-4 0,2-1-3 15,-1 4-10-15,1 2-4 16,13 3-3-16,-24-11 0 15,2-3-1-15,7-6 0 16,-1-12-1-16,13 4 1 16,4-9 2-16,-6-4 0 15,3-8-18-15,2-1-28 16,1-5-82-16,0 4-85 16,0-1 125-16</inkml:trace>
  <inkml:trace contextRef="#ctx0" brushRef="#br1" timeOffset="66410.429">30135 17343 445 0,'-1'-8'281'15,"-6"2"-26"-15,8 2-64 0,5 4-20 16,-5-1-26-16,-1-1-15 16,0 1-31-1,0 0-16-15,4-1-25 0,13-4-7 16,29-13-11-16,-21 16-3 15,3-5-11-15,3 2-5 16,-3 0-9-16,5 0-3 16,-2 5-6-16,3 6-1 15,-10 7-2-15,-5 1-2 16,-11 2 0-16,1 1 1 0,5 5 1 16,-13-1 1-16,-6 4 1 15,-19-2 1-15,-18-7-1 16,5 2 1-16,4-3 0 15,2-1 1-15,3-4 1 16,0 0 1-16,-2-5 2 16,3-4 0-16,0-2 0 15,2-6-1-15,4-5-16 16,-2-1-30-16,8 0-101 16,-3-2-68-16,4 5 121 15</inkml:trace>
  <inkml:trace contextRef="#ctx0" brushRef="#br1" timeOffset="67007.27">30864 17095 516 0,'2'-2'335'0,"-3"-1"-10"15,-1 2-113-15,2 1-17 16,0 0-46-16,-1 0-23 15,-1 0-38-15,1 0-16 16,0 0-24-16,-3 7-8 16,-3 16-10-16,-34 29-1 15,24-10-2-15,3 2-2 16,-3-6-5-16,0 5-1 0,-2-15-7 16,2 1-1-16,2-6-2 15,2-2-1-15,4-6-1 16,2-2 0-16,4-1 0 15,-4-5 2-15,7-3 1 16,-3-2-5-16,5-2-55 16,-2-1-41-16,0 0-127 15,0 0-102-15,5-10 203 16</inkml:trace>
  <inkml:trace contextRef="#ctx0" brushRef="#br1" timeOffset="67373.66">31131 17064 602 0,'1'-3'361'0,"-1"2"-8"0,0 2-126 16,-1-1-86-16,0 0-20 15,0 0-32-15,-3 7-9 16,-8 18-15-16,-13 31-4 16,15-16-11-16,2 6-9 15,1 1-12-15,-1-2-5 0,-7-11-4 16,2-6 0 0,-13-3 0-16,7-4-3 0,6 2-3 15,-6-1-3 1,16-2-1-16,-11 0-1 0,1-8 1 15,1-4 2-15,-1-7 2 16,10-2 3-16,1-2-43 16,-2-5-37-16,0-1-134 15,2 1-94-15,7-2 179 16</inkml:trace>
  <inkml:trace contextRef="#ctx0" brushRef="#br1" timeOffset="67658.35">30738 17235 993 0,'0'0'442'0,"5"3"-213"16,2 0-32-16,4-4-59 15,6 4-22-15,12 10-28 16,4-6-6-16,10 6-13 16,2 3-10-16,-7-13-21 15,9 9-10-15,-24-14-12 16,-2 0-1-16,-2-3-43 16,-17-6-49-16,11 2 50 15</inkml:trace>
</inkml:ink>
</file>

<file path=ppt/ink/ink5.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6T17:45:31.051"/>
    </inkml:context>
    <inkml:brush xml:id="br0">
      <inkml:brushProperty name="width" value="0.05292" units="cm"/>
      <inkml:brushProperty name="height" value="0.05292" units="cm"/>
      <inkml:brushProperty name="color" value="#0070C0"/>
    </inkml:brush>
  </inkml:definitions>
  <inkml:trace contextRef="#ctx0" brushRef="#br0">1618 15722 678 0,'0'-1'327'0,"0"0"-121"15,0 0-32-15,0 0-58 16,0-2-24-16,0-1-31 15,2-3-8-15,-1 2-5 16,0 1 2-16,1-1 5 16,-1 1-2-16,0-1-5 15,-1 1-7-15,0 2-13 16,-1 1-4-16,-2-4-6 16,-1-1-1-16,-5 0-2 0,-10-1-1 15,-30-22-3-15,18 27 0 16,-3-1-4-1,-3 3 0-15,-1 0-1 0,4 5-2 16,-5 7-1-16,-2 1 0 16,-3 5-3-16,16-1 0 15,-4 5 0-15,-1 3-1 16,1 6 0-16,-18 4-1 0,8 2-1 16,0 7 2-16,4-4 0 15,11-3 0-15,2 3 0 16,7-4 1-16,-8 5 0 15,-4 2 2-15,8-3 0 16,0-2 0-16,10 4-1 16,4-4 1-16,5 3-1 15,3 0 1-15,6 0 0 16,4 4 0-16,3-6 1 16,1 1-1-16,8-7 2 15,-4-2 0-15,11-3 0 16,-3-2 1-16,5-4 0 15,-6-5 3-15,10 2 4 16,10-2 2-16,1-4 1 16,14-3 0-16,-7-5-3 15,2-10 1-15,21 1-3 0,-8-8 0 16,-2-9 1-16,-7 5-1 16,-13-2 2-16,1 2 6 15,-3-3 15-15,4-2 5 16,2-12 10-16,-4-8-5 15,-1-10-12-15,0-4-4 16,-24-6-3-16,21 13 0 16,-12 5 1-16,-7 0 0 0,1 6 1 15,-20-8-2 1,3-4 1-16,-8 2-1 0,-6-1 5 16,5-2 1-16,-19 1-1 15,-4-5-4-15,2 5-9 16,-2 5-4-16,1 4-4 15,2 4-2-15,-14-1-3 16,-11-4-1-16,6 19-1 16,0-1 0-16,1 4-1 15,4 9 0-15,-6-13 0 16,-2 7-1-16,2 5 1 16,-3 7 0-16,16 8 0 15,-11 2-2-15,-6 6-1 16,6-5-1-16,-13 7 0 15,19 6 0-15,5 0 0 0,1 5 0 16,2 2 1-16,-1 0 0 16,-6 0 4-16,-6-5-25 15,7 2-72-15,0 1-42 16,10-3-149-16,27-1-293 16,-13-1 395-16</inkml:trace>
  <inkml:trace contextRef="#ctx0" brushRef="#br0" timeOffset="12587.91">14983 2903 148 0,'-1'0'101'15,"0"0"2"-15,0 0-17 16,0-1-5-16,0 0 2 15,-1 0-3-15,1 1 4 16,0 0-1-16,0 0-1 16,0 0 0-16,0 0-7 15,0 0 0-15,0 0-5 16,0 0-3-16,0 0-3 16,-1 0-3-16,1 0-6 15,0 0-5-15,0 0-5 16,0 0-2-16,0 0 1 15,0 0 1-15,1 0-1 16,0 0 0-16,12 6-2 0,12 0-1 16,33-3-2-16,-24-11-1 15,20 4-6-15,3-3-1 16,8 3-4-16,1 0-2 16,-1-3 4-16,1 4 4 15,11-1 4-15,6 2 0 16,-2-2-8-16,1-1-7 15,-9 3-9-15,-19 2-2 0,14 0-2 16,-1 1 0-16,-10 1-1 16,15-1 0-16,-18 2 0 15,-2 3-1-15,-21-5 3 32,1 1 3-32,27 1-2 0,-5 0 2 15,-5-3-4-15,-20-3 0 16,-4 0 1-16,-9-4 0 15,-1 0 2-15,-9-1-7 16,-1-1-43-16,-6 1-116 16,1 0-104-16,-9 5 146 15</inkml:trace>
  <inkml:trace contextRef="#ctx0" brushRef="#br0" timeOffset="13338.67">14805 2960 330 0,'0'5'223'0,"-4"-1"-11"16,4 0-54-16,2 2-12 16,-2 0-15-16,5-1-4 15,-3-2-14-15,6 3 1 16,6 0-21-16,5-6-7 15,4 6-2-15,4-6-7 16,5 0 5-16,-6 2-2 16,22-7-5-16,10 2-5 15,10-1-10-15,17-1-4 16,2 5-9-16,-9-2-3 0,6-2 0 16,3 2-1-16,-7-1-2 15,10-1-2-15,-4 5-6 16,-5-6-2-16,3 0-4 15,7 5 0-15,-6-6-3 16,1 5 0-16,-9-6-7 16,-13-1-2-16,1 2-5 15,7 4-3-15,-8 2-1 16,-9 0 0-16,4 0-2 16,-15 0 1-16,-5-1 0 15,6-3 0-15,-16 4-1 16,-4 1-1-16,-6 0 1 15,0 6-2-15,-9-3-1 16,1 1-30-16,-2-1-132 0,-6-2-92 16,1-1 143-16</inkml:trace>
  <inkml:trace contextRef="#ctx0" brushRef="#br0" timeOffset="16936.75">30252 2703 314 0,'-1'-1'189'16,"1"0"-31"-16,0 1-53 16,0-1-20-16,-1 0-24 15,-1 0-6-15,1-1 7 16,1 1 1-16,0 0-6 15,0 0-5-15,0 0-14 0,0 1-6 16,0 0-3-16,0 0 1 16,-1 0 2-16,0 0 0 15,0 0 3-15,0 0 2 16,0 4 0-16,0 2 2 16,0 6 5-16,0-1 1 15,-5 16 2-15,4-20 3 16,0-1-2-16,-3-3-1 15,2 1-3-15,1-2-1 0,1-3 18 16,0 0 9-16,0 0 1 16,0 0-5-16,-1 0-28 15,4-7-15-15,4-11-13 16,25-35-2-16,-7 13-4 16,0-3 0-16,8-9-1 15,1 1-1-15,3 11 1 16,-1 5-1-16,-5 5-1 15,-6 6 0-15,-6 8-1 16,-5 3 0-16,-7 5 0 16,-3 3-1-16,4 6-5 15,-3 0-1-15,2 10 0 16,0-1 0-16,-13 2 5 16,4 7 0-16,-15-4 0 15,3 8 0-15,-1 5 0 0,4 4 2 16,15 6 0-16,-10-1 0 15,5 2 0-15,-2-3 0 16,-6-6 2-16,17-1-1 16,-4-9 1-16,1 1 0 15,4-10 1-15,-4 0 0 16,3-14 2-16,8 0 1 16,14-4-1-16,-9-12 0 0,14-10 0 15,-6-12-1-15,-1-7 0 16,6 2 0-16,-5 2-1 15,-2 2 1-15,-8 2-1 16,2 0 0-16,-5 4-1 16,2 4 1-16,-6 3 0 15,1-2 0-15,-5 3 0 16,-5-2-1-16,2 8-2 16,-5 4 0-16,-2 11-4 15,3 6-4-15,-2 0-13 16,2 6-46-16,0-4-146 15,0 10-167-15,0 19 229 16</inkml:trace>
  <inkml:trace contextRef="#ctx0" brushRef="#br0" timeOffset="17507.8">30966 2441 1052 0,'7'0'472'0,"5"-1"-222"15,-12-4-44-15,-2 4-67 16,5 1-28-16,-4 0-25 15,0 0-8-15,0 0-11 16,0 0-4-16,-10 16-23 16,-39 27-9-16,34-19-13 15,-12 0-5-15,3-4-6 16,12 7-1-16,-2-7-2 16,4 3-1-16,7 0-2 15,0-1 2-15,4-5-1 16,5-5 1-16,8 5 0 15,4-10-1-15,5 6 1 0,5 1 0 16,-2-10 2-16,4 0 0 16,2-3 2-16,-10-9 1 15,-4-9 0-15,-2-6-1 16,5-3 0-16,3-3-1 16,4-8 3-16,-8-2-1 15,-12-9 3-15,3 5-1 16,-10 7-1-16,0 4-1 15,-7 7-2-15,0 4-2 0,-5 7 4 16,-4 3 0-16,-9 3-1 16,-3 5 0-16,-6 1-5 15,11 4-1-15,10 3-2 16,-11-1 6-16,9 2-54 16,-8 0-81-16,-6 6 87 15</inkml:trace>
  <inkml:trace contextRef="#ctx0" brushRef="#br0" timeOffset="21984.95">29994 3766 597 0,'-1'-1'347'0,"1"0"182"31,9 4-56 16,1 1-469-47,0 4 0 15,-1-2 5-15,-6 2-3 16,8 11-1-16,-5 2 2 16,-6 0-1-16,7 0 2 15,-5-4-1-15,-2 3-1 16,5-2 0-16,2 3 0 15,-1-3 1-15,8-10 0 16,3 3 2-16,-9-11 1 0,4 7 0 16,-3-6 10-16,-1-7-22 15,6-1-122 1,-1-11-122-16,4 3 142 0</inkml:trace>
  <inkml:trace contextRef="#ctx0" brushRef="#br0" timeOffset="22402.3">30383 3641 833 0,'3'-12'435'15,"3"2"-120"-15,-3 6-153 16,2-2-34-16,-1 1-65 16,-4 1-27-16,-2 1-23 15,3 9-4-15,-2-6-7 16,0 0-1-16,-9 23 1 16,-23 28-1-16,17-12 2 15,-4 1 1-15,3 14 1 16,-7 3 1-16,-3 3 0 15,0 0 0-15,-11-7 0 16,7-4 0-16,-2-10 1 0,-8-1-1 16,26-14-1 15,7-12 3-31,5-7-2 0,0 2 1 0,-22 31 4 16,5-12-11-16,21-6-40 0,9-30-135 15,-4-6-225 1,15-7 251-16</inkml:trace>
  <inkml:trace contextRef="#ctx0" brushRef="#br0" timeOffset="23470.84">30408 4082 399 0,'-5'-1'228'15,"6"0"-27"-15,2 1-28 0,-3 0-29 16,0 0-3-16,0 0-5 16,0 0-1-16,0 0-10 15,0 0-2-15,7 2-28 16,3 1-11-16,6 2-20 15,30 9-15-15,-37-14-6 16,8 0-3-16,4 1-9 16,3-5-3-16,5-7-4 15,-4-2-2-15,-8-11-4 16,7 2-2-16,-3-1-5 16,0-4-1-16,-6-1-2 15,-7 1-2-15,-3 5-1 16,-1 1-1-16,-3 12-2 15,-1 2-1-15,-6 0 1 0,-2 5-1 16,-2 5 0 0,-6-1 0-16,-2 8 1 0,-1 5-1 15,-7 2 0-15,3 8 0 16,4 4-1-16,-4-1 0 16,11-3 1-16,-1-3-1 15,-3 0 1-15,14-4-1 16,-2 1 1-16,-3-2-1 15,12 0 1-15,-5 2 0 16,-2-5 0-16,10 1 1 16,-11-4 1-16,6 3 0 0,8-6 0 15,-6-1 1-15,17-5 0 16,-2-2 1-16,5-3 1 16,13-4 0-16,-1-9-1 15,3-6 0-15,2-4 0 16,-7-3-1-16,13 1 2 15,-4-2 0-15,-7-10 1 16,5 0-1-16,-15 2-2 16,-3 3 0-16,-2 12 4 15,-4 8 2-15,2 4 1 16,3 5-1-16,-5 4-6 16,-7 2-2-16,-2 6-2 15,-6 9 0-15,4 6-1 16,-2-1 1-16,-3 7 0 15,0-4 0-15,-3 0 1 0,-5 1 0 16,-3-2 1-16,0 2 0 16,-8 1 3-16,0-5 0 15,-1-2 16-15,-7-7 15 16,2-3 21-16,-10-2 7 16,2-7-3-16,-1-1-13 15,-1-5-17-15,8 0-7 16,-3-1-9-16,11-1-5 15,4-2-4-15,5-1-2 0,5-3 5 16,3-2-23-16,5 0-109 16,2 4-75-16,9-1 109 15</inkml:trace>
  <inkml:trace contextRef="#ctx0" brushRef="#br0" timeOffset="28082.1">28284 5060 348 0,'-1'-1'207'0,"0"0"-14"15,1-2-31-15,0-1-27 16,0 3-9-16,0-1-10 16,0 1-2-16,0 0-9 15,0 0-8-15,0 0-22 16,0-2 0-16,0 2-30 15,0 0 0-15,0 0-1 16,0 0-10-16,0 1 7 16,0 0-9-16,1 2-8 0,6 18-6 15,10 31-5-15,-12-24-1 16,2-3-3-16,2 2 0 16,3 1-2-16,3-5 1 15,-3 2 0-15,0-7 1 16,-4-11 2-16,-1-3 2 15,-3-7 4-15,3-3-7 16,-1-9-89-16,2 3-87 0,0-14 99 16</inkml:trace>
  <inkml:trace contextRef="#ctx0" brushRef="#br0" timeOffset="28548.95">28740 4895 720 0,'0'-6'410'0,"0"1"-64"16,-2-2-168-16,-1 8-32 16,0 1-62-16,2-2-22 15,0 0-27-15,0 0-10 16,-8 16-5-16,-16 41-1 16,9-30-1-16,0 7 1 0,-5 10 4 15,-3-1 0-15,-3 11-3 16,7 9-3-1,-11-4-5-15,-5-3-2 0,5-5-2 16,-9-10 0-16,17-3-1 16,1-6-1-16,9-7 0 15,1-2 1-15,2-5-1 16,2-1 2-16,1-6 1 16,1-4 1-16,3-7-12 15,2-5-28-15,3-4-85 16,3-5-83-16,7-2 118 15</inkml:trace>
  <inkml:trace contextRef="#ctx0" brushRef="#br0" timeOffset="29465.89">28704 5336 646 0,'-1'-1'347'0,"0"0"-64"15,-1 0-54-15,1 0-60 16,0-1-32-16,1 1-51 15,0 0-17-15,0 1-20 16,1 0-4-16,9 5-6 16,3 1-5-16,33 16-10 15,-26-15-3-15,-2-10-4 16,0-4 0-16,0-4 0 16,-2-3 0-16,4-4-3 15,0 2-2-15,-2-7-3 16,-4-7-1-16,-4 2 0 15,-3-3-1-15,-8 10-1 16,1 6-2-16,-9 5-2 16,-2 8-2-16,0 2 0 0,-9 2-1 15,2 7-1-15,-3 3 0 16,-3 5 1-16,2 4 0 16,-1 3 0-16,2 0-1 15,0 8 0-15,-1-7 0 16,9 5 1-16,-2-3-1 0,10-4 2 15,-3 1 0 1,8-5 0-16,6-2 0 0,1-1 1 16,13 1 0-16,-7-4 1 15,2-2 0-15,5-5 1 16,-4-4 1-16,5-4 0 16,-1-6-1-16,6-3 1 15,1-6-2-15,7-6 0 16,7 1-1-16,-2-8-1 15,6 0 1-15,-5-7 0 16,0 1 1-16,3 3 0 16,-4 1-1-16,2 6 0 15,-7 7-1-15,-7 4 0 16,-8 3-1-16,-2 10-1 16,-4-3 0-16,0 4 1 15,5 7-1-15,-7 2 0 0,-1 2 0 16,1 8 0-16,-5 5 1 15,-2 3 1-15,-3 3 3 16,-8-4 4-16,-2 2 4 16,-3 2 3-16,-3-3 1 15,-4 3-2-15,-6-6 1 16,-2-8 28-16,-3 2 10 0,-3-6 16 16,-6-6 4-16,-6-5-23 15,10-7-8-15,-2-8-14 16,7 0-6-16,4-8-7 15,-4-2-5-15,12 2-9 16,1-5-24-16,14 5-106 16,0 1-71-16,5-3 115 15</inkml:trace>
  <inkml:trace contextRef="#ctx0" brushRef="#br0" timeOffset="38362.82">28766 6393 510 0,'-1'-1'305'0,"0"0"-148"0,0 0-36 15,0 0-6-15,0 0-18 16,0 0-8-16,1 0-9 15,0-1-3-15,0 0 3 16,0 1 5-16,0 0-10 16,0 0-11-16,0 0-18 15,0 0-9-15,0 0-6 16,0 1-2-16,5 3-7 16,1 3-1-16,2 12-9 15,31 32-1-15,-27-33-2 16,1 6-3-16,-2-1 1 15,3-2 0-15,0-1 0 16,-3 1 1-16,1-8 1 16,-5-5 1-16,-1-5 3 15,7-5-2-15,-2-7-88 0,4-1-82 16,0-9 97-16</inkml:trace>
  <inkml:trace contextRef="#ctx0" brushRef="#br0" timeOffset="38851.81">29176 6276 626 0,'-2'-15'349'0,"5"7"-34"16,-6 2-91-16,1-3-59 15,3 10-30-15,-5 2-57 16,1 2-21-16,2-5-30 15,0 0-9-15,-1 0-7 0,-2 6-2 16,-10 18-3-16,-19 35 0 16,18-22-2-16,5 6 1 15,-13 10 0-15,-9 2 0 16,-2 6 0-16,-3-2 0 16,3-5 0-16,4-6 0 15,9-11-1-15,-1-4 1 0,10-7 0 16,1-2 0-1,3-5 0-15,4-2 1 0,2-6-1 16,-2-3 5-16,5-8-49 16,-1 0 5-16,0-3-209 15,0 2-276-15,0 0 354 16</inkml:trace>
  <inkml:trace contextRef="#ctx0" brushRef="#br0" timeOffset="49358.61">29269 6408 563 0,'-1'0'290'0,"-1"0"-98"16,1 0-54-16,0 0-81 15,0 0-23-15,0 0-11 16,1 0 3-16,0 0 10 16,2 4 3-16,3 2-1 0,12-3-1 15,32 26-7-15,-30-31-6 16,0-3-5-16,3-1-2 15,2-4 0-15,11 3 1 16,-4-2 14-16,-9-3 3 16,-4-1 6-16,-8-1 0 15,-11 1-8-15,10 3-3 16,-9 0 1-16,-2-1-1 16,4 5-4-16,2 2-2 0,-10 4-13 15,-8 0-3-15,-12 0-6 16,-10 2 0-16,1 4-1 15,4 3 0-15,5 6-1 16,2-1 0-16,4 3-1 16,3 3 0-16,8-3 1 15,2 3-2-15,5 0 1 16,-1 1 0-16,4 5-1 16,-1 1 2-16,8 4 0 15,1-9 0-15,4 3 0 16,4-7 0-16,4-6 3 15,5-1 1-15,3-13 4 16,21-1 1-16,-7-19 1 16,-5-2 0-16,13-11-2 15,-13-13 0-15,9 2 6 16,11-1 7-16,-16 2 16 0,-3 4 5 16,3 4 6-16,-8 12-4 15,11 1-12-15,-30 21-6 16,7 7-15-16,2-3-6 15,-19 27-10-15,23-17-3 16,-22 16 2-16,-6 6 2 16,-5-4 4-16,-10 7 3 15,5 2 0-15,5 5 0 0,-9-4 3 16,12 0 0-16,-24-15 6 16,-11-5 4-16,-5-16 3 15,-6-5 2-15,3-20-3 16,0-10-1-16,5-3-4 15,-3-4-4-15,7 11-4 16,6 2-3-16,12 10-5 16,2 5 5-16,20 11-83 15,-4 2-85-15,6 3 108 16</inkml:trace>
  <inkml:trace contextRef="#ctx0" brushRef="#br0" timeOffset="52430.04">29918 8064 69 0,'-2'-5'24'0,"5"2"-24"15,-3-2-8-15,0 4-11 16,0 0 0-16,0 0 6 16,0 0 3-16,0-1 12 15,0 1 3-15,0 0 6 16,0 0 3-16,0 0 3 15,0 0 3-15,0 0 20 16,5-1 14-16,-3 1 35 0,0-1 16 16,-2 1 11-16,0 0 4 15,0 0-1-15,0 0 2 16,1-3 7-16,-1 2 0 16,3-7 2-16,-2 4-5 15,-1 3-6-15,0 1-3 16,0 0-10-16,-1 0-11 15,0 0-32-15,0 0-16 16,0 0-29-16,0 1-6 16,0 0-5-16,-4 8 0 0,1 7-1 15,9 31-1-15,7-27-1 16,16 0 0-16,-6-3-1 16,-3-4 2-16,8-2 0 15,-12-5 2-15,14 0-14 16,-4-3-36-16,-4-5-152 15,4-6-301-15,-1 3 322 16</inkml:trace>
  <inkml:trace contextRef="#ctx0" brushRef="#br0" timeOffset="52825.77">30360 7823 771 0,'-2'-5'415'16,"-5"1"-76"-16,3 3-122 15,0 5-96-15,-4 2-41 0,1 11-54 16,-1 2-10-16,-2 11-5 15,2 9-1-15,-4 4 1 16,-2 1 0-16,-2-2 1 16,-3-4-1-16,-1 1-3 15,-1 1 1-15,-2 5-4 16,0 5-1-16,6 0-1 16,0 5-1-16,1-9 2 15,6-10 0-15,-6-8-1 16,1-6 0-16,8-7-9 15,-2-2-44-15,8-8-151 16,5-3-300-16,21-1 320 16</inkml:trace>
  <inkml:trace contextRef="#ctx0" brushRef="#br0" timeOffset="53809.15">30447 8078 667 0,'8'2'350'0,"-7"-3"-104"16,-3 1-56-16,17 4-86 15,-22-13-20-15,11 11-25 16,7 4-2-16,-9-5-11 15,9 10-7-15,1-8-1 16,-8-1-1-16,9-3-4 0,0-2-2 16,17 2-9-16,5-9 0 15,-5 1-6-15,0 4-1 16,-18-14 0 0,2 4-3-16,-4-5-1 0,2 0-1 15,-7 3-2-15,-2-6 0 16,-4 5-4-16,-4 2 1 15,-6 6-4-15,4 14-1 16,-9 4 0-16,-7 2-2 0,-15 12 2 16,3-16 1-16,11 12 0 15,15 6 0-15,1-11-1 16,-4 12 0-16,9-1 0 16,-16-6 0-16,12 0 0 15,-3 0 0-15,-6-3-2 16,2-2 0-16,12 5-1 15,12-2 1-15,-10 0 6 16,32 1 1-16,-9-6-2 16,-5-2 1-16,19-8-1 15,-27-4 0-15,20-6 5 16,3-3 0-16,-2-5-1 16,0-3-1-16,2-2-2 0,1-3-1 15,2 0 0-15,9 6 0 16,-3-2 1-16,-11-5 2 15,0 2 3-15,-5-5 2 16,1 0 3-16,4 11 2 16,-3-2 1-16,-3 8-2 15,-9 10-5-15,1 0-5 16,-7 8-5-16,-7-1-1 16,5 16-2-16,-4 8 1 15,-2 4 2-15,2 5 0 0,-9-10 0 16,-8-2 0-16,-2 1 1 15,-4 2 1-15,-5-1 2 16,2-4 1-16,-3 3 3 16,-8-10 1-16,1-6 4 15,3 0 0-15,-10-17 3 16,3-1 0-16,7-5 1 16,-4-6-1-16,10-3-4 15,7-8-3-15,7 3-20 16,0-3-24-16,7 13-77 15,-1 5-6-15,8 5 64 16</inkml:trace>
</inkml:ink>
</file>

<file path=ppt/ink/ink6.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6T17:46:31.392"/>
    </inkml:context>
    <inkml:brush xml:id="br0">
      <inkml:brushProperty name="width" value="0.05292" units="cm"/>
      <inkml:brushProperty name="height" value="0.05292" units="cm"/>
      <inkml:brushProperty name="color" value="#0070C0"/>
    </inkml:brush>
    <inkml:context xml:id="ctx1">
      <inkml:inkSource xml:id="inkSrc26">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11-06T17:47:10.074"/>
    </inkml:context>
  </inkml:definitions>
  <inkml:trace contextRef="#ctx0" brushRef="#br0">1922 13531 706 0,'2'-10'329'15,"-9"-2"-121"1,8-1-28-16,5 2-34 16,-8 3-16-16,-2-4-29 15,-4-1-13-15,-7-1-21 16,8 0-9-16,11 3-19 15,2 3-3-15,-10-1-2 16,-7-2-1-16,-8 0-4 16,-17-2-4-16,2 6-9 15,-6 4-5-15,-5 0-7 16,1 1-2-16,-4 10-4 0,1 0-3 16,-9 11-4-16,8 4-1 15,-15 7 0-15,-1 2 0 16,5 6 2-16,-8 8 2 15,21 9 1-15,2 11 2 16,5 1 0-16,3-1 0 0,21-5-1 16,-8-3 1-16,3 13 0 15,12-7 2-15,-17 9 0 16,17 1 1-16,27-11 0 16,-12 3 0-16,28-17 1 15,7-1 0-15,-3-3 0 16,10-6 1-16,10-10 0 15,4-12 0-15,26-13 3 16,-1-8 1-16,-2-5 1 16,10-12 1-16,-5-19 3 15,14-4 1-15,6-30 1 16,-10 2-1-16,-11-13-1 16,-4-2 0-16,-6-1 0 15,-16 2 2-15,-3 4 3 16,-15-2 3-16,-30 3 6 0,7 4 2 15,-27 9 3-15,-23 5 2 16,-14 10 3-16,-19-4 0 16,-18 12-2-16,7 9-2 15,-9 9-13-15,-1 4-5 16,-5 7-8-16,-5 0-5 16,5 15-3-16,4 7-5 15,2 11-2-15,10 10-1 16,16 7-1-16,-8 3 1 15,3 5 0-15,3 0 1 16,-5 0-66-16,18 5-39 0,6 2-67 16,1 4-87-16,9-6 182 15</inkml:trace>
  <inkml:trace contextRef="#ctx0" brushRef="#br0" timeOffset="16292.47">7360 5171 342 0,'0'-2'197'0,"0"1"-22"16,0 0-19-16,0 0-20 15,0 0-11-15,0 0-16 16,0 0-4-16,1-3-14 16,-1 2-7-16,0 1-14 15,0 0-6-15,0 0-18 16,0 0-8-16,0 0-12 16,0 0-6-16,0 1-10 15,0 0-3-15,-2 22-4 16,-8 34-1-16,9-21-1 15,-5-6 1-15,-2 3 0 16,1-6 0-16,-4-8 1 0,7 7 1 16,1-6 0-16,0-4 0 15,5 1-1-15,-2-7 0 16,2 1 1-16,-2-6 0 16,3-2 4-16,4-3 2 15,-1-12 2-15,7 1-1 16,0-8-4-16,1 0-2 0,1-6-2 15,-2-5 0-15,0-6 0 16,4-2 1-16,-3 2-1 16,-1 6 0-16,-3 8-1 15,-1 8-1-15,-6 3-2 16,-2 6-4-16,-1 8-3 16,-2 6 0-16,-4 7 0 15,1 4 3-15,-2 8 1 16,-3-1 1-16,3 3 0 15,1-1 1-15,4-4 2 16,2 3 0-16,1-6 0 16,-1-5 1-16,5 1 1 15,-2-8-1-15,5 3 0 16,1-2 1-16,1-3 2 16,8-5 1-16,-1-3 0 0,2-2 2 15,1-10-1-15,3-2 1 16,4-8-1-16,-1 0-2 15,-8-9 1-15,-2-1 1 16,-5-2-1-16,-4-1 2 16,9 2-2-16,-4 6-2 15,-9 8-2-15,5 7-1 16,-9 7-5-16,-4 1-2 16,-5 9-3-16,1 1 0 0,3 7 3 15,4 4 1-15,4-1 3 16,4 5 1-16,-4 0 1 15,-2-1 0-15,0-5 1 16,-4-4 0-16,6-1 1 16,4 0 1-16,8 1 0 15,-1-4 0-15,3-5 1 16,3-1 0-16,3-9 1 16,0-1 1-16,-3-8 0 15,-2-2-1-15,-3 2 0 16,-3-4 0-16,-10 2 0 15,7 2 0-15,-5 2-1 16,1 5 0-16,5 1 0 16,-16 2 0-16,4 3-3 0,-1 4-1 15,-6 6-4-15,4 1 0 16,-9 4 2-16,-5 3 1 16,0 5 2-16,0 5 1 15,-1 8 3-15,5 6 0 16,3-2 0-16,-1-5-1 15,5 0 0-15,6-6-2 16,3-1 0-16,10 1 1 0,4-8 0 16,-4 0 0-16,7-3 3 15,-5 0 0-15,5-3 1 16,1-1-8-16,-4-4-64 16,-1-3-67-16,-1-3 80 15</inkml:trace>
  <inkml:trace contextRef="#ctx0" brushRef="#br0" timeOffset="16959.96">8266 5198 695 0,'-7'2'410'0,"-2"-4"-105"0,0 1-78 16,-2-2-63-16,-7-1-73 16,0 5-9-16,-2-1-18 15,3 3-17-15,3 0-6 16,-5 1-12-16,-4 2-8 16,-2 4-10-16,6 6-4 15,-1 5-4-15,3 2-1 16,-5 2-3-16,-2-2 0 0,11 2-1 15,-1-5 0-15,6 1 2 16,5-2-1-16,-2-1 1 16,8 5 0-16,4-6 0 15,-3-1 1-15,7-10 0 16,-5-2 0-16,7-2-1 16,7-1-4-16,-7-3-9 15,8-5-5-15,-3-7-5 16,-4-2-3-16,10-4 1 15,-10-5 1-15,10-2 7 16,-5-6 6-16,-10-5 10 16,8 3 1-16,-14-1 0 15,9 4 1-15,2 16-1 16,-12 3-1-16,1 6-3 0,-6 4-4 16,-5 8-2-16,4 4 0 15,-4 11 4-15,5 3 3 16,-10-1 1-16,-1 5 0 15,4 1-2-15,-3-3 1 16,11-4 0-16,6-2-1 16,-6-5 2-16,5 5 1 15,5-1 1-15,-1-1 0 16,12-2 1-16,-4-2 1 16,4 2 0-16,-1-6 2 0,3-4 0 15,0-1 7-15,-4-5-78 16,6-2-71-16,-3-8 88 15</inkml:trace>
  <inkml:trace contextRef="#ctx0" brushRef="#br0" timeOffset="17309.08">8549 5069 904 0,'-12'0'441'0,"3"0"-157"0,-2-1-69 15,3 8-89-15,6 2-38 16,-4 3-44-16,3 0-11 16,-7 0-11-16,1 6-4 15,0 7-4-15,-1 6-3 16,1 5 0-16,-2 4-2 15,4 1-2-15,0-2-1 0,3-2 0 16,-1-7 0 0,-2-4 1-16,-3-4 1 0,7-2 2 15,-3-4 1-15,1-4 2 16,5-2 0-16,-3-9-15 16,3-1-24-16,4-5-77 15,-4 4-58-15,0 0 96 16</inkml:trace>
  <inkml:trace contextRef="#ctx0" brushRef="#br0" timeOffset="17694.01">8831 5139 628 0,'11'-1'352'0,"-8"3"-35"0,-3 1-52 15,-6 4-72-15,-5 0-21 16,-4 8-53-16,-7-2-25 16,-9 1-37-16,3 9-15 15,-14-7-24-15,3 2-5 16,10 5-6-16,-2-8-1 16,12 3-2-16,8 2-2 15,0-5-1-15,7-1-1 0,-6-6 0 16,-3-1-2-16,6-1-3 15,5 3 0-15,15 3-1 16,5 0 1 0,-2-1 2-16,1-3 1 0,9 1 2 15,0-1 0-15,3 1 4 16,0-1-1-16,-7 0 1 16,-1 2 2-16,-7-7-37 15,-1-1-50-15,-6 2-220 16,-1-5 195-16</inkml:trace>
  <inkml:trace contextRef="#ctx0" brushRef="#br0" timeOffset="18577.91">9298 5317 522 0,'0'-4'340'16,"14"0"-18"-16,-6 5-134 15,-5-8-32-15,4-2-50 16,-5 8-17-16,-2-8-21 15,1 3-10-15,1 0-13 16,1 2 4-16,-5-7 12 0,-2 2 3 16,-6 3-1-16,-9-3-7 15,5 8-21-15,0 4-9 16,-3 5-15-16,4-5-4 16,-6 12-7-16,-5-5 0 15,1 0-3-15,-2 11 0 16,5-6-1-16,7 10 1 15,-2-3-2-15,7-6 1 32,3-9 1-17,3-2 0-15,1-1-2 0,3 27 1 0,5-1 0 0,4 0 4 16,16-18 0-16,-12-1 1 16,4-7 0-16,3 2 1 15,-7-4-1-15,0-2-3 16,-4-3-3-16,1-7-8 15,-4-1-1-15,4-4-11 16,0-5-4-16,-12-5 5 16,12 0-7-16,-3-12 7 15,3 8 3-15,10 1 6 16,-14 0 6-16,-2 10 8 16,-3 0 0-16,0 10-3 15,-3 3-4-15,-4 10-3 16,-1 7 1-16,2 10 1 15,-1 0 4-15,0 2 2 0,3 0 1 16,-21-7 1-16,19 6 1 16,3-1 0-16,0 2 0 15,14-6 2-15,-13 2-1 16,0-6 1-16,-1-2 0 16,3 1-33-16,1 0-20 0,-2-4-56 15,4-1-48-15,0-7-123 16,-3 0 174-1</inkml:trace>
  <inkml:trace contextRef="#ctx0" brushRef="#br0" timeOffset="18997.62">9793 5260 509 0,'2'-4'354'16,"-2"-4"3"-16,-1 6-133 16,-10 3-32-16,4-1-42 15,-3 7-12-15,-3 3-24 16,2-2-8-16,-7 9-26 16,-1-5-13-16,-3 2-21 0,3 3-12 15,-4-7-18-15,9 12-6 16,-7-7-6-16,-1-2-1 15,8 6-1-15,-4-10 0 16,10 7-1-16,4-2-1 16,7 1 0-16,-6-2 0 15,14 0 0-15,-7-2 0 16,-1-4-1-16,9 1-1 0,-2-6 1 16,9 3 0-16,4-2 1 15,4 0 0-15,0-2-4 16,2-3-7-16,-7-3-24 15,1-4-16-15,0 0-46 16,-2-3-35-16,3-2-109 16,-3 1-238-16,3 4 319 15</inkml:trace>
  <inkml:trace contextRef="#ctx0" brushRef="#br0" timeOffset="19366.58">10087 5283 992 0,'-2'-1'508'0,"-6"0"-159"0,4 1-166 16,-6 8-47-16,-3-3-73 15,11 13-23-15,-9-1-22 16,11 8-5-16,-7 3-3 16,0-4-3-16,-5 1-2 15,-4-3 0-15,6-2 1 16,-3-2 1-16,7-2 2 15,6-2 3-15,6 0-32 16,-4-5-37-16,1-7-127 16,-1-3-109-16,16-10 180 15</inkml:trace>
  <inkml:trace contextRef="#ctx0" brushRef="#br0" timeOffset="20025.809">10635 5160 954 0,'2'1'422'0,"-1"-1"-199"16,-1-2-37-16,0 2-52 15,-1 0-17-15,0 0-37 16,0 3-9-16,-4 17-15 16,-1 42-7-16,-9-34-6 15,4 4-4-15,1 4-6 16,-4-12-3-16,6 12-12 16,3-4-4-16,-4-6-5 15,1-3-1-15,3-1 0 16,-11-4 0-16,14-5 2 15,-3-1 3-15,5-8 7 16,9-4 5-16,-9-4 0 16,-4-2-2-16,4-9-11 15,-2-1-10-15,2-5-16 16,8-3-13-16,-3 1-20 0,-2-1-4 16,-1 6-2-1,-1 0 7-15,-4 1 12 0,-7 1 5 16,-3 3 7-16,-3 5 2 15,-4 8 5-15,-3 2 2 16,-1 7 4-16,-1 3 0 16,-7 1 3-16,3 4-1 0,1-1 1 15,4 2 1-15,1 0-1 16,13-1 2-16,5 0 4 16,-4 0 2-16,18-1 6 15,-6 3 4-15,6-4 4 16,7-3 1-16,7 1 0 15,3-5-1-15,7-3 0 16,2-3-2-16,10-3 0 16,-8-2 1-16,-6-9 0 15,-2-5-3-15,-11-3-68 16,3 1-76-16,6 4 82 16</inkml:trace>
  <inkml:trace contextRef="#ctx0" brushRef="#br0" timeOffset="22259.03">14998 5176 553 0,'0'-1'309'15,"0"0"-75"-15,3-4-93 16,-1 1-37-16,-2 2-50 16,0 1-17-16,0 0-17 0,0 0-2 15,0 0 1-15,0-1 5 16,0 1 9-16,0 1 1 15,3 1-4-15,-2 3-5 16,8 18-10-16,2 25-4 16,-13-28-3-16,6-2-1 15,-4-7 1-15,-1-2 1 0,4-6 3 16,-8-2 4-16,6-4 2 16,-1 3 0-16,0 0-4 15,0 0-2-15,6-19-3 16,11-25-1-16,-19 25-1 15,2 2-1-15,0 2-2 16,0-1-1-16,0 3-3 16,0 4 0-16,-4 5-2 15,-4-1-2-15,1 7-3 16,-4 3 0-16,-1 2 1 16,2 6 0-16,-7 3 2 15,1 5 1-15,-2 6 0 16,-1 6 0-16,3-1 1 15,-1 6-1-15,4-4 0 16,3-2 0-16,6 4 1 16,-2-10-1-16,2 1 2 0,1-3-1 15,7-3 1-15,0-6 0 16,9-4 1-16,2-1 1 16,-5-8 3-16,13 1 1 15,0-2 4-15,-3-4 1 16,6-2 3-16,-15-5-2 15,2 2-2-15,6-3-2 0,-9 2-2 16,12 1-12-16,-10 1-91 16,2 7-86-16,-4-1 110 15</inkml:trace>
  <inkml:trace contextRef="#ctx0" brushRef="#br0" timeOffset="22774.76">15263 5232 961 0,'-2'6'431'0,"1"-3"-213"0,-4 4-51 16,1 3-81-16,-8-1-25 15,-4 5-28-15,5-1-9 16,-2 4-11-16,6 5-4 16,5-1-3-16,-7 1 0 15,4-3 0-15,-1 0 2 16,0 0-1-16,6-1-1 16,6 0 2-16,7-2-1 0,8-6 1 15,-2-1 1 1,0-4 2-16,-10-5 1 15,8-2 3-15,3-6 1 0,2-5 0 16,6-1-1-16,-6-4-1 16,-7-6-2-16,-2 2 0 15,-2-5 0-15,-7-5-2 16,-3 4-1-16,-4-3-3 16,-4-1-2-16,-4 11-6 15,2 4-3-15,-3 8-3 16,-5 8-1-16,6 3 2 15,-7 1 0-15,1 3 1 16,9 7 1-16,-6 0 1 16,11 4 0-16,-4-1-23 15,-9-4-26-15,13 2-75 16,-1 1-78-16,-1-2 129 0</inkml:trace>
  <inkml:trace contextRef="#ctx0" brushRef="#br0" timeOffset="23395.43">15648 5213 1036 0,'-6'0'467'0,"7"0"-223"16,4 7-69-16,-7-1-84 16,-5 5-29-16,2 9-28 15,-6-5-9-15,6 16-4 16,-6-8-1-16,-3 4-4 16,0 3-2-16,0-8-2 15,7 7-2-15,-2-7 0 16,5 0 0-16,-2-6-1 15,2-2 0-15,3-3 4 16,-3-3 0-16,5-1 6 16,2-4 3-16,0-6-2 0,1-5-1 15,-1-5-6-15,1 0-5 16,6-4-8-16,-1-3-8 16,4-2-13-16,4-4-6 15,3 5-2-15,8-6 4 16,-6 1 11-16,11 11 6 0,-10-11 5 15,-10 8 0-15,9 8 0 16,-16-6-1-16,3 15-4 16,13 6 0-16,-9 5 0 15,-3 8 0-15,-3 4 4 16,-4-2-1-16,-3 1 3 16,2 1 1-16,1 2 1 15,-3-4 1-15,-2 3 2 16,-4-7 0-16,2-1 1 15,-4-2-1-15,7-3 2 16,0-2 0-16,1-3 3 16,-1-2-18-16,-1-3-68 15,2-1-45-15,0 0-132 16,0 0-180-16,8-3 289 16</inkml:trace>
  <inkml:trace contextRef="#ctx0" brushRef="#br0" timeOffset="23942.26">16051 5173 999 0,'-1'5'430'0,"-1"6"-223"15,-3 1-40-15,1 8-60 16,-3 0-21-16,0 4-37 15,4 4-12-15,-5 2-11 16,6 0-4-16,-3 3-4 16,1-3-2-16,3 2-4 15,1 0-2-15,0 1-2 16,0 3-2-16,-1 4 1 16,-3 5 0-16,2 0 1 15,-8-3 1-15,0-1 0 16,0-8 1-16,-2-7 1 15,1-3 1-15,-2-9 5 16,0 3 1-16,1-10 1 16,-1-5-1-16,2-3-4 15,1-3-3-15,3-7-5 0,7 3-3 16,-2-6-2-16,2-6-1 16,8 6 0-16,-3-8 0 15,6-1 0-15,-2-2 1 16,0-9 0-16,2 5-1 15,4-2 1-15,2 2-1 16,1 6 0-16,-1-2 0 16,3 8 4-16,2 4 1 15,5 1 2-15,10 4-1 0,0 6-2 16,-4-3-3-16,-1 5-1 16,-9 3 1-16,-4-3-14 15,3 3-21-15,-1-3-115 16,-15 0 99-16</inkml:trace>
  <inkml:trace contextRef="#ctx0" brushRef="#br0" timeOffset="24882.309">16599 5030 576 0,'15'-12'306'0,"-15"5"-66"15,-3 3-33-15,1 3-57 16,2 2-30-16,0-1-33 16,0 0-12-16,1 3-13 15,3 14 5-15,-14 37-7 0,1-28-4 16,4 12-11-16,-4 4-7 15,-3-1-13-15,4 6-5 16,-9-12-5-16,11-1-1 16,-1-8-1-16,-2-8 1 15,2 1 0-15,-5-6 0 16,5-3-1-16,1 0 0 16,2-8 0-16,2-2 0 15,3-2-2-15,-1 1-2 0,0 0-8 16,0 0-2-16,5-5-12 15,6-15-8-15,35-32-10 16,-25 33-3-16,-2-12 6 16,19 5 8-16,-4 5 12 15,-15-6 3-15,4 9 3 16,-17 1 0-16,7 6-1 16,15 9-3-16,-5 10-2 15,-2 5-3-15,-14 13 3 16,-5 3 2-16,-2 5 3 15,-1-5 3-15,-1-2 1 16,-4-3 1-16,-6-6 1 16,4 6 0-16,-13-5 1 0,11-1 1 15,-5-2 3 1,-4-5 2-16,-6-7 6 0,2 0 2 16,1-3 0-16,-8-6-1 15,16 2-4-15,-11-6-2 16,6-2-2-16,8-2-2 15,-3-8-6-15,5 2-10 16,5-2-40-16,0 3-31 16,1 11-66-16,0 2-53 15,1 7-151-15,1 1 220 0</inkml:trace>
  <inkml:trace contextRef="#ctx0" brushRef="#br0" timeOffset="26277.609">17213 5243 736 0,'-5'-1'488'0,"-1"1"30"16,3-4-290-16,2-3-43 16,0 0-83-16,0 2-28 15,-4-4-43-15,-8 2-10 16,4 3-8-16,6 2-3 16,-8 2-2-16,1-1-2 15,-11 3-4-15,-6 3-1 16,14 10-1-16,-8-3 0 15,1 2 0-15,3 6-1 16,-8-9 0-16,15 8-1 0,2 0 0 16,4 2 0-1,-1 1 2-15,2-2 0 0,4 1 1 16,0-10 0-16,7 1 0 16,1-4-1-16,5 1 2 15,-1-4-1-15,5-3 1 16,-2-2 0-16,-1-5-10 15,11-2-7-15,0-7-17 16,-1-2-4-16,-1-6 2 16,-10-9 3-16,-1-2 17 15,4-2 4-15,1 1 5 16,0 6 1-16,-2 9 0 16,-5 3 2-16,-11 12-9 15,0 7-1-15,-5 5-3 16,-7 8-1-16,4 2 8 0,-3 1 1 15,1 9 3-15,6 0 1 16,-6-1 1-16,9 5 2 16,-4-11 0-16,5 3 1 15,7-7 2-15,-2-5-1 16,8-1 2-16,-6-3 1 0,9-4 1 16,0-2 2-16,5-4-1 15,2-2-1-15,-4-4-2 16,0-2 0-16,3-5-1 15,0 0 0-15,3-3-1 16,3-6 1-16,1 4-3 16,3 0 0-16,6 0 1 15,-3 6-1-15,-10 6 0 16,-6 3 0-16,-9 5-3 16,-5 2 0-16,6 7 0 15,13 8 1-15,-24-2 2 16,5 5 0-16,-10-4 4 15,-13-3-1-15,10 4 1 16,-3-2 1-16,-4 0-1 16,0-2 1-16,3-3 1 15,-6-1 0-15,-3 0 3 16,-3-4 0-16,-7-2 1 16,2-3 1-16,6-5-3 0,3 2 0 15,5-4-2-15,0-1-1 16,6-1 0-16,-1-3-1 15,7 2-1-15,3 1-1 16,-1-4-2-16,1 6-2 16,0-4-3-16,0 5-2 15,3 5-2-15,-1-2 1 16,-2 3 0-16,0 0 0 0,0 0 0 16,1 0 0-16,8 6 2 15,5 6 2-15,32 31 1 16,-25-25 2-16,7-8 1 15,4 3 2-15,2-10 1 16,3 1 1-16,6-1-1 16,-9-6 2-16,10 0 1 15,-3-7 0-15,-1-1-1 16,3 0-1-16,-4-5-1 16,2-1 1-16,-3-1 1 15,1 1 2-15,-3-2 2 16,-14-3 1-16,-2-2 1 15,-9-6 0-15,-12 6-3 0,2 2-3 16,-20 7-5 0,4 5 0-16,-7 7 1 0,-2 5 2 15,7 8 0-15,-5 10 0 16,5 0-1-16,1 0-2 16,5 10 0-16,1-7 0 15,4 4 2-15,4 2 0 16,2-7 2-16,6 1-1 15,1-2 1-15,7-1 1 0,4-5 1 16,4-2 3-16,7-6 2 16,3-4 1-16,-4-4 1 15,1-7-7-15,4-1-24 16,-7-6-45-16,11-3 39 16</inkml:trace>
  <inkml:trace contextRef="#ctx0" brushRef="#br0" timeOffset="27506.59">17202 4150 424 0,'8'-10'268'0,"5"6"8"16,-8 0-39-16,-4 0-55 15,-1 1-23-15,-1 2-50 0,0 0-16 16,0 1-22 0,0 0-8-16,-4 5-14 0,-1 8-8 15,-34 36-16-15,21-29-6 16,9 8-7-16,3 2-3 16,4-2-2-16,4 0-1 15,2 1 0-15,5-2 1 16,-1-4 0-16,1-9 1 0,-16-13 2 15,10 3 2 1,9-4 2-16,2-6 1 0,22-6-1 16,-15-15-2-16,12-10-8 15,-2-3-3-15,3 2-4 16,-2 2-1-16,-9 1 1 16,-1 4 1-16,-6 7 0 15,-2 7-1-15,-9 8-1 16,-3 4-4-16,-8 8-5 15,-4 5-2-15,2 10-1 16,-2 3 3-16,1 9 4 16,-1 0 1-16,-6 11 4 15,3 4 1-15,-3 8 2 16,4 6 1-16,-6-9 1 16,-1-4 0-16,5-4 3 15,-1-10-1-15,3-1 0 16,3 0 1-16,-6-5-1 0,1 1 2 15,16 0 0-15,-6-8-5 16,2-10-31-16,3-2-28 16,-4-15-106-16,4-1-80 15,20-9 152-15</inkml:trace>
  <inkml:trace contextRef="#ctx0" brushRef="#br0" timeOffset="28294.55">17597 4217 549 0,'-13'8'344'15,"18"-2"-18"-15,-8 1-152 16,-1 0-22-16,20 3-43 15,-14-5-12-15,17-2-23 16,4-2-6-16,-9-4-12 16,13 1-3-16,-9-7-5 15,0-3-4-15,5-1-15 0,-7-6-5 16,4 5-8-16,-4-1-3 16,-5-2-1-16,-1 1-2 15,-5-2-1-15,-2 2-1 16,-4-1-3-16,-4 7-3 15,-4 4-5-15,-5 4-2 16,-2 5-2-16,-3 0 1 0,-5 7 2 16,8 0 1-1,-7 2 0-15,10 7 0 0,-4-2-1 16,-4 4-1-16,11 2 0 16,-11-3 0-16,15 10 1 15,1-1 2-15,2 0 1 16,8 4 1-16,0-4 0 15,4-2 1-15,7-4 2 16,1 0 0-16,3-10 3 16,2-6 0-16,0-11 2 15,-2-7 2-15,11-7-2 16,2-3 0-16,-1-7-4 16,0-7-2-16,2-7-1 15,4-3 2-15,9-2 1 0,-5 2 0 16,1 7-2-1,-1 7-2-15,-9 10-3 0,-4 6-3 16,-3 15-2-16,-3 4-2 16,-10 11 0-16,2 4 1 15,-5 5 5-15,-6 0 4 16,1 4 4-16,-2 1 2 16,-8 0 2-16,0 5-1 15,-11 0 7-15,-1 0 5 0,-13-6 12 16,-1-5 7-1,2-2 5-15,-6-11-2 0,-1-6-6 16,-5-4-7-16,0-13-10 16,1-1-1-16,11-12-3 15,5-5-2-15,4 4-32 16,4-1-25-16,6 8-68 16,5 5-5-16,8 2 69 15</inkml:trace>
  <inkml:trace contextRef="#ctx0" brushRef="#br0" timeOffset="32184.88">15598 6246 159 0,'0'0'99'0,"0"0"-3"15,2 1-16-15,-2-1-2 16,4 0 8-16,-4 0 13 15,0-1 6-15,12-2-6 16,-10 2-6-16,1-1-4 16,-3 1-2-16,0 0-4 15,7-5-4-15,-3 3-1 16,1 1 0-16,6-2 3 16,-11 3 2-16,5-2 0 15,5-4-2-15,-6-2-1 16,23-25 2-16,-30 36-12 15,4-2-9-15,9 6-22 16,3 4-11-16,-13-4-13 0,-7 9-1 16,-6 6-4-16,-5-2 0 31,9-10-2-31,1 0-2 0,-15 34-2 0,1 0 1 16,1-3 0-16,12-17 0 15,6-6 2-15,-5-4 1 16,6-7 7-16,2 0 7 0,0-9 0 15,2-8-1-15,9-13-8 16,2-5-8-16,11-7-8 16,10-4-7-16,-2-1-10 15,1-6-2-15,3 11 4 16,-9 4 5-16,3 5 5 16,-4 14-1-16,-8 7-5 15,-1 10-2-15,-4 19 1 16,-2 2 1-16,-7 2 5 15,-1 5 3-15,-3-4 4 16,-2 2 2-16,2-1 1 16,-5-5 2-16,0-5 0 15,4 0 0-15,-5-7 1 16,3-4 2-16,1 0 5 16,0-6-8-16,2-2-67 15,0-2-58-15,0 1-235 0,0 0 223 16</inkml:trace>
  <inkml:trace contextRef="#ctx0" brushRef="#br0" timeOffset="32674.17">16282 6147 888 0,'-14'8'415'0,"4"7"-156"15,-1-7-44-15,-2-3-56 16,13 9-21-16,-8-5-43 16,3 3-16-16,-10 5-28 15,-4-5-11-15,-4 5-18 16,-2 1-7-16,-1 0-7 16,5 4-2-16,11 1-3 15,6-1 0-15,5-3-2 16,1-4 2-16,10-2 2 15,3-1 2-15,16-3 3 16,1-3 0-16,-3-5-1 16,9-2-1-16,1-6 0 15,2-1 1-15,7-7-1 16,-11-3 1-16,-4-5-1 0,0 5 0 16,-6-11 2-16,-1 9 0 15,-10-5 4-15,-9-7 1 16,-10 8 2-16,-7-11 3 15,-11 9 0-15,-4 12-1 16,-11 0-4-16,-2 12-4 16,-14-5-5-16,2-2-3 0,9 9-1 15,5-1 0 1,23 5-1-16,-3-7-8 0,8 2 364 16,12 0-269-16</inkml:trace>
  <inkml:trace contextRef="#ctx0" brushRef="#br0" timeOffset="34373.229">7331 6817 388 0,'6'-4'243'16,"1"-2"-25"-16,-4 3-50 16,1-1-13-16,-4 2-17 15,4-1-9-15,-3 2-10 16,-1 0-1-16,0 0-18 15,0 0-12-15,0 0-23 0,0 0-11 16,0 0-12-16,0-1-3 16,0 1-6-16,-1 1-5 15,0 0-8-15,-8 3-4 16,-15 2-2-16,-29 9-2 16,27-10-1-16,0-1-2 15,4-2-3-15,-1 1 0 16,7-1-4-16,7 5-1 0,2-4-1 15,3 0-1-15,-2 4-7 16,2-5-1-16,9 3 0 16,8-1-1-16,1 2 6 15,2 1-1-15,7 3 2 16,1 2 0-16,7 2 2 16,-1 0 1-16,-9-1 0 15,-7 1 0-15,-1 2 2 16,-2 0-1-16,-6 6 1 15,-5-7 1-15,-6 1 2 16,-1-2 1-16,-9 1 2 16,1 0-1-16,-7-5 2 15,1 0-2-15,-8-9 2 16,5 7-1-16,6-6 2 16,-8-5 0-16,8-7 0 15,7-3-1-15,-1-4-2 0,-5-4-3 16,8 7-4-16,-4-3-5 15,2 8-6-15,11 6-13 16,2 4-68-16,-2-1-51 16,0 1-135-16,0 0-88 15,0 0 231-15</inkml:trace>
  <inkml:trace contextRef="#ctx0" brushRef="#br0" timeOffset="34776.02">7689 6728 1066 0,'-8'-7'527'15,"-4"-2"-212"-15,5 4-132 16,4 5-47-16,4 1-82 16,1 5-23-16,-2-6-19 15,-1 0-4-15,-1 5-2 0,-6 10-2 16,-15 32-1-16,18-24 1 16,-3 7 0-16,1 0 0 15,1 10 0-15,-6-4-1 16,0 0 1-16,7-1 1 15,-6-8 2-15,3 4 0 16,1-11 2-16,0-3-8 0,2-10-39 16,1-5-37-16,8-8-103 15,-4-5-47-15,0-10-97 16,1-8-70-16,2-4 260 16</inkml:trace>
  <inkml:trace contextRef="#ctx0" brushRef="#br0" timeOffset="35353.45">7564 6871 394 0,'-1'-9'284'0,"-11"2"38"16,12 4-49-16,-7-1-84 16,7 3-32-16,2 1-38 15,-2 3-11-15,0-3-5 16,0 0-6-16,0 0-22 16,16 4-9-16,24 9-19 15,-18-9-7-15,-5-2-9 16,5-2-3-16,6-3-3 0,-4-2-3 15,8 0-4 1,-7 0-2-16,-9-6-2 0,1 2 1 16,-5-3-3-16,-5 3-2 15,2 4-3-15,-5 2-3 16,-2 3 0-16,-1-1 2 16,-2 1 2-16,-1 0 2 15,1 0-1-15,-1 10-2 16,-2 10-2-16,-9 25-1 0,7-26 0 15,-5 3 0-15,4-3-1 16,0 3 1-16,2 4 0 16,-2-10-1-16,0 6 1 15,5-2 0-15,-3-12 1 16,4 7 0-16,1-11 3 16,-6 1 5-16,8-5 4 15,-1-5 1-15,4-13-3 16,5-2-6-16,0-9-4 15,0-2 0-15,1-1-1 16,0-3-3-16,0 5-1 16,0 2-1-16,1 6-3 15,3 5 1-15,1 2-2 16,4 5 1-16,-1 3-2 16,-3 1 0-16,0 4 2 0,5-1 0 15,-1 4 3-15,-2 2-7 16,1 4-65-16,-4-1-71 15,-13 5-161-15,8-3 180 16</inkml:trace>
  <inkml:trace contextRef="#ctx0" brushRef="#br0" timeOffset="35852.96">8100 6848 1018 0,'0'-1'475'0,"0"0"-194"15,0-1-53-15,0 1-86 16,0 0-26-16,-1 0-43 16,0 0-16-16,0 1-18 15,0 0-7-15,-1 0-10 16,-10 8-2-16,2 11-4 15,-27 25-3-15,21-25-3 16,17 4-2-16,5-2-4 16,-6-2-1-16,1-3 0 15,5 0 1-15,-1-5 2 0,8 5-1 16,6 3 0-16,-9-13 0 16,-4-1 1-16,15 1 2 15,-16-14 2-15,-1 1-1 16,19-5-6-16,-22-15-5 15,23 2-9-15,0-11-2 16,-9-4-2-16,0 2 1 16,-7 3 2-16,1 7 1 0,-10 8 3 15,-4 1 2-15,-6 8-1 16,4 7-4-16,-6 4-3 16,-2 2-1-16,0 7 2 15,-2-4 3-15,6 5-3 16,2 3-20-16,3-2-63 15,4 2-53-15,-2 5-170 16,2-6 198-16</inkml:trace>
  <inkml:trace contextRef="#ctx0" brushRef="#br0" timeOffset="36464.71">8486 6815 1220 0,'-9'-6'553'16,"8"6"-263"-16,-1 0-69 0,-15 5-94 15,17-2-44-15,-6 0-47 16,0 11-10-16,5-4-7 15,-10 6-3-15,1 1-1 16,5 3-1-16,2 4-5 16,0 1 1-16,-2 3-3 15,3-5 0-15,-7 2 0 16,3-9 0-16,3 2 2 16,-4-5 0-16,5-14 2 15,0 1 3-15,2-3 1 16,0 1-1-16,0 1-4 15,0 0-7-15,2-11-11 16,9-12-6-16,30-28-16 16,-26 20-5-16,5 1 1 15,-2 5 3-15,0 1 16 16,5 0 5-16,-5 5 6 16,8 1-1-16,-8 7 0 15,4 6 1-15,0 3-1 16,-9 2 1-16,8 10 4 0,-14-1 0 15,-1 6 3-15,0 7 1 16,-13-2-1-16,0 3-1 16,-8 4 0-16,4 1 0 15,2 4 0-15,3-4 0 0,0 1 1 16,1-7 0 0,-5-4 1-16,4-1 1 0,7-9 1 15,-1-1 2-15,3-1-24 16,-3-5-37-16,1-3-84 15,-1 2-52-15,0 0 110 16</inkml:trace>
  <inkml:trace contextRef="#ctx0" brushRef="#br0" timeOffset="37236.18">8964 6823 1124 0,'8'-6'519'0,"-8"3"-216"16,6 2-42-16,-1 0-78 0,-3 1-37 15,-2 0-67-15,-1-1-22 16,0 1-31-16,-10 0-8 16,-13 2-10-16,-26 9-3 15,32-1-4-15,-6 0-1 16,6 6 0-16,-1 1 0 15,3 0-1-15,6 0 0 16,4-4-1-16,3 2 0 0,6-2 1 16,2-2 0-1,7-1 1-15,1-4-3 0,6-6-20 16,1-5-15-16,-1-7-29 16,2-5-11-16,2 0-1 15,0-2 7-15,-2-1 27 16,7 0 13-16,-11-2 23 15,-5 4 7-15,2 4 1 16,-13 3-1-16,-3 9-12 16,3 2-1-16,-4 6-1 15,-6 6-1-15,-7 5 12 16,4 4 3-16,-7 6 8 16,-1 5 6-16,7 4 5 15,-12 12 1-15,1 1-1 16,1-3 0-16,1 6 1 0,-1-14 0 15,1 0-1-15,3 2-1 16,1-6-6-16,-2-5-1 16,3-1 2-16,2-2 2 15,-7-14 6-15,7 0 2 16,-7-12-2-16,0-4-2 16,14-5-7-16,2-6-9 15,7-7-14-15,-5-4-7 0,8-3-12 16,1 2 2-16,8 0 5 15,8 2 6-15,4 8 10 16,-6-6 5-16,8 4 6 16,-2 3 10-16,-5-2 20 15,9 0 8-15,0 3 11 16,5 3-4-16,9 6-8 16,-9 0-5-16,7 10-10 15,-8-4-4-15,-8 5-9 16,-8 0-3-16,-5-5 2 15,3 4-12-15,-6-8-57 16,10 8 416-16,3-4-289 16</inkml:trace>
  <inkml:trace contextRef="#ctx0" brushRef="#br0" timeOffset="38170.17">9729 6866 541 0,'3'0'285'16,"4"0"-56"-16,-4-1-22 16,-3 1-20-16,0 0-4 15,0-1-21-15,0 0-10 16,4 0-26-16,-3 0-15 15,1 0-18-15,9-2-6 0,-11 1-18 16,0 1-10-16,0 0-18 16,0 0-9-16,0 0-11 15,0 1-6-15,-1 0-7 16,-1 0-2-16,-18 1-2 16,-27 5-2-16,24 1-2 15,2 3 0-15,-10 1-1 16,4-1 0-16,8 5-1 15,6 2 0-15,6 0 0 16,-3 2-1-16,0-4-1 16,-3 3 1-16,13 0 1 15,-5 0 0-15,17 8 0 16,-8-7-1-16,1-3-1 16,7 4 1-16,-13-9 1 15,15 3 2-15,1-10 0 0,-10 0 2 16,18-4 0-1,-4-5 1-15,-1-5 1 0,12-2-1 16,-9-8-2-16,-1-6 0 16,1-4-3-16,-4-4-3 15,3-2-1-15,-3 2-2 16,0 4-4-16,4 4 1 16,-14 7 1-16,1 6 1 15,-8 10-8-15,0 6-2 0,-4 5-2 16,-2 5-1-16,-2 6 10 15,-3 0 3-15,2 10 1 16,-4 1 1-16,5 2 5 16,0 3 1-16,1-5 2 15,6-2 2-15,-6-6 16 16,7-10-17-16,-1-6-91 16,1-3 18-16,8 1 19 15</inkml:trace>
  <inkml:trace contextRef="#ctx1" brushRef="#br0">15387 13975 0</inkml:trace>
  <inkml:trace contextRef="#ctx0" brushRef="#br0" timeOffset="41358.03">10164 6892 402 0,'-1'-2'277'16,"1"1"-6"-16,0 0-71 16,0-1-21-16,0-2-43 15,0-1-18-15,0 4-26 16,0 0-1-16,0 0-23 15,0 0-8-15,0 0-7 16,0 0-8-16,0 0 9 16,0 0-4-16,0-1-9 15,-1 1-8-15,0 0-15 16,-1 0-5-16,-8 1-5 16,-7 3-2-16,-34 17-1 15,24-6-3-15,1 3 0 16,1 1-1-16,10 1-1 0,-7 1 0 15,6-1-1-15,8 3 1 16,-6-1-1-16,4 1 1 16,2-3-2-16,-2-1-2 15,10 2 0-15,11-6 0 16,6 2 2-16,11-7 2 16,-1-4 0-16,-3-3 2 0,8-3 0 15,-7-2 1-15,9-1 0 16,0-2 0-16,-4 0 1 15,-3-1 0-15,-5-2-1 16,-6 3 0-16,-1-4 0 16,-4 2 0-16,-3 0-1 15,4 2 1-15,-7 7-3 16,2 0 0-16,-6 0 0 16,-1 1-1-16,3-2 0 15,-4 0 1-15,1 0 0 16,0 0 0-16,0 0-21 15,-2 0-19-15,2 0-71 16,-1 0-47-16,0 0-135 16,1 0 177-16</inkml:trace>
  <inkml:trace contextRef="#ctx0" brushRef="#br0" timeOffset="41802.1">10484 6840 671 0,'-5'-6'400'0,"4"0"-18"16,-8 1-93-16,11 5-85 15,0-2-35-15,-6 2-63 16,3 0-26-16,0 0-33 16,0 0-10-16,-1 4-10 15,-6 19-4-15,-6 29-6 16,0-21-2-16,7 6-2 15,-14-7-1-15,5 0-3 0,1-1-1 16,-2-9 0 0,8 5 0-16,2-11 2 0,6 2-1 15,1-8-31-15,-3-6-26 16,8-4-68-16,7-6-50 16,12 1-369-16,12-9 362 15</inkml:trace>
  <inkml:trace contextRef="#ctx0" brushRef="#br0" timeOffset="42455.45">11083 6676 949 0,'7'-6'463'0,"2"-2"-150"15,-3 9-60-15,-2-9-71 16,-3 7-34-16,2 9-59 16,-2-6-28-16,-4 7-35 15,-3 4-9-15,-6 6-5 16,2 11 0-16,-11 4 0 16,5 2-1-16,0 1-1 15,-8 1-1-15,16 4-2 0,-5-6 1 16,-5 6-1-16,6-5 0 15,-3-9 0-15,-7-3 1 16,22-11 2-16,1-5 1 16,7 2 6-16,1-11 5 15,-8-6 1-15,2-2-2 16,-6-13-7-16,7 3-6 0,-2-5-6 16,6-3-2-1,-8 2-8-15,5 0-4 0,0 1-4 16,-10 3 0-16,5 1 1 15,-16 2 2-15,-9 6 0 16,-6 0 0-16,-4 9 2 16,3 2-1-16,-6 4 0 15,12 4 2-15,-3 1 1 16,2 5 2-16,12 0 2 16,-8 6 0-16,6 3 0 15,1-1-1-15,5 5 0 16,9-4 0-16,3 0 2 15,4-3 4-15,11-6 6 16,-1-1 2-16,6-1 5 16,7 2-2-16,5-5-2 0,4-1-1 15,9-7-2 1,-3-1 1-16,7-6 2 0,-4 3 2 16,-15-8 0-16,4-5-15 15,-9-5-123-15,-5-4-96 16,7 8 130-16</inkml:trace>
  <inkml:trace contextRef="#ctx0" brushRef="#br0" timeOffset="54609.45">17905 6169 612 0,'17'-31'300'0,"-12"31"-96"0,-3-5-27 16,5 4-36-16,-1-6-13 16,0 2-17-16,2 3-6 15,-5-3-7-15,1 1-2 16,-1-3-6-16,1 7-1 16,-3-1-11-16,-1 1-8 15,0 0-25-15,-1 0-14 16,-1 0-18-16,1 0-5 0,-6 22-1 15,-14 29-1-15,13-14-1 16,-3-8-2-16,0 3-1 16,-1 0 1-16,1-10 0 15,3 7-1-15,0-7 1 16,0-2-1-16,-1-5 0 16,4 1 0-16,1-6 0 15,-1 1 0-15,2-5-6 16,-1-5-14-16,0-1-40 15,4-1-37-15,0 0-105 16,0 0-58-16,0-1-128 16,0 1 226-16</inkml:trace>
  <inkml:trace contextRef="#ctx0" brushRef="#br0" timeOffset="55002.15">18331 6049 858 0,'-6'0'420'0,"4"0"-138"15,2 0-62-15,-1-2-79 16,0 1-28-16,0 1-39 15,0 0-15-15,0 0-13 16,0 0-3-16,-1 4-8 16,-1 9-3-16,-1 3-8 15,-16 33-5-15,8-16-7 16,2-1-4-16,-2 3-2 16,2-3-2-16,-3-6-1 15,4 5 0-15,4-4 0 16,-5 1-1-16,1-7 0 15,-3-2 1-15,-2-6 0 16,14 0 0-16,-3-7-1 0,3-3-15 16,1-5-89-16,-2 1-59 15,0 0 93-15</inkml:trace>
  <inkml:trace contextRef="#ctx0" brushRef="#br0" timeOffset="55346.58">17977 6247 869 0,'0'-5'429'0,"3"10"-136"15,2-5-43-15,-2-4-71 16,8 4-30-16,2-4-48 16,4 3-17-16,6 4-26 15,1-3-11-15,3-1-14 16,-5-4-6-16,2 5-7 16,-2-3-3-16,-5 1-8 15,10 2-2-15,-5-1-2 16,-7-4 1-16,0 1-77 15,-6 7-56-15,3-4-410 16,0 13 350-16</inkml:trace>
  <inkml:trace contextRef="#ctx0" brushRef="#br0" timeOffset="55763.11">18646 6080 942 0,'-1'-1'484'0,"0"0"-132"15,1 0-107-15,0 0-113 16,-1 0-40-16,0 1-50 16,0 0-13-16,0 3-10 15,-5 20-1-15,-13 25 6 16,13-16 1-16,1-3 2 16,-7-9-1-16,3 11-9 0,5-11-4 15,-2 2-5-15,-2 1-3 16,7-4 0-16,-18-2 0 15,11-4 0-15,5-1 1 16,-9-8-2-16,12 4 1 16,-4-8-48-16,-3-3-41 15,21-3-114-15,-13-7-102 0,3 1 190 16</inkml:trace>
  <inkml:trace contextRef="#ctx0" brushRef="#br0" timeOffset="56613.31">18631 6030 816 0,'-8'1'437'16,"7"0"-121"-16,2 2-110 0,-10-3-37 15,8 2-58-15,0 2-23 16,3-1-29-16,-2-3-7 16,6 1-6-16,15 1-2 15,30 8-3-15,-22-6-5 16,-3 4-5-16,8-3-7 15,-2-5-6-15,-5 0-7 16,1-8-7-16,-5 8-3 0,-2 7-2 16,-3 0 1-16,-7 3 1 15,-3 2 0-15,-7-5 0 16,-4 4 0-16,-9 2 2 16,-6-8 0-16,-5 10 3 15,2-4 1-15,3 3-1 16,0 0-4-16,4-9-3 15,-2 5 0-15,0-10-1 16,2 3 3-16,5 5 1 16,1-13-2-16,2 3-5 15,3 1-1-15,1-8-6 16,3 9 0-16,1-2 4 16,5-3 0-16,2 0 3 15,-2 4 1-15,6 3 1 16,-4 1 1-16,3 7-1 0,4-5 1 15,-2 3 3-15,1 7 1 16,-3 4 1-16,-2-7 0 16,1 3-3-16,-1-8 0 15,6 4 0-15,-9 8 0 16,-9-3 0-16,-1 3 1 16,-11-9 2-16,7 3 1 15,-1 1 2-15,-5-1 1 16,-5-2 2-16,-3-2 2 0,3-5 4 15,-3 1 4-15,1 1 3 16,-1-3 1-16,-6-5-4 16,4-1-2-16,8-5-7 15,-5-1-3-15,19 2-3 16,-23-9 1-16,7 3-2 16,24 1-2-16,-11-3-6 15,21 12-19-15,-10-7-24 16,-23 1-20-16,3 9-78 15,-1-7-38-15,7 13-129 16,10 0-175-16,7 3 323 16</inkml:trace>
  <inkml:trace contextRef="#ctx0" brushRef="#br0" timeOffset="57163.119">19149 6225 820 0,'0'-13'495'16,"7"1"-41"-16,-7 17-223 16,0-5-48-16,-18 15-81 15,-3-3-25-15,32-12-32 16,-9 8-7-16,16-2-4 16,-32 11-2-16,0 6-2 15,14 5-1-15,-11-1-3 16,28-10-2-16,-10 6-8 15,-42-5-4-15,10 1-3 16,5-5-1-16,-14 0 2 16,42-9 0-16,22-3 4 0,-30-2-4 15,9-11-3-15,-15 0 4 16,-20-5-7-16,32-4 3 16,-4-8-2-16,24-1-6 15,-9-1-3-15,3 4 0 16,-7 2 0-16,9 3 1 15,11 8 1-15,-7-5 1 0,14 12-1 16,-20 1 0-16,0-11 0 16,-9 9 0-16,1 8 7 15,4-1-16-15,-3 10-104 16,7 1 96-16,-9 1-23 16</inkml:trace>
  <inkml:trace contextRef="#ctx0" brushRef="#br0" timeOffset="57945.94">20088 6102 1608 0,'-6'-1'69'15,"9"-1"1"-15,-4 0 62 16,-1 2-43-16,2 0-8 0,-2 6-17 16,0 10-5-16,-32 34-13 15,17-42-9-15,16 12-14 16,-4 1-6-16,3 6-5 15,-17 10-3-15,1-12-3 16,-2 7 0-16,20-9-3 16,-3 0-1-16,-14 2 0 15,2-7-1-15,-6-3 1 16,9-3 0-16,7-5-1 16,1 1-10-16,1-7-35 15,0-1-30-15,7-9-127 16,-3-3-111-16,9 0 197 15</inkml:trace>
  <inkml:trace contextRef="#ctx0" brushRef="#br0" timeOffset="58213.1">19947 6246 676 0,'10'-11'404'0,"-6"8"-11"16,-4 5-90-16,0 6-86 16,5-10-35-16,11-7-60 15,12 2-23-15,16-2-21 16,-10 13-8-16,8 3-20 16,-15-5-10-16,-11-3-19 31,-7 0-7-31,0 1-7 0,25-14 0 0,-10 8-87 15,-1-1-70-15,-16 3 91 16</inkml:trace>
  <inkml:trace contextRef="#ctx0" brushRef="#br0" timeOffset="60030.04">20423 6412 358 0,'0'0'198'0,"0"0"-27"16,0 2-24-16,0-2-12 16,0 1-3-16,0-1-4 15,0 0-4-15,5 4-16 16,-1-3-7-16,6-1-11 16,2-4-3-16,24-19-12 15,-22 4-9-15,-4-4-19 16,1-5-10-16,10 1-14 15,2-6-4-15,-6-12-5 16,7-4-1-16,1-1 2 16,2 0 4-16,-4 12 8 15,-4 11 2-15,-9 7-1 16,-3 6-5-16,-2 9-14 16,0 3-9-16,-5 4-8 0,0 5 1 15,-7 8 1 1,0 2 6-16,5 10 1 0,-3 9 1 15,5 7-2-15,-4 1 1 16,0-2 0-16,1-2 0 16,-4-5-1-16,5-5-1 15,-2-2-4-15,4-4-3 0,4-9-4 16,-2 2-1-16,5-9 2 16,-3 1 3-16,3-6 7 15,-2 1 2-15,4-3 3 16,0-6 2-16,1-3-2 15,2-7 1-15,1 0-2 16,2-6 0-16,3-7 0 16,2 7 0-16,2-18 1 15,-6 7 0-15,-4 1 2 16,-4-14 1-16,9 3 3 16,-2-4 2-16,1 1 0 15,2 5-1-15,-18 11-5 16,15 6-2-16,1 5-3 15,-2 5-1-15,2 7 0 16,-2-5-1-16,-17 7-5 16,-6 2-3-16,2 6-25 0,-5 2-44 15,16 3-153-15,3 6-126 16,3 5 213-16</inkml:trace>
  <inkml:trace contextRef="#ctx0" brushRef="#br0" timeOffset="60811.75">21221 6164 1128 0,'7'-10'501'0,"-2"2"-242"16,-2 4-52-16,-5 0-74 16,2-2-20-16,-3 0-28 15,0 1-10-15,-1-6-18 16,-4 11-10-16,-2 1-18 16,-2 1-7-16,-5 19-10 15,2-16-8-15,-7 14-4 16,0-4-1-16,-2-5-1 15,3 13 2-15,1-3 1 16,1 2-1-16,1 1 0 16,2-3-2-16,5-2 1 0,1-3 0 15,7 4 0-15,3-4-1 16,3 1-1-16,0 2 1 16,1-6-1-16,-9-4 0 15,9-2 1-15,-4-4-1 0,14-4 1 16,4-3 0-16,-1-5-3 15,13-1-1-15,-7-5-5 16,9 2-3-16,-1-9-1 16,-5-5-2-16,-2-2 2 15,-4-2 0-15,1 7 3 16,-5-9 3-16,-1 10 4 16,-4-5 1-16,-8 3 3 15,0 17-1-15,-3 5-9 16,-3 4-2-16,-3 11-1 15,1 1-2-15,-6 3 8 16,4 13 2-16,-3-3 2 16,-1-3 2-16,6 3 1 15,-3-8 1-15,3 6 0 16,0-1 0-16,-1-5 1 16,2 2 0-16,4-8-1 15,-1 1 0-15,4-2 1 0,1-3 0 16,4-2 1-16,3-2 1 15,4 1 0-15,1-4 0 16,0-5-1 0,-9 3 1-1,2 1 0-15,24-9 0 0,6-1-1 0,-7-3-1 16,-12 6-1-16,-3 3-14 0,-2-5-54 16,-2 5-30-16,-8 1-105 15,4-1-94-15,-10 9 196 16</inkml:trace>
  <inkml:trace contextRef="#ctx0" brushRef="#br0" timeOffset="61287.51">21706 5920 780 0,'1'-8'469'15,"-4"8"-40"-15,3 0-142 16,-5 7-133-16,4 7-43 0,-4 2-51 16,-2 4-12-16,0 8-13 15,-7 2-2-15,5 8 2 16,-3 4-3-16,-2 2-4 16,2-5-6-16,0-5-9 15,4 1-3-15,-3-10-3 16,4 3 0-16,3-4-3 15,-4-5 0-15,4-4 0 16,-9-1-1-16,5-7-1 16,0 0 1-16,7-4-28 15,2-1-17-15,1-2-61 16,-2-1-54-16,0 0-132 16,0 0-291-16,0 0 384 15</inkml:trace>
  <inkml:trace contextRef="#ctx0" brushRef="#br0" timeOffset="61695.04">21702 5914 694 0,'-9'-2'379'0,"2"2"-67"15,5-1-58-15,-1 2-66 16,3-1-27-16,0 0-40 16,0 0-17-16,0 0-20 15,5 0-5-15,16 1-12 16,37 1-10-16,-23-3-17 15,11 1-7-15,0-3-12 16,-6 0-3-16,-15 1-3 16,4-5-1-16,-2 5-2 15,2-3-1-15,9 2-6 16,-17 4-2-16,-4-3 8 0,-9 2-38 16,-1 1-84-1,-5 2-65-15,-4 2-241 0,2 4 265 16</inkml:trace>
  <inkml:trace contextRef="#ctx0" brushRef="#br0" timeOffset="62014.17">21673 6183 1005 0,'0'-3'464'0,"7"4"-191"16,-3-1-44-16,7-3-61 16,2 2-18-16,7-6-29 15,2 4-10-15,10 5-16 16,6-4-11-16,-3 2-25 15,4 7-12-15,-11-8-22 16,-4 4-8-16,2-1-11 0,-12-9 11 16,-3 4-49-16,-4-4-41 15,-4-1 49-15</inkml:trace>
  <inkml:trace contextRef="#ctx0" brushRef="#br0" timeOffset="63478.46">22559 6122 533 0,'-1'0'288'0,"0"-1"-55"0,-5 0-39 16,4 0-55-16,-7 1-14 15,8 0-19-15,0 0-1 16,0 0-2-16,0 0-3 16,0 0-15-16,0 0-8 15,1 0-10-15,0 0-5 0,0 0-5 16,7 3-2-16,14 5-5 16,29 4-3-16,-19-12-4 15,2-4-2-15,10-4-1 16,6 6-1-16,6-3-8 15,0 5-5-15,-1-4-9 16,-5-3-4-16,-7 5-6 16,-5-2-1-16,-9 7-2 15,-7-3-1-15,-1 1 1 16,-3 2-1-16,-4-3 3 16,-3 1 0-16,-7-1 2 15,-2-5 2-15,-2 2 1 16,0 1-1-16,0 1-2 15,0 0-2-15,-1 0-3 16,1 0-2-16,0 0-1 0,-2 0 0 16,-9-4-1-16,0 0 0 15,-24-11 1-15,29 17 0 16,0-4 2-16,0-1 0 16,-1 2 0-16,-3-6 0 15,3-1 0-15,-1 3 0 16,1-4 1-16,4 1 0 15,-2 3-1-15,2 0-1 16,4 3-1-16,-3 3 0 0,2-1 1 16,0 0 0-16,-1 0 0 15,1 0 0-15,1 1 2 16,0 0 0-16,0 0 2 16,0 0 0-16,0 0 2 15,15 7 2-15,31 21 4 16,-25-17 3-16,0 0 4 15,1-6 1-15,2 2-5 16,-1 1-4-16,-6-8-4 16,1 5-3-16,-5-5 1 15,4 1 0-15,-12 2 1 16,4-1 1-16,-8-2-3 16,-7 0-1-16,6 0 1 15,-2 0-1-15,1 0 1 0,0 0 1 16,-7 2-2-16,-8 4 0 15,-27 15 0-15,26-18-1 16,1-1-1-16,-2 5 1 16,2-2 0-16,-1 2-1 15,2 8 0-15,-5-7-1 16,3 3 0-16,0 2 0 16,2-10 0-16,1 7 0 15,1-7-1-15,3 0 0 0,1 1-1 16,9 2 1-16,2 0-30 15,-1-1-37-15,5-6-108 16,2-7 301-16,2-2-130 16</inkml:trace>
  <inkml:trace contextRef="#ctx0" brushRef="#br0" timeOffset="73597.16">23857 5920 602 0,'0'-6'345'16,"1"4"-51"-16,6 2-79 15,-7 0-81-15,-1 0-37 0,0 0-33 16,0 0-8-16,-1 0-8 16,1 0 2-16,0 0-3 15,0 0-3-15,0 0-5 16,-1 11-5-16,-12 8-10 15,-31 28-5-15,29-15-5 16,7 7-4-16,-11 2-3 16,3 6-1-16,-4-5-1 15,1-7-1-15,7-1 0 16,1-8-1-16,3-6-1 16,-1-1 1-16,1-10 0 15,3 2 1-15,2-8 1 16,3-3-7-16,1-2-48 15,0 1-41-15,0 0-147 16,0 0-202-16,1-7 285 16</inkml:trace>
  <inkml:trace contextRef="#ctx0" brushRef="#br0" timeOffset="74012.47">24111 5888 1020 0,'-2'-6'457'0,"1"6"-225"16,-1 1-49-16,1-1-73 15,0 0-28-15,-1 0-30 16,1 0-11-16,-3 5-8 15,-8 14 0-15,-32 32 1 16,30-24 0-16,-5 9-1 16,1 0-2-16,-1 10-5 15,3-3-4-15,4-5-9 16,-4-2-4-16,2-9-4 16,1-1 0-16,-1-5-2 15,14 1-1-15,-10-8 0 16,8-1 0-16,2-5-2 15,-16-4-2-15,15-3-23 16,-3 1-23-16,-7-2-42 0,15 1-28 16,-3-3-68-16,3-2-56 15,-4 3 156-15</inkml:trace>
  <inkml:trace contextRef="#ctx0" brushRef="#br0" timeOffset="74382.11">23761 6102 727 0,'-5'2'382'0,"9"2"-93"16,-4-3-52-16,0-1-65 16,0 0-23-16,14 3-30 15,9 3-9-15,9-5-10 16,-7 2-9-16,-12-1-9 0,7-3-6 16,10 4-23-16,-12-9-12 15,6 2-22-15,-6-2-8 16,-6 0-4-16,-4 3 0 15,2 0-3-15,0 1 0 16,-3-2-30-16,-1 4-43 16,-1-1-106-16,-2 1-87 15,1 7 157-15</inkml:trace>
  <inkml:trace contextRef="#ctx0" brushRef="#br0" timeOffset="74815.75">24436 5915 857 0,'-3'-4'481'0,"-1"3"-86"16,-4 1-194-16,0 1-39 15,5 7-68-15,-9-2-21 16,4 8-31-16,-6 6-6 16,-4 2 0-16,9 7 5 15,-2 8 5-15,-2-1-1 16,4 7-12-16,0-4-9 15,-8-8-12-15,10 4-2 16,-3-9-4-16,-7-8-1 16,10 2 0-16,-6-7-1 0,3-2 1 15,4 2 0-15,-2-7 0 16,1-3-3-16,4-8-27 16,1 3-28-16,3-2-84 15,-1 3-55-15,0 0-202 16,0-5 248-16</inkml:trace>
  <inkml:trace contextRef="#ctx0" brushRef="#br0" timeOffset="75264.28">24379 5926 569 0,'-8'-8'362'0,"12"8"3"16,-8-3-89-16,4 0-74 15,0 2-31-15,0 0-35 16,5-1-15-16,16-1-21 16,24-2-5-16,-24 5-16 15,-1 0-9-15,9 0-12 16,-2 0-10-16,2-1-13 16,5-1-5-16,0 1-11 15,-3-2-3-15,-7-5-6 16,8 6-2-16,-12-5-2 15,1 3-2-15,3 7-2 16,-24-7 0-16,5 4-22 16,-1 0-35-16,-6 0-94 15,2 0-69-15,-1 0-177 16,0 0 242-16</inkml:trace>
  <inkml:trace contextRef="#ctx0" brushRef="#br0" timeOffset="75641.87">24352 6150 643 0,'-1'0'411'16,"-8"4"-31"-16,16-3-152 15,-8 2-25-15,3 4-57 16,6-3-10-16,2 1-2 16,5-1-4-16,3-2-7 15,7 0-7-15,-2-3-16 16,5 4-7-16,1-10-22 15,-1 0-14-15,-2-6-25 16,3 2-10-16,-8 6-13 16,0-3-2-16,-5 2-13 15,-4 1-21-15,-10 3-101 0,-2-5-88 16,-4 8 131-16</inkml:trace>
  <inkml:trace contextRef="#ctx0" brushRef="#br0" timeOffset="77357.36">25365 6032 903 0,'0'-1'435'0,"0"0"-161"16,0 0-45-16,0 0-83 15,0 0-36-15,-1 0-52 16,0-1-16-16,-1 2-14 15,-3 8-1-15,2 21 0 16,-41 42-1-16,31-32 2 16,-6-3-2-16,3-3-4 15,3 2-4-15,3-5-8 16,3 0-1-16,-8-9-3 16,-1-1-1-16,-2-5 0 15,-4-5 0-15,15 1-1 0,1-7 1 16,5-4-38-16,1-4-39 15,5-6-121-15,-5-1-114 16,3-1 191-16</inkml:trace>
  <inkml:trace contextRef="#ctx0" brushRef="#br0" timeOffset="77658.08">25173 6139 1052 0,'1'0'495'0,"7"-1"-204"15,-7-1-44-15,13 3-78 16,-7-5-33-16,12 2-42 16,4-1-9-16,-12 1-16 15,26 7-6-15,-8-6-11 16,11-1-8-16,8 0-16 15,-13-5-7-15,-2 2-11 16,-5 2-2-16,-8-4 5 16,-4 2-18-16,-4 1-77 0,-4-4-54 15,-2 8-251-15,-2 1 245 16</inkml:trace>
  <inkml:trace contextRef="#ctx0" brushRef="#br0" timeOffset="78757.83">25950 6373 596 0,'-1'-1'318'0,"0"-1"-71"16,0 1-45-16,0 0-51 15,0 1-18-15,0 0-19 16,0 0-4-16,0 0-18 16,0 0-9-16,-1 0-18 15,1 2-6-15,0 1-5 16,0-1-5-16,0-2-1 15,0 0 4-15,0 0-1 16,1 0-4-16,0 0-12 16,0-1-11-16,0 0-12 15,16-20-2-15,34-35-2 16,-26 19 2-16,-4 3 2 31,-10 16 2-31,1 2 3 0,28-51 0 0,-5-1 1 0,4 7-3 16,-21 34-3-16,3 4-2 15,-6 7 0-15,-7 5 1 16,-5 5 0-16,-2 4-2 16,-2 2-5-16,1 0-2 0,0 0-2 15,0 8 0 1,-2 17 0-16,-5 32 0 0,2-25 0 16,-2 3 1-16,1 2 0 15,1 4 0-15,3-7 1 16,5 1-1-16,3-4-1 15,3-10 1-15,3 5 0 16,-7-11-1-16,-4-4 0 16,6 0 2-16,-3-7-2 15,2 2 2-15,11-2 2 16,-16-8 0-16,9-2 2 16,1-4-1-16,2-3 0 15,11 0-1-15,0-6-1 16,3-4 0-16,-4-6 0 15,0-1 0-15,-10 5 0 32,-5 13 1-32,-1 0 0 0,18-39 1 0,-1 0 0 0,1-1-1 15,-5 16 0-15,0 2 0 16,2 4-2-16,-5-4-1 16,-2 10-1-16,0 4 0 15,-2 12 0-15,-3-4-1 16,-4 4-1-16,-1 2-3 15,3-1-3-15,-4 13-11 0,-1 10-75 16,-4-5-40-16,-13 15-142 16,11-3-196-16,2 3 317 15</inkml:trace>
  <inkml:trace contextRef="#ctx0" brushRef="#br0" timeOffset="79461.65">26892 6096 745 0,'3'1'404'0,"2"-1"-58"0,1 5-97 16,-4-6-51-16,3-2-21 15,-4-4-28-15,1-3-6 16,-2 2-23-16,1 0-13 16,-4-4-32-16,2 4-14 15,-7 0-20-15,-3-2-8 16,-2 9-13-16,-5-6-4 16,-3 7-8-16,1 5-3 15,-6 0-2-15,-4 9-2 0,11 3-1 16,-8-2 0-16,14 8 0 15,4 1-1-15,-9 2 0 16,12 4 0-16,-6-5 0 16,3-1-1-16,3-2 1 15,-7-2 0-15,13 0-1 16,-7-5 0-16,7-2-1 16,10 1 1-16,-10-5 0 15,11-3-1-15,-7-3 1 16,6-3-1-16,5-9-4 15,5 3-2-15,11-6-15 16,-9-9-6-16,9-4-14 16,-3-8-2-16,0-9 13 15,5-3 8-15,-5 3 17 0,-6-2 6 16,-5 13 2-16,-6 9 0 16,-7 7-1-16,0 5 1 15,-4 7-11-15,0 5-4 16,-3 6 1-16,-6 3-1 15,1 8 10-15,0 2 4 16,-2 6 0-16,5-2 1 16,-2 3 0-16,-1-3 0 15,4-8 2-15,0 10-2 16,4-3 0-16,0 0 1 0,4 3 2 16,0-10-3-16,0-9 3 15,1 2 4-15,0-10-78 16,-2 0-64-16,8-3-284 15,0-4 260-15</inkml:trace>
  <inkml:trace contextRef="#ctx0" brushRef="#br0" timeOffset="79805.63">27427 5838 1018 0,'1'-5'509'0,"-3"4"-143"0,-1 6-138 15,-4 2-87-15,1 1-26 16,-3 4-31-16,0 0-13 16,0 7-18-16,1 4-5 15,-8 2-9-15,0 0-4 16,-4 5-8-16,-2 4-5 15,6 6-7-15,-2-2-4 0,4 0-5 16,3-3-1 0,0-4-1-16,3-3 0 0,-2-8 0 15,4-1-1-15,0-5 2 16,2-3-18-16,-2-10-68 16,-1-2-46-16,3-7-171 15,5-4-149-15,4-3 287 16</inkml:trace>
  <inkml:trace contextRef="#ctx0" brushRef="#br0" timeOffset="80555.67">27401 5888 673 0,'-13'-6'400'16,"5"6"-18"-16,-3-5-108 16,9 5-88-16,2-5-38 15,0-2-53-15,5-1-12 16,3-2-15-16,2 0-1 16,6 3-9-16,-4-5-7 0,10 5-17 15,6 0-6 1,6 3-13-16,8 7-5 0,-1-2-2 15,-1 8-2 1,-8 1-2-16,-8-1-1 0,-11 5-2 16,1-3-1-16,-12 7 1 15,3-2 1-15,-11 3 2 16,-8-1 2-16,-11 1 0 16,-6-4 0-16,16-4 1 15,-25-1 0-15,3-5-3 16,-6 1 1-16,-6-3-2 15,19-2-2-15,13-3 3 16,3-1-1-16,7-5-3 16,2 2 0-16,5 0-5 0,5 1 0 15,2 1-1-15,3 3 0 16,4 2 2-16,4-1 0 16,3 6 2-16,2-4 0 15,10 5 1-15,-3 6-1 16,4 1 2-16,1 9 0 15,-10 1-1-15,-4 2 1 16,-9 5 0-16,1 0 0 16,-10-2 1-16,-9-9 1 15,-2 4 1-15,-8-6 1 0,-1 3 1 16,-1 4 0-16,-6-9 2 16,-2 2 3-16,-10-8 11 15,3-1 7-15,2-2 9 16,-6-5-4-16,7 0-9 15,2-2-7-15,-6-2-10 16,6-2 1-16,8 0-3 16,-4-2-1-16,8-4-3 15,-1-6-2-15,9-3-22 16,5-4-15-16,0-10-85 16,7-5-63-16,-7-2-186 15,-1 2 224-15</inkml:trace>
  <inkml:trace contextRef="#ctx0" brushRef="#br0" timeOffset="81174.15">27991 6068 967 0,'4'-3'531'15,"-2"1"-82"-15,-5-3-241 16,2 4-41-16,0 1-68 16,0 0-29-16,0 0-31 15,0 0-4-15,-8 17-6 16,-26 27-2-16,21-20 1 0,1 5 2 16,2-3 1-16,-2 5-2 15,5-5-8-15,1 0-4 16,1-1-7-16,-1-4-1 15,2-4-2-15,0-6 0 16,3-2 0-16,0-4-1 16,2-5 5-16,0-2 1 15,0 1-1-15,0 0 2 16,1-4-6-16,8-11-2 16,23-35-2-16,-16 20-1 0,6-4-2 15,2-4-3-15,8 3-2 16,3 10 0-16,-5 1 3 15,11 10 0-15,-15 0 2 16,2 3 0-16,7 1 1 16,-7 1 0-16,10 4-1 15,-5 2 1-15,-1 4 27 16,-6 0-18-16,-10-3 80 16,1-1-59-16</inkml:trace>
  <inkml:trace contextRef="#ctx0" brushRef="#br0" timeOffset="90749.409">17885 6811 595 0,'-1'-2'248'0,"0"1"-96"16,0 0-27-16,1 0-37 16,0 1-14-16,0 0-15 15,0 0-8-15,-1 0-13 16,0 0 0-16,0 0-6 16,0 0-2-16,1 0 7 15,0 0 0-15,0 0 11 16,0 0-1-16,-2 0-6 15,1 0-8-15,0 7-13 16,0-2-1-16,0-2-7 0,1 0 3 16,0-2 4-16,0-1 2 15,0 0-1-15,0 0-3 16,0 0-7-16,0 0-3 16,0 0-3-16,0-1-1 15,0 0 0-15,0-1-1 16,0 1-1-16,0 0 0 0,0 0 0 15,0 0 2-15,0 0 1 16,0 0 2-16,0 1 4 16,0 0 0-16,-1 0 1 15,1 3-2-15,-1 3-2 16,0 0-3-16,1-2-1 16,-1-1 1-16,1 2-1 15,0-3 1-15,0 0 1 16,0-2 1-16,-1 0 0 15,1 0 1-15,0 0-6 16,0 0-32-16,0 0-139 16,0 0-160-16,0 0 199 31</inkml:trace>
  <inkml:trace contextRef="#ctx0" brushRef="#br0" timeOffset="91706.86">18450 6655 557 0,'5'-6'277'0,"4"4"-86"16,-2-3-46-16,-13-5-60 16,9 11-22-16,-8 1-10 15,5 4 3-15,-1-6 20 16,0 0 9-16,0 0 3 16,0 0 1-16,0 0 1 15,0 0-4-15,0 0-11 16,0 0-5-16,-5 1-13 15,-4 2-2-15,3-1-10 16,-4 2-4-16,-29 8-11 0,28-11-7 16,-2 6-8-16,2 0-2 15,-1-3-2-15,0-4-2 16,1 2-3-16,1-2 0 16,3 1-2-16,2 1 0 15,0-3-2-15,4 4 1 16,2 0-1-16,0-3-1 15,0 0-1-15,-1 0-1 16,0-1-1-16,-1 1 0 16,1 0 0-16,0 0 0 15,0 0 1-15,1 0 1 0,-1 0 0 16,-1 8 0-16,1-7 0 16,-6 11 0-16,-15 26 0 15,15-30 1-15,6 0 0 16,-9-8 0-16,7 2 0 15,5 3-1-15,-2-5 0 16,0 0 0-16,0-1 1 16,0 0 1-16,0 0-1 15,0 0 1-15,0 0-2 16,7-2 0-16,4-3-2 16,-1 1 1-16,26-13-2 15,-25 12 1-15,-1 4-1 16,1 0 1-16,-2 3-1 15,-3 5 5-15,0 1 0 0,1 8 2 16,-2-4-4-16,-1 0-4 16,3 4 2-16,-12-5 0 15,4 1 2-15,-2 0 0 16,-6-3 0-16,4 4 1 16,-5-1 1-16,-2-2 0 0,-2 1 2 15,2-6-2 1,-6 1 3-16,3 1 1 0,-6-6 1 15,2 0 1-15,2-1-1 16,0-4 1-16,7-3-1 16,1-3-1-16,9 2-2 15,-8 0-4-15,7 4 0 16,-2 2 0-16,-6 3-8 16,10 2 0-16,-4 1-27 15,-2 2-30-15,4 2-74 16,-3 2-60-16,5 4 122 15</inkml:trace>
  <inkml:trace contextRef="#ctx0" brushRef="#br0" timeOffset="92738.33">18603 6758 749 0,'4'0'143'15,"1"1"-35"-15,-2-3 119 16,-3 1-28-16,0 0-32 16,0 0-8-16,0 0-14 15,0-1-9-15,0 1-37 16,0 0-23-16,0 0-33 15,0 0-13-15,0 1-11 16,0 0 0-16,-2 6-9 16,1 4-1-16,0 4 2 0,-3 26-1 15,-1-27-1 1,-12 0 0-16,19 3-2 0,-9-8-1 16,7-1-3-16,0-1 2 15,-8-4 1-15,8 3 3 16,-8-8 5-16,26 3-2 15,-14-7-4-15,0-3-4 0,-3 2-3 16,-6-4-1-16,5 1 0 16,4 2 0-1,15-1-1-15,-10-1-2 0,7-1 1 16,-6-2-1-16,0 0 1 16,4-2 0-16,1 6 0 15,4 3 1-15,-2 6-1 16,0-1 0-16,-13 2-2 15,3 0 0-15,-6 1 1 16,4 13 0-16,-2-3 2 16,-2 6 0-16,-1 2 1 15,-5-6 2-15,2 1 0 16,0-2 2-16,-2-3-1 16,3 0-1-16,-1-3 2 15,1 0-1-15,-1-5 2 16,2-1 0-16,1-1 0 15,0 0 0-15,0 0-2 0,0 0 0 16,0 0-3-16,0-1 0 16,0 1 0-16,0 0-2 15,0-2 1-15,4-5 0 16,-2-6 0-16,39-25 1 16,-27 22-1-16,1 4-1 0,-2 1-1 15,0 0 1 1,1 7 0-16,-2-1 0 0,1 3 0 15,2 7 0-15,-4-3 0 16,-2 5-1-16,-6 5 2 16,-3-4 0-16,-3 12 1 15,-1-3 2-15,2 0-1 16,-1-2 2-16,1-2 0 16,-1-2-1-16,3 1 2 15,0-6-1-15,-4 1 2 16,3-3 1-16,-8-5 0 15,6 1-2-15,3-4-18 16,0 2-28-16,0 2-75 16,0 0-62-16,0 0 109 15</inkml:trace>
  <inkml:trace contextRef="#ctx0" brushRef="#br0" timeOffset="93235.65">19086 6755 816 0,'-1'0'421'0,"-12"-1"-109"16,13 2-58-16,-10-1-80 16,6 3-29-16,-6 4-47 15,0-3-15-15,5 5-22 16,-3-1-12-16,8 4-15 15,8 1-6-15,-23 2-6 16,23-5-3-16,-19-2-5 16,-5 2-9-16,24-2-4 15,-16 3 0-15,21-3 0 16,3-3 5-16,2-3 2 16,-15-1-3-16,8-1 1 15,-6-2 1-15,3-2-2 16,15-4 1-16,-12-4-1 15,8 0-1-15,-4-4-2 16,-4-1-1-16,-5 1 0 16,-6 0-1-16,0 3 0 0,-6 2 0 15,4 5-1-15,-7-4-2 16,-5 4-2-16,9 6-1 16,-6-1 0-16,-3 5 0 15,5 3 2-15,-3-2 0 16,1 5-22-16,12 0-20 15,2-1-64-15,-3 2-39 0,0 0-82 16,-11 0-78-16,2-2 203 16</inkml:trace>
  <inkml:trace contextRef="#ctx0" brushRef="#br0" timeOffset="93621.7">19410 6662 1185 0,'1'-4'528'0,"-6"8"-258"0,0-3-58 15,4 5-74-15,-4-1-28 16,-1 9-36-16,5-5-12 16,-6 4-16-16,1 3-7 15,2-3-13-15,-4 9-5 16,3 0-6-16,-6 0-6 16,0-3-2-16,1-1-1 15,2-1 0-15,3 2 0 16,0 1 1-16,-2-2-1 0,1-3-10 15,1-3-27-15,5-4-98 16,2-6-61-16,-1-5 108 16</inkml:trace>
  <inkml:trace contextRef="#ctx0" brushRef="#br0" timeOffset="94585.04">20582 6869 613 0,'0'-2'345'0,"0"1"-46"16,0 0-40-16,0 0-71 15,0 0-27-15,0 0-56 16,3 0-17-16,-1 0-15 0,-2 1 0 15,-1 0-6-15,0 0-3 16,0 0-14-16,0 1-12 16,-3 10-10-16,1-5-6 15,1 0-9-15,0 0-2 16,1-1-2-16,1-1 0 16,-1-4 0-16,0 0-4 15,-1 0-58-15,1 0-51 0,1 0-220 16,0 0 205-16</inkml:trace>
  <inkml:trace contextRef="#ctx0" brushRef="#br0" timeOffset="95514.5">21033 6694 839 0,'-4'0'413'0,"10"-2"-154"16,-2-1-91-16,-5 2-28 15,0 1-35-15,0 0-11 16,0 0-20-16,0 0-1 16,0 0-9-16,1 0-1 0,-1 0 2 15,0 0-6-15,-14 3-14 16,13-3-9-16,1 0-14 16,-11 6-2-16,0-2-5 15,-35 11-3-15,38-8-5 16,0-4-2-16,-2-3-1 15,10-9 1-15,-14 8 1 16,12-5 1-16,15 1-1 16,-10 9-2-16,26-8-4 15,-23 8-2-15,-24 7-1 16,40-9 0-16,-20 3 1 16,17-4 2-16,-13-2-4 15,-26 11 0-15,-6-4 1 16,-2 2 0-16,28-1 3 15,-6 0 1-15,-2-1-1 16,8 1 1-16,-5 1 0 0,-4-3-1 16,8-1 1-16,0 2 0 15,-3-6 0-15,6 0-1 16,-1 0 0-16,0 0 0 16,0 0-2-16,0 0 0 15,0 0 1-15,0 0 0 16,5 0 1-16,-2-1-1 15,8-1-1-15,1 1 1 16,23-3-1-16,-24 4 0 0,-6-1 0 16,6-1 0-16,-1 0 1 15,1 2-1-15,1 2 1 16,-12-1 0-16,12 5-1 16,10 2 1-16,-14-2 3 15,7 3-2-15,-11 0 0 16,-12-2 0-16,8 5-3 15,-11 3 6-15,4-1-2 16,2 1 1-16,-5-3 0 16,18-3-2-16,-8 2 4 15,-11 0 1-15,-3 0 0 16,-16-6 2-16,7 0 1 16,4 0 0-16,5-5 5 15,4 4 2-15,-10-6 2 0,1 1 1 16,-2-6-5-16,5 0-2 15,4 2-5-15,0-4-2 16,8 6-3-16,-4-3-1 16,7 4-9-16,-3-1-21 15,4 2-90-15,0 1-53 16,0 0 99-16</inkml:trace>
  <inkml:trace contextRef="#ctx0" brushRef="#br0" timeOffset="96543.19">21236 6820 438 0,'0'-2'292'15,"3"-3"30"-15,0-2-66 16,1-3-53-16,1 2-17 16,25-33-28-16,-24 34-15 0,-2 3-39 15,-2 3-23-15,-2 8-32 16,-3-4-6-16,-4 7 3 16,3 2 0-16,-7 2-7 15,2 5-8-15,1-1-14 16,-4 2-2-16,3 2-6 15,1-2-2-15,-1-2-2 16,3-3 1-16,4-1 0 16,-1-1 1-16,3-9 2 15,3 3 3-15,-3-7 2 16,0-4 0-16,0 3-4 16,0 0-5-16,6-16-6 15,22-34-2-15,-15 29-8 16,3-1-5-16,3 4-3 15,0-1 0-15,-2 1 8 16,-1 5 6-16,9 8 5 16,-10-5-1-16,1 11-1 15,0 0-2-15,-23-1 3 0,7 9-3 16,0 1 2-16,3 5 2 16,-3 3 0-16,6 0 1 15,-22 4 4-15,27-7 1 16,14 3 0-16,-27-2-4 15,10-5-2-15,-37 4 0 16,-1-4 1-16,19-2 4 0,9-4 4 16,-2-2-1-16,1-5-1 15,3 2-2-15,-1 0-5 16,1 0 0-16,11-5 2 16,-1 3 1-16,20-11 0 15,-23 9 0-15,-20 1-7 16,22-8-1-16,17-1-1 15,-10-2 0-15,0-5 3 16,-1-1 1-16,4 2 0 16,5 4-1-16,0 5 1 15,-5 4 0-15,-19 8 3 16,11-2 0-16,-4 4 1 16,-7 3 1-16,15-1-2 0,-23 7 1 15,1 7-3-15,5-2 1 16,-8 0 0-16,8-2 0 15,-2-3 3-15,1-1 0 16,1-5 0-16,-5 2 1 16,6-3 0-16,-4-3 0 15,5-1-3-15,0-2-12 16,0-1-52-16,0 0-30 16,0 0-103-16,0 0-88 0,0 0 185 15</inkml:trace>
  <inkml:trace contextRef="#ctx0" brushRef="#br0" timeOffset="97034.52">21789 6759 909 0,'1'-1'481'15,"5"2"-132"-15,-10 1-127 16,4-2-40-16,0 0-53 15,0 0-23-15,-1 0-28 16,-4 4-11-16,-18 5-16 16,-17 34-12-16,33-32-9 15,4-3-1-15,0 2-10 0,-4 1-3 16,6-1-7-16,-2 3-3 16,5-5-3-16,2 1 2 15,2-5 0-15,2-1-2 16,4-2 2-16,-3-4 1 15,4-1-2-15,2-1 1 16,-3-5-2-16,5-3-1 0,11 3-2 16,-11-4-1-16,-6-2-1 15,3 5 2 1,-14-4 0-16,2 2 1 0,6 3 0 16,-13 0-1-16,-3 1-1 15,0 4-2-15,0 3-2 16,1 2 1-16,-8 0 0 15,2 3 1-15,-8-3-1 16,5 0-1-16,7 3-36 16,-1-2-24-16,4 6-54 15,3-2-37-15,0 0-67 16,0 0-62-16,2-1 183 16</inkml:trace>
  <inkml:trace contextRef="#ctx0" brushRef="#br0" timeOffset="97397.97">22190 6592 1209 0,'1'0'520'0,"-2"5"-279"15,-1 1-47-15,1-6-72 16,-1 0-18-16,-3 8-26 16,2 12-9-16,-37 36-12 15,27-28-5-15,-1 7-11 16,2-2-5-16,4-5-10 15,3 1-6-15,0-3-8 16,0-2-2-16,-1-2-1 16,0-2 1-16,3-5 4 15,-1-7-11-15,2-7-66 16,2-2-32-16,4-9 49 16</inkml:trace>
  <inkml:trace contextRef="#ctx0" brushRef="#br0" timeOffset="101881.84">17787 7737 139 0,'-1'-1'130'0,"0"0"17"16,-1-1-13-16,2 1 1 16,0 0-6-16,0 0-1 15,0-3-7-15,0 3-5 16,0-2-8-16,4-2 3 0,-4 4 17 16,0 0 5-16,0 0 0 15,0 0-7-15,0 0-29 16,0-1-12-16,-1 1-29 15,0 0-9-15,-1 0-17 16,1 1-6-16,0 0-7 16,-9 23-5-16,-17 33-5 15,3-11-2-15,1 4-1 16,11-11-1-16,-1 6-3 16,1-22 0-16,20 4 0 15,-15 1 0-15,-10-11 1 16,17 2 2-16,-5-13 1 15,2 5-1-15,8-10-8 16,-21 4-23-16,17-11-76 16,4-3-60-16,7-10-327 0,36-17 321 15</inkml:trace>
  <inkml:trace contextRef="#ctx0" brushRef="#br0" timeOffset="102217.1">18042 7636 883 0,'0'-7'429'0,"5"5"-150"16,-11-3-44-16,16 6-88 16,-7 4-32-16,-4 7-46 15,4 7-8-15,-19-3-3 16,-2 5-6-16,-2 0-11 15,-5 1-6-15,4 10-9 16,3 2-4-16,-1 1-7 16,3 8-4-16,4-1-3 15,3-6-2-15,2 1-2 16,0-10 0-16,-2-8 0 16,0-2 0-16,5-5 0 15,4 1-6-15,-1-8-52 16,1 1-40-16,-1-6-138 15,0-1-105-15,-1 0 213 16</inkml:trace>
  <inkml:trace contextRef="#ctx0" brushRef="#br0" timeOffset="102514.97">17762 7862 856 0,'1'-3'398'0,"5"-3"-162"15,-3-3-33-15,5 5-53 16,4-3-23-16,1 5-38 16,4-4-16-16,0 7-21 15,2 3-9-15,-3-5-10 16,3 4-4-16,-5-4-11 15,1 1-5-15,3 2-5 16,-2-2 0-16,3 1-1 16,-4-4 0-16,2-3-7 15,-7-2-39-15,10 0-155 16,2 0 134-16</inkml:trace>
  <inkml:trace contextRef="#ctx0" brushRef="#br0" timeOffset="102901.09">18317 7667 930 0,'0'-3'509'16,"-5"0"-104"-16,1 3-216 16,3 0-43-16,0 0-77 15,0 0-23-15,-4 6-22 16,-5 10-2-16,-20 34 3 16,14-20 1-16,1 4-4 15,1 4-2-15,-2 5-8 16,1-5-2-16,15 1-4 15,-11-9 0-15,6-9-1 16,-1-2 0-16,-4-14 1 16,3 1 1-16,-1-5-1 0,8 0-20 15,-2-1-81-15,6-5-50 16,-4 4-183-16,0 0 201 16</inkml:trace>
  <inkml:trace contextRef="#ctx0" brushRef="#br0" timeOffset="103687.66">18257 7693 590 0,'-8'-2'386'16,"2"-2"-12"-16,3 2-150 16,4 2-30-16,-1-1-61 15,0 0-23-15,0 0-35 16,0 0-14-16,0 0-19 16,0 0-6-16,18 0-6 15,30-3-2-15,-24 4-1 16,-1 1-1-16,4 4-5 0,-1-2-2 15,2 4-8 1,-5-2-3-16,0 3-1 0,-5-2-3 16,-7 3 0-16,-4-1 2 15,-11 2 0-15,-9 2 3 16,-2 0-1-16,-1 2-1 16,-5-2-2-16,1 0 0 15,-3 0-1-15,0-2-1 0,2 2 0 16,1-4 1-16,0-5 0 15,1 0 0-15,6-5 1 16,4 0-1-16,4-4-2 16,2-2-2-16,4-1-5 15,0-2-2-15,8 2 0 16,-1 1 1-16,2 2 1 16,4 1 1-16,-6 3 0 15,5 2 0-15,3 2 0 16,-4 5 1-16,8 4-1 15,-4 2 2-15,-4 5 0 16,4 4 0-16,-7-3 2 16,-4-1 0-16,1 4 0 15,-12-4 0-15,0 4 1 16,0 4-1-16,-7-6 1 0,0-2 0 16,-2-1 1-1,-4-6 1-15,3 0 3 0,-4-1 2 16,-1-7 2-16,-2 1 0 15,1-8-3-15,1 0 0 16,1-8-1-16,1 0-1 16,2-6 0-16,1 1-3 15,3-3-2-15,3 4-2 0,1-1-3 16,2 8 0-16,7 8-37 16,5 4-22-16,-5 10-88 15,10-10-67-15,-12 9 140 16</inkml:trace>
  <inkml:trace contextRef="#ctx0" brushRef="#br0" timeOffset="104266.15">18679 7794 1051 0,'0'-1'488'15,"0"-1"-201"-15,0 1-61 16,0 0-88-16,0 0-34 15,0 0-52-15,0 0-16 0,0 0-10 16,0 1 0 0,0 0 2-16,2 10 2 0,-1 15-5 15,-5 31-3-15,4-22-8 16,-5-4-2-16,0-1-5 16,-5-7 0-16,0-5-1 15,18 6-1-15,-8-6 1 16,-1-5 0-16,-1-4 1 15,-7-8 2-15,8-2 4 16,6 1-1-16,1-8-1 16,-12-7-3-16,8-5-4 15,1-4 0-15,-1-8-2 16,9 2-2-16,-2-1 0 16,5-1-2-16,7 5 0 15,-2 4 1-15,4 6-1 16,-3 0 1-16,2 7-1 0,0 3 1 15,1-1 0-15,-1 3 0 16,6 3 1-16,2-2-1 16,-5 5 1-16,3-2 0 15,-5 0 1-15,-5 1-13 16,-18 0 10-16</inkml:trace>
  <inkml:trace contextRef="#ctx0" brushRef="#br0" timeOffset="105126.989">17919 8385 768 0,'0'-1'374'16,"0"0"-121"-16,0 0-37 15,0-1-46-15,0 2-20 0,0 0-35 16,0 0-11-16,0 0-24 16,0 0-4-16,0 0-11 15,-1 5-6-15,0 6-13 16,-1 0-10-16,-8 28-12 16,8-27-6-16,-3-4-7 15,2 1-3-15,2 0-2 16,-3-7 0-16,3-1 0 15,-1-1-1-15,2-1 2 16,0 1-19-16,0 0-68 16,0-2-55-16,0 1-176 31,0 0 192-31</inkml:trace>
  <inkml:trace contextRef="#ctx0" brushRef="#br0" timeOffset="105936.4">18406 8234 911 0,'0'0'435'0,"0"-2"-154"15,0 2-46-15,-1-2-70 16,0 1-20-16,0 0-37 16,0 1-16-16,0 0-23 15,-9 1-10-15,0 0-19 16,0 1-7-16,-28 7-10 16,27-6-4-16,-2-3-8 15,-2 1-2-15,4 1-5 16,0 0 0-16,5 7-3 15,4-2 0-15,-2 0 0 16,0-1-1-16,-1-3 0 16,-1-3 0-16,5 3 0 15,1 1 0-15,-1-4 0 16,0 0-1-16,0 0 1 0,0 2 0 16,-5 10 0-16,3-5 1 15,1 6-1-15,-1 22 1 16,1-20 0-16,-3-4 0 15,-7 0 0-15,4-7 0 16,2-6-1-16,1 4 1 16,0-5-1-16,5 2 1 15,7 8-1-15,-2-11-1 0,7 1-1 16,-5-3 0-16,0-10-1 16,3 7-1-16,3-2 0 15,4 4-1-15,-2 1 1 16,1-1-1-16,0 7 1 15,-3 0 1-15,-2 7 0 16,-1 6 0-16,0-1 0 16,-2 0 2-16,-5 2-1 15,-2-3 2-15,-1 5 0 16,-5-2 0-16,3 3 0 16,-1-1 1-16,-6-4 0 15,2 2 0-15,-3-3 1 16,-5 1 0-16,0-3 2 15,-5-2 0-15,1-1 1 16,-1-4 0-16,1-1-1 16,4 0 1-16,1-2 0 0,-7-2-1 15,1-5 0 1,2-2-1-16,-4-1-2 0,12 5-1 16,1 2 1-16,5 4-23 15,5 6-89-15,-1-5-65 16,-1-1 98-16</inkml:trace>
  <inkml:trace contextRef="#ctx0" brushRef="#br0" timeOffset="107712.37">18511 8435 273 0,'0'-1'189'0,"0"0"-3"0,4-10-28 16,0 2-7-16,0 3-7 15,22-35-9-15,-23 35-36 16,-5-1-17-16,-10-5-21 16,12 11 2-16,0 1 21 15,-6 0 6-15,5 0-2 16,0 0-7-16,0 0-13 15,0 0-1-15,-2 8-6 16,-2 3-5-16,-4 5-12 16,-22 32-8-16,23-24-13 15,-3 1-5-15,6 3-8 16,-4-14-2-16,-2 1-2 16,10 2-1-16,1-7 1 15,-3-1-1-15,4-4 2 16,-1-5 3-16,0-5 0 0,0 4 0 15,0 0-3-15,0 0-3 16,8-16-3-16,29-32-1 16,-20 23-4-16,2 0 0 15,5-5 0-15,-2 5 1 16,3 4 2-16,-9-2-1 16,-11 10 1-16,6 5-1 15,-10 4-2-15,2 0-1 0,-4 5 0 16,1 0 0-16,0 0 1 15,3 23 2-15,3 32 2 16,-13-28 0-16,0 1 1 16,5-10 0-16,2 6 1 15,-11-7 0-15,-3-5 0 16,6 3 1-16,-1-5 0 16,9-1 1-16,5-3 2 15,-1-2 0-15,-4-6 0 16,0-3 0-16,-1 4-5 15,0 0 0-15,1 0-2 16,0-4 0-16,6-7 0 16,-4-1-1-16,38-33 1 15,-19 22-1-15,-7-4 0 0,-4-1 1 16,11 1 0-16,2 11 0 16,-1 6 0-16,-5-2-1 15,-1 10-1-15,-10-4-1 16,-1 11 0-16,-4 5 2 15,-1 2 1-15,-1 10 1 16,-1 1 1-16,-3 6 0 16,0 1 0-16,1-5 0 15,-3-7 0-15,2-1 0 0,-1-2 1 16,-1-1 0-16,1-2 1 16,0-4 0-16,2-3 1 15,-3-3-7-15,7 3-50 16,0-4-34-16,0-1-97 15,0-1-71-15,0 1 162 16</inkml:trace>
  <inkml:trace contextRef="#ctx0" brushRef="#br0" timeOffset="108146.54">18901 8314 691 0,'2'0'456'15,"-2"0"4"-15,-4 6-227 0,-3 1-51 16,-4 3-66-16,1 7-20 16,-4 1-33-16,2 4-12 15,4 1-11-15,-4-5-5 16,3 1-8-16,-3-3-4 16,1 0-7-16,3-2-3 15,0-1-6-15,5 0-2 16,3-3-2-16,2 0 0 0,4-5 1 15,3-4-2-15,0-2 1 16,0-2 0-16,5-6-2 16,-2-1 2-16,2-2-1 15,2-3 0-15,-5 0 1 16,4-1 0-16,-9-2 0 16,0 2 1-16,-5-1-1 15,-3 0 0-15,0 1-3 16,-2 7-1-16,-4 2-5 15,-2 1-1-15,0 6-1 16,-3 2 2-16,2 8-20 16,4-3-16-16,1 7-57 15,3-9-40-15,2 5-101 16,-5 0-78-16,4-10 204 16</inkml:trace>
  <inkml:trace contextRef="#ctx0" brushRef="#br0" timeOffset="108505.06">19115 8248 814 0,'-4'0'471'0,"-1"0"-51"16,-2 1-120-16,2 0-110 16,4-1-54-16,-4 5-65 15,1 10-16-15,-31 34-12 16,35-20-3-16,-16 0-5 16,6 0-3-16,2 6-8 15,-13-7-4-15,9-2-7 16,2 4-3-16,-6-7-3 15,3-3-1-15,7-1 0 16,2-7 4-16,1-6-58 16,3-2-46-16,1-4-152 15,-2-3 143-15</inkml:trace>
  <inkml:trace contextRef="#ctx0" brushRef="#br0" timeOffset="109231.7">19865 7714 623 0,'1'-7'376'16,"2"3"-55"-16,-1-2-77 16,-2 2-27-16,5 4-48 15,-7-2-31-15,2 2-52 16,0 0-20-16,-1 0-17 15,0 0 2-15,-4 12 8 16,-5 12 0-16,-13 34-4 16,9-22-3-16,1 7-8 15,-4 3-3-15,4-6-14 16,0-3-7-16,4-8-8 16,4-9-3-16,0-2-1 0,4-5-1 15,-1-9 1-15,2-1 2 16,0-6-25-16,0 2-32 15,0-1-105-15,0 1-59 16,0-14 125-16</inkml:trace>
  <inkml:trace contextRef="#ctx0" brushRef="#br0" timeOffset="109546.67">19683 7847 893 0,'-2'-1'426'0,"6"-2"-148"16,3 1-36-16,1-7-55 16,4 2-20-16,6 4-47 15,3-2-11-15,0 2-21 16,6 3-12-1,-14 0-16-15,1 0-8 0,43-1-16 16,3-1-8-16,-3-3-12 16,-26-1-5-16,-5 0-3 0,-10 1-1 15,7 5-3-15,-16-1 6 16,-3 1-48-16,3 3-49 16,-7 5 389-16,5-1-263 15</inkml:trace>
  <inkml:trace contextRef="#ctx0" brushRef="#br0" timeOffset="112079.06">20652 7983 361 0,'-1'0'259'16,"0"0"8"-16,-1 0-106 15,1 0-27-15,0 0-31 16,0 0-6-16,0 0-1 16,0 0-2-16,-5 10-11 0,4-7-6 15,1-3-8 1,0 3-2-16,0-3-9 0,0 0-2 16,0 0 0-16,0 0 0 15,0 0 1-15,1 0-2 16,0 0-6-16,0 0-6 15,0-1-10-15,0 0-5 16,0 0-8-16,1-19-3 16,40-32-5-16,-26 20-2 0,-1-4-2 15,0 0-2-15,-1 2-1 16,1-1 1-16,1 2-3 16,1 1 0-16,-3 5-1 15,-2 0-1-15,-3 8-1 16,-2 5 0-16,3 10-1 15,-5 3-1-15,-2 1-2 16,2 7 1-16,-6 1 1 16,0 8 1-16,-1 9 1 15,-3-1 0-15,-1 7 0 16,1-3 2-16,6 3-1 16,-4 0 0-16,7-3 1 15,-1 0-1-15,0-4 1 16,6 1 0-16,-2-10 0 15,4-3 1-15,0-3-1 0,1-8 1 16,3 1 0-16,-4-4 1 16,6-1 0-16,2 1 0 15,-6-6 0-15,0 2 0 16,-12-11 0-16,9 3 0 16,-3-7-1-16,11 0 1 15,0 0-1-15,-6-6 1 16,7 0 0-16,-6-6 0 0,4 1-1 15,-6-2 1-15,10 6-2 16,-4 5 1-16,-6-7-1 16,3 3-1-16,-11 1 0 15,-1-3 0-15,5 18-1 16,-1 7-1-16,-1 1-3 16,-2 3-2-16,-2 0 0 15,0 0 21-15,0 0-78 16,0 21-47-16,-1 26-256 15,2-17 217-15</inkml:trace>
  <inkml:trace contextRef="#ctx0" brushRef="#br0" timeOffset="112834.42">21347 7751 1065 0,'6'-2'465'0,"1"0"-234"16,2-2-33-16,-2-2-61 16,-2 0-17-16,-4-1-28 15,-1 1-10-15,0 0-14 16,-3 1-9-16,3 3-19 15,-10-1-6-15,-10 3-9 16,4 0-5-16,-13 0-6 16,13 7-3-16,-2 0-5 15,2 1-1-15,-3 4-3 16,-4 2 0-16,4 2-2 16,0 6 0-16,2-2 0 15,3 2 0-15,3 1 0 16,4-4 0-16,3 1 0 15,3 1 0-15,8-7 0 16,-2 4 0-16,5-8 0 16,0-4-1-16,-1 0-1 0,1-6-2 15,1 0-1-15,0-9-2 16,4-5-7-16,0 2-4 16,5-14-3-16,2 2 2 15,-6-3 8-15,3-4 5 16,2 5 6-16,-2 0 0 15,4 6 0-15,6 1 0 0,-22 7 0 16,-2 3 0-16,-5 3-4 16,-13 6-4-16,12 4-2 15,-9 10 0-15,-8 0 3 16,-1 0 3-16,-1 5 2 16,4-3 0-16,7 6 0 15,0 0 1-15,4 3 1 16,1-2 0-16,2-2 0 15,2-3 1-15,2 0 0 16,1-3 1-16,7-3-1 16,7 3 1-16,6-11 0 15,8 4 1-15,-7-8 0 16,1-6-1-16,-7 4-1 16,-2-10 2-16,1 6-3 15,-7-10 3-15,6-5-23 16,-3 10-36-16,13-1-89 0,-7 2-83 15,-4 3 137-15</inkml:trace>
  <inkml:trace contextRef="#ctx0" brushRef="#br0" timeOffset="113313.439">21751 7634 816 0,'-5'-13'490'0,"-1"9"-24"15,3 4-176-15,-1 4-128 16,1 2-46-16,1 6-58 16,-5 0-12-16,5 9-13 0,-1 1-1 15,-4-2 4-15,1 2 0 16,-1 1-3-16,1 2-4 15,1 2-10-15,2-1-5 16,-5 1-6-16,5-1-1 16,-3-2-1-1,1-1-1-15,2-8 0 0,-5-4-5 0,3-7-40 16,-1-2-29 0,1-2-81-16,2-6-50 0,2 0-145 15,2-7 212-15</inkml:trace>
  <inkml:trace contextRef="#ctx0" brushRef="#br0" timeOffset="113696.75">21713 7507 772 0,'-6'-1'388'0,"6"1"-117"0,-1 0-42 16,1 0-70-16,0 0-27 15,0 0-32-15,0 0-8 16,3 0-8-16,19 6-5 15,33 17-10-15,-30-18-4 16,11 4-13-16,-5-5-7 16,0-4-17-16,6 5-5 15,-3-14-8-15,4 0-3 16,-4 0-3-16,-3-3-2 0,-10 7-3 16,-4 1-1-16,-4-4-5 15,-4 6-26-15,-6 4-86 16,-3 10-73-16,-2 6 107 15</inkml:trace>
  <inkml:trace contextRef="#ctx0" brushRef="#br0" timeOffset="114020.15">21726 7775 1181 0,'0'-4'536'16,"4"0"-245"-16,6 1-48 15,6 1-77-15,1-1-30 16,7 0-39-16,1 1-19 0,8 1-24 15,3 0-12-15,-10 1-21 16,6 1-7-16,-9 4-7 16,-4 0-1-16,-8-1-7 15,-6 1-46-15,3 0-259 16,-8-4 216-16</inkml:trace>
  <inkml:trace contextRef="#ctx0" brushRef="#br0" timeOffset="117193.98">20700 8345 526 0,'3'-8'301'16,"0"1"-41"-16,-1 2-42 0,0 0-51 15,0 0-13-15,0 0-21 16,1 1-9-16,0 4-22 15,-3-1-11-15,0 0-20 16,0 0-5-16,0 0-14 16,0 0-10-16,-2 1-15 15,1 0-5-15,0 0-9 16,-3 13-1-16,-6 10 0 16,-13 31-1-16,10-20-1 15,-2-1-1-15,-3-2-2 16,6-1 0-16,-2-7-2 15,2-2 0-15,9 3-2 16,-7-6 1-16,2-1-1 16,1 0 1-16,-5-7 0 15,1-1 1-15,6-3-1 0,-3-3 1 16,3-5 1-16,2-2-16 16,7-4-60-16,7-3-52 15,12-2-212-15,4 0 213 16</inkml:trace>
  <inkml:trace contextRef="#ctx0" brushRef="#br0" timeOffset="118111.27">20804 8486 779 0,'2'-5'382'0,"0"0"-129"16,-2 4-39-16,0-1-57 15,0 1-20-15,0 0-34 16,4-1-13-16,-2 1-20 0,-1 0-9 16,0 1-11-16,-1 0-3 15,5 17-10-15,-4 28-7 16,-17-27-10-16,4 3-5 16,4-3-6-16,0 1-2 15,2-5-3-15,-4-3 1 16,7 1-1-16,-4-5 1 15,3-5 0-15,4 0 0 16,1-6-1-16,-1 3 0 0,0-1-2 16,0 1-2-16,3-10-2 15,11-6-5-15,30-35-11 16,-27 28-6-16,7 4-2 16,0-2 3-16,0 2 10 15,4 5 6-15,-11-1 6 16,1 6 0-16,-9 6 0 15,-3 3 0-15,-3 8 0 16,0 2 1-16,-1 7 1 16,-4-2 3-16,2 2 0 15,0 1-2-15,0 4 1 16,-3-2 0-16,-6 1 0 16,3-1 0-16,-6-3 0 15,12 0 1-15,-5-7-1 16,9-1 1-16,-4-7 0 15,-9-1 2-15,6-2 0 0,-5-5 0 16,11 1-3-16,7 0-1 16,2-1-2-16,-9-2-2 15,8-5 0-15,0 0-2 16,6-1-3-16,0-8-2 16,3 0-3-16,0-4 1 0,-4 3 3 15,9 10 2-15,-3 7 3 16,-3 0 1-16,-2 7 1 15,-4-2-1-15,-7 4 2 16,-2 15 0-16,-3-1 4 16,-1 3 3-16,-5 4 2 15,-1-6 0-15,-2 5-1 16,-1 0-2-16,1-6-1 16,2 1-1-16,1-8 0 15,-1-1 1-15,5-3 0 16,-4-2 1-16,5 3-2 15,0-9-8-15,0 2-47 16,0 0-37-16,0 0-96 16,0 0-91-16,8-13 176 15</inkml:trace>
  <inkml:trace contextRef="#ctx0" brushRef="#br0" timeOffset="118593.66">21368 8459 1000 0,'-2'8'467'16,"-6"0"-190"-16,-10-6-49 0,6 5-72 15,-6 3-23-15,8 1-34 16,1 3-11-16,-1 1-18 16,-2-4-12-16,2 3-19 15,-1-2-8-15,6 1-13 16,1-1-4-16,0 1-6 15,4-1-2-15,5-3-1 16,2 0 0-16,5-4-1 16,-4-3 1-16,2-4 0 15,5-2-2-15,9-5 0 16,6 1-1-16,8-5-1 16,-6-2 0-16,-15-5 2 15,0 2-1-15,-8-2 1 16,-3 2 1-16,11 6 0 15,-11-6 1-15,-7 0-1 16,1-3 0-16,-17 3-2 16,1 4-1-16,-2 6-2 15,1 6-1-15,3 2 0 16,-4 6 0-16,-2 3 1 0,-3 1-1 16,2-2 1-16,10 4-1 15,2-2 0-15,3-3-5 16,3 3-55-16,0 0-32 15,3-4-98-15,-2 2-67 16,10 0 167-16</inkml:trace>
  <inkml:trace contextRef="#ctx0" brushRef="#br0" timeOffset="118948.06">21782 8278 864 0,'2'0'507'16,"1"0"-61"-16,-4 1-216 15,0-1-36-15,0 0-66 16,0 0-16-16,-6 16-28 0,-10 31-10 15,7-21-17-15,-2-4-7 16,2 6-11-16,-2 2-3 16,3-3-8-16,5 1-5 15,-4-5-9-15,1-2-3 16,5 2-4-16,-3-3 0 16,3-4-1-16,-1-6 0 15,-4-4-17-15,6 0-31 0,-2-7-104 16,3 1 93-16</inkml:trace>
  <inkml:trace contextRef="#ctx0" brushRef="#br0" timeOffset="120167.14">16847 8447 271 0,'4'-11'197'0,"0"0"36"15,19-19-8-15,-19 21-14 16,-1 1-5-16,-2 8-17 16,-2-11-8-16,1 10-26 15,-1 4-12-15,1-7-29 16,-2 4-18-16,1 0-31 16,1 0-15-16,0 4-12 15,0 12-4-15,1 35-7 16,-9-29-4-16,-2 6-8 15,-1-5-3-15,0 1-4 16,0 0-2-16,2-5 0 16,2 1 0-16,1-11-1 15,2 1 1-15,-2-4 3 16,3 0-1-16,-6-3-59 0,0-2-50 16,6-2-172-16,0-2 164 15</inkml:trace>
  <inkml:trace contextRef="#ctx0" brushRef="#br0" timeOffset="120562.33">16715 8608 578 0,'-39'11'384'16,"43"-9"-2"-16,-13-2-173 16,7 0-33-16,3 0-61 15,-9-1-15-15,11 1-15 16,6-1 0-16,5 0-6 16,-1 0-5-16,6 0-12 15,-1 1-5-15,6 0-8 16,2 1-6-16,5-1-10 15,-3 2-5-15,-4-1-9 0,1-1-5 16,-1-1-5-16,-2-1-1 16,-1 2-1-16,-3-3-1 15,-5 3-1-15,-2-5 4 16,-5 0-32-16,1 3-40 16,-2-5-112-16,1 6-95 15,-10 0 164-15</inkml:trace>
  <inkml:trace contextRef="#ctx0" brushRef="#br0" timeOffset="120926.51">16762 8250 639 0,'-5'0'442'16,"1"-1"18"-16,3 1-205 16,1 0-44-16,0 0-87 0,0 0-29 15,0 0-41-15,3 0-9 16,14 1-5-16,28 9-3 15,-19-7-4-15,0 5-3 16,2-4-3-16,-1-3-5 16,-1-1-6-16,-1-3-2 15,0-7-4-15,-6 5-1 16,8-2-8 0,-7 1-40-16,-5 1-129 0,6 0-204 0,-3-2 230 15</inkml:trace>
  <inkml:trace contextRef="#ctx0" brushRef="#br0" timeOffset="121675.6">16697 8940 136 0,'-1'-1'137'0,"0"0"52"16,0 0-3-16,0-1-23 15,0 1-17-15,0 0-13 16,0 0-8-16,0 0-9 15,1 0 2-15,0 0 5 16,0 0 5-16,0 0 8 16,0-1 1-16,-1-5-4 0,-2 0-5 15,2 6-28-15,0 0-17 16,0 0-30-16,0 1-14 16,0 8-4-16,-2 14-1 15,-8 30-4-15,-7-27-4 16,3-2-10-16,-3 3-4 15,12-5-4-15,1-1-2 0,2 0-1 16,5-3 0-16,-2-7 0 16,-4 0-1-16,4-7 2 15,0-3-5-15,-3 0-36 16,2-1-30-16,-1 0-91 16,1 0-65-16,0-7 140 15</inkml:trace>
  <inkml:trace contextRef="#ctx0" brushRef="#br0" timeOffset="122042.42">16650 8882 893 0,'0'-13'424'16,"13"3"-162"-16,-5-5-35 15,0 8-66-15,9 6-21 16,-4 2-35-16,2 0-9 16,8-2-13-16,4-1-10 15,4 2-13-15,-1-4-11 0,1 2-16 16,1-1-6-16,-4-2-9 15,0 0-4-15,-2 2-6 16,-2 0 0-16,-5-2-3 16,0 4 0-1,-9 1 2-15,-6-1-6 0,-4 1-69 16,-5 4-50-16,-2 2-173 16,-2 3 173-16</inkml:trace>
  <inkml:trace contextRef="#ctx0" brushRef="#br0" timeOffset="122375.62">16729 9032 954 0,'0'-3'461'0,"2"0"-166"16,4 3-52-1,-6-1-75-15,0 0-25 0,3 0-35 16,11 0-13-16,6 1-17 16,24 0-12-16,-29 0-25 15,-1 0-11-15,1 2-16 16,-4-2-4-16,-4 1-3 15,1 0-1-15,-5-1 12 16,3 0-40-16,-6-1-94 16,0 1 84-16</inkml:trace>
  <inkml:trace contextRef="#ctx0" brushRef="#br0" timeOffset="124957.439">22664 7739 386 0,'0'-1'235'0,"-1"0"-19"16,0 0-38-16,0 0-50 15,0-1-17-15,-1 1-2 16,1 0 6-16,0 1 10 16,0 0-2-16,0 0-17 0,0 0-9 15,0 0-19-15,0 0-4 16,0 0-11-16,0 0-9 16,-1 0-14-16,2 0-3 15,0 2-2-15,6 0 0 16,22 11 0-16,39 1-3 15,-19-17-6-15,-1-1-5 16,16 3-7-16,-10-1-4 0,-2 0-4 16,2 1-1-16,-15 1 0 15,0-1 0-15,-5-2 0 16,2 3 0-16,-7-4-1 16,2 5 0-16,-14 1 0 15,-6-1 0-15,-8 2-1 16,-3-6 0-16,3 3 1 15,-2 0 2-15,-1 0 2 16,0 0 1-16,0 0-2 16,0 0-1-16,0 0-1 15,0 0 0-15,-6-1 0 16,-1 0 1-16,-8-3-1 16,-30-16 0-16,38 9-2 15,-1 1 1-15,-2-1-1 16,0 2-2-16,1 1 0 15,-2 1 0-15,4 4-1 0,-2 3 0 16,2 2-1-16,2-2 0 16,1 4-1-16,4-3 0 31,1-1 0-31,0 0 0 0,0 0 2 0,0 0 0 16,0 0 2-16,17 1 0 15,36 34 0-15,-28-30 1 16,6 1-1-16,-1-1 1 0,-2-4 1 15,2 3 0-15,-21-3 2 16,13 0-1-16,-9 0 1 16,-9-2-1-16,8 1 1 15,-6 0 0-15,-1 0-1 16,-1 0 3-16,-5 0 7 16,-1 0 4-16,1 0 5 15,0 0-2-15,-2 3-5 16,0 7-2-16,-22-1-4 15,-44 23 0-15,32-26 2 16,-1 3-1-16,12-2 2 16,0 2 1-16,8-3-2 15,-2-4-1-15,4 3-4 16,3 2-2-16,2 1-4 0,0-1-1 16,8-2 3-16,-2-1-5 15,5 4-79-15,4 0-52 16,6-7 76-16,9-4-62 15</inkml:trace>
  <inkml:trace contextRef="#ctx0" brushRef="#br0" timeOffset="129641.79">18145 9001 333 0,'-1'-1'226'0,"0"0"7"0,-1 0-49 15,1 0-56-15,0 0-12 16,0 0-9-16,0-1 4 16,0 1 6-16,0 0 0 15,1 0-6-15,-1 0-8 16,0 0-29-16,0 0-11 15,-1 0-21-15,1 1-7 16,0 0-8-16,0 0-5 0,-10 4-7 16,10-4-4-1,0 0-3-15,-14 6-3 0,-45 36-1 16,31-24-1-16,-8-2-1 16,14-4-1-16,11 4 0 15,3-1 0-15,1 3-1 16,5-1 0-16,2-2 0 15,1 1 0-15,8 0 0 16,-1-4 0-16,9 0 0 16,0-1 1-16,4-6 1 15,1 8-1-15,-1 0 1 16,10-2 0-16,-11-9 0 16,1-3 1-16,4-10 2 15,-4 1 0-15,5-11 1 16,0-4 0-16,-4-6 0 15,-4-4 1-15,1 7 3 0,0 2 2 16,-9 0 7-16,-2 3 5 16,-7 5 6-16,-3-1 3 15,0 7-1-15,-6-1-5 16,-6-2-7-16,-3 8-5 16,-1 0-8-16,-6 3-1 0,0 8-3 15,9-4 0-15,-9-3-1 16,7 6 0-16,-1-6 0 15,3 4 0-15,12 2-2 16,-2-3 0-16,5 6 26 16,-11-4-44-16,1 4 404 15,12 4-287-15</inkml:trace>
  <inkml:trace contextRef="#ctx0" brushRef="#br0" timeOffset="130624.45">20529 9224 321 0,'0'-1'255'0,"0"0"61"15,0 0-48-15,0 0-64 16,0-1-20-16,-1-5-27 15,0 6-7-15,0 0-14 16,1 0-8-16,0 0-30 16,0 0-13-16,0 0-20 15,0 0-6-15,0 1-10 16,0 0-5-16,-1 7-13 16,-4 6-6-16,-10 31-8 0,15-29-3 15,-1 0-5-15,3-4-1 16,0-7-2-1,-3 4-1-15,1-6 0 0,3 2-2 16,1-3-1-16,-5-2-33 16,1 0-106-16,0 0-98 15,2-4 134-15</inkml:trace>
  <inkml:trace contextRef="#ctx0" brushRef="#br0" timeOffset="131489.14">21090 9011 851 0,'2'-2'401'0,"-5"-3"-154"16,-3-2-26-16,6 5-51 16,-9-3-17-16,10 6-38 15,0 1-19-15,-7-3-31 0,5 1-16 16,0 0-14-16,0 0-2 16,-11 0-1-16,4 1-1 15,-5 2-4-15,-36 8-6 16,38-6-8-16,-10-1-5 15,3 2-4-15,7 1 0 16,-8-2-2-16,3-1 0 0,5 1 0 16,4-2-1-16,0-2 0 15,13 2-1-15,-8-1 0 16,-1-2-1-16,3 0 0 16,-1 0 1-16,1 0 0 15,0 0 1-15,-1 0 0 16,0 0 0-16,0 1-1 15,-6 8 1-15,1 1-1 16,-20 28 1-16,20-31-1 16,3 1 1-16,-4 0 0 15,3 0 0-15,-1 0-1 16,0-4 0-16,5-4 0 16,-1-3 0-16,1 2 0 15,0 0 0-15,0 0 0 16,0 0 0-16,0 0-1 15,5-3 0-15,-1 2 1 16,5-2-1-16,4-1 0 16,32-6 1-16,-24 11-1 0,-9 0 0 15,0 3-1-15,1 0 1 16,-4 3 0-16,10 3 0 16,-8 1 0-16,7 5 1 15,-13 0 0-15,2 1-1 16,0 2 1-16,-13-5 1 0,6 7 1 15,3 1 0-15,-9-1 0 16,2 1 0-16,-13-9 1 16,-7-3-1-16,7 3 1 15,-11-10 1-15,3 4 2 16,0 1 0-16,-5-7 0 16,9 3 0-16,4-5 2 15,0-6 0-15,6 0 0 16,0 0-2-16,3-2-3 15,3 4-2-15,-2-10-5 16,4 4-26-16,-1 6-78 16,4 0-53-16,-1 7 90 15</inkml:trace>
  <inkml:trace contextRef="#ctx0" brushRef="#br0" timeOffset="132708.14">21242 9126 428 0,'0'-1'283'15,"0"0"-18"-15,0 0-62 16,0 0-17-16,2-4-25 15,1-1-12-15,-2 1-15 16,0 2-12-16,-1 1-37 16,0 1-16-16,0 0-32 15,0-1-11-15,0 2-3 16,0 3-1-16,-2 24 1 16,-12 29 0-16,2-22-2 15,-1-7-3-15,5 3-7 16,-1-7-3-16,3-10-3 15,6 9 1-15,-3-17-1 16,3-4-1-16,3 2 2 0,-3-5-1 16,0 1 0-16,1-3-2 15,9-26-3-15,18-33-5 16,-6 27-22-16,0-7-8 16,8 12-5-16,1 5 4 15,-5 4 21-15,5 8 8 16,-10 2 5-16,-2 2 1 15,-6 10-1-15,-9 2 1 0,-4 8 1 16,-11 3 2-16,-1 6 2 16,-1 3 1-16,10 6-2 15,-6 1 0-15,2-2-1 16,1 0-1-16,-12-2 1 16,7-5 0-16,2-3 1 15,-5-3 0-15,12-8 4 16,2-2 2-16,0-5-3 15,0 0 1-15,0 0-5 16,6-11-1-16,19-16-1 16,14-23 0-16,-15 20 0 15,5 2-2-15,-10 1 1 16,14 1-1-16,-15 4 2 16,4 4 0-16,-2 5 0 15,-4 6 0-15,-2 5 0 16,-7 2 2-16,-1 6 4 15,-3 1 2-15,-7 7 4 0,2 6-1 16,-4 1-3-16,-1 7-3 16,-3-1 0-16,2 2-2 15,1-1-1-15,-2-2 2 16,5-7-1-16,0-7 1 0,-1 3 1 16,2-11 1-16,1 2-17 15,-3 2-23-15,5-9-80 16,4 0-53-16,-4-12-194 15,8-5 225-15</inkml:trace>
  <inkml:trace contextRef="#ctx0" brushRef="#br0" timeOffset="133209.9">21766 9050 708 0,'7'2'406'0,"-8"1"-56"15,1 3-82-15,-1 4-83 16,-8-2-41-16,1 5-48 16,-3 1-14-16,-1 4-19 15,-2-1-5-15,4 1-3 0,0 0-6 16,-1 3-12-16,6-1-7 16,-1 2-12-16,3-1-5 15,3-8-6-15,1 2-1 16,2-8-3-16,3-1 0 15,3-5 1-15,2 2-1 16,2-1 0-16,1-7 1 16,0 5 0-16,-2-6 1 15,-1-5-1-15,2 2 0 16,-5-10 0-16,8 7 2 0,-1-5 0 16,-7-4 0-16,-2 0-1 15,-3-6 1-15,-8 3-2 16,2 1 0-16,-3 3-1 15,0 6 0-15,-1 2 0 16,1 2-1-16,0 5-1 16,-13-5 0-16,8 6-1 15,-4 1 1-15,4-1-1 16,3 3-1-16,2 1-1 16,0 1-1-16,3 3 3 15,2 2-14-15,1 0-73 16,2 4-47-16,-1 0-168 15,3 0 182-15</inkml:trace>
  <inkml:trace contextRef="#ctx0" brushRef="#br0" timeOffset="133590.37">22142 8937 846 0,'-5'-12'528'16,"2"9"-28"-16,2-1-252 15,1 1-47-15,-1 3-97 16,1 0-30-16,-1 0-37 15,-3 10-6-15,-4 7 3 16,-16 36 3-16,12-22 1 16,0 2 1-16,-4 3-6 15,-5 0-5-15,3 6-10 16,2-4-3-16,4-4-6 16,-1 5 0-16,-2-17-2 15,8 3-1-15,-1-10 0 0,9-10 3 16,7 1-27-16,-13-7-57 15,5-5-44-15,-3-6 62 16</inkml:trace>
  <inkml:trace contextRef="#ctx0" brushRef="#br0" timeOffset="136009.419">23983 7488 442 0,'12'-5'290'15,"0"-5"-16"-15,-5 1-61 16,3 1-18-16,-10 1-22 15,0-2-12-15,0 11-37 16,-3 3-21-16,-4 9-40 16,-4 6-17-16,-3 12-12 15,-3 8 1-15,-3 2-2 0,-3 0-2 16,-4-4-8-16,-2 2-4 16,-2-3-6-16,14 0-3 15,9-3-3-15,7-3 0 16,9-7-2-16,-2-3 1 15,-6-13 0-15,-5-5-1 16,-13-8-14-16,13-8-25 16,-1 2-71-16,12-4-63 0,16-8 100 15</inkml:trace>
  <inkml:trace contextRef="#ctx0" brushRef="#br0" timeOffset="136323.75">24306 7497 1086 0,'6'-2'498'0,"-8"2"-238"16,2 1-41-16,0-1-89 15,0 0-19-15,0 2-24 16,0 8-11-16,-4 9-22 0,-17 30-10 15,-1-32-14-15,-2 10-2 16,3-3-6-16,6 4-2 16,-7 6-8-16,8-4-2 15,-1-1-3-15,-2 1-2 16,6-6 0-16,5 4-2 16,1-4 0-16,1-5 2 15,2-5-34-15,-4-5-43 16,2-9-91-16,1-4-78 0,3 0 146 15</inkml:trace>
  <inkml:trace contextRef="#ctx0" brushRef="#br0" timeOffset="136671.379">23947 7655 844 0,'-1'-1'465'16,"-10"-4"-136"-16,16 2-108 0,3 0-42 16,4 0-72-16,7 2-24 15,4 2-13-15,0-1-2 16,1 0-13-16,3 4-3 15,-6-2-12-15,4 6-8 16,-2-2-14-16,0-2-4 16,-3 0-5-16,-4 2-2 15,0-6 0-15,-8 5 14 16,5-4-70-16,-9-1-61 16,-3 0-216-16,8-4 192 0</inkml:trace>
  <inkml:trace contextRef="#ctx0" brushRef="#br0" timeOffset="137060.24">24609 7509 969 0,'5'-14'538'0,"1"14"-130"15,-8-2-188-15,1 5-49 16,0-3-91-16,0 0-21 16,-11 28-6-16,-13 33 4 15,11-31-5-15,-2 7-8 16,1-3-14-16,0 2-7 15,-2 0-8-15,3-1-3 16,-2-3-3-16,3-2 0 16,2-5-2-16,3-6 0 15,0 0-1-15,0-4 0 0,3-14-1 16,-1 1 4-16,7-8-41 16,6 0-42-16,-2-7-107 15,5-1-116-15,6-9 187 16</inkml:trace>
  <inkml:trace contextRef="#ctx0" brushRef="#br0" timeOffset="137387.64">24569 7536 1005 0,'-6'-8'472'0,"6"3"-195"0,0 4-49 16,6-3-79-16,0-2-30 15,8-1-37-15,4 2-10 16,5 0-18-16,10 1-11 16,1 0-15-16,-6-4-2 15,14 14-5-15,-14-8-3 16,4 4-4-16,6 1-5 0,-13-6-2 15,6 1-1-15,-7 1-2 16,-4 1 1-16,-7 1 12 16,-1-1-21-16,-5 0-93 15,-2 0-75-15,-1 2 92 16</inkml:trace>
  <inkml:trace contextRef="#ctx0" brushRef="#br0" timeOffset="137738.93">24580 7714 520 0,'0'0'358'15,"-1"0"84"-15,2 4-167 16,-1-4-63-16,0 0-21 16,0 0-43-16,2 0-11 15,11 2-19-15,2 0-16 16,32 4-20-16,-28-5-9 0,12-1-16 16,-1 0-6-16,-13-1-21 15,7-1-9-15,-25-5-11 16,4 3-3-16,14 1 2 15,-4-1-3-15,15 5-84 16,-5 0-65-16,-11 1 85 16</inkml:trace>
  <inkml:trace contextRef="#ctx0" brushRef="#br0" timeOffset="138277.33">25694 7626 733 0,'5'-10'420'0,"-12"3"-35"15,-3 1-120-15,10 4-88 16,-2-1-36-16,10 6-62 16,-9-1-21-16,-8-2-22 15,14 10-4-15,-17-7-1 16,9 12 2-16,-13 4 2 16,-12 0-1-16,6 10-3 15,-2 0-2-15,11 3-5 16,-1-4-4-16,3 1-5 15,-3-3-2-15,-1-3-5 0,9 1 0 16,-2-7 0-16,2-1-1 16,4-9 9-16,-2-7-14 15,6-3-63-15,-1-9-57 16,2 1-196-16,-1-2 195 16</inkml:trace>
  <inkml:trace contextRef="#ctx0" brushRef="#br0" timeOffset="138573.67">25467 7717 835 0,'-8'-7'468'0,"9"6"-65"16,4-1-104-16,-1 1-93 15,-4 0-40-15,0 0-52 16,3 0-12-16,23 1-16 16,26 5-10-16,-25-3-15 15,14 2-10-15,-9-5-19 0,6 0-8 16,-10-2-12-16,-14-2-2 16,13 2-4-16,-9 1 7 15,-8-2-34-15,-1 1-42 16,-3 0 43-16</inkml:trace>
  <inkml:trace contextRef="#ctx0" brushRef="#br0" timeOffset="146885.22">26381 7834 477 0,'-1'0'241'0,"-1"0"-66"16,1 0-24-16,0 0-35 16,0 0-9-16,0 0-14 15,-2 1-7-15,-2 1-1 16,1 1-4-16,2 1-7 15,-5 5-3-15,3-3-15 16,-2 4-5-16,-12 25-8 16,13-30-5-16,0 1-4 15,5-3-3-15,0 4-6 16,0-6-2-16,0-1 3 0,0 0 5 16,0 0 7-16,0 0 4 15,0 0-5-15,0-1-7 16,11-7-10-16,-5-12-6 15,39-37-5-15,-28 30-2 16,0-7-2-16,6-1 0 16,-1 0-1-16,6-2-1 0,7 8 0 15,-10-9-1-15,1 2-1 16,9 9 0-16,-22-8 1 16,19 21-1-16,-13 2-1 15,-22-2-1-15,3 13-5 16,-12-1 0-16,8 15 0 15,0 5 2-15,12 15 2 16,-8-1 1-16,-11 2-1 16,15 6 1-16,-23-8 1 15,9 4 0-15,0-2 2 16,-6-2 0-16,3-5-1 16,4-3 1-16,16 1 0 15,-6-11-1-15,11 0 2 16,-2-6 0-16,-2-14 2 15,2-2 1-15,9-10-1 16,4-2-1-16,-9-6 0 16,18-1-1-16,-4-5 0 0,-7-3-1 15,13-1 0-15,-9-2 0 16,-4-6 0-16,7 8-1 16,-8-10 1-16,-3 4-1 15,0 7 0-15,-5-4 0 16,-2 16-1-16,2 4 0 15,-5 12-2-15,-4 3-4 0,-1 5-2 16,-3 6 1-16,-6 0-6 16,6 6-27-16,-1 3-119 15,0 5-117-15,1 6 164 16</inkml:trace>
  <inkml:trace contextRef="#ctx0" brushRef="#br0" timeOffset="147552.61">27134 7695 921 0,'10'-3'428'15,"-4"-3"-179"-15,0 1-33 16,-2-3-59-16,-5-1-18 16,11 7-18-16,-18-4-4 15,16 5-15-15,-15-5-14 16,-7-2-30-16,4 5-16 16,-17 2-18-16,14 3-6 0,-14 5-8 15,6 1-2 1,0 2-4-16,-2 2 0 0,3 4-2 15,0-1 0-15,6 0-1 16,0 4 0-16,6 1 0 16,2-1-1-16,3 2 0 15,3-1 0-15,-1-2 0 16,4 0 0-16,0-4 0 16,1-4-1-16,7-4 1 15,0-3 1-15,7-9 0 16,-2-1 1-16,7-8-2 15,2-6 0-15,7-2-2 16,0-5 0-16,-4 0 0 16,0-3 2-16,-10 1 0 15,10 3 0-15,-14 5 0 16,-3 3 0-16,-5 9-1 16,-10 0-3-16,2 10-2 0,-3 4-1 15,0 7-1-15,-3 2 4 16,2 5 2-16,3 1 1 15,-5 1 1-15,1 1-1 16,-10 2 1-16,-3-4 0 16,10 0 0-16,3 0 0 0,23 4-3 15,-2-3-29 1,-14-9-69-16,0-4-45 0,-10-7-125 16,7-1-78-16,24 0 225 15</inkml:trace>
  <inkml:trace contextRef="#ctx0" brushRef="#br0" timeOffset="147870.07">27588 7367 778 0,'1'4'438'0,"-5"3"-62"15,-2 1-142-15,-2 13-95 0,-2-1-31 16,0 12-31-16,-4 2-11 16,-5-4-12-16,5 9-2 15,-8-6-4-15,6 0-4 16,-1-2-13-16,0-4-7 16,2 1-10-16,3-2-3 15,1-2-3-15,-3-1-1 16,5-8 0-16,1 0 0 0,1-7 0 15,5 2 7-15,2-9-47 16,-1-4-39-16,4-7-101 16,1-6-104-16,6-7 178 15</inkml:trace>
  <inkml:trace contextRef="#ctx0" brushRef="#br0" timeOffset="148634.44">27552 7464 884 0,'-14'3'420'0,"2"-3"-161"0,2-2-47 16,7 2-63-1,0-3-25-15,3 2-39 0,0 0-11 16,0 0-26-16,0 0-9 15,0-1-14-15,5-2-5 16,15-6-7-16,34-26-5 16,-36 30-3-16,1 0-1 15,10 6-2-15,-6 1-1 16,15 9-1-16,-7 0 0 16,-4 11 0-16,-5 2 1 15,-6-4 0-15,-3 2 0 16,-12-9 2-16,-1 8 0 0,-8-4 3 15,-4 5 2-15,-3 4 2 16,-16-13 0-16,0 0-1 16,3-1 0-16,-5-11-1 15,11 5 0-15,-6-3-1 16,7-2-1-16,2 0 0 16,-1-2-1-16,5-2-2 15,-4-2 0-15,12 5-3 16,6-1-1-16,3 0-2 15,-2 1-1-15,0 0 0 16,0 0 1-16,9-1 0 16,15 2 1-16,25 4 0 15,-24 3 0-15,3 0 0 0,-5-2 0 16,-6 4 1-16,0 3 0 16,-11 1 1-16,-6-2 0 15,8 6 0-15,0 2 0 16,-5 0 0-16,5 3 1 15,-12-1 1-15,-2 0 1 16,-10 1 0-16,-4-3 4 16,-3-3 8-16,-3-2 6 15,4-2 15-15,6 0 5 0,-12-10 0 16,2 1-3-16,-1-9-12 16,-7-4-4-16,9-2-7 15,-2-7-3-15,9 2-6 16,2-2-1-16,5-3-5 15,3 5-1-15,1-1-33 16,3 2-23-16,2 8-64 16,1-2-53-16,3 9-117 15,3 2-164-15,3 5 294 16</inkml:trace>
  <inkml:trace contextRef="#ctx0" brushRef="#br0" timeOffset="149166.54">28134 7599 691 0,'0'-10'469'0,"6"10"53"16,-2 3-224-16,-5 3-131 16,-2-2-38-16,0 7-46 15,2 0-10-15,-15 3-16 16,10 6-3-16,-14-4-11 16,-7 0-7-16,17 7-7 15,-5-1-5-15,15 5-5 16,0-2-3-16,-3-6-4 15,3 3-1-15,-5-9-1 16,7-1-1-16,-5-9 2 16,-1-3 1-16,0-7 3 15,-1-3 0-15,9-3-3 16,1-6-1-16,10-2-5 16,4-4 0-16,3-5-2 15,4 1-2-15,-1-3-2 0,-7 1 0 16,5 7-1-16,3 2 0 15,5-4 0-15,5 10-1 16,-1 4 1-16,-4 0-1 16,-3 15-1-16,1 1 1 15,-3 1 1-15,-3 0-1 16,1 0 18-16,-3-3-29 16,11 1 330-16,-16-1-237 15</inkml:trace>
  <inkml:trace contextRef="#ctx0" brushRef="#br0" timeOffset="150550.819">23963 8369 488 0,'1'3'274'0,"-1"-12"-34"16,0 8-34-16,4 1-37 16,-1-7-10-16,-1 7-15 15,3 0-8-15,-4-3-19 16,-1 3-9-16,0 0-22 15,-1 0-12-15,0 0-21 16,-1 0-8-16,-2 1-14 16,-15 2-5-16,-25 44-6 15,21-21-3-15,4-2-4 16,3-2-1-16,-3 1-4 0,0-6 0 16,9 1-2-16,7 2-2 15,3-1-1-15,0-3 0 16,10 1-1-16,-4-3 1 15,8-5 0-15,3 0 1 16,-5-9 3-16,12 2 3 16,0-5 0-16,14-3 2 15,-2-4-2-15,-6-7-2 0,1 1-1 16,0-3 0-16,-3 1-1 16,-4 0 1-16,3 3 0 15,-14-7 0-15,-2-1 2 16,-5 0 1-16,-13-2 9 15,4 4 3-15,-14 1 0 16,0-2 0-16,-3 2-11 16,-6 4-3-16,2 6-5 15,-3 1-1-15,1 6-2 16,-4 2 0-16,14 4 0 16,-2 2 34-16,11-1-92 15,9-4 96-15,4-9-34 16</inkml:trace>
  <inkml:trace contextRef="#ctx0" brushRef="#br0" timeOffset="152816.68">23311 9367 633 0,'1'-1'310'0,"6"-5"-100"16,-7 5-31-16,4-2-37 16,-4 2-14-16,3-1-19 15,2-1-10-15,9 1-19 16,-14 1-6-16,0 0-8 16,8 2-1-16,-8-1-5 15,1 0-5-15,0 2-13 16,0 5-5-16,-2-3-9 15,-1 1-2-15,-1 2-6 16,1-1-2-16,1-2-5 16,0-4-1-16,1 0 3 0,0 0 0 15,0 0-2-15,0 0-1 16,0-1-5-16,5-1-2 16,6-6-1-16,-4-4-1 15,17-27-1-15,-22 30-1 0,-2 1-3 16,1 5-1-16,-2 9-1 15,1-3 1-15,-1-3 2 16,1 0 1-16,0 2 0 16,-1 6 0-16,0 4 0 15,-1-8-1-15,0 3-4 16,-1 1-30-16,2-7-63 16,0 7-41-16,0-3-157 15,0-5 187-15</inkml:trace>
  <inkml:trace contextRef="#ctx0" brushRef="#br0" timeOffset="153716.56">24059 8990 782 0,'0'-6'377'0,"1"0"-131"16,-1 2-31-16,0 2-46 15,0 1-17-15,-1-1-34 16,0 1-16-16,-1 0-31 16,1 1-9-16,0 0-14 15,-2 1-5-15,-10 6-11 16,-5 2-6-16,-27 18-11 16,28-18-4-16,-10-4-3 15,8 1-1-15,-1-4-1 16,11 1 0-16,9-3-1 15,-6 0 0-15,5-2-2 16,0 1 0-16,0 1-2 16,0-1 0-16,-1 1-1 15,1 0 0-15,0 0-2 0,0 0 1 16,0 0 1-16,0 0-1 16,-1 2 1-16,-5 7 0 15,0 3 0-15,-18 27 0 16,25-27 1-16,3 4 0 15,-9-4 0-15,2-1-1 16,-8 0 1-16,3-1 0 16,5-1-1-16,-1-3 1 0,0-2-1 15,3-5 0-15,10-3 0 16,-4 1 0 0,2-4 0-16,-6-1 0 0,6 2-1 15,16-2-1-15,-4-3 0 16,4 5-1-16,-4-2 1 15,-16-2 1-15,17 10 1 16,-1-1-1-16,-5 4 0 16,2 6-1-16,-8 2 1 15,-2 5 0-15,-3 4 1 16,-2-3 0-16,-2 7 1 16,-3-4 1-16,0 3 0 15,-5 1 0-15,2-5 1 16,-4 4 1-16,-8-6 1 15,-1-4 1-15,-3-4 14 16,4-4 6-16,1-1 9 0,0-1 3 16,-4-3-5-16,5-3-4 15,-5-8-7-15,4 1-4 16,4-2-9-16,-2-1-3 16,9-3-6-16,2 1-3 15,2 8 4-15,1-5-19 16,3 6-56-16,3 6-48 15,2-7-149-15,1 7-95 16,0 5 229-16</inkml:trace>
  <inkml:trace contextRef="#ctx0" brushRef="#br0" timeOffset="154688.59">24324 9079 654 0,'0'-6'434'15,"-3"1"36"-15,4 2-147 16,-1 3-103-16,-1-1-44 16,0 1-68-16,0 0-27 0,0 0-39 15,0 0-10-15,0 0-9 16,-1 9-1-16,-9 11-2 15,-9 32 1-15,15-21-5 16,-9-6-4-16,10 6-5 16,-9-8-1-16,-9-9-3 15,12 5 2 1,5-10-1-16,-2 4 1 0,5-11 1 16,2 2 1-16,1-6 1 15,-1 1-1-15,0 0-1 16,2-12-3-16,7-2-3 15,17-42-2-15,-6 26-20 16,7 5-8-16,-20-14-5 16,14 12-1-16,6 9 19 0,-7 3 9 15,6 7 7-15,-1 4 0 16,-16 1 1-16,0 3-1 16,-2 6 0-16,-1 3 1 15,-2 8 1-15,-2 1 2 16,1 8 1-16,-7-1 1 15,-2 4-2-15,1 5 1 16,-3 0-1-16,1-4 1 16,2-4 1-16,-9-16 0 15,8-3 1-15,-2-3-1 0,4-1 2 16,6 7-1-16,-4-16-2 16,2 2-1-16,2-4-3 15,1-7 0-15,9 2-1 16,5-2-1-16,-1-10 0 15,4 6 0-15,5-5-2 16,-3-4 0-16,1 3-1 16,-1 3 2-16,-2 0 2 15,-2 8 0-15,1 8 1 16,-2 1 0-16,-4 8-1 16,1 0 0-16,-6 6 0 15,4 4 1-15,-9 3 1 16,-6 5 2-16,-3 3 1 15,-6 1 2-15,3-1-1 16,1 0 2-16,1 0-2 0,2-1-1 16,3-7-1-16,0 1-1 15,3-6 1-15,-4-5-1 16,3-1 0-16,-1-2 2 16,1-3-45-16,0 0-36 15,0 0-113-15,0 0-113 16,6-10 193-16</inkml:trace>
  <inkml:trace contextRef="#ctx0" brushRef="#br0" timeOffset="155151.01">24936 9071 841 0,'-10'5'500'16,"-2"-2"-67"-16,2 6-206 15,-7-4-39-15,-7 4-70 16,8 3-16-16,-3 0-19 16,2 0-9-16,4 1-14 15,3 1-8-15,-2 4-16 16,0-2-8-16,13 8-13 16,-17-7-3-16,16-6-7 0,9 7 0 15,-6-11-2-15,10 8 0 16,-7-2 1-16,5-5 0 15,14-2 0-15,0-6-1 16,-2-10 1-16,-4-2 0 16,-3-5-1-16,2-2 1 15,2 1-1-15,-2-3 1 16,-6-4 0-16,0 1 0 16,-7-2-1-16,-2 3 0 0,-3 6-2 15,0 4 0-15,-4 4-1 16,0 4-1-16,-7 1-1 15,-1 0-2-15,-1 4-3 16,-4-3-9-16,2 6-30 16,2 2-26-16,-1 0-72 15,5 1-33-15,4-3-105 16,4-1-95-16,-5 1 247 16</inkml:trace>
  <inkml:trace contextRef="#ctx0" brushRef="#br0" timeOffset="155535.65">25426 8888 1328 0,'1'0'573'15,"-1"-3"-337"-15,-1 3-55 0,0 0-89 16,0 0-20-16,-2 4 0 16,-11 25-4-16,-21 29-7 15,16-30-5-15,8 11-8 16,-9-4-2-16,8 9-8 15,0-2-4-15,6 4-12 16,-1-2-4-16,-2-12-9 16,5-2-1-16,-1-11-1 15,-3-1-1-15,3-4 2 16,4-5-7-16,-8-6-40 16,13 1-41-16,-4-4 46 15</inkml:trace>
  <inkml:trace contextRef="#ctx0" brushRef="#br0" timeOffset="157498.479">15469 7640 767 0,'-4'-8'355'16,"2"4"-174"-16,-2 0-23 15,3 3-8-15,0 0-21 16,0 0-10-16,0 0-28 15,0-1-14-15,0 1-19 16,0 0-8-16,-1 0-14 0,1 0-9 16,0 0-14-16,0 0-5 15,0 1-7-15,0 0 1 16,4 22 1-16,15 27-1 16,-3-34 3-16,2-3-1 15,1 0 1 1,4-5 0-16,-3-3 0 0,-3 0 2 15,4-4 2-15,-8-1 0 0,-2-5-4 16,4 0-36 0,-8-3-155-16,-2-1-220 0,-8 3 250 15</inkml:trace>
  <inkml:trace contextRef="#ctx0" brushRef="#br0" timeOffset="157948.379">15829 7334 939 0,'1'-12'454'16,"-4"3"-157"-16,-2 4-55 16,5 5-98-16,-4 5-39 15,-1 7-69-15,2 10-20 16,-7 15-8-16,1 10 4 16,-2 11 10-16,-5-1 4 15,-5 9 6-15,-1-4 1 0,-2 8-10 16,1 9-4-16,-10-7-5 15,-2 6-5 1,3-7 2-16,-2-9-1 0,9-5-1 16,1-10 0-16,5-7-3 15,6-4 0-15,6-12 0 16,4-6-1-16,1-17-7 16,0-3-25-16,9-11-72 15,-4-4-46-15,7-6-221 16,-7-4 234-16</inkml:trace>
  <inkml:trace contextRef="#ctx0" brushRef="#br0" timeOffset="158835.94">15822 7818 701 0,'-54'14'360'0,"50"-10"-104"15,1 1-46-15,6-1-85 16,0 0-32-16,-4-4-12 15,1 0-1-15,0 0 21 16,17 0 8-16,40 6-11 16,-35-8-5-16,1-4-16 15,-3-7-9-15,-2-5-22 16,4 4-11-16,-3-3-14 16,0 0-4-16,-5-2-5 15,1-1-2-15,2-1-1 16,-8-1-2-16,0 5 0 15,-5-3 1-15,-5 3-1 16,0 7 0-16,-4-2 0 16,-2 6-3-16,-1 8-1 0,-9-3-2 15,1 18-1-15,1-4-1 16,3 4 0-16,4 7-1 16,0-6 0-16,-4 3 1 15,-1 1 1-15,0-4 0 16,2 3 0-16,6 6-1 15,4 1 1-15,1-1-1 0,9 2 1 16,-6-11-1-16,8 4 1 16,2-9 0-16,-7-6 0 15,9 2 0-15,3-12 2 16,1 10-1-16,9-14 3 16,-1 2-1-16,4-14 0 15,-10-13 1-15,11-2-3 16,-4-8 1-16,-2-2-1 15,11 8-1-15,-14-3 2 16,-1-2 0-16,0 12-1 16,-4-5-1-16,8 16 0 15,-1 6-1-15,-10 2-2 16,3 11-1-16,-10 8 1 16,-2 2 1-16,-2 11 0 15,-1 3 1-15,-3 3 1 16,-1 1 0-16,-5 5 0 0,-3-3 0 15,-2-1 0-15,0 3 0 16,-9-3 2-16,1 1 0 16,-4-6 1-16,-10-10 2 15,8-3 2-15,1-3 0 16,-1-9 0-16,-4 2-2 16,-4-11-1-16,-2-4 0 15,5-2-3-15,11-5 13 0,9-2-61 16,5 0 24-16,9 4 9 15</inkml:trace>
  <inkml:trace contextRef="#ctx0" brushRef="#br0" timeOffset="177308.41">16342 9508 190 0,'-1'-1'137'16,"-1"0"15"-16,2 0-21 15,0 0-32-15,0 0-10 16,0-1-12-16,0 1 2 16,0 0 7-16,0 0 5 15,0 0 11-15,0 0 0 0,0 0-10 16,0 0-9-16,0 0-11 16,0 0 2-16,0 0 7 15,0-1 4-15,0 1-4 16,0 0-10-16,0 0-21 15,0 0-3-15,0 0-24 16,0 0-5-16,0 1-8 16,0 0-8-16,0 0 4 15,0 0 0-15,-1 1 1 16,-1 10-1-16,0 5 1 16,-2 28-1-16,4-20-2 15,-7-1-1-15,-2-1 0 16,4-1-1-16,-3 2 1 15,2 2-1-15,1-6 2 16,0 0 1-16,5-10 2 0,1-4 6 16,3-7 4-16,-4-12 1 15,0-3-1-15,0-7-4 16,3-6-6-16,9-1-3 16,4 1-2-16,2 0-2 15,2 5-1-15,-6 5-1 16,1 4 0-16,-3 2 0 15,-1 4-1-15,-2 0 0 0,-5 7-3 16,7 3-1-16,-15 4-2 16,10 3 0-16,5 4 3 15,-7-3 2-15,14 5 2 16,-12 3 1-16,-1 0 0 16,-3 4 1-16,-1 1 0 15,1 2 2-15,-2-3-1 16,0-1 0-16,-2 0 1 15,-1-3 1-15,2-1 0 16,-7-1 1-16,-7-5 0 16,9-4 1-16,3-7-1 15,-6 3 1-15,18-3 9 16,-6 5-16-16,-1-2-80 16,11-7-54-16,-7-6-332 15,0-6 303 1</inkml:trace>
  <inkml:trace contextRef="#ctx0" brushRef="#br0" timeOffset="177880.449">16770 9504 976 0,'1'-3'504'15,"-9"2"-267"-15,-3 0-105 16,6-2-27-16,-10 3-37 16,8 2-11-16,2 1-8 15,-14 4-1-15,3 1-7 16,5 3-3-16,-4 3-8 16,7 1-4-16,3 2-10 15,-5 1-2-15,4-1-6 16,4 3-2-16,-3-3-3 15,5-3 0-15,0 1 0 16,9 6-1-16,-3-7-1 16,4 5 1-16,-4-11 0 0,-4-9 1 15,13 9 1-15,-7-3 2 16,6 1 2-16,1-3 1 16,-10-8 1-16,16 0 0 15,-4-8 0-15,-1 2-1 16,5-9 1-16,-10-7-2 15,-1 1 0-15,0-1 0 16,1 1-1-16,-6 3 1 16,3 1-1-16,-8 0 1 0,-1 9 17 15,-2 2 8-15,-7 4 10 16,2 2 5-16,-6 0-17 16,1 1-9-16,0 2-11 15,1 2-5-15,1 2-4 16,-5 4-2-16,3-3 1 15,-7 0-1-15,12 3 3 16,-1-4-23-16,6 2-87 16,2-2-66-16,-13 2-209 15,5-1 233-15</inkml:trace>
  <inkml:trace contextRef="#ctx0" brushRef="#br0" timeOffset="179541.3">8279 9900 400 0,'0'-1'198'0,"0"0"-53"16,0 0-32-16,0 0-17 15,0-1-2-15,0 1-13 16,0 0-7-16,1 0-16 16,3-1-7-16,-1 1-11 15,-3 0-7-15,0 0-4 16,0 0 2-16,0 0 8 16,0-1 17-16,0 1 24 15,0 0 6-15,0 1 7 0,0 0-12 16,0-1-23-16,-1 0-9 15,-1 0-11-15,-18 0-2 16,-31 4-7-16,29 2-3 16,-1 2-9-16,-1 0-4 15,-4-2-8-15,5 1-1 16,-5 0-2-16,5 1 0 16,6 2-1-16,-10-3-1 15,14 1 0-15,-3-1-1 0,7 0-1 16,2 3 1-16,3-4-1 15,4 3-1-15,3-3 0 16,2-3-1-16,4 5 0 16,-2-6 1-16,9 4-2 15,-3 2 2-15,10-1-1 16,-6 0 1-16,5 0 1 16,4-1 0-16,-4 2 0 15,-1-2 1-15,-1 5-1 16,-1 1 0-16,-8 4 1 15,4-2 0-15,-10 5 1 16,-5-4 2-16,-4 7 6 16,-2-1 3-16,-5-2 3 15,9 4 0-15,-12-11 1 16,-1 5 1-16,-3-2 10 0,-9-10 3 16,4 0 3-16,-3-4-1 15,7-2-3-15,-9 1-1 16,3-9-3-16,2-2-2 15,0-5-8-15,6 1-5 16,-8-1-6-16,14-1-3 16,3 8-2-16,2-10-3 15,20 11-2-15,-14 5-30 0,7-3-82 16,0 8-59-16,4 7-302 16,6-6 311-16</inkml:trace>
  <inkml:trace contextRef="#ctx0" brushRef="#br0" timeOffset="179990.74">8430 9948 656 0,'-7'-4'418'16,"-2"-3"11"-16,3 2-154 16,3 0-96-16,-1-1-51 15,8 6-59-15,0-2-19 16,-3-1-22-16,-1 2-6 15,0 0-9-15,0 1-3 16,0 0-4-16,-1 0 0 0,0 10 0 16,-4 6-1-16,-4 37-2 15,5-28-1-15,1 6 1 16,1 3 1-16,0-6 0 16,-17 9 1-16,17-10 1 15,-1-11 2-15,-14 5 4 16,28-14 1-16,-22-2-6 15,8 0-20-15,12-11-75 16,-14-2-50-16,11-3-121 16,-13-2-64-16,2-8 205 15</inkml:trace>
  <inkml:trace contextRef="#ctx0" brushRef="#br0" timeOffset="180559.04">8340 10021 512 0,'-1'-4'278'15,"6"0"-46"-15,-9 3-25 16,12-3-29-16,-3 3-12 16,3 1-27-16,7-4-15 15,-3 3-36-15,2-4-16 16,4 3-27-16,5 2-12 16,0-1-13-16,2 1-4 15,-6 0-1-15,-2-4-2 0,-5-1 0 16,-1 2 0-16,-1-2 1 15,-6 1 1-15,2 1 0 16,-2 0 2-16,-3 1-1 16,-3 2-2-16,1 0-2 15,1 0-3-15,0 0-3 16,1 3 0-16,-1 12 0 16,-1 30-2-16,-13-29-1 15,7 1 2-15,14 9-2 16,-12-4 1-16,4-8 0 31,0-6-1-31,1 0 2 0,-5 24-2 0,-2-9 3 16,6 4 1-16,1-19 4 15,0-5 4-15,4-4 4 0,-5-9-1 16,-7-5-2-16,5-2-5 16,-4-11-3-16,-1-4-2 15,14 1-4-15,2 3-2 16,0 5 0-16,10 3-2 15,-11-4 0-15,-2 5 0 16,10 2-2-16,-7 1 0 16,4 11-2-16,11-1-1 15,-14 6 0-15,10 0 0 0,0 7 4 16,-8 2 1-16,2-2 9 16,-6 2-2-16,1 0-102 15,-4-4-116-15,5 4 131 16</inkml:trace>
  <inkml:trace contextRef="#ctx0" brushRef="#br0" timeOffset="181046.96">8841 9969 729 0,'23'-8'457'0,"-29"7"-8"0,-15 0-160 16,12 2-126-16,-3 4-47 16,2 3-54-16,9 4-17 15,-12 1-17-15,2 6-4 16,-1 4-4-16,0 3-2 16,5 6-6-16,2-7-2 15,2-3-2-15,2 0 0 16,1-7-1-16,4 1 0 15,4-5 0-15,3-4 0 16,0-6 3-16,1 3 0 0,-3-4 3 16,4-7 2-16,-13 3 1 15,13-10 0-15,2-7-3 16,-3 1-1-16,10-10-4 16,-16 3-1-16,1 3-1 15,-3 1 0-15,-1 4-1 16,-1 6-1-16,-5 0-1 15,-2 0 0-15,-4 2-2 16,1 0-1-16,-1 6 0 16,-2-1-1-16,-2 4-2 15,5 3-4-15,-2 0-28 16,2 6-20-16,5 3-66 16,-7-3-44-16,5 5-140 15,2 3 189-15</inkml:trace>
  <inkml:trace contextRef="#ctx0" brushRef="#br0" timeOffset="181658.2">9093 9916 1159 0,'-5'-5'509'0,"5"-1"-255"16,-5 3-54-16,0 4-84 15,-2 3-30-15,0 5-41 16,7 3-11-16,-6 6-2 16,2 3-1-16,-6 3-1 15,2 6 0-15,5 3-6 16,-4-6-3-16,7 2-7 15,-4-4-3-15,-5-10-2 16,5 4 0-16,-4-10 3 16,10 3 1-16,-4-5 5 15,2-2 3-15,0-8-1 16,0-8-3-16,9 1-6 0,-9-11-4 16,8-7-5-16,-8-1-1 15,4-7-12-15,8 3-9 16,3 4-6-1,3-3 0-15,0 9 10 0,5 2 5 16,-4 8 6-16,1 4 0 16,-2 5-3-16,-3 4-4 15,-2 8 0-15,-8 1 1 0,0 9 4 16,-1 4 3-16,-8 3 3 16,3 5 0-16,-6 1 1 15,-1-1 2-15,4 3 0 16,-6-4 1-16,5-3 1 15,2 0 0-15,0-11 1 16,1-2 0-16,2-11 2 16,-1-3 2-16,4-5 0 15,6-2-11-15,-1-1-84 16,2-5-80-16,7-8 99 16</inkml:trace>
  <inkml:trace contextRef="#ctx0" brushRef="#br0" timeOffset="182494.31">9493 9940 930 0,'-2'0'538'0,"-8"0"-78"15,0 0-213-15,5-2-42 16,-1 0-79-16,-1-1-26 15,5 2-41-15,-2-3-14 16,-12 2-21-16,3 0-7 0,-4 2-12 16,-3 2-5-16,10 8-5 15,-1 0-1-15,-3-1-1 16,4 5 1-16,-3 0 1 16,-7 3 2-16,15 2 0 15,0-4 0-15,-5 0 2 16,20-2-1-16,-3-5 1 15,3 3 1-15,12-6-1 16,-9-2-1-16,2-5-3 16,-2-1-5-16,5-8-16 15,3 1-6-15,-4-4-10 16,3-7 1-16,-9 0 2 16,-3-5 1-16,-6 3-1 15,-1 1-2-15,-1 6 7 16,0 1 4-16,-1 10 7 15,8 6 1-15,-9 5 3 0,-5 2-1 16,1 7 7-16,-7-1 4 16,9 9 3-16,-1 5 2 15,-1 9 4-15,2 7 3 16,-8 2 6-16,5 5 0 16,-5-2 3-16,-7-4-1 15,7 0-2-15,2-10 0 0,2-1-2 16,4-3 0-1,3-1 0-15,-25-1 1 0,20 0 2 16,-1-7-1-16,-10-6 3 16,27 0 0-16,-24-6-1 15,-3 4 2-15,6-14 0 16,-5 2 1-16,5-12 0 16,-2-5-2-16,5-1-15 15,3-12-14-15,1-5-21 16,7 1-6-16,5-2 7 15,2 5 9-15,6 4 19 16,0-1 4-16,-11 0 5 16,20 4 6-16,2 0 16 15,0 2 10-15,13 7 13 16,-10 3 4-16,3 6-3 0,-4 6-3 16,-1-2-8-16,-5 3-6 15,-11 3-10-15,7-1-4 16,-6 0-4-16,-4-1-1 15,-5-6 8-15,5 1-4 16,0-2-35-16,6-2-500 16,8 5 380-16</inkml:trace>
  <inkml:trace contextRef="#ctx0" brushRef="#br0" timeOffset="183477.36">10198 9935 656 0,'0'-1'300'0,"0"0"-117"15,0 0-27-15,2 0-30 16,-1 0-7-16,6-4-14 16,-6 4-7-16,5-3-6 15,0 0-3-15,-6 3 5 16,0 0 1-16,0 0-8 16,0 0-9-16,0 0-30 0,0 0-10 15,-1 0-10-15,0 0-4 16,-9 1-7-16,-11 2-6 15,-28 11-8-15,26-5-2 16,4 4-1-16,-1-1-2 16,6 5-1-16,5 2 0 15,0 0 1-15,7 2 0 16,-3-5 0-16,-8 2 0 16,6 0 1-16,-3 0-1 0,10 1 0 15,8-4 0-15,4 0 1 16,3 1 0-16,-1-10 1 15,-2-1 1-15,3-9 2 16,-2-10 0-16,6 0-3 16,4-5-3-16,-1-1-17 15,2-1-7-15,-8-4-8 16,-1 1 3-16,0-3 12 16,-12 3 7-16,5 7 8 15,-1 1 2-15,-17 7 1 16,18 3 2-16,-16 3-6 15,8 7-4-15,10 1-3 16,-16 5 0-16,9 2 4 16,-11 1 6-16,0 7 3 15,6 2 1-15,-3 2 2 16,5-1 0-16,0-1 1 16,0-3-1-16,0 2 0 0,1 4 0 15,-1-11 2-15,2 2 0 16,2-8-1-16,-4-3-45 15,4 1-141-15,-4-1-141 16,12-13 186-16</inkml:trace>
  <inkml:trace contextRef="#ctx0" brushRef="#br0" timeOffset="183925.62">10621 9881 729 0,'-2'0'447'16,"3"3"-18"-16,-2 1-209 15,0-4-38-15,0 0-52 16,0 0-20-16,0 0-29 16,-1 0-11-16,-14 5-16 15,-24 27-11-15,18-26-19 16,4 0-9-16,2 3-9 15,5 5-2-15,-9 1-3 16,-2 2-1-16,7-1 0 16,-5 3-1-16,18 4-1 15,-7-2-1-15,2-3 1 0,2-5 1 16,7 1 0-16,5-3-1 16,10 3 1-16,2-1-1 15,-9-10 0-15,7 4 2 16,1-6 0-16,-6-8 0 15,12 7 2-15,4-4 0 0,-2-6 2 16,5 9-1-16,-6-9 0 16,-5 0 0-16,-6 0-7 15,-3 1-7-15,-1-3-24 16,-1 5-23-16,-3 1-74 16,2 2-39-16,-4 2-216 15,0 3 245-15</inkml:trace>
  <inkml:trace contextRef="#ctx0" brushRef="#br0" timeOffset="184272.74">10850 9936 1073 0,'5'-8'530'0,"-1"4"-199"15,0 4-146-15,-5 1-52 16,-5 6-64-16,-3 5-21 16,-3 3-13-16,8 7 1 15,-3 4-6-15,0 4-5 0,-1 2-8 16,-3-2-5-16,-1-2-2 15,5-13-1 1,4-7 0-16,1 0 0 0,-4 16 2 16,2-7-11-16,8-7-49 15,2-10-53-15,10-11-110 16,7-2 126-16</inkml:trace>
  <inkml:trace contextRef="#ctx0" brushRef="#br0" timeOffset="184925.22">11310 9747 1165 0,'1'1'538'15,"0"0"-228"-15,-1 1-76 16,0-2-103-16,-1 0-36 15,0 0-52-15,0 0-14 16,0 0-12-16,1 11-3 16,0 10-5-16,-2 32-1 15,2-21-1-15,-4-1 1 0,-1 1 2 16,-1 0-1-16,-2-2 2 16,1 3-2-16,-1-2-2 15,7 4 1-15,-3-11 1 16,-1-7 1-16,2-3 5 15,-4-9-1-15,8 0 8 16,-1-5 1-16,-4-14-5 16,9 10-1-16,-6-14-10 15,2 1-3-15,7 9-4 16,-10-18 0-16,4 9 0 16,-2 1-2-16,-5-3-3 15,3 5-3-15,-4 1-7 16,-13 4-1-16,8-3-1 15,-5 1 0-15,-4 2 2 16,13 4 1-16,-18 0 2 16,2 5-1-16,1 4-1 0,-2 0 2 15,4 6 0-15,3 1 1 16,6 9 4-16,-8-3-1 16,7 7 0-16,3 1 1 15,-5-5 1-15,13 5 0 16,2-2 4-16,4-5 2 0,8 3 4 15,2-3 2 1,3-5 3-16,3 4 2 0,2-10 2 16,4 0 1-16,-1-5-1 15,-5-8 1-15,-2-3-1 16,0-8 0-16,2-1-3 16,1-4-14-16,2-4-79 15,1 2 60-15</inkml:trace>
  <inkml:trace contextRef="#ctx0" brushRef="#br0" timeOffset="185964.15">11990 9890 453 0,'8'-41'311'0,"-5"31"42"16,3 3-66-1,-6 2-66-15,4 4-28 0,-4-1-52 16,-1 1-26-16,0 1-45 16,-1 0-17-16,1 0-26 15,0 16-1-15,-9 34 6 16,4-24 2-16,-1 10 1 15,-3 1-3-15,8-4-5 16,-10 4-4-16,6-5-6 16,-2-3-2-16,5 0-3 15,11-1 0-15,-12-13 2 16,3-3 1-16,14-4 5 16,-24-10 3-16,11-5-1 15,-2-1 0-15,-13-11-8 16,15 0-4-16,8-2-4 15,-5 1-2-15,-6-3-4 0,4 2-2 16,-7-1-3-16,7 0-2 16,-1 3 0-1,-1 2-1-15,-2-1 1 0,-9 4-1 16,1 5-2-16,-10 2-1 16,0 7-2-16,6 0-2 15,-8 6 2-15,3 3 2 0,-2 0 3 16,-1 4 1-16,11-1 2 15,4 5 1-15,6-3-3 16,2 0 1-16,2 1-1 16,5 0 0-16,3 0 2 15,3-5 3-15,13-3 1 16,4-5 1-16,4-4 3 16,0 2 0-16,3-10 3 15,-5-1 0-15,0-1 1 16,1-5 11-16,-9 3-42 15,-2-3-59-15,-4 0 58 16</inkml:trace>
  <inkml:trace contextRef="#ctx0" brushRef="#br0" timeOffset="186912.33">12756 9917 709 0,'28'-20'353'15,"-24"17"-101"-15,-4-1-35 16,5 3-52-16,1-2-26 0,-7-2-38 16,14 6-10-1,-15-5-13-15,1 4-3 0,0 1-11 16,0-1-8-16,-1 0-11 16,1 0-3-16,-19 7-6 15,-42 11-5-15,37-8-8 16,-3-3-6-16,-1 2-9 15,1-2 0-15,0 4-3 16,0-3 1-16,7-2-2 16,5 0-1-16,5-5-1 15,2 0 0-15,6 0-3 16,3-3-1-16,8 0-2 16,5-2-1-16,3 3 0 15,2 1 0-15,1 5-2 16,0 3 0-16,-7 2-1 15,11 2 1-15,-3 2 3 16,2-1 1-16,6 6 3 0,-17-1 0 16,-1 6 1-16,-4 0 1 15,-8-8 2-15,1 7 1 16,-8-6 3-16,-3-2 1 16,-3-1 3-16,-7-7 1 15,1 0 0-15,2-3 1 0,-1-2-1 16,1-1-1-1,-4-7 0-15,-4-7-1 0,1-2-4 16,9-7-1-16,4 4-6 16,-1 7-2-16,7-1-14 15,-7 2-16-15,12 4-79 16,2-2-61-16,14 6-199 16,2 5 227-16</inkml:trace>
  <inkml:trace contextRef="#ctx0" brushRef="#br0" timeOffset="187322.09">12952 9877 934 0,'-4'-14'512'0,"-1"4"-127"16,3 2-158-16,2 2-46 15,-4 3-80-15,7 5-26 0,-3 4-32 16,2 5-12-16,-2 2-7 16,-12 4-1-16,6 5-7 15,6 4 0-15,-9 3-3 16,4 0-2-16,-6 3-3 15,-4-2-1-15,10 1-1 16,4 6 2-16,3-10 2 16,-14-4 0-16,8-1 3 15,-2-12-2-15,-3-1-11 16,15-2-14-16,-11-6-34 16,5 2-28-16,-5-12-60 15,3-4-40-15,5-6-109 16,0-10-57-16,6-2 215 15</inkml:trace>
  <inkml:trace contextRef="#ctx0" brushRef="#br0" timeOffset="187854.72">12872 9971 358 0,'-7'-14'267'0,"7"4"63"0,0 6-40 16,1 1-60-16,1 2-30 16,-2 1-57-16,0 0-20 15,0 0-31-15,0 0-8 16,0 0-19-16,17 5-10 15,25 6-14-15,-24-5-5 16,7-1-13-16,-10 3-3 16,5-2-3-16,2-2-1 15,-4-4 1-15,0-3-1 0,-5-3-1 16,-2-1-1-16,-6 5-2 16,2-3-4-16,2 3-4 15,-15 0-4-15,11 2-1 16,0 2 0-16,-3 7 5 15,7 4 3-15,-18 2 4 16,5 2-1-16,-2 0-1 16,0-1-2-16,8 7-1 15,-9 1 0-15,2 0-1 16,1-6 0-16,-3-5 0 16,0 2 2-16,3-7-1 15,-3 13 0-15,3-13 3 16,1-3 0-16,0-2 5 15,3-9 0-15,2 5-1 0,-2 0-2 16,0-1-4-16,10-22-3 16,11-40 0-16,-11 32 0 15,2 2-3-15,3 2-1 16,-2 4-1-16,2 3-1 16,1 5 1-16,0 5 1 15,1 2-1-15,-1 2 0 0,-2 2-3 16,-1 3 0-16,-4 2 0 15,3 1 15-15,-1 4-46 16,-7-3-65-16,-1 2 70 16</inkml:trace>
  <inkml:trace contextRef="#ctx0" brushRef="#br0" timeOffset="188388.69">13450 9965 1229 0,'-16'0'547'0,"-3"3"-267"16,8 0-67-16,-13 4-103 0,18 3-29 15,-6 4-40-15,1 1-11 16,9 2-9-16,-2-1-2 15,4 1 0-15,-13-1-1 16,13 6-2-16,-6 1-3 16,3-7-5-16,10 3-3 15,-4-6 0-15,9 1-1 0,-4-6 1 16,3 5 1-16,-8-9 3 16,2-5 2-16,-3 0 3 15,-2 0 0-15,1 0 1 16,13-4-2-16,4-3-1 15,15-31-2-15,-18 13-3 16,-3 2 0-16,1-2-1 16,-1-2 1-16,-4 1 0 15,-4-1-1-15,-4 3 1 16,0 6-3-16,-8 5-2 16,3 2-4-16,-9 6-9 15,3 6 0-15,-1 4-3 16,1 4 3-16,4 3 2 15,-7 0 6-15,0 10-29 16,-9-3-23-16,4 6-70 0,10 3-58 16,-2-6-108-1,17 0-76-15,7-3 232 0</inkml:trace>
  <inkml:trace contextRef="#ctx0" brushRef="#br0" timeOffset="188955.12">13707 9984 1156 0,'-4'-2'549'0,"-2"-2"-215"15,6 4-84-15,0 0-110 16,-3 3-36-16,2-3-47 15,0 0-10-15,0 0-9 16,-3 16-2-16,-10 34-6 16,8-21-2-16,0-1-7 15,-2-1-5-15,-1-2-5 16,0-5-2-16,-16 0-3 16,19-4 2-16,4-4 0 15,-3-3 1-15,23-2 1 16,-15 4-1-16,-2-8 0 15,4-3 0-15,1-6-2 16,3-7-2-16,4-5-8 0,-1 0-6 16,3-12-22-16,3-3-10 15,-10-4-8-15,15 1 2 16,-7 9 20-16,6 2 11 16,5 11 10-16,-16 5 1 15,2 4 0-15,-6 5-1 16,-2 8 2-16,7 3 2 15,-12 4 2-15,5 3 0 16,-11 6 1-16,-7-2 0 0,14 5 1 16,-4 4-1-16,3-9 1 15,6 1 1-15,-9-8 1 16,-4-2 1-16,3-5 2 16,7 0 4-16,-6-1-50 15,5-5-48-15,2 1-143 16,-12-3-139-16,18-2 232 15</inkml:trace>
  <inkml:trace contextRef="#ctx0" brushRef="#br0" timeOffset="189721.44">14143 10021 1110 0,'8'-1'540'15,"-8"-1"-175"-15,0 0-81 16,-2 2-102-16,1-1-34 16,0 1-59-16,0 0-22 15,-3 0-27-15,-21 5-10 16,-21 6-16-16,30-2-6 16,-1 3-6-16,11-1-1 0,-5 5-1 15,-2-1 0-15,6 4-1 16,-1 2 1-16,8-8-2 15,3-1 1-15,3-2-1 16,5-5-1-16,1 3 0 16,5-1-1-16,-3-12-18 15,3 3-10-15,1-7-20 16,3-3-6-16,-5-4 7 16,-1-5 9-16,0-6 21 15,-9 0 9-15,6 4 10 16,-3 3-1-16,-1 6-4 15,-1 3-2-15,-7 9-11 16,0 2-3-16,-4 8 1 16,-5 8-2-16,-3 6 10 15,-2 1 3-15,-4 8 1 0,6 8 1 16,-4 0 5-16,3 6 3 16,-6 1 2-16,3-2 2 15,5-1 0-15,-1 2-1 16,8 2 0-16,-4 2 1 15,0 1 2-15,0-1-2 16,-2-10 3-16,2-6 2 0,-3-10 2 16,-1-4 2-16,-1-6 1 15,-7-4 1-15,-1-6 0 16,4-2-2-16,-10-5 0 16,12-8-6-16,-6-9-12 15,9 0-12-15,-3-13-25 16,2 6-6-16,12-4 5 15,-16-5 6-15,23 15 20 16,-3-1 10-16,5 11 5 16,5 0 9-16,4-2 18 15,3 0 10-15,12-3 19 16,5 4 1-16,3 2-4 16,4 1-4-16,-8 0-15 15,0 2-7-15,1-3-13 16,-3 0-3-16,1 0 2 15,-10 0 2-15,-1 1-24 0,-3-1 36 16,-9 8-23-16</inkml:trace>
  <inkml:trace contextRef="#ctx0" brushRef="#br0" timeOffset="190905.94">14611 9839 619 0,'13'-31'312'0,"-10"31"-81"16,2 0-32-16,-3-3-35 15,-2 2-16-15,0 0-27 16,0-1-7-16,0 1-19 15,2-1-8-15,-2 1-21 16,0 0-9-16,0 0-10 16,0 0-3-16,0 0 2 15,0 1 0-15,0 0-7 16,-1 0-4-16,-4 15-11 0,-14 32-2 16,6-18-8-16,1-3-2 15,4 3-6-15,-14 2-1 16,17-1-1-16,-11 5-1 15,7-1 2-15,14 4-1 16,-10-5 2-16,7-5 0 0,-5 0 2 16,1-14 1-16,-2 1 1 15,1-3 0-15,1-10 1 16,-3 8 3-16,4-11-2 16,1 1-1-16,2-10-5 15,4-8-6-15,1-6-16 16,3-6-10-16,1-3-18 15,4-2-3-15,0 3 7 16,-8-5 9-16,4 12 18 16,0 4 4-16,-2 6 5 15,8 4 1-15,-5 5-1 16,-3 2-2-16,5 3 0 16,-2 6 0-16,15 5 2 15,-9-2 2-15,8 12 1 16,-16-5 1-16,-12 4 0 0,17 7 2 15,-9 2 3-15,-5-1 4 16,-2 1 10-16,-13-7 4 16,0 0 4-16,2-4 0 15,-6 1-5-15,-3 0-1 16,-15-9-5-16,12 2-2 16,-4-4-2-16,-6-5-2 15,10 0-1-15,3 1 1 16,2-7 0-16,10-6 1 15,-6-3-1-15,-1-6-1 0,6-3-6 16,2 8-3-16,7-3-8 16,1-1-13-16,3-1-42 15,0 0-43-15,4-1-119 16,1 8-98-16,1 8 200 16</inkml:trace>
  <inkml:trace contextRef="#ctx0" brushRef="#br0" timeOffset="192303.81">15100 10007 827 0,'3'-4'476'16,"-3"-5"-61"-16,-2 4-124 16,-1-3-104-16,-1 0-44 15,-3 3-47-15,0 3-19 16,0-1-24-16,-6 3-7 0,-1 4-14 16,0-2-7-16,-5 6-9 15,1 0-5-15,-1 4-7 16,-1 3-2-16,5 5-2 15,1 1 0-15,1 5-1 16,-1-5 1-16,1-4-1 16,0 2 1-16,8-3-1 15,5 3 1-15,8-1 0 16,1-6 0-16,-2-1 0 16,5 0 0-16,-4-5 1 15,2-2 0-15,2-4 2 16,-3-2 0-16,2-2 2 15,4-7-1-15,-2 0-4 16,2-3-6-16,-15-9-5 16,15 2-1-16,3-9 2 0,1-2 2 15,11 0 5 1,-9 5 1-16,-13 5 1 0,1 4-1 16,-5 9-4-16,-9 3-5 15,1 8-3-15,-3 5 0 16,-1 6 2-16,0 1 2 15,2 6 4-15,-1 1 0 16,1 2 3-16,0 1 1 0,3-7 1 16,2 1 1-16,1-3 0 15,5-1 1-15,1 0 0 16,-2-7 1-16,7 2 0 16,-1-2 1-16,3-2-1 15,7 3 2-15,-4-8 1 16,-1-4-1-16,4-4 2 15,-7 1 0-15,0-10-1 16,1-1-1-16,2-7-1 16,1-5-2-16,6 3-1 15,-4-3-2-15,4 4-2 16,2-2 0-16,2 8 0 16,0 5 0-16,-4 6 0 15,-5 4-1-15,-8 5-3 16,-1 3 1-16,-7 8 0 0,0 3 0 15,-2 3 2 1,-2 7 1-16,-4 1 3 0,-3-5 1 16,0 8 0-16,-1-3 1 15,1 1 1-15,2-1 0 16,-8-4 1-16,0-3 1 16,-2-3 1-16,-1-2 2 0,0-3 2 15,3-3 1-15,-1-7 0 16,14 2 0-16,-10-9-2 15,1-2-2-15,-1 1 1 16,-5-10-2-16,8 4-1 16,-2-4-2-16,9 0-3 15,-4 7-1-15,2 0-2 16,8 8 0-16,-6-2-1 16,-3 1-1-16,10 3-1 15,-5 0-1-15,1 1 2 16,0 0 0-16,0 0 1 15,8 2-1-15,4 11 1 16,30 32 1-16,-28-34 1 16,-1 4 0-16,-1-7 2 15,5 1 1-15,3-6-1 16,-1-1 1-16,16 3 1 16,-6-6 0-16,4-2 3 0,1-1 0 15,-7-16 1-15,2 8 0 16,-2-12 1-16,0-1-1 15,-1 4 0-15,2-10 1 16,-5 3 0-16,-2-4 2 16,0 0-1-16,-14-2 0 15,-8 6-2-15,6 7-1 16,-16 6-6-16,6 4-3 16,0 11-6-16,-11 1 0 0,1 9 4 15,0 3 3-15,-5 1 6 16,0 3 3-16,6 6 2 15,1 1 2-15,11 3 1 16,-2 7-1-16,4-2-2 16,0-7-2-16,2 4 0 15,-2-2 0-15,2-10 0 16,4 11 2-16,-3-16-2 16,7-5-14-16,0 3-96 15,-1-3 75-15</inkml:trace>
</inkml:ink>
</file>

<file path=ppt/ink/ink7.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6T17:51:55.504"/>
    </inkml:context>
    <inkml:brush xml:id="br0">
      <inkml:brushProperty name="width" value="0.05292" units="cm"/>
      <inkml:brushProperty name="height" value="0.05292" units="cm"/>
      <inkml:brushProperty name="color" value="#0070C0"/>
    </inkml:brush>
    <inkml:context xml:id="ctx1">
      <inkml:inkSource xml:id="inkSrc54">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11-06T17:53:25.637"/>
    </inkml:context>
    <inkml:brush xml:id="br1">
      <inkml:brushProperty name="width" value="0.05292" units="cm"/>
      <inkml:brushProperty name="height" value="0.05292" units="cm"/>
      <inkml:brushProperty name="color" value="#FF0000"/>
    </inkml:brush>
  </inkml:definitions>
  <inkml:trace contextRef="#ctx0" brushRef="#br0">8238 8546 262 0,'-4'1'170'0,"3"-1"-2"15,0 0-36-15,-1 0-49 16,1 0-14-16,0 0-6 16,0 0 0-16,0 0 9 15,0 0 1-15,0 0-4 16,0 0-2-16,0 0-3 15,0 0-5-15,0 0-12 16,-1 0-6-16,1 0-4 16,0 0 3-16,0 0 13 15,0 0 8-15,0 2 8 16,0-2 3-16,0 0 0 0,0 0 0 16,0 0-4-16,-1 0-3 15,1 0-7-15,0 0-5 16,0 0-11-16,0 0-6 15,0 0-2-15,0 0-1 16,0 0 1-16,0 0-2 16,0 0-11-16,0 0-5 15,-1 0-8-15,1 0-1 0,0 1-3 16,1-1 2-16,0 0 5 16,0 0 1-16,0 0 3 15,0 0-1-15,0 0-5 16,0-1-3-16,0 0-2 15,6-13-1-15,6-13-1 16,16-22 0-16,-10 11-1 16,-5-7 0-16,8 0 0 15,-3-6 0-15,0 16-1 16,-5-2 1-16,-2 10-1 16,0 3 0-16,-2 8 0 15,2 5-1-15,-8 4-1 16,2 2-3-16,-4 2-3 15,-1 2-1-15,3 2 0 0,-3-1 2 16,0 0 2-16,0 5 2 16,2 11 0-16,3 29 0 15,-4-23 1-15,2 4-1 16,2 5 1-16,-2 5 2 16,-2-1-1-16,0 4 1 15,-1-3 1-15,0-4-1 16,4 0 1-16,-3-11 0 15,3 3 0-15,1-6 1 16,1-9 0-16,1 1 0 0,-3-8 1 16,4-1 1-16,-2-3 2 15,3-3 0-15,9-2-1 16,-9-6-1-16,2-4-2 16,8 3 0-16,-16-5-1 15,13 0 0-15,-10 2-1 16,0-12 1-16,-2 0-1 15,0 6 1 1,2 1-1-16,17-22 2 0,-7-5 0 16,7 3 0-16,-6 11 0 15,-8-1-1-15,4 4 0 16,3 1 0-16,-4 6 0 16,0 0-1-16,1 7 0 15,-3 3 0-15,-2 6-2 16,-4 2 0-16,-1 1-1 15,1 5-2-15,-2 2-28 16,-2-1-35-16,0 0-114 16,0 3-98-16,2 9 171 15</inkml:trace>
  <inkml:trace contextRef="#ctx0" brushRef="#br0" timeOffset="900.58">8988 8341 462 0,'11'-10'268'0,"-4"-4"-23"16,-5 3-69-16,2 3-56 15,9 4-21-15,-4 0-24 16,-7-6-3-16,-2 3 4 16,-1 1 4-16,-3 1 6 15,4 1 3-15,3 1-12 16,-12-3-6-16,6 2-13 15,-9 0-5-15,-3 2-6 16,1 2-5-16,-5 0-13 0,3 6-7 16,-7 1-8-16,4 3-4 15,-4 2-5 1,-8 0 0-16,11 5-4 0,1 3 0 16,2 2 0-16,7-1-1 15,-4 3 0-15,-1-7 0 16,2 3-2-16,4-2 0 15,6-4 0-15,2 4-1 16,1-5 2-16,0 2 0 16,4 2 1-16,12 1 0 15,-8-7 0-15,3 2 0 0,-4-6 0 16,-12-6 1-16,14 4-1 16,-4-3 0-16,4-2 1 15,5-5-1-15,-4-9 4 16,7-2-4-16,1-7-4 15,0-2-3-15,10-2-4 16,4-11 8-16,-1 2 2 16,0-2 1-16,-9 3 2 15,-7 8-2-15,-3 2 0 16,-9 2 1-16,1 11-1 16,5 6-1-16,-10 6-2 15,-2 6 0-15,0 6-2 16,-5-1 0-16,-4 6 2 15,7 3 1-15,-10 1-1 0,7 3 2 16,6 3-1-16,-2-4 2 16,-2-1 2-16,13-8 0 15,-9 3-1-15,11 4-1 16,-6-8 0-16,-4 5-2 16,8-12 4-16,2 2 1 15,11-6 0-15,-17-1 1 0,11 0-1 16,-5-10 2-16,6 3 1 15,10-3 0-15,-6-8-1 16,0 3 1-16,-2-3-7 16,-1 2-29-16,-2 6-93 15,-5 0-92-15,-2 1 126 16</inkml:trace>
  <inkml:trace contextRef="#ctx0" brushRef="#br0" timeOffset="2465.99">9647 8095 692 0,'13'-34'323'0,"-9"29"-128"16,-4-1-21-16,1 0-34 15,-1 3-22-15,1 3-35 16,-1 0-19-16,0 0-26 16,0 0-7-16,-1 0-7 15,-2 10 1-15,-3 11 0 16,-15 30 0-16,8-18-3 15,-2 9-3-15,3 10-4 16,-4 0 0-16,-1 3-3 0,-4-7 0 16,6-7-1-1,-1-1 0-15,-1-13 0 0,7 0-1 16,-16-14 1-16,15 2 1 16,4-10 2-16,1-2 4 15,8-5-20-15,-2-7-33 16,4-5-131-16,6-4-149 15,0-3 195-15</inkml:trace>
  <inkml:trace contextRef="#ctx0" brushRef="#br0" timeOffset="2849.11">9993 8037 943 0,'-3'0'474'16,"-9"0"-163"-16,1 2-139 16,11 7-41-16,-6-1-59 15,-6 4-18-15,3 7-19 16,-10-4-4-16,0 12-5 15,3 3 0-15,-4 6-2 0,5 5-2 16,-3 11-5-16,4-2-3 16,-8 2-3-16,7-5 0 15,3-9-1-15,-3-2 0 16,10-8-1-16,-7-3 0 16,-1-7 1-16,3-1 1 15,0-9 0-15,4 1-7 16,3-6-56-16,-4-5-59 15,3-6-205-15,3-2 199 0</inkml:trace>
  <inkml:trace contextRef="#ctx0" brushRef="#br0" timeOffset="3152.19">9543 8338 1037 0,'8'5'461'0,"-8"-8"-215"16,-2 0-40-16,16 5-61 0,-7-2-19 15,20 2-39-15,4 0-16 16,2-3-19-16,3 1-8 15,2 0-10-15,-2 3-7 16,-8-7-7-16,4 1-3 16,-10 2 0-16,2-8-6 15,-6 7-85-15,-8-6-70 16,1-2 86-16</inkml:trace>
  <inkml:trace contextRef="#ctx0" brushRef="#br0" timeOffset="3966.49">10126 8453 794 0,'0'-13'398'16,"5"-24"-130"-16,-2 34-69 15,1 5-79-15,-4 6-33 16,2 9-27-16,-6-7-6 0,2 6-8 15,-1-1-1-15,-7-4-11 16,6 4-4-16,-5 0-7 16,4 2-3-16,-9-5-4 15,5-1-2-15,1-3-2 16,-5-5 1-16,12-1 3 16,-4 0 1-16,11-1-2 15,-6-2-2-15,0 0-10 16,0 0-3-16,6-17-6 15,25-24-1-15,-17 21-2 16,5 8 0-16,5 4 2 16,-3-2-1-16,1 17 1 15,-6-3-1-15,-7 6 0 16,3 1 0-16,-2 8 2 16,1 2 1-16,-4 5 2 15,-13 7 1-15,-1-5 2 0,-1 3 1 16,-5 2 3-16,3 0 0 15,-11 6 0-15,-7-3 3 16,-4-7 1-16,2 4 0 16,-4-16 3-16,4-3 0 15,19 3 0-15,-14-14 0 16,-2-10 1-16,-5-6 0 16,-8-20-4-16,13 1-1 15,24 5-11-15,3 3-4 16,8 7-3-16,6 6-5 0,-2 4 6 15,7 3 0-15,7 3 1 16,-2 3 2-16,12 9 1 16,-2 3 0-16,-11 1 4 15,4 0 1-15,-8 1 1 16,-4-2 1-16,3-1 2 16,-2 2 1-16,-2-1 17 15,2-2-37-15,-2-8-113 16,-2-7-107-16,2-18 127 15</inkml:trace>
  <inkml:trace contextRef="#ctx0" brushRef="#br0" timeOffset="4582.58">10759 8102 631 0,'5'-2'323'0,"-5"0"-78"0,2 0-30 15,-2 1-37-15,0 0-15 16,0 0-47-16,0-1-23 16,0 1-25-16,-1 1-15 15,0 0-5-15,-3 16 2 16,-8 37-13-16,0-24-4 15,6 5-8-15,-2 6-6 0,1 7-5 16,-2 1-2 0,-5-6-1-16,1-5-1 0,1-9 0 15,6-3 0-15,0-4 1 16,1-6 1-16,2-11 5 16,-2-5 2-16,4-3-22 15,-1-4-29-15,2-3-85 16,-2-6-79-16,2-8 119 15</inkml:trace>
  <inkml:trace contextRef="#ctx0" brushRef="#br0" timeOffset="5098.85">10735 8100 800 0,'-1'-3'427'0,"15"1"-118"16,-26 0-95-16,15-2-31 15,-3 1-50-15,-11 4-19 0,26-6-38 16,-8-3-9-16,8 2-13 15,18-2-6-15,-6-2-13 16,9 8-7-16,-2-4-12 16,4 3-4-16,-5 5-6 15,-3-2-1-15,2 4-2 16,-15-1-1-16,9 5-1 16,-5 6 0-16,-10-2 0 15,2 0 1-15,-13 5 3 16,-4-2-1-16,-10 4 2 15,-6 2-1-15,-6-1 0 16,-4 0 1-16,9 7-2 16,-9-3 1-16,0-3 0 15,1-2 2-15,-5-7 2 16,7-4 1-16,4-8 2 16,4-4 0-16,1-12 2 0,5-1-16 15,2-5-49-15,0-3-37 16,6 3-112-16,2 2-86 15,-10 4 183-15</inkml:trace>
  <inkml:trace contextRef="#ctx0" brushRef="#br0" timeOffset="5748.83">11417 8118 871 0,'1'-7'460'0,"-1"7"-100"16,-9 8-118-16,2 3-82 0,-11 3-28 16,3 6-23-16,-6-1-12 15,-9 8-29-15,2 2-12 16,-1 10-29-16,6-4-9 16,4 4-11-16,5-1 0 15,10-8-2-15,-3 6-2 16,6-16 1-16,-2 0-2 15,-4 0 2-15,13-8-1 16,-6 7-1-16,8-7 3 0,8-10 0 16,1 4 3-16,12-9 2 15,3 2 1-15,0-9-1 16,4-1 1-16,-1-9-3 16,-7-6 0-16,2-3 0 15,-7-11 0-15,9-1 2 16,0-3 0-16,-4-3 2 15,-6 2 1-15,-16-1 0 16,-8-2-2-16,-5 14-2 16,0 3-3-16,-11 4-5 15,-6 7-1-15,-2 0-1 16,-2-1-3-16,1 12 0 16,8 0-1-16,-7 3 0 15,-4 5 1-15,8 3 0 16,-8 1-2-16,3 7 0 0,10 6 0 15,-5 0-24-15,8 1-37 16,6 5-107-16,2-6-71 16,6 5 145-16</inkml:trace>
  <inkml:trace contextRef="#ctx0" brushRef="#br0" timeOffset="6481.29">11714 8469 635 0,'34'-31'382'15,"-24"26"-14"-15,-4-2-68 16,1 4-63-16,-6 1-30 16,-1-1-56-16,2 4-31 15,-2-1-44-15,0 0-18 0,-1 0-20 16,0 0-2-16,-3 13-5 16,-1 4-3-16,-8 33-8 15,2-31-4-15,0 7-6 16,-2-3-1-16,-4-3-3 15,7 2-1-15,-1-5 0 16,0-2-1-16,11-1 2 16,-3-4 1-16,3-6 4 15,0-2 2-15,0-4 1 16,0 1-1-16,0 0-3 16,0 0-2-16,3-10-6 15,3-3 0-15,22-24-2 16,-11 27-2-16,-6 6-1 15,-1 0 0-15,1 3-2 16,0 3-1-16,-1 2 1 16,7 5 0-16,2 0 0 0,-4 1 2 15,7-2 2-15,-6-2 1 16,10 2 1-16,-5-4 1 16,2 0 0-16,0-1 1 15,-5-4-5-15,13-1-19 16,-6-6-67-16,-2 0-3 0,-1-5-202 15,-5 2 191-15</inkml:trace>
  <inkml:trace contextRef="#ctx0" brushRef="#br0" timeOffset="6823.05">12145 8342 1131 0,'0'-1'525'0,"0"0"-229"16,0 0-53-16,-1 0-92 16,0 1-35-16,0 0-45 15,-4 23-17-15,-10 34-16 16,8-19-5-16,-8-5-4 0,2 8-2 15,-1 0-4-15,1-3-4 16,0 2-7-16,-2-1-2 16,2-1-2-16,-7-4-1 15,5 5 0-15,6-2 0 16,-2-7-1-16,4-1 0 16,-3-12-2-16,4-6-12 15,-1-6-68-15,6 0-59 0,21 0 80 16</inkml:trace>
  <inkml:trace contextRef="#ctx0" brushRef="#br0" timeOffset="8382.02">9046 9538 417 0,'0'0'292'16,"0"0"-3"-16,0 0-76 15,0 0-29-15,3 2-43 16,7 2-20-16,-8-4-35 16,1 0-12-16,2 0-9 15,-5-1-2-15,2 0 5 16,-1 0 2-16,-1 0-3 15,0 0-3-15,0 0-7 16,0-1-5-16,0 1-12 16,0 0-7-16,0 0-15 15,-1 0-5-15,-17-5-7 16,-45-4-3-16,37 15-2 16,8 5 0-16,-6 3-1 0,4 4-1 15,-2-3 0-15,-2-1-1 16,3 10 0-16,2-1 0 15,5 0 0-15,2 3-1 16,3-6 0-16,1-1-1 16,5 2-1-16,2 2 1 15,1-5-1-15,3 3 1 16,2-5 1-16,1-4 1 0,6 0 1 16,0-5 1-16,5-2 0 15,-4-3 1-15,2-3 2 16,5-1 1-16,0-6 0 15,7-5 0-15,2-7-1 16,3-3 0-16,0-5-1 16,-3 0 2-16,-9-6 0 15,2-3 0-15,-2 3 0 16,-1 4-2-16,4 6 1 16,-10 4-1-16,-7 5 0 15,-1 4 0-15,-5 8-1 16,0 0 0-16,-3 3-3 15,2 1-3-15,0 0-2 16,0 0-1-16,0 0 0 16,-2 7 1-16,1 12 2 15,-40 27 0-15,33-21 2 0,9 5 0 16,-14-1 1-16,11 0 2 16,-3-2 0-16,4-1 0 15,6-1 1-15,-4-4 1 16,0-6 0-16,-3 2 2 15,3-6 9-15,3 0-30 0,2-2-87 16,1-9-49-16,-4 0-171 16,-1-3 196-16</inkml:trace>
  <inkml:trace contextRef="#ctx0" brushRef="#br0" timeOffset="8981.24">9560 9514 697 0,'12'-6'401'0,"-5"-1"-75"15,1 4-119-15,0 1-25 16,-14-1-49-16,5-2-13 16,-1 4-29-16,-12 1-11 15,5 0-12-15,-2 4-6 16,0 0-7-16,0 1-8 16,-5 1-14-16,-10 3-7 0,-1-2-11 15,7 9-2-15,-1 0-7 16,6 4-2-1,0 4-3-15,-4-1-1 0,5 2 0 16,-1 1 0-16,7-1 0 16,-14 3 0-16,19-6-1 15,-2-7 1-15,-13 5-1 16,32-8 1-16,-10 4-1 16,2-2 0-16,23-4 0 15,-16 2 1-15,5-2 2 16,7-2 0-16,5-4 1 15,-1-4 0-15,0-4 1 16,-4-1-1-16,-7-4 1 16,-3 4 0-16,2-1 0 15,-8-2 1-15,5 4-1 16,11-5-1-16,-8 1 0 16,6-2 0-16,-7 4-1 0,-5 4 0 15,-3-1-14-15,-1 7-17 16,-3-2-51-16,1 3-36 15,-3 0-94-15,-1-3-69 16,1 3 177-16</inkml:trace>
  <inkml:trace contextRef="#ctx0" brushRef="#br0" timeOffset="9400.83">9958 9544 932 0,'-1'-1'435'0,"-1"0"-171"15,2 1-54-15,-1 0-66 16,0 0-21-16,-1 0-29 16,1 0-12-16,-1 8-11 0,-2 1-11 15,-1 6-19-15,-4 29-7 16,0-26-10-16,1 6-4 16,3 0-6-16,-8-1-2 15,7 4-5-15,-4-8 0 16,3 0-1-16,1-3 0 15,4-4 1-15,-3 1 1 0,1-5 2 16,2-1 2-16,-1-1-31 16,2-6-50-16,4-3-133 15,1-4 125-15</inkml:trace>
  <inkml:trace contextRef="#ctx0" brushRef="#br0" timeOffset="10179.69">10602 9291 590 0,'10'-6'409'16,"3"1"48"-16,-9 0-122 15,-1 5-95-15,-2-3-41 16,-2 1-71-16,1 1-25 16,0 1-36-16,-1 3-12 15,-3 16-9-15,-10 37-9 16,-1-31-12-16,9-2-2 16,-3 10-4-16,-5-7-2 15,2 6-6-15,-2 1-2 0,6 4-3 16,4 3 0-16,2 0-2 15,0 0 0-15,-17-7 0 16,8-1 0-16,6-2-1 16,-1-9 3-16,9-6 2 15,4-4 2-15,-6-10 9 16,-2-4 3-16,3 0 2 16,-2 2-2-16,0 0-8 15,0 0-4-15,1-16-5 16,-7-33-2-16,-16 23 0 15,29 12-2-15,-10-6 0 16,13 8-1-16,-6-3 0 16,-13-1-4-16,-3 1 0 15,-14-2-1-15,1 3-1 0,-2 2 1 16,7 6 0-16,-7 1-1 16,5 6-1-16,-14 4 0 15,16 2-1-15,1 5-1 16,4 4 1-16,7 2 1 15,-11 5-1-15,2-2 2 16,-1 6-1-16,7 6 0 16,3-2 2-16,3 2 0 0,6-3 2 15,2-8 0-15,6-4 2 16,2 0 0-16,7-5 1 16,-1-2 1-16,4-2 2 15,4-4 1-15,5-4 2 16,6-2 0-16,6-7 1 15,0-1 0-15,-3-3 1 16,-15-2-1-16,2 1 0 16,-3-5-2-16,-7 6-2 15,14 2-1-15,-11 6-8 16,-1 2-21-16,-5 7-87 16,-6-1-52-16,-12 8 95 15</inkml:trace>
  <inkml:trace contextRef="#ctx0" brushRef="#br0" timeOffset="46403.54">14586 8638 141 0,'-1'-1'115'0,"-1"0"12"0,1-1-24 16,0 1-10-16,0 0-8 15,0 0-4-15,0 0 3 16,0 0-1-16,0 1-4 16,0 0-4-16,0 0 0 15,-8 0-4-15,8 0-5 16,0 0 2-16,0 0-11 16,-1 0 1-16,1 0-3 15,0 0-3-15,0 0-10 16,-1 2-5-16,-1 5-7 15,2-6-5-15,-3 5 0 16,3 1 0-16,0-4 4 16,0 4 3-16,1-6 3 15,-1-1 1-15,0 2 1 16,1 0 1-16,-1-2 24 0,1 1 6 16,-1-1 2-16,0 0-2 15,1 0-29-15,-2 0-10 16,2-1-11-16,0 0-5 15,4-14-5-15,17-39-1 16,-8 21-1-16,3-2 0 16,5-6-1-16,4 0 0 0,1-15-2 15,6-1 0 1,-5-1-1-16,1 1 0 0,-10 18-1 16,3 5 0-16,3 12 0 15,-8 3-1-15,4 7 0 16,-13 3-1-16,-10 3-1 15,-2 3-3-15,-2 5-1 16,8 3-1-16,0 7 1 16,0 4 2-16,6 7 1 15,-7 2 2-15,0 12 0 16,6 9 0-16,-8 5 1 16,2 1 0-16,2-1 1 15,-3-6 0-15,-1-7 1 16,2-3-1-16,1-9 1 15,3-1-1-15,6-4 0 16,-2-3 0-16,1-4 0 16,-3-2 1-16,3-3 0 0,-6-8 0 15,4-1 3-15,4-3 0 16,-3-7 1-16,6-2 1 16,0-4-3-16,-5-2 0 15,5 5 0-15,-3-5-1 16,-4-2-1-16,4-3 1 15,-2-10 0-15,2 1 2 16,2-7 14-16,0 1 2 16,-1-9 3-16,3-1 0 0,1-3-11 15,7 1-2-15,0 7-5 16,4 4-3-16,-7 4-1 16,-3 4 0-16,-12-1-1 15,-7 2-1-15,9 12 1 16,0 5-1-16,7 6-2 15,4 11-3-15,-16-2-3 16,-7-2 3-16,0 13-54 16,-6-5-51-16,8 15-143 15,5 6-120-15,13 3 232 16</inkml:trace>
  <inkml:trace contextRef="#ctx0" brushRef="#br0" timeOffset="47202.15">15386 8501 640 0,'5'-11'330'0,"6"4"-92"16,-1-3-38-16,3 1-58 16,-2 2-22-16,-4-14-33 15,2 7-10-15,-3 1-11 16,-6-5 1-16,1 12 6 16,-5-4 2-16,-1 1-4 15,1-2-7-15,-4 8-10 16,1 0-6-16,-10 2-8 15,-1-2-4-15,-2 4-11 16,1 2-3-16,1 0-10 16,5 12-3-16,-5-2-5 15,0 4-1-15,0 4-2 16,-5-4-1-16,-3-2 0 16,5 4 0-16,-4-6 0 0,8 4-1 15,5-1 0-15,0-6 0 16,10 9 0-16,0-3-1 15,3 0 1-15,-1 0 0 16,11-3 0-16,-8-7 1 16,8 2-1-16,-3 0 1 15,-3-4 0-15,11 4 0 0,-3-7 1 16,11 0 0-16,-1-8 1 16,6-1 1-16,-10-11 0 15,-4-4-1-15,6 0 1 16,-6-6 0-16,17-3 1 15,-4-3 0-15,-9-7-1 16,-1 9 0-16,-8 2-1 16,-2 2-1-16,-4 14 0 15,-1-2 0-15,-3 13-2 16,0 4-1-16,-3 8-2 16,-2 6 0-16,-1 3 0 15,-2-1 2-15,0 9 1 16,1-2-1-16,-2 4 1 15,-1 2 0-15,2-6 1 16,1 0 0-16,1-3 0 16,6 6 1-16,1-7-1 15,-3-6 1-15,0 0 0 0,0-5 1 16,1-3-1-16,4 1 25 16,1-6-76-16,0 0-54 15,0-6-195-15,4-4 167 16</inkml:trace>
  <inkml:trace contextRef="#ctx0" brushRef="#br0" timeOffset="48140.51">15673 8540 544 0,'36'-33'304'16,"-37"30"-42"-16,9-2-40 15,0 5-59-15,-21-6-18 0,16 8-41 16,-6 2-13-16,1-2-18 15,2-2-8-15,0 0-8 16,0 0-3-16,1 11-7 16,-3-1-6-16,-5 5-8 15,-14 28-8-15,3-28-10 16,-4-2-3-16,8-3-4 16,-7 2-1-16,9-5 1 15,-1-4-2-15,8-2 4 16,0-4 0-16,10-2-3 15,6 1 1-15,2-6-7 16,6-3-1-16,-2 0 0 16,12-4-2-16,-13 2 0 15,2 4 1-15,-4 2-1 16,4 9 1-16,1 1-1 16,1 6 0-16,-4 2-1 0,-2 1 0 15,1 8 1-15,-7-1 0 16,-1 7 1-16,-8 2 1 15,-5 6 0-15,-9 5 2 16,7 7 1-16,-9-2 0 16,-4 1 1-16,10-1-1 0,-25-16 1 15,8 1 1-15,-12-8 1 16,-4-6 1-16,7-2 0 16,-1-9 0-16,10-4-1 15,-1-2 0-15,9-9 1 16,0-3-1-16,11 4-4 15,3-4-2-15,9 4-5 16,2 0-1-16,3-5 0 16,3 6 1-16,-3-8-1 15,6 10 0-15,-2 6 0 16,1-2 0-16,6 18 3 16,1 2 0-16,5 4 2 15,8 3 1-15,-3-6 0 16,-3-1 1-16,6-6 0 15,-18 2 0-15,6 0 0 16,-3-6 0-16,-2-2-17 0,8-4-47 16,6-1-156-1,0-2 145-15</inkml:trace>
  <inkml:trace contextRef="#ctx0" brushRef="#br0" timeOffset="48968.11">16336 8140 501 0,'3'-33'285'0,"1"28"-33"15,-2 4-37-15,-1 0-52 0,-1 0-15 16,0 1-41-16,0 0-22 16,-1 0-26-16,0 0-12 15,0 3-6-15,-3 14 2 16,-11 34-3-16,7-20-2 15,-7 8-4-15,-6 5-3 16,1 10-5 0,-1-5-3-16,3-3-4 0,9-1-3 15,-4-16-4-15,-6-1-3 16,7-10-1-16,-7-4-1 0,11-2 1 16,10-3-1-16,-6-4 6 15,1-4 2-15,2-9-57 16,1-3-48-16,4-6-223 15,6-1 196-15</inkml:trace>
  <inkml:trace contextRef="#ctx0" brushRef="#br0" timeOffset="49353.09">16682 8037 1037 0,'14'1'489'16,"-11"-1"-205"-16,6 4-63 15,-6-3-99-15,-11-1-39 16,0 4-40-16,9 4-9 16,-8 4-3-16,1 3 0 15,-3 10-2-15,-8 0-2 16,7 14-1-16,-7-1 0 15,1 9-4-15,-6 8-5 0,-1-6-5 16,0 2-3 0,1-8-2-16,5-9-1 0,0 0 0 15,2-5 0-15,-1 0 0 16,3-7 0-16,3-3 1 16,1-4 0-16,6-8 1 15,2 1 3-15,0-10-45 16,-1-3-44-16,2-8-166 15,-1-5-200-15,4-1 283 16</inkml:trace>
  <inkml:trace contextRef="#ctx0" brushRef="#br0" timeOffset="49651.24">16293 8296 669 0,'-5'1'400'16,"-1"0"-17"-16,2-1-74 15,5-1-92-15,-2 0-48 16,1 0-62-16,0 0-21 16,15-2-9-16,37-5-1 0,-25 8-12 15,-4-5-5-15,-13 5-16 16,21 0-5-16,-1 0-15 15,4 0-6-15,18-8-7 16,-25 2-1-16,-9-3-22 16,5-1-64-16,-6 3 22 15,-1-2 16-15</inkml:trace>
  <inkml:trace contextRef="#ctx0" brushRef="#br0" timeOffset="50084.28">16998 8113 721 0,'-2'-1'404'0,"3"1"-93"0,-1 1-112 16,-1-1-39-16,0 0-62 16,-1 6-20-16,-6 17-14 15,-8 29-6-15,8-11-4 16,2 7-3-16,-6 2-10 15,2 1-4-15,-7-10-8 16,2-2-5-16,2-3-8 16,-1-2-3-16,1-6-4 15,2 1-1-15,1-11-1 16,0-4-1-16,7-6 0 16,3-5 6-16,1-4-31 15,2-5-36-15,0-11-146 16,3-5-237-16,5-4 283 15</inkml:trace>
  <inkml:trace contextRef="#ctx0" brushRef="#br0" timeOffset="50585.64">16942 8200 561 0,'-8'-6'333'0,"5"4"-20"15,-2-1-79-15,2-5-67 16,1 2-31-16,-4-2-37 16,0-4-10-16,-3-26-15 15,18 33-5-15,4-6-20 16,1 1-9-16,8-1-16 15,4-7-4-15,17 5-6 16,6 0-3-16,0 2-6 16,-3 3-2-16,-11 4-1 15,1 9-2-15,-6 5-1 16,-1 1 0-16,-6 6 0 16,-11-3 1-16,-4 9 1 15,-2 3 2-15,-10 1 2 16,-3 1 1-16,-15-3 2 15,-4-1-1-15,-8 3 1 0,-4-4 0 16,5-4 0-16,-2 0 1 16,-1-13 1-16,2 0-2 15,-5-7-1-15,3-6 0 16,-1-4-1-16,13 0-2 16,11-3-7-16,-2 0-23 0,18 2-63 15,-7 0-45-15,4 4-204 16,7 0 216-16</inkml:trace>
  <inkml:trace contextRef="#ctx0" brushRef="#br0" timeOffset="51218.51">17710 8108 1016 0,'-14'-8'471'0,"6"5"-208"0,13 8-60 16,-14 2-71-16,4 5-29 15,-20 5-21-15,7 2-10 16,-14 3-14-16,1 6-7 15,6 6-17-15,-15 0-5 16,11 5-9-16,1-1-4 16,6-2-5-16,5-1-1 15,7-2-4-15,-2-8 0 16,8-2-2-16,3-5-1 0,6 1 0 16,3-2 1-16,4-11 1 31,-5-2 1-31,-1-1 1 0,19 9 1 0,4-18-1 15,19 4 0-15,-13-15-1 16,3-5-1-16,-3 1 0 16,-12-13 0-16,15-2 1 15,-8-4 0-15,6-10 2 16,2 6 1-16,-20 0 0 16,-1 2 1-16,-14 3-1 15,-4 0-2-15,-7 3-1 16,-1 8-2-16,-3-2-2 15,-6 7 0-15,-1 7-2 16,-11-4 0-16,0 11-4 0,8 6 1 16,-3 3-1-16,10 9 0 15,1 4-1-15,-14-3 0 16,-3 2-1-16,-3-1-2 16,-6 3-33-16,11 2-35 15,5 11-91-15,4-1-38 16,6 5-79-16,0 2-60 15,13-1 234-15</inkml:trace>
  <inkml:trace contextRef="#ctx0" brushRef="#br0" timeOffset="51868.51">17862 8528 791 0,'14'-39'445'0,"-7"27"-113"16,-3 8-86-16,-1 3-40 15,-2-3-64-15,-1 4-24 16,0 0-41-16,0 0-11 0,0 10-10 16,-2 8-5-16,-9 33-10 15,1-30-5-15,-2 3-13 16,-4-2-5-16,1-3-6 15,2 5-2-15,-1-2-3 16,2-3 0-16,1 0-1 16,-8-7 0-16,15 0 0 15,1-1-1-15,2-7 2 16,10-1-1-16,-10-9 2 16,1-2-2-16,4-1-3 15,2-2-1-15,7-1-2 16,-1-1 0-16,1-7-1 15,4 5-1-15,1 3-1 16,-5 0 1-16,3 10 1 16,-10-4 0-16,2 10 0 15,6 9-1-15,-6-2 1 16,4 5 0-16,-4-4 0 0,2 1 1 16,9-1 1-1,-2-3 0-15,11 0-1 0,-8-8 1 16,3-1 0-16,0-6 1 15,11-3-22-15,-8-3-37 16,-2-8-104-16,2 2-67 16,-6-2 132-16</inkml:trace>
  <inkml:trace contextRef="#ctx0" brushRef="#br0" timeOffset="52216.83">18324 8398 966 0,'-3'-12'495'0,"0"4"-138"16,-5 1-77-16,0 12-98 15,-2 3-48-15,-5 9-58 16,1 12-14-16,-11-2-12 15,8 11 1-15,-10-3-3 0,0 5-3 16,6 3-7-16,-10-6-8 16,17 12-12-16,-3-3-4 15,3 2-5-15,2-1-2 16,0-14-1-16,3-1 1 16,2-7 0-16,1-4-1 15,-7-6-2-15,4-3-25 16,3-5-115-16,5-4-70 15,4-1 115-15</inkml:trace>
  <inkml:trace contextRef="#ctx0" brushRef="#br0" timeOffset="53534.259">14932 9683 337 0,'0'-9'247'0,"0"8"36"16,2-5-47-16,2-4-67 16,-1 4-17-16,2-3-25 15,18-20-7-15,-19 28-12 16,-1 1-18-16,-4 3-30 16,1-3-12-16,-1 0-18 15,0 0 1-15,-1 16-2 16,-4 37-5-16,3-36-8 15,1 4-4-15,2-6-6 16,-2-10 0-16,4 6-2 0,1-5 1 16,4-5 4-16,-4-7 2 15,3-6 2-15,-1-5 0 16,-2-5-3-16,6 0 0 16,-4-5-2-16,-2-1 0 15,-2 1-5-15,3 1-1 16,-3 6-3-16,3 5-1 0,-2 3-1 15,-8 6-2-15,5 5-3 16,-7-2-2-16,-3 7 1 16,-4-1 0-16,-4 10 3 15,-3 7 2-15,-5 8 0 16,9 7 1-16,-5 1 2 16,-1 2 0-16,3-1 1 15,-12-8-1-15,21 2 1 16,-9-5-1-16,20-3 0 15,15 4 0-15,-2-7 1 16,-3 1 0-16,-4-5 0 16,-13-1 0-16,0-3 0 15,19 3 2-15,-5-6-1 16,4-2 1-16,8-5 0 16,-3-2 2-16,12-5 1 15,7-1-1-15,-6-5 0 0,4-4-2 16,-7 3 1-16,-15-2-1 15,11 3 0-15,-4 0-1 16,2 4 13-16,9-2-23 16,-20-3-64-16,5 9-43 15,-3-2-152-15,-3 1-151 16,2 10 275-16</inkml:trace>
  <inkml:trace contextRef="#ctx0" brushRef="#br0" timeOffset="54083.52">15385 9591 605 0,'-12'-3'407'0,"11"2"37"15,0 2-160-15,-11 4-117 16,3 1-37-16,-5 14-47 16,7 4-8-16,-4 0-10 15,-1 5-5-15,-10-3-14 0,3-1-7 16,6 4-12-16,-5-8-3 16,16 1-10-16,-12-5-3 15,11 2-3-15,3 1-3 16,1-5-1-16,-1 2-1 15,2-5-2-15,10 1 2 16,-3-6 0-16,10-2 2 16,3-5 1-16,-4-5 2 0,2-4 0 15,-4-6 0-15,4-6 0 16,0 1 1-16,1-10-1 16,-2 5 1-16,-4-6-1 15,-4 2 0-15,-7-7 0 16,-3-2-1-16,-6 3-2 15,-4-2-1-15,-3 13-2 16,-1 3-2-16,-3 9-1 16,-2 5-1-16,2 3 0 15,4 4-1-15,-5 4 0 16,6-3-1-16,-3 4 0 16,4 2 12-16,0-1-61 15,-7 1-38-15,15 3-96 16,-3-5-99-16,11 3 188 15</inkml:trace>
  <inkml:trace contextRef="#ctx0" brushRef="#br0" timeOffset="54767.17">15729 9532 1210 0,'6'-5'520'0,"-8"-2"-280"16,-4 3-54-16,6 2-84 15,-11-2-30-15,8 12-41 16,-7 2-10-16,6 9-7 15,-1 8-1-15,-5 4 1 16,-3 2 2-16,-4 3 2 16,5 5 1-16,1-9-3 15,3 4-2-15,-1-11-5 16,-1-1 0-16,1-1-2 16,4-2 0-16,1-7 1 0,-5-6 0 15,6-4 3-15,0-4 3 16,0-3 1-16,2 2 0 15,-1 0-4-15,1 0-4 16,1-14-3-16,3-7-2 16,9-28-6-16,0 26-2 15,2 0-2-15,0 0-2 16,8 2 5-16,8-2 1 0,-3-2 1 16,-11-2 2-16,0 0-1 15,-9-1 1-15,13 8 0 16,14 8-1-16,-2 7-1 15,-3 4-1-15,-11 7-1 16,-3 3 1-16,-5 9 1 16,2 6 3-16,-7 7 0 15,1 7 0-15,-5-1 3 16,-3-5-1-16,-3-2 3 16,0 0 0-16,-4-6 0 15,3 2 1-15,-3-6-2 16,1-7 0-16,3 2 0 15,1-1-1-15,-1-3 0 16,5 2 0-16,-8-3-29 16,1-4-43-16,6 2-109 15,-4-4-70-15,17 2 146 0</inkml:trace>
  <inkml:trace contextRef="#ctx0" brushRef="#br0" timeOffset="55633.14">16065 9552 653 0,'2'-11'352'15,"2"3"-62"-15,-1-1-37 16,0 5-53-16,-3 1-39 16,-1 3-70-16,1 0-19 15,0 0-40-15,1 9-4 16,2 18-5-16,5 30-4 0,-9-17 3 15,1 10 3-15,-5-3 5 16,-7-1 2-16,2 4 0 16,-4-7-3-1,1 6-4-15,1 6-2 0,-7-5-7 16,2 2-1-16,0 2-6 16,0-3 0-16,6-6-3 15,-2 1 0-15,-2-16 1 16,3 0 0-16,1-7-1 15,-2-5 0-15,3-1-2 16,-4-5 2-16,1-1 0 16,3-5 3-16,3-5 2 15,1-1 1-15,-2-5 0 16,1-3-3-16,-3-4-3 0,9-3 0 16,-5-9-3-16,-2-2 0 15,2-5-2-15,-11-2-1 16,12 3-2-16,6 4-1 15,0 3-1-15,11 0 1 16,2 1 0-16,0-3 1 16,12 3 2-16,4 5 0 15,1 0 6-15,4 9 3 16,-17-2 1-16,13 0 2 0,6 7-2 16,1-5-1-16,18 5-1 15,-10-1-1-15,-8 0-1 16,-5 2-1-16,-13-2 1 15,-6 0-1-15,4-1 3 16,-6-3-39-16,4-2 180 16,3-2-119-16</inkml:trace>
  <inkml:trace contextRef="#ctx0" brushRef="#br0" timeOffset="56599.21">16555 9301 538 0,'4'-18'289'0,"0"-2"-57"16,2 2-36-16,-1 6-50 16,0-1-15-16,5 4-22 15,-3 2-5-15,8 6-2 16,-4 1-1-16,-7-4-19 15,-2 4-13-15,-9 1-24 0,-1 8-10 16,2 15-7-16,2 1-1 16,-4 10-2-16,0 7 1 15,-3 1 0-15,-1 5 1 16,-1-3-5-16,-5-4-4 16,4 3-6-16,-4 3-2 15,7 3-1-15,2-2-2 0,-2-10 0 16,-1-6 1-16,2-8-1 15,0-4 1-15,6-5 0 16,2-6 1-16,0-7 7 16,0-2 0-16,2-9 0 15,0-7-1-15,0-4-9 16,1-2-2-16,-1-9-4 16,7-6-1-16,7-6-6 15,4-2-2-15,9 4-1 16,-5 13 1-16,8 7 4 15,2 3 1-15,11 11 0 16,-2 2-1-16,-15 5-2 16,-3 7 0-16,-12 8 1 15,-3 3 2-15,13 8 3 16,-4 3 0-16,-3 3 1 16,-3 2 1-16,-11 1 2 15,-5-4 0-15,-6-3 2 0,4 1 1 16,-7-7 0-16,0-5 2 15,-8-4 0-15,1-7 1 16,-2-1 3-16,7 2 1 16,-11-6 0-16,-9-1 0 15,1-2-1-15,-10-7-2 0,11 3-1 16,13 1-3-16,4-6-2 16,2 6-1-16,12-7-3 15,-8-10 3-15,5 3-29 16,-1-3-37-16,7 2-102 15,2 15-76-15,4-6 145 16</inkml:trace>
  <inkml:trace contextRef="#ctx0" brushRef="#br0" timeOffset="58136.81">17332 9578 625 0,'4'-10'428'0,"-4"3"19"16,0-2-196-16,-4 0-36 15,-3 5-64-15,0-2-23 16,-4 6-43-16,-9-1-14 0,0 3-15 16,-10 4-5-16,7 6-13 15,7 3-6-15,-7 4-12 16,2 0-5-16,-14 1-7 16,-5 0-2-16,8-2-3 15,4 5-1-15,7-2-1 16,9 2-1-16,6 5 0 15,-2-8 0-15,8 0 0 16,0-1 0-16,1-8 1 16,4 1-1-16,0-1 0 15,0-8 0-15,3 0 0 16,3-1 1-16,9-6 0 16,-3-4-1-16,11-6 0 15,1-7-5-15,2-3-18 16,2-3-3-16,-2-7-1 15,-7-5 6-15,-4-5 18 0,3 4 3 16,-9 5 0-16,0 12 1 16,-8 10-1-16,-5 2-1 15,-3 11-4-15,1 5-1 16,-11 6 0-16,-4 5 1 16,5 7 3-16,-9 0 1 15,7 12 1-15,12 4 1 16,-7-6 0-16,9 3 1 15,0-10-1-15,-9-9 0 0,9 2-1 16,7-4 0-16,0-3 0 16,12 3 1-16,-2-9 0 15,-2-3 0-15,12-4 2 16,-6-2 0-16,7-5 1 16,-4-5-1-16,0-7 0 15,4-3 0-15,2-6 1 16,9-5 0-16,-2-7 0 15,1-4 0-15,-7 1-2 16,-2 3-1-16,-3 10 0 16,-2 6 0-16,1 11-1 15,-3 2 0-15,-5 9-3 0,-4 4-1 16,-4 7 0-16,1 3 2 16,-8 9 2-16,-1-1 2 15,-2 6 3-15,-6 4 0 16,0 7 2-16,-1 1 0 15,-2 4-1-15,2 1 0 16,-11-13 0-16,0-1 1 0,-3-10 1 16,-6-8 1-16,2 1 3 15,3 2 0-15,-6-9 1 16,-2 3-1-16,3-7-3 16,-15-4-2-16,6-3-2 15,6 1-1-15,5-11 0 16,8 5-2-16,6 0-1 15,-1-2-1-15,6 0 0 16,1-7-2-16,4 1-2 16,1 1-3-16,0 9 0 15,1-1-1-15,1 2 2 16,1 4 1-16,6-1 1 16,0 11 1-16,1-3 0 15,-1 1 0-15,1 7 1 16,0-6-1-16,0 12 1 15,3-1 1-15,-1-1-1 16,5 8 1-16,-1-7 0 16,-2-2 0-16,20 5 0 0,-12-4 1 15,3 2 0-15,3-3 0 16,-9-1 1-16,5-8-1 16,10-3 2-16,4 4-1 15,-6-12 2-15,11 4 0 16,-8-8 0-16,5-5 0 15,0-3 1-15,4-5-1 0,2-10 2 16,-5-1 0-16,-12-7 2 16,-4-6 0-16,-4 6-2 15,3 1-1-15,-4 11-2 16,-8 9 0-16,-12 7 0 16,-6 3-1-16,-12 5-1 15,8 1-1-15,-11 6-1 16,-4 4 0-16,5 7 2 15,-19 1 0-15,16 6 4 16,-5-1 0-16,6 4 2 16,10 3 0-16,-1 4 0 15,4 0 1-15,5 2-1 16,2 2 0-16,4-6 1 16,1 3 0-16,4-3 1 15,4-3 0-15,6-5 0 16,10-1-1-16,-2-6 0 15,-3-7-1-15,2 2 1 0,-4-7 3 16,-2-5-19-16,8 4 43 16,-3-6-27-16</inkml:trace>
  <inkml:trace contextRef="#ctx0" brushRef="#br0" timeOffset="62343.02">19802 6687 611 0,'7'-56'357'0,"-6"49"-22"16,2 5-64-16,-3-4-78 15,0 3-34-15,-1 2-74 16,0 0-28-16,0 1-36 16,-1 5-12-16,-6 23-4 0,-2 28-1 15,-1-19 3-15,-1 5 1 16,-4 8 3-16,-4 5 1 15,-4 9-1 1,-5 2-1-16,1-1-3 0,-5-8 0 16,13-14 0-16,5-2-1 15,2-11 0-15,10-2 0 16,-9-13 4 0,-1-4 5-16,5-10 1 0,-2-6-20 0,7-6-79 15,13-4-61 16,-3-9 80-31</inkml:trace>
  <inkml:trace contextRef="#ctx0" brushRef="#br0" timeOffset="62867.619">19706 6737 793 0,'-11'0'367'0,"4"-2"-158"0,2-5-36 16,0-5-58-16,5 5-17 16,5-3-18-16,-1 1-2 15,2-4-8-15,4-3-5 16,8-5-14-16,1-3-8 15,10 4-8-15,1-3-6 16,14 4-9-16,1-1-3 0,9 2-9 16,0 4-4-16,1 9-4 15,-1 2 0-15,-5 10 0 16,-1 11 0-16,-16 3-1 16,-6 5 1-16,-15 3 0 15,-6-1 2-15,-5 8 2 16,-4 2 2-16,-8-8 2 15,-4-11 1 1,9-9 1-16,-1 0 0 0,-32 19 1 16,-6-4 2-16,-4-6 1 15,12-16 0-15,-1-4 0 16,3-2 0-16,-5-5-2 16,7-2 1-16,8-4-3 15,0-2-2-15,10 0-4 16,9 7 2-16,-1-2-39 0,5 2-39 15,3 7-115 1,-1-2-90-16,1 10 171 0</inkml:trace>
  <inkml:trace contextRef="#ctx0" brushRef="#br0" timeOffset="63396.48">20676 6203 749 0,'7'-22'410'16,"2"-2"-101"-16,-2-2-99 0,2 7-33 16,-6 7-42-16,1 0-14 15,-2 12-22-15,-2-2-10 16,0 1-31-16,0 1-13 15,-1 0-24-15,-1 12-5 16,-6 16-2-16,-12 47-1 16,1-30-4-16,-1-1-1 15,4 10-2-15,-10-7 0 16,0 8 0-16,11 7 0 16,-14-4 1-16,19 5 0 0,0-12 0 15,-9-13 1-15,2-9-2 16,-6-10 0-16,2-10 2 15,12 3 1-15,6-7 11 16,0-5 3-16,3-5-20 16,-1 4-24-16,-1-4-96 15,2-18-64-15,15-40 108 16</inkml:trace>
  <inkml:trace contextRef="#ctx0" brushRef="#br0" timeOffset="63847.34">21004 6358 1004 0,'2'0'465'16,"6"4"-193"-16,-16-1-42 16,-3 4-65-16,6 1-20 15,-26-1-38-15,6 3-12 16,-12-3-30-16,-4 3-16 15,7 1-24-15,-4-2-8 16,-2-5-8-16,1 0-3 16,10-1-2-16,-4 0-2 0,11 0 0 15,2 1-2-15,3-4-2 16,16 3-4-16,3 0-1 16,5-1-2-16,-7-2 3 15,0 0 0-15,1 3 2 16,5 14 1-16,38 28 0 15,-30-28 0-15,3 11 2 16,-1-6 1-16,-4 1 0 16,-1 1 0-16,-1-5 1 15,-2-1 1-15,-1-1 0 16,1 2-1-16,-2-3 1 16,3 1 1-16,-4-5 0 15,-1-5 11-15,-2-5-54 16,-1-1-35-16,3-4-90 15,-4 3-97-15,0-1 171 0</inkml:trace>
  <inkml:trace contextRef="#ctx0" brushRef="#br0" timeOffset="64603.87">21235 6786 888 0,'0'-6'456'0,"0"0"-110"15,0-1-66-15,-3-2-78 16,1 2-33-16,-8 5-54 15,0-2-19-15,-2 4-29 16,-7 0-13-16,-1 1-22 16,-1 8-10-16,-12 1-13 15,0 3-3-15,1 2-4 16,-3 0-2-16,19 6 0 16,13 1 0-16,-5-1-2 0,-16-3 1 15,12 2-2-15,-5 3 0 16,10-3 1-16,24 2 0 15,-4-4 0-15,-3-10 1 16,8 1 0-16,-3-6 1 16,3-3 2-16,6 4 0 15,5-11-1-15,-1-5-1 16,-1-13-7-16,-3-4-3 0,-2 0-1 16,-2-1 0-16,-2-1 6 15,-1 1 2-15,-5 6 2 16,2 2 0-16,-9 4-2 15,-2 4 0-15,-2 4-2 16,-1 5-5-16,-2 10-4 16,-1 9 0-16,-2-1 1 15,-2 2 5-15,-1 1 5 16,4-1 1-16,-2 7 4 16,0-1 3-16,3-1 5 15,-5-3 2-15,4 3-1 16,2-4-2-16,2 3-3 15,4-4-2-15,3 1-1 16,1 0 0-16,4-2-1 16,1 2 1-16,4-10-1 0,-1 1 2 15,10-7 4-15,-1-7 1 16,3-8 2-16,-1 0 0 16,-6-6-3-16,5-2-3 15,-6 9-8-15,5-7-15 16,-9 5-62-16,-10 7-59 15,15 0 85-15</inkml:trace>
  <inkml:trace contextRef="#ctx0" brushRef="#br0" timeOffset="65447.49">22061 6467 443 0,'-3'0'312'0,"-1"0"5"15,3 0-80-15,-3 1-28 16,0-1-34-16,1 0-18 16,0 0-34-16,2 0-13 15,0 0-23-15,-2 9-7 0,3 0-7 16,2-1-3-16,3 2-1 16,30 27-5-16,-9-29-4 15,2 0-3-15,1-8-10 16,5-4-5-16,2-2-14 15,3-4-8-15,0 4-10 16,-12 0-2-16,-7 1-2 16,-6 7-1-16,-17-2 0 15,15 0 1-15,-3 0-1 16,-8-4 1-16,14 4 2 16,-8 4-12-16,-12-7-67 15,3 0-59-15,-9 4-168 16,-7-1 181-16</inkml:trace>
  <inkml:trace contextRef="#ctx0" brushRef="#br0" timeOffset="65846.67">22034 6716 661 0,'-8'-2'460'16,"-1"2"27"-16,9 0-202 15,5-1-31-15,-1 1-74 16,-4-1-31-16,0 0-47 16,0 0-14-16,0 0-16 15,0 0 0-15,12 1-6 16,7 2-5-16,27 10-5 15,-27-12-4-15,3-1-12 16,0 1 0-16,2-6-7 16,10 11-5-16,-6-8-8 15,4-1-7-15,-1 2-7 16,-13-5-1-16,7 6-2 16,0 1 0-16,-13 4 0 15,-3-3-12-15,-11 6-43 16,-7-5-27-16,11 5-118 0,-4 3 124 15</inkml:trace>
  <inkml:trace contextRef="#ctx0" brushRef="#br0" timeOffset="81326.77">23091 6642 144 0,'-3'0'118'0,"0"0"35"15,2 0-7-15,0-1-11 16,0 1-5-16,0 0-10 15,0-1-6-15,0 1-16 16,-1-1-5-16,-4 0-6 16,2 1-3-16,-4 1 5 0,2 0-2 15,-2 0-6-15,1 2 0 16,2-1-11-16,-1 2-2 16,2-2-6-16,3-2-5 15,0 0-11-15,0 0-3 16,0 0-4-16,0 1 3 15,-1-1 4-15,1 0 2 16,1 0 1-16,0 0-5 0,0 0-8 16,4 0-4-16,17 3-10 15,25-3-2-15,-18 7-6 16,-2-7-2-16,4 0-5 16,8 6-2-16,3-2-2 15,-1-3 0-15,-8-1-1 16,5 8 0-16,-15-1 0 15,-10 5 2-15,7-2 0 16,-24-9 1-16,11 3 1 16,-6-7 0-16,-3 4 7 15,3-1 4-15,-1-1 1 16,0 0 1-16,0 0 2 16,1 0-21-16,0 0-65 15,0-4-49-15,2-7-162 16,2 2-105-16,13-27 240 0</inkml:trace>
  <inkml:trace contextRef="#ctx0" brushRef="#br0" timeOffset="81958.1">24001 6314 611 0,'5'-11'332'0,"2"-1"-89"16,0-1-59-16,0 4-20 16,-2 4-32-16,-1 1-12 15,-5 5-26-15,-3-1-11 0,3 0-25 16,0 0-7-16,-1 4-10 16,-7 17-3-16,-11 32-4 15,5-29-3-15,-2 11-1 16,0 3-1-16,-8 7-6 15,-2-1-3-15,10 4-8 16,-5-5-2-16,8-6-3 16,15 1-1-16,-13-14 1 15,7 4-1-15,5-12 2 16,-12-3 1-16,6-3 3 16,2-10 1-16,-5 3-1 15,9-5-29-15,2-4-99 16,-1-1-71-16,6-8 103 15</inkml:trace>
  <inkml:trace contextRef="#ctx0" brushRef="#br0" timeOffset="82542.739">24365 6483 807 0,'-6'-5'458'0,"7"0"-57"16,0 3-105 0,-6 2-107-16,4 0-46 0,0 0-48 15,-10 6-15-15,-3-5-15 16,-28 36-2-16,24-22-20 16,-7 3-10-16,2 5-14 15,-1 3-3-15,7-2-8 16,0-2-2-16,0-4-2 15,4-3-1-15,1 1-3 16,7 0 0-16,6 7 0 16,2-4 0-16,5-2 0 15,4 0 0-15,2-10 1 16,7-1 1-16,-2-1 0 16,10-3 2-16,3-2 4 15,-5-4 0-15,5-5 3 16,-14-7-1-16,0-6-2 15,-2-1 0-15,6-6-2 0,-4-5-1 16,0 7 2-16,2-3 0 16,-12 3 1-16,2 4 2 15,-8-6-2-15,-2 6-1 16,-6 6-2-16,-4-1-1 16,-1 11-4-16,-3-3 0 0,-2 5-4 15,-3 4 0-15,6 4 0 16,4 3 1-16,-1 0 0 31,6-3 0-31,0 0 0 0,-17 10-1 0,-1 2-18 16,-7 2-27-16,14-6-78 15,5 1-59-15,2-1-152 16,8-2-179-16,0-3 336 16</inkml:trace>
  <inkml:trace contextRef="#ctx0" brushRef="#br0" timeOffset="83429.25">24971 6496 846 0,'3'-2'472'0,"-2"-2"-129"16,-1-1-83-16,-1 4-36 15,0 0-57-15,0 0-17 16,0 0-36-16,-21-8-13 16,-35-10-32-16,40 15-15 0,-13 0-21 15,8 3-7-15,-4 3-10 16,-8 2-4-16,18 6-7 16,-9-1-2-16,13 5-1 15,-2-2-2-15,-8 5 0 16,9 2-1-16,0-2-1 15,4 5-1-15,7-6 0 16,4 3 0-16,6 4 0 16,5-7 0-16,4-1 2 15,3-4-1-15,9-5 2 16,-9 0 0-16,9-6 0 16,-7-4-7-16,3-10-15 15,3-9-6-15,2-5-1 16,0-1 5-16,-3-4 16 15,-1 0 6-15,-7 0 2 16,-4 4 0-16,-7 6-4 16,-3 10-3-16,-5 11-14 0,1 3-1 15,-3 10-2-15,-2 6 0 16,-7 7 13-16,-6 11 1 16,-8 10 2-16,0 11 1 15,-3 7 1-15,-2-2 3 16,-2 1 1-16,6-2 1 15,-6 2 1-15,12 5 0 16,-5 0 0-16,1 1 0 16,4-7 1-16,-5-8 0 0,12-10 1 15,-8-11 1-15,7-5 2 16,0-6 1-16,1-5 5 16,2-5 2-16,2-13 2 31,5 1-1-31,-1 0-3 0,-9-10-4 0,-3-11-7 15,0-7 0-15,9 2-5 16,1-1 1-16,-1-4 2 16,5 3 0-16,3 3 0 15,1-5-1-15,5 3-2 16,0-1-1-16,3 0-1 16,-3 1 2-16,8 5 6 15,4 4 5-15,6 2 6 16,14 7 3-16,5-1 2 15,-2-1 0-15,7 1-4 0,0-2-2 16,4 5-4-16,6-2-1 16,-11-2 2-16,-6 1 1 15,-16 1 6-15,-3 1-10 16,-8 3-46-16,-5-1-55 16,0 2 56-16</inkml:trace>
  <inkml:trace contextRef="#ctx0" brushRef="#br0" timeOffset="84357.05">25752 6222 338 0,'64'-43'196'16,"-43"30"-19"-16,-7 2-11 15,-1 4-14-15,-4-3-4 16,-3 3-5-16,-1-3-2 0,-3 9-5 16,0 1-6-16,-2 4-14 15,-1-4-7-15,0 0-20 16,0 0-9-16,0 0-10 16,-14 1-6-16,-5 15-10 15,-36 33-7-15,23-22-15 16,-4-6-7-16,-3 11-9 15,9 4-6-15,-7 1-6 16,3 8-1-16,5 0-2 16,-4-6 0-16,11 12 0 15,5 2 0-15,4-6-1 16,6 5 1-16,6-11-1 16,-3-11 0-16,6 1 1 15,0-7 0-15,5-4 15 16,1 1-23-16,-5-4-62 0,6-3-52 15,-7-5-195-15,8 1 200 16</inkml:trace>
  <inkml:trace contextRef="#ctx0" brushRef="#br0" timeOffset="85175.27">26145 6298 476 0,'6'-7'302'15,"-2"1"8"-15,4 3-60 16,-8 2-57-16,0 2-26 16,2 1-40-16,-3-2-10 15,0 0-20-15,0 0-6 0,0 0-20 16,-5 9-8-16,-12 12-17 16,-31 28-6-16,27-22-10 15,1 4-6-15,-4-2-12 16,6 12-2-16,1 0-3 15,0 0 0-15,9 1-3 16,-2-12-1-16,7-2-2 16,4-8-1-16,2 1 1 15,4-4 0-15,6-2 1 16,1 1 1-16,6-8 1 16,2 1 0-16,4-7 2 15,12-2 0-15,4-3 2 16,-7-10 0-16,0-2 0 15,-12 0-1-15,-7-6 0 16,9 3 0-16,-10-8 3 16,4 0 0-16,-5-2 2 0,-7 4 0 15,-2 2-1-15,-4 3-2 16,-8 8-6-16,-11-2-3 16,-4 13-2-16,-1 0-3 15,2 10 1-15,-2 3-1 16,0 2 1-16,-4 7 2 15,-5-8 1-15,11 6 1 16,5-1 0-16,0-6 0 0,11 8-1 16,-1-7 0-16,3-2 1 15,0 0 0-15,1-5-6 16,3 5-21-16,1-7-87 16,2-2-61-16,7-3 101 15</inkml:trace>
  <inkml:trace contextRef="#ctx0" brushRef="#br0" timeOffset="85490.23">26517 6632 794 0,'0'7'474'16,"-4"-3"-5"-16,-4-1-159 16,5 4-96-16,-5 2-33 15,5 0-63-15,-2 4-22 16,-2-3-26-16,1 0-13 16,1 0-17-16,0-2-8 15,-3-2-17-15,5 1-5 16,-3-2 8-16,4 2-15 0,1-5-82 15,2 5-73-15,2-5 85 16</inkml:trace>
  <inkml:trace contextRef="#ctx0" brushRef="#br0" timeOffset="86440.51">26803 6373 413 0,'-1'-1'290'16,"0"-1"5"-16,0 1-80 0,0 0-22 16,0 0-29-16,0 0-11 15,0 0-21-15,-1 0-11 16,2 0-27-16,0 0-16 16,25-11-30-16,39-24-11 15,-24 21-12-15,-4 0 0 16,10 15 1-16,-6 1-1 15,-7 7-4-15,3 4-3 0,-16-3-5 16,-10 1 5-16,-9 10 14 16,-13-3 4-16,-8 3 3 15,-3 3-3-15,-1 4-14 16,0 3-4-16,-9 3-8 16,3 2-1-16,0-3-2 15,5 5-1-15,-2-5-1 16,3-6-1-16,1-7 0 15,0-4 0-15,6-5 0 16,-4-1-1-16,6 4 0 16,11-3-1-16,-4-6-1 15,14 9 0-15,-5-6-1 16,-1-2-1-16,12 5 0 16,-9-4 1-16,15-1 4 15,-3-4 2-15,7 1 1 0,6-2-1 16,2-3 2-16,0 3-1 15,-2-4 0-15,-1 0 1 16,2 2-1-16,-8-7 0 16,2 6 2-16,2-2-1 15,-8-2 0-15,2 3-2 16,-6-2-1-16,1 3 7 16,-6-4-41-16,-2 2-41 15,4-3-159-15,-5 8 140 0</inkml:trace>
  <inkml:trace contextRef="#ctx0" brushRef="#br0" timeOffset="86847.14">27804 6373 1023 0,'-2'-8'522'0,"3"7"-158"16,-1 1-175-16,-4 0-38 15,3 0-62-15,0 0-18 16,-10 6-6-16,-14 19 2 15,-30 34-1-15,38-18-5 16,-13 3-12-16,10 6-9 16,-23-13-15-16,-3-9-5 0,5-2-8 15,-1-3-2-15,14-1-3 16,5-1-1 0,9-4 1-16,1-9 0 0,1-8-17 15,3 1-25-15,4-10-89 16,4 4-60-16,7-8-190 15,0-10 230-15</inkml:trace>
  <inkml:trace contextRef="#ctx0" brushRef="#br0" timeOffset="87100.87">27554 6402 735 0,'2'-7'425'0,"-7"7"-37"15,5 4-93-15,-3 4-76 0,2 5-29 16,-4 3-43 0,0 4-20-16,11 9-38 0,1 6-16 15,8 3-27-15,6 0-11 16,-6-7-14-16,2-3-5 16,-12-8-7-16,0-4 0 15,-4 0-1-15,2-6 1 16,8 7-16-16,-6-5-33 0,6-5-120 15,-8-3-84-15,10 4 142 16</inkml:trace>
  <inkml:trace contextRef="#ctx0" brushRef="#br0" timeOffset="87476.76">28290 6190 1048 0,'-10'2'516'0,"3"17"-147"15,-9-5-130-15,-6 10-75 0,7 7-27 16,-5-4-39-16,4 10-15 15,11-1-24-15,-5 3-11 16,1 3-15-16,-2-1-6 16,-11 2-9-16,14 4-5 15,-12-16-5-15,19 5 0 16,-4-6-2-16,-13-8 1 16,12-6 0-16,-13-5 2 0,15-5-6 15,3-6-14-15,5 1-81 16,3-6-52-16,7-11-165 15,4-8 184-15</inkml:trace>
  <inkml:trace contextRef="#ctx0" brushRef="#br0" timeOffset="87956.69">28579 6305 750 0,'9'-9'481'0,"-10"11"50"15,1 9-181-15,-14 3-104 16,10 6-41-16,-10-1-81 16,-3-1-30-16,0 7-39 0,-18 1-10 15,5 2-14-15,-1 6-6 16,6-2-3-16,10 3-3 16,2-1-3-16,4 1-1 15,2-8-6-15,-2-5-3 16,7-2-2-16,2-2 0 15,3-1-1-15,7-1 0 16,-1-4 0-16,-1-6 2 16,13-3 1-16,1-2 1 15,10-7 0-15,8-3 0 0,0-13-1 16,-5-5 1-16,4-6-1 16,-5-12 1-16,7 2 2 15,7-3 0-15,-14-1 1 16,-7 3 0-16,-16-1-1 15,-7 5-1-15,-4 0-3 16,-2 13-3-16,-7-1-2 16,-3 7-3-16,-12 7-4 15,-12-4 0-15,3 16-1 16,5-6-1-16,10 9 3 16,8 2 1-16,0-2-36 15,-9 3-17-15,0-1-78 16,2 2-66-16,5 0 132 15</inkml:trace>
  <inkml:trace contextRef="#ctx0" brushRef="#br0" timeOffset="88311.01">28982 6033 1029 0,'0'-1'500'0,"-1"0"-166"16,0 0-48-16,0 0-82 15,-1 0-38-15,2 1-55 16,0 0-16-16,19 2-20 16,30 6-14-16,-27-3-26 15,0 2-12-15,2-1-11 16,0-6-1-16,5 0 12 16,-5-7-18-16,-6-3-60 15,4 5-64-15,-7-3 63 0</inkml:trace>
  <inkml:trace contextRef="#ctx0" brushRef="#br0" timeOffset="89040.6">29799 5812 1224 0,'-3'-8'524'0,"-1"-3"-279"15,0 11-53-15,-4-1-75 16,-4-1-26-16,-2 2-46 15,0 0-9-15,-4 0-10 16,-7 1-7-16,-6 5-9 16,-3-7-2-16,7 7-4 15,8 1-1-15,7-6-1 16,10 5-2-16,-12 1-1 0,15 0-1 16,-1 1-2-16,0 4 0 15,15 2 0-15,-16-2 0 16,2 3 0-16,13-1 0 15,1 3 1-15,5 0 1 16,11 4 1-16,-11-4 1 16,4 3 1-16,-5 3 1 15,-6 0 0-15,-6 2 0 0,-6-2 2 16,0 1 0-16,-6-5 1 16,-2-7 0-16,-3-4 1 15,-2-9 1-15,0 2-1 16,-5 2 0-16,-7-7 0 15,-1 0 0-15,4-12 0 16,13 7 0-16,-5-7 1 16,2-3-1-16,0 4-1 15,2-8-2-15,13 6 0 16,-1 2-2-16,8 1 0 16,-3-5 0-16,11 4 0 15,4 1 1-15,5-6 1 16,-3 2 6-16,0-1 14 15,2 0 7-15,-6-4 10 16,1 6-6-16,-1-1-12 16,0 4-7-16,2 7-11 0,-5 1-2 15,-1 6 13-15,-7 0-23 16,-5 7 8-16</inkml:trace>
  <inkml:trace contextRef="#ctx0" brushRef="#br0" timeOffset="89595.65">30079 6293 601 0,'6'-9'420'15,"4"5"87"-15,-1-1-135 16,12 6-94-16,-8-6-36 16,8 10-95-16,1 6-32 0,2 7-53 15,1 9-17-15,3 5-19 16,-5-3-5-16,2 11-4 15,-4 5-4-15,-12 8-1 16,-1 8-2-16,-14-3 2 16,-7-4-1-16,-7-9 2 15,-8-2 1-15,-6-5-1 16,-12 3-1-16,4 7-3 16,2-3-2-16,-6-3-1 15,14-3 0-15,-8-16 0 16,10 2 2-16,6-11-38 15,4 2-38-15,8 1 42 16</inkml:trace>
  <inkml:trace contextRef="#ctx1" brushRef="#br0">26467 10343 0</inkml:trace>
  <inkml:trace contextRef="#ctx0" brushRef="#br0" timeOffset="90938.86">21901 8004 571 0,'-5'1'356'16,"5"-3"-45"-16,3 3-87 15,-4-2-29-15,-1 0-53 16,1 0-19-16,0-1-33 15,1 2-7-15,0 0-6 16,0 0-3-16,0 0 3 16,0 0 1-16,0 0-4 15,0 0 0-15,0 0-6 16,0 0-6-16,17 3-10 16,36 8-6-16,-20-11-7 15,7 1-4-15,3-1-7 16,-1-7-3-16,3 3-9 15,0-1-3-15,-1 4-5 16,-7 2-1-16,-8 2 0 16,2-3 0-16,-23-2 1 0,8 2 0 15,-17 2-5-15,-7 1-14 16,2-6-70-16,-13 3-60 16,7 0-158-16,-4 4-217 15,-5 12 334-15</inkml:trace>
  <inkml:trace contextRef="#ctx0" brushRef="#br0" timeOffset="91346.489">21910 8183 872 0,'-8'1'417'0,"10"-2"-163"16,-3 1-30-16,8 3-74 16,-7-3-16-16,0 0-15 15,0 0-5-15,0 0 3 16,3 2-1-16,23 10-1 0,40 5-2 15,-26-12-7-15,11-4-5 16,-3-2-16-16,-2 0-9 16,-1-5-23-16,7 4-12 15,-12 0-20-15,-15 0-6 16,2 3-7-16,-21-1-2 16,-1 0-1-16,9 4-2 15,-14-4 0-15,9 3-3 0,-4-1-32 16,-5 0-18-16,-2-2-622 15,2-2 486-15</inkml:trace>
  <inkml:trace contextRef="#ctx0" brushRef="#br0" timeOffset="104101.12">23174 7914 441 0,'-29'31'271'0,"26"-31"-29"15,3 1-60-15,-3-6-9 16,3 5-40-16,0 0-13 16,0-1-37-16,0 0-21 0,0 0 1 15,0 0-4-15,0 1 4 16,0 0 2-16,10 0-2 15,18-4-4-15,42-14-14 16,-24 2-8 0,6-3-14-16,-8 5-5 0,-5 2-6 15,-3 3-3-15,-5 5-5 16,-2 5-2-16,-10 3-2 16,-7 4-4-16,-3 8 2 15,-7 1 2-15,-5 11 3 16,-1 12 4-16,-11-5 4 15,0 1 0-15,-8 2 0 16,1-6-1-16,2 5-3 16,-8 4-2-16,9-2-1 15,-7-2 1-15,3 5 0 16,4-8 1-16,14 6 1 0,3-4 1 16,-9-12 0-16,8 3 3 15,-18-20 2-15,5 2 6 16,14-6-42-16,-5-3-58 15,6-1-297-15,0 0 248 16</inkml:trace>
  <inkml:trace contextRef="#ctx0" brushRef="#br0" timeOffset="104435.17">23198 8151 940 0,'-4'-7'461'0,"3"5"-177"16,3 2-54-16,7 0-80 16,5 1-29-16,17 5-16 15,0-2-7-15,12 4-10 16,-1-2-8-16,-5-5-16 15,5 0-14-15,-4-4-18 16,0 1-7-16,-6-3-10 16,-7 1 0-16,-10 1 2 0,-4-2 0 15,-5 1-21-15,-2-1-32 16,-4 2-161-16,0 0-425 16,0 3 419-16</inkml:trace>
  <inkml:trace contextRef="#ctx0" brushRef="#br0" timeOffset="104710.34">23678 8374 1187 0,'7'6'626'0,"-6"-1"-139"16,3-1-163-16,-4 7-122 15,-5-8-53-15,0 2-62 16,-5-3-18-16,6 12-31 16,-4-6-9-16,1 3-14 15,-1-4-5-15,0-7-9 16,5 5-18-16,-1-4-633 0,3 3 480 15</inkml:trace>
  <inkml:trace contextRef="#ctx0" brushRef="#br0" timeOffset="108200.38">24327 7886 545 0,'-1'-2'298'0,"0"1"-58"15,1 0-46-15,0 0-54 16,-1 0-19-16,-1 1-18 16,1 0-2-16,0 0-15 15,-2 12-7-15,1 1-21 16,-21 17-12-16,22-21-18 16,1 0-7-16,-1 6-10 15,0-3-1-15,-10 0-1 16,0 0 0-16,-11-8 1 0,9 8 0 15,-1-8 0-15,-2 1 0 16,11-3 3-16,-2-4 0 16,11-6-3-16,6 0-2 15,4-11-5-15,11-1-2 16,0-2-1-16,0-6-1 16,-2 8-2-16,10 5 0 0,-5 6-3 15,4 8 1 1,2 3-2-16,-11 3 0 0,3 14-1 15,-7 9-1-15,-4 3 2 16,-5 7 1-16,-10 1 2 16,-2-3 2-16,-8 5 2 15,-4-6 3-15,-6-1 1 16,-7-2 3-16,-11 7 1 16,1-2 1-16,-8-1 3 15,8-1-1-15,-6-13 2 16,0-8 1-16,4-9 0 15,0-6 1-15,11-9 1 16,10 5-1-16,5-15-3 16,0-3-3-16,8-4-8 15,3-6-3-15,3 8-6 16,10 3-1-16,4 7-1 0,3 3-1 16,6 9-1-16,-3 1 0 15,11 9 0-15,0 9 3 16,-2 8 5-16,2 5 3 15,-12 1 3-15,5 3 2 16,-7-6 0-16,-9-10 0 16,11 3 2-16,-3-8 0 15,11-6 3-15,4 9 0 16,-8-14 1-16,-2-5 1 0,1-2-4 16,3-10-38-16,5-5-135 15,4-4-180-15,13-9 209 16</inkml:trace>
  <inkml:trace contextRef="#ctx0" brushRef="#br0" timeOffset="108616.92">25193 7787 1229 0,'6'-12'540'16,"5"5"-292"-16,-13 4-58 0,2 10-87 16,-1 11-36-16,-11 20-30 15,7 22 4-15,-11 3 23 16,0 6 5-16,-7-3 8 16,-7-15-3-16,7 9-21 15,-2 1-15-15,10 0-17 16,-3-13-4-16,7-9-4 15,1-19 2-15,10-5-34 16,-1-9-35-16,5-8 35 16</inkml:trace>
  <inkml:trace contextRef="#ctx0" brushRef="#br0" timeOffset="122800.439">5781 12570 516 0,'-1'-3'290'0,"0"1"-39"0,0-1-43 16,0 1-49-16,0-1-16 15,0 1-21-15,0 0-8 16,0 0-16-16,-1-1-9 15,-1 0-12-15,2 2-6 16,-2-5-12-16,2 3-10 16,0 2-17-16,1 0-4 15,0 1-1-15,0 0 3 0,-1 28-1 16,-4 42-3-16,-10-28-10 16,8 11-1-1,5 0-3-15,-21-6-2 0,6-3-1 16,-1-7 0-16,-7-7-2 15,9-1 0-15,6-2 1 16,-5-3-1-16,5-11 5 16,-2-4 1-16,1-7 3 15,3-2-2-15,6-3-37 16,-2-2-40-16,4-5-95 16,4-1-66-16,8-3 137 15</inkml:trace>
  <inkml:trace contextRef="#ctx0" brushRef="#br0" timeOffset="123382.77">5722 12533 674 0,'-4'-1'335'0,"7"1"-104"16,2 2-25-16,-6-2-43 16,-1-1-14-16,1 0-17 15,0 0-7-15,1 0-10 16,0-1-9-16,0 1-18 15,6-8-10-15,5-9-26 16,37-30-11-16,-12 28-16 16,0 6-6-16,4 3-8 15,-4 0-3-15,-6 6-5 16,2 0 0-16,-3 10-3 16,3 2 1-16,0 12-1 15,-11-9 0-15,-1 4 0 0,-9 3 2 16,-13 3 2-16,4 7 1 15,-10 1 3-15,-9 0 1 16,4 0 2-16,-6 0 1 16,-11-3 3-16,6-6 4 15,-6-4 9-15,1-6 3 16,3-5-1-16,-4 2-4 16,5-5-7-16,-8-5-4 15,5-6-4-15,2-4-3 16,-3-6-6-16,12 8-3 0,3 0-30 15,-3 1-21-15,19 4-77 16,-2 4-71-16,14 4-153 16,-2 2 212-16</inkml:trace>
  <inkml:trace contextRef="#ctx0" brushRef="#br0" timeOffset="124114.989">6504 12119 429 0,'3'-8'260'0,"-3"3"-6"16,-1-5-37-16,3 7-40 16,2-6-16-16,0 1-22 0,2 2-7 15,-5-3-9-15,3 7 0 16,-5-1-3-16,2 0-8 16,-1 3-24-16,-1 0-17 15,0 0-35-15,-2 6-8 16,-8 20-4-16,-12 38-1 15,1-17 2-15,9 6 2 0,-5 6-1 16,5 8-2-16,3-9-5 16,-12-6-2-16,5-4-6 15,-4-14-2-15,7 0-2 16,8 2-1-16,-9-13 0 16,-3-3 1-16,7-9 1 15,1-5 2-15,8-6 4 16,8 2 1-16,-5-10-43 15,-3-9-37-15,5-6-125 16,-1-4-96-16,11-1 179 16</inkml:trace>
  <inkml:trace contextRef="#ctx0" brushRef="#br0" timeOffset="124628.89">6872 12199 911 0,'6'8'492'0,"-1"0"-142"15,-1 0-118-15,2-2-41 16,-7 1-72-16,1-2-15 16,-3 1-17-16,-5-1 3 15,-6-3-4-15,-3 3-8 0,-10 0-22 16,-1-1-14-16,-6 5-20 15,9 1-5-15,-21-10-10 16,3 0-1-16,4-4-2 16,-12-4-1-16,24 8 0 15,0 0-2-15,-2 1-1 16,8 6 0-16,6-2-1 16,3 4-1-16,8 0 0 15,2-4-1-15,2 4-1 16,1-1 0-16,0 9 0 15,-1-5 1-15,9 4 1 16,3-1 0-16,5-5 1 16,6-1 0-16,-2 4 0 15,10 2 1-15,-1 2 0 16,8 7 0-16,-5-5 0 0,-12 0 0 16,0 0 0-16,-14 1 0 15,6-2 0-15,-7-1 1 16,-3-1 0-16,4-2 2 15,-9 0-11-15,2 0-34 16,2-6-122-16,-4-1-93 16,4-3 149-16</inkml:trace>
  <inkml:trace contextRef="#ctx0" brushRef="#br0" timeOffset="125951.18">7093 12585 390 0,'28'-20'240'0,"-28"13"-29"0,9 3-50 16,-1 0-10-16,-7 2-7 15,1-2-1-15,-1 1 7 16,-2 1-2-16,0 1-11 16,1 0-9-16,0 0-20 15,0 0-9-15,-1 0-20 16,0 0-9-16,0 0-15 16,-15-5-5-16,-30-4-4 15,21 10-5-15,2 7-10 16,-4 2-6-16,-7 2-11 15,7-3-4-15,4 6-4 16,-1-1-2-16,7 2-3 16,-7 3-1-16,-1-1 0 15,5 3-3-15,8 4-1 16,3 0 0-16,0-1 0 16,-1-4 0-16,10-1 2 0,7-2 1 15,11-3 1-15,4-1 0 16,5-7 1-16,0 3 0 15,-4-10 0-15,3 1 0 16,-1-6 1-16,-2-7 0 16,10-4 0-16,1-6 0 15,-2-8 0-15,2 1-1 16,-4-1 1-16,-3 1 0 16,-17 2 1-16,4 2-1 0,-5 1 1 15,-6 3-1-15,6 11 0 16,-12 0-1-16,-8 11-2 15,2-1-1-15,5 8-3 16,-1 6-1-16,3 4 2 16,9 6 0-16,-12-4 2 15,2 1 2-15,-7 3 0 16,-5 0 1-16,4 1 0 16,10 4 1-16,3-2-1 15,4 3 1-15,6-5-1 16,-6 1 1-16,6-7 0 15,-3-4 0-15,6 3-1 16,-3-13 2-16,11 1 1 16,0 1 0-16,1-11 2 15,5-3 0-15,-5-14 0 0,0-8 0 16,-2-5-1-16,2 5-2 16,-4-2-12-16,-2 1-21 15,-3 6-88-15,-3 2-67 16,-4 12 110-16</inkml:trace>
  <inkml:trace contextRef="#ctx0" brushRef="#br0" timeOffset="128350">3013 12645 308 0,'0'-2'203'0,"0"-3"-12"16,2-4-24-16,0-2 3 15,0 4 5-15,16-25 1 16,-14 26 2-16,-4 0-5 16,0 3-13-16,-1-3-7 15,1 7-37-15,-1-1-22 16,0 0-32-16,0 0-12 16,-2 10-16-16,-6 14-5 15,-12 41-8-15,9-22-4 16,-1 13-2-16,-4 2-2 15,8 3-2-15,-8-9-3 16,4-7 0-16,-1-2-1 0,-6-9 1 16,10-2 0-16,-1-3-1 15,10-3 1-15,1-10 2 16,-5-6 1-16,7-3 2 16,-8-7-2-16,4 0-25 15,-16-8-20-15,6-1-59 16,9-1-34-16,0-6-84 15,22 6-74-15,-11-9 185 16</inkml:trace>
  <inkml:trace contextRef="#ctx0" brushRef="#br0" timeOffset="128893.14">2987 12608 696 0,'-13'0'352'0,"9"2"-94"16,-2-1-37-16,4-1-52 15,7 0-30-15,-5-7-36 16,12 4-13-16,-6-6-9 15,9 0 0-15,5-3-9 16,-1-1-4-16,11-3-12 16,-7-1-9-16,4-1-13 15,0-1-4-15,16 6-8 16,5-2-4-16,-5 7-7 16,2 1-3-16,-16 11-4 15,-5 5-1-15,7 8 1 16,-10 3-1-16,-2 8 3 15,-6-2 1-15,-11 6 2 16,-1 1 0-16,-9-1 0 16,4 6-1-16,-5 2 2 15,-16-7 4-15,-1-3 11 0,-7-4 7 16,-15-11 8-16,17 4 0 16,-9-11-8-16,-1-4-5 15,3-4-6-15,4-3-4 16,12-5-7-16,-3-12-7 0,15-3-30 15,-7-3-23-15,4 0-49 16,5 11-37-16,5 1-95 16,4 9-102-16,6 7 212 15</inkml:trace>
  <inkml:trace contextRef="#ctx0" brushRef="#br0" timeOffset="129453.14">3848 12253 560 0,'-4'-4'396'0,"4"2"79"16,0 0-133-16,0 1-89 15,0 0-44-15,0 1-82 16,-1 0-29-16,0 0-35 16,-7 18-3-16,-9 44-5 15,15-25-3-15,-13 1-9 16,3 7-1-16,-12-3-8 15,8 1-4-15,-2 1-10 16,-1-8-3-16,5-3-5 16,-3 0-2-16,2-7-1 15,8 0-2-15,1-2-1 16,3-6 1-16,0-10-2 16,3-6-2-16,0-6-35 15,0-4-34-15,5-4-90 0,3-3-64 16,11-9 136-16</inkml:trace>
  <inkml:trace contextRef="#ctx0" brushRef="#br0" timeOffset="129832.97">4181 12142 1028 0,'4'-10'518'0,"-2"7"-144"16,2 3-74-16,-6 0-106 16,2 0-48-16,0 0-70 15,-2 0-19-15,-3 20-10 16,-16 33-4-16,14-11-9 16,-2 5-3-16,-5 3-3 15,-5-3-2-15,0-1-5 16,5-1-1-16,0 0-2 15,3-1-1-15,-2-4 3 16,0-1-3-16,1-3-16 16,-2-2-1-16,5 2-5 15,-3-8-1-15,-2-7 12 16,7 0 0-16,-5-13 1 0,5 5-8 16,2-10-32-16,3-3-27 15,3-3-91-15,-1 2-60 16,0 0-346-16,0-4 363 15</inkml:trace>
  <inkml:trace contextRef="#ctx0" brushRef="#br0" timeOffset="130135.1">3766 12548 743 0,'-7'-3'492'16,"10"0"-3"-16,-8-1-200 15,6 3-43-15,-1 1-86 16,0-1-35-16,15 0-38 16,13 2-9-16,27 7-17 15,-15-4-11-15,1-1-14 0,-7-4-6 16,-1 1-11-16,-14-2-2 15,2 0-6-15,-1-1 6 16,-6-4-43-16,7 1-54 16,-6-2 343-1,5 7-232-15</inkml:trace>
  <inkml:trace contextRef="#ctx0" brushRef="#br0" timeOffset="130614.32">4545 12514 1132 0,'-7'-2'521'15,"-17"-6"-220"-15,24 7-40 16,4 0-76-16,7-2-41 15,-4-3-58-15,9-1-18 16,5 6-18-16,6 0-5 16,8 1-14-16,9 8-2 15,-5-5-7-15,-1 0-4 16,-8 0-4-16,-2-5-3 0,3 2-4 16,-4 0 1-16,1 1-1 15,-7-1-1 1,-8-1 4-16,2-1-11 0,-8 0-51 15,2 3-54-15,-8-4-124 16,-1 2-480-16,0 7 489 16</inkml:trace>
  <inkml:trace contextRef="#ctx0" brushRef="#br0" timeOffset="130960.45">4475 12728 909 0,'-4'3'470'16,"6"0"-90"-16,2-3-82 15,-4-1-53-15,0 0-32 0,10-1-61 16,16-1-28-16,37 2-30 16,-22 4-15-16,10 2-21 15,-2 0-10-15,-15-5-20 16,10 5-6-16,-18-4-11 16,-2-1-3-16,4 0 4 15,-7-2-18-15,-5-2-36 16,0 3-35-16,-7 4 40 15</inkml:trace>
  <inkml:trace contextRef="#ctx0" brushRef="#br0" timeOffset="131937.93">8188 12330 659 0,'1'-11'375'0,"11"5"-38"16,-9-5-48-16,0 4-46 16,-1 1-25-16,1-1-45 15,-5 5-14-15,-3-1-42 16,4 3-24-16,0 0-41 15,1 2-15-15,-1 25-16 16,-13 29 3-16,-4-20 3 0,10 1 2 16,-15 5-4-16,14 3-2 15,1-7-5-15</inkml:trace>
  <inkml:trace contextRef="#ctx0" brushRef="#br0" timeOffset="132031.2">8022 12740 2154 0,'13'-4'423'0,"-12"-9"-467"0,-1-9-219 16,0 6 153 15</inkml:trace>
  <inkml:trace contextRef="#ctx0" brushRef="#br0" timeOffset="132303.15">7978 12465 720 0,'0'-4'473'16,"1"-2"-1"-16,7 3-175 16,9 0-36-16,4-2-75 15,-1 3-37-15,-1-1-48 16,8-1-15-16,7-3-18 15,11 9-4-15,8-2-23 16,-12-2-7-16,-1 9-13 16,-10-7-11-16,-7 3-1 15,-3 0-1-15,-7-5-1 16,-4 2 1-16,-5 0-36 0,1 1-51 16,-5-1 347-16,0 0-230 15</inkml:trace>
  <inkml:trace contextRef="#ctx0" brushRef="#br0" timeOffset="133060.09">9358 12109 559 0,'1'-11'303'0,"-1"4"-44"15,0 1-17-15,2 3-28 16,1-2-14-16,-3 4-16 15,0 0-7-15,0 0-41 16,0 1-19-16,0 0-40 16,0 0-14-16,0 1-1 15,-3 16 2-15,-2 41-11 16,-1-27-6-16,-5 15-11 16,-1 4-3-16,-7-5-4 15,3 10-5-15,-1-5-5 16,-3-5-4-16,4-2-4 15,-6-10-3-15,10-2-1 16,-2-4-1-16,4-5 0 0,-1-4 0 16,0-10 0-16,11 0 0 15,1-6 0-15,2-3-2 16,-1-7-42-16,-2-2-27 16,5-8-136-16,7-1-83 15,9-2 178-15</inkml:trace>
  <inkml:trace contextRef="#ctx0" brushRef="#br0" timeOffset="133580.16">9684 12366 923 0,'1'5'491'0,"-5"1"-93"16,-3 1-81-16,-2 5-82 15,0 3-40-15,-9-4-65 16,-4 6-26-16,-3-3-39 16,-1 1-12-16,2 5-20 15,3-1-7-15,17 6-8 16,-16-8-4-16,19 3-5 0,5 1-2 16,-11-8-3-16,7 2 0 15,0-4-1-15,0 0-1 16,13-4 2-16,12 3 0 15,2-3 0-15,0-5-1 16,2-2 0-16,0-2 1 16,-1-8 1-16,1 2 0 15,-8-7 3-15,-4-3 1 0,-8-2 0 16,-1 0 0-16,-1-2-2 16,-7 5 0-16,0-4 0 15,0 0-1-15,-6 2-1 16,2-3 0-16,-6 5-2 15,-1 3-1-15,0 8-1 16,-3-2-1-16,-4 0 0 16,-3-5-1-16,0 7-1 15,1 2 0-15,11 8-1 16,7 3-2-16,-3-2-14 16,-1-5-19-16,7 3-48 15,-8-1-29-15,10 1-109 16,10 8-43-16,5-6 167 15</inkml:trace>
  <inkml:trace contextRef="#ctx0" brushRef="#br0" timeOffset="134445.33">10328 12417 1205 0,'-5'-14'568'0,"2"4"-213"16,-8-2-66-16,0 2-84 15,2 5-43-15,-8-3-64 16,3 3-25-16,-6 3-33 16,-4-3-11-16,0 13-18 15,3 6-4-15,1-1-3 16,2 7-3-16,2-1 0 15,-11-8-1-15,13 12 0 16,3-2 0-16,8-5-1 16,16 11 1-16,2-9 0 15,0-3 0-15,-1-2-1 16,0-5 0-16,4-3-2 16,1-5 1-16,0-4-5 15,-2-2 2-15,-4-8-19 16,4-5-5-16,-5 0-2 15,-2-1-4-15,-1-6 9 16,-2 8-4-16,-1-3-6 0,1 6 0 16,-2 11 0-16,-4 3 3 15,-1 9 8-15,-3-2 1 16,-3 9 6-16,-3 6 5 16,-4 10 2-16,3 10 1 15,-3 7 5-15,1 6 5 16,2 13 9-16,-7 6 2 0,-4 2 4 15,0 2-2-15,1-4-5 16,5 3-1-16,4 0-2 16,-9-7-2-16,1-10 2 15,0-4 1-15,-1-15 6 16,13-2 2-16,0-7 4 16,-14-8 0-16,2-4-3 15,-8-4-1-15,-8-12-1 16,10-2-1-16,1-11-3 15,2-3-2-15,10-8-6 16,-2-4-1-16,2-12-1 16,3 3-1-16,4-5-2 15,1-1-1-15,8 5 2 16,-2-7 0-16,2 6 3 0,2 4 0 16,-1 4 6-16,6 5 4 15,8 2 9-15,-1 3 1 16,14 3 2-16,3 1-1 15,9 2-3-15,3 0 0 16,0 4-5-16,-2 0-1 16,-3-3-4-16,-3 1 0 15,-5-2 0-15,-2-1-2 16,-6 5 0-16,0-2 1 16,-7 0-19-16,-2 0-3 0,2 3 287 15,-6-5-214-15</inkml:trace>
  <inkml:trace contextRef="#ctx0" brushRef="#br0" timeOffset="135997.55">11406 12021 411 0,'14'-6'275'16,"-11"5"27"-16,1-2-57 16,6 0-51-16,-10 0-15 15,1 4-23-15,5 4-8 16,-6-5-9-16,0 0-5 0,0 0-13 16,-1 1-7-16,-1 6-11 15,1-7-4-15,0 3-7 16,-2 5-5-16,-1-3-22 15,-12 2-12-15,-35 25-24 16,19-32-9-16,0 3-9 16,2 1-3-16,-1-5-3 15,7 2-2-15,7 3-1 16,1-1 0-16,3 7-1 16,-2-3 0-16,-4-7-1 15,6 6 0-15,-1-2 1 16,4 0-1-16,-1 4 0 15,0-1-1-15,8 4 0 16,-5-2 0-16,4 4-1 16,-2 0 1-16,-6 5 0 15,11 6 1-15,-1 3-1 0,2 1 1 16,-1 0 0-16,-11-5 0 16,1 0 0-16,8 7 0 15,-1-10 0-15,13 17 0 16,-12-10 0-16,-1-5-1 15,6 7 0-15,-14-8 1 0,12 3 0 16,-6 4 0-16,-2-4 1 16,6 1 0-16,-3-2-1 15,1-1 0-15,2-1 1 16,3-7-1-16,4 0 0 16,2-2 1-16,-8-5 0 15,-3 1-1-15,5-2 0 16,-1-4 0-16,0-2 0 15,0 0 0-15,0 0 0 16,0 0-1-16,24 5 1 16,24 3 0-16,-22-16 1 15,7 4 0-15,-1-5 0 16,-1-6 0-16,-2 2 0 16,2 3 0-16,-1 3-1 15,1 3 1-15,-8 1 0 16,-4 1 0-16,-2 0 0 15,-8 0-1-15,4 1-6 0,-10 1-23 16,-8 3-96-16,3 0-78 16,2-3 120-16</inkml:trace>
  <inkml:trace contextRef="#ctx0" brushRef="#br0" timeOffset="136550.979">11765 12169 368 0,'2'-5'261'16,"-2"-4"39"-16,0 6-48 15,6-1-49-15,0-3-9 16,1 4-11-16,0-3 0 16,-10 2-7-16,0 3-15 15,1 1-39-15,1 0-20 0,0 0-32 16,-4 13-9-16,-8 15-8 16,-18 52-5-16,13-31-13 15,-4 7-5-15,4-1-11 16,5 2-5-16,-3-7-5 15,5-10-1-15,-1-7-3 16,1-8 1-16,5-3-2 16,-1-5 1-16,7-7-5 15,-4-6-12-15,4-4-35 16,1-4-31-16,1-7-91 16,5-3-65-16,0-8 145 15</inkml:trace>
  <inkml:trace contextRef="#ctx0" brushRef="#br0" timeOffset="137291.79">11725 12179 816 0,'-13'1'417'15,"7"3"-115"-15,4-1-68 0,3-3-78 16,-1 0-31-16,0-1-37 16,0 0-16-16,1 0-10 15,12-7-2-15,14 5-2 16,30-39 0-16,-21 29-6 16,7-1-4-16,-11 6-14 15,3 0-4-15,-5 5-10 16,-3 2-4-16,-1 1-7 15,-7 7-3-15,-6 5-3 16,-3 3-1-16,-10 5 3 16,-3 3 1-16,-8 5 2 15,-8-2-1-15,-11 5-2 16,3 0-1-16,-11-7 0 16,5 2 2-16,11-3 1 15,-1-1 1-15,1-8 1 16,2-3-1-16,-7-16-3 15,6-2-4-15,12-6-7 16,3-3-5-16,12 0-4 0,8-4-1 16,4 1 2-16,1 0 0 15,11 7 2-15,-3-1-1 16,1 8 2-16,-2 3 1 16,-13 7 2-16,7 6 1 0,0 11 2 15,-2 2 3-15,7 16 1 16,-14-8 1-16,-3 3 3 15,-4 1 1-15,-10-10 2 16,-2 8 2-16,-4-1 9 16,0-1 3-16,-8-1 7 15,-7-2 2-15,-7-8 2 16,3 0 2-16,-8-12 1 16,2-3 0-16,-5-6-5 15,-1 0-4-15,11-5-8 16,2-5-3-16,2-8-5 15,2-5-2-15,-1-5-9 16,4-1-10-16,6-1-28 16,4 1-22-16,15 5-46 15,5 0-28-15,3 3-86 16,2 2-84-16,9-1 197 0</inkml:trace>
  <inkml:trace contextRef="#ctx0" brushRef="#br0" timeOffset="137657.47">12282 12219 1057 0,'0'0'560'16,"0"0"-172"-16,0 0-121 16,0 0-43-16,0 0-94 15,0 0-26-15,0 0-37 16,11 2-6-16,3-1-2 15,41 33-6-15,-34-34-18 0,-4 0-7 16,5-2-10-16,4-2-4 16,7 2 2-16,-4-4-8 15,-8-2-37-15,-5-2 59 16,-2-2-35-16</inkml:trace>
  <inkml:trace contextRef="#ctx0" brushRef="#br0" timeOffset="138548.57">12680 12028 473 0,'-8'-2'322'0,"2"10"32"15,0-6-50-15,2 2-57 16,-9 4-33-16,13-7-52 16,4 1-17-16,7-1-40 15,12-4-12-15,4 1-26 16,10-5-15-16,3-4-12 16,10 1-5-16,9 5-8 15,-2 4-1-15,7 5-8 16,-11 5-4-16,-17-1-2 15,-7-3-2-15,-14 8-2 16,-1 0 2-16,-11 8 2 16,-3 5 1-16,-7 3 2 15,-1 7-2-15,-4 5-2 16,-4-4-1-16,1 13-4 16,-1-4-1-16,1 3-2 15,4 2 0-15,-1-14 0 0,0 2-1 16,3-5 1-16,0 1-1 15,7 1-1-15,-1-4 1 16,-3 0 0-16,3-1 0 16,-1-1 1-16,-1-2 0 15,5-4 1-15,0-3 0 16,-2-15 2-16,2 7 0 0,-6-12 3 16,-1 3 1-16,-2-4 2 15,-3-5 1-15,3 5-2 16,-10-1 0-16,-5 6-3 15,4-5-1-15,-8 0-2 16,5-3-1-16,-6-9 0 16,-7 5 1-16,4-3-2 15,0-2-10-15,9 4-40 16,-6 0-25-16,15-5-73 16,4 8-60-16,1-4 133 15</inkml:trace>
  <inkml:trace contextRef="#ctx0" brushRef="#br0" timeOffset="139491.19">10848 13065 323 0,'-1'0'228'0,"0"0"22"15,-1 0-35-15,-3 1-43 16,0 1-6-16,3-2-8 15,1 0-6-15,-1 0-29 16,1 0-15-16,0 0-15 16,0 0-6-16,1 0 4 15,0 0 0-15,14 2-12 16,13-1-4-16,31 4-10 16,-11-2-5-16,8 2-7 15,1-4-3-15,6 0-9 16,-2 1-6-16,14 2-13 15,3 6-5-15,15-2-6 16,1-3-4-16,-4-5-1 16,18 0-1-16,-5 1 0 15,4 2-1-15,12 0 0 16,-2-2-2-16,17 1 0 0,-3-2 2 16,-4-5-2-16,6-2 2 15,-4-6-1-15,-3-1 0 16,8 5-1-16,-14-6 0 15,-6 4 1-15,-3-1 1 16,-21-1-1-16,-8 5 1 16,-23 1-2-16,-6 5 0 0,-15 4 1 15,-16 0 0-15,-18 4 1 16,-2-3 1-16,-12 4 1 16,6 0 1-16,5 0 0 15,-9 1-2-15,0-4 2 16,1 2-3-16,-5-3-43 15,8 0-39-15,4-4 377 16,0-3-254-16</inkml:trace>
  <inkml:trace contextRef="#ctx0" brushRef="#br0" timeOffset="141796.13">11360 13461 318 0,'43'-13'250'15,"-36"12"23"-15,0-2-47 16,4 1-11-16,-1 2-22 15,-19-2-8-15,15 2-28 16,-4 2-9-16,-2-2-24 16,0 0-14-16,0 0-15 15,-1 0-8-15,0 0-5 16,0 0 0-16,0 0-13 16,0 0-9-16,-25 7-15 15,-28 11-5-15,13-11-15 16,9 2-3-16,-4-1-6 15,9-2-7-15,2 0 0 16,2 0-1-16,6 3-4 16,-5-2-1-16,7 3-2 0,1-3-1 15,4-2 1-15,1-1-1 16,5 0 1-16,1-3-1 16,-3 4-1-16,10 5 0 15,-8-6-1-15,2 5 1 16,1 5 0-16,-10-2 1 15,9 7-1-15,-3 6 1 0,4 0 0 16,1 4 0-16,-12 4 0 16,3-3 0-16,2 3 0 15,6 0 0-15,1-2 0 16,-4-2 1-16,-8-1-1 16,-7-4 1-16,3 3 0 15,10 1-1-15,11 1 1 16,-2-10-1-16,2-5 0 15,-7-4 0-15,-1-3 0 16,8 9 0-16,-1-8 0 16,10 2 0-16,-18-10 0 15,8-5 0-15,7 5 0 16,0-3 0-16,13 3 0 16,-6-1 0-16,10 6-1 15,-5-9 1-15,5 10 0 16,-4-4 0-16,-3-10 0 0,2 8-1 15,-1-8 0-15,3 4-1 16,-2 1 1-16,-2-2-1 16,-8 1-9-16,-7-7-19 15,4 10-52-15,1 3-46 16,-7 2-116-16,0-1-75 16,-11 1 198-16</inkml:trace>
  <inkml:trace contextRef="#ctx0" brushRef="#br0" timeOffset="142750.64">11804 13571 599 0,'-3'-16'389'0,"4"9"24"15,0 1-106-15,-1 1-76 16,0 1-35-16,-1 3-61 16,0 0-27-16,-1 1-47 15,1 0-17-15,-5 19-14 16,-10 38 4-16,8-12 10 16,-3 5 2-16,-5-3 0 15,2 5-8-15,-1-5-13 16,1-2-6-16,0-9-8 15,2 3-2-15,5-6-3 16,-2 0 1-16,4-10-1 16,1-4 1-16,4-5 1 0,0-14 4 15,0 0 1-15,1-8-1 16,0-12-5-16,1-2-2 16,4-7-6-16,-4-3-4 15,7-1-13-15,2-3-10 16,7-1-9-16,3-7 0 15,7-5 11-15,7 2 9 16,-1-7 13-16,4 6 4 16,-6 3 0-16,-8 7 0 0,2 15 2 15,-1 4 4-15,-3 14 5 16,2 1 2-16,-6 5 1 16,-6 6-2-16,1 5-4 15,-2 9 0-15,0 5-2 16,-5 9 1-16,0 6-1 15,-5-10 0-15,-1 16 0 16,-5-10-1-16,-5 4 0 16,-1 6 2-16,-1-12 1 15,3 7 0-15,-12-10 0 16,6 2-1-16,-4-2-1 16,12-3-1-16,2-2-1 15,-2-7 0-15,-2-8-1 16,-9 1 0-16,17-6-3 15,1 2-5-15,17-3-31 0,-8-6-35 16,-1-12-104-16,-6-9-53 16,-2-11 135-16</inkml:trace>
  <inkml:trace contextRef="#ctx0" brushRef="#br0" timeOffset="143038.819">11843 13814 798 0,'-11'-1'491'15,"-2"-2"-64"-15,13 2-148 16,9-1-36-16,3-3-81 16,8 4-32-16,3-3-36 15,-8 3-12-15,7-1-21 16,-7-1-5-16,6 3-10 15,11 0-5-15,1 1-12 16,5 2-6-16,-10-4-11 16,-5 8-3-16,-8-2-9 15,-4-7 1-15,-2-1-142 0,-6-15-51 16,5 3 112 0</inkml:trace>
  <inkml:trace contextRef="#ctx0" brushRef="#br0" timeOffset="155637.43">12521 13468 408 0,'-1'-1'282'0,"0"0"12"15,0 0-46-15,-1-1-76 16,0 1-27-16,0 0-36 16,0 0-16-16,1 0-21 15,0 0-11-15,0 0-10 16,0 0 0-16,-1 0 2 15,1 1 0-15,0 0-4 16,0 0-3-16,1 0 0 16,0 0 1-16,23 8 0 15,34 8 0-15,-21-16-9 16,5-1-7-16,4 0-10 16,3-4-4-16,0 2-5 15,-5 1 0-15,-16-4-2 16,1 3-1-16,-24 0 0 15,-4 2-1-15,0 3-1 16,-1-2 0-16,0 0 0 0,-1 16 0 16,-6 41-1-16,-5-26 0 15,2 5-2-15,7-2 0 16,3 4 0-16,-3 0 0 16,-3-7 0-16,-6 6 0 15,0-9-1-15,10-3-1 16,-6 6 0-16,13-4 0 15,-3 1 1-15,-7 3-1 16,9 4 1-16,-10-3-1 0,0 0 1 16,1 0 0-16,5-3 2 15,-6-6 0-15,0-8 2 16,7-3 1-16,-16-12 4 16,11 6 0-16,1-5 0 15,-6 2 1-15,-1 1-2 16,-1-2-1-16,-3 5 1 15,-1-1 0-15,4-1 0 16,-3 2 0-16,1 1 3 16,-3-3 4-16,-1 1 11 15,-4 0 5-15,-4-4 8 16,0 6 0-16,-11-7-9 16,-3-1-3-16,8-2-12 15,6-4-4-15,6 8-6 0,11 7-3 16,-12-2-5-16,-2 1 0 15,4 0 0-15,6 2-18 16,10 10-94-16,3-5-60 16,12 7-161-16,-6-3 193 15</inkml:trace>
  <inkml:trace contextRef="#ctx0" brushRef="#br0" timeOffset="160819.24">16515 12440 410 0,'-2'-1'274'0,"-5"-1"14"16,-3 0-60-16,4 2-67 15,-6 4-28-15,-21 12-39 16,31-10-11-16,-3-2-14 16,8 0-1-16,-3-4-3 15,-2 6-1-15,2-6-3 16,0 0 0-16,0 0 12 16,0 0-1-16,0-1 11 31,15-4-12-31,63-26-31 15,-26 4-9-15,10 0-30 16,-24 18 0-16,3 3 0 16,-5-2 0-16,-5 8-1 15,-2 3-1-15,-16 3-1 0,0 8-1 16,-5 8 1 0,-1 5 1-16,-8 2 1 0,-3 4 1 15,-5 5 1-15,-4-4 0 16,-5 5 2-16,-4 1 0 15,2 8 0-15,-7-3 0 16,5 1-2-16,-7-6 1 16,3-10 0-16,9 1 1 15,-10-8 1-15,10 3-1 0,2-10 1 16,-5-3 1-16,17-6 4 16,1-2 4-16,-6-5-72 15,8-6-76-15,7-3 84 16</inkml:trace>
  <inkml:trace contextRef="#ctx0" brushRef="#br0" timeOffset="161151.46">16509 12672 887 0,'-2'-6'432'16,"3"5"-159"-16,2 0-64 15,-3 1-81-15,0 0-24 16,7 0-21-16,19 5-4 16,39 3-8-16,-20-3-4 15,1-2-8-15,-12-5-5 16,3 0-12-16,-3-3-7 15,-5 0-14-15,6 5-4 16,-16-3-3-16,1-1-1 0,-6 0 0 16,-14 1-4-16,9 0-60 15,-4 3-64-15,2 1 72 16</inkml:trace>
  <inkml:trace contextRef="#ctx0" brushRef="#br0" timeOffset="161517.64">17061 12868 956 0,'6'-11'556'16,"-15"5"-53"-16,6 6-186 16,-2 4-126-16,8 8-59 15,-3-2-61-15,-12-2-18 16,5 0-22-16,-7 1-6 16,12 8-9-16,1-1-6 0,1 3-3 15,-2-4 0-15,-1-6 0 16,-1 1 3-16,-3-4 2 15,4 0-15-15,-2-6-80 16,2 0-65-16,3-3-464 16,0 2 410-16</inkml:trace>
  <inkml:trace contextRef="#ctx0" brushRef="#br0" timeOffset="162068.62">17431 12392 1164 0,'-2'-1'625'16,"-4"9"-360"-16,4 0-48 16,-3 11-61-16,0 8-132 0,0 0 73 15,-6 6-18-15,1 1-27 16,-2-7-9-16,-1 3-13 16,1 0-5-16,1-1-8 15,-1 0-3-15,2-9 0 16,2 0 0-16,-5-18 4 15,5 0 3-15,3-5-1 16,-2-10-2-16,8-1-7 16,2-7-3-16,-1-2-14 15,7 1-5-15,0 4-4 16,2 6-4-16,3 4 6 16,-7 6 2-16,3 5 1 15,1 5 0-15,-2 5 2 16,3 1 1-16,1 5 3 15,0-2 1-15,9 2 2 16,3 0 1-16,4-11 1 0,3-2 2 16,1-6 1-16,8 0 0 15,-14-2 1-15,-1-4 4 16,-5-2-30-16,-7-6-28 16,12 0-116-16,-4 4-82 15,5 2 150-15</inkml:trace>
  <inkml:trace contextRef="#ctx0" brushRef="#br0" timeOffset="162441.51">17829 12245 1136 0,'-6'0'594'16,"0"-1"-182"-16,-1 9-201 15,2 5-51-15,-3 12-87 16,0 8-15-16,-4 13-14 16,0 2-4-16,5 2-2 0,-3 2 0 15,-9-6-16-15,-3 1-3 16,2 1-5-16,-1-7-6 15,9 10 3-15,10 1-2 16,-1-2-1 0,-18-9 0-16,6-8-1 0,-6-6-1 15,-3-10 1-15,14 5 0 16,7-9 7-16,-3-4-14 16,2-4-55-16,5-4-64 15,7-2-152-15,-4-3 165 0</inkml:trace>
  <inkml:trace contextRef="#ctx0" brushRef="#br0" timeOffset="162937.93">18368 12596 717 0,'-4'-1'442'0,"-1"0"-55"0,3 1-143 16,0-1-48-16,1 0-76 16,0 0-10-16,0 0-25 15,1 0-3-15,2 0 4 16,26 0-10-16,53 6-8 15,-29-3-4-15,7 0-11 16,-10-2-9-16,-17-4-14 16,3 4-6-16,-12-5-7 15,1 0-2-15,0 0-2 16,-10-4 0-16,-2 6-27 16,-2 0-22-16,-7 1-131 15,0 2-110-15,-6 0 172 16</inkml:trace>
  <inkml:trace contextRef="#ctx0" brushRef="#br0" timeOffset="163299.69">18322 12862 1131 0,'-1'-4'510'0,"3"1"-223"16,1 3-19-16,-3-1-61 16,0 0-19-16,7-1-45 15,15 0-22-15,38-1-31 16,-25-3-14-16,9 0-23 15,4 5-10-15,-10 1-19 16,6-1-7-16,-10 0-9 16,-5 1-1-16,-1 0 0 15,-12 4 2-15,-5-2-39 16,-6-2-15-16,-5 0-68 16,0 0 62-16</inkml:trace>
  <inkml:trace contextRef="#ctx0" brushRef="#br0" timeOffset="164439.24">19285 12410 442 0,'-1'-1'279'0,"-3"0"-3"16,-3 0-41-16,4 1-62 16,2 0-21-16,0 0-27 15,0 0-7-15,0 0-5 16,0 0-1-16,1 0-6 16,0 0-3-16,0 0-11 15,15-3-8-15,40-13-18 16,-24 5-13-16,9-2-20 15,9 5-6-15,-13 2-10 16,4 9-3-16,-15 4-4 16,-11-6-3-16,6 11-4 15,-11 1 0-15,-2 5 1 16,1 12 1-16,-20-1 1 0,-3-1 0 16,-1 7-1-16,-16-3 1 15,13 3-2-15,-1 2 0 16,-10 5-2-16,6-2 0 15,-1 0 1-15,3 0-1 16,6-4 1-16,5 2-1 16,-2-11 0-16,2-5 0 15,0-11 3-15,2-1 2 16,4-3 7-16,-3 1-5 16,7-5-44-16,-1-3-51 15,-2-11-170-15,6 0 161 0</inkml:trace>
  <inkml:trace contextRef="#ctx0" brushRef="#br0" timeOffset="164749.33">19245 12688 787 0,'-1'-1'443'0,"2"-4"-51"16,2-2-91-16,9 3-77 16,1-1-32-16,6 3-50 15,1-3-20-15,8 5-30 0,4 0-13 16,12 1-22-16,2 2-10 16,-9-3-17-16,-4 0-8 15,-5-1-10-15,-1-1-2 16,8 0-2-16,-3 2 1 15,-9 0 0-15,-2 1-17 16,-12 0-85-16,2 1-70 16,-6 4 93-16</inkml:trace>
  <inkml:trace contextRef="#ctx0" brushRef="#br0" timeOffset="165091.65">19814 12843 1584 0,'-2'0'666'0,"-6"3"-394"0,7 7-57 16,-6-5-97-16,-1 5-31 16,1 0-32-16,2 1-16 15,-1 6-15-15,1-4-1 16,3 3-16-16,-4-6-1 16,3-1-2-16,1 1 0 15,-4-2-22-15,4 5-22 0,-1-6-112 16,0-4-100-16,0 3 158 15</inkml:trace>
  <inkml:trace contextRef="#ctx0" brushRef="#br0" timeOffset="165933.79">20203 12463 665 0,'-10'-25'389'0,"7"25"-77"0,-4 3-91 16,3-4-35-16,3 5-45 15,-2 1-19-15,6-3-30 16,-3-2-7-16,0 0-10 15,0 0-1-15,13 0-4 16,9-1-5-16,36-5-21 16,-23 3-6-16,7 2-8 15,6 1 0-15,-6 10 4 32,-12-3-1-32,-6 5-4 0,-13 2-1 0,-8 0-7 15,11 5 2-15,-20 1-2 16,-3 4-3-16,-16 1-2 15,-8 0-4-15,0 3-2 16,-2-1 0-16,4 1-3 16,-2-5-1-16,6 7-1 15,0-4-1-15,2-5 0 16,1 4 0-16,1-12 0 0,2 1-1 16,3-1-2-16,0 5 0 15,5-4-1-15,2 0 0 16,3-4-1-16,7-1 0 15,2 2 0-15,6-2 1 16,3 2 0-16,-4-2 1 16,5-5 2-16,5 5 2 0,5-7 2 15,5 1 3-15,2-2 5 16,-3-1 2-16,2-1 7 16,5-3-1-16,2-1-4 15,-1-2-3-15,1 2-7 16,1 2-2-16,-2-3-1 15,-15 3 0-15,6 1-1 16,-7-1-2-16,-12 2 1 16,9 1-2-16,-16-3 0 15,10 6 0-15,-4-3-32 16,2 0-19-16,0 5-110 16,-9-11-47-16,12 6 126 15</inkml:trace>
  <inkml:trace contextRef="#ctx0" brushRef="#br0" timeOffset="166333.06">20991 12412 869 0,'9'-16'491'0,"-6"13"-51"16,7-2-104-16,-14 5-100 16,3-2-48-16,-6 8-79 15,-5-1-25-15,9 20-25 16,-15 4-2-16,13 9-4 15,-13 6-1-15,-11-3-7 16,17 7-5-16,-20-1-13 16,9 5-5-16,7-4-9 15,-9-1-3-15,9-7-2 16,1-8 0-16,4-6-1 16,0-5 0-16,5-4 6 15,1-9-18-15,2-5-22 0,5-3-53 16,1-6 44-16</inkml:trace>
  <inkml:trace contextRef="#ctx0" brushRef="#br0" timeOffset="167420.25">22092 12296 608 0,'0'-4'312'15,"0"-7"-81"-15,0-3-22 16,3 6-30-16,-1-1-14 16,2 4-14-16,-3 1-11 0,0 1-16 15,2 2-12-15,-3 1-28 16,0 0-12-16,-2 0-21 15,1 0-5-15,0 4-7 16,-4 11-6-16,-16 37-6 16,3-22-4-16,-4 14-5 31,-5 4 2-31,0 8 7 0,3 1 4 0,7-4 4 16,6 4-2-16,-1-3-12 15,7 2-4-15,-10-16-5 16,1 0-2-16,1-11 0 15,6-7-1-15,0-4 2 16,2-5 0-16,-1-9 4 16,-6-3 5-16,4-3-2 15,3-6-12-15,-2-5-44 16,2-5-43-16,3-4-116 16,0 1-68-16,6-4 162 0</inkml:trace>
  <inkml:trace contextRef="#ctx0" brushRef="#br0" timeOffset="168016.08">22508 12584 720 0,'-16'-3'454'0,"3"3"25"16,0 1-152-16,-5 2-78 16,5 1-38-16,-3 2-61 15,6 4-21-15,-14 1-48 16,4 1-18-16,9 12-24 16,-13-2-10-16,11 4-7 15,5 7-1-15,-16-7-5 16,10 3-2-16,8-1-4 15,-7-7-1-15,17 3-4 16,-1-3-1-16,4-4-1 16,7 1-1-16,-6-9 0 0,2 2 2 15,10-1 3-15,-7-9 2 16,17-2 3-16,0-11 0 16,-7-8-3-16,12-3-1 15,-7-10-1-15,1 5 0 16,4-11 0-16,-6 3 0 0,-10 2 0 15,-6-2 0-15,-7 9 0 16,-4-2 2-16,-5 5-1 16,-5 0-1-1,-8 4-3-15,-1 3-2 0,-5-1-2 16,-8 3 0-16,8 7-2 16,-7 0-3-16,8 4-3 15,9 5-1-15,-1 4-1 16,3 6 1-16,-2 6 0 15,-5-1 4-15,-1 1-41 16,11 0-18-16,2 4-75 16,3 1-54-16,3 1-114 15,1-1-100-15,5-5 260 16</inkml:trace>
  <inkml:trace contextRef="#ctx0" brushRef="#br0" timeOffset="168884.94">23187 12606 1213 0,'7'-7'546'0,"-7"1"-257"15,-2 0-31-15,-4-1-77 16,-7 1-35-16,-1 2-51 15,-3 2-22-15,-5 2-26 16,1 2-12-16,-10 0-14 16,-1 4-5-16,-8 4-6 15,7 1-3-15,10 6-4 16,-12-2 0-16,16 5-2 16,-1 0 0-16,-6 1-1 15,12 1-1-15,5 0-2 16,7 1 1-16,10-2-1 15,9 2 1-15,-2-7 2 16,5 2 0-16,-7-9 2 16,4-9 1-16,8-4-1 15,-1-12 0-15,11-6-3 16,-4-4-4-16,0-5-1 16,-6-1-1-16,-4-2-1 0,-2 6-2 15,-8 3-5-15,-2 5-2 16,-7 9-3-16,-2 5-2 15,0 11 1-15,-4 3 0 16,-1 12 4-16,-2 3 3 16,-7 16 3-16,0 8 2 15,-6 9 3-15,-4 9 1 0,-6-3 3 16,-3 3 1-16,-8 4 2 16,6 2 2-16,4 5 1 15,-10-1 1-15,1-3-1 16,1-7 1-16,-2-12-2 15,12-2 1-15,7-11 2 16,-4-8 2-16,3-10 4 16,0 2 2-16,0-18 1 15,1-2-1-15,-2-9-3 16,-1-10-1-16,8-1-6 16,0-3-2-16,9-7-4 15,6-3-2-15,2 1-3 16,3-6 0-16,0 2 2 15,4 3 0-15,5-2-1 16,8 1 2-16,7 4 1 0,0-5 0 16,1 0 3-16,3 6 5 15,3 0 13-15,2 10 6 16,11 5 9-16,1 1 0 16,5 2-6-16,-3-1-4 15,-1 3-6-15,-2-3-3 16,-7 5-5-16,0 1 0 0,-17-5 1 15,-5-3 1-15,-1 1-25 16,-7-4-18-16,2 3-89 16,0 1-78-16,-5 1 127 15</inkml:trace>
  <inkml:trace contextRef="#ctx0" brushRef="#br0" timeOffset="177630.11">24019 12215 684 0,'0'0'335'0,"4"-1"-116"15,-3-2-38-15,-1 2-52 16,0 0-16-16,0 0-14 16,0 0-6-16,-1 0-11 15,-1 1-5-15,1 0-8 16,0 0 0-16,-6 0 2 15,-12 2-2-15,-27 8-1 16,21-6-5-16,-1 0-11 16,6 3-8-16,-19-4-18 15,6 0-7-15,-1 3-11 16,-4-1-3-16,14 3-3 16,0 1-2-16,8 0 0 15,0-2 0-15,9-3-1 0,2 3 0 16,5 4 0-16,0-8 0 15,2 13 0-15,7-5 1 16,-5-1 0-16,3 5 0 16,0-1 0-16,-8 5 1 15,0-3-1-15,-3 4 1 16,-2 1-1-16,4 1 0 0,-3 8 1 16,-3-1-1-16,-1-2 1 15,-4 0-1-15,-1-1 1 16,6 2 0-16,1 2 0 15,0-2-1-15,0 4 1 16,1-3 0-16,1 2-1 16,1-4 1-16,-2-3 0 15,0-6 0-15,2 0 0 16,-1-5 0-16,5 0-1 16,0-1 1-16,0-8 0 15,-2 3 0-15,1-7 0 16,1 2-1-16,0-2 0 15,0 0 1-15,0 0-1 16,0 0 1-16,6 1 0 0,8 5 0 16,29 26-1-16,-24-29 1 15,7-2 1-15,-1-2 0 16,10-1 0-16,-6-3 1 16,-5 3 0-16,9-1 0 15,-15-3-1-15,5 4 1 16,-5-6 0-16,-12 6-1 15,4 0 1-15,-6 2 5 16,1 3-51-16,-10-5-54 0,5 3-327 16,0-2 278-16</inkml:trace>
  <inkml:trace contextRef="#ctx0" brushRef="#br0" timeOffset="193079.1">24116 12897 303 0,'0'-1'168'0,"0"0"-21"16,0 0-25-16,0 0-22 16,0 0-4-16,0 0-13 15,-2 1-3-15,1 0-2 16,0 0 0-16,0 0 3 15,0 0-1-15,0 0-3 16,0 0-3-16,0 0-1 16,-2 5-4-16,0 0-3 15,0 0-5-15,1 0-10 16,1-5-1-16,0 1 4 16,0 2 1-16,-1-3-3 15,1 0-7-15,0 0-21 0,1-1-8 16,0-5-9-16,8-13 0 15,17-45-3-15,-5 27 0 16,0-7-1-16,1-9-1 16,5 3 0-16,-2-2 0 15,4 7 0-15,-11 0 0 0,7 12-1 16,-10 1 0-16,-8 9 0 16,16 7 0-16,-23-5 0 15,2 10 1-15,4 9-4 16,-13-3 0-16,8 18-3 15,14 10 1-15,-10 2 3 16,1 10 1-16,-1 1-1 16,-18-3 1-16,8 1 0 15,6 5 0-15,-5 6 1 16,4-1 0-16,-2 8 1 16,-5-9-1-16,7-3 1 15,-4-4 0-15,6-14-1 16,3 4 0-16,-2-15 0 15,5 0 1-15,2-7 4 16,5-5 2-16,0-9 2 16,-3-8-1-16,-2-14-4 0,-2-8-1 15,3-5-2-15,12 1 1 16,0 3-1-16,-8 9 0 31,-7 16 0-31,1 1 0 0,19-53 0 0,-3 2 1 16,5-4 8-16,-9 32 3 15,1-6 1-15,-3-2-1 16,-3 5-7-16,2 4-1 16,-4 15-4-16,0 9-1 15,0 10-2-15,-9 0-2 16,5 7-3-16,-5 1 0 0,9 10-39 16,-13 1-54-16,8 6-183 15,-1 4 179-15</inkml:trace>
  <inkml:trace contextRef="#ctx0" brushRef="#br0" timeOffset="193809.3">24861 12698 615 0,'2'-1'341'15,"16"-12"-48"-15,-3 0-85 16,3-5-47-16,-1 4-23 16,-3 0-17-16,0 0 0 15,-8 3-9-15,-3-5-10 0,0 6-13 16,-5 1-5-16,1 1-3 15,0 4-3-15,-6 2-17 16,-4-1-13-16,-11 3-25 16,0 3-7-16,-5 1-9 15,-7 5-1 1,6 3-4-16,-6 1 0 0,12 10-1 16,9-1 0-16,-4 4 0 15,6 5-1-15,-10-1 0 16,3 0 0-16,18 1 0 15,-3 0 0-15,-1-17 0 16,2-1-1-16,-2-5 1 16,5 1-1-16,14 8 0 15,-7-5 0-15,1-8 0 16,1-4 1-16,8-4 1 16,2-3 1-16,3-3 0 0,-4-10 0 15,-5-11-2 1,12 3 1-16,6-11 0 0,2 0 1 15,2 4 0-15,-11-3-1 16,-6 5 1-16,-3 5 0 16,1 4-1-16,-7 3 0 15,-5 7-1-15,0 6-1 0,-10 9-3 16,3 7-1-16,-6 5-1 16,1 5 0-16,-5 5 4 15,-4 2-1-15,-2 5 1 16,-4 1 1-16,2 5 0 15,7 2 1-15,3-6 0 16,2 0 0-16,5-7 0 16,0-3 0-16,3-1 17 15,2-5-39-15,-2-6-50 16,-2-6-27-16,4-1-92 16,6-3-2-16,4-5-115 15,2 4 192-15</inkml:trace>
  <inkml:trace contextRef="#ctx0" brushRef="#br0" timeOffset="194532.9">25289 12650 642 0,'-1'0'439'0,"-3"-1"71"16,-9-2-198-16,6 5-121 16,2 0-47-16,1 7-78 15,12 3-12-15,-9 2-9 16,-2 7-6-16,-8-1-6 16,-5 1-8-16,2 1-10 15,0-5-4-15,2 0-3 16,-4 0 0-16,9-10 0 15,-11-7 0-15,13-3 1 16,-1-2-3-16,6-6-4 16,11 4-3-16,-1-14-7 15,12-2-5-15,-3 4-13 16,0-1-1-16,1 11 3 16,-1 0 4-16,-4 7 13 15,-6-1 3-15,9 6 2 16,-11 6-1-16,8 7 2 15,-1 6 0-15,-6 8 0 0,1-1 1 16,-8 0 0-16,-4 3 0 16,0-3 1-16,-11 3 1 15,-4-3 0-15,9 2 1 16,-24-7 0-16,6-2 2 16,-11-3 0-16,-10-7 1 15,7-2-2-15,2-2 1 0,9-8-2 16,5-1 1-16,4-3 0 15,1-4-1-15,5-2-2 16,-1-6-1-16,9-3-3 16,2 5-3-16,6 2-1 15,7 5-2-15,2 1 2 16,6 0 1-16,1 2 2 16,2 3 0-16,3 6 3 15,2 4 1-15,3 4 0 16,-1-2 2-16,0 2 0 15,-4-3 0-15,-1 2-1 16,-2 1 0-16,0-2 0 16,0 0 0-16,-5-6-12 15,1-5-34-15,-4-5-130 16,5-2-345-16,18-4 345 16</inkml:trace>
  <inkml:trace contextRef="#ctx0" brushRef="#br0" timeOffset="196058.07">25799 12405 492 0,'7'-8'264'16,"-1"5"-64"-16,1-8-23 15,-3-3-37-15,-1 1-14 16,-1 2-1-16,-4 4-1 16,5 6-4-16,-4 0 4 15,1 0-6-15,0 1-14 0,-1 0-32 16,0 0-18-16,-7 13-31 16,-1 10-6-16,-41 38-2 15,47-20-1-15,-6 5 0 16,-11 0-1-16,15 0-2 15,-24-3-1-15,3-2-2 16,21 2-2-16,-10-7 1 16,9 1-1-16,0-15 1 15,-10-10 1-15,7-10 2 16,-5-9 1-16,8-1-48 16,6 0-47-16,2-20-172 15,9-2 157-15</inkml:trace>
  <inkml:trace contextRef="#ctx0" brushRef="#br0" timeOffset="196406.05">26209 12256 930 0,'-1'0'475'0,"-6"1"-150"15,2 2-101-15,-6 6-88 16,11 7-40-16,-11 3-28 16,-4 8-8-16,9 8-12 15,-13 6-3-15,0 2-3 16,-3-3-2-16,-7-3-9 16,6-3-7-16,8 2-8 15,-5-4-4-15,11 3-3 16,1-5-2-16,-2 0-1 15,2 0-1-15,-3-9 1 16,2 0 1-16,5-9 2 16,0-9-10-16,3-3-76 15,-2-4-61-15,2 2-164 16,0-7 178-16</inkml:trace>
  <inkml:trace contextRef="#ctx0" brushRef="#br0" timeOffset="196658.9">25793 12525 912 0,'-14'-9'470'0,"14"8"-122"16,-8-4-87-16,12 2-94 15,2 4-53-15,-2 0-62 16,17 5-9-16,8 0-4 15,6-2-5-15,2-3-13 16,0 4-5-16,-7-4-6 16,1 2 1-16,-5-2 17 15,0-6-28-15,-7-2-113 16,0 2-78-16,-3-4 98 16</inkml:trace>
  <inkml:trace contextRef="#ctx0" brushRef="#br0" timeOffset="197049.64">26520 12350 1096 0,'-6'-8'502'0,"-1"3"-229"16,-1 8-72-16,-1 2-74 15,5 7-46-15,-4 4-45 16,-1-4-6-16,3 15-9 16,-8 1 0-16,1 10 4 15,-2 3-1-15,-3-4-1 16,2 1-3-16,-3-3-7 15,0 4-1-15,1 0-4 16,-2-6 0-16,0-1-2 16,0-4 1-16,7-3-1 15,4-8 1-15,6-13-17 16,-2-2-46-16,6-17-117 16,2-3-110-16,6-13 166 15</inkml:trace>
  <inkml:trace contextRef="#ctx0" brushRef="#br0" timeOffset="197511.05">26383 12394 745 0,'-7'-2'427'16,"3"-4"-81"-16,3-9-140 15,1 6-34-15,6-6-71 16,4-6-26-16,8 9-33 16,4-3-10-16,7 8-9 15,3 3-2-15,11 9-7 16,2 3-1-16,0 9 2 15,-4 6 0-15,-3 1 2 16,-11 6-1-16,-19-4-4 16,2-4 0-16,-12-2-1 15,6 2 1-15,-10-6 0 16,-3 6 0-16,-14-2-1 16,-8-5-1-16,-6-1 0 15,-7-2-2-15,-2 0 0 0,0-4-2 16,14-4-1-16,2-2-1 15,3-5-2-15,1 1 2 16,9 0-24-16,4 1-29 16,11-4-103-16,2-1-109 15,12-4 163-15</inkml:trace>
  <inkml:trace contextRef="#ctx0" brushRef="#br0" timeOffset="198048.66">27054 12381 920 0,'0'0'492'16,"0"4"-118"-16,-10-3-157 15,-1 10-14-15,-3 9-61 16,-9 1-28-16,-4 6-35 0,0 6-11 16,-3 3-22-16,-3-4-7 15,-3 5-11-15,6 1-5 16,2-1-9-16,6 2-2 16,11-2-5-16,-3-7-1 15,9-4-2-15,12 3-1 16,4-10 1-16,8-4 0 15,11-4 2-15,-5-9 0 16,8-6 0-16,-1 1 2 16,-1-11-1-16,2-12-1 0,8-5 0 15,6-7-1-15,-3-4 0 16,-1 0 1-16,-10-4 1 16,-13-4 1-16,0 2 0 15,-10-3 0-15,-4-2-2 16,3-3 0-16,-16 3-3 15,-4 4-2-15,-5 13-1 16,2 12-3-16,-14 6-1 16,-6 9-1-16,-5 8 0 15,-4 1 0-15,12 6 6 16,9 5-17-16,-2 0-85 16,1 1-56-16,5 3 86 15</inkml:trace>
  <inkml:trace contextRef="#ctx0" brushRef="#br0" timeOffset="200489.14">27329 12740 557 0,'0'-2'326'15,"2"-3"-30"-15,-2 4-50 16,0 0-51-16,1-2-35 16,-1 2-47-16,0 0-19 15,0-1-38-15,0 1-11 0,0 1-10 16,0 3 2-16,-2 22 7 15,-9 31-1-15,-3-31-7 16,2 3-5-16,-6-2-11 16,5-5-4-16,-3 1-6 15,6-7-2-15,3-4 0 16,-7-5-1-16,15-2 5 16,-10-6 0-16,12-1-1 15,6-6-1-15,-4-6-6 16,7-2-1-16,-2-1-3 15,-5 0 0-15,14 5 1 16,-3 5-1-16,-1 3-1 16,3 3 0-16,-10 2-1 15,-3 1 0-15,2 10 0 16,4-1 1-16,-2 3 0 0,6-2 1 16,-2-5 0-16,-3 4 0 15,3-3 0-15,-1-2 0 16,0-6 4-16,4-7-29 15,0-3-128-15,3 5-109 16,5-13 150-16</inkml:trace>
  <inkml:trace contextRef="#ctx0" brushRef="#br0" timeOffset="200796.51">27555 12646 918 0,'-13'6'422'0,"3"11"-197"16,-2 1-45-16,-2 15-70 16,2 4-32-16,3 4-30 15,-1 1-8-15,-3-2-8 16,1-1-4-16,-1-1-4 15,3-5-4-15,-1-4-8 16,1-2-2-16,-1-6-1 0,1-1-2 16,1-7 1-16,-1-5 0 15,6-4-17-15,-2-4-32 16,3-5-134-16,1-2-124 16,5-6 181-16</inkml:trace>
  <inkml:trace contextRef="#ctx0" brushRef="#br0" timeOffset="201599.91">27768 12109 786 0,'-9'-1'385'16,"6"-1"-152"-16,4-1 7 16,2 0-124-16,-3 2-30 15,9-1-27-15,15-3-60 0,36-4 44 16,-23 6-5-16,6 2-11 15,1-1 12-15,8 2-17 16,-3 3 0-16,-5-3-2 16,3 1-1-16,-19-1-2 15,-3 0-1 1,-6 5-4-16,-12 3-1 0,-3 4-2 16,-5 4-2-16,-6 4 0 15,-3 4-1-15,0 7-3 16,3 5 0-16,-3 9-1 15,-3-4 1-15,1 6 0 16,3-4-1-16,-5-7 2 16,11 4 0-16,-1-7 1 15,-6-3 2-15,18 4-1 16,-13-4 1-16,1-3-1 0,2 3 0 16,-4-3-1-16,7 4 1 15,13 0 2-15,-7-1-1 16,-12-15 2-16,8 1-1 15,-15-13 2-15,8 0-1 16,7 7 2-16,-17-7 0 16,-6 1-1-16,-8-1 0 0,-14-2 1 15,6 0 3 1,-3 5 6-16,3-6 1 16,6-2-2-16,-1 11-4 0,9-9-6 15,-1 0-3-15,10 3-2 16,2-8 3-16,9 10-29 15,0-11-34-15,7-4 37 16</inkml:trace>
  <inkml:trace contextRef="#ctx0" brushRef="#br0" timeOffset="203373.979">23639 13414 396 0,'-1'-1'247'16,"0"0"-28"-16,0 0-74 15,0 0-24-15,0 0-21 0,0 0-3 16,0-1-3-16,1 1 4 16,0 0-3-16,3 0-3 15,14-3-5-15,25-6-5 16,-23 10-12-16,1 0-5 15,6 1-11-15,15 7-5 16,-13-3-7-16,-1-2-3 16,3 2-2-16,-12-5-1 15,15-2-5-15,4 2-1 16,0-3-6-16,3 1-2 0,5-3-5 16,5-1-2-16,3-4-4 15,7 3-2-15,7 4-3 16,-7-6-1-16,10 11-1 15,-10-10 0-15,1 2-1 16,8 4-1-16,-6-6 0 16,5 8 1-16,-5-2-1 15,-3-3 0-15,-9-6 1 16,-2 7 0-16,-2 3 0 16,5 3-1-16,2 6 1 15,3-7-2-15,-5-2 2 16,1-3 1-16,3 1 2 15,-7 3 4-15,2-3 8 16,-7-1 2-16,4-3 2 0,6 7-2 16,-2-1-4-1,2 1-1-15,-8-1-2 0,2-5-2 16,3-2-1-16,-7-2-2 16,5-2-1-16,-5 8-2 15,17 11 0-15,3-10-1 16,-19 2 1-16,0-10 0 0,-11 0 0 15,5 10 1-15,18 2 0 16,-10-4 1-16,-4 3 0 16,-4-3 0-16,3 2-1 15,10 4-1-15,-10-8-1 16,1 2-1-16,-6-2 0 16,-2 4 0-16,9 0 0 15,-1 2-1-15,-2-3 1 16,-2 2-1-16,-3-3 0 15,-1 2 0-15,9-3 0 16,-4-4 0-16,15 14-1 16,-5-7 0-16,-3 4 0 15,-2 1-1-15,-15-15 2 16,6 8-1-16,0 2 1 16,0-4-1-16,1 3 0 15,1-1 0-15,5-1 1 16,3 1-1-16,1 3 1 0,-7-3-1 15,14 1 1-15,-2-1 0 16,0 0 0-16,5 1 0 16,-15-8 1-16,8 10 0 15,4-2-1-15,7 4 2 16,-11-3-1-16,2-5 1 16,-2 2-1-16,-7-7 0 0,9 4 1 15,-7 2 0-15,6 5-1 16,-3 0 1-16,-6 0-2 15,9 3 2-15,-16-4 0 16,-3 0 1-16,8 0 2 16,-13-1 0-16,0 2 0 15,-3 0 1-15,-10 0 0 16,-3 0 0-16,0-1 0 16,0 1-1-16,-5 1-1 15,4 4-1-15,-2-4-1 16,0 3-2-16,-1-3 1 15,-3-4-1-15,-3 3 8 16,3 0-10-16,-4-1-76 16,0 0 368-16,0 0-245 15</inkml:trace>
  <inkml:trace contextRef="#ctx0" brushRef="#br0" timeOffset="204682.33">24071 13771 409 0,'45'-27'213'0,"-32"19"-42"15,0 3-23-15,-3-1-16 16,1-1 0-16,-5 2-4 16,8 5 0-16,-4 4-11 15,-8-3-15-15,0 4-21 0,-5-4-3 16,2-1 1-16,0 0 3 15,1 0 2-15,-1 0-7 16,-1 8-15-16,-2-4-7 16,-15-1-18-16,-30 30-7 15,23-28-12-15,0-3-5 16,-1 10-5-16,-2-9-2 16,-6-3-1-16,4 7-1 0,3-6-2 15,5 2 0-15,11 7-2 16,-3-11 0-16,7 1 0 15,9 5 0-15,-1-4-1 16,5 6 0-16,3 1-1 16,-14-6 1-16,-3 4 0 15,4 0 0-15,-2 5 1 16,7-3 0-16,-3 7 0 16,-9 1 0-16,6 4 0 15,-1 3 0-15,2 4 0 16,10 5 0-16,-17 1 0 15,-3-1 0-15,0 6 0 16,2-5 1-16,-5-7-1 16,6 8 1-16,5-10 0 15,-5 1 1-15,7-1-2 16,-2-10 0-16,5 4 1 16,1-5-1-16,1 0 1 0,0 0 0 15,-2-3 0-15,-3-4-1 16,1-1 0-16,4 2 0 15,0-5 1-15,6 1-1 16,-2 1 0-16,3-4 0 16,-2 4 0-16,-5-2-1 0,13 4 1 15,-6-1-1 1,16-2 1-16,-8 2-1 0,-2-5 1 16,9 2 0-16,-6-1 0 15,10-2 2-15,2 0 1 16,-7-5-1-16,-1 4 2 15,5-2 0-15,-3-2-1 16,3 7 1-16,-3-4-2 16,-2 2 0-16,-10 0 0 15,-3-3 0-15,-2 4 0 16,-2-3 11-16,0 3-63 16,-3-1-53-16,0 0-193 15,0 1 176-15</inkml:trace>
  <inkml:trace contextRef="#ctx0" brushRef="#br0" timeOffset="205557.879">24317 14298 419 0,'0'0'261'0,"-1"0"-2"16,0 0-69-16,-1 3-48 15,1 2-24-15,-2 2-25 16,2-3-3-16,0 1-6 16,0 1-3-16,2 1-5 15,-1-4-4-15,0 3-6 16,0-4-4-16,0-2 7 16,0 0-2-16,0 0-9 15,0 0-6-15,0 0-18 16,0-1-5-16,2-4-1 0,8-15 2 15,4-40-3-15,-14 23-2 16,19-2-9-16,4-9-4 16,3-4-5-16,5 1-2 15,-14-3-3-15,4 8 0 16,-2 14-1-16,-3 6-1 16,-3 5 0-16,-1 6 0 0,-3 6-2 15,-5 1-2-15,1 14 0 16,-5 1 1-16,0 5 2 15,4 9 0-15,-4 5 2 16,1 2 0-16,1 10 2 16,-9-3 0-16,0 1 0 15,1 6 0-15,-1-9-1 16,7 3 1-16,2-2-1 16,2-5 1-16,5-2-1 15,-5-5-1-15,-1-5 1 16,4-5 0-16,-7-9 1 15,3 3 0-15,7-4 1 16,0-1 1-16,2-9 1 16,1-3 0-16,-1-13 0 15,0-2 0-15,10 0-1 16,0-10 0-16,1-7 1 16,1-3 0-16,-13-3 0 0,12-1-2 15,-8 5 0-15,3 1-1 16,-5 5 1-16,-7 11 1 15,5 5 2-15,-11 3 1 16,13 6-2-16,-10-2-1 0,-3 5-4 16,1 2-2-16,-1 9-5 15,11 5 1-15,-7 10-22 16,-4 5-45-16,-4 2-146 16,0 6-109-16,9 2 191 15</inkml:trace>
  <inkml:trace contextRef="#ctx0" brushRef="#br0" timeOffset="206235.78">25089 14028 576 0,'7'-1'418'0,"0"-3"34"15,-3-1-178-15,2 1-19 16,-3-1-65-16,0 2-23 16,-5-1-40-16,-5-1-17 15,-4 2-31-15,-6 3-16 16,2 7-24-16,-4 2-8 16,-4 6-13-16,0 1-3 15,-3 9-5-15,-4-5-3 16,1 3-3-16,0 8-1 15,4-11-3-15,3 0 1 0,8 2-1 16,0-13 0-16,19 12 0 16,1 0-1-16,10-3 0 15,0 2 0-15,-23-13 0 16,15 2 0-16,0-4 1 16,9-6 0-16,12-1 0 15,-8-5 0-15,2-7-1 16,1 2-5-16,3-15-21 15,2-2-14-15,4-12-15 16,-2-6 5-16,-3-4 23 16,-3 4 13-16,-10 7 15 15,-3 14 0-15,0 13 0 16,-12 3 2-16,-4 8-3 16,4 5 0-16,-18 9-1 15,7 5 0-15,-3 8 2 16,-4 4 1-16,9 2 0 0,1-4 1 15,3 2-1-15,2-1 2 16,2-7 0-16,4 4 0 16,-1-5 0-16,2-9 0 15,9 7 0-15,-1-8-1 16,4-5 1-16,4-1 0 16,-14-9 0-16,15-1 1 15,2 0 0-15,-10-1 0 0,15-3-4 16,-9-5-43-16,-2-9-111 15,12-9 96-15,8-3-5 16</inkml:trace>
  <inkml:trace contextRef="#ctx0" brushRef="#br0" timeOffset="206966.94">25610 13773 447 0,'6'-9'292'0,"2"2"-32"15,-5-3-42-15,0 3-26 16,1 6-20-16,0 0 2 16,-4-2-19-16,-1 2-15 15,1 0-34-15,0 1-25 16,-1 4-28-16,-5 25-4 15,-21 38-11-15,1-34-4 0,9 12-8 16,1-1-3 0,-5 2-7-16,5 2-2 0,-3-5-5 15,2-5 0-15,4-8-3 16,2-4-1-16,6-5-1 16,-1-12 0-16,5-8-9 15,0-1-23-15,2-4-58 16,-1 3-42-16,0 0-137 15,0-2 165-15</inkml:trace>
  <inkml:trace contextRef="#ctx0" brushRef="#br0" timeOffset="207303.69">26001 13578 751 0,'-2'0'447'16,"-4"6"-14"-16,-5 5-171 15,0 10-99-15,-3 5-37 16,-4 8-55-16,4 3-17 16,2 2-16-16,-1 2-5 0,-2-4-4 15,-2 3 0-15,-8-1-2 16,-2 0-4-16,8 2-3 15,-4-2-4-15,10 2-7 16,4-4-1 0,-4-5-3-16,7-5 0 0,-3-7 0 15,0-2 0-15,-1-8 10 16,6 5-35-16,-1-13-88 16,-2-1-64-16,9-2 89 15</inkml:trace>
  <inkml:trace contextRef="#ctx0" brushRef="#br0" timeOffset="207572.56">25543 13917 819 0,'-11'-6'432'16,"2"4"-81"-16,7 2-81 15,-1-2-60-15,8 2-44 16,-5-1-70-16,0 0-22 0,14-4-33 16,13-2-10-16,41-5-9 15,-22 10-5-15,-7 0-4 16,-3 2-2-16,2-1-3 16,-9 1 0-16,4 2-7 15,-3 2-66-15,-14-1 48 16</inkml:trace>
  <inkml:trace contextRef="#ctx0" brushRef="#br0" timeOffset="208319.979">25992 14027 645 0,'0'-15'440'0,"0"2"37"16,3 7-224-16,1 2-29 16,-4 4-86-16,-2 3-34 15,2-3-47-15,0 5-6 0,-1 16-9 16,-1 27-8-1,-5-27-9-15,-6 6-6 0,1-2-5 16,1-1-2-16,-2-3-3 16,-1-14 0-16,2 0 0 15,0-4 1-15,5-10-2 16,5-1-2-16,10-6-6 16,0-4-7-16,8 2-9 15,-2-4-9-15,5-1-13 16,2 6 0-16,-2 4 7 15,3 8 8-15,-4 5 16 16,1 6 4-16,-5 4 2 16,0 4 0-16,6 2 0 15,-5 3 1-15,4 4 0 16,-7-5 0-16,-12 7 0 16,-5-5 0-16,-4 6 1 15,-7-1 1-15,-8 2 1 0,-1 4 1 16,-6-4 0-16,6-1 1 15,-6-8 0-15,-4 0 1 16,-4-8 0-16,-5-3 0 16,6-5 1-16,3-5 1 15,8-8 0-15,15 0 0 16,-3-11-3-16,5-1-1 0,11 2-5 16,-3 2-3-16,10 5-3 15,2 3 0-15,-2 1 1 16,3 2 1-16,12 6 3 15,0 2 0-15,1 4 5 16,9 5 4-16,-9-6 3 16,8 4 1-16,-7-1-2 15,-3 0-1-15,2 3-3 16,-2-1-1-16,0-2-1 16,-1-3 20-16,0-4-66 15,3-2 17-15,13-7 14 16</inkml:trace>
  <inkml:trace contextRef="#ctx0" brushRef="#br0" timeOffset="208928.919">26530 13812 315 0,'-3'-55'262'0,"0"48"78"0,0 1-57 16,-1-2-65-16,4 6-18 16,-1 6-50-16,-1 3-20 15,-1 10-38-15,0 5-14 16,-5 4-4-16,0 7-1 16,-3 8-4-16,-3 0-3 15,1 6-18-15,-1 8-8 0,-4-6-15 16,5 2-4-1,-4-17-7-15,-1-10-1 0,1-3-2 16,5-6 1-16,1-8 1 16,2-1 0-16,7-12-15 15,-4-4-29-15,4-10-75 16,4-7-55-16,4-13-178 16,3-4 212-16</inkml:trace>
  <inkml:trace contextRef="#ctx0" brushRef="#br0" timeOffset="209368.889">26492 13832 679 0,'-14'-3'384'0,"5"-5"-46"0,3 0-81 16,2 2-77-16,4-9-39 15,2 6-59-15,2-4-23 16,5-1-26-16,6 4-7 16,3-12-5-16,2 6 2 15,11-1 8-15,2 4 2 0,10 9-2 16,-10-5-3-16,5 12-6 16,-7-3-5-16,1 10-1 15,8 6-1-15,-13 5-3 16,-1 7-1-16,-14-4-1 15,-5 6 1-15,-10-2 3 16,-9-4 2-16,-8-1 0 16,-12-4-1-16,-1 0-3 15,1 2 0-15,-13-8-2 16,7-2-2-16,-9-6 0 16,-2-3-2-16,14-4 0 15,-1-2-1-15,11-4-2 16,8-1 2-16,4-3-27 15,3-1-25-15,7 0-74 16,3 2-51-16,6-1-126 0,4 0 181 16</inkml:trace>
  <inkml:trace contextRef="#ctx0" brushRef="#br0" timeOffset="209941.93">27064 13833 830 0,'14'-5'460'16,"-4"-4"-121"-16,0 8-107 15,-5-1-28-15,-9 1-74 16,-1 4-24-16,-10 5-15 15,1 8-3-15,-17 3-11 16,1 3-12-16,-3 8-20 16,-5 0-10-16,11 10-13 15,-5-1-4-15,5 3-5 16,-12-10-2-16,9 4-2 16,11-5-3-16,5-11-2 15,23 4-1-15,6-8 1 16,-8-5-1-16,19-1 3 15,-4-5 1-15,3-2-1 16,8-3 0-16,-1-10 0 0,6 1 1 16,9-8-1-16,6-5-1 15,3-6 0-15,-12-9 1 16,-12-9 1-16,-3 0 1 16,-13-2 1-16,6 7 0 0,-13-3 0 15,3 6-1-15,-23-2-3 16,4 5 0-16,-6 7-4 15,-18-8-1-15,16 13-2 16,-8 4-2-16,-3 7 0 16,6 7 1-16,-15 3 1 15,-6 1 0-15,8 2-1 16,3 11 14-16,12-4-46 16,2 0-58-16,3 6 394 15,4-2-268-15</inkml:trace>
  <inkml:trace contextRef="#ctx0" brushRef="#br0" timeOffset="210774.65">27414 13977 374 0,'8'-3'282'0,"-3"-2"67"0,1 0-60 16,-3 0-38-16,-2 3-31 16,-1 3-65-16,0-1-21 15,-1 0-39-15,0 0-9 16,0 10-8-16,-5 13-4 15,-12 34-18-15,5-18-5 16,-7 1-13-16,-1-8-6 16,2-2-9-16,-1-7-4 0,3-3-7 15,7 3-3-15,2-9-1 16,5-2-2-16,0-9 1 16,0-3 3-16,3-4 0 15,-1 3 0-15,1 0-3 16,4-10-2-16,2-8-3 15,37-26 0-15,-26 24-1 16,-4-4 1-16,-4 4-2 16,1 7 0-16,-5 9-2 15,-2 6 0-15,0 8 0 16,-1 5 0-16,-1 0 1 16,8 5-1-16,-3 1 0 15,5-7 1-15,7 3 0 16,-4-9 0-16,19-1 1 0,-4 2 0 15,-1-12 1-15,4 5 2 16,-7-6-21-16,-5-11-36 16,1-2-91-16,4-1-75 15,-2-9 131-15</inkml:trace>
  <inkml:trace contextRef="#ctx0" brushRef="#br0" timeOffset="211078.19">27667 13888 614 0,'-9'3'393'16,"8"-1"-23"-16,-10 3-132 16,7 5-21-16,-8 4-64 15,-10 6-30-15,9 15-27 16,-12 1-8-16,5 15-12 15,0-1-4-15,-4 4-15 16,5 1-10-16,-4-13-14 16,7 3-7-16,0-14-8 15,4 2-3-15,1-2-5 16,-1-6-2-16,3 1 1 16,-2-8-1-16,4-8 9 15,3 2-13-15,1-14-83 16,2-1-66-16,5-9 80 0</inkml:trace>
  <inkml:trace contextRef="#ctx0" brushRef="#br0" timeOffset="212001.18">27792 13599 471 0,'-5'0'322'16,"-1"-2"-17"-16,6 0-98 16,5-5-39-16,4-2-57 15,6-1-14-15,3-4-16 16,3 6-1-16,2-2-8 15,7 3-6-15,9 4-12 16,9 0-8-16,9 5-9 16,-7 3-4-16,-4 0-8 15,-2 5-2-15,-15-4-9 16,0 4-1-16,-5 5-3 16,-16-4 1-16,-5 17 2 15,-3 0 0-15,-4 7 1 16,-5 0-1-16,1-2-4 0,-1-1 0 15,-3-3-2-15,5 5-1 16,-9-1 0-16,13 1-1 16,-10 2 0-16,9 2 0 15,2 3 1-15,-7-1-1 16,15 4 0-16,-1 3 0 16,-10-13-2-16,2-1 2 15,0-3 1-15,-17-15 2 16,12 7 7-16,0-6 5 15,-5-3 7-15,10 3 1 0,6-2-2 16,-12-2-5-16,1-6-3 16,-3-4 0-16,-10-2-1 15,5-4 0-15,-16-3-1 16,7 2 0-16,-9-8-4 16,10 2-3-16,0 5-3 15,0-9-2-15,4 11-3 16,-2 0-1-16,7-1 0 15,-2 5-3-15,2 1 32 16,4 3-45-16,4 2-109 16,0 2-57-16,9 3 77 15</inkml:trace>
  <inkml:trace contextRef="#ctx0" brushRef="#br0" timeOffset="-142626.01">16887 16617 303 0,'1'-4'212'0,"1"-3"23"15,0 1-35-15,-1 3-41 16,2-3-13-16,-3 4-16 16,1-1-11-16,1-3-21 15,-2 4-7-15,0 0-16 16,2-3-4-16,0 0 1 0,2 0 2 15,-1-2 8-15,-1 1 3 16,-2 5-2-16,0 0-4 16,0 0-20-16,0 0-11 15,0 0-23-15,0 0-11 16,0 1-11-16,0 0-2 16,1 5-1-16,-1 18 0 15,-4 33 0-15,2-24 2 16,-12 8 3-16,7 4 0 15,-2-4 0-15,-5-4 0 0,6-1-1 16,-3-7 0-16,1 4 0 16,4-2 0-16,-9-14 1 15,11 4 0-15,1-5 3 16,-4-4 2-16,7-3 5 16,-9-5 2-16,0-5 3 15,6 2-1-15,0-4-17 16,3 1-17-16,0 2-49 15,0 0-35-15,0 0-77 16,0 1-35-16,0 0-138 16,1 0 215-16</inkml:trace>
  <inkml:trace contextRef="#ctx0" brushRef="#br0" timeOffset="-142148.56">17174 16892 968 0,'-5'-5'523'15,"-7"-4"-144"-15,14 7-123 16,-9-7-41-16,6 9-79 16,3 2-32-16,-3 4-44 15,0-6-16-15,0 0-20 16,-1 0-7-16,-4 1-8 15,-5 16-1-15,-10 24-1 16,16-25 0-16,-2-4 0 16,-4-3 0-16,-1-2 1 15,10 1 0-15,1 0-1 0,-1-4 0 16,1 2-1-16,-4-3 1 16,5 0 1-16,-1-3 1 15,0-1-45-15,1 0-61 16,0 0-475-16,0 0 393 15</inkml:trace>
  <inkml:trace contextRef="#ctx0" brushRef="#br0" timeOffset="-140469.66">17731 16524 623 0,'-1'-4'330'0,"0"2"-71"15,-4-1-33-15,5 1-59 16,0 2-25-16,0 0-37 16,0 0-16-16,-1 0-26 15,0 0-9-15,0 0-9 0,0 0 1 16,0 0 2-16,-9 7-1 15,-5 7-10-15,-32 29-6 16,16-22-9-16,2 4-2 16,5 7-6-1,-2 0-2-15,4 5-4 0,-5 2-1 16,1-7-2-16,9 2 0 16,7 2-2-16,3-11 1 15,1-2-2-15,2-1 0 16,4-8-1-16,2 1 0 0,6 1 1 15,5-2 0-15,4-5 3 16,4-2 2-16,13-3 2 16,-6-5 3-16,11-6 2 15,-10-2 0-15,0-8 1 16,10-2 1-16,-5-6-2 16,11 5 0-16,-11-7-2 15,-9-5 0-15,-6 3-2 16,-6 2 0-16,-9 7 0 15,-2 0-3-15,-6 3-3 16,-6 1-3-16,-1 11-5 16,-5 8-2-16,-2 13-1 15,-7 1 1-15,-1 9 6 16,3 2 1-16,7-1 1 16,5 0 2-16,-4-6-2 0,11 2-1 15,2-2 1-15,-10-8-2 16,12 5 1-16,0-6-1 15,-5 0 1-15,18 4 1 16,4-4 2-16,-9-3 4 16,8-4-19-16,3-1-49 15,-1-6-194-15,12-5 169 0</inkml:trace>
  <inkml:trace contextRef="#ctx0" brushRef="#br0" timeOffset="-139679.771">18377 16565 449 0,'0'-2'246'0,"0"1"-31"15,0 0-24-15,3-6-24 16,-3 6-5-16,0 0-11 16,0 0-6-16,0 0-15 15,0-1-7-15,0 1-23 16,0 0-12-16,-1 0-21 16,0 0-15-16,0 1-20 15,0 0-7-15,0 0-10 16,-2 2-3-16,-1 6-5 0,2-4-2 15,1-1 2-15,0-3 1 16,1 0 3-16,0 0 0 16,0 0 0-16,5 3 1 15,4-2-1-15,3-1 0 16,22-8-2-16,-29-4-1 16,-4 5-2-16,-1 1-1 0,-1 5-2 15,-5 1-1-15,0 1-2 16,-4 2-1-16,-1 1-1 15,1 2 1-15,-1 2 1 16,-1-3 0-16,1 1 0 16,3-3 0-16,4 0 1 15,2 1 1-15,2-2 0 16,0-2 0-16,0 0 13 16,0 0-18-16,0 0-98 15,0-1-102-15,5 0 117 16</inkml:trace>
  <inkml:trace contextRef="#ctx0" brushRef="#br0" timeOffset="-139040.28">18337 17019 634 0,'0'-1'326'0,"0"0"-79"16,-1 0-31-16,0 0-50 16,0 0-11-16,0 0-20 15,0 0-6-15,0-1-5 16,0 1-9-16,0 0-21 15,-9 2-11-15,5 0-24 16,1 1-11-16,3-2-18 0,-1 1-9 16,-4 4-11-16,4-2-2 15,1 0-2-15,1-2 1 16,0-1 0-16,1 0 0 16,10 6 3-16,7 1 1 15,20-3 3-15,-25-8 1 16,-4-9 0-16,-4 1-1 15,-5 1-3-15,-2 0-2 16,-1 7-3-16,-4 2-2 0,0 2-3 16,-11 1 0-16,3 4 3 15,-4 0 1-15,3 2 1 16,6-1-1-16,-1 1-2 16,1-2-1-16,3-2 6 15,5 0-1-15,4-3-81 16,-2 0-68-16,0-1 84 15</inkml:trace>
  <inkml:trace contextRef="#ctx0" brushRef="#br0" timeOffset="-135189.55">19123 16492 615 0,'0'-2'297'16,"3"-3"-101"-16,-6 3-29 15,2 1-33-15,0 0-10 16,0-1-9-16,0 1-11 16,0 0-29-16,0 0-6 0,0 1-15 15,-1 0 3-15,0 0 7 16,-7 19-3-16,-7 31-3 16,16-15-3-16,-7 13-2 15,-12 4-4 1,-6 11-10-16,6-2-4 0,1-10-11 15,4-6-3-15,6-9-6 16,-8-2-2-16,0-10-2 16,6 2-1-16,1-9 1 15,7-4 1-15,2-4 5 16,2-4 2-16,-1-5 3 16,1-1-37-16,-2 0-173 15,0 0 136-15</inkml:trace>
  <inkml:trace contextRef="#ctx0" brushRef="#br1" timeOffset="-129165.06">19777 16118 483 0,'-7'-4'264'0,"-1"-2"-76"0,0 4-45 15,0-2-22-15,1-1-39 16,2 3-13-16,4-1-19 16,1 3-7-16,0-1-12 15,-1 0-6-15,0 0-15 16,0 0-4-16,0-1-3 16,0 1 0-16,0 1 3 15,0-1 1-15,-10 1 4 16,-5 0 3-16,-33 4 5 15,27-6 1-15,-2 1 4 16,-8-2 1-16,-1-1 1 16,-6-2 1-16,-1 0 1 15,1 1 1-15,-6-3 3 16,5-3 3-16,-12-4 1 16,-2 0-2-16,-11 0-5 0,2 3-3 15,-1 2-7 1,-6-4-3-16,2 2-4 0,-7-3-3 15,-15-3-2-15,16 7-1 16,-20-5-1-16,3 3 0 16,-6 5 4-16,-16-8 4 15,8 6 3-15,-7 2 1 16,4 0-2-16,-6 5-2 0,-2 6-5 16,-4-2-2-16,0 7-1 15,0 0 1-15,0 2 2 16,1 5-1-16,1 8 0 15,4 5-2-15,5 5-3 16,-5 2-1-16,2-1-1 16,3-2-1-16,3 5-1 15,5 3 1-15,9 5-1 16,6 2 1-16,9 8 0 16,11 5-1-16,9-1-1 15,6-1-1-15,10-6-2 16,1-6-1-16,15 5-1 15,-7 8 0-15,12 8 1 16,6 2 0-16,7-1 3 16,14-3-1-16,5-5 2 15,3 1 0-15,10 4 1 16,1-4 2-16,16 4 0 0,8-6 1 16,2-6 10-16,9-3 8 15,1-11 16-15,11 3 8 16,17-8 3-16,6-2-4 15,13 1-12-15,5-3-6 16,15-1-9-16,0 0-3 16,11-14-3-16,-2-2-1 15,2-2-1-15,4-2 0 16,11 1-1-16,6-1 1 16,-6-9 0-16,3-3 0 0,-2-1 1 15,-11 0 2-15,7-3 0 16,1 2-1-16,-8-4 0 15,15 2-2-15,-8-14 0 16,-10-3 0-16,6-7-1 16,-4-13 1-16,-3 8 0 15,1-6 1-15,-6-3 1 16,-13 0 0-16,0-7 1 16,-12-10 1-16,-14-2-1 15,-8-1 2-15,-28 0 4 16,4 5 9-16,-19 11 15 15,-15-3 4-15,-13 1 5 16,-14-1-9-16,-14-11-12 0,-8 1-7 16,-6 3-8-16,-15-2-2 15,2 10-5-15,-9-6-2 16,-5 3-4-16,-5-8-2 16,-14-5-2-16,6 9-1 15,-11 4 2-15,7 15 0 16,-16 3 0-16,-5 7 0 0,-13 1 1 15,4 5 0 1,-1 3-1-16,5 10 1 0,13-2-1 16,-10 2-1-16,9 12-2 15,3-2-1-15,-4 9-4 16,-4-1-9-16,5 9-49 16,-6-3-27-16,12 11-80 15,17 2-50-15,4-8 147 16</inkml:trace>
</inkml:ink>
</file>

<file path=ppt/ink/ink8.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6T17:57:19.805"/>
    </inkml:context>
    <inkml:brush xml:id="br0">
      <inkml:brushProperty name="width" value="0.05292" units="cm"/>
      <inkml:brushProperty name="height" value="0.05292" units="cm"/>
      <inkml:brushProperty name="color" value="#0070C0"/>
    </inkml:brush>
  </inkml:definitions>
  <inkml:trace contextRef="#ctx0" brushRef="#br0">15887 5404 500 0,'-6'-35'301'0,"1"27"-10"16,6 7-76-16,1-5-52 15,-1 3-17-15,-1 2-21 16,-1 0-6-16,-1 0-20 15,1 0-7-15,0 0-23 16,0 0-15-16,0 0-23 0,0 1-10 16,0 0-6-16,-1 3 1 15,-9 19-1-15,-14 29-2 16,20-19-3 0,-9 1-1-16,6 2-2 0,3 2 1 15,-13 1-1-15,12 3-1 16,-1-5 1-16,-3 1 0 15,-1-8 1-15,6-3 0 16,-12-3 2-16,4-9-1 0,12 0 1 16,-13-7 0-16,11-6 0 15,-6 0-13-15,2-5-78 16,7 2-64-16,3-6-412 16,11-1 368-16</inkml:trace>
  <inkml:trace contextRef="#ctx0" brushRef="#br0" timeOffset="666.65">15821 5420 445 0,'-5'-3'295'0,"1"2"21"16,4 0-68-16,-1 1-60 16,1 0-26-16,0-1-33 15,0 0-12-15,0-1-16 16,0 1-6-16,4-6-19 16,5-6-8-16,41-28-15 15,-21 28-5-15,-5-4-12 16,2 8-7-16,0-6-11 15,-3 4-7-15,6 10-8 16,7 1-2-16,-10 11-2 16,8 5-2-16,-14-4 0 15,-5-4 2-15,-2 10 2 16,-8-1 2-16,4 9 3 16,-9-4 1-16,-3-4 1 15,-3 2 0-15,-16-2 0 16,-6 2 1-16,-2 2-1 0,-2-2 0 15,7-2 1-15,0-3 1 16,5-4 1-16,-4-5 0 16,1-4 2-16,4 2-2 15,-1-7 1-15,4 0 1 16,-1-7-3-16,-2-3-2 0,5-1-8 16,1-1-9-16,6 5-48 15,-2 3-36-15,9 4-93 16,-1 0-85-16,2 1 174 15</inkml:trace>
  <inkml:trace contextRef="#ctx0" brushRef="#br0" timeOffset="1464.6">16430 5141 273 0,'5'-7'208'0,"0"0"17"16,-6-1-72-16,9 4-17 16,-3-2-16-16,2 3-1 15,3-2 6-15,-10 0 1 16,1 4-2-16,-1 1-4 16,-1 0-17-16,0 0-7 15,-1 0-15-15,1 0-10 0,0 0-10 16,-1 7-7-16,-3 11-14 15,-7 37-4-15,3-21-13 16,7 2-4-16,-8 7-3 16,-6-5-1-16,3-3-1 15,-3-3-2-15,2-5-1 16,-2 1-3-16,3-5 0 16,5 0 0-16,-2-6-1 15,2 1 2-15,1-5 2 16,-1 1 2-16,4-9 3 15,3-5 2-15,3 0-7 16,-2-1-16-16,0 0-69 16,-1-2-46-16,1-17-161 15,10-26 174-15</inkml:trace>
  <inkml:trace contextRef="#ctx0" brushRef="#br0" timeOffset="1885.74">16841 5013 777 0,'2'-10'440'0,"-3"5"-50"15,-2-2-60-15,0 5-112 16,1 0 2-16,-1 2-114 15,3 0-39-15,0 0-39 16,-1 0-50-16,-1 12 37 16,-4 6-21-16,-13 38 26 15,5-24 1-15,-1 5-1 16,1 5-3-16,3 0-4 16,-2 8-2-16,-2-7-4 15,7-2 0-15,2-4-1 16,-1-8 1-16,-3-1 0 15,-2-2 1-15,-4-4 1 16,12-2 0-16,-12-6 3 0,8 2 0 16,-14-12 1-16,8 4 1 15,7-8-1-15,0 0 1 16,3-3 0-16,-12-6-1 16,13 0-217-16,-4-1-88 15,7 0 166-15</inkml:trace>
  <inkml:trace contextRef="#ctx0" brushRef="#br0" timeOffset="2249.93">16427 5309 691 0,'-3'-7'425'15,"3"10"-48"-15,2-3-126 16,0 5-32-16,-2-6-60 16,0 1-23-16,0-2-37 15,1 1-11-15,22-3-13 16,28-10-6-16,-22 16-12 0,1 1-5 15,1-7-17-15,7 6-7 16,-18-10-12-16,15 7-4 16,-19-4-5-16,-6-4 0 15,7 6 1-15,-17-9-11 16,13 8-74-16,4 5-63 16,-4 5-222-16,-1-3 223 15</inkml:trace>
  <inkml:trace contextRef="#ctx0" brushRef="#br0" timeOffset="2777.59">17179 5281 1059 0,'-27'8'445'16,"18"-8"-246"-16,8-1-30 0,13 7-49 15,-13-7-22-15,8-3-22 16,-2 2-6-16,-12-8-1 16,18 12 0-16,-6-2-10 15,7-2-4-15,15 2-8 16,2 0-5-16,11-8-8 15,-3 6-5-15,-6-1-7 16,-4-7-3-16,2 8-8 16,-2-4-2-16,-1 0-5 15,4 12 1-15,-10-6-1 16,2 3 0-16,-7 1 1 16,-7-9 1-16,0 5-30 15,-3-4-35-15,-2 3-99 16,0 1-64-16,-4 0 133 15</inkml:trace>
  <inkml:trace contextRef="#ctx0" brushRef="#br0" timeOffset="3231.6">17122 5479 503 0,'0'0'344'15,"-3"1"9"-15,0 0-154 16,2-1-32-16,1 0-39 15,0 0-6-15,0 0-5 16,0 0 6-16,8 0 4 16,7 0-1-16,25-3-5 15,-17 1-10-15,-1-3-14 16,9 5-11-16,0-2-18 16,-2-2-4-16,3 1-16 15,-4-4-7-15,7 4-13 16,-3 0-8-16,2 0-10 0,-3 2-3 15,-5-3-2-15,10 3 1 16,-15 0 0-16,-4-4-1 16,-3 5-40-16,-22-1-54 15,4 2 229-15,0 8-137 16</inkml:trace>
  <inkml:trace contextRef="#ctx0" brushRef="#br0" timeOffset="4787.91">18222 5422 665 0,'17'-52'388'16,"-16"47"-74"-16,-1-2-81 15,-1 3-36-15,1 4-71 16,-3 5-14-16,1-5-62 16,-3 2 1-16,-7 4-20 15,-1 15-22-15,-18 41 23 16,23-28-6-16,-7 5 18 15,3 6 0-15,-6 4-9 16,2 3-9-16,-1-5-11 16,-5-5-2-16,10-3-2 0,-2-4-1 15,-3-9-1-15,9-2 0 16,-8-5 0-16,7-3 0 16,5-3 0-16,-6-5 1 15,6-5-34-15,-1-3-27 16,3-1-79-16,2 0-71 15,0 0 128-15</inkml:trace>
  <inkml:trace contextRef="#ctx0" brushRef="#br0" timeOffset="5348.12">18130 5393 1167 0,'-8'2'113'15,"8"-2"-31"-15,-5 0 89 16,3-4-26-16,2 3-46 0,0 1-4 15,0 0-32-15,0 0-1 16,0-2 2-16,10-1-6 16,15-7 19-16,34-16-5 15,-24 9-4-15,5 0-7 16,1-2-18-16,-1 10-7 16,-7 2-18-16,2 11-6 15,-4 3-8-15,-3-4-2 0,-2 16 0 16,-5-7 1-16,-6 13 2 15,-4-1 2-15,-13-1 1 16,-4 2 1-16,-10-1 0 16,-2 3 0-16,-3-8-1 15,3 3 1-15,-6-2 0 16,0-4 2-16,0 1 1 16,-8-8 2-16,3-1 1 15,0-3 0-15,-1-5 0 16,-1-2 0-16,0-9-2 15,-1 0-1-15,15-5-5 16,-4-1-2-16,10 4-1 16,9-2-2-16,-4 8-82 15,10-1-67-15,2 7-227 16,6 1 223-16</inkml:trace>
  <inkml:trace contextRef="#ctx0" brushRef="#br0" timeOffset="5901.73">18965 4912 914 0,'-4'-4'457'15,"-2"-2"-231"-15,3 6-78 16,6 1-24-16,-5-1-48 0,1-1-18 16,-1 1-17-16,1 0-6 15,1 10 0-15,0 19 0 16,-2 32-4-16,-6-24-1 16,-7 3-6-16,0 4 1 15,-4 13-5-15,0-2 0 16,-6 3 1-16,5-2-3 15,-3-13-3-15,2-4-2 0,6-9-3 16,-4-4-2-16,6-6 2 16,0-3 0-16,4-7 3 15,0 0 1-15,3-9 3 16,6 0 0-16,-5-5-42 16,4-5-34-16,10 1-96 15,-6-7-75-15,14 0 144 16</inkml:trace>
  <inkml:trace contextRef="#ctx0" brushRef="#br0" timeOffset="6385.4">19316 5093 672 0,'-2'3'407'0,"-2"4"-34"15,-3 3-128-15,0-2 3 16,1 7-89-16,-2-7-53 16,-8 1 12-16,-6 0-51 15,-8 0 8-15,-3-1-17 16,1 0-27-16,1 5-9 16,-10-10-12-16,3 3-2 0,2 3-1 15,1-14-1-15,9 5 0 16,2 1-1-16,3-4-1 15,-1 2-1-15,13 1-4 16,-2 0-1-16,5 0-5 16,2 5-3-16,2-1 1 15,7 8 0-15,0-2 4 16,4 9 0-16,4 1 2 16,-3-8-1-16,7 7 1 15,1-4 1-15,0 5 0 16,4 1 1-16,-7-3 1 15,9 4 0-15,-4-6 0 16,-5 6 1-16,2-1 2 16,-7-7 3-16,-10 1-1 15,3-2-1-15,-7-1 2 16,5 0-5-16,4-4 8 0,6-4-19 16,-2-8-89-1,-1 1-72-15,5-5 95 0</inkml:trace>
  <inkml:trace contextRef="#ctx0" brushRef="#br0" timeOffset="7285.76">19533 5509 1986 0,'-2'0'70'0,"8"-2"-4"16,-8 2 59-16,2-1-41 16,0-1-17-16,-1 1-20 15,0 0-9-15,-2 0-12 16,-15-2-4-16,-28-1-6 16,23 7-3-16,2 0-4 15,-4 3-1-15,0-1-3 16,0 3-1-16,4 6-2 15,0 1 1-15,4 3-2 16,3-1-1-16,4 5 0 0,-1-3 0 16,4 3-2-16,-1-6 0 15,6-2-1-15,2 3 0 16,5 0 1-16,1-1 0 16,4-8 2-16,2 3 0 15,0-6 1-15,3 2 2 16,0-2 0-16,1-5 1 15,3-5 1-15,-1-2 2 16,2-3-2-16,-1-8-1 0,0-4-6 16,0-4-3-16,-2-6-4 15,4 2 0-15,-11 3 2 16,8 1 2-16,-6 5 5 16,2 5 0-16,1 2 0 15,-10 2 1-15,-3 6-1 16,2 2 0-16,2 4-4 15,-10 2-2-15,4 4 0 16,-1-6 0-16,0 0 5 16,0 0 1-16,-2 7 2 15,-14 5 1-15,-14 30 2 16,23-25 1-16,7 4-1 16,4-2 1-16,0 2 0 15,3 0 0-15,3-3 1 16,0 7 0-16,-6-12 0 0,9 2 0 15,-7-2-1-15,-3-7 0 16,19 5-2-16,-5-4 1 16,12-8 1-16,-3-3 0 15,-4 0 2-15,-1-3-1 16,-3-4-1-16,4-6 0 0,-1-3-2 16,-3-1-1-16,-4 2-2 15,-1 7-11-15,-3 0-38 16,-6 2-25-16,-3 1 41 15</inkml:trace>
  <inkml:trace contextRef="#ctx0" brushRef="#br0" timeOffset="8237.299">20608 5249 667 0,'-1'-4'396'16,"0"1"-73"-16,1 2-111 15,0 0-43-15,0-1-63 16,0 1-16-16,0 1-14 16,-1 0-1-16,-2 20-5 15,-12 25-5-15,14-23-11 16,-3-1-6-16,-3 2-8 16,-3 3-5-16,0 2-8 15,-14-8-3-15,12 7-6 16,0-2-4-16,0-4-3 0,12 6-2 15,0-7 0-15,0 0 1 16,-6-4 2-16,5-7 1 16,-7-3 1-16,6-3-2 15,6-4-43-15,-1-1-36 16,-3 1-96-16,0 0-88 0,0-7 159 16</inkml:trace>
  <inkml:trace contextRef="#ctx0" brushRef="#br0" timeOffset="8695.47">20463 5402 468 0,'0'-2'327'0,"0"1"22"15,0 0-117-15,0 0-23 16,5 0-20-16,1 0-13 0,12 1-28 16,18-1-10-16,-10 1-21 15,14 9-10-15,-10-8-23 16,6 4-12-16,-8-4-28 16,-8 3-11-16,-2-2-17 15,-4-3-4-15,1 5-2 16,-3-5-1-16,-5 3 4 15,-1 3-1-15,-3-7-45 16,-2 0-47-16,-1 1 49 16</inkml:trace>
  <inkml:trace contextRef="#ctx0" brushRef="#br0" timeOffset="10428.31">21625 5052 561 0,'0'-1'373'15,"0"0"-6"-15,0 0-151 16,-1 0-35-16,0 0-73 16,0 0-26-16,0 1-37 15,-1 0-5-15,0 15 1 16,-31 46 2-16,21-12 2 15,17-7 2-15,-19 17-1 16,-5-4-3-16,3-8-4 16,-10 9-7-16,9-20-11 0,2 1-4 15,0-4-3 1,3-5-2-16,-7-2 1 0,11-6 0 16,-6-7 2-16,3-6 2 15,7-8 3-15,-8-3-1 16,8-6-19-16,4 2-27 15,9-4-88-15,-9-2-60 16,13-3 102-16</inkml:trace>
  <inkml:trace contextRef="#ctx0" brushRef="#br0" timeOffset="11028.56">21924 5423 1022 0,'-12'-3'522'16,"-7"-1"-175"-16,12 4-125 15,1 1-42-15,-8 3-71 16,4 5-26-16,-5 2-33 15,-9 2-8-15,5 4-12 16,1-3-5-16,-2 2-8 0,9 2-4 16,1-4-3-16,1 3-2 15,5-1-1-15,-2 0-2 16,7 0 0-16,1-2 1 16,5 0 0-16,2 1 1 15,2-5 0-15,6 6 1 16,8-10 0-16,-6-10 1 31,-9 2 0-31,0-1 0 0,31-15 1 0,0-10-2 0,-2-7-1 16,-12 12 0-16,-9-1 1 15,-2 0 1-15,-13-1 2 16,-3-1 1-16,4 3-1 16,-8 0-1-16,-13 4-3 15,10 3 0-15,-6 3-4 16,-7 0-1-16,9 5-2 15,-15-1-3-15,4 6-1 16,18 5 0-16,2 4-1 16,-5 1 0-16,1 4 0 15,-7-7 2-15,-6 5 0 16,11 2-6-16,-3-3-44 16,3 7-33-16,4-3-83 0,1 2-52 15,1 1-148-15,1-7 228 16</inkml:trace>
  <inkml:trace contextRef="#ctx0" brushRef="#br0" timeOffset="22142.829">22516 5445 310 0,'0'-1'241'0,"0"0"25"15,0 0-82-15,7 0-27 0,-7 0-28 16,0 0-11-16,0 0-17 16,0 0-10-16,0 0-17 15,1-1-7-15,1 1-1 16,2-1 0-16,-3 1-1 16,-1 0 0-16,0 0-6 15,0 0-3-15,0 0-6 16,0 0-8-16,0-1-11 15,0 1-4-15,0-1-9 16,-3-10-3-16,0 7-6 16,-9-6 0-16,-29-18-4 15,26 25-1-15,-6 2-2 16,0 4-1-16,-15-1-1 16,3 3 1-16,-3 7-1 15,9 5 0-15,-6-2 0 16,7 4 0-16,4 2-1 15,-2-5-1-15,10 5 1 16,4-1 0-16,3-3-1 0,5 1 0 16,3 0 0-16,5 1 1 15,1-3 0-15,6-2 1 16,4-5-1-16,-1-1-1 16,8-7 0-16,4-4 1 15,7-8 1-15,4-7 1 0,-5-6 1 16,-2-3 0-16,2-5 1 15,-6 0-1-15,5-7 2 16,0 2 0-16,-13 9-1 16,-2 0 0-16,-7 21-2 15,-5-9 0-15,-6 10-5 16,-1 4-1-16,-7 6-1 16,3 24-1-16,-2 6 3 15,-7 2 1-15,-6 10 1 16,3-8 0-16,-6 22 1 15,-1 4 1-15,9 13 0 16,-9 8 1-16,-1-9 1 16,0-6 0-16,-6-4-1 15,8-1 1-15,-1-2 0 16,6 3 0-16,-6-14 1 0,-5-4 1 16,7-10 1-16,-4-5 0 15,6-10 3-15,-3-9 1 16,2-8 1-16,-2-11 1 15,0-9-3-15,6-1-2 16,-8-22-4-16,8 6-1 16,1-22-4-16,0 2-3 15,12 8-2-15,1-4-2 16,4 22 2-16,6-3 1 0,3 7 1 16,4 0 1-16,8 1 1 15,0 0 1-15,11 2 1 16,6 3 2-16,4 0 3 15,5 5 2-15,8 4 1 16,8 3 0-16,-12-5-2 16,0-1 0-16,-7 3 0 15,-12-5 0-15,1 15 0 16,-10-11 1-16,-7-3 6 16,-5-2-24-16,0-12-96 15,0 9 80-15</inkml:trace>
  <inkml:trace contextRef="#ctx0" brushRef="#br0" timeOffset="23818.25">23763 4976 354 0,'3'-6'235'16,"-2"6"-7"-16,-1-2-77 15,0 2-14-15,0 0-12 16,0 0-3-16,0 0-10 16,0 0-10-16,0 0-22 15,0 0-9-15,0 0-4 16,0 0 0-16,-1 0-8 15,0 0-7-15,-4 3-13 0,-25 9-6 16,-27 8-8 0,29-13-2-16,3 0-5 0,1 2-3 15,1-2-1-15,1-1-2 16,-5-5-3-16,10 3-1 16,0-2-4-16,-1 1-1 15,-1 1-1-15,2-2-1 16,0 2-1-16,17-2 1 15,-1 0-1-15,-4 2 0 16,4-4 0-16,0 0 0 16,-1 0 0-16,1 0 0 0,0 0 0 15,-1 2-1-15,-3 10 0 16,1-3 1-16,-25 29-1 16,24-30 0-16,-2 7 0 15,0 0 0-15,7 9 1 16,-5 1-2-16,0 0 0 15,4 7 0-15,-8 3-1 16,11-1 1-16,6-1 1 16,-4-2 0-16,-1-4 1 15,-3 4 1-15,-11-2 1 16,0 2 0-16,-2-6 0 16,0 2 0-16,8-3 1 15,2-4-1-15,-2 0 0 16,0-8 1-16,2-1 0 0,-4-5 1 15,1-5 0-15,-2-1 0 16,3-4-1-16,5 4 0 16,0 0-3-16,0 0 0 15,0 0-1-15,0 0 0 16,0 0 1-16,0 0 0 16,0 0-1-16,0 0 1 15,7 4-1-15,1-2 1 16,5 1 7-16,40 5 4 0,-45-11 7 15,13-1 2-15,-4 0-2 16,-4 2-1-16,15 3 0 16,0-2 0-16,0-1-4 15,0-2-1-15,-8-3-4 16,0 3-2-16,-4 1 0 16,-4-5-1-16,2 3-1 15,-8-1 0-15,-3 1-2 16,-2 4 1-16,1 3-1 15,-2-2-16-15,0 0-67 16,0 0-54-16,0-1-371 16,0 0 337-16</inkml:trace>
  <inkml:trace contextRef="#ctx0" brushRef="#br0" timeOffset="24541.45">24073 5072 635 0,'2'-1'347'0,"-2"-2"-63"15,0 2-66-15,-1 1-72 16,0 0-37-16,0 0-42 16,0 0-10-16,-2 2-7 15,-3 14-2-15,-12 36-3 16,11-23-2-16,-1 12-4 15,-2 0-3-15,-3 9-10 16,2 2-4-16,-1-2-9 16,1 0-3-16,-3-13-1 0,-1-5-2 15,6-6 0-15,-1-1 0 16,11-3 0-16,0-8 2 16,-10-13 5-16,9-4 1 15,-3-18-3-15,3-5-1 16,12-11-9-16,-3-8 0 15,3-23-13-15,8-1-5 16,4-8-5-16,0 1 1 0,8 22 9 16,-4 7 4-16,2 15 3 15,-3 5 1-15,3 13 3 16,-3 2 0-16,1 14 0 16,10 8 0-16,-19 5 0 15,6 14 1-15,-6 3 0 16,-17 6 1-16,14 16 1 15,-16-5 1-15,-9 4 0 16,8 4 2-16,-5-11 0 16,0 0 1-16,4-3 1 15,-7-6 0-15,-3-7 1 16,8-3-1-16,-3-6 0 16,1-7 2-16,1-8 1 15,-4-4 0-15,3-7-8 0,4-4-30 16,-3-4-130-16,5-1-85 15,0-3 138-15</inkml:trace>
  <inkml:trace contextRef="#ctx0" brushRef="#br0" timeOffset="24830.05">24037 5373 942 0,'-4'-3'452'0,"6"-4"-160"15,0-2-49-15,12 7-66 16,0-2-31-16,10 4-43 16,3-1-14-16,1 0-30 15,6 0-14-15,-6-6-23 16,6 4-8-16,-2 4-6 15,-15-3-2-15,12 7 5 16,-11-6-39-16,-13-10-101 16,13 7-99-16,-4-10 125 15</inkml:trace>
  <inkml:trace contextRef="#ctx0" brushRef="#br0" timeOffset="25124.1">24546 5105 833 0,'0'-1'436'0,"0"0"-80"15,10-1-115-15,4-4-87 16,31-6-28-16,-17 8-52 16,2 6-19-16,-5 3-26 15,5 1-8-15,-9 1-10 16,-2 1 5-16,3-2-61 16,-1-1-82-16,-7-5 85 15</inkml:trace>
  <inkml:trace contextRef="#ctx0" brushRef="#br0" timeOffset="25873.73">24936 4921 820 0,'-2'-2'438'16,"1"-9"-122"-16,11 5-125 16,7 0-41-16,1-1-62 15,11 6-23-15,4 3-30 0,-1 8-9 16,14 9-14-16,1 6-3 15,-4-3-2-15,-10-4 0 16,-11 2-1-16,-10 0 0 16,-2 2 0-16,1 4 0 15,-7 1 0-15,2 3 0 16,-6 5 1-16,-5 4-1 16,-1 4 0-16,-1-2 0 0,4-1-2 15,-1-2 0-15,-2-4 0 16,-7-1 0-16,3-1 0 15,-2-5-2-15,4 5 1 16,8 3 0-16,2 6-1 16,-5-2 0-16,3 2 1 15,-10-9 0-15,-7-9 2 16,13 5 0-16,-3-19 2 16,2 1 2-16,0-7 4 15,-3-8 8-15,-6 5 22 16,-1-5 6-16,-7-6 4 15,-4 1-5-15,-6-20-23 16,1 5-6-16,-1-2-12 16,1-2-4-16,3 17-5 15,4 5-2-15,0 5 0 16,7 5 2-16,11 7-90 0,-7-6-70 16,17-1 99-16</inkml:trace>
  <inkml:trace contextRef="#ctx0" brushRef="#br0" timeOffset="26706.99">23115 6031 207 0,'-9'-1'178'0,"5"1"46"16,-1 2-31-16,5-2-62 15,0 0-17-15,0 0-6 16,0 0 0-16,0-1 19 15,9 0 6-15,7-1-6 16,35-3-8-16,-18 1-19 16,11 0-6-16,4 3-14 15,2-1-8-15,20 2-15 16,-6 3-3-16,13 3-8 16,-37-3-1-1,-1 1 3-15,121 6 1 0,17-2-3 16,18 0-2-16,-55-9-10 0,12 0-4 15,-1-1-9-15,-1-2-3 16,-14 3-6-16,-2 1-2 16,-13-1-2-16,-11 0-1 15,-11-3 1-15,-11-3-1 16,-25-3-1-16,-2 5 1 16,-20-1-1-16,-4 1 0 15,-19 3 3-15,-4-4-1 0,-9 5 2 16,-1 0 1-1,-3 1-4-15,-2 0-1 0,0 0 0 16,0 0-19-16,0 0-80 16,-19 1-60-16,-24 1 86 15</inkml:trace>
  <inkml:trace contextRef="#ctx0" brushRef="#br0" timeOffset="27991.92">23817 6359 382 0,'5'-5'281'0,"-8"0"51"16,3-1-67-16,1 2-62 15,3 1-31-15,2 1-44 16,0 1-16-16,-1 1-30 15,4 6-12-15,-23 0-20 16,1 2-7-16,-14 4-5 16,-17-4-2-16,9 4-7 15,-10-1-6-15,6-2-10 16,8 0-3-16,5-3-2 16,1-1-2-16,5 1-1 0,-2-4 0 15,10 0-3 1,2 1 1-16,5-2-1 0,0 2-1 15,2-2-1-15,2-1-1 16,0 0 0-16,0 0 0 16,0 0 1-16,0 0 0 15,1 12 0-15,0 2 0 16,-6 30 0-16,4-22 0 16,-10-5 0-16,6 11 0 0,-8-1 1 15,8 6-1-15,0 0 0 16,0-4 0-16,9 2-1 15,-8-8 1-15,0 1 0 16,-3-2 0-16,3-3 1 16,4 7 0-16,5-4 0 15,-4-3 0-15,-3-2 0 16,-2-1 0-16,1-2 0 16,8-2 0-16,4-1 0 15,2-1 1-15,-8-7 0 16,4 4 0-16,-4-7 0 15,-2-4 1-15,0 3-1 16,-1-1 0-16,0 1-1 16,0 0 0-16,1 0 0 0,0 0-1 15,0 0 0-15,5 0 0 16,11-1 0-16,34 0 4 16,-30 5 8-16,6 0 3 15,-1-1 6-15,1-1-1 16,-6-1-4-16,2 1-3 15,2 4-4-15,-9-5-2 16,2-2 0-16,-5-2-1 16,-4 1-1-16,-1 2-1 15,-4-1-6-15,2-1-37 16,-5-5 30-16,1 0-4 16</inkml:trace>
  <inkml:trace contextRef="#ctx0" brushRef="#br0" timeOffset="28973.43">24214 6376 814 0,'4'-12'449'16,"-5"5"-113"-16,4 4-152 0,-5 5-42 15,1-2-88-15,-1 9-27 16,-10 19-19-16,-19 61 0 16,13-20 2-16,-2 2 1 15,-1 1 0-15,-3-6 0 16,7-9-2-16,-4-7-1 15,5-4 0-15,1-3 0 16,4-9 0-16,3-10 1 0,1-18-15 16,2-9-49-16,6-18-173 15,3-8 153 1</inkml:trace>
  <inkml:trace contextRef="#ctx0" brushRef="#br0" timeOffset="29248.91">24528 6358 837 0,'0'15'442'0,"-8"4"-108"16,0 10-44-16,-10 8-80 15,1 10-27-15,-3 7-46 16,-2 0-27-16,3-5-41 0,-1-9-19 15,0-9-25-15,-2-5-7 16,18-1-8-16,-3-1-1 16,11-6-3-16,-6 2 0 15,-5-5-3-15,9-2-33 16,-9 0-129-16,17-5-96 16,-3-9 144-16</inkml:trace>
  <inkml:trace contextRef="#ctx0" brushRef="#br0" timeOffset="29526.19">24118 6649 1216 0,'-5'-8'547'0,"5"2"-270"15,4 4-56-15,8 3-96 16,3-2-30-16,4-2-35 16,17 4-9-16,0 0-18 15,2 1-8-15,3 5-12 16,-18-6-4-16,5-1-2 16,-6 5 18-16,0 0-101 15,1-3-71-15,-9-2 94 16</inkml:trace>
  <inkml:trace contextRef="#ctx0" brushRef="#br0" timeOffset="30176.87">24893 6389 1260 0,'-7'-4'550'0,"-9"1"-296"15,6 2-56-15,-4 5-93 16,4 4-39-16,-4 7-42 16,6 7-10-16,5 13-5 15,-7 9 0-15,2 17-1 16,-8-3 1-16,-7-4 1 15,-2-6-1-15,4-8 0 16,-1 3-1-16,0-5 0 16,7 1-1-16,-3-5 0 15,4-8 0-15,7-8 2 0,-1-5 2 16,3-13 2-16,3-6 0 16,3-11-4-16,-1-11-3 15,11-10-6-15,0-8-8 16,8-12-22-16,10 1-6 15,0-16-10-15,2 4 5 16,9 8 19-16,4 1 8 16,2 23 11-16,3 5 2 0,-9 12 1 15,-8 3 0-15,-2 8 0 16,-4 5-1-16,-4 5 0 16,3 10 1-16,-4 9 0 15,-3 4 0-15,-13 10 3 16,-8 3 1-16,-7 16 4 15,-5 3 2-15,0 5 6 16,0 1 4-16,-2-13 1 16,0-4 0-16,2-5-5 15,-1-5-3-15,3-3-4 16,3-1-2-16,4-9-2 16,3-3 0-16,0-10 0 15,3-1-1-15,0-9-7 16,0-6-25-16,0-4-110 0,1-7-103 15,4-7 145 1</inkml:trace>
  <inkml:trace contextRef="#ctx0" brushRef="#br0" timeOffset="30439.71">24804 6646 1021 0,'-9'1'471'0,"1"1"-198"16,7 0-31-16,1-1-66 16,1-1-35-16,-1-1-55 15,0 0-22-15,14 0-25 16,8-2-4-16,48 1-3 16,-37 1-1-16,5 1-1 15,1 2-3-15,-6-3-10 16,0-5-4-16,-3 0 2 15,1-3-3-15,-8-5-97 16,-2 3-63-16,0-10 85 16</inkml:trace>
  <inkml:trace contextRef="#ctx0" brushRef="#br0" timeOffset="31176.829">25344 6303 753 0,'-4'0'421'16,"-2"-3"-102"-16,3-2-94 15,3 1-36-15,4 0-66 16,6 3-21-16,13-4-28 16,3 1-6-16,10 3-16 15,3 2-8-15,1 5-7 16,4 3 0-16,5 0 1 15,4 4-2-15,-5 0-13 16,-2-2-4-16,-12-3-8 16,-14-1-2-16,-1 2-2 15,-6 3-1-15,-13-5 1 0,6 5-1 16,-6 4-1 0,-2-1 0-16,-6 9-2 0,6 5 1 15,-5 5-1-15,1 6 1 16,-1-1 0-16,-2 0-1 15,1 2 0-15,4-6-1 16,4 4 0-16,-11-8 0 16,5-1-1-16,-8 3 1 0,-4-4 0 15,7 9-1 1,-9-3 2-16,19 4-1 0,-10-6 1 16,3-9 0-16,10 5 1 15,-11-6-1-15,6-5 0 16,-4 2 1-16,-8-10 1 15,-4 0-1-15,2-1 1 16,7 6 3-16,-9-9 2 16,-4-4 1-16,-3-2 1 15,-8-6 1-15,-7-4-1 16,-1 1-2-16,1-2-3 16,4 2-1-16,4-1-5 15,5-3-1-15,1 5-1 16,8-1 20-16,0 5-49 0,24 6 359 15,12-1-248-15</inkml:trace>
  <inkml:trace contextRef="#ctx0" brushRef="#br0" timeOffset="36854.42">15812 9240 281 0,'-32'4'129'0,"40"-10"-50"16,4-3-9-16,-2 4-19 15,-8-1-11-15,-2 0-14 0,0 1 0 16,-4-2 14-16,8 5 10 16,-1-1 12-16,3 4 8 15,-6-1 13-15,0-1 8 16,0 0 19-16,-2 0 3 15,1 0-4-15,0 0-9 16,0-1-20-16,0 1-5 16,0 0-10-16,0 0 0 0,0 0 1 15,0 0 1-15,0 0 2 16,-1 0-2-16,1 0-10 16,-15-3-9-16,-17-2-21 15,34 8-5-15,-1 4-17 16,7 2-2-16,-9 3-3 15,-16 1-2-15,11 19 2 16,6 4 0-16,-2 10 0 16,2 3 1-16,-19-6 4 15,5-1-3-15,-5-1 1 16,7-2-1-16,15-3-3 16,-10-2 2-16,0-9 1 15,-3 1 0-15,11-6 5 16,-19 4-1-16,19-11-1 15,0-7-1-15,-16-2-4 16,21-12 1-16,-20 22-16 16,14-9-24-16,2-7-51 0,1-2-45 15,-2 4-168-15,4-7 197 16</inkml:trace>
  <inkml:trace contextRef="#ctx0" brushRef="#br0" timeOffset="37453.51">15768 9186 531 0,'-13'-4'294'0,"5"-1"-43"16,7 1-33-16,0 2-41 15,6-3-13-15,-2-2-19 16,-9-2-6-16,3 1-22 16,3 4-18-16,5 1-31 15,-5-5-15-15,12 0-18 16,-2-1-1-16,7-2-6 0,9 1-2 15,5-3-3-15,7 2-3 16,-1-2-7 0,-18-2-3-16,16 4-5 0,-1 4-2 15,2 6-3-15,27 5 0 16,-31 5 0-16,-7 5-2 16,-7 6 2-16,-14-1 0 15,4 9 2-15,-3-1 1 0,-10 3 2 16,2 0 1-1,-16 4 1-15,-2-7-1 0,-5 2 1 16,-10 1 0-16,2-8 0 16,0 4 1-16,2-8 1 15,-2-1-1-15,6-3-1 16,-2-4 1-16,1-10-2 16,-6-6 1-16,5-4-3 15,5 2 0-15,4-4-2 16,6 1-9-16,-11 1-42 15,0-6-23-15,5 6-74 16,1 1-45-16,15 3-356 16,13 3 366-16</inkml:trace>
  <inkml:trace contextRef="#ctx0" brushRef="#br0" timeOffset="38136.719">16459 8917 347 0,'5'-13'206'15,"3"-5"-8"-15,-2 1-4 16,28 1-14-16,-29 4-4 0,-2 0-14 15,9 13-10-15,-12-12-20 16,0 5-9-16,0 1-21 16,-8 0-16-16,6 10-35 15,-4 2-15-15,-2 12-24 16,5 4-4-16,-5 11 0 16,0 6 2-16,0 3 8 15,-11-3 2-15,7 5 4 16,1 2-3-16,-1 1-4 15,0-3-3-15,-2 2-4 16,2 0-2-16,-4-15-1 16,3-3 0-16,3-12 0 15,-1-8 0-15,5-2 2 16,1-2 3-16,5-5-21 16,0-2-29-16,0 1-97 0,0 0-94 15,6-29 139-15</inkml:trace>
  <inkml:trace contextRef="#ctx0" brushRef="#br0" timeOffset="38504.54">16806 8736 672 0,'4'-1'397'0,"-1"4"-47"0,-3-3-153 15,0 0-34-15,0 0-57 16,-1 0-23-16,0 18-21 16,1 17-5-16,0-5-17 15,1-12-6-15,-1 16-8 16,0 15-1-16,-7-9 2 16,2 4 2-16,-8-3 1 15,-1 4 0-15,-5-2-4 16,5 1-4-16,1-1-6 15,10 4-4-15,-6-9-2 16,-1-7-3-16,4-8 1 16,-11-10-1-16,15 2 1 15,1-5-1-15,5-7-3 16,-16-4-25-16,6-6-90 0,6 3-73 16,-5-4 104-16</inkml:trace>
  <inkml:trace contextRef="#ctx0" brushRef="#br0" timeOffset="38821.01">16392 9057 797 0,'-6'-3'391'0,"6"1"-139"16,5-1-52-16,5 2-56 15,9 1-20-15,7 1-16 16,0-1-8-16,7-1-23 16,0 0-8-16,7 0-21 15,2-2-8-15,-3 1-13 16,-12-4-7-16,-8 3-8 15,5-3-2-15,-4 1-2 16,6 2 10-16,2-5-71 16,-10 0-61-16,4 4 74 0</inkml:trace>
  <inkml:trace contextRef="#ctx0" brushRef="#br0" timeOffset="39287.98">17261 9033 800 0,'-15'-6'418'0,"-16"-7"-97"16,31 12-75-16,0 1-83 16,12 1-34-16,-5-4-51 15,-25 4-21-15,39-13-18 0,-7 7-1 16,15 0 3-16,31-6 1 15,-28 12-4-15,4-4-2 16,8 1-8-16,-7-2-6 16,10 5-8-16,10-7 1 15,-31 6-8-15,-4 5-2 16,-9-5-1-16,-37 15-1 16,33-13 0-16,4 2 6 0,-13 2-76 15,31-6-54-15,-29 4-188 16,-2 4 180-16</inkml:trace>
  <inkml:trace contextRef="#ctx0" brushRef="#br0" timeOffset="39621.39">17243 9208 575 0,'-18'7'361'0,"13"-6"9"0,8 7-97 16,-1-11-76-16,-6 2-37 16,8-1-56-16,-4 1-18 15,0 0-13-15,11-3 3 16,16-2 11-16,29-7 2 15,-20 7 0-15,4 0-7 16,4-2-24-16,5 0-15 16,-4 2-26-16,5 3-6 15,-15 3-3-15,-4 0 10 16,-9 0-109-16,-17 3-93 0,-7-3 117 16</inkml:trace>
  <inkml:trace contextRef="#ctx0" brushRef="#br0" timeOffset="40252.87">18244 9177 409 0,'-2'-3'268'0,"-4"-8"23"15,-11-27-34-15,23 29-47 16,-3 4-20-16,-2 2-54 16,-2 2-33-16,1 1-48 15,-1 0-19-15,-2 24-16 16,-8 43 4-16,1-12 8 16,4 1 1-16,-10-3 2 15,13 1-7-15,5-18-5 16,-15 8-5-16,1-4-7 15,-10 1-2-15,-21-2-4 0,29-2-1 16,39-13 2-16,-50 12 4 16,21-12-3-16,4-9 1 15,-24 9 2-15,37-24-17 0,-10 5-59 16,-12-1-41-16,-6-8-164 16,10-6 169-16</inkml:trace>
  <inkml:trace contextRef="#ctx0" brushRef="#br0" timeOffset="40785.89">18216 9113 641 0,'-15'-2'377'0,"0"-1"-66"15,11 3-105-15,3 0-29 16,6 0-48-16,-5 0-18 16,0-1-28-16,0 0-10 15,0 0-18-15,12-5-3 16,7-5-4-16,32-17-3 15,-24 14-12-15,-3-3-5 16,5-1-14-16,5-1-4 16,7 5-6-16,3 2-1 0,0 11-2 15,5 5-1-15,-13 7 0 16,-6 5 0-16,-3 2-1 16,-10 3 1-16,-11 1-2 15,-6 4 2-15,-9 5 2 16,-4 4 1-16,-6 1 1 15,2-6 1-15,-6-2 0 16,-10-10 1-16,0-2 1 16,6 9 2-16,-12-14 0 15,11 3 2-15,-1-14-3 16,-7-15-2-16,8-1-1 16,-2-4-2-16,7 1-5 15,5 4-21-15,8 3-59 16,4 6-41-16,3 3-185 15,7 0 197-15</inkml:trace>
  <inkml:trace contextRef="#ctx0" brushRef="#br0" timeOffset="41303.56">19013 8706 368 0,'5'-17'274'0,"-2"7"57"16,3 2-51-16,1 4-52 15,-16-2-15-15,9 5-58 16,-3 1-29-16,-1 3-53 16,4-3-25-16,0 1-21 15,4 21-3-15,1 41 0 0,-16-24 2 16,-2 9 6-16,1 3 1 15,-6 1-4 1,0-1-6-16,2-2-8 0,3 2-3 16,0-4-3-16,3 4-1 15,-2-8-1-15,4 2 0 0,2-9 0 16,-3-11 1-16,2-6-1 16,-2-10 3-16,0-7 2 15,7 3 4-15,0-6-17 16,1-9-27-16,-3-14-101 15,1-7-97-15,9-14 138 16</inkml:trace>
  <inkml:trace contextRef="#ctx0" brushRef="#br0" timeOffset="41770.119">19361 8873 709 0,'23'4'394'0,"-8"0"-71"16,1 2-67-16,-13-1-71 0,-3-2-37 16,-3 2-33-16,2 4-14 15,-5 0-12-15,-2 1-7 16,-10-4-23-16,-12-6-12 16,-2 4-24-16,-5-5-6 15,-7 5-8-15,0 6-3 16,-5-7-1-16,2 4-1 15,6-7-2-15,-1-4 1 16,10 7-2-16,5 1-1 0,7-1 0 16,10 6-3-16,4-7-2 15,2 4-1-15,7-1-1 16,-2-1 2-16,7 6 1 16,-1 0 2-16,11 6-1 15,-2-2 2-15,7 3 0 16,-4 1-1-16,-3 3 2 15,2 3 0-15,2 2 0 16,7 6 1-16,-12-6 1 16,-1-5 0-16,4 2 0 15,-1-4 0-15,1-8 1 16,5 3-1-16,-11-8 8 16,-6-7-32-16,7-1-120 15,-4-3-9-15,1-14 67 0</inkml:trace>
  <inkml:trace contextRef="#ctx0" brushRef="#br0" timeOffset="42491.57">19785 9303 843 0,'13'-22'424'15,"-9"-2"-142"-15,3 10-69 16,-3-3-23-16,-3 7-24 16,0 8-20-16,-5-7-35 15,-4 2-13-15,-4 9-36 16,-3-2-14-16,-6 9-12 15,-5 0-4-15,-7-3-7 16,-6 3-6-16,1 8-11 16,8-1-4-16,0 4-2 15,10 4-1-15,0-8-1 16,-6 2 0-16,14 2-1 16,-1-4 0-16,8-1-1 15,0-2 0-15,8 1-1 0,13 1 0 16,-3 0 0-16,0-4 1 15,8-6 1-15,-10-4 1 16,11-1 0-16,17 0 0 16,-11-7 1-16,-2-5 1 15,5-7 1-15,-13-9-1 16,2 4-1-16,0-7-3 0,-7-5-12 16,1 2-9-16,-6-10-14 15,-2 10-1-15,1 11 7 16,-7 7 7-16,0 16 4 15,-5 0 3-15,-1 11 2 16,3 6 0-16,-5 8 10 16,2 2 2-16,0 4 1 15,-6-10 1-15,6 9 0 16,1-5 1-16,5-2-1 16,4 5 1-16,5-13 1 15,1 3 0-15,3-8 2 16,3-2 1-16,6-7 2 15,4-2 0-15,6-3 1 16,-2-7 0-16,6-2-1 16,7-2 1-16,-13-8-3 0,9 4 26 15,-10-7-76 1,-7-3-40-16,11 3 59 0</inkml:trace>
  <inkml:trace contextRef="#ctx0" brushRef="#br0" timeOffset="43105.85">20783 8873 633 0,'2'-12'394'0,"-1"0"-30"0,0 7-159 15,1 2-45-15,0 10-71 16,-2 2-24-16,-5 5-34 16,-1 3-6-16,0 14 1 15,-1 11 2-15,-2 3 2 16,0 1 1-16,-1 4 2 16,2-1-2-16,1-1-4 15,-2 5-3-15,3-9-6 16,-4-10-3-16,-1-7-3 15,4-2-2-15,-3-13 0 16,6 2 0-16,1-8 3 16,1-5 2-16,-3-4 12 15,-5-9-25-15,4 1-88 16,-2-7-87-16,3 0 94 16</inkml:trace>
  <inkml:trace contextRef="#ctx0" brushRef="#br0" timeOffset="43345.92">20618 9071 703 0,'-1'-3'403'0,"5"3"-44"16,-3-8-55-16,13 6-76 16,6-1-36-16,2-2-59 15,8 5-25-15,-5 3-34 16,-1-1-16-16,4 3-27 15,-4 1-7-15,4-1-10 16,0 0-3-16,-11-3-3 16,-1-1 16-16,-14 0-64 15,-2-1-35-15,7 2 50 16</inkml:trace>
  <inkml:trace contextRef="#ctx0" brushRef="#br0" timeOffset="43951.52">21918 8702 541 0,'7'-18'335'16,"-6"-2"-37"-16,12 6-115 15,-8 1-25-15,-2 4-41 16,0 6-15-16,-4 5-34 15,-2 0-11-15,2-2-21 16,-2 14-7-16,-2 16 6 0,-6 74 5 16,-1-34 5-16,3 1 2 15,0-9-2 1,-20-5-8-16,4-3-14 0,-9-11-2 16,1-1-6-16,21-1-1 15,5-2-1-15,4-5-5 0,-9 2 0 16,10-14 1-16,-12-19 2 15,10 0 11-15,8-15-48 16,-12 12-45-16,9-18-182 16,-4 1 154-16</inkml:trace>
  <inkml:trace contextRef="#ctx0" brushRef="#br0" timeOffset="44492.219">22283 8997 734 0,'6'5'410'0,"-12"3"-70"16,-13-3-70-16,4 4-77 0,-1 1-47 16,-4 1-56-16,0 0-20 15,-1 1-30-15,-1 2-8 16,1 4-16-16,0 4-5 15,-1 1-1-15,-4 0-1 16,9 2 1-16,5 3-2 16,6-4-2-16,7 4-2 15,4-4-2 1,3-5 1-16,9-3-1 0,-1-7 2 16,4-3-1-16,2 1 1 15,-2-3 2-15,2-4 1 0,3-9 3 16,-2-9 2-16,6-3 0 15,2 0 0-15,-6-12-2 16,-3-3 0-16,-7-7 1 16,-3 0-1-16,-2 4 0 15,-12 3-1-15,1 6-1 16,-3 3-3-16,-15 5-3 16,9 8-2-16,-8 6-2 15,-11 3 0-15,6 6-2 16,-2-1 0-16,2 6 1 15,5 2-1-15,2 2-1 16,5 5 0-16,3 0 2 16,0 2-10-16,1 1-68 0,1 3-40 15,4-2-146-15,-2-5-93 16,11 2 231-16</inkml:trace>
  <inkml:trace contextRef="#ctx0" brushRef="#br0" timeOffset="45351.82">22988 9083 645 0,'-2'0'380'0,"-4"-1"-28"15,-4 0-72-15,-1-4-64 16,-1 0-31-16,-2 1-47 16,3-2-19-16,-14 3-36 15,8 2-19-15,-12 1-25 16,-12-1-11-16,9 9-14 16,-13-3-3-16,10 5-7 15,7 1-1-15,3 2-3 16,8 1 0-16,5 6-2 0,3 3 0 15,7 2-1 1,3 2 0-16,3-5 1 0,0-4 0 16,9-6 1-16,2-2-1 15,7-10 0-15,5 3 1 16,3-10-8-16,-2-7-8 16,7-3-17-16,-5-10-6 0,-2-2-2 15,8 3 3-15,-11-6-4 16,-4 2-5-16,-10 5-7 15,-16-1 6-15,4 13 16 16,2 0 3-16,-3 13 6 16,3 6-2-16,-10 12-2 15,1 6 7-15,1 10 9 16,-6 3 3-16,-3 18 5 16,0 6 5-16,-9 8 12 15,2 4 3-15,-4-4 8 16,-5 5-2-16,5 6-1 15,2 3-2-15,7 2-7 16,0-12-2-16,5-10-3 16,3-5-3-16,0-15 3 15,-4-2 1-15,-5-17 2 0,0 1 1 16,-4-10 2-16,-1-13 2 16,-3 2-1-16,3-15 1 15,-5-6-2-15,10 1-2 16,3-16-4-16,-7-6-2 15,12-2-6-15,-7-6-4 16,8 5-6-16,18 7-1 16,-9-2 0-16,7 6 2 15,4 1 4-15,-5-7 1 16,14 3 3-16,12 6 1 16,5-5 9-16,1 8 7 0,14 5 12 15,-12 1 4-15,5 4-3 16,3 0-4-16,6 5-10 15,-10-5-4-15,15 9-4 16,-3-2-2-16,-11 2 22 16,3-2-38-16,-17-4-88 15,-5 0 78-15</inkml:trace>
  <inkml:trace contextRef="#ctx0" brushRef="#br0" timeOffset="46717.96">24079 8654 673 0,'28'-28'352'15,"-35"24"-90"-15,1 7-46 16,-5 0-66-16,-4 3-33 15,-1 6-43-15,-5-1-17 16,-2 13-18-16,-3 5-6 16,-6 13-8-16,-3-1-5 0,5 5-9 15,-11-4-2-15,3-6-4 16,18 7 0-16,-10-3-3 16,14 4 0-1,8 1 0-15,-14 0 1 0,15 3 0 16,4 0 1-16,6-4-1 15,0-10 0-15,7-4-1 16,4-6 0-16,-1-8 11 16,-1 1-24-16,8-12-107 15,-2-2-89-15,4-2 114 16</inkml:trace>
  <inkml:trace contextRef="#ctx0" brushRef="#br0" timeOffset="47123.38">24472 8854 971 0,'3'-10'433'0,"-1"2"-202"16,-1 0-48-16,-1 5-71 15,-1 8-29-15,-4 10-46 16,-3-2-17-16,0 21-2 16,-3-1 5-16,5 6 7 15,4 9 3-15,-5-7 0 16,-4 1-2-16,-7 2-3 15,0-4 0-15,0 4-6 16,4-4-2-16,6-4-6 16,2-4-2-16,-3-20-3 15,8 1 4-15,-5-14-25 16,3-12-37-16,4-3-118 0,-1-10-120 16,14-14 176-1</inkml:trace>
  <inkml:trace contextRef="#ctx0" brushRef="#br0" timeOffset="47617.04">24930 8702 751 0,'-40'-8'379'0,"34"3"-109"16,4-1-46-16,7 0-64 15,3 0-29-15,7 8-49 16,0-1-21-16,3 6-28 0,6 7-10 16,5 14 2-16,3 14-1 15,1 8 2-15,2 3 3 16,-16-16-4 0,-9-19-2-1,0 2-4-15,32 56 1 0,-16 6 7 0,-8 8 7 16,-26-31 11-16,-18 2 2 15,-7-4-3-15,-2-6-7 16,-6 3-13-16,-4-7-5 16,-1-1-9-16,0-3-1 0,2-9 16 15,15-4-46-15,1-11-38 16,22-11 43-16</inkml:trace>
  <inkml:trace contextRef="#ctx0" brushRef="#br0" timeOffset="60065.229">4329 9020 610 0,'-5'-5'291'15,"11"-1"-104"-15,-12-2-3 16,3-4-25-16,7 0-17 16,1-3-19-16,-2 2-4 0,-3-4-7 15,8 8 0-15,-3-3-13 16,-6-4-9-16,2 5-18 15,-5-2-6-15,-11 2-6 16,6-2-6-16,-14 1-12 16,7 6-11-16,-21 6-21 15,-3 4-6-15,-12 8-5 16,-9 3-3-16,3 4-1 16,-8 10-3-16,1 8-2 15,-4-1-2-15,0 18 1 16,0 0 2-16,8 16 5 15,-4 4 1-15,14 8 3 16,9 4 0-16,-6-7 0 16,19 4 1-16,-3-1-1 15,13 2 1-15,19-3 5 16,0-4 0-16,17-13 4 16,-3-8 3-16,17-8 2 0,2-5 0 15,11-3-1-15,5-8-3 16,9-11-3-16,7-4 0 15,8-25 0-15,4-2 1 16,-2-15 1-16,-5-11 3 0,-4-9 1 16,2-13 0-16,3-13-1 15,-3-16-1-15,6-15-1 16,-4-3 1-16,-16-5-2 16,-3 5 0-16,-20 4-1 15,-9 3 0-15,-10 14 11 16,-6 4 8-16,-12 18 14 15,-11 5 4-15,-18 18-9 16,-11 5-11-16,-10 9-19 16,-12 11-7-16,-21 12-7 15,-3 4-1-15,-22 9 4 16,5 9 1-16,11 7 3 16,0 9 0-16,23 6-1 15,3-3-3-15,12 4-3 16,16-2-1-16,7 8-15 15,11 5-22-15,16 2 338 16,10 11-232-16</inkml:trace>
</inkml:ink>
</file>

<file path=ppt/ink/ink9.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6T17:59:39.998"/>
    </inkml:context>
    <inkml:brush xml:id="br0">
      <inkml:brushProperty name="width" value="0.05292" units="cm"/>
      <inkml:brushProperty name="height" value="0.05292" units="cm"/>
      <inkml:brushProperty name="color" value="#0070C0"/>
    </inkml:brush>
    <inkml:context xml:id="ctx1">
      <inkml:inkSource xml:id="inkSrc24">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11-06T18:00:16.584"/>
    </inkml:context>
    <inkml:brush xml:id="br1">
      <inkml:brushProperty name="width" value="0.05292" units="cm"/>
      <inkml:brushProperty name="height" value="0.05292" units="cm"/>
      <inkml:brushProperty name="color" value="#FF0000"/>
    </inkml:brush>
  </inkml:definitions>
  <inkml:trace contextRef="#ctx0" brushRef="#br0">6560 7949 510 0,'1'-8'288'0,"-4"-7"-35"16,3 3-34-16,2 9-44 16,4 3-22-16,-3-6-35 15,4 6-13-15,-7-5-22 16,-6-4-7-16,14 15-17 16,-16-9-11-16,8 9-20 15,0 0-10-15,-10 2-8 16,13 8 0-16,-3 9 0 15,-1 6 1-15,-2 5 2 16,-7 5 1-16,0-4 0 0,5 1 1 16,-5 1-1-16,1-3-2 15,0 0-1-15,-4-5-1 16,5-2-3-16,-1-9 0 16,0-1-1-16,-8 7 0 15,10-11 0-15,5 5 1 16,-6-10-1-16,10-12 1 0,-6 3-7 15,-3-1-30-15,11-11-114 16,-5 3-117-16,9-17 155 16</inkml:trace>
  <inkml:trace contextRef="#ctx0" brushRef="#br0" timeOffset="551.59">6550 7898 841 0,'-9'-3'393'16,"8"-1"-168"-16,-1-3-29 15,2 0-69-15,7-2-18 16,-3-1-16-16,11 3-5 16,-1-8-8-16,-6 2-7 0,12-1-18 15,-6-4-7 1,9 3-14-16,18 3-5 0,-7-1-10 16,2 2-6-16,1 6-5 15,-9-1-2 1,3 8-1-16,-6 5 0 0,0 7-2 15,-4 6 1-15,-4 4-1 16,6 5 2-16,-15 4-1 16,-2-2 2-16,-6 0 0 15,-9 2 1-15,-3-7 2 16,-1 4 0-16,-6-3 0 16,1-9 1-16,-6 2 3 15,-5-10 1-15,-3-3 2 16,-11 0 0-16,4-7-4 15,12 1-1-15,-4-9-3 16,11-1-2-16,-5-6-3 0,-9-8-2 16,12 9-8-16,8 5-26 15,7-1-68-15,2 7-59 16,5 2-205-16,0-4 231 16</inkml:trace>
  <inkml:trace contextRef="#ctx0" brushRef="#br0" timeOffset="1150.05">7320 7636 771 0,'4'-48'362'16,"1"40"-136"-16,1 2-21 16,-1-2-34-16,-5-6-13 0,4 14-20 15,-4-8-9-15,0 7-25 16,-1 2-17-16,-2-1-36 15,2 0-19-15,0 0-18 16,-3 19-2-16,-11 38 2 16,5-25 2-16,-3 8 1 15,0 1 1-15,-6 4-1 16,0 5-1-16,2-1-4 16,1-2-2-16,8-5-3 15,-2-9-2-15,1-6 1 16,2-5-1-16,1-4 0 15,6-1 1-15,0-11 0 16,-2-1 2-16,3-5-4 16,-2-5-25-16,0 4-99 15,-1 0-76-15,5-29 112 16</inkml:trace>
  <inkml:trace contextRef="#ctx0" brushRef="#br0" timeOffset="1588.41">7641 7535 826 0,'-9'-2'499'0,"9"2"-46"0,6 3-207 15,3-4-41-15,0 1-77 16,-9 0-27-16,-9-3-47 15,3 2-15-15,-1 2-17 16,0-1-3-16,7 11-3 16,5 5 1-16,-8 5 1 15,2 9 2-15,1 6 0 16,-17-2 0-16,9 8 1 16,-2 4-1-16,-1 0-1 15,-1 5-2-15,-8-4-3 16,-2-6-1-16,-4-2-4 15,5-6 0-15,3-11-4 16,3 2 1-16,3-8 1 16,2-3 0-16,-10-1 2 15,16-6-1-15,-2-6-4 16,-8-5-18-16,25-5-69 0,-10 3-59 16,3-10-155-16,11 2-134 15,-9 2 272-15</inkml:trace>
  <inkml:trace contextRef="#ctx0" brushRef="#br0" timeOffset="1895.139">7288 7780 946 0,'-1'0'465'0,"1"-3"-156"16,-1 1-44-16,1 1-78 15,0 0-28-15,0 0-45 16,0 0-21-16,18-7-29 16,33-6-11-16,-24 13-17 15,-4 1-7-15,4 0-11 16,0 4-5-16,0-1-4 0,-1 3-1 15,5-3-3-15,-9-3 0 16,-5 0 6 0,0 0-49-16,-8-4-129 0,9-2-88 15,12-1 135-15</inkml:trace>
  <inkml:trace contextRef="#ctx0" brushRef="#br0" timeOffset="2350.15">7913 7742 1015 0,'0'-1'467'0,"0"0"-198"0,0 0-37 15,0 0-80-15,2-1-26 16,18-5-41-16,30-3-21 15,-15 12-12-15,-3-2-6 16,-5 0-9-16,22 4-4 16,-13-2-9-16,1 1-5 0,7-2-7 15,-21-1-3 1,1 0-1-16,-3 1-2 16,-5 0-1-16,-1-2-1 0,-5 4-19 15,-1-6-46-15,-5 1-110 16,-3 7-91-16,-2-8 151 15</inkml:trace>
  <inkml:trace contextRef="#ctx0" brushRef="#br0" timeOffset="2715.58">7900 7933 531 0,'3'0'375'15,"-2"2"70"-15,0-3-125 16,-1 1-89-16,0-1-34 15,0 0-56-15,17-1-12 0,39 2-18 16,-32 3-6-16,6-3-21 16,5 4-11-16,-1-3-18 15,10 4-10-15,0-1-17 16,-9 0-9-16,-4-4-9 16,-8 4-2-16,-9-1 6 15,1-2-12-15,-7 0-127 16,1-6 420-16,-6 1-262 15</inkml:trace>
  <inkml:trace contextRef="#ctx0" brushRef="#br0" timeOffset="3386.96">8822 7845 751 0,'5'-10'400'16,"20"-24"-88"-16,-25 27-44 15,-2 4-94-15,-15 5-43 16,15 5-64-16,1 7-24 15,-8 16-16-15,18 10 2 16,-21 12 5-16,3 3 6 16,7 5 5-16,-10-5 0 0,1-2-8 15,-3 1-7 1,-4-3-10-16,-2-4-4 16,-1-4-3-16,2 3-2 0,3-16-1 15,1-5 0-15,14-9-1 16,-7-14 3-16,6-3 1 15,2-1 1-15,1-11-45 16,7 3-47-16,5-11-160 16,7 0 147-16</inkml:trace>
  <inkml:trace contextRef="#ctx0" brushRef="#br0" timeOffset="3895.55">8802 7889 671 0,'-3'-9'389'0,"-3"-2"-37"16,6 4-152-16,1-6-18 0,3 1-39 15,3 0-14-15,4-4-28 16,0 2-9-16,10 3-13 16,0 0-4-16,13 4-24 15,12 6-5-15,-5 2-10 16,5 3-12-16,-7 4-3 16,-9-2-4-1,3 4-7-15,-6 3-2 0,-3 11-3 16,-3-1 1-16,-9 1 0 15,-2-1 1-15,-7-2 1 16,-5-3 2-16,-8 4 1 16,-2 4 0-16,-6-1-1 15,-7-2-1-15,-2-3 1 16,-10-8-2-16,-11 3 5 16,12-3 0-16,7-8-5 15,6 2-2-15,4-15-4 0,-4 0-1 16,-9-4 3-16,5 1-1 15,11-8-13-15,-5-4-30 16,16 5-100-16,3 0-57 16,2 0-132-16,12 11 191 15</inkml:trace>
  <inkml:trace contextRef="#ctx0" brushRef="#br0" timeOffset="4383.84">9676 7468 779 0,'-6'-32'421'0,"3"4"-63"0,1 10-87 16,-3 1-70-16,6 7-28 16,-4 10-66-16,3-1-29 15,-1 12-42-15,-5 2-14 16,1 15-12-16,4 20 1 15,-7 0 0-15,3 8 0 16,-6 0 3-16,-10-10 1 16,4 6 3-16,3 3 0 15,-4-1 1-15,11-2-2 0,-3-9 0 16,-8-7-1-16,9-9-2 16,-11-4 0-16,10-4-2 15,-1-6-1-15,2-7 2 16,0-6 1-16,-2-6 0 15,7 1-4-15,0-13-58 16,3-2-48-16,6-18-275 16,4-3 240-16</inkml:trace>
  <inkml:trace contextRef="#ctx0" brushRef="#br0" timeOffset="4834.769">10043 7650 872 0,'3'0'473'0,"-3"8"-74"0,-6 1-97 15,6-3-87-15,-5 0-27 16,-3-3-49-16,-2 2-24 16,-6-1-37-16,-2-2-14 15,-3-1-28-15,-6-1-11 16,-8-1-13-16,-1-1-4 15,-8 0-4-15,11 0 0 0,0 1-4 16,3 1-1-16,5 0 0 16,4 3-2-16,5 1 0 15,5 4 2-15,6 0-3 16,1 0 0-16,1 2 1 16,0-1-3-16,4 2 4 15,6 2 0-15,6 0 0 16,3 4 1-16,-1 5 1 15,2-1-1-15,0 3 1 16,-2-1 0-16,-3-3 0 16,-8 1 1-16,11-1 0 15,-3 0 0-15,1 1 0 16,4-7 0-16,-8-2 0 16,-1 4-1-16,-2-10-6 15,2 9-20-15,-5-12-103 16,3-1-72-16,-3-7 118 15</inkml:trace>
  <inkml:trace contextRef="#ctx0" brushRef="#br0" timeOffset="5582.53">10332 7997 884 0,'9'-1'451'0,"-9"-4"-112"16,3 0-78-16,4 5-69 16,-6-4-31-16,-2-7-54 15,-2 7-16-15,-9-6-26 16,0 10-14-16,-6 2-19 15,-9 1-6-15,9 3-8 16,-4-2-3-16,0 8-6 16,8 0-2-16,-15 3-3 15,2 1-1-15,6-2 0 0,0 1-1 16,3 1 0 0,5-4-1-16,3 1-1 0,-2 1 0 15,12-2-1-15,-3 3-1 16,11-5 2-16,5 0-1 15,-5-1 1-15,9-1 0 16,-1-3 0-16,6-2 1 16,6-3 0-16,0-1-1 0,-8-7 0 15,-10-2 0-15,11-5-3 16,-2-4 0-16,4-2-3 16,4-3-1-16,-13-4-3 15,2 5-2-15,-2 2 2 16,-2-4 1-16,-2 15 5 15,-9-2 0-15,-2 9-2 16,-3 10 1-16,-3 3 0 16,1 2 3-16,-1 3 2 15,-2-1 1-15,2-1 1 16,3 6-1-16,-2-1 2 16,1-1 1-16,3 1 2 15,0-2 0-15,6-2-1 16,2 1 0-16,4-3-1 15,0 1-1-15,10 0-1 16,-4-3-1-16,2 0 1 0,13-2 0 16,-11-8 1-16,3-1 1 15,9-8-1-15,-2 1-1 16,2-5-1-16,6-2-1 16,-13 0-11-16,-7-5-19 15,-4 2-63-15,-2 1-59 16,-6 7 91-16</inkml:trace>
  <inkml:trace contextRef="#ctx0" brushRef="#br0" timeOffset="6385.969">11438 7658 416 0,'5'-13'281'0,"10"8"-13"16,-20-6-57-16,8 4-19 15,3 7-18-15,-12-11-10 16,2 12-32-16,8 1-12 15,-10-1-24-15,5-1-9 16,0 0-3-16,-1 12-3 16,-6 12-13-16,0 29-5 15,0-19-9-15,1 1-5 16,-3 2-13-16,-11 2-6 0,9 3-11 16,5-3-6-16,2-7-5 15,7 3-2-15,-4-13 0 16,-4-2-1-16,6-5 1 15,-2-8 9-15,-4-2-55 16,5-4-39-16,-1 0-102 16,-1-3-101-16,2 1 182 15</inkml:trace>
  <inkml:trace contextRef="#ctx0" brushRef="#br0" timeOffset="6745.58">11225 7754 634 0,'-1'0'403'0,"3"0"15"15,2 0-121-15,-4 0-94 16,0 0-28-16,15 0-36 16,40 2-9-16,-18-2-16 15,2-4 1-15,13 7-34 16,-8-3-12-16,6 0-22 16,0-1-20-16,-14-1-6 15,1 2-7-15,-13 0-5 16,-4 0-1-16,-7 0 9 15,-3-2-17-15,-7-4-90 16,-4 2 97-16,-10-1-37 16</inkml:trace>
  <inkml:trace contextRef="#ctx0" brushRef="#br0" timeOffset="17124.24">12519 7467 633 0,'4'-7'325'0,"-4"-3"-89"16,1 3-25-16,1 6-57 16,-4 0-22-16,2 1-36 15,0 0-15-15,0 0-25 16,0 0-6-16,0 0-7 16,0 3 2-16,1 18 3 15,3 36-2-15,-9-25-10 16,-6-4-6-16,-1 12-7 15,-4-5-5-15,-3 9-2 16,6 3-2-16,-8 0-2 16,-5-2 0-16,9 2-4 15,-4-1 0-15,5-6-2 16,12 1 1-16,0-11 1 0,-12-9 1 16,10-6 2-16,3-1 3 15,-9-10 4-15,13-1 3 16,-6-5-2-16,0-3-2 15,9-6-34-15,-1 3-39 16,10-15-110-16,-8 4-135 0,12-5 190 16</inkml:trace>
  <inkml:trace contextRef="#ctx0" brushRef="#br0" timeOffset="17675.649">12803 7774 1138 0,'1'2'493'0,"-5"2"-253"15,-3 2-31-15,1 1-62 16,-13 2-26-16,8 7-41 16,-6-2-13-16,-7 0-15 15,8-3-3-15,-5 20-13 16,-6-3-5-16,11 2-14 0,-1 2-5 15,4-19-6-15,10 4-2 16,-7 1 0-16,1-2-2 16,8-1-1-16,1 0-1 15,8-4-2-15,1-3-1 16,-1-1 1-16,8-4 1 16,1-3 2-16,7 0 2 15,4-5 3-15,-3-5 1 0,6 1 0 16,-11-7 1-16,-3-1 1 15,0 4 0-15,-6-3 2 16,-1-1 1-16,2-5-1 16,-4 1 0-16,-8-12 0 15,0 5-1-15,-10-1-1 16,0-7 0-16,-3 7-3 16,4-1-2-16,9 12-4 15,-6 7-1-15,-6 2-3 16,0 7-1-16,-2 2-2 15,-2-2 0-15,5 7-2 16,1 6 1-16,-5 0-1 16,5 7 1-16,5 5 0 15,-3 0 5-15,7 2-82 0,0 0-49 16,4-3-133-16,7 1-206 16,4-5 319-16</inkml:trace>
  <inkml:trace contextRef="#ctx0" brushRef="#br0" timeOffset="18591.47">13364 7889 720 0,'1'0'429'0,"-12"-9"-20"15,11 5-103-15,1-1-83 16,-9 2-38-16,15-1-59 16,-10 0-26-16,-8-5-32 15,2-2-7-15,-14 1-17 16,8-1-8-16,-3 4-13 16,4 6-6-16,-6-1-4 15,-4 2-2-15,3 8-3 16,-7-4-1-16,5 6-3 15,0 3-2-15,2 1-1 0,5 3-1 16,0 2 0-16,4 1-2 16,2 2-2-16,4-5 0 15,7-1-3-15,3-3 0 16,7 0 2-16,2-2 0 16,6 1 3-16,-3-11 1 15,6-9 1-15,-2-1 0 16,6-12 2-16,-2 2-1 15,3-4 0-15,0 4 0 16,-9-9 1-16,2-1 0 16,-5-3 1-16,-4-1 0 0,-7 8-2 15,4 5-1-15,0 10-2 16,-5 4-5-16,-3 10-6 16,-8 6-1-16,-3 9-3 31,1 0 4-31,-9 27 5 0,1 18-1 15,-2 8 5-15,-4-14 2 16,3 4 1-16,-3-4 1 16,2-1 0-16,3 7 0 15,-1-2 0-15,3 0 1 16,1-3-1-16,2-7 2 16,-2-4 0-16,2-6 0 15,0-8 1-15,-6-9 2 16,3-4 1-16,-5-7 2 15,-1-1 2-15,1-6-1 16,5-5 1-16,3-6-2 0,-2-6 0 16,2-14-8-16,-3 2-3 15,-4-10-10-15,6-2-5 16,9 3-1-16,1-2 0 16,23 7 3-16,-10-5 3 15,5-4 2-15,-7-5 3 16,7 0 8-16,11 7 4 0,6 2 12 15,13 8 3-15,-3 1 2 16,1 3-2-16,3 8-5 16,-5-2 0-16,9 7-3 15,10 2-2-15,-9 3-1 16,-17 1-3-16,-10 0 0 16,-20 0 0-16,2 0-7 15,17-3-34-15,-12-6-114 16,10-1-391-16,5 2 365 15</inkml:trace>
  <inkml:trace contextRef="#ctx0" brushRef="#br0" timeOffset="19531.53">14097 7407 378 0,'8'1'271'15,"-3"-1"12"-15,2 0-99 16,-1 0-24-16,0 1-28 15,4 2-4-15,-7-5-11 16,-1-3-5-16,-2 1-10 16,-1 3-4-16,0-1-3 0,1 1-3 15,-1 0-5-15,0 0 0 16,0 1-27-16,-6 0-1 16,-9 1-18-16,-33 6-13 15,24-2-3-15,-1-4-12 16,-3 5-1-16,1-2-4 15,3 1-4-15,6 4-3 16,2-2-1-16,-3 1-1 0,1-3-1 16,1 8 0-16,3-2 0 15,6 0-1-15,8 1-1 16,-7 4 0-16,3-2-1 16,0 1 1-16,3 7 1 15,9-3 0-15,-4 1 2 16,-8 1-1-16,-2-2 2 15,-6-2 0-15,7 4 0 16,6 1 0-16,2 0 1 16,0 1 0-16,-10-1 1 15,4-2-1-15,-8 3 0 16,6 0 1-16,2-4-1 16,-1 5-1-16,4-3 1 15,-3-4 0-15,3 0 0 16,1-3 0-16,-3 1 0 0,5-1-1 15,1-6 0-15,0 5 0 16,6-7 0-16,-14 1 0 16,8 4-1-16,0-7 0 15,5 0 1-15,6 3 0 16,-3-5 0-16,5 1 0 16,-2 0 2-16,-3-3-1 15,8-4 1-15,2 2 1 0,6-4 2 16,5-4 1-16,-6-5 1 15,-3 0 0-15,-3-1 1 16,-1 0-4-16,-4 3-49 16,-4-3-40-16,0-1-136 15,-2 4-118-15,-15 7 214 16</inkml:trace>
  <inkml:trace contextRef="#ctx0" brushRef="#br0" timeOffset="20007.95">14444 7541 612 0,'-5'-27'437'0,"5"9"77"16,1 12-183-16,-1 7-122 15,1 3-43-15,-2-4-76 16,0 0-31-16,0 0-40 15,-5 17-2-15,-12 36 4 16,7-25 3-16,1 4 2 16,-1 4 0-16,-2 2-4 15,-4 3-3-15,-6-1-7 16,2-3-2-16,4-5-4 16,6-3 0-16,10-2-1 15,5 0 1-15,-8-14 2 16,-3 0 1-16,-5-12-16 15,-1-7-19-15,14 5-71 16,5-5-49-16,5-3-152 16,7-2-279-16,5-10 386 0</inkml:trace>
  <inkml:trace contextRef="#ctx0" brushRef="#br0" timeOffset="20741.07">14442 7549 547 0,'-18'-3'356'0,"10"2"18"31,0 1-81-31,-4-2-102 0,-1-5-28 15,9 4-73-15,6 1-19 16,9-2-8-16,11 4-9 16,1-8-2-16,1 1 1 15,5 4-4-15,2-1-8 16,2 6-5-16,4 1-14 16,5 5-5-16,6 3-6 15,-15-4-3-15,-13 5-2 16,-18-9 0-16,-13 0 5 15,2 9 0-15,-4 2 4 0,4 6-1 16,-15-2-4-16,-2-3 0 16,-5-2-4-16,-1-1 1 15,6 1-1-15,2-1 1 16,4-6 0-16,4-1 1 16,3-5-1-16,5-4 0 15,6 0-4-15,2-3-3 16,7 0-3-16,2 2-4 15,2 1 2-15,3 1 0 0,2 3 0 16,1 1-2-16,7 4-1 16,-3 1 0-16,4 8 1 15,-1 4 2-15,-11 4 2 16,2 3 3-16,-9-1 1 16,-4 3 1-16,7 6 4 15,-11 1 4-15,-9-1 2 16,-4 0 3-16,-9 0 5 15,-2-10 1-15,0-5 10 16,0-7 3-16,-7-11 1 16,2 7-1-16,-4-7-9 15,3 1-3-15,0-5-5 16,-5-17-2-16,22 2-4 0,-4-7-3 16,2-10-9-16,8 8-13 15,-11-1-34-15,5 4-21 16,1 7-52-16,8 6-25 15,12 3-118-15,3 2-101 16,17 3 232-16</inkml:trace>
  <inkml:trace contextRef="#ctx0" brushRef="#br0" timeOffset="21079.04">14967 7638 804 0,'-2'-4'468'15,"1"2"-83"-15,0 1-130 16,0-1-39-16,1 1-68 0,0 0-26 16,0 0-31-16,0 0-7 15,13-3-17-15,3 3-8 16,30 4-25-16,-24-5-9 16,1-1-7-16,-2 0 2 15,-3-2-62-15,3-1-52 16,-16 6 58-16</inkml:trace>
  <inkml:trace contextRef="#ctx0" brushRef="#br0" timeOffset="21907.77">15180 7420 913 0,'0'-1'494'0,"0"-2"-263"16,6 0 20-16,-6 2-121 15,0-1-100-15,0 1 51 16,0 0-63-16,26-10 43 16,21-9-5-16,-19 13-13 15,11 1-3-15,0 6-1 16,14 4-2-16,-13 1-11 16,-7 1-8-16,-5 4-8 15,-2 4-4-15,-1 4-1 16,-7 10-1-16,-2 2 3 15,-3-3-1-15,-9 6 2 16,-4-6 0-16,0 5-2 16,-4-2 1-16,1 3-2 15,5-3-1-15,-6-2 0 0,1 3-1 16,1-2 0-16,-3 5-1 16,-3-4 1-16,8 5 0 15,-3-2-1-15,-3-3 1 16,3 4-1-16,-7-10 1 15,6-2 0-15,-1-2 1 16,0-2 1-16,-3-1-1 16,3-7 3-16,-2 2 0 15,-2-7 1 17,5-1 3-32,1-1-3 15,-11 9 1-15,-2-1-2 0,-8-2 9 0,10-7 4 16,-11-4 9-16,-6-2 1 15,-6-4-8-15,-3-4-5 16,12-1-8-16,-4-1-3 16,22 5-13-16,5 2-20 15,-7 2-90-15,12 0-60 0,-7 3 103 16</inkml:trace>
  <inkml:trace contextRef="#ctx0" brushRef="#br0" timeOffset="22771.99">13751 8301 592 0,'-1'0'356'0,"0"0"-55"16,0 0-88-16,0 0-32 15,0 0-44-15,1 0-16 16,1 3-20-16,4-2-8 16,22 0-17-16,26 26-8 15,-8-23-8-15,6-1-1 16,11 1-2-16,2-3-1 0,9 0-8 16,12 5-2-16,16 1 2 15,2 8-1-15,7-3-6 16,0-8-6-16,8 3-13 15,2-9-5-15,5 3-5 16,2-1-2-16,-2-5-1 16,10-2-2-16,-3-2 0 15,12 1-2-15,-8-4 0 16,-4 2-1-16,-9 3-2 16,-5 6 1-16,-12 7 0 15,-12-1 0-15,-19-3 2 16,-21 1 1-16,-14 6-2 15,-14 3-4-15,-19 5-17 16,-6 4-14-16,-23-7-55 16,0 4-39-16,-4-7-96 15,-4-3-72-15,14-1 185 0</inkml:trace>
  <inkml:trace contextRef="#ctx0" brushRef="#br0" timeOffset="25523.23">14286 8667 369 0,'2'-1'261'0,"5"-1"4"16,-7 1-74-16,10-2-21 0,2-1-30 15,23-3-9-15,-27 3-18 16,0 4-6-16,-8-6-7 16,11 6-8-16,-5-1-17 15,1 1-9-15,-4 2-9 16,-6-5 5-16,-6 3 9 16,0 0-2-16,1 1-12 15,-10 6-10-15,5 0-21 16,-2-1-4-16,-14 0-5 15,4-4-1 1,-5 1-4-16,-6 0-2 0,13 2-3 16,-2-2-3-16,2 3-2 15,-10 2-2-15,14-3 0 16,-2 5-1-16,9-2-1 16,13 0-1-16,-8 7-1 15,4-6-1-15,1 6-1 0,-3-4-1 16,4 6 2-16,-2 2 0 15,0 10 2-15,-1 4 0 16,0-6 0-16,-1 2 1 16,0-1 1-16,-1-1 1 15,-1 0 0-15,3 3 2 16,-4-6-1-16,5 4 0 16,-6 1 0-16,2-3 0 15,-2 15 5-15,-2-20-4 0,4-1-2 16,4 2 1-16,-14-7 0 15,10 15 1-15,11-17-1 16,3-5 2 15,-4-5-3-31,-1-1-4 0,0 0 4 16,5-2-4-16,21-1 5 0,26 8 0 0,-41-11 1 16,7 1-1-16,3-1-1 15,0 4 1-15,9 3-1 16,-6-3 2-16,0 0 1 15,3-9 1-15,-9 5 0 16,-5-2 0-16,-4 0 2 16,-4 1-26-16,3-3-104 15,-5 4-100-15,11-7 129 16</inkml:trace>
  <inkml:trace contextRef="#ctx1" brushRef="#br0">20795 13570 0</inkml:trace>
  <inkml:trace contextRef="#ctx0" brushRef="#br0" timeOffset="37434.94">14598 8805 350 0,'1'-1'245'16,"0"0"5"-16,2-1-72 16,1-1-23-16,4-3-17 15,-6 4-5-15,1 0-4 16,-3 1 2-16,2-4-7 15,-2 4-6-15,0-1-29 16,1 1-17-16,-1 0-25 16,0 1-12-16,0 0-13 15,1 22-3-15,-12 39-6 0,-5-25 0 16,0 0-1-16,1 0 0 16,-2-2-3-16,3-2 1 15,2-5-3-15,-1 0-1 16,4-7 2-16,2 6-2 15,-1-7 1-15,1-1 5 16,1-3-4-16,-2-12 3 16,3 0-1-16,-4-7-6 15,2-7-17-15,4 0-26 0,3-6-81 16,9-1-52-16,4-1-179 16,2 2 217-16</inkml:trace>
  <inkml:trace contextRef="#ctx0" brushRef="#br0" timeOffset="37769.47">15052 8704 810 0,'4'5'446'0,"-4"-5"-82"16,-3 2-101-16,2-2-84 0,0 0-34 15,-6 9-44-15,-3 16-16 16,-18 32-24-16,12-25-12 16,6 6-6-16,-5-1-4 15,-1 0-13-15,-5 5-2 16,6-10-12-16,0-2-4 16,-2 0-1-16,11 3-6 15,-13-3 4 1,-1-1 1-16,15-2 0 0,-1-9 1 15,4-4-13-15,0-6-23 16,-3-13-76-16,2-1-65 0,7-13-256 16,8-5 271-16</inkml:trace>
  <inkml:trace contextRef="#ctx0" brushRef="#br0" timeOffset="38035.18">14680 8960 778 0,'-14'-8'398'0,"5"5"-97"16,0-4-43-16,7 4-52 16,4 3-27-16,-2-7-59 15,0 7-29-15,2 0-37 0,22-1-14 16,35 1-12-1,-26-2-4-15,-1-2-7 0,-4-2-4 16,1-1-4-16,-2 2-3 16,-3 3 11-16,-5 0-15 15,2 4-118-15,-7-1-97 16,1-1 121-16</inkml:trace>
  <inkml:trace contextRef="#ctx0" brushRef="#br0" timeOffset="38803.98">15414 8838 436 0,'-5'-8'318'0,"3"2"26"16,-2-11-123-16,8-23-20 15,3 30-35-15,-2-6-12 16,3 7-16-16,-4 1-9 15,-3 5-30-15,-1 3-16 16,-5 11-37-16,0 4-11 0,-7 13-11 16,-3 5 2-16,-2 12 0 15,-1 1-3-15,0 8 2 16,3-8-7-16,-14-8-4 16,18 2 1-16,-3-12-9 15,-2 5 3-15,16-3-1 16,-16-5-2-16,2-7 2 15,3-3 3-15,-4-10 4 16,13-4 0-16,2-10-3 16,2-5-2-16,9-12-10 15,0-4-4-15,5-7-12 16,7-2-7-16,6-2-9 16,0-3 0-16,14-4 11 15,-4-5 6-15,3-4 11 16,-6-2 2-16,-3 11 1 15,-2 11 1-15,-4 13 0 0,1 10 1 16,-5 8 2-16,0 6 0 16,-13 11 5-16,-3 6 0 15,-4 13 4-15,-7 2 3 16,3 13 0-16,-1 7 3 16,-13-3 0-16,7 7 0 15,-11-10-1-15,-5-8-3 16,9-2-4-16,-5-7-1 15,8-2-2-15,3 0 1 0,1-4-2 16,-10-2 1-16,15-8-1 16,-3-7 0-16,-1-7-17 15,16-1-18-15,-14-4-99 16,3-4-69-16,4-3 120 16</inkml:trace>
  <inkml:trace contextRef="#ctx0" brushRef="#br0" timeOffset="39054.78">15419 8978 630 0,'-13'-7'395'0,"2"2"13"0,5 1-80 15,6 2-86-15,3 2-40 16,-3-2-77-16,3 1-35 15,20-4-36-15,19-9-11 16,-10 13-12-16,1-2-4 16,6 0-10-16,22 7-3 15,-25-5-5-15,2 2-1 16,-16-1-23-16,-9-6 2 0,6 3-201 16,-5-3 151-1</inkml:trace>
  <inkml:trace contextRef="#ctx0" brushRef="#br0" timeOffset="39802.47">15932 8637 618 0,'-2'0'379'0,"1"-3"-53"0,-1 5-91 16,1-2-32-16,1-2-49 16,0 2-17-16,0-1-31 15,0 0-14-15,14-1-31 16,7-2-12-16,40-6-21 16,-24 7-3-16,12 3-2 15,0-3-1-15,-13 3-1 16,13 1-2-1,-16 4-5-15,0 1-3 0,-2 5-2 16,-15 0 2-16,-7 5 3 16,-2 4 3-16,-6 8 0 15,-1 10-2-15,-3 8-2 16,-2-4-1-16,-6-1 0 16,-6-8 0-16,5-3-2 15,-2 5 0-15,4-2-2 16,3-2-2-16,13-2 3 15,-27 0-1-15,13 7 0 16,-12 6 0-16,11 4-4 0,17-10-4 16,-8-10-1-16,15-5-1 15,-14-13 5-15,-19 12 4 16,9 1 1-16,-5-1 1 16,-9-2-1-16,28-7 1 15,-19-3 4-15,-19 0 3 16,-8 2-4-16,-3-6-2 15,1-5 3-15,13-4-2 0,-4-2-2 16,5 5-2-16,2 0-8 16,1 0-1-16,10-1-4 15,-1 0-7-15,5 1-62 16,-2-1 50-16,14 4 0 16</inkml:trace>
  <inkml:trace contextRef="#ctx0" brushRef="#br1" timeOffset="85321.54">16362 6813 249 0,'6'-9'184'16,"28"-25"32"-16,-30 24-35 15,1 7-47-15,1 0-9 16,-3-2-18-16,2-1-5 16,-2 3-9-16,-3-1-10 15,0 2-15-15,0 2-8 16,-1-1-13-16,1 0-3 16,0 0-9-16,-1 0-3 15,0 1-9-15,0 0-5 16,0 0-4-16,0 0-3 0,-1 0-2 15,-10 3 0-15,-6 3-1 16,-28 16 0-16,17-11 2 16,-5-3 2-1,3 0 0-15,-4 2-2 0,5 0-2 16,-6 1-1-16,0 4-3 16,-3-2-1-16,2-1-1 15,12 2-1-15,1 0-1 16,3 0 0-16,4 6-1 15,-1 2 1-15,2 6 0 16,2-5 0-16,1-2 0 16,5 7-1-16,0-12 1 15,3 8 0-15,-1-4 0 16,-2-11 0-16,4-1 1 0,0-1 0 16,4-1 3-16,0-1 0 15,0-1 2-15,2-2 1 16,-2-3-3-16,-1 0-10 15,0 0-33-15,0 0-23 16,-1-16-51-16,5-31-19 16,-3 24-12-16,4-2 10 15,3 6 48-15,0-1 27 16,-1 3 45-16,-1 3 12 0,-5-1 15 16,1 6 17-16,0 4 28 15,-4 2 11-15,0 1 16 16,-6 3-3-16,-2 6-8 15,2 4 2-15,-4 3-7 16,-6 1-6-16,10 2-12 16,-1 6-9-16,10 2-13 15,10 4-5-15,-20-8-4 16,7-1-2-16,-6-2-3 16,-4-6-2-16,14 8-3 15,-3-6-2-15,1 4-1 16,7 1 0-16,1-4 0 15,-3-3 0-15,-2-4 2 16,-10-5 1-16,4 2 4 16,9-1 4-16,-5-3 3 15,0 0 1-15,0-1 2 0,0 0-1 16,0 0-4-16,0 0-4 16,4-2-5-16,-4 2-2 15,10-2-3-15,-4 0-1 16,5-1 1-16,34-2 2 15,-38 3 0-15,4 0 2 0,1 2 1 16,2 0 0-16,2 0 0 16,0-2-1-16,-6 1-3 15,-1-3 0-15,0-1-2 16,-2 5-1-16,-8-8-21 16,12-3-54-16,-1 4-423 15,-3-5 348-15</inkml:trace>
  <inkml:trace contextRef="#ctx0" brushRef="#br1" timeOffset="86140.11">16822 6434 452 0,'5'-4'236'16,"-5"-1"-54"-16,3 3-28 16,-3-1-35-16,0 2-12 0,0 0-20 15,0-1-7-15,0 1-3 16,0 0-1-16,0 0 2 16,0 0-3-16,0 1-14 15,0 0-8-15,-1 0-16 16,0 0-5-16,-4 11-4 15,-5 15 1-15,-7 29 3 16,4-27 0-16,11 6-1 16,-7-5-2-16,-5 0-6 15,6 1-5-15,1-9-7 16,1 1-2-16,1-4-2 16,5-1 0-16,-15-7 1 15,7-4 0-15,2-3 1 16,3 3 1-16,0-6 0 15,-1-2 3-15,13 0-48 16,-12-7-38-16,1-4-126 16,9 3-114-16,-5-10 199 0</inkml:trace>
  <inkml:trace contextRef="#ctx0" brushRef="#br1" timeOffset="86635.98">16810 6421 739 0,'-33'-18'354'0,"32"15"-128"16,1 3-35-16,0-2-57 15,0 1-17-15,0 0-31 16,0 0-13-16,4-2-18 16,15-5-10-16,36-8-13 15,-31 16-3-15,2-1-6 16,-3 1-3-16,2 1-5 0,-2-1-3 15,2 7-4-15,-1-1-2 16,-10 3-3-16,3 2 0 16,-9-2 1-16,-8 2 3 15,-4 2 2-15,-7-2 1 16,-6 1 0-16,2 3-2 16,1 1 0-16,-4 0-1 15,0-6 1-15,-3-1-1 16,-2-12 1-16,2 3-1 0,0-4-1 15,-1-5-1-15,5 3-1 16,-2-6-26-16,8 1-73 16,5 2-73-16,0 1 95 15</inkml:trace>
  <inkml:trace contextRef="#ctx0" brushRef="#br1" timeOffset="87427.09">17280 6407 647 0,'-2'-6'395'0,"1"5"-20"16,-1-2-123-16,1 2-109 15,0 0-40-15,0-1-48 16,1 1-11-16,0 1-2 16,0 0 1-16,0 4-1 15,-1 14-2-15,-3 39-10 16,-6-27-4-16,-10 5-7 15,7 1-2-15,-9-8-4 0,5 2 0 16,6-3-4 0,0-4 1-16,-2-3-3 0,-7-1-1 15,9-6 0-15,4-1 0 16,4-7 0-16,6 1 0 16,-3-6 2-16,-6-4 2 15,8 4-2-15,2 0 1 16,3-2-4-16,-2 0-2 15,-6-2-1-15,1-1 0 16,0 1-1-16,15 5 0 0,-10 0 0 16,8 1-1-16,2 7 2 15,-7-2 0-15,12-2 2 16,0 4 1-16,-5-11 3 16,-4-5-1-16,12 2 1 15,-8-9 0-15,5 8-2 16,5 4-1-16,-10-5-1 15,1-2-1-15,-4 7-2 16,-5-5 0-16,1 8-1 16,0 3 0-16,-3-1 0 15,1 3 0-15,-6-5-5 16,0 1-36-16,-3 0-121 16,2-2-119-16,0 0 164 15</inkml:trace>
  <inkml:trace contextRef="#ctx0" brushRef="#br1" timeOffset="87787.239">17262 6504 621 0,'-5'1'402'15,"2"0"-20"-15,1-3-151 16,2 2-43-16,0 0-66 16,0 0-19-16,0 0-26 15,11 2-2-15,9 1-14 16,28 4-6-16,-28-7-11 15,-2 1-5-15,-1-3-11 16,-1-1-5-16,-1 0-10 16,-1-3-4-16,-1-1-1 15,-2 2-8-15,-3-6-93 0,3 3-86 16,-5-1 108-16</inkml:trace>
  <inkml:trace contextRef="#ctx0" brushRef="#br1" timeOffset="88170.239">17302 6315 737 0,'-29'-29'411'16,"27"31"-95"-16,3 2-111 16,1-3-30-16,-2-1-42 15,0 0-11-15,15 1-27 16,10 1-13-16,31 5-24 15,-25-7-12-15,5-2-14 0,-3-3-5 16,7-7-11-16,1 2-3 16,0-1-5-16,-4 1-3 15,-10 7-27 1,-8-9-50-16,-1 0-20 0,6 4 44 16</inkml:trace>
  <inkml:trace contextRef="#ctx0" brushRef="#br1" timeOffset="90402.239">17343 9665 450 0,'0'3'292'0,"0"-6"-16"16,0-2-87-16,0 4-25 15,-1 0-32-15,1 0-14 16,0 0-22-16,0 0-6 15,0 0-13-15,0 0-8 0,0-1-15 16,0 1-8-16,0 0-16 16,-1 0-4-16,0 0-8 15,0 0-5-15,0 0-4 16,-2-6 0-16,0 4-2 16,1-2-1-16,-9 0 1 15,-1 1 1-15,-27-33 3 16,21 30 2-16,-7-3 2 15,6 1 0-15,1 0 0 16,8-1 0-16,0 3 0 16,-2-3-1-16,-5 2-2 15,-9 0-1-15,0 1-4 16,0 1 0-16,-3-2-2 16,4-1 1-16,2-1 3 15,-9 3 1-15,12 1 3 0,-2 0 2 16,2-1 2-16,8 2 1 15,-8-5-2-15,1 4-2 16,-2-1-4-16,1 0-2 16,-1 3 1-16,10 0-2 15,3 0 0-15,-3 0 1 16,15 3-4-16,-9-8 0 16,3 4-3-16,-1-1-1 0,-6-4 0 15,1 2 0-15,-1 1 0 16,19 8 0-16,-18-3-1 15,10 2-3-15,6 4 0 16,-14-9 0-16,14 9 1 16,-7-1 2-16,1-1 0 15,2 2 0-15,-4-4 1 16,0 0 0-16,0 0 0 16,0 0 0-16,0 0 2 15,0 0-1-15,0 0 0 16,0 0 0-16,11 0 0 15,1-1 0-15,25-8 0 16,-35-11 1-16,8 6-1 16,-1 1 0-16,0-8 0 15,3 11 1-15,-7-6 0 0,2-2-1 16,-3 7 1-16,-2-6 0 16,3 5 0-16,-3 2 0 15,0 3 1-15,-1 7 3 16,-1-2 3-16,-1 2 1 15,0 0-2-15,0 0-3 16,0 0-3-16,0 0 0 16,-3 3-1-16,0 12 0 15,-38 27 0-15,35-24-1 0,-3-6 1 16,3 2 0-16,1 4 0 16,-9-7 0-16,0 8-1 15,7 1 1-15,-4-6 0 16,4 4 0-16,1-8 0 15,-8-4 1-15,5 5-1 16,0-1 1-16,-6 2-1 16,0-3 0-16,0-3 1 15,-4 0 1-15,3-4-1 16,8 3 1-16,4-4-1 16,3-1-1-16,8 0 0 15,-6-1 1-15,0 0 0 16,0 0-1-16,0 0 1 0,0 0 0 15,0 0-1-15,0 0 0 16,0 0 0-16,0 0-1 16,0 0 1-16,0-1-1 15,0 1 0-15,0 0 0 16,0 0 1-16,0 0-1 16,0 0 0-16,-1 0 0 15,0 0 0-15,-1 0-1 16,1 0 0-16,1 1 0 0,0 0-1 15,0 0 1-15,3 3-1 16,2 6 1-16,8 7 1 16,28 25 0-16,-29-30 0 15,-5 3 1-15,-4 2 1 16,4 1-1-16,-3-4 1 16,2 0-1-16,0-5 1 15,-6-3 0-15,0 0 0 16,-5-2 0-16,5-3 3 15,0 0 1-15,0-1 0 16,0-1 0-16,0 0-3 16,3-17-27-16,0-29-81 15,-12 32 60-15,-3 6 1 16</inkml:trace>
  <inkml:trace contextRef="#ctx0" brushRef="#br1" timeOffset="91338.8">17686 9462 359 0,'0'-4'205'0,"-2"-4"-14"16,2 0-5-16,0 2-2 15,-1-4-3-15,6 6-7 0,-4-3-10 16,-4-2-32-16,3 7-18 16,-7-3-37-16,6 5-16 15,14 11-23-15,-15-6-7 16,2 9-12-16,0 2-2 16,-13-2 0-16,3 7 1 0,7 3-1 15,-10 4-2 1,-1 2-2-16,14 3-3 0,0 0-2 15,0-4-1-15,5-1-1 16,-11-6-1-16,-11-4 0 16,14 4 0-16,-10-11 0 15,7 3 1-15,0-11 1 16,-10-4 1-16,16 3 2 16,3-3-9-16,-1-9-48 15,-1-2-37-15,0-6-116 16,2-3-75-16,8 1 172 15</inkml:trace>
  <inkml:trace contextRef="#ctx0" brushRef="#br1" timeOffset="91853.32">17658 9427 429 0,'-14'-11'320'15,"9"5"70"-15,6 3-113 16,-2 0-72-16,1 3-34 16,0 0-52-16,0-1-24 0,0 0-35 15,0 0-11-15,9-5-13 16,4-2-5-16,35-20-5 15,-27 20-3-15,6 0-7 16,3 9-5-16,-4 4-4 16,-4-5-3-16,-4 9-2 15,-2-10-1 1,-6 10 0-16,-2 4 0 0,-1 3 2 16,-3 5 0-16,-4-3 3 15,-3 1 0-15,-6 0 1 16,-2-4 1-16,-1-2-1 15,-4-1-1-15,-2-1 1 16,-1 1-1-16,-5-3 2 16,3 1 0-16,-4-6 0 15,1-4 0-15,4-3-1 0,0-5-2 16,8-4-2-16,-2 1-1 16,4 1-7-16,1-3-25 15,7 6-80-15,2-3-53 16,4 4-221-16,3 4 242 15</inkml:trace>
  <inkml:trace contextRef="#ctx0" brushRef="#br1" timeOffset="92473">18152 9397 934 0,'-5'-2'422'16,"3"2"-208"-16,2 7-34 15,-8-4-80-15,8 7-20 16,-3 6-20-16,1-2-8 16,-5 3-3-16,-4-2-5 15,-4 2-5-15,-4-1-4 0,2 4-9 16,13 3-4-1,0 2-8-15,-4-1-4 0,3 0-3 16,-13-5 0-16,4-3-3 16,-2 2 0-1,2-3 0-15,0-3-1 0,4 0 0 16,2-1-1-16,4 1-1 16,1 0 0-16,1-2-1 15,2 0 0-15,0-5 0 16,1 2 0-16,6-3 0 15,3 2 0-15,1-4 0 16,1 4 0-16,4-6 1 16,5 0-1-16,2-6 2 15,5 4 1-15,-4-7-1 0,-13-3 1 16,2 3-2-16,-2-8 0 16,15 11 1-16,-1-1-10 15,-4-2-38-15,-3 1-25 16,-13-2-117-16,0 3-90 15,4-4 177-15</inkml:trace>
  <inkml:trace contextRef="#ctx0" brushRef="#br1" timeOffset="92848.59">18115 9551 662 0,'0'0'390'15,"1"1"-62"-15,-6 1-112 16,5-2-41-16,0 0-39 0,0 0-14 16,9 1-27-16,1 1-7 15,6-1-22-15,29-3-13 16,-30-2-20-16,6-2-12 16,-6 2-11-16,0-3-3 15,-8 1 13-15,3-1-28 16,0 1-95-16,-5-1-98 15,1 2 111-15</inkml:trace>
  <inkml:trace contextRef="#ctx0" brushRef="#br1" timeOffset="93235.76">18116 9397 709 0,'11'0'370'0,"-10"-3"-94"0,10 3-40 16,-3-5-69-16,2 4-19 15,17 2-32-15,-7-1-16 16,7-5-15-16,-2-2-12 16,-1 0-23-16,-1-1-11 15,-8 1-18-15,4 8-8 16,-11-4-7-16,4-4 3 0,-5-1-84 15,-5-6-66-15,1 10 87 16</inkml:trace>
  <inkml:trace contextRef="#ctx0" brushRef="#br1" timeOffset="93726.77">18619 9407 788 0,'-6'-6'409'0,"6"6"-106"16,-6 2-74-16,-9 1-84 16,3 5-36-16,3 1-38 15,2 3-18-15,9 5-14 16,-8 1-2-16,-3 3-5 15,9 3-1-15,-17-3-4 16,6 2-4-16,-3 3-8 16,-11-1-2-16,9 0-7 15,3 6 1-15,0-8-2 16,5-1-1-16,1-11 0 16,3-3-1-16,2 1 3 15,-3-9-9-15,5-1-60 16,-1-6-52-16,2-9-159 15,2 3 166-15</inkml:trace>
  <inkml:trace contextRef="#ctx0" brushRef="#br1" timeOffset="94101.489">18898 9336 766 0,'-2'0'428'15,"-3"-5"-101"-15,0 4-104 16,-1 5-38-16,2 8-57 16,-1 0-17-16,-4 8-35 15,0-1-6-15,-3-2-11 16,1 6-7-16,1 0-14 15,-2 0-6-15,1 2-14 16,-3 0-5-16,2 3-6 16,2-1-1-16,-3 1-1 15,4 3-2-15,-2-4 1 16,-2 3 1-16,0-8-1 16,1-2 0-16,0-3 0 15,-1-6-1-15,1-1-2 16,0-2-22-16,5-10-82 15,13 7-61-15,-9-8 92 0</inkml:trace>
  <inkml:trace contextRef="#ctx0" brushRef="#br1" timeOffset="94415.17">18582 9579 775 0,'-17'0'439'0,"15"-5"-61"16,2 0-96-16,6 0-97 16,-7-2-40-16,12 2-49 15,-4 0-18-15,6 2-21 16,8 1-7-16,0 0-18 15,3 3-8-15,0 1-12 16,-2 1-4-16,-3 5-4 16,-1-4-1-16,-6 0 8 15,0 1-40-15,-5-4-105 16,-1-1-96-16,-1-2 126 0</inkml:trace>
  <inkml:trace contextRef="#ctx0" brushRef="#br1" timeOffset="94849.67">19282 9045 1023 0,'1'0'480'0,"-4"0"-202"15,3 0-72-15,-1 0-86 16,0 0-39-16,0 0-31 15,-2 7-5-15,-4 12-2 0,-8 36 2 16,6-25-5-16,0-1-4 16,-2 4-7-16,-2-1-6 15,5-7-8-15,1 6-3 16,-2-13-3-16,0-6-1 16,-4-3-1-16,4-5 1 15,4 3-11-15,-3-5-38 16,0-2-115-16,2-8-110 15,10-1 156-15</inkml:trace>
  <inkml:trace contextRef="#ctx0" brushRef="#br1" timeOffset="95126.65">19081 9182 895 0,'7'-7'515'15,"-3"2"-112"-15,11-4-144 16,-3-2-41-16,11 2-88 16,3 2-24-16,5 1-43 15,5 6-14-15,-9-1-23 16,4 1-8-16,-8 1-10 0,0-1-4 15,-5 2 17-15,-3 2-32 16,-2-2-78-16,-4-1 69 16</inkml:trace>
  <inkml:trace contextRef="#ctx0" brushRef="#br0" timeOffset="111399.11">7020 11817 330 0,'-10'1'228'0,"3"2"15"15,2-1-50-15,4-2-64 16,-3 0-21-16,4 0-19 16,-1 0-5-16,0 0-1 15,0 0-1-15,1 0 1 16,0 0 1-16,0 0-7 15,0 0-4-15,0 0-14 16,0 0-10-16,0 0-11 16,0 0-4-16,0 0-5 15,0 0-2-15,21-3-6 0,37-13 1 16,-25-3-14 0,11 4-4-16,-6-1-1 0,0 7-5 15,4 5 3-15,-8 1 0 16,-5 4-1-16,-7 2-1 15,-9 7-2-15,-6 7-1 16,-4 11 3-16,-3 9 1 16,-6 6 3-16,-3 4 1 0,-11-3 2 15,3 0 0-15,-6-4 0 16,-1-5-1-16,1 1 0 16,-8-2 0-16,6-2-2 15,24 8 1-15,-11-9-1 16,4-7 0-16,7 2-1 15,-22-14 0-15,14 2 1 16,4-8 0-16,5-6 6 16,3 10-7-16,-1-14-94 15,10 3-110-15,3-10 124 16</inkml:trace>
  <inkml:trace contextRef="#ctx0" brushRef="#br0" timeOffset="111729">7105 12065 870 0,'2'-5'477'16,"-3"2"-48"-16,7-3-227 15,3 1-46-15,0 3-82 16,2 2-87-16,2 3 39 16,9 4 1-16,8-3 5 15,-1-1-1-15,11 2-5 16,-2 3-4-16,-9-3-8 16,0-3-3-16,-13-3 2 15,-1-6-3-15,1 0 4 16,-4 0-12-16,6 0-106 15,-8-3-98-15,5 7 120 16</inkml:trace>
  <inkml:trace contextRef="#ctx0" brushRef="#br0" timeOffset="112130.84">7643 12163 1274 0,'0'-2'543'0,"-5"2"-316"16,-1 1-51-16,-2 7-84 15,4 2-25-15,-2 3-18 16,-5 6-9-16,12-5-9 16,-9-2-7-16,9 0-10 15,0-4-4-15,-2 3-3 16,7-1-1-16,-8-4-3 15,-1 0-41-15,-9-6-197 16,3 0 166-16</inkml:trace>
  <inkml:trace contextRef="#ctx0" brushRef="#br0" timeOffset="113100.43">8134 11769 749 0,'-1'-5'360'0,"1"2"-133"16,-8-2-35-16,8 1-62 16,-3 3-32-16,-3 1-45 15,6 0-14-15,0 0-10 16,1 8 6-16,0 18 14 16,-11 32 4-16,-2-21 1 15,-8 1-4-15,16 2-13 0,-15-5-8 16,7 0-10-16,4 0-4 15,-9-9-3-15,7-1-1 16,1-10-1-16,1-5 1 16,4-9 9-16,3-1 2 15,-2-8 1-15,7-1 0 16,3-6-12-16,8-9-3 0,-4-2-4 16,-5-9-2-16,8 11-2 15,-3 6-2-15,2 6-1 16,-3 9-3-16,9 5-3 15,-16-2 0-15,4 15 0 16,16 4 3-16,-18-4 3 16,19 7 2-16,0-7 1 15,-3 2 0-15,5-8 0 16,-3 0 2-16,8-1 0 16,-4-5 0-16,2 0 2 15,-3-3 3-15,-8-8 2 16,0-6-13-16,7 6-83 15,-8-3-76-15,1 5 94 16</inkml:trace>
  <inkml:trace contextRef="#ctx0" brushRef="#br0" timeOffset="113495.87">8499 11681 1071 0,'0'-4'496'0,"-8"4"-211"15,15 6-89-15,7 2-80 16,-16 5-37-16,-14 7-32 15,1 9-5-15,-3 8 7 16,9 9 2-16,2 6 1 16,-6 0-3-16,9 0-13 15,-6-8-7-15,1-3-12 16,-3-7-4-16,1-3-3 16,-12 1-1-16,17-2 0 15,0-8-1-15,-3-3 1 16,18-7 1-16,-16-12-67 15,6 0-64-15,-1-8-207 0,-2-4 199 16</inkml:trace>
  <inkml:trace contextRef="#ctx0" brushRef="#br0" timeOffset="114204.43">8939 11861 614 0,'2'0'346'16,"-2"-5"-72"-16,9 5-87 15,-1-4-24-15,-1 1-31 16,19 7 1-16,-9-4-34 15,4 5-9-15,10 3-5 16,-1 0-16-16,8-6 1 0,6 8-11 16,-5-10-22-16,-4-5-9 15,-3 7-14-15,-9-8-2 16,-6 1-2-16,-4 1-1 16,-7 2 10-16,-1-6-27 15,-3 8-110-15,-2-2-95 16,-6-3 118-16</inkml:trace>
  <inkml:trace contextRef="#ctx0" brushRef="#br0" timeOffset="114629.64">8900 12092 919 0,'0'-1'478'16,"3"2"-159"-16,-1-5-102 15,-2 4-42-15,0-1-61 0,0 0-23 16,4 1-24-16,7 0-4 16,13 5 1-16,27 8 1 15,-29-9 0-15,-2 5-5 16,11-5-14-16,2 3-8 16,6-1-16-16,2 0-6 15,-12-3-6-15,-8-3-1 16,-2 2-3-16,-6-2 2 0,-2 1-1 15,-2 5-24-15,-13-7-111 16,10 0-81-16,-10 2 117 16</inkml:trace>
  <inkml:trace contextRef="#ctx0" brushRef="#br0" timeOffset="116343.37">10100 11726 539 0,'1'-3'305'16,"1"1"-34"-16,-6-2-38 0,4 4-58 16,-1-1-25-16,0 0-30 15,0 1-16-15,0 0-13 16,0 0-4-16,0 1-13 15,-5 8-1-15,-5 0-10 16,-37 26-5-16,13-29-18 16,5 3-7-16,-6-3-10 15,-4-3-3-15,15 0-7 16,-3-4-1-16,14 1-6 16,0 0-1-16,-3 0-3 15,12 1-1-15,-6-3 0 16,10 2 0-16,7 2-1 15,-12-1-2-15,10 4-1 16,-9-7 1-16,-5 7 1 16,15 1 0-16,-10 6 1 15,7 6 0-15,3-3 0 0,-8 7 1 16,3-6 0-16,-10 1 0 16,5 10 0-16,-5-15 0 15,-2 9 0-15,6-5 0 16,-10-11 0-16,7 4 0 15,4-2 1-15,1 1-1 16,3-1 1-16,2 1 0 16,0-11 1-16,-1-4-2 15,4-6-1-15,4-2-1 0,5 7-2 16,-1-6 0-16,2 5 0 16,1 2-1-16,1-4 0 15,4 10 1-15,5-2-1 16,2 4 1-16,3 8 1 15,-5-2-1-15,5 13 1 16,-13-6 0-16,3 3 1 16,-6 6 1-16,-14-5 0 15,15 7 0-15,-18-3 0 16,9 2 2-16,-9 0 0 16,-19-3 0-16,1 1 1 15,-5 2 0-15,2-4 2 16,2-3 0-16,-4-4 3 15,-8-1 0-15,1-5 0 0,1-7 0 16,0-2-3-16,3-5 0 16,3 1-2-16,4 1 0 15,3-1-2-15,1-1 0 16,0-1-1-16,2-1-2 16,5 2 0-16,5 0 0 15,5 0-64-15,3 2-61 16,4 2-213-16,-2-3 207 0</inkml:trace>
  <inkml:trace contextRef="#ctx0" brushRef="#br0" timeOffset="116691.56">10235 12214 973 0,'-8'2'521'0,"7"4"-94"15,0-1-243-15,1 4-36 16,-1 1-66-16,1 0-27 16,-3 0-25-16,1 2-9 15,-1-1-8-15,-1 3-3 16,0 2-3-16,-1-1 33 16,0-1-101-16,-1-10-96 0,2 5 110 15</inkml:trace>
  <inkml:trace contextRef="#ctx0" brushRef="#br0" timeOffset="117761.12">10952 11737 541 0,'3'-1'385'16,"6"2"10"-16,-7-1-161 15,0 0-43-15,-6 0-63 16,3-1-15-16,0 0-29 15,0 0-10-15,-1 0-17 16,1 1-7-16,-15 1-6 16,-30 6 0-16,24-2-8 15,-5-1-4-15,-1 5-11 16,0 2-4-16,0-4-6 16,2 6-1-16,1-7-4 15,1-2 0-15,3 3-2 16,3-4-2-16,5-2 1 15,4 5 0-15,2-5 1 16,2-1 1-16,2 2 0 0,3-1-3 16,0-1-1-16,0 0-1 15,0 0 0-15,0 0 0 16,0 0 0-16,0 0 0 16,0 8 1-16,1 3 0 15,0 4-1-15,-3 30 1 16,-5-25-1-16,-4-9 0 0,2 11 1 15,9-2-1 1,-1-1 1-16,-4-1 0 0,-1-6 0 16,-10-6 0-16,3 1-1 15,18 7 0-15,-4-7 1 16,7-2-1-16,-3-5 0 16,2 2 0-16,2-7 2 15,-5-3 1-15,13 0-1 16,-7-4-1-16,9 0-1 15,8 7-2-15,-5-3 1 16,-1-8-1-16,5 8 1 16,-6-7 1-16,6 15-1 15,5 5 1-15,-6 5-2 16,0 5 1-16,-6-1-2 16,-10-2 1-16,3 4 1 0,-7 4 1 15,-5 2 0-15,-6-2 1 16,0 2 1-16,-1 1 0 15,-1 4 1-15,4 2 0 16,-10 1 0-16,0 0 3 16,-9-12 11-16,0-3 7 15,-2-2 9-15,-3-4 3 16,4-1-7-16,-3-3-6 16,-5-7-8-16,4-6-3 0,4 6-7 15,-5-4-1-15,5 3-3 16,-3 2 0-16,0-4-1 15,20 9 0-15,-1-6-8 16,-1 0-28-16,4-3-101 16,-2-7-326-16,26-1 309 15</inkml:trace>
  <inkml:trace contextRef="#ctx0" brushRef="#br0" timeOffset="118383.31">11802 11822 470 0,'9'-14'331'0,"0"3"50"16,-4-1-92-16,1 3-80 15,-6 6-33-15,-3 3-57 16,3 2-30-16,-1-2-38 15,0 0-10-15,-3 12-9 0,-2 11 4 16,-18 33 15-16,13-20 3 16,1 4 1-16,-3 2-5 15,6 5-15-15,-7-10-9 16,4-1-8-16,1-7-4 16,-3-5-4-16,3 0-1 15,-2-4-1-15,3-2 1 16,2-8 0-16,6-1 1 15,0-9 10-15,-3-1-20 0,3-5-74 16,-1 5-58-16,0 0-214 16,0-4 215-16</inkml:trace>
  <inkml:trace contextRef="#ctx0" brushRef="#br0" timeOffset="118646.209">11723 12000 2554 0,'7'-1'50'0,"10"0"3"16,10-3 44-16,2-1-34 15,-1-1-14-15,-6-1-24 16,7 6-8-16,-12-1-7 16,-10-7 6-16,6 9-62 15,-7 0-64-15,4 3 72 16</inkml:trace>
  <inkml:trace contextRef="#ctx0" brushRef="#br0" timeOffset="119230.67">12855 11647 860 0,'-6'-4'473'0,"7"3"-209"0,-7-1-32 16,6 2-89-16,-1 0-89 16,0 0 16-16,0 0-12 15,-3 12 6-15,1 16-2 16,2 43 0-16,-14-29 3 15,-1 8 1-15,-8-3-5 16,-1 0-15-16,5-1-8 0,3-3-13 16,3-6-7-1,4-1-7-15,0-7-1 0,0-13-3 16,4 6 1-16,-2-13-1 16,3 0-1-16,-8-3 1 15,10-6 2-15,5 0-53 16,-15-3-41-16,29-4-160 15,-12-1 148-15</inkml:trace>
  <inkml:trace contextRef="#ctx0" brushRef="#br0" timeOffset="119808.35">13230 11926 1079 0,'-8'5'681'0,"-8"4"-368"15,5-4-131-15,-3 2-46 16,-2 0-48-16,0-4-12 16,3 4-19-16,-3 5-6 15,0-1-11-15,1 8-7 16,-1 3-7-16,0-5-2 0,2-1-5 15,4 2-4-15,3-2-6 16,5-1-3-16,6 1-2 16,2-2-1-16,6-4 0 15,4-1 0-15,-4-1 1 16,4 0 0-16,-2-4 1 16,4-1-1-16,4-3 0 15,-6-8 0-15,8-1 1 16,-6-5 1-16,15 0 0 15,-5-2-2-15,4 0 1 16,-8 3-2-16,-23-5 1 16,13 5 1-16,-18-3 1 15,5-3 1-15,4 4 0 16,-14-2 0-16,5-1-1 16,4 7-1-16,-11-6-2 0,-8-3 0 15,-8 2-3-15,-8 1 0 16,7 9-2-16,8-1 0 15,6 14 0-15,-5-5-1 16,7 14 0-16,-1 4-1 16,0-10-1-16,5 7 0 0,2-8-10 15,6 1-21-15,0 2-76 16,5 5-61-16,7-4-150 16,-1-3 194-16</inkml:trace>
  <inkml:trace contextRef="#ctx0" brushRef="#br0" timeOffset="120725.1">13902 11998 993 0,'-4'-6'510'15,"1"2"-173"-15,-3-4-95 16,2-3-37-16,9 7-57 16,-8 0-21-16,0-3-46 0,-12 0-15 15,-10-2-25-15,4-6-9 16,-2 11-13-16,9 5-5 16,-6 2-6-16,-3 7-3 15,-7-2-1-15,-5 1-1 16,2 2 0-16,10 5 0 15,7-2-1-15,3 6-1 0,4-6-1 16,3 1 0-16,2-1-2 16,4-6 0-16,12 1 0 15,2 0-1-15,6-3 0 16,2-3 1-16,4 0 0 16,4-2 0-16,-4-7-7 15,16 4-4-15,-22-11-11 16,-2 1-5-16,-1-1-5 15,-21-9-3-15,13 13-3 16,-7-7 2-16,1 10 10 16,5 2 0-16,-11 2 4 15,5 7 4-15,-2 10 1 16,-5 7 7-16,-7 4 7 16,3 4 1-16,-9 4 2 15,-1 3 1 1,11-18 1-16,-1 0 2 0,-22 67 0 0,-11-2 1 15,8 13-1-15,15-38 0 16,0-4-1-16,3 5 0 16,5-9 1-16,-1 1 0 15,4-2-1-15,-1-6 1 16,-8-7 1-16,6-2 1 16,-4-10 1-16,7 6 0 0,-5-15 1 15,-2-6 0-15,6-5 4 16,-9-9-1-16,7-3 3 15,9 0 3-15,-10-12-5 16,3 1 1-16,-1-11-5 16,-3-6-1-16,10-2-2 15,-2-6-1-15,1 4-1 16,6 2-1-16,0 8 1 16,13 6 3-16,-2 3 10 15,-6 3 6-15,4 1 12 16,-12-3 4-16,13 6 0 15,3-2-3-15,4-1-6 16,11 8-3-16,-1-5-4 16,1-4-1-16,5 2-4 15,6-3-3-15,6 2-5 16,-1-1-2-16,-1 1-1 0,3-2-2 16,-5-4 1-16,-1 6 5 15,-9-3-54-15,-10 2-32 16,-11 2-51-16,-1-2 60 15</inkml:trace>
  <inkml:trace contextRef="#ctx0" brushRef="#br0" timeOffset="123859.36">15198 11657 627 0,'27'-33'331'0,"-24"33"-81"16,-4-5-44-16,7 5-73 15,-6 0-31-15,0 0-43 16,0 0-10-16,0 0 2 16,-1 0 5-16,-1 0 13 15,1 0 3-15,-3 1-3 0,-7 3-5 16,1 2-15 0,-37 22-6-16,20-20-16 0,2 3-5 15,2 5-10 1,-7-3-3-16,0 10-4 0,0 2-1 15,-7 7-2-15,7 10 0 16,-5 5-1-16,10-1-1 16,1-2 1-16,3-4 1 0,12-4-1 15,1 0 1-15,11-2 0 16,-8-4 0-16,3-5 0 16,1-3-1-16,8-2 12 15,5-2-28-15,8-3-79 16,-2-1-59-16,-7-14-416 15,10-1 381-15</inkml:trace>
  <inkml:trace contextRef="#ctx0" brushRef="#br0" timeOffset="124377.07">15540 11762 1104 0,'-3'-10'493'0,"0"5"-239"16,3 3-52-16,-3 2-90 16,2 0-33-16,0 0-45 15,0 0-12-15,-1 7 3 16,-3 16 6-16,-9 39 10 15,5-28 1-15,1 6-4 16,-1-2-4-16,-4-8-12 16,5 3-5-16,0-3-7 15,-2-2-2-15,0-6-2 16,2 2-1-16,1-9 0 16,-3-2-1-16,5-2 0 15,0-6 1-15,2 1-7 16,-1-4-19-16,3 2-34 0,-1-3-22 15,1-2-62-15,1-1-29 16,0 1-91-16,0 0-93 16,3-1 227-16</inkml:trace>
  <inkml:trace contextRef="#ctx0" brushRef="#br0" timeOffset="124909.22">15561 11736 819 0,'-4'-5'392'0,"1"7"-152"15,5-4-36-15,-4 1-73 16,1 0-13-16,1 0-23 16,0 0-5-16,0 0-4 15,17-2-8-15,30-13-10 16,-19 5-7-16,-1 6-13 0,-7-3-6 16,9 6-12-16,-8 2-5 15,8 5-9-15,7 3-3 16,-9 4-5-16,-7 4 0 15,1-1-2-15,-9 5 1 16,-10-2 1-16,5 3 0 16,-11 4 3-16,-9-7 1 15,0 6-1-15,-17-11-1 16,1 3-2-16,13 11 0 0,-5-13 0 16,13 11 1-16,-15-16 0 15,-3-9 0-15,-8-1-2 16,1-8-1-16,8 6 0 15,-3-1-3-15,10-3-1 16,1-5 4-16,8 0-37 16,4 1-26-16,2 1-78 15,1 6-66-15,3-1-153 16,1 1 219-16</inkml:trace>
  <inkml:trace contextRef="#ctx0" brushRef="#br0" timeOffset="125609.62">16147 11728 880 0,'3'0'464'16,"4"2"-142"-16,-10 1-108 15,2-3-51-15,0 0-56 16,0 0-21-16,-2 6-22 16,-5 12-6-16,-19 32-4 15,13-18-2-15,0 1-9 16,0 1-3-16,2 6-11 16,-5-11-5-16,-6 0-8 0,4 2-3 15,-2-12-5-15,6 6-1 16,5-4-1-1,1-3-2-15,1-4 1 0,0-2-1 16,1-4 0-16,0-4 0 16,4 1-1-16,1-1 0 15,1 0-2-15,1 1 0 16,0-1-1-16,1 3 0 0,1-4 0 16,2 2 0-1,0 0 0-15,2-4 1 0,2 6 0 16,1-1-1-16,8-2 2 15,-1-1-1-15,6-6 3 16,5-3 0-16,1-6 2 16,2 2-1-16,6 0 0 15,2 0-2-15,-14 4-1 16,-2-1-1-16,-3 4 0 16,-12-3 0-16,5 3 0 15,-6 1 6-15,-6-4-38 16,13 5-39-16,0 4-132 15,-8-1 122-15</inkml:trace>
  <inkml:trace contextRef="#ctx0" brushRef="#br0" timeOffset="125922.93">16230 12041 1140 0,'-39'-29'529'0,"46"33"-247"16,4-3-62-16,-2 7-94 16,-6-6-29-16,-2-6-18 15,7 4-8-15,-3-8-15 16,12 10-9-16,-4-2-17 15,-2-4-2-15,15 4-8 16,-1-8-3-16,-1-2-7 16,-5 8-2-16,-7-3-4 15,0-2 3-15,-4 6-31 16,-1-8-51-16,-1 2-180 16,-2 2 163-16</inkml:trace>
  <inkml:trace contextRef="#ctx0" brushRef="#br0" timeOffset="126274.959">16203 11724 642 0,'-3'-6'424'0,"-1"5"32"15,14 1-144-15,-4-3-103 16,-3-1-45-16,6 4-63 16,1 0-23-16,10 1-24 15,1 0-8-15,7-1-16 16,5-1-7-16,0-1-10 15,3-2-3-15,1 1-2 16,-7 0-1-16,-2-4 3 16,-1 3-30-16,-12-3-144 15,7 4 119-15</inkml:trace>
  <inkml:trace contextRef="#ctx0" brushRef="#br0" timeOffset="126779.87">16862 11613 647 0,'4'-3'453'15,"3"1"29"-15,2 3-249 16,2 3-36-16,11 15-79 0,-1 3-16 16,3 7-15-16,6 4-8 15,-2 4-13-15,-3 3-11 16,4 11-19-16,-3 1-6 16,-5 0-7-16,-5 4-2 15,-16-13-4-15,3 1-3 16,-21-7 0-16,5 1-1 15,-13-1-2-15,-6-2 2 0,-5-2-4 16,-3-4 5 0,4-6-52-16,-6-3-51 0,4-7-144 15,0-3 137-15</inkml:trace>
  <inkml:trace contextRef="#ctx0" brushRef="#br0" timeOffset="127645.09">14860 12571 461 0,'-12'-5'331'16,"6"1"12"-16,8 3-119 16,8 1-33-16,0 0-40 0,3-1-15 15,-6-4-18-15,7 1-10 16,6 2-20-16,1-1-8 15,8 2-12-15,1 1-5 16,4-1-11-16,3-2-4 16,35 10-10-1,-11-4-3-15,10 7-11 0,8 5-5 16,-20-7-8-16,13 2-1 16,15 0-2-16,-4-2-2 0,14-4-1 15,4 4-1-15,-6-2 0 16,13 2 1-16,-4-3 0 15,3 1 0-15,8 2 1 16,-3-6-2-16,9 1 1 16,-6-2-1-16,1 1-1 15,-3-2 0-15,-1 4 0 16,2-4-1-16,-17-5 1 16,-2 5 0-16,-20-4 1 15,9 6 1-15,-32-1 0 16,-9 0 0-16,-22 3 0 15,-33-6-2-15,12 10-1 16,-11 0 0-16,-3 2-6 16,1 3-22-16,-18-7-84 0,5 3-53 15,-4 0 94-15</inkml:trace>
  <inkml:trace contextRef="#ctx0" brushRef="#br0" timeOffset="128989.18">15112 12940 354 0,'31'-33'263'15,"-28"28"33"-15,3 0-51 16,-4 2-75-16,0-3-21 0,3 6-30 16,0 4-9-16,-2-3-19 15,-5 0-6-15,1-1-10 16,0-1-7-16,0 0-15 16,0 1-5-16,-1 0-13 15,-10 4-4-15,-11-1-10 16,-31 39-6-16,32-20-9 15,1 7-2-15,-3 0-2 16,1 2-1-16,-4 7 1 16,9 6 2-16,-1 2 9 15,5 1 5-15,13 0 4 16,-2-4-2-16,7-5-8 16,7-3-3-16,2-5-4 15,4-7 0-15,1-4 0 16,1-2 0-16,-3-6 1 0,0-4-37 15,1-1-136-15,4-2 117 16</inkml:trace>
  <inkml:trace contextRef="#ctx0" brushRef="#br0" timeOffset="129564.38">15549 13018 960 0,'4'-14'454'16,"1"6"-174"-16,0 0-37 16,-4 1-79-16,-1 4-34 15,-4 1-62-15,1 6-22 0,2-4-23 16,-1 0-6-16,-3 19 0 16,-11 34 4-16,2-19 3 15,3 5-2-15,-1 8-5 16,-1 1-4-16,3 3-6 15,4-2 1-15,-1-6-2 16,-1-6-1-16,-2-12 0 16,0-1 0-16,4-10 0 15,0-3 4-15,3-3-46 16,1-7-26-16,0-1-73 16,1-3-50-16,1 2-129 15,0 0 196-15</inkml:trace>
  <inkml:trace contextRef="#ctx0" brushRef="#br0" timeOffset="130023.33">15480 12952 878 0,'-1'-9'396'0,"5"3"-179"15,0-4-32-15,-2-4-50 16,-2 7-16-16,12-2-32 16,9 9-13-16,11 6-17 15,10-4-9-15,0 12-5 16,-5-4-5-16,-2 4-7 15,-2 2-6-15,4 0-11 16,-5 3-3-16,-10-3-4 16,-2 3-1-16,-20-4 2 15,2 2 1-15,-9 1 2 16,-3-1 1-16,-11 0-1 16,2 0-1-16,-9-4-2 15,9 4-1-15,-11-6-2 16,0 3 0-16,1-3-1 0,-5-3-2 15,19 4 0-15,-11-11 0 16,9-1-18-16,-2-1-26 16,5-12-82-16,9 2-86 15,6-4 128-15</inkml:trace>
  <inkml:trace contextRef="#ctx0" brushRef="#br0" timeOffset="130609.989">16136 12964 1102 0,'3'1'501'0,"-2"-2"-231"16,-3 2-51-16,1-1-92 16,0 0-33-16,-1 0-38 0,-15 8-4 15,-23 39-5-15,27-22-1 16,-3 4-6-16,5 4-5 15,-4 8-8-15,1 5-5 16,-4-2-9-16,3 4-4 16,-2-6-2-16,0-3-1 15,-4-5-1-15,3-7 1 16,4 0-1-16,2-9-1 0,6-1 0 16,-1-5 0-16,6 1-1 15,-1-3 0-15,1-4-1 16,-1 0-2-16,-2-5 0 15,8 3 0-15,-4-4-1 16,0 0 1-16,3 0-1 16,12-2 0-16,36-10 0 15,-30 4 0-15,2-2 3 16,3 2-2-16,-3-2 0 16,12 3-3-16,-1 1-22 15,-11-2-10-15,0 3-43 16,-17-5-16-16,3 3-60 15,0 4-65-15,1 0 145 16</inkml:trace>
  <inkml:trace contextRef="#ctx0" brushRef="#br0" timeOffset="130900.34">16042 13289 750 0,'-9'-6'471'0,"5"5"7"15,4 3-173-15,1 1-116 16,-1-3-56-16,0-1-63 16,0 1-14-16,18 2-12 15,27 5-4-15,-19-3-13 16,-11-15-4-16,16 9-9 15,5-6-3-15,-9 1-3 16,2 3-2-16,-17-14-14 16,6 8-36-16,-3-8-101 15,-1-3-101-15,2 9 147 16</inkml:trace>
  <inkml:trace contextRef="#ctx0" brushRef="#br0" timeOffset="131239.54">16061 12964 983 0,'7'-11'512'0,"-3"6"-118"16,9 5-121-16,8 1-84 15,9 4-40-15,-1 2-44 16,-10-7-19-16,18 6-31 16,-2-6-13-16,8-1-21 15,6 1-7-15,-16-6-1 16,-7-2-7-16,-1-1-66 15,-2-5-46-15,2-1 59 16</inkml:trace>
  <inkml:trace contextRef="#ctx0" brushRef="#br0" timeOffset="131825.12">16651 13016 750 0,'28'-38'458'0,"-38"32"-62"15,4 6-169-15,11 4-47 16,-12 6-78-16,8 9-22 16,-14 9-9-16,-10 4-5 15,6 10-7-15,-12 6-5 16,6 2-15-16,4 6-7 15,-2-7-15-15,-6-9-4 16,14-3-5-16,-7-8-1 0,9-3 0 16,3-1-2-1,0-11 0-15,5-3-2 0,-1-3-37 16,-1-7-23-16,4 1-80 16,2-3-51-16,-1 0-184 15,0 0 233-15</inkml:trace>
  <inkml:trace contextRef="#ctx0" brushRef="#br0" timeOffset="132161.349">16946 12973 932 0,'-3'-1'521'0,"-4"3"-122"15,2-1-173-15,-2 2-45 16,2 3-85-16,0 5-16 16,0 2-25-16,0 3-8 15,-1 7-4-15,-3 4-2 16,-4 8-3-16,-1 2-2 16,0 12-8-16,-4-8-6 0,1 5-9 15,-1-6-4-15,4-3-2 16,-1 4-1-1,3-8-1-15,1-1 0 0,0-11 0 16,4-3 0-16,-2-8-9 16,9 3-29-16,-1-12-75 15,1-2-66-15,-1-6-157 16,0 6 202-16</inkml:trace>
  <inkml:trace contextRef="#ctx0" brushRef="#br0" timeOffset="132448.43">16569 13206 812 0,'-14'-6'431'15,"14"6"-116"-15,-3-3-61 16,9 7-102-16,5 0-38 15,9-1-30-15,2 1-8 16,10 0 2-16,1 4 1 16,-2-8-9-16,4 2-6 15,-4-3-18-15,-4-11-10 0,-1 6-18 16,-2-5-3-16,-8 0-36 16,-1 0-44-16,-4 2-279 15,4-3 232-15</inkml:trace>
  <inkml:trace contextRef="#ctx0" brushRef="#br0" timeOffset="132821.62">17244 12842 1302 0,'1'-3'556'16,"1"4"-327"-16,-14 2-55 15,2 14-98-15,-5-3-17 16,2 12-8-16,4 1-11 15,6 1-13-15,-7 3-6 0,5-1-9 16,4-1-3-16,-3 1-3 16,-3-4 1-16,3-2-1 15,-11-6 0-15,9-4 0 16,-3 0 22-16,4-8-64 16,7 0-47-16,-7-8-165 15,5-7 138-15</inkml:trace>
  <inkml:trace contextRef="#ctx0" brushRef="#br0" timeOffset="133097.13">17009 13005 911 0,'-2'0'454'0,"2"0"-154"0,2 0-46 16,-2-1-81-16,0 0-28 16,6-1-39-16,16 0-14 15,39 0-23-15,-29 4-8 16,-2-1-10-16,-1-3-7 0,-1 1-16 16,7 1-6-16,-7-1-11 15,-1-1 12-15,-11-3-57 16,-1 1-57-16,-1 3 63 15</inkml:trace>
  <inkml:trace contextRef="#ctx0" brushRef="#br0" timeOffset="133623.44">17502 12939 700 0,'-2'-2'400'0,"3"1"-70"15,2 1-68-15,-3 0-89 16,0 0-36-16,19 2-41 15,32 46 1-15,-27-22-10 16,14 11-4-16,-4 5-8 16,5 10-10-16,-4 3-20 15,-8 2-8-15,-11-4-12 16,-9-5-2-16,-10-1-2 16,-5-1 0-16,-18 1-1 15,-1 8 0-15,-18-7-2 16,-7-5-3-16,0-4-1 15,-5-14 8-15,10-6-77 16,7-7-48-16,14-16 64 0</inkml:trace>
  <inkml:trace contextRef="#ctx0" brushRef="#br0" timeOffset="154964.379">1576 9140 626 0,'6'-10'371'0,"-3"-1"-77"0,-1 2-50 16,4 2-28-16,-7-5-63 15,1 3-27-15,1 2-45 16,-1-2-13-16,-2 3-16 15,1-5-5-15,-6 0-11 16,2 0-3-16,-7-4-2 16,2 4 2-16,0-1 5 15,-13 2 0-15,1 7-4 16,-9-9-6-16,-17 2-9 16,4-4-5-16,-14 2-7 15,0 11-4-15,-2 1-6 16,-1 6-5-16,-10 12-5 15,5 3 0-15,-3 15 0 16,-6 5 3-16,15 15 2 16,-9 7 1-16,10 18 2 15,6-4 1-15,1-9 2 0,13-3 0 16,1-4 0-16,12 4-1 16,20 7-2-16,-4-1 0 15,22-5 2-15,13-4 1 16,2-10 2-16,17-1 0 15,8-8 2-15,-2-8 0 16,21-10 0-16,5-3 0 0,-8-11 0 16,14 2 1-16,-10 1 0 15,-2-9 2-15,7 1-1 16,-14-16 2-16,12-13 3 16,-3 1 2-16,0-19 3 15,-1 6 2-15,-20-20 3 16,8-12 2-16,-3-20 15 15,0-3 8-15,-1-6 8 16,-15 6-1-16,-23 5-11 16,-2 7-8-16,5 5-11 15,-30-4-3-15,9 13-5 16,-20-5-1-16,-25 11-3 16,20 11-1-16,-20 3-5 15,-6 3-3-15,-24 4-7 16,-19 7-4-16,-30 15-5 15,25 16-1-15,-9 28-2 16,3 5 1-16,32 12 3 0,-27 5 4 16,24 1 5-16,18 11 0 15,-2 15 2-15,16 9 1 16,11 0 0-16,9-2 2 16,15-13 25-16,7-6-42 15,18 6-114-15,4-4-92 16,5 3 111-16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906B8B-1BF2-4CCC-8A65-A250884F9ED6}" type="datetimeFigureOut">
              <a:rPr lang="en-US" smtClean="0"/>
              <a:t>6/10/2021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2D75AF-CB79-484C-B283-44CC397BD1F8}" type="slidenum">
              <a:rPr lang="en-US" smtClean="0"/>
              <a:t>‹#›</a:t>
            </a:fld>
            <a:endParaRPr lang="en-US"/>
          </a:p>
        </p:txBody>
      </p:sp>
    </p:spTree>
    <p:extLst>
      <p:ext uri="{BB962C8B-B14F-4D97-AF65-F5344CB8AC3E}">
        <p14:creationId xmlns:p14="http://schemas.microsoft.com/office/powerpoint/2010/main" val="3423186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6D87FE-3CF6-4C57-8D79-CBB2E8B563A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7180154-7F8E-43C0-A5B8-D8A3C9E423A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1AB30F9-108D-4C75-8E6D-8EBCC714B18F}"/>
              </a:ext>
            </a:extLst>
          </p:cNvPr>
          <p:cNvSpPr>
            <a:spLocks noGrp="1"/>
          </p:cNvSpPr>
          <p:nvPr>
            <p:ph type="dt" sz="half" idx="10"/>
          </p:nvPr>
        </p:nvSpPr>
        <p:spPr/>
        <p:txBody>
          <a:bodyPr/>
          <a:lstStyle/>
          <a:p>
            <a:fld id="{79C10B77-D1DE-4C4D-9648-6CEC528D7F13}" type="datetime1">
              <a:rPr lang="en-US" smtClean="0"/>
              <a:t>6/10/2021</a:t>
            </a:fld>
            <a:endParaRPr lang="en-US"/>
          </a:p>
        </p:txBody>
      </p:sp>
      <p:sp>
        <p:nvSpPr>
          <p:cNvPr id="5" name="Footer Placeholder 4">
            <a:extLst>
              <a:ext uri="{FF2B5EF4-FFF2-40B4-BE49-F238E27FC236}">
                <a16:creationId xmlns:a16="http://schemas.microsoft.com/office/drawing/2014/main" id="{C3BE208A-6C55-429C-A86F-6F8D28246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DA6E4B-2FDF-4949-89BE-CBC8583677F0}"/>
              </a:ext>
            </a:extLst>
          </p:cNvPr>
          <p:cNvSpPr>
            <a:spLocks noGrp="1"/>
          </p:cNvSpPr>
          <p:nvPr>
            <p:ph type="sldNum" sz="quarter" idx="12"/>
          </p:nvPr>
        </p:nvSpPr>
        <p:spPr/>
        <p:txBody>
          <a:bodyPr/>
          <a:lstStyle/>
          <a:p>
            <a:fld id="{56D510CD-2AE9-41F3-8F3E-F42DA2ABEAA8}" type="slidenum">
              <a:rPr lang="en-US" smtClean="0"/>
              <a:t>‹#›</a:t>
            </a:fld>
            <a:endParaRPr lang="en-US"/>
          </a:p>
        </p:txBody>
      </p:sp>
    </p:spTree>
    <p:extLst>
      <p:ext uri="{BB962C8B-B14F-4D97-AF65-F5344CB8AC3E}">
        <p14:creationId xmlns:p14="http://schemas.microsoft.com/office/powerpoint/2010/main" val="34136949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488BB-7C66-419E-A287-B544BBF7E0C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233448F-8B70-4C53-8060-5CA113842AB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33BC81-CE2D-4314-A277-F872541825D5}"/>
              </a:ext>
            </a:extLst>
          </p:cNvPr>
          <p:cNvSpPr>
            <a:spLocks noGrp="1"/>
          </p:cNvSpPr>
          <p:nvPr>
            <p:ph type="dt" sz="half" idx="10"/>
          </p:nvPr>
        </p:nvSpPr>
        <p:spPr/>
        <p:txBody>
          <a:bodyPr/>
          <a:lstStyle/>
          <a:p>
            <a:fld id="{834B7284-67B5-43CB-A614-133AB5CA8182}" type="datetime1">
              <a:rPr lang="en-US" smtClean="0"/>
              <a:t>6/10/2021</a:t>
            </a:fld>
            <a:endParaRPr lang="en-US"/>
          </a:p>
        </p:txBody>
      </p:sp>
      <p:sp>
        <p:nvSpPr>
          <p:cNvPr id="5" name="Footer Placeholder 4">
            <a:extLst>
              <a:ext uri="{FF2B5EF4-FFF2-40B4-BE49-F238E27FC236}">
                <a16:creationId xmlns:a16="http://schemas.microsoft.com/office/drawing/2014/main" id="{A731064F-F873-4F8D-9B99-780864C8E2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FC7038-F175-4816-A557-064ADC0E06B4}"/>
              </a:ext>
            </a:extLst>
          </p:cNvPr>
          <p:cNvSpPr>
            <a:spLocks noGrp="1"/>
          </p:cNvSpPr>
          <p:nvPr>
            <p:ph type="sldNum" sz="quarter" idx="12"/>
          </p:nvPr>
        </p:nvSpPr>
        <p:spPr/>
        <p:txBody>
          <a:bodyPr/>
          <a:lstStyle/>
          <a:p>
            <a:fld id="{56D510CD-2AE9-41F3-8F3E-F42DA2ABEAA8}" type="slidenum">
              <a:rPr lang="en-US" smtClean="0"/>
              <a:t>‹#›</a:t>
            </a:fld>
            <a:endParaRPr lang="en-US"/>
          </a:p>
        </p:txBody>
      </p:sp>
    </p:spTree>
    <p:extLst>
      <p:ext uri="{BB962C8B-B14F-4D97-AF65-F5344CB8AC3E}">
        <p14:creationId xmlns:p14="http://schemas.microsoft.com/office/powerpoint/2010/main" val="31846880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50E689-3456-4DB0-B0C6-95FD0A2CCC2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E41A1C-6AA9-4601-B92C-4479307F5D3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44F1D0-B169-4CE8-BBB7-3E1FFEE3C98C}"/>
              </a:ext>
            </a:extLst>
          </p:cNvPr>
          <p:cNvSpPr>
            <a:spLocks noGrp="1"/>
          </p:cNvSpPr>
          <p:nvPr>
            <p:ph type="dt" sz="half" idx="10"/>
          </p:nvPr>
        </p:nvSpPr>
        <p:spPr/>
        <p:txBody>
          <a:bodyPr/>
          <a:lstStyle/>
          <a:p>
            <a:fld id="{765A0513-0E79-421F-B006-1E32C48F0E9B}" type="datetime1">
              <a:rPr lang="en-US" smtClean="0"/>
              <a:t>6/10/2021</a:t>
            </a:fld>
            <a:endParaRPr lang="en-US"/>
          </a:p>
        </p:txBody>
      </p:sp>
      <p:sp>
        <p:nvSpPr>
          <p:cNvPr id="5" name="Footer Placeholder 4">
            <a:extLst>
              <a:ext uri="{FF2B5EF4-FFF2-40B4-BE49-F238E27FC236}">
                <a16:creationId xmlns:a16="http://schemas.microsoft.com/office/drawing/2014/main" id="{594557C3-A9D1-4F4E-A455-2E28136811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A99809-5C2F-431D-833D-285586A33100}"/>
              </a:ext>
            </a:extLst>
          </p:cNvPr>
          <p:cNvSpPr>
            <a:spLocks noGrp="1"/>
          </p:cNvSpPr>
          <p:nvPr>
            <p:ph type="sldNum" sz="quarter" idx="12"/>
          </p:nvPr>
        </p:nvSpPr>
        <p:spPr/>
        <p:txBody>
          <a:bodyPr/>
          <a:lstStyle/>
          <a:p>
            <a:fld id="{56D510CD-2AE9-41F3-8F3E-F42DA2ABEAA8}" type="slidenum">
              <a:rPr lang="en-US" smtClean="0"/>
              <a:t>‹#›</a:t>
            </a:fld>
            <a:endParaRPr lang="en-US"/>
          </a:p>
        </p:txBody>
      </p:sp>
    </p:spTree>
    <p:extLst>
      <p:ext uri="{BB962C8B-B14F-4D97-AF65-F5344CB8AC3E}">
        <p14:creationId xmlns:p14="http://schemas.microsoft.com/office/powerpoint/2010/main" val="546251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1D6A1-DD22-43BF-9B5D-0FF1707A52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F067209-CCA3-4699-B8C8-7B892E772F1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44DF88-4B14-4627-9550-71D6723B6700}"/>
              </a:ext>
            </a:extLst>
          </p:cNvPr>
          <p:cNvSpPr>
            <a:spLocks noGrp="1"/>
          </p:cNvSpPr>
          <p:nvPr>
            <p:ph type="dt" sz="half" idx="10"/>
          </p:nvPr>
        </p:nvSpPr>
        <p:spPr/>
        <p:txBody>
          <a:bodyPr/>
          <a:lstStyle/>
          <a:p>
            <a:fld id="{D0A3E33F-36DD-4822-803C-D2F3FF6CE570}" type="datetime1">
              <a:rPr lang="en-US" smtClean="0"/>
              <a:t>6/10/2021</a:t>
            </a:fld>
            <a:endParaRPr lang="en-US"/>
          </a:p>
        </p:txBody>
      </p:sp>
      <p:sp>
        <p:nvSpPr>
          <p:cNvPr id="5" name="Footer Placeholder 4">
            <a:extLst>
              <a:ext uri="{FF2B5EF4-FFF2-40B4-BE49-F238E27FC236}">
                <a16:creationId xmlns:a16="http://schemas.microsoft.com/office/drawing/2014/main" id="{D659200C-BF32-462B-B10D-C3C4350BCE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5493E4-A855-431D-B706-18378533EB95}"/>
              </a:ext>
            </a:extLst>
          </p:cNvPr>
          <p:cNvSpPr>
            <a:spLocks noGrp="1"/>
          </p:cNvSpPr>
          <p:nvPr>
            <p:ph type="sldNum" sz="quarter" idx="12"/>
          </p:nvPr>
        </p:nvSpPr>
        <p:spPr/>
        <p:txBody>
          <a:bodyPr/>
          <a:lstStyle/>
          <a:p>
            <a:fld id="{56D510CD-2AE9-41F3-8F3E-F42DA2ABEAA8}" type="slidenum">
              <a:rPr lang="en-US" smtClean="0"/>
              <a:t>‹#›</a:t>
            </a:fld>
            <a:endParaRPr lang="en-US"/>
          </a:p>
        </p:txBody>
      </p:sp>
    </p:spTree>
    <p:extLst>
      <p:ext uri="{BB962C8B-B14F-4D97-AF65-F5344CB8AC3E}">
        <p14:creationId xmlns:p14="http://schemas.microsoft.com/office/powerpoint/2010/main" val="823095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840AB-DB8C-4672-BBAB-5FE0717ECE0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4FE04AC-0CF0-48B8-A50D-7DA2510F76D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0D17D3D-9311-42D1-BAF8-B578996610F7}"/>
              </a:ext>
            </a:extLst>
          </p:cNvPr>
          <p:cNvSpPr>
            <a:spLocks noGrp="1"/>
          </p:cNvSpPr>
          <p:nvPr>
            <p:ph type="dt" sz="half" idx="10"/>
          </p:nvPr>
        </p:nvSpPr>
        <p:spPr/>
        <p:txBody>
          <a:bodyPr/>
          <a:lstStyle/>
          <a:p>
            <a:fld id="{3D3C8C2F-6F8B-49D0-96F6-B072533AF965}" type="datetime1">
              <a:rPr lang="en-US" smtClean="0"/>
              <a:t>6/10/2021</a:t>
            </a:fld>
            <a:endParaRPr lang="en-US"/>
          </a:p>
        </p:txBody>
      </p:sp>
      <p:sp>
        <p:nvSpPr>
          <p:cNvPr id="5" name="Footer Placeholder 4">
            <a:extLst>
              <a:ext uri="{FF2B5EF4-FFF2-40B4-BE49-F238E27FC236}">
                <a16:creationId xmlns:a16="http://schemas.microsoft.com/office/drawing/2014/main" id="{A16E8430-B566-41BC-928A-AEAA8C4D7E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944E10-2CB2-4483-8179-9BCF20AC00B1}"/>
              </a:ext>
            </a:extLst>
          </p:cNvPr>
          <p:cNvSpPr>
            <a:spLocks noGrp="1"/>
          </p:cNvSpPr>
          <p:nvPr>
            <p:ph type="sldNum" sz="quarter" idx="12"/>
          </p:nvPr>
        </p:nvSpPr>
        <p:spPr/>
        <p:txBody>
          <a:bodyPr/>
          <a:lstStyle/>
          <a:p>
            <a:fld id="{56D510CD-2AE9-41F3-8F3E-F42DA2ABEAA8}" type="slidenum">
              <a:rPr lang="en-US" smtClean="0"/>
              <a:t>‹#›</a:t>
            </a:fld>
            <a:endParaRPr lang="en-US"/>
          </a:p>
        </p:txBody>
      </p:sp>
    </p:spTree>
    <p:extLst>
      <p:ext uri="{BB962C8B-B14F-4D97-AF65-F5344CB8AC3E}">
        <p14:creationId xmlns:p14="http://schemas.microsoft.com/office/powerpoint/2010/main" val="4287394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09DD3-57A0-4E70-9AAA-DCD43741CD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73B499-B709-4B12-95EA-4C5B1B80D216}"/>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81912BC-134A-4844-8418-1BF338AD721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03F61DC-ECD7-425D-8ABB-4482763C1748}"/>
              </a:ext>
            </a:extLst>
          </p:cNvPr>
          <p:cNvSpPr>
            <a:spLocks noGrp="1"/>
          </p:cNvSpPr>
          <p:nvPr>
            <p:ph type="dt" sz="half" idx="10"/>
          </p:nvPr>
        </p:nvSpPr>
        <p:spPr/>
        <p:txBody>
          <a:bodyPr/>
          <a:lstStyle/>
          <a:p>
            <a:fld id="{31E940C2-4B0A-4A7A-BC2B-C68E9C8AC1F2}" type="datetime1">
              <a:rPr lang="en-US" smtClean="0"/>
              <a:t>6/10/2021</a:t>
            </a:fld>
            <a:endParaRPr lang="en-US"/>
          </a:p>
        </p:txBody>
      </p:sp>
      <p:sp>
        <p:nvSpPr>
          <p:cNvPr id="6" name="Footer Placeholder 5">
            <a:extLst>
              <a:ext uri="{FF2B5EF4-FFF2-40B4-BE49-F238E27FC236}">
                <a16:creationId xmlns:a16="http://schemas.microsoft.com/office/drawing/2014/main" id="{2E10C4A0-9849-4B88-8C64-0A06174E8D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0B3374-18E2-4DB2-934E-253F2EB94F13}"/>
              </a:ext>
            </a:extLst>
          </p:cNvPr>
          <p:cNvSpPr>
            <a:spLocks noGrp="1"/>
          </p:cNvSpPr>
          <p:nvPr>
            <p:ph type="sldNum" sz="quarter" idx="12"/>
          </p:nvPr>
        </p:nvSpPr>
        <p:spPr/>
        <p:txBody>
          <a:bodyPr/>
          <a:lstStyle/>
          <a:p>
            <a:fld id="{56D510CD-2AE9-41F3-8F3E-F42DA2ABEAA8}" type="slidenum">
              <a:rPr lang="en-US" smtClean="0"/>
              <a:t>‹#›</a:t>
            </a:fld>
            <a:endParaRPr lang="en-US"/>
          </a:p>
        </p:txBody>
      </p:sp>
    </p:spTree>
    <p:extLst>
      <p:ext uri="{BB962C8B-B14F-4D97-AF65-F5344CB8AC3E}">
        <p14:creationId xmlns:p14="http://schemas.microsoft.com/office/powerpoint/2010/main" val="896135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1BA04-6201-45FC-BFC6-22A89820F8A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C672519-54D0-4347-A73C-6B30AB7032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5318D5E-367F-4BE1-B77B-DE16AD42B4D0}"/>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58D979C-B5B8-4AA9-8B86-CF00850F860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87B6509-1AED-45F8-9638-E5DBFE2B81C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4A7D0C6-E2F7-415E-BF99-198B9FEE9C6B}"/>
              </a:ext>
            </a:extLst>
          </p:cNvPr>
          <p:cNvSpPr>
            <a:spLocks noGrp="1"/>
          </p:cNvSpPr>
          <p:nvPr>
            <p:ph type="dt" sz="half" idx="10"/>
          </p:nvPr>
        </p:nvSpPr>
        <p:spPr/>
        <p:txBody>
          <a:bodyPr/>
          <a:lstStyle/>
          <a:p>
            <a:fld id="{13371C06-F100-4180-9E09-D2762250927F}" type="datetime1">
              <a:rPr lang="en-US" smtClean="0"/>
              <a:t>6/10/2021</a:t>
            </a:fld>
            <a:endParaRPr lang="en-US"/>
          </a:p>
        </p:txBody>
      </p:sp>
      <p:sp>
        <p:nvSpPr>
          <p:cNvPr id="8" name="Footer Placeholder 7">
            <a:extLst>
              <a:ext uri="{FF2B5EF4-FFF2-40B4-BE49-F238E27FC236}">
                <a16:creationId xmlns:a16="http://schemas.microsoft.com/office/drawing/2014/main" id="{F6589B46-2A03-4A6C-9E10-6406BCF8BE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E969629-929F-4D35-BFB9-D85075B1C73D}"/>
              </a:ext>
            </a:extLst>
          </p:cNvPr>
          <p:cNvSpPr>
            <a:spLocks noGrp="1"/>
          </p:cNvSpPr>
          <p:nvPr>
            <p:ph type="sldNum" sz="quarter" idx="12"/>
          </p:nvPr>
        </p:nvSpPr>
        <p:spPr/>
        <p:txBody>
          <a:bodyPr/>
          <a:lstStyle/>
          <a:p>
            <a:fld id="{56D510CD-2AE9-41F3-8F3E-F42DA2ABEAA8}" type="slidenum">
              <a:rPr lang="en-US" smtClean="0"/>
              <a:t>‹#›</a:t>
            </a:fld>
            <a:endParaRPr lang="en-US"/>
          </a:p>
        </p:txBody>
      </p:sp>
    </p:spTree>
    <p:extLst>
      <p:ext uri="{BB962C8B-B14F-4D97-AF65-F5344CB8AC3E}">
        <p14:creationId xmlns:p14="http://schemas.microsoft.com/office/powerpoint/2010/main" val="1252613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8D8EA-458F-4257-8BD5-D839FAADA14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FA9BCCE-B35F-4A02-A31E-2EDC5AC02A78}"/>
              </a:ext>
            </a:extLst>
          </p:cNvPr>
          <p:cNvSpPr>
            <a:spLocks noGrp="1"/>
          </p:cNvSpPr>
          <p:nvPr>
            <p:ph type="dt" sz="half" idx="10"/>
          </p:nvPr>
        </p:nvSpPr>
        <p:spPr/>
        <p:txBody>
          <a:bodyPr/>
          <a:lstStyle/>
          <a:p>
            <a:fld id="{180A9EE7-0EF2-4FD2-9F5D-A0E42D1A1923}" type="datetime1">
              <a:rPr lang="en-US" smtClean="0"/>
              <a:t>6/10/2021</a:t>
            </a:fld>
            <a:endParaRPr lang="en-US"/>
          </a:p>
        </p:txBody>
      </p:sp>
      <p:sp>
        <p:nvSpPr>
          <p:cNvPr id="4" name="Footer Placeholder 3">
            <a:extLst>
              <a:ext uri="{FF2B5EF4-FFF2-40B4-BE49-F238E27FC236}">
                <a16:creationId xmlns:a16="http://schemas.microsoft.com/office/drawing/2014/main" id="{4991E34F-FE42-41EC-9E54-F39EC052623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E0A7955-FF3C-49B2-B464-4275F9C68B59}"/>
              </a:ext>
            </a:extLst>
          </p:cNvPr>
          <p:cNvSpPr>
            <a:spLocks noGrp="1"/>
          </p:cNvSpPr>
          <p:nvPr>
            <p:ph type="sldNum" sz="quarter" idx="12"/>
          </p:nvPr>
        </p:nvSpPr>
        <p:spPr/>
        <p:txBody>
          <a:bodyPr/>
          <a:lstStyle/>
          <a:p>
            <a:fld id="{56D510CD-2AE9-41F3-8F3E-F42DA2ABEAA8}" type="slidenum">
              <a:rPr lang="en-US" smtClean="0"/>
              <a:t>‹#›</a:t>
            </a:fld>
            <a:endParaRPr lang="en-US"/>
          </a:p>
        </p:txBody>
      </p:sp>
    </p:spTree>
    <p:extLst>
      <p:ext uri="{BB962C8B-B14F-4D97-AF65-F5344CB8AC3E}">
        <p14:creationId xmlns:p14="http://schemas.microsoft.com/office/powerpoint/2010/main" val="26964579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8F692B-01B6-426B-AE20-533727FF32CD}"/>
              </a:ext>
            </a:extLst>
          </p:cNvPr>
          <p:cNvSpPr>
            <a:spLocks noGrp="1"/>
          </p:cNvSpPr>
          <p:nvPr>
            <p:ph type="dt" sz="half" idx="10"/>
          </p:nvPr>
        </p:nvSpPr>
        <p:spPr/>
        <p:txBody>
          <a:bodyPr/>
          <a:lstStyle/>
          <a:p>
            <a:fld id="{03A3102F-DB30-4CAA-94A1-AE5CFF3094C8}" type="datetime1">
              <a:rPr lang="en-US" smtClean="0"/>
              <a:t>6/10/2021</a:t>
            </a:fld>
            <a:endParaRPr lang="en-US"/>
          </a:p>
        </p:txBody>
      </p:sp>
      <p:sp>
        <p:nvSpPr>
          <p:cNvPr id="3" name="Footer Placeholder 2">
            <a:extLst>
              <a:ext uri="{FF2B5EF4-FFF2-40B4-BE49-F238E27FC236}">
                <a16:creationId xmlns:a16="http://schemas.microsoft.com/office/drawing/2014/main" id="{BF7648B5-0133-46CC-971C-180003DF574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6F78E81-2990-43C3-916C-2F14A4036E54}"/>
              </a:ext>
            </a:extLst>
          </p:cNvPr>
          <p:cNvSpPr>
            <a:spLocks noGrp="1"/>
          </p:cNvSpPr>
          <p:nvPr>
            <p:ph type="sldNum" sz="quarter" idx="12"/>
          </p:nvPr>
        </p:nvSpPr>
        <p:spPr/>
        <p:txBody>
          <a:bodyPr/>
          <a:lstStyle/>
          <a:p>
            <a:fld id="{56D510CD-2AE9-41F3-8F3E-F42DA2ABEAA8}" type="slidenum">
              <a:rPr lang="en-US" smtClean="0"/>
              <a:t>‹#›</a:t>
            </a:fld>
            <a:endParaRPr lang="en-US"/>
          </a:p>
        </p:txBody>
      </p:sp>
    </p:spTree>
    <p:extLst>
      <p:ext uri="{BB962C8B-B14F-4D97-AF65-F5344CB8AC3E}">
        <p14:creationId xmlns:p14="http://schemas.microsoft.com/office/powerpoint/2010/main" val="1039344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712DB-C476-4327-B4E2-C30A8C899E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32C7039-F6EC-4EE3-BE7F-AE31DE0166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EB298CA-C304-48D8-AD79-C3D6087DFD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E8E12A-CE0A-4B1B-AE4E-908085D2A611}"/>
              </a:ext>
            </a:extLst>
          </p:cNvPr>
          <p:cNvSpPr>
            <a:spLocks noGrp="1"/>
          </p:cNvSpPr>
          <p:nvPr>
            <p:ph type="dt" sz="half" idx="10"/>
          </p:nvPr>
        </p:nvSpPr>
        <p:spPr/>
        <p:txBody>
          <a:bodyPr/>
          <a:lstStyle/>
          <a:p>
            <a:fld id="{79C311DD-98C0-40AB-B0E1-C7F6F82C2BD7}" type="datetime1">
              <a:rPr lang="en-US" smtClean="0"/>
              <a:t>6/10/2021</a:t>
            </a:fld>
            <a:endParaRPr lang="en-US"/>
          </a:p>
        </p:txBody>
      </p:sp>
      <p:sp>
        <p:nvSpPr>
          <p:cNvPr id="6" name="Footer Placeholder 5">
            <a:extLst>
              <a:ext uri="{FF2B5EF4-FFF2-40B4-BE49-F238E27FC236}">
                <a16:creationId xmlns:a16="http://schemas.microsoft.com/office/drawing/2014/main" id="{21962B9A-5AF0-498C-A52E-84F1B5B680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036EBD9-5C55-4702-B02A-A39FC871FFFE}"/>
              </a:ext>
            </a:extLst>
          </p:cNvPr>
          <p:cNvSpPr>
            <a:spLocks noGrp="1"/>
          </p:cNvSpPr>
          <p:nvPr>
            <p:ph type="sldNum" sz="quarter" idx="12"/>
          </p:nvPr>
        </p:nvSpPr>
        <p:spPr/>
        <p:txBody>
          <a:bodyPr/>
          <a:lstStyle/>
          <a:p>
            <a:fld id="{56D510CD-2AE9-41F3-8F3E-F42DA2ABEAA8}" type="slidenum">
              <a:rPr lang="en-US" smtClean="0"/>
              <a:t>‹#›</a:t>
            </a:fld>
            <a:endParaRPr lang="en-US"/>
          </a:p>
        </p:txBody>
      </p:sp>
    </p:spTree>
    <p:extLst>
      <p:ext uri="{BB962C8B-B14F-4D97-AF65-F5344CB8AC3E}">
        <p14:creationId xmlns:p14="http://schemas.microsoft.com/office/powerpoint/2010/main" val="3884044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15E7D-D874-4724-9B1B-C7504878239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917A37C-4FD6-4FCA-8042-18BE3243757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39EA847-CB6F-4139-8BAB-5F96C81AD4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B2D2BE-85BA-422B-9F43-2C17D039989A}"/>
              </a:ext>
            </a:extLst>
          </p:cNvPr>
          <p:cNvSpPr>
            <a:spLocks noGrp="1"/>
          </p:cNvSpPr>
          <p:nvPr>
            <p:ph type="dt" sz="half" idx="10"/>
          </p:nvPr>
        </p:nvSpPr>
        <p:spPr/>
        <p:txBody>
          <a:bodyPr/>
          <a:lstStyle/>
          <a:p>
            <a:fld id="{08A8747F-998E-4D75-A785-377FD97421FC}" type="datetime1">
              <a:rPr lang="en-US" smtClean="0"/>
              <a:t>6/10/2021</a:t>
            </a:fld>
            <a:endParaRPr lang="en-US"/>
          </a:p>
        </p:txBody>
      </p:sp>
      <p:sp>
        <p:nvSpPr>
          <p:cNvPr id="6" name="Footer Placeholder 5">
            <a:extLst>
              <a:ext uri="{FF2B5EF4-FFF2-40B4-BE49-F238E27FC236}">
                <a16:creationId xmlns:a16="http://schemas.microsoft.com/office/drawing/2014/main" id="{7D554C12-A036-4393-B744-5ECDACD7CCF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78A33F-62EB-4944-B549-6727FE35E4AE}"/>
              </a:ext>
            </a:extLst>
          </p:cNvPr>
          <p:cNvSpPr>
            <a:spLocks noGrp="1"/>
          </p:cNvSpPr>
          <p:nvPr>
            <p:ph type="sldNum" sz="quarter" idx="12"/>
          </p:nvPr>
        </p:nvSpPr>
        <p:spPr/>
        <p:txBody>
          <a:bodyPr/>
          <a:lstStyle/>
          <a:p>
            <a:fld id="{56D510CD-2AE9-41F3-8F3E-F42DA2ABEAA8}" type="slidenum">
              <a:rPr lang="en-US" smtClean="0"/>
              <a:t>‹#›</a:t>
            </a:fld>
            <a:endParaRPr lang="en-US"/>
          </a:p>
        </p:txBody>
      </p:sp>
    </p:spTree>
    <p:extLst>
      <p:ext uri="{BB962C8B-B14F-4D97-AF65-F5344CB8AC3E}">
        <p14:creationId xmlns:p14="http://schemas.microsoft.com/office/powerpoint/2010/main" val="38175416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F36A410-42AF-41E3-A6C8-AAB99C560F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DD1FA5D-3E20-4CD5-98B9-CB1323DB06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BECF64-4050-4DC2-8AB6-45E0AC6F0D6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17C65E-250E-4BF8-BE7B-6497F89B2865}" type="datetime1">
              <a:rPr lang="en-US" smtClean="0"/>
              <a:t>6/10/2021</a:t>
            </a:fld>
            <a:endParaRPr lang="en-US"/>
          </a:p>
        </p:txBody>
      </p:sp>
      <p:sp>
        <p:nvSpPr>
          <p:cNvPr id="5" name="Footer Placeholder 4">
            <a:extLst>
              <a:ext uri="{FF2B5EF4-FFF2-40B4-BE49-F238E27FC236}">
                <a16:creationId xmlns:a16="http://schemas.microsoft.com/office/drawing/2014/main" id="{F2AFF0A6-769C-47CD-9531-6E23BA18232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291C8C2-5D61-4726-8AA6-159E6A4B526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D510CD-2AE9-41F3-8F3E-F42DA2ABEAA8}" type="slidenum">
              <a:rPr lang="en-US" smtClean="0"/>
              <a:t>‹#›</a:t>
            </a:fld>
            <a:endParaRPr lang="en-US"/>
          </a:p>
        </p:txBody>
      </p:sp>
    </p:spTree>
    <p:extLst>
      <p:ext uri="{BB962C8B-B14F-4D97-AF65-F5344CB8AC3E}">
        <p14:creationId xmlns:p14="http://schemas.microsoft.com/office/powerpoint/2010/main" val="32277338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ustomXml" Target="../ink/ink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customXml" Target="../ink/ink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customXml" Target="../ink/ink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ustomXml" Target="../ink/ink12.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customXml" Target="../ink/ink13.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customXml" Target="../ink/ink14.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customXml" Target="../ink/ink15.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ustomXml" Target="../ink/ink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ustomXml" Target="../ink/ink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ustomXml" Target="../ink/ink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ustomXml" Target="../ink/ink4.xml"/><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ustomXml" Target="../ink/ink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customXml" Target="../ink/ink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customXml" Target="../ink/ink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customXml" Target="../ink/ink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1.png"/><Relationship Id="rId5" Type="http://schemas.openxmlformats.org/officeDocument/2006/relationships/customXml" Target="../ink/ink9.xml"/><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9B728E1-F20B-40DF-931B-C978CC7473F5}"/>
              </a:ext>
            </a:extLst>
          </p:cNvPr>
          <p:cNvSpPr/>
          <p:nvPr/>
        </p:nvSpPr>
        <p:spPr>
          <a:xfrm>
            <a:off x="347133" y="339636"/>
            <a:ext cx="11557000" cy="1384995"/>
          </a:xfrm>
          <a:prstGeom prst="rect">
            <a:avLst/>
          </a:prstGeom>
        </p:spPr>
        <p:txBody>
          <a:bodyPr wrap="square">
            <a:spAutoFit/>
          </a:bodyPr>
          <a:lstStyle/>
          <a:p>
            <a:r>
              <a:rPr lang="en-US" sz="2800" dirty="0">
                <a:solidFill>
                  <a:srgbClr val="000000"/>
                </a:solidFill>
                <a:ea typeface="Times New Roman" panose="02020603050405020304" pitchFamily="18" charset="0"/>
                <a:cs typeface="Palatino Linotype" panose="02040502050505030304" pitchFamily="18" charset="0"/>
              </a:rPr>
              <a:t>A 1.00 L buffer solution is 0.250 M in HF and 0.250 M in </a:t>
            </a:r>
            <a:r>
              <a:rPr lang="en-US" sz="2800" dirty="0" err="1">
                <a:solidFill>
                  <a:srgbClr val="000000"/>
                </a:solidFill>
                <a:ea typeface="Times New Roman" panose="02020603050405020304" pitchFamily="18" charset="0"/>
                <a:cs typeface="Palatino Linotype" panose="02040502050505030304" pitchFamily="18" charset="0"/>
              </a:rPr>
              <a:t>NaF</a:t>
            </a:r>
            <a:r>
              <a:rPr lang="en-US" sz="2800" dirty="0">
                <a:solidFill>
                  <a:srgbClr val="000000"/>
                </a:solidFill>
                <a:ea typeface="Times New Roman" panose="02020603050405020304" pitchFamily="18" charset="0"/>
                <a:cs typeface="Palatino Linotype" panose="02040502050505030304" pitchFamily="18" charset="0"/>
              </a:rPr>
              <a:t>. Calculate the pH of the solution after the addition of 100.0 mL of 1.00 M HCl. The K</a:t>
            </a:r>
            <a:r>
              <a:rPr lang="en-US" sz="2800" baseline="-25000" dirty="0">
                <a:solidFill>
                  <a:srgbClr val="000000"/>
                </a:solidFill>
                <a:ea typeface="Times New Roman" panose="02020603050405020304" pitchFamily="18" charset="0"/>
                <a:cs typeface="Palatino Linotype" panose="02040502050505030304" pitchFamily="18" charset="0"/>
              </a:rPr>
              <a:t>a</a:t>
            </a:r>
            <a:r>
              <a:rPr lang="en-US" sz="2800" dirty="0">
                <a:solidFill>
                  <a:srgbClr val="000000"/>
                </a:solidFill>
                <a:ea typeface="Times New Roman" panose="02020603050405020304" pitchFamily="18" charset="0"/>
                <a:cs typeface="Palatino Linotype" panose="02040502050505030304" pitchFamily="18" charset="0"/>
              </a:rPr>
              <a:t> for HF is 3.5 × 10</a:t>
            </a:r>
            <a:r>
              <a:rPr lang="en-US" sz="2800" baseline="30000" dirty="0">
                <a:solidFill>
                  <a:srgbClr val="000000"/>
                </a:solidFill>
                <a:ea typeface="Times New Roman" panose="02020603050405020304" pitchFamily="18" charset="0"/>
                <a:cs typeface="Palatino Linotype" panose="02040502050505030304" pitchFamily="18" charset="0"/>
              </a:rPr>
              <a:t>-4</a:t>
            </a:r>
            <a:r>
              <a:rPr lang="en-US" sz="2800" dirty="0">
                <a:solidFill>
                  <a:srgbClr val="000000"/>
                </a:solidFill>
                <a:ea typeface="Times New Roman" panose="02020603050405020304" pitchFamily="18" charset="0"/>
                <a:cs typeface="Palatino Linotype" panose="02040502050505030304" pitchFamily="18" charset="0"/>
              </a:rPr>
              <a:t>.</a:t>
            </a:r>
            <a:endParaRPr lang="en-US" sz="2800" dirty="0">
              <a:solidFill>
                <a:srgbClr val="000000"/>
              </a:solidFill>
              <a:effectLst/>
              <a:ea typeface="Times New Roman" panose="02020603050405020304" pitchFamily="18" charset="0"/>
              <a:cs typeface="Palatino Linotype" panose="02040502050505030304" pitchFamily="18" charset="0"/>
            </a:endParaRPr>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9D57F7C3-0985-435B-B286-BBADAB0E8144}"/>
                  </a:ext>
                </a:extLst>
              </p14:cNvPr>
              <p14:cNvContentPartPr/>
              <p14:nvPr/>
            </p14:nvContentPartPr>
            <p14:xfrm>
              <a:off x="1157760" y="1548720"/>
              <a:ext cx="9921960" cy="4782600"/>
            </p14:xfrm>
          </p:contentPart>
        </mc:Choice>
        <mc:Fallback xmlns="">
          <p:pic>
            <p:nvPicPr>
              <p:cNvPr id="2" name="Ink 1">
                <a:extLst>
                  <a:ext uri="{FF2B5EF4-FFF2-40B4-BE49-F238E27FC236}">
                    <a16:creationId xmlns:a16="http://schemas.microsoft.com/office/drawing/2014/main" id="{9D57F7C3-0985-435B-B286-BBADAB0E8144}"/>
                  </a:ext>
                </a:extLst>
              </p:cNvPr>
              <p:cNvPicPr/>
              <p:nvPr/>
            </p:nvPicPr>
            <p:blipFill>
              <a:blip r:embed="rId3"/>
              <a:stretch>
                <a:fillRect/>
              </a:stretch>
            </p:blipFill>
            <p:spPr>
              <a:xfrm>
                <a:off x="1148400" y="1539360"/>
                <a:ext cx="9940680" cy="4801320"/>
              </a:xfrm>
              <a:prstGeom prst="rect">
                <a:avLst/>
              </a:prstGeom>
            </p:spPr>
          </p:pic>
        </mc:Fallback>
      </mc:AlternateContent>
      <p:sp>
        <p:nvSpPr>
          <p:cNvPr id="3" name="Slide Number Placeholder 2">
            <a:extLst>
              <a:ext uri="{FF2B5EF4-FFF2-40B4-BE49-F238E27FC236}">
                <a16:creationId xmlns:a16="http://schemas.microsoft.com/office/drawing/2014/main" id="{AC57196B-D6EF-4C9F-B9F5-2679D6A9ABB0}"/>
              </a:ext>
            </a:extLst>
          </p:cNvPr>
          <p:cNvSpPr>
            <a:spLocks noGrp="1"/>
          </p:cNvSpPr>
          <p:nvPr>
            <p:ph type="sldNum" sz="quarter" idx="12"/>
          </p:nvPr>
        </p:nvSpPr>
        <p:spPr/>
        <p:txBody>
          <a:bodyPr/>
          <a:lstStyle/>
          <a:p>
            <a:fld id="{56D510CD-2AE9-41F3-8F3E-F42DA2ABEAA8}" type="slidenum">
              <a:rPr lang="en-US" smtClean="0"/>
              <a:t>1</a:t>
            </a:fld>
            <a:endParaRPr lang="en-US"/>
          </a:p>
        </p:txBody>
      </p:sp>
    </p:spTree>
    <p:extLst>
      <p:ext uri="{BB962C8B-B14F-4D97-AF65-F5344CB8AC3E}">
        <p14:creationId xmlns:p14="http://schemas.microsoft.com/office/powerpoint/2010/main" val="36897273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9B84C06-984E-470A-83DA-2CE10CDC7BB9}"/>
              </a:ext>
            </a:extLst>
          </p:cNvPr>
          <p:cNvSpPr/>
          <p:nvPr/>
        </p:nvSpPr>
        <p:spPr>
          <a:xfrm>
            <a:off x="259975" y="466753"/>
            <a:ext cx="11663083" cy="1454950"/>
          </a:xfrm>
          <a:prstGeom prst="rect">
            <a:avLst/>
          </a:prstGeom>
        </p:spPr>
        <p:txBody>
          <a:bodyPr wrap="square">
            <a:spAutoFit/>
          </a:bodyPr>
          <a:lstStyle/>
          <a:p>
            <a:pPr>
              <a:lnSpc>
                <a:spcPct val="107000"/>
              </a:lnSpc>
              <a:spcAft>
                <a:spcPts val="800"/>
              </a:spcAft>
            </a:pPr>
            <a:r>
              <a:rPr lang="en-US" sz="2800" dirty="0">
                <a:ea typeface="Calibri" panose="020F0502020204030204" pitchFamily="34" charset="0"/>
                <a:cs typeface="Times New Roman" panose="02020603050405020304" pitchFamily="18" charset="0"/>
              </a:rPr>
              <a:t>Consider a solution initially containing 0.50 mol ammonia and 0.30 mol of ammonium ion. How many moles of ammonia and how many moles of ammonium ion are present after addition of 0.20 mol of HCl to this solution? </a:t>
            </a:r>
          </a:p>
        </p:txBody>
      </p:sp>
      <p:sp>
        <p:nvSpPr>
          <p:cNvPr id="3" name="Slide Number Placeholder 2">
            <a:extLst>
              <a:ext uri="{FF2B5EF4-FFF2-40B4-BE49-F238E27FC236}">
                <a16:creationId xmlns:a16="http://schemas.microsoft.com/office/drawing/2014/main" id="{A74F4323-FA1D-4971-9F12-587EC44A7CC9}"/>
              </a:ext>
            </a:extLst>
          </p:cNvPr>
          <p:cNvSpPr>
            <a:spLocks noGrp="1"/>
          </p:cNvSpPr>
          <p:nvPr>
            <p:ph type="sldNum" sz="quarter" idx="12"/>
          </p:nvPr>
        </p:nvSpPr>
        <p:spPr/>
        <p:txBody>
          <a:bodyPr/>
          <a:lstStyle/>
          <a:p>
            <a:fld id="{56D510CD-2AE9-41F3-8F3E-F42DA2ABEAA8}" type="slidenum">
              <a:rPr lang="en-US" smtClean="0"/>
              <a:t>10</a:t>
            </a:fld>
            <a:endParaRPr lang="en-US"/>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9A19671C-1BC7-4AAE-9D16-27F0B32C5C49}"/>
                  </a:ext>
                </a:extLst>
              </p14:cNvPr>
              <p14:cNvContentPartPr/>
              <p14:nvPr/>
            </p14:nvContentPartPr>
            <p14:xfrm>
              <a:off x="1519200" y="2775600"/>
              <a:ext cx="5880600" cy="1855800"/>
            </p14:xfrm>
          </p:contentPart>
        </mc:Choice>
        <mc:Fallback xmlns="">
          <p:pic>
            <p:nvPicPr>
              <p:cNvPr id="4" name="Ink 3">
                <a:extLst>
                  <a:ext uri="{FF2B5EF4-FFF2-40B4-BE49-F238E27FC236}">
                    <a16:creationId xmlns:a16="http://schemas.microsoft.com/office/drawing/2014/main" id="{9A19671C-1BC7-4AAE-9D16-27F0B32C5C49}"/>
                  </a:ext>
                </a:extLst>
              </p:cNvPr>
              <p:cNvPicPr/>
              <p:nvPr/>
            </p:nvPicPr>
            <p:blipFill>
              <a:blip r:embed="rId3"/>
              <a:stretch>
                <a:fillRect/>
              </a:stretch>
            </p:blipFill>
            <p:spPr>
              <a:xfrm>
                <a:off x="1509840" y="2766240"/>
                <a:ext cx="5899320" cy="1874520"/>
              </a:xfrm>
              <a:prstGeom prst="rect">
                <a:avLst/>
              </a:prstGeom>
            </p:spPr>
          </p:pic>
        </mc:Fallback>
      </mc:AlternateContent>
    </p:spTree>
    <p:extLst>
      <p:ext uri="{BB962C8B-B14F-4D97-AF65-F5344CB8AC3E}">
        <p14:creationId xmlns:p14="http://schemas.microsoft.com/office/powerpoint/2010/main" val="23501500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9DFE9C2-7AB1-4F8C-B07A-8B7C95A9F7FC}"/>
              </a:ext>
            </a:extLst>
          </p:cNvPr>
          <p:cNvSpPr/>
          <p:nvPr/>
        </p:nvSpPr>
        <p:spPr>
          <a:xfrm>
            <a:off x="206188" y="240381"/>
            <a:ext cx="11618260" cy="1454950"/>
          </a:xfrm>
          <a:prstGeom prst="rect">
            <a:avLst/>
          </a:prstGeom>
        </p:spPr>
        <p:txBody>
          <a:bodyPr wrap="square">
            <a:spAutoFit/>
          </a:bodyPr>
          <a:lstStyle/>
          <a:p>
            <a:pPr>
              <a:lnSpc>
                <a:spcPct val="107000"/>
              </a:lnSpc>
              <a:spcAft>
                <a:spcPts val="800"/>
              </a:spcAft>
            </a:pPr>
            <a:r>
              <a:rPr lang="en-US" sz="2800" dirty="0">
                <a:ea typeface="Calibri" panose="020F0502020204030204" pitchFamily="34" charset="0"/>
                <a:cs typeface="Times New Roman" panose="02020603050405020304" pitchFamily="18" charset="0"/>
              </a:rPr>
              <a:t>Calculate the pH of a solution originally containing 0.20 mol of cyanic acid (HCNO) following addition of 80 mL of 1.00 M NaOH. (K</a:t>
            </a:r>
            <a:r>
              <a:rPr lang="en-US" sz="2800" baseline="-25000" dirty="0">
                <a:ea typeface="Calibri" panose="020F0502020204030204" pitchFamily="34" charset="0"/>
                <a:cs typeface="Times New Roman" panose="02020603050405020304" pitchFamily="18" charset="0"/>
              </a:rPr>
              <a:t>a</a:t>
            </a:r>
            <a:r>
              <a:rPr lang="en-US" sz="2800" dirty="0">
                <a:ea typeface="Calibri" panose="020F0502020204030204" pitchFamily="34" charset="0"/>
                <a:cs typeface="Times New Roman" panose="02020603050405020304" pitchFamily="18" charset="0"/>
              </a:rPr>
              <a:t> of HCNO = 3.5 x 10</a:t>
            </a:r>
            <a:r>
              <a:rPr lang="en-US" sz="2800" baseline="30000" dirty="0">
                <a:ea typeface="Calibri" panose="020F0502020204030204" pitchFamily="34" charset="0"/>
                <a:cs typeface="Times New Roman" panose="02020603050405020304" pitchFamily="18" charset="0"/>
              </a:rPr>
              <a:t>-4</a:t>
            </a:r>
            <a:r>
              <a:rPr lang="en-US" sz="2800" dirty="0">
                <a:ea typeface="Calibri" panose="020F0502020204030204" pitchFamily="34" charset="0"/>
                <a:cs typeface="Times New Roman" panose="02020603050405020304" pitchFamily="18" charset="0"/>
              </a:rPr>
              <a:t>). The initial volume of the cyanic acid solution was 920 </a:t>
            </a:r>
            <a:r>
              <a:rPr lang="en-US" sz="2800" dirty="0" err="1">
                <a:ea typeface="Calibri" panose="020F0502020204030204" pitchFamily="34" charset="0"/>
                <a:cs typeface="Times New Roman" panose="02020603050405020304" pitchFamily="18" charset="0"/>
              </a:rPr>
              <a:t>mL.</a:t>
            </a:r>
            <a:r>
              <a:rPr lang="en-US" sz="2800" dirty="0">
                <a:ea typeface="Calibri" panose="020F0502020204030204" pitchFamily="34" charset="0"/>
                <a:cs typeface="Times New Roman" panose="02020603050405020304" pitchFamily="18" charset="0"/>
              </a:rPr>
              <a:t>  </a:t>
            </a:r>
          </a:p>
        </p:txBody>
      </p:sp>
      <p:sp>
        <p:nvSpPr>
          <p:cNvPr id="3" name="Slide Number Placeholder 2">
            <a:extLst>
              <a:ext uri="{FF2B5EF4-FFF2-40B4-BE49-F238E27FC236}">
                <a16:creationId xmlns:a16="http://schemas.microsoft.com/office/drawing/2014/main" id="{530C42C1-432D-41F8-A057-8A12110E49E8}"/>
              </a:ext>
            </a:extLst>
          </p:cNvPr>
          <p:cNvSpPr>
            <a:spLocks noGrp="1"/>
          </p:cNvSpPr>
          <p:nvPr>
            <p:ph type="sldNum" sz="quarter" idx="12"/>
          </p:nvPr>
        </p:nvSpPr>
        <p:spPr/>
        <p:txBody>
          <a:bodyPr/>
          <a:lstStyle/>
          <a:p>
            <a:fld id="{56D510CD-2AE9-41F3-8F3E-F42DA2ABEAA8}" type="slidenum">
              <a:rPr lang="en-US" smtClean="0"/>
              <a:t>11</a:t>
            </a:fld>
            <a:endParaRPr lang="en-US"/>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DC1E08D6-F849-4111-9047-7166004981C8}"/>
                  </a:ext>
                </a:extLst>
              </p14:cNvPr>
              <p14:cNvContentPartPr/>
              <p14:nvPr/>
            </p14:nvContentPartPr>
            <p14:xfrm>
              <a:off x="439200" y="1743840"/>
              <a:ext cx="11065320" cy="4517280"/>
            </p14:xfrm>
          </p:contentPart>
        </mc:Choice>
        <mc:Fallback xmlns="">
          <p:pic>
            <p:nvPicPr>
              <p:cNvPr id="4" name="Ink 3">
                <a:extLst>
                  <a:ext uri="{FF2B5EF4-FFF2-40B4-BE49-F238E27FC236}">
                    <a16:creationId xmlns:a16="http://schemas.microsoft.com/office/drawing/2014/main" id="{DC1E08D6-F849-4111-9047-7166004981C8}"/>
                  </a:ext>
                </a:extLst>
              </p:cNvPr>
              <p:cNvPicPr/>
              <p:nvPr/>
            </p:nvPicPr>
            <p:blipFill>
              <a:blip r:embed="rId3"/>
              <a:stretch>
                <a:fillRect/>
              </a:stretch>
            </p:blipFill>
            <p:spPr>
              <a:xfrm>
                <a:off x="429840" y="1734480"/>
                <a:ext cx="11084040" cy="4536000"/>
              </a:xfrm>
              <a:prstGeom prst="rect">
                <a:avLst/>
              </a:prstGeom>
            </p:spPr>
          </p:pic>
        </mc:Fallback>
      </mc:AlternateContent>
    </p:spTree>
    <p:extLst>
      <p:ext uri="{BB962C8B-B14F-4D97-AF65-F5344CB8AC3E}">
        <p14:creationId xmlns:p14="http://schemas.microsoft.com/office/powerpoint/2010/main" val="8687450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5B6EF1E-F1B5-440D-BC0C-4A155509CC33}"/>
              </a:ext>
            </a:extLst>
          </p:cNvPr>
          <p:cNvSpPr/>
          <p:nvPr/>
        </p:nvSpPr>
        <p:spPr>
          <a:xfrm>
            <a:off x="179294" y="337030"/>
            <a:ext cx="11654118" cy="993926"/>
          </a:xfrm>
          <a:prstGeom prst="rect">
            <a:avLst/>
          </a:prstGeom>
        </p:spPr>
        <p:txBody>
          <a:bodyPr wrap="square">
            <a:spAutoFit/>
          </a:bodyPr>
          <a:lstStyle/>
          <a:p>
            <a:pPr>
              <a:lnSpc>
                <a:spcPct val="107000"/>
              </a:lnSpc>
              <a:spcAft>
                <a:spcPts val="800"/>
              </a:spcAft>
            </a:pPr>
            <a:r>
              <a:rPr lang="en-US" sz="2800" dirty="0">
                <a:ea typeface="Calibri" panose="020F0502020204030204" pitchFamily="34" charset="0"/>
                <a:cs typeface="Times New Roman" panose="02020603050405020304" pitchFamily="18" charset="0"/>
              </a:rPr>
              <a:t>Consider a solution initially containing 0.300 mol of hydrofluoric acid. How many grams of </a:t>
            </a:r>
            <a:r>
              <a:rPr lang="en-US" sz="2800" dirty="0" err="1">
                <a:ea typeface="Calibri" panose="020F0502020204030204" pitchFamily="34" charset="0"/>
                <a:cs typeface="Times New Roman" panose="02020603050405020304" pitchFamily="18" charset="0"/>
              </a:rPr>
              <a:t>NaF</a:t>
            </a:r>
            <a:r>
              <a:rPr lang="en-US" sz="2800" dirty="0">
                <a:ea typeface="Calibri" panose="020F0502020204030204" pitchFamily="34" charset="0"/>
                <a:cs typeface="Times New Roman" panose="02020603050405020304" pitchFamily="18" charset="0"/>
              </a:rPr>
              <a:t> would be needed to set the pH = 3.00? (HF, K</a:t>
            </a:r>
            <a:r>
              <a:rPr lang="en-US" sz="2800" baseline="-25000" dirty="0">
                <a:ea typeface="Calibri" panose="020F0502020204030204" pitchFamily="34" charset="0"/>
                <a:cs typeface="Times New Roman" panose="02020603050405020304" pitchFamily="18" charset="0"/>
              </a:rPr>
              <a:t>a</a:t>
            </a:r>
            <a:r>
              <a:rPr lang="en-US" sz="2800" dirty="0">
                <a:ea typeface="Calibri" panose="020F0502020204030204" pitchFamily="34" charset="0"/>
                <a:cs typeface="Times New Roman" panose="02020603050405020304" pitchFamily="18" charset="0"/>
              </a:rPr>
              <a:t> = 7.2 × 10</a:t>
            </a:r>
            <a:r>
              <a:rPr lang="en-US" sz="2800" baseline="30000" dirty="0">
                <a:ea typeface="Calibri" panose="020F0502020204030204" pitchFamily="34" charset="0"/>
                <a:cs typeface="Times New Roman" panose="02020603050405020304" pitchFamily="18" charset="0"/>
              </a:rPr>
              <a:t>–4</a:t>
            </a:r>
            <a:r>
              <a:rPr lang="en-US" sz="2800" dirty="0">
                <a:ea typeface="Calibri" panose="020F0502020204030204" pitchFamily="34" charset="0"/>
                <a:cs typeface="Times New Roman" panose="02020603050405020304" pitchFamily="18" charset="0"/>
              </a:rPr>
              <a:t>)?</a:t>
            </a:r>
          </a:p>
        </p:txBody>
      </p:sp>
      <p:sp>
        <p:nvSpPr>
          <p:cNvPr id="3" name="Slide Number Placeholder 2">
            <a:extLst>
              <a:ext uri="{FF2B5EF4-FFF2-40B4-BE49-F238E27FC236}">
                <a16:creationId xmlns:a16="http://schemas.microsoft.com/office/drawing/2014/main" id="{FA7DF395-F542-48B3-8202-A311D423D0F9}"/>
              </a:ext>
            </a:extLst>
          </p:cNvPr>
          <p:cNvSpPr>
            <a:spLocks noGrp="1"/>
          </p:cNvSpPr>
          <p:nvPr>
            <p:ph type="sldNum" sz="quarter" idx="12"/>
          </p:nvPr>
        </p:nvSpPr>
        <p:spPr/>
        <p:txBody>
          <a:bodyPr/>
          <a:lstStyle/>
          <a:p>
            <a:fld id="{56D510CD-2AE9-41F3-8F3E-F42DA2ABEAA8}" type="slidenum">
              <a:rPr lang="en-US" smtClean="0"/>
              <a:t>12</a:t>
            </a:fld>
            <a:endParaRPr lang="en-US"/>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970743AC-FED4-46CD-8D35-90902C6D3A35}"/>
                  </a:ext>
                </a:extLst>
              </p14:cNvPr>
              <p14:cNvContentPartPr/>
              <p14:nvPr/>
            </p14:nvContentPartPr>
            <p14:xfrm>
              <a:off x="660960" y="1661040"/>
              <a:ext cx="10931400" cy="4761720"/>
            </p14:xfrm>
          </p:contentPart>
        </mc:Choice>
        <mc:Fallback xmlns="">
          <p:pic>
            <p:nvPicPr>
              <p:cNvPr id="4" name="Ink 3">
                <a:extLst>
                  <a:ext uri="{FF2B5EF4-FFF2-40B4-BE49-F238E27FC236}">
                    <a16:creationId xmlns:a16="http://schemas.microsoft.com/office/drawing/2014/main" id="{970743AC-FED4-46CD-8D35-90902C6D3A35}"/>
                  </a:ext>
                </a:extLst>
              </p:cNvPr>
              <p:cNvPicPr/>
              <p:nvPr/>
            </p:nvPicPr>
            <p:blipFill>
              <a:blip r:embed="rId3"/>
              <a:stretch>
                <a:fillRect/>
              </a:stretch>
            </p:blipFill>
            <p:spPr>
              <a:xfrm>
                <a:off x="651600" y="1651680"/>
                <a:ext cx="10950120" cy="478044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2B80BE9F-3596-4AB4-A789-F9D348EFC658}"/>
                  </a:ext>
                </a:extLst>
              </p14:cNvPr>
              <p14:cNvContentPartPr/>
              <p14:nvPr/>
            </p14:nvContentPartPr>
            <p14:xfrm>
              <a:off x="722160" y="5269320"/>
              <a:ext cx="3080520" cy="835920"/>
            </p14:xfrm>
          </p:contentPart>
        </mc:Choice>
        <mc:Fallback xmlns="">
          <p:pic>
            <p:nvPicPr>
              <p:cNvPr id="5" name="Ink 4">
                <a:extLst>
                  <a:ext uri="{FF2B5EF4-FFF2-40B4-BE49-F238E27FC236}">
                    <a16:creationId xmlns:a16="http://schemas.microsoft.com/office/drawing/2014/main" id="{2B80BE9F-3596-4AB4-A789-F9D348EFC658}"/>
                  </a:ext>
                </a:extLst>
              </p:cNvPr>
              <p:cNvPicPr/>
              <p:nvPr/>
            </p:nvPicPr>
            <p:blipFill>
              <a:blip r:embed="rId5"/>
              <a:stretch>
                <a:fillRect/>
              </a:stretch>
            </p:blipFill>
            <p:spPr>
              <a:xfrm>
                <a:off x="712800" y="5259960"/>
                <a:ext cx="3099240" cy="854640"/>
              </a:xfrm>
              <a:prstGeom prst="rect">
                <a:avLst/>
              </a:prstGeom>
            </p:spPr>
          </p:pic>
        </mc:Fallback>
      </mc:AlternateContent>
    </p:spTree>
    <p:extLst>
      <p:ext uri="{BB962C8B-B14F-4D97-AF65-F5344CB8AC3E}">
        <p14:creationId xmlns:p14="http://schemas.microsoft.com/office/powerpoint/2010/main" val="28814440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2FC8E7A-9F24-4931-B376-81C52304B193}"/>
              </a:ext>
            </a:extLst>
          </p:cNvPr>
          <p:cNvSpPr/>
          <p:nvPr/>
        </p:nvSpPr>
        <p:spPr>
          <a:xfrm>
            <a:off x="609599" y="405244"/>
            <a:ext cx="11519647" cy="3539430"/>
          </a:xfrm>
          <a:prstGeom prst="rect">
            <a:avLst/>
          </a:prstGeom>
        </p:spPr>
        <p:txBody>
          <a:bodyPr wrap="square">
            <a:spAutoFit/>
          </a:bodyPr>
          <a:lstStyle/>
          <a:p>
            <a:r>
              <a:rPr lang="en-US" sz="2800" dirty="0">
                <a:solidFill>
                  <a:srgbClr val="000000"/>
                </a:solidFill>
                <a:ea typeface="Times New Roman" panose="02020603050405020304" pitchFamily="18" charset="0"/>
                <a:cs typeface="Palatino Linotype" panose="02040502050505030304" pitchFamily="18" charset="0"/>
              </a:rPr>
              <a:t>Which of the following acids (listed with K</a:t>
            </a:r>
            <a:r>
              <a:rPr lang="en-US" sz="2800" baseline="-25000" dirty="0">
                <a:solidFill>
                  <a:srgbClr val="000000"/>
                </a:solidFill>
                <a:ea typeface="Times New Roman" panose="02020603050405020304" pitchFamily="18" charset="0"/>
                <a:cs typeface="Palatino Linotype" panose="02040502050505030304" pitchFamily="18" charset="0"/>
              </a:rPr>
              <a:t>a</a:t>
            </a:r>
            <a:r>
              <a:rPr lang="en-US" sz="2800" dirty="0">
                <a:solidFill>
                  <a:srgbClr val="000000"/>
                </a:solidFill>
                <a:ea typeface="Times New Roman" panose="02020603050405020304" pitchFamily="18" charset="0"/>
                <a:cs typeface="Palatino Linotype" panose="02040502050505030304" pitchFamily="18" charset="0"/>
              </a:rPr>
              <a:t> values) and their conjugate base would form a buffer with a pH of 2.34?</a:t>
            </a:r>
          </a:p>
          <a:p>
            <a:endParaRPr lang="en-US" sz="2800" dirty="0">
              <a:solidFill>
                <a:srgbClr val="000000"/>
              </a:solidFill>
              <a:effectLst/>
              <a:ea typeface="Times New Roman" panose="02020603050405020304" pitchFamily="18" charset="0"/>
              <a:cs typeface="Palatino Linotype" panose="02040502050505030304" pitchFamily="18" charset="0"/>
            </a:endParaRPr>
          </a:p>
          <a:p>
            <a:r>
              <a:rPr lang="en-US" sz="2800" dirty="0">
                <a:solidFill>
                  <a:srgbClr val="000000"/>
                </a:solidFill>
                <a:ea typeface="Times New Roman" panose="02020603050405020304" pitchFamily="18" charset="0"/>
                <a:cs typeface="Palatino Linotype" panose="02040502050505030304" pitchFamily="18" charset="0"/>
              </a:rPr>
              <a:t>A.  C</a:t>
            </a:r>
            <a:r>
              <a:rPr lang="en-US" sz="2800" baseline="-25000" dirty="0">
                <a:solidFill>
                  <a:srgbClr val="000000"/>
                </a:solidFill>
                <a:ea typeface="Times New Roman" panose="02020603050405020304" pitchFamily="18" charset="0"/>
                <a:cs typeface="Palatino Linotype" panose="02040502050505030304" pitchFamily="18" charset="0"/>
              </a:rPr>
              <a:t>6</a:t>
            </a:r>
            <a:r>
              <a:rPr lang="en-US" sz="2800" dirty="0">
                <a:solidFill>
                  <a:srgbClr val="000000"/>
                </a:solidFill>
                <a:ea typeface="Times New Roman" panose="02020603050405020304" pitchFamily="18" charset="0"/>
                <a:cs typeface="Palatino Linotype" panose="02040502050505030304" pitchFamily="18" charset="0"/>
              </a:rPr>
              <a:t>H</a:t>
            </a:r>
            <a:r>
              <a:rPr lang="en-US" sz="2800" baseline="-25000" dirty="0">
                <a:solidFill>
                  <a:srgbClr val="000000"/>
                </a:solidFill>
                <a:ea typeface="Times New Roman" panose="02020603050405020304" pitchFamily="18" charset="0"/>
                <a:cs typeface="Palatino Linotype" panose="02040502050505030304" pitchFamily="18" charset="0"/>
              </a:rPr>
              <a:t>5</a:t>
            </a:r>
            <a:r>
              <a:rPr lang="en-US" sz="2800" dirty="0">
                <a:solidFill>
                  <a:srgbClr val="000000"/>
                </a:solidFill>
                <a:ea typeface="Times New Roman" panose="02020603050405020304" pitchFamily="18" charset="0"/>
                <a:cs typeface="Palatino Linotype" panose="02040502050505030304" pitchFamily="18" charset="0"/>
              </a:rPr>
              <a:t>COOH, K</a:t>
            </a:r>
            <a:r>
              <a:rPr lang="en-US" sz="2800" baseline="-25000" dirty="0">
                <a:solidFill>
                  <a:srgbClr val="000000"/>
                </a:solidFill>
                <a:ea typeface="Times New Roman" panose="02020603050405020304" pitchFamily="18" charset="0"/>
                <a:cs typeface="Palatino Linotype" panose="02040502050505030304" pitchFamily="18" charset="0"/>
              </a:rPr>
              <a:t>a</a:t>
            </a:r>
            <a:r>
              <a:rPr lang="en-US" sz="2800" dirty="0">
                <a:solidFill>
                  <a:srgbClr val="000000"/>
                </a:solidFill>
                <a:ea typeface="Times New Roman" panose="02020603050405020304" pitchFamily="18" charset="0"/>
                <a:cs typeface="Palatino Linotype" panose="02040502050505030304" pitchFamily="18" charset="0"/>
              </a:rPr>
              <a:t> = 6.5 × 10</a:t>
            </a:r>
            <a:r>
              <a:rPr lang="en-US" sz="2800" baseline="30000" dirty="0">
                <a:solidFill>
                  <a:srgbClr val="000000"/>
                </a:solidFill>
                <a:ea typeface="Times New Roman" panose="02020603050405020304" pitchFamily="18" charset="0"/>
                <a:cs typeface="Palatino Linotype" panose="02040502050505030304" pitchFamily="18" charset="0"/>
              </a:rPr>
              <a:t>-5</a:t>
            </a:r>
            <a:endParaRPr lang="en-US" sz="2800" baseline="30000" dirty="0">
              <a:solidFill>
                <a:srgbClr val="000000"/>
              </a:solidFill>
              <a:effectLst/>
              <a:ea typeface="Times New Roman" panose="02020603050405020304" pitchFamily="18" charset="0"/>
              <a:cs typeface="Palatino Linotype" panose="02040502050505030304" pitchFamily="18" charset="0"/>
            </a:endParaRPr>
          </a:p>
          <a:p>
            <a:r>
              <a:rPr lang="en-US" sz="2800" dirty="0">
                <a:solidFill>
                  <a:srgbClr val="000000"/>
                </a:solidFill>
                <a:ea typeface="Times New Roman" panose="02020603050405020304" pitchFamily="18" charset="0"/>
                <a:cs typeface="Palatino Linotype" panose="02040502050505030304" pitchFamily="18" charset="0"/>
              </a:rPr>
              <a:t>B.  HN</a:t>
            </a:r>
            <a:r>
              <a:rPr lang="en-US" sz="2800" baseline="-25000" dirty="0">
                <a:solidFill>
                  <a:srgbClr val="000000"/>
                </a:solidFill>
                <a:ea typeface="Times New Roman" panose="02020603050405020304" pitchFamily="18" charset="0"/>
                <a:cs typeface="Palatino Linotype" panose="02040502050505030304" pitchFamily="18" charset="0"/>
              </a:rPr>
              <a:t>3</a:t>
            </a:r>
            <a:r>
              <a:rPr lang="en-US" sz="2800" dirty="0">
                <a:solidFill>
                  <a:srgbClr val="000000"/>
                </a:solidFill>
                <a:ea typeface="Times New Roman" panose="02020603050405020304" pitchFamily="18" charset="0"/>
                <a:cs typeface="Palatino Linotype" panose="02040502050505030304" pitchFamily="18" charset="0"/>
              </a:rPr>
              <a:t>, K</a:t>
            </a:r>
            <a:r>
              <a:rPr lang="en-US" sz="2800" baseline="-25000" dirty="0">
                <a:solidFill>
                  <a:srgbClr val="000000"/>
                </a:solidFill>
                <a:ea typeface="Times New Roman" panose="02020603050405020304" pitchFamily="18" charset="0"/>
                <a:cs typeface="Palatino Linotype" panose="02040502050505030304" pitchFamily="18" charset="0"/>
              </a:rPr>
              <a:t>a</a:t>
            </a:r>
            <a:r>
              <a:rPr lang="en-US" sz="2800" dirty="0">
                <a:solidFill>
                  <a:srgbClr val="000000"/>
                </a:solidFill>
                <a:ea typeface="Times New Roman" panose="02020603050405020304" pitchFamily="18" charset="0"/>
                <a:cs typeface="Palatino Linotype" panose="02040502050505030304" pitchFamily="18" charset="0"/>
              </a:rPr>
              <a:t> = 2.5 × 10</a:t>
            </a:r>
            <a:r>
              <a:rPr lang="en-US" sz="2800" baseline="30000" dirty="0">
                <a:solidFill>
                  <a:srgbClr val="000000"/>
                </a:solidFill>
                <a:ea typeface="Times New Roman" panose="02020603050405020304" pitchFamily="18" charset="0"/>
                <a:cs typeface="Palatino Linotype" panose="02040502050505030304" pitchFamily="18" charset="0"/>
              </a:rPr>
              <a:t>-5</a:t>
            </a:r>
            <a:endParaRPr lang="en-US" sz="2800" baseline="30000" dirty="0">
              <a:solidFill>
                <a:srgbClr val="000000"/>
              </a:solidFill>
              <a:effectLst/>
              <a:ea typeface="Times New Roman" panose="02020603050405020304" pitchFamily="18" charset="0"/>
              <a:cs typeface="Palatino Linotype" panose="02040502050505030304" pitchFamily="18" charset="0"/>
            </a:endParaRPr>
          </a:p>
          <a:p>
            <a:r>
              <a:rPr lang="en-US" sz="2800" dirty="0">
                <a:solidFill>
                  <a:srgbClr val="000000"/>
                </a:solidFill>
                <a:ea typeface="Times New Roman" panose="02020603050405020304" pitchFamily="18" charset="0"/>
                <a:cs typeface="Palatino Linotype" panose="02040502050505030304" pitchFamily="18" charset="0"/>
              </a:rPr>
              <a:t>C.  </a:t>
            </a:r>
            <a:r>
              <a:rPr lang="en-US" sz="2800" dirty="0" err="1">
                <a:solidFill>
                  <a:srgbClr val="000000"/>
                </a:solidFill>
                <a:ea typeface="Times New Roman" panose="02020603050405020304" pitchFamily="18" charset="0"/>
                <a:cs typeface="Palatino Linotype" panose="02040502050505030304" pitchFamily="18" charset="0"/>
              </a:rPr>
              <a:t>HClO</a:t>
            </a:r>
            <a:r>
              <a:rPr lang="en-US" sz="2800" dirty="0">
                <a:solidFill>
                  <a:srgbClr val="000000"/>
                </a:solidFill>
                <a:ea typeface="Times New Roman" panose="02020603050405020304" pitchFamily="18" charset="0"/>
                <a:cs typeface="Palatino Linotype" panose="02040502050505030304" pitchFamily="18" charset="0"/>
              </a:rPr>
              <a:t>, K</a:t>
            </a:r>
            <a:r>
              <a:rPr lang="en-US" sz="2800" baseline="-25000" dirty="0">
                <a:solidFill>
                  <a:srgbClr val="000000"/>
                </a:solidFill>
                <a:ea typeface="Times New Roman" panose="02020603050405020304" pitchFamily="18" charset="0"/>
                <a:cs typeface="Palatino Linotype" panose="02040502050505030304" pitchFamily="18" charset="0"/>
              </a:rPr>
              <a:t>a</a:t>
            </a:r>
            <a:r>
              <a:rPr lang="en-US" sz="2800" dirty="0">
                <a:solidFill>
                  <a:srgbClr val="000000"/>
                </a:solidFill>
                <a:ea typeface="Times New Roman" panose="02020603050405020304" pitchFamily="18" charset="0"/>
                <a:cs typeface="Palatino Linotype" panose="02040502050505030304" pitchFamily="18" charset="0"/>
              </a:rPr>
              <a:t> = 2.9 × 10</a:t>
            </a:r>
            <a:r>
              <a:rPr lang="en-US" sz="2800" baseline="30000" dirty="0">
                <a:solidFill>
                  <a:srgbClr val="000000"/>
                </a:solidFill>
                <a:ea typeface="Times New Roman" panose="02020603050405020304" pitchFamily="18" charset="0"/>
                <a:cs typeface="Palatino Linotype" panose="02040502050505030304" pitchFamily="18" charset="0"/>
              </a:rPr>
              <a:t>-8</a:t>
            </a:r>
            <a:endParaRPr lang="en-US" sz="2800" baseline="30000" dirty="0">
              <a:solidFill>
                <a:srgbClr val="000000"/>
              </a:solidFill>
              <a:effectLst/>
              <a:ea typeface="Times New Roman" panose="02020603050405020304" pitchFamily="18" charset="0"/>
              <a:cs typeface="Palatino Linotype" panose="02040502050505030304" pitchFamily="18" charset="0"/>
            </a:endParaRPr>
          </a:p>
          <a:p>
            <a:r>
              <a:rPr lang="en-US" sz="2800" dirty="0">
                <a:solidFill>
                  <a:srgbClr val="000000"/>
                </a:solidFill>
                <a:ea typeface="Times New Roman" panose="02020603050405020304" pitchFamily="18" charset="0"/>
                <a:cs typeface="Palatino Linotype" panose="02040502050505030304" pitchFamily="18" charset="0"/>
              </a:rPr>
              <a:t>D.  HF, K</a:t>
            </a:r>
            <a:r>
              <a:rPr lang="en-US" sz="2800" baseline="-25000" dirty="0">
                <a:solidFill>
                  <a:srgbClr val="000000"/>
                </a:solidFill>
                <a:ea typeface="Times New Roman" panose="02020603050405020304" pitchFamily="18" charset="0"/>
                <a:cs typeface="Palatino Linotype" panose="02040502050505030304" pitchFamily="18" charset="0"/>
              </a:rPr>
              <a:t>a</a:t>
            </a:r>
            <a:r>
              <a:rPr lang="en-US" sz="2800" dirty="0">
                <a:solidFill>
                  <a:srgbClr val="000000"/>
                </a:solidFill>
                <a:ea typeface="Times New Roman" panose="02020603050405020304" pitchFamily="18" charset="0"/>
                <a:cs typeface="Palatino Linotype" panose="02040502050505030304" pitchFamily="18" charset="0"/>
              </a:rPr>
              <a:t> = 3.5 × 10</a:t>
            </a:r>
            <a:r>
              <a:rPr lang="en-US" sz="2800" baseline="30000" dirty="0">
                <a:solidFill>
                  <a:srgbClr val="000000"/>
                </a:solidFill>
                <a:ea typeface="Times New Roman" panose="02020603050405020304" pitchFamily="18" charset="0"/>
                <a:cs typeface="Palatino Linotype" panose="02040502050505030304" pitchFamily="18" charset="0"/>
              </a:rPr>
              <a:t>-4</a:t>
            </a:r>
            <a:endParaRPr lang="en-US" sz="2800" baseline="30000" dirty="0">
              <a:solidFill>
                <a:srgbClr val="000000"/>
              </a:solidFill>
              <a:effectLst/>
              <a:ea typeface="Times New Roman" panose="02020603050405020304" pitchFamily="18" charset="0"/>
              <a:cs typeface="Palatino Linotype" panose="02040502050505030304" pitchFamily="18" charset="0"/>
            </a:endParaRPr>
          </a:p>
          <a:p>
            <a:r>
              <a:rPr lang="en-US" sz="2800" b="1" dirty="0">
                <a:solidFill>
                  <a:srgbClr val="000000"/>
                </a:solidFill>
                <a:ea typeface="Times New Roman" panose="02020603050405020304" pitchFamily="18" charset="0"/>
                <a:cs typeface="Palatino Linotype" panose="02040502050505030304" pitchFamily="18" charset="0"/>
              </a:rPr>
              <a:t>E. </a:t>
            </a:r>
            <a:r>
              <a:rPr lang="en-US" sz="2800" dirty="0">
                <a:solidFill>
                  <a:srgbClr val="000000"/>
                </a:solidFill>
                <a:ea typeface="Times New Roman" panose="02020603050405020304" pitchFamily="18" charset="0"/>
                <a:cs typeface="Palatino Linotype" panose="02040502050505030304" pitchFamily="18" charset="0"/>
              </a:rPr>
              <a:t> HClO</a:t>
            </a:r>
            <a:r>
              <a:rPr lang="en-US" sz="2800" baseline="-25000" dirty="0">
                <a:solidFill>
                  <a:srgbClr val="000000"/>
                </a:solidFill>
                <a:ea typeface="Times New Roman" panose="02020603050405020304" pitchFamily="18" charset="0"/>
                <a:cs typeface="Palatino Linotype" panose="02040502050505030304" pitchFamily="18" charset="0"/>
              </a:rPr>
              <a:t>2</a:t>
            </a:r>
            <a:r>
              <a:rPr lang="en-US" sz="2800" dirty="0">
                <a:solidFill>
                  <a:srgbClr val="000000"/>
                </a:solidFill>
                <a:ea typeface="Times New Roman" panose="02020603050405020304" pitchFamily="18" charset="0"/>
                <a:cs typeface="Palatino Linotype" panose="02040502050505030304" pitchFamily="18" charset="0"/>
              </a:rPr>
              <a:t>, K</a:t>
            </a:r>
            <a:r>
              <a:rPr lang="en-US" sz="2800" baseline="-25000" dirty="0">
                <a:solidFill>
                  <a:srgbClr val="000000"/>
                </a:solidFill>
                <a:ea typeface="Times New Roman" panose="02020603050405020304" pitchFamily="18" charset="0"/>
                <a:cs typeface="Palatino Linotype" panose="02040502050505030304" pitchFamily="18" charset="0"/>
              </a:rPr>
              <a:t>a</a:t>
            </a:r>
            <a:r>
              <a:rPr lang="en-US" sz="2800" dirty="0">
                <a:solidFill>
                  <a:srgbClr val="000000"/>
                </a:solidFill>
                <a:ea typeface="Times New Roman" panose="02020603050405020304" pitchFamily="18" charset="0"/>
                <a:cs typeface="Palatino Linotype" panose="02040502050505030304" pitchFamily="18" charset="0"/>
              </a:rPr>
              <a:t> = 1.1 × 10</a:t>
            </a:r>
            <a:r>
              <a:rPr lang="en-US" sz="2800" baseline="30000" dirty="0">
                <a:solidFill>
                  <a:srgbClr val="000000"/>
                </a:solidFill>
                <a:ea typeface="Times New Roman" panose="02020603050405020304" pitchFamily="18" charset="0"/>
                <a:cs typeface="Palatino Linotype" panose="02040502050505030304" pitchFamily="18" charset="0"/>
              </a:rPr>
              <a:t>-2</a:t>
            </a:r>
            <a:endParaRPr lang="en-US" sz="2800" baseline="30000" dirty="0">
              <a:solidFill>
                <a:srgbClr val="000000"/>
              </a:solidFill>
              <a:effectLst/>
              <a:ea typeface="Times New Roman" panose="02020603050405020304" pitchFamily="18" charset="0"/>
              <a:cs typeface="Palatino Linotype" panose="02040502050505030304" pitchFamily="18" charset="0"/>
            </a:endParaRPr>
          </a:p>
        </p:txBody>
      </p:sp>
      <p:sp>
        <p:nvSpPr>
          <p:cNvPr id="3" name="Slide Number Placeholder 2">
            <a:extLst>
              <a:ext uri="{FF2B5EF4-FFF2-40B4-BE49-F238E27FC236}">
                <a16:creationId xmlns:a16="http://schemas.microsoft.com/office/drawing/2014/main" id="{1B29ECFA-4957-4E57-BF30-FCEEA1053207}"/>
              </a:ext>
            </a:extLst>
          </p:cNvPr>
          <p:cNvSpPr>
            <a:spLocks noGrp="1"/>
          </p:cNvSpPr>
          <p:nvPr>
            <p:ph type="sldNum" sz="quarter" idx="12"/>
          </p:nvPr>
        </p:nvSpPr>
        <p:spPr/>
        <p:txBody>
          <a:bodyPr/>
          <a:lstStyle/>
          <a:p>
            <a:fld id="{56D510CD-2AE9-41F3-8F3E-F42DA2ABEAA8}" type="slidenum">
              <a:rPr lang="en-US" smtClean="0"/>
              <a:t>13</a:t>
            </a:fld>
            <a:endParaRPr lang="en-US"/>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DD6EEE4C-F6B1-45A0-AB97-F6DDA88C681A}"/>
                  </a:ext>
                </a:extLst>
              </p14:cNvPr>
              <p14:cNvContentPartPr/>
              <p14:nvPr/>
            </p14:nvContentPartPr>
            <p14:xfrm>
              <a:off x="574200" y="3392640"/>
              <a:ext cx="517320" cy="516600"/>
            </p14:xfrm>
          </p:contentPart>
        </mc:Choice>
        <mc:Fallback xmlns="">
          <p:pic>
            <p:nvPicPr>
              <p:cNvPr id="4" name="Ink 3">
                <a:extLst>
                  <a:ext uri="{FF2B5EF4-FFF2-40B4-BE49-F238E27FC236}">
                    <a16:creationId xmlns:a16="http://schemas.microsoft.com/office/drawing/2014/main" id="{DD6EEE4C-F6B1-45A0-AB97-F6DDA88C681A}"/>
                  </a:ext>
                </a:extLst>
              </p:cNvPr>
              <p:cNvPicPr/>
              <p:nvPr/>
            </p:nvPicPr>
            <p:blipFill>
              <a:blip r:embed="rId3"/>
              <a:stretch>
                <a:fillRect/>
              </a:stretch>
            </p:blipFill>
            <p:spPr>
              <a:xfrm>
                <a:off x="564840" y="3383280"/>
                <a:ext cx="536040" cy="53532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1832592E-5232-46BB-BCC2-09CFBC029427}"/>
                  </a:ext>
                </a:extLst>
              </p14:cNvPr>
              <p14:cNvContentPartPr/>
              <p14:nvPr/>
            </p14:nvContentPartPr>
            <p14:xfrm>
              <a:off x="4459680" y="1711800"/>
              <a:ext cx="7332120" cy="2697840"/>
            </p14:xfrm>
          </p:contentPart>
        </mc:Choice>
        <mc:Fallback xmlns="">
          <p:pic>
            <p:nvPicPr>
              <p:cNvPr id="5" name="Ink 4">
                <a:extLst>
                  <a:ext uri="{FF2B5EF4-FFF2-40B4-BE49-F238E27FC236}">
                    <a16:creationId xmlns:a16="http://schemas.microsoft.com/office/drawing/2014/main" id="{1832592E-5232-46BB-BCC2-09CFBC029427}"/>
                  </a:ext>
                </a:extLst>
              </p:cNvPr>
              <p:cNvPicPr/>
              <p:nvPr/>
            </p:nvPicPr>
            <p:blipFill>
              <a:blip r:embed="rId5"/>
              <a:stretch>
                <a:fillRect/>
              </a:stretch>
            </p:blipFill>
            <p:spPr>
              <a:xfrm>
                <a:off x="4450320" y="1702440"/>
                <a:ext cx="7350840" cy="2716560"/>
              </a:xfrm>
              <a:prstGeom prst="rect">
                <a:avLst/>
              </a:prstGeom>
            </p:spPr>
          </p:pic>
        </mc:Fallback>
      </mc:AlternateContent>
    </p:spTree>
    <p:extLst>
      <p:ext uri="{BB962C8B-B14F-4D97-AF65-F5344CB8AC3E}">
        <p14:creationId xmlns:p14="http://schemas.microsoft.com/office/powerpoint/2010/main" val="32667007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2241F6B-ECC1-4CEB-8D07-59C6A4711C4D}"/>
              </a:ext>
            </a:extLst>
          </p:cNvPr>
          <p:cNvSpPr/>
          <p:nvPr/>
        </p:nvSpPr>
        <p:spPr>
          <a:xfrm>
            <a:off x="421340" y="378349"/>
            <a:ext cx="11591365" cy="954107"/>
          </a:xfrm>
          <a:prstGeom prst="rect">
            <a:avLst/>
          </a:prstGeom>
        </p:spPr>
        <p:txBody>
          <a:bodyPr wrap="square">
            <a:spAutoFit/>
          </a:bodyPr>
          <a:lstStyle/>
          <a:p>
            <a:r>
              <a:rPr lang="en-US" sz="2800" dirty="0">
                <a:solidFill>
                  <a:srgbClr val="000000"/>
                </a:solidFill>
                <a:ea typeface="Times New Roman" panose="02020603050405020304" pitchFamily="18" charset="0"/>
                <a:cs typeface="Palatino Linotype" panose="02040502050505030304" pitchFamily="18" charset="0"/>
              </a:rPr>
              <a:t>Calculate the pH of a buffer that is 1.58 M </a:t>
            </a:r>
            <a:r>
              <a:rPr lang="en-US" sz="2800" dirty="0" err="1">
                <a:solidFill>
                  <a:srgbClr val="000000"/>
                </a:solidFill>
                <a:ea typeface="Times New Roman" panose="02020603050405020304" pitchFamily="18" charset="0"/>
                <a:cs typeface="Palatino Linotype" panose="02040502050505030304" pitchFamily="18" charset="0"/>
              </a:rPr>
              <a:t>HClO</a:t>
            </a:r>
            <a:r>
              <a:rPr lang="en-US" sz="2800" dirty="0">
                <a:solidFill>
                  <a:srgbClr val="000000"/>
                </a:solidFill>
                <a:ea typeface="Times New Roman" panose="02020603050405020304" pitchFamily="18" charset="0"/>
                <a:cs typeface="Palatino Linotype" panose="02040502050505030304" pitchFamily="18" charset="0"/>
              </a:rPr>
              <a:t> and 0.099 M </a:t>
            </a:r>
            <a:r>
              <a:rPr lang="en-US" sz="2800" dirty="0" err="1">
                <a:solidFill>
                  <a:srgbClr val="000000"/>
                </a:solidFill>
                <a:ea typeface="Times New Roman" panose="02020603050405020304" pitchFamily="18" charset="0"/>
                <a:cs typeface="Palatino Linotype" panose="02040502050505030304" pitchFamily="18" charset="0"/>
              </a:rPr>
              <a:t>NaClO</a:t>
            </a:r>
            <a:r>
              <a:rPr lang="en-US" sz="2800" dirty="0">
                <a:solidFill>
                  <a:srgbClr val="000000"/>
                </a:solidFill>
                <a:ea typeface="Times New Roman" panose="02020603050405020304" pitchFamily="18" charset="0"/>
                <a:cs typeface="Palatino Linotype" panose="02040502050505030304" pitchFamily="18" charset="0"/>
              </a:rPr>
              <a:t>. The K</a:t>
            </a:r>
            <a:r>
              <a:rPr lang="en-US" sz="2800" baseline="-25000" dirty="0">
                <a:solidFill>
                  <a:srgbClr val="000000"/>
                </a:solidFill>
                <a:ea typeface="Times New Roman" panose="02020603050405020304" pitchFamily="18" charset="0"/>
                <a:cs typeface="Palatino Linotype" panose="02040502050505030304" pitchFamily="18" charset="0"/>
              </a:rPr>
              <a:t>a</a:t>
            </a:r>
            <a:r>
              <a:rPr lang="en-US" sz="2800" dirty="0">
                <a:solidFill>
                  <a:srgbClr val="000000"/>
                </a:solidFill>
                <a:ea typeface="Times New Roman" panose="02020603050405020304" pitchFamily="18" charset="0"/>
                <a:cs typeface="Palatino Linotype" panose="02040502050505030304" pitchFamily="18" charset="0"/>
              </a:rPr>
              <a:t> for </a:t>
            </a:r>
            <a:r>
              <a:rPr lang="en-US" sz="2800" dirty="0" err="1">
                <a:solidFill>
                  <a:srgbClr val="000000"/>
                </a:solidFill>
                <a:ea typeface="Times New Roman" panose="02020603050405020304" pitchFamily="18" charset="0"/>
                <a:cs typeface="Palatino Linotype" panose="02040502050505030304" pitchFamily="18" charset="0"/>
              </a:rPr>
              <a:t>HClO</a:t>
            </a:r>
            <a:r>
              <a:rPr lang="en-US" sz="2800" dirty="0">
                <a:solidFill>
                  <a:srgbClr val="000000"/>
                </a:solidFill>
                <a:ea typeface="Times New Roman" panose="02020603050405020304" pitchFamily="18" charset="0"/>
                <a:cs typeface="Palatino Linotype" panose="02040502050505030304" pitchFamily="18" charset="0"/>
              </a:rPr>
              <a:t> is 2.9 × 10</a:t>
            </a:r>
            <a:r>
              <a:rPr lang="en-US" sz="2800" baseline="30000" dirty="0">
                <a:solidFill>
                  <a:srgbClr val="000000"/>
                </a:solidFill>
                <a:ea typeface="Times New Roman" panose="02020603050405020304" pitchFamily="18" charset="0"/>
                <a:cs typeface="Palatino Linotype" panose="02040502050505030304" pitchFamily="18" charset="0"/>
              </a:rPr>
              <a:t>-8</a:t>
            </a:r>
            <a:r>
              <a:rPr lang="en-US" sz="2800" dirty="0">
                <a:solidFill>
                  <a:srgbClr val="000000"/>
                </a:solidFill>
                <a:ea typeface="Times New Roman" panose="02020603050405020304" pitchFamily="18" charset="0"/>
                <a:cs typeface="Palatino Linotype" panose="02040502050505030304" pitchFamily="18" charset="0"/>
              </a:rPr>
              <a:t>.</a:t>
            </a:r>
            <a:endParaRPr lang="en-US" sz="2800" dirty="0">
              <a:solidFill>
                <a:srgbClr val="000000"/>
              </a:solidFill>
              <a:effectLst/>
              <a:ea typeface="Times New Roman" panose="02020603050405020304" pitchFamily="18" charset="0"/>
              <a:cs typeface="Palatino Linotype" panose="02040502050505030304" pitchFamily="18" charset="0"/>
            </a:endParaRPr>
          </a:p>
        </p:txBody>
      </p:sp>
      <p:sp>
        <p:nvSpPr>
          <p:cNvPr id="3" name="Slide Number Placeholder 2">
            <a:extLst>
              <a:ext uri="{FF2B5EF4-FFF2-40B4-BE49-F238E27FC236}">
                <a16:creationId xmlns:a16="http://schemas.microsoft.com/office/drawing/2014/main" id="{7B21F75A-CAC1-45BD-8ED6-594662B5DB79}"/>
              </a:ext>
            </a:extLst>
          </p:cNvPr>
          <p:cNvSpPr>
            <a:spLocks noGrp="1"/>
          </p:cNvSpPr>
          <p:nvPr>
            <p:ph type="sldNum" sz="quarter" idx="12"/>
          </p:nvPr>
        </p:nvSpPr>
        <p:spPr/>
        <p:txBody>
          <a:bodyPr/>
          <a:lstStyle/>
          <a:p>
            <a:fld id="{56D510CD-2AE9-41F3-8F3E-F42DA2ABEAA8}" type="slidenum">
              <a:rPr lang="en-US" smtClean="0"/>
              <a:t>14</a:t>
            </a:fld>
            <a:endParaRPr lang="en-US"/>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596C2BFF-3A21-4342-A76F-707F542104AD}"/>
                  </a:ext>
                </a:extLst>
              </p14:cNvPr>
              <p14:cNvContentPartPr/>
              <p14:nvPr/>
            </p14:nvContentPartPr>
            <p14:xfrm>
              <a:off x="2407320" y="2439720"/>
              <a:ext cx="5146200" cy="3174840"/>
            </p14:xfrm>
          </p:contentPart>
        </mc:Choice>
        <mc:Fallback xmlns="">
          <p:pic>
            <p:nvPicPr>
              <p:cNvPr id="4" name="Ink 3">
                <a:extLst>
                  <a:ext uri="{FF2B5EF4-FFF2-40B4-BE49-F238E27FC236}">
                    <a16:creationId xmlns:a16="http://schemas.microsoft.com/office/drawing/2014/main" id="{596C2BFF-3A21-4342-A76F-707F542104AD}"/>
                  </a:ext>
                </a:extLst>
              </p:cNvPr>
              <p:cNvPicPr/>
              <p:nvPr/>
            </p:nvPicPr>
            <p:blipFill>
              <a:blip r:embed="rId3"/>
              <a:stretch>
                <a:fillRect/>
              </a:stretch>
            </p:blipFill>
            <p:spPr>
              <a:xfrm>
                <a:off x="2397960" y="2430360"/>
                <a:ext cx="5164920" cy="3193560"/>
              </a:xfrm>
              <a:prstGeom prst="rect">
                <a:avLst/>
              </a:prstGeom>
            </p:spPr>
          </p:pic>
        </mc:Fallback>
      </mc:AlternateContent>
    </p:spTree>
    <p:extLst>
      <p:ext uri="{BB962C8B-B14F-4D97-AF65-F5344CB8AC3E}">
        <p14:creationId xmlns:p14="http://schemas.microsoft.com/office/powerpoint/2010/main" val="422567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4AB56C-9B64-4548-9EAA-56AB49A3359A}"/>
              </a:ext>
            </a:extLst>
          </p:cNvPr>
          <p:cNvSpPr/>
          <p:nvPr/>
        </p:nvSpPr>
        <p:spPr>
          <a:xfrm>
            <a:off x="564776" y="369385"/>
            <a:ext cx="11322423" cy="1384995"/>
          </a:xfrm>
          <a:prstGeom prst="rect">
            <a:avLst/>
          </a:prstGeom>
        </p:spPr>
        <p:txBody>
          <a:bodyPr wrap="square">
            <a:spAutoFit/>
          </a:bodyPr>
          <a:lstStyle/>
          <a:p>
            <a:r>
              <a:rPr lang="en-US" sz="2800" dirty="0">
                <a:solidFill>
                  <a:srgbClr val="000000"/>
                </a:solidFill>
                <a:ea typeface="Times New Roman" panose="02020603050405020304" pitchFamily="18" charset="0"/>
                <a:cs typeface="Palatino Linotype" panose="02040502050505030304" pitchFamily="18" charset="0"/>
              </a:rPr>
              <a:t>A 1.50 L buffer solution is 0.250 M in HF and 0.250 M in </a:t>
            </a:r>
            <a:r>
              <a:rPr lang="en-US" sz="2800" dirty="0" err="1">
                <a:solidFill>
                  <a:srgbClr val="000000"/>
                </a:solidFill>
                <a:ea typeface="Times New Roman" panose="02020603050405020304" pitchFamily="18" charset="0"/>
                <a:cs typeface="Palatino Linotype" panose="02040502050505030304" pitchFamily="18" charset="0"/>
              </a:rPr>
              <a:t>NaF</a:t>
            </a:r>
            <a:r>
              <a:rPr lang="en-US" sz="2800" dirty="0">
                <a:solidFill>
                  <a:srgbClr val="000000"/>
                </a:solidFill>
                <a:ea typeface="Times New Roman" panose="02020603050405020304" pitchFamily="18" charset="0"/>
                <a:cs typeface="Palatino Linotype" panose="02040502050505030304" pitchFamily="18" charset="0"/>
              </a:rPr>
              <a:t>. Calculate the pH of the solution after the addition of 0.0500 moles of solid NaOH. Assume no volume change upon the addition of base. The K</a:t>
            </a:r>
            <a:r>
              <a:rPr lang="en-US" sz="2800" baseline="-25000" dirty="0">
                <a:solidFill>
                  <a:srgbClr val="000000"/>
                </a:solidFill>
                <a:ea typeface="Times New Roman" panose="02020603050405020304" pitchFamily="18" charset="0"/>
                <a:cs typeface="Palatino Linotype" panose="02040502050505030304" pitchFamily="18" charset="0"/>
              </a:rPr>
              <a:t>a</a:t>
            </a:r>
            <a:r>
              <a:rPr lang="en-US" sz="2800" dirty="0">
                <a:solidFill>
                  <a:srgbClr val="000000"/>
                </a:solidFill>
                <a:ea typeface="Times New Roman" panose="02020603050405020304" pitchFamily="18" charset="0"/>
                <a:cs typeface="Palatino Linotype" panose="02040502050505030304" pitchFamily="18" charset="0"/>
              </a:rPr>
              <a:t> for HF is 3.5 × 10</a:t>
            </a:r>
            <a:r>
              <a:rPr lang="en-US" sz="2800" baseline="30000" dirty="0">
                <a:solidFill>
                  <a:srgbClr val="000000"/>
                </a:solidFill>
                <a:ea typeface="Times New Roman" panose="02020603050405020304" pitchFamily="18" charset="0"/>
                <a:cs typeface="Palatino Linotype" panose="02040502050505030304" pitchFamily="18" charset="0"/>
              </a:rPr>
              <a:t>-4</a:t>
            </a:r>
            <a:r>
              <a:rPr lang="en-US" sz="2800" dirty="0">
                <a:solidFill>
                  <a:srgbClr val="000000"/>
                </a:solidFill>
                <a:ea typeface="Times New Roman" panose="02020603050405020304" pitchFamily="18" charset="0"/>
                <a:cs typeface="Palatino Linotype" panose="02040502050505030304" pitchFamily="18" charset="0"/>
              </a:rPr>
              <a:t>.</a:t>
            </a:r>
            <a:endParaRPr lang="en-US" sz="2800" dirty="0">
              <a:solidFill>
                <a:srgbClr val="000000"/>
              </a:solidFill>
              <a:effectLst/>
              <a:ea typeface="Times New Roman" panose="02020603050405020304" pitchFamily="18" charset="0"/>
              <a:cs typeface="Palatino Linotype" panose="02040502050505030304" pitchFamily="18" charset="0"/>
            </a:endParaRPr>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5F4D059D-43F0-40B7-BED8-9360FCA85B91}"/>
                  </a:ext>
                </a:extLst>
              </p14:cNvPr>
              <p14:cNvContentPartPr/>
              <p14:nvPr/>
            </p14:nvContentPartPr>
            <p14:xfrm>
              <a:off x="165240" y="1748160"/>
              <a:ext cx="11067840" cy="4323240"/>
            </p14:xfrm>
          </p:contentPart>
        </mc:Choice>
        <mc:Fallback xmlns="">
          <p:pic>
            <p:nvPicPr>
              <p:cNvPr id="2" name="Ink 1">
                <a:extLst>
                  <a:ext uri="{FF2B5EF4-FFF2-40B4-BE49-F238E27FC236}">
                    <a16:creationId xmlns:a16="http://schemas.microsoft.com/office/drawing/2014/main" id="{5F4D059D-43F0-40B7-BED8-9360FCA85B91}"/>
                  </a:ext>
                </a:extLst>
              </p:cNvPr>
              <p:cNvPicPr/>
              <p:nvPr/>
            </p:nvPicPr>
            <p:blipFill>
              <a:blip r:embed="rId3"/>
              <a:stretch>
                <a:fillRect/>
              </a:stretch>
            </p:blipFill>
            <p:spPr>
              <a:xfrm>
                <a:off x="155880" y="1738800"/>
                <a:ext cx="11086560" cy="4341960"/>
              </a:xfrm>
              <a:prstGeom prst="rect">
                <a:avLst/>
              </a:prstGeom>
            </p:spPr>
          </p:pic>
        </mc:Fallback>
      </mc:AlternateContent>
      <p:sp>
        <p:nvSpPr>
          <p:cNvPr id="4" name="Slide Number Placeholder 3">
            <a:extLst>
              <a:ext uri="{FF2B5EF4-FFF2-40B4-BE49-F238E27FC236}">
                <a16:creationId xmlns:a16="http://schemas.microsoft.com/office/drawing/2014/main" id="{003ABEEF-BE45-4056-9F9F-0B054CE999EC}"/>
              </a:ext>
            </a:extLst>
          </p:cNvPr>
          <p:cNvSpPr>
            <a:spLocks noGrp="1"/>
          </p:cNvSpPr>
          <p:nvPr>
            <p:ph type="sldNum" sz="quarter" idx="12"/>
          </p:nvPr>
        </p:nvSpPr>
        <p:spPr/>
        <p:txBody>
          <a:bodyPr/>
          <a:lstStyle/>
          <a:p>
            <a:fld id="{56D510CD-2AE9-41F3-8F3E-F42DA2ABEAA8}" type="slidenum">
              <a:rPr lang="en-US" smtClean="0"/>
              <a:t>2</a:t>
            </a:fld>
            <a:endParaRPr lang="en-US"/>
          </a:p>
        </p:txBody>
      </p:sp>
    </p:spTree>
    <p:extLst>
      <p:ext uri="{BB962C8B-B14F-4D97-AF65-F5344CB8AC3E}">
        <p14:creationId xmlns:p14="http://schemas.microsoft.com/office/powerpoint/2010/main" val="9041729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9FCCB19-5893-4FE4-9BE2-FBC6FE3D6575}"/>
              </a:ext>
            </a:extLst>
          </p:cNvPr>
          <p:cNvSpPr/>
          <p:nvPr/>
        </p:nvSpPr>
        <p:spPr>
          <a:xfrm>
            <a:off x="457200" y="289679"/>
            <a:ext cx="11456894" cy="5262979"/>
          </a:xfrm>
          <a:prstGeom prst="rect">
            <a:avLst/>
          </a:prstGeom>
        </p:spPr>
        <p:txBody>
          <a:bodyPr wrap="square">
            <a:spAutoFit/>
          </a:bodyPr>
          <a:lstStyle/>
          <a:p>
            <a:r>
              <a:rPr lang="en-US" sz="2800" dirty="0">
                <a:solidFill>
                  <a:srgbClr val="000000"/>
                </a:solidFill>
                <a:ea typeface="Times New Roman" panose="02020603050405020304" pitchFamily="18" charset="0"/>
                <a:cs typeface="Palatino Linotype" panose="02040502050505030304" pitchFamily="18" charset="0"/>
              </a:rPr>
              <a:t>Define buffer capacity.</a:t>
            </a:r>
          </a:p>
          <a:p>
            <a:endParaRPr lang="en-US" sz="2800" dirty="0">
              <a:solidFill>
                <a:srgbClr val="000000"/>
              </a:solidFill>
              <a:effectLst/>
              <a:ea typeface="Times New Roman" panose="02020603050405020304" pitchFamily="18" charset="0"/>
              <a:cs typeface="Palatino Linotype" panose="02040502050505030304" pitchFamily="18" charset="0"/>
            </a:endParaRPr>
          </a:p>
          <a:p>
            <a:r>
              <a:rPr lang="en-US" sz="2800" b="1" dirty="0">
                <a:solidFill>
                  <a:srgbClr val="000000"/>
                </a:solidFill>
                <a:ea typeface="Times New Roman" panose="02020603050405020304" pitchFamily="18" charset="0"/>
                <a:cs typeface="Palatino Linotype" panose="02040502050505030304" pitchFamily="18" charset="0"/>
              </a:rPr>
              <a:t>A. </a:t>
            </a:r>
            <a:r>
              <a:rPr lang="en-US" sz="2800" dirty="0">
                <a:solidFill>
                  <a:srgbClr val="000000"/>
                </a:solidFill>
                <a:ea typeface="Times New Roman" panose="02020603050405020304" pitchFamily="18" charset="0"/>
                <a:cs typeface="Palatino Linotype" panose="02040502050505030304" pitchFamily="18" charset="0"/>
              </a:rPr>
              <a:t> Buffer capacity is the amount of acid or base that can be added to a buffer without destroying its effectiveness.</a:t>
            </a:r>
            <a:endParaRPr lang="en-US" sz="2800" dirty="0">
              <a:solidFill>
                <a:srgbClr val="000000"/>
              </a:solidFill>
              <a:effectLst/>
              <a:ea typeface="Times New Roman" panose="02020603050405020304" pitchFamily="18" charset="0"/>
              <a:cs typeface="Palatino Linotype" panose="02040502050505030304" pitchFamily="18" charset="0"/>
            </a:endParaRPr>
          </a:p>
          <a:p>
            <a:r>
              <a:rPr lang="en-US" sz="2800" dirty="0">
                <a:solidFill>
                  <a:srgbClr val="000000"/>
                </a:solidFill>
                <a:ea typeface="Times New Roman" panose="02020603050405020304" pitchFamily="18" charset="0"/>
                <a:cs typeface="Palatino Linotype" panose="02040502050505030304" pitchFamily="18" charset="0"/>
              </a:rPr>
              <a:t>B.  Buffer capacity is the amount of acid that can be added until all of the base is used up.</a:t>
            </a:r>
            <a:endParaRPr lang="en-US" sz="2800" dirty="0">
              <a:solidFill>
                <a:srgbClr val="000000"/>
              </a:solidFill>
              <a:effectLst/>
              <a:ea typeface="Times New Roman" panose="02020603050405020304" pitchFamily="18" charset="0"/>
              <a:cs typeface="Palatino Linotype" panose="02040502050505030304" pitchFamily="18" charset="0"/>
            </a:endParaRPr>
          </a:p>
          <a:p>
            <a:r>
              <a:rPr lang="en-US" sz="2800" dirty="0">
                <a:solidFill>
                  <a:srgbClr val="000000"/>
                </a:solidFill>
                <a:ea typeface="Times New Roman" panose="02020603050405020304" pitchFamily="18" charset="0"/>
                <a:cs typeface="Palatino Linotype" panose="02040502050505030304" pitchFamily="18" charset="0"/>
              </a:rPr>
              <a:t>C.  Buffer capacity is the amount of base that can be added until all of the acid is used up.</a:t>
            </a:r>
            <a:endParaRPr lang="en-US" sz="2800" dirty="0">
              <a:solidFill>
                <a:srgbClr val="000000"/>
              </a:solidFill>
              <a:effectLst/>
              <a:ea typeface="Times New Roman" panose="02020603050405020304" pitchFamily="18" charset="0"/>
              <a:cs typeface="Palatino Linotype" panose="02040502050505030304" pitchFamily="18" charset="0"/>
            </a:endParaRPr>
          </a:p>
          <a:p>
            <a:r>
              <a:rPr lang="en-US" sz="2800" dirty="0">
                <a:solidFill>
                  <a:srgbClr val="000000"/>
                </a:solidFill>
                <a:ea typeface="Times New Roman" panose="02020603050405020304" pitchFamily="18" charset="0"/>
                <a:cs typeface="Palatino Linotype" panose="02040502050505030304" pitchFamily="18" charset="0"/>
              </a:rPr>
              <a:t>D.  Buffer capacity is the amount of acid that can be added until all of the acid is used up.</a:t>
            </a:r>
            <a:endParaRPr lang="en-US" sz="2800" dirty="0">
              <a:solidFill>
                <a:srgbClr val="000000"/>
              </a:solidFill>
              <a:effectLst/>
              <a:ea typeface="Times New Roman" panose="02020603050405020304" pitchFamily="18" charset="0"/>
              <a:cs typeface="Palatino Linotype" panose="02040502050505030304" pitchFamily="18" charset="0"/>
            </a:endParaRPr>
          </a:p>
          <a:p>
            <a:r>
              <a:rPr lang="en-US" sz="2800" dirty="0">
                <a:solidFill>
                  <a:srgbClr val="000000"/>
                </a:solidFill>
                <a:ea typeface="Times New Roman" panose="02020603050405020304" pitchFamily="18" charset="0"/>
                <a:cs typeface="Palatino Linotype" panose="02040502050505030304" pitchFamily="18" charset="0"/>
              </a:rPr>
              <a:t>E.  Buffer capacity is the amount of base that can be added until all of the base is used up.</a:t>
            </a:r>
            <a:endParaRPr lang="en-US" sz="2800" dirty="0">
              <a:solidFill>
                <a:srgbClr val="000000"/>
              </a:solidFill>
              <a:effectLst/>
              <a:ea typeface="Times New Roman" panose="02020603050405020304" pitchFamily="18" charset="0"/>
              <a:cs typeface="Palatino Linotype" panose="02040502050505030304" pitchFamily="18" charset="0"/>
            </a:endParaRP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1F277F6B-AB14-4381-98E3-CF62DF432D14}"/>
                  </a:ext>
                </a:extLst>
              </p14:cNvPr>
              <p14:cNvContentPartPr/>
              <p14:nvPr/>
            </p14:nvContentPartPr>
            <p14:xfrm>
              <a:off x="342720" y="1099440"/>
              <a:ext cx="4567680" cy="4891680"/>
            </p14:xfrm>
          </p:contentPart>
        </mc:Choice>
        <mc:Fallback xmlns="">
          <p:pic>
            <p:nvPicPr>
              <p:cNvPr id="3" name="Ink 2">
                <a:extLst>
                  <a:ext uri="{FF2B5EF4-FFF2-40B4-BE49-F238E27FC236}">
                    <a16:creationId xmlns:a16="http://schemas.microsoft.com/office/drawing/2014/main" id="{1F277F6B-AB14-4381-98E3-CF62DF432D14}"/>
                  </a:ext>
                </a:extLst>
              </p:cNvPr>
              <p:cNvPicPr/>
              <p:nvPr/>
            </p:nvPicPr>
            <p:blipFill>
              <a:blip r:embed="rId3"/>
              <a:stretch>
                <a:fillRect/>
              </a:stretch>
            </p:blipFill>
            <p:spPr>
              <a:xfrm>
                <a:off x="333360" y="1090080"/>
                <a:ext cx="4586400" cy="4910400"/>
              </a:xfrm>
              <a:prstGeom prst="rect">
                <a:avLst/>
              </a:prstGeom>
            </p:spPr>
          </p:pic>
        </mc:Fallback>
      </mc:AlternateContent>
      <p:sp>
        <p:nvSpPr>
          <p:cNvPr id="4" name="Slide Number Placeholder 3">
            <a:extLst>
              <a:ext uri="{FF2B5EF4-FFF2-40B4-BE49-F238E27FC236}">
                <a16:creationId xmlns:a16="http://schemas.microsoft.com/office/drawing/2014/main" id="{DA25BD3C-8E27-45DD-87FD-642143C98B2C}"/>
              </a:ext>
            </a:extLst>
          </p:cNvPr>
          <p:cNvSpPr>
            <a:spLocks noGrp="1"/>
          </p:cNvSpPr>
          <p:nvPr>
            <p:ph type="sldNum" sz="quarter" idx="12"/>
          </p:nvPr>
        </p:nvSpPr>
        <p:spPr/>
        <p:txBody>
          <a:bodyPr/>
          <a:lstStyle/>
          <a:p>
            <a:fld id="{56D510CD-2AE9-41F3-8F3E-F42DA2ABEAA8}" type="slidenum">
              <a:rPr lang="en-US" smtClean="0"/>
              <a:t>3</a:t>
            </a:fld>
            <a:endParaRPr lang="en-US"/>
          </a:p>
        </p:txBody>
      </p:sp>
    </p:spTree>
    <p:extLst>
      <p:ext uri="{BB962C8B-B14F-4D97-AF65-F5344CB8AC3E}">
        <p14:creationId xmlns:p14="http://schemas.microsoft.com/office/powerpoint/2010/main" val="1162887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9BB757E-5F5D-47CC-A1D2-7F85376B3C33}"/>
              </a:ext>
            </a:extLst>
          </p:cNvPr>
          <p:cNvSpPr>
            <a:spLocks noChangeArrowheads="1"/>
          </p:cNvSpPr>
          <p:nvPr/>
        </p:nvSpPr>
        <p:spPr bwMode="auto">
          <a:xfrm>
            <a:off x="268941" y="361015"/>
            <a:ext cx="11286565" cy="20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rgbClr val="000000"/>
                </a:solidFill>
                <a:effectLst/>
                <a:ea typeface="Times New Roman" panose="02020603050405020304" pitchFamily="18" charset="0"/>
                <a:cs typeface="Palatino Linotype" panose="02040502050505030304" pitchFamily="18" charset="0"/>
              </a:rPr>
              <a:t>The following pictures represent solutions that contain a weak acid HA and/or its potassium salt KA. Unshaded spheres represent H atoms and shaded spheres represent A</a:t>
            </a:r>
            <a:r>
              <a:rPr kumimoji="0" lang="en-US" altLang="en-US" sz="2800" b="0" i="0" u="none" strike="noStrike" cap="none" normalizeH="0" baseline="30000" dirty="0">
                <a:ln>
                  <a:noFill/>
                </a:ln>
                <a:solidFill>
                  <a:srgbClr val="000000"/>
                </a:solidFill>
                <a:effectLst/>
                <a:ea typeface="Times New Roman" panose="02020603050405020304" pitchFamily="18" charset="0"/>
                <a:cs typeface="Palatino Linotype" panose="02040502050505030304" pitchFamily="18" charset="0"/>
              </a:rPr>
              <a:t>-</a:t>
            </a:r>
            <a:r>
              <a:rPr kumimoji="0" lang="en-US" altLang="en-US" sz="2800" b="0" i="0" u="none" strike="noStrike" cap="none" normalizeH="0" baseline="0" dirty="0">
                <a:ln>
                  <a:noFill/>
                </a:ln>
                <a:solidFill>
                  <a:srgbClr val="000000"/>
                </a:solidFill>
                <a:effectLst/>
                <a:ea typeface="Times New Roman" panose="02020603050405020304" pitchFamily="18" charset="0"/>
                <a:cs typeface="Palatino Linotype" panose="02040502050505030304" pitchFamily="18" charset="0"/>
              </a:rPr>
              <a:t> ions. (K</a:t>
            </a:r>
            <a:r>
              <a:rPr kumimoji="0" lang="en-US" altLang="en-US" sz="2800" b="0" i="0" u="none" strike="noStrike" cap="none" normalizeH="0" baseline="30000" dirty="0">
                <a:ln>
                  <a:noFill/>
                </a:ln>
                <a:solidFill>
                  <a:srgbClr val="000000"/>
                </a:solidFill>
                <a:effectLst/>
                <a:ea typeface="Times New Roman" panose="02020603050405020304" pitchFamily="18" charset="0"/>
                <a:cs typeface="Palatino Linotype" panose="02040502050505030304" pitchFamily="18" charset="0"/>
              </a:rPr>
              <a:t>+</a:t>
            </a:r>
            <a:r>
              <a:rPr kumimoji="0" lang="en-US" altLang="en-US" sz="2800" b="0" i="0" u="none" strike="noStrike" cap="none" normalizeH="0" baseline="0" dirty="0">
                <a:ln>
                  <a:noFill/>
                </a:ln>
                <a:solidFill>
                  <a:srgbClr val="000000"/>
                </a:solidFill>
                <a:effectLst/>
                <a:ea typeface="Times New Roman" panose="02020603050405020304" pitchFamily="18" charset="0"/>
                <a:cs typeface="Palatino Linotype" panose="02040502050505030304" pitchFamily="18" charset="0"/>
              </a:rPr>
              <a:t>, H</a:t>
            </a:r>
            <a:r>
              <a:rPr kumimoji="0" lang="en-US" altLang="en-US" sz="2800" b="0" i="0" u="none" strike="noStrike" cap="none" normalizeH="0" baseline="-25000" dirty="0">
                <a:ln>
                  <a:noFill/>
                </a:ln>
                <a:solidFill>
                  <a:srgbClr val="000000"/>
                </a:solidFill>
                <a:effectLst/>
                <a:ea typeface="Times New Roman" panose="02020603050405020304" pitchFamily="18" charset="0"/>
                <a:cs typeface="Palatino Linotype" panose="02040502050505030304" pitchFamily="18" charset="0"/>
              </a:rPr>
              <a:t>3</a:t>
            </a:r>
            <a:r>
              <a:rPr kumimoji="0" lang="en-US" altLang="en-US" sz="2800" b="0" i="0" u="none" strike="noStrike" cap="none" normalizeH="0" baseline="0" dirty="0">
                <a:ln>
                  <a:noFill/>
                </a:ln>
                <a:solidFill>
                  <a:srgbClr val="000000"/>
                </a:solidFill>
                <a:effectLst/>
                <a:ea typeface="Times New Roman" panose="02020603050405020304" pitchFamily="18" charset="0"/>
                <a:cs typeface="Palatino Linotype" panose="02040502050505030304" pitchFamily="18" charset="0"/>
              </a:rPr>
              <a:t>O</a:t>
            </a:r>
            <a:r>
              <a:rPr kumimoji="0" lang="en-US" altLang="en-US" sz="2800" b="0" i="0" u="none" strike="noStrike" cap="none" normalizeH="0" baseline="30000" dirty="0">
                <a:ln>
                  <a:noFill/>
                </a:ln>
                <a:solidFill>
                  <a:srgbClr val="000000"/>
                </a:solidFill>
                <a:effectLst/>
                <a:ea typeface="Times New Roman" panose="02020603050405020304" pitchFamily="18" charset="0"/>
                <a:cs typeface="Palatino Linotype" panose="02040502050505030304" pitchFamily="18" charset="0"/>
              </a:rPr>
              <a:t>+</a:t>
            </a:r>
            <a:r>
              <a:rPr kumimoji="0" lang="en-US" altLang="en-US" sz="2800" b="0" i="0" u="none" strike="noStrike" cap="none" normalizeH="0" baseline="0" dirty="0">
                <a:ln>
                  <a:noFill/>
                </a:ln>
                <a:solidFill>
                  <a:srgbClr val="000000"/>
                </a:solidFill>
                <a:effectLst/>
                <a:ea typeface="Times New Roman" panose="02020603050405020304" pitchFamily="18" charset="0"/>
                <a:cs typeface="Palatino Linotype" panose="02040502050505030304" pitchFamily="18" charset="0"/>
              </a:rPr>
              <a:t>, OH</a:t>
            </a:r>
            <a:r>
              <a:rPr kumimoji="0" lang="en-US" altLang="en-US" sz="2800" b="0" i="0" u="none" strike="noStrike" cap="none" normalizeH="0" baseline="30000" dirty="0">
                <a:ln>
                  <a:noFill/>
                </a:ln>
                <a:solidFill>
                  <a:srgbClr val="000000"/>
                </a:solidFill>
                <a:effectLst/>
                <a:ea typeface="Times New Roman" panose="02020603050405020304" pitchFamily="18" charset="0"/>
                <a:cs typeface="Palatino Linotype" panose="02040502050505030304" pitchFamily="18" charset="0"/>
              </a:rPr>
              <a:t>-</a:t>
            </a:r>
            <a:r>
              <a:rPr kumimoji="0" lang="en-US" altLang="en-US" sz="2800" b="0" i="0" u="none" strike="noStrike" cap="none" normalizeH="0" baseline="0" dirty="0">
                <a:ln>
                  <a:noFill/>
                </a:ln>
                <a:solidFill>
                  <a:srgbClr val="000000"/>
                </a:solidFill>
                <a:effectLst/>
                <a:ea typeface="Times New Roman" panose="02020603050405020304" pitchFamily="18" charset="0"/>
                <a:cs typeface="Palatino Linotype" panose="02040502050505030304" pitchFamily="18" charset="0"/>
              </a:rPr>
              <a:t>, and solvent H</a:t>
            </a:r>
            <a:r>
              <a:rPr kumimoji="0" lang="en-US" altLang="en-US" sz="2800" b="0" i="0" u="none" strike="noStrike" cap="none" normalizeH="0" baseline="-25000" dirty="0">
                <a:ln>
                  <a:noFill/>
                </a:ln>
                <a:solidFill>
                  <a:srgbClr val="000000"/>
                </a:solidFill>
                <a:effectLst/>
                <a:ea typeface="Times New Roman" panose="02020603050405020304" pitchFamily="18" charset="0"/>
                <a:cs typeface="Palatino Linotype" panose="02040502050505030304" pitchFamily="18" charset="0"/>
              </a:rPr>
              <a:t>2</a:t>
            </a:r>
            <a:r>
              <a:rPr kumimoji="0" lang="en-US" altLang="en-US" sz="2800" b="0" i="0" u="none" strike="noStrike" cap="none" normalizeH="0" baseline="0" dirty="0">
                <a:ln>
                  <a:noFill/>
                </a:ln>
                <a:solidFill>
                  <a:srgbClr val="000000"/>
                </a:solidFill>
                <a:effectLst/>
                <a:ea typeface="Times New Roman" panose="02020603050405020304" pitchFamily="18" charset="0"/>
                <a:cs typeface="Palatino Linotype" panose="02040502050505030304" pitchFamily="18" charset="0"/>
              </a:rPr>
              <a:t>O molecules have been omitted for clarity.)</a:t>
            </a:r>
            <a:endParaRPr kumimoji="0" lang="en-US" altLang="en-US" sz="2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2049" name="Picture 1">
            <a:extLst>
              <a:ext uri="{FF2B5EF4-FFF2-40B4-BE49-F238E27FC236}">
                <a16:creationId xmlns:a16="http://schemas.microsoft.com/office/drawing/2014/main" id="{BA24BE0B-41B4-4327-B277-F52BF4CE35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3316" y="2788021"/>
            <a:ext cx="5983493" cy="209288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443DB66A-1C47-40BD-94F0-FA00B13E8F9B}"/>
              </a:ext>
            </a:extLst>
          </p:cNvPr>
          <p:cNvSpPr>
            <a:spLocks noChangeArrowheads="1"/>
          </p:cNvSpPr>
          <p:nvPr/>
        </p:nvSpPr>
        <p:spPr bwMode="auto">
          <a:xfrm>
            <a:off x="349621" y="2668106"/>
            <a:ext cx="4823013"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rgbClr val="000000"/>
                </a:solidFill>
                <a:effectLst/>
                <a:ea typeface="Times New Roman" panose="02020603050405020304" pitchFamily="18" charset="0"/>
                <a:cs typeface="Palatino Linotype" panose="02040502050505030304" pitchFamily="18" charset="0"/>
              </a:rPr>
              <a:t>Which solution has the </a:t>
            </a:r>
            <a:r>
              <a:rPr kumimoji="0" lang="en-US" altLang="en-US" sz="2800" b="1" i="0" u="none" strike="noStrike" cap="none" normalizeH="0" baseline="0" dirty="0">
                <a:ln>
                  <a:noFill/>
                </a:ln>
                <a:solidFill>
                  <a:srgbClr val="000000"/>
                </a:solidFill>
                <a:effectLst/>
                <a:ea typeface="Times New Roman" panose="02020603050405020304" pitchFamily="18" charset="0"/>
                <a:cs typeface="Palatino Linotype" panose="02040502050505030304" pitchFamily="18" charset="0"/>
              </a:rPr>
              <a:t>highest</a:t>
            </a:r>
            <a:r>
              <a:rPr kumimoji="0" lang="en-US" altLang="en-US" sz="2800" b="0" i="0" u="none" strike="noStrike" cap="none" normalizeH="0" baseline="0" dirty="0">
                <a:ln>
                  <a:noFill/>
                </a:ln>
                <a:solidFill>
                  <a:srgbClr val="000000"/>
                </a:solidFill>
                <a:effectLst/>
                <a:ea typeface="Times New Roman" panose="02020603050405020304" pitchFamily="18" charset="0"/>
                <a:cs typeface="Palatino Linotype" panose="02040502050505030304" pitchFamily="18" charset="0"/>
              </a:rPr>
              <a:t> pH?</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rgbClr val="000000"/>
                </a:solidFill>
                <a:effectLst/>
                <a:ea typeface="Times New Roman" panose="02020603050405020304" pitchFamily="18" charset="0"/>
                <a:cs typeface="Palatino Linotype" panose="02040502050505030304" pitchFamily="18" charset="0"/>
              </a:rPr>
              <a:t>A.  (1)</a:t>
            </a:r>
            <a:endParaRPr kumimoji="0" lang="en-US" altLang="en-US" sz="2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rgbClr val="000000"/>
                </a:solidFill>
                <a:effectLst/>
                <a:ea typeface="Times New Roman" panose="02020603050405020304" pitchFamily="18" charset="0"/>
                <a:cs typeface="Palatino Linotype" panose="02040502050505030304" pitchFamily="18" charset="0"/>
              </a:rPr>
              <a:t>B.  (2)</a:t>
            </a:r>
            <a:endParaRPr kumimoji="0" lang="en-US" altLang="en-US" sz="2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rgbClr val="000000"/>
                </a:solidFill>
                <a:effectLst/>
                <a:ea typeface="Times New Roman" panose="02020603050405020304" pitchFamily="18" charset="0"/>
                <a:cs typeface="Palatino Linotype" panose="02040502050505030304" pitchFamily="18" charset="0"/>
              </a:rPr>
              <a:t>C.  (3)</a:t>
            </a:r>
            <a:endParaRPr kumimoji="0" lang="en-US" altLang="en-US" sz="2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1" i="0" u="none" strike="noStrike" cap="none" normalizeH="0" baseline="0" dirty="0">
                <a:ln>
                  <a:noFill/>
                </a:ln>
                <a:solidFill>
                  <a:srgbClr val="000000"/>
                </a:solidFill>
                <a:effectLst/>
                <a:ea typeface="Times New Roman" panose="02020603050405020304" pitchFamily="18" charset="0"/>
                <a:cs typeface="Palatino Linotype" panose="02040502050505030304" pitchFamily="18" charset="0"/>
              </a:rPr>
              <a:t>D.</a:t>
            </a:r>
            <a:r>
              <a:rPr kumimoji="0" lang="en-US" altLang="en-US" sz="2800" b="0" i="0" u="none" strike="noStrike" cap="none" normalizeH="0" baseline="0" dirty="0">
                <a:ln>
                  <a:noFill/>
                </a:ln>
                <a:solidFill>
                  <a:srgbClr val="000000"/>
                </a:solidFill>
                <a:effectLst/>
                <a:ea typeface="Times New Roman" panose="02020603050405020304" pitchFamily="18" charset="0"/>
                <a:cs typeface="Palatino Linotype" panose="02040502050505030304" pitchFamily="18" charset="0"/>
              </a:rPr>
              <a:t>  (4)</a:t>
            </a:r>
            <a:endParaRPr kumimoji="0" lang="en-US" altLang="en-US" sz="2800" b="0" i="0" u="none" strike="noStrike" cap="none" normalizeH="0" baseline="0" dirty="0">
              <a:ln>
                <a:noFill/>
              </a:ln>
              <a:solidFill>
                <a:schemeClr val="tx1"/>
              </a:solidFill>
              <a:effectLst/>
            </a:endParaRPr>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9C892714-FDC0-4782-8495-C76059A47CE0}"/>
                  </a:ext>
                </a:extLst>
              </p14:cNvPr>
              <p14:cNvContentPartPr/>
              <p14:nvPr/>
            </p14:nvContentPartPr>
            <p14:xfrm>
              <a:off x="377640" y="4932720"/>
              <a:ext cx="11214360" cy="1880280"/>
            </p14:xfrm>
          </p:contentPart>
        </mc:Choice>
        <mc:Fallback xmlns="">
          <p:pic>
            <p:nvPicPr>
              <p:cNvPr id="2" name="Ink 1">
                <a:extLst>
                  <a:ext uri="{FF2B5EF4-FFF2-40B4-BE49-F238E27FC236}">
                    <a16:creationId xmlns:a16="http://schemas.microsoft.com/office/drawing/2014/main" id="{9C892714-FDC0-4782-8495-C76059A47CE0}"/>
                  </a:ext>
                </a:extLst>
              </p:cNvPr>
              <p:cNvPicPr/>
              <p:nvPr/>
            </p:nvPicPr>
            <p:blipFill>
              <a:blip r:embed="rId4"/>
              <a:stretch>
                <a:fillRect/>
              </a:stretch>
            </p:blipFill>
            <p:spPr>
              <a:xfrm>
                <a:off x="368280" y="4923360"/>
                <a:ext cx="11233080" cy="1899000"/>
              </a:xfrm>
              <a:prstGeom prst="rect">
                <a:avLst/>
              </a:prstGeom>
            </p:spPr>
          </p:pic>
        </mc:Fallback>
      </mc:AlternateContent>
      <p:sp>
        <p:nvSpPr>
          <p:cNvPr id="5" name="Slide Number Placeholder 4">
            <a:extLst>
              <a:ext uri="{FF2B5EF4-FFF2-40B4-BE49-F238E27FC236}">
                <a16:creationId xmlns:a16="http://schemas.microsoft.com/office/drawing/2014/main" id="{B402B08C-82F9-43B8-BDAA-BF42767530D5}"/>
              </a:ext>
            </a:extLst>
          </p:cNvPr>
          <p:cNvSpPr>
            <a:spLocks noGrp="1"/>
          </p:cNvSpPr>
          <p:nvPr>
            <p:ph type="sldNum" sz="quarter" idx="12"/>
          </p:nvPr>
        </p:nvSpPr>
        <p:spPr/>
        <p:txBody>
          <a:bodyPr/>
          <a:lstStyle/>
          <a:p>
            <a:fld id="{56D510CD-2AE9-41F3-8F3E-F42DA2ABEAA8}" type="slidenum">
              <a:rPr lang="en-US" smtClean="0"/>
              <a:t>4</a:t>
            </a:fld>
            <a:endParaRPr lang="en-US"/>
          </a:p>
        </p:txBody>
      </p:sp>
    </p:spTree>
    <p:extLst>
      <p:ext uri="{BB962C8B-B14F-4D97-AF65-F5344CB8AC3E}">
        <p14:creationId xmlns:p14="http://schemas.microsoft.com/office/powerpoint/2010/main" val="15017471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B7C3D33-1F5F-4ED8-B95B-1FFB5A21B7FA}"/>
              </a:ext>
            </a:extLst>
          </p:cNvPr>
          <p:cNvSpPr/>
          <p:nvPr/>
        </p:nvSpPr>
        <p:spPr>
          <a:xfrm>
            <a:off x="259975" y="157880"/>
            <a:ext cx="11636189" cy="5945410"/>
          </a:xfrm>
          <a:prstGeom prst="rect">
            <a:avLst/>
          </a:prstGeom>
        </p:spPr>
        <p:txBody>
          <a:bodyPr wrap="square">
            <a:spAutoFit/>
          </a:bodyPr>
          <a:lstStyle/>
          <a:p>
            <a:pPr>
              <a:lnSpc>
                <a:spcPct val="107000"/>
              </a:lnSpc>
              <a:spcAft>
                <a:spcPts val="800"/>
              </a:spcAft>
            </a:pPr>
            <a:r>
              <a:rPr lang="en-US" sz="2400" dirty="0">
                <a:latin typeface="Calibri" panose="020F0502020204030204" pitchFamily="34" charset="0"/>
                <a:ea typeface="Calibri" panose="020F0502020204030204" pitchFamily="34" charset="0"/>
                <a:cs typeface="Times New Roman" panose="02020603050405020304" pitchFamily="18" charset="0"/>
              </a:rPr>
              <a:t>Identify all the correct statements about an acid–base buffer solution. </a:t>
            </a:r>
          </a:p>
          <a:p>
            <a:pPr marL="457200" marR="0">
              <a:lnSpc>
                <a:spcPct val="107000"/>
              </a:lnSpc>
              <a:spcBef>
                <a:spcPts val="0"/>
              </a:spcBef>
              <a:spcAft>
                <a:spcPts val="800"/>
              </a:spcAft>
            </a:pPr>
            <a:r>
              <a:rPr lang="en-US" sz="2400" dirty="0">
                <a:latin typeface="Calibri" panose="020F0502020204030204" pitchFamily="34" charset="0"/>
                <a:ea typeface="Calibri" panose="020F0502020204030204" pitchFamily="34" charset="0"/>
                <a:cs typeface="Times New Roman" panose="02020603050405020304" pitchFamily="18" charset="0"/>
              </a:rPr>
              <a:t>I. It can be prepared by combining a strong acid with a salt of its conjugate base. </a:t>
            </a:r>
          </a:p>
          <a:p>
            <a:pPr marL="457200" marR="0">
              <a:lnSpc>
                <a:spcPct val="107000"/>
              </a:lnSpc>
              <a:spcBef>
                <a:spcPts val="0"/>
              </a:spcBef>
              <a:spcAft>
                <a:spcPts val="800"/>
              </a:spcAft>
            </a:pPr>
            <a:r>
              <a:rPr lang="en-US" sz="2400" dirty="0">
                <a:latin typeface="Calibri" panose="020F0502020204030204" pitchFamily="34" charset="0"/>
                <a:ea typeface="Calibri" panose="020F0502020204030204" pitchFamily="34" charset="0"/>
                <a:cs typeface="Times New Roman" panose="02020603050405020304" pitchFamily="18" charset="0"/>
              </a:rPr>
              <a:t>II. It can be prepared by combining a weak acid with a salt of its conjugate base. </a:t>
            </a:r>
          </a:p>
          <a:p>
            <a:pPr marL="457200" marR="0">
              <a:lnSpc>
                <a:spcPct val="107000"/>
              </a:lnSpc>
              <a:spcBef>
                <a:spcPts val="0"/>
              </a:spcBef>
              <a:spcAft>
                <a:spcPts val="800"/>
              </a:spcAft>
            </a:pPr>
            <a:r>
              <a:rPr lang="en-US" sz="2400" dirty="0">
                <a:latin typeface="Calibri" panose="020F0502020204030204" pitchFamily="34" charset="0"/>
                <a:ea typeface="Calibri" panose="020F0502020204030204" pitchFamily="34" charset="0"/>
                <a:cs typeface="Times New Roman" panose="02020603050405020304" pitchFamily="18" charset="0"/>
              </a:rPr>
              <a:t>III. It can be prepared by combining a weak base with its conjugate acid. </a:t>
            </a:r>
          </a:p>
          <a:p>
            <a:pPr marL="457200" marR="0">
              <a:lnSpc>
                <a:spcPct val="107000"/>
              </a:lnSpc>
              <a:spcBef>
                <a:spcPts val="0"/>
              </a:spcBef>
              <a:spcAft>
                <a:spcPts val="800"/>
              </a:spcAft>
            </a:pPr>
            <a:r>
              <a:rPr lang="en-US" sz="2400" dirty="0">
                <a:latin typeface="Calibri" panose="020F0502020204030204" pitchFamily="34" charset="0"/>
                <a:ea typeface="Calibri" panose="020F0502020204030204" pitchFamily="34" charset="0"/>
                <a:cs typeface="Times New Roman" panose="02020603050405020304" pitchFamily="18" charset="0"/>
              </a:rPr>
              <a:t>IV. The pH of a buffer solution does not change when the solution is diluted. </a:t>
            </a:r>
          </a:p>
          <a:p>
            <a:pPr marL="457200" marR="0">
              <a:lnSpc>
                <a:spcPct val="107000"/>
              </a:lnSpc>
              <a:spcBef>
                <a:spcPts val="0"/>
              </a:spcBef>
              <a:spcAft>
                <a:spcPts val="800"/>
              </a:spcAft>
            </a:pPr>
            <a:r>
              <a:rPr lang="en-US" sz="2400" dirty="0">
                <a:latin typeface="Calibri" panose="020F0502020204030204" pitchFamily="34" charset="0"/>
                <a:ea typeface="Calibri" panose="020F0502020204030204" pitchFamily="34" charset="0"/>
                <a:cs typeface="Times New Roman" panose="02020603050405020304" pitchFamily="18" charset="0"/>
              </a:rPr>
              <a:t>V. A buffer solution resists changes in its pH when an acid or base is added to it. </a:t>
            </a:r>
          </a:p>
          <a:p>
            <a:pPr>
              <a:lnSpc>
                <a:spcPct val="107000"/>
              </a:lnSpc>
              <a:spcAft>
                <a:spcPts val="800"/>
              </a:spcAft>
            </a:pPr>
            <a:r>
              <a:rPr lang="en-US" sz="2400" dirty="0">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US" sz="2400" dirty="0">
                <a:latin typeface="Calibri" panose="020F0502020204030204" pitchFamily="34" charset="0"/>
                <a:ea typeface="Calibri" panose="020F0502020204030204" pitchFamily="34" charset="0"/>
                <a:cs typeface="Times New Roman" panose="02020603050405020304" pitchFamily="18" charset="0"/>
              </a:rPr>
              <a:t>A.  I, II, and IV </a:t>
            </a:r>
          </a:p>
          <a:p>
            <a:pPr>
              <a:lnSpc>
                <a:spcPct val="107000"/>
              </a:lnSpc>
              <a:spcAft>
                <a:spcPts val="800"/>
              </a:spcAft>
            </a:pPr>
            <a:r>
              <a:rPr lang="en-US" sz="2400" dirty="0">
                <a:latin typeface="Calibri" panose="020F0502020204030204" pitchFamily="34" charset="0"/>
                <a:ea typeface="Calibri" panose="020F0502020204030204" pitchFamily="34" charset="0"/>
                <a:cs typeface="Times New Roman" panose="02020603050405020304" pitchFamily="18" charset="0"/>
              </a:rPr>
              <a:t>B.  I, II, IV, and V </a:t>
            </a:r>
          </a:p>
          <a:p>
            <a:pPr>
              <a:lnSpc>
                <a:spcPct val="107000"/>
              </a:lnSpc>
              <a:spcAft>
                <a:spcPts val="800"/>
              </a:spcAft>
            </a:pPr>
            <a:r>
              <a:rPr lang="en-US" sz="2400" dirty="0">
                <a:latin typeface="Calibri" panose="020F0502020204030204" pitchFamily="34" charset="0"/>
                <a:ea typeface="Calibri" panose="020F0502020204030204" pitchFamily="34" charset="0"/>
                <a:cs typeface="Times New Roman" panose="02020603050405020304" pitchFamily="18" charset="0"/>
              </a:rPr>
              <a:t>C.  II, III, and V </a:t>
            </a:r>
          </a:p>
          <a:p>
            <a:pPr>
              <a:lnSpc>
                <a:spcPct val="107000"/>
              </a:lnSpc>
              <a:spcAft>
                <a:spcPts val="800"/>
              </a:spcAft>
            </a:pPr>
            <a:r>
              <a:rPr lang="en-US" sz="2400" dirty="0">
                <a:latin typeface="Calibri" panose="020F0502020204030204" pitchFamily="34" charset="0"/>
                <a:ea typeface="Calibri" panose="020F0502020204030204" pitchFamily="34" charset="0"/>
                <a:cs typeface="Times New Roman" panose="02020603050405020304" pitchFamily="18" charset="0"/>
              </a:rPr>
              <a:t>D.  II, III, and IV </a:t>
            </a:r>
          </a:p>
          <a:p>
            <a:pPr>
              <a:lnSpc>
                <a:spcPct val="107000"/>
              </a:lnSpc>
              <a:spcAft>
                <a:spcPts val="800"/>
              </a:spcAft>
            </a:pPr>
            <a:r>
              <a:rPr lang="en-US" sz="2400" b="1" dirty="0">
                <a:latin typeface="Calibri" panose="020F0502020204030204" pitchFamily="34" charset="0"/>
                <a:ea typeface="Calibri" panose="020F0502020204030204" pitchFamily="34" charset="0"/>
                <a:cs typeface="Times New Roman" panose="02020603050405020304" pitchFamily="18" charset="0"/>
              </a:rPr>
              <a:t>E. </a:t>
            </a:r>
            <a:r>
              <a:rPr lang="en-US" sz="2400" dirty="0">
                <a:latin typeface="Calibri" panose="020F0502020204030204" pitchFamily="34" charset="0"/>
                <a:ea typeface="Calibri" panose="020F0502020204030204" pitchFamily="34" charset="0"/>
                <a:cs typeface="Times New Roman" panose="02020603050405020304" pitchFamily="18" charset="0"/>
              </a:rPr>
              <a:t> II, III, IV, and V</a:t>
            </a: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185362CE-EC83-4C9B-A8E2-3120FFC1C0A1}"/>
                  </a:ext>
                </a:extLst>
              </p14:cNvPr>
              <p14:cNvContentPartPr/>
              <p14:nvPr/>
            </p14:nvContentPartPr>
            <p14:xfrm>
              <a:off x="271080" y="757080"/>
              <a:ext cx="10947240" cy="5268960"/>
            </p14:xfrm>
          </p:contentPart>
        </mc:Choice>
        <mc:Fallback xmlns="">
          <p:pic>
            <p:nvPicPr>
              <p:cNvPr id="3" name="Ink 2">
                <a:extLst>
                  <a:ext uri="{FF2B5EF4-FFF2-40B4-BE49-F238E27FC236}">
                    <a16:creationId xmlns:a16="http://schemas.microsoft.com/office/drawing/2014/main" id="{185362CE-EC83-4C9B-A8E2-3120FFC1C0A1}"/>
                  </a:ext>
                </a:extLst>
              </p:cNvPr>
              <p:cNvPicPr/>
              <p:nvPr/>
            </p:nvPicPr>
            <p:blipFill>
              <a:blip r:embed="rId3"/>
              <a:stretch>
                <a:fillRect/>
              </a:stretch>
            </p:blipFill>
            <p:spPr>
              <a:xfrm>
                <a:off x="261720" y="747720"/>
                <a:ext cx="10965960" cy="5287680"/>
              </a:xfrm>
              <a:prstGeom prst="rect">
                <a:avLst/>
              </a:prstGeom>
            </p:spPr>
          </p:pic>
        </mc:Fallback>
      </mc:AlternateContent>
      <p:sp>
        <p:nvSpPr>
          <p:cNvPr id="4" name="Slide Number Placeholder 3">
            <a:extLst>
              <a:ext uri="{FF2B5EF4-FFF2-40B4-BE49-F238E27FC236}">
                <a16:creationId xmlns:a16="http://schemas.microsoft.com/office/drawing/2014/main" id="{34FA767B-40FF-4E30-AB15-BCAAC7EBDEEE}"/>
              </a:ext>
            </a:extLst>
          </p:cNvPr>
          <p:cNvSpPr>
            <a:spLocks noGrp="1"/>
          </p:cNvSpPr>
          <p:nvPr>
            <p:ph type="sldNum" sz="quarter" idx="12"/>
          </p:nvPr>
        </p:nvSpPr>
        <p:spPr/>
        <p:txBody>
          <a:bodyPr/>
          <a:lstStyle/>
          <a:p>
            <a:fld id="{56D510CD-2AE9-41F3-8F3E-F42DA2ABEAA8}" type="slidenum">
              <a:rPr lang="en-US" smtClean="0"/>
              <a:t>5</a:t>
            </a:fld>
            <a:endParaRPr lang="en-US"/>
          </a:p>
        </p:txBody>
      </p:sp>
    </p:spTree>
    <p:extLst>
      <p:ext uri="{BB962C8B-B14F-4D97-AF65-F5344CB8AC3E}">
        <p14:creationId xmlns:p14="http://schemas.microsoft.com/office/powerpoint/2010/main" val="34082661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9522B8-2BEC-4846-89A1-D7CCCD974952}"/>
              </a:ext>
            </a:extLst>
          </p:cNvPr>
          <p:cNvSpPr/>
          <p:nvPr/>
        </p:nvSpPr>
        <p:spPr>
          <a:xfrm>
            <a:off x="376517" y="384241"/>
            <a:ext cx="11394141" cy="6066469"/>
          </a:xfrm>
          <a:prstGeom prst="rect">
            <a:avLst/>
          </a:prstGeom>
        </p:spPr>
        <p:txBody>
          <a:bodyPr wrap="square">
            <a:spAutoFit/>
          </a:bodyPr>
          <a:lstStyle/>
          <a:p>
            <a:pPr>
              <a:lnSpc>
                <a:spcPct val="107000"/>
              </a:lnSpc>
              <a:spcAft>
                <a:spcPts val="800"/>
              </a:spcAft>
            </a:pPr>
            <a:r>
              <a:rPr lang="en-US" sz="2800" dirty="0">
                <a:ea typeface="Calibri" panose="020F0502020204030204" pitchFamily="34" charset="0"/>
                <a:cs typeface="Times New Roman" panose="02020603050405020304" pitchFamily="18" charset="0"/>
              </a:rPr>
              <a:t>When placed in 1 L of water, which of the following combinations would give a buffer solution?  </a:t>
            </a:r>
          </a:p>
          <a:p>
            <a:pPr marL="457200" marR="0">
              <a:lnSpc>
                <a:spcPct val="107000"/>
              </a:lnSpc>
              <a:spcBef>
                <a:spcPts val="0"/>
              </a:spcBef>
              <a:spcAft>
                <a:spcPts val="800"/>
              </a:spcAft>
            </a:pPr>
            <a:r>
              <a:rPr lang="en-US" sz="2800" dirty="0">
                <a:ea typeface="Calibri" panose="020F0502020204030204" pitchFamily="34" charset="0"/>
                <a:cs typeface="Times New Roman" panose="02020603050405020304" pitchFamily="18" charset="0"/>
              </a:rPr>
              <a:t>1.  0.5 mol </a:t>
            </a:r>
            <a:r>
              <a:rPr lang="en-US" sz="2800" dirty="0" err="1">
                <a:ea typeface="Calibri" panose="020F0502020204030204" pitchFamily="34" charset="0"/>
                <a:cs typeface="Times New Roman" panose="02020603050405020304" pitchFamily="18" charset="0"/>
              </a:rPr>
              <a:t>HClO</a:t>
            </a:r>
            <a:r>
              <a:rPr lang="en-US" sz="2800" dirty="0">
                <a:ea typeface="Calibri" panose="020F0502020204030204" pitchFamily="34" charset="0"/>
                <a:cs typeface="Times New Roman" panose="02020603050405020304" pitchFamily="18" charset="0"/>
              </a:rPr>
              <a:t> and 0.5 mol </a:t>
            </a:r>
            <a:r>
              <a:rPr lang="en-US" sz="2800" dirty="0" err="1">
                <a:ea typeface="Calibri" panose="020F0502020204030204" pitchFamily="34" charset="0"/>
                <a:cs typeface="Times New Roman" panose="02020603050405020304" pitchFamily="18" charset="0"/>
              </a:rPr>
              <a:t>NaClO</a:t>
            </a:r>
            <a:r>
              <a:rPr lang="en-US" sz="2800" dirty="0">
                <a:ea typeface="Calibri" panose="020F0502020204030204" pitchFamily="34" charset="0"/>
                <a:cs typeface="Times New Roman" panose="02020603050405020304" pitchFamily="18" charset="0"/>
              </a:rPr>
              <a:t> </a:t>
            </a:r>
          </a:p>
          <a:p>
            <a:pPr marL="457200" marR="0">
              <a:lnSpc>
                <a:spcPct val="107000"/>
              </a:lnSpc>
              <a:spcBef>
                <a:spcPts val="0"/>
              </a:spcBef>
              <a:spcAft>
                <a:spcPts val="800"/>
              </a:spcAft>
            </a:pPr>
            <a:r>
              <a:rPr lang="en-US" sz="2800" dirty="0">
                <a:ea typeface="Calibri" panose="020F0502020204030204" pitchFamily="34" charset="0"/>
                <a:cs typeface="Times New Roman" panose="02020603050405020304" pitchFamily="18" charset="0"/>
              </a:rPr>
              <a:t>2.  0.5 mol HBr and 0.5 mol </a:t>
            </a:r>
            <a:r>
              <a:rPr lang="en-US" sz="2800" dirty="0" err="1">
                <a:ea typeface="Calibri" panose="020F0502020204030204" pitchFamily="34" charset="0"/>
                <a:cs typeface="Times New Roman" panose="02020603050405020304" pitchFamily="18" charset="0"/>
              </a:rPr>
              <a:t>NaF</a:t>
            </a:r>
            <a:r>
              <a:rPr lang="en-US" sz="2800" dirty="0">
                <a:ea typeface="Calibri" panose="020F0502020204030204" pitchFamily="34" charset="0"/>
                <a:cs typeface="Times New Roman" panose="02020603050405020304" pitchFamily="18" charset="0"/>
              </a:rPr>
              <a:t> </a:t>
            </a:r>
          </a:p>
          <a:p>
            <a:pPr marL="457200" marR="0">
              <a:lnSpc>
                <a:spcPct val="107000"/>
              </a:lnSpc>
              <a:spcBef>
                <a:spcPts val="0"/>
              </a:spcBef>
              <a:spcAft>
                <a:spcPts val="800"/>
              </a:spcAft>
            </a:pPr>
            <a:r>
              <a:rPr lang="en-US" sz="2800" dirty="0">
                <a:ea typeface="Calibri" panose="020F0502020204030204" pitchFamily="34" charset="0"/>
                <a:cs typeface="Times New Roman" panose="02020603050405020304" pitchFamily="18" charset="0"/>
              </a:rPr>
              <a:t>3.  0.5 mol HBr and 1.0 mol </a:t>
            </a:r>
            <a:r>
              <a:rPr lang="en-US" sz="2800" dirty="0" err="1">
                <a:ea typeface="Calibri" panose="020F0502020204030204" pitchFamily="34" charset="0"/>
                <a:cs typeface="Times New Roman" panose="02020603050405020304" pitchFamily="18" charset="0"/>
              </a:rPr>
              <a:t>NaF</a:t>
            </a:r>
            <a:r>
              <a:rPr lang="en-US" sz="2800" dirty="0">
                <a:ea typeface="Calibri" panose="020F0502020204030204" pitchFamily="34" charset="0"/>
                <a:cs typeface="Times New Roman" panose="02020603050405020304" pitchFamily="18" charset="0"/>
              </a:rPr>
              <a:t> </a:t>
            </a:r>
          </a:p>
          <a:p>
            <a:pPr marL="457200" marR="0">
              <a:lnSpc>
                <a:spcPct val="107000"/>
              </a:lnSpc>
              <a:spcBef>
                <a:spcPts val="0"/>
              </a:spcBef>
              <a:spcAft>
                <a:spcPts val="800"/>
              </a:spcAft>
            </a:pPr>
            <a:r>
              <a:rPr lang="en-US" sz="2800" dirty="0">
                <a:ea typeface="Calibri" panose="020F0502020204030204" pitchFamily="34" charset="0"/>
                <a:cs typeface="Times New Roman" panose="02020603050405020304" pitchFamily="18" charset="0"/>
              </a:rPr>
              <a:t>4.  0.5 mol HBr and 1.0 mol NaOH </a:t>
            </a:r>
          </a:p>
          <a:p>
            <a:pPr marR="0">
              <a:lnSpc>
                <a:spcPct val="107000"/>
              </a:lnSpc>
              <a:spcBef>
                <a:spcPts val="0"/>
              </a:spcBef>
              <a:spcAft>
                <a:spcPts val="800"/>
              </a:spcAft>
            </a:pPr>
            <a:r>
              <a:rPr lang="en-US" sz="2800" dirty="0">
                <a:ea typeface="Calibri" panose="020F0502020204030204" pitchFamily="34" charset="0"/>
                <a:cs typeface="Times New Roman" panose="02020603050405020304" pitchFamily="18" charset="0"/>
              </a:rPr>
              <a:t>A.  1 only </a:t>
            </a:r>
          </a:p>
          <a:p>
            <a:pPr marR="0">
              <a:lnSpc>
                <a:spcPct val="107000"/>
              </a:lnSpc>
              <a:spcBef>
                <a:spcPts val="0"/>
              </a:spcBef>
              <a:spcAft>
                <a:spcPts val="800"/>
              </a:spcAft>
            </a:pPr>
            <a:r>
              <a:rPr lang="en-US" sz="2800" dirty="0">
                <a:ea typeface="Calibri" panose="020F0502020204030204" pitchFamily="34" charset="0"/>
                <a:cs typeface="Times New Roman" panose="02020603050405020304" pitchFamily="18" charset="0"/>
              </a:rPr>
              <a:t>B.  1 and 2 only </a:t>
            </a:r>
          </a:p>
          <a:p>
            <a:pPr marR="0">
              <a:lnSpc>
                <a:spcPct val="107000"/>
              </a:lnSpc>
              <a:spcBef>
                <a:spcPts val="0"/>
              </a:spcBef>
              <a:spcAft>
                <a:spcPts val="800"/>
              </a:spcAft>
            </a:pPr>
            <a:r>
              <a:rPr lang="en-US" sz="2800" b="1" dirty="0">
                <a:ea typeface="Calibri" panose="020F0502020204030204" pitchFamily="34" charset="0"/>
                <a:cs typeface="Times New Roman" panose="02020603050405020304" pitchFamily="18" charset="0"/>
              </a:rPr>
              <a:t>C. </a:t>
            </a:r>
            <a:r>
              <a:rPr lang="en-US" sz="2800" dirty="0">
                <a:ea typeface="Calibri" panose="020F0502020204030204" pitchFamily="34" charset="0"/>
                <a:cs typeface="Times New Roman" panose="02020603050405020304" pitchFamily="18" charset="0"/>
              </a:rPr>
              <a:t> 1 and 3 only </a:t>
            </a:r>
          </a:p>
          <a:p>
            <a:pPr marR="0">
              <a:lnSpc>
                <a:spcPct val="107000"/>
              </a:lnSpc>
              <a:spcBef>
                <a:spcPts val="0"/>
              </a:spcBef>
              <a:spcAft>
                <a:spcPts val="800"/>
              </a:spcAft>
            </a:pPr>
            <a:r>
              <a:rPr lang="en-US" sz="2800" dirty="0">
                <a:ea typeface="Calibri" panose="020F0502020204030204" pitchFamily="34" charset="0"/>
                <a:cs typeface="Times New Roman" panose="02020603050405020304" pitchFamily="18" charset="0"/>
              </a:rPr>
              <a:t>D.  3 and 4 only </a:t>
            </a:r>
          </a:p>
          <a:p>
            <a:pPr marR="0">
              <a:lnSpc>
                <a:spcPct val="107000"/>
              </a:lnSpc>
              <a:spcBef>
                <a:spcPts val="0"/>
              </a:spcBef>
              <a:spcAft>
                <a:spcPts val="800"/>
              </a:spcAft>
            </a:pPr>
            <a:r>
              <a:rPr lang="en-US" sz="2800" dirty="0">
                <a:ea typeface="Calibri" panose="020F0502020204030204" pitchFamily="34" charset="0"/>
                <a:cs typeface="Times New Roman" panose="02020603050405020304" pitchFamily="18" charset="0"/>
              </a:rPr>
              <a:t>E.  all would give buffer solutions</a:t>
            </a: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C0F62744-A408-4071-AB2C-DC94EDC4EC9D}"/>
                  </a:ext>
                </a:extLst>
              </p14:cNvPr>
              <p14:cNvContentPartPr/>
              <p14:nvPr/>
            </p14:nvContentPartPr>
            <p14:xfrm>
              <a:off x="341640" y="1459800"/>
              <a:ext cx="9931320" cy="3783960"/>
            </p14:xfrm>
          </p:contentPart>
        </mc:Choice>
        <mc:Fallback xmlns="">
          <p:pic>
            <p:nvPicPr>
              <p:cNvPr id="3" name="Ink 2">
                <a:extLst>
                  <a:ext uri="{FF2B5EF4-FFF2-40B4-BE49-F238E27FC236}">
                    <a16:creationId xmlns:a16="http://schemas.microsoft.com/office/drawing/2014/main" id="{C0F62744-A408-4071-AB2C-DC94EDC4EC9D}"/>
                  </a:ext>
                </a:extLst>
              </p:cNvPr>
              <p:cNvPicPr/>
              <p:nvPr/>
            </p:nvPicPr>
            <p:blipFill>
              <a:blip r:embed="rId3"/>
              <a:stretch>
                <a:fillRect/>
              </a:stretch>
            </p:blipFill>
            <p:spPr>
              <a:xfrm>
                <a:off x="332280" y="1450440"/>
                <a:ext cx="9950040" cy="3802680"/>
              </a:xfrm>
              <a:prstGeom prst="rect">
                <a:avLst/>
              </a:prstGeom>
            </p:spPr>
          </p:pic>
        </mc:Fallback>
      </mc:AlternateContent>
      <p:sp>
        <p:nvSpPr>
          <p:cNvPr id="4" name="Slide Number Placeholder 3">
            <a:extLst>
              <a:ext uri="{FF2B5EF4-FFF2-40B4-BE49-F238E27FC236}">
                <a16:creationId xmlns:a16="http://schemas.microsoft.com/office/drawing/2014/main" id="{7FC41660-82C8-41F3-84DC-134693ECD775}"/>
              </a:ext>
            </a:extLst>
          </p:cNvPr>
          <p:cNvSpPr>
            <a:spLocks noGrp="1"/>
          </p:cNvSpPr>
          <p:nvPr>
            <p:ph type="sldNum" sz="quarter" idx="12"/>
          </p:nvPr>
        </p:nvSpPr>
        <p:spPr/>
        <p:txBody>
          <a:bodyPr/>
          <a:lstStyle/>
          <a:p>
            <a:fld id="{56D510CD-2AE9-41F3-8F3E-F42DA2ABEAA8}" type="slidenum">
              <a:rPr lang="en-US" smtClean="0"/>
              <a:t>6</a:t>
            </a:fld>
            <a:endParaRPr lang="en-US"/>
          </a:p>
        </p:txBody>
      </p:sp>
    </p:spTree>
    <p:extLst>
      <p:ext uri="{BB962C8B-B14F-4D97-AF65-F5344CB8AC3E}">
        <p14:creationId xmlns:p14="http://schemas.microsoft.com/office/powerpoint/2010/main" val="1765840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164D58D-856A-492D-845A-F65C17944A1C}"/>
              </a:ext>
            </a:extLst>
          </p:cNvPr>
          <p:cNvSpPr/>
          <p:nvPr/>
        </p:nvSpPr>
        <p:spPr>
          <a:xfrm>
            <a:off x="286870" y="226143"/>
            <a:ext cx="11600330" cy="2376997"/>
          </a:xfrm>
          <a:prstGeom prst="rect">
            <a:avLst/>
          </a:prstGeom>
        </p:spPr>
        <p:txBody>
          <a:bodyPr wrap="square">
            <a:spAutoFit/>
          </a:bodyPr>
          <a:lstStyle/>
          <a:p>
            <a:pPr>
              <a:lnSpc>
                <a:spcPct val="107000"/>
              </a:lnSpc>
              <a:spcAft>
                <a:spcPts val="800"/>
              </a:spcAft>
            </a:pPr>
            <a:r>
              <a:rPr lang="en-US" sz="2800" dirty="0">
                <a:ea typeface="Calibri" panose="020F0502020204030204" pitchFamily="34" charset="0"/>
                <a:cs typeface="Times New Roman" panose="02020603050405020304" pitchFamily="18" charset="0"/>
              </a:rPr>
              <a:t>To simulate the pH of blood, which is 7.4, an undergraduate researcher in a biology lab produced a buffer solution by dissolving sodium dihydrogen phosphate (NaH</a:t>
            </a:r>
            <a:r>
              <a:rPr lang="en-US" sz="2800" baseline="-25000" dirty="0">
                <a:ea typeface="Calibri" panose="020F0502020204030204" pitchFamily="34" charset="0"/>
                <a:cs typeface="Times New Roman" panose="02020603050405020304" pitchFamily="18" charset="0"/>
              </a:rPr>
              <a:t>2</a:t>
            </a:r>
            <a:r>
              <a:rPr lang="en-US" sz="2800" dirty="0">
                <a:ea typeface="Calibri" panose="020F0502020204030204" pitchFamily="34" charset="0"/>
                <a:cs typeface="Times New Roman" panose="02020603050405020304" pitchFamily="18" charset="0"/>
              </a:rPr>
              <a:t>PO</a:t>
            </a:r>
            <a:r>
              <a:rPr lang="en-US" sz="2800" baseline="-25000" dirty="0">
                <a:ea typeface="Calibri" panose="020F0502020204030204" pitchFamily="34" charset="0"/>
                <a:cs typeface="Times New Roman" panose="02020603050405020304" pitchFamily="18" charset="0"/>
              </a:rPr>
              <a:t>4</a:t>
            </a:r>
            <a:r>
              <a:rPr lang="en-US" sz="2800" dirty="0">
                <a:ea typeface="Calibri" panose="020F0502020204030204" pitchFamily="34" charset="0"/>
                <a:cs typeface="Times New Roman" panose="02020603050405020304" pitchFamily="18" charset="0"/>
              </a:rPr>
              <a:t>, K</a:t>
            </a:r>
            <a:r>
              <a:rPr lang="en-US" sz="2800" baseline="-25000" dirty="0">
                <a:ea typeface="Calibri" panose="020F0502020204030204" pitchFamily="34" charset="0"/>
                <a:cs typeface="Times New Roman" panose="02020603050405020304" pitchFamily="18" charset="0"/>
              </a:rPr>
              <a:t>a</a:t>
            </a:r>
            <a:r>
              <a:rPr lang="en-US" sz="2800" dirty="0">
                <a:ea typeface="Calibri" panose="020F0502020204030204" pitchFamily="34" charset="0"/>
                <a:cs typeface="Times New Roman" panose="02020603050405020304" pitchFamily="18" charset="0"/>
              </a:rPr>
              <a:t> = 6.2 × 10</a:t>
            </a:r>
            <a:r>
              <a:rPr lang="en-US" sz="2800" baseline="30000" dirty="0">
                <a:ea typeface="Calibri" panose="020F0502020204030204" pitchFamily="34" charset="0"/>
                <a:cs typeface="Times New Roman" panose="02020603050405020304" pitchFamily="18" charset="0"/>
              </a:rPr>
              <a:t>–8</a:t>
            </a:r>
            <a:r>
              <a:rPr lang="en-US" sz="2800" dirty="0">
                <a:ea typeface="Calibri" panose="020F0502020204030204" pitchFamily="34" charset="0"/>
                <a:cs typeface="Times New Roman" panose="02020603050405020304" pitchFamily="18" charset="0"/>
              </a:rPr>
              <a:t>) and sodium hydrogen phosphate (Na</a:t>
            </a:r>
            <a:r>
              <a:rPr lang="en-US" sz="2800" baseline="-25000" dirty="0">
                <a:ea typeface="Calibri" panose="020F0502020204030204" pitchFamily="34" charset="0"/>
                <a:cs typeface="Times New Roman" panose="02020603050405020304" pitchFamily="18" charset="0"/>
              </a:rPr>
              <a:t>2</a:t>
            </a:r>
            <a:r>
              <a:rPr lang="en-US" sz="2800" dirty="0">
                <a:ea typeface="Calibri" panose="020F0502020204030204" pitchFamily="34" charset="0"/>
                <a:cs typeface="Times New Roman" panose="02020603050405020304" pitchFamily="18" charset="0"/>
              </a:rPr>
              <a:t>HPO</a:t>
            </a:r>
            <a:r>
              <a:rPr lang="en-US" sz="2800" baseline="-25000" dirty="0">
                <a:ea typeface="Calibri" panose="020F0502020204030204" pitchFamily="34" charset="0"/>
                <a:cs typeface="Times New Roman" panose="02020603050405020304" pitchFamily="18" charset="0"/>
              </a:rPr>
              <a:t>4</a:t>
            </a:r>
            <a:r>
              <a:rPr lang="en-US" sz="2800" dirty="0">
                <a:ea typeface="Calibri" panose="020F0502020204030204" pitchFamily="34" charset="0"/>
                <a:cs typeface="Times New Roman" panose="02020603050405020304" pitchFamily="18" charset="0"/>
              </a:rPr>
              <a:t>) together in an aqueous solution. What mole ratio of Na</a:t>
            </a:r>
            <a:r>
              <a:rPr lang="en-US" sz="2800" baseline="-25000" dirty="0">
                <a:ea typeface="Calibri" panose="020F0502020204030204" pitchFamily="34" charset="0"/>
                <a:cs typeface="Times New Roman" panose="02020603050405020304" pitchFamily="18" charset="0"/>
              </a:rPr>
              <a:t>2</a:t>
            </a:r>
            <a:r>
              <a:rPr lang="en-US" sz="2800" dirty="0">
                <a:ea typeface="Calibri" panose="020F0502020204030204" pitchFamily="34" charset="0"/>
                <a:cs typeface="Times New Roman" panose="02020603050405020304" pitchFamily="18" charset="0"/>
              </a:rPr>
              <a:t>HPO</a:t>
            </a:r>
            <a:r>
              <a:rPr lang="en-US" sz="2800" baseline="-25000" dirty="0">
                <a:ea typeface="Calibri" panose="020F0502020204030204" pitchFamily="34" charset="0"/>
                <a:cs typeface="Times New Roman" panose="02020603050405020304" pitchFamily="18" charset="0"/>
              </a:rPr>
              <a:t>4</a:t>
            </a:r>
            <a:r>
              <a:rPr lang="en-US" sz="2800" dirty="0">
                <a:ea typeface="Calibri" panose="020F0502020204030204" pitchFamily="34" charset="0"/>
                <a:cs typeface="Times New Roman" panose="02020603050405020304" pitchFamily="18" charset="0"/>
              </a:rPr>
              <a:t>/NaH</a:t>
            </a:r>
            <a:r>
              <a:rPr lang="en-US" sz="2800" baseline="-25000" dirty="0">
                <a:ea typeface="Calibri" panose="020F0502020204030204" pitchFamily="34" charset="0"/>
                <a:cs typeface="Times New Roman" panose="02020603050405020304" pitchFamily="18" charset="0"/>
              </a:rPr>
              <a:t>2</a:t>
            </a:r>
            <a:r>
              <a:rPr lang="en-US" sz="2800" dirty="0">
                <a:ea typeface="Calibri" panose="020F0502020204030204" pitchFamily="34" charset="0"/>
                <a:cs typeface="Times New Roman" panose="02020603050405020304" pitchFamily="18" charset="0"/>
              </a:rPr>
              <a:t>PO</a:t>
            </a:r>
            <a:r>
              <a:rPr lang="en-US" sz="2800" baseline="-25000" dirty="0">
                <a:ea typeface="Calibri" panose="020F0502020204030204" pitchFamily="34" charset="0"/>
                <a:cs typeface="Times New Roman" panose="02020603050405020304" pitchFamily="18" charset="0"/>
              </a:rPr>
              <a:t>4</a:t>
            </a:r>
            <a:r>
              <a:rPr lang="en-US" sz="2800" dirty="0">
                <a:ea typeface="Calibri" panose="020F0502020204030204" pitchFamily="34" charset="0"/>
                <a:cs typeface="Times New Roman" panose="02020603050405020304" pitchFamily="18" charset="0"/>
              </a:rPr>
              <a:t> did she need to use? </a:t>
            </a:r>
          </a:p>
        </p:txBody>
      </p:sp>
      <p:sp>
        <p:nvSpPr>
          <p:cNvPr id="3" name="Slide Number Placeholder 2">
            <a:extLst>
              <a:ext uri="{FF2B5EF4-FFF2-40B4-BE49-F238E27FC236}">
                <a16:creationId xmlns:a16="http://schemas.microsoft.com/office/drawing/2014/main" id="{747C7181-12DE-4D39-8A50-4EE8AC10E45E}"/>
              </a:ext>
            </a:extLst>
          </p:cNvPr>
          <p:cNvSpPr>
            <a:spLocks noGrp="1"/>
          </p:cNvSpPr>
          <p:nvPr>
            <p:ph type="sldNum" sz="quarter" idx="12"/>
          </p:nvPr>
        </p:nvSpPr>
        <p:spPr/>
        <p:txBody>
          <a:bodyPr/>
          <a:lstStyle/>
          <a:p>
            <a:fld id="{56D510CD-2AE9-41F3-8F3E-F42DA2ABEAA8}" type="slidenum">
              <a:rPr lang="en-US" smtClean="0"/>
              <a:t>7</a:t>
            </a:fld>
            <a:endParaRPr lang="en-US"/>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5C752AC7-C9FC-4034-9021-B6A23CFBC776}"/>
                  </a:ext>
                </a:extLst>
              </p14:cNvPr>
              <p14:cNvContentPartPr/>
              <p14:nvPr/>
            </p14:nvContentPartPr>
            <p14:xfrm>
              <a:off x="1015200" y="2084400"/>
              <a:ext cx="9909000" cy="4302360"/>
            </p14:xfrm>
          </p:contentPart>
        </mc:Choice>
        <mc:Fallback xmlns="">
          <p:pic>
            <p:nvPicPr>
              <p:cNvPr id="4" name="Ink 3">
                <a:extLst>
                  <a:ext uri="{FF2B5EF4-FFF2-40B4-BE49-F238E27FC236}">
                    <a16:creationId xmlns:a16="http://schemas.microsoft.com/office/drawing/2014/main" id="{5C752AC7-C9FC-4034-9021-B6A23CFBC776}"/>
                  </a:ext>
                </a:extLst>
              </p:cNvPr>
              <p:cNvPicPr/>
              <p:nvPr/>
            </p:nvPicPr>
            <p:blipFill>
              <a:blip r:embed="rId3"/>
              <a:stretch>
                <a:fillRect/>
              </a:stretch>
            </p:blipFill>
            <p:spPr>
              <a:xfrm>
                <a:off x="1005840" y="2075040"/>
                <a:ext cx="9927720" cy="4321080"/>
              </a:xfrm>
              <a:prstGeom prst="rect">
                <a:avLst/>
              </a:prstGeom>
            </p:spPr>
          </p:pic>
        </mc:Fallback>
      </mc:AlternateContent>
    </p:spTree>
    <p:extLst>
      <p:ext uri="{BB962C8B-B14F-4D97-AF65-F5344CB8AC3E}">
        <p14:creationId xmlns:p14="http://schemas.microsoft.com/office/powerpoint/2010/main" val="30614398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EA0736F-B756-47A4-B3E5-44577FA019A2}"/>
              </a:ext>
            </a:extLst>
          </p:cNvPr>
          <p:cNvSpPr/>
          <p:nvPr/>
        </p:nvSpPr>
        <p:spPr>
          <a:xfrm>
            <a:off x="340658" y="334354"/>
            <a:ext cx="11474823" cy="3350982"/>
          </a:xfrm>
          <a:prstGeom prst="rect">
            <a:avLst/>
          </a:prstGeom>
        </p:spPr>
        <p:txBody>
          <a:bodyPr wrap="square">
            <a:spAutoFit/>
          </a:bodyPr>
          <a:lstStyle/>
          <a:p>
            <a:pPr>
              <a:lnSpc>
                <a:spcPct val="107000"/>
              </a:lnSpc>
              <a:spcAft>
                <a:spcPts val="800"/>
              </a:spcAft>
            </a:pPr>
            <a:r>
              <a:rPr lang="en-US" sz="2800" dirty="0">
                <a:latin typeface="Calibri" panose="020F0502020204030204" pitchFamily="34" charset="0"/>
                <a:ea typeface="Calibri" panose="020F0502020204030204" pitchFamily="34" charset="0"/>
                <a:cs typeface="Times New Roman" panose="02020603050405020304" pitchFamily="18" charset="0"/>
              </a:rPr>
              <a:t>What is the pH of a buffer solution where [HA] = [A</a:t>
            </a:r>
            <a:r>
              <a:rPr lang="en-US" sz="2800" baseline="30000" dirty="0">
                <a:latin typeface="Calibri" panose="020F0502020204030204" pitchFamily="34" charset="0"/>
                <a:ea typeface="Calibri" panose="020F0502020204030204" pitchFamily="34" charset="0"/>
                <a:cs typeface="Times New Roman" panose="02020603050405020304" pitchFamily="18" charset="0"/>
              </a:rPr>
              <a:t>–</a:t>
            </a:r>
            <a:r>
              <a:rPr lang="en-US" sz="2800" dirty="0">
                <a:latin typeface="Calibri" panose="020F0502020204030204" pitchFamily="34" charset="0"/>
                <a:ea typeface="Calibri" panose="020F0502020204030204" pitchFamily="34" charset="0"/>
                <a:cs typeface="Times New Roman" panose="02020603050405020304" pitchFamily="18" charset="0"/>
              </a:rPr>
              <a:t>]? </a:t>
            </a:r>
          </a:p>
          <a:p>
            <a:pPr marL="914400" marR="0">
              <a:lnSpc>
                <a:spcPct val="107000"/>
              </a:lnSpc>
              <a:spcBef>
                <a:spcPts val="0"/>
              </a:spcBef>
              <a:spcAft>
                <a:spcPts val="800"/>
              </a:spcAft>
            </a:pPr>
            <a:r>
              <a:rPr lang="en-US" sz="2800" dirty="0">
                <a:latin typeface="Calibri" panose="020F0502020204030204" pitchFamily="34" charset="0"/>
                <a:ea typeface="Calibri" panose="020F0502020204030204" pitchFamily="34" charset="0"/>
                <a:cs typeface="Times New Roman" panose="02020603050405020304" pitchFamily="18" charset="0"/>
              </a:rPr>
              <a:t>A.  pH = 1 </a:t>
            </a:r>
          </a:p>
          <a:p>
            <a:pPr marL="914400" marR="0">
              <a:lnSpc>
                <a:spcPct val="107000"/>
              </a:lnSpc>
              <a:spcBef>
                <a:spcPts val="0"/>
              </a:spcBef>
              <a:spcAft>
                <a:spcPts val="800"/>
              </a:spcAft>
            </a:pPr>
            <a:r>
              <a:rPr lang="en-US" sz="2800" dirty="0">
                <a:latin typeface="Calibri" panose="020F0502020204030204" pitchFamily="34" charset="0"/>
                <a:ea typeface="Calibri" panose="020F0502020204030204" pitchFamily="34" charset="0"/>
                <a:cs typeface="Times New Roman" panose="02020603050405020304" pitchFamily="18" charset="0"/>
              </a:rPr>
              <a:t>B.  pH = pOH </a:t>
            </a:r>
          </a:p>
          <a:p>
            <a:pPr marL="914400" marR="0">
              <a:lnSpc>
                <a:spcPct val="107000"/>
              </a:lnSpc>
              <a:spcBef>
                <a:spcPts val="0"/>
              </a:spcBef>
              <a:spcAft>
                <a:spcPts val="800"/>
              </a:spcAft>
            </a:pPr>
            <a:r>
              <a:rPr lang="en-US" sz="2800" dirty="0">
                <a:latin typeface="Calibri" panose="020F0502020204030204" pitchFamily="34" charset="0"/>
                <a:ea typeface="Calibri" panose="020F0502020204030204" pitchFamily="34" charset="0"/>
                <a:cs typeface="Times New Roman" panose="02020603050405020304" pitchFamily="18" charset="0"/>
              </a:rPr>
              <a:t>C.  pH = K</a:t>
            </a:r>
            <a:r>
              <a:rPr lang="en-US" sz="2800" baseline="-25000" dirty="0">
                <a:latin typeface="Calibri" panose="020F0502020204030204" pitchFamily="34" charset="0"/>
                <a:ea typeface="Calibri" panose="020F0502020204030204" pitchFamily="34" charset="0"/>
                <a:cs typeface="Times New Roman" panose="02020603050405020304" pitchFamily="18" charset="0"/>
              </a:rPr>
              <a:t>a</a:t>
            </a:r>
            <a:r>
              <a:rPr lang="en-US" sz="2800" dirty="0">
                <a:latin typeface="Calibri" panose="020F0502020204030204" pitchFamily="34" charset="0"/>
                <a:ea typeface="Calibri" panose="020F0502020204030204" pitchFamily="34" charset="0"/>
                <a:cs typeface="Times New Roman" panose="02020603050405020304" pitchFamily="18" charset="0"/>
              </a:rPr>
              <a:t> </a:t>
            </a:r>
          </a:p>
          <a:p>
            <a:pPr marL="914400" marR="0">
              <a:lnSpc>
                <a:spcPct val="107000"/>
              </a:lnSpc>
              <a:spcBef>
                <a:spcPts val="0"/>
              </a:spcBef>
              <a:spcAft>
                <a:spcPts val="800"/>
              </a:spcAft>
            </a:pPr>
            <a:r>
              <a:rPr lang="en-US" sz="2800" dirty="0">
                <a:latin typeface="Calibri" panose="020F0502020204030204" pitchFamily="34" charset="0"/>
                <a:ea typeface="Calibri" panose="020F0502020204030204" pitchFamily="34" charset="0"/>
                <a:cs typeface="Times New Roman" panose="02020603050405020304" pitchFamily="18" charset="0"/>
              </a:rPr>
              <a:t>D.  pH = 7.0 </a:t>
            </a:r>
          </a:p>
          <a:p>
            <a:pPr marL="914400" marR="0">
              <a:lnSpc>
                <a:spcPct val="107000"/>
              </a:lnSpc>
              <a:spcBef>
                <a:spcPts val="0"/>
              </a:spcBef>
              <a:spcAft>
                <a:spcPts val="800"/>
              </a:spcAft>
            </a:pPr>
            <a:r>
              <a:rPr lang="en-US" sz="2800" b="1" dirty="0">
                <a:latin typeface="Calibri" panose="020F0502020204030204" pitchFamily="34" charset="0"/>
                <a:ea typeface="Calibri" panose="020F0502020204030204" pitchFamily="34" charset="0"/>
                <a:cs typeface="Times New Roman" panose="02020603050405020304" pitchFamily="18" charset="0"/>
              </a:rPr>
              <a:t>E.</a:t>
            </a:r>
            <a:r>
              <a:rPr lang="en-US" sz="2800" dirty="0">
                <a:latin typeface="Calibri" panose="020F0502020204030204" pitchFamily="34" charset="0"/>
                <a:ea typeface="Calibri" panose="020F0502020204030204" pitchFamily="34" charset="0"/>
                <a:cs typeface="Times New Roman" panose="02020603050405020304" pitchFamily="18" charset="0"/>
              </a:rPr>
              <a:t>  pH = </a:t>
            </a:r>
            <a:r>
              <a:rPr lang="en-US" sz="2800" dirty="0" err="1">
                <a:latin typeface="Calibri" panose="020F0502020204030204" pitchFamily="34" charset="0"/>
                <a:ea typeface="Calibri" panose="020F0502020204030204" pitchFamily="34" charset="0"/>
                <a:cs typeface="Times New Roman" panose="02020603050405020304" pitchFamily="18" charset="0"/>
              </a:rPr>
              <a:t>pK</a:t>
            </a:r>
            <a:r>
              <a:rPr lang="en-US" sz="2800" baseline="-25000" dirty="0" err="1">
                <a:latin typeface="Calibri" panose="020F0502020204030204" pitchFamily="34" charset="0"/>
                <a:ea typeface="Calibri" panose="020F0502020204030204" pitchFamily="34" charset="0"/>
                <a:cs typeface="Times New Roman" panose="02020603050405020304" pitchFamily="18" charset="0"/>
              </a:rPr>
              <a:t>a</a:t>
            </a:r>
            <a:endParaRPr lang="en-US" sz="2800" baseline="-25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D0EDEB2B-6902-459D-9B0D-396C8B30F945}"/>
              </a:ext>
            </a:extLst>
          </p:cNvPr>
          <p:cNvSpPr>
            <a:spLocks noGrp="1"/>
          </p:cNvSpPr>
          <p:nvPr>
            <p:ph type="sldNum" sz="quarter" idx="12"/>
          </p:nvPr>
        </p:nvSpPr>
        <p:spPr/>
        <p:txBody>
          <a:bodyPr/>
          <a:lstStyle/>
          <a:p>
            <a:fld id="{56D510CD-2AE9-41F3-8F3E-F42DA2ABEAA8}" type="slidenum">
              <a:rPr lang="en-US" smtClean="0"/>
              <a:t>8</a:t>
            </a:fld>
            <a:endParaRPr lang="en-US"/>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11083148-75F6-4052-AA11-E952828D95DB}"/>
                  </a:ext>
                </a:extLst>
              </p14:cNvPr>
              <p14:cNvContentPartPr/>
              <p14:nvPr/>
            </p14:nvContentPartPr>
            <p14:xfrm>
              <a:off x="1204560" y="1759680"/>
              <a:ext cx="8098560" cy="1915560"/>
            </p14:xfrm>
          </p:contentPart>
        </mc:Choice>
        <mc:Fallback xmlns="">
          <p:pic>
            <p:nvPicPr>
              <p:cNvPr id="4" name="Ink 3">
                <a:extLst>
                  <a:ext uri="{FF2B5EF4-FFF2-40B4-BE49-F238E27FC236}">
                    <a16:creationId xmlns:a16="http://schemas.microsoft.com/office/drawing/2014/main" id="{11083148-75F6-4052-AA11-E952828D95DB}"/>
                  </a:ext>
                </a:extLst>
              </p:cNvPr>
              <p:cNvPicPr/>
              <p:nvPr/>
            </p:nvPicPr>
            <p:blipFill>
              <a:blip r:embed="rId3"/>
              <a:stretch>
                <a:fillRect/>
              </a:stretch>
            </p:blipFill>
            <p:spPr>
              <a:xfrm>
                <a:off x="1195200" y="1750320"/>
                <a:ext cx="8117280" cy="1934280"/>
              </a:xfrm>
              <a:prstGeom prst="rect">
                <a:avLst/>
              </a:prstGeom>
            </p:spPr>
          </p:pic>
        </mc:Fallback>
      </mc:AlternateContent>
    </p:spTree>
    <p:extLst>
      <p:ext uri="{BB962C8B-B14F-4D97-AF65-F5344CB8AC3E}">
        <p14:creationId xmlns:p14="http://schemas.microsoft.com/office/powerpoint/2010/main" val="13958108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3B52673-14A8-40ED-974F-EE9D76A50915}"/>
              </a:ext>
            </a:extLst>
          </p:cNvPr>
          <p:cNvSpPr/>
          <p:nvPr/>
        </p:nvSpPr>
        <p:spPr>
          <a:xfrm>
            <a:off x="215152" y="271563"/>
            <a:ext cx="11748887" cy="5040291"/>
          </a:xfrm>
          <a:prstGeom prst="rect">
            <a:avLst/>
          </a:prstGeom>
        </p:spPr>
        <p:txBody>
          <a:bodyPr wrap="square">
            <a:spAutoFit/>
          </a:bodyPr>
          <a:lstStyle/>
          <a:p>
            <a:pPr>
              <a:lnSpc>
                <a:spcPct val="107000"/>
              </a:lnSpc>
              <a:spcAft>
                <a:spcPts val="800"/>
              </a:spcAft>
            </a:pPr>
            <a:r>
              <a:rPr lang="en-US" sz="2800" dirty="0">
                <a:ea typeface="Calibri" panose="020F0502020204030204" pitchFamily="34" charset="0"/>
                <a:cs typeface="Times New Roman" panose="02020603050405020304" pitchFamily="18" charset="0"/>
              </a:rPr>
              <a:t>Phenylephrine (PE, see the structure below) is a nasal decongestant and is the active ingredient in Sudafed, which contains phenylephrine hydrochloride (</a:t>
            </a:r>
            <a:r>
              <a:rPr lang="en-US" sz="2800" dirty="0" err="1">
                <a:ea typeface="Calibri" panose="020F0502020204030204" pitchFamily="34" charset="0"/>
                <a:cs typeface="Times New Roman" panose="02020603050405020304" pitchFamily="18" charset="0"/>
              </a:rPr>
              <a:t>PEHCl</a:t>
            </a:r>
            <a:r>
              <a:rPr lang="en-US" sz="2800" dirty="0">
                <a:ea typeface="Calibri" panose="020F0502020204030204" pitchFamily="34" charset="0"/>
                <a:cs typeface="Times New Roman" panose="02020603050405020304" pitchFamily="18" charset="0"/>
              </a:rPr>
              <a:t>). This conjugate acid of phenylephrine (PEH</a:t>
            </a:r>
            <a:r>
              <a:rPr lang="en-US" sz="2800" baseline="30000" dirty="0">
                <a:ea typeface="Calibri" panose="020F0502020204030204" pitchFamily="34" charset="0"/>
                <a:cs typeface="Times New Roman" panose="02020603050405020304" pitchFamily="18" charset="0"/>
              </a:rPr>
              <a:t>+</a:t>
            </a:r>
            <a:r>
              <a:rPr lang="en-US" sz="2800" dirty="0">
                <a:ea typeface="Calibri" panose="020F0502020204030204" pitchFamily="34" charset="0"/>
                <a:cs typeface="Times New Roman" panose="02020603050405020304" pitchFamily="18" charset="0"/>
              </a:rPr>
              <a:t>) has a </a:t>
            </a:r>
            <a:r>
              <a:rPr lang="en-US" sz="2800" dirty="0" err="1">
                <a:ea typeface="Calibri" panose="020F0502020204030204" pitchFamily="34" charset="0"/>
                <a:cs typeface="Times New Roman" panose="02020603050405020304" pitchFamily="18" charset="0"/>
              </a:rPr>
              <a:t>pK</a:t>
            </a:r>
            <a:r>
              <a:rPr lang="en-US" sz="2800" baseline="-25000" dirty="0" err="1">
                <a:ea typeface="Calibri" panose="020F0502020204030204" pitchFamily="34" charset="0"/>
                <a:cs typeface="Times New Roman" panose="02020603050405020304" pitchFamily="18" charset="0"/>
              </a:rPr>
              <a:t>a</a:t>
            </a:r>
            <a:r>
              <a:rPr lang="en-US" sz="2800" dirty="0">
                <a:ea typeface="Calibri" panose="020F0502020204030204" pitchFamily="34" charset="0"/>
                <a:cs typeface="Times New Roman" panose="02020603050405020304" pitchFamily="18" charset="0"/>
              </a:rPr>
              <a:t> = 5.5. At a physiological pH of 7.4. what is the ratio of concentrations, [PE]/[PEH</a:t>
            </a:r>
            <a:r>
              <a:rPr lang="en-US" sz="2800" baseline="30000" dirty="0">
                <a:ea typeface="Calibri" panose="020F0502020204030204" pitchFamily="34" charset="0"/>
                <a:cs typeface="Times New Roman" panose="02020603050405020304" pitchFamily="18" charset="0"/>
              </a:rPr>
              <a:t>+</a:t>
            </a:r>
            <a:r>
              <a:rPr lang="en-US" sz="2800" dirty="0">
                <a:ea typeface="Calibri" panose="020F0502020204030204" pitchFamily="34" charset="0"/>
                <a:cs typeface="Times New Roman" panose="02020603050405020304" pitchFamily="18" charset="0"/>
              </a:rPr>
              <a:t>]? </a:t>
            </a:r>
          </a:p>
          <a:p>
            <a:pPr>
              <a:lnSpc>
                <a:spcPct val="107000"/>
              </a:lnSpc>
              <a:spcAft>
                <a:spcPts val="800"/>
              </a:spcAft>
            </a:pPr>
            <a:endParaRPr lang="en-US" sz="2800" dirty="0">
              <a:ea typeface="Calibri" panose="020F0502020204030204" pitchFamily="34" charset="0"/>
              <a:cs typeface="Times New Roman" panose="02020603050405020304" pitchFamily="18" charset="0"/>
            </a:endParaRPr>
          </a:p>
          <a:p>
            <a:r>
              <a:rPr lang="en-US" sz="2800" dirty="0"/>
              <a:t>A.  6.7 </a:t>
            </a:r>
          </a:p>
          <a:p>
            <a:r>
              <a:rPr lang="en-US" sz="2800" b="1" dirty="0"/>
              <a:t>B. </a:t>
            </a:r>
            <a:r>
              <a:rPr lang="en-US" sz="2800" dirty="0"/>
              <a:t> 79 </a:t>
            </a:r>
          </a:p>
          <a:p>
            <a:r>
              <a:rPr lang="en-US" sz="2800" dirty="0"/>
              <a:t>C.  0.01 </a:t>
            </a:r>
          </a:p>
          <a:p>
            <a:r>
              <a:rPr lang="en-US" sz="2800" dirty="0"/>
              <a:t>D.  21 </a:t>
            </a:r>
          </a:p>
          <a:p>
            <a:r>
              <a:rPr lang="en-US" sz="2800" dirty="0"/>
              <a:t>E.  0.14</a:t>
            </a:r>
          </a:p>
          <a:p>
            <a:pPr>
              <a:lnSpc>
                <a:spcPct val="107000"/>
              </a:lnSpc>
              <a:spcAft>
                <a:spcPts val="800"/>
              </a:spcAft>
            </a:pP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ctangle 2">
            <a:extLst>
              <a:ext uri="{FF2B5EF4-FFF2-40B4-BE49-F238E27FC236}">
                <a16:creationId xmlns:a16="http://schemas.microsoft.com/office/drawing/2014/main" id="{74435F89-CA7D-4E16-ADE0-7735F4F04F99}"/>
              </a:ext>
            </a:extLst>
          </p:cNvPr>
          <p:cNvSpPr>
            <a:spLocks noChangeArrowheads="1"/>
          </p:cNvSpPr>
          <p:nvPr/>
        </p:nvSpPr>
        <p:spPr bwMode="auto">
          <a:xfrm>
            <a:off x="537882" y="34962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6EC40B92-2E08-4158-8CA7-88D60443D5FA}"/>
              </a:ext>
            </a:extLst>
          </p:cNvPr>
          <p:cNvGraphicFramePr>
            <a:graphicFrameLocks noChangeAspect="1"/>
          </p:cNvGraphicFramePr>
          <p:nvPr>
            <p:extLst>
              <p:ext uri="{D42A27DB-BD31-4B8C-83A1-F6EECF244321}">
                <p14:modId xmlns:p14="http://schemas.microsoft.com/office/powerpoint/2010/main" val="2924216681"/>
              </p:ext>
            </p:extLst>
          </p:nvPr>
        </p:nvGraphicFramePr>
        <p:xfrm>
          <a:off x="7927896" y="2443522"/>
          <a:ext cx="3165287" cy="1486239"/>
        </p:xfrm>
        <a:graphic>
          <a:graphicData uri="http://schemas.openxmlformats.org/presentationml/2006/ole">
            <mc:AlternateContent xmlns:mc="http://schemas.openxmlformats.org/markup-compatibility/2006">
              <mc:Choice xmlns:v="urn:schemas-microsoft-com:vml" Requires="v">
                <p:oleObj spid="_x0000_s1026" name="CS ChemDraw Drawing" r:id="rId3" imgW="2686580" imgH="1254147" progId="ChemDraw.Document.6.0">
                  <p:embed/>
                </p:oleObj>
              </mc:Choice>
              <mc:Fallback>
                <p:oleObj name="CS ChemDraw Drawing" r:id="rId3" imgW="2686580" imgH="1254147" progId="ChemDraw.Document.6.0">
                  <p:embed/>
                  <p:pic>
                    <p:nvPicPr>
                      <p:cNvPr id="5" name="Object 4">
                        <a:extLst>
                          <a:ext uri="{FF2B5EF4-FFF2-40B4-BE49-F238E27FC236}">
                            <a16:creationId xmlns:a16="http://schemas.microsoft.com/office/drawing/2014/main" id="{6EC40B92-2E08-4158-8CA7-88D60443D5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7896" y="2443522"/>
                        <a:ext cx="3165287" cy="1486239"/>
                      </a:xfrm>
                      <a:prstGeom prst="rect">
                        <a:avLst/>
                      </a:prstGeom>
                      <a:noFill/>
                    </p:spPr>
                  </p:pic>
                </p:oleObj>
              </mc:Fallback>
            </mc:AlternateContent>
          </a:graphicData>
        </a:graphic>
      </p:graphicFrame>
      <p:sp>
        <p:nvSpPr>
          <p:cNvPr id="2" name="Slide Number Placeholder 1">
            <a:extLst>
              <a:ext uri="{FF2B5EF4-FFF2-40B4-BE49-F238E27FC236}">
                <a16:creationId xmlns:a16="http://schemas.microsoft.com/office/drawing/2014/main" id="{092BEBA7-A1F3-44FA-9AB1-36A9FA7965FC}"/>
              </a:ext>
            </a:extLst>
          </p:cNvPr>
          <p:cNvSpPr>
            <a:spLocks noGrp="1"/>
          </p:cNvSpPr>
          <p:nvPr>
            <p:ph type="sldNum" sz="quarter" idx="12"/>
          </p:nvPr>
        </p:nvSpPr>
        <p:spPr/>
        <p:txBody>
          <a:bodyPr/>
          <a:lstStyle/>
          <a:p>
            <a:fld id="{56D510CD-2AE9-41F3-8F3E-F42DA2ABEAA8}" type="slidenum">
              <a:rPr lang="en-US" smtClean="0"/>
              <a:t>9</a:t>
            </a:fld>
            <a:endParaRPr lang="en-US"/>
          </a:p>
        </p:txBody>
      </p:sp>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52A31A3B-8135-44A5-9C32-7C91548DF7BF}"/>
                  </a:ext>
                </a:extLst>
              </p14:cNvPr>
              <p14:cNvContentPartPr/>
              <p14:nvPr/>
            </p14:nvContentPartPr>
            <p14:xfrm>
              <a:off x="161280" y="2238480"/>
              <a:ext cx="7325280" cy="2707200"/>
            </p14:xfrm>
          </p:contentPart>
        </mc:Choice>
        <mc:Fallback xmlns="">
          <p:pic>
            <p:nvPicPr>
              <p:cNvPr id="6" name="Ink 5">
                <a:extLst>
                  <a:ext uri="{FF2B5EF4-FFF2-40B4-BE49-F238E27FC236}">
                    <a16:creationId xmlns:a16="http://schemas.microsoft.com/office/drawing/2014/main" id="{52A31A3B-8135-44A5-9C32-7C91548DF7BF}"/>
                  </a:ext>
                </a:extLst>
              </p:cNvPr>
              <p:cNvPicPr/>
              <p:nvPr/>
            </p:nvPicPr>
            <p:blipFill>
              <a:blip r:embed="rId6"/>
              <a:stretch>
                <a:fillRect/>
              </a:stretch>
            </p:blipFill>
            <p:spPr>
              <a:xfrm>
                <a:off x="151920" y="2229120"/>
                <a:ext cx="7344000" cy="2725920"/>
              </a:xfrm>
              <a:prstGeom prst="rect">
                <a:avLst/>
              </a:prstGeom>
            </p:spPr>
          </p:pic>
        </mc:Fallback>
      </mc:AlternateContent>
    </p:spTree>
    <p:extLst>
      <p:ext uri="{BB962C8B-B14F-4D97-AF65-F5344CB8AC3E}">
        <p14:creationId xmlns:p14="http://schemas.microsoft.com/office/powerpoint/2010/main" val="1240894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D224A65098339408B19873D91B76442" ma:contentTypeVersion="15" ma:contentTypeDescription="Create a new document." ma:contentTypeScope="" ma:versionID="da6071d1be1891ba8d54bf04e1e93ba6">
  <xsd:schema xmlns:xsd="http://www.w3.org/2001/XMLSchema" xmlns:xs="http://www.w3.org/2001/XMLSchema" xmlns:p="http://schemas.microsoft.com/office/2006/metadata/properties" xmlns:ns1="http://schemas.microsoft.com/sharepoint/v3" xmlns:ns3="330354a9-d728-46c7-abbf-3220e4bf05e8" xmlns:ns4="6f89d419-4ffd-47bb-9324-452bed66a7b5" targetNamespace="http://schemas.microsoft.com/office/2006/metadata/properties" ma:root="true" ma:fieldsID="d2f8d09f210362ec495214fee137013f" ns1:_="" ns3:_="" ns4:_="">
    <xsd:import namespace="http://schemas.microsoft.com/sharepoint/v3"/>
    <xsd:import namespace="330354a9-d728-46c7-abbf-3220e4bf05e8"/>
    <xsd:import namespace="6f89d419-4ffd-47bb-9324-452bed66a7b5"/>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1:_ip_UnifiedCompliancePolicyProperties" minOccurs="0"/>
                <xsd:element ref="ns1:_ip_UnifiedCompliancePolicyUIAction" minOccurs="0"/>
                <xsd:element ref="ns3:MediaServiceDateTake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30354a9-d728-46c7-abbf-3220e4bf05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21" nillable="true" ma:displayName="MediaServiceDateTaken" ma:hidden="true" ma:internalName="MediaServiceDateTake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6f89d419-4ffd-47bb-9324-452bed66a7b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6385A57-361C-48E3-A013-BDE284034A7B}">
  <ds:schemaRefs>
    <ds:schemaRef ds:uri="http://schemas.microsoft.com/sharepoint/v3/contenttype/forms"/>
  </ds:schemaRefs>
</ds:datastoreItem>
</file>

<file path=customXml/itemProps2.xml><?xml version="1.0" encoding="utf-8"?>
<ds:datastoreItem xmlns:ds="http://schemas.openxmlformats.org/officeDocument/2006/customXml" ds:itemID="{305FF366-A37B-4D50-9DC7-A0F50D6C420D}">
  <ds:schemaRefs>
    <ds:schemaRef ds:uri="330354a9-d728-46c7-abbf-3220e4bf05e8"/>
    <ds:schemaRef ds:uri="http://www.w3.org/XML/1998/namespace"/>
    <ds:schemaRef ds:uri="http://purl.org/dc/dcmitype/"/>
    <ds:schemaRef ds:uri="http://schemas.microsoft.com/office/infopath/2007/PartnerControls"/>
    <ds:schemaRef ds:uri="http://schemas.microsoft.com/office/2006/documentManagement/types"/>
    <ds:schemaRef ds:uri="http://schemas.openxmlformats.org/package/2006/metadata/core-properties"/>
    <ds:schemaRef ds:uri="6f89d419-4ffd-47bb-9324-452bed66a7b5"/>
    <ds:schemaRef ds:uri="http://schemas.microsoft.com/sharepoint/v3"/>
    <ds:schemaRef ds:uri="http://schemas.microsoft.com/office/2006/metadata/properties"/>
    <ds:schemaRef ds:uri="http://purl.org/dc/terms/"/>
    <ds:schemaRef ds:uri="http://purl.org/dc/elements/1.1/"/>
  </ds:schemaRefs>
</ds:datastoreItem>
</file>

<file path=customXml/itemProps3.xml><?xml version="1.0" encoding="utf-8"?>
<ds:datastoreItem xmlns:ds="http://schemas.openxmlformats.org/officeDocument/2006/customXml" ds:itemID="{249FC951-B47E-48F9-8BD3-51E094E072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30354a9-d728-46c7-abbf-3220e4bf05e8"/>
    <ds:schemaRef ds:uri="6f89d419-4ffd-47bb-9324-452bed66a7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202</TotalTime>
  <Words>881</Words>
  <Application>Microsoft Office PowerPoint</Application>
  <PresentationFormat>Widescreen</PresentationFormat>
  <Paragraphs>77</Paragraphs>
  <Slides>14</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1" baseType="lpstr">
      <vt:lpstr>Arial</vt:lpstr>
      <vt:lpstr>Calibri</vt:lpstr>
      <vt:lpstr>Calibri Light</vt:lpstr>
      <vt:lpstr>Palatino Linotype</vt:lpstr>
      <vt:lpstr>Times New Roman</vt:lpstr>
      <vt:lpstr>Office Theme</vt:lpstr>
      <vt:lpstr>CS ChemDraw Drawing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Suzanne Ray Ellenberger</dc:creator>
  <cp:lastModifiedBy>Suzanne Ray Ellenberger</cp:lastModifiedBy>
  <cp:revision>9</cp:revision>
  <dcterms:created xsi:type="dcterms:W3CDTF">2020-11-04T22:07:15Z</dcterms:created>
  <dcterms:modified xsi:type="dcterms:W3CDTF">2021-06-10T13:48:28Z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0x010100FD224A65098339408B19873D91B76442</vt:lpwstr>
  </property>
</Properties>
</file>