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62" d="100"/>
          <a:sy n="62" d="100"/>
        </p:scale>
        <p:origin x="76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B5AD7670-A12C-4609-A196-CC015D82D3B9}"/>
    <pc:docChg chg="custSel addSld delSld modSld sldOrd">
      <pc:chgData name="Suzanne Ray Ellenberger" userId="811242cf-0bc3-4c9b-a5c6-7240e0c3158f" providerId="ADAL" clId="{B5AD7670-A12C-4609-A196-CC015D82D3B9}" dt="2021-04-15T22:00:29.462" v="877"/>
      <pc:docMkLst>
        <pc:docMk/>
      </pc:docMkLst>
      <pc:sldChg chg="addSp delSp modSp">
        <pc:chgData name="Suzanne Ray Ellenberger" userId="811242cf-0bc3-4c9b-a5c6-7240e0c3158f" providerId="ADAL" clId="{B5AD7670-A12C-4609-A196-CC015D82D3B9}" dt="2021-04-15T18:23:42.979" v="732" actId="478"/>
        <pc:sldMkLst>
          <pc:docMk/>
          <pc:sldMk cId="3689940576" sldId="256"/>
        </pc:sldMkLst>
        <pc:spChg chg="mod">
          <ac:chgData name="Suzanne Ray Ellenberger" userId="811242cf-0bc3-4c9b-a5c6-7240e0c3158f" providerId="ADAL" clId="{B5AD7670-A12C-4609-A196-CC015D82D3B9}" dt="2021-04-15T18:17:02.900" v="729" actId="20577"/>
          <ac:spMkLst>
            <pc:docMk/>
            <pc:sldMk cId="3689940576" sldId="256"/>
            <ac:spMk id="4" creationId="{7205425E-64FB-4922-BAD4-7AE240908194}"/>
          </ac:spMkLst>
        </pc:spChg>
        <pc:spChg chg="add del mod">
          <ac:chgData name="Suzanne Ray Ellenberger" userId="811242cf-0bc3-4c9b-a5c6-7240e0c3158f" providerId="ADAL" clId="{B5AD7670-A12C-4609-A196-CC015D82D3B9}" dt="2021-04-15T18:23:42.979" v="732" actId="478"/>
          <ac:spMkLst>
            <pc:docMk/>
            <pc:sldMk cId="3689940576" sldId="256"/>
            <ac:spMk id="5" creationId="{BBE996D0-BC76-42B6-B796-DF17FF391228}"/>
          </ac:spMkLst>
        </pc:spChg>
        <pc:picChg chg="add mod">
          <ac:chgData name="Suzanne Ray Ellenberger" userId="811242cf-0bc3-4c9b-a5c6-7240e0c3158f" providerId="ADAL" clId="{B5AD7670-A12C-4609-A196-CC015D82D3B9}" dt="2021-04-15T18:11:39.826" v="721" actId="14100"/>
          <ac:picMkLst>
            <pc:docMk/>
            <pc:sldMk cId="3689940576" sldId="256"/>
            <ac:picMk id="1027" creationId="{3F08C240-05BC-4FD9-BBF3-1D2126688064}"/>
          </ac:picMkLst>
        </pc:picChg>
        <pc:inkChg chg="add">
          <ac:chgData name="Suzanne Ray Ellenberger" userId="811242cf-0bc3-4c9b-a5c6-7240e0c3158f" providerId="ADAL" clId="{B5AD7670-A12C-4609-A196-CC015D82D3B9}" dt="2021-04-15T18:23:36.193" v="730"/>
          <ac:inkMkLst>
            <pc:docMk/>
            <pc:sldMk cId="3689940576" sldId="256"/>
            <ac:inkMk id="6" creationId="{424D8070-2553-44FB-AF62-326C2D18432C}"/>
          </ac:inkMkLst>
        </pc:inkChg>
      </pc:sldChg>
      <pc:sldChg chg="addSp delSp modSp">
        <pc:chgData name="Suzanne Ray Ellenberger" userId="811242cf-0bc3-4c9b-a5c6-7240e0c3158f" providerId="ADAL" clId="{B5AD7670-A12C-4609-A196-CC015D82D3B9}" dt="2021-04-15T18:34:14.562" v="753"/>
        <pc:sldMkLst>
          <pc:docMk/>
          <pc:sldMk cId="3201947161" sldId="257"/>
        </pc:sldMkLst>
        <pc:spChg chg="mod">
          <ac:chgData name="Suzanne Ray Ellenberger" userId="811242cf-0bc3-4c9b-a5c6-7240e0c3158f" providerId="ADAL" clId="{B5AD7670-A12C-4609-A196-CC015D82D3B9}" dt="2021-04-15T18:24:44.957" v="742" actId="20577"/>
          <ac:spMkLst>
            <pc:docMk/>
            <pc:sldMk cId="3201947161" sldId="257"/>
            <ac:spMk id="2" creationId="{65CD2B88-4EC4-4DDD-AEE1-F8539F2CB661}"/>
          </ac:spMkLst>
        </pc:spChg>
        <pc:picChg chg="del mod">
          <ac:chgData name="Suzanne Ray Ellenberger" userId="811242cf-0bc3-4c9b-a5c6-7240e0c3158f" providerId="ADAL" clId="{B5AD7670-A12C-4609-A196-CC015D82D3B9}" dt="2021-04-15T18:32:42.437" v="752" actId="478"/>
          <ac:picMkLst>
            <pc:docMk/>
            <pc:sldMk cId="3201947161" sldId="257"/>
            <ac:picMk id="3" creationId="{4212A244-6E0A-4E69-9B28-2FFF049B5D0E}"/>
          </ac:picMkLst>
        </pc:picChg>
        <pc:inkChg chg="add">
          <ac:chgData name="Suzanne Ray Ellenberger" userId="811242cf-0bc3-4c9b-a5c6-7240e0c3158f" providerId="ADAL" clId="{B5AD7670-A12C-4609-A196-CC015D82D3B9}" dt="2021-04-15T18:30:28.110" v="744"/>
          <ac:inkMkLst>
            <pc:docMk/>
            <pc:sldMk cId="3201947161" sldId="257"/>
            <ac:inkMk id="4" creationId="{424CEF25-79D6-44ED-B37D-C20F729D189F}"/>
          </ac:inkMkLst>
        </pc:inkChg>
        <pc:inkChg chg="add">
          <ac:chgData name="Suzanne Ray Ellenberger" userId="811242cf-0bc3-4c9b-a5c6-7240e0c3158f" providerId="ADAL" clId="{B5AD7670-A12C-4609-A196-CC015D82D3B9}" dt="2021-04-15T18:31:29.310" v="747"/>
          <ac:inkMkLst>
            <pc:docMk/>
            <pc:sldMk cId="3201947161" sldId="257"/>
            <ac:inkMk id="5" creationId="{E6E8E6F9-2059-47D2-AC6E-0ED1F6557111}"/>
          </ac:inkMkLst>
        </pc:inkChg>
        <pc:inkChg chg="add">
          <ac:chgData name="Suzanne Ray Ellenberger" userId="811242cf-0bc3-4c9b-a5c6-7240e0c3158f" providerId="ADAL" clId="{B5AD7670-A12C-4609-A196-CC015D82D3B9}" dt="2021-04-15T18:32:24.835" v="750"/>
          <ac:inkMkLst>
            <pc:docMk/>
            <pc:sldMk cId="3201947161" sldId="257"/>
            <ac:inkMk id="6" creationId="{C7C6C216-9552-47D2-B53F-D3A21115187A}"/>
          </ac:inkMkLst>
        </pc:inkChg>
        <pc:inkChg chg="add">
          <ac:chgData name="Suzanne Ray Ellenberger" userId="811242cf-0bc3-4c9b-a5c6-7240e0c3158f" providerId="ADAL" clId="{B5AD7670-A12C-4609-A196-CC015D82D3B9}" dt="2021-04-15T18:34:14.562" v="753"/>
          <ac:inkMkLst>
            <pc:docMk/>
            <pc:sldMk cId="3201947161" sldId="257"/>
            <ac:inkMk id="7" creationId="{3DA71E0F-343E-4F01-B4A0-8510C896DFA0}"/>
          </ac:inkMkLst>
        </pc:inkChg>
      </pc:sldChg>
      <pc:sldChg chg="addSp delSp modSp add">
        <pc:chgData name="Suzanne Ray Ellenberger" userId="811242cf-0bc3-4c9b-a5c6-7240e0c3158f" providerId="ADAL" clId="{B5AD7670-A12C-4609-A196-CC015D82D3B9}" dt="2021-04-15T18:51:36.556" v="797" actId="20577"/>
        <pc:sldMkLst>
          <pc:docMk/>
          <pc:sldMk cId="3687323098" sldId="258"/>
        </pc:sldMkLst>
        <pc:spChg chg="add mod">
          <ac:chgData name="Suzanne Ray Ellenberger" userId="811242cf-0bc3-4c9b-a5c6-7240e0c3158f" providerId="ADAL" clId="{B5AD7670-A12C-4609-A196-CC015D82D3B9}" dt="2021-04-15T18:51:36.556" v="797" actId="20577"/>
          <ac:spMkLst>
            <pc:docMk/>
            <pc:sldMk cId="3687323098" sldId="258"/>
            <ac:spMk id="2" creationId="{7C419DF6-BF29-45D0-85BB-D30239D6DA0A}"/>
          </ac:spMkLst>
        </pc:spChg>
        <pc:picChg chg="add del mod">
          <ac:chgData name="Suzanne Ray Ellenberger" userId="811242cf-0bc3-4c9b-a5c6-7240e0c3158f" providerId="ADAL" clId="{B5AD7670-A12C-4609-A196-CC015D82D3B9}" dt="2021-04-15T18:50:20.278" v="769" actId="478"/>
          <ac:picMkLst>
            <pc:docMk/>
            <pc:sldMk cId="3687323098" sldId="258"/>
            <ac:picMk id="3" creationId="{92AA8AD7-316E-45FF-B2F6-29148D08533B}"/>
          </ac:picMkLst>
        </pc:picChg>
        <pc:inkChg chg="add mod">
          <ac:chgData name="Suzanne Ray Ellenberger" userId="811242cf-0bc3-4c9b-a5c6-7240e0c3158f" providerId="ADAL" clId="{B5AD7670-A12C-4609-A196-CC015D82D3B9}" dt="2021-04-15T18:51:22.468" v="794" actId="1076"/>
          <ac:inkMkLst>
            <pc:docMk/>
            <pc:sldMk cId="3687323098" sldId="258"/>
            <ac:inkMk id="4" creationId="{46BA84FA-E21E-4D53-BF32-731A0CB105B2}"/>
          </ac:inkMkLst>
        </pc:inkChg>
        <pc:inkChg chg="add mod">
          <ac:chgData name="Suzanne Ray Ellenberger" userId="811242cf-0bc3-4c9b-a5c6-7240e0c3158f" providerId="ADAL" clId="{B5AD7670-A12C-4609-A196-CC015D82D3B9}" dt="2021-04-15T18:51:22.468" v="794" actId="1076"/>
          <ac:inkMkLst>
            <pc:docMk/>
            <pc:sldMk cId="3687323098" sldId="258"/>
            <ac:inkMk id="5" creationId="{C1F46335-ECDA-41E1-BD9C-CDF9CC5F0000}"/>
          </ac:inkMkLst>
        </pc:inkChg>
      </pc:sldChg>
      <pc:sldChg chg="addSp delSp modSp add">
        <pc:chgData name="Suzanne Ray Ellenberger" userId="811242cf-0bc3-4c9b-a5c6-7240e0c3158f" providerId="ADAL" clId="{B5AD7670-A12C-4609-A196-CC015D82D3B9}" dt="2021-04-15T19:01:33.041" v="803" actId="478"/>
        <pc:sldMkLst>
          <pc:docMk/>
          <pc:sldMk cId="1074290248" sldId="259"/>
        </pc:sldMkLst>
        <pc:spChg chg="add mod">
          <ac:chgData name="Suzanne Ray Ellenberger" userId="811242cf-0bc3-4c9b-a5c6-7240e0c3158f" providerId="ADAL" clId="{B5AD7670-A12C-4609-A196-CC015D82D3B9}" dt="2021-04-15T18:53:16.541" v="800" actId="14100"/>
          <ac:spMkLst>
            <pc:docMk/>
            <pc:sldMk cId="1074290248" sldId="259"/>
            <ac:spMk id="2" creationId="{370CD945-A208-4C7D-AE2C-EF2D110BF8B2}"/>
          </ac:spMkLst>
        </pc:spChg>
        <pc:picChg chg="add del mod">
          <ac:chgData name="Suzanne Ray Ellenberger" userId="811242cf-0bc3-4c9b-a5c6-7240e0c3158f" providerId="ADAL" clId="{B5AD7670-A12C-4609-A196-CC015D82D3B9}" dt="2021-04-15T19:01:33.041" v="803" actId="478"/>
          <ac:picMkLst>
            <pc:docMk/>
            <pc:sldMk cId="1074290248" sldId="259"/>
            <ac:picMk id="3" creationId="{0AFCB19A-5B08-4492-9E2F-DE476CB6FA1B}"/>
          </ac:picMkLst>
        </pc:picChg>
        <pc:inkChg chg="add">
          <ac:chgData name="Suzanne Ray Ellenberger" userId="811242cf-0bc3-4c9b-a5c6-7240e0c3158f" providerId="ADAL" clId="{B5AD7670-A12C-4609-A196-CC015D82D3B9}" dt="2021-04-15T19:01:10.117" v="801"/>
          <ac:inkMkLst>
            <pc:docMk/>
            <pc:sldMk cId="1074290248" sldId="259"/>
            <ac:inkMk id="4" creationId="{71403ADC-8F93-418E-A6CF-9EE78741E20F}"/>
          </ac:inkMkLst>
        </pc:inkChg>
      </pc:sldChg>
      <pc:sldChg chg="addSp delSp modSp add">
        <pc:chgData name="Suzanne Ray Ellenberger" userId="811242cf-0bc3-4c9b-a5c6-7240e0c3158f" providerId="ADAL" clId="{B5AD7670-A12C-4609-A196-CC015D82D3B9}" dt="2021-04-15T19:47:06.977" v="850" actId="14100"/>
        <pc:sldMkLst>
          <pc:docMk/>
          <pc:sldMk cId="2249441586" sldId="260"/>
        </pc:sldMkLst>
        <pc:spChg chg="add del mod">
          <ac:chgData name="Suzanne Ray Ellenberger" userId="811242cf-0bc3-4c9b-a5c6-7240e0c3158f" providerId="ADAL" clId="{B5AD7670-A12C-4609-A196-CC015D82D3B9}" dt="2021-04-15T02:12:43.156" v="251" actId="478"/>
          <ac:spMkLst>
            <pc:docMk/>
            <pc:sldMk cId="2249441586" sldId="260"/>
            <ac:spMk id="2" creationId="{1ABE030E-62F2-40AC-9061-D465461D2F70}"/>
          </ac:spMkLst>
        </pc:spChg>
        <pc:spChg chg="add del mod">
          <ac:chgData name="Suzanne Ray Ellenberger" userId="811242cf-0bc3-4c9b-a5c6-7240e0c3158f" providerId="ADAL" clId="{B5AD7670-A12C-4609-A196-CC015D82D3B9}" dt="2021-04-15T02:12:58.297" v="254" actId="478"/>
          <ac:spMkLst>
            <pc:docMk/>
            <pc:sldMk cId="2249441586" sldId="260"/>
            <ac:spMk id="3" creationId="{4FD08CBF-0743-4C8F-81FC-CFDDFB0A3C75}"/>
          </ac:spMkLst>
        </pc:spChg>
        <pc:spChg chg="add mod">
          <ac:chgData name="Suzanne Ray Ellenberger" userId="811242cf-0bc3-4c9b-a5c6-7240e0c3158f" providerId="ADAL" clId="{B5AD7670-A12C-4609-A196-CC015D82D3B9}" dt="2021-04-15T19:07:14.079" v="823" actId="20577"/>
          <ac:spMkLst>
            <pc:docMk/>
            <pc:sldMk cId="2249441586" sldId="260"/>
            <ac:spMk id="4" creationId="{EA8FFCB8-C26A-4CC6-8787-5E98775546BD}"/>
          </ac:spMkLst>
        </pc:spChg>
        <pc:picChg chg="add del mod">
          <ac:chgData name="Suzanne Ray Ellenberger" userId="811242cf-0bc3-4c9b-a5c6-7240e0c3158f" providerId="ADAL" clId="{B5AD7670-A12C-4609-A196-CC015D82D3B9}" dt="2021-04-15T19:02:44.796" v="805"/>
          <ac:picMkLst>
            <pc:docMk/>
            <pc:sldMk cId="2249441586" sldId="260"/>
            <ac:picMk id="5" creationId="{B95BB925-71FA-4850-873D-27A550B0D41D}"/>
          </ac:picMkLst>
        </pc:picChg>
        <pc:picChg chg="add del mod">
          <ac:chgData name="Suzanne Ray Ellenberger" userId="811242cf-0bc3-4c9b-a5c6-7240e0c3158f" providerId="ADAL" clId="{B5AD7670-A12C-4609-A196-CC015D82D3B9}" dt="2021-04-15T19:02:44.796" v="805"/>
          <ac:picMkLst>
            <pc:docMk/>
            <pc:sldMk cId="2249441586" sldId="260"/>
            <ac:picMk id="6" creationId="{AC2569A9-81FA-42F2-809B-A7DD6972E584}"/>
          </ac:picMkLst>
        </pc:picChg>
        <pc:picChg chg="add mod">
          <ac:chgData name="Suzanne Ray Ellenberger" userId="811242cf-0bc3-4c9b-a5c6-7240e0c3158f" providerId="ADAL" clId="{B5AD7670-A12C-4609-A196-CC015D82D3B9}" dt="2021-04-15T19:47:06.977" v="850" actId="14100"/>
          <ac:picMkLst>
            <pc:docMk/>
            <pc:sldMk cId="2249441586" sldId="260"/>
            <ac:picMk id="7" creationId="{4CF45AD9-0CA9-4BB2-937E-2CA1F96F9EC6}"/>
          </ac:picMkLst>
        </pc:picChg>
        <pc:picChg chg="add mod">
          <ac:chgData name="Suzanne Ray Ellenberger" userId="811242cf-0bc3-4c9b-a5c6-7240e0c3158f" providerId="ADAL" clId="{B5AD7670-A12C-4609-A196-CC015D82D3B9}" dt="2021-04-15T19:04:19.242" v="812" actId="1076"/>
          <ac:picMkLst>
            <pc:docMk/>
            <pc:sldMk cId="2249441586" sldId="260"/>
            <ac:picMk id="2053" creationId="{EBB2DD93-AC86-4F2B-B840-B0399EEAA33E}"/>
          </ac:picMkLst>
        </pc:picChg>
        <pc:inkChg chg="add del">
          <ac:chgData name="Suzanne Ray Ellenberger" userId="811242cf-0bc3-4c9b-a5c6-7240e0c3158f" providerId="ADAL" clId="{B5AD7670-A12C-4609-A196-CC015D82D3B9}" dt="2021-04-15T19:38:54.413" v="848" actId="478"/>
          <ac:inkMkLst>
            <pc:docMk/>
            <pc:sldMk cId="2249441586" sldId="260"/>
            <ac:inkMk id="8" creationId="{D1880589-B755-403A-83A4-DB3A623E0B35}"/>
          </ac:inkMkLst>
        </pc:inkChg>
        <pc:inkChg chg="add">
          <ac:chgData name="Suzanne Ray Ellenberger" userId="811242cf-0bc3-4c9b-a5c6-7240e0c3158f" providerId="ADAL" clId="{B5AD7670-A12C-4609-A196-CC015D82D3B9}" dt="2021-04-15T19:37:49.404" v="847"/>
          <ac:inkMkLst>
            <pc:docMk/>
            <pc:sldMk cId="2249441586" sldId="260"/>
            <ac:inkMk id="9" creationId="{65A1AAFE-6675-4F4A-92C4-D79C5D34662F}"/>
          </ac:inkMkLst>
        </pc:inkChg>
        <pc:inkChg chg="add">
          <ac:chgData name="Suzanne Ray Ellenberger" userId="811242cf-0bc3-4c9b-a5c6-7240e0c3158f" providerId="ADAL" clId="{B5AD7670-A12C-4609-A196-CC015D82D3B9}" dt="2021-04-15T19:46:47.117" v="849"/>
          <ac:inkMkLst>
            <pc:docMk/>
            <pc:sldMk cId="2249441586" sldId="260"/>
            <ac:inkMk id="10" creationId="{5F08786D-B68F-47A3-A025-E4492E7157CC}"/>
          </ac:inkMkLst>
        </pc:inkChg>
      </pc:sldChg>
      <pc:sldChg chg="addSp delSp modSp add">
        <pc:chgData name="Suzanne Ray Ellenberger" userId="811242cf-0bc3-4c9b-a5c6-7240e0c3158f" providerId="ADAL" clId="{B5AD7670-A12C-4609-A196-CC015D82D3B9}" dt="2021-04-15T19:35:46.919" v="843" actId="478"/>
        <pc:sldMkLst>
          <pc:docMk/>
          <pc:sldMk cId="1784761928" sldId="261"/>
        </pc:sldMkLst>
        <pc:spChg chg="add mod">
          <ac:chgData name="Suzanne Ray Ellenberger" userId="811242cf-0bc3-4c9b-a5c6-7240e0c3158f" providerId="ADAL" clId="{B5AD7670-A12C-4609-A196-CC015D82D3B9}" dt="2021-04-15T19:27:42.028" v="839" actId="20577"/>
          <ac:spMkLst>
            <pc:docMk/>
            <pc:sldMk cId="1784761928" sldId="261"/>
            <ac:spMk id="2" creationId="{D0C4AA34-F0F8-4D33-B1BC-C487D827FEFA}"/>
          </ac:spMkLst>
        </pc:spChg>
        <pc:spChg chg="add del mod">
          <ac:chgData name="Suzanne Ray Ellenberger" userId="811242cf-0bc3-4c9b-a5c6-7240e0c3158f" providerId="ADAL" clId="{B5AD7670-A12C-4609-A196-CC015D82D3B9}" dt="2021-04-15T19:35:46.919" v="843" actId="478"/>
          <ac:spMkLst>
            <pc:docMk/>
            <pc:sldMk cId="1784761928" sldId="261"/>
            <ac:spMk id="3" creationId="{1AE70351-6FBF-42B7-9FCA-B1777B7623AA}"/>
          </ac:spMkLst>
        </pc:spChg>
        <pc:picChg chg="add mod">
          <ac:chgData name="Suzanne Ray Ellenberger" userId="811242cf-0bc3-4c9b-a5c6-7240e0c3158f" providerId="ADAL" clId="{B5AD7670-A12C-4609-A196-CC015D82D3B9}" dt="2021-04-15T19:28:03.661" v="840" actId="14100"/>
          <ac:picMkLst>
            <pc:docMk/>
            <pc:sldMk cId="1784761928" sldId="261"/>
            <ac:picMk id="4" creationId="{9175F8A5-BDAA-449A-B21C-28FE5E5D26F4}"/>
          </ac:picMkLst>
        </pc:picChg>
        <pc:inkChg chg="add">
          <ac:chgData name="Suzanne Ray Ellenberger" userId="811242cf-0bc3-4c9b-a5c6-7240e0c3158f" providerId="ADAL" clId="{B5AD7670-A12C-4609-A196-CC015D82D3B9}" dt="2021-04-15T19:35:33.090" v="842"/>
          <ac:inkMkLst>
            <pc:docMk/>
            <pc:sldMk cId="1784761928" sldId="261"/>
            <ac:inkMk id="5" creationId="{94BEFB7A-5EFA-4292-90F3-0ACD4DF8F8AA}"/>
          </ac:inkMkLst>
        </pc:inkChg>
      </pc:sldChg>
      <pc:sldChg chg="addSp delSp modSp add ord">
        <pc:chgData name="Suzanne Ray Ellenberger" userId="811242cf-0bc3-4c9b-a5c6-7240e0c3158f" providerId="ADAL" clId="{B5AD7670-A12C-4609-A196-CC015D82D3B9}" dt="2021-04-15T20:13:06.526" v="872" actId="478"/>
        <pc:sldMkLst>
          <pc:docMk/>
          <pc:sldMk cId="3742232202" sldId="262"/>
        </pc:sldMkLst>
        <pc:spChg chg="add mod">
          <ac:chgData name="Suzanne Ray Ellenberger" userId="811242cf-0bc3-4c9b-a5c6-7240e0c3158f" providerId="ADAL" clId="{B5AD7670-A12C-4609-A196-CC015D82D3B9}" dt="2021-04-15T20:05:59.084" v="870" actId="20577"/>
          <ac:spMkLst>
            <pc:docMk/>
            <pc:sldMk cId="3742232202" sldId="262"/>
            <ac:spMk id="2" creationId="{B1CD9A3C-2797-4DF1-9DB9-9ACC081A8A42}"/>
          </ac:spMkLst>
        </pc:spChg>
        <pc:spChg chg="add del mod">
          <ac:chgData name="Suzanne Ray Ellenberger" userId="811242cf-0bc3-4c9b-a5c6-7240e0c3158f" providerId="ADAL" clId="{B5AD7670-A12C-4609-A196-CC015D82D3B9}" dt="2021-04-15T20:13:06.526" v="872" actId="478"/>
          <ac:spMkLst>
            <pc:docMk/>
            <pc:sldMk cId="3742232202" sldId="262"/>
            <ac:spMk id="3" creationId="{A2747A6D-CB43-45A9-8EC9-DBA89239CC57}"/>
          </ac:spMkLst>
        </pc:spChg>
        <pc:inkChg chg="add">
          <ac:chgData name="Suzanne Ray Ellenberger" userId="811242cf-0bc3-4c9b-a5c6-7240e0c3158f" providerId="ADAL" clId="{B5AD7670-A12C-4609-A196-CC015D82D3B9}" dt="2021-04-15T20:13:01.878" v="871"/>
          <ac:inkMkLst>
            <pc:docMk/>
            <pc:sldMk cId="3742232202" sldId="262"/>
            <ac:inkMk id="4" creationId="{0FEBD981-E946-424B-9B44-3F721830A79B}"/>
          </ac:inkMkLst>
        </pc:inkChg>
      </pc:sldChg>
      <pc:sldChg chg="addSp delSp modSp add del">
        <pc:chgData name="Suzanne Ray Ellenberger" userId="811242cf-0bc3-4c9b-a5c6-7240e0c3158f" providerId="ADAL" clId="{B5AD7670-A12C-4609-A196-CC015D82D3B9}" dt="2021-04-15T20:05:16.267" v="862" actId="2696"/>
        <pc:sldMkLst>
          <pc:docMk/>
          <pc:sldMk cId="2159601207" sldId="263"/>
        </pc:sldMkLst>
        <pc:spChg chg="add mod">
          <ac:chgData name="Suzanne Ray Ellenberger" userId="811242cf-0bc3-4c9b-a5c6-7240e0c3158f" providerId="ADAL" clId="{B5AD7670-A12C-4609-A196-CC015D82D3B9}" dt="2021-04-15T19:36:28.151" v="846" actId="20577"/>
          <ac:spMkLst>
            <pc:docMk/>
            <pc:sldMk cId="2159601207" sldId="263"/>
            <ac:spMk id="2" creationId="{C2343250-D3FC-421F-B804-EF1BE3331440}"/>
          </ac:spMkLst>
        </pc:spChg>
        <pc:picChg chg="add del mod">
          <ac:chgData name="Suzanne Ray Ellenberger" userId="811242cf-0bc3-4c9b-a5c6-7240e0c3158f" providerId="ADAL" clId="{B5AD7670-A12C-4609-A196-CC015D82D3B9}" dt="2021-04-15T19:48:48.656" v="852"/>
          <ac:picMkLst>
            <pc:docMk/>
            <pc:sldMk cId="2159601207" sldId="263"/>
            <ac:picMk id="3" creationId="{63198E59-DCC1-472B-9507-7428472718C0}"/>
          </ac:picMkLst>
        </pc:picChg>
        <pc:picChg chg="add del mod">
          <ac:chgData name="Suzanne Ray Ellenberger" userId="811242cf-0bc3-4c9b-a5c6-7240e0c3158f" providerId="ADAL" clId="{B5AD7670-A12C-4609-A196-CC015D82D3B9}" dt="2021-04-15T18:04:26.762" v="708"/>
          <ac:picMkLst>
            <pc:docMk/>
            <pc:sldMk cId="2159601207" sldId="263"/>
            <ac:picMk id="6146" creationId="{06863605-56CD-4909-BDD8-F868EFB7A928}"/>
          </ac:picMkLst>
        </pc:picChg>
        <pc:inkChg chg="add">
          <ac:chgData name="Suzanne Ray Ellenberger" userId="811242cf-0bc3-4c9b-a5c6-7240e0c3158f" providerId="ADAL" clId="{B5AD7670-A12C-4609-A196-CC015D82D3B9}" dt="2021-04-15T19:53:14.859" v="855"/>
          <ac:inkMkLst>
            <pc:docMk/>
            <pc:sldMk cId="2159601207" sldId="263"/>
            <ac:inkMk id="4" creationId="{4D8C484D-9B24-4026-A0B8-7D198585AAF8}"/>
          </ac:inkMkLst>
        </pc:inkChg>
        <pc:inkChg chg="add">
          <ac:chgData name="Suzanne Ray Ellenberger" userId="811242cf-0bc3-4c9b-a5c6-7240e0c3158f" providerId="ADAL" clId="{B5AD7670-A12C-4609-A196-CC015D82D3B9}" dt="2021-04-15T19:55:30.463" v="856"/>
          <ac:inkMkLst>
            <pc:docMk/>
            <pc:sldMk cId="2159601207" sldId="263"/>
            <ac:inkMk id="5" creationId="{334C023F-0BB6-4C5D-945C-BB7EDC9A1E5D}"/>
          </ac:inkMkLst>
        </pc:inkChg>
        <pc:inkChg chg="add">
          <ac:chgData name="Suzanne Ray Ellenberger" userId="811242cf-0bc3-4c9b-a5c6-7240e0c3158f" providerId="ADAL" clId="{B5AD7670-A12C-4609-A196-CC015D82D3B9}" dt="2021-04-15T20:04:27.758" v="861"/>
          <ac:inkMkLst>
            <pc:docMk/>
            <pc:sldMk cId="2159601207" sldId="263"/>
            <ac:inkMk id="6" creationId="{A4517306-628F-43E9-9CDA-A8DA217DB048}"/>
          </ac:inkMkLst>
        </pc:inkChg>
      </pc:sldChg>
      <pc:sldChg chg="addSp delSp modSp add del">
        <pc:chgData name="Suzanne Ray Ellenberger" userId="811242cf-0bc3-4c9b-a5c6-7240e0c3158f" providerId="ADAL" clId="{B5AD7670-A12C-4609-A196-CC015D82D3B9}" dt="2021-04-15T20:05:22.040" v="863" actId="2696"/>
        <pc:sldMkLst>
          <pc:docMk/>
          <pc:sldMk cId="3795555229" sldId="264"/>
        </pc:sldMkLst>
        <pc:picChg chg="add mod">
          <ac:chgData name="Suzanne Ray Ellenberger" userId="811242cf-0bc3-4c9b-a5c6-7240e0c3158f" providerId="ADAL" clId="{B5AD7670-A12C-4609-A196-CC015D82D3B9}" dt="2021-04-15T19:56:28.399" v="860" actId="14100"/>
          <ac:picMkLst>
            <pc:docMk/>
            <pc:sldMk cId="3795555229" sldId="264"/>
            <ac:picMk id="2" creationId="{B6F2B474-940E-4882-B5A2-A521C94AF651}"/>
          </ac:picMkLst>
        </pc:picChg>
        <pc:picChg chg="add del mod">
          <ac:chgData name="Suzanne Ray Ellenberger" userId="811242cf-0bc3-4c9b-a5c6-7240e0c3158f" providerId="ADAL" clId="{B5AD7670-A12C-4609-A196-CC015D82D3B9}" dt="2021-04-15T19:56:12.586" v="858" actId="478"/>
          <ac:picMkLst>
            <pc:docMk/>
            <pc:sldMk cId="3795555229" sldId="264"/>
            <ac:picMk id="3" creationId="{4B9E0C64-DAB2-46A0-BFCF-3AFAF1838295}"/>
          </ac:picMkLst>
        </pc:picChg>
      </pc:sldChg>
      <pc:sldChg chg="addSp modSp add">
        <pc:chgData name="Suzanne Ray Ellenberger" userId="811242cf-0bc3-4c9b-a5c6-7240e0c3158f" providerId="ADAL" clId="{B5AD7670-A12C-4609-A196-CC015D82D3B9}" dt="2021-04-15T22:00:29.462" v="877"/>
        <pc:sldMkLst>
          <pc:docMk/>
          <pc:sldMk cId="1605702683" sldId="265"/>
        </pc:sldMkLst>
        <pc:spChg chg="add mod">
          <ac:chgData name="Suzanne Ray Ellenberger" userId="811242cf-0bc3-4c9b-a5c6-7240e0c3158f" providerId="ADAL" clId="{B5AD7670-A12C-4609-A196-CC015D82D3B9}" dt="2021-04-15T21:53:05.245" v="875" actId="255"/>
          <ac:spMkLst>
            <pc:docMk/>
            <pc:sldMk cId="1605702683" sldId="265"/>
            <ac:spMk id="2" creationId="{C94DD251-81CA-4E8C-BF89-EBDEF54A90E4}"/>
          </ac:spMkLst>
        </pc:spChg>
        <pc:spChg chg="add mod">
          <ac:chgData name="Suzanne Ray Ellenberger" userId="811242cf-0bc3-4c9b-a5c6-7240e0c3158f" providerId="ADAL" clId="{B5AD7670-A12C-4609-A196-CC015D82D3B9}" dt="2021-04-15T21:52:43.245" v="873" actId="6549"/>
          <ac:spMkLst>
            <pc:docMk/>
            <pc:sldMk cId="1605702683" sldId="265"/>
            <ac:spMk id="3" creationId="{696C82A1-7E14-4579-A46F-DA907813B4C6}"/>
          </ac:spMkLst>
        </pc:spChg>
        <pc:inkChg chg="add">
          <ac:chgData name="Suzanne Ray Ellenberger" userId="811242cf-0bc3-4c9b-a5c6-7240e0c3158f" providerId="ADAL" clId="{B5AD7670-A12C-4609-A196-CC015D82D3B9}" dt="2021-04-15T21:57:08.459" v="876"/>
          <ac:inkMkLst>
            <pc:docMk/>
            <pc:sldMk cId="1605702683" sldId="265"/>
            <ac:inkMk id="4" creationId="{51AA7940-3B35-4D09-A486-E7CFB6B6A613}"/>
          </ac:inkMkLst>
        </pc:inkChg>
        <pc:inkChg chg="add">
          <ac:chgData name="Suzanne Ray Ellenberger" userId="811242cf-0bc3-4c9b-a5c6-7240e0c3158f" providerId="ADAL" clId="{B5AD7670-A12C-4609-A196-CC015D82D3B9}" dt="2021-04-15T22:00:29.462" v="877"/>
          <ac:inkMkLst>
            <pc:docMk/>
            <pc:sldMk cId="1605702683" sldId="265"/>
            <ac:inkMk id="5" creationId="{2E47B1CB-861D-46B3-8A26-CAAF9A8B38D9}"/>
          </ac:inkMkLst>
        </pc:inkChg>
      </pc:sldChg>
      <pc:sldChg chg="addSp modSp add del">
        <pc:chgData name="Suzanne Ray Ellenberger" userId="811242cf-0bc3-4c9b-a5c6-7240e0c3158f" providerId="ADAL" clId="{B5AD7670-A12C-4609-A196-CC015D82D3B9}" dt="2021-04-15T19:26:50.287" v="825" actId="2696"/>
        <pc:sldMkLst>
          <pc:docMk/>
          <pc:sldMk cId="1083421875" sldId="266"/>
        </pc:sldMkLst>
        <pc:picChg chg="add mod">
          <ac:chgData name="Suzanne Ray Ellenberger" userId="811242cf-0bc3-4c9b-a5c6-7240e0c3158f" providerId="ADAL" clId="{B5AD7670-A12C-4609-A196-CC015D82D3B9}" dt="2021-04-15T19:03:19.488" v="809" actId="1076"/>
          <ac:picMkLst>
            <pc:docMk/>
            <pc:sldMk cId="1083421875" sldId="266"/>
            <ac:picMk id="2" creationId="{498BD258-575D-4051-8E55-263DB506C486}"/>
          </ac:picMkLst>
        </pc:picChg>
        <pc:picChg chg="add mod">
          <ac:chgData name="Suzanne Ray Ellenberger" userId="811242cf-0bc3-4c9b-a5c6-7240e0c3158f" providerId="ADAL" clId="{B5AD7670-A12C-4609-A196-CC015D82D3B9}" dt="2021-04-15T19:03:12.042" v="808" actId="1076"/>
          <ac:picMkLst>
            <pc:docMk/>
            <pc:sldMk cId="1083421875" sldId="266"/>
            <ac:picMk id="3" creationId="{5E96462E-DE41-44C4-AEE8-FA8222214589}"/>
          </ac:picMkLst>
        </pc:picChg>
      </pc:sldChg>
      <pc:sldChg chg="addSp modSp add del">
        <pc:chgData name="Suzanne Ray Ellenberger" userId="811242cf-0bc3-4c9b-a5c6-7240e0c3158f" providerId="ADAL" clId="{B5AD7670-A12C-4609-A196-CC015D82D3B9}" dt="2021-04-15T19:56:05.731" v="857" actId="2696"/>
        <pc:sldMkLst>
          <pc:docMk/>
          <pc:sldMk cId="2848702580" sldId="266"/>
        </pc:sldMkLst>
        <pc:picChg chg="add mod">
          <ac:chgData name="Suzanne Ray Ellenberger" userId="811242cf-0bc3-4c9b-a5c6-7240e0c3158f" providerId="ADAL" clId="{B5AD7670-A12C-4609-A196-CC015D82D3B9}" dt="2021-04-15T19:49:01.957" v="854" actId="14100"/>
          <ac:picMkLst>
            <pc:docMk/>
            <pc:sldMk cId="2848702580" sldId="266"/>
            <ac:picMk id="2" creationId="{0DAEA37F-9513-41A4-A1DA-C3D9A1243164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17:59.04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2179 2921 19 0,'0'-2'9'0,"1"-4"-3"0,0 1-2 15,0 1 43-15,-1 3 25 16,0-1 49-16,0 0 20 15,1-1-11-15,1-3-10 16,1 0-14-16,-1 2-2 16,0 0-8-16,-2 2-4 15,0 0-11-15,1-4-2 16,1 1 0-16,0-1 1 16,-1 4-2-16,1-1-3 15,4-1-5-15,-4 2 1 0,0-2-3 16,-2 3-3-16,0 0-13 15,0 0 9 1,0-1-8-16,0 1 14 31,0 0 4-31,0 0-74 0,0 0-12 16,0 1-20-16,0 0-12 0,0 11 55 16,-1 9 1-16,-4 28-2 15,0-23-3-15,-1 1-1 16,-2-2 1-16,0 3-1 15,1-2 0-15,2 1 0 16,2-4-1-16,3-2 1 16,0-4 0-16,-2-10 0 15,-2 4 1-15,0-2 0 0,4-4-1 16,0 5 1-16,1-6-2 16,-1-3 1-16,-1 0 0 15,1-2 0-15,-1 2 1 16,1 0 2-16,0 0 2 15,0-1 0-15,0 0 0 16,5-19-3-16,13-45-4 16,-8 27 1-16,4-6-2 15,6 2-1-15,11 1 0 16,4 1-1-16,-2 0 1 16,5 0 1-16,-7-4 0 15,-3-5 0-15,6 0-1 16,-5 4 0-16,0 6-1 15,-3 5 0-15,-3 16 0 0,-3 4-2 16,-5 11-1-16,-4 3-2 16,-2 8-2-16,-3 2 2 15,0 8 3-15,-1 12 1 16,0-2 3-16,-5 5 0 16,-2 10 0-16,-2-10 0 15,-4 6 1-15,2-1 1 16,-3-7-1-16,-2 3 0 15,2-5 0-15,-1 4 0 0,1-2-1 16,0 0 1-16,3-4 0 16,-2 3 0-16,4-8 1 15,-2 2 0-15,-2-8 2 16,10-2 1-16,-6-7 7 16,5-7-13-16,3-5-77 15,-4-13-59-15,3 11-206 16,-1-6 210-16</inkml:trace>
  <inkml:trace contextRef="#ctx0" brushRef="#br0" timeOffset="499.915">2389 2872 503 0,'-10'3'303'15,"10"-2"-50"-15,-12 1-75 16,16-1-28-16,-4-4-53 16,1 3-10-16,-1 0-15 15,0 0-2-15,0 0 6 16,0 0-5-16,16 1-13 15,25 0-6-15,-20-2-15 16,0-1-7-16,-1 2-11 16,-2 0-5-16,-1 2-6 15,-4-2-1-15,1 0 0 16,6-2 1-16,-12-3 0 16,3 2-10-16,-3-3-76 0,-6 0-54 15,7 2-178-15,3 0 187 16</inkml:trace>
  <inkml:trace contextRef="#ctx0" brushRef="#br0" timeOffset="1646.505">3019 2926 347 0,'-4'-1'247'16,"1"1"50"-16,7 3-107 15,-4-4-42-15,-1 0-22 16,0 1-26-16,0-1-12 16,0 0-10-16,1 0-1 15,0 0-5-15,0 1-7 16,0-1-12-16,0 0-9 15,-1 0-9-15,0 0 0 16,-1-1-6-16,-16 0 0 0,-28 0-6 16,32 2-5-16,3 2-7 15,3 6-2-15,-6 2-6 16,-5-1 0-16,14 7-2 16,-13-3 0-16,12 0-1 15,6 0 0-15,-16-4 0 16,8-3-1-16,4 2 0 15,-9 3 0-15,23 7 0 16,-9-3 0-16,-8-9 0 16,11 8 0-16,-18-14 0 15,14 9 0-15,9-2 0 16,1-5 1-16,22 2 0 16,-17-6 0-16,6-7 1 15,-1-8 0-15,-13-6-1 0,22-3-1 16,-6-1-1-16,-1-3 0 15,1 3 2-15,-7 4 1 16,0 4 0-16,-3 6-1 16,-6 4-1-16,-4 5-3 15,-3 5-5-15,-2-1 0 16,1 0-1-16,0 0 3 16,-1 6 3-16,-5 17 1 15,-9 38 1-15,7-29 1 0,-3 6 0 16,-1 5 0-16,1-1 0 15,-2 3 0-15,3-1 1 16,-1-1 0-16,-6-1 0 16,7 2 0-16,6 9 1 15,1 0 0-15,-2-5-1 16,-9 6 0-16,-2-16 1 16,5-6-1-16,9-4 2 15,1-8 1-15,-11-4 0 16,-6 1 2-16,-1-9 4 15,13 0 1-15,-1-8 3 16,15 0-1-16,-13-4-4 16,-8-5-1-16,4-3-5 0,-13-1 2 15,12 1-1-15,-1-1-1 16,2 7-1-16,3-10-1 16,1-2-2-16,3 1-2 15,7 1 0-15,-1-8 0 16,11 2 2-16,0-3-1 15,10-5 2-15,-1 9 1 16,2-2 3-16,-2-1 1 0,-7 0 2 16,12 3 0-1,-5 1-3-15,11 4 1 0,-1 4-3 16,-7-1 1-16,0 3-1 16,-5 0 0-16,-4 2 0 15,0 0-1-15,-7 3-4 16,-3 2-25-16,-2 2-105 15,-4-2-101-15,2 3 140 16</inkml:trace>
  <inkml:trace contextRef="#ctx0" brushRef="#br0" timeOffset="2749.376">3592 2724 309 0,'21'-36'213'0,"-15"25"-5"16,-4 3-34-16,-3-1-9 16,5 14-16-16,-4-6-11 0,5-4-20 15,-2 3-10-15,-3 1-14 16,0 0-6-16,0 0-10 15,0-3-7-15,0 3-22 16,0 0-7-16,-1 0-13 16,0 0-4-16,-1 0-3 15,-12 4-2-15,0 3-10 16,-30 41-4-16,32-23-4 16,-8-3-1-16,-1 2 1 15,3 0 0-15,-2-3 0 16,4 3-1-16,5-1 1 15,-4 1-1-15,9-1 0 16,-2 2 0-16,3-1 0 16,5 1 0-16,-4-2-1 15,9-3 0-15,-1-3 0 16,6 1 0-16,11-7 0 0,-5-2 3 16,10-8 1-16,-3-4 1 15,-3-8 1-15,6-6-1 16,4-1 1-16,0-5-2 15,6 0 1-15,-1-4-1 16,-7 6 0-16,4 0 0 16,-11 4-1-16,-4 5 0 0,-9-4 1 15,6 3 2-15,-14 0 1 16,-6 0 2-16,0 4 0 16,-10-3 0-16,5-5-2 15,2-1 1-15,-6-5-3 16,-11 2 0-16,6-1-1 15,-4 4-2-15,4-1-1 16,5 7-1-16,1 7-2 16,3 0 0-16,1 5-2 15,-4 6-1-15,7 1-1 16,1 5 0-16,1 0-21 16,6-7-46-16,3 4-153 15,1 3-183-15,8-5 251 16</inkml:trace>
  <inkml:trace contextRef="#ctx0" brushRef="#br0" timeOffset="3365.566">4063 2636 259 0,'11'-37'220'0,"-10"35"60"0,3 7-35 16,0-7-56-16,3 10-23 15,-1-8-36-15,-4-2-18 16,-3 4-20-16,0-2-7 16,-1 0-6-16,0 3-4 15,-10 22-15-15,-11 31-8 16,16-22-13-16,-4-1-6 16,7 1-11-16,-6-4-5 0,-2-2-7 15,-3-1-2-15,-2-2-1 16,0 3-2-16,2-2 0 15,5 0-1-15,-2 3-1 16,6-4 2-16,-3-8 0 16,1 2 0-16,9-14 0 15,-4-2-7-15,4 2-45 16,-1-6-37-16,0 0-108 16,0 0-71-16,11-7-198 15,12-4 283-15</inkml:trace>
  <inkml:trace contextRef="#ctx0" brushRef="#br0" timeOffset="3798.553">4515 2566 658 0,'-5'-4'395'15,"-1"7"-47"-15,7-2-151 16,-10 2-30-16,4 4-64 16,-1-5-25-16,-6 12-28 15,1 0-6-15,4 10-5 16,-4-4 2-16,-4 11-7 15,4 3-6-15,-5-2-10 16,4 4-5-16,-1-5-3 16,0-1-3-16,-1-2-1 15,-3-1 0-15,3 4-2 16,-6-4 0-16,25 9 1 16,-12-5 0-16,-4-6-1 15,9 4 1-15,-21-18 1 16,20 6 2-16,3-3-1 15,-3-8-15-15,3-5-77 0,-12-7-61 16,6-17-364-16,-4-1 336 16</inkml:trace>
  <inkml:trace contextRef="#ctx0" brushRef="#br0" timeOffset="4134.09">4115 2838 584 0,'-9'-7'359'15,"8"7"-49"-15,1-2-112 16,0 2-28-16,0 0-54 15,0 0-12-15,0 0-12 16,1 0-2-16,24-1-8 16,23-1-7-16,-17 2-17 15,9-3-9-15,-13 1-15 16,14 3-6-16,-15-3-11 16,-11 0-3-16,4-2-4 15,-4-4 2-15,4 6-66 16,0 0-86-16,-3 6 90 15</inkml:trace>
  <inkml:trace contextRef="#ctx0" brushRef="#br0" timeOffset="5034.413">4720 2901 393 0,'6'0'265'0,"-4"-3"28"15,-8 1-74-15,9 2-46 16,-4 0-33-16,0 0-42 16,0 0-13-16,0 0-13 15,1 0 1-15,0 0 0 16,-1 11-3-16,-6 0-17 0,-27 27-9 15,-5-21-16-15,16 6-9 16,6-1-10-16,-4 6-2 16,5-11-4-16,-3 8 1 15,7 4-1-15,4-5-1 16,2 2-1-16,6-6-1 16,0-2 1-16,1 0 0 15,-1-5 1-15,1 0 0 16,1-5 0-16,4 2-19 0,5-5-56 15,1-3-40-15,1-4-169 16,-1-2 180-16</inkml:trace>
  <inkml:trace contextRef="#ctx0" brushRef="#br0" timeOffset="5687.684">5057 2919 658 0,'4'-4'333'15,"-4"0"-66"-15,-3-3-97 16,3 3-37-16,-2 3 16 31,-1 1-46-31,2 0-2 16,0 0-22-16,-9 2-36 0,5-1-7 15,-13 6-16-15,-29 17-6 16,27-16-8-16,-19 4-1 16,20-5-1-16,-1 2-1 15,2-1-1-15,10-2 0 16,2 4-2-16,1-4 0 15,1-4-5-15,1-2 0 16,8 1-1-16,-5-1 1 16,6 0 3-16,20 1 0 15,25 13 1-15,-29-9 0 0,-2 4 1 16,-2 2 0-16,-6-5-1 16,2 6 1-16,-7-1-1 15,1 3 0-15,-4 6 1 16,0-5 0-16,0 7 0 15,-4-6 2-15,-3-7 0 16,0-1 1-16,-6-4 2 16,3 4-1-16,-6-3 2 15,-5 2-1-15,-2 2 1 16,-5-6-1-16,-1-1 0 16,3 0-1-16,-2-1-2 15,6-1 0-15,2-1 0 16,1 1 0-16,10-4 1 15,-10-2 0-15,3 4 0 16,5-4-3-16,5 5-50 0,8-4-41 16,8 0-143-16,-7-1-174 15,14 4 264-15</inkml:trace>
  <inkml:trace contextRef="#ctx0" brushRef="#br0" timeOffset="6165.192">5346 2885 782 0,'-1'0'381'16,"0"0"-132"-16,-1 0-111 0,1 0-27 15,0 0-27-15,5 13-12 16,4 11-19-16,23 35-9 16,-15-27-12-16,-2-3-5 15,-2 3-10-15,-8-11-4 16,0 5-3-16,3 5-1 16,-7-6 1-16,-3 3 2 0,-8-7 2 15,-8-3 1-15,4 0 3 16,-4-4 0-16,-6-4-3 15,4 0-35-15,-1-5-145 16,4 3-171-16,34-3 201 16</inkml:trace>
  <inkml:trace contextRef="#ctx0" brushRef="#br0" timeOffset="8063.927">6179 2761 55 0,'-1'0'24'15,"0"0"-10"-15,1 0-8 16,0 0-6-16,-1 0 0 16,-1 0 3-16,1 0 1 0,-4 2 0 15,4-2 0-15,0 0-3 16,0 0 0-16,0 0 0 15,-1 0 1-15,1 0 43 16,0 0 17-16,0 0 38 16,0 3 17-16,1-1-11 15,0-2 2-15,-1 0 1 16,0 0 3-16,-3 1-1 16,-4 1-3-16,6-2-13 15,1 0-6-15,-1 0-5 16,1 0-3-16,1 0-5 15,-1 0-2-15,0 0-4 16,0 0-1-16,0 0-7 16,0 0-6-16,0 0-17 15,0 0-6-15,0 0-8 0,1 0-5 16,0 0-2-16,0 0-2 16,0 0 0-16,0 0 2 15,0 0 1-15,0 0 1 16,0 0 0-16,0 0-1 15,3 0 1-15,9 1 0 16,0-1-2-16,18 0-3 16,-6-2-2-16,-21 0-1 0,13 2-5 15,7 0 0-15,-1 1-1 16,15-5 1-16,2-2 0 16,-5 1 1-16,-5 0 0 15,1 2 1-15,0 3-1 16,9-4-1-16,-7 4-1 15,11 0-1-15,-7 1-2 16,-1-1 1-16,-1 0-1 16,-9 0-1-16,5-2 0 15,-4 2 0-15,4 0 0 16,-3 0 0-16,-6 0 1 16,2 1-1-16,-5 2 0 15,5 4 0-15,-5-6 0 16,5 3 0-16,-1-7 0 0,-7-4 0 15,1 3 0-15,2 3-1 16,-3 4-1-16,-6 2 0 16,1 2 0-16,-9-7 0 15,5 1 1-15,14 3-1 16,-15 0 2-16,5 0 0 16,-7-5 1-16,-7-3 1 15,5 3 0-15,-1 0 1 16,0 1 0-16,0-1-1 0,0 0 1 15,0 0 0-15,0 1 1 16,0-1-1-16,0 0 0 16,0 0 1-16,0 0-1 15,0-1 1-15,0 1-2 16,-1 0 0-16,0 0-1 16,1 0 1-16,-1 0-1 15,-3-10 1-15,-1 4-1 16,-15-8 0-16,-25-23-2 15,25 30 0-15,10-6 1 16,-11 8-1-16,9 4 0 16,1-3 0-16,-2 3 1 15,0-5-1-15,2-3-1 16,5 6 1-16,3-7-1 16,2 5 0-16,1 6 0 0,-2-7 0 15,2 8 3-15,0-1-1 16,1 0-2-16,-1 0-2 15,0 0-4-15,0 0 28 16,0 0-113-16,0 0-58 16,0 0-177-16,2 3-256 15,7 5 393-15</inkml:trace>
  <inkml:trace contextRef="#ctx0" brushRef="#br0" timeOffset="9446.275">7140 2879 468 0,'1'0'265'16,"-1"0"-35"-16,0 0-38 16,-1 0-64-16,0 0-18 0,1 0-30 15,0 0-9-15,0 0-3 16,-1 0-1-16,0 0-4 16,0 0-2-16,0 0-7 15,0 0-2-15,-1 0-6 16,1 0-6-16,0 0-13 15,-16 1-6-15,-36 4-6 16,30-5-2-16,9 0 3 16,-5 3 1-16,3-2 1 15,-1-1 1-15,0-2-5 16,1-1-4-16,1 3-3 16,3 0-3-16,-1 3-1 15,-5-3-1-15,1 2 0 16,-7 0-1-16,5-2 0 15,3 5 0-15,-3-5 1 16,2-1-1-16,6-1 0 16,-4 2 1-16,0 0-1 0,11 4 0 15,-10-3 0-15,4 2 0 16,2 0-1-16,-11-1 1 16,2-1 1-16,9 2-1 15,-15-4 0-15,7 0 0 16,-5 2 0-16,-3-3-1 15,13 6 1-15,-9-2-1 0,3 0 0 16,-5 3 1-16,-2-6 0 16,8 1 0-16,7 2 1 15,0-2-1-15,-1 0 0 16,3 1 1-16,-11-3-1 16,-1-2 0-16,5 1-1 15,-2-1 0-15,3 2 1 16,-2 1-1-16,-2-1 1 15,7 2-1-15,5 3 0 16,-11-1 1-16,1-2-1 16,1-2 0-16,-5-2 0 15,7 4 0-15,10 4 0 16,-12-3 0-16,11 2 0 16,-6-3 0-16,9 0 1 0,5 7-1 15,-13-9 0-15,8 2 0 16,-8 0 0-16,-8-1 0 15,6 4 1-15,5-1-1 16,-5-2 0-16,12 2 0 16,-8-1 0-16,-2-1 0 15,8 0 2-15,0-3-1 16,0 1 0-16,0 0 0 0,0 2-1 16,0 0 1-16,0-1-1 15,0 0 1-15,0 0-1 16,0 0 0-16,0 0-1 15,-1 1 0-15,1 0 0 16,0-1 0-16,0 0-1 16,0 1-1-16,0 0-1 15,0 0 0-15,0 0 0 16,0 0 1-16,0 0-1 16,0 0 1-16,0 0 0 15,3 1 0-15,11 5 1 16,26 16 1-16,-29-9-1 15,-2-3 1-15,-6 5 1 16,9-7 0-16,-4-3 2 16,7 5 1-16,-10-4 1 15,0 7-1-15,-5-2 0 0,0-3 0 16,11-5 0-16,1-2 0 16,1-1 0-16,-1 1 0 15,-1-1 2-15,0 0-1 16,-6 0 0-16,3-4-1 15,-1 0 0-15,-7 4 0 16,5-2 1-16,-4 0 0 16,-1 2-10-16,0 0-26 0,0-1-107 15,-1 0-85-15,0 0 133 16</inkml:trace>
  <inkml:trace contextRef="#ctx0" brushRef="#br0" timeOffset="11178.013">7844 2690 366 0,'12'-42'214'0,"-13"35"-14"16,1-8-7-16,0 9-18 15,0 5-9-15,0-4-18 0,-1 6-13 16,0-1-26-16,1-1-11 16,0 1-28-16,-1 0-16 15,0 0-23-15,-1 0-9 16,1 0-5-16,-1 15-3 16,-4 13-2-16,-10 35-1 15,4-30-5-15,0 1 3 0,-3-3-2 16,-4 2-1-1,-3 2 0-15,-4 1-2 0,6 0 1 16,2 5-1-16,6-3 0 16,4-7 0-16,-2-5 0 15,5-11 1-15,3-5 2 16,-5-1 3-16,5-8 8 16,2 0 1-16,1-21-3 15,8 2-3-15,8-20-30 16,-5-3-19-16,16-4-27 15,-5-5-5-15,7 9 17 16,6-4 17-16,-12 8 24 16,4 1 6-16,-4-3 4 15,2 9 0-15,5 0 11 16,2-7 6-16,3 9 11 16,-4 0 3-16,0 7 0 0,-3 9-5 15,2 10-11-15,-7-3-6 16,-15 10-9-16,5 7-3 15,-18 6-1-15,1 12 1 16,3 9 2-16,-8 2 1 16,14 9 4-16,-15-8 0 15,-5 0 2-15,1-2 0 16,-12-3-1-16,16 3-1 0,-1 2 0 16,13 3-1-16,-12-10 0 15,-5-5 1-15,12-6 2 16,-10-9 1-16,9-8 5 15,2 4 7-15,2-9-33 16,-8-6-44-16,6-12-139 16,1-2-193-16,-9-14 248 15</inkml:trace>
  <inkml:trace contextRef="#ctx0" brushRef="#br0" timeOffset="11543.831">7842 2907 502 0,'-6'0'329'15,"4"-5"30"-15,2 3-112 16,0 1-54-16,0 0-25 15,0 0-38-15,7-4-14 16,5 0-30-16,7-5-13 16,40-10-20-16,-31 16-9 0,5 2-16 15,-1 2-7-15,-4 2-8 16,-3-1-4-16,-2 2-2 16,-1-2-1-16,-4 1 0 15,-12-2 2-15,-4-3-57 16,10 4-41-16,-10-3-156 15,7 1-190-15,9 0 283 16,-8 0-138-16</inkml:trace>
  <inkml:trace contextRef="#ctx0" brushRef="#br0" timeOffset="12476.703">8540 2931 698 0,'0'-1'360'16,"-6"-5"-94"-16,2 1-59 15,-1-2-50-15,-5 3-30 0,10-2-33 16,4 2-12-16,-9 2-22 15,5-1-7-15,-7-1-13 16,-4 0-7-16,1 0-14 16,-10 3-5-16,5 1-8 15,-3 0-3-15,2 1-3 16,5 3-1-16,-3 2-2 16,6 6 1-16,-3 1 1 15,5 2 0-15,-5-2-1 16,5-1 1-16,6 1 0 15,-5 3 0-15,8 2 0 16,-2-3 0-16,4-2-1 16,0-6 1-16,7-5-2 15,-1 1 0-15,-4-15-13 16,7 9-11-16,2-10-16 16,5-1-6-16,8-2 7 0,-8-4 10 15,3-4 19-15,-4-2 7 16,-2 4 6-16,0 2 0 15,-19 5 0-15,8 3-1 16,-9 9-3-16,2 2-2 16,11 3-1-16,-17 8 2 15,-4 6 5-15,9 9 5 16,-9 6 5-16,5 2 3 0,-2 15 2 16,-14-1 2-16,-4 3 8 15,0 2 0-15,-1-6 0 16,3 0-4-16,6-1-9 15,-5 1-3-15,7 3-4 16,0 6 0-16,1-6-1 16,4-2 0-16,-5-8 1 15,-1-13 0-15,1 1 2 16,3-5 1-16,-2-8 6 16,2-4 1-16,0-9 4 15,-3-7 2-15,5-5-5 16,-1-2-3-16,11-4-8 15,-2-3-3-15,2-2-4 16,4 0-3-16,-1-6-1 16,7 6 1-16,10-7 1 0,-1 2 1 15,-2-1 3-15,3-1 0 16,1 6 2-16,-2-3 3 16,2 7 2-16,4 0 2 15,-3 5 1-15,4 3-1 16,9 4-3-16,5 2 0 15,-11 1-3-15,1-1 0 16,-12 3-1-16,-11 1-1 16,-5 0 3-16,14-1 1 0,-4 2 1 15,-5-3-6-15,3 0-45 16,-9 6-32-16,2-7-114 16,7 4-106-16,8-3 191 15</inkml:trace>
  <inkml:trace contextRef="#ctx0" brushRef="#br0" timeOffset="13109.751">9057 2360 483 0,'31'-36'280'0,"-29"34"-27"15,4-7-29-15,4 9-48 16,-10-6-18-16,-16 2-25 15,17 1-10-15,-5-5-22 16,4 10-11-16,12-6-30 16,-12 10-13-16,0-2-12 15,-4-1-2-15,-2 9-4 16,-1-3 1-16,-2 9-8 0,-5 1-2 16,9 3-11-16,-14 1-4 15,10 2 1 1,4 1-5-16,-12 0 4 0,12 0 0 15,-13 0 1-15,6-1 0 16,4-6 1-16,-2-3 1 16,1-3 3-16,5-13 0 15,-1 4-18-15,2 2-23 16,0-14-79-16,-4 5-60 0,4-12-217 16,3-8 244-16</inkml:trace>
  <inkml:trace contextRef="#ctx0" brushRef="#br0" timeOffset="13431.629">8939 2380 1825 0,'9'0'39'0,"-1"0"-3"15,20 4 40-15,-3-3-10 16,-1 4-8-16,3 0-5 16,-10-1-11-16,0 0-5 15,8-3-11-15,-7-1-6 16,5 0-5-16,-3-1-1 15,-6-4-3-15,1 0 0 16,-4 0-6-16,-2-1-30 0,-3 6-105 16,-1 0-96-16,-4 10 131 15</inkml:trace>
  <inkml:trace contextRef="#ctx0" brushRef="#br0" timeOffset="14475.782">9208 2918 437 0,'1'-2'280'15,"2"-1"-30"-15,0 1-57 16,-2 1-20-16,0 0-30 16,-1 0-13-16,1 0-20 15,0 0-12-15,-1-1-24 16,0 1-3-16,0 0-20 15,0 0 0-15,0 0-17 16,0 0-12-16,0 0-2 16,-1 0-10-16,0 1 3 0,-7 3-2 15,-13 5-3-15,-29 40-2 16,25-24-1-16,7 0-2 16,3 2 0-16,1 2-1 15,-7 0 1-15,14-7 1 16,-10 0 0-16,13 0 0 15,-2-3 0-15,-5 8-2 16,7-6 1-16,-1-8-1 0,16-3 0 16,-1-5 1-16,0 7-4 15,-10 0-23-15,-1-5-57 16,3 1-48-16,13-9-131 16,-6-3-133-16,4-2 254 15</inkml:trace>
  <inkml:trace contextRef="#ctx0" brushRef="#br0" timeOffset="15364.78">9412 3066 456 0,'37'-9'267'0,"-29"2"-46"16,-8 5-70-16,4-5-22 0,4-4-24 15,-6 9-3-15,10-1-8 16,-12 3-3-16,1 1-3 16,-5-3-5-16,3 1-15 15,-1 0-1-15,1-1-24 16,0 1-6-16,0 0-8 16,0 1-12-16,-1 0 1 15,-15 2-5-15,-32 6-6 16,21-9 0-16,10 6-3 15,-3-2 0-15,5 7-3 16,1-2 0-16,3 3-1 16,4 6 0-16,-1-10 1 15,4 8-1-15,-2-3 2 16,-4-4 1-16,6 9-3 0,0-6 0 16,2 2-3-16,1-1-2 15,3-4 3-15,2 4 0 16,2-6 2-16,3 2 0 15,3 1 1-15,-6-9 2 16,8 2-1-16,-4-5 2 16,-2-5-1-16,9 2 1 15,-5-3 0-15,3 0 0 16,5-3-1-16,-1-1-1 16,8-7 1-16,3 0 0 0,-13 0 0 15,2 2 0-15,-6-2-1 16,-10 6-1-16,12 5 1 15,-5-4 2-15,-11 11 2 16,-3-3 0-16,2 1-1 16,-6 7-2-16,11 2-3 15,-5 0 0-15,-15 8 0 16,18 2-1-16,-20 2 1 16,20-2 0-16,-7 0 0 15,-5 2 0-15,10-5 1 16,-14 2 0-16,9 2-1 15,-2-9 0-15,6 9 1 16,3 1 0-16,-2-5-1 16,-3-2 1-16,-3 0 0 0,4-8 0 15,3 3 1-15,4-1-3 16,-3-4-34-16,0 0-25 16,0-1-64-16,0 0-54 15,3-1-235-15,25-9 270 16</inkml:trace>
  <inkml:trace contextRef="#ctx0" brushRef="#br0" timeOffset="16326.315">9804 3068 703 0,'1'-6'341'0,"3"1"-112"16,-2-7-16-16,-6 8-23 31,2 2-7-31,0 1-49 0,0 0-22 16,1 1-46-16,-6 0-14 16,-5 0-8-16,-6 0-11 15,-28 2-7-15,25 5-12 16,2-1-3-16,-2-1-7 15,2-1-1-15,7 4-1 16,2 5-2-16,-3-2 0 16,0-3 0-16,5 5-1 15,-4-11-1-15,7 9-1 16,8 5-1-16,-4-6 2 16,5 2 0-16,10-8 2 15,-9-4 0-15,10 0 0 0,5 0 2 16,4-4-1-16,0-2-1 15,5-4-11-15,-10-6-3 16,-2 0-2-16,5 4 1 16,-8-9 11-16,2 0 3 15,-2 6 0-15,-7-4 1 16,-1 14-1-16,-4 3-1 16,-2 4-5-16,-4 1-3 0,2-3 0 15,-3 10 1-15,3 11 3 16,-37 33 3-16,23-25-1 15,0-5 1-15,-12 10 1 16,-2 0 1-16,-2 5 1 16,-8-3 1-16,5 10 0 15,6-1 1-15,-6-1-1 16,11 2 1-16,1-5-1 16,-4-5 0-16,7-5 0 15,3 0 0-15,-1-7 0 16,3 0 0-16,4-7 1 15,7-2 0-15,-1-5 1 16,3 0 1-16,2-4 0 16,-2-1 0-16,7-3 1 15,0-2-1-15,5-1 0 0,2-1 0 16,3-4 1-16,5 1-1 16,9-6-2-16,-11-5 0 15,5-2-1-15,-2 0-1 16,-2 0 1-16,12 1 0 15,-3 1 0-15,0 1 1 16,-4-3-1-16,-8-1 1 0,-6 5 2 16,-10-6 2-16,-6 6 0 15,-3-3 1-15,-3-3-2 16,-3 6-1-16,-2-1-2 16,-3 1-1-16,0 2 0 15,10-1-1-15,-8 3 0 16,20 6-2-16,-9-2 1 15,0 1 1-15,3 0 0 16,-8-1 0-16,11 3 0 16,-11-4-22-16,11 3-69 15,1-2-59-15,0 1-305 16,16 5 299-16</inkml:trace>
  <inkml:trace contextRef="#ctx0" brushRef="#br0" timeOffset="16842.003">9982 2945 531 0,'3'0'331'16,"-2"0"-29"-16,15 0-105 16,-12 4-34-16,-2-3-40 15,14 6-18-15,-10 1-35 16,-1-1-11-16,10 11-14 16,-8-3-8-16,10 12-12 0,-1 2-5 15,-7 1-11-15,1 1-3 16,-9-7 0-16,-1-1-1 15,-3 0 2-15,-5-3 1 16,-5-2 2-16,3-1 3 16,-3-6 2-16,-2 1 0 15,-1-2-13-15,-3-4-35 16,2-1-145-16,4-1 121 16</inkml:trace>
  <inkml:trace contextRef="#ctx0" brushRef="#br0" timeOffset="18027.104">10967 2752 402 0,'3'-5'242'15,"6"-2"-11"-15,-9 0-19 16,0 4-34-16,2 1-15 16,-5-1-26-16,3 2-7 15,0 0-11-15,0 0-2 16,0-1-14-16,0 1-14 16,0 0-32-16,0 1-16 0,-1 0-21 15,0 0-6-15,-5 9-2 16,2 15-2-16,-29 30-2 15,12-29-1-15,5 1-2 16,4 5 0-16,-6 0 0 16,15-2 0-16,-9-2 0 15,7-2 0-15,0-5-1 16,-1 1 2-16,3-8 0 16,-3-1 1-16,-1-9-1 15,11 4 1-15,-3-2-33 16,1-9-31-16,-1-1-81 15,-2 4-60-15,0-5-168 16,0-11 228-16</inkml:trace>
  <inkml:trace contextRef="#ctx0" brushRef="#br0" timeOffset="18409.453">10782 2833 1159 0,'3'-2'111'0,"-2"1"-31"16,0-1 99-16,-1 2-30 15,0 0-34-15,0 0-8 16,18 1-20-16,31 2-3 0,-21-2 1 16,0-1-5-16,0-2-15 15,6 0-12-15,0-1-23 16,0-2-7-16,1-1-9 16,-9-2-3-16,-5-2-3 15,-3 0-2-15,-4 5-8 16,-4-3-30-16,-4 8-113 15,0 1-103-15,-4 8 146 16</inkml:trace>
  <inkml:trace contextRef="#ctx0" brushRef="#br0" timeOffset="19553.31">12116 2667 298 0,'0'2'205'16,"3"-1"-7"-16,-1-1 47 15,-2 0-45-15,0 0-16 16,0 0-36-16,-1 0-19 15,0 0-29-15,0 0-10 16,0 0-7-16,0 0-4 0,-15 10-14 16,-30 29-10-16,28-22-19 15,3 3-9-15,-11-2-13 16,9 3-5-16,-4-2-5 16,-4-5 0-16,12 3-2 15,-1 0 0-15,9-2 0 16,-4 1-1-16,14 6 0 15,-9-1 0-15,2 2 0 16,7 1-1-16,-1-2 0 16,9 1 0-16,0-3 1 15,0-3 1-15,-5-7 3 16,-6-10 4-16,20 0 3 16,-1-16 2-16,9-13-3 15,9 2-3-15,-13-15-1 16,7 8-2-16,-7 7-1 0,1 1 0 15,-7 3 0-15,-5 0 1 16,-3 4 3-16,-8 2 4 16,-10 5-1-16,-3-6 1 15,-10 6-2-15,-2-3-1 16,-1 0 1-16,4 10 0 16,-4-11-1-16,1 5-1 15,8 1-5-15,-7-7-1 16,6 14-2-16,8 0 0 15,-4-5 0-15,9 10-2 0,1-4-14 16,0-3-36-16,0 5-114 16,0 0-108-16,8-1 163 15</inkml:trace>
  <inkml:trace contextRef="#ctx0" brushRef="#br0" timeOffset="20177.638">12530 2762 860 0,'-17'-35'398'0,"14"25"-165"16,1-4-32-16,2 5-51 16,0 9-17-16,-1 0-31 15,1 1-16-15,-1-1-37 16,1 0-14-16,0 0-21 15,0 0-6-15,-2 5-1 16,0 5 1-16,-5 7 1 0,-17 36 0 16,6-25-3-16,3-1 0 15,0 6-2-15,-2-3 0 16,0 0 1-16,1 3 0 16,8-1-1-16,-9-1 0 15,4-5 1-15,1-5 0 16,-1-9 1-16,5-3 0 15,8-9 2-15,-2 0-9 0,1-8-58 16,4-2-50 0,20-13-192-16,1-3 189 15</inkml:trace>
  <inkml:trace contextRef="#ctx0" brushRef="#br0" timeOffset="20575.426">12790 2698 793 0,'0'-5'432'15,"16"3"-94"-15,-16-6-144 16,-2 8-32-16,2-1-58 15,-11-1-23-15,14 13-32 0,-4-1-8 16,-8 3-6-16,7 6 0 16,-15-2-2-16,6 6-1 15,-5 4-9-15,-6-1-1 16,10 3-9-16,-1 1-2 16,4 1-3-16,1 0-2 15,-5 6 0-15,6 1 0 0,-1 2 0 16,-3-5 0-16,3-14 1 15,-1-8 0-15,3-12 0 16,5 2 0-16,1 4-29 16,-5-8-30-16,3-1-103 15,-3-2-80-15,0-9 145 16</inkml:trace>
  <inkml:trace contextRef="#ctx0" brushRef="#br0" timeOffset="20927.875">12446 2879 645 0,'0'0'389'0,"0"0"-36"16,12-1-165-16,-7-1-29 16,9 2-46-16,-12-3-16 15,6 0-14-15,12 2-7 0,-5-1-13 16,6 3-7-16,1 1-15 16,1 4-5-16,-8-6-12 15,5 0-3-15,-3-1-7 16,2 1-2-16,6-2-2 15,-2-2-1-15,1-1-19 16,-4-3-27-16,4 3-87 16,-10-5-78-16,10 2 124 15</inkml:trace>
  <inkml:trace contextRef="#ctx0" brushRef="#br0" timeOffset="21545.622">13135 2475 400 0,'-1'0'280'0,"0"0"26"15,0 0-65-15,0 0-59 0,-2-1-24 16,2 0-29-16,0 0-11 16,0 0-21-16,0 0-8 15,0 1-12-15,1-1-8 16,4 1-11-16,15 0-7 16,30 2-15-16,-17 1-6 0,-5-2-11 15,5-4-5-15,1-1-3 16,-10-3-2-1,7 2-1-15,-5-1 2 0,-9 3-59 16,-4 3-78-16,2 0 83 16</inkml:trace>
  <inkml:trace contextRef="#ctx0" brushRef="#br0" timeOffset="22495.643">13329 2980 236 0,'7'-1'177'0,"10"-1"35"16,15-8-26-16,-29 7-27 15,-5-1-7-15,-2 0-8 16,4 3-2-16,0 0-14 15,0 0-9-15,0-1-15 16,0 1-12-16,0 0-20 16,0 0-13-16,-1 0-23 15,0 1-8-15,0 0-6 16,-6 1-2-16,1 1-4 16,-8 6-3-16,-33 25-3 15,41-16-3-15,-22-1-3 0,5 2 0 16,3 3-3-16,-8-2 1 15,14-1-1-15,2 5 0 16,1-3 0-16,4 2 0 16,1 0 0-16,2-6 0 15,7 0 0-15,-1-3 0 16,5 0 0-16,0-5 6 16,-1-2-55-16,8-3-34 15,4-3-134-15,2-1-195 16,-4-2 273-16</inkml:trace>
  <inkml:trace contextRef="#ctx0" brushRef="#br0" timeOffset="23359.556">13804 2987 634 0,'1'-2'334'16,"7"-1"-78"-16,-7 3-49 15,-22 2-61-15,22-5-26 0,-7 3-41 16,-1-1-10-16,22-2-8 16,-22 4-1-16,3-3 4 15,-2 0-3-15,-3-1-14 31,5 2-8-31,0 0-10 0,-6 1-6 0,-14-1-8 16,1 1-4-16,-2 4-7 16,-2 0 0-16,8 4-3 15,-2 7 1-15,5-2-2 16,-1-1 1-16,2 5 0 16,2-5-1-16,-1 3 0 15,4 4 0-15,1-6-1 16,6 6 0-16,2-5-1 15,1-5 0-15,3 2 1 16,-2 1 0-16,4-1 1 16,0-5 0-16,4 1 0 0,3-6 0 15,-2-1 0-15,-3 7-1 16,8-12-6-16,2 0-8 16,3-10-10-16,6-6-2 15,-5 0 5-15,6-1 8 16,0-1 12-16,2-2 2 15,-8 2 0-15,-14-4 2 0,-2 7-1 16,-4 7 0-16,1 6 1 16,13 7-1-16,-14 0-2 15,-4 6 0-15,-3 1-1 16,-19-1 1-16,10 9 1 16,-6-4 0-16,2 9 0 15,9 0 0-15,-3 0 0 16,5 1 0-16,3 0 0 15,-4-3 0-15,4 4 0 16,5 1 1-16,-4-7 0 16,-1 1 0-16,3-5 0 15,-5-4-1-15,5 6 1 16,0-4 12-16,1-4-65 16,1 2-38-16,1-8-103 15,4 2-84-15,1-1 180 16</inkml:trace>
  <inkml:trace contextRef="#ctx0" brushRef="#br0" timeOffset="24292.308">14120 3064 660 0,'1'-1'385'0,"-9"-5"-52"0,3 9-137 16,-3 0-22-16,1-4-41 16,3 2-16-16,-1-1-25 15,-1-5-11-15,-5 2-18 16,4 5-9-16,-8-8-20 16,3 5-8-16,-2 2-12 15,-5-4-5-15,6 8-5 16,-4-1 0-16,1 2-3 15,1 1-1-15,-1 0 1 16,4 4-1-16,7-3 1 16,-1 4-1-16,8-4 0 15,-2-3-1-15,-6 1-1 16,8-2-1-16,-2-4-1 16,9 7 0-16,11-4 0 0,-3-1-3 15,5 4-8-15,-1-14-6 16,2 7-8-16,-8-10-1 15,6-3 8-15,-5 6 5 16,-5-12 12-16,2 7 3 16,-7-3 2-16,-5 6 0 15,1 10-5-15,-2 0-1 0,-8 10-2 16,3-2 1-16,-3 14 4 16,-4 2 0-16,-2 4 2 15,-5 6 1-15,-11 0 5 16,-7 3 3-16,-9 9 2 15,4 1 1-15,-2 0-3 16,7 15-3-16,4-4-1 16,-7-9-1-16,10-6 0 15,4-14 0-15,6-7 0 16,7-1 0-16,7-2 0 16,0-7 0-16,6-1 0 15,1 0 0-15,0-6 1 16,2 1-1-16,3-3 0 15,-3-1 1-15,4-4 1 16,1-3-1-16,5-2 1 16,5-2-1-16,13-9-1 15,-5 1 0-15,7-8-1 0,-7 1-2 16,-13 5 0-16,16 0-3 16,-6 3 0-16,1-8-1 15,2 7 3-15,-11-5 1 16,2 9 0-16,-6 2 1 15,-7-6 1-15,1 6 0 16,-12 0 2-16,2 3-2 0,-4 1 0 16,1 0 0-16,-12-7-1 15,-1 2 0-15,3-1 0 16,-6 3 0-16,18 2-1 16,-7-2 1-16,3 1-1 15,0 3 0-15,-5 0 0 16,10 2 0-16,-4 2 3 15,5-3-11-15,6 0-77 16,6-2-76-16,-5 0 96 16</inkml:trace>
  <inkml:trace contextRef="#ctx0" brushRef="#br0" timeOffset="24841.011">14302 2928 622 0,'0'3'314'16,"-4"-2"-98"-16,11 1-81 15,-10 1-21-15,3-2-24 16,-4 5-3-16,8-4-5 16,2 0-5-16,10 0-11 15,7-1-15-15,0 7-19 0,5 4-5 16,-7 8 5-16,1 2 3 16,-9 3 5-16,1 6 2 15,-5 3-3-15,-2-2-1 16,-7 1-2-16,-6-3 1 15,-8-4-1-15,-1 1 0 16,-9-1-10-16,-11-4-5 16,8-3-4-16,-4-2-1 15,14-7 4-15,15-3-3 16,-29-7-64-16,6-3-77 16,-7-4 77-16</inkml:trace>
  <inkml:trace contextRef="#ctx0" brushRef="#br0" timeOffset="28807.636">2167 4266 442 0,'0'-1'266'16,"0"0"-25"-16,0 0-32 15,0 0-58-15,0 0-18 16,0-2-22-16,0-1-7 0,0 2-18 16,0 1-10-16,0 0-26 15,0 0-14-15,0 0-22 16,0 0-4-16,0 1-6 15,0 0 1-15,-3 20 0 16,-8 42 0-16,9-21-1 16,-5 4 1-16,-2-4-2 15,1-5-1-15,-7-4 1 16,3-4-1-16,1-1 1 16,-1-1 0-16,-1 3-1 15,1 2 0-15,-4-6 1 16,5 2-1-16,7-8 4 15,-5-4 0-15,4-5 3 16,0-7 3-16,0-3-29 16,5-7-64-16,3-7-253 0,3-3 221 15</inkml:trace>
  <inkml:trace contextRef="#ctx0" brushRef="#br0" timeOffset="29389.526">2566 4321 679 0,'-2'0'332'15,"1"-1"-141"-15,0 2-58 16,1-1-18-16,-1 0-46 15,0 0-9-15,-1 0 6 16,1 0 6-16,-4 7 6 16,-7 10-6-16,-48 28-26 15,27-29-13-15,-10 10-18 16,-8-10-5-16,5-1-4 16,-10-7 0-16,11 2-2 15,11 1 1-15,6-2 0 16,8 2 0-16,3-9-1 15,-4-2 0-15,7-1-3 16,1-2-1-16,6 3-2 0,7 0-3 16,1 4-6-16,3-6 0 15,-4 0 1-15,0 1 3 16,0 0 3-16,12 0 2 16,1 3 0-16,32 13-1 15,-33-4 1-15,-1-1 0 16,0 4 1-16,-4-5 1 0,5 6 0 15,1 1 1-15,-3-1 1 16,1 2 0-16,-2-3 0 16,2 3 0-16,-1 0 0 15,1-3 0-15,2 4 1 16,-1-4 0-16,4-2 2 16,-9-4 4-16,14-12 0 15,-12-3 0-15,26-3-37 16,-1 0-55-16,-15 2 54 15</inkml:trace>
  <inkml:trace contextRef="#ctx0" brushRef="#br0" timeOffset="30408.318">2916 4645 350 0,'-1'-5'242'0,"2"0"-16"15,12 6-34-15,-12 2-21 16,-9-5-36-16,8 2-14 16,-9 0-21-16,0 2-11 15,8 1-9-15,-5 1-9 16,-25 1-15-16,25 0-10 15,-12 2-18-15,-7-5-4 0,15 1-14 16,-24 0 2-16,0 0-6 16,11 0 0-16,2-3 0 15,5 0-5-15,7 0 4 16,-1 0-3-16,5 0-2 16,2 0 2-16,1 2-6 15,2-2-2-15,0 0 0 16,0 0-2-16,0 0 7 15,16 2 1-15,35 11 1 16,-28-4-1-16,2 3 0 16,9 2 0-16,-4 0 1 15,-14-1-1-15,12 11 1 16,-23-8-1-16,-5-2-2 16,14 1 1-16,-17-8 0 15,3 3 1-15,0 7 1 16,-1-4 2-16,-18-5 3 15,16 3 2-15,-18-5 3 0,6-2 0 16,4-6-1-16,-14 2 1 16,3-9-2-16,-9 3-1 15,5-4-3-15,0-4 0 16,14 3-2-16,3 0-1 16,6 5-1-16,-3 1 0 15,5-1-2-15,1 1-5 0,-2 5-71 16,1 0-42-16,0 0-154 15,1 0 160-15</inkml:trace>
  <inkml:trace contextRef="#ctx0" brushRef="#br0" timeOffset="30939.447">3091 4723 791 0,'-2'-2'398'0,"1"-1"-139"16,0 0-47-16,0 2-84 15,0 0-45-15,0 0-45 16,0 1-7-16,-2 6-4 15,-3 23 4-15,0 40 1 16,4-32-2-16,0 5-3 16,-4-6-1-16,1 5-2 15,3 1-1-15,-3-7-8 16,-3-1-4-16,-3-1-2 16,-1 0-1-16,1 2-1 15,1-5 0-15,-2-2 1 16,3-9 0-16,8-1 2 15,-5-15 0-15,6-3-12 16,-1 0-21-16,-11-13-71 16,12 2-54-16,7-15-156 0,1-5 185 15</inkml:trace>
  <inkml:trace contextRef="#ctx0" brushRef="#br0" timeOffset="31474.466">3101 4702 503 0,'-5'-7'294'16,"5"4"-48"-16,1-1-67 16,5 3-19-16,-6 0-38 15,0-1-15-15,0 1-30 16,0 0-13-16,1 0-7 16,11-5-5-16,10-2-10 15,26-5-4-15,-14 13-6 16,-1 0-3-16,2 3-3 0,-7-2-4 15,-5 4-8-15,4-1-3 16,-5 0-9-16,2 8-1 16,-7 2-2-16,-8 0-1 15,-6 7 2-15,-1 2 0 16,-6 3 5-16,-3 6 1 16,-7-5 3-16,0-2 0 15,-7-1 1-15,0-4 1 0,-2-4 0 16,-2 1 0-16,-8-6 0 15,-7-4 0-15,3-3 0 16,2-4 2-16,9-5-2 16,7 0 1-16,2-8-4 15,7-2-12-15,7-3-77 16,1-6-56-16,2 1-191 16,-1 1 198-16</inkml:trace>
  <inkml:trace contextRef="#ctx0" brushRef="#br0" timeOffset="32356.061">3955 4498 509 0,'-8'-3'292'15,"1"1"-61"-15,-20-10-71 16,23 13-31-16,4 1-42 16,4-2-14-16,-4 0-14 15,0 0-1-15,0 0 3 16,0 0-4-16,1-1-9 16,12 0 0-16,3 1-3 15,30 2 1-15,-20 0-2 16,-5-3-4-16,3-5-11 15,2 3-4-15,1 3-10 16,9 2-4-16,-4 0-3 0,4 2-3 16,-20-7 0-16,-6 1 0 15,-3 3-1-15,-9-3 0 16,6 2-15-16,8 7-22 16,-20-3-96-16,4-1-72 15,-10 6 120-15</inkml:trace>
  <inkml:trace contextRef="#ctx0" brushRef="#br0" timeOffset="32807.326">3901 4649 704 0,'-36'8'332'15,"36"-8"-126"-15,-5-2-23 16,8 3-51-16,-3-2-21 15,0 1-23-15,0 0-8 16,0 0-7-16,0-1-1 16,11 0-3-16,7 0 1 0,31-2 2 15,-24 6 1-15,-1-3-13 16,4 6-9-16,-5-1-12 16,-1-2-10-16,-3 2-9 15,-1-4-5-15,7 4-9 16,-2-1 1-16,7 2-1 15,-7-2 0-15,-8-3 4 16,0 2 5-16,-14-7-115 16,9 3-82-16,-3-3 111 15</inkml:trace>
  <inkml:trace contextRef="#ctx0" brushRef="#br0" timeOffset="34816.979">5051 4236 326 0,'0'-1'184'0,"6"-2"-18"16,-1 1-9-16,0 0-8 16,-5 1-6-16,0 0-10 15,1 0-11-15,-1 0-27 16,0 0-12-16,1-1-12 16,-1 2-4-16,0 0-7 15,0 0-5-15,-1 0-20 16,-2 3-7-16,-6 9-12 15,-36 28-4-15,24-28-5 16,-1 1-1-16,-3 0 0 16,1 2 0-16,-2-9 0 15,4 1 0-15,7-3-1 16,-3-4 0-16,6 4 0 16,3-4-1-16,-3-2 1 15,0 2 1-15,3-3 3 0,-2-1 1 16,19 6 2-16,1-6-1 15,-7 2-3-15,7 4-4 16,-12-2-5-16,1 3-2 16,4 6-1-16,-5 0 0 15,-7-3 4-15,12 11-1 16,-2 0 1-16,0 0 0 16,5 11-1-16,-13-11 1 0,4 10 0 15,-2-6 0-15,-16-3 0 16,11 5 1-16,-4-7 0 15,15 5-1-15,0 5 0 16,-4-1 1-16,-5 2-1 16,-12-3 1-16,11-3 0 15,0 0 0-15,2-1 0 16,7 0 0-16,0-2 1 16,-5-1-1-16,8 0 2 15,-5-7-1-15,-1-3-1 16,11 2 1-16,-3-7 0 15,-6 6-1-15,-3-8 1 16,5-1-1-16,0-3 1 16,0 4-1-16,0 0 1 15,0 0-1-15,0 0-1 16,0 0 0-16,0 0 0 0,0 0 1 16,0 0 0-16,5 2-1 15,3 1 0-15,5 0 0 16,28 16 4-16,-27-14-6 15,0 1-1-15,-4-1 1 16,-2-1-5-16,7-4 8 16,3 4 6-16,-4-3 3 0,11 3 11 15,-3 0 4 1,1-1 4-16,1-2-2 0,-4-3-8 16,0 2-4-16,-5 4-7 15,-1-4-2-15,-4 0 0 16,-6-3-1-16,1-5 0 15,-4 4-1-15,1 0-2 16,-2-1-2-16,0 4-4 16,0 1-31-16,-1 0-92 15,1 0-93-15,0 0 129 16</inkml:trace>
  <inkml:trace contextRef="#ctx0" brushRef="#br0" timeOffset="35860.792">5381 4415 341 0,'17'-38'230'16,"-13"28"26"-16,-4-6-25 15,0 1-32-15,2 13-12 0,-1-8-32 16,0 6-15 0,0 1-33-16,-1-3-18 0,-1 6-38 15,1 0-16-15,-1 0-23 16,0 0-5-16,0 9 1 15,-4 18 1-15,-12 39 1 16,6-24-1-16,2 2 0 16,-17-4 0-16,14-4 0 15,-7 7-1-15,-3-6-1 16,23 2 0-16,-13 3 0 16,4-6-2-16,-4-5 0 15,5-3 1-15,6-16 1 16,-2 2 1-16,4-10 5 15,-19-8 2-15,13-4-1 16,0-10-2-16,5-6-8 16,10-5-4-16,-1-8-12 15,6 1-9-15,-1-5-11 16,11 5-3-16,-4-3 11 16,4 3 6-16,1-5 13 0,-4 0 2 15,7 3 3-15,-4-3 0 16,-2 5 1-16,-2 0 0 15,-4 6 1-15,1 8 1 16,2 12 0-16,3 3 0 0,-2 12-3 16,1 2 1-16,-6 18 0 15,-2 9 2-15,3 11 3 16,-14 2 2-16,-7-1 1 16,-8-2 1-16,-13-8-1 15,8 4 0-15,-1-4-3 16,6-3-1-16,0-4 0 15,3 3-1-15,-2-1 0 16,1-4 0-16,5 2 1 16,1-9 0-16,4-8 1 15,0-3-2-15,-1-5-12 16,-4-5-16-16,4 1-44 16,0 0-30-16,0-1-96 15,0 0-70-15,0 0 167 16</inkml:trace>
  <inkml:trace contextRef="#ctx0" brushRef="#br0" timeOffset="36205.524">5421 4612 529 0,'-2'-6'320'0,"3"3"-8"15,6 0-79-15,3-2-60 16,-2-1-24-16,2-3-34 16,-1 2-15-16,7 1-26 15,6 3-5-15,7 1-18 16,3 2-8-16,-8 1-13 15,-7 0-10-15,-2 5-9 16,4-3-3-16,6 3-1 16,-18-2 1-16,-2-1-1 15,0 1-30-15,-20-1-112 16,31 3-87-16,-9-5 125 16</inkml:trace>
  <inkml:trace contextRef="#ctx0" brushRef="#br0" timeOffset="37105.48">5991 4588 794 0,'-4'-2'374'0,"-1"-4"-150"15,0 6-42-15,1-4-52 16,1 4-23-16,-2-1-34 16,-1 0-13-16,-7 1-20 15,-3-1-5-15,-2 3-6 16,-3 2-4-16,2 4-10 16,-4 1-3-16,0 1-6 15,-2 0-1-15,4-1-2 16,5 0-1-16,10 0-2 15,8 1-1-15,-4 0-1 16,6 2 1-16,6-1 1 16,2-5 1-16,7 0 3 15,3-3-1-15,-3-5 2 0,-2-3-1 16,4-5-7-16,-1 0-9 16,-4-4-14-16,0 1-3 15,-8-3 4-15,1 2 7 16,0 0 3-16,-8 0 2 15,9 4-1-15,-6-3 3 16,-8 12 0-16,6 0-1 16,-12 7 1-16,4 6 0 0,5 0 8 15,-6 6 3-15,5 5 5 16,-6 6 2-16,-4 6 5 16,0 10 3-16,-2 6 4 15,-2 3 1-15,0-1-1 16,1-1-1-16,-1-6-1 15,5 0-1-15,1 0-2 16,-3-4-1-16,-1 4-4 16,3 3-1-16,-8-2-2 15,5-8 0-15,6-4 0 16,-7-12 0-16,15-9 0 16,-14 2 1-16,4-12 1 15,1 3 0-15,0-8 2 16,11 1 1-16,-11-8 0 15,0-3 0-15,-4-3-5 0,-4-10-2 16,12-2-4-16,0-8 0 16,5-4-1-16,20 0 1 15,-13 2-1-15,1 3 0 16,9 2 0-16,-12 6-1 16,18 0 3-16,4 4 2 0,2 2 5 15,4 4 3-15,-8 2 2 16,5 6 2-16,-1 3-3 15,-4-3-1-15,-4 6-2 16,1-6-1-16,-3 7-2 16,-4-8-1-16,3-2 1 15,-2 4 0-15,-8-12-2 16,5 13-6-16,5-6-82 16,-2 1-60-16,-7-9 84 15</inkml:trace>
  <inkml:trace contextRef="#ctx0" brushRef="#br0" timeOffset="37638.435">6441 4001 680 0,'-2'0'387'16,"-6"-7"-83"-16,13-2-100 16,-5 2-36-16,-6 7-67 15,6 9-25-15,-5 3-28 16,-1 7-2-16,1 2 4 15,-1 0 1-15,-3 7-4 16,-3-2-3-16,1-2-11 16,3 2-6-16,0-3-8 0,0 2-4 15,1-6-5-15,3 0-1 16,0-6-1-16,0-5 1 16,0-6 0-16,-3 2-5 15,9 1-55-15,-4-5-47 16,4 0-153-16,-3-1-202 15,0-1 294-15</inkml:trace>
  <inkml:trace contextRef="#ctx0" brushRef="#br0" timeOffset="37908.827">6218 4162 541 0,'4'-5'373'16,"-7"0"29"-16,14 0-181 15,-4 1-31-15,17-4-54 16,-1-4-25-16,-3 10-40 16,-1 0-11-16,-8 6-20 15,5 2-8-15,6-4-10 16,-1 1-5-16,-3 0-7 15,-9-1-2-15,3 3-26 0,-3-4-68 16,-3-1 59-16</inkml:trace>
  <inkml:trace contextRef="#ctx0" brushRef="#br0" timeOffset="38979.761">6691 4213 521 0,'-1'-1'302'0,"1"-1"-35"16,0 1-38-16,0 0-63 16,0 0-19-16,0 0-34 15,14-9-14-15,31-14-28 16,-24 22-14-16,5 1-19 15,-2-1-7-15,-1-2-7 16,1 1-2-16,-3 3-6 16,-3-1-2-16,-1 4-5 0,-5-3-3 15,-2 2-5-15,-3 2-3 16,-6 2-2-16,5 10-1 16,-7 1 2-16,0 6 3 15,-2 8 0-15,-5-2 1 16,-5 13 0-16,4-3 1 15,-2 1 0-15,2-1 0 16,5-2 0-16,-6-4 0 0,1-5 0 16,-2 1-1-16,0-9 1 15,5 8-1-15,-3-1 0 16,2 0 1-16,0-1-1 16,-5-2 0-16,3 4 1 15,6-4 1-15,-3 0 0 16,1-5 0-16,4-10 0 15,-8 1 0-15,9-3 1 16,-2 0-1-16,2-1 1 16,-2-2 0-16,-5-4 0 15,-4 1 1-15,5-1-1 16,-3 4 0-16,-7-2-1 16,3-1 0-16,-4 8-1 15,-1-9 0-15,0 0-1 16,3-1 0-16,-23-2 1 15,9-1 0-15,2 5 0 0,-3-1 1 16,15 2-1-16,3-3 1 16,0 0-1-16,3-1 0 15,3-8 0-15,1 6 0 16,5-3-11-16,1 5-34 16,0-3-138-16,5 6-340 15,-6-2 344-15</inkml:trace>
  <inkml:trace contextRef="#ctx0" brushRef="#br0" timeOffset="40123.336">7606 4149 348 0,'17'-6'216'0,"-4"-2"-8"16,-12 4-26-16,3-1-44 15,4 1-16-15,-10 2-8 16,7-1-1-16,-5 3 0 15,0 0-5-15,0 0-18 16,0 0-10-16,-1 0-18 16,0 0-4-16,-8 4-1 15,-14 4 0-15,-35 14-7 16,21-15-7-16,1 1-21 16,0-1-6-16,10-1-8 15,4-1-1-15,3-4 0 16,3 0-1-16,5 3-2 15,-6-4 0-15,5 1-2 16,1-1 0-16,3 0-2 0,4 0-1 16,3 4-1-16,0 3-1 15,0 1 1-15,0-1 0 16,1 7 0-16,0 2 2 16,-1 5 0-16,0 2 0 15,-1 3 0-15,1-3 0 16,-3 7 0-16,0-2 1 15,-9-1 0-15,2 2-1 16,4-4 1-16,-4 3 0 16,-2-9-1-16,5 2 1 15,-8-6 0-15,9 5 0 0,7 0 0 16,-14-3 0-16,8-2-1 16,-7-1 1-16,3 2 0 15,4 4 0-15,4-3 0 16,3 4 0-16,-6-4 0 15,5 0-1-15,-9-1 0 16,-4-6 1-16,16-1-1 16,-2-5 1-16,7-1 0 15,7 0 0-15,-15-2-1 16,0 4 1-16,-5 1-1 16,-1 3 0-16,3 0 0 15,0 1 0-15,5 0 1 16,-10 1-1-16,5 0 0 0,-3-1 1 15,6 1-1-15,8-6 0 16,-9-2 0-16,5 2 1 16,-3-4-1-16,-1-1 0 15,0 0 0-15,0 0-1 16,0 0-2-16,0 0 2 16,0 0 0-16,3 1 1 15,14 7 3-15,25 6-1 0,-21-10 1 16,-2-6-1-16,-2-1 0 15,2 1 0-15,-2 0 0 16,-6 2 1-16,5 2-1 16,1-4 0-16,-3-1-1 15,-3 0 1-15,1 3 0 16,-8 0 0-16,4 2-1 16,-6-1 0-16,1-11-36 15,2 7-48-15,-12 7-167 16,15-13 157-16</inkml:trace>
  <inkml:trace contextRef="#ctx0" brushRef="#br0" timeOffset="40989.208">7901 4334 274 0,'5'-2'212'0,"4"0"47"16,-1 0-22-16,-2-1-29 0,-1 0-10 16,-1 0-33-16,-1 0-14 15,1-1-48-15,-4 3-27 16,0 0-29-16,0 1-11 16,-1 1-4-16,-2 25 0 15,-49 34-4-15,26-32-4 16,2 8-11-16,-3 0-2 15,0-5-4-15,-4 1-2 16,13-5-1-16,-10 0 0 0,4-1-1 16,6 1 0-16,-5-2-1 15,14 0 0-15,14 4 1 16,1-7-1-16,5-7 2 16,1-3 0-16,-5-6 2 15,7-6 3-15,15-9 0 16,3-5 0-16,5-13-3 15,7 1-1-15,-8 0-1 16,2 3-1-16,6-2 0 16,-7 0 0-16,-3 1 1 15,0-2 0-15,-23 4 0 16,6-1 1-16,-17-3 1 16,3 6-2-16,-3-8 0 15,-9 2-1-15,-2 1-1 16,-12-6 0-16,5 8-2 0,2 1 0 15,4 3 0-15,-2 12 0 16,2 1-1-16,-1 4 0 16,1 2-2-16,3-1-2 15,2 5-10-15,3 1-26 16,2 3-76-16,3 9-55 16,4-7-225-16,3 3 253 15</inkml:trace>
  <inkml:trace contextRef="#ctx0" brushRef="#br0" timeOffset="41421.342">8433 4304 837 0,'-3'-15'396'0,"-3"9"-145"16,1-1-50-16,4 2-49 0,4 5-32 15,-7 0-53-15,2 0-23 16,1 0-28-16,-1 2-2 15,-10 26 4-15,-11 35 2 16,12-24 2-16,-2-2-2 16,-2 3-5-16,-2-5-1 15,-1-3-5-15,1 3-2 16,1-9-1-16,1 0 0 16,3-3-1-16,-2-2 0 0,5-4-2 15,2 1 0-15,3-9-3 16,4-1-8-16,3-5-32 15,-16-9-28-15,17 0-74 16,7-5-58-16,7-11 125 16</inkml:trace>
  <inkml:trace contextRef="#ctx0" brushRef="#br0" timeOffset="41755.895">8750 4216 915 0,'-1'-3'421'15,"-7"5"-187"-15,1 0-55 16,-7 6-61-16,1 0-24 16,-4 7-22-16,-4 8-6 15,-4 10-17-15,2 8-4 16,4 3-7-16,9-1-1 15,2-6-4-15,6-2-4 16,2-4-11-16,-12-4-4 0,5 5-5 16,-17-8-3-16,8 3 0 15,-3 0 0-15,1-5-1 16,7 2 0-16,-6-6 0 16,7-1-1-16,5-4-27 15,-1-9-32-15,3-3-86 16,9-2-72-16,-4-14 131 15</inkml:trace>
  <inkml:trace contextRef="#ctx0" brushRef="#br0" timeOffset="42038.96">8365 4521 903 0,'-3'0'424'16,"2"9"-178"-16,-8-9-48 15,12-3-69-15,10-10-29 16,-1 0-36-16,15 7-13 16,-2 7-12-16,-1 9-7 15,7-10-8-15,-2 2-2 0,4 2-11 16,-9-9-2-16,-12 6-2 15,-3-2 6-15,-7-4-79 16,6 4-63-16,-5-4 80 16</inkml:trace>
  <inkml:trace contextRef="#ctx0" brushRef="#br0" timeOffset="42391.434">8926 4288 670 0,'0'0'394'0,"0"0"-52"16,0 0-147-16,0 0-31 15,2 0-64-15,12-1-26 0,9-3-30 16,22-6-12-16,-25 11-12 16,-3 2-5-16,4 3-6 15,9-5-1-15,-10 1 2 16,4-1-20-16,-3-1-134 15,-10 0 106-15</inkml:trace>
  <inkml:trace contextRef="#ctx0" brushRef="#br0" timeOffset="43587.094">9327 4111 364 0,'-3'-2'220'16,"-12"2"-20"-16,13-5-33 16,3 1-39-16,-1 4-16 15,0-1-18-15,0 0-5 16,0 0-13-16,6-2-3 16,3 1-5-16,2 0-4 15,10 0-7-15,23-1-4 0,-19 8-6 16,-3 1-3-16,-2 3-6 15,7 3-2-15,-5-4-4 16,7 1-5-16,1-2-6 16,-1-2-4-16,2 1-7 15,-5-2 0-15,-10-2-4 16,-2 2-1-16,-5 1-5 16,-7 1-1-16,-2 1-4 15,3 3 0-15,-6 6 3 16,-3-2 0-16,0 7 2 15,-7-1 1-15,8 10-1 16,-5 0 0-16,3 6 1 16,-6-8-1-16,-14-2 1 15,15 2 0-15,-2 1 0 16,-1 4 0-16,5-5-1 0,-7-2 3 16,6-1-5-16,10 3-1 15,1-3 1-15,-7 4-2 16,3-3 5-16,-3-3 3 15,1 1-3-15,4 1 0 16,2-7 1-16,-1 9-2 16,-2-3 3-16,6-6-2 15,-7 1-1-15,1-5 0 0,0 0 0 16,-3 2 2-16,-4-5 2 16,12-7-1-16,3-4 2 15,-2-1 0-15,-3 1 1 16,0 0 1-16,-2 0-1 15,1 0 0-15,0 0-1 16,0 0-1-16,-12 4-4 16,11-4 0-16,-5 0-1 15,-11 1 1-15,-21 5 1 16,23-3 1-16,0-4 1 16,-3-3 1-16,2 4 0 15,-7 5 0-15,2-2 3 16,1-1 2-16,1-2 3 15,5-3-2-15,3-3 2 16,1 7-3-16,-5-3-2 16,4-2 0-16,-2 6-4 0,1-12-2 15,7 13-10 1,9 2-33-16,-5-9-109 0,8 4 101 16</inkml:trace>
  <inkml:trace contextRef="#ctx0" brushRef="#br0" timeOffset="49328.389">2015 6395 351 0,'0'-3'194'0,"3"-5"-26"16,-3 5-7-16,0 2-23 15,2-4-9-15,-2 3-20 0,3-7-11 16,-2 4-15-16,0 2-4 16,0 0-10-16,-1 2-5 15,0 0-14-15,0 0-10 16,0 0-19-16,0-1-7 16,0 1-6-16,-1 1-1 15,0 0-2-15,0 3-1 16,-4 9 0-16,-3 3-1 0,-11 23 0 15,13-26 0-15,-4-3 2 16,8-5 0-16,-4 2 1 16,-1-5 0-16,1-1 3 15,1-3-2-15,6-4-5 16,4 1-4-16,3-10-20 16,7 2-9-16,1-2-9 15,-2-6 0-15,4 9 11 16,-1-4 8-16,3 12 13 15,-2-4 3-15,2 1 2 16,-4 7 0-16,-3 1-1 16,-1 8 2-16,-5 3 5 15,0 3 4-15,-7-1 8 16,-3 6 1-16,-1 5 1 16,2 3 0-16,-8 7-4 15,-6 0-2-15,-4 10-3 0,-13-3-2 16,1-2 0-16,4 6-2 15,-6-14-1-15,4-2 0 16,-8-4 0-16,6-13 2 16,3-5 1-16,-11-4 1 15,13-6 1-15,-6-9 0 16,8-3-2-16,10-8-2 16,5 4-3-16,3-2-2 0,-7-2-1 15,13 9-1-15,1-3 1 16,2 4 1-16,16 5-1 15,-12 0-1-15,3 0 1 16,4 3-2-16,2 2 1 16,2 6 0-16,7 5 2 15,2 4 1-15,12 14 0 16,-11-8 2-16,-5 2 1 16,-6 1 0-16,-2-13 0 15,12 0 0-15,-10 1 0 16,-2-5-1-16,-10-2 1 15,0 5 1-15,11-3-1 16,8-7 0-16,-7 0-5 16,9 4-16-16,-8-7-84 0,-1 3-55 15,5 3-245-15,-9-8 251 16</inkml:trace>
  <inkml:trace contextRef="#ctx0" brushRef="#br0" timeOffset="49785.345">2361 6607 486 0,'-5'-7'323'0,"2"1"40"0,-2 1-122 16,10 6-74-16,3-2-37 15,-9 6-65-15,2 2-20 16,1 0-15-16,-9 1 1 16,-2 2 9-16,4 6 4 15,-1-6-6-15,-3 3-2 16,16-11-14-16,-12-2-8 16,-3 6-7-16,22-3-1 15,-14 7-2-15,6-6-1 0,7 3-9 16,-23-3-26-16,9-3-66 15,0 6-58-15,-1-6-263 16,2-1 273-16</inkml:trace>
  <inkml:trace contextRef="#ctx0" brushRef="#br0" timeOffset="50722.02">2756 6399 325 0,'44'-15'220'0,"-42"12"18"16,0 1-35-16,0 1-42 16,-3 0-13-16,0 0-16 0,1 0-6 15,0 0-17-15,0 0-10 16,-1 0-23-16,0 1-13 16,-1 0-18-16,-6 4-7 15,-10 4-11-15,-34 36-5 16,23-18-11-16,-7 3-2 15,13 1-4-15,7 2-2 16,6 0 0-16,10 1-1 0,-1-3-4 16,-5-5 1-16,3-10-1 15,4-1 1-15,3-8 3 16,2-1 1-16,-5 1 3 16,15-6 0-16,3 2 0 15,8-3-1-15,18-10 0 16,-17 3 0-16,10-8 0 15,-2 2 0-15,-16-4 0 16,8-6 1-16,2-2-1 16,-3 0-1-16,4-1 1 15,-8 3 1-15,-16 0-1 16,-3-1 2-16,1 3-1 16,-2 0 2-16,-1 6 0 15,-2-2 1-15,-10 5 1 0,-7 2 0 16,5-1-1-16,-13 6-2 15,5 2-2-15,4 3-2 16,-11 6-1-16,16 0-2 16,-11 0 0-16,9 2-1 15,5 5-19-15,-15-5-30 16,19 1-145-16,-10 0-143 16,11-4 207-16</inkml:trace>
  <inkml:trace contextRef="#ctx0" brushRef="#br0" timeOffset="52550.766">3621 6509 385 0,'30'-36'229'0,"-28"32"-12"16,3-4-21-16,-2 2-19 15,1 0-9-15,-2 5-15 16,-2 1-7-16,0 0-22 15,0 0-14-15,0 0-24 16,-1 0-11-16,0 0-24 16,0 0-11-16,0 0-19 15,-11 14-5-15,-38 41-5 16,33-23-2-16,-8 5-2 16,0-1-1-16,-4-1-2 15,-8-1 1-15,3-10-1 16,4-4 1-16,4-1-1 15,9-7-2-15,2-5-2 16,6-2-22-16,17-2-86 16,-24-5-57-16,15-3 92 0</inkml:trace>
  <inkml:trace contextRef="#ctx0" brushRef="#br0" timeOffset="52882.802">3490 6479 1052 0,'-3'-3'458'0,"-3"1"-247"16,6 2-54-16,0 0-61 15,0 0-33-15,3 8-27 16,2 14-2-16,7 29-4 15,-8-25 1-15,4 2-1 16,3-4-2-16,0-3-7 16,1 1-4-16,-4-7-7 15,-3 1-2-15,4-10 1 16,-4 0 1-16,10-6 0 16,1-5-1-16,-2 1-36 0,13 4-35 15,-2-1-126-15,-3 1-97 16,-2 1 176-16</inkml:trace>
  <inkml:trace contextRef="#ctx0" brushRef="#br0" timeOffset="53800.726">4286 6318 313 0,'-8'-4'233'16,"13"2"44"-16,-5-3-23 16,-7-2-45-16,15 6-24 15,-13-7-45-15,5 10-16 16,-5-2-27-16,4 0-6 16,0 0-17-16,0 0-13 15,0 0-20-15,1 0-7 0,-1 0-7 16,-1 0 0-16,-4 15 0 15,-32 29 1-15,18-18-2 16,-2 1-3-16,2 2-5 16,2 4-8-16,4 5-5 15,0-7-2-15,4 3-2 16,3-10 3-16,-4-3 0 16,2-4 1-16,2-11 0 15,-2 8 1-15,4-16-4 16,5 11-2-16,-6-7-28 15,9-4-31-15,-2-3-74 16,-1-8-45-16,9 2-99 16,-2 0-74-16,0 0 228 15</inkml:trace>
  <inkml:trace contextRef="#ctx0" brushRef="#br0" timeOffset="54465.518">4521 6349 550 0,'5'-7'339'16,"-10"-1"-39"-16,15 5-88 16,-6 0-27-16,-1 2-50 15,6 0-23-15,-21 3-46 16,10-2-11-16,-6 7-2 15,3 5 4-15,5-1 7 16,-4 7 0-16,-6-4-11 16,-2 3-5-16,-7 2-9 15,-5 2-6-15,6 9-12 16,2 4-5-16,-1-6-7 16,3 3-3-16,-3-7-3 15,6-7-1-15,7 3-1 16,-4-2-1-16,9-1 0 15,0-3 0-15,5-2 0 16,5 0 0-16,-1-8 1 16,2 3 1-16,6-2 0 0,2-3 1 15,6-2 0-15,-2-3 1 16,-2-7 1-16,2-6 0 16,2-4-1-16,1-1 1 15,1-5-1-15,1-1 0 16,3 4 1-16,-7-4 0 15,-2 1 1-15,-10 0 0 16,-12 2 0-16,-2 1 2 16,-11 5-2-16,4 2 0 0,-6 5-2 15,-6 3-1-15,3 1-1 16,-7 3-1-16,4-2 0 16,6 1 0-16,-4-1 0 15,5 2 1-15,0 1-1 16,-3-4 0-16,9 5-1 15,-2-2 0-15,6-2 0 16,0 4-2-16,-1-3-3 16,5 5-20-16,-1 0-54 15,0 0-42-15,0 0-121 16,0 0-76-16,0 0 200 16</inkml:trace>
  <inkml:trace contextRef="#ctx0" brushRef="#br0" timeOffset="55019.088">4948 6177 597 0,'-11'-7'281'0,"4"4"-109"16,2 2-26-16,-23-3-55 16,28 9-20-16,0-4-27 15,3-1 5-15,-3 0 25 16,0 0 14-16,0 0 15 16,0 0-6-16,0-1-19 0,9 1-8 15,2 0-16-15,0 1-6 16,29 13-9-16,-29-13-3 15,6 8-5-15,-1-8-3 16,4-1-5-16,2 1-3 16,-9-5-7-16,2-3-3 15,-5-4-2-15,0 8-1 16,-2 3-2-16,-8 0 0 0,0 1-5 16,0-1-5-16,-2 0-50 15,1 0-40-15,0 0-119 16,-1 4-81-16,-3 12 185 15</inkml:trace>
  <inkml:trace contextRef="#ctx0" brushRef="#br0" timeOffset="55849.058">5527 6007 364 0,'0'-7'236'15,"4"3"3"-15,0-3-57 0,2 3-40 16,-2 0-18-16,-1-2-13 16,3 2 0-16,-6 1-7 15,3-1-5-15,-1 2-16 16,-3 1-12-16,0 0-24 16,0 1-9-16,-13 0-15 15,1 1-5-15,-29 10-8 16,23-9-3-16,7-1-2 15,-13 6-1-15,-4-2-1 16,9 2 0-16,2-3-2 16,0 0 0-16,8-6 0 15,-1 5-1-15,0-2 0 16,11 3-1-16,2 0-4 16,1-4 0-16,-3 0-1 15,0 0 3-15,0 0 0 16,13 7 2-16,4 3 0 0,33 18 1 15,-28-11 0-15,-4-3 0 16,-4 7 0-16,-1 2 0 16,-5-5 1-16,0 6 0 15,-1 1 0-15,-13-4 1 16,7-2 1-16,1-3-1 16,-9-5 2-16,12 1-1 15,-13 4 0-15,-4-5 0 0,1-4 0 16,-1-4 0-16,1-6 0 15,-1 0 1-15,1-1 0 16,-2-2-1-16,4-1 1 16,3-7-2-16,-1-5-1 15,7 1 0-15,2-1-1 16,2-3-1-16,8 1 0 16,-3-5 0-16,6-1 0 15,-1 5 1-15,1 4 0 16,-3-2 5-16,-1 3 15 15,1-2 5-15,-1 4 8 16,4 2-3-16,1 0-10 16,-1 7-6-16,0-1-8 15,2 1-1-15,-4 2-1 16,1 2-4-16,-5 2-141 0,4 5 106 16</inkml:trace>
  <inkml:trace contextRef="#ctx0" brushRef="#br0" timeOffset="56917.58">6135 6413 322 0,'-4'-2'217'0,"0"1"-11"0,-1-1-51 16,3 1-16-16,-7-2-22 16,8 2-14-16,0 0-15 15,0 0-6-15,0 0-3 16,0 0-2-16,-1 0-10 16,1 0-6-16,0 0-13 15,0 1-1-15,0 0-1 16,0 0 3-16,1 0 0 15,0 0-3-15,19 3 4 16,34 5 2-16,-24-6-5 16,0-2-2-16,-2-1-9 15,-3 1-8-15,3 1-9 16,-1-1-3-16,-4-1-7 0,-2 0 0 16,-10-4-2-16,2 6-1 15,-6-1 0-15,-2-2-2 16,-3 3-4-16,-2-1-3 15,-1 0-45-15,1 0-41 16,0 0-135-16,0 0-93 16,-9 11 195-16</inkml:trace>
  <inkml:trace contextRef="#ctx0" brushRef="#br0" timeOffset="57404.818">6044 6595 408 0,'-2'-7'248'0,"-1"12"-19"16,2-4-45-16,-5 1-65 0,5-2-25 15,0-1-25-15,0 0-7 16,0 0 5-16,0 0 8 16,1 1 13-16,0 0 8 15,0 0 5-15,0 0 0 16,11 1-6-16,14 3-4 0,26 8-12 15,-29-14 1-15,2 5-19 16,-3-5-1-16</inkml:trace>
  <inkml:trace contextRef="#ctx0" brushRef="#br0" timeOffset="59778.232">7250 6231 872 0,'0'-1'343'16,"0"-1"-191"-16,-2-1-73 15,1-3-13-15,0 5-14 16,0 0-3-16,-2 0 2 0,-14 2 0 16,-36 20 6-16,31-4-2 15,-10 3-12-15,-1-2-7 16,4 0-16-16,-3-1-8 15,2 5-6-15,7-3-2 16,-2 8-3-16,10 1 0 16,4 1 0-16,1-2-1 15,12 0 1-15,-5 2-1 16,2-5 1-16,3 8 0 16,-7-8-1-16,12 0 0 15,5-3-13-15,-4-15-17 0,5 4-42 16,-6-7-37-16,0-1-115 15,5 1-133-15,6-11 228 16</inkml:trace>
  <inkml:trace contextRef="#ctx0" brushRef="#br0" timeOffset="60246.503">7705 6376 503 0,'5'-11'289'16,"-5"3"-29"-16,11 0-53 15,-3 0-39-15,-6 2-26 16,5-1-33-16,-7 2-13 16,0 1-8-16,4 0 0 0,-2 5-5 15,-5-1-7-15,2 0-27 16,0 0-14-16,-6 2-16 16,-16 8-3-16,-31 23-1 15,22-12 0-15,5 4-3 16,-2-1-2-16,-8 2-4 15,2-1-1-15,1 0-1 16,-3 3 0-16,14-6 0 16,4-1-2-16,4-4 1 15,7-6 0-15,-1-2-5 16,1-2-29-16,3-7-59 16,4 5-54-16,1-14-155 15,10-5-174-15,-1-6 303 16</inkml:trace>
  <inkml:trace contextRef="#ctx0" brushRef="#br0" timeOffset="60544.379">7504 6362 819 0,'-7'-1'426'0,"4"-2"-78"16,1 4-174-16,2-1-35 0,-2 0-56 15,1 0-71-15,0 11 29 16,0 4-9-16,8 32-11 16,4-22-3-16,11 6-5 15,-5-7-3-15,-5-1-3 16,5-4 0-16,-10-7-1 16,9 7 1-16,0-6 0 15,-3-2 1-15,2-1-1 16,-4-6 3-16,5-4-42 15,3-7-43-15,2-4-136 16,2-2-111-16,6-4 199 16</inkml:trace>
  <inkml:trace contextRef="#ctx0" brushRef="#br0" timeOffset="60995.508">8020 6250 539 0,'-4'-9'362'16,"-2"-3"96"-16,12 6-265 16,-10-7-39-16,1 13-64 15,14 3-101-15,-4 9 47 16,6 4-3-16,9 7 3 16,3 6 5-16,-7-4-1 15,0 1-1-15,1-2-6 16,-16-4-6-16,14 5-6 15,-1 3-3-15,-13 0-3 16,6 3-1-16,-12-1-3 16,-7-2 0-16,0 1-1 0,-2-5 1 15,-9 0 1-15,6-4-2 16,4 1-1-16,-10-4-2 16,0-1-48-16,-5-9-52 15,1-4-166-15,4 0 160 16</inkml:trace>
  <inkml:trace contextRef="#ctx0" brushRef="#br0" timeOffset="61995.734">8742 6248 415 0,'27'-42'216'0,"-25"37"-65"16,0 0-49-16,-2 3-16 0,0 1-26 16,0 0-10-16,0 0 1 15,0 0 9-15,0 0 26 16,0 0 12-16,0-5 7 15,0-4-3-15,-1 8-11 16,0 1-9-16,0 0-24 16,-6 0-10-16,-21 11-13 15,-23 24-4-15,16-13-4 16,15 1-2-16,1-1-9 16,-11-1-3-16,13 6-5 15,-13-3-3-15,9-5-2 16,8 0 0-16,1 0-2 15,4 4 0-15,-2 6 0 16,5 2 0-16,-3 4-1 16,3-8 0-16,8 5 1 0,-1-3 1 15,9-7 3-15,2 11-1 16,10-18 0-16,2 4 0 16,4-13-4-16,0-12-33 15,6-7-136-15,15-10-115 16,-3-5 164-16</inkml:trace>
  <inkml:trace contextRef="#ctx0" brushRef="#br0" timeOffset="62543.64">9252 6321 428 0,'6'-7'319'0,"0"-1"25"16,2 3-131-16,-6 2-27 15,-1 2-39-15,1 0-13 0,-2 0-38 16,0 0-18-16,0 1-20 15,-1 0-2-15,-2 11 0 16,-6 6 1-16,-28 29-14 16,9-29-11-16,-3 5-12 15,0-2-5-15,1 2-6 16,6 2-1-16,1-4-2 16,-2 0 0-16,-1-7-1 15,-2 1 0-15,5-4-3 16,4-2 0-16,7-3-38 15,0-4-22-15,4-3-79 16,3 2-55-16,3-8-136 16,9 4 198-16</inkml:trace>
  <inkml:trace contextRef="#ctx0" brushRef="#br0" timeOffset="62863.302">9127 6310 707 0,'9'2'372'15,"-24"-2"-97"-15,11 3-59 0,-1 1-71 16,-7-1-30-16,12 8-34 16,0 2-16-16,3 6-18 15,1 0-5-15,7 2-8 16,-2 1-3-16,5 1-9 15,3 3-3-15,-3-3-7 16,1-3-1-16,2 2-1 16,-5-6-2-16,3-2 0 15,0 2 1-15,2-14 2 16,-13-3-6-16,16-10-67 16,3-4-55-16,1 3-179 15,15-3 178-15</inkml:trace>
  <inkml:trace contextRef="#ctx0" brushRef="#br0" timeOffset="63394.396">9635 6061 914 0,'0'-8'409'0,"7"7"-195"16,1 2-49-16,8 2-58 16,-4 5-10-16,2 14-18 15,5-6 1-15,-2 17 6 16,-3 6-9-16,6-5-59 0,-6 8-9 15,2-4-18-15,-1-4-5 16,-13-1 42-16,-2-2 1 16,-4-4-9-16,-13 2-6 15,9 3-4-15,-4 8-2 16,-9-4 2-16,6 1 0 16,-9 0-2-16,0-11 0 0,0-2 5 15,0-11-42 1,2-10-161-16,12-1 1 0,4-4 80 15</inkml:trace>
  <inkml:trace contextRef="#ctx0" brushRef="#br0" timeOffset="75443.319">1809 7905 318 0,'30'-27'186'0,"-30"21"-25"16,7 2-13-16,-7 1-26 15,6-4-1-15,-6 7-1 16,13-6-2-16,-14 5-6 16,-6-1-7-16,3 1-6 0,-1 1-5 15,9 0-18-15,-4 0-11 16,0 0-22-16,0 0-7 15,0 0-9-15,0 0-1 16,1 16 0-16,-18 35-1 16,2-21-3-16,-8-2-2 15,4 3-5-15,-3 2-3 16,-11 1-4-16,10-4 1 16,4 4-2-16,1-5-1 0,-1-2 0 15,2-3-1-15,-5-2 0 16,0 3 0-16,8-9 2 15,2 1 0-15,7-3-4 16,0-10-19-16,2-9-73 16,8-2-69-16,-5-16-368 15,10 1 348-15</inkml:trace>
  <inkml:trace contextRef="#ctx0" brushRef="#br0" timeOffset="75909.716">1657 7886 458 0,'4'-8'310'0,"-4"-3"-12"0,1 9-70 16,0-3-25 0,-4 5-58-16,3 0-30 0,-1 0-45 15,-1 0-13-15,1 4-3 16,-3 13 2-16,-7 37-9 16,8-29-9-16,3 0-16 15,2-3-6-15,3-4-5 16,3 4-2-16,-1-1-2 15,-4-1-1-15,1 3 0 16,-4-8 0-16,0 2-1 16,6 1 1-16,-2-5 2 15,9 1 0-15,7-7 4 16,-5 2 0-16,6-6 1 16,1 0 2-16,-1-3 0 15,3-7-1-15,-3 2-3 16,6-1-6-16,-12-2-31 15,8 4-32-15,-8 4-106 0,-8 3-110 16,6 5 172-16</inkml:trace>
  <inkml:trace contextRef="#ctx0" brushRef="#br0" timeOffset="76625.959">2394 7915 511 0,'-6'0'274'0,"4"0"-51"16,-9-1-21-16,11-1-41 15,7 1-16-15,-6 1-37 16,0 4-13-16,6-4-14 16,-2 8-6-16,2 1-2 15,1-1-3-15,-1 2-7 16,2-5-4-16,4 4-7 15,5-3-2-15,7-2-8 16,1-2-5-16,5-2-13 16,3-2-5-16,-14-3-9 0,-7 3-2 15,1-6-3-15,-4 2-1 16,4 4 2-16,8-3-1 16,-16 7-19-16,0-3-30 15,0 4-98-15,-4 4-79 16,3-6 133-16</inkml:trace>
  <inkml:trace contextRef="#ctx0" brushRef="#br0" timeOffset="77142.292">2369 8093 425 0,'-12'-4'268'0,"3"1"-42"16,15 4-71-16,3-1-29 15,-2 3-35-15,0 0-3 16,-11 0 8-16,-2-3 4 16,5 2-5-16,0-1-4 0,1-1-10 15,16 4-6-15,29 12-5 16,-31-7-2-16,-1-2-11 15,1 3-2-15,6-3-4 16,-3-3-2-16,6-1-4 16,0-5 0-16,-4-1-5 15,3 2-3-15,0-7-7 16,-5 5-5-16,-3-2-9 16,3-1-5-16,-8 5-3 15,4-5 0-15,-3 6-44 16,-3 0-63-16,-2 4-269 15,-5 8 240-15</inkml:trace>
  <inkml:trace contextRef="#ctx0" brushRef="#br0" timeOffset="115620.311">3441 7803 533 0,'0'-1'280'0,"0"0"-68"16,0 0-36-16,0 0-49 16,0 0-15-16,0 0-18 15,0 0-9-15,0 0-11 16,0 0-1-16,0 0-12 15,0-1-8-15,0 1-19 16,0 0-9-16,0 0-13 16,0 1 0-16,0 0-1 15,0 0 0-15,-1 7-1 16,0 5-1-16,1 2-1 16,4 32-1-16,-15-22 0 15,9 6 0-15,-15 11-1 16,-6-7 2-16,9-3-1 15,-12-4 1-15,21-8-2 16,13 3 0-16,8-2 0 16,-16 3-5-16,-6-5 1 0,-16-4 0 15,1-3 0-15,16-1 4 16,1-6 0-16,6 4 1 16,-1-6 1-16,1-2-14 15,4 0-93-15,-6-1-99 16,0 0 119-16</inkml:trace>
  <inkml:trace contextRef="#ctx0" brushRef="#br0" timeOffset="116045.277">3547 8146 730 0,'0'-1'382'15,"0"0"-78"-15,0 0-153 0,0 1-13 16,0 0-40-16,-1 0-21 16,0 0-30-16,0 2-9 15,0 4-13-15,0-1-4 16,-1-2-8-16,1 1-3 16,0 0 0-16,0-3 0 15,0 1-1-15,0 2-1 0,0-3-4 16,0 4-1-16,1 2-32 15,0-3-36-15,1 6-130 16,0-4-129-16,1 0 201 16</inkml:trace>
  <inkml:trace contextRef="#ctx0" brushRef="#br0" timeOffset="117012.895">3973 7863 365 0,'3'-9'234'15,"2"-3"-4"-15,14-28-38 16,-13 29-67-16,0 2-18 16,1 6-19-16,6 0 1 15,-12 5-1-15,-1 2-6 16,-1-4-14-16,0 0-5 15,0 0-7-15,0 0-2 0,0 0-7 16,-5 9-4-16,-3 9-9 16,-10 36-3-16,9-25-11 15,-3 4-3-15,0-3-7 16,-5-4-1-16,5-4-3 16,-1 0 1-16,7 2-2 15,-3-6-1-15,6-3 2 16,9 0-1-16,-12-12 0 15,1-2 1-15,-1 1 3 16,-3-4 3-16,10 0 1 16,2-2-2-16,-1-6-8 15,4-3-3-15,1-10 0 16,6 11 1-16,7-12-2 16,1 4-2-16,-3 9-1 15,-1-14-4-15,0 25 0 0,-13-7-1 16,6 13 2-1,-3 12 1-15,-5-9 4 0,5 11 1 16,-4-10 0-16,0 4 1 16,1 1 0-16,4-1 1 15,7 3 3-15,-3-7-1 16,-5 1 0-16,-2-4 1 16,-5-2-4-16,5-3 1 15,13-7-22-15,-1-1-35 0,14-2-117 16,-4-4-91-16,2 6 159 15</inkml:trace>
  <inkml:trace contextRef="#ctx0" brushRef="#br0" timeOffset="117483.154">4394 7720 847 0,'-4'-7'412'0,"16"2"-141"0,-16 9-161 16,9-2-21-16,-7 4-34 16,-5 6-4-16,6 9-5 15,-6 1-6-15,-2 11-3 16,3 5-2-16,-12 8-10 15,2-1-6-15,3 1-5 16,1 0-2-16,1-9-3 16,0 3 0-16,-1-11-2 15,-2-5 0-15,-1-1-1 16,2-5-1-16,2-4-14 16,4-3-42-16,4-7-188 15,8 0 163-15</inkml:trace>
  <inkml:trace contextRef="#ctx0" brushRef="#br0" timeOffset="121784.006">4619 7755 666 0,'0'-1'304'16,"0"0"-142"-16,0 0-33 16,0 0-56-16,5 0-25 0,-5 0-26 15,0 1-2-15,0 0 2 16,0 0 5-16,0 0 4 16,0 0-2-16,0 0-3 15,2 0 3-15,4 1 7 16,-4-1 1-16,-2 0 8 15,0 0 0-15,0 0-3 16,0 0 1-16,0 0-2 16,0 0-2-16,0 0-3 15,0 0-2-15,0 0-9 16,0 0-5-16,0 0-8 16,0 0-4-16,0 0-4 15,0 0-1-15,-1 6-1 16,-2 9 0-16,-13 28 1 0,9-20-1 15,2 0 0 1,0 5 0-16,1 4 0 0,-5-4 0 16,-3 5 0-16,2-6 1 15,-1-3-1-15,7 1 0 16,-3-6 0-16,-3 3 0 16,5-8 0-16,-1-3 2 15,2-4 2-15,3-4 2 16,-1-3 6-16,-1-2-19 0,3 1-84 15,0 0-57-15,0 0-279 16,0-1 270-16</inkml:trace>
  <inkml:trace contextRef="#ctx0" brushRef="#br0" timeOffset="123252.845">4961 7735 419 0,'0'-2'245'15,"0"1"-40"-15,0 0-62 16,0 0-22-16,0 0-31 16,0 0-6-16,0 0 4 15,0 0 8-15,0 0 11 16,0 0 0-16,0-1-22 15,0 1-11-15,0 0-24 16,0 0-11-16,-1 1-14 16,0 0-4-16,-1 16-7 15,-41 36-1-15,28-23-5 16,-1 1-1-16,-1 4-2 16,2-7 0-16,-5 1-2 0,4-2 1 15,8-12-1-15,7 2 0 16,-1-14 2-16,0 4 0 15,2-1 5-15,-5-7 2 16,17 7-3-16,-13-10-1 16,9-3-6-16,-8-5-2 15,-4-7 0-15,19 8 0 0,-11-7 0 16,13 6-1-16,-5 5-1 16,2-12 0-16,-10 13 0 15,2 4-2-15,-1-1-1 16,-1 11-2-16,3 1 0 15,0 4 1-15,0 11 3 16,-2-10 2-16,0 4 1 16,4-5 0-16,3-10 1 15,1 4 0-15,6-3 1 16,-5-3 1-16,-7-5 1 16,2-6 4-16,4-2-57 15,1-1-43-15,7 1-114 16,-3 2-82-16,2 6 182 15</inkml:trace>
  <inkml:trace contextRef="#ctx0" brushRef="#br0" timeOffset="123719.443">5282 7660 789 0,'5'-9'373'0,"-4"7"-144"15,-9-2-33-15,5 2-67 16,-2 7-26-16,-1 7-43 16,6 7-12-16,-15 9-6 15,15 4-3-15,-14 12-6 16,-1 7-6-16,-1 8-7 0,-21-1-5 15,12-4-6-15,-4-6 0 16,8-10-2-16,8-3-1 16,-3-6-1-16,9-6 0 15,2-13-13-15,1-3-30 16,7-9-112-16,1-1-243 16,-1-8 256-16</inkml:trace>
  <inkml:trace contextRef="#ctx0" brushRef="#br0" timeOffset="126768.02">5457 7752 213 0,'-1'1'144'0,"-1"1"8"15,-1 3-37-15,1-3-36 16,1 0-10-16,-1-2-10 16,1 0-1-16,1 0-8 15,0 0-8-15,0 0-10 16,7 0 0-16,0-1 10 15,-2-1 5-15,5 0 6 16,0-1 1-16,-3 1-2 0,32-7-3 16,-27 9 2-16,2 3-3 15,1 1-10-15,1-1-3 16,0 1-12-16,-3-2-4 16,-1 5-6-16,0 3-1 15,-10 1 1-15,-2 3 4 16,-3 6 7-16,6 2 3 15,-17 1-1-15,1 1-1 16,-9 0-3-16,-10 3 1 16,13-1-3-16,-5-2-2 0,5-7-2 15,-2 0-1-15,0 0-2 16,0-2-2-16,0 1-1 16,1-5-2-16,6-3 0 15,2 1-2-15,0-4 1 16,5 0-2-16,-2-1-1 15,7-3-1-15,2 1-3 16,-3-1 0-16,3-1-3 16,0 0 0-16,0 0 2 15,0 0 1-15,0 0 8 16,0 0 2-16,5 2 5 16,9 3 2-16,1 0 10 15,32 9 5-15,-26-13 11 16,-5-1 6-16,8-1 3 0,2 1-2 15,1-2-9-15,5 0-6 16,-11 0-11-16,0-2-2 16,-2 2-3-16,9 1-2 15,-9-1-2-15,3-1-4 16,-13-2-4-16,-3 3-2 16,2 1-2-16,-8-2 0 0,14 2-3 15,-14 1 2-15,-16-2-65 16,16 4-49-16,-1 3-189 15,-1-3 182-15</inkml:trace>
  <inkml:trace contextRef="#ctx0" brushRef="#br0" timeOffset="132135.26">6483 7805 536 0,'0'0'285'0,"1"0"-63"16,-1 0-37-16,0 0-48 15,0-2-18-15,0 1-20 16,0 0-13-16,0 1-12 16,0 0-4-16,0 0-5 15,0 0-3-15,-1 21-11 16,-13 27-7-16,-1-21-16 15,-6 1-6-15,0-4-9 16,0 0-3-16,3-1-2 16,-1-6-1-16,5-3-1 15,2 0 1-15,1-7-1 0,-1 0 1 16,1-3-2-16,5-6-5 16,3-3-67-16,3 0-47 15,7 2-79-15,-7 2-52 16,2-4-71-16,2 6-68 15,-5-2 247-15</inkml:trace>
  <inkml:trace contextRef="#ctx0" brushRef="#br0" timeOffset="132533.943">6389 7787 621 0,'-2'0'320'0,"-2"2"-80"15,-2-2-51-15,5 0-49 16,0 0-25-16,0 0-39 0,0 0-17 15,0 0-20-15,-1 6-2 16,2 8-1-16,3-4-2 16,16 31-5-16,-7-27-3 15,3 1-7-15,-1 2-4 16,-2 2-7-16,4-1-1 16,-7-1-1-16,-1 1 0 15,1 0-1-15,-8 1 0 0,0-5-49 16,-1 4-50-16,0-14-184 15,0 1 173-15</inkml:trace>
  <inkml:trace contextRef="#ctx0" brushRef="#br0" timeOffset="133625.305">7105 7713 479 0,'-8'0'306'15,"-1"-1"-19"-15,17-3-109 16,-6 3-18-16,7-2-44 15,-9 3-17-15,-3-1-31 0,8-3-10 16,-6 4-1-16,0-1 7 16,1 1 12-16,-1 0-1 15,0 0-16-15,1 0-13 16,-1 0-19-16,0 0-5 16,-4 11-4-16,-5 8-2 15,-24 32-5-15,22-21-2 16,-4 1-4-16,2-1 0 0,4 2-2 15,-1-6 1-15,6-4-1 16,-1-2 0-16,3-5 1 16,-1-2 0-16,2-2 0 15,0-2 1-15,-1-9 1 16,1 0 1-16,-3-3-21 16,5 2-28-16,0 0-72 15,0-1-56-15,0 1-188 16,0 0 227-16</inkml:trace>
  <inkml:trace contextRef="#ctx0" brushRef="#br0" timeOffset="134365.287">7425 7684 475 0,'1'-3'289'16,"-1"2"-22"-16,0 1-84 15,0 0-13-15,0 0-31 16,0 0-13-16,0-1-28 16,0 0-9-16,-1-1-12 15,0 1-7-15,0 1-20 16,-5 1-10-16,-4 5-13 16,-3 3-6-16,-30 36-10 15,25-27-2-15,-6 2-3 16,5 2-3-16,2 3 0 15,1 5-1-15,3-3-1 16,2 2 0-16,-4-6-1 16,7 6 0-16,8-7 0 0,6 3-1 15,3 0 0-15,-2-13 0 16,-1 4 0-16,-5-11 0 16,12 1 1-16,2 0 1 15,3-5 5-15,5-1 2 16,0-10 1-16,2-3-1 15,8-9-1-15,-3-1-1 0,9 1-2 16,-1-3-1-16,-4 1 1 16,1 0 0-16,-15-3 1 15,-1 5 2-15,-20 0 3 16,-3 2 1-16,-2-2 1 16,-1 3 0-16,-6-3-4 15,5 0-2-15,-13 5-3 16,-3-2 0-16,8 3-2 15,-14 4 0-15,14 2 0 16,0 2-1-16,2 6-1 16,7-4 0-16,-9 5-2 15,4-1-1-15,3 4-2 16,-2 6-1-16,6-4-32 16,-5 9-41-16,-1-1-166 15,0 0 158-15</inkml:trace>
  <inkml:trace contextRef="#ctx0" brushRef="#br0" timeOffset="136553.305">7852 7368 331 0,'0'0'215'0,"0"0"8"15,0 0-45-15,0 0-57 16,0 0-18-16,0 0-33 16,0 0-10-16,0 0-11 15,0 0-1-15,0 0-7 16,0 0-5-16,0 0-6 15,0 0-2-15,0 0 3 16,0 0 2-16,0 0 3 16,0 0 3-16,0 0-2 15,0 0 0-15,0 0-5 16,0 0-2-16,0 0-5 16,0 0-1-16,0 0-6 15,0 0-2-15,0 0-1 16,0 0 0-16,0 0 0 0,14 7 0 15,26 10-1-15,-19-13 1 16,-2 2-2-16,7-3 1 16,-2 0 0-16,-6-5 1 15,7 2-1-15,-7 2-2 16,3-3-5-16,-4 4-1 16,-14-1-1-16,5-1-1 15,2 5-1-15,-4-6 1 16,6 1 0-16,-12-1-1 0,-9-6 1 15,9 6-1-15,-7 0 1 16,7 3-20-16,0-2-78 16,0-1-72-16,0-1 96 15</inkml:trace>
  <inkml:trace contextRef="#ctx0" brushRef="#br0" timeOffset="137449.744">8533 7224 471 0,'5'-3'297'0,"2"4"1"16,-1-2-61-16,0-1-56 15,-8 0-24-15,-12-3-35 16,17 4-16-16,-10 1-24 0,7-1-10 16,-1 1-20-16,0 0-10 15,1 0-14-15,0 0-7 16,0 0-4-16,-1 0-1 16,0 0-5-16,-6 14 0 15,-18 27-3-15,11-28-1 16,2 1-2-16,-6 0 0 15,8 2 0-15,-2-2-1 0,-1-1 0 16,6-2-1-16,-1-4 0 16,3 3-1-16,1-4 0 15,1 0-1-15,3-4 1 16,0 1 0-16,0-3 0 16,0 0 1-16,0 0-2 15,0-1-1-15,0 0-1 16,0 0-2-16,2-1 0 15,11-1 0-15,-2-3 0 16,35-25 0-16,-38 27 0 16,-1 3-1-16,2 1 1 15,-9 1-2-15,11 4 2 16,-2 1 1-16,-4 2 2 16,11 6 0-16,-13-7 0 15,13 3 1-15,-6-8 1 16,-7-2-1-16,12 0 2 0,-11-4 0 15,3 0 0-15,0-6 8 16,6 1-56-16,2 0-31 16,13 3-111-16,-2 0-133 15,0 2 212-15</inkml:trace>
  <inkml:trace contextRef="#ctx0" brushRef="#br0" timeOffset="137897.182">8791 7229 644 0,'1'-34'378'0,"-6"32"-55"16,-1 2-140-16,3 0-30 15,2 0-62-15,0 0-22 16,0 0-31-16,-3 4-8 15,-4 10-8-15,-19 31-2 16,17-23-5-16,-6 1-3 16,4 1-3-16,-3 5 0 0,-3-3-2 15,5 1 0-15,4 5-2 16,-7-10 1 0,9-1 1-16,9 4 0 0,-8-22 1 15,3 8-1-15,-4-5-24 16,-3-13-29-16,6 9-196 15,13-13 164-15</inkml:trace>
  <inkml:trace contextRef="#ctx0" brushRef="#br0" timeOffset="140269.699">8752 8108 299 0,'-2'0'180'0,"2"0"-20"15,0 0-19-15,0 0-24 16,0 0-7-16,0 0-5 16,0 0-2-16,0 0-9 15,0 0-2-15,0 0-2 16,0 0 0-16,0 0 8 15,0 0 7-15,0 0 8 16,0 0-1-16,0 0-23 16,0 0-15-16,0 0-28 15,0 0-7-15,0-1-11 16,0-1-3-16,9-19-7 0,15-37-2 16,-7 13-8-16,-2-10-3 15,8-7-5-15,4 4-2 16,10 8-1-16,-2 9 0 15,-1 6 1-15,-7 9 2 16,-5 6 2-16,-5 2 0 16,-4 8 1-16,1 6-2 15,-7 5-5-15,-11 0-2 0,-4 11-1 16,-3-4 0 0,-7 5 7-16,21 10 0 0,-11-2 0 15,-3 0 1-15,4-1-1 16,-9-3 0-16,15 0 0 15,7 0-1-15,0-5-2 16,3 1 1-16,11-8-1 16,-2 0 1-16,14-7 2 15,5-6 1-15,4-4 1 16,-3-3 0-16,-5-5 0 16,3 1-1-16,-4-1 0 15,1-2 1-15,2-1 1 16,0 2 0-16,-1 0 2 15,-10-4-1-15,-3 4 1 16,-13-7 2-16,-5 4-1 0,11 14 1 16,-11-1-2-16,-8 4-5 15,-2 10-2-15,-14-3-4 16,9 5 0-16,1 10 2 16,-10-1 1-16,5 4 2 15,-3 9-2-15,6 0 1 0,3 5 1 16,5 7 0-16,-6-5 1 15,1 3 1-15,-12 2 0 16,8 4-1-16,-2 5 2 16,-1-2-1-16,12-5 0 15,-13-6 1-15,8-11-1 16,-1 1 0-16,4-5-1 16,3-3 1-16,0-8 0 15,4-8 1-15,0 0 0 16,0-3-25-16,0 1-104 15,0 0-389-15,0 0 350 16</inkml:trace>
  <inkml:trace contextRef="#ctx0" brushRef="#br0" timeOffset="147568.9">10224 7744 289 0,'0'0'202'16,"0"-1"2"-16,-1 0-75 15,1 0-31-15,0 0-27 16,0 0-3-16,-1 1-1 15,0 0 6-15,1 0 4 16,0 0-6-16,0 0-6 16,0 0-4-16,0 0-13 15,0 0-5-15,-1 0-11 16,1 0-5-16,0 0-6 16,-1-1-2-16,1 1-5 15,0 0 0-15,0 0-4 0,0 0 1 16,0 0 2-16,0 0 1 15,0 0 5-15,0 0 1 16,14 5 2-16,2-1 0 16,32 4 0-16,-24-8-1 15,5 1-3-15,3 3-3 16,-6-5-4-16,6 0 0 16,-7-4 0-16,0 4-1 0,-2-2-1 15,-5-3-1-15,-2 5-2 16,-1-3 0-16,-6 3 1 15,-2 1-1-15,-5 1-2 16,-2-1 0-16,0 0-1 16,-1 0-9-16,0 0-71 15,0 0-71-15,-2 2 90 16</inkml:trace>
  <inkml:trace contextRef="#ctx0" brushRef="#br0" timeOffset="148376.355">10219 7921 319 0,'-2'0'192'0,"1"0"-14"16,0 0-44-16,0 0-51 15,0 0-2-15,0 0 13 16,1 0 7-16,0 0 11 0,0 0-1 15,0 0-18-15,0 0-8 16,0 0-15-16,0 0-9 16,0 0-15-16,0 0-6 15,0 0-8-15,0 0-2 16,0 0 0-16,0 0 0 16,0 0 1-16,0 0-2 15,1 0 1-15,2 0 2 0,7-3 1 16,1 1 0-16,-1 0-1 15,26-6-3-15,-27 6-8 16,1 2-5-16,0 0-7 16,2 5-3-16,6 4-2 15,3 2 0-15,1-2 1 16,-2-4 1-16,4 0 1 16,-5-4 1-16,0 5-1 15,5-4 1-15,0-4 0 16,4-2 0-16,3-2-1 15,2 1-1-15,-10 4-2 16,0-5 0-16,-4 6-3 16,-7-1 1-16,-7 3-2 15,1 11 0-15,-6-4 3 16,0 2 1-16,0 9 1 16,-7-12-4-16,4 11-58 0,1-2-47 15,1-10-137-15,3 11-141 16,2-9 245-16</inkml:trace>
  <inkml:trace contextRef="#ctx0" brushRef="#br0" timeOffset="149854.647">11620 7574 529 0,'0'3'262'0,"-1"-4"-89"16,1 1-32-16,-1 0-30 16,0 0-7-16,-1-1-5 15,1 1-2-15,0-1-12 16,0-1-5-16,0 2-6 16,0 0-5-16,0 0-13 15,-14 6-9-15,-35 11-18 16,27-12-5-16,-8-2-10 15,5 3-4-15,-6-6-4 16,-8 0 0-16,10 2-2 16,-3 1 0-16,3 3-2 15,8-3 0-15,3 0-1 0,0-3 0 16,-2 2-1 0,13 3 0-16,3-3 0 0,-5 0-2 15,18 2-2-15,-8 0 0 16,-6-1-1-16,10 3 0 15,-10 1 2-15,6 2 1 16,6 3 0-16,-11 1 1 16,11-1 1-16,-11 2 0 15,2 3 2-15,5 0-1 0,-6 4 1 16,2 1-1-16,-6 6 0 16,-3 0 0-16,0 4 0 15,3 4-1-15,1-3 1 16,1-5-1-16,-2-7 1 15,-2-7 0-15,2-4-1 16,1 6 1-16,2-1-1 16,3 0 1-16,-3-2 0 15,5 0-1-15,3-2 1 16,-7-5 0-16,4-2-1 16,-3-4 0-16,3 3 0 15,0-3 0-15,0 0 0 16,0 0 0-16,0 0 0 15,4 2 0-15,4 2 0 16,3-1 0-16,2 0 0 16,29 12 0-16,-32-15 1 0,2 0 0 15,3 0 8-15,-1-3 4 16,11 1 9-16,-5 0 2 16,2-2-4-16,3-1-3 15,-2 3-8-15,-1 1-2 16,-1 0-3-16,-5 1-2 15,-6 2-1-15,-1-1 0 16,-5 6-1-16,4-1 1 0,-6 0 1 16,13 2 2-16,-11-2 2 15,-4-2 0-15,3 1 4 16,-8-3-31-16,10 3-108 16,-9-2-94-16,3-7 125 15</inkml:trace>
  <inkml:trace contextRef="#ctx0" brushRef="#br0" timeOffset="150570.858">11914 7721 609 0,'3'-5'338'0,"-5"2"-47"15,0-2-81-15,1 5-65 16,1 0-30-16,-1 0-41 16,0 0-16-16,-4 1-8 15,-13 8 6-15,-27 26 10 16,10-18-4-16,14 4-17 16,-8 4-9-16,0-1-19 15,3 3-4-15,5-1-6 16,9 6-2-16,7-4-1 15,2-5-2-15,0-6-1 16,-2-7-1-16,3 2 1 16,0 6 0-16,5 1 0 15,0-1 0-15,2-4 0 16,5-4 1-16,-13-4 0 16,17 0 1-16,4-6 3 0,7-1 0 15,21-7 2-15,-14-5 0 16,6-5 0-16,-4-6-1 15,-1-5-1-15,-4 2 0 16,-6-7 0-16,-1 0 1 16,-12 0 2-16,3-1 1 0,-12 5 1 15,-6-1 0-15,-5 11-4 16,-9-1-1-16,1 5-3 16,7 7-3-16,3-1 0 15,-6 1 0-15,14 7-1 16,-15-5 0-16,-10 5 0 15,8 1-1-15,-10-3 0 16,9 4-2-16,13 3-12 16,1 2-40-16,-1 5-113 15,7 2-92-15,-2 4 150 16</inkml:trace>
  <inkml:trace contextRef="#ctx0" brushRef="#br0" timeOffset="151023.985">12287 7676 666 0,'4'-10'371'0,"-2"0"-54"16,-2 4-63-16,7 2-67 16,-4 3-40-16,-1 1-71 15,-3 5-29-15,0-5-32 16,0 0-3-16,-11 20 8 15,-18 32 2-15,15-21-1 16,-1 1-2-16,0 4-4 16,4 3-1-16,-8 3-3 15,5-4-1-15,4-4-2 16,-1-5 1-16,12-13 0 16,-1 3 1-16,-1-9 1 15,2-8 0 1,0-1-3-16,1 0-19 0,-1-2-65 0,0 0-47 15,0 0-238-15,2-22 234 16</inkml:trace>
  <inkml:trace contextRef="#ctx0" brushRef="#br0" timeOffset="151366.47">12638 7591 937 0,'0'-3'503'0,"5"1"-296"16,-9 6-42-16,-2 5-47 15,0 1-104-15,-4 5 73 16,4 4-7-16,-5 5-17 16,1 5-8-16,-3 2-15 15,-3 2-5-15,2 2-10 16,-7-1-5-16,8 7-7 15,-1 1-2-15,-4-3-3 16,2-4 1-16,8-4-2 16,-6-6 1-16,8-3 1 15,-2-2 1-15,-9-9 1 16,13-1 1-16,-5-5-1 16,9 2-11-16,1-6-58 15,-1 0-62-15,0-2-168 0,0 0 176 16</inkml:trace>
  <inkml:trace contextRef="#ctx0" brushRef="#br0" timeOffset="151703.87">12232 7887 586 0,'-5'2'349'0,"4"-2"-16"15,-3 1-98-15,4-1-73 16,0 0-32-16,0 0-43 16,10 0-11-16,16 0-10 15,34 2-1-15,-21-1-4 16,-7-1-4-16,6-2-12 15,-7 2-10-15,7 0-15 0,-5 0-5 16,-9 0-5-16,2-3 0 16,-12-1-1-16,0-1-22 15,-5 2-84-15,-2 1-67 16,-2-2 92-16</inkml:trace>
  <inkml:trace contextRef="#ctx0" brushRef="#br0" timeOffset="152120.679">12923 7764 741 0,'-16'0'352'0,"-22"2"-139"0,35-2-31 15,3 1-50-15,0-1-22 16,0 0-28-16,0 0-3 15,0-1-22-15,7 1-8 16,12-1-10-16,32-2-10 16,-24 2 0-16,2-2-2 15,1 1-7-15,-7-1-4 16,1 0-7-16,-7-2 0 16,-17 1 4-16,17 3-28 15,-8-1-116-15,-1 0-114 16,12 3 141-16</inkml:trace>
  <inkml:trace contextRef="#ctx0" brushRef="#br0" timeOffset="153086.723">13277 7467 566 0,'-1'4'298'0,"8"-2"-73"15,-3-1-36-15,2 0-40 16,0-2-10-16,-1 1-11 16,4 0-8-16,11 7-26 15,-15-9-15-15,31 17-22 16,2-5-7-16,-11-9-10 16,22 8-6-16,-18-9-6 15,3 4-5-15,12-2-9 16,-14-6 1-16,3-4-7 15,-11-6 0-15,-7 14-5 16,-1 1-1-16,-3 6-2 16,-4 5-1-16,-7-6 1 0,-5 4-1 15,-16 2 3-15,5 13 1 16,-1 2 0-16,7 0 1 16,-5 3-3-16,5-7-2 15,-2 4-2-15,-6 1 0 16,4-2 1-16,0 5 2 15,1 0 0-15,3 1 0 0,0 1 1 16,3-1-1-16,-2 2 2 16,4 1-1-16,-2-7 0 15,0 6 4-15,2-13 0 16,-1-10 0-16,1 1 1 16,3-12-4-16,2 5 1 15,0 3-1-15,-2-4 2 16,1-1 2-16,1 5-1 15,-3-10 1-15,0 2-1 16,-1 4 0-16,1-4-1 16,-1 0-2-16,1 0-1 15,-3 1 0-15,-11 4 0 16,-26 15 1-16,21-16-1 16,3 5-1-16,-10-6 0 0,-1 2-1 15,3-4 1-15,-9-2 1 16,22 1 5-16,-13 0-2 15,4-1 1-15,6-1 0 16,-4-2-3-16,10 3-1 16,-2 1-1-16,4 5-1 15,-5 0-45-15,5 3-60 16,7 2 68-16</inkml:trace>
  <inkml:trace contextRef="#ctx0" brushRef="#br0" timeOffset="154729.433">1523 10179 641 0,'10'-36'323'0,"-10"20"-99"15,7 11-19-15,-2 1-54 16,-3 3-34-16,-2 2-52 15,0-1-22-15,-1 0-23 0,0 0-2 16,0 0 6-16,-3 17 4 16,-1 37 2-16,-1-20 0 15,5 4-7-15,-5-4-3 16,-6 7-6-16,-1-3-2 16,-4-4-3-16,1 1 0 15,4-3-2-15,4-3 0 16,-4-4-2-16,4 2 1 15,6-2-1-15,4-1 1 16,-2-4 3-16,0-6 1 16,-3-12 4-16,-11 4 4 15,5-6-16-15,2-2-24 0,-1-4-76 16,9-1-60-16,1-15-342 16,22-1 333-16</inkml:trace>
  <inkml:trace contextRef="#ctx0" brushRef="#br0" timeOffset="155301.633">1553 10145 743 0,'-3'-4'355'16,"-3"-4"-134"-16,8 6-24 16,-1-1-49-16,-1-6-21 15,8 0-35-15,1 1-10 0,5-1-16 16,5 0-9-16,0-3-10 15,2 1-4-15,-3-1-12 16,-1-1-3-16,5 5-8 16,-2-3-3-16,10 7-8 15,3-2-1-15,-4 3-4 16,0 2-1-16,-1 5-2 16,-8 4-1-16,-4 6 0 15,-8 3 0-15,-10 2 3 16,-4 6 1-16,1 5 3 15,5 6 0-15,-16-7 2 16,3-3-1-16,-12-3 3 16,-8-5-1-16,9 3 2 15,-4-3 1-15,-5-7 1 16,7-5 0-16,2-5-1 0,2-1 0 16,4-4-3-16,-4-6-1 15,1 4-2-15,-1 0-2 16,2-7-4-16,5 5-3 15,5-5-38-15,6 3-17 16,3 10-67-16,0-1-69 16,1 2-302-16,0-1 324 0</inkml:trace>
  <inkml:trace contextRef="#ctx0" brushRef="#br0" timeOffset="157458.78">2345 9801 548 0,'1'-5'311'0,"11"5"-82"16,-15 4-75-16,3-4-31 15,-2 1-60-15,1-1-14 0,-1 0-12 16,1 0 3-16,0 0 9 15,-2 2 4-15,-4 14 0 16,-36 29-4-16,26-23-12 16,-4 1-8-16,-6-4-11 15,10 3-4-15,-14-1-5 16,18 1-1-16,3 0-3 16,0 4-2-16,12-2 0 15,-4 7-2-15,1-3 0 16,-2-2 1-16,2 3 1 15,-2-6 3-15,2 1 3 16,1-3 3-16,1-6 1 16,-3-3 0-16,7-2-2 15,3-1 0-15,2-7 3 16,10 0 3-16,-4-10 2 0,4-6 1 16,13-1-3-16,10-6-4 15,-4-6-5-15,3-3-1 16,-6-5-2-16,-12 4-1 15,4 3 2-15,-8-3 1 16,-6 4 4-16,-2-2 2 16,-10 7 10-16,2 5 7 15,-13 1 5-15,-3 0 0 0,-2-1-7 16,-5-3-7-16,4 7-8 16,-6 3-2-16,2 1-4 15,1-1-2-15,5 2-2 16,10 4-1-16,-11-2-2 15,4 4-1-15,-4 2-2 16,-2 1-1-16,9 2-3 16,3 4 0-16,-1-2-26 15,-2 2-40-15,12 7-163 16,6-1 153-16</inkml:trace>
  <inkml:trace contextRef="#ctx0" brushRef="#br0" timeOffset="158075.299">2724 9862 698 0,'11'-31'363'0,"-11"28"-96"15,4-1-35-15,2 7-79 16,-6-3-31-16,0 0-44 16,0 0-13-16,0 0 5 0,0 0 4 15,0 0-2-15,0 0-7 16,-2 0-22-16,-1 12-7 15,0 4-7-15,-11 31-1 16,1-29-3-16,2 2-4 16,-3 3-8-16,4 4-3 15,1 2-4-15,-5 1 0 16,-1 3-1-16,4 1 1 16,3-5-1-16,2 2 0 15,1-6-1-15,-4-6 0 0,1-2 1 16,5 1 1-16,2-12-1 15,-1 0 1-15,2-1-20 16,0-9-23-16,6-2-72 16,1-4-53-16,3-10-170 15,-9 2 207-15</inkml:trace>
  <inkml:trace contextRef="#ctx0" brushRef="#br0" timeOffset="158492.392">3068 9813 910 0,'3'-17'425'16,"-3"13"-168"-16,0-5-44 15,0 0-60-15,-1 8-32 16,1-3-47-16,0 0-15 15,-1 4-21-15,0 0-9 16,-1 0-11-16,1 0-4 16,-1 9-2-16,-4 9 5 15,-14 32 3-15,8-28 0 0,-2 6-2 16,3-3-3-16,-5 5-5 16,5 3-1-16,-7-2-3 15,2 5-1-15,-2-2-1 16,4-2 0-16,7 3 0 15,-3-4 0-15,4-4 1 16,-2 0 0-16,-2-4 2 16,6-4 0-16,2-4 2 15,2-2 1-15,0-8 0 16,-8 0 0-16,5-4-34 16,-5-1-32-16,8-1-105 15,2-5-90-15,11-8 156 16</inkml:trace>
  <inkml:trace contextRef="#ctx0" brushRef="#br0" timeOffset="158841.085">2733 9996 924 0,'-2'0'402'0,"9"-2"-204"16,4 1-23-16,4-2-47 16,4 2-16-16,2-4-25 15,-2 1-8-15,5 4-7 16,-10-1-2-16,9 3-13 15,-1-2-11-15,-2 1-17 16,7-3-8-16,-14 0-11 16,-3 2-1-16,-4-1-2 15,4 3 5-15,-2-2-50 16,-3 0-52-16,5-2-176 16,-2-1 162-16</inkml:trace>
  <inkml:trace contextRef="#ctx0" brushRef="#br0" timeOffset="159358.467">3465 9944 442 0,'-35'-5'260'0,"28"3"-26"16,7 1-29-16,0 0-44 0,-1 1-29 16,0 0-39-16,0 0-11 15,1 0-8-15,0 0 2 16,0 0 0-16,0 0-2 16,2 0-7-16,11 4 0 15,1 1-5-15,33 12-2 16,-24-12-10-16,1-1-6 15,3-4-9-15,3-1-5 16,-3-6-11-16,1 1-2 16,-1-1-5-16,-3 2-2 0,-6 1-1 15,-3 2-2-15,-3 0-16 16,-5-1-39-16,-1 4-130 16,8-1-115-16,-19 3 174 15</inkml:trace>
  <inkml:trace contextRef="#ctx0" brushRef="#br0" timeOffset="159815.211">3394 10098 399 0,'4'7'271'0,"1"-1"1"0,3 3-93 16,-7 0-5-16,0-2-16 16,-1 2-6-16,8 1-11 15,6-2-6-15,6 2-9 16,0-3-2-16,4 4-12 16,0-1-11-16,1-5-26 15,1-3-13-15,0-4-20 16,-2 2-7-16,-5-4-14 15,-3-1-2-15,-5 1-3 16,1-5 1-16,2-5-42 16,-1 3-43-16,-4-4-95 15,3 0 92-15</inkml:trace>
  <inkml:trace contextRef="#ctx0" brushRef="#br0" timeOffset="161966.948">4235 9977 337 0,'-2'0'205'0,"1"0"2"0,0-2-23 15,0 1-34-15,0 0-14 16,0 0-21-16,0 1-10 16,0-1-7-16,0 1-2 15,0 0-4-15,0 0-8 16,-1-1-7-16,1 1-7 16,1 0-20-16,0 0-2 0,0 0-15 15,0 0-4-15,0 0-3 16,0 0-2-16,0 0 0 15,0 0-1-15,5 1-2 16,22 5-2-16,20 0-3 16,-34-6-3-16,9-4-3 15,1-3-1-15,8 4-3 16,3 2-2-16,-8 0 0 16,-4 1-1-16,-7 0-1 15,-1 0 1-15,-7 0-1 16,0-1 0-16,-6 1 0 15,-2 2 1-15,1-2 0 16,0 0 1-16,0 0 0 16,0 0-1-16,0 0 1 15,0 0 0-15,0 0-19 16,0 0-24-16,0 0-69 16,0 0-66-16,0 0 106 0</inkml:trace>
  <inkml:trace contextRef="#ctx0" brushRef="#br0" timeOffset="162619.878">4986 9707 602 0,'1'-5'359'0,"0"-2"-49"15,-1 6-120-15,2 2-33 0,-2-1-54 16,0 0-23-16,0 0-36 16,0 0-11-16,-1 0-5 15,0 8 3-15,0 18 6 16,-5 25 2-16,0-20-1 16,-6 2 0-16,1-1-3 15,-5 0-2-15,-1-5-8 16,0 6-5-16,-3 0-8 15,4-2-3-15,-1 2-1 16,1-4-2-16,15 0 1 16,-14-6 0-16,12-8 1 15,4-8 1-15,-11-8-1 16,22 10 1-16,-14-10 0 16,4 0-15-16,5-8-71 15,2-11-91-15,21-6 101 16</inkml:trace>
  <inkml:trace contextRef="#ctx0" brushRef="#br0" timeOffset="163236.922">5290 9946 886 0,'3'-3'452'16,"-4"-1"-137"-16,3 1-132 16,-3 2-29-16,0 0-59 15,0 0-26-15,0 0-39 16,0 1-7-16,-5 0-2 16,-10 3 3-16,-37 13 0 15,23-5-1-15,6 5-5 16,1 0-3-16,0 3-5 15,10-1-2-15,-2 3-4 16,0-2-1-16,6-1-2 16,5 6 0-16,3-6 0 15,0-2-1-15,4-1 1 16,0-9 1-16,11 7 0 0,4-5 1 16,2-5 3-16,-1-1 1 15,5-8 1-15,1-2 1 16,3-3-2-16,-1-5 0 15,-4-6-1-15,3-1-1 16,-6-3 1-16,6 6-2 16,-10-2 1-16,-3 3 0 0,-2 5 2 15,-8-3 1-15,-2 8 1 16,-2-1 1-16,-2 0-3 16,-2 4-1-16,-4-3-2 15,0 3-1-15,-4 1-2 16,2-2 0-16,9 6-1 15,-18-2-1-15,18 4-2 16,-18 0-1-16,-3-1-1 16,22 4 1-16,-18-4-1 15,18 2-2-15,-1 2-49 16,-8-1-39-16,14 0-81 16,-5 1-70-16,11-1-270 15,0-1 337-15</inkml:trace>
  <inkml:trace contextRef="#ctx0" brushRef="#br0" timeOffset="164186.574">5767 9978 810 0,'-2'-6'440'0,"9"3"-217"16,0-4-34-16,-1 4-42 15,12-2-89-15,-18 0 34 16,-3 3-14-16,0-2-14 16,2 3-2-16,0-1-11 15,-7 1-5-15,-2 0-9 16,6 0-4-16,-11-1-8 15,-22-3-5-15,22 5-7 16,2 0-5-16,-4 4-6 16,-2-2-2-16,13 7-1 15,-8 1-2-15,3-3-1 16,-3 4 0-16,-5 0-1 16,5-1 0-16,7 4-2 15,6-2 1-15,1-1 2 16,8 7 1-16,5 2 2 0,1-6 1 15,4-2 0-15,3-2 0 16,-17-5 6-16,28-6-2 16,-22 1-14-16,-2-10-11 15,35-7-23-15,-40 4-11 16,24-10 6-16,-1 1 7 16,-22-6 11-16,13 7 3 15,-6 3 5-15,-3 7 4 0,-9 9 7 16,3 0 3-16,-3 3 0 15,0-1-1-15,0 0 0 16,-4 2 2-16,-11 9 8 16,-11 40 2-16,17-8 7 15,-16 6 3-15,31 0 9 16,-39 6 6-16,25-9 6 16,-10-2 3-16,-31 2-5 15,20-3-4-15,-9 4-8 16,22-1-4-16,-27 5-4 15,32-7-3-15,0-7 0 16,8 1-1-16,24-9 1 16,-29-4 2-16,0-8 2 15,-3-6 2-15,-1-8 3 16,12 0 4-16,-2-7 1 16,-4-3-5-16,2-7-2 0,-3-3-9 15,2 1-7-15,3-14-2 16,2-5-10-16,3 7 1 15,2-9 0-15,2 8 1 16,7 6 5-16,-4-2 1 16,6 8 3-16,1-2 2 15,-2 5 5-15,6 0 4 16,3 3 6-16,8 2 1 0,2 3-4 16,5 0 0-16,-2 3-3 15,-1 0-2-15,2-1 0 16,-3 2-1-16,-11-8 2 15,-4 0-2-15,-4 0 5 16,-6 1-12-16,6 3-71 16,-4 4-85-16,-3 1 94 15</inkml:trace>
  <inkml:trace contextRef="#ctx0" brushRef="#br0" timeOffset="165539.238">6611 9553 399 0,'0'-1'269'0,"1"-1"-17"15,-4 1-55-15,3-1-23 0,0 1-44 16,0 0-16 0,0 0-24-16,0 0-11 0,0 1-18 15,0 0-13-15,0 0-22 16,0 0-6-16,-1 0-5 15,-1 0 0-15,-28 7-5 16,-33 32-2-16,38-25 0 16,-5-5-1-16,8-2-1 15,-1 0 0-15,0-5-1 16,7 3 0-16,-3-1-2 16,6 4 0-16,4-4-1 15,-1 0-1-15,3-1-2 16,-3-1-1-16,1 1-1 15,6 6-1-15,0-2 1 16,3 4 0-16,2 6 0 16,-7-6-1-16,5 4 2 15,-37 158 2 48,1-169 0-63,34 5 0 0,7-1 2 15,-10 7-1-15,2 4 1 16,-12-3-1-16,1 5 2 16,16-2-2-16,2-4-1 0,0-3 0 15,6-4 0-15,-19 0 1 16,-7-2 1-16,14 0 0 16,4-3 0-16,-1 1 0 15,-1-4-1-15,0 0-1 16,0 0 1-16,0 2 0 15,0 5 0-15,-1-6-1 16,1 6 0-16,0 0 0 0,-2 3-1 16,1-1 1-1,0-9-1-15,1 2 0 0,-1 1 1 16,6 7-1-16,-1-2 0 16,-4-7 1-16,8 2-1 15,-6-2 0-15,10 4 1 16,8-3 4-16,22 25 3 15,-31-27 5-15,5-2 7 16,0 3 0-16,-2 0 1 16,-2-1-2-16,2 0-6 15,0 2-1-15,-2-4-3 16,-1 0-1-16,0 3-3 16,-5 2 0-16,-2 1 0 15,0 1-1-15,-2-4 2 16,0-1 0-16,-2 0 3 0,0 0-11 15,0-1-57-15,0 0-53 16,0 0-230-16,0 0 220 16</inkml:trace>
  <inkml:trace contextRef="#ctx0" brushRef="#br0" timeOffset="166287.55">6847 9750 481 0,'-3'-3'299'0,"2"-6"-35"15,1 3-71-15,0 10-20 16,-2-4-53-16,1 0-18 15,0 0-30-15,0 0-6 16,0 0-2-16,-5 6-6 16,-1 2-9-16,-14-4-6 15,-45 46-8-15,61-34-2 16,-4 5-8-16,8 2-3 0,7-6-9 16,-34 10-5-16,2-2-2 15,-5-4 1-15,15-3-1 16,13 0 1-16,5-2-1 15,-15 3-2-15,41-8 2 16,-10 1 0-16,-8-1-3 16,23-5 2-16,-31 3 0 15,4-5 0-15,15-4 5 16,5-4-1-16,2-6 1 16,7-4 1-16,0-6-1 15,-12-4-1-15,9-2-1 16,-7 0-2-16,2-2 2 15,3 5 1-15,-15 0 2 16,-5 0 1-16,-6 5 1 16,-1 2 1-16,-12-1-2 0,1 5-1 15,-6-4-4-15,-6 3 0 16,-6 3-7-16,9-4 0 16,-1 8-2-16,1-2-3 15,7 4 1-15,-4 5 0 16,-2 1-2-16,7 7 8 15,1 2-65-15,-4 2-64 16,8 4 83-16</inkml:trace>
  <inkml:trace contextRef="#ctx0" brushRef="#br0" timeOffset="168564.666">6725 9969 1836 0,'198'-1'-136'0,"-123"-10"-63"16</inkml:trace>
  <inkml:trace contextRef="#ctx0" brushRef="#br0" timeOffset="169006.107">7506 9703 547 0,'7'-12'342'0,"-2"-1"11"15,0 4-96-15,-3 0-66 16,1-1-28-16,0 6-45 15,-2-3-21-15,-1 5-35 16,-2 1-16-16,1 1-25 16,0 1-9-16,-3 2-7 15,0 3 1-15,-4 5 8 16,-2 8 2-16,-13 30 8 16,11-27 4-16,0 2 0 15,4 0 0-15,-7 3-7 16,4-2-4-16,2 5-6 15,-7-3-2-15,5-3-2 16,0-1 0-16,-2-6 0 16,4 0-1-16,2-2 2 15,0 0-1-15,1-4 2 0,5-6 3 16,-6 1-2-16,4-3-1 16,2-1-17-16,-2 3-25 15,3-5-69-15,2 1-36 16,0-1-145-16,0-1 175 15</inkml:trace>
  <inkml:trace contextRef="#ctx0" brushRef="#br0" timeOffset="169737.898">7268 9643 710 0,'-1'4'344'0,"1"-6"-140"15,-4 2-40-15,3 1-63 16,0 2-16-16,-1 4 1 16,-1 4 6-16,-5 11 7 15,-18 28-1-15,10-25-14 16,-1 5-12-16,2-2-26 16,3 0-13-16,0-5-18 15,-1-2-4-15,-4-1-2 0,-2 1-1 16,-3-1-2-16,5 0 0 15,3-3-1-15,4 0-1 16,7-7 2-16,1-1-1 16,-1-3 3-16,5-3-29 15,4 2-60-15,3-6-34 16,4 0-168-16,-6-5-229 16,17-4 341-16,0-2-176 0</inkml:trace>
  <inkml:trace contextRef="#ctx0" brushRef="#br0" timeOffset="170158.914">7130 9853 855 0,'4'-1'368'15,"-4"-6"-184"-15,21 9-36 16,-4 0-36-16,1-2-16 0,3 1-25 16,-3-4-10-16,5 2-13 15,3 0-7-15,-3 1-15 16,-5 2-8-16,-5 3-7 16,-1-4-1-16,-5-2-1 15,-1 0 1-15,-1 1 0 16,0 0-26-16,-5 0-67 15,0 1-48-15,1 1-171 16,0 1 190-16</inkml:trace>
  <inkml:trace contextRef="#ctx0" brushRef="#br0" timeOffset="170648.9">7744 9567 699 0,'-35'-3'354'0,"32"6"-115"15,3-2-38-15,8 6-57 16,-5-4-16-16,1-2-25 16,6 4-27-16,-2-5 6 15,11 6 1-15,0-1 8 16,2 0 3-16,-1 0-35 0,-7-3-17 16,-1-2-22-16,-8 0-5 15,2 0-4-15,-2-3-1 16,1 4-11-16,1-1-39 15,-9 2-158-15,5 0 135 16</inkml:trace>
  <inkml:trace contextRef="#ctx0" brushRef="#br0" timeOffset="171871.833">8108 9443 596 0,'0'-4'294'0,"-2"1"-89"15,-3 1-32-15,2 0-60 0,0 1-19 16,7 1-31-16,4 0-6 16,2 0-1-16,-2 0 0 15,6 0-4-15,42 4-3 16,-27 1-1-16,3 6-4 16,-4-5-7-16,-1-1-3 15,-1-4-10-15,-2 0-4 16,-9 3-5-16,-3-2-2 15,-4-1-4-15,-1-1-2 0,2 2-4 16,-2 1-1-16,-6 8 0 16,-4-2 0-16,0 6 1 15,0 7 0-15,-5-2-1 16,3 7 1-16,-21-2-1 16,14 6-1-16,4 5 1 15,3-3-3-15,14 10 0 16,-14-15-1-16,-5-3 0 15,0 5 3-15,-2-11 0 16,2 4 1-16,5-3 0 16,0 0-1-16,1 1 1 15,-3-1 0-15,1-3-1 16,-2 2 1-16,-2-5-1 16,5 0 2-16,-3-1 1 0,3-4 1 15,-1-2 0-15,2-1 2 16,4-4 3-16,-3-2 2 15,-1 4 3-15,2-5 0 16,-1 0-1-16,-3-2-3 16,0 0-4-16,-2 0-2 15,-3-1-3-15,-30-3-2 16,32 12-1-16,-21 3 1 0,12-5-2 16,1 4 1-16,-11-3 0 15,25-2 0-15,-9 5 1 16,-5-4 2-16,3-3 0 15,-5 2 1-15,2-2-1 16,2 1-1-16,1-1 1 16,0 0-1-16,-2 0 0 15,0 4-1-15,-2-1 0 16,5 4 0-16,-1 0-13 16,0-2-31-16,7 1-56 15,-2-4-42-15,7 5-224 16,3 4 244-16</inkml:trace>
  <inkml:trace contextRef="#ctx0" brushRef="#br0" timeOffset="185750.261">5451 8433 199 0,'-2'-1'168'15,"-1"0"36"-15,-1 0-44 16,3 1-65-16,0 0-19 16,0 0-19-16,0 0 4 0,-5 10 4 15,3-6-3-15,-1 9-10 16,-4 28-9-16,12-30-11 16,1 1-4-16,1 0-3 15,0 1-2-15,0 1-4 16,3 0-2-16,-2-2-7 15,0-2 0-15,1 0-2 16,0-1 0-16,7-1 0 16,5 1-1-16,6 0-2 15,0 0 0-15,6 1-1 16,0-3-1-16,-5 2-1 16,6 1 0-16,-9-1 1 15,2-4 0-15,8-4 1 16,-8-2 3-16,8-5 0 15,-1-1 1-15,-4-2 1 16,1-1-2-16,1-2-1 0,-1-1 0 16,14-1-1-16,-1-5 0 15,9 2-1-15,3 3-1 16,-14-8-1-16,3 4-1 16,-9 3 0-16,-1-4-1 15,-11 16 0 16,-11 2-3-31,0 0 1 0,38 3 0 0,-6 3 1 16,-8 4 1-16,-18 0 3 0,-2-1 5 16,-1 4 2-16,1 2 10 15,8 0 5-15,-8 0 4 16,-2 2 1-16,-7 0-6 16,4 3-5-16,-8 1-5 15,2 0-1-15,4 4-1 16,-10 0 0-16,-1 5 3 15,3 1 1-15,-1 3 3 16,11 2 3-16,-11-7 8 16,-1-3 2-16,-7-1-4 15,-15-9-4-15,19 9-12 16,-3 2-2-16,1-2-2 16,6 3-1-16,-1 3 7 15,-9-2 4-15,3 1 3 16,-1-2 1-16,-2-6-6 0,2-3-3 15,8 0-3-15,0-2-2 16,5 0 0-16,3-3-2 16,-6-8-1-16,-3-4-1 15,-4-1 1-15,4-1 0 16,0 1 5-16,0-1 2 16,1 0 0-16,0 0 1 15,1-5-7-15,4-9-2 0,9-28-5 16,-9 30-4-16,-9-4-1 15,-2 0 1-15,-4 3 1 16,-6-5 2-16,4 9 1 16,-4 0 1-16,8 4-1 15,-6 2-1-15,5 4 0 16,1-2-1-16,2 2 1 16,1-3 1-16,-1 1 0 15,3 3 0-15,2-1 0 16,0 0-1-16,0 0-2 15,0 0 0-15,0 0 3 16,1 10 0-16,1 1 3 16,-1-3 4-16,12 31 7 15,-6-27 3-15,3-1 2 0,2 3 0 16,9 3-4-16,-7-4 0 16,2 2-3-16,1-3-2 15,-13-3-1-15,11 1-1 16,-5-1-1-16,-4-3 0 15,3 0 0-15,-1 3 1 16,-4-3-1-16,1 3 4 16,4-8-1-16,-3-2 0 0,-5-2 4 15,7-1-4-15,-5 3 1 16,-3-1-2-16,0-3-3 16,1 3 1-16,0 1-1 15,0 0 0-15,0 0 2 16,0 0 3-16,4-8 2 15,7-6 6-15,40-28 8 16,-34 22 1-16,12-1 2 16,-3-3-4-16,-10 2-9 15,6 2-4-15,-5 4-4 16,-3 5-2-16,-1 3-3 16,0 5-2-16,-10 2-17 15,1 2-46-15,-5 0-135 16,0 0-386-16,1 0 387 15</inkml:trace>
  <inkml:trace contextRef="#ctx0" brushRef="#br0" timeOffset="190427.668">1534 11763 568 0,'-2'-9'296'15,"2"3"-80"-15,0 0-17 0,5 3-48 16,-5-1-24-16,-2 2-31 16,0 0-10-16,2 2-20 15,0 0-13-15,0 0-22 16,0 0-12-16,-1 2-13 15,-2 17 1-15,-3 42 5 16,5-28 0-16,-12 8 0 16,7 4 0-16,0 1-3 15,-1-2-1-15,0-4 0 16,-4-3 0-16,-8-8-1 16,-6 4 0-16,13-4 0 15,-1-5 1-15,7-6 0 16,5-3 1-16,0-12 1 15,3 2 1-15,0-4-30 16,-2-2-23-16,0 0-85 16,0 0-81-16,6-14 133 15</inkml:trace>
  <inkml:trace contextRef="#ctx0" brushRef="#br0" timeOffset="199226.074">1517 11753 288 0,'-1'0'187'16,"0"0"0"-16,-9 3-20 16,9-3-58-16,0 0-26 15,0 0-27-15,0 0 1 16,0 0 17-16,0 0 10 16,0 0 7-16,0 0-6 0,-1 0-15 15,1 0-8-15,0 0-7 16,0 0-1-16,0 0-3 15,0 0-4-15,0-2-10 16,1 1-8-16,0 0-11 16,12-6-5-16,10 1-6 15,21-38-3-15,-14 33-2 16,-4-2-1-16,0 7 0 16,1-1 0-16,-3-3-1 15,0 7-1-15,-2 0-1 16,4 3 1-16,-5 8 0 15,2 1 0-15,-2 8 1 16,2 1 0-16,-11 3 1 16,-11-2 1-16,-1 0 2 15,-10 2-1-15,3 1 2 0,5 3 1 16,-14-1 0-16,0-1 3 16,-9-3 1-16,-2-2 2 15,-3-5 2-15,8-2 1 16,-5-6-1-16,0-3-1 15,-1-2-2-15,-9 3-2 16,7-7-3-16,7 0-1 16,8 4-3-16,5-8 0 0,2 7 0 15,-2 4-1-15,7-6-11 16,4 3-45-16,0 0-151 16,0-1-311-16,0 0 333 15</inkml:trace>
  <inkml:trace contextRef="#ctx0" brushRef="#br0" timeOffset="200318.612">2190 11602 181 0,'32'-38'80'16,"-28"29"-38"-16,-1 3-12 16,13 3 6-16,-7-2 12 15,1-8 17-15,-1 2 7 16,-8-1 9-16,20 10 4 16,-10 0 17-16,-2-3 10 0,-4-3 17 15,-13 2 5-15,4 3 2 16,2 0-8-16,0 3-40 15,1 0-21-15,0 0-34 16,0 0-7-16,-12 15-3 16,-37 32-1-16,22-33-3 15,8 10-3-15,2-2-4 16,-3 2-4-16,3 1-3 16,-4-2-1-16,0 2-3 15,3-1-1-15,5-2-1 16,3 5-2-16,4-3 1 15,1 1 0-15,6 7 1 16,3-4 1-16,2 2 0 16,3-7 2-16,4-3 1 0,0 1 2 15,3-10 2-15,3 1 3 16,-4-7 5-16,0-4 2 16,6-3 6-16,-1-9 1 15,8-14-3-15,5-3-2 16,4-9-6-16,7-2 0 15,-7-1-2-15,-7-4-1 16,-9 5 2-16,-7 3 0 16,-2 5-2-16,-1 3 1 15,-9 6-5-15,-7-2 0 0,-13 7-3 16,9 5-1-16,-17-2-2 16,-5 0 0-16,10 10-2 15,-16-6 0-15,14 7-2 16,3 6 0-16,-3-4 1 15,7 0 1-15,2 7 1 16,7-5-3-16,3 8-33 16,5 3-38-16,-9-5-112 15,14-2-114-15,0-2 187 16</inkml:trace>
  <inkml:trace contextRef="#ctx0" brushRef="#br0" timeOffset="200903.112">2657 11479 690 0,'0'-1'342'0,"0"6"-116"15,-1-4-42-15,0-1-60 16,0 0-27-16,0 0-32 16,0 9-6-16,-2 6-8 15,-2 29-3-15,0-22-2 0,-2 3-1 16,2 3-3-16,-3 1-3 15,0 3-9-15,4 2-5 16,-8-4-9-16,2 5-4 16,-3 0-5-16,4 0 0 15,-1-1-1-15,2-3-1 16,2-5 1-16,-1-1 0 16,1-8 2-16,0-4 0 0,4-5 3 15,-1-4 0-15,2-4-56 16,1-4-46-16,0 3-144 15,0-3-232-15,11-23 307 16</inkml:trace>
  <inkml:trace contextRef="#ctx0" brushRef="#br0" timeOffset="201301.425">3063 11467 700 0,'-4'-8'373'0,"-3"5"-59"0,0 2-94 16,-2 2-58-16,-2 2-27 16,8 11-53-16,-3-4-18 15,0 0-26-15,-3 2-7 16,-3-6-7-16,2 12-3 15,1 7-4-15,1-3-2 16,0 7-3-16,1-2-2 16,-3 2-2-16,6 6 0 15,1 5-2-15,-11-4-1 0,7-2 0 16,-4 3 1-16,8-1-1 16,-2-4 1-16,6 0 0 15,5-5 1-15,-12-18 3 16,14 5 2-16,-19-12 6 15,2-4-19-15,-2 2-83 16,4-10-62-16,16-1-397 16,-2-2 360-16</inkml:trace>
  <inkml:trace contextRef="#ctx0" brushRef="#br0" timeOffset="201671.898">2613 11709 602 0,'-1'0'360'0,"-2"-4"-24"16,-6 3-141-16,9-1-14 15,-1-1-56-15,1 0-36 0,0 2-36 16,0 0-6-16,8 0 2 16,14-1 6-16,37-3 1 15,-22 5-6-15,6-4-15 16,9 4-7-16,-12-1-14 16,2 0-3-16,-8 2-4 15,-9-1-1-15,7 2 0 16,-8 1 1-16,-6-1-28 15,-3-1-33-15,-4-1-125 16,-4 0-139-16,0 4 199 16</inkml:trace>
  <inkml:trace contextRef="#ctx0" brushRef="#br0" timeOffset="202134.142">3269 11691 614 0,'0'-1'343'16,"-1"0"-73"-16,0 0-71 15,0-1-15-15,0-1-43 16,0 1-27-16,1-1-43 16,0 2-15-16,3-3-11 15,7-3 2-15,10-2 3 16,32-1-3-16,-24 10-6 15,6 1-6-15,-1-1-9 16,3 0-5-16,-5 0-7 16,-4 1-2-16,-3 2-5 0,-5-5 0 15,-1 0-2-15,-3 1 1 16,-10-2-2-16,5 5-2 16,-4 1-35-16,-2 2-35 15,-4 2-89-15,0-3-85 16,-10 7 153-16</inkml:trace>
  <inkml:trace contextRef="#ctx0" brushRef="#br0" timeOffset="202517.471">3255 11832 580 0,'-5'-7'350'16,"12"3"-33"-16,-7 0-112 16,0 4-24-16,7 0-52 15,-16-2-28-15,18 1-34 16,0 1-6-16,9 2 6 15,0 1 9-15,10 4 1 0,-7-3 0 16,5-2-5-16,8 2-5 16,-6-7-7-16,13 2-6 15,-11-3-18-15,3 1-8 16,-6-2-11-16,-5-1-5 16,-4 0-4-16,-1 2-3 15,-7 5-9-15,-2 3-44 16,-3 8-103-16,-7 1-99 15,0 6 143-15</inkml:trace>
  <inkml:trace contextRef="#ctx0" brushRef="#br0" timeOffset="-211351.151">4445 11429 1029 0,'0'4'129'0,"2"-4"-18"16,0 1-10-16,0 1-25 15,-2-2-10-15,0 0-17 16,0 0-8-16,0 0-9 16,0 0-2-16,0 0-7 15,0 0-1-15,0 0 3 16,0 0 3-16,0 0 1 15,12 1-1-15,7-2-11 16,34-6-3-16,-25-1-5 16,7 3-2-16,3 1-2 15,-2-4-1-15,-2 3-1 0,-8 3-1 16,-7 0 1-16,0 11-2 16,-8-3-1-16,-6 2 0 15,-1 7 2-15,-4-8 1 16,-4 8 3-16,2-1 1 15,-7 3 2-15,2-1-1 16,-4 2-1-16,-3 1 0 16,-7-6-2-16,-2 3 0 15,-2-4 1-15,0-5 1 0,7-2 0 16,-4-1 0-16,6-3 1 16,5 1 1-16,2-3-1 15,2-3 0-15,6 0-3 16,-1 1-2-16,2-1-3 15,0 3-1-15,0-1-2 16,0 1 1-16,0 0-1 16,8 0 0-16,2-1 0 15,2-1 0-15,34-1 1 16,-30 12 0-16,-2-6 0 16,5 6 1-16,-4-4 0 15,-2 3 1-15,4 6-1 16,-1-4 0-16,-5 4 0 15,0 0 1-15,0-1-1 0,-6 0 0 16,3 1 0-16,-6 0 0 16,-9 4 1-16,1 2 1 15,-7 1 1-15,-3 4 1 16,4 3 1-16,-5-3 3 16,-8-4 11-16,0 0 8 15,-9-6 16-15,-4 0 5 16,2-6-1-16,5-2-3 0,2-5-7 15,3-3-5-15,4-2-5 16,-5-4-4-16,6-4-6 16,-2-4-2-16,3-5-5 15,5 0-3-15,7-4-4 16,2 5-2-16,3-2-3 16,14 6-2-16,-7-1-7 15,7 3-14-15,4 2-46 16,-6-3-30-16,13 9-93 15,1 5-57-15,0 1 160 16</inkml:trace>
  <inkml:trace contextRef="#ctx0" brushRef="#br0" timeOffset="-210916.793">5036 11805 864 0,'-4'-5'447'0,"0"3"-83"16,-10 1-123-16,12 2-97 15,2 5-36-15,-9 9-66 16,17-1-12-16,-12 10-3 15,-3-3 0-15,5 0-4 16,-4 3-3-16,7-13-7 16,-1 5-2-16,0-5 0 0,0-3-2 15,-4 0-128-15,5-7-335 16,6-8 309-16</inkml:trace>
  <inkml:trace contextRef="#ctx0" brushRef="#br0" timeOffset="-206464.985">5659 11335 220 0,'9'-3'180'16,"-7"0"18"-16,19 2-45 16,-13 1-14-16,-4-2-15 0,-4 1-3 15,-8-2-3-15,9 2-3 16,6 0-17-16,-3 1-7 15,-6-2-15-15,5 1-9 16,-4-1-12-16,1 2-7 16,0 0-3-16,0 0 0 15,-1 0 1-15,0 0 1 0,0 0-8 16,0 0-2-16,0 0-8 16,-7 3-4-16,-22 1-6 15,-39 3-5-15,39-3-7 16,-4 3-2-16,11 2-2 15,-1 3-2-15,-3 2 1 16,2 0-1-16,3-3 0 16,4-2 1-16,10-3-2 15,2 0-1-15,6 1-3 16,-2 0-1-16,6-1 0 16,2 0 0-16,8-2 2 15,4 1 2-15,6 4 0 16,-2-3 1-16,1 5 0 15,1 5 0-15,0-4 1 16,5 6 1-16,-5-1-2 16,2 1 0-16,-10 1 0 0,-6-1 0 15,-8-1 0-15,-8-1 0 16,-2 1 1-16,-3 1 1 16,-4 0 0-16,3-2 1 15,-10-1 1-15,4-2 1 16,-10-4 1-16,3-1 0 15,6-6 0-15,-3-2 1 0,12 0 1 16,-6-3 0-16,0-3-1 16,0-1 1-16,4-3-2 15,4 1-2-15,1-1-2 16,6-1-2-16,0 1 0 16,1 0 0-16,3 0 2 15,-1-1 2-15,6-7 4 16,5 5 1-16,1-6 2 15,6-5 0-15,1 2 0 16,-14-4-1-16,18-2-3 16,1 4-1-16,1-1-3 15,15-3 0-15,-16 9-1 16,1 0-1-16,0 10 0 16,-4 2-1-16,-7 7 0 15,-4 0 0-15,-4 1 1 0,1 3-19 16,-1-2-73-16,-6-1-57 15,-2 0-170-15,-1 0 193 16</inkml:trace>
  <inkml:trace contextRef="#ctx0" brushRef="#br0" timeOffset="-205687.065">5946 11411 661 0,'0'-1'326'0,"0"-2"-106"0,0-5-32 16,1 1-51-16,0 3-12 15,-1 0-17-15,0 3-7 16,0 0-11-16,0-1-10 16,0 1-21-16,0 0-11 15,0 0-19-15,0 0-5 0,0 0-5 16,0 0-1-16,0 1 1 16,0 0-2-16,1 24-2 15,-8 25-3-15,-2-24-3 16,-3 2-1-16,-2 0-2 15,1-2-1-15,2-10 0 16,-3-3 0-16,4 1 0 16,6 2 1-16,-2-3 1 15,7 0 2-15,-4-12 2 16,-1-4 0-16,3 1-2 16,0 2-2-16,1 0-5 15,0 0-2-15,0 0 0 16,9-7 1-16,1 2-1 15,26-20 0-15,-22 24 0 0,-1-2-1 16,1 4-1 0,-5-1 1-16,3 3 0 0,5 9 1 15,-4-7 0-15,10 4 0 16,-6-3 0-16,-2-4 0 16,7 4 1-16,-2-4 0 15,-1 2 0-15,-1-1 0 16,-6-2 0-16,9 1 0 15,-3 2 2-15,-1-4-16 16,-1 3-59-16,-5-1-45 0,2-6-159 16,6 4 172-16</inkml:trace>
  <inkml:trace contextRef="#ctx0" brushRef="#br0" timeOffset="-205274.541">6375 11392 695 0,'-1'-1'385'0,"-4"-2"-88"16,1-1-109-16,3 3-24 15,0-1-53-15,0 1-17 16,0 0-39-16,0 0-13 16,-1 0-9-16,1 1 0 15,-2 1 8-15,-6 13 2 16,-26 41-4-16,28-21-5 16,-1 1-11-16,-2-1-6 15,-2-6-7-15,3 1-2 0,7 2-1 16,-12-5-2-16,11-1 1 15,-7-3-1-15,2-8 3 16,4 3-2-16,-13-5-1 16,12-1 1-16,-6-2-5 15,15-6 3-15,-7-4-8 16,4 2-26-16,-1-2-79 16,0 0-60-16,2 0 98 15</inkml:trace>
  <inkml:trace contextRef="#ctx0" brushRef="#br0" timeOffset="-204365.633">6911 11370 343 0,'5'-1'249'15,"0"-4"-1"-15,7 4-42 16,-12-4-16-16,0 4-11 15,0-1-5-15,0 2-10 16,-1-1-8-16,0 0-29 16,0 0-17-16,0 0-23 15,0-1-11-15,0 1-18 16,0 0-8-16,-1 0-15 16,1 0-7-16,0 0-9 15,-5-2-3-15,-13-3-5 16,-27-6-3-16,22 14-2 15,-2 1-2-15,-2 2-1 0,-2 3 0 16,5-1-1 0,5 3 0-16,0 0-1 0,1 1-1 15,6 2 0-15,-2 1 0 16,6 4 0-16,5-2-1 16,-5-6-1-16,1 5 0 15,16 0 1-15,-6-7 0 16,10 10 0-16,7-10 1 15,-6 1 1-15,5 1 1 16,1-5-1-16,-3-1 1 0,9-6 1 16,-2-4 1-16,1-5 1 15,8-3-1-15,-10-10-1 16,9-1 0-16,-2 0-1 16,-5-1 0-16,-4 5 0 15,-1 1 1-15,-3 3-1 16,-3 2 0-16,-6 5-1 15,-1 6 0-15,-5 1-1 16,-1 3-2-16,-1 0-3 16,0 0 0-16,0 0 1 15,-4 4 2-15,-2 19 1 16,-33 31 1-16,24-24 0 16,0 4 0-16,2 0 0 15,-1-4 1-15,3 3 0 0,0-5 0 16,0 2 1-16,-1 3-2 15,1-5 1-15,-2 2 0 16,0-2 0-16,3 1 1 16,-6-3-1-16,5-1 1 15,2-6 1-15,-22 0 4 16,23-10 1-16,1-3-2 16,1-5 1-16,25-4-1 15,-13-5-78-15,8-8-62 16,7-10 82-16</inkml:trace>
  <inkml:trace contextRef="#ctx0" brushRef="#br0" timeOffset="-198160.811">7495 11309 232 0,'3'0'181'0,"3"-2"6"0,-1 2-45 16,-5 0-16-16,0 0-20 15,0 0-5-15,8 0-1 16,-3 0-2-16,1 0-4 16,0 0-3-16,-5 0-15 15,1 0-4-15,-2 0 0 16,0 0 0-16,0 0-1 15,0 0-3-15,0 0-17 16,0 2-6-16,-2 6-10 16,-5 4-4-16,-28 25-5 15,12-27 0-15,3 2 3 16,0-6 0-16,3 0-2 16,-2-1-1-16,2-4-8 15,1-2-3-15,3-3-5 16,3 0-3-16,5 2-1 15,-1-1 0-15,-4 0 3 0,7 0-5 16,-1-3-1-16,0 3-1 16,4 4-2-16,-3-1 0 15,2 0-3-15,0 0-1 16,0 0 0-16,0 0 0 16,0 0 2-16,0 3 0 15,-2 7 1-15,1-1 0 16,0 1 0-16,-10 25 1 15,11-23 0-15,1-1 0 0,0 4 0 16,-6-4 1-16,-1-2 0 16,2-1 0-16,-6 3-1 15,5-2 1-15,-4 0 0 16,0 2 0-16,0-9 0 16,6 7 0-16,1-3 0 15,4-1-1-15,1-3 0 16,-6-2 1-16,4-1-1 15,-2 0 0-15,1 1 1 16,0 0-1-16,0 0 0 16,0 0 0-16,0 0-2 15,1 0 1-15,0 0 0 16,0 0 1-16,0 0 0 16,0 0 0-16,9 1 0 15,0 0 1-15,-7-1-1 0,12-1-1 16,30 0 1-16,-23 2-1 15,-1-1 1-15,1 2 0 16,1-2-1-16,-2 3 1 16,1 3 0-16,0 1 0 15,-2 6 0-15,1-1 0 16,-7-2-1-16,0 4 0 16,-3 0 1-16,-5-1 0 0,-2 5 5 15,-3-2 4-15,-6-2 6 16,-2 0 5-16,-4-3 9 15,-3 0 5-15,-4 0 14 16,-4 2 5-16,-4-2-1 16,-1 0-4-16,-10-4-11 15,1 1-5-15,9-1 0 16,-5-1-1-16,2-7-3 16,1-3-3-16,0-6-9 15,10 2-3-15,4 3-5 16,4 0-2-16,-5 2-3 15,-2-3-1-15,8 6-2 16,0 0 0-16,3 0-3 16,2 4-1-16,-1 0-62 0,-1 0-58 15,6 2-140-15,4 1 152 16</inkml:trace>
  <inkml:trace contextRef="#ctx0" brushRef="#br0" timeOffset="-190505.082">1616 13454 525 0,'0'-5'270'16,"0"-1"-67"-16,0 2-34 0,1-3-38 15,0 0-10-15,1-1-10 16,-1 0-3-16,-1 4-10 15,0 3-5-15,0 0-10 16,0 0-9-16,0 0-23 16,0 0-10-16,0 0-20 15,0 0-4-15,-1 1-1 16,-3 15 2-16,-17 43-3 16,5-24 0-16,-2 7 1 15,7 11 0-15,-4-3 0 16,1 3-1-16,0-2-4 15,-8-13-1-15,13-4-1 16,0-5 0-16,6-10 1 16,3-2 1-16,-17-4 2 15,6-4 1-15,-2-3 3 16,1-4-1-16,9-2-38 16,7-3-45-16,1-3-278 0,-12-4 233 15</inkml:trace>
  <inkml:trace contextRef="#ctx0" brushRef="#br0" timeOffset="-189887.992">1631 13390 595 0,'-3'-5'295'0,"-1"3"-96"16,0 2-14-16,2 2-56 15,1-2-23-15,0 0-36 0,1 0-4 16,0-2 3-16,0 1 1 16,0 0-2-16,0 0-6 15,8-4-10-15,8 0-2 16,18-22-9 0,-18 14-5-16,2 0-12 0,28-10-6 15,13 0-6-15,-1 1-4 16,-36 13-4-16,0 6-1 15,-4 7-3-15,-1 5 0 0,8 13 0 16,-5 2 3-16,-15-5 4 16,3 9 4-16,-17-3 3 15,1 4-1-15,-8 3 2 16,-6-9 0-16,14 9 2 16,-12-8 4-16,-7-2 4 15,-12-1 1-15,-10-8-1 16,3-1 0-16,3-6-6 15,13-1-1-15,-1-7-3 16,1-1-2-16,5-5-2 16,-5-4-3-16,10 0-5 15,13 2-2-15,-4 1-5 16,11 5-8-16,1-2-60 16,-4 1-66-16,16 3-288 15,-2-3 274-15</inkml:trace>
  <inkml:trace contextRef="#ctx0" brushRef="#br0" timeOffset="-189154.874">2311 13142 500 0,'3'-9'284'0,"9"2"-38"16,0-2-38-16,-5 7-47 16,3 0-12-16,-18 2-17 15,2 0-2-15,2 0-13 16,7 1-14-16,-5-1-25 15,1 0-13-15,0 0-21 16,0 0-4-16,-9 17-8 16,-8 34 0-16,8-18-4 15,9-12 0-15,-19 12-2 16,3 0-5-16,-6-1-4 16,5 2-3-16,5-1-4 15,-18-2-2-15,21-7-1 16,-2 1-1-16,0-3-1 15,21-4 1-15,-18 2 1 16,4-1 1-16,2-12 1 0,-7 2 2 16,7-9 2-16,3-3-1 15,0-1-22-15,0 2-38 16,0 1-108-16,7-14-96 16,24-41 151-16</inkml:trace>
  <inkml:trace contextRef="#ctx0" brushRef="#br0" timeOffset="-188721.955">2687 13080 709 0,'-4'-3'385'0,"4"4"-68"15,-4-1-58-15,3 0-62 16,0 0-32-16,0 0-46 16,0 0-19-16,-9-1-25 15,5 1-16-15,3 0-18 16,-2 1-6-16,-2 10-3 16,-4 9 0-16,-12 33-7 0,12-20-7 15,0 0-8-15,-2 0-4 16,-7 0 0-16,5-2 0 15,1 1-2-15,-2 4 0 16,2-2 0-16,-4-7-1 16,-3-2 1-16,6-2 0 15,-5-5 2-15,1 1 0 16,8-7 3-16,-4 1 2 16,10-8 2-16,5 0-3 0,-2-5-17 15,0-1-25-15,0 0-82 16,0 0-57-16,-2-8-162 15,-8-3-216-15,-12-29 360 16</inkml:trace>
  <inkml:trace contextRef="#ctx0" brushRef="#br0" timeOffset="-188388.139">2232 13341 753 0,'-2'-6'383'16,"-2"9"-106"-16,-2 0-42 16,4-4-76-16,5 11-35 15,7-9-49-15,18-1-11 16,-4-7-3-16,4-5 0 15,27 12-4-15,-50 2-3 16,34 2-16-16,-14-4-4 16,-19-3-12-16,37-4-6 0,-28 2-1 15,6 5-1-15,-9-3 3 16,1 0-10-16,-1-2-122 16,-2 4-122-16,-1-1 144 15</inkml:trace>
  <inkml:trace contextRef="#ctx0" brushRef="#br0" timeOffset="-187603.692">3068 13265 642 0,'-2'-1'324'16,"1"0"-101"-16,0-3-17 15,0 3-61-15,0 0-26 16,0-1-29-16,0 1-12 16,0 0-10-16,0 0-8 15,0 0-13-15,1 0 0 16,0 0-1-16,0 0 0 0,0 0-3 16,8 0-3-16,15 3-3 15,23 3 3-15,-17-1-2 16,7 0-2-16,-1-6-11 15,-4-5-6-15,4 7-7 16,-7-1-3-16,-9 5-4 16,10 7 1-16,-29-20-1 15,7 5 1-15,0-1 1 16,-10-4 0-16,12 13 0 16,-9 2-10-16,5-2-63 15,0-2-31-15,-16 12-91 16,0-14-63-16,-1 2 167 15</inkml:trace>
  <inkml:trace contextRef="#ctx0" brushRef="#br0" timeOffset="-187184.811">3020 13421 470 0,'-3'-1'341'16,"9"-2"9"-16,-3 0-121 15,-3 3-25-15,0 0-58 16,-1-1-20-16,0 1-25 15,1-1-5-15,9-1-13 16,6-2 2-16,33-8-10 16,-30 11-7-16,-3-3-8 15,8 2-6-15,4 1-9 16,-3 0-5-16,-2 2-12 16,8-1-5-16,-5 0-9 15,10-4 0-15,3-2-2 16,-46 7 0-16,5-3-1 15,15-2-2-15,-30 9-5 16,40-5 0-16,-12 3-39 16,-28 5-48-16,21-8-140 0,-5 0-117 15,5 3 206-15</inkml:trace>
  <inkml:trace contextRef="#ctx0" brushRef="#br0" timeOffset="-186289.14">4119 13149 382 0,'3'-14'256'16,"-3"9"37"-16,5-9-47 15,6 5-32-15,-11 3-25 16,13-4-50-16,-17 11-22 15,0 0-39-15,4-3-15 16,-1 2-20-16,1 0-8 0,-4 12-12 16,-5 17-5-16,-33 43-2 15,20-27-2-15,3-1 0 16,-3 2 3 0,9-11-4-16,-9 0 0 0,3-6-3 15,3-4-1-15,1-6-1 16,6-4 1-16,-1-5 2 15,2-2 2-15,-10 1 3 16,4-6 0-16,1-2-2 16,20-3 1-16,21-14-62 15,-14 4-57-15,16-12-250 16,-20-1 223-16</inkml:trace>
  <inkml:trace contextRef="#ctx0" brushRef="#br0" timeOffset="-185686.891">4466 13107 553 0,'5'-2'308'0,"-6"0"-80"0,-2-3-44 15,3 3-17-15,-1 0-31 16,-1 1-9-16,2 0-10 16,0 0-12-16,-1 1-20 15,0 0-14-15,-3 7-25 16,-2 16-6-16,-32 28-6 16,24-9-4-16,11-5-10 15,-43-1-3-15,29-1-6 16,-1-14 0-16,-24 7-3 15,45-10 0-15,-32-1 0 16,14-7 2-16,21-4 2 16,-32 6 0-16,40-14 4 15,-11 2-3-15,-13-9-2 16,23-5-4-16,-9-1-9 16,-13 6-5-16,40-22-8 15,-28 16-1-15,4 1 2 0,25-6 3 16,-23 14 3-1,-5 4 2-15,-11 4-3 0,1 1 2 16,4 7-2-16,22-7 3 16,16-6 3-16,-25 3 1 15,11 0 3-15,-11 7 0 16,-20 14 2-16,21-11-1 16,-9 3 1-16,17-7-1 0,7-6 2 15,-6 0 0-15,-9 1 2 16,4 3 1-16,-5-10-1 15,-3 6 8-15,14-18-81 16,-2-1-50-16,1 10-137 16,1-3-190-16,-1 11 295 15</inkml:trace>
  <inkml:trace contextRef="#ctx0" brushRef="#br0" timeOffset="-185239.718">4743 13049 839 0,'26'-7'433'16,"-38"5"-82"-16,-6 1-109 16,-8 0-67-16,-15 6-39 0,24 8-69 15,8-2-22-15,-1 6-20 16,18 2-3-16,-19 9-2 16,0 9-1-16,1 10-2 15,-18 0-4-15,16-12-1 16,-5-7-3-16,-2-1-1 15,1 2-1-15,3 3 0 16,1-1 1-16,-2-10-1 16,0-6 2-16,-1-3 0 15,2-6 1-15,-4 3-1 16,16-7 0-16,-5 4-23 16,5-3-33-16,12-5-79 15,-6 1-66-15,9-6-332 16,5 1 347-16</inkml:trace>
  <inkml:trace contextRef="#ctx0" brushRef="#br0" timeOffset="-182608.649">4758 13492 359 0,'3'-2'220'0,"-3"1"-20"16,0 0-36-16,0-1-26 15,0 1 1-15,0 0 15 16,0 0 5-16,0 1-15 15,0 0-15-15,0 0-24 16,0 0-13-16,0 0-26 16,0 0-10-16,0 0-22 15,0 0-10-15,0 0-12 16,0 0-4-16,-1 0-2 16,0 0 0-16,0 1 3 15,-1 1-19-15,1-2-83 16,-1 4-66-16,1-2-219 15,0-1 232-15</inkml:trace>
  <inkml:trace contextRef="#ctx0" brushRef="#br0" timeOffset="-181036.918">5276 13159 354 0,'1'-1'252'0,"-2"-2"5"16,-4 1-68-16,4 0-18 15,0 1-32-15,0 0-10 16,0 1-15-16,1-1-5 0,0 1-16 15,0 0-12-15,0 0-24 16,-1 0-10-16,0 0-11 16,-4 13-2-16,-3 6-7 15,-15 30-5-15,4-28-5 16,-11 0-3-16,3 5-5 16,-2-5-1-16,3 3-2 15,4-4 0-15,3-3 1 16,5 5 0-16,3-3 2 15,2-3 1-15,9 0-2 16,0-2-1-16,0-2-1 16,0 1 0-16,3-3 0 15,-2-2 1-15,7-1-1 16,0-5 1-16,-3-1 2 16,6-1 2-16,4-2 3 15,8-1 1-15,6-8-2 16,1-3-2-16,0-8-2 15,6 3-2-15,-12-7 0 0,2-3-1 16,1 5 0-16,-12-6 0 16,4 0 1-16,-4 4 0 15,-8-6 0-15,-4 2 1 16,-3 5 0-16,-3 2 0 16,-2 9-2-16,-8-2 0 15,-1 5-3-15,1 5-2 0,-10 0-1 16,0 2-1-16,-7 4 0 15,3-1 1-15,5 1 0 16,9 1 1-16,6-2-1 16,-1 1-1-16,6 4 1 15,-3 0-14-15,9 0-95 16,8 3-78-16,10 3 110 16</inkml:trace>
  <inkml:trace contextRef="#ctx0" brushRef="#br0" timeOffset="-178557.394">5706 13183 251 0,'34'-35'137'0,"-29"31"-28"15,-1-4-20-15,-4 4-14 16,0-1 2-16,4 2 16 16,-4 3 7-16,0-1-1 15,0 0-1-15,-1 0-7 16,1 0 1-16,-1 0 1 15,1-1-2-15,0 1-6 16,0 0-8-16,-1 1-13 16,0 0-4-16,-2 2-11 15,-2 15-6-15,-37 31-13 0,20-22-5 16,1 1-10 0,-7-3-3-16,0 3-3 0,3-6-2 15,2 3-1-15,5 6 0 16,4-5 1-16,0 2 0 15,6-1 3-15,2-4 0 16,-2 0 0-16,4-3 0 16,1-3 0-16,3-1-1 15,5-4 1-15,-10-2 1 0,14-8 5 16,1-2 3-16,14-10 3 16,14-3 0-16,2-10-6 15,7 0-2-15,-8-7-5 16,-6-1-1-16,-6 3 0 15,-5-5-1-15,2 3 2 16,1-3 1-16,-4-4 6 16,-4-1 2-16,-9 4 4 15,-4 0 1-15,-8 10-3 16,0 4-4-16,-10 5-7 16,0 3-2-16,-5 8-6 15,-5 0-1-15,5 1 0 16,3 2 0-16,-7 0-1 15,16 2 1-15,-14 1-2 16,13 2 1-16,-5-3 20 16,-7 2-52-16,12 1-121 0,-10 2-101 15,16 1 129-15</inkml:trace>
  <inkml:trace contextRef="#ctx0" brushRef="#br0" timeOffset="-175121.066">6312 13331 290 0,'-35'-12'192'16,"35"15"9"-16,-5-3-32 15,6 0-52-15,-1 0-17 16,0 0-29-16,0 0-3 16,0 0 5-16,-1-1 4 15,0 1-2-15,1 0-5 16,0 0-10-16,0-1 0 0,0 1 4 15,0-1 1-15,0 0 0 16,0 1-1-16,0 0-9 16,0 0-4-16,0 0-16 15,0 0-7-15,0-1-11 16,0 0-3-16,0 0 0 16,0-1 1-16,7 0 2 15,1 0 1-15,2-1-1 16,0 1-3-16,30-5-4 15,-24 14-3-15,0-3-3 16,-1-7-1-16,7 7-1 16,-2-4 0-16,3 2-1 15,4 4 2-15,4-4 0 16,3 1 0-16,-6-5 2 16,-3-2 0-16,-10-2-1 0,-2-4 1 15,-3 8-1-15,1-2 0 16,-9 0 1-16,2 7-1 15,-1-3 0-15,-3 0-1 16,0 0-3-16,0 0 0 16,0 0 0-16,0 0-1 15,0 0 1-15,0 0 1 16,0 0 0-16,0 0 1 16,0 0-12-16,0 12-39 15,0-10-136-15,0 2-146 0,1 0 198 16</inkml:trace>
  <inkml:trace contextRef="#ctx0" brushRef="#br0" timeOffset="-173288.611">7244 13172 163 0,'-1'-1'139'16,"0"0"32"-16,0 0-13 15,0 0-23-15,-6-1-11 0,-4 1-12 16,2-1-7-16,-5 1-22 16,-19-2-7-16,28 1-10 15,3 2-4-15,2 0-9 16,0 0-3-16,-1 0-8 15,1 0-6-15,0 0-9 16,0 0-5-16,0 0-5 16,0 0-1-16,0 0 4 15,0 0 4-15,0 0 7 16,4 1 2-16,12 1 1 16,34-2-3-16,-14-9-7 15,-10-4-3-15,7 3-4 16,7 7 0-16,-9-3-2 15,2 2 0-15,-5 3-4 16,1 1-2-16,-8 2-3 16,-1 1-2-16,-1-1-1 15,-12 2-1-15,2 4 0 0,-5-2 1 16,-4 5 0-16,-2 0 2 16,-6-2 3-16,-4 3 0 15,-3 1-1-15,-4 1 0 16,-2 4-2-16,1-2-1 15,-1 2 1-15,-9-4 0 16,12-4 1-16,3 5 1 0,4-15 1 16,10 1 0-16,-3 2 0 15,-3-11-1-15,7 14-1 16,-1-9-1-16,-3-2-2 16,5 7-1-16,-1-3-1 15,0 0 0-15,0 0-1 16,0 0 0-16,2-2 0 15,11-5 0-15,32-19 0 16,-26 17-1-16,4 4 0 16,6 6 0-16,-6 0-1 15,0 6-1-15,0 7 0 16,-9-6-1-16,4 7 1 16,-3 3 0-16,-21-4 0 15,5 4 2-15,-14 1 0 16,7 4 1-16,2 1 2 15,-5-8 0-15,-3 4 3 0,-15-5 2 16,0 5 11-16,-2-3 5 16,-4-5 10-16,1-2 2 15,1-2-3-15,-5-2-3 16,8-4-6-16,1-1-3 16,-6-11-3-16,13 2-1 15,-3-6-2-15,0 1-1 16,21-2-4-16,-10-2-2 0,9 2-5 15,2 0-2-15,-2 2-1 16,5 4-5-16,0 1-33 16,5 4-28-16,-2 1-79 15,-2 2-51-15,13 2-151 16,-7 0 214-16</inkml:trace>
  <inkml:trace contextRef="#ctx0" brushRef="#br0" timeOffset="-172855.671">7717 13391 928 0,'-1'-3'425'0,"4"2"-186"15,-3-1-48-15,-1 2-68 16,1 0-37-16,0 0-44 16,0 0-9-16,0 5-1 15,-1-2 1-15,-3 6-4 16,-3 0-3-16,3-4-10 16,-24 31-3-16,29-29-3 15,4-1 0-15,-3-4 1 16,-2-1 1-16,0-2-75 15,0 0-68-15,0 0 81 16</inkml:trace>
  <inkml:trace contextRef="#ctx0" brushRef="#br0" timeOffset="-171929.018">8281 13079 708 0,'0'-1'331'0,"0"0"-137"16,0 0-16-16,0 0-43 15,0 0-19-15,0 0-17 16,0-1-8-16,0 1-16 0,0 0-6 15,0 0-20-15,-1 0-8 16,0 0-11-16,-12-1-8 16,-14 1-9-16,-29 5-5 15,17-2-3-15,11 3-2 16,-8-1-2-16,0 0 1 16,17 5-1-16,-8-1 0 15,11 1 0-15,8 0-1 16,-3-2 0-16,5 0 0 0,6 1-2 15,0-3-1-15,7 7 0 16,2-2 1-16,12 3 1 16,1 2 0-16,7 2 0 15,-4-4 0-15,2 6 1 16,6-3 0-16,-8 2 0 16,10 3 0-16,-16-7 0 15,-2 8 0-15,-11-9 0 16,-2 5 0-16,-4-5 2 15,-11-4 1-15,0 3 0 16,-10-5 0-16,-4 1 0 16,0-2 1-16,3-4 2 15,10 2-1-15,1-1 0 16,-4-3-1-16,-6-2 0 16,0-1-1-16,6-4 0 0,3 4 0 15,5-1 1-15,-2-2 0 16,0 1 1-16,4-1 0 15,14 5-2-15,-6-9-1 16,11-3-1-16,0-5-1 16,-2-12 1-16,8 7-1 15,6-3 1-15,2-3 0 16,-4-3 1-16,5 1 0 0,-3-2 1 16,0 6 0-16,4 8 0 15,-4 0-1-15,-4 8-1 16,-4 2 0-16,-4 2 0 15,-7-2-1-15,-6 4 0 16,4 2-3-16,-2-1-20 16,-2 4-32-16,-1 0-82 15,0 0-73-15,-1 0 127 16</inkml:trace>
  <inkml:trace contextRef="#ctx0" brushRef="#br0" timeOffset="-170700.225">8625 13137 86 0,'-2'-1'54'15,"2"0"4"-15,0 0-11 16,0 0-2-16,0 0 8 16,0 0 2-16,0 0 2 15,0-1 9-15,0 1 22 16,0 0 8-16,0 0 14 0,0-1 1 16,8-4 12-16,-8 5 6 15,5-3 11-15,-1 1 6 16,-4 2-5-16,0 0-6 15,0-1-17-15,0 1-13 16,0 0-37-16,0 0-17 16,0 0-31-16,-1 0-8 15,0 1-5-15,-3 4-1 0,-7 25 2 16,-14 33 0-16,6-33 0 16,1 0 1-16,14-5-2 15,-17-1 1-15,3-6-1 16,13-2 0-16,-14-12 1 15,19 5 0-15,-3-4 4 16,1-4 2-16,2-1 0 16,0 0 0-16,0 0-6 15,0 0-3-15,0 0-2 16,3-7-2-16,9-4-1 16,40-25 1-16,-49 26-1 15,12 8 0-15,-5 3 0 16,-16-8-2-16,18 8-2 15,-14-1 0-15,2 0 0 16,13 7 0-16,-7 1 4 16,10 4-1-16,3 1 1 0,-7-7 0 15,12-1 0-15,-5-4 2 16,6-1-1-16,-3 1 0 16,-5 1 1-16,3-1 1 15,-1 2 0-15,-4-3 0 16,-2-8-1-16,0 3-1 15,-6-2-27-15,5 0-32 16,-5 5-91-16,-3 0-83 16,1 5 143-16</inkml:trace>
  <inkml:trace contextRef="#ctx0" brushRef="#br0" timeOffset="-170259.625">9030 13026 920 0,'-3'-10'420'15,"0"6"-179"-15,-3 0-67 16,2 4-61-16,4 1-33 16,-8 2-44-16,4 6-13 15,-3 3-10-15,-4 2 3 16,-1 6 8-16,-5 2 2 16,4 6 1-16,-2 0-2 15,2 8-7-15,-2-4-3 0,1 1-3 16,0 0-3-16,3-6-3 15,1-1 0-15,0-7-1 16,0-4 0-16,4-2 3 16,-3-2 0-16,7-2 1 15,-1-3 1-15,0-1 1 16,3-2-13-16,-4-2-61 16,3-1-43-16,1-1-150 15,0 0-120-15,0 0 239 16</inkml:trace>
  <inkml:trace contextRef="#ctx0" brushRef="#br0" timeOffset="-169472.132">9537 13056 702 0,'12'-3'381'16,"-7"-4"-93"-16,-1 4-105 15,14 0-20-15,-21-3-45 16,3 4-20-16,-5-1-28 15,-2 1-8-15,-5-1-10 16,1 2-1-16,-3 1-7 16,4 0-5-16,-6 0-7 15,-9 0-5-15,-1 1-11 16,-5 1-4-16,-4 3-7 16,8 3-2-16,-1-2-3 15,3 5 0-15,4 1 0 16,-3-3 0-16,8 4 0 15,2 1-1-15,2-4 0 16,4 1 0-16,7 2 0 16,0 0 0-16,5-1 1 0,4 3 0 15,1-5 0-15,1-1 0 16,5-3 1-16,-4-3 1 16,8-6 0-16,2-4 1 15,3-1 0-15,6-3 0 16,2-5-1-16,-5-3-1 15,1-3 0-15,3 2 0 16,-8 1 0-16,0 5 0 0,-5 5-1 16,-18-2 0-16,0 5-1 15,-3 5-3-15,1 1-2 16,1 0-1-16,0 0-1 16,0 0 4-16,-4 11 0 15,-10 4 2-15,-22 32 0 16,17-25 0-16,1 9 1 15,2 0 1-15,-5 4 0 16,1 0 1-16,5-8 0 16,4 2 0-16,-2-5 0 15,4-4 0-15,1 1 0 16,-3-8 1-16,9-3 0 16,3 2 0-16,-1-1 1 15,4-2 0-15,-3-4-25 16,-8-4-30-16,16-5-107 15,-1-2-105-15,11 0 164 0</inkml:trace>
  <inkml:trace contextRef="#ctx0" brushRef="#br0" timeOffset="-168635.286">10109 12980 683 0,'2'0'347'15,"-7"0"-104"-15,-1 0-103 16,6 0-17-16,-1-2-36 16,0 1-12-16,0 1-6 15,0 0 3-15,0 0 12 16,-9 3 3-16,-16 3-10 15,-25 7-10-15,13-5-25 16,-1-2-11-16,3 3-16 16,-9-1-4-16,15-3-6 15,1 3 0-15,9-2-2 0,2-3 0 16,6 0 0-16,5 0 0 16,3 3-1-16,1-4 0 15,3-1 0-15,0-1-1 16,0 0 0-16,0 0 0 15,0 0-1-15,0 0 2 16,0 0-2-16,0 0 0 16,0 0 1-16,0 6-1 15,0 1 0-15,-1 3 0 0,-1 0 0 16,-11 30 1-16,3-24 0 16,-2-1-1-16,2 5 2 15,0-4-1-15,2-2 0 16,0-4 1-16,-1-10 0 15,4 3 1-15,2-9 1 16,4 2 0-16,11-3-1 16,0-3-1-16,14 0-2 15,-5 2 0-15,-1-6-2 16,2 4-1-16,-1 3 1 16,2 0-1-16,2 6 2 15,1 0 0-15,-3 1 0 16,9 6-1-16,-1 4-1 15,3 5 0-15,-8 2-1 16,-22-10 1-16,0 13 2 0,-1 3-1 16,-10-1 2-16,11 11 0 15,-9-8 0-15,-15-10 3 16,3 9 2-16,-1-2 4 16,-7 0 9-16,-3-4 6 15,-2-2 14-15,-5-3 6 16,1-7 6-16,0 3-2 0,3-8-12 15,-7-1-7 1,0-1-11-16,4-5-3 0,2-3-4 16,9-4-1-16,5-2-4 15,1 0-1-15,13 5-3 16,-5 5-21-16,0 0-63 16,3 4-36-16,-6-1-115 15,-2 0 141-15</inkml:trace>
  <inkml:trace contextRef="#ctx0" brushRef="#br0" timeOffset="-166945.156">1672 15270 504 0,'4'-13'324'0,"14"-25"-23"16,-16 27-88-16,-2-3-19 16,0 4-57-16,1 7-25 15,-2-1-41-15,1 4-18 16,0 0-28-16,-1 0-9 15,0 10-13-15,-2 18 1 16,-9 39 1-16,6-21 0 0,-3 16 1 16,1 2-1-1,3-2 0-15,-7-1 1 0,-1-12 0 16,-3-7 1-16,2-2-2 16,3-5 1-16,-2-9 1 15,3 0-1-15,5-6 3 16,-1-7 1-16,2-6 7 15,3-2 6-15,2-14-44 16,-7-5-39-16,10-10-146 16,0-11-306-16,8-1 343 15</inkml:trace>
  <inkml:trace contextRef="#ctx0" brushRef="#br0" timeOffset="-166394.365">1696 15233 394 0,'-6'-5'259'15,"2"3"20"-15,-6 0-63 16,7-7-50-16,0 2-21 0,4 1-28 15,6-2-6-15,-3-2-8 16,1 2-5-16,1-3-10 16,1 0-8-16,10-2-25 15,4-4-10-15,19 11-21 16,-8-4-9-16,7 4-9 16,2 6-1-16,-3-3-1 15,14 3-2-15,-8 5-1 16,-1 5 0-16,-15 3-2 15,-2 3 0-15,-10 7 1 16,-9-1 0-16,-6 4 6 16,-4 6 0-16,-7 1 3 15,0 2-1-15,-13-4 0 16,-4 2 1-16,-7-4 2 0,10 6 2 16,-5-17 2-16,-13-7 3 15,5-9 3-15,-6-7 2 16,5-3-1-16,7-7-1 15,4-8-6-15,-2-9-3 16,8 0-7-16,7 4-5 16,10 6-4-16,2 5-16 15,3 6-51-15,3 2-28 16,3 6-80-16,2-1-41 16,5 9-86-16,5-5-91 0,14 5 257 15</inkml:trace>
  <inkml:trace contextRef="#ctx0" brushRef="#br0" timeOffset="-165778.492">2611 14937 636 0,'-1'-7'349'16,"0"-2"-83"-16,2 4-66 15,-2 1-22-15,1 3-43 16,0 1-33-16,0 0-46 16,-1 0-12-16,0 10-19 15,-4 11 3-15,-8 34 5 16,4-15 3-16,-6-2 8 16,-4 6 1-16,-6 3-6 15,0-9-6-15,8 8-15 16,-4-7-4-16,3-3-5 0,1-1 1 15,1-12-2-15,5-4 1 16,15-3 0-16,-1-9 1 16,-1-3 1-16,6-3 1 15,-8-12-40-15,-2-5-33 16,8-9-124-16,1-4-121 16,9-4 193-16</inkml:trace>
  <inkml:trace contextRef="#ctx0" brushRef="#br0" timeOffset="-165361.469">2995 14844 753 0,'-1'-8'444'16,"1"5"-59"-16,3 0-161 15,0-3-33-15,-3 5-76 16,0 1-32-16,-1-1-49 16,-1 0-12-16,1 1-7 15,0 0 5-15,0 0 16 16,0 12 5-16,-2 14-1 16,-11 32-5-16,4-15-12 0,-8-1-6 15,4-1-5-15,-1 1-1 16,-11-6-3-16,13 3 0 15,0 2-2-15,-1-3-1 16,5-4 0-16,-12 1 0 16,-6-5 2-16,8-3-1 15,-1-5 1-15,9-3 2 16,2-12 4-16,-2 1 2 0,5-7 1 16,1-4 0-16,0-5-52 15,0-6-48-15,6-4-115 16,-3-3-87-16,2-3 178 15</inkml:trace>
  <inkml:trace contextRef="#ctx0" brushRef="#br0" timeOffset="-164994.537">2533 15119 559 0,'-7'-1'372'15,"-1"-3"4"-15,1 0-162 0,4 2-26 16,7 0-63-16,0 2-24 16,-4 0-10-16,0 0 4 15,17 4 0-15,35 5-1 16,-33-8-10-16,2 2-8 15,4-2-16-15,10-7-9 16,18-8-22-16,-32 19-7 16,13-5-11-16,-24 0-3 0,-11 5-1 15,32-10-2-15,-17 6 1 16,0 2 10-16,12-8-78 16,-33 5-55-16,2 0-151 15,25-1-148-15,-19 21 267 16</inkml:trace>
  <inkml:trace contextRef="#ctx0" brushRef="#br0" timeOffset="-164442.623">3305 15134 421 0,'-39'-15'300'0,"19"20"61"15,9-5-112-15,12-2-58 16,-10 10-25-16,13-7-46 16,4-8-16-16,-23 13-28 15,40-15-11-15,-19 3-15 16,-15 14-1-16,35-9-1 15,-30 9 3-15,18-5 4 16,5-3-3-16,-9 2-6 16,17 1-2-16,4 0-10 15,1 5-7-15,14-12-9 16,-1-1-6-16,-16 9-5 16,16-13 0-16,-22 12 1 15,-3-5 0-15,5-2-1 0,-16 7 2 16,5-9-2-16,-14 13 2 15,4-13-10-15,1 6-26 16,-10 1-84-16,3-6-59 16,-13 11-200-16,-3-6 228 15</inkml:trace>
  <inkml:trace contextRef="#ctx0" brushRef="#br0" timeOffset="-164021.283">3133 15299 532 0,'-4'4'311'16,"2"0"-60"-16,-3-2-72 15,3-2-22-15,1 0-34 16,0 0-14-16,1 0-10 16,0 0 3-16,0 0 4 0,0 0 4 15,4 1-2-15,14 4-2 16,30 8-6-16,-20-14-6 16,13 2-17-16,9 4-7 15,2-5-19-15,-10 1-10 16,0-1-9-16,-13-3-11 15,3 5-10-15,-3-3 1 16,-2-2-4-16,-1 1 1 16,-6-3-1-16,0 5 1 0,-12-1-3 15,-1-1 0-15,-6 1-32 16,-1 1-33-16,-4 2-91 16,3-2-73-16,0 0 137 15</inkml:trace>
  <inkml:trace contextRef="#ctx0" brushRef="#br0" timeOffset="-144988.271">4317 14924 296 0,'3'-2'205'16,"0"-1"-4"-16,2 0-61 15,-5 2-18-15,4-3-15 16,1-1-2-16,3 1-4 16,-8 3-3-16,0 0-14 15,0 0-11-15,0 0-23 16,0-1-5-16,0 2-4 16,0 0 3-16,1 11 3 15,-4 18-2-15,-18 35-7 16,13-20-3-16,-7-1-6 15,5 1-3-15,0 1-7 0,-6-7-4 16,11 8-5-16,-20-6-1 16,5 0-2-16,-2 3 0 15,-7-13 0-15,16 0 0 16,3-14 3-16,3-8 6 16,7-18 10-16,1-8-5 0,9-1-91 15,1-14-103-15,5 0 104 16</inkml:trace>
  <inkml:trace contextRef="#ctx0" brushRef="#br0" timeOffset="-144187.106">4655 14930 605 0,'0'-1'325'0,"3"-1"-103"0,-3 1-44 16,0 0-21-16,0 0-44 15,0 0-13-15,0 0-31 16,0 0-12-16,0-1-12 16,-1 1-2-16,0 1 5 15,0 1 4-15,-15 26 2 16,-30 27-5-16,18-11-11 15,10-14-4-15,1 1-10 16,0 9-3-16,10-15-10 16,-7 12-4-16,3-8-2 15,4-7-3-15,3 1 2 16,3-5 1-16,4 2-1 16,3-2 0-16,3-8 0 15,3 3-1-15,-4 2 1 16,4-2 0-16,-1-3 2 15,-1-6 1-15,8-11 4 16,2-1 1-16,7-12-2 0,9 1 0 16,1-4-2-16,8-9-2 15,-8 12 3-15,-11-3-1 16,-20 4 0-16,-15 4 0 16,7-8-2-16,30-21 2 15,3 5-1-15,11-7 1 16,-18 8 0-16,-22 18 4 15,-4-4 11-15,-15 8 3 0,-4-4 5 16,-8 8 0-16,6 3-10 16,6 3-3-16,2 5-9 15,1 2-5-15,-1 6-3 16,-4 0-1-16,0 4 1 16,2-2 0-16,0 6-1 15,-1-4 1-15,4 0-1 16,-1 0 1-16,3-3-1 15,4 5 0-15,5 8 5 16,-3-6-35-16,4 2-88 16,2-4-60-16,0-7 93 15</inkml:trace>
  <inkml:trace contextRef="#ctx0" brushRef="#br0" timeOffset="-143783.419">4972 15299 1059 0,'-1'0'504'0,"0"0"-178"15,0 0-118-15,0 0-67 16,0 0-47-16,-5 5-52 16,-3 12-15-16,-24 30-17 15,25-26 1-15,6 4 1 0,2-5 2 16,3-9-136-16,5-8 95 16</inkml:trace>
  <inkml:trace contextRef="#ctx0" brushRef="#br0" timeOffset="-136341.141">5506 14883 700 0,'0'-1'320'0,"0"0"-145"15,0 0-23-15,0 0-47 0,0 0-17 16,0 0-24-16,0 0-12 16,0 0-10-16,0-1 0 15,0 1-1-15,0 0-3 16,0 0-9-16,0 0-5 16,0 0-3-16,0 1 3 15,0 1 6-15,4 23-2 16,-8 36-5-16,-7-21-3 15,3-4-4-15,-2 5-1 0,0-4-7 16,3 1-1-16,-8 0-4 16,2-7-2-16,-1-1 4 15,-4-5-2-15,5 1 2 16,-6-3 0-16,6-1 0 16,-1-4 1-16,6-6 3 15,7-2 1-15,-4-7 3 16,-5-5 2-16,5-6-38 15,4-3-80-15,8-11 69 16</inkml:trace>
  <inkml:trace contextRef="#ctx0" brushRef="#br0" timeOffset="-135173.238">6133 14916 233 0,'13'-4'151'0,"-9"-1"19"15,4 2-12-15,-12 1-1 16,-5 2-8-16,14-1-14 15,3-1-8-15,0-2-9 16,-10 2-2-16,-5 2-10 0,15-1-10 16,9 0-21-16,11-3-10 15,7 0-11-15,-47 4 0 16,9 0 0-16,6 0 0 16,-33 4-5-16,37-1-2 15,-28 0-7-15,-10 5-1 16,16-6-5-16,-20 2-2 15,5 2-7-15,5-5-3 16,-1 9-7-16,-2-8-3 16,2 2-4-16,11 4-1 0,-7-15-2 15,5 6-1-15,-1 7-2 16,-2-11 0-16,-6 24 0 16,18-19 0-16,-22 8 0 15,15 2-1-15,16-19 0 16,-5 12-1-16,2 2 0 15,-15-4 0-15,29-1 0 16,-36 18 0-16,50-28 0 16,-26 16 0-16,-19 9 0 15,41-28 0-15,-29 28 0 16,26-15 0-16,-15 8 0 16,-10 7 0-16,7-12 1 15,-18 17-1-15,2-4 0 16,-22 9 1-16,36-12-1 15,-28 1 1-15,39-13 0 0,25-2-1 16,-63 13 1-16,63-19-1 16,-39 12 0-16,7-4 0 15,5 0 0-15,-23 9 0 16,12-10 1-16,-24 7 0 16,44-6-1-16,-12-8 0 15,2 1 1-15,10 1-1 16,-26 1 0-16,4 10-1 15,1 0 0-15,19-10 1 0,3-1-1 16,17-7 0-16,0 6 1 16,-12 3-2-16,11 1 2 15,-8 5-1-15,-6-1 0 16,2 11 1-16,-2 0-1 16,-5-3 0-16,-3 5 0 15,-3-5 1-15,-9 5 0 16,0 6 0-16,0 2 1 15,-8-1 0-15,-9 0 0 16,1-3 0-16,-4 2 2 16,2 2 0-16,-3 1 5 15,-1-2 11-15,-11-10 14 16,-3-2 6-16,2-7 2 16,-3 4-7-16,5 2-12 15,4 0-2-15,5-2-8 16,6-4-1-16,-3-6 0 0,5-1-4 15,-1-4 3-15,-6-3-2 16,11 6-4-16,-8-11-1 16,10 3-31-16,5 3-58 15,2 1 0-15,7 9 36 16</inkml:trace>
  <inkml:trace contextRef="#ctx0" brushRef="#br1" timeOffset="-118936.626">6923 14483 131 0,'0'-1'110'0,"0"-1"33"15,0 1-10-15,0 0-27 16,0 0-8-16,0 1-16 15,0-1-11-15,-1 0-12 16,0 0-2-16,0 0-5 0,0 0-4 16,0 0-6-16,0 0-4 15,0-1-10-15,0 1-3 16,-15-4-7-16,-28-10-2 16,27 8-1-16,-7 1-1 15,-10 3 2-15,3 0 3 16,-13 1 5-16,-7-4 3 15,1 0 0-15,-8-2-1 16,9 1-2-16,2 4 0 0,-8 1 0 16,5 3-1-16,-19-3-5 15,-11-1-3-15,3 3-4 16,-19-4-2-16,2 4-2 16,11-1-2-16,-13-5 1 15,-2 3-1-15,0 1 3 16,-1 2 4-16,7-3 6 15,5-2 1-15,-14 1 1 16,4-3-3-16,-9 2-6 16,7 2-1-16,4-3-3 15,-3 4-2-15,7 1-1 16,-5 1-1-16,5 0-1 16,1-1 0-16,-9 1 0 15,5 0 0-15,-8 1-1 16,1 5 0-16,5 0 0 15,-7-4-1-15,9 7 2 0,-12-7-1 16,5-2 0-16,-1 6 1 16,2-6 1-16,5 2 2 15,2 1 8-15,3-3 3 16,-5 2 2-16,4 4-1 16,0 2-8-16,0 3-3 15,8 4-4-15,-8-1 0 16,3 0-1-16,-1 3 0 0,1-1-1 15,7 7 0-15,0 3 0 16,2 0 0-16,3 0-1 16,6 7-1-16,0-6 0 15,1 6 0-15,-2 4 0 16,2-5-1-16,-1 12 1 16,1-5 1-16,7 4 0 15,0 3 1-15,8 4-1 16,3 3 0-16,-5 1-1 15,4-4 0-15,16-3-1 16,7-3 0-16,11-1 0 16,0 3-2-16,2-1 0 15,0 7 0-15,9-2-2 16,3 0 2-16,7 0-1 16,5-7 1-16,7 2 0 0,5-5 0 15,0 2 0-15,13-2-1 16,6-6 1-16,6 1 1 15,17-2 0-15,-5 2 0 16,14-2 1-16,11-3 0 16,5-4 2-16,6-1-2 15,2-6 1-15,-5 1-1 0,11-5 1 16,6 1 0-16,6 2 1 16,-1-2-1-16,13-1 1 15,-1-5 0-15,4-7 1 16,8 1 0-16,0 1 0 15,2-1 0-15,5 1 0 16,7-2 1-16,-6 0 1 16,0 0 0-16,4 0 1 15,1 0 0-15,-8-1 0 16,12 0 0-16,7 3 0 16,-18-5 0-16,18 0-1 15,-3 0-1-15,-14-4 1 16,15 1-2-16,0-5 1 15,-12 1 1-15,21-5 0 0,-13-5 0 16,-24 4 2 0,22-7-1-16,-8 5 0 0,6 2 1 15,2-7-1-15,-12 2 0 16,-14-4 0-16,3 2 0 16,1-5-1-16,-7-5 2 15,-5-9-1-15,-12-7 1 16,-10 4 1-16,-7 4 0 15,-8 0 2-15,-5 2 1 16,-13-4 2-16,-6-3-1 0,-16-3 3 16,-5-4-1-16,-12-2 1 15,-9-2 0-15,-15 4 0 16,-6 6-1-16,-15 2-1 16,-3 4 0-16,-11 4-1 15,1-4 0-15,-15-3-1 16,-5-3-1-16,-5-7-3 15,-6 2 0-15,-1-1-3 16,-6 9 1-16,-2 1-1 16,-4 1 1-16,-3-1 0 15,3 1-1-15,-6 1 0 16,1 2 0-16,1-2 0 16,-7 0 1-16,6 0 0 15,-5 5 0-15,-2 6 0 16,5 2-1-16,-2 9-1 15,1 1 1-15,11 3-1 0,4 1 1 16,9 2-48-16,9 0-44 16,11 2-325-16,10 4 277 15</inkml:trace>
  <inkml:trace contextRef="#ctx0" brushRef="#br1" timeOffset="-115992.923">4851 16578 259 0,'0'-3'205'15,"0"-1"45"-15,0 1-41 16,0 0-50-16,0-3-20 16,0 5-31-16,0 0-16 0,0 0-33 15,0 0-1-15,0 0-18 16,-1 0-3-16,0 1 2 16,0 0-9-16,-3 3-2 15,-6 16-5-15,-22 27-9 16,13-30-1-16,7 3-5 15,-4-3 1-15,18 4-1 16,-8-7 0-16,-1-4 3 16,-9-4 1-16,-2-8 3 15,18 3 2-15,-1-6-4 16,4-6-4-16,-3-6-7 16,5-2-3-16,8-3-10 15,2 1-1-15,10 5-2 16,1-1 0-16,-3 4 6 15,2 6 2-15,3 8-2 16,-10 1-1-16,5 9-1 0,-6 2 0 16,-8 10 1-1,-1 7 2-15,-8 7 2 0,-1 6 2 16,-10 6 2-16,-3-2 1 16,-8 4 2-16,-5-4 2 15,-6-6 2-15,-8-1 1 16,2-11 5-16,1 1 2 15,-3-9 1-15,6-4 1 0,0-6-2 16,2-8 1-16,7-9 0 16,2-3-2-16,4-10-7 15,3-6-6-15,7-3-7 16,5-1-2-16,2 4 2 16,3 4 1-16,7 8 2 15,-3 2-3-15,4 5-5 16,0 7 0-16,1 5-3 15,3 3 3-15,3 8 6 16,1-4 2-16,4 6 2 16,-1 1 2-16,9 0 0 15,8 0 0-15,-3-7 2 16,-3-2 0-16,-4 3 1 16,-6-5 2-16,10 0 21 15,5-3-46-15,2-9-158 0,-2-2 133 16</inkml:trace>
  <inkml:trace contextRef="#ctx0" brushRef="#br1" timeOffset="-115042.134">5720 16670 445 0,'0'-3'285'16,"-1"-3"-19"-16,1 6-88 15,0-1-32-15,-1 1-42 16,0 0-22-16,0 0-18 16,0 0 1-16,-8 5-5 15,-1 2-2-15,-42 34-8 16,19-31-7-16,4 6-8 16,-10-3-5-16,10 5-10 15,2-2-4-15,3-6-4 16,2-4-1-16,2-9 1 15,4 1-2-15,5-3-3 16,7 0-2-16,4 2-6 16,3 1-2-16,-3 1-1 0,0-1-1 15,12-4 2-15,10-5-1 16,29-8 1-16,-25 18 1 16,8 3 0-16,0 8 0 15,-1 3 0-15,2 13-2 16,-18-6-1-16,3 7 1 15,-7-3 2-15,-7-1 1 0,-2 3 1 16,-9-2 1-16,-10 2 2 16,-8-4 0-16,-3-2 2 15,-6-1 1-15,1-3 2 16,1-5 1-16,4-2 1 16,1-7 2-16,2-5-1 15,-3-3 0-15,-2-5-1 16,2-3-1-16,1-1-4 15,5-2-1-15,5 0-7 16,3 0-11-16,7 2-38 16,7 3-27-16,0 3-64 15,3 1-42-15,2 4-206 16,-2 4 253-16</inkml:trace>
  <inkml:trace contextRef="#ctx0" brushRef="#br1" timeOffset="-114519.152">5942 16679 668 0,'-5'-7'371'16,"2"4"-75"-16,-3 3-156 15,2 2-31-15,-1 9-59 0,2 4-11 16,-3 7-5-16,2 13 1 16,-4-2 0-16,0 0-6 15,0 0-8-15,-2-10-1 16,3 3-5-16,1-3-3 15,0-3-4-15,0-7 0 16,4-3 1-16,-1-4 1 16,0-2 1-16,3-2-7 15,0-4-64-15,0 1 3 0,0-1 23 16,0 1-27-16,14-12 70 16,25-47 12-16,-23 30-15 15</inkml:trace>
  <inkml:trace contextRef="#ctx0" brushRef="#br1" timeOffset="-113677.269">6340 16785 272 0,'12'-16'243'0,"0"-1"25"16,-2 5-42-16,-6-7-28 16,1 3-47-16,-2 0-12 15,-4 2-16-15,-3 8-7 16,-9-1-23-16,-4 1-16 16,-10 5-21-16,2 1-5 15,-6 5-9-15,-2 4-7 16,2 5-13-16,-6-1-2 0,6 10-14 15,1-2-1-15,-1 2-2 16,4 1-4-16,8-5 2 16,4 4 0-16,10-8-1 15,5-3-1-15,10 1 0 16,0-8 0-16,6 0 2 16,9-1 1-16,4-11 1 15,3-1 1-15,-3-14-12 16,4 0-13-16,0-7-24 15,5-6-7-15,-3 0-1 16,-7-4 1-16,-10 11 12 16,-2 7 5-16,-11 8 7 15,-3 9 4-15,-4 9 7 16,-8 5 0-16,-3 18 4 16,-2 10 7-16,-10 10 11 15,2 7 10-15,-3 4 13 16,-4-1 3-16,14 8 0 0,-11-2-4 15,-9 7-7-15,5 2-3 16,-7-1-3-16,12-2-1 16,7-11-2-16,3-3 0 15,1-15-1-15,1 0 0 16,1-8 0-16,-6-10 0 16,2-9 6-16,-3-5 3 0,1-11 1 15,3 0 1-15,-1-13-5 16,-2-10-6-16,6-6-10 15,1-10-7-15,2 1-6 16,9-4 1-16,8 4 3 16,2 2 5-16,10 5 1 15,-3 6 1-15,-2-1-1 16,-1 3-3-16,2 6-3 16,0 4-1-16,12 8-1 15,5 7 2-15,10 0 5 16,8 0 1-16,0 2 3 15,-4 2 0-15,-3-5 2 16,-3 1 2-16,-7-3-28 16,-3-2-33-16,-2-2-175 15,-12-5 152-15</inkml:trace>
  <inkml:trace contextRef="#ctx0" brushRef="#br1" timeOffset="-112876.018">6824 16924 359 0,'-5'3'212'0,"5"7"-16"16,-3-2-31-16,2-1-42 16,1-1-17-16,-2-7-20 15,2 4-1-15,0-4-4 16,-1 0 4-16,1 1 15 15,-1-1 0-15,1 0-2 16,0 0-5-16,0 0-27 16,2-15-10-16,7-36-14 15,-1 33-6-15,2-19-10 16,3-2-6-16,4-10-9 16,-5-9-1-16,4 10-6 15,3-2 1-15,0 5-2 16,7 2-3-16,3-3 0 0,1 2-1 15,7 4-3-15,-1 1 1 16,-7 12-2-16,11 4 0 16,-8 10-1-16,4 11-2 15,0 9 1-15,-10 4 2 16,0 11 0-16,-6-3 3 16,0 12 7-16,-10-4-38 15,1-2-117-15,-6-3-116 0,-4-4 148 16</inkml:trace>
  <inkml:trace contextRef="#ctx0" brushRef="#br1" timeOffset="-112569.834">6824 16632 479 0,'-6'-3'315'0,"4"0"88"0,4 2-78 16,-2 0 31-16,0 0 9 16,19-1-350-16,33-5-34 15,-25 6-115-15,0 0-57 16,-3 0 217-16,0-4-7 15,-1 0-8-15,-1 5-2 16,-7-3-19-16,2 2-55 16,-10 1-278-16,-5-4 235 0</inkml:trace>
  <inkml:trace contextRef="#ctx0" brushRef="#br1" timeOffset="-112107.049">7278 16624 655 0,'9'-35'358'15,"-13"32"-59"-15,1 3-100 16,-3 3-74-16,-2 6-30 15,-1 6-43-15,2 10-5 0,-11 0-12 16,2 7-6-16,1 6-8 16,-9-5-3-16,17 5-5 15,-1-10-4-15,-4-7-1 16,9-1-1-16,-2-12 0 16,3 7 0-16,2-5-23 15,-1-3-49-15,3-2-285 16,-1 1-3-16,9-12-218 15,26-16 514-15</inkml:trace>
  <inkml:trace contextRef="#ctx0" brushRef="#br1" timeOffset="-111127.492">7705 16651 487 0,'-1'0'263'0,"0"0"-51"16,0-1-46-16,0 0-38 16,1 0-12-16,0 0-11 15,0 0-4-15,0 0-2 16,0 0-3-16,0 0-11 16,-1 0-7-16,-1-1-25 15,1 1-12-15,-7-3-16 16,-13 0-6-16,-29 6-9 15,25 8-2-15,-3 3-4 16,2 1 0-16,-1 6-2 16,2-6 0-16,3 3 0 15,5 2 0-15,5-6-2 0,5 5 0 16,6 0-1-16,3-3 0 16,5-3-1-16,0 2 2 15,9-12 1-15,5 5 1 16,6-5 0-16,2-1 1 15,3-7 1-15,-8-7 1 16,0-5 1-16,5-8-1 0,-5-7-6 16,6 0-3-1,-3-1-2-15,-11-2-3 0,-5 9-6 16,-3 3 1-16,-10 11-4 16,4 7-2-16,-5 11 2 15,-6 5 0-15,-9 13 0 16,-4 4 5-16,6 15 3 15,-5 8 2-15,0 8 3 16,6 5 4-16,-6 1 1 16,-1 1 2-16,-5-1 2 15,-4 4-2-15,-3-4 1 16,8 0-1-16,9-12 0 16,1-3 1-16,6-7 0 15,0-6 0-15,0-3 1 16,-3-8 3-16,-3-8 4 15,-1-6 3-15,-3-2 1 0,1-2 0 16,-1-14-2-16,2-1-3 16,2-14-3-16,-7-9-6 15,11-5-19-15,-3-8-4 16,11 2-3-16,6 2 4 16,3 4 16-16,3 7 3 15,1-2 1-15,4 8 1 16,0 4 0-16,3-3 2 0,6 8 2 15,-2 1 0-15,9-2 1 16,5 4-3-16,8 3-1 16,1-4 1-16,9 6-1 15,-5-1 1-15,-7 1 0 16,2 4 2-16,-10-3 8 16,-2 1-18-16,-5-4-104 15,-2 0-99-15,-8-3 120 16</inkml:trace>
  <inkml:trace contextRef="#ctx0" brushRef="#br1" timeOffset="-110494.166">8240 16524 864 0,'0'-1'382'0,"-6"1"-185"15,1 5-25-15,-4-2-42 16,-14-2-8-16,8 2-38 16,-12-3-7-16,4-1-19 15,3 0-21-15,-14 1-9 16,12 1-9-16,-9 1-10 16,0 3-2-16,4-3-3 15,-5 1 0-15,5-1-3 16,4 2 1-16,8 1-2 15,3-1-2-15,9 1-3 16,3 0-2-16,8 2 0 16,8 0 1-16,15 4 3 15,0-3 2-15,15 4 1 0,2-1 0 16,1 1 1-16,-2 3-1 16,-8 2 1-16,2 4 0 15,-14 0 0-15,1 8-1 16,-15-2 0-16,-8 0 0 15,-11-3 0-15,-10-8 3 16,-11 7 2-16,-4-4 2 16,-4-4 11-16,-4 0 4 15,-2-13 8-15,0 2 1 0,-8-7-7 16,5-7-4-16,4-3-9 16,1-7-4-16,15 4-25 15,8 4-38-15,5 1-131 16,7 1 120-16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9:39:24.3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5833 1449 216 0,'0'-1'122'0,"0"0"-12"15,0 0-21-15,0 0-15 16,1 0 0-16,-1 0 1 16,0 0-5-16,3-2-8 15,-3 1-3-15,0 1-3 16,0 0 0-16,0 0-2 15,0 0-5-15,0 0-17 16,0 0-6-16,0 0-8 16,0 0-3-16,0 0-1 15,-1-1-1-15,0 1 0 16,0 0-1-16,0 0-2 16,-2 0 0-16,-18 0-1 15,-25 3-1-15,31 3-1 16,-3-3 1-16,8 2-1 15,-7-2 0-15,-5-2 0 0,-9 5 0 16,2-5-1-16,-1 3 0 16,-4 0-2-16,7-2 1 15,-4 2 1-15,-1-3 2 16,-1 0 9-16,-5 1 3 16,1 1 4-16,-8 1-1 15,12-2-4-15,-10 1-3 16,2-4-3-16,0-1-1 0,-9 1-1 15,9-3-1-15,4 4 1 16,0 0-2-16,1-8-1 16,-2 4 0-16,5 5-2 15,-14-3-2-15,7 4-1 16,5 0-1-16,-17-6 1 16,11 3-1-16,-6 1-1 15,-3-4 1-15,5 4-2 16,5-8 1-16,-4 11 0 15,3-2 0-15,-1-4 1 16,4 6-1-16,-10-12 1 16,0 2 0-16,-7 5-1 15,-1-6 1-15,16 4-1 16,-4-1 0-16,-1 4 0 16,-2 3 0-16,0-1 0 15,-5 0 1-15,10 2 0 0,-6-8-1 16,-1 3 1-16,5 2 1 15,-1-2-1-15,5 8 1 16,-7-1-1-16,1-2 0 16,-1-1 0-16,7 3 0 15,-10-8 0-15,-3 3 0 16,-2 6 2-16,-5-6 1 0,14 7 4 16,3 2 0-16,-8-14 2 15,1 11-1-15,-14-5-1 16,20 3 0-16,3 5-3 15,-7-9 0-15,8 1 0 16,-18-3 0-16,10 2 0 16,3 7 0-16,0-5 0 15,6 3 1-15,3 2 0 16,-2-9 0-16,-6 1-2 16,2 1 1-16,-10-3-1 15,0-3 0-15,17 5-1 16,-8-1-1-16,7 3 1 15,1-2 0-15,-6-1 0 16,3 3 0-16,-5-3-1 0,4 1-1 16,2-2 0-16,5 1-1 15,-8-2 1-15,6 10-1 16,0 2 0-16,-4-2 1 16,8-1 0-16,-6-8 1 15,3 4 2-15,-2-1 2 16,10 12 1-16,-6-4 1 15,-4-7 1-15,5 0-1 0,-16-14-2 16,14 12 0 0,-2-1-3-16,-10-1 0 0,11 8-1 15,-8-7-1-15,9 3 0 16,4-1-1-16,-3 2 0 16,-3-7-1-16,2 11 1 15,-19-1 1-15,14-1-1 16,4 10 1-16,5-9-1 15,17 4 1-15,-4-7-2 16,-6 1 1-16,-10-2 0 16,-2 5 0-16,-3 0 0 15,3 2-1-15,10 4 0 16,-1-2-1-16,-2 4 0 16,2-4 1-16,-5 3-1 15,-7 1 1-15,8 0 0 16,0 3 0-16,6-7-1 15,12 0 0-15,-10 2 0 16,0 2-1-16,4 2 0 16,-6 0-1-16,2 2 1 0,-8 1 0 15,-2 9-1-15,0 0-1 16,6 1 0-16,9-2-1 16,-3-7-2-16,4 3 1 15,3-5-1-15,3 3-1 0,0 1 1 16,3-4-1-16,5 5 3 15,4-5-1-15,2-1 1 16,2 3 0-16,0-3 0 16,-5 3 1-16,6-2 1 15,-1 5 0-15,8-4 0 16,2 2 0-16,6 2 1 16,-7 6-1-16,14-5 0 15,-4-2 0-15,-5 8 0 16,8-5 0-16,-26 6 0 15,17 0 0-15,-5-8 0 16,6-3 1-16,18 2 1 16,-10-7 0-16,10 1 1 15,-5 1 0-15,-6-5 0 16,3 4 0-16,-4-2 0 16,1 0 0-16,7-1 0 15,-2 1 1-15,1-1-1 0,-6-1 2 16,4 4 0-16,10-8-1 15,6 0 1-15,6 1 0 16,-7-3 0-16,-6 0 0 16,0 4 1-16,9 3-1 15,6-11 0-15,0 13 1 16,-13-7 0-16,10-5-1 0,-7 5 1 16,-1-7-1-16,10 5 0 15,-14 4 0-15,11 7 0 16,0-6-1-16,-3-6 0 15,7 2 0-15,-21-7 0 16,7 1 0-16,7 6 0 16,-1-6 1-16,6 5-1 15,-2 3 0-15,1-2 0 16,-5 0 0-16,11-2 1 16,-2-3 0-16,3 4-1 15,0-5 0-15,-8-5 0 16,2 4 0-16,-9-7 0 15,13 16 1-15,2-4-1 16,-8-5 1-16,6 2 0 16,-9-7 1-16,-2-1 0 0,9-4-1 15,-5 2 1-15,5-1 0 16,8 7-1-16,4 6 1 16,-4-4-1-16,-8-5 1 15,-3-6-1-15,-16 6 1 16,10-4-1-16,9 9 0 15,-8-5 0-15,5-3 0 0,-2 9-1 16,-2-6 0-16,-4 0 1 16,5 5 0-16,-4-5-1 15,-14 3 0-15,6 0 0 16,2 2-1-16,4 2 2 16,-1-3-1-16,6 2 0 15,-5 3 1-15,-6-3 0 16,14 0 1-16,-11 0-1 15,2-3 0-15,-10-1 0 16,-1 4 0-16,3-2 0 16,0 2 0-16,20 6 0 15,-12-6 0-15,2 1 0 16,-9-1 0-16,-7-10 1 16,6 6-1-16,1-2 0 15,8 4-1-15,-7 2 0 16,-1-3 0-16,1 1 0 15,-5-3 1-15,7 1-1 16,-2 2 0-16,8 2 1 0,6 0-1 16,-9-2 1-16,4-2 1 15,-16-6 0-15,0-1 0 16,3 5 2-16,0-2 1 16,5 3 3-16,-4-3 0 15,17-3 2-15,-3 1 0 0,-5-2 1 16,-3 3-1-16,-6 0 1 15,-7-4-1-15,6 0 0 16,2-4-1-16,-9 2 0 16,5-1-1-16,-6-8 2 15,-3 8 0-15,-5-12 3 16,0 5-1-16,-3 2 2 16,0-5 1-16,-2 2-1 15,0-4 1-15,-9-1 2 16,3 2 0-16,-2 0 6 15,-5-2-1-15,7 5 1 16,-5-3-2-16,-1 2-5 16,1-1 0-16,3 2-1 15,-2 0-1-15,-8-5 1 16,-3-12 0-16,-8-2 2 16,-2-4 0-16,10 2 6 0,-7 11 0 15,-3-3 0-15,-4 3-1 16,-5 6-6-16,3-2-2 15,-1 4-6-15,1 4-1 16,-13-5-4-16,7 5-1 16,-8-1-2-16,3 3-1 15,-3 2-1-15,-17-10-2 16,-2 5-1-16,-11 4-1 16,0 10 0-16,-2 7-1 0,-5 8-1 15,-7-1 1-15,1 3 0 16,2 11 1-16,-3-2 0 15,9 6-3-15,12-8-36 16,6-3-39-16,13-1-99 16,1-9-112-16,3 16 185 15</inkml:trace>
  <inkml:trace contextRef="#ctx0" brushRef="#br1" timeOffset="18085.987">8320 6303 190 0,'0'-2'112'16,"0"1"-1"-16,0 0-8 15,0 0-12-15,0-1-6 0,0-1-8 16,0 2-4-16,2-5 1 16,-2 5-1-16,3-1-3 15,-3 1-2-15,1 0-4 16,1-2-5-16,-2 2-7 15,1 0-3-15,0 0-2 16,2-1 2-16,-3 1 14 16,0 0 7-16,0 0 1 15,0 0-4-15,0 0-20 16,0-1-9-16,0 1-10 16,0 0-3-16,0 0-5 15,-1 0-4-15,0 0-4 16,-1 1-2-16,-24 4-2 15,-27 7-2-15,24-1-1 16,5 5-2-16,-9-4-1 16,2 0 0-16,8 4 0 15,-14-8 0-15,19 2 0 0,0 4-1 16,-6-2 0-16,9 1-1 16,-3 1 0-16,2-1 0 15,7 1-1-15,2 0 0 16,4 0-2-16,3 2 0 0,5 6 0 15,4 1 0-15,11 1 2 16,5-1 1-16,9-1 4 16,-6 0 1-16,3-1 1 15,-2-4 0-15,-1-7 1 16,9-1-1-16,2-5 1 16,3-2 1-16,-3-12 1 15,-7 0-1 1,-16 6-1-16,0 0-1 0,44-25 0 15,0-3 1-15,-8 2-1 16,-34 5 1-16,-3 1 1 16,-14 2 2-16,5 1 1 15,1 0 2-15,3 3 1 16,-3 1 5-16,-13-3 13 16,-1 1 5-16,-19 0 2 15,5-1-5-15,6 1-14 0,-7 4-8 16,-8 4-6-16,4-2-3 15,-7 11-2-15,4-2 0 16,8 4 0-16,-4 2 1 16,-1-1-1-16,1 2 0 15,1 2 0-15,1-2-1 16,5 4-1-16,1 2-1 16,9 4-3-16,4 2-1 15,2 1 3-15,9 6-40 0,-8-9-62 16,1 4-44-16,1-1-208 15,-2-4 235-15</inkml:trace>
  <inkml:trace contextRef="#ctx0" brushRef="#br1" timeOffset="18703.264">8359 6489 657 0,'-2'-1'372'0,"2"-1"-49"16,0 1-87-16,0 0-76 16,0 0-36-16,0 0-41 15,0 0-18-15,0 1-24 16,0 0-3-16,6 22-9 15,7 30-3-15,-7-30-3 16,3 8-3-16,2 5-8 16,-4-10-1-16,5 1-4 0,-8-12-1 15,4-4-1-15,4 3 1 16,3 4-1-16,-7-2 1 16,-1-8 1-16,1-1-2 15,-8-6-45-15,12-3-52 16,8 2-233-16,2-4 209 0</inkml:trace>
  <inkml:trace contextRef="#ctx0" brushRef="#br1" timeOffset="19721">8971 6564 229 0,'38'3'167'0,"-26"-3"22"16,-2 6-13-16,-3-8-21 16,-11 1-14-16,4 0-7 15,-3-8-5-15,7 12-18 0,1-4-5 16,-5 1-15-16,-2 0-5 16,1 0-2-16,1 0 1 15,0 0-7-15,0 0-3 16,0 0-17-16,-1 0-8 15,-3 0-17-15,-24 5-7 16,-28 10-10-16,30-13-4 16,-5 1-6-16,2 4 0 0,6-4-3 15,2 1 0-15,4 4-1 16,2-8 0-16,8 9-2 16,0 1 0-16,7-6-7 15,-2-2-2-15,3-2-3 16,-1-1-1-16,0 0 4 15,0 1 4-15,13 2 3 16,7 3 1-16,29 8 1 16,-19 1-1-16,-3-3 1 15,3 4 0-15,-3 2 1 16,-14-11 0-16,-2 9 0 16,-11-2 0-16,-7-3 1 15,7 6 1-15,-6-3 0 16,4-3 2-16,-9 0 1 15,-9-6 1-15,2-1 3 16,-2 0-1-16,5-3-1 0,2-1 0 16,-2-3-2-16,0 2-2 15,3-1-1-15,2-1-1 16,1 1-1-16,1 0 0 16,-3-4-1-16,2 5 0 15,-2-2 0-15,1 0-11 16,2 4-56-16,3 3-45 0,1-3-137 15,1-3-129-15,3 3 242 16</inkml:trace>
  <inkml:trace contextRef="#ctx0" brushRef="#br1" timeOffset="20186.14">9168 6632 780 0,'-3'-9'367'16,"4"8"-142"-16,-3-3-31 15,0 1-71-15,2 3-32 16,0 0-46-16,0 0-19 16,0 1-5-16,1 18 3 0,0 34 8 15,-6-29 2-15,4 9-3 16,-4 0-4-16,2 3-12 15,3 0-3-15,-3 6-3 16,2-1-1-16,-5 2 0 16,-5 4-1-16,-10-14 0 15,7 5-1-15,4-11 0 16,4-4 1-16,12-6 1 16,-8-12 2-16,2-2-28 15,0-10-46-15,6 0-188 16,6-8 164-16</inkml:trace>
  <inkml:trace contextRef="#ctx0" brushRef="#br1" timeOffset="20719.587">9105 6649 556 0,'-4'-3'312'15,"-5"-7"-74"-15,17 10-59 16,-10-7-24-16,12 2-46 15,5 4-16-15,-13-13-22 16,15 3-5-16,1 0 1 16,3 5-3-16,4 7-1 15,-2-1-5-15,0 7-18 16,-4-1-9-16,0-6-16 16,1 12-5-16,-5-4-5 15,3 10 1-15,-6 6-2 16,3 1 1-16,-4-2 0 15,-1-1 0-15,-4-1-1 16,1-4 2-16,-8 0 1 0,-7-4 3 16,-4-3 3-16,-4-1 1 15,1-5 2-15,-2 2-1 16,-5-5-2-16,-2 0-2 16,1 1-3-16,-5-10-1 15,-1 3-3-15,1-3 0 16,3 3-4-16,-1 1-19 0,15 1-58 15,-6-2-47-15,2-2 70 16</inkml:trace>
  <inkml:trace contextRef="#ctx0" brushRef="#br1" timeOffset="21531.993">9955 6385 413 0,'-7'-1'220'16,"8"1"-50"-16,5-4-34 16,-6 4-28-16,0 0-5 0,0-1 1 15,0 1 10-15,0 0-3 16,0 0-4-16,4 1-3 16,10 4-3-16,42 14-1 15,-31-16-3-15,8 1-16 16,-1-4-8-16,-12-6-18 15,7 3-11-15,-1-2-16 16,-4 0-7-16,-1 1-6 16,-6-3-2-16,-5 3-7 15,1 2-8-15,-7 2-58 16,-2 0-33-16,-2 4-109 16,-2-4-110-16,1 0 205 15</inkml:trace>
  <inkml:trace contextRef="#ctx0" brushRef="#br1" timeOffset="21920.108">9912 6564 690 0,'0'-3'382'16,"-2"-3"-104"-16,10 6-79 15,-1 3-29-15,6-3-26 31,-6 0-8-31,-1 0-14 0,33 2-12 0,-9-5-24 16,10 5-9-16,-8 4-17 16,-11-1-9-16,5 5-19 15,0 0-8-15,-11-2-11 16,4-1-1-16,-4-3-1 16,-7-7-2-16,-3 0-73 0,-1 3-38 15,8-7 57-15</inkml:trace>
  <inkml:trace contextRef="#ctx0" brushRef="#br1" timeOffset="23587.645">11066 6190 363 0,'-1'-1'241'16,"0"0"-19"-16,1 1-57 15,0 0-26-15,0 0-41 16,0 0-11-16,0 0-10 0,-1 0 1 16,0 0 1-16,1 0-1 15,-2 0-8-15,1 0-5 16,-1 4-10-16,-4 5-6 15,-4-2-11-15,-42 24-4 16,24-27-10-16,0 0-3 16,-8-5-7-16,7 3-2 15,2-2-4-15,2-6-2 16,12 12-3-16,-1-6-1 0,6 0-1 16,5 5 0-16,0-5-1 15,5 11-3-15,2-4-1 16,-3-2 0-16,4 1 2 15,-5-7 2-15,1 4 2 16,-1-3 0-16,0 0 0 16,0 0 0-16,1 4-1 15,1 4 1-15,0 2 0 16,-2-2 0-16,1 1 1 16,-2 30 0-16,-4-26-1 15,2-1 0-15,-4 2 0 16,2 0-2-16,0 2 1 15,0 4 0-15,-5-1-1 16,5 8 0-16,-1-2 1 16,-4-5-1-16,7 2 1 15,-4-5-1-15,4-2 1 0,3 1 1 16,0-1-1-16,-1-2 0 16,1 3 1-16,-2-4-1 15,2 1 0-15,2-7 0 16,-1 0-1-16,4-1 0 15,-5-4 1-15,0 4-1 16,3 2 1-16,-6-7-1 0,3 8 0 16,4-8 0-16,0-4 0 15,5 4 0-15,-3 1-1 16,3 3 1-16,-1 1-1 16,-2-2 1-16,5-1-2 15,-3-2 0-15,3 2-1 16,2 1 0-16,5 1 2 15,-2-3 1-15,3 2 3 16,0-3 3-16,9 2 2 16,3 2 0-16,-5-4 2 15,-3 0-2-15,-11-4 0 16,6 5-2-16,-6-3 1 16,3 4-1-16,-9-3-1 15,-4-4-1-15,0 2-2 16,3 1-1-16,-5 2-55 15,0 0-36-15,0 0-440 0,0 0 362 16</inkml:trace>
  <inkml:trace contextRef="#ctx0" brushRef="#br1" timeOffset="24306.526">11260 6332 355 0,'11'-31'241'0,"-9"30"29"15,0-4-37-15,0 3-39 16,-2 1-16-16,0 0-38 16,0-1-15-16,0 1-33 15,0 0-15-15,0 0-29 16,0 0-14-16,0 1-20 16,0 0-3-16,-1 6 2 15,-2 17 2-15,-5 30-1 16,-1-28-2-16,3 4-2 15,3 3-3-15,-5 1-1 16,5 1-1-16,-1-3 0 16,0-5 0-16,0-4 0 0,4 8 1 15,0-5 1-15,0-4 0 16,0-12 0-16,-2-9 1 16,-1-3-35-16,3 1-25 15,0 1-102-15,0 0-121 16,0 0 179-16</inkml:trace>
  <inkml:trace contextRef="#ctx0" brushRef="#br1" timeOffset="25200.881">11222 6235 363 0,'-4'0'268'15,"2"-3"14"-15,0 2-80 16,1 0-24-16,0 1-40 0,-1 0-24 15,1-1-28-15,1 0-7 16,0 1-8-16,13 1 3 16,16 4-5-16,44 9-7 15,-34-14-11-15,9 5-6 16,-6 1-11-16,-8-10-5 16,10 6-10-16,-9-2-3 15,-3 0-5-15,-2 5-2 0,-14-3-3 16,-2 0-2-16,-9 2-2 15,-3 1 0-15,-2 12 3 16,-9-2 1-16,-1 1 0 16,-1 4 0-16,-12-9-4 15,0 2-3-15,-10-1-11 16,-2-3-2-16,5 0-1 16,-5-5 3-16,8-3 6 15,2-2 2-15,-1-3-2 16,4-2-4-16,6 2-5 15,1-3 0-15,13 3-1 16,2 2 2-16,0-4 1 16,0 5-2-16,0 0 2 15,0 0 2-15,18-1 3 16,33-3 1-16,-38 6 2 16,16 2-1-16,-1-1 3 15,3 3 1-15,9 6 2 0,-7-1 0 16,-3 5 0-16,-5 0 1 15,-11 0 2-15,6 6 1 16,-14 1 1-16,-2 2 2 16,0 5-1-16,-5-1 2 15,-4-4 3-15,0 12 1 16,-6-13 4-16,-4 2 0 0,-5 0 0 16,-5-9 0-16,-5 2 0 15,9-1 0-15,0-3 2 16,-7-9 3-16,-7 1 1 15,8-4 0-15,-4-2-3 16,6 1-3-16,7-3-4 16,-17-5 0-16,3-7-1 15,1-8-2-15,9-7-4 16,0-3-2-16,16 8-41 31,2 12-29-31,1 1-63 0,-4-24-27 0,8 12-71 16,1 4-73-16,0 24 201 15</inkml:trace>
  <inkml:trace contextRef="#ctx0" brushRef="#br1" timeOffset="26019.508">12104 6507 594 0,'4'-3'336'16,"2"-4"-68"-16,-2 4-52 15,0 0-14-15,-3 0-28 16,-1 1-21-16,0 1-40 16,-1 0-17-16,0 0-28 15,0 0-12-15,0 0-20 16,0 0-10-16,-14-7-12 15,-37-4-4-15,27 18-5 0,-7 1-1 16,13 11-2 0,-4-5 0-16,0 5 0 0,7 1 1 15,-20-8-2-15,2 4 0 16,9 1-1-16,1-1-1 16,17 11-3-16,6-7 0 15,0-4-1-15,0-3-1 0,1-6 1 16,0 5-1-16,20 5 2 15,-5 0 1-15,7-4 3 16,1-1 1-16,-10-11 1 16,4 1 2-16,1 1 1 15,2-2 1-15,-3-3 2 16,2-8 1-16,1-4-1 16,3-4-1-16,0-2-1 15,4-4-2-15,-6-8-2 16,-7-2-3-16,-2 0-5 15,-2 6 1-15,-6 11 0 16,0 2 3-16,-7 8-2 16,-1 4-1-16,-4 3-4 15,2 6-1-15,-4 7 3 0,-1 1 1 16,6 10 5-16,-7-6 0 16,6 5 0-16,2-2 1 15,4 2-1-15,4 4-1 16,4-2 1-16,-2-5 1 15,1-3 0-15,1-7 0 16,-2 2 2-16,4 5 0 16,1-3 1-16,-1 1 2 15,-3-8-6-15,-4-6-34 16,8-5-148-16,-3-4 126 0</inkml:trace>
  <inkml:trace contextRef="#ctx0" brushRef="#br1" timeOffset="26984.071">12513 5984 420 0,'0'-1'269'0,"0"0"-3"16,0 0-38-16,0 0-67 15,-1 0-26-15,0-1-39 16,0 1-11-16,0 0-16 16,0 0-3-16,0 0-7 15,0 1-4-15,-1 0-9 16,-1 4-7-16,-1 7-12 16,-4 0-6-16,-30 27-7 15,24-31-1-15,7-5 1 16,0-2 1-16,9-2 0 15,-4-3-3-15,19-2-7 0,-6 3-4 16,-4-10-5-16,13 3-2 16,-6 0-6-16,3-1-3 15,6 7-2-15,-2 1 1 16,-2 4 5-16,-1 0 3 16,-6 5 2-16,-2 5 1 15,-6 3 2-15,-1 4 2 0,-4 5 4 16,-2-3 1-16,-7 11 4 15,-1-1 0-15,-7-4 1 16,-3 0 0-16,-1-10-2 31,11-7 1-31,1-1 1 0,-33 22 0 0,6-1 0 16,-9-8-1-16,30-16-1 16,-16-8 1-16,4-6 1 15,7-1-1-15,-1-9-4 16,20 3-4-16,1 1-9 15,1 1-2-15,7 4-1 16,2 8 3-16,13 2 1 16,-10-6 1-16,0 9 1 15,8 4 2-15,-13 2 2 16,19 7 1-16,-7 3 2 16,-2-7 2-16,-1-1 0 0,-3 3 1 15,10-3 1-15,-10-2 0 16,7-9 2-16,2 5-1 15,-8-8-56-15,4-3-53 16,-1 7-406-16,0-19 343 16</inkml:trace>
  <inkml:trace contextRef="#ctx0" brushRef="#br1" timeOffset="27351.466">12910 5897 835 0,'0'-6'393'0,"-9"4"-156"15,7 2-44-15,9 3-67 16,-13-2-30-16,10 8-37 15,-21-5-11-15,4 8-2 0,13 6 1 16,-9 0-1-16,14 4-4 16,-13 0-11-16,5 4-7 15,8 5-10-15,-15-5-3 16,14 5-3-16,-2-1 1 16,-7-17-1-16,8 6 1 15,-12-6 0-15,2-1-7 16,4 0-61-16,-12-8-54 15,17-4-160-15,-12-3-264 0,4 1 353 16</inkml:trace>
  <inkml:trace contextRef="#ctx0" brushRef="#br1" timeOffset="27593.138">12797 6032 895 0,'2'-1'479'15,"3"-4"-104"-15,-5 2-167 16,2 2-34-16,8 3-48 16,10 5-22-16,-2 1-41 15,0 0-16-15,9 0-20 0,-15-6-7 16,11 2-1-16,-8-4-16 15,-5-3-67-15,3 3-524 16,-1-8 417-16</inkml:trace>
  <inkml:trace contextRef="#ctx0" brushRef="#br1" timeOffset="28867.034">13081 6225 268 0,'-1'-1'177'15,"0"-1"8"-15,0 0-34 16,0 0-35-16,1-1-3 15,0 2 2-15,0 0 2 0,0 0-6 16,0 0-6-16,0 0-13 16,0-1-6-16,0 1-7 15,0 0-5-15,0 0-17 16,0 0-5-16,18-2-14 16,33 5-6-16,-24-3-9 15,6 0-5-15,-2 1-7 16,-5 0-2-16,-2 2-3 15,-2 13-1-15,-10-4-1 16,-7-1 1-16,2 13 2 16,-7-12 2-16,-12 3 0 15,13 5 0-15,-6-3-2 16,1 2 0-16,-3 4-1 16,1 1-1-16,-1-1 1 15,-6 4-1-15,7 1 0 0,-2 5-1 16,-4-5-1-16,0 0 0 15,5 1 0-15,-5-4 0 16,5 7-1-16,5-6 1 16,0-8 0-16,-1 1 1 15,0-15 1-15,-1 9 0 16,4 3 2-16,-6-9 2 16,3 7 0-16,-2-12 3 15,-4 2 2-15,-1-3 0 16,-1 0-3-16,-2 0-2 0,-8-5-4 15,8 2-1-15,-5 0-2 16,4 3-2-16,3 1 2 16,-4 1-1-16,0-2 1 15,-1 1 0-15,-5-5 1 16,8 6 0-16,-1 0 0 16,-1-6 0-16,3 0-2 15,2-2 0-15,2-2-1 16,-8 5 0-16,14 3-1 15,-8-1-1-15,3 1 11 16,10-1-46-16,2 1-96 16,8 0-94-16,8-4 121 15</inkml:trace>
  <inkml:trace contextRef="#ctx0" brushRef="#br1" timeOffset="29716.466">14026 6165 763 0,'6'4'410'16,"-5"-8"-105"-16,1 4-89 15,0 1-28-15,-3-2-60 16,0 0-34-16,0-1-40 16,0 2-3-16,0-1 7 15,-6 1 5-15,-9 3 0 16,-33 11-11-16,22-5-18 15,-8-2-10-15,3-2-13 0,-2 2-2 16,11 1-4-16,-1 0-2 16,-10-2-1-1,4-6-2-15,-2 2 0 0,8 3-1 16,14 3-2-16,1 2-1 16,3 5-1-16,1 0-1 15,1 0 2-15,1 3 1 16,-1-2 1-16,0 1 1 15,-1-1 1-15,2 3 0 0,-3 0 1 16,-2 2 0-16,0 2 1 16,-4 2-1-16,7 3 0 15,-1-3 0-15,-1 1-1 16,1 1 0-16,-5-6 1 16,4 3-1-16,1-7 0 15,1-2 0-15,5 9 0 16,0-5 0-16,0-5 0 15,-1 0 0-15,-2-6 0 16,0-6 0-16,3 10 0 16,2-2-2-16,1 0 0 15,1 1 0-15,0-5 2 16,-1 0 0-16,-1-1 0 16,3 3 0-16,-2-4 0 15,3 2 0-15,2-1-2 0,-5-1 0 16,9 1 1-16,3-5 0 15,4 0 1-15,5-1 1 16,3-5 1-16,6 6 0 16,4-6 1-16,-4 0-1 15,-5 3 0-15,-5-2 0 16,-17 0 0-16,8 6 0 16,-7-1-1-16,6 3 0 15,2 3 0-15,-12-4 6 0,9 4-50 16,-10-4-47-16,-1 1-141 15,9 3 135-15</inkml:trace>
  <inkml:trace contextRef="#ctx0" brushRef="#br1" timeOffset="31301.107">14490 6259 336 0,'0'-1'210'0,"0"0"-7"16,0-1-25-16,0 1-41 15,0 0-14-15,0 0-16 16,0 0-8-16,0 0-7 15,0 0-2-15,0 1 1 16,0 0-3-16,0 0-13 16,0 0-9-16,0 0-24 0,-1 0-8 15,-14 8-10-15,-49 10-3 16,39-9-7-16,-6-8-2 16,-3 2-5-16,13 5-2 15,-22-8-2-15,15 3 0 16,16 5-1-16,-10-4-2 15,13 4 0-15,-2-1 0 16,-2-6-5-16,11 0-4 16,5 4-3-16,-3-5-1 0,0 0 2 15,0 0 4-15,20 7 4 16,39 15 1-16,-36-17 1 16,7 4-1-16,0 2 1 15,-4 0 0-15,14 4 1 16,-8 2 0-16,-5 0 2 15,-4 2 1-15,-9 6 2 16,-2-2 3-16,-3 3 7 16,-5 5 2-16,-6-5 4 15,-6-1 2-15,-7-3-2 16,-7-7-1-16,-10-3 1 16,-2 7-1-16,4-4 4 15,6 6 2-15,-7-14 3 16,0-5 0-16,1-2-4 15,-8-10-3-15,11 1-6 16,8 4-3-16,-6-10-4 16,6 1-2-16,7 1-4 0,-6-13-3 15,11 7-18-15,4-2-12 16,3-4-47-16,2 1-30 16,4-1-84-16,-3 1-124 15,5 4 208-15</inkml:trace>
  <inkml:trace contextRef="#ctx0" brushRef="#br1" timeOffset="32032.459">14877 6327 757 0,'6'-4'393'15,"-1"0"-93"-15,-7-1-57 16,-7 1-79-16,2 2-39 16,-6 3-58-16,8 9-24 15,-3 3-16-15,-5 0-1 16,-4 1-2-16,2 0-3 0,-10 4-6 16,12 4-2-16,-7 7-7 15,-7-4 0-15,17 8-3 16,-9-2 0-16,14-1-1 15,10 9 1-15,-6-11 0 16,1-2 2-16,2-3 6 16,4-4 4-16,11 2 9 15,3-1 4-15,-4-8-1 16,-2-7 0-16,4-5-6 16,-6-9-2-16,23 0-2 15,1-6-2-15,-2-8-3 16,10 3-1-16,-17-12 0 15,-4-2 0-15,-4-1 2 16,-4 0 1-16,-6-4 0 16,0 7 0-16,-9-4-2 15,-9-1-1-15,-1 5-4 0,-3 1-1 16,-4 5-3 0,-1-2-2-16,-3 8-1 0,-1 5 0 15,-3 7-2-15,-6 4-1 16,1 2-2-16,6 4 0 15,-8-1 0-15,20 9-1 16,-12 3 1-16,0-5-1 16,20 11 0-16,-18-7-22 0,10 5-52 15,-7-4-30-15,4 1-80 16,8 3-48-16,10-1 156 16</inkml:trace>
  <inkml:trace contextRef="#ctx0" brushRef="#br1" timeOffset="32716.362">15227 6655 760 0,'14'-8'421'16,"-17"-12"-102"-16,3 9-88 16,9 5-37-16,-10-3-49 15,2 9-21-15,7 6-40 16,-13-3-12-16,3 10-21 16,10 6-11-16,-13-2-10 15,1 6-5-15,-7-4-7 16,-7-3-4-16,3 0-4 15,13 4-2-15,-6-4-3 16,5 3 0-16,-11-11 0 16,-1 0 0-16,14 0 1 15,-4-4-1-15,10 1 1 16,-1-2-2-16,-10-3-4 16,13 0-5-16,-7-7-6 15,-2-4-2-15,7-2-4 0,-5-6 1 16,20 11-1-16,-4 1 1 15,3 4 3-15,3 2 1 16,-8 1 2-16,-10-2-1 16,8 4 3-16,-11 2 1 15,10 0 5-15,11 7 2 16,-9-8 0-16,16 2 2 16,-11-2 2-16,4 0-1 0,4 0 2 15,-11-2 10-15,-3-2-80 16,0-1-59-16,0-2-185 15,2-3 175-15</inkml:trace>
  <inkml:trace contextRef="#ctx0" brushRef="#br1" timeOffset="33066.784">15538 6535 830 0,'-11'-6'431'0,"1"5"-125"16,4 3-124-16,-2 3-31 16,3 9-53-16,-4 2-16 15,3 16-19-15,2-1-4 16,0 0-2-16,4 4-4 15,-4-8-11-15,1 5-4 16,3 0-12-16,-4 1-4 0,1 3-6 16,-4-9-3-1,-4 2-4-15,4 4-1 0,-5-12 1 16,2-1-1-16,8-2 3 16,-4-14-11-16,3 0-80 15,3-4-75-15,6-20 91 16</inkml:trace>
  <inkml:trace contextRef="#ctx0" brushRef="#br1" timeOffset="34201.865">15719 5965 370 0,'48'-35'229'0,"-43"32"6"16,-2 0-15-16,-2 1-15 15,-2 0-12-15,-1 2-31 16,1 0-24-16,0 0-47 15,0 0-16-15,0 0-24 16,-1 0-3-16,1 0-5 16,-3 11-6-16,1-3-9 15,-2 3-7-15,-23 23-8 16,10-31-1-16,17 2-2 16,-6-4 1-16,4-1 7 15,-7-2 0-15,4-2-3 16,14 1-4-16,3-6-11 15,4 0-1-15,-5-3-8 16,0 0-8-16,-6 0-10 16,18 4 0-16,2 4 2 15,2 1 8-15,1 5 6 0,-12 1 1 16,-4 6 1 0,-1 2 1-16,-1 8 4 0,-3-1 2 15,-6 5 2-15,-1 4 4 16,-10 0 4-16,-3 7-1 15,-1 3 3-15,0-7 0 16,-10 0 0-16,5-1 0 0,-12-16-1 16,-1 2-1-16,-1-6 1 15,-7-10 0-15,12 1-1 16,-3 1 0-16,12-13-1 16,4 12-2-16,-9-19-18 15,15-5-8-15,9 8-15 16,-2-17-1-16,19 19 12 15,-6 0 6-15,-1 5 7 16,3 10 2-16,0-1-1 16,0 1 1-16,9 8 5 15,-5-3 3-15,14 14 4 16,-15-3 3-16,9 8 3 16,-3-7-1-16,-18-11 0 15,19 11 1-15,-18-13 2 16,7 3-18-16,-5-4-110 15,-5-5-115-15,4 1 138 0</inkml:trace>
  <inkml:trace contextRef="#ctx0" brushRef="#br1" timeOffset="34501.985">16051 6037 1057 0,'-3'2'480'0,"2"0"-209"16,-1-2-62-16,2 0-60 15,0 0-27-15,0 0-36 16,14 4-21-16,15 6-25 15,35 12-7-15,-45-22-12 16,5 0-2-16,-18-2 3 16,14-4-15-16,-1 1-93 15,-21-5-8-15,26-4 41 16</inkml:trace>
  <inkml:trace contextRef="#ctx0" brushRef="#br1" timeOffset="35606.25">16442 5954 680 0,'-1'-1'342'0,"0"0"-103"16,0 0-43-16,0 0-75 16,0 0-26-16,0 0-35 15,0 0-13-15,1 0 2 16,0 0 1-16,11-2-5 15,7 1-2-15,46 3-7 16,-33 1-2-16,8 2 0 16,-4 2 0-16,2 3-8 15,-6 0-6-15,-3 3-8 16,-4 5-3-16,-12 1 0 16,-1 4 3-16,-10 4 6 15,-1 4 2-15,-3 5 0 16,-5-4-3-16,2 7-7 15,6-4-1-15,-13-9-3 0,8 5-1 16,3-1-1-16,-11-3 0 16,12 6 0-16,-2-1-1 15,-2-4-1-15,5 0 0 16,1 4 0-16,3 1 1 16,-6-1-1-16,8 2 0 15,-18-15 1-15,9 4-1 16,0-7 1-16,-4 0 0 0,9 7-1 15,-7-10 1-15,5 7-1 16,-6-9 0-16,4 3 1 16,0 1-1-16,2-5 3 15,4 0 1-15,-9-6 3 16,5 3 1-16,-11-2-2 16,2 1 1-16,13 5-3 15,-15-8-1-15,-5 2 1 16,2-1 0-16,-8-1 0 15,1 0 1-15,2-1 1 16,-3 3 0-16,-5-3 1 16,6 3-1-16,-5-1 1 15,-1-2 1-15,0 2 1 16,1-1-1-16,-5-1-2 16,7-1-1-16,-9 0-1 15,3-1-2-15,13 1-1 0,-1 2-1 16,12-2-2-16,11 4-1 15,-1-1 1-15,-1-1 1 16,-3 1-104-16,-1-3-14 16,1 0 62-16</inkml:trace>
  <inkml:trace contextRef="#ctx0" brushRef="#br1" timeOffset="45096.343">7651 8028 393 0,'1'-1'246'15,"6"1"-4"-15,-9-1-40 16,2 1-48-16,0 0-20 16,0-1-25-16,0 0-8 15,0-1-7-15,0 1 0 16,0 0-13-16,-1 0-12 16,0 0-30-16,0 0-14 15,-1 0-14-15,1 1-4 0,0 0-1 16,-1 21-1-16,1 28-3 15,3-24 1 1,-11-6-1-16,1 2 1 0,-6 0 1 16,1-3-1-16,6-1 1 15,-4 1 0-15,7-4 0 16,-4 3 1-16,-2-5 0 16,18 3 0-16,-8-8 0 15,4-3-15-15,-3-4-41 16,-15-7-24-16,12 6-75 15,2-1-30-15,0 1-76 16,0 1-72-16,0-1 215 16</inkml:trace>
  <inkml:trace contextRef="#ctx0" brushRef="#br1" timeOffset="47886.725">7368 8048 247 0,'0'-1'149'0,"0"-1"-11"15,0 1-13-15,0 0-17 16,0 0-5-16,0 0-1 16,11-6-2-16,-11 6-1 15,3-2-2-15,-2 2-4 16,5-2-2-16,-4 2-4 16,-2 0-2-16,1-1-9 15,-1 1-5-15,0 0-16 16,0 0-8-16,0 0-14 15,0 1-6-15,-1 0-8 16,-1 6-3-16,-6 7-5 0,-31 24 0 16,13-28-4-16,1 3-2 15,-4 1-2-15,11 5-1 16,-1-2-1-16,12 0 1 16,1 3-1-16,-1-2-1 15,1 0 0-15,-1 2-2 16,4-2-1-16,-10-3-1 15,21 5 1-15,-8-9 1 16,18 6 0-16,5 4 2 16,-15-13 0-16,12 10 0 15,-7-11 0-15,0-6 2 0,7 5 1 16,-2-4 1-16,-1-6 2 16,5 2 2-16,-11-13 1 15,3-11 0-15,6-2-2 16,-5-6-1-16,12 2 0 15,-6 3 0-15,-1 2 1 16,-6 5-1-16,-7 0 1 16,-1 3 0-16,-18 1-1 15,1-2-1-15,-7 4-3 16,-4 4-2-16,9 12 1 16,-6-9-1-16,6 10-1 15,0 7-1-15,-8-7 0 16,4 9-1-16,-9-4 2 15,-3-2 0-15,3 11 1 0,1-5 0 16,13 5 0-16,7-5-6 16,5 2-48-16,3 2-43 15,-10-2-187-15,-2-1 181 16</inkml:trace>
  <inkml:trace contextRef="#ctx0" brushRef="#br1" timeOffset="48439.012">6909 8316 671 0,'-1'-1'413'16,"0"0"11"-16,0 0-257 16,1 1-33-16,0 0-48 15,0 0-17-15,1 10-36 16,0 8-12-16,2 24-11 16,-5-29-1-16,5-12 0 15,-2-2 6-15,1-5-73 16,-2 5-76-16,0 0 86 15</inkml:trace>
  <inkml:trace contextRef="#ctx0" brushRef="#br1" timeOffset="49567.652">7891 8042 527 0,'0'-1'312'16,"0"0"-44"-16,0 0-129 15,0 0-35-15,-1 0-49 16,0 0-14-16,0 1-13 15,0 0-3-15,0 0 1 16,-3 5 1-16,-1 5-7 16,0-5-3-16,1 2-6 15,1-2 0-15,2-5 3 16,0 0-1-16,0 0-1 16,-1 0-3-16,1 0-6 0,0 0-1 15,1-1-2-15,0 0-3 16,1 0-16-16,18-12-5 15,24-35-3-15,-21 40 1 16,2 7 13-16,-1 1 2 16,2 7 2-16,0 4 1 0,-4-2 8 15,-5 12 8-15,-11-2 16 16,-2-2 4-16,-6 3 6 16,-7-4-2-16,-1 6-5 15,2 0-4-15,-8 0-6 16,0 2-3-16,-7-4-2 15,-10-1 0-15,1-6 0 16,3-3 0-16,5 3-2 16,0-10 0-16,6-3 1 15,3 0-2-15,-2-14-2 16,0 0-3-16,6-3-10 16,4-2-5-16,11 3-5 15,4 3 1-15,6 2 3 16,3 3 3-16,0 3 1 15,2 0 0-15,-5 5 4 16,-7 2 1-16,9 4 3 16,0 5 3-16,1 1 2 0,5 2 0 15,-10-1-1-15,2 4 1 16,-3-4 0-16,1-1-1 16,-2-1 4-16,-6-4 1 15,1-5-27-15,-2-2-46 16,6 0-210-16,-1-1 181 15</inkml:trace>
  <inkml:trace contextRef="#ctx0" brushRef="#br1" timeOffset="50661.49">8595 8009 527 0,'-16'-10'256'0,"16"7"-97"16,5 3-36-16,1-2-46 15,-6 2-11-15,0 0 5 16,0-1-1-16,0 1 11 16,0 0 18-16,0 0 13 15,0 0 2-15,0 0-7 16,0 3-13-16,-4 3-22 16,-1 3-9-16,0-1-17 15,-31 20-9-15,18-26-12 16,-11-2-4-16,-6 0-7 15,14 6-2-15,-1-6-3 16,2-2-1-16,4-8-2 16,5 5 0-16,6 4-2 15,-8-3-1-15,13 7-1 16,-6-5 0-16,0 2 0 16,11 0-1-16,-8 2 0 0,5 1-1 15,-2-3 0-15,-1 0 0 16,0 0 0-16,0 0 0 15,0 0 0-15,0 0 0 16,-2 8 1-16,1 0-1 16,-1-1 1-16,0-2-1 0,-3 4 0 15,1-1 1-15,-1-1-1 16,-20 28 1-16,21-27 0 16,-4-5 0-16,3 1 0 15,3-1-1-15,2-1 1 16,-1-2-1-16,2 0 0 15,0 0 0-15,0-1 0 16,0 1-1-16,0-1 0 16,3 0-1-16,10 1 1 15,-3-1-2-15,28-3 1 16,-25 1-1-16,2 3 2 16,1 1-1-16,5-1 0 15,-4 7 0-15,2-4 0 16,-3 4 1-16,1 5 0 15,-1 0-1-15,-7 2 1 16,5-1-1-16,-8 7 1 16,-6-2 1-16,-5-1 1 0,-6 5 2 15,3-6 1-15,-7-4 2 16,1 4 0-16,-4-2 2 16,-11-4-1-16,5 8 1 15,2-14-1-15,-5-4 0 16,5 3-1-16,-2-12-1 0,-5 1-1 15,5 0 0-15,-4-13-1 16,9 8 0-16,9 4-1 16,-5-3-1-16,10 8-4 15,-6-6-23-15,-1 1-66 16,12 2-52-16,2 4-390 16,3 2 359-16</inkml:trace>
  <inkml:trace contextRef="#ctx0" brushRef="#br1" timeOffset="51928.806">8880 8044 737 0,'31'-28'367'0,"-33"27"-131"15,4 4-53-15,-4-1-79 16,2-2-25-16,0 0-23 16,0 0 4-16,-1 5-2 15,-1 1-5-15,-2 6-7 16,-1-1-5-16,-9 35-7 15,8-28-3-15,-2 0-8 16,-4 1-4-16,-3 0-9 16,-3 1-2-16,3 2-1 0,1 4 0 15,5-11-1 17,3-8 1-32,4-3-1 0,0 0-1 0,-14 22 1 15,5-2-2-15,5-6 0 16,6-12 0-16,1 1-1 15,-1-10 0-15,-1 6 1 16,1-3 0-16,0-1-1 0,0 1 0 16,0 0 0-16,0 0-1 15,0 0 0-15,0 0-1 16,0-1-1-16,0 1 1 16,4 0 0-16,4 1 0 15,0 0 0-15,-3-1-1 16,6 1 1-16,-11-1-1 15,16 0 1-15,26 2 0 0,-27 1 2 16,9-2 2-16,-6-1 2 16,8 8 1-16,8-1-2 15,-2 2 0-15,-8 4-1 16,-1-8 0-16,-15-2-1 16,6 2-1-16,-5-7-1 15,4 7 0-15,3 4 0 16,4 0 0-16,-7-5 0 15,-3-2 0-15,35-80-1203 94,-22 38 1200-94,-12 20-235 16</inkml:trace>
  <inkml:trace contextRef="#ctx0" brushRef="#br1" timeOffset="52827.806">10014 8111 422 0,'15'0'316'16,"-15"-2"14"-16,0-1-91 15,6 3-32-15,-7-1-38 16,-1-1-16-16,1 1-37 16,0 0-19-16,0 0-29 15,0 1-6-15,0 0-3 16,-10 6 5-16,-14 0-18 15,-35 38-10-15,19-24-14 0,5 2-11 16,-1-2-2-16,1 4-1 16,6-1-2-16,1-2-1 15,4-2 0-15,-1-8 0 16,4-5-1-16,0-1-1 16,8-3-19-16,4-1-20 15,10-1-52-15,4-2-36 0,-3-8-81 16,11 3-53-16,-7-8 164 15</inkml:trace>
  <inkml:trace contextRef="#ctx0" brushRef="#br1" timeOffset="53131.818">9755 8157 981 0,'3'-1'560'16,"-4"-2"-285"-16,-1 3-108 16,1 0-33-16,0 0-52 15,0 0-15-15,1 0-12 16,0 2-4-16,7 15-8 0,16 28-4 16,-6-24-3-16,2 3-4 15,2 1-8-15,3-3-5 16,-1 0-8-16,4 2-1 15,-4-8-2-15,0 3 1 16,-6-11-5-16,-3-4-43 16,-1-8-117-16,7-8-201 15,-1-10 221-15</inkml:trace>
  <inkml:trace contextRef="#ctx0" brushRef="#br1" timeOffset="55129.931">10547 8242 784 0,'-1'0'400'0,"0"0"-111"16,0 0-70-16,0 0-83 15,-4 2-35-15,1 0-45 0,-4-1-14 16,4 7-14-16,-1 0-7 16,3 0-8-16,0-3-2 15,0 1-4-15,2 2 1 16,0-8-1-16,0 2 1 15,0-2-3-15,0 0 0 16,0 0-12-16,0 0-24 16,0 4-71-16,0-4-60 15,0 0-168-15,0 0 204 0</inkml:trace>
  <inkml:trace contextRef="#ctx0" brushRef="#br1" timeOffset="55915.919">11072 8064 710 0,'-1'-1'406'0,"-4"-8"-87"0,3 6-115 16,1 2-38-16,-8-5-60 16,2 3-15-16,-1 1-28 15,-3 1-8-15,-22 10-7 16,24 1-4-16,6 5-11 16,-16-8-4-16,-6 8-11 15,-2-1-4-15,-4 1-4 16,12 5-4-16,5-3-1 15,6 2-1-15,-1-5-1 16,-1 2 0-16,8 0-1 16,2-1 0-16,12 6 0 15,-5-3 0-15,6-3 2 16,2-3 1-16,-6-8 2 16,8-4 2-16,4-5 0 15,7 1 0-15,2-9-2 16,8 0-1-16,-7-6 0 0,-6-7-1 15,2 5-1-15,-8 2 1 16,-2 3-1-16,-1 3 2 16,-9 1 0-16,0-2 0 15,-6 1 1-15,-4-4 0 16,-3 2-1-16,0 1-1 16,-4 0-3-16,-1 2-1 0,-6 3-1 15,4 2-1-15,-6 5-2 16,-9-3-1-16,9 5 0 15,1 4 0-15,2 1 0 16,17 8 1-16,-6-6-11 16,-7-1-21-16,2 2-39 15,-2-3-24-15,0 4-39 16,7 0-10-16,5 1-58 16,-3 1-63-16,10-5 175 15</inkml:trace>
  <inkml:trace contextRef="#ctx0" brushRef="#br1" timeOffset="56416.532">11400 8028 867 0,'0'0'410'15,"-6"3"-150"-15,9 4-60 16,-12-4-52-16,-7 1-21 16,11 2-33-16,-17-4-18 0,8 10-23 15,1-1-8-15,-10 3-13 16,6-1-3-16,1 1-6 16,-3 1-4-16,8-3-1 15,4 7 0-15,4-4-1 16,2 1-1-16,1 2-2 15,3-3 0-15,0 4-2 16,7-2-1-16,2-1-1 16,1-1 0-16,4-6 0 15,3-5 0-15,10-6 2 16,-3-5 0-16,1-6-3 16,-3-2 1-16,-12-6-4 15,9-2 0-15,-3 0-2 16,-1-1 0-16,4 3-1 15,-5 3 1-15,-5 0 1 16,-1 3 0-16,-15-3-1 0,-17-3-1 16,0 4-3-16,7 6-3 15,-10 1-12-15,25 14-11 16,-29-1-46-16,-12-4-37 16,6 8-146-16,-21-3 161 15</inkml:trace>
  <inkml:trace contextRef="#ctx0" brushRef="#br1" timeOffset="57764.436">11778 8021 876 0,'20'-27'387'0,"-26"25"-200"15,2 3-44-15,-1 7-68 16,3 6-22-16,-4 3-22 16,0-6-5-16,5 2 1 15,-3-5 3-15,0 2 0 16,4 7-1-16,-9-8-10 16,2 2-3-16,1-3-5 15,1-4-1-15,4-2 4 16,-3-3 2-16,4 0-2 15,0 0-1-15,0 0-8 0,0 0-8 16,5-11-24-16,15 0-11 16,26-31-14-16,-17 32 3 15,-13-2 20-15,14 12 11 16,-7 1 11-16,-15-6 0 16,6 15-3-16,-18-7 2 15,2 9 7-15,4 6 7 16,0-3 13-16,-4 1 9 0,2 5 7 15,5 3 0-15,-25 0-5 16,11 3-6-16,-20-2-9 16,-12-3-3-16,13 2-2 15,-9 1 1-15,3-7-1 16,4 1-1-16,3-9 0 16,-4-9-1-16,8 1 0 15,0-5 0-15,2-2-1 16,6 2-2-16,5-9-5 15,8 0-8-15,3-2-5 16,1-2-1-16,11 9 1 16,-6-2 4-16,5 2 3 15,6 4 0-15,-8 0 3 16,7 3 2-16,-1 5 2 16,-3 4 2-16,1 3 1 15,-9 3 0-15,5 0 1 16,4 4-1-16,-3-5 1 0,8 6-1 15,-9-5 0-15,-2-2 0 16,2-5 3-16,2-3 3 16,-3-8-29-16,1-2-32 15,5-2-167-15,-3-8 141 16</inkml:trace>
  <inkml:trace contextRef="#ctx0" brushRef="#br1" timeOffset="58647.28">12344 8030 581 0,'0'-3'358'15,"-6"3"-49"-15,6 0-98 16,0 0-26-16,0 0-57 0,0 0-20 16,-1 0-23-16,0 0-7 15,-1 0-9-15,-14 3-2 16,-29 15-6-16,28-12-6 15,-9-3-17-15,5 0-6 16,0-3-16-16,4 0-6 0,0 0-2 16,5 6-2-16,0-2-2 15,0-1-1-15,3-1-1 16,0-1 0-16,4-1-1 16,4 2 0-16,0 0-1 15,0-2-2-15,0 0 0 16,0 0 0-16,-1 0 1 15,1 0 0-15,0 0 1 16,0 0 0-16,0 0 0 16,-1 5 1-16,0 3 0 15,-2-3-1-15,1 4 1 16,-1-3 0-16,-1 0-1 16,1-2 1-16,0 1-1 15,-2 1 1-15,4-4-1 16,-1 2 0-16,2-3 0 15,-1 0-1-15,1 0 0 0,0-1 0 16,1 0 0-16,0 0 1 16,0 0-3-16,18 3-3 15,28-2-3-15,-29-3 0 16,4 0 3-16,0 2 1 16,-3 0 3-16,7 3-1 15,-11 4-1-15,2-1 0 16,-4 9 1-16,-7-6 0 0,-2 6 1 15,-3 1 0-15,-4 3 2 16,-1 3 0-16,-1-1 2 16,-5 4 1-16,0-4 2 15,-1 2 0-15,-6-3 3 16,-2-1 1-16,1-5 3 16,-1-1 1-16,-6-5-2 15,1-13 1-15,-5 3-4 16,-1-5 1-16,16-3-1 15,-6 1 0-15,6-8-2 16,3 2-2-16,-2-5-8 16,5 2-14-16,3 9-58 15,3-4-36-15,4 13-112 16,3-2-134-16,3-2 236 16</inkml:trace>
  <inkml:trace contextRef="#ctx0" brushRef="#br1" timeOffset="59716.763">12606 8093 582 0,'6'-30'410'0,"-5"27"5"15,-1-2-163-15,4 13-58 16,-6-4-74-16,-1 2-27 16,-2 9-33-16,-1-4-8 0,0 9-17 15,-1-1-5-15,-6 3-11 16,-6-4-4-16,0 6-5 16,0 0-3-16,0-1-1 15,-2 4 0-15,5-7 0 16,9 3 2-16,3-14 1 15,-4-8 3-15,9-3 5 16,-6-9-4-16,9-6-13 16,10-2-17-16,5-12-45 15,3-4-19-15,2 7-19 16,1-1 10-16,-1 8 37 16,4 3 21-16,-11-2 27 15,2 9 5-15,-7-1 21 16,-2 3 14-16,-1 6 10 0,-1 2 1 15,0 9-17-15,-2 6-10 16,-1 5-4-16,-1 3 2 16,-4 2 1-16,-9-3-1 15,2 4-3-15,-3 2-1 16,-1-1-3-16,3 2-1 16,-3-1-2-16,3 3-1 15,0-7 1-15,0 0-1 16,2-10 2-16,2-8 1 0,2-5 6 15,2-8 1-15,3-3-4 16,6-3-3-16,3-10-9 16,1 1-9-16,10-7-11 15,-4-4-2-15,7-1 2 16,11-1 6-16,-8 1 10 16,2 5 3-16,-4 4 1 15,-10 5 4-15,5 6 11 16,2 5 4-16,-14 7 4 15,2 3-2-15,-5 5-9 16,-3 2-3-16,4 6-3 16,0 5 1-16,-7 5 0 15,-1 2-1-15,-8 0 2 16,5 1-1-16,-6 0-1 16,5 0-1-16,4 1 0 15,-9-4 0-15,-1-7 2 0,-4-3 5 16,2-10-41-16,4 0-29 15,9-3-88-15,4-7-115 16,11-12 171-16</inkml:trace>
  <inkml:trace contextRef="#ctx0" brushRef="#br1" timeOffset="60213.774">13139 8079 1181 0,'-7'1'511'0,"-3"-1"-256"16,0 6-64-16,2 3-69 15,0-1-23-15,1 7-42 16,-1-2-11-16,-5 2-12 16,-2-1-1-16,-4 0-3 15,4 4-3-15,2 4-8 16,3 2-5-16,0 3-5 15,1-2-2-15,5-2-1 16,-3-5 0-16,7-3 0 0,6 5 0 16,4-10 2-16,6 4 0 15,4-9 1-15,1-6 1 16,-2-5-2-16,2-2-1 16,0-13-2-16,2-5-1 15,-1-4-1-15,-1-10-1 16,1 13-1-16,-4-6 1 15,-1 8-2-15,-3 2 0 0,-9-3 0 16,-8 5-1-16,-6 0-3 16,-5 5-1-16,-5 7-4 15,7 4-2-15,-6 9 1 16,0-3 1-16,3 7 3 16,-3 0 1-16,2 1-23 15,0 2-22-15,1 0-51 16,3-1-32-16,6 1-67 15,1-1-49-15,10 2 162 16</inkml:trace>
  <inkml:trace contextRef="#ctx0" brushRef="#br1" timeOffset="60599.349">13625 7805 1286 0,'-1'-16'544'16,"1"10"-298"-16,-2 0-53 15,0 6-82-15,2 5-31 0,-1-5-49 16,0 0-11-16,-8 25 7 15,-15 39 6-15,8-18 11 16,1 8 3-16,-3-3-5 16,-3-10-5-16,7 3-12 15,-3-14-6-15,-1 1-7 16,-5 2-2-16,2-4-2 16,7 5 0-16,8-3-1 15,11-3-2-15,-12-7-14 16,-5-4-20-16,2-7-95 15,-4-2-53-15,14 3-117 16,9 4-116-16,-8 3 273 16</inkml:trace>
  <inkml:trace contextRef="#ctx0" brushRef="#br1" timeOffset="61104.385">12529 8546 771 0,'-6'-1'368'0,"6"1"-140"16,0 2-36-16,0-2-51 16,0 0-12-16,0 0-16 15,1 0-4-15,20 4-6 16,27 5-3-16,-15-6-8 15,7-1-6-15,16 0-14 16,9-4-11-16,20 1-18 16,2-1-9-16,-4-2-16 15,1 0-5-15,-16 1-6 0,0 2-1 16,-21 2-2-16,0-1 0 16,-14 0-1-16,-8 0 0 15,-1 2-2-15,-12 3 0 16,-4-3-1-16,-3 0 4 15,-5 1-47-15,4-1-46 16,-5-2-110-16,0 0-104 16,-1 0 190-16</inkml:trace>
  <inkml:trace contextRef="#ctx0" brushRef="#br1" timeOffset="61730.734">12764 8784 327 0,'3'0'244'16,"-3"-9"52"-16,14 6-41 16,-7-8-38-16,11 0-12 15,-5 2-22-15,-1 1-8 16,-6 4-13-16,-6-3-15 16,6 7-31-16,-6 0-12 0,-1 3-31 15,0-3-9-15,-1 0-15 16,1 0-5-16,-6 17-11 15,-20 25-5-15,11-20-7 16,1 7-4-16,-2-2-4 16,1-2-4-16,-3-2-3 15,3-4-1-15,2-3-1 16,4 6 0-16,1-8 0 16,1 3 0-16,3-3-1 15,0-1 0-15,2-2 0 16,0-4 1-16,4 2 0 15,0-4-1-15,5 0 2 16,1 5-1-16,1-5 1 16,1-1-1-16,0-4-1 15,2-1 0-15,11-1 0 16,-1-4 1-16,19 4 0 16,-2-3-1-16,-9 0 0 0,0 0-1 15,-3 3-1-15,-5-3 0 16,4 2 5-16,-5 3-19 15,-15 1-66-15,0 5-58 16,-5-1-329-16,0 5 308 16</inkml:trace>
  <inkml:trace contextRef="#ctx0" brushRef="#br1" timeOffset="62544.778">14086 8184 853 0,'0'0'393'16,"0"0"-161"-16,0-1-41 16,0 1-53-16,0 0-11 15,8 0-21-15,13 1-6 0,34 1-9 16,-19 0-6-16,-1-4-22 15,7-4-15-15,1 3-25 16,-3-3-9-16,-4 3-7 16,-9 1-1-16,-5 2-2 15,-9-1-1-15,-3 3-4 16,-2 2-30-16,-8 0-69 16,0 3-47-16,-7 1-180 15,-5 1 207-15</inkml:trace>
  <inkml:trace contextRef="#ctx0" brushRef="#br1" timeOffset="62913.126">14049 8426 837 0,'-2'1'431'0,"2"-2"-109"15,0 5-81-15,0-5-73 16,0 1-17-16,0-2-21 16,4 1-7-16,23-2-3 15,28-1-4-15,-20 0-7 16,15 9-6-16,-16-6-25 15,-1-3-17-15,-4 7-31 16,-15-8-11-16,17 12-10 16,-13-9-2-16,2 7-2 15,-1-2 5-15,-13 1-51 16,9 12-67-16,-10-16-56 16,3 6 80-16</inkml:trace>
  <inkml:trace contextRef="#ctx0" brushRef="#br1" timeOffset="67062.459">7101 10571 275 0,'1'0'227'15,"-1"0"62"-15,0 0-49 0,0 0-60 16,0 0-23-16,0 0-34 16,1 3-7-16,1 3-8 15,-1-2-10-15,-2-4-13 16,-1 6-11-16,0-1-23 15,-1 3-8-15,1-4-17 16,-1 2-6-16,-2 5-9 16,-1-8-3-16,1 10-2 15,-22 26-2-15,22-31-1 16,6-5 0-16,4 3 0 16,-6-6 1-16,13 4 5 15,-3 2 3-15,1-7 3 16,-6-8 2-16,-4-3-4 15,1-4-3-15,14 10-4 16,-18-5 0-16,8 7-1 16,-1 0 1-16,-9-1-1 0,16 10-2 15,-15-3-2-15,-1 4-1 16,2 1-1-16,-14-7 0 16,17 1 7-16,2 6-11 15,-4-5-98-15,4 3-77 16,-6-8 103-16</inkml:trace>
  <inkml:trace contextRef="#ctx0" brushRef="#br1" timeOffset="67758.434">7639 10396 403 0,'1'-10'235'0,"2"2"-8"15,-2 1-13-15,1-2-14 16,-1 5-15-16,0-1-27 16,0 1-10-16,-1 3-20 15,3-3-8-15,1 1-26 16,-4 2-16-16,0 0-26 15,0 0-12-15,0 0-10 16,0 1 1-16,-1 0-1 16,-3 7-1-16,-8 16-5 0,-26 29-5 15,23-20-6-15,-4 5-3 16,8-1-4-16,2-2-1 16,-7-1 0-16,10-1-1 15,-3-14-1-15,6 6 0 16,0-13 0-16,-6-2 1 15,8 0 0-15,-2-8 3 16,2-1 2-16,-2-11-13 0,3 4-55 16,0-4-43-16,7-10-129 15,5 4-109-15,13-16 219 16</inkml:trace>
  <inkml:trace contextRef="#ctx0" brushRef="#br1" timeOffset="68426.425">7963 10395 537 0,'3'-5'323'16,"1"0"-7"-16,-5-2-45 16,0 3-41-16,0 1-28 15,-4 1-63-15,4 2-31 16,0 0-46-16,0 0-13 16,-6 1-7-16,-4 3-1 15,-2 3-8-15,-34 24-4 16,34-13-11-16,1 0-4 15,2 3-6-15,6 4-1 0,-6-5-2 16,5-6-1 0,1-7-1-1,2 1 0-15,-5 21-2 0,1-6 0 0,8 3 1 16,5-12 0-16,0-4 1 16,9 8 4-16,-13-18 4 15,13-1 0-15,7-9 2 16,1-7-3-16,15-2-3 15,-13-2 0-15,-3-2-2 16,0-2 0-16,-2 7 0 16,-5 1 0-16,-9 1 0 15,0 7 1-15,-7-8 0 16,7 3 1-16,-9-1-1 16,-6-3-1-16,-5 3-2 15,-10-1 0-15,8 0-1 16,-4 1 0-16,4 4-2 0,5 3-1 15,-1 6-4-15,-1-1-3 16,3 5-1-16,-3 7-1 16,3 4-19-16,-2 4-22 15,2 3-63-15,-10 2-39 16,12 3-63-16,5 1-27 16,-7 1-51-16,14-3-132 0,-1-6 289 15</inkml:trace>
  <inkml:trace contextRef="#ctx0" brushRef="#br1" timeOffset="69021.56">8324 10398 786 0,'-9'0'436'16,"2"0"-82"-16,-3-2-161 15,3 2-25-15,1-3-52 0,4 3-18 16,-2-1-29-16,1-1-11 16,2 1-12-16,0 0-5 15,0 0-8-15,-2 0-5 16,-14 2-11-16,-19 10-4 15,24 1-2-15,-4-2 0 16,-1 6 1-16,-1 8-1 16,4 2 0-16,-2 1-2 15,10 0 0-15,-7-9-1 0,3 5-3 16,16 0 0-16,-4-6-2 16,6 5 0-16,4-9 3 15,1 1 1-15,13-10 4 16,2-3 1-16,7-5 0 15,-7-8-1-15,3 1-3 16,-10-10-2-16,6-4-2 16,-2-5-2-16,-3 1 0 15,11 9-1-15,-22-2 1 16,-2 2 1-16,-5-1 1 16,-6-3 1-16,-3 6 0 15,-5-1-1-15,-3 1-1 16,-6 1-1-16,-2 5-1 0,2 0-1 15,0 12 0-15,0 0-2 16,1 0 1-16,0 6 0 16,-4 0 1-16,-2-3-1 15,4 4-105-15,-4-3-41 16,18 0 83-16</inkml:trace>
  <inkml:trace contextRef="#ctx0" brushRef="#br1" timeOffset="70852.626">8881 10374 390 0,'45'-32'312'0,"-41"29"84"0,-2 2-92 16,-1-1-74-16,-2 1-11 15,0-1-89-15,0 1-26 16,0 1-42-16,0 0-37 15,0 0 15-15,0 0-6 16,-2 3-5-16,-3 8-1 16,-2 2 0-16,-18 28-1 15,17-19 0-15,-3 0-4 0,0 5-8 16,-3 8-3-16,4-3-4 16,0 2-2-16,-1-3-1 15,5-2 0-15,-6-8 0 16,1-8 0-16,2 2-2 15,5-8 2-15,0-1-1 16,2 1 1-16,3-6 3 16,0 5 2-16,2-6-1 15,-2-1-1-15,0 0-4 16,0 0-2-16,0 0-1 16,1-1 0-16,4 0 0 15,1-1 0-15,-1 0-1 16,0-1 0-16,4 1 1 15,4 0 0-15,32-4 3 16,-24 8 2-16,-2-3 2 16,3 1-1-16,0-4 0 15,1 0 1-15,10 4 0 0,-15-8 0 16,-1 9-3-16,1 0 0 16,-13-3-3-16,13 13-2 15,-10-7-1-15,-7-3-1 16,1 7 0-16,-5-3 0 15,3 2-27-15,0-3-38 0,0-3-97 16,-1 0-80-16,1 0 147 16</inkml:trace>
  <inkml:trace contextRef="#ctx0" brushRef="#br1" timeOffset="72231.381">9749 10412 452 0,'0'-1'301'0,"0"0"3"16,0 0-99-16,0 0-22 16,0 0-31-16,3 0-15 0,-3 0-28 15,0 0-7-15,0-1-17 16,0 1-9-16,0 0-12 15,0 1-2-15,0 0-5 16,0 0-5-16,-2 16-13 16,-21 30-10-16,1-20-11 15,-7-1-3-15,-11-2-6 16,14 9-1-16,-4-9-2 16,7-4 0-16,21 2 0 15,-16-16-1-15,2-2-1 16,1-5 0-16,0-3-14 15,13 11-26-15,5-11-95 16,4 1-60-16,2-8-219 16,5-7 252-16</inkml:trace>
  <inkml:trace contextRef="#ctx0" brushRef="#br1" timeOffset="72547.576">9621 10414 605 0,'-11'-4'418'0,"12"-2"16"15,1 3-175-15,-5 0-34 0,3 2-68 16,-1 0-35-16,1 1-56 16,0 0-17-16,0 0-16 15,0 1 1-15,1 18 2 16,36 31-2-16,-25-26-3 15,-3 0-1-15,2-3-5 16,-2 3-3-16,0-6-7 16,4-3-2-16,-5-3-5 15,1-4 1-15,0-6 1 16,-2-6 4-16,-2 1-69 16,9-9-67-16,6 2 77 15</inkml:trace>
  <inkml:trace contextRef="#ctx0" brushRef="#br1" timeOffset="73864.481">10313 10239 355 0,'-2'3'248'0,"-1"0"23"16,2 6-46-16,0-6-67 15,-5-3-20-15,2 5-29 0,2 0-17 16,3 1-24-16,0 0-9 16,1-6-18-16,0 0 0 15,-2 0 1-15,0 0 2 16,0 0 3-16,16 2-1 15,31 2-5-15,-18-4-5 16,6-4-11-16,2 4-6 16,-5 0-10-16,-20-6-2 15,16 14-4-15,-15-9 0 0,4 4-1 16,10 8-1 0,-27-9 1-16,2 4 1 0,-9 0 4 15,1 4 2-15,-14-1 1 16,6 5-1-16,-12-3-3 15,0 1-1-15,1-3-1 16,-6 2 0-16,12-2 0 16,-7-5 0-16,15-4-1 15,1 5 0-15,2-4-1 16,4-1 0-16,-3 0-1 16,2-5-1-16,7 2-2 15,5 2 0-15,-2 0 0 16,6 1 0-16,0-1 1 15,-3-3 1-15,17 4-1 16,-10 0 0-16,5 3 1 16,-3 2-1-16,-1 4 0 0,0 2 0 15,-6 1 1-15,5 4-1 16,-12 1 1-16,1 0 0 16,7 4 0-16,-11-1 2 15,-11-2 1-15,2 2 2 16,-11-4 1-16,13 2 0 15,-10-2 4-15,9 2 0 16,-14-2 1-16,-14-10 1 0,15 4 1 16,-14-9 3-16,7-1 2 15,10 5 1-15,-4-7-4 16,5-3-1-16,4-5-5 16,-1-1-2-16,3-8-2 15,1 4-2-15,3-9-15 16,1 0-17-16,2 4-28 15,3 5-14-15,0 7-41 16,1 4-34-16,0-1-191 16,1 4 217-16</inkml:trace>
  <inkml:trace contextRef="#ctx0" brushRef="#br1" timeOffset="74222.317">10769 10508 909 0,'-2'3'505'16,"2"-3"-90"-16,-2 4-217 15,1-4-35-15,0 0-62 16,0 0-20-16,-2 6-30 16,0 4-10-16,-1 2-17 15,-12 26-4-15,10-29-9 16,5 8-2-16,-1-5 0 15,-2-2 15-15,6-1-101 16,-7-6 20-16,6 0 26 16</inkml:trace>
  <inkml:trace contextRef="#ctx0" brushRef="#br1" timeOffset="75548.078">11051 10286 627 0,'-1'-1'310'0,"-1"0"-104"0,-3-1-34 15,4 1-53-15,-11-3-20 16,11 2-28-16,0 1-9 16,0 0-11-16,1 0-2 15,0 0 2-15,6 0-2 16,12 0-3-16,32 4-3 16,-24 2-3-16,-1 3-1 0,1-3-3 15,-6 2-3-15,-2-2-12 16,2 1-6-16,-5 1-6 15,-3-7-3-15,-4 3 0 16,-7-3 0-16,-2 5 1 16,-2 2 1-16,-3 0 2 15,-6-2-1-15,-2 2-1 16,-2-3-3-16,-2 2-1 16,5-1-1-16,-2-3-1 15,1 2 1-15,4-3 0 16,1 0 0-16,2-2 0 15,1 0 0-15,6-2 0 16,0 0-2-16,0 2-1 16,0 0-1-16,0 0-1 15,0 0 0-15,7-1 1 16,4-1-1-16,-5 3 1 0,4 0-1 16,26 10 1-16,-21 2 0 15,-3 0 1-15,-1 1 0 16,-2 1-1-16,0-2 1 15,1 3 0-15,-3-1 0 16,-4 4 0-16,-3-1 2 16,-4 1 0-16,-1 6 2 0,-5-2 3 15,-2 2 2-15,-3-3 5 16,0-12 4-16,3 7 6 16,-7-6 1-16,6 2 1 15,-6-4-2-15,-2-5-4 16,3-3-4-16,4 0-4 15,-7 1-3-15,3-6-1 16,2 5-2-16,-4-5-1 16,14 4 0-16,-2-4-2 15,-2-9-1-15,12 7-12 16,-11-7-21-16,-1 3-48 16,7 5-28-16,-5-5-82 15,8 5-55-15,17 5 159 16</inkml:trace>
  <inkml:trace contextRef="#ctx0" brushRef="#br1" timeOffset="76330.122">11596 10347 378 0,'0'-4'280'0,"0"3"54"16,0 0-58-16,0 0-57 16,0 0-18-16,0 0-46 15,0 0-25-15,-1 0-41 0,0 0-16 16,0-1-21-16,-4 2-7 15,-8 6-13-15,-8 4-6 16,-29 24-7-16,30-16-3 16,-6 5-6-16,13 6-3 15,-6-4-3-15,21 7 0 16,-2-10-1-16,-3 0 1 16,10-2 0-16,-3 1 0 0,0-1 0 15,-3-6 0-15,1 0 1 16,-2-6 0-16,9 1 3 15,8 2 1-15,7-9 4 16,-9-2 1-16,14-12 0 16,-1-2 0-16,2-14-3 15,3 5-1-15,-10-6-3 16,0-5 0-16,-5 3-1 16,-3-6 1-16,-6 7 0 15,0 3-1-15,-9 4 1 16,-1 7 0-16,-7 0-1 15,-7 4 0-15,1 3-2 16,-5 1-1-16,3 7-2 16,0-1 0-16,0 4-1 15,2 1 0-15,-5-2-1 0,0 0 0 16,2 1-1-16,3 0 0 16,-3 1-14-16,5 4-25 15,9-3-83-15,3 0-54 16,6 4-206-16,3-4 239 15</inkml:trace>
  <inkml:trace contextRef="#ctx0" brushRef="#br1" timeOffset="76863.277">12218 10462 930 0,'5'-2'429'16,"-2"-2"-166"-16,3 3-26 15,-7-2-43-15,0 2-18 16,0 0-41-16,-1-1-19 15,2 1-39-15,-1 1-17 0,0 0-27 16,0 0-5-16,-2 15 0 16,-15-1 1-16,-32 33-4 15,28-19-4-15,-7-6-9 16,4 8-4-16,-1-7-1 16,1-9-2-16,-3-4 0 15,-1-6 0-15,16-3-3 16,0 2-3-16,11-2-41 15,-1-5-29-15,-5-2-101 16,18 7-58-16,-1-14-147 16,5-1 224-16</inkml:trace>
  <inkml:trace contextRef="#ctx0" brushRef="#br1" timeOffset="77114.894">12081 10431 815 0,'-6'-7'428'15,"5"7"-102"-15,0-2-51 16,-1 1-92-16,1 1-36 16,0 0-60-16,0 0-20 15,0 0-19-15,-1 7-2 16,1 12-3-16,5 28-2 16,1-26-9-16,5 5-5 0,0-7-10 15,3 6-4-15,-5-8-5 16,-2-5 0-16,1 0 1 15,-3-6 7-15,4 1-79 16,1 1 337-16,-13-8-223 16</inkml:trace>
  <inkml:trace contextRef="#ctx0" brushRef="#br1" timeOffset="78025.184">12641 10273 561 0,'34'-47'336'0,"-29"38"-17"15,-5-2-48-15,0 2-58 16,5 9-29-16,-1-1-45 15,1 2-25-15,-3 1-45 16,-3-3-18-16,0 1-22 16,0 0-1-16,0 2 6 15,-7 14 1-15,-16 36-5 16,16-23-6-16,-4 3-8 16,2 3-1-16,-2-7-6 15,1-3-2-15,3-2-2 16,0 5 0-16,2-6-1 15,0 2 0-15,3-6 0 0,-4-7 0 16,3 2-1-16,0-3-3 16,1-3-33-16,1-1-28 15,1-6-60-15,1-2-36 16,0 0-125-16,0 1-114 0,3-6 255 16</inkml:trace>
  <inkml:trace contextRef="#ctx0" brushRef="#br1" timeOffset="78596.326">13079 10243 735 0,'-1'0'437'15,"-3"-3"-49"-15,2 8-187 16,0-5-39-16,1 0-54 15,-2 1-16-15,-16 8-10 16,-24 19-7-16,25-17-6 16,-7 2-3-16,9 9-14 0,-11-2-4 15,9 5-14-15,7-2-7 16,-6 0-8-16,16 2-5 16,-9-2-6-16,6 2 0 15,0-4-3-15,4 8-1 16,12-4 0-16,-11-7 1 15,4-1-1-15,-8-14 1 16,-3-1 1-16,13 4 2 16,0-6 2-16,13 5 1 0,0-8 1 15,0-5 1-15,10-8-3 16,-5-8-1-16,1-6-2 16,1-2-2-16,-8 0 1 15,-5 1 0-15,-2 1 0 16,-1 5 1-16,-4 0-2 15,-4 4-1-15,-4 0 0 16,-5 3-1-16,-4 1-1 16,4 1-1-16,-7 4-1 15,-2 5-1-15,0 7-2 16,-5-3 1-16,4 5-1 16,-3 2 1-16,0-2-1 15,7 8 0-15,-10-6 2 16,6-1-10-16,1 4-35 0,4-2-32 15,11 4-96-15,-10-2-44 16,14-2 133-16</inkml:trace>
  <inkml:trace contextRef="#ctx0" brushRef="#br1" timeOffset="79229.723">13295 10081 497 0,'-2'4'335'16,"3"1"8"-16,1-5-133 15,-3 0-32-15,0 0-53 16,0 0-19-16,0 0-26 15,1 0 2-15,0 0 12 16,0 0 4-16,0 0-6 16,5 2-8-16,8 1-15 15,-3-2-9-15,34 4-16 16,-24-2-8-16,-6-8-15 16,7 5-6-16,-1-1-6 15,-9-8-1-15,4 7-2 16,1 2 1-16,-11-4-15 15,2 7-42-15,-6-3-114 16,0 2-91-16,1 4 147 16</inkml:trace>
  <inkml:trace contextRef="#ctx0" brushRef="#br1" timeOffset="79863.261">13745 9903 916 0,'2'-9'433'0,"0"4"-160"16,-2 2-37-16,5 3-64 16,-5 0-29-16,0 0-54 15,0 0-23-15,0 0-22 16,0 0-4-16,-2 0-2 0,0 2 0 15,-4 11-6-15,0 0-4 16,-17 31-6-16,17-25-3 16,-7-4-6-16,1 4-3 15,-1-6-2-15,0-3-2 16,6 4-1-16,-1-1 1 16,4-5 0-16,4 0 0 15,-1-7 3-15,1 0 2 16,2-3-2-16,-2 1 0 0,0 0-5 15,0 0-2-15,1-3-2 16,1 0 0-16,9 0 0 16,2 2 0-16,30-28 0 15,-22 30 0-15,-3 2 0 16,8 2-1-16,-10-2 1 16,-16-3 0-16,17 2 0 15,-7 1 2-15,4-3-1 16,19 4 0-16,-16-2 0 15,-5-1-1-15,2-1 7 16,-13-3-26-16,6-2-102 16,-4 2-58-16,2 4 95 15</inkml:trace>
  <inkml:trace contextRef="#ctx0" brushRef="#br1" timeOffset="80178.798">14002 9908 1046 0,'-6'-32'541'15,"4"32"-160"-15,-2-1-188 16,2 3-55-16,1-2-68 15,0 0-20-15,-4 7-24 16,-3 10-5-16,-15 36 1 16,12-26 1-16,-3 3-1 15,5 8-3-15,-5 0-7 16,2-1-2-16,-5 1 14 16,-3-7-19-16,2-1-1 15,-2-2 1-15</inkml:trace>
  <inkml:trace contextRef="#ctx0" brushRef="#br1" timeOffset="81571.714">13913 10444 564 0,'0'-1'295'0,"0"0"-64"0,0 0-20 15,2-3-33-15,0-1-13 16,-2 4-33-16,0 0-23 15,0 0-26-15,0 0-12 16,0 0-7-16,0 1 1 16,-1 0-14-16,-9 19-9 15,-15 34-17-15,8-26-5 16,-1 1-8-16,13 4-3 0,-5-5-2 16,5 0-2-16,-7-6 0 15,6-6-1-15,-2-6 0 16,-2-3 0-16,16-3 0 15,-10-8-1-15,4-1-8 16,0-5-4-16,3-9-15 16,10 1-10-16,14-12-19 15,7-8-5-15,4 3 10 16,-3-3 9-16,-2 9 27 16,-4 4 10-16,-2 8 2 15,-4 4 1-15,-7 6 4 16,0 3 0-16,-9 5-2 15,-4 0 4-15,-3 11 5 16,-4 0 4-16,-5 5 7 16,-3 10-2-16,0 1-6 0,0 6-4 15,-1 0-4-15,2-2-2 16,-3 0-2-16,3-6 0 16,0-7-1-16,0-6 0 15,6-6 0-15,2-1 1 16,3-4 6-16,5-1-1 15,-5-1 0-15,0 0-1 16,4-11-7-16,12-17-3 0,36-34-9 16,-26 21-2-16,4 5-2 15,5 3 4-15,-1 11 9 16,1 1 3-16,1 8 0 16,-13 2 3-16,-4 8 0 15,-11 4 0-15,-8 3 4 16,11 12 1-16,-15 2 2 15,6 5 0-15,-17 5-3 16,8 2-3-16,-8 1-1 16,-3 3-1-16,12-5 0 15,-20-7 0-15,15-4-1 16,3-1 2-16,0-11 0 16,1-5-1-16,9 1-27 15,-2-3-19-15,0 2-69 16,0 0-61-16,0-1-163 15,0 0 208-15</inkml:trace>
  <inkml:trace contextRef="#ctx0" brushRef="#br1" timeOffset="82029.412">14502 10369 908 0,'0'0'465'0,"0"1"-126"0,-5 4-148 16,-3 1-43-16,-4 7-41 15,0 4-20-15,-8 2-34 16,-5 2-8-16,10 5-11 16,3 3-5-16,1-6-6 15,7 7-4-15,-10-7-7 16,-3-8-2-16,9 11-4 16,-7-11-1-16,15 1-2 15,2-2 1-15,11 0 1 16,-3-10 2-16,0-6 3 15,6 2 1-15,-4-9 0 16,14 7 0-16,-9-8-1 16,-2-4-1-16,-4-6-2 15,4-2 0-15,3 0-3 16,-5-6 1-16,4-2-1 16,-6-3-2-16,-7 2 1 0,-2 1-1 15,-5 8 0-15,1 1-1 16,-6 8-1-16,1 2-3 15,-3 7-2-15,1 5-2 16,-1 3 1-16,-1 0 5 16,3 3-39-16,-2 0-32 15,1 4-86-15,7 6-57 0,-2-1-182 16,4 1 250-16</inkml:trace>
  <inkml:trace contextRef="#ctx0" brushRef="#br1" timeOffset="82406.912">15033 10220 1178 0,'-2'-11'559'0,"2"4"-221"0,-2 1-104 16,0 4-116-16,-3 4-35 15,-1 6-43-15,-4-8-15 16,2 18-16-16,-3-3 0 16,-1 10 1-16,-1 6 3 15,-1 0 4-15,1 4 2 16,-5-4-2-16,2 7-3 15,-2 1-5-15,2 0-1 16,0 7-3-16,6-2 1 16,0-12-1-16,-3-1 0 0,8-9 2 15,-2-4-1-15,6-7-35 16,7-2-59-16,-9-8-120 16,-2-4 126-16</inkml:trace>
  <inkml:trace contextRef="#ctx0" brushRef="#br1" timeOffset="83098.382">13782 10793 426 0,'-11'-1'305'16,"11"1"7"-16,-6 0-112 15,9 2-32-15,-3-2-51 16,0 0-16-16,0 0-12 16,0 0-2-16,0 0-3 15,2 0 0-15,8 4-9 16,7 2-6-16,29 10-3 16,-27-14-2-16,15-3-9 0,8 1-4 15,12-5-16 1,16 2-7-16,16-5-11 0,10-5-2 15,17 1-2-15,3-5-2 16,-3 8 0-16,-20 2-4 16,-10 2 4-16,-11 5 7 15,-25-3 3-15,2 1 3 0,-22 4-7 16,-10 0-5-16,-9 0-6 16,-3 3-2-16,-5-1 1 15,-1 1 0-15,0 1 1 16,0-6 2-16,0 0-14 15,0 0-32-15,0 0-114 16,0 0-90-16,-4 2 143 16</inkml:trace>
  <inkml:trace contextRef="#ctx0" brushRef="#br1" timeOffset="83781.269">14139 11088 744 0,'13'-10'419'0,"-3"2"-61"15,2 6-86-15,-10-6-87 16,4 3-43-16,-2 5-62 16,-1 4-12-16,-3 8-8 15,-4 0 4-15,-5 9 6 16,-4-2-6-16,1 6-16 16,2 2-9-16,-7 0-12 15,1-1-6-15,-2-4-7 16,-4 0-4-16,4 1-2 0,4 4-1 15,0-2-1-15,1-7-1 16,6-3-2-16,-5-4 0 16,9-1-1-16,1 1-1 15,-1-5 0-15,6-1 1 16,0-1-1-16,3 2 0 16,4-1 1-16,-3 2 0 15,5-3 0-15,-1 0 0 0,3-2 0 16,7-4 1-16,2 0-1 15,5 6 0-15,-2-6 0 16,1-3-1-16,2 8 1 16,-12-10 0-16,5 3-10 15,-9 1-19-15,-5-6-68 16,9 5-49-16,1-7 86 16</inkml:trace>
  <inkml:trace contextRef="#ctx0" brushRef="#br1" timeOffset="84399.432">15538 10514 671 0,'-1'-1'401'0,"0"0"-67"16,0 0-83-16,0 0-29 16,0 0-49-16,-1 0-23 15,1-1-42-15,0 1-21 16,1 0-28-16,0 0-8 16,0 1-7-16,18 1-3 15,37 6-5-15,-27-7-5 16,2 2-11-16,6-1-4 15,-17-1-6-15,1 1-3 16,-3-4-1-16,-19-1-1 0,8-1-1 16,0-1 1-16,3 5-50 15,0-1-49-15,-5 6-129 16,1 6-124-16,-12-1 217 16</inkml:trace>
  <inkml:trace contextRef="#ctx0" brushRef="#br1" timeOffset="84729.345">15411 10712 593 0,'-2'0'412'0,"3"5"25"15,2-3-204-15,-3-3-26 16,0 1-36-16,4 0-2 16,14 0-13-16,33 3-7 15,-24-3-24-15,-1-4-14 16,15 5-22-16,-12-8-13 16,4 6-24-16,-8-1-11 15,-7-4-21-15,5 11-5 0,-13-7-5 16,-2 1-3-16,1 1 0 15,0 0 1 1,0 0-41-16,3 2-78 0,-8 2 74 16</inkml:trace>
  <inkml:trace contextRef="#ctx0" brushRef="#br1" timeOffset="103475.98">15205 8042 148 0,'-1'-1'105'0,"0"0"6"16,0 0-4-16,0 0-16 16,0 0-7-16,0 0 6 15,-4-1 6-15,1 1 14 16,3 0 3-16,0 0-5 15,0 0-7-15,0 1-21 0,-1 0-7 16,0 0-14-16,1 0-7 16,0 0-11-16,0 0-5 15,0 0-5-15,0 0-2 16,1 0-2-16,0 0-3 16,1 0-4-16,26 0-3 15,21 0-7-15,-30-5-1 0,7 7-5 16,-5-2-1-1,6 5 0-15,-2 0-2 0,-6 0-1 16,-7 2 0-16,-5 1 4 16,-1 2 3-16,-3-1 4 15,-3 1 3-15,-4-1 0 16,-7-4-2-16,-7 0-2 16,1 3-2-16,-4 1-3 15,4 2 1-15,-3 0-1 16,5-2-1-16,4-3 2 15,-11-5-1-15,10-1 0 16,3-1 1-16,-4-2-2 16,12 4-1-16,2-2-4 15,4 2-3-15,-4-2-1 16,0 1-2-16,0 0 1 16,1-1 2-16,13 1 0 0,-1 0 0 15,26 4 2-15,-37-2 0 16,9 0 1-16,3 3-1 15,-3 1 0-15,8 0 1 16,-4 3 0-16,-7-3 1 16,12 5 2-16,-8 1 2 15,-3 6 4-15,-4-2 2 16,0 2 3-16,-5 2 1 0,-1 1 0 16,-5 2 0-1,-10 0 1-15,-1-2 1 0,-7-3 2 16,12 6 4-16,-17-7 10 15,0 0 4-15,5-1 13 16,-18-13 3-16,16 2-2 16,6 1-4-16,-5 0-15 15,2-9-5-15,5-3-5 16,0 3-2-16,-1-21-4 16,7 5-1-16,2-11-8 15,2-8-10-15,8 5-40 16,3 5-18-16,1 6-46 15,4 2-28-15,2 14-57 16,-3 1-45-16,8 10 150 16</inkml:trace>
  <inkml:trace contextRef="#ctx0" brushRef="#br1" timeOffset="103911.229">15615 8382 837 0,'0'-2'408'0,"0"1"-134"0,0 0-45 15,-1 0-70-15,-1 1-26 16,1 0-48-16,-7 18-14 16,-18 19-25-16,26-13-11 15,-3-14-15-15,-2 2-5 16,5 1-15-16,-5-10-60 16,9 5-198-16,-1-5 175 0</inkml:trace>
  <inkml:trace contextRef="#ctx0" brushRef="#br1" timeOffset="104742.531">15962 8099 378 0,'27'-29'279'16,"-36"29"35"-16,8 3-60 16,-1-3-80-16,2 0-28 15,0-1-36-15,0 0-9 16,0 1-9-16,0 0-3 15,0 0-7-15,0 0-4 0,-1 7-5 16,0 9-6 0,-2 33-12-16,-3-25-8 0,3 4-16 15,-8 0-4-15,-8 0-8 16,4 6-2-16,-1 1-6 16,-1-1-2-16,6-8-3 15,3-4 1-15,1-9-1 16,0-5 2-16,5-4 5 15,2 3 7-15,2-8-44 16,5 1-35-16,-2-3-95 16,0-14-82-16,6 2 150 15</inkml:trace>
  <inkml:trace contextRef="#ctx0" brushRef="#br1" timeOffset="105609.029">16347 8095 590 0,'8'-43'374'16,"-10"38"-25"-16,2 5-148 15,-4-3-43-15,3 3-58 16,1 0-21-16,-1 5-23 15,-1 10-4-15,-8 24-8 16,1-27-3-16,2-1-6 16,-8 3-5-16,14-1-9 15,-3-1-4-15,-9-6-5 16,14 1 1-16,-3-6 3 0,-13-1 0 16,18-2-2-16,-6-3-3 15,-1-4-15-15,16 0-11 16,-5 0-19-16,0-4-7 15,11 2-6-15,-3 1-1 16,8 2 12-16,-1 5 5 16,-6 1 15-16,2 2 6 15,-5 5 5-15,-3 1 2 0,-1 7 8 16,0 1 7-16,-5 2 11 16,1 3 4-16,-8 4 4 15,-2 1-1-15,-3 4-3 16,-1 2-4-16,-2 9-8 15,-7-3-2-15,-8-5-4 16,-4-7 0-16,7-4-1 16,-9-8-1-16,9-2 1 15,-9-3-1-15,10-6-1 16,3 2 0-16,-5-4-2 16,19-2 1-16,-18-9-3 15,17 1-7-15,2 0-18 16,-1-2-6-16,4-6-10 15,1 2 5-15,20 4 12 16,-19-3 6-16,5 4 10 0,3-1 3 16,-8 4 3-16,20 9 6 15,11 13 13-15,-7 1 6 16,-2 10 9-16,-9-6 3 16,4 6 0-16,-2-4-2 15,-1-4-8-15,10 3-6 16,-11-15-7-16,5 6-1 15,-4-10-17-15,0-1-32 16,-4 0-111-16,2-7-134 0,1-8 173 16</inkml:trace>
  <inkml:trace contextRef="#ctx0" brushRef="#br1" timeOffset="106575.042">16912 8062 567 0,'8'-1'377'0,"-5"1"1"16,1-1-163-16,-3-4-33 16,-2 4-40-16,0 0-11 15,0 0-31-15,1 1-11 0,0 0-10 16,0 0-2-16,0 0 2 15,-1 0-2-15,0 0-18 16,-11 9-9-16,-9-6-19 16,-29 30-6-16,23-32-10 15,-3 0-3-15,7 0-4 16,4-1-1-16,4-2-2 16,7 2-2-16,5 1-2 15,-11-1 0-15,14 1-1 16,-5-1 0-16,2 0-5 15,3 0 0-15,0 0 1 16,0 0-1-16,0 0 5 16,0 0 0-16,0 0 0 15,0 0 1-15,0 1 0 16,3 5 1-16,1 1-1 16,0 3 1-16,-3-3-1 0,0 3 0 15,-6 24 0-15,6-28 0 16,-11 1 0-16,1-3 0 15,8 4 0-15,2-1 1 16,9 2-2-16,-12-8 0 16,3 0 0-16,-10-2 0 0,9-1-9 15,5 1-4-15,6-1-9 16,-14-5-4-16,6 4 0 16,1 0 3-16,5-2 5 15,17 3 4-15,-9 0 9 16,3 3 2-16,-6 1 1 15,2 3 1-15,0 2-1 16,1-1 0-16,0 2 2 16,-4 5 0-16,5 1 1 15,-6-1 1-15,-1 2-1 16,-8-1 1-16,1 4 0 16,-3 3 0-16,-1-3 3 15,0 8 2-15,-7-6 3 16,-1 1 2-16,-7-2 7 15,-4-3 4-15,-9-7 3 0,4 3 2 16,-11-1-2-16,2-8-4 16,6 4-4-16,-8-7-4 15,16-1-5-15,-1 2-2 16,-2-4-2-16,0-1-1 16,-5-9 0-16,4 8 0 15,4 1-5-15,8-7-13 16,4 7-69-16,0-5-43 15,5-1 73-15</inkml:trace>
  <inkml:trace contextRef="#ctx0" brushRef="#br1" timeOffset="109770.806">17389 8246 294 0,'36'-32'196'0,"-25"27"11"16,3 1-32-16,-5 2-34 15,1-2-8-15,1 2-2 16,-2-1 0-16,-7 2-3 15,-1-1-2-15,1 3-4 16,-2-1 3-16,0 0-7 16,0 0-7-16,-1 0-24 15,-2 6-17-15,-4 11-23 16,-32 36-7-16,18-19-12 16,2 1-3-16,-7 3-5 15,0 1-1-15,-5-17-2 16,6 1-1-16,0-12-5 0,-1-9-1 15,9 3-2-15,9 0 0 16,5-5-8-16,5 5-30 16,11-6-90-16,-9-9-66 15,5 0-420-15,4-9 402 16</inkml:trace>
  <inkml:trace contextRef="#ctx0" brushRef="#br1" timeOffset="110053.67">17318 8260 596 0,'-6'-10'391'0,"3"6"12"15,3-2-89-15,0 4-84 16,0 1-36-16,0 0-59 16,0 0-27-16,0 1-44 15,0 0-12-15,5 6-9 16,-2 15-2-16,33 36-6 15,-25-28-2-15,-1-6-8 16,-1-3-5-16,2 3-8 16,0-2-3-16,-2-4-2 15,5 3-1-15,-7-16 0 0,2 1-6 16,-2-5-44-16,-2-4-45 16,3-1-144-16,1-11-94 15,4-13 199-15</inkml:trace>
  <inkml:trace contextRef="#ctx0" brushRef="#br1" timeOffset="110486.06">17853 8054 720 0,'5'-15'410'16,"1"2"-67"-16,1 6-136 16,-5 1-30-16,1 6-36 15,-3 1-22-15,0-1-39 16,0 0-9-16,0 0-18 15,-1 5 2-15,-2 16 4 16,-10 30-1-16,7-19-7 16,1 3-7-16,-3-2-13 15,0 3-9-15,-3-5-8 16,0-2-4-16,3 9-3 0,1-3-1 16,5-4 1-16,-2-11-1 15,0-14 5-15,-2-10-11 16,1-1-47-16,-1 5-31 15,2-1-87-15,0-4-47 16,4-8-180-16,4-2 247 0</inkml:trace>
  <inkml:trace contextRef="#ctx0" brushRef="#br1" timeOffset="111055.728">18187 8041 1107 0,'-9'-10'501'0,"6"10"-229"16,4 0-73-16,-1 6-73 0,-1-6-26 15,0 0-30-15,0 1-6 16,-2 22-11-16,-42 27-1 15,32-26-1-15,-5 6-5 16,-1-1-11-16,14 6-6 16,-17 3-11-16,15-1-3 15,-10-7-6-15,-1 3-2 16,11-2-3-16,7 2-1 16,4-9-3-16,1-10 0 0,6-6 4 15,-8-7 2-15,22 9 5 16,-11-10 1-16,6-4 2 15,8-3 0-15,-19-15-1 16,20 1-2-16,-4-7-2 16,-1-4-2-16,4-4-1 15,-9 2 1-15,-3 0 1 16,-4-1 1-16,-6 6-1 16,-4 1-1-16,-5 4-1 15,-2 2 0-15,-4 1-3 16,-1 4-2-16,1 1-1 15,-5 6-1-15,4 4-2 16,-8-3 0-16,2 9-1 16,3-1-1-16,0 5 0 15,7 1-5-15,-2-3-23 16,-1 0-19-16,-2-5-55 16,3 3-37-16,18 6-86 0,-11-6-104 15,11 7 217-15</inkml:trace>
  <inkml:trace contextRef="#ctx0" brushRef="#br1" timeOffset="111665.42">18436 7758 428 0,'-2'0'244'0,"1"0"-30"16,0-2-17-16,1 2-21 16,-2 0-7-16,1 0-13 15,0 0-11-15,0-1-16 16,0 1-9-16,0 0-15 16,1 0-3-16,0 0-9 15,0 0-7-15,2 0-7 16,11 3-4-16,12 2-17 15,29 3-6-15,-33-9-18 16,5-2-8-16,8 2-12 16,-16-2-3-16,8 1-3 15,-9 1-1-15,-14-4-14 16,1 3-27-16,-2 2-87 16,-2 0-58-16,0 0-286 15,0 0 299-15</inkml:trace>
  <inkml:trace contextRef="#ctx0" brushRef="#br1" timeOffset="112685.478">19290 7440 727 0,'6'0'363'0,"-1"-3"-102"16,-3-2-58-16,2 5-54 15,-3-2-21-15,-1 2-26 0,0 0-7 16,0-1 2-16,0 0 3 16,0 0 0-16,0 1-8 15,-1 0-24-15,0 0-9 16,0 0-19-16,-3 5-7 15,-14 8-9-15,-30 23-5 16,24-30-5-16,-1 2-3 16,-5-13-4-16,14 9-1 15,2-3-2-15,5-2-1 16,6 4-2-16,-7-1 1 16,9 3-2-16,-7-4 0 0,8 1 0 15,-8-5-1-15,-2-4 0 16,16 4 0-16,-16 3 1 15,9 4 0-15,6 6 1 16,-8-1 0-16,6 1 1 16,0-1 0-16,-8-4-1 15,5 6 0-15,0-6-1 16,0-2 1-16,-3 6 0 16,-9-12-1-16,9 9 1 15,-4-4 0-15,-2-4-1 16,6 12 0-16,4-9 0 15,-7 4 0-15,9-4-1 16,3-1 0-16,-8 2 0 16,2-2 0-16,0 0 0 0,0 0 1 15,0 0-1-15,0 0 0 16,0-1 0-16,6 0 0 16,11-3 1-16,36-1 0 15,-34 5 0-15,1 5 0 16,4 5 0-16,-16-16 0 0,9 10 0 15,-5 2 0-15,-4-1-1 16,3 9-1-16,-4 0 1 16,-5-5 0-16,-2 5 1 15,0 1 2-15,-6-1 2 16,-5-1 0-16,2 2 0 16,-10-5 2-16,4 1 1 15,-2 1 0-15,-10-5 1 16,15 3 4-16,-7-6 4 15,-13-3 2-15,6-1 0 16,2-3-2-16,-10-9-4 16,23 2-3-16,-3-1-3 15,-13-3-2-15,15 10-4 16,-5-2-2-16,9 5-38 16,2 2-29-16,-2 1-110 0,-1 3-70 15,3 2 154-15</inkml:trace>
  <inkml:trace contextRef="#ctx0" brushRef="#br1" timeOffset="114451.715">18736 8276 829 0,'27'-31'352'0,"-25"31"-189"16,2-1-3-16,-4 1-19 15,0 0-14-15,-1 0-27 16,0 0-19-16,-1 0-24 15,1 0-8-15,-3 11-11 16,-3 5-5-16,-19 39-9 16,14-17-1-16,-5-7-3 15,1 4-1-15,1-10 2 0,9-4-1 16,-9-6-21-16,-4-5-2 16,19 5-4-16,-19-14-2 15,18 4 20-15,5-5-4 16,0-8-10-16,5-1-9 15,4-9-26-15,0-4-11 16,2-13-23-16,4 2-9 16,1-8 12-16,3 6 15 0,-3 8 29 15,-2-3 14-15,2 12 8 16,-9 2 0-16,7 8 7 16,-5 2 7-16,-1 8 16 15,2 2 5-15,-7 9 7 16,1 4-1-16,-4 5-7 15,-2 3-4-15,-4 4-6 16,-3 0-3-16,-2 5-5 16,-1-1-1-16,0-5-5 15,-4-5 1-15,1-6-2 16,0-4 2-16,4-1 0 16,-1-2 0-16,5-5 0 15,-2-2-3-15,3-10-13 16,3 0-5-16,0-10-10 15,9-1-4-15,2-1-4 16,0-10-2-16,7-6-6 16,2 1 5-16,2-6 11 0,-1 8 4 15,4 11 13-15,-5 4 1 16,5 9 14-16,-12 3 11 16,6 7 18-16,-10 0 7 15,-9 3-4-15,11 2-7 16,-12 3-12-16,0 3-4 15,-3 9-5-15,4 8-3 16,-4-6-1-16,-2 1-1 0,7 1-4 16,-13-9 2-16,-2 3-3 15,17 2 2-15,-14-12 1 16,3 3-6-16,8-5-34 16,-6-6-27-16,5 4-67 15,-3-6-49-15,2-1-258 16,0-1 286-16</inkml:trace>
  <inkml:trace contextRef="#ctx0" brushRef="#br1" timeOffset="114934.085">19282 8251 704 0,'-10'5'397'16,"0"2"-53"-16,1 2-103 15,-5 4-83-15,1 3-26 16,-3-1-41-16,1 3-17 16,-1-1-22-16,-2 1-3 15,11 5 1-15,-2-5-1 16,-1 1-7-16,13 0-6 16,-4-4-13-16,3 2-6 15,8-3-6-15,-15-5-4 0,11-2-1 16,-1 0-2-16,0-3 2 15,11 1 0-15,-5 3 2 16,-1-6 0-16,2-4 4 16,0 1 0-16,-6-11 1 15,5 3 0-15,4 0-2 16,-4-5-3-16,1-2 0 16,-5 0-1-16,-1-7 0 15,-1 4 0-15,-3-5 0 16,-2-4-2-16,-1 4-1 15,-3-5 0-15,2 16-2 16,-3-5-1-16,1 9-3 16,-2-1-4-16,1 3-2 15,-2 7-2-15,1 6-8 16,2 3-10-16,-4 2-31 16,2 0-20-16,1 1-47 0,-2 4-24 15,6-1-66-15,-1 4-77 16,5 6 191-16</inkml:trace>
  <inkml:trace contextRef="#ctx0" brushRef="#br1" timeOffset="115334.442">19790 8060 903 0,'0'-6'671'16,"-2"3"-370"-16,-5 5-129 15,4 9-30-15,-2 7-34 16,-3 1-5-16,1 8-20 0,-2 1-6 16,-6 4-7-16,3 7-5 15,-1 6-10-15,0 0-7 16,2-1-18-16,-2-14-8 16,4 5-11-16,3-2-1 15,-8-13-2-15,10 5 1 16,-3-19-48-16,4-1-58 0,8 1-56 15,0-3 77-15</inkml:trace>
  <inkml:trace contextRef="#ctx0" brushRef="#br1" timeOffset="119962.375">14980 8752 316 0,'0'0'235'16,"0"0"17"-16,0 0-83 15,0-2-21-15,0 1-27 16,0 0-12-16,0 0-20 15,0 0-7-15,0 0-7 16,0 0-4-16,0 0-4 16,0 1-6-16,0 0-11 15,0 0-5-15,0-1-8 16,1 0-1-16,1 0-2 16,3-1-1-16,-3 2 0 0,-2 0-2 15,0 0-7-15,0 0-2 16,0 0-5-16,0 0-1 15,4 0-1-15,5 2-2 16,6 0-1-16,20 6-1 16,-25-6 0-16,-1-2 1 15,-1 1 1-15,1-1 0 16,3 0-4-16,2 3-1 0,3 0-2 16,4 3-2-16,-8-5 1 15,7 4-1-15,-3-4 2 16,9 4 0-16,-13-2-2 15,-5-6 1-15,12 5 0 16,-8-1-1-16,17 2 0 16,0 3-1-16,-18-7 0 15,-3-5-1-15,8 6 0 16,-2 0 0-16,6 0-1 16,0 5 1-16,-8-3 0 15,1 5 0-15,-1 1 0 16,2-1 1-16,-3 0-1 15,2-6-1-15,4 1 2 16,-7-6-1-16,4-7 1 16,299-2 22 77,1 1-25-93,-529 10 1 0,142 2 0 16,41 0 0-16,-70-2-1 16,108 2 1-16,6 0-1 0,9 0 0 15,-9-1 1-15,5 3 0 16,-6-2 0-16,-9-2 0 16,14 5 0-16,-5-5-1 15,4 0 1-15,-1 0 0 16,2 1-1-16,-7-1 0 15,2-1 0-15,0 2 0 16,-3-4 0-16,1 9 0 16,2-2 0-16,-4 1 1 15,2 4-1-15,2-8 1 16,0 1 0-16,1 0 0 16,-2-6 0-16,5 4 0 15,-3 0 0-15,6 1 0 16,5 1 0-16,-3 0 0 15,-8-1-1-15,-7-6 0 16,1 7 0-16,-9-5 0 0,16 7 1 16,4 2-1-16,-4-6 1 15,-6 3-1-15,4 2 1 16,-2 1-1-16,-8-3 1 16,8-2-1-16,-8-4 0 15,-1-1 0-15,3 7 0 16,9 2 0-16,-6-2 0 15,6 6 1-15,2-5 0 16,-6-1 0-16,-1 2 0 0,-4-5-1 16,-3-2 1-16,5 4 1 15,-5-1-2-15,0 1 2 16,0 0-1-16,5 0 1 16,9 1 1-16,-3-1-1 15,29 4 0-15,-17-4 1 16,-6 0 0-16,3-4 2 15,5 5 0-15,-1-1-2 16,1-5 0-16,9 5-1 16,1-7 0-16,-9 1 0 15,1 2-1-15,2 4 1 16,0 1-1-16,-1 4-1 16,-8-5 0-16,-9 2 0 15,-1 2 0-15,5-1 0 16,2-2 0-16,-2 5 0 0,-4-3 1 15,-5-4 1-15,4 4-1 16,-1-1 0-16,2-2 1 16,4 8-2-16,0-4 2 15,1 1-2-15,-4-4 1 16,5-2 0-16,-3-4 0 0,1 7-1 16,1 0 0-16,-4-2 2 15,3 0-2-15,3-8 1 16,6 10 1-16,-1 0-2 15,0 1 0-15,-2 1 1 16,-7-8-1-16,8 4 1 16,3 7 0-16,-15-12 0 15,-1 4 0-15,4-4 0 16,-2-2 0-16,10 5 0 16,9 4 0-16,-10-4 0 15,-5-5 0-15,9 6 0 16,-8-8-1-16,-3 1 0 15,7 11 0-15,-5-3 0 16,-1 1 0-16,-1 2-1 16,-1-4 1-16,0 1 0 0,2 1 0 15,2 7 1-15,1-2-1 16,3 0 0-16,-2 0 1 16,-4-8-1-16,2 2 0 15,3 2 1-15,-5-5-1 16,-2 3 1-16,1 1 0 15,-7-5-1-15,14 7 1 16,6 1-1-16,-13-6 0 16,2 3 0-16,0-2 0 0,-2-2 0 15,6 6 0-15,4-1 1 16,-4 2-1-16,-3-2 0 16,3-1 1-16,0-1 0 15,-2 0 0-15,0 2-1 16,-2-4 0-16,1-2 1 15,-3-5-1-15,10 11 0 16,-3 0 0-16,-2-2 0 16,7 7 0-16,-3-7 0 15,3 1 0-15,7 5 0 16,-15-4 0-16,-7-6 0 16,9 4 0-16,-5 1 0 15,8 2 0-15,-1-3 0 0,-4 0 0 16,-5-4 1-1,7 5-1-15,2-1 1 0,-8-4-1 16,6 3 1-16,-5-6 0 16,3 4 2-16,3 3 0 15,-7-3 0-15,4-7-1 16,-2 1-1-16,-2-1-1 16,6-2 1-16,-1 3 0 15,4 7-1-15,-5-5 0 16,6 2 1-16,10 6-1 15,-5-3 0-15,10 7 0 16,-13-3-1-16,-14-7 1 0,-2 1-1 16,-3-3 1-16,12 2 0 15,3 4 0-15,13 4 0 16,-7-3 1-16,-2 0-1 16,-1 0 1-16,-7-2-1 15,7 4 0-15,-8-4 0 16,3-2 1-16,3 2-1 15,-6-2 1-15,13 6 0 16,-8-2-1-16,2 0 1 16,-4-2-1-16,-7-2 1 15,3-1 0-15,1 1-1 16,3 4 0-16,-2-3 0 16,7 6 0-16,-5-3-1 0,2 3 0 15,1-1 0 1,-8-2 0-16,10 6 1 0,-5-3 0 15,1 3 0-15,7 0 0 16,-11-3 0-16,0 0 1 16,2 2 0-16,-11-3-1 15,3-2 0-15,2 5 0 16,-1-1 0-16,0-2-1 0,1 6 1 16,-2-6-1-16,7 10 1 15,-1-2 0-15,5 5 0 16,-7-6 1-16,-3-8 0 15,9 5 0-15,-15-9 1 16,7 2-1-16,0 1 1 16,-12-6-2-16,21 4 1 15,0 2 0-15,-6-5 0 16,10 4-1-16,-9-5 1 16,-2 0-1-16,11 4 1 15,-4-1-1-15,-5-3 1 16,-1-4 0-16,-6 2 1 15,1 6-1-15,2 2 0 16,-2-2 0-16,-1-1 1 16,-4-2-1-16,-2-2 1 15,4 5-1-15,1-4 1 0,-3 0-1 16,1 1 0-16,-2 0 1 16,-1 2 0-16,3-2 0 15,-2 4 1-15,2-1 0 16,-6-1 0-16,0 2 1 15,0-1-66-15,-1 1 6 16,-1 1 26-16</inkml:trace>
  <inkml:trace contextRef="#ctx0" brushRef="#br1" timeOffset="131435.298">15892 9080 258 0,'0'-1'186'16,"0"0"12"-16,0 0-53 0,1 0-11 15,4-5-12-15,2 2-8 16,-5 2-8-16,1-2-3 15,-2 3-1-15,-1 0-2 16,0 0-3-16,0 0-7 16,0 0-21-16,0 0-13 15,0 0-24-15,0 0-7 16,-1 1-10-16,0 0-2 0,0 0-8 16,-9 18-3-16,-19 31-2 15,14-22 1-15,7 7 0 16,-3-3 1-16,2 8 0 15,-6-8 0-15,9 2 2 16,0-5-1-16,-5-12 0 16,10 3 0-16,-10-9 0 15,7-2 2-15,-1-2 1 16,-3-4 1-16,8-2-6 16,0 1-17-16,-1-4-61 15,1 2-48-15,0 0-184 16,0-2 196-16</inkml:trace>
  <inkml:trace contextRef="#ctx0" brushRef="#br1" timeOffset="132021.574">16027 9336 609 0,'0'-1'342'0,"0"0"-46"16,0 0-60-16,0-1-67 0,0-1-32 15,0 2-44-15,0 0-15 16,0 0-6-16,-1 1 0 16,0 0-6-16,0 0-7 15,0 0-21-15,-1 5-6 16,0 2-10-16,-1-1-3 16,1 1-8-16,1-1-1 15,0-4-4-15,0-1-2 16,0-1 0-16,0 2-1 0,0 2-1 15,0 0 1-15,0 3-2 16,-1-1 1-16,2-4-2 16,0-1-7-16,0 2-36 15,0-3-24-15,0 0-99 16,0 0-81-16,0 0 158 16</inkml:trace>
  <inkml:trace contextRef="#ctx0" brushRef="#br1" timeOffset="133384.916">16435 9106 366 0,'0'-1'245'0,"0"0"12"15,0 0-61-15,0 0-74 16,0 0-27-16,-1 0-40 15,1 0-13-15,-2 1-5 0,1 0 4 16,0 0 9-16,0 0 5 16,0 0 4-16,0 0 0 15,-1 1-2-15,-7 4-7 16,-2-3-17-16,-3 6-10 16,-30 29-13-16,30-27-4 0,-5 1-4 15,13 8-2 1,-1 0 0-16,-2-3 0 0,2 4-2 15,-3-5 0-15,1 0 2 16,4 0 0-16,8 1 0 16,-6-4 4-16,6 0 2 15,1 2 2-15,2-1 1 16,8 1 2-16,-4-6 3 16,3 2 3-16,6 1 3 15,-7-8 1-15,2 6-3 16,-1-6-2-16,-4-6 1 15,6 1-1-15,3-7 0 16,-9 0-1-16,14 2-3 16,2-7-1-16,-1 1-2 15,13 2 0-15,7 0-1 16,-14-1 1-16,-6-4-1 16,-17-9-1-16,-7 3 1 15,8 4 0-15,-4 1 13 0,8 8 8 16,-13-4 5-16,-5-1 2 15,-1 4-11-15,-4-4-5 16,-6-2-5-16,0 2 0 16,2 1 1-16,-4 3-1 15,0 2 0-15,1 3-2 16,-2 0-3-16,0 0-2 0,4 4-2 16,-4 0-2-16,5 0-1 15,3 3 0-15,2-2-2 16,1 2-1-16,0-1 1 15,2 1-1-15,0 4 0 16,4-3-2-16,-1 2 7 16,2-3-26-16,1 0-86 15,1-2-54-15,0 0 84 16</inkml:trace>
  <inkml:trace contextRef="#ctx0" brushRef="#br1" timeOffset="136361.417">17018 9151 157 0,'6'-2'115'15,"7"-1"2"-15,-4 0-25 16,18-6-5-16,-19 8 1 15,-7-4 5-15,3 1 12 16,4 3 5-16,-7-3 13 16,-4 2 4-16,4 1 4 15,-1 1-2-15,0-1-13 16,0 0-8-16,-1 0-13 0,-1 0-7 16,1 1-15-16,1 0-9 15,0 0-22-15,0 2-8 16,-6 12-13-16,-25 32-3 15,19-22-3-15,-4 1-2 16,6 9-1-16,-3-3-2 16,1 1-1-16,-2-7-2 0,4-3-1 15,1 1-1-15,0-9-1 16,2 5 0-16,3-7 0 16,-4-4-1-16,4 2 1 15,0-4 1-15,-1-3 1 16,3 0 2-16,1-3 2 15,1-1 0-15,0 0-42 16,0 0-55-16,0 0-205 16,1-2 186-16</inkml:trace>
  <inkml:trace contextRef="#ctx0" brushRef="#br1" timeOffset="138439.07">17306 9172 528 0,'-1'0'240'0,"0"0"-129"15,0 0-36-15,0 0-1 16,0 0 2-16,0 0 2 16,-1 0 0-16,1 0 0 15,0 0 4-15,0 0-1 16,1 0-9-16,0 0-4 16,0 0-9-16,0 0-2 0,0 0-1 15,7 1-4-15,17-1-14 16,24-9-8-16,-25 3-13 15,1 1-5-15,-4 0-2 16,-1 0-3-16,-5 4-2 16,0 1-2-16,-9 6-2 15,10 6 3-15,-13 1 7 16,-4 2 4-16,-6-2 4 16,-13 6-1-16,4 3-5 15,-3 0-1-15,-1 6-3 16,0-2-1-16,-5-5-1 15,2 9-2-15,-1-4 0 16,-3-5-1-16,9-1-1 16,-13-11 0-16,7 0 0 15,8 1-1-15,-10-2 2 16,23-2-1-16,1 0 1 16,-12-4 1-16,19 1 2 0,-10 2-1 15,-6-5 0-15,11 0-1 16,-8-1-1-16,9 1 0 15,11 0-2-15,-12-2-1 16,8 0-1-16,5-2-1 16,-12 0-1-16,4-1 1 15,6 3 1-15,1 2 2 0,12 1 10 16,6 0 4-16,-4 0 9 16,-6-1 2-16,-4-4-4 15,5 3-1-15,-7-1-8 16,1 2-3-16,3 3-3 15,-3-1-2-15,1 0 0 16,-2-2-1-16,-4 3-1 16,3-3 0-16,-3 1-1 15,1 2 0-15,-5-3 1 16,2 0 0-16,-3 0 1 16,1-2-1-16,2-2 7 15,-1-2-30-15,4-4-93 16,1 0-73-16,1-4 99 15</inkml:trace>
  <inkml:trace contextRef="#ctx0" brushRef="#br1" timeOffset="139656.879">18077 9084 320 0,'3'0'243'0,"0"0"12"16,5 0-60-16,4 1-13 15,-11 3-26-15,6-2-8 16,-1-2-9-16,-3 1-4 16,-3-4-2-16,0 2-4 0,0 1-20 15,0 0-15-15,0 0-31 16,0 0-14-16,-2 0-14 15,1 0-7-15,0 0-6 16,0 0 2-16,-12 6 0 16,-9 5-2-16,-35 14-3 15,27-17-3-15,0-7-5 16,8 0-1-16,0-3-1 16,1-2-1-16,5 3-2 15,3-1-2-15,5 4-1 16,0-6-1-16,4 3-1 15,0 1-1-15,-1-1 1 16,-2 3-1-16,4 2 0 16,0-1-1-16,1 7 0 15,-1-3 0-15,-3 4 1 0,0-3 0 16,1-3 0-16,3 3 0 16,1 5 0-16,-2-2 1 15,1 0-1-15,-25 33 9 63,27-42-13-63,1 0 4 15,0-2-2-15,-1 2 1 0,0-2-2 16,0 0 0-16,0 0 3 16,5 0-1-16,7-1 0 15,1 0 1-15,25-7-1 16,-28 5 1-16,2 0 0 15,1 1 0-15,3 12 0 16,-1-3 0-16,-3 4 0 16,1-2 0-16,-4-6 0 15,4 7 0-15,-1 3-1 16,-3-1 0-16,0 5 1 16,-8-7 0-16,-3-2 0 15,-2 6 2-15,-3-6 0 16,1 5 0-16,-4-2 1 15,0 0-1-15,-3 6 1 16,-3-8-1-16,4 4 2 16,-8-3 0-16,2-6 1 0,-3 2 2 15,-6-3 0-15,3 0 1 16,0 0-1-16,3 2-1 16,6-3-1-16,1 1-1 15,0-1-1-15,1-2 0 16,-12-1 0-16,12-1 1 15,0-3 0-15,-1-2 1 0,10-1-1 16,-1 0 0-16,-5-7-4 16,-1 4-18-16,2-1-56 15,-1 9-33-15,-2-2-87 16,3 1-48-16,7 4 158 16</inkml:trace>
  <inkml:trace contextRef="#ctx0" brushRef="#br1" timeOffset="141008.718">18438 9135 502 0,'26'-9'335'0,"-27"9"-13"16,-2-2-129-16,2 0-35 15,0 2-58-15,1 0-18 16,0 0-18-16,-1 0-1 16,0 0 1-16,0 0 3 15,-1 0 5-15,1 0-2 16,0 4-7-16,-1 5-6 0,-1 1-11 15,-3 10-2-15,-9 35-6 16,6-30-5-16,-4 7-7 16,-6-9-5-16,0-7-7 15,3 6-3-15,4-2-3 16,3 3-2-16,0-3-1 16,-1-5-1-16,1-2 0 15,-3-6 1-15,6 0-1 16,1 1 0-16,1-4 0 15,1 3-1-15,4 0 0 16,0-5 0-16,-1 0 0 16,0-2 1-16,-1 0 0 15,0-1 1-15,1 0 0 16,0 1-1-16,0 0 0 16,0 0-1-16,0 0-2 15,0 0 0-15,0 0-1 0,0 0 0 16,0 0 1-16,0 0-1 15,0 0 1-15,0 0 0 16,2-1 0-16,6 0 1 16,-2-2-1-16,0 1 1 15,2 1-1-15,-2 0 1 16,2 0 0-16,0 0 0 16,0 0-1-16,4 1 1 15,27 0 1-15,-26 0 0 16,12 4 2-16,-4-3-1 15,9-1 2-15,-5 0-1 0,-5-4 1 16,7 2-1-16,-5 1 1 16,16 5-1-16,-8-3 0 15,-6 2 1-15,-2-4 1 16,-14-4 0-16,6 6 0 16,-5-2-1-16,-12 1-3 15,3 0-2-15,-4 2 0 16,3-2 0-16,0 0 0 15,0 0 1-15,0 0 4 16,-1 0-32-16,1 0-70 16,0 1-48-16,0 2-142 15,0-2-110-15,1-1 257 16,0 2-103-16</inkml:trace>
  <inkml:trace contextRef="#ctx0" brushRef="#br1" timeOffset="146337.546">20283 8607 365 0,'-1'-1'243'0,"0"0"-16"16,-1 0-78-16,1 0-32 15,0 0-44-15,0-1-8 0,0 1-7 16,0 0 2-16,0 0 2 16,1 0-5-16,0 0-5 15,0 0-2-15,0 0 3 16,0 1 4-16,0 0 1 16,0 0 0-16,0 0-6 15,0 0-4-15,9 0-4 16,9 1-1-16,37 3-3 15,-27-5-2-15,5-1-6 16,1 1-3-16,-3 0-7 16,6 0-3-16,-13 0-5 15,-6 0-2-15,-6-1-1 16,-8 1 0-16,-1 1 3 16,-12-1 1-16,9 1 0 15,-8-2-3-15,1 2-41 16,11-1-35-16,-12 2-97 0,8 6-77 15,-7-3 149-15</inkml:trace>
  <inkml:trace contextRef="#ctx0" brushRef="#br1" timeOffset="146919.363">20273 8709 620 0,'0'0'299'0,"0"0"-100"15,0 0-27-15,0 0-62 16,0 0-20-16,0 1-32 16,0 3-2-16,1 4 11 0,0-3 10 15,-1-2 4-15,0-1-3 16,0 0-12-16,1 5-7 15,0-3-12-15,1 1-3 16,-2-3 3-16,0-2 3 16,8 3 10-16,-1-1 4 15,1-1 5-15,2-2 1 16,8-1-2-16,28-6-4 16,-26 4-12-16,12 6-8 0,-10-1-17 15,0 3-6-15,-4-2-10 16,-12-2-3-16,8 3-1 15,8-1-2-15,-14 1 2 16,3-5-1-16,-11-1 1 16,-1 0 0-16,11 3-4 15,-14 0-11-15,11 3-73 16,-3 2-53-16,-7-5-145 16,14 7-148-16,0-10 276 15</inkml:trace>
  <inkml:trace contextRef="#ctx0" brushRef="#br1" timeOffset="174110.572">20907 8410 302 0,'0'-1'179'0,"0"0"-14"15,0 0-33-15,0 1-31 16,0 0-2-16,0 0-2 16,0 0-2-16,0 0-6 15,0 0-2-15,0 0-3 0,0 0-3 16,3 6-11-16,1 2-7 15,-4-8-9-15,0 0-3 16,0 0-3-16,0 0-2 16,0 0-5-16,7 2-5 15,21 2-12-15,12-2-7 16,-18-11-7-16,13 3-2 16,-18-3-1-16,21 4 0 15,-12 7-1-15,-4 3-2 16,-10-3-2-16,-1 4 0 0,-6 1-1 15,1 2 1-15,-5 3 2 16,-2 1 1-16,-4 2 1 16,-7-2 2-16,0 3-1 15,-3-6-1-15,-4 4 0 16,2-1-1-16,0 1 0 16,-3 0-1-16,-2-5 2 15,-2-6-1-15,4-3 1 16,1-2-1-16,5 0 0 15,15 5-1-15,-9-4 0 16,4 1 0-16,11 0-4 16,-13-5 0-16,9 3-2 15,2-2-1-15,-5-1 3 0,0 4 0 16,0 0 0-16,0 0 0 16,6 1 0-16,3 0 0 15,8 0 0-15,31 0 1 16,-30 0-1-16,5 1 0 15,-8 1-1-15,-2-2 0 16,1 4 0-16,-6 1 0 16,3 4 0-16,-1 5 0 15,-3-3-1-15,1 3 1 0,-8 0 1 16,-4 1 0-16,-1 3 0 16,1 0 0-16,-7-1 1 15,0 4 0-15,-9-3 1 16,-7-2 1-16,-1 2-1 15,3-5 1-15,-4-6 0 16,18 8 1-16,-7-13 1 16,9 3 0-16,4-2 3 15,-24-9 0-15,14 2 0 16,-4-3 1-16,-1-7-3 16,13 4 0-16,-6-11-2 15,-2-2-1-15,6 1-10 16,-5-1-18-16,7 8-50 15,-2-1-32-15,8 11-104 16,0 5-46-16,4 1-187 16,-3-1 268-16</inkml:trace>
  <inkml:trace contextRef="#ctx0" brushRef="#br1" timeOffset="174631.903">21299 8712 697 0,'0'0'376'15,"0"0"-74"-15,0 0-69 16,0 0-58-16,0 0-34 16,-1 0-53-16,1 0-24 15,0 0-22-15,-1 0 0 16,-1 0 6-16,1 2 0 16,-1 11-10-16,0 1-6 0,-6 24-8 15,7-23-3-15,-2-6-8 16,1 1-2-16,-2-6-2 15,0-3-1-15,4 3 0 16,0-4 2-16,-1 0-26 16,0-1-40-16,0-1-124 15,0 1-141-15,1 0 198 16</inkml:trace>
  <inkml:trace contextRef="#ctx0" brushRef="#br1" timeOffset="175505.545">21686 8509 736 0,'0'-2'366'0,"0"1"-104"16,2-1-35-16,-2 1-56 16,3-3-21-16,-3 1-48 15,0 1-18-15,0 1-24 16,0 0-6-16,0 0-4 15,0 0 2-15,0 1-4 16,-1 0-3-16,-4 17-12 16,-12 34-8-16,1-30-10 0,0-3-4 15,-1 0-5-15,2 4-1 16,4-2-2-16,1 2 1 16,4 0-1-16,4 1-1 15,-3-4 0-15,5 4 1 16,2-5 0-16,2 0 1 15,4-9 1-15,1-2 0 16,8 4 2-16,-6-5 0 16,6 6 1-16,-5-12 1 0,-2-10 1 15,5-1-1-15,0-9 0 16,3 5-1-16,7-6-1 16,5 5-1-16,1-7 2 15,-1-2-1-15,-10 2 0 16,3-6 0-16,-2 8 0 15,-10-2-1-15,-7 1 2 16,-13-1-1-16,2 3 2 16,-10-1 1-16,16 10 0 15,-12-8-1-15,-8 7-3 16,8 1-3-16,-12 1-4 16,8 10-1-16,0 0 0 0,2 8-1 15,-2-1 1-15,2 0 0 16,1 4-1-16,-2-4-1 15,4 5-21-15,2 2-19 16,1-2-77-16,1 2-57 16,5-4-157-16,-2-5-271 15,7 2 402-15</inkml:trace>
  <inkml:trace contextRef="#ctx0" brushRef="#br1" timeOffset="176306.282">22222 8436 615 0,'6'-1'330'0,"-1"-3"-67"15,1-4-35-15,1 5-49 0,-5-2-16 16,1 3-17-16,2 6-8 16,-7-4-25-16,1-2-20 15,0 1-36-15,0 0-15 16,-10-1-14-16,-6 1-3 15,-39 5-4-15,29 5-3 16,-5 0-7-16,-12-4-3 0,10 2-3 16,6 5-2-1,12-2 0-15,7 5-1 0,14-3-1 16,-4-4-1-16,-20-5 0 16,16-1 0-16,-7-2 1 15,8 1 2-15,34 9 1 16,-9-4-1-16,14 0-1 15,-2 1 0-15,-8 2-1 16,0 2 0-16,-10 2-1 16,1 2 0-16,-11 0-1 15,-2 1 0-15,-4 1 0 16,2 4 0-16,-5-6 1 16,-2 7 2-16,-9-8-1 15,-2-1 1-15,0 2 0 16,0-1 0-16,-5 1 1 15,-3-5-1-15,4 2 1 16,-4-4-1-16,13 0 1 0,-9-4-1 16,8-5 1-16,-2-8 1 15,10 6 1-15,2-5 0 16,-4-3 1-16,8 2 1 16,-18-15-1-16,18 7-1 15,12-7 0-15,-1-1-1 16,18 4 2-16,-5-4 3 15,-3-1 6-15,9 5 5 0,-10-4 9 16,5-1 1 0,-5 2 0-16,-3 0-2 0,-2 3-7 15,-1 2-4-15,-4 0-7 16,3-1-4-16,1 4-4 16,-1 7 3-16,-2 0-43 15,1 9-55-15,-18-10 61 16</inkml:trace>
  <inkml:trace contextRef="#ctx0" brushRef="#br1" timeOffset="180456.08">22512 8437 383 0,'2'-2'227'16,"-1"-2"-10"-16,6-2-39 15,-7 5-43-15,0 0-9 16,0 0-16-16,0 0-4 15,0 0-7-15,0 1-12 0,0 0-27 16,0 0-8-16,-2 0-11 16,1 1-2-16,-1 5 1 15,-1 10-1-15,-18 24-4 16,0-32-4-16,11 12-7 16,-3-5-3-16,-3 4-8 15,3 1-3-15,-7-1-5 16,-6 1-1-16,16 1-1 15,-8-1 0-15,3-1 0 16,7 1-1-16,3-2 0 16,12 9-1-16,-7-10 0 15,4 4 0-15,-3-7 1 16,-5-11 1-16,11 7 0 16,-6-6 1-16,7 0 1 15,10 1 1-15,-4-4 0 16,18 3 0-16,-6-12 0 15,-4-6 0-15,6-5 1 0,-6-8 0 16,7 5-1-16,4 6 0 16,-10-4-3-16,-2 5 1 15,-10 4 0-15,1-3 0 16,-5 5 1-16,-1 1 1 16,-3 0-1-16,-11 2-1 0,-4 5 2 15,-2 1 0-15,-3 2 0 16,-1 2 1-16,1 5-1 15,3 2-1-15,-4 0 4 16,2 0-1-16,2 0 0 16,4 0 0-16,4 3-3 15,9 3-1-15,1 1-1 16,-4-4-1-16,4 1 1 16,-4-7-1-16,5 3 1 15,0-1 4-15,6-1-50 16,2 6-52-16,-3-12-180 15,3-2 168-15</inkml:trace>
  <inkml:trace contextRef="#ctx0" brushRef="#br1" timeOffset="182371.712">23139 8552 527 0,'1'-3'304'0,"0"-6"-67"15,0 6-57-15,4-2-25 16,-2 2-36-16,-3 2-10 15,0 0-19-15,0 1-6 16,0 0-10-16,0 0-10 16,-1 0-18-16,0 0-7 15,0 0-4-15,-3 3 3 16,-4 11 1-16,-34 35-2 16,16-32-13-16,-2 3-7 15,-3 0-6-15,-7-3-4 0,9 1-1 16,11-1-1-16,6-6 0 15,4-5 0-15,4-2-5 16,-3-7-23-16,10 1-82 16,-3-2-83-16,11-7 111 15</inkml:trace>
  <inkml:trace contextRef="#ctx0" brushRef="#br1" timeOffset="182679.881">22961 8573 644 0,'-10'-4'394'0,"10"3"-19"16,-1 0-134-16,7 1-107 0,-6 0-37 15,0 0-42-15,0 0-5 16,6 2-11-16,11 5-6 15,26 22-6-15,-31-14-2 16,-2 1-5-16,0 2-3 0,1 2-5 16,-8-4-3-16,3 2-2 15,-2-3-1-15,-2-1 0 16,-1-3 1-16,1-3-32 16,0-8-35-16,1 0-123 15,1-3-15-15,-4 2 110 16</inkml:trace>
  <inkml:trace contextRef="#ctx0" brushRef="#br1" timeOffset="183086.264">23363 8339 1005 0,'3'3'438'16,"-2"-1"-238"-16,0 7-56 15,-10-1-56-15,-2-1-20 16,8 10-8-16,-4 0-6 0,7 11-8 15,0 0-3-15,4 5-5 16,-11-7-6-16,6 4-9 16,-5-3-4-16,-12-7-7 15,15 9-4-15,-11-7-1 16,-1 2-2-16,3-1 0 16,-1-1 0-16,4-1 0 15,-3-9 0-15,8-2-30 16,0-3-21-16,2-15-112 15,11 4-77-15,0-12 147 16</inkml:trace>
  <inkml:trace contextRef="#ctx0" brushRef="#br1" timeOffset="183637.257">23613 8422 670 0,'-3'0'362'15,"-1"3"-69"-15,0 1-95 16,3-4-59-16,0 0-19 16,-5 9-25-16,-2 7-4 0,-21 25-16 15,14-20-6-15,0 0-7 16,4 3-7-16,-6-3-19 15,3 1-8-15,0-3-12 16,-3-3-3-16,11 3-5 16,1 2-2-16,5 2-1 15,-3-1-2-15,2-4 0 16,-2 0 1-16,1-3 0 16,8 1 0-16,4 3 1 15,0-6 2-15,-5-13 11 16,2-1 7-16,-1-8 4 15,9-2 0-15,4-8-11 16,4 2-4-16,-1-15-8 16,-1 5 0-16,0 6-2 15,-6-7 1-15,-4 8 0 16,3 0 2-16,-4-3 0 0,0 5 1 16,-4 0 1-16,-2 5 0 15,-8 1-1-15,-9-7-1 16,1 10-2-16,-7-13-1 15,7 14-2-15,1 3-1 16,-3-9-1-16,3 7 0 16,-6-8-1-16,9 20-9 0,2-3-68 15,-1 1-57-15,6 8 80 16</inkml:trace>
  <inkml:trace contextRef="#ctx0" brushRef="#br1" timeOffset="184818.846">23610 8207 521 0,'-1'0'321'15,"1"0"-13"-15,0 0-84 0,0 0-71 16,0 0-30-16,0 0-35 16,0 0-10-16,0 0-12 15,0 0-2-15,0 0-2 16,0 0-1-16,2 2 0 15,9 4 2-15,4 1-5 16,31 6-5-16,-24-13-12 16,-3 0-8-16,1-3-6 15,-5-3-4-15,15 5-6 16,-7-2-4-16,2 3-6 16,3 1-2-16,-38-8 0 15,8 4-4-15,-8 2-103 16,3-1-75-16,17 4 106 15</inkml:trace>
  <inkml:trace contextRef="#ctx0" brushRef="#br1" timeOffset="185987.224">24239 8137 454 0,'0'-1'316'0,"0"-1"7"15,1-1-117-15,-1 2-27 16,0 0-46-16,0 0-15 16,0-1-29-16,0 1-13 0,0 0-15 15,0 0-8-15,0 0-11 16,-1 0 1-16,0 0-2 15,-10 0-2-15,-2 1-8 16,-25 2-6-16,24 0-8 16,-1-1-3-16,1 0-4 15,2 5-1-15,-2-4-4 16,0 2-1-16,2-1-1 16,1-3-1-16,4 2 0 15,3-1 0-15,1 0-1 16,2 0-1-16,0-1 0 15,0 0-1-15,0 0 0 16,0 0 0-16,0 0 1 16,0 0 1-16,0 0 0 15,0 0 0-15,-1 0 1 0,1 0-1 16,0 1-1-16,1 6 1 16,0-5-1-16,0 0 1 15,-1 1-1-15,0-3 1 16,0 3 0-16,0-1-1 15,0-1 1-15,-1 1-1 16,-1 2 1-16,2-2-1 16,0-1 0-16,-2 5-1 0,2-6 0 15,0 5 0-15,1-5 1 16,0 0 1-16,0 0 0 16,0 0 1-16,6 3 0 15,2-2-1-15,7 1 0 16,24 5-1-16,-28-7 1 15,0 1-1-15,-3-1 0 16,7 4 1-16,-7-2-1 16,0 2 0-16,1 1 0 15,-6-1 0-15,4 4 0 16,-2 1 0-16,-4 2-1 16,-2 1 1-16,-3 1 2 15,-1 3-1-15,-2 0 2 16,2-2 0-16,-5 4 0 0,-5-8 1 15,1 8 5-15,0-4 2 16,-2-3 8-16,2 6 4 16,-3-16 7-16,1 11 2 15,-1-8 1-15,-1-12-3 16,3 8-8-16,-7-12-4 16,2 1-9-16,3 9-1 15,0-11-4-15,5 4-2 16,1 2-2-16,4-3-1 0,-2 8-34 15,-3-3-39-15,3 5-98 16,-3 7 4-16,5 1 90 16</inkml:trace>
  <inkml:trace contextRef="#ctx0" brushRef="#br1" timeOffset="188733.123">23951 8908 292 0,'-1'0'163'16,"0"0"-24"-16,0 0-24 0,0 0-32 15,-1 0-3-15,-2 1-4 16,3-1 3-16,0 0 6 16,0 0 1-16,-1 2 1 15,-1 5-1-15,2-3 0 16,0-1-2-16,1-3-8 16,-2 0-3-16,1 0-8 15,0 0 0-15,0 0 2 16,0 0 6-16,0 0-3 15,0 0-5-15,1 0-12 16,0 0-9-16,0-2-9 16,0 1 0-16,6-22-4 15,45-37-3-15,-35 31-12 0,0-11-3 16,4 3-8-16,0 6-1 16,9 0 2-16,-12 2-1 15,-2 10-5-15,-3 6 0 16,-5 1-2-16,1 2 1 15,-2 3 1-15,-2 5 0 16,-3 2 0-16,4 1-4 16,-5-1-4-16,0 0 1 15,-1 0 2-15,0 0 2 16,0 0 3-16,0 0 1 0,-3 6 0 16,1 2 0-16,-2 4 2 15,-8 24-2-15,15-29-1 16,1 2 0-16,5-2-2 15,-7 0 2-15,4 1 0 16,1 0 0-16,6-2 0 16,4 3 1-16,-8-2 2 15,21-4 1-15,-1-4 0 16,-10-8 1-16,16-5-1 16,-16 1 2-16,5-6-1 15,7 4 0-15,-4-5-2 16,2 1 0-16,-7 0-2 15,2 5 1-15,-3 1-1 16,-6 1-1-16,-3 4 1 16,-7-2 1-16,-3 7-1 15,0 0 1-15,-2 3 0 0,1 0 0 16,0 0-3-16,-1 0-3 16,0 0-2-16,0 0 0 15,0 0 7-15,-7 12 6 16,6 4 10-16,-35 33 4 15,25-22 4-15,-7-4 2 0,4 10-3 16,-2 1-1-16,-5 7-7 16,5-4-4-16,2-6-5 15,6 3 0-15,9-7-2 16,1 2 0-16,2-3 0 16,-10-9 0-16,-4-5 1 15,-10-5-1-15,11-4 3 16,-1 2 0-16,3-5 6 15,14 3-13-15,-21-5-71 16,1-7 90-16,11 2-39 16</inkml:trace>
  <inkml:trace contextRef="#ctx0" brushRef="#br1" timeOffset="206609.592">16039 10388 504 0,'0'0'235'16,"0"-1"-73"-16,0 0-43 0,0 0-30 15,0 0-2-15,0 0-19 16,0 0-5-16,0 1-3 16,0 0 1-16,0 0-4 15,0 0-6-15,0 0-6 16,16-1-4-16,29-4-6 15,-20 5-3-15,3-1-8 16,-8 0 0-16,3 0 2 16,-9-3 2-16,-3 4-1 15,8 1-3-15,1 4-9 16,-2 2-3-16,-3-2-4 16,-5-2-1-16,-8 4 2 15,4 2 0-15,-21 2 12 16,23-1 3-16,-19-1-1 15,-8 1 0-15,20-1-11 0,-26 6-3 16,13-4 1-16,-2-1-1 16,-7-1-1-16,3-4-1 15,3 0-2-15,1-4-1 16,4 0-1-16,-5-3-1 16,4 0 2-16,4 2-1 15,7-7-3-15,14 6 0 0,-3-8-4 16,11 4 0-16,1-1 1 15,-17-1-1-15,15 5 0 16,-3 0 0-16,-6 2 1 16,3 1 0-16,0 7 2 15,-4 4-1-15,5 1 1 16,2 5 1-16,-5 0-1 16,-3 1 0-16,-2 3 1 15,-7 0 0-15,-1 2 0 16,-2-1 2-16,-6-4 2 15,-3 0 3-15,-2 3 5 16,4-2 3-16,-7-3 8 16,-4-4 4-16,-1-7 5 15,-7-2 2-15,-3-4-2 16,2 0-3-16,-11-4-8 0,2-9-3 16,5 3-7-16,8 2-2 15,0-6-4-15,12 4-4 16,3-2-3-16,-1 0-5 15,15 9-23-15,-7-4-22 16,1-1-84-16,5 5-105 16,-3 3 154-16</inkml:trace>
  <inkml:trace contextRef="#ctx0" brushRef="#br1" timeOffset="207353.65">16566 10686 482 0,'0'-2'304'16,"0"-1"-37"-16,0 0-72 15,0-2-26-15,-1 4-31 0,1 0-7 16,0 0-9-16,0-1-5 16,-1 1 11-16,0 0 0 15,0 1 1-15,0 0-2 16,1 0-38-16,-2 7-17 0,-1 8-35 16,-10 31-10-16,6-32-15 15,-3-8-3-15,4 0-1 16,5 0-1-16,-1-6-3 15,1 1-11-15,1-2-77 16,-1 0-71-16,1 0 94 16</inkml:trace>
  <inkml:trace contextRef="#ctx0" brushRef="#br1" timeOffset="208391.868">16861 10356 327 0,'-4'0'277'0,"-2"-1"71"16,0-1-68-16,1-2-92 15,1 4-35-15,3 0-46 16,0 0-18-16,0 0-17 15,0-1-2-15,0 1-4 16,0 0-7-16,1 0-18 0,0 0-9 16,0 0-11-16,0 0 1 15,6 2 4-15,12 3-1 16,33 5-4-16,-30-10-2 16,4 0-7-16,-2 0-3 15,0 4-3-15,4 0 0 16,-11 1-1-16,-7 0 0 15,-5-2 1-15,-2 5 1 0,-4-1 6 16,-2 1 3-16,-8 3 1 16,-5-4 0-16,-3 1-6 15,4 5-1-15,-2-4-4 16,-5-3-2-16,7 1 0 16,-3-6 0-16,8 6 1 15,1-3-2-15,1-4-2 16,1 0-2-16,4-2-10 15,5 1-1-15,7 0-3 16,1-1 2-16,3-6 4 16,-1 5 3-16,-13-2 1 15,18 1 0-15,6 6 0 16,0-1 0-16,29-1 4 16,-24 14-1-16,-1 3 1 15,-13-8 0-15,-3 23-4 16,-10-1 4-16,5-7-1 15,13 17 4-15,-36-23 9 0,25-10 3 16,20 5 11-16,-19 3-2 16,-15 3 2-16,-13 3-2 15,-49-2 2-15,23-8-2 16,23-4 4-16,1-1-1 16,3-6-6-16,-6 4 1 15,3-10-7-15,0 1-1 16,1-4-4-16,-1-9 0 15,2 5-4-15,1-6-8 0,1 3-32 16,5 3-18-16,6-2-59 16,0 8-38-16,13 6-117 15,-3-3-138-15,3 6 261 16</inkml:trace>
  <inkml:trace contextRef="#ctx0" brushRef="#br1" timeOffset="209566.262">17341 10414 421 0,'0'-1'220'0,"0"0"-50"16,0 0-6-16,0 0-13 15,0 0-7-15,1 0-6 0,-1 0-3 16,0 0-1-16,1-3 4 15,-1 3-9-15,0 0-11 16,0 0-32-16,-1 0-18 16,0 0-27-16,-9 2-6 15,-7 6-12-15,-23 27-6 16,21-8-7-16,1-4-3 16,4 4-3-16,6 2 0 0,5 0 0 15,2 0 2-15,-1-2-1 16,1-4 1-16,5-2-2 15,11 2-1-15,4-4 0 16,-5-6 0-16,4-1 1 16,-7-5 1-16,4-1 6 15,-1-5 2-15,3-7 4 16,2-7 0-16,0-6-3 16,4-1-4-16,0 2-3 15,-6-1-1-15,4-4 0 16,-3 2 1-16,-13-7 0 15,4 1 2-15,-11 1 1 16,-6-4 1-16,2 9 1 16,-4-1-1-16,0 3-1 15,-1 3 0-15,-8 0-3 0,3 2-1 16,-8 4-4 0,1 3-2-16,-1 5-4 0,-4 2-28 15,5 5-110-15,5 3-90 16,17 5 133-16</inkml:trace>
  <inkml:trace contextRef="#ctx0" brushRef="#br1" timeOffset="211624.671">17799 10522 692 0,'0'-1'375'16,"1"0"-96"-16,-1-1-79 15,0 1-27-15,2 0-42 16,-2 0-18-16,3-1-28 15,1 0-9-15,-2 1-8 16,1 0-2-16,-3 0 0 16,0 1 1-16,0 0-4 0,-5 20-7 15,-25 34-20-15,3-31-9 16,0 7-13 0,8-9-3-16,-8-2-3 0,13 4-1 15,-10-13-1-15,-4 1-1 16,7-2-1-16,-1-6-1 15,8 1-22-15,20 4-10 16,-1-6-69-16,0-2-44 0,8-4-90 16,-17-12-91-1,18 8 209-15</inkml:trace>
  <inkml:trace contextRef="#ctx0" brushRef="#br1" timeOffset="211914.303">17695 10514 861 0,'6'-4'425'0,"-6"6"-149"15,0 2-56-15,1 1-84 16,-2-5-25-16,0 0-28 16,0 2-7-16,-1 16-10 15,-2 22-3-15,16-24-9 16,-1 7-4-16,-2-6-13 15,6 4-6-15,-1-5-9 0,-4-7-4 16,3-3-4-16,-8-5 1 16,0 0 0-16,2 7-3 15,-1-5-31-15,-3 0-32 16,-1-3-97-16,-2-1-56 16,0-1-297-16,0 2 323 15</inkml:trace>
  <inkml:trace contextRef="#ctx0" brushRef="#br1" timeOffset="213805.712">18132 10383 375 0,'4'-7'303'0,"-2"2"35"16,-1 0-101-16,-1 4-37 15,2-3-44-15,3 1-15 16,-3-1-13-16,1-1-1 16,-3 4-12-16,0 0-12 15,0 0-24-15,0-1-9 0,0 1-16 16,0 1-2-16,0 0-11 16,0 16-6-16,-4 39-13 15,-6-27-5-15,-3 4-6 16,6-1-2-16,-4 1-4 15,14 2 0-15,-5-4 0 16,-11-6 0-16,16-6 1 16,-25-7 1-16,18-1-1 15,17 4 0-15,-11-8-14 16,14 1-12-16,-16-5-48 16,-3-2-30-16,3-3-70 15,0 2-52-15,0 0-363 16,1 0 388-16</inkml:trace>
  <inkml:trace contextRef="#ctx0" brushRef="#br1" timeOffset="214340.122">18541 10328 947 0,'-14'0'495'0,"-8"-3"-140"0,15 8-154 15,1 5-39-15,-8-6-66 16,0 10-23-16,-3-3-38 16,5 2-9-16,-1 2-9 15,5-1 1-15,-1 4 6 16,-4-1 3-16,4 12 4 16,-5-8 0-16,3 15-6 15,-1-9-3-15,3-6-9 16,2 11-4-16,3-18-4 15,2 1-2-15,3 0-1 16,3-5 1-16,-1 2-1 16,9 3 1-16,-3-3 0 15,3-4-1-15,1-8 1 16,-3-3 0-16,6-3-2 16,4-8-1-16,7 0-4 0,-6-1-3 15,-2-9-2-15,3 2 2 16,-15-9 5-16,19 2 2 15,-11-11 2-15,-14-2 2 16,6 3-1-16,-23-5 0 16,4 13-1-16,13 7-2 15,-9 5 0-15,10 8 0 0,-9 0-2 16,-7 5-2-16,-5 2-4 16,1 1-1-16,2 11-1 15,-5-5 2-15,12 8-61 16,-6 1-39-16,5-3-114 15,3 3-103-15,1 1 212 16</inkml:trace>
  <inkml:trace contextRef="#ctx0" brushRef="#br1" timeOffset="-214681.119">18596 10040 682 0,'-9'-2'355'0,"4"0"-89"15,-2 2-40-15,-3-5-69 16,21 4-22-16,-8-1-24 16,3-2-6-16,6 3 0 15,-20-3 0-15,21 4-14 16,2 0-15-16,-13 0-28 16,28 1-13-16,-11-3-16 15,2 1 4-15,1-3-48 0,-11-2-37 16,-2-1 38-16</inkml:trace>
  <inkml:trace contextRef="#ctx0" brushRef="#br1" timeOffset="-213606.724">19310 9793 513 0,'0'-4'307'16,"0"1"-22"-16,1 2-63 16,-1 1-57-16,0 0-19 15,0 0-17-15,0 0-8 16,0 0-8-16,0 0-4 0,0 0-11 16,-1 0-4-16,-1 0-15 15,1 0-9-15,0 0-18 16,-1 0-9-16,-14 3-19 15,-33 8-6-15,23-6-8 16,-8 3-3-16,11 0-2 16,6 0-1-16,-5-8-2 15,20 1 0-15,-11-1-1 16,6 3-1-16,15 7-1 16,-14-5-1-16,9-1 1 15,-5-3 0-15,2 1 0 16,-1-2 1-16,1 0 0 15,0 0 0-15,-1 0 1 16,0 0 0-16,0 0 0 0,0 0 1 16,0 0-1-16,0 0 0 15,-1 1 0-15,1-1-1 16,0 0 0-16,-2 7 1 16,0-4-1-16,-2 2 0 15,0 1-1-15,2-3 0 16,1-2-2-16,0 4-1 15,1-4-1-15,1 1 1 16,0-2 0-16,0 0 0 0,0 0-1 16,0 0 0-16,0 0 1 15,0 0 1-15,9 2 1 16,8 1 0-16,16 1-1 16,-14-4 0-16,-12-1 0 15,2 1-1-15,9 1-1 16,-8 1 0-16,5 3 1 15,-4 3 1-15,1 2 2 16,-6-1 1-16,-3 4 0 16,-4-7 0-16,0 7 2 15,-5-2-1-15,-5-1 1 16,-1 7 0-16,-3-5 2 16,3 6 2-16,-2-5 6 15,-12-4 3-15,6-1 6 16,-13-8 1-16,12-3-3 0,13-1-2 15,-5-2-6-15,3-3-2 16,-13 2-5-16,7 0-3 16,-5 0-7-16,8 5-15 15,3 2-70-15,-6 1 442 16,0 1-286-16</inkml:trace>
  <inkml:trace contextRef="#ctx0" brushRef="#br1" timeOffset="-211987.353">18938 10529 353 0,'4'-2'249'0,"-1"0"32"0,-3 1-47 16,0 0-66-16,0 0-18 15,1 0-32-15,2-2-17 16,-3 2-24-16,0 0-14 16,0 0-19-16,0 0-6 15,0 1-1-15,0 0 1 16,1 11-2-16,-2 14 0 16,-9 25-7-16,3-20-3 15,-7-5-6-15,0-1-5 0,1-2-5 16,-1-9-2-16,5-5-2 15,2 0 0-15,3-2-2 16,4 0 0-16,-1-3 1 16,3-6 1-16,-2 2-1 15,0 0-2-15,0 0-2 16,10-18-3-16,44-26-21 16,-24 23-5-16,-9-14-3 15,16 11 3-15,-19-13 18 16,1 0 4-16,0 13 3 15,-2 3 0-15,0 11 0 16,0 3-1-16,-2 8 0 16,-13 2 1-16,3 6 3 15,-6 7 4-15,-6 4 5 16,7 7 1-16,-14 1 0 16,4 5-3-16,3-4-2 0,-7-5 1 15,14 0-1-15,6-5 0 16,-16-4 0-16,0-1-1 15,1-6 1-15,-7-7 1 16,15 0 2-16,4-5-1 16,4-1-2-16,8 6-2 15,-10-15-3-15,-1 6-1 0,-2-7 1 16,-1 1-1 0,8 2 1-16,-2-8-1 0,11 1 0 15,3-5 0-15,6 3 0 16,6 1 0-16,-7 5 2 15,-8-2 2-15,0 9 4 16,-1 4 0-16,-9 4-2 16,4 1 0-16,-4 14-3 15,-7 0 1-15,-2 5 2 16,-2 12 2-16,-4-9 0 16,4 1-1-16,-4 1 1 15,-2-11 0-15,0 2-1 16,1 5 1-16,-1-6-3 15,4 2-1-15,-4-3-3 16,2-5-4-16,3-4-26 0,1 1-21 16,1 0-58-16,2-5-42 15,3-1-190-15,-3-1 220 16</inkml:trace>
  <inkml:trace contextRef="#ctx0" brushRef="#br1" timeOffset="-211561.907">19511 10474 794 0,'-1'4'419'0,"-5"3"-106"0,1 4-139 16,-8 3-39-16,2 2-49 16,-1-1-18-16,5 8-29 15,-2-7-7-15,-7 5 1 16,0 1 0-16,-1-5 1 15,7 7-3-15,6-9-9 16,4-1-5-16,1 0-6 16,5-3-3-16,0-6-1 15,1-4 2-15,9-3 2 16,2-2 2-16,-5-1 2 16,15 3 0-16,-23-11-1 15,15 1-2-15,1-3-2 16,-23-7-1-16,21 4-1 15,-22-6 0-15,7 6-1 0,7 6-1 16,-20-3-3-16,-4 4 0 16,1 1-3-16,1 1 0 15,4 4-2-15,4 5-3 16,-10 0-14-16,0-2-19 16,8 6-56-16,-5-6-36 0,-3-1-108 15,11 4-188-15,-15-6 285 16</inkml:trace>
  <inkml:trace contextRef="#ctx0" brushRef="#br1" timeOffset="-211194.829">19884 10358 1228 0,'2'-8'525'0,"-2"1"-270"0,4 4-58 16,-3-1-69-16,3 6-24 15,-3 1-46-15,-1-3-21 16,-1 0-6-16,-2 15 6 15,-10 39 9-15,-1-25 2 16,-1 7-8-16,-3-2-6 16,4 12-12-16,-4-6-5 15,5 0-7-15,2-1 0 16,-1-14-10-16,1-3-17 0,3-4-83 16,2-5-35-16,1-8 75 15</inkml:trace>
  <inkml:trace contextRef="#ctx0" brushRef="#br1" timeOffset="-207992.422">15810 11003 554 0,'-6'3'270'0,"5"-3"-75"15,0 0-27-15,0 0-18 16,0 0-2-16,0 0-14 15,1 0-8-15,0 0-11 16,3 0-3-16,7 1-1 16,9 1-1-16,18 1-5 0,-28-8-8 15,0 1-10-15,1 0-8 16,1-2-12-16,-2-2-6 16,3 2-16-16,-2 2-7 15,3-1-11-15,-9 5-2 16,8-2-2-16,5 2 0 15,-3-1-3-15,11 1-2 16,-7 0-5-16,-1 0-2 0,4 3-2 16,1-3-2-16,-1 0-1 15,-7-5-1-15,7 2 1 16,2 3 0-16,-14-4 2 16,9 4 1-16,-2-3 0 15,-9-2-1-15,15 6 0 16,-10-3-1-16,-4 2 0 15,12 4 0-15,-7-2 0 16,8 4 0-16,-4-4-1 16,-10-3 0-16,3 0 0 15,-3 1 0-15,-1-2-1 16,1 2 1-16,5 0 1 16,-4-4 1-16,3 1 0 15,-3-6 0-15,1 6-2 16,-3-4-2-16,2 6 0 15,2 0-1-15,-4-3 0 0,4 5 0 16,-3-1 0-16,0 3-1 16,0 1 0-16,2-3 0 15,0 0 0-15,2 0 0 16,2-2-1-16,1 1 1 16,-5 0-1-16,2-1 0 15,-1 2 0-15,-6-1 0 16,8-1 1-16,-6 0 0 0,-6-5 0 15,5 5 0-15,7 1 0 16,5 2-1-16,1 3 0 16,-7-3 0-16,-10-1-1 15,9 0 0-15,-2 0 1 16,2 3 0-16,-8-4-1 16,-10-2 1-16,4 2 1 15,4-2-1-15,6 1 1 16,10 3 0-16,-3-3-1 15,-10-4 1-15,7 3-1 16,0 1-1-16,-7-1 1 16,-1 2-1-16,0 0 1 15,-3-1 0-15,1 1 0 16,0 0 0-16,0 0 0 16,7 1 0-16,-3 0 0 0,-1-1 0 15,-2 0 0-15,0 0 0 16,4 1 0-16,4 0 0 15,-2 1 1-15,-1-1 0 16,-4-1 2-16,0 0-1 16,2 0 4-16,-4 0 3 15,0-1 5-15,1 1 0 0,-1-2-1 16,2 2-4-16,-2 0-5 16,1 0-1-16,2 0-2 15,-1 0 0-15,-1 0 1 16,-1 0 0-16,3 0 1 15,-2 0-1-15,3 2 1 16,2-1 2-16,-5-1 1 16,2 0 2-16,-2 0 0 15,-1 0-1-15,1 0-3 16,4 0 0-16,-2 0-1 16,5 1-1-16,-3 0-1 15,1 0 0-15,0 0-1 16,1 0 1-16,2 1-1 15,-2 0 1-15,-2 0 0 16,-3-2-1-16,0 0 0 16,2 0 0-16,2 0-1 0,3 1 1 15,-3 0 0-15,0 1-1 16,0 0 1-16,-2-1 0 16,1 0 0-16,0-1 0 15,0 0 0-15,0-1-1 16,1 0 1-16,-1 0 0 15,0 0-1-15,4 1 0 16,0 1 0-16,3 1 0 16,24 10 0-16,-31-14 1 15,9 2-1-15,-9-3 0 0,6 4 1 16,1 2-1-16,-9-3 0 16,10 6 0-16,-6-6 0 15,8 3 0-15,-5 1 0 16,-10-6 1-16,14 3-1 15,-12-1 1-15,6-4-1 16,-2 5 1-16,-3-1-1 16,6 0 0-16,-1 4 0 15,5 0 0-15,-7-3 0 16,-3-1 0-16,8 2 0 16,-1 1 0-16,-7-1 0 15,9 6 0-15,-5-8 0 16,-3-1 0-16,12 1 1 15,-7-6-1-15,1 5 1 0,-2-3 0 16,4 2-1-16,0 5 0 16,-4-7 1-16,6 6-1 15,-8-2 0-15,1-7 0 16,4 14 0-16,-5-7 0 16,3 2 0-16,5 10 0 15,-6-12 0-15,5 6 0 16,-3-6 0-16,-2-4 0 0,4 3 0 15,0 1 0-15,5 5 0 16,-2-2 0-16,11 1 0 16,-6-7 0-16,7 0 0 15,0-2 0-15,-6 4 1 16,4 7-1-16,-11-5 0 16,5 3 0-16,-2-6 0 15,2 0 0-15,9 4 0 16,-3 3 0-16,4 2 0 15,-3-6 0-15,1 0 0 16,-2-1 1-16,1-2-1 16,2 0 0-16,7 1 0 15,12 4 0-15,-9-3 0 16,4 2 0-16,-9-2 1 16,-14-13 0-16,16 13-1 0,-1 1 0 15,-1-1 0-15,5 8 0 16,-9-8 0-16,-2 1 1 15,0 3-1-15,-1-4 0 16,3 7 0-16,-3-2 0 16,2 2 0-16,7 1 0 15,-6-3 0-15,8 1 0 16,-12-2 0-16,-6-3-1 16,10 0 1-16,-3 3 0 0,12-1 0 15,2 1 2-15,-5-4-2 16,-1 1 0-16,3-2 0 15,0-1 0-15,6 3 0 16,-4-8 0-16,-2 7 0 16,-1 1 0-16,4 3 0 15,-3-1 1-15,10-2-1 16,-2-2 0-16,-11 0 1 16,6 0-1-16,-7-2 0 15,3 7 0-15,5-7 0 16,3 3 0-16,2 3 0 15,-13-9 0-15,2 5 0 16,1 1 0-16,0-4 0 16,12 6 1-16,-6-4-1 15,-4-3 0-15,-5 2 0 16,-1-2 0-16,7 6 1 0,-9-2-1 16,7-1 0-16,9 2 0 15,-20-7 0-15,13 7 0 16,-14-2 0-16,-7 2 1 15,8 1-1-15,-6 0 0 16,3-1 0-16,-5 1 0 16,-2-1 0-16,3 7 1 0,-8-3-1 15,-3-3 0-15,-2 4 1 16,-4-9-1-16,-1 2 1 16,4 8-1-16,-5-7 1 15,0-1 1-15,0 1 1 16,-1 0 0-16,0 0-1 15,1 0-1-15,0 0 0 16,-2 0-7-16,1 0-35 16,0 0-24-16,-6 1-65 15,-3 3 225-15,8-3-90 16</inkml:trace>
  <inkml:trace contextRef="#ctx0" brushRef="#br1" timeOffset="-206707.081">16260 11259 428 0,'0'-4'304'0,"-4"1"37"16,2-4-91-16,6 6-74 15,-4-2-34-15,0 2-39 16,0 1-15-16,0-1-23 15,0 1-6-15,0 0-13 0,0 0-2 16,0 0-2-16,0 0 0 16,0 0 0-16,0 14-3 15,-5 7-7-15,-5 34-3 16,-3-25-5-16,7 5-1 16,-4 0-4-16,0 1-2 15,-1-9-4-15,2 0-1 16,-2-9-5-16,-6-6 0 0,9 4-1 15,0-5 0-15,6-2 3 16,5-3 1-16,-4-5-1 16,1 3-1-16,0-5-1 15,-1 0-22-15,0-1-81 16,1 1-52-16,0 0-181 16,0 0-136-16,2 0 299 15</inkml:trace>
  <inkml:trace contextRef="#ctx0" brushRef="#br1" timeOffset="-206341.945">16451 11475 631 0,'0'4'391'0,"-9"-1"-36"15,16 5-142-15,-7-2-39 0,-2-4-49 16,6 9-13-16,-7-4-32 16,1 2-10-16,-2-3-13 15,-1-1-3-15,4-2-9 16,-1 8-5-16,2-4-11 15,-4-4-6-15,2 3-9 16,1-6-2-16,0 0-2 16,0 0-1-16,1 0 0 15,-1 0 7-15,0 0-54 16,1 0-52-16,0 0-165 16,0-1 151-16</inkml:trace>
  <inkml:trace contextRef="#ctx0" brushRef="#br1" timeOffset="-205660.613">16972 11294 795 0,'-3'-5'427'0,"-1"1"-92"16,0 2-86-16,-2-1-89 15,0 3-32-15,-3 6-38 16,0-2-13-16,-5 9-15 16,-2 1-6-16,1 3-9 15,-4 4-6-15,0 1-10 16,5 12-6-16,-3-6-7 16,-3-2-2-16,9 1-4 15,-6-12-1-15,10 4-2 16,3-2-2-16,4 0-2 0,12 0-1 15,-6-5-1 1,13 6 0-16,-9-11 1 16,1 0 1-16,5-4 0 0,-4-2 2 15,7-4 3-15,-2-1 0 16,4-5 1-16,0-9-1 16,-1-2-4-16,3 3-1 15,-6-10-2-15,8 10 0 0,-4-5-1 16,-6-10 2-16,-2 9 0 15,-6-7 1-15,-9 8 0 16,-8 4-1-16,-3 0 1 16,-2 4-2-16,-2 0-1 15,4 2-2-15,0 6 0 16,-1 2-2-16,5 4-1 16,-1 2-2-16,-3 2 1 15,5-2-3-15,2 3-51 16,0 1-30-16,8-3-87 15,-4 5-77-15,4-2 166 16</inkml:trace>
  <inkml:trace contextRef="#ctx0" brushRef="#br1" timeOffset="-205276.199">17373 11299 1105 0,'1'-7'499'0,"-1"-3"-224"15,0 2-57-15,-2 2-64 16,-1-2-22-16,1 7-37 15,2 1-24-15,2 4-27 16,-4-4-3-16,2 0 0 16,-1 8 2-16,-4 8-4 15,-14 37-5-15,5-24-10 16,1 3-3-16,-4 4-8 16,1 1-2-16,1-4-5 15,-7-4 0-15,12-4 0 16,-5-4-1-16,4-5-9 15,12 5-17-15,4-8-60 16,-7-8-58-16,2-2 84 16</inkml:trace>
  <inkml:trace contextRef="#ctx0" brushRef="#br1" timeOffset="-204074.553">17573 11295 585 0,'0'0'319'0,"0"0"-85"15,0 0-74-15,0 0-36 16,0 0-49-16,0 0-16 16,0 0-15-16,0 0 4 15,0 0 11-15,20 2 4 16,22 3 3-16,-36-9-4 0,19 4-5 16,-5 0-2-16,11-2-4 15,1 2-3-15,-3 1-10 16,-9-2-7-16,-10 2-14 15,-1 1-4-15,-5 1-1 16,-3 3 3-16,-2 7 15 16,-6 0 7-16,-9 4 7 15,0 2 0-15,-11 3-14 16,3 3-6-16,-2 0-10 16,2 1-3-16,11-3-4 15,1 1-2-15,0-6-2 16,-13-3 0-16,6 3 0 15,-2-7-1-15,5 0-1 16,16 2 0-16,0-3 0 16,-4-3-1-16,7 2 0 0,-1-1 0 15,-2-7 0-15,0 3 1 16,5-3 0-16,-5-1 1 16,4 0 0-16,9 0 1 15,8 0 1-15,22-6 1 16,-27 1 1-16,14 4-2 15,-9-7 1-15,1 4 0 16,-4 0 0-16,-1-3 0 0,-5 4 0 16,-5 3-1-16,-2-1-3 15,-3-1-3-15,1 7-44 16,-3-5-30-16,0 0-80 16,-1 0-51-16,0 0-211 15,0 0 268-15</inkml:trace>
  <inkml:trace contextRef="#ctx0" brushRef="#br1" timeOffset="-203210.814">18359 11234 493 0,'7'-3'329'16,"-4"-1"20"-16,-1 2-57 16,-4-1-66-16,1 3-24 15,0 0-29-15,0 0-15 0,-4 3-29 16,-9 0-15-16,-7 1-35 15,-25 30-13-15,23-30-24 16,3 1-11-16,-2-2-14 16,5 1-6-16,4-3-4 15,0 0-2-15,-1 2-1 16,-1 0-2-16,-3-1-1 16,8 1-1-16,10-1 0 15,-9-2 0-15,10 3 0 16,3 0 0-16,-6-1-2 15,2-2 1-15,0 0 1 16,0 0-1-16,0 0 1 16,-2 0 0-16,1 0 0 15,0 2 0-15,-4 6 2 0,0 2-1 16,1 1 0-16,-11 25-1 16,10-26 0-16,-9-2 0 15,8-1-1-15,11 2-1 16,-5-2-4-16,-4-2-1 15,6-5-2-15,-2-2 0 16,0 1-3-16,0 0-1 16,16-6-15-16,36-8-8 0,-28 7-10 15,5 1 3-15,0 0 16 16,-6 3 9-16,-1 1 11 16,-5 6 1-16,-4 3 1 15,-3 3 1-15,-3 9 4 16,-2-3 0-16,-3 9 3 15,0-3 0-15,-7 0 4 16,1 0 1-16,-6-5 6 16,0 3 3-16,-2-1 7 15,-13-4 1-15,5 3 0 16,-7-4 2-16,2-2 1 16,15 2 1-16,-17-6-4 15,17 0-5-15,-8-3-9 16,-3-3-3-16,7-1-3 15,-8-6 0-15,0 2 0 16,5-1 0-16,-1-3 0 16,0-1 0-16,7-5-26 0,-3-3-27 15,6 3-85-15,0 1-50 16,3 3-74-16,0-2-52 16,6 3 204-16</inkml:trace>
  <inkml:trace contextRef="#ctx0" brushRef="#br1" timeOffset="-202346.43">18741 11335 702 0,'0'-2'384'0,"0"1"-72"15,-1 0-38-15,0 0-75 16,0 0-27-16,0 0-41 16,1-1-15-16,-1 1-16 15,0 1-8-15,0 0-9 16,-3 4-8-16,-4 19-14 16,-38 27-9-16,33-16-16 15,-1 1-7-15,-1-3-13 16,8 1-5-16,-6-9-3 15,1 2-2-15,5-6-2 16,10 1 0-16,-5-8 1 16,-11-9 0-16,6 0 3 15,-3-4 1-15,5 0 5 16,5 0-1-16,0-3-1 0,-1 2-5 16,0 0-6-16,-1 0-1 15,2-1 0-15,0 0-1 16,2-1 0-16,-1 0 1 15,5-3-2-15,2 2 1 16,-8 3-3-16,0 0 0 16,0 0-1-16,0 0 1 15,8-2 0-15,-8 2 1 0,4 1 2 16,-3 0-1-16,11 3 1 16,16 4 1-16,26 5 1 15,-25-10 1-15,3-2 1 16,-2-2-1-16,0 3 0 15,-5-7 0-15,-2 6 1 16,-2-1-1-16,-7-3 0 16,-2 4 0-16,-3 3 1 15,-9-3-1-15,0 2-60 16,1 5 3-16,-7 0 26 16</inkml:trace>
  <inkml:trace contextRef="#ctx0" brushRef="#br1" timeOffset="-201300.351">20459 10834 644 0,'0'-1'383'15,"0"0"-79"-15,0 0-111 16,0-1-33-16,0 1-73 16,0 0-18-16,0 0-25 0,2 0-5 15,2-1 7-15,-4 1 5 16,0 0 9-16,0 0 2 16,5 1-1-16,8 3 5 15,6 2 4-15,35 11-2 16,-26-13-7-16,2-3-11 15,8-3-15-15,-2 0-7 16,-6-4-12-16,3 6-4 16,-6 1-3-16,-9-2 0 15,0 4 0-15,-13-3 2 0,-4-3 0 16,-1 4-13-16,-1-1-51 16,0 0-32-16,0 1-89 15,-9 1-43-15,-5 4-355 16,-27 13 381-16</inkml:trace>
  <inkml:trace contextRef="#ctx0" brushRef="#br1" timeOffset="-200918.956">20467 11062 713 0,'6'2'395'16,"1"-2"-77"-16,1 3-70 16,-8-10-52-16,6 4-24 15,1-5-2-15,0 0-4 16,22 7-23-16,-1 2-11 0,-5-6-27 15,6 8-8-15,-7-10-16 16,-6-3-9-16,14 13-17 16,-10-3-12-16,1 5-19 15,-2 4-5-15,-3-5-9 16,0-4-2-16,-2 6-2 16,0-6 1-16,-2 0-4 15,0 0-23-15,-5-5-69 16,1 0-32-16,-8-5 64 15</inkml:trace>
  <inkml:trace contextRef="#ctx0" brushRef="#br1" timeOffset="-183484.261">21196 10752 266 0,'-1'-1'164'16,"0"-1"-26"-16,0 1-24 16,-1 0-3-16,1 0-6 15,0 0-3-15,0 0-2 16,0 0-5-16,0 0-17 15,0 0-6-15,0 0-21 16,0 0-9-16,1-1-3 0,0 1-3 16,0 0-6-16,0 1-3 15,-1 0-2-15,-1 0 3 16,2 0-3-16,0 0-1 16,0 0-4-16,0 0-3 15,0 0 5-15,0 0-1 16,0 0 0-16,0 0-3 15,21-3-5-15,27 1-4 16,-16-1-1-16,-6 4-5 16,-3 3-3-16,5-5 0 0,1 13 2 15,-22-9 1-15,0 3-2 16,1 0 2-16,-12-4 1 16,25 6 1-16,-21 3 8 15,3 0 2-15,-12-1 1 16,-9-2 0-16,8 1-4 15,-9-1-3-15,-4-1-2 16,-4-1-2-16,1 0-1 16,-7-6 0-16,14 4 0 15,4-1-2-15,3-2 1 16,0-1-1-16,5 1 0 16,5-1-1-16,0-3-1 15,2 3-1-15,0 0-3 16,0-1 0-16,0 0-1 0,0 0 3 15,3 0 0-15,9-4 2 16,7 1-1-16,24-5 1 16,-21 9 0-16,5-1 0 15,-2-1-1-15,8 3 0 16,2 4 2-16,0-3 0 16,-43 10 0-16,31 0 0 15,-28 3-3-15,-2 8 1 16,34-5 3-16,-33 4 4 0,-2-4 6 15,-3 4 1-15,11 11 5 16,-10-5-5-16,2 1 1 16,-9-10 2-16,-26-11-1 15,11 6 5-15,-2 3 5 16,5-16 1-16,-3 10 6 16,2-18 3-16,6 2-4 15,-4 16-2-15,20-20-7 16,-14 6-5-16,4-12-6 15,1-5-3-15,2 7-8 16,4-5-2-16,8 4-16 16,2 6-20-16,-21 7-51 15,31-4-45-15,-1 5-169 16,0-6 195-16</inkml:trace>
  <inkml:trace contextRef="#ctx0" brushRef="#br1" timeOffset="-183062.314">21619 11069 948 0,'0'-1'457'0,"-1"0"-164"16,1 0-60-16,0 0-74 15,0 0-42-15,3-5-54 16,-3 5-23-16,0 0-7 15,-2 1 2-15,1 0-1 16,-3 15 3-16,-7 13-16 0,8-15-6 16,1-13-4-16,2 0-4 15,-11 20-2-15,11-22 1 16,-4 18-2-16,-10-2 4 16,13-15-38-16,1 2-46 15,-9 1-173-15,21-2-325 16,5-5 376-16</inkml:trace>
  <inkml:trace contextRef="#ctx0" brushRef="#br1" timeOffset="-182235.281">21800 10797 425 0,'-2'3'261'0,"2"-1"-36"15,9-3-53-15,-8 1-15 16,1 0-30-16,3-1-14 16,-6 1-19-16,1-1-7 15,0 0-8-15,-1 0-4 0,1-1-4 16,0 2-4-16,0 0-6 15,0 0 2-15,25 3-9 16,6-1-5-16,3-5-11 16,3 3-6-16,-56 0-9 15,54 0-2-15,-41 6-1 16,10 0-2-16,46 2-2 16,-25 1-2-16,0-2 1 15,-17 0-2-15,-3-2 7 16,-23 6 2-16,18-4 6 15,-10 5 2-15,-13 11-6 16,4-5-1-16,-18 3-10 16,24-6-2-16,-21-1-5 15,17 4-2-15,1 0-4 16,-16 3 2-16,24 5 0 16,-13-17 1-16,2 5 2 0,3-8-3 15,4-12 1-15,1 20-2 16,12-9 0-16,9 2-2 15,-10 7 1-15,17-12 0 16,-17 0 0-16,-3 2 3 16,15-12-1-16,17 7 1 15,-18 5-1-15,41-1 2 16,-18 2-1-16,-24 9-1 0,13-17 2 16,-18 5-2-16,-27 11 1 15,31-17 0-15,16 3-1 16,-18 4 0-16,43-3 2 15,-53 3-2-15,8 3-3 16,-5-12-1-16,0 3-6 16,17-3-33-16,-13 1-112 15,6-1-105-15,-1-4 149 16</inkml:trace>
  <inkml:trace contextRef="#ctx0" brushRef="#br1" timeOffset="-180545.446">22910 10829 842 0,'10'-5'402'16,"-12"-2"-137"-16,11 1-28 16,-9-2-48-16,7 2-16 15,-3 4-33-15,5-1-16 16,-2 1-29-16,-12 0-9 15,6-4-24-15,-1 6-6 0,-1-1-16 16,-1 0-9-16,-7 0-10 16,-21 0-9-16,-23 0-7 15,17 7-1 1,12-3-1-16,-3 0 1 0,-4 1-1 16,0 1-1-16,9-2-1 15,-1 6 0-15,6-2-1 16,-1-2 0-16,6 1 0 15,4-1 0-15,2 1-1 16,4 1-1-16,2-1 1 16,0 2 0-16,5 0 0 15,1-2 1-15,8 2 0 16,2-1 0-16,2-3 1 16,1-2 1-16,0-4-1 15,4-1 0-15,8-5 2 16,14 2 0-16,-11-7 0 15,-12-2 0-15,-2 0 0 0,-6-2 0 16,2 4 0-16,-1 3 0 16,-11 3-1-16,0-1-1 15,-4 7-1-15,7-1-2 16,-6 5-2-16,-2-3 0 16,0 0-1-16,-2 1 2 0,-7 3 2 15,5 14 0-15,-32 27 1 16,25-19 1-16,-2 0 1 15,-5 3 0-15,-7 3 0 16,6-7 1-16,-3 2-1 16,12 4 0-16,0-7-1 15,-2-1 0-15,2-6 0 16,1-5 1-16,1-3 0 16,1-1 0-16,5 0 1 15,-4-5-6-15,8-1-79 16,-1-4-55-16,2-5 80 15</inkml:trace>
  <inkml:trace contextRef="#ctx0" brushRef="#br1" timeOffset="-177700.616">23203 10964 406 0,'64'-8'265'16,"-58"-1"5"-16,0-6-37 16,8 11-44-16,-5 3-23 15,9 3-29-15,-18-2-18 16,2 0-29-16,-1 3-8 16,-2-4-5-16,0 1 6 0,0 0 7 15,-3 4-2-15,-8 13-17 16,-42 28-13-16,17-24-25 15,8-6-7 1,0 6-12-16,8 1-2 0,1-3-2 16,1-4-2-16,6-7-1 15,2-6-1-15,5-4 12 16,1 1-33-16,3-2-103 16,3 5-74-16,-1-3-447 15,0 0 420-15</inkml:trace>
  <inkml:trace contextRef="#ctx0" brushRef="#br1" timeOffset="-177416.751">23149 10967 754 0,'-6'-4'473'0,"4"4"-24"15,3 1-213-15,-1-2-38 16,0 0-83-16,0 0-30 15,0 0-38-15,0 0-12 16,7 1-13-16,10 8-3 16,27 25-2-16,-27-15-1 15,0 4 1-15,-3-9-3 16,-2 2-3-16,-2 0-2 0,-2-3-3 16,-6-5 2-16,13 2 6 15,-6-8-21-15,10-7-103 16,-2 5-62-16,-7-9 92 15</inkml:trace>
  <inkml:trace contextRef="#ctx0" brushRef="#br1" timeOffset="-177034.462">23648 10748 912 0,'0'-12'493'16,"-1"7"-90"-16,-14 7-133 15,15 1-123-15,-8 3-47 16,6-3-59-16,7 10-10 0,-8 1 5 15,2 7 1-15,-1 3-6 16,-5-4-1-16,3 6-9 16,-4-2-3-16,-2 3-6 15,3 0-3-15,-1-2-2 16,7-7 3-16,-5 6-4 16,-2-6-1-16,-1-1 0 15,-3 6-1-15,7-19-63 16,5 7-46-16,-4-9-123 15,4 10-95-15,-3 5 206 16</inkml:trace>
  <inkml:trace contextRef="#ctx0" brushRef="#br1" timeOffset="-176452.619">23945 10762 908 0,'-11'2'464'0,"3"-1"-151"16,-4 4-143-16,3 0-32 0,1 3-50 15,10 3-12-15,-8-2-8 16,2 0-2-16,-7-3-6 15,-10 7-3-15,12 4-9 16,-10 2-6-16,8 6-10 16,-7 0-3-16,-12 6-8 15,35-3-5-15,-6 6-7 16,12-3-3-16,-1-7-6 16,-16-1 2-16,1 0 2 15,-25-5-1-15,36-2 3 16,-14-1-6-16,8-16 4 15,37 6 1-15,-41 6 6 16,41-17 3-16,0-8-3 16,-52 3 0-16,49-5-4 0,-42 12 0 15,29-15-2-15,25-5 0 16,-20-20-2-16,5 0-1 16,-25 12 0-16,9-9 1 15,-10 14 3-15,-5 0 1 16,-3 5 0-16,-6-4-1 15,-4 8 1-15,5 0 1 16,-31 7 0-16,15 2-1 16,4 9-3-16,5-8-4 15,13 7-2-15,-8 2-3 0,-9-1 11 16,-9 14-26-16,20-3-117 16,-4 2-19-16,2 1 71 15</inkml:trace>
  <inkml:trace contextRef="#ctx0" brushRef="#br1" timeOffset="-174595.108">24041 10590 182 0,'-1'-1'107'0,"0"-1"-10"16,0 1-16-16,0 0-15 16,-4-4-7-16,2-1-3 15,2 5 0-15,-2-4 7 0,1 0 5 16,0 3 1-16,0-2 0 15,0-1 4-15,0 1 3 16,-1-4 4-16,-1 2-1 16,3 5-11-16,0 0-4 15,0 0 10-15,0-1 9 16,0 1 5-16,0 0 2 16,0 0-13-16,0 0-9 15,-1 0-12-15,1 0-8 0,0 0-12 16,0 1-6-16,0 0-2 15,1 0 4-15,0 0 7 16,0 0 5-16,0 0 5 16,0 0-4-16,0-1-6 15,9 0-1-15,0 1-7 16,3 2-3-16,27 5-7 16,-26 0-5-16,2-11-5 15,1 3-2-15,-6 2-1 16,-4-1-2-16,1 0-1 15,-3 0 0-15,-2 0 0 16,-2-3-1-16,0 2 0 16,0 1-1-16,0-1-27 15,0 1-37-15,0 0-95 16,0 0-69-16,0 0-346 16,0 0 373-16</inkml:trace>
  <inkml:trace contextRef="#ctx0" brushRef="#br1" timeOffset="-173580.387">24619 10381 488 0,'1'-5'331'15,"-3"0"27"-15,3 3-131 16,-1 0 9-16,0 1-86 0,0 0-47 15,0 0 8 1,0 1-44-16,0 0 15 0,0 0-18 16,0 0-5-16,-1 0-2 15,0 0 2-15,0 0-1 16,0 0-7-16,0 0-5 16,-9 3-4-16,-5 2-2 15,-29 10-11-15,25-6-6 16,5-4-10-16,-5 2-3 15,1-3-5-15,-8 2 0 0,12-6-3 16,-8 3 0-16,6 0 0 16,26-4 0-16,-19 1-1 15,23-5 0-15,-1 4-1 16,-21 2-3-16,19 0 1 16,-26 8 1-16,18-6 1 15,6 0 0-15,-14 5 1 16,18-7 0-16,-16 4 0 15,-11 6 1-15,16-11-2 16,-10 10 1-16,4-2 0 16,9-4-1-16,-32 7 1 15,27 5-1-15,-6-13 0 16,5 4 2-16,23-7-2 16,-30-2 1-16,0 9 0 0,2-5-1 15,-35 10-1-15,46-16-1 16,-25 3-1-16,17 4 1 15,41-12 0-15,-26 6 2 16,26 0 0-16,-24 3 0 16,-3 9 0-16,-1-2 0 15,-3-5 0-15,11-14 1 16,-9 8 0-16,-3 0-1 0,15 1 1 16,-10 10 0-1,3-11-4-15,-3 11 0 0,-6-1 1 16,2-6 2-16,-4 5 0 15,5 3-1-15,-7 3-2 16,-5 1 0-16,4 1 3 16,-6-2 0-16,0 5 2 15,0 4-1-15,-6-3 1 16,-3-6 0-16,-3 0 1 16,-3-1 0-16,-6-2 0 15,5 6 1-15,-1-7 1 16,-2-5-1-16,10-1 1 15,5 1 0-15,-6-1 0 16,1-3-1-16,2-2-2 16,-9-12 1-16,12 3-3 15,-3 5 1-15,4 4 9 0,26-1-20 16,-2-3-76-16,-27 8-60 16,34 0-199-16,-21 2 212 15</inkml:trace>
  <inkml:trace contextRef="#ctx0" brushRef="#br1" timeOffset="-172432.601">24197 11247 561 0,'0'0'416'16,"5"0"-185"-16,-5 0-37 15,0 0-26-15,0 0-36 16,0-2-19-16,0 1-26 0,0 0-7 16,0 0-15-16,0 0-6 15,8-3-13-15,-6-4-7 16,1-17-8-16,30-31-4 15,-29 17-1-15,17 6-1 16,-7-7-1-16,-10-5 1 16,6 13-1-16,-9 0 1 15,6 15 4-15,6 8-2 16,-14 3-7-16,1 1-8 0,-1 9-11 16,1 8-1-16,1 6 2 15,-1 5 4-15,3 4 1 16,1-1-1-16,-1 4-1 15,-4-9-2-15,-1-1 0 16,6 2-1-16,4-11 1 16,12 9 0-16,0-14 1 15,-5-2 2-15,4 1-1 16,-4-10 1-16,7 4 0 16,-3-3 0-16,4-10 1 15,2 6 0-15,-3-6 0 16,-2-8-1-16,0 6-3 15,-3-6 2-15,1-3 0 16,-1 4 0-16,1-2 3 16,-8-1-1-16,2 5-2 15,3 4 0-15,-15 4-2 0,4 6 0 16,-7 1-5-16,-10 3-3 16,9 8 0-16,-5-1 0 15,1 14 7-15,1 0 4 16,-4 6 4-16,3 13 2 15,-2-1 0-15,3 2-2 16,-3-3-1-16,-5-10-2 16,1 3-2-16,-3-3 0 15,2-2-1-15,1-1 0 0,3-3-2 16,1-3 0-16,4-2 6 16,1-5-4-16,2-6-96 15,3-4-48-15,3-1 79 16</inkml:trace>
  <inkml:trace contextRef="#ctx0" brushRef="#br1" timeOffset="-161383.426">22420 10782 392 0,'0'-1'234'0,"0"0"-26"0,0 0-43 15,0 0-61-15,0 0-18 16,0 0-16-16,0 0-3 15,0 0-10-15,9-4-8 16,-9 4-12-16,0 0-7 16,0 0 0-16,0 0 5 15,0 0 13-15,0 0 5 16,0 0 8-16,0-1 2 0,0 1-3 16,0 0-2-16,0 0-4 15,0 0-4-15,0 0-8 16,0 1-3-16,-2 0-4 15,1 0-1-15,0 0-5 16,-9 3-3-16,-7 3-4 16,-31 8-4-16,37-12-3 15,-3 1-2-15,-2 0-3 16,-1-3-2-16,-3 0-3 16,2 0-1-16,6 2-2 15,5 2-1-15,1-2-1 16,0-2 0-16,4 0-2 15,-2 1-1-15,3-1 1 16,0 0 0-16,1 0 1 16,0 0 1-16,0 0 0 0,0 0 0 15,0 0 0-15,0 0 0 16,0 0 1-16,-1 0-1 16,0 0 0-16,0 0 1 15,0 0-1-15,0 0 0 16,-1 0 0-16,1 0 1 15,0 4 0-15,-3 7 2 16,2-4 0-16,-2 3 0 16,-10 30-1-16,13-32 0 15,-5 2-1-15,2 2 0 0,-1-1 0 16,0 1-1-16,2 0 1 16,-1-3 0-16,3-3-1 15,1 6 1-15,1-12 0 16,-1 4 1-16,0-5 2 15,0 0 1-15,0 0 1 16,0 0-2-16,0 0-1 16,3-5-2-16,1 1 0 15,1-4 0-15,4 3-1 16,-5 2 0-16,0-2-2 16,2 4 0-16,-4 0-1 15,6-3 1-15,-4 1-1 16,0 1 2-16,6-2 0 15,-3 1 0-15,6 1-2 0,30-1-1 16,-34 9-1-16,10 7 1 16,-9-4 1-16,2 4 2 15,-5 1 2-15,0 2 2 16,-8 1 1-16,0 1 2 16,8 6 0-16,2-1 0 15,7 3 0-15,-3-5 2 0,-13-3 2 16,-3 3 2-16,-3-3 4 15,4-1 2-15,-7-6 3 16,-9-6 2-16,1 2 6 16,-13-3 5-16,4 1 6 15,6 0 3-15,-6-2-1 16,4-2-2-16,2-3-9 16,0 1-3-16,4-2-8 15,4-10-3-15,-5 19-4 16,0-2-3-16,9-6-5 15,-5 0-1-15,9-12-23 16,2-4-31-16,-8 6-95 16,6 11-63-16,4-11 124 15</inkml:trace>
  <inkml:trace contextRef="#ctx0" brushRef="#br1" timeOffset="-153292.23">7694 12837 305 0,'-1'-1'205'0,"0"0"-11"15,0 0-62-15,0 0-19 16,0 0-27-16,-1 0-9 16,1 0-2-16,0-1-3 15,0 1 3-15,0 0-2 16,0 0-8-16,0 0-4 15,0 0-12-15,0 0-6 0,0 0-5 16,0 0-3-16,-1 0-8 16,1 0-2-16,0-1-4 15,0 1 0-15,0 0 0 16,0 0 0-16,0 0-1 16,0 0-2-16,0 0-4 15,-12-6-1-15,-6 2-4 16,-29-4 0-16,23 9-2 15,0 8-1-15,-4 3-2 16,5 3-2-16,-6 2-2 16,1-1 1-16,7 4-1 15,-7-1 0-15,10 5 0 16,0 3-2-16,-4-10 1 0,9 9-1 16,0-6 1-16,-4-2 1 15,10 1-1-15,5 3 1 16,3 1 0-16,10-1 0 15,0-3 3-15,-1 0 0 16,5-3 2-16,1-1 2 16,7 3 3-16,-2-9 0 15,3 5 3-15,0-3 0 16,4-6 3-16,8 6 1 16,2-10 2-16,-3-1 0 0,2-3 1 15,7 0 0-15,-8-12 0 16,9-2-1-16,-2-6-2 15,-13-9 0-15,1 8-3 16,-8 0-1-16,-8 3 0 16,-2 5 0-16,-3 0 17 15,-2-8 11-15,-3 13 12 16,-10 1 5-16,-3-12-9 16,-5 17-8-16,-10-14-11 15,21-20-5-15,-14 5-9 16,-40 21-3-16,30-5-7 15,9 9-3-15,-37 26-2 16,67-35-1-16,-31 13-3 16,-42 15 0-16,86-23-1 15,-33 8 1-15,-22 11-3 0,35-15 0 16,-56 34 2 0,12-4-2-16,27-3 4 0,-1 5-1 15,22-27 2-15,0 7-35 16,6-6-91-16,-11 7-71 15,-5 17 108-15</inkml:trace>
  <inkml:trace contextRef="#ctx0" brushRef="#br1" timeOffset="-152777.99">7536 13084 688 0,'28'-31'369'16,"-25"28"-76"-16,-14-2-61 16,22 6-72-16,-12-1-34 15,-8 4-51-15,6-2-19 0,1 3-21 16,9 5-1-16,0 3 6 15,-9 3 3-15,3 5 0 16,5 1-5-16,6 1-11 16,5 1-7-16,-9-1-8 15,4-4-2-15,-7 0-2 16,6 3-1-16,0-4 1 16,-11 1 2-16,8-4 2 15,-3-5 3-15,3-8-28 16,5 4-39-16,-4-3-106 15,1-2-127-15,4-1 177 16</inkml:trace>
  <inkml:trace contextRef="#ctx0" brushRef="#br1" timeOffset="-151780.146">8031 13116 211 0,'49'-9'157'15,"-45"7"27"-15,6 2-15 16,5 0-19-16,-19-2-10 15,5 0-4-15,-1-1-1 16,-1 2-3-16,-1 0-3 0,2-1-17 16,0 1-10-16,0 0-16 15,0 0-3-15,0 0 5 16,0 0-2-16,0 0-14 16,0 0-12-16,-1 0-27 15,0 0-9-15,-7 1-9 16,-22 1-3-16,-25 6-3 15,29 3-2-15,-6-4-1 16,10 4-2-16,8-1-3 16,-3-4-1-16,2 2 0 15,7 4-2-15,3-2 0 16,0 0-1-16,5 1-5 16,-2-10 0-16,-6 3 0 15,17 3 0-15,4-4 3 16,8 9 1-16,9-7 1 15,-6 5 2-15,3-3 0 16,-7-5 1-16,2 7 0 16,-2-5 0-16,-4 4 0 0,2 4 1 15,2 6-1-15,-8-3 1 16,-13-7-1-16,3 4 2 16,-7-6 1-16,-2 0 1 15,12 6 2-15,-21-9 0 0,2 1 0 16,1 4 1-16,-5 4-2 15,12-3 0-15,-15-6 0 16,1 3-1-16,-5-7 1 16,1 5-1-16,8-3 0 15,1-5 1-15,6 4 1 16,-4-12-1-16,1 3-3 16,3 1-15-16,-4-3-39 15,8 3-20-15,9 7-59 16,-5 0-33-16,1-7-79 15,5 9-102-15,-10 2 221 16</inkml:trace>
  <inkml:trace contextRef="#ctx0" brushRef="#br1" timeOffset="-151330.143">8268 13139 907 0,'-5'-9'430'0,"1"4"-173"15,3 3-36-15,0 1-76 16,0 0-39-16,1 1-48 16,-1 0-10-16,-1 3-20 15,-3 21 1-15,-7 35 4 16,6-23-5-16,1 3 4 16,1-1-4-16,-5-3-8 15,-8 2-6-15,2 2-4 16,3-1-1-16,8 2-2 15,8 2 1-15,-1-6-2 16,-7-6 2-16,4 0-2 16,-1-10 1-16,12 9-2 0,2-8-4 15,-11-17-31-15,3-2-25 16,-5-21-69-16,6 9-54 16,3-9 113-16</inkml:trace>
  <inkml:trace contextRef="#ctx0" brushRef="#br1" timeOffset="-150792.552">8131 13159 613 0,'-2'-3'339'0,"-1"0"-62"16,-6-4-26-16,4 0-89 16,9 1-28-16,0-3-34 15,7 2-37-15,5-3 12 16,3 1-5-16,6 1-8 15,2 4-8-15,1 0-17 16,-7 2-7-16,-1 6-13 0,4 1-5 16,2 8-8-16,1 6-1 15,-3-3-2-15,-6 4 0 16,-2 5 1-16,-4-3 1 16,-3 2 0-16,-3 2 0 15,-6-6 1-15,-2 1 1 16,2 4 2-16,-7-5 2 15,-5-1 4-15,2 3 3 0,-23-11 5 16,12 0 1-16,-3-4 0 16,-8-7 3-16,8-10-8 15,-11-3-2-15,2-8-5 16,3 2-7-16,12 12-3 16,3-2-3-16,8 6-20 15,1-1-19-15,-2-1-73 16,17 13-54-16,-13-4-158 15,15 6 200-15</inkml:trace>
  <inkml:trace contextRef="#ctx0" brushRef="#br1" timeOffset="-149879.63">8839 12917 450 0,'-14'-31'292'0,"6"30"-14"15,14-1-97-15,-4 4-32 16,-1 1-40-16,-1-5-13 16,0 2-16-16,7-1-1 15,8 1-3-15,32 9-3 16,-16-8-1-16,15 4-2 16,-4-8-12-16,-6-4-10 15,3 6-21-15,-14-3-6 16,6 4-11-16,8 0 0 15,-13-2-1-15,-5-3 3 0,-7 4-49 16,-9 1-53-16,-2 7-191 16,-3 2 174-16</inkml:trace>
  <inkml:trace contextRef="#ctx0" brushRef="#br1" timeOffset="-149491.595">8836 13056 583 0,'-1'0'300'15,"0"0"-62"-15,0 0-26 0,1 0-26 16,0 0-16-16,3 1-19 16,17 4-13-16,37 6-18 15,-30-8-2-15,5 2-22 16,-5-1-4-16,-4 2-20 15,10 2-13-15,-7-6-23 16,5 2-10-16,-17-2-8 16,-12-1 0-16,14 1-35 15,-18-4-58-15,24-2 49 16</inkml:trace>
  <inkml:trace contextRef="#ctx0" brushRef="#br1" timeOffset="-148397.093">9793 12649 335 0,'29'-10'236'0,"-24"10"-5"16,-5-2-48-16,-1-3-8 16,1 4-22-16,-2 0-3 15,1 0-17-15,0 1-13 0,0 0-30 16,0 0-12 0,0 0-11-16,-8 2-2 0,-6 4-4 15,-28 22-6-15,28-13-12 16,-9 3-4-16,0 11-11 15,-6-4-3-15,-1 7-11 16,6 7-5-16,-26 8 3 16,53-5-1-16,-25 10 1 15,6-1 2-15,32 2-6 16,-45 5 1-16,48-6-1 16,-34 1-2-16,46-17 1 15,-29 1 0-15,21-13 2 16,10-1 0-16,-58-1 5 15,70-10-27-15,-39 7-109 16,25-13 88-16</inkml:trace>
  <inkml:trace contextRef="#ctx0" brushRef="#br1" timeOffset="-138850.666">22300 9095 128 0,'37'-12'122'16,"-37"8"15"-16,3 3 4 0,3-1-6 15,-4-2-14-15,-2 3-11 16,0 0-12-16,0 0-7 16,2 0-12-16,-1 0-5 15,3 0-5-15,-4 0-4 16,0 1-7-16,7 0-4 16,-4 0-13-16,5 0-6 15,-8 0-1-15,0 0 0 16,0 0 3-16,0 0 2 0,0 0-2 15,0 0-2-15,0 0-7 16,-1 0-4-16,-6 3-8 16,-23 6-1-16,-34 11-4 15,33-10 0-15,-6-2-3 16,6 0-2-16,1 2-2 16,0-1-1-16,5 2-2 15,0 5 0-15,2-5 0 16,13 3-1-16,-4-5 0 15,13-2 0-15,-4-1-3 16,-2-4 1-16,12-1-1 16,1-1 1-16,13-4 2 15,1-2-1-15,6 7-1 16,-6-3-1-16,7 10-1 0,0 2-2 16,-2 2 0-1,2 11-1-15,-7-10 3 0,1 4 4 16,-9 0 5-16,-3-1 5 15,-6 8 9-15,-10-5 6 16,-8 4 11-16,-6-6 4 16,-7 3 5-16,3 1 1 15,-2-1 0-15,-2-3 1 16,4-5 0-16,-12-4-2 16,-2-4-8-16,19-2-5 0,-18-7-8 15,18-2-4-15,8-8-4 16,-11 1-2-16,19 1-5 15,-3-2-3-15,3 3-6 16,-4 2 0-16,7 4-8 16,-10 0-6-16,8 6-64 15,9 4-29-15,-4 2-88 16,7 1-82-16,5-1 186 16</inkml:trace>
  <inkml:trace contextRef="#ctx0" brushRef="#br1" timeOffset="-138217.337">22558 9185 679 0,'3'-10'398'0,"0"5"-64"0,-2-1-133 16,-1 3-30-16,0 1-63 16,-1 2-21-16,0 0-30 15,0 0-8-15,-7 5 3 16,-19 16 2-16,-27 32-4 16,33-27-6-16,-4 0-16 15,23 7-6-15,-12-9-9 16,-9-6-3-16,14 1-4 15,-12-8-1-15,24 7-3 16,4 1 1-16,2-2-1 16,-1-2 0-16,-2-2 2 15,0-3 0-15,8-1 2 16,6-1 2-16,-2-8 5 16,4 0 3-16,-1-3 2 15,-5-6 1-15,4-2-2 16,1-6-1-16,-8-4 0 0,6 4 0 15,-6-6 8-15,-3-1 4 16,0 2 6-16,-4 0 1 16,-3-1-6-16,-2 1-5 15,-3-1-9-15,-2-5-3 16,-5 1-5-16,1 7-2 16,1-2-3-16,-3 5-1 15,0 9-1-15,-6-1-4 0,-2 7-3 16,2 2-2-16,-5 4 0 15,10 6 2-15,3 1 0 16,-7-2 1-16,15 6-21 16,0 0-32-16,1 3-87 15,11 4-62-15,5-11-267 16,0 0 304-16</inkml:trace>
  <inkml:trace contextRef="#ctx0" brushRef="#br1" timeOffset="-137746.353">22756 9387 634 0,'6'-5'367'0,"-1"-7"-73"15,7 1-62-15,-2-2-16 16,1 3-36-16,0 4-15 16,-5 3-29-16,1 3-14 15,-2 3-38-15,-10-3-18 0,-2 3-29 16,-2 3-10-16,-12 3-4 16,13 8-1-16,-12-1-5 15,5 3-3-15,2-2-4 16,-4 1-1-16,11-1-3 15,-3-3-2-15,5-2 1 16,-2-2-1-16,5-1-1 16,1 1 0-16,3-2 1 15,6 3-1-15,0-7 2 16,-2-2 0-16,8-2 1 16,3-1 1-16,3-3 0 15,-3-2 1-15,8-1-1 16,-6-4-2-16,-4 3-2 15,17 4-1-15,-10-1-38 16,-12-3-33-16,8 3-93 16,-6 0-69-16,-10 0-377 15,7 6 402-15</inkml:trace>
  <inkml:trace contextRef="#ctx0" brushRef="#br1" timeOffset="-137399.813">23040 9333 698 0,'-3'-15'465'0,"3"12"46"15,-3-1-147-15,0 4-130 16,2 0-54-16,-1 0-93 16,1 0-28-16,0 0-29 15,-5 13-7-15,-1 10-6 16,-26 26 0-16,23-27 0 15,3 2 0-15,-12-4-3 16,11 7-1-16,-6-1-4 16,-3-1-1-16,17 3-3 15,-20-6 0-15,12 7 0 16,2-6 0-16,-2-4 1 16,10 3 1-16,-4-11 0 15,10 6 1-15,-16-10-14 16,4-7-23-16,0 4-64 15,-4-6-38-15,21-2-98 0,-1 3-94 16,5-17 212-16</inkml:trace>
  <inkml:trace contextRef="#ctx0" brushRef="#br1" timeOffset="-136651.025">23122 9090 408 0,'-6'0'270'0,"2"0"16"16,-2 1-45-16,5-1-46 15,0-1-17-15,0 0-36 16,1 0-13-16,0 0-29 0,0-1-12 16,0 1-5-16,0 0-2 15,4-3-2-15,12-5-4 16,24-15-12-16,-20 22-11 15,-3-3-18-15,3 2-7 16,-4 3-11-16,-1 0-4 16,-2 8-5-16,-4-2-2 15,-8 3-3-15,-5 0 1 16,1 4 0-16,-13-1 1 0,0 3 0 16,4 6 1-16,-14-3 0 15,5 1 0-15,3 3 0 16,-6 1-1-16,6 0 0 15,2-5-1-15,0-4 3 16,3-8 0-16,2-5 1 16,2 1 0-16,4-2-2 15,2 4-2-15,2 3-2 16,1-6-1-16,1 5 0 16,-1-3-1-16,-1-4-1 15,1 1 1-15,0 0 0 16,0 0 1-16,3 7 0 15,-3-6 0-15,5 0 1 16,11 2 1-16,31 24 3 0,-21-19 1 16,5-7 3-16,-2-9 2 15,-2-6-3-15,-4-5 0 16,-7 7-3-16,7 9-1 16,-7 6-1-16,-1 0-1 15,-10 2-2-15,-13-13 0 16,-1 8-9-16,9 0-34 15,-6 2-91-15,6 8-77 0,0-3 122 16</inkml:trace>
  <inkml:trace contextRef="#ctx0" brushRef="#br1" timeOffset="-136296.402">23437 9141 627 0,'-6'-3'441'16,"0"1"33"-16,4-1-207 0,-4 1-29 15,7 1-62-15,-1 1-24 16,0 0-49-16,0 0-20 16,1 0-27-16,9 3-7 15,-8-3-13-15,5 0-5 16,-2 0-9-16,7 2-5 16,6 2-7-16,29 9-1 15,-33-11 0-15,-3-2 3 0,-4-5-70 16,-1 1 1-16,-1-3 27 15</inkml:trace>
  <inkml:trace contextRef="#ctx0" brushRef="#br1" timeOffset="-135176.108">22530 11617 308 0,'10'-38'209'15,"-3"27"33"-15,3-1-35 16,-2 2-49-16,2-3-4 16,0 3-22-16,0 0-4 15,0-1-1-15,1 11-3 16,-7-3-10-16,-2-3-8 16,-2 8-32-16,-3 0-14 0,2-2-27 15,-1 7-7-15,-8 21-3 16,-11 34-1-16,7-31-3 15,-5 2-3-15,-3-3-5 16,2-1 0-16,1 7-1 16,6-5 0-16,2 0 2 15,3-4-1-15,1-9 0 16,-6-5-1-16,9-5-11 16,3-2-18-16,1-4-46 15,-2-2-32-15,1-1-99 16,0 0-92-16,-3-14 185 15</inkml:trace>
  <inkml:trace contextRef="#ctx0" brushRef="#br1" timeOffset="-134377.724">22565 11563 596 0,'-8'-9'323'15,"1"7"-71"-15,4-1-36 0,3 7-52 16,1-3-29-16,-1-2-37 16,0 0-10-16,0 0-13 15,5-2-3-15,12-4 0 16,28-17 0-16,-21 16-6 15,1-3-4-15,9 11-9 16,5 6-11-16,-6 0-14 16,14 10-7-16,-22-10-10 15,-18-5-2-15,7 7-4 16,-15 0 0-16,8 5 1 16,5 2 1-16,-19-1 4 15,-8 0 0-15,-6-6 3 16,-3 6-1-16,-5-4-1 15,5 0 0-15,-5 1 0 16,4-4-1-16,2-2-1 0,2-2-1 16,5-5-4-16,4-3-4 15,5-1-6-15,1 0-6 16,6-1-9-16,-1-2-1 16,7 4-1-16,-2-1 2 15,4 1 7-15,4 5 2 16,-1 0 3-16,5 4 1 15,1 6 0-15,-3-4 1 16,3 2 2-16,3-1 0 16,0 4 1-16,9 9 0 0,-5-4 1 15,-12 2 1-15,-4-3 1 16,4 1 0-16,-16 0 1 16,22 3 1-16,-18-1 1 15,-11-4 2-15,9 5 2 16,-19-3 3-16,12 2 1 15,-16 0 1-15,-6-5 1 16,-9-8 1-16,2 3-1 16,3-8-1-16,4-5-2 15,5 6-2-15,-4-8-3 16,7 9 0-16,-3-6-1 16,2 0 1-16,11 4-1 15,-12-13 0-15,23 12-2 0,2-5-1 16,-9-9 2-1,21 7-22-15,-12-11-71 0,0-1-57 16,13 5-169-16,-6-4-134 16,17 9 287-16</inkml:trace>
  <inkml:trace contextRef="#ctx0" brushRef="#br1" timeOffset="-133693.943">23195 11700 685 0,'10'-6'333'0,"1"0"-107"15,-5-1-5-15,-6 2-33 16,2-2-10-16,-2 5-18 15,0-1-16-15,-1 3-35 16,0-1-17-16,0-1-33 16,-9 1-11-16,-13 1-12 15,-25 1-1-15,25 6-19 0,2 1-4 16,-3 0-7-16,3 6-7 16,-3-2 2-16,-2 0-1 15,3 2-1-15,4 2-2 16,1-1 0-16,5 2 0 15,8 7 0-15,-4-4 0 16,16 4 2-16,-4-4 0 16,12-4 2-16,8-4 0 0,-7-2-1 15,10-1 1-15,-6-7 2 16,0 1 3-16,-1-12 3 16,-2-3 1-16,0-11-1 15,2 0-2-15,1-3-4 16,2-2-1-16,-2-1-1 15,-1-1-2-15,-4 3-1 16,2 9 0-16,-7 3 1 16,3 7 0-16,-12 1 0 15,-1 2 1-15,-3 6-6 16,-8-1 0-16,3 8 0 16,-8 0-1-16,5 3 6 15,1 4 1-15,0 1 1 16,6-1 1-16,-2-1 0 15,1-2-1-15,5 9 1 16,0-3-1-16,0 0 1 0,0 0-1 16,1-3 1-16,2 7 1 15,4-7 0-15,-2 5 1 16,-1-13 4-16,-3-10-25 16,6-2-71-16,0-10-60 15,4 0 81-15</inkml:trace>
  <inkml:trace contextRef="#ctx0" brushRef="#br1" timeOffset="-133007.276">23531 11527 658 0,'-35'-35'324'0,"31"26"-106"0,4 4-36 15,-6-8-53-15,4 8-14 16,2-7-9-16,1 5-1 16,6 6 7-16,1-7 1 15,3 10-6-15,-3-13-7 16,5 6-22-16,5 11-11 0,-1-6-19 16,1 9-7-16,-2 2-13 15,-2 1-4-15,-6 1-12 16,-134 93 106 46,122-105-126-46,-4 2 11-16,-7 4 0 0,-2-1-2 16,2 8 0-16,-3-3 0 15,9-7-1-15,9 6 0 16,-17-11-2-16,12 1-1 15,11 7 0-15,-10-7 0 16,15 7 0-16,7-1 1 16,-7-2 0-16,4 0 1 15,10 4 1-15,-10-6 0 16,6 1 2-16,1-2 0 0,-4 3 1 16,3-3 0-16,-4 0 2 15,-2-1 0-15,-3-5-1 16,-1 0-1-16,-1 0-1 15,4 0 1-15,-4 2-26 16,3 3-31-16,-5-3-95 16,-2 3-61-16,-6 1 126 15</inkml:trace>
  <inkml:trace contextRef="#ctx0" brushRef="#br1" timeOffset="-132562.279">23948 11416 917 0,'4'-7'450'16,"-2"0"-141"-16,1 0-56 15,-5 1-57-15,2 6-30 16,0 0-56-16,0 0-4 16,0 0-59-16,0 0-12 15,-1 0-9-15,-3 12-20 16,-5 10 18-16,-17 29-2 15,15-21-4-15,7 0-3 0,-8-3-6 16,2-6 0-16,3 2-2 16,1-9-1-16,14 5 1 15,-8-1 0-15,-2-8-5 16,5 0-23-16,-15-9-80 16,19 3-51-16,-7-4-166 15,-11-4 194-15</inkml:trace>
  <inkml:trace contextRef="#ctx0" brushRef="#br1" timeOffset="-132284.704">23811 11496 2056 0,'14'3'95'16,"-8"-7"-5"-16,5-4 80 15,5 4-74-15,4 3-23 16,5 6-35-16,3-4-8 16,-2 12-14-16,-9-10-4 0,4 2-5 15,-8 5-1-15,-3-12 0 16,-1 2-31-16,-8-4-70 15,3 0-382-15,-3 3 326 16</inkml:trace>
  <inkml:trace contextRef="#ctx0" brushRef="#br1" timeOffset="-129118.191">9811 12959 381 0,'1'-5'252'0,"1"1"-4"16,-2 2-87-16,0 1-23 0,1-2-38 15,7-3-17-15,2-1-22 16,32-16-4-16,-21 23-2 16,-4-7 0-16,16 7-8 15,-11-6-3-15,10 1-4 16,6 7-3-16,-11-2-7 16,7-2-6-16,-13 5-10 15,-5-1-2-15,-7 4 8 16,-3 4 8-16,-6 1 12 15,-5 1 3-15,-8 4-7 16,-7 0-7-16,-6 2-11 16,9 4-4-16,-13-5-3 15,4 2-3-15,4-3 0 16,-11-6-1-16,13-1-1 16,3-6 2-16,4-4-2 15,4-2-1-15,8-3-7 0,9-1-3 16,1-5-3-16,17 2 0 15,-8-2 4-15,2 1 0 16,0 4-3-16,-8 2-2 16,12 6-1-16,-12 1 0 15,0 4 6-15,2 1 4 0,-8 5 6 16,8 5 4-16,-1 3 4 16,-5 1-1-16,-2 7-1 15,-6-6-1-15,-2 10-1 16,-9-2 0-16,1-2 2 15,0 2 1-15,-5-2 2 16,7 1 2-16,-17-8 1 16,8 2 0-16,-18-16 3 15,-2 0 0-15,-3-9 0 16,-4-2 1-16,16-2-3 16,-4-7-1-16,12-1-4 15,-2-8-4-15,8 3-5 16,3-6-4-16,5 6-3 15,3 5-4-15,3-4-18 0,3 12-16 16,2-6-60-16,1 3-55 16,3 0-184-16,-4 3 214 15</inkml:trace>
  <inkml:trace contextRef="#ctx0" brushRef="#br1" timeOffset="-128744.543">10327 13183 964 0,'-2'-6'478'0,"-2"2"-154"15,2 5-74-15,-2 2-94 16,4-3-41-16,-1 0-53 16,-1 8-12-16,-3 11-12 15,-11 18-2-15,13-21-8 16,-1-3-4-16,2-2-8 15,2-2-4-15,-1-5-2 0,1 6-1 16,0-9-4-16,0-5-35 16,0 4-93-16,0-1-65 15,0 0 102-15</inkml:trace>
  <inkml:trace contextRef="#ctx0" brushRef="#br1" timeOffset="-127952.676">10500 12946 446 0,'-4'-5'291'0,"7"5"-24"16,-6-2-77-16,1 2-31 16,2 0-53-16,0-1-20 15,-1 0-17-15,1 0 4 0,0 0 17 16,0 0 11 0,5-1-4-16,22-1-11 0,37 0-24 15,-37-3-14-15,9 8-11 16,-6 1-6-16,-4-2-6 15,-2 3-3-15,-8 1-4 16,-1-5-2-16,-5 11 4 16,-2 2 6-16,-7-1 9 15,-4 2 2-15,-11-2-3 16,-7 3-7-16,4 5-12 16,0 4-3-16,-3-2-3 15,1-3-2-15,-10 5-2 16,-5-5 0-16,4 12-1 15,7 2-1-15,3-6 0 16,5 3-1-16,7-10 0 16,-10-6 0-16,0-2-1 0,7-8 0 15,0 0-1-15,13 6 0 16,9-6-2-16,1 9 1 16,6-5 1-16,-12-8 0 15,18 4 2-15,1-4-1 16,1-2 2-16,10 3-1 15,-10-4 1-15,-5 3 0 16,-5 0 0-16,-4-9-1 0,-4 7 1 16,-1-6 0-16,-3 5 0 15,0 3 0-15,3-3-12 16,-2 2-28-16,-7-4-113 16,10 4-63-16,-4-7 122 15</inkml:trace>
  <inkml:trace contextRef="#ctx0" brushRef="#br1" timeOffset="-127017.917">11226 12894 665 0,'3'-8'330'15,"0"7"-96"-15,0-6-56 16,-1 3-30-16,-2 1-12 16,1 1-10-16,-1 2 1 15,0 0 7-15,0 0 4 0,0 0-11 16,-1 3-15-1,-4 13-39-15,-17 18-18 0,9-24-17 16,-1 1-6-16,-3-8-11 16,-9 6-4-16,-2-3-6 15,-6-4-2-15,-1-2-3 16,1-2-1-16,14 3-1 16,4 0-2-16,10 3 0 15,-2-4-1-15,3 0-1 16,7 2 0-16,-8-1-2 15,12 6 0-15,-10-4 0 16,4 2-1-16,3-2 0 16,1 3 1-16,-1 3 1 15,-11-5 1-15,6 7 0 16,4-1 0-16,-3-2 1 16,12 2 0-16,-16-1 1 15,-10 1-1-15,9 2 0 0,1 4 0 16,4-4 0-16,-2-1 0 15,-6-3 0-15,-7-2-1 16,9-3 0-16,3 1 1 16,-2-2-1-16,6-2 0 15,2-3-2-15,-2 2-2 0,0 0-5 16,2-5-2 0,10-8-4-16,38-26-2 0,-19 30 1 15,3 3 4-15,-7 2 6 16,3 2 2-16,-15 3 0 15,-1 1 0-15,-1 6 0 16,-5 0 1-16,0 4 2 16,-3 2 1-16,-3 2 1 15,-2 4 1-15,0 5 2 16,0 2 0-16,-1 2 1 16,-4 0-1-16,-5-3 2 15,0 3 1-15,-6-7 0 16,-2-3 3-16,-5-4 2 15,-11-7 1-15,10-2 1 16,7 6-1-16,-3-7-2 16,7-3-2-16,-11 0-4 0,-9-6-1 15,4 1-2-15,6 6 0 16,0-5-1-16,12 6 0 16,-1-1-1-16,0-4 1 15,6-1-1-15,-1-4-4 16,7 0-26-16,0-12-28 15,9-2-120-15,2-3-98 0,5-9 170 16</inkml:trace>
  <inkml:trace contextRef="#ctx0" brushRef="#br1" timeOffset="-126252.734">11603 12959 518 0,'9'-7'262'0,"1"5"-68"15,-1-1-22-15,-4-5-34 0,1 7-5 16,-5-5 1-16,2-2 2 15,-1 8 6-15,2 0-2 16,-3-1-1-16,-1 1-3 16,0 0-3-16,0-1-7 15,-1-1-38-15,0 1-21 16,-1 0-36-16,0 0-9 16,-20 1-9-16,-35-5-3 15,25 6-2-15,-1 2-1 16,-4 1-2-16,1 2-1 0,17 2-1 15,-12-4 0-15,8 2 0 16,6 7 0-16,-7-5 0 16,14 5 0-16,2-1-2 15,8 3 0-15,-2-4-1 16,3-3 0-16,8 4 0 16,5-2 1-16,7-2 1 15,2-1-1-15,7-3 2 16,-2-4 1-16,10 1 0 15,-4-4 0-15,0-4 1 16,1-3-1-16,-9-5 1 16,-2 2 0-16,-5-5-1 15,-3 1 1-15,-4 3-2 16,-3-4 0-16,-3 6-1 16,-1 4-1-16,-5 3-1 0,-4 6-3 15,4 3-1-15,-6 1 0 16,2 7 2-16,2 3 2 15,-9 4 0-15,1 2 1 16,-3 4 0-16,-4-4 1 16,3 11 1-16,3 2-2 15,-3 5 2-15,4 7 0 16,-2-8-1-16,-4-4 0 0,8-4-1 16,-10-5 1-16,9-2 0 15,1-2 0-15,-3-5 1 16,20 0 0-16,-20-9 0 15,13 4 0-15,3-5 2 16,-14-6-33-16,14 1-55 16,-6-2-320-16,2 1 272 15</inkml:trace>
  <inkml:trace contextRef="#ctx0" brushRef="#br1" timeOffset="-124013.042">12100 13088 149 0,'38'-8'130'15,"-36"7"40"-15,-2-4-7 16,4 1-22-16,-4 3-20 15,0 0-32-15,0 0-6 16,0 0-7-16,0 0 5 0,20-9 11 16,14-13 5-16,-30 20 2 15,0-3-2-15,2 6 0 16,-3 0 1-16,3 1 2 16,-2 4-5-16,-4-3 2 15,0 5 2-15,-4 2 8 16,-8 0 3-16,-8 13-19 15,2-1-17-15,-7 6-36 16,-3 4-11-16,2-5-11 16,3-6-4-1,11-10-3-15,1 0 1 0,-28 19-2 16,8-6 1-16,7-3-4 16,10-17-1-16,8 0-4 15,3 6 1-15,-1-7-30 16,2 5-32-16,7 4-58 15,-4-9-33-15,3 1-56 0,-6 0-16 16,2-3-66 0,0 0-47-16,0-2 221 0</inkml:trace>
  <inkml:trace contextRef="#ctx0" brushRef="#br1" timeOffset="-123722.772">12032 13089 706 0,'8'-12'383'0,"-8"3"-60"15,2 8-27-15,-3 1-56 16,-4 0-31-16,4 0-62 16,0 0-31-16,0 0-41 15,-2 10-8-15,3 9-18 16,4 27-9-16,8-21-14 16,-5-4-4-16,3 5-8 15,-1-3-3-15,3 1-3 16,-2-4 0-16,1 0-1 15,0 3 1-15,-5-11 0 16,0 3 1-16,-3-11-1 16,-3-2 0-16,0-1-67 15,0-1-42-15,0-1-115 16,0 0-98-16,5-7 205 16</inkml:trace>
  <inkml:trace contextRef="#ctx0" brushRef="#br1" timeOffset="-123404.429">12604 12942 777 0,'3'-19'449'16,"-2"12"-42"-16,-1 4-86 16,-2-2-97-16,1 5-45 0,0 0-72 15,0 0-25-15,0 4-30 16,-5 16-5-16,-6 36-7 15,3-28-4-15,-1 6-8 16,-2-2-4-16,-2 6-6 16,5 3-3-16,-5-2-3 15,9 1-2-15,-3-13-3 16,-5-8 1-16,10-7-1 16,-3-3 0-16,6-5-5 15,4 0-15-15,-3-10-54 16,8-5-43-16,0-4-124 15,9-14-72-15,8-1 190 16</inkml:trace>
  <inkml:trace contextRef="#ctx0" brushRef="#br1" timeOffset="-122924.051">12933 12930 777 0,'2'-2'512'0,"-7"-1"-10"15,3 5-226-15,1-2-53 16,0 0-81-16,-7 2-30 16,-7 19-28-16,-17 34-16 0,19-31-20 15,2 2-7-15,3 4-10 16,-10-2-3-16,12 3-7 16,4 2-3-16,1-3-7 15,4-1-2-15,-3-4-4 16,-2-5 0-16,7-5-1 15,0-4 1-15,4-2-1 16,-3-1 1-16,4 0 0 16,1-4 0-16,1-5 1 15,9-3 0-15,-1-9 1 16,-2-7-1-16,10-6-2 16,-1-3 0-16,-2-13-1 15,2 2-1-15,-10-1 2 16,-5-3 0-16,-11 7 0 0,-1-2 0 15,-5 5 0 1,-7 3 0-16,0 12-1 0,-3-4 0 16,-2 12-2-16,-1 6-1 15,7 10-3-15,-2 12-1 16,-6-7 0-16,10 6 0 16,-12-6 8-16,12 6-25 15,6 4-77-15,-4-3-43 16,16 0-108-16,-15-5-52 0,14 0 198 15</inkml:trace>
  <inkml:trace contextRef="#ctx0" brushRef="#br1" timeOffset="-122520.776">13182 12661 743 0,'-5'-1'393'16,"0"1"-92"-16,1 0-33 15,1 0-62-15,1 0-23 16,1 0-48-16,0-1-30 16,1 1-39-16,0 0-11 15,0 0-10-15,5 1 4 16,18 8-4-16,23 6-5 0,-27-10-7 16,8 1-6-16,-13-3-9 15,6 2-4-15,-11-5-4 16,3 0 0-16,6 0-25 15,-17-6-58-15,10 2 297 16,-9-4-193-16</inkml:trace>
  <inkml:trace contextRef="#ctx0" brushRef="#br1" timeOffset="-121591.115">13828 12384 672 0,'2'-7'378'16,"-2"9"-45"-16,-2-4-50 0,2 2-55 16,-1-1-24-16,0 0-39 15,0 0-29-15,0 1-37 16,0 0-9-16,-1 0-22 15,-3 10-8-15,3-8-14 16,-10 5-6-16,-42 20-10 16,28-28-2-16,14 10-10 15,-11-10-4-15,13 5-7 16,-1-2-3-16,2-2-2 16,2-1 0-16,0-3-2 15,3 4 0-15,0 0 0 16,2 5 0-16,2-5 0 15,-1 0 0-15,0 0 0 0,0 0 0 16,0 0 0-16,0 0 2 16,0 0-1-16,-1 5 0 15,-1 6 0-15,1 0-1 16,-7 18 1-16,8-20 0 16,-1-7-1-16,-1 2 1 15,-9 1-1-15,8-5 0 16,4 2 0-16,-2-4 0 0,2 2-1 15,0 0 0-15,0 0 0 16,0 0 1-16,0 0-1 16,0 0 1-16,1 0-1 15,7 1 1-15,-2 0 0 16,2-1 0-16,2 0 0 16,1-1 0-16,35-8-1 15,-24 9 1-15,0 0 0 16,2 0-1-16,-4 3-1 15,-8-3 0-15,0 6 0 16,3 4 0-16,-14 1 1 16,12 5 0-16,-13 4 1 15,-10-4 0-15,4 7 1 16,-1 1 0-16,1-2 1 0,0 2 1 16,-5-5 0-16,-11-7 3 15,3-2 1-15,-2-3 1 16,2-1 6-16,1-4 0 15,-5-4 1-15,0-5-1 16,-2-9-4-16,4 1-3 16,6 1-3-16,-1 0-3 15,7 8-14-15,3 5-18 16,0 1-90-16,7 0-54 16,-4 6 104-16</inkml:trace>
  <inkml:trace contextRef="#ctx0" brushRef="#br1" timeOffset="-120734.899">14011 12816 679 0,'1'-3'371'16,"0"0"-69"-16,-1-3-39 15,0 6-66-15,0 0-29 0,0 0-63 16,0 0-30-16,0 0-39 15,3 8-9-15,1 20 12 16,25 32 4-16,-16-25 4 16,2 7 3-16,-3 0-7 15,13 0-2-15,-16-7-5 16,-2 0-3-16,-7 6-7 16,-6-1 0-16,-15 7-4 15,-1-9-2-15,-1-24-1 16,-7 9-1-16,12-23-3 15,-4 4 0-15,-9 13-6 16,7-17-5-16,-4 7-43 16,-1 2-23-16,15-5-63 15,14-2-36-15,0-2-252 16,11 0 276-16</inkml:trace>
  <inkml:trace contextRef="#ctx0" brushRef="#br1" timeOffset="-120241.542">14694 12801 485 0,'-10'6'306'15,"-8"-5"-17"-15,18-12-99 16,-9 2-22-16,26-5-20 16,3 3-6-16,1 5-7 15,-21 6-1-15,-11 0-9 16,-12 9-11-16,6 3-30 15,-9-2-10-15,1 2-6 16,6 1-1-16,-16 8-2 16,8-1-5-16,1-3-19 0,-2 5-7 15,-5 0-14-15,-2 6-5 16,-1 11-7-16,23-13-3 16,-4 10-2-16,5 9 0 15,3 0 0-15,-1 11 2 16,6-11 2-16,6 5-1 15,23-15 1-15,-29-9-4 16,22-3-3-16,10-6 11 16,-13-7-60-16,17 3-42 0,-13-8 59 15</inkml:trace>
  <inkml:trace contextRef="#ctx0" brushRef="#br1" timeOffset="-117873.936">14945 12970 384 0,'-1'-1'244'16,"-1"-1"-21"-16,1 1-62 16,0 0-18-16,0 0-27 15,0 0-14-15,0 0-16 16,0 0-3-16,0 0-11 16,0 0-4-16,0 0-6 15,0 0-2-15,-1-1-4 16,2 1-3-16,0 0-5 15,12-8-4-15,11-3-9 16,33-4-5-16,-25 13-12 16,3-3-4-16,-1 5-4 15,3 1-2-15,-11 1-2 0,-9-2-1 16,3 4 0-16,-17 1 0 16,-2 5 6-16,4 4 3 15,-19 2 5-15,4 0 0 16,-7 4-5-16,-16-2-4 15,6 2-2-15,-1-4-2 0,5 0 0 16,5 0 1-16,1-5 0 16,0 1 1-16,5-6 1 15,2-5 1-15,2 0 1 16,7-3 0-16,1-3-5 16,2-1-4-16,8-1-3 15,-2 0-4-15,1 3 2 16,2 1 0-16,4-1-1 15,0 1 1-15,6 2-1 16,-7 2 1-16,2 3-1 16,-2 2 1-16,3 5 0 15,8 3 0-15,-10 4 0 16,2 1 1-16,-13 3 2 16,-3 2 0-16,-3 5 0 15,-5 0 1-15,-5 1 1 0,-6 3 1 16,-1-8 2-16,-8-14 0 15,8 6 4-15,-9-13 4 16,4 6 8-16,0 9 3 16,-7-12 8-16,8 7 0 15,-5-16-1-15,1-6-2 16,-2-3-8-16,-8-10-3 16,9 2-7-16,13 3-3 0,2-1-5 15,9 0-2-15,5 7-2 16,0 0-3-16,5 3-14 15,-3 7-26-15,8-2-65 16,-9 0-41-16,9 3-137 16,-4-1 178-16</inkml:trace>
  <inkml:trace contextRef="#ctx0" brushRef="#br1" timeOffset="-117488.818">15453 13238 894 0,'0'-8'474'0,"-1"-3"-143"15,-1 11-103-15,-1-2-37 16,-1 3-64-16,3-1-26 0,0 0-45 16,-4 11-14-16,-5 13-11 15,-16 12-4-15,14-23-5 16,7 5-3-16,0-6-8 15,0-2-1-15,5-4-1 16,0 2-1-16,-1-8-9 16,1 5-44-16,6-5-111 15,-1-8-128-15,8-2 168 16</inkml:trace>
  <inkml:trace contextRef="#ctx0" brushRef="#br1" timeOffset="-116874.318">15838 13017 287 0,'-43'-33'203'0,"31"37"31"16,18-12-40-16,-19 12-21 16,-3-3-6-16,40-14 1 15,-32 14 1-15,-4 1-9 16,23-2-6-16,-42 17-24 16,2-1-15-16,25-7-22 15,12 6-8-15,-19 5-16 16,-5-2-10-16,-9 5-19 15,-32 9-12-15,29 0-16 16,6-1-4-16,19-3-6 16,0 0 0-16,8 0 2 15,1-13-1 1,-2-7 1-16,0 1 1 0,17 17 1 16,1-10 0-16,11-3 1 15,-18-10 1-15,9-2 3 16,-3 1 1-16,-18-20-2 0,17 4 0 15,5-10-4-15,3-4 0 16,9-7-2-16,-7-8 1 16,-16-5-1-16,-3 2 1 15,-3 11 0-15,-7 3-1 16,-3 7-1-16,-5 4-1 16,-11 2-2-16,1 7-3 15,-3 7-2-15,-6-3-1 0,7 11 0 16,7 8 1-16,2 0 5 15,0 0-16-15,14 6-63 16,-26-9-38-16,17 3-106 16,-5 3-54-16,5-6 178 15</inkml:trace>
  <inkml:trace contextRef="#ctx0" brushRef="#br1" timeOffset="-116174.338">16313 12937 1042 0,'0'-7'524'0,"-5"1"-177"15,4 6-142-15,-6-7-32 16,-4 4-62-16,4 2-18 15,-7-4-36-15,-5 2-17 16,-2 7-13-16,7 2-3 16,1-1-10-16,-2 11-3 15,-15-12-5-15,-14-1-2 0,-3 4-2 16,8-6 0-16,22 8 0 16,5 1-2-16,3-6 0 15,6 4-3-15,4-2-2 16,4-2-1-16,10 4 1 15,1-1 0-15,15 2 2 16,4 3 0-16,-4 1 1 16,3 1 0-16,-6 4 1 15,-8 5 0-15,-10 0 0 16,3 6-1-16,-10 1 2 16,-1-1-1-16,-3 2 1 15,-7-4 2-15,-7-6 0 16,2-2 1-16,-3-5 0 15,-14-8 1-15,1 0 0 16,-4-6 1-16,6-1 2 0,11-7 1 16,5-1 1-16,-4-7-1 15,6-5-1-15,5 6-3 16,3-10-2-16,1 2-2 16,3 0-2-16,2-4-1 15,8 6 1-15,0 0 0 16,7-1 0-16,4 2 1 15,7-1 0-15,7 1 0 16,-5 1 1-16,-9-3 0 0,1 2 1 16,-10 1 0-16,5 3-1 15,2 3 0-15,-7 7 0 16,1 0-2-16,-6 3-5 16,-1-2-25-16,-1 11-74 15,-3 2-44-15,-4 4-163 16,-1 3 194-16</inkml:trace>
  <inkml:trace contextRef="#ctx0" brushRef="#br1" timeOffset="-115574.983">16608 12888 826 0,'1'-14'483'0,"17"12"-71"16,-14-7-178-16,-4 9-31 0,0-1-76 16,-16-4-28-16,5 18-37 15,6 5-15-15,-15 10-1 16,-3 5 6-16,-4 3-3 15,-6-5-8-15,10 6-11 16,0-3-8-16,12 10-9 16,1-2-4-16,1-2-2 15,6 0-2-15,3-9 0 16,2 1-2-16,3-10 1 16,0-1-1-16,3-10 0 15,1-5-1-15,6-3 1 16,6-3-1-16,1-1-1 15,3-2-1-15,11-5-5 16,-1-6-7-16,-4-11-4 16,6 5 2-16,-9-10 6 15,-15 0 5-15,16 0 6 16,-15-8 0-16,-8 5 1 0,2 2-1 16,-20 15 0-16,5 4-1 15,-9 14-2-15,5 7 0 16,-13 4 0-16,-1 6 1 15,2 6 6-15,-10-1 1 16,15 3 0-16,-3-4-2 16,11 0-2-16,9-4-1 0,3 5-1 15,9 1 7-15,-4-11-43 16,4 6-47-16,-4-16-96 16,1 4 98-16</inkml:trace>
  <inkml:trace contextRef="#ctx0" brushRef="#br1" timeOffset="-113890.128">17335 13068 412 0,'4'-6'302'0,"-2"-1"59"0,0 1-96 16,-2 3-53-16,3 1-26 15,-3 2-37-15,0-1-17 16,-2 1-44-16,1 0-16 16,0 0-24-16,-8 9-4 15,-20 19 3-15,-43 42 0 16,33-22-6-16,-8-4-8 0,10 1-14 16,4-8-5-16,-7-10-6 15,8-7 0-15,7-8-1 16,8-4 0-16,16-2 3 15,2-4-39-15,7-8-121 16,4-9-86-16,3-2 129 16</inkml:trace>
  <inkml:trace contextRef="#ctx0" brushRef="#br1" timeOffset="-113624.683">17165 13100 817 0,'1'-4'441'0,"-2"0"-92"16,1 4-67-16,-1 0-94 16,1 0-45-16,0 0-55 15,0 0-23-15,3 8-14 0,8 13-1 16,10 29-5-16,-21-28-6 16,0 8-14-16,15 4-5 15,-3-6-9-15,4 0-2 16,-8-12 0-16,-13-6 0 15,0 6 3-15,5-7-4 16,3 0-74-16,3-7-53 0,2-13-152 16,-6-2-200-16,10-10 309 15</inkml:trace>
  <inkml:trace contextRef="#ctx0" brushRef="#br1" timeOffset="-113307.396">17735 12842 1065 0,'-9'-14'550'0,"11"8"-141"16,0 5-113-16,-2 1-123 16,-1 0-52-16,0 0-70 15,-8 23-13-15,-15 40-5 16,11-23-3-16,2-2-4 15,-8 3-4-15,-2 4-7 0,18 8-5 16,-10-4-1-16,16-1-2 16,-7-8 0-16,-19-15 0 15,11-3-1-15,-3-8 2 16,13-5 2-16,21-2-13 16,-16 1-55-16,9-19-40 15,10-7-118-15,-50 10-65 16,46-25 176-16</inkml:trace>
  <inkml:trace contextRef="#ctx0" brushRef="#br1" timeOffset="-112788.618">18063 12908 1162 0,'1'-8'590'16,"9"5"-212"-16,-20 20-151 15,-22-4-48-15,-3 13-70 16,20-7-14-16,-13-2-38 16,12 9-11-16,-1-2-19 15,1-4-6-15,10 12-5 16,-1-4-4-16,4 7-3 0,4 7 1 16,-2-9-3-16,2 1-1 15,-1-10 0-15,-1-6-2 16,-1-7 0-16,4 5 1 15,5-3-2-15,-5-6 2 16,10 7-1-16,-4-14 1 16,4-2 0-16,8 1-2 15,-7-18-2-15,9 2-1 16,0-9-1-16,6-5 0 16,2-5 4-16,11-4 2 0,-7-4 0 15,-49 2 0-15,24-1-5 16,-20 7-3-16,9 5 1 15,24 3 0-15,-28 8 2 16,8 7 0-16,-18 2 0 16,9 0 0-16,-7 5-3 15,-8-2 0-15,1 4-2 16,-1 7 0-16,5 4 0 16,-2 1 5-16,5 7-42 15,-3-6-36-15,4 7-73 16,1 2-42-16,3-3-61 15,7 8-46-15,-5-12 199 16</inkml:trace>
  <inkml:trace contextRef="#ctx0" brushRef="#br1" timeOffset="-112477.353">18328 12847 998 0,'2'-3'480'16,"-1"1"-172"-16,0 0-43 0,-1 1-68 15,0 0-35-15,0 0-61 16,3-2-32-16,8-3-39 15,4 2-12-15,30-8-11 16,-25 22-2-16,-5-9-1 16,-1-2-1-16,0 12 22 15,0-11-34-15,0 0-76 16,0 4-53-16,-5-6 62 16</inkml:trace>
  <inkml:trace contextRef="#ctx0" brushRef="#br1" timeOffset="-111640.018">19001 12615 883 0,'4'-5'405'0,"3"6"-163"16,-6-1-48-16,-2 0-32 15,0 0-18-15,0 0-26 16,-1 0-11-16,1 0-11 15,0 0 0-15,0 0-8 16,0 0-13-16,-14 6-28 16,-33 14-11-16,34-15-16 15,-7-1-4-15,4-1-8 16,1 0-1-16,3-2-3 16,2 0-1-16,3-1-1 15,0 0 0-15,8 1-2 0,-2 2 1 16,2-1-1-16,0-2 0 15,-1 0 0-15,1 0 1 16,0 0-1-16,0 0 1 16,0 5 0-16,-1-4-1 15,-2 8 1-15,-2-2-1 16,0 4 1-16,-15 25 0 16,12-34 0-16,2 1 0 0,0 2-1 15,6-2 0-15,0-1-1 16,0-2 0-16,0 0-1 15,0-1-2-15,0 0 0 16,0 1 1-16,7-1-2 16,7-2 2-16,29-9-1 15,-31 5 0-15,3 7 1 16,2 4 0-16,-5 0 1 16,-2 1 0-16,1 10-1 15,-7 0 0-15,0 1 0 16,-2 5 1-16,-4-4 2 15,-2 0 0-15,2 5 0 16,-5-5 1-16,1 5 1 16,-8-7 0-16,-5-6 3 0,0-4 2 15,-3-4 1-15,5 10 1 16,-12-11-2-16,0 3 0 16,-1-2-3-16,3-8 0 15,3 2-3-15,9 2 0 16,-10-4 12-16,10 4-30 15,-2 8-68-15,3-5-33 16,28 11 54-16</inkml:trace>
  <inkml:trace contextRef="#ctx0" brushRef="#br1" timeOffset="-110840.766">19261 12731 534 0,'-1'-5'317'16,"-2"-2"-54"-16,4 2-54 16,2 2-19-16,0 1-27 15,-3 1-12-15,0 0-26 0,0 0-13 16,0 0-31-16,0 0-16 15,0 1-27-15,9 5-8 16,8 24-2-16,27 33 6 16,-18-12 9-16,-3-9 2 15,1-1 2-15,-1 4-4 0,-4-6-8 16,-10 3-3-16,-7-5-9 16,3 4 5-16,-21-2 12 15,4-1 3-15,-15-1 1 16,-9-5-6-16,12-1-17 15,-9-5-5-15,3-7-4 16,-3-2-1-16,-11-12 2 16,6 7-9-16,8-6-60 15,-5-3-49-15,35-8-119 16,5 3-392-16,-5 11 426 16</inkml:trace>
  <inkml:trace contextRef="#ctx0" brushRef="#br1" timeOffset="-108310.395">7766 14345 273 0,'16'-35'172'0,"-10"25"9"16,-3 0-20-16,4 4-22 15,-5 1-7-15,2-2-18 16,-2 6-8-16,-1 1-9 16,4 3-3-16,-5-3 0 15,-1 0-4-15,0 0-10 16,0 0-2-16,0 0-32 15,-7 1-8-15,-14 5-15 16,-16 20-10-16,10-6 9 0,-5-2 0 16,8 6 1-16,-24-5-4 15,11 7-4-15,3 4-2 16,-7 1-2-16,15 2-2 16,7 1-1-16,-2-7-3 15,9-2-2-15,2 0 1 16,10 0 0-16,5 1-1 15,1-4 0-15,2-5-1 0,2-5 3 16,6 3 0-16,11 0 1 16,4-3 2-16,-1-3 1 15,1-6 1-15,-1-3 3 16,12-1 1-16,6-4 1 16,3-3 1-16,2-13 2 15,-14-4 1-15,3-7 0 16,-4-5-2-16,-2 4-3 15,-5-2-3-15,-2 8-1 16,-10-2 0-16,-3 5 11 16,4 5 5-16,-18-3 14 15,-1 2 7-15,-13-3 0 16,-2 3-1-16,-2 1-9 16,0 5-7-16,-4 3-10 15,-11-2-6-15,-3-1-7 16,5 3-1-16,-9-1-4 15,9 6-1-15,-11 2-1 0,6 3 0 16,20 5-1-16,-17-6 1 16,22 9-1-16,6-2-1 15,-18-4-1-15,18 9-2 16,2-2 1-16,-34 3 4 16,53 0-51-16,-36 3-30 15,12-4-81-15,33-3-61 16,-33 6 146-16</inkml:trace>
  <inkml:trace contextRef="#ctx0" brushRef="#br1" timeOffset="-107913.31">7782 14664 812 0,'-14'-13'405'0,"8"-10"-113"16,-3 5-69-16,7 14-51 0,-2 0-28 16,4-4-47-16,2 10-23 15,10-3-38-15,-12 2-14 16,2 25-7-16,8-8 1 15,-19 12 5-15,26-9 3 16,-1 2-4-16,-9 4-2 16,12-5-7-16,-8 7-1 15,-5-11-2-15,5-1-1 16,-9-7 3-16,-4 6-1 0,4-4 0 16,8-12 6-16,5-4-42 15,-14 4-48-15,3-9-142 16,-4 2-111-16,3 2 199 15</inkml:trace>
  <inkml:trace contextRef="#ctx0" brushRef="#br1" timeOffset="-107222.981">8519 14500 710 0,'28'-8'338'15,"-13"2"-122"-15,2 3-22 0,-24 5-38 16,-27 5-13-16,3 1-22 16,23-10-2-16,-8 7-7 15,39-16-11-15,-31 14-23 16,-9 1-17-16,5 0-27 16,-35 19-9-16,30-19-11 15,-17 29-3-15,1-17-6 16,9-4 0-16,-14 12-3 15,7-22 0-15,21-5-1 16,0-2 0-16,5 5-2 16,14 0-3-16,-4 2-2 15,4 6 1-15,24-23 1 16,-5-2 2-16,-16 35 2 16,9-5-1-16,-7 1 1 15,6 5 0-15,0-10-1 16,20-14 0-16,-22 20 1 0,26-2-1 15,-20-2 0-15,-24 10 1 32,0-11 0-32,0 1 1 0,0 22 3 0,-38 1 2 15,14-11 7-15,-6-16 5 16,10-4 9-16,-5 11 4 16,2-7-1-16,3-1-5 15,-12-5-7-15,8-9-5 0,3 1-4 16,-2-4 0-16,4-2-4 15,5-3-2-15,-1-3-23 16,10 7-25-16,8 1-63 16,-24 5-43-16,32 1-120 15,-1-2-99-15,4 7 237 16</inkml:trace>
  <inkml:trace contextRef="#ctx0" brushRef="#br1" timeOffset="-106830.149">8745 14559 829 0,'-8'-18'459'15,"4"5"-82"-15,-6 6-89 16,9 6-111-16,-4-7-34 16,-3 14-65-16,7 7-26 15,-8 8-38-15,2 10-4 0,2 9 4 16,-4 2 3-16,10 12 6 16,-1 0 2-16,3 5 7 15,-7-4 0-15,-2 0-3 16,-3-3-5-16,6 0-9 15,10 4-4-15,-6-13-3 16,15 5-1-16,-10-16 0 16,-6-8 0-16,0-5 0 15,-4-8 2-15,6-4-33 16,0 0-24-16,3-7-89 16,0-7-67-16,-5-7 129 15</inkml:trace>
  <inkml:trace contextRef="#ctx0" brushRef="#br1" timeOffset="-106246.83">8540 14468 422 0,'-13'-4'303'0,"-7"-4"47"16,14 6-87-16,-1-1-70 16,15 4-33-16,-5-1-54 15,8 1-26-15,0 0-31 16,-13-1-7-16,33 6-7 15,-17-2 3-15,7 4 0 16,8-3-1-16,-19 0-1 16,16-1-2-16,16 4-8 15,3 7-4-15,6-2-9 16,-3 5-2-16,0 0-5 16,-5-5-1-16,-3 5-2 15,-7 0 0-15,-14 1-1 16,1 2 1-16,-16-5 3 0,9 4 9 15,-13-4 24-15,-6 1 12 16,8 7 12-16,-14-5-4 16,-3-2-18-16,-12-1-10 15,-16-5-11-15,-3-1-2 16,5-1-3-16,4 0-1 16,0-10-4-16,5-2 1 15,-4-5-4-15,3-3-2 0,0 1-3 16,18 2-1-16,-5-2-25 15,10 3-15-15,10 1-58 16,-4 0-42-16,12 1-80 16,-3 3-70-16,11 7 184 15</inkml:trace>
  <inkml:trace contextRef="#ctx0" brushRef="#br1" timeOffset="-105795.376">9377 14499 733 0,'-1'-1'397'0,"-3"-1"-57"16,-1-2-138-16,-3 0-31 0,6 1-51 16,1 2-65-16,0 0 10 15,0 0-8-15,1-1-5 16,8-3-1-16,21-2-5 15,30 10-5-15,-35 4-4 16,6-1-4-16,5 1-7 16,1 1-4-16,10 0-7 15,-10-5-3-15,-12-2-3 16,-3-3 1-16,-9 1 1 16,0 0 2-16,-3-3 1 15,-8 0 5-15,-1-4-72 16,-1 3-64-16,-8-3-247 15,3 9 222-15</inkml:trace>
  <inkml:trace contextRef="#ctx0" brushRef="#br1" timeOffset="-105481.043">9326 14688 848 0,'-6'0'402'0,"5"4"-146"16,0-8-40-16,1 4-47 15,0 0-16-15,0 0-21 16,6 2-14-16,19 0-6 16,32 4 0-16,-18 0-5 15,-9-5-6-15,0 0-22 16,11-8-6-16,-12 7-25 15,12-3-8-15,-9 0-19 16,-16 9-11-16,7-6-3 16,-11-2-3-16,0-1-4 15,-3 3-36-15,-5-2 306 16,-1 8-214-16</inkml:trace>
  <inkml:trace contextRef="#ctx0" brushRef="#br1" timeOffset="-78580.036">10307 14363 273 0,'1'-3'201'0,"-1"2"29"0,8-5-25 16,-4 3-29-16,0 1-15 15,-4 1-11-15,0 0-2 16,0-1-9-16,2-5-2 15,1 4-16-15,3-2-19 16,-5 4-38-16,1 0-18 16,-2 1-25-16,0 0-2 0,0 5-2 15,-6 18-2-15,-3 40-5 16,3-26-3-16,-3-3 0 16,3-3 0-16,-4-5 0 15,-3-9 0-15,7 14-1 16,0-1 0-16,-6-9-2 15,6 8 0-15,2-10 0 16,-3-3 0-16,8-3 1 16,-1-4 1-16,-4-7 9 15,11-12-3-15,-5 4-64 16,0-6-60-16,2-2-226 16,-3 13 209-16</inkml:trace>
  <inkml:trace contextRef="#ctx0" brushRef="#br1" timeOffset="-78244.691">10506 14632 877 0,'0'-17'433'0,"6"11"-128"16,-6-3-72-16,1 10-74 15,1 4-39-15,-2 1-64 16,0-6-16-16,0 0-17 16,4 4-1-16,-2 5-2 15,12 7-3-15,-5 24-4 16,-28-25-2-16,17 5-4 15,-13-7-1-15,20-6-2 16,-16 2 2-16,-1-9 11 16,10-1-20-16,1-2-121 15,4-6-128-15,6 5 148 0</inkml:trace>
  <inkml:trace contextRef="#ctx0" brushRef="#br1" timeOffset="-77497.261">11019 14373 564 0,'2'-5'365'16,"-11"-4"-4"-16,9 5-150 16,7 2-29-16,-13 2-59 15,6 6-20-15,-11-1-31 16,-3-1-5-16,0 1-2 15,8 6-1-15,-1 3-9 16,-2 3-7-16,-5 4-10 16,-10-5 0-16,10 8-18 15,1 3-2-15,5 2-7 0,0 4-7 16,-3-14 1-16,3 1 1 16,0-1-2-16,7-8 0 15,6 7 0-15,3 2 0 16,0-9-1-16,11 7 1 15,-2-2 0-15,0-7 1 16,9 4 1-16,-9-6 0 0,8-5 2 16,2-2 0-16,2-5 2 15,0-2-1-15,1-7 1 16,-3-7 0-16,1-4-2 16,-2-1 0-16,-2-2-2 15,-4 2 0-15,-2-1 0 16,-3 4 3-16,0-2 1 15,-8 1-1-15,-2 0 10 16,-2-7 6-16,-12 9 9 16,8 1 5-16,-16 6-6 15,3 3-7-15,-5 4-11 16,-4 2-4-16,-1 3-5 16,1 5 0-16,-1 2-1 15,1 3-1-15,1 0 0 16,-10-3-2-16,9 1-1 0,-4-3 1 15,3 3-1-15,11-1 0 16,-7-4 10-16,6 3-31 16,9-3-96-16,7 1-58 15,3 3 88-15</inkml:trace>
  <inkml:trace contextRef="#ctx0" brushRef="#br1" timeOffset="-73474.293">11609 14379 178 0,'1'-1'145'0,"1"-2"36"15,0-1-8-15,1 0-23 16,0 0-7-16,0-3-17 16,2 2-8-16,-3 2-8 15,-1-2-2-15,1 2 1 16,0-1-3-16,-2 3-16 15,0 0-8-15,0 0-19 16,0 0-8-16,0-1-11 16,0 1-4-16,0 1-6 15,0 0-2-15,-3 21 0 16,-10 37-1-16,0-15-2 16,-3 0-2-16,0 5-8 15,2 1-2-15,-6-15-5 0,8 8-3 16,1-13-1-16,-12-6-1 15,19 4 0-15,-1-7-1 16,5-6 2-16,5-2-1 16,-10-10 4-16,2-1 3 15,-1-5-13-15,4 3-51 16,0 0-54-16,8-4 60 16</inkml:trace>
  <inkml:trace contextRef="#ctx0" brushRef="#br1" timeOffset="-71587.969">12305 14445 299 0,'6'-3'217'0,"0"-5"26"16,4 5-35-16,-3 1-51 15,-2-3-17-15,3 2-22 16,3-1-6-16,-5 2-3 15,1 0 0-15,-7 0-2 16,-3 4-7-16,3-2-27 16,0 0-9-16,0 0-4 15,0 1-1-15,-6 15 4 16,-18 34 2-16,-12-20-12 16,2 1-5-16,1 2-12 15,-2-5-7-15,7-3-12 16,4 3-3-16,1-7-5 15,2 0 0-15,2-7-2 0,2-6-1 16,0 0 0-16,5-4 0 16,3-4 6-16,1-3-31 15,12 1-104-15,-3-6-60 16,8 0-263-16,1-1 277 16</inkml:trace>
  <inkml:trace contextRef="#ctx0" brushRef="#br1" timeOffset="-71293.599">12093 14503 730 0,'-1'-7'427'16,"0"5"-74"-16,0 2-130 16,1 0-47-16,0 0-75 15,0 0-25-15,0 0-26 16,1 5 0-16,6 15 0 15,16 24-2-15,-11-20-6 16,1-6-4-16,0 3-9 16,-4-2-3-16,1-8-9 15,0 9-2-15,0-6-4 16,1 3-2-16,-1-6 0 0,-3-4 0 16,-2-1-1-16,-5-6 1 15,3 1-11-15,-3-1-32 16,0 0-99-16,0 0-68 15,3-1 114-15</inkml:trace>
  <inkml:trace contextRef="#ctx0" brushRef="#br1" timeOffset="-70866.467">12800 14384 647 0,'4'-12'374'0,"0"-1"-31"15,2 2-96-15,1 0-69 16,6 6-17-16,-4 0-28 15,-2 3-21-15,-3 6-41 16,-17-4-16-16,6 11-21 0,0 5 2 16,-1 6 14-16,4 10 0 15,-11 5-7-15,2 2-5 16,3 11-14-16,-1-5-5 16,-6-4-7-16,3-1-2 15,-6-12-2-15,7-2-1 16,3-5 1-16,1-3-1 15,5-6 1-15,-1-5 6 16,5-4-51-16,-2-4-50 16,4-7-140-16,4-1-30 0,2-5 147 31</inkml:trace>
  <inkml:trace contextRef="#ctx0" brushRef="#br1" timeOffset="-70325.807">13212 14353 782 0,'5'-4'473'0,"-15"6"-106"16,-2 4-108-16,3 3-77 16,-4 3-77-16,1-3-13 15,1 2-22-15,-6 6-29 0,5-2-10 16,0 8-5-16,2 2 3 15,-3 6 6-15,-5 3 0 16,2-1-2-16,-1-5-4 16,5-3-11-16,4-3-4 15,3 1-3-15,5 0 0 16,4 3-2-16,0 0-1 16,4-11-1-16,-1 5 0 0,3-10 0 15,1-5 1-15,3 2 2 16,7-7-1-16,3-6 0 15,2-5-1-15,6-9-2 16,0-3-1-16,1-3-1 16,4 2 0-16,-13-4 1 15,0-2 0-15,-14-3 1 16,-8-2 0-16,-2 3-1 16,-3 6 0-16,-3 3 1 15,3 4-1-15,-7 0-1 16,-7 0-1-16,0 7-2 15,-8-1 0-15,3 8-1 16,-3-4-2-16,5 6 0 16,0 0 0-16,3 1 1 15,6 4 0-15,2 2 0 16,6-3 18-16,0 1-73 0,2-2-36 16,0 0-111-16,0 0-107 15,1 0 207-15</inkml:trace>
  <inkml:trace contextRef="#ctx0" brushRef="#br1" timeOffset="-69852.642">13557 14313 847 0,'-3'-1'394'16,"-1"-6"-166"-16,2 4-7 16,1 2-77-16,-2 0-14 15,2 0-15-15,0 0-25 16,1 0 14-16,0-1-6 16,13-1-18-16,10 1-14 15,35 4-22-15,-27 3-11 16,0 1-13-16,-7-5-5 15,-1-1-5-15,-3 0-1 0,-17-5 0 16,3 0 8 0,12 4-66-16,-22-4-43 0,12 5-130 15,-3-1 122-15</inkml:trace>
  <inkml:trace contextRef="#ctx0" brushRef="#br1" timeOffset="-68978.223">14465 14119 479 0,'6'-4'299'16,"-2"5"3"-16,-2-11-84 0,8 10-59 16,-3-3-19-16,1-1-26 15,-3 6-7-15,-5-8-6 16,4 9 0-16,-4-6 1 15,0 2-1-15,0 0-9 16,-1 0-9-16,0 0-17 16,0 0-9-16,0 0-15 15,-16-4-6-15,-36-8-5 16,28 6-2-16,-9 6-7 16,12 2-4-1,11-1-6-15,1 2-1 0,-28 2-6 16,0-4 0-16,-77 83 13 62,117-79-21-62,-2-1 4 16,2-2 3-16,4 3-1 0,2 1 2 16,12 1 0-16,6 7-1 15,-5-8-1-15,5 3 0 16,-13-7 0-16,-6-4 0 15,9 3 1-15,-4-12 0 16,6 4 0-16,15-6 1 16,-7 0-1-16,6-2-1 15,-2-2-1-15,-14 2 0 16,-3-5-1-16,-5 18 1 16,2-4-1-16,-6 6 0 15,-1 1 0-15,-3-3-3 16,0 3 0-16,-1 0-2 15,0 0-1-15,-2 2 4 16,-4 10-1-16,-4 11 2 16,-15 15 0-16,19-13 1 15,-6-7 0-15,1-2 1 0,-1 6 2 16,2 0 0-16,9 5 2 16,-9-11 2-16,13 9 1 15,-12-8 2-15,-12-1 1 16,8 0 1-16,-8-5 0 15,4 1-3-15,13-2 0 16,-1-2-1-16,-13-5 1 0,21-1 2 16,-5 0 0-16,5-4-6 15,-2 1-20-15,0 0 298 16,1 0-219-16</inkml:trace>
  <inkml:trace contextRef="#ctx0" brushRef="#br1" timeOffset="-64565.893">7406 15959 350 0,'3'-8'251'0,"0"2"5"0,-3 4-70 15,0-2-24-15,0 3-41 16,0-1-14-16,0 1-16 15,0 0-8-15,0 0 4 16,0 0-5-16,0 0-21 16,0 0-8-16,0 0-15 15,0 1 0-15,-2 10 5 16,-1 13 5-16,-3 45-3 16,-5-38-4-16,4 9-9 15,1 3-8-15,-1 2-8 16,2-2-4-16,-1 5-3 15,-1-8-1-15,-2-12-2 16,3 5 1-16,1-14 1 16,-2-2 1-16,-3-8 4 15,4 1 4-15,-6-14-6 0,2 0-22 16,3-1-72-16,1-8-47 16,5-2-167-16,2-7 185 15</inkml:trace>
  <inkml:trace contextRef="#ctx0" brushRef="#br1" timeOffset="-63981.883">7843 16011 635 0,'0'-6'361'15,"1"8"-53"-15,0-1-127 16,-1-1-5-16,0 0-40 16,0 0-12-16,0 0 2 15,0 0 7-15,0 0 2 16,0 0-13-16,-1 0-39 16,0 0-24-16,-23 1-31 15,-33 13-9-15,11-6-8 16,11 8-3-16,2-3-4 15,-14-7 0-15,17 10-1 16,-17-6-1-16,6 1 0 16,12 1 0-16,5-1-2 0,3-5 2 15,9 1-2-15,0-3-1 16,2-3 0-16,10 6-2 16,-4-5-4-16,3 2-1 15,2-4 0-15,-1-2 0 16,0 1 6-16,0 0 1 15,0 0 0-15,0 0 0 16,0 0-3-16,9 0 0 16,3 1-1-16,0 2 0 0,25 13 2 15,-24-3 0-15,7 7 2 16,-2 6 1-16,0 3 0 16,2 4 1-16,-4 0 0 15,7-7 0-15,-5-2 0 16,-12-8 0-16,3-6 0 15,-9 1 0-15,-2-3 0 16,11-2 2-16,-1-1 3 16,11-2 5-16,8-2-62 15,-3-1-56-15,-6-6-207 16,-1-4 191-16</inkml:trace>
  <inkml:trace contextRef="#ctx0" brushRef="#br1" timeOffset="-62865.77">8175 16198 441 0,'3'0'246'0,"1"-1"-37"16,0-2-35-16,-4 2-42 16,0 0-13-16,0-1-25 15,1 1-13-15,2-1-14 16,4-1-2-16,-7 2 14 16,0 0 12-16,0 0 19 15,0-2 3-15,0 2-9 16,-2 0-14-16,-4-2-33 15,-19-1-13-15,-41 2-22 0,35 10-6 16,-4 0-7-16,1-1-2 16,8 1 0-16,-5-6-1 15,10-2-1-15,3 1 0 16,7-1-3-16,1 0-1 16,6 2-1-16,3-2-2 15,1 1-6-15,0-1-2 16,0 0-1-16,0 0 1 15,12 2 5-15,5 3 1 0,31 13 2 16,-18-4 1-16,2 1 1 16,3 4 0-16,-19-9 1 15,16 5 0-15,-5 2 0 16,-10-6 0-16,15 3 0 16,-28-9-1-16,0 1 1 15,6 2 0-15,-14-1 1 16,-3 3 1-16,0 3 2 15,-10-3 2-15,-1 2 4 16,5 2 1-16,-7-1 5 16,-8-5 2-16,-2 1 3 15,-4-1-1-15,0-8-1 16,6 0 0-16,12 4-3 16,-5-10 0-16,6 1-3 15,1-2-1-15,4-11-5 16,0-6-2-16,2-6-16 15,-2 3-12-15,-1-1-33 0,8 10-18 16,0 6-44-16,5 8-24 16,5 9-59-16,-4 5-63 15,7 8 172-15</inkml:trace>
  <inkml:trace contextRef="#ctx0" brushRef="#br1" timeOffset="-62349.964">8384 16287 733 0,'0'-17'371'16,"1"5"-106"-16,1 4-32 15,-1 4-57-15,0 3-24 16,-1 1-51-16,0 0-25 16,-1 0-33-16,0 5-9 15,-1 23 9-15,-4 36 3 0,4-18 5 16,0 5-3-16,0-1-10 16,-3 2-7-16,-1-3-11 15,-1-6-4-15,-4-1-5 16,1 1 0-16,1-1-3 15,-3-6 0-15,8-7-1 16,-1-7 1-16,3-17 2 16,3 3 0-16,-1-13-34 15,-2-8-38-15,4-8-100 16,0-12-109-16,11-7 170 16</inkml:trace>
  <inkml:trace contextRef="#ctx0" brushRef="#br1" timeOffset="-61848.472">8375 16278 400 0,'-7'-4'257'15,"1"-4"11"-15,4 4-60 16,-2-4-50-16,3 1-16 0,2 5-30 16,3 1-11-16,-4 0-20 15,0 0-10-15,0 0-12 16,0 0-4-16,23-7 1 16,30-7 0-16,-15 15 1 15,2 1-2-15,3 5-12 16,-13-1-6-16,2 4-12 15,-1 3-6-15,-7 2-8 16,3 2-2-16,-7 11 2 16,-6 0 3-16,-12-6 22 15,1 7 10-15,-8-5 12 16,-8-3 0-16,-3 5-12 16,-5-3-7-16,-2-6-9 15,-11-1-4-15,-2-8-7 0,0 0-2 16,-7-5-3-16,17 1-1 15,-3-2-2-15,3-1-1 16,3-6-4-16,2 1-7 16,7-4-32-16,2-2-22 15,9 8-63-15,-3-4-46 16,6-1-169-16,2 8 210 16</inkml:trace>
  <inkml:trace contextRef="#ctx0" brushRef="#br1" timeOffset="-59232.3">10505 15918 352 0,'6'-3'199'0,"-7"0"-25"15,2-2-24-15,10 8-23 16,-18-9-8-16,6-2-14 16,9 7-2-16,-3-3 2 15,-4-10 4-15,13 13 1 16,-20-9-1-16,-13-6-6 16,21 18-9-16,-16 1-9 15,3 7-4-15,-8 11-16 16,0 0-7-16,-8 1-12 15,-9-2-8-15,7 3-13 16,-12-5-5-16,9 8-11 16,7 3-2-16,-1-4-3 15,9 6-2-15,-2-8-1 0,6 3-1 16,1 0 0-16,3 3-2 16,8 2-1-16,2-2 1 15,7-1-1-15,5 9 1 16,5-9 0-16,-8-4 2 15,14 3 2-15,-5-19 2 16,14 4 4-16,8 0 1 0,7-11 1 16,-9-1 1-16,9-2 2 15,6-4 1-15,-10-11 1 16,14 3 0-16,-18-16 0 16,-3-10 0-16,-7-2-2 15,-5-2 0-15,-3 6 2 16,-4 10 0-16,-9-1 2 15,-5 1 1-15,-12 0 0 16,-6-1 0-16,-7-2-3 16,-6 0-2-16,1 7-5 15,-1 4-3-15,-15-6 3 16,7 17-6-16,-7-5 0 16,-4 2 1-16,22 12-4 15,1-2 1-15,2 2 0 16,5 1 0-16,-2 1 0 15,-9-5 0-15,14 6-1 16,0 5-2-16,3 1 2 16,4 0-32-16,-3-3-78 15,7-1-55-15,25-4-195 0,-4 23 226 16</inkml:trace>
  <inkml:trace contextRef="#ctx0" brushRef="#br1" timeOffset="-58817.643">10467 16294 532 0,'-6'-14'359'0,"-2"2"32"15,14 8-110-15,0-1-90 16,3 7-34-16,-3 2-68 16,-16-3-18-16,3 11-22 0,2 6-11 15,1 16 3-15,2-2-3 16,17 8-7-16,-14-8-2 15,6-15-7-15,-1 7-3 16,0-7-6-16,12 1-2 16,6-5-1-16,1-3 1 15,-8-8 3-15,7 1 0 16,4-3 4-16,9 0-7 16,2-8-69-16,-2-1-52 15,3 0 63-15</inkml:trace>
  <inkml:trace contextRef="#ctx0" brushRef="#br1" timeOffset="-57734.367">11287 16226 318 0,'46'7'210'16,"-33"-7"13"-16,-7-3-26 15,5 1-29-15,-5 0-6 16,-10-1-15-16,3 1-6 16,-8-3-10-16,8 2-9 15,0 0-13-15,-5 0-2 0,6 3-14 16,0 0-8-16,0 0-13 15,0 0-10-15,-1 0-18 16,-3 0-7-16,-25 3-13 16,-25 6-6-16,20-8-9 15,4 3-1-15,4 2-3 16,2 0-1-16,2 1-1 16,0 4-1-16,4-6-1 15,-3-5 1-15,7 0-1 16,11 0 0-1,1 0-1-15,1 0-2 0,1 0-6 16,0 0 0-16,0 0-1 16,6 4 2-16,-6-4 3 31,0 0 1-31,23 2 1 0,33 43 0 0,-28-28 1 16,1 4 1-16,-11-9-1 15,-3-3 1-15,4 3 0 0,-7-5 0 16,1 6 0-16,-3-5 0 15,-5 1 1-15,-5 0 2 16,-4-5 3-16,-3 6 1 16,-4 3 2-16,-1-2 2 15,-6-2 1-15,0 1 2 16,-6-9 2-16,0 4 2 16,-3 0 0-16,-6-10-3 0,-1 2-2 15,11-2-3-15,4-3-2 16,4 5 0-16,10-7-3 15,-6 3-1-15,5-1-6 16,-1-3-20-16,3 0-62 16,4 3-43-16,5 4-103 15,5-1-80-15,3 4 199 16</inkml:trace>
  <inkml:trace contextRef="#ctx0" brushRef="#br1" timeOffset="-57268.467">11564 16335 581 0,'-9'-20'348'0,"6"7"-8"16,-6 2-80-16,9 8-59 16,2-1-42-16,-2 9-73 15,0-5-23-15,-1 2-13 16,-4 27 4-16,-7 33 15 15,2-26-1-15,4 7-21 16,2 3-8-16,-7 0-13 16,12 6-5-16,-1 2-7 15,-6 1-3-15,6 3-2 16,-12-11 0-16,-5-11-2 16,23-5 1-16,-16-16 2 15,15 6 1-15,7-8-18 16,-27-10-7-16,19-5-80 15,-16-14-48-15,1-11-127 0,21 3-270 16,10-6 364-16</inkml:trace>
  <inkml:trace contextRef="#ctx0" brushRef="#br1" timeOffset="-56799.849">11455 16335 566 0,'0'4'314'0,"2"-5"-60"16,0 1-45-16,-2-1-66 15,-1 0-21-15,1 0-22 16,0 0-5-16,9-6-9 16,19-5-2-16,38-29-7 15,-37 18-4-15,6 7-17 16,5 7-12-16,-2 3-22 16,-3 5-7-16,6 8-9 0,-9-1-1 15,-7 13-2-15,4 4 1 16,-15 10 6-16,-10-2 6 15,-9 0 15-15,-9 1 8 16,-12-8 6-16,2 5 1 16,-9-5-7-16,-2 2-3 15,0-5-4-15,-4-6-3 0,4-9-6 16,-6-9-3-16,-2-6-7 16,5-7-13-16,1-1-62 15,22 5-61-15,8-2-202 16,10 5 204-16</inkml:trace>
  <inkml:trace contextRef="#ctx0" brushRef="#br1" timeOffset="-41135.541">9648 16032 385 0,'0'-1'271'15,"0"0"4"-15,0-1-98 16,0 1-25-16,0 0-46 16,0-3-13-16,0 3-23 15,0-1-6-15,0-3 2 16,0 4 1-16,0 0 5 15,0 0-2-15,0 0-7 16,0 0-4-16,0 0-4 16,0 0 0-16,0-1 3 15,0 1 1-15,0 0-1 16,0 1 3-16,0 0 4 16,0 0-3-16,-1 0-11 15,-13 2-6-15,-17 21-18 16,-31 25-3-16,33-25-10 15,18 8-7-15,5-9-1 0,-35 2 3 16,3-3 0-16,0 2 0 16,5 8-1-16,2 9-5 15,8-22 2-15,-4 11-1 16,8-20 0-16,7 0 1 0,3 12-1 16,11-32 1-1,2 15-2-15,-13-4-1 0,-3 5-1 16,8-3 0-16,4-7 0 15,0 4 0-15,-1 1 0 16,1 0 0-16,-1 0 2 16,1 0-3-16,0 0 3 15,0 0-2-15,0 0-1 16,0 0 2-16,10 3-2 16,-4-3 2-16,-1-1-1 15,-3 1 1-15,-2 0-2 16,1 2 1-16,1 0-1 15,0-1 0-15,13 7 0 16,18 20 0-16,-30 0-1 16,6-27 0-16,3 13 1 0,8-6 0 15,0-3 0-15,8 10 0 16,-3-10 1-16,-3-3-3 16,-12 10 2-16,5-6 1 15,24 3 1-15,-35 6 4 16,28-11-6-16,-8-3-1 15,-30 6 1-15,35-7 4 16,-15 4 3-16,-7-2-3 16,-1-1-1-16,0 3-5 0,-16 1 3 15,8 3 4-15,2-2-5 16,8 0 0-16,-1 0-3 16,-1-4 3-16,-5 6 6 15,-1-4-2 1,0-2 3-16,0 2-7 0,0-4-9 15,0 0-20-15,0 0-118 16,0-2-68-16,11-2 125 16</inkml:trace>
  <inkml:trace contextRef="#ctx0" brushRef="#br1" timeOffset="-25050.541">13863 16085 742 0,'-21'-6'402'0,"14"0"-83"16,2 11-75-16,-2-9-74 15,13-1-33-15,-5 8-44 16,-8-6-24-16,2 6-34 16,0-1-10-16,-1 2-7 15,10 10 1-15,-1-1 2 0,6 5 2 16,-15 1 3-16,3 2 3 15,-4 8 4-15,1 3-1 16,-2 3-6 0,1 6-7-16,-1-4-8 0,-7-2-2 15,7-5-2-15,-11-9 0 16,10 0 0-16,2-6-1 0,1-3 2 16,5-4 0-16,-11-6 2 15,3-2-30-15,7 1-127 16,8 4-98-16,-3-8 138 15</inkml:trace>
  <inkml:trace contextRef="#ctx0" brushRef="#br1" timeOffset="-24689.593">13636 16192 730 0,'-5'-4'391'0,"4"1"-108"16,0 0-74-16,0 2-23 15,0 0-55-15,1-1-26 16,0 1-40-16,0 0-11 15,14-1 1-15,9 2 1 16,32 6-5-16,-22 0-6 16,-3 0-17-16,-12-5-8 0,-1 1-8 15,-10-1-3-15,-2-1 0 16,14 4 0-16,-11-6-10 16,10-1-44-16,-6-3-130 15,1 1-162-15,9 3 204 16</inkml:trace>
  <inkml:trace contextRef="#ctx0" brushRef="#br1" timeOffset="-23956.33">14191 15857 633 0,'8'-18'405'0,"-8"6"14"15,0 5-121-15,-6 3-112 16,3 2-36-16,3 4-73 16,-1 5-26-16,0-7-32 15,0 7-6-15,-5 22-2 16,-10 32 0-16,9-20 3 16,-2-2 1-16,-7 6 0 15,3 1 0-15,-4 0-3 16,-2 1 0-16,2 1-3 15,-1 4 0-15,2-3-3 16,-1-4 1-16,3-12-2 16,2-4-1-16,2-11 1 15,7 5-1-15,-3-14 2 16,1-7 2-16,5-2 3 16,-1-13-2-16,2 3-7 15,9 3-7-15,0-14-16 16,2 5-4-16,6-13-9 0,-8-9 0 15,10 6 6-15,1-9 5 16,2 8 12-16,2 1 6 16,6 5 4-16,-6 4 1 15,0 6 0-15,0 4-2 16,-7 9-2-16,-1 7-2 0,-16 7-1 16,10 6 2-16,-11 8 5 15,2 0 0-15,2 13 2 16,-7 0 1-16,7 0 0 15,-2 1-1-15,-7-6-1 16,-7-9 1-16,7 2 0 16,-7-6 0-16,10-6 2 15,0 0 3-15,-14-7-41 16,3-3-35-16,7-3-111 16,-4-1-82-16,5-6 163 15</inkml:trace>
  <inkml:trace contextRef="#ctx0" brushRef="#br1" timeOffset="-23339.637">14417 16248 1815 0,'0'0'28'0,"7"9"8"16,-1 1 26-16,1 3 5 16,6-1-2-16,-5-7-5 15,8 2-4-15,1-7-12 16,-1 10-6-16,3-12-12 15,0 0-5-15,2-9-5 16,-1-10-4-16,0 5-1 16,-3-7-2-16,0 4-2 15,0 2 0-15,-7-2 0 16,4 2-1-16,-11 3 0 16,-3 3 1-16,-4 3-3 15,-10 4-3-15,-5 3-3 16,-3 1-4-16,-3 7 1 15,0 0 1-15,1 13 1 16,-5-1 1-16,4 11 1 0,-4 3 0 16,2 0 0-16,2-1 1 15,7 1 0-15,-8-9 0 16,9 1-1-16,17 6-1 16,-7-12 1-16,8 4 1 15,20-1 1-15,-8-5 2 16,12-3 1-16,10-1 1 0,-5-6 0 15,-2-2 0-15,6-1 6 16,6-8 0-16,-12-7-3 16,-1-5-1-16,1-6-8 15,-5 6-30-15,1 0-85 16,-7 2-101-16,-10-2 129 16</inkml:trace>
  <inkml:trace contextRef="#ctx0" brushRef="#br1" timeOffset="-22256.973">15403 16190 474 0,'-2'0'255'0,"-5"0"-53"15,4 0-34-15,2 0-55 16,0 0-15-16,0 0-15 16,0 0-3-16,0 0 0 15,0 0 0-15,1 0-8 16,1 8-5-16,1 2-8 15,4 4-9-15,17 26-11 16,-13-26-5-16,3-2-7 16,1-4 0-16,0-10-1 15,1-1 2-15,4-4-1 16,-3-7-2-16,5-1-4 16,4-4-4-16,-3-6-5 15,0 2-3-15,4 6-2 16,-6-3 0-16,-10 4-2 15,7 4 1-15,-22-2-1 0,-6 5-1 16,2 5-3-16,-13 0-1 16,5 4-3-16,-3 3 0 15,-1 5 0-15,-2-2 1 16,4 8-1-16,-4-3 2 16,-4 3 0-16,9 7-1 15,-5-2 1-15,-1 4 0 16,1-1 1-16,-4-1 0 15,11 6 0-15,6 5 0 0,-6-6 0 16,12 0-1-16,8-7 0 16,-5-8 0-16,21 8 0 15,-5-4 1-15,0 3 0 16,11 1 2-16,-8-10 1 16,3 3-1-16,-5-9 1 15,-2-1-1-15,7 6 1 16,-2-4 0-16,0-1 0 15,2-3 0-15,-1-1-7 16,-4-1-41-16,8-5-154 16,-3-1 136-16</inkml:trace>
  <inkml:trace contextRef="#ctx0" brushRef="#br1" timeOffset="-21288.343">16172 16150 610 0,'10'-3'341'0,"-7"-4"-15"16,-3 6-108-16,0-3-49 15,6 3-15-15,-8-1-39 16,1 1-16-16,-4-2-26 16,-22-8-10-16,-23-2-12 15,16 15-8-15,12 4-16 16,3 2-3-16,-2-1-13 16,1 0-3-16,-3 2-5 15,1 1-2-15,0 7-1 16,2-2 1-16,4 3-1 15,3 2 0-15,3-7-1 16,5 2 0-16,7 1-2 0,0-8 0 16,14 13 1-16,-8-14 0 15,5-8 3-15,5 1 0 16,-3-12 2-16,12 11-1 16,-1-7-5-16,-4-9-2 15,-3-9-2-15,0-7 0 16,12 3 5-16,-2 4 1 15,-7 4 1-15,8 4 1 16,-29 6 0-16,10 6-4 0,-7 6-6 16,-4 6-2-16,2 8-2 15,-10 5 5-15,-1 13 4 16,-17-1 1-16,1 17 0 16,-7 5 0-16,-7 8 1 15,12 8 0-15,-16-6 1 16,6 2 1-16,-6 0 1 15,9 2 0-15,-4-9 0 16,3-10 0-16,21 1 0 16,-16-17 0-16,30 5 0 15,-4-1 0-15,-4-11 0 16,9 0 0-16,-17-9 0 16,5 0 0-16,10-6 0 15,-6-3 0-15,5-5-1 16,13 1 2-16,-16-9 2 15,7-1 1-15,25-4-1 0,-15-11-1 16,20-3-2-16,11 2 1 16,-6-10 0-16,15 4-1 15,-7-4 2-15,-11-8-1 16,0 10 1-16,-3-1 0 16,-8 4 2-16,-1 1 2 15,-5-1 11-15,-12 0 9 0,-1 7 13 16,-7 1 6-1,-15 3-2-15,6 1-6 0,-7 7-12 16,1-1-7-16,-2 4-9 16,-2 3-4-16,-2 0-6 15,3 3 0-15,-2 3-3 16,-4 0 1-16,2 6 2 16,-1-4-9-16,10 4-47 15,-7-3-34-15,12-4-137 16,-3 3-405-16,1-6 436 15</inkml:trace>
  <inkml:trace contextRef="#ctx0" brushRef="#br1" timeOffset="-20173.661">16327 16122 591 0,'0'-2'283'0,"0"1"-94"16,0-2-25-16,0 2-44 15,0 0-14-15,0 0-19 16,0 0-6-16,0 0 4 16,0 1 2-16,0 0-16 15,1 13-10-15,-3 7-25 0,-13 31-8 16,5-19-12-16,-4 4-3 15,5-3-6-15,-1-4-1 16,-2-5-1-16,-3-5-2 16,4-2 0-16,11 6 0 15,1-8-2-15,13-1 0 16,-10-15 2-16,1-3 2 16,8-3 2-16,-10-14 0 0,26 1-2 15,0-6-5-15,2-19-9 16,10 8 0-16,-7 0-1 15,-5-5 6-15,1 6 7 16,-10 13 2-16,-3 4 1 16,-6 0-1-16,-8 14-2 15,18-12 0-15,-22 15 2 16,14 0-1-16,-22 5 0 16,-14 13-1-16,7-9-1 15,-8 10 0-15,18 3 0 16,-4 0 4-16,10 1-1 15,-7 4-2-15,1 1 1 16,0 0-3-16,0 10 0 16,5 0 1-16,-1-5-1 15,5-5 0-15,4-6 0 16,-3-9 0-16,11 5-1 0,-2-9-8 16,1-7-27-16,2 0 0 15,0-9-93-15,1 8-92 16,4-8 150-16</inkml:trace>
  <inkml:trace contextRef="#ctx0" brushRef="#br1" timeOffset="-19782.515">16878 16181 870 0,'-2'-4'442'0,"1"3"-127"16,0 0-123-16,0 0-90 0,-1 0-35 15,-4 0-32-15,4 1-1 16,-9 12-9-16,-31 34-5 16,28-22-8-16,-6 2-2 15,8 5-3-15,-1 3-1 16,14 5 11-16,-15-15-25 15,16 4-121-15,-1-9-124 0,-10-11 145 16</inkml:trace>
  <inkml:trace contextRef="#ctx0" brushRef="#br1" timeOffset="-18874.351">17234 15780 488 0,'0'-4'309'0,"4"4"-43"0,-8-2-67 16,-2 4-38-16,5-1-62 15,1-1-16-15,-1 0-14 16,1 0 0-16,0 6 6 15,1 20-2-15,3 35-10 16,-10-17-2-16,3 6-6 16,-7-4-5-16,-22-2-10 15,14-7-8-15,-10 6-14 16,-12-7-4-16,17 4-4 16,-7 1-3-16,3-8 0 15,13 4-1-15,5-13-1 16,0-6 2-16,9-4-1 15,-4-14 5-15,8 9-39 16,-1-9-32-16,-2-8-73 16,3 7-53-16,0-16-168 0,6 9 226 15</inkml:trace>
  <inkml:trace contextRef="#ctx0" brushRef="#br1" timeOffset="-18508.354">17431 16126 868 0,'-4'-3'447'0,"-1"-2"-107"16,1 4-103-16,2 1-77 16,-2 0-44-16,3 0-61 15,0 0-16-15,0 0-9 16,-7 19 3-16,-14 35 4 16,4-29-2-16,4 7-13 15,0 5-6-15,-1-8-7 0,3 5-2 16,-1-9-1-16,-3-13 0 15,8 5 6-15,-3-16-32 16,11-1-95-16,7 0-101 16,10-11 121-16</inkml:trace>
  <inkml:trace contextRef="#ctx0" brushRef="#br1" timeOffset="-17719.815">18018 15748 985 0,'-8'-4'510'15,"-1"-2"-154"-15,3 6-176 0,-5-3-37 16,3 6-78-16,0 7-22 16,-4 8-24-16,-6 4-7 15,2 15-1-15,-3 6 0 16,1 7 2-16,1 5 0 15,-2-3-2-15,-2-1 0 16,-1-3-2-16,-5-2-2 16,7 1 0-16,-3-3-1 0,1-3 0 15,16 0-1-15,-5-15 0 16,2-9 0-16,8-7 5 16,-12-10 2-16,13-3-4 15,0-4-9-15,7-9-29 16,-1-9-15-16,-3-7-20 15,13 6-1-15,-10-11 17 16,13 11 10-16,-4-1 21 16,-1-1 6-16,8 11 5 15,-4 2 1-15,6 2 0 16,-1 1 2-16,5 2 1 16,4-2 0-16,5 2 1 15,2 4-1-15,0 6-1 16,-10 7 0-16,3 5 1 15,1 2 0-15,-25 1 2 0,5 0 2 16,-9 9 8-16,-21-3 4 16,17 12 7-16,-4 0 1 15,2 6-1-15,10 6-1 16,-17-9-2-16,-1-1 3 16,-22-14 20-16,-4-2 9 15,-6-11 10-15,-7-6-1 16,4-2-17-16,3-9-7 15,7 3-12-15,3 5-4 0,3-5-7 16,6 3-1-16,3-7-5 16,-3-14 2-16,14 1-49 15,-3 1-35-15,-3 4-61 16,11 14-51-16,-6-7 122 16</inkml:trace>
  <inkml:trace contextRef="#ctx0" brushRef="#br1" timeOffset="-16474.725">18777 16088 277 0,'0'-2'223'0,"0"1"-84"15,0 0 8-15,0 0-2 16,3-3 5-16,1-4 7 16,-4 7 10-16,8-4-3 15,-1 1-19-15,-7 3-14 16,0 0-28-16,0 0-9 15,0 0-16-15,0 0-6 0,0 1-23 16,0 0-10-16,0 15-16 16,-4 38-6-1,-6-26-6-15,-4 6-2 0,-3 1-3 16,0-2 0-16,-2-2-1 16,11 5-1-16,-1-18 0 15,8 6-1-15,5-9 1 16,-28-1 0-16,36-4-1 15,-5-9 0-15,1-10-2 16,29-1 0-16,-22-11-6 16,2-1-7-16,9-3-22 15,-1-12-10-15,6 10 2 16,5-2 7-16,4-2 21 16,-7 0 11-16,-2 4 4 15,-4 2 1-15,-18 7 7 16,-3 10 14-16,-11 3 10 15,-4 6 2-15,-3 9-9 16,1 1-11-16,3 11-10 0,-10-4-2 16,9 11 1-16,-4-4-2 15,3 3-1-15,3 1 0 16,4 0 0-16,4 2 0 16,7-7-1-16,5-3 1 15,-2-4 1-15,3-6 0 16,5-6 0-16,6 6 2 15,1-11 1-15,2-2 1 0,-3-3 1 16,-5-7 1-16,3-7 0 16,1-2 1-16,-10-13-1 15,1 3 0-15,-1 1-1 16,-3 3 0-16,0 3 0 16,1 2-1-16,-11-5-1 15,3 1-1-15,-4 4 1 16,-4 3 0-16,6 12-1 15,-4-1-2-15,-3 0-3 16,-2 1-5-16,-2 5 4 16,2 8-29-16,7 15-86 15,-3-1-56-15,3-1-295 16,1 0 300-16</inkml:trace>
  <inkml:trace contextRef="#ctx0" brushRef="#br1" timeOffset="-16125.526">19475 16104 1058 0,'0'-5'480'0,"2"3"-228"16,-3 0-47-16,0 1-97 16,0 1-38-16,0 0-46 15,0 0-12-15,-5 6-2 16,-7 9 3-16,-29 32 3 16,35-20-1-16,-6 0-3 15,6 3-3-15,-5-5-4 16,-1-6-1-16,10 5 1 15,-5-5-3-15,1-10-75 16,5 1-47-16,-1-14-99 16,3-4-98-16,6 2 210 0</inkml:trace>
  <inkml:trace contextRef="#ctx0" brushRef="#br1" timeOffset="-15791.93">19846 15755 777 0,'5'-8'434'0,"-3"5"-65"16,-2 0-118-16,-4 3-123 15,3 0-34-15,0 0-50 16,-3 9-7-16,-4 20 3 15,-14 56 4-15,10-32 4 16,-1-1 0-16,-7-5-10 16,3 2-8-16,-4-2-15 15,-3-8-5-15,-1 8-2 16,1-3-1-16,2 0 0 16,-6-8-1-16,18-8 0 15,-5-10-3-15,7-13-50 16,11-4-26-16,-3-16-85 0,14 1-50 15,3-22 136-15</inkml:trace>
  <inkml:trace contextRef="#ctx0" brushRef="#br1" timeOffset="-15441.839">20179 15700 680 0,'3'-11'438'16,"-7"1"-7"-16,4 7-211 15,0 1-54-15,-3 4-82 16,3-2-26-16,-1 0-18 16,-3 12 5-16,-7 16 25 15,-17 43 6-15,10-20-4 16,-2 2-4-16,0 3-17 15,-2-10-7-15,4 1-17 16,2 1-6-16,-4-10-10 16,9 6-3-16,-9-6-2 15,3 2-1-15,12 3 1 16,-8-15-1-16,10-4 0 16,-6-5-30-16,-3-15-90 15,4-4-4-15,-1-9 54 0</inkml:trace>
  <inkml:trace contextRef="#ctx0" brushRef="#br1" timeOffset="-14376.107">20951 15980 541 0,'5'-2'316'0,"-10"-1"-24"15,25 7-79-15,-13-2-60 16,-3 4-29-16,-4-2-32 16,-10-5-8-16,9 0-14 15,-4-2-3-15,2 2-4 16,3 1 4-16,-1 0 1 0,-1 0-3 15,1 0-13-15,-6 4-7 16,-11 0-16-16,-53 27-7 16,37-17-10-1,-4-8-4-15,-5-1-2 0,8 5-2 16,-1-8 1-16,4 6-2 16,0-7 0-16,9 3-1 15,4-4-1-15,-2 0 0 0,11 0 0 16,7-2-1-16,14 6-3 15,11 1-3-15,-2-5 1 16,-3 0 0-16,6 0 4 16,-1-2 0-16,12 8 1 15,0 1 0-15,-6 3 0 16,-1 0 0-16,-6 1-1 16,-3 1 1-16,-4 2-1 15,-5 2 1-15,-8 6 0 16,-1 4 1-16,-16 0 1 15,3 6-1-15,-6-1 1 16,-5-7 1-16,3 2 1 16,-3-1 0-16,-6-11 1 15,-1 4 0-15,3-6-2 16,-12-16 1-16,14 6 0 16,-9-10 0-16,-2-15 0 15,26 10 0-15,-20-22 3 0,15 7-13 16,2 1-39-16,-15-6-19 15,13 9-39-15,5 4-10 16,9 4-80-16,1 4-81 16,9 9 174-16</inkml:trace>
  <inkml:trace contextRef="#ctx0" brushRef="#br1" timeOffset="-13575.398">21255 15746 610 0,'-1'-8'379'0,"1"2"-31"16,1 2-133-16,4 3-24 15,-2 1-55-15,-3 0-23 0,0-1-50 16,0 1-8-16,0 0-19 16,-1 0-2-16,-1 8 9 15,-4 19-10-15,-11 44-17 16,5-18-2-16,-6 5-9 16,-1 0-3-16,-4-8 12 15,-5-7-4-15,-11 1-3 16,3-5 0-16,-2 6-1 15,12 3 0-15,7-6-1 16,12 1 0-16,5-13-1 16,1-3 0-16,-3-13 3 15,-3-4 1-15,-4-6 6 16,-2-7 1-16,12-7-6 16,1-3-7-16,14-9-16 15,-6-8-9-15,15 3-12 16,-16-14-2-16,19 3 10 15,8 2 6-15,1 2 13 0,12 10 8 16,-17 1-1-16,2 6 0 16,-9 2 2-16,-2 1 0 15,0 10 2-15,-9 4 0 16,4 10 0-16,1 3-1 16,-10 2 1-16,1 4 0 15,-9-1 2-15,-2 5 0 0,3 11 1 16,-9-5 0-16,5 8-2 15,-10-4 0-15,-4-9 0 16,8 5 0-16,1-7-1 16,0-8 0-16,6 0 1 15,1-7 0-15,-1-2-73 16,2-1-32-16,1-11-129 16,2 2-133-16,4-8 244 15</inkml:trace>
  <inkml:trace contextRef="#ctx0" brushRef="#br1" timeOffset="-13320.367">21628 16117 956 0,'0'-6'485'15,"4"6"-159"-15,-4 0-104 16,0 0-86-16,0 0-41 15,-2 0-27-15,-2 14-4 16,-7 13-14-16,-16 32-6 16,8-17-11-16,-5-3-8 0,4 4-11 15,4-1-4-15,-5-13-3 16,20 11 3-16,-15-21-55 16,2-5-58-16,12 2-221 15,-6-16 203-15</inkml:trace>
  <inkml:trace contextRef="#ctx0" brushRef="#br1" timeOffset="-12476.602">21846 16377 349 0,'-31'43'210'0,"30"-27"-18"15,1-6-26-15,-5-5-46 0,2 2-10 16,0-6-1-16,2 5-2 15,4 0 7-15,-7-8 4 16,2-4 14-16,2 5-3 16,-1 0-4-16,1 0-7 15,0 0-28-15,0 0-7 16,0 0-24-16,0-1-11 16,2-7-20-16,6-7-8 0,18-40-6 15,-7 31-2-15,-6-11-5 16,8-3-1-16,-2-3-2 15,-1-7 0-15,0-7-1 16,9 1 0-16,7-12-1 16,0-3 0-16,4 4 0 15,-13-2 0-15,2 12-2 16,-1 13 0-16,-8 14-1 16,1 0 1-16,-3 18-2 15,-1 0 1-15,2 10-3 16,2 8-2-16,0 0-1 15,0 8-1-15,-8 3 1 16,-3-1 2-16,5 18 2 16,3-5 3-16,2 2-26 15,0 4-33-15,-14-9-106 16,-2-1-86-16,3 0 152 16</inkml:trace>
  <inkml:trace contextRef="#ctx0" brushRef="#br1" timeOffset="-12179.965">21917 16150 560 0,'-2'-6'389'0,"6"6"64"15,-11-6-159-15,0 0-131 16,9 3-27-16,2-3-46 16,19 3-4-16,-6-2 2 15,3 2-8-15,3 3-28 16,-9 1-16-16,7 3-20 16,-4-1-5-16,-8 1 11 15,1-3-24-15,-8-2-129 16,4 2-39-16,5 0 80 15</inkml:trace>
  <inkml:trace contextRef="#ctx0" brushRef="#br1" timeOffset="-11791.449">22438 16086 1006 0,'-18'10'1012'15,"22"11"-669"-15,-25 1-327 16,18 11-1-16,-7 5-3 16,-13 2 1-16,12 3-6 15,-11-1 1-15,3-5-2 16,1-7-2-16,0-2 2 16,-1 2-1-16,4-7-1 15,-3 0-4-15,9-8-61 0,-2-8-48 16,8-6-140-16,3-2-290 15,0-7 361-15</inkml:trace>
  <inkml:trace contextRef="#ctx0" brushRef="#br1" timeOffset="-11519.248">22260 16223 789 0,'0'-2'516'16,"-3"-6"25"-16,8 7-317 15,1-1-41-15,8 1-73 16,20 5-26-16,-8 0-28 16,5-2-12-16,2 0-21 15,-20-3-6-15,9 1-6 16,-3 2-3-16,-2-3-1 15,3 3 9-15,-5-3-86 16,-3-5-47-16,-2 1 72 16</inkml:trace>
  <inkml:trace contextRef="#ctx0" brushRef="#br1" timeOffset="-10425.145">23288 15747 348 0,'3'-4'281'15,"13"4"30"-15,-6 1-91 16,-2 2-40-16,-7 4-54 15,-7 1-18-15,-9 7-23 16,7 9 0-16,-1 4-6 16,-6 5-7-16,4 13-12 15,-9-8-7-15,-1 8-13 16,-1-3-6-16,-8-8-13 16,3 6-3-16,-3-4-8 15,-2 4 0-15,-2 6-3 0,1 5-2 16,0-5 0-16,6 4-1 15,13-12 0-15,1-4-1 16,8-9 0-16,4-11-1 16,0-1 0-16,11-4 0 15,0-2 3-15,5-2 2 0,8-6 1 16,-2-1 0-16,15-3-2 16,-5-8-1-16,9 0 0 15,-2-5 0-15,8-4 0 16,3-3 0-1,-2 2 0-15,-4 1 2 0,-13-9 1 16,-7 5 0-16,-14-12 0 16,-8 2 0-16,-10 9 1 15,3 3 14-15,-4 13 11 16,1 7 0-16,-10 2 0 16,5 7-15-16,-16 5-14 15,3 0-1-15,10 12-3 16,-10-3 0-16,9-2 0 15,-1 6 0-15,4-3-1 16,1 0 0-16,10 6-1 16,4-9 0-16,0 1 0 15,5 2 1-15,0-4 0 16,4 4 0-16,5-4 1 16,5-2 2-16,8 0-81 15,-4-10 7-15,4 3-268 0,3-6-9 16,-10-2 219-16</inkml:trace>
  <inkml:trace contextRef="#ctx0" brushRef="#br1" timeOffset="-9824.605">23600 16525 601 0,'-1'0'334'15,"0"0"-49"-15,0 0-57 16,1-1-51-16,0 0-23 16,0 0-31-16,0 0-9 15,1-2-18-15,1-14-9 16,40-25-9-16,-33 17-5 15,-3 12-3 1,-1 1 1-16,24-52-9 0,-10-8-8 0,15-7-20 16,-1 26-11-16,-6 5-11 15,-6-5-1-15,-4-6-1 16,-15-4 1-16,14-3 0 16,20 14 0-16,-18 7-3 15,12 9 0-15,-10 5-6 16,-2 4-1-16,7 5-1 15,1 3-1-15,0 10-1 16,1 2-1-16,8 10-2 16,-1 2 1-16,-4 5-1 15,5 7-14-15,-11 1-34 16,7 6-37-16,0 4-89 16,-21-3-39-16,-1 3-134 15,-9 1 215-15</inkml:trace>
  <inkml:trace contextRef="#ctx0" brushRef="#br1" timeOffset="-9526.501">23743 16152 676 0,'-1'-1'380'0,"-1"0"-41"16,-6 0-93-16,14 1-75 16,-9 1-31-16,4 0-58 15,-1-1-24-15,0 0-1 16,0 0 4-16,4 0 15 16,25 6 8-16,19 0-20 15,-23-6-14-15,-2-3-25 16,-5 2-8-16,1-1-2 15,-8-1 0-15,5 2-117 16,-7-2 303-16,14 4-181 16</inkml:trace>
  <inkml:trace contextRef="#ctx0" brushRef="#br1" timeOffset="-9141.518">24331 16067 657 0,'0'-20'414'16,"12"5"-11"-16,-6 5-173 15,8 7-27-15,-10 3-60 16,3 2-32-16,-11-2-38 15,2 6-11-15,-7 6-10 16,-6 4 0-16,9 9-12 16,-15-2-6-16,5 13-8 15,0 6-6-15,2 5-7 16,1 3-3-16,3-2-3 16,-9-7-1-16,-1-5 0 15,3-5-1-15,1-7-1 16,3-3-2-16,8-2-31 15,-3-5-44-15,6-3-89 0,1-3-35 16,1-8-128-16,4 1 202 16</inkml:trace>
  <inkml:trace contextRef="#ctx0" brushRef="#br1" timeOffset="-8792.946">24117 16201 948 0,'-3'-1'434'0,"-2"0"-205"15,5 2-62-15,0-1-62 16,0 0-30-16,0 0-11 16,16 1 6-16,45 36 1 15,-27-34-4-15,8 1-14 16,-7-1-3-16,-2-5-20 16,-2-2-6-16,-1-5-10 15,5 0-8-15,-12 2 3 0,0-2 17 16,-15 4-73-16,3 0-50 15,-3 8 64-15</inkml:trace>
  <inkml:trace contextRef="#ctx0" brushRef="#br1" timeOffset="-8361.141">24782 16381 1406 0,'0'0'599'15,"0"3"-309"-15,1 2-94 16,-1-5-51-16,0 0-30 15,0 8-48-15,-2 2-22 16,-3-2-28-16,-13 30-5 0,8-37-3 16,-1-1-27-16,19-3-115 15,-21 2 94-15</inkml:trace>
  <inkml:trace contextRef="#ctx0" brushRef="#br1" timeOffset="-6101.983">7370 17272 482 0,'0'-11'313'0,"0"1"-27"16,0 4-62-16,2 0-25 0,-1 5-35 16,-1-3-19-16,0 3-31 15,0 0-15-15,0 0-34 16,0-1-16-16,0 2-30 15,-1 0-9-15,-1 18-6 16,-7 40 1-16,3-18 3 16,-1 11-2-16,-7-2 0 15,-1 6-1-15,-5 2-1 16,2 3 2-16,3 3 0 16,1-8 0-16,5-6 0 15,4-9-1-15,-4-14 1 16,9-5-1-16,-1-14 10 15,-9-7 2-15,7-17-14 16,1-5-8-16,1-16-39 16,8-4-15-16,14-8-23 15,-7-11-5-15,12-1 13 0,-1-1 12 16,-3 4 32-16,-1 4 14 16,3 8 12-16,1 0-1 15,-2 4 3-15,8 12 2 16,0 2 6-16,-1 5 8 15,9 11 7-15,-4 3 2 16,-8 10 5-16,-7 1-3 16,-2 18-2-16,-6-2 3 0,9 13-1 15,3 8 0-15,-8-5-2 16,5 9-3-16,-16-1-8 16,3 1-1-16,-10-1-2 15,-2 1-2-15,0 2 1 16,-6-5-2-16,-2 5 1 15,-4-8 0-15,-2-2-1 16,4 5 0-16,9-14 4 16,-7 1-2-16,18-17-51 15,-19-9-54-15,-7-11-293 16,20-7 256-16</inkml:trace>
  <inkml:trace contextRef="#ctx0" brushRef="#br1" timeOffset="-5724.472">7304 17510 1960 0,'15'0'51'0,"-2"-1"3"15,17-2 46-15,8 4-18 16,-6 1-13-16,8 0-21 15,-5-1-11-15,-12-1-18 16,14 3-5-16,-2-1-3 16,-14-2-1-16,13 5-21 15,-11-5-45-15,-21-8-147 16,20 3-231-16,-8-9 275 16</inkml:trace>
  <inkml:trace contextRef="#ctx0" brushRef="#br1" timeOffset="-4870.981">8561 17579 687 0,'0'-8'351'0,"-1"3"-102"16,1 0-43-16,-5 0-44 15,7 5-17-15,-17-3-32 16,23 6-19-16,1 8-37 16,-11-2-13-16,6 22-2 15,-15 1 7-15,-10 11 7 16,10 15-1-16,-14 2-12 16,1 8-6-16,3 7-16 15,-6 2-5-15,9-10-6 0,-3-5-1 16,6-13-1-16,4-13 0 15,8-7-8-15,1-12-13 16,-1-24-69-16,3-15-33 16,3-21-82-16,3-13-101 15,2 0 204-15</inkml:trace>
  <inkml:trace contextRef="#ctx0" brushRef="#br1" timeOffset="-4321.2">8445 17546 565 0,'-3'-6'382'0,"1"1"8"16,0 0-166-16,4 2-31 15,-2 2-56-15,0 0-21 0,4-1-24 16,17-7-11-16,39-8-13 16,-36 7-6-16,11 2-18 15,3 0-7-15,12 7-11 16,4 0-5-16,-9 1-10 15,-2 1-4-15,-19 1-2 16,-2 2-1-16,-6 4-2 16,3 5-2-16,-8 1 1 15,-1 5 1-15,-10 7 3 16,-9 2 2-16,-5 6 1 16,-3 3 0-16,-6 0-1 15,-1-3 1-15,-9-6 0 16,-3-2 1-16,-5-11-1 15,-3-3 0-15,13-4 1 0,5-7 1 16,1-6 1-16,4-1 0 16,-2-10-5-16,-4-5-14 15,-3-12-44-15,7 1-32 16,2 3-62-16,8 4-36 16,15 12-121-16,-2-1-166 15,7 8 305-15</inkml:trace>
  <inkml:trace contextRef="#ctx0" brushRef="#br1" timeOffset="-3388.25">9163 17513 309 0,'2'-8'242'15,"1"1"13"-15,8-25-12 0,-11 30-9 16,3 2-38-16,-1 0-34 16,-2 0-49-16,0 0-14 15,-1 0-11-15,0 0 5 16,-1 5-12-16,-5 6-13 15,-3 14-25-15,-6 32-9 16,15-22-13-16,-1 5-6 16,-13-11-4-16,4 7-3 0,-13-6 0 15,12-2-1-15,3-5-1 16,1-7 0-16,11-11 5 16,-3 0 7-16,-2-10 2 15,-2-4-1-15,0-8-13 16,4-9-12-16,11-5-15 15,7-8-4-15,0-2 1 16,0 1 6-16,4 9 10 16,-6-1 3-16,-3 9 4 15,7 10-2-15,-8 1-2 16,2 8 2-16,5 2 4 16,-10-2 4-16,0-1 6 15,8 0 0-15,-1 4-5 16,1-1 0-16,1 3-2 0,-5 0 5 15,-3-3-64-15,3 0-46 16,-3 1 61-16</inkml:trace>
  <inkml:trace contextRef="#ctx0" brushRef="#br1" timeOffset="-2755.283">9533 17581 586 0,'-16'-8'367'0,"23"6"7"15,-3 2-129-15,0 1-98 16,2 0-29-16,-6-1-50 15,-1-1-15-15,1 0-17 16,0 0-2-16,0 0 2 16,12 1 1-16,3 0 0 15,41 4 1-15,-31-4-6 16,-8-5-5-16,12 4-10 16,-7-6-4-16,-4 0-2 15,-2 0 0-15,-2-2 2 16,1 1 0-16,-8-5 0 0,3 3-1 15,-10-1-2-15,-1-1-2 16,1 5-3-16,-5 0-4 16,3 5-3-16,-10 1-3 15,-2 3-1-15,-2 0 1 16,-5 5 0-16,1 0 0 16,-1 10 2-16,-1 2 0 15,-4 1 2-15,-5 2 1 0,12-3 0 16,5-1 1-16,5 1-1 15,3-1-1-15,2-2 0 16,-6-2-2-16,10 0 0 16,0-3 0-16,11 7 1 15,3 4 2-15,-9-10 7 16,12 8 3-16,-11-14 8 16,10 0 1-16,21 8 2 15,-6-11-1-15,4 3-3 16,-8 0-1-16,-9-12-2 15,7 2 1-15,-6-8-3 16,-1-6-15-16,-2-6-63 16,3-1-46-16,-8 1 63 15</inkml:trace>
  <inkml:trace contextRef="#ctx0" brushRef="#br1" timeOffset="-1904.587">10307 17495 289 0,'6'-2'214'15,"-1"2"2"-15,-3-1-16 16,-2 0-4-16,0 0-18 16,0 0-15-16,0 0-25 15,0 0-13-15,0 0-14 16,0-1-7-16,-1 1-11 15,0 0-5-15,0 0-18 16,-7-3-9-16,-12-2-21 16,-24 4-13-16,23 13-17 15,-5 1-4-15,1 6-5 16,-3-1 1-16,-6 3 0 16,15 5-1-16,-4 0-1 0,14 3 0 15,-1-10-1-15,2 9-2 16,12-3-1-16,-10-7-1 15,12 5-2-15,0-10 2 16,9-1 3-16,4 0 2 16,13 2 7-16,-3-9 1 15,2 2 1-15,-1-4-1 16,-5-2 0-16,-1 7 0 0,-1-7 2 16,-3 2 2-16,-8-5-6 15,0-6-13-15,-7-3-44 16,7 1-34-16,-7 0-126 15,-3-4-208-15,9 8 276 16</inkml:trace>
  <inkml:trace contextRef="#ctx0" brushRef="#br1" timeOffset="-1555.779">10648 17528 729 0,'-10'-13'451'0,"3"8"-3"16,2 2-247-16,-1 3-43 15,3 4-52-15,1 1-20 16,2 6-31-16,0 5-8 15,1 8-12-15,1-3-3 16,-2 5-5-16,-4-3-4 16,-1 2-5-16,5 9-4 0,-6-4-5 15,6 7-1-15,-8-14 0 16,8-5-3-16,-3-4-46 16,-7-10-38-16,13 6-139 15,-6-3-126-15,15-4 218 16</inkml:trace>
  <inkml:trace contextRef="#ctx0" brushRef="#br1" timeOffset="-922.657">11001 17526 362 0,'-5'-2'279'0,"-5"2"55"16,13 0-98-16,-8 0-82 15,2 3-18-15,3-3-15 16,-2 0-1-16,2 0-5 16,0 0-6-16,2 12-14 15,2 11-5-15,0 35-9 0,-4-18-7 16,0 7-13-16,-13-2-6 15,13 8-16-15,-6-7-6 16,-3 6-14-16,-13 2-4 16,-2-5-5-16,-2 5-1 15,3-4-2-15,8-11-1 16,2-13 0-16,10-5 2 0,0-14-15 16,2-6-23-16,2-8-63 15,-2-3-35-15,5-26-104 16,11 0-93-16,1-9 214 15</inkml:trace>
  <inkml:trace contextRef="#ctx0" brushRef="#br1" timeOffset="-370.665">10967 17505 657 0,'-1'0'363'0,"2"1"-91"15,-7 0-83-15,5-1-26 16,0 0-35-16,0 0-11 15,-1 0-15-15,1 0-10 16,0-1-28-16,1 0-11 16,25-6-23-16,41-9-8 0,-26 10-5 15,-9-3-4-15,3 9-5 16,5 0-3-16,-9 4 0 16,10 9-1-16,-5 4 0 15,-4 6 2-15,-4 1-1 16,-12-5 2-16,-10 10 2 15,-6-5 1-15,-10 4 3 16,2 6 1-16,-16-9 3 16,6 4 1-16,-14-7 2 15,3-1-2-15,-7-10-3 16,0 3-3-16,-4-8-3 16,-12-6 1-16,18 0 0 15,-4-14 0-15,9 5-2 16,11-2-2-16,-8-2-9 15,13 3-8-15,-1 6-47 16,0-4-33-16,8 8-126 0,-8 6-104 16,16 4 203-16</inkml:trace>
  <inkml:trace contextRef="#ctx0" brushRef="#br1" timeOffset="828.213">12134 17490 318 0,'-1'-1'208'0,"1"0"19"16,0 0-28-16,0 0-19 15,0-1-1-15,6-3-9 16,-6 4-10-16,0 0-32 16,0 0-12-16,0 0-26 15,0 0-7-15,4 1-11 0,-2 1-8 16,7 22-14-16,3 35-6 16,-18-23-12-16,-1 4-6 15,2-2-9-15,-5-4-4 16,6-3-4-16,0-4-2 15,4-1-1-15,0-6-1 16,0-9-2-16,1-3 1 0,-1-6 2 16,0 0 3-16,3-4 6 15,-3 2 0-15,0 0 0 16,7-2-2-16,11-15-6 16,24-37-1-16,-24 15-2 15,7 3-2-15,1-10 0 16,-1 1-1-16,5 11 1 15,-16-1 0-15,-2 13-1 16,2 9 1-16,-12 5-1 16,7 5-3-16,0 8-6 15,-12 0 0-15,2 11 0 16,-8 3 3-16,-5 1 5 16,7 3 1-16,12 7 1 15,13 1 1-15,-6-1-1 16,-7-6 1-16,4 3-1 0,-15-8 0 15,14 4 1-15,1-3-1 16,-1-14 0-16,13 9 1 16,-8-10-1-16,11 5 2 15,-3-8 1-15,2 0 2 16,4-9 3-16,-6-10 2 16,1 0 0-16,-3-14 0 15,1 2-2-15,2-3-2 16,-6-9-1-16,4 9-2 0,-9-2 0 15,0 6 0-15,-2 11 0 16,-10-3 0-16,1 8-1 16,0 3-1-16,-7 3-3 15,1 4-2-15,-1 3-5 16,-3 3 0-16,1 5-22 16,3 3-21-16,-3 0-70 15,5 2-46-15,5 0-109 16,0-2-113-16,10-3 253 15</inkml:trace>
  <inkml:trace contextRef="#ctx0" brushRef="#br1" timeOffset="1197.78">12991 17507 943 0,'-11'-35'420'0,"8"26"-188"16,3 1-41-16,8 4-32 16,-6-3-13-16,3 7-30 15,-8-1-21-15,-6 1-31 16,5 8-13-16,-8 4-14 15,0 7 0-15,8 12-11 16,-17-3-4-16,4 10-9 16,-4-2-3-16,3 2-4 15,14-3-1-15,5-10-1 16,10 6-10-16,-8-27-32 16,-7-4-11-16,-5-5-42 15,7-10-18-15,8-8-58 16,14 1-104-16,20-11 178 15</inkml:trace>
  <inkml:trace contextRef="#ctx0" brushRef="#br1" timeOffset="1559.845">13358 17141 891 0,'20'-5'468'0,"-17"1"-134"0,1 4-130 16,1 3-26-1,-18 9-50-15,9 1-22 0,-3 18-17 16,6 7-7-16,-10 3-11 16,-1 6-5-16,6-5-12 15,-14 1-11-15,-1 0-17 16,7 1-8-16,-13 6-7 15,3-9-1-15,12 6-3 16,-3-7 0-16,2-11-1 16,4-2-1-16,1-18-3 15,2-1-14-15,6-3-33 16,-2-6-20-16,5 8-49 16,5-11-18-16,4-20-91 15,8 1 140-15</inkml:trace>
  <inkml:trace contextRef="#ctx0" brushRef="#br1" timeOffset="1849.088">13688 17025 694 0,'0'-6'438'16,"0"2"0"-16,4 5-224 15,2 8-31-15,-6 8-36 16,-4 4-11-16,-4 16-22 16,-7 3-4-16,5 14-18 15,-5 1-7-15,-4-3-19 16,1 1-16-16,-5-7-23 16,4 5-6-16,2-5-14 15,2 3-1-15,6-12 1 16,2 8-16-16,2-17-57 15,0-6-57-15,3-8-174 16,1-16 185-16</inkml:trace>
  <inkml:trace contextRef="#ctx0" brushRef="#br1" timeOffset="2761.807">14413 17614 487 0,'-29'41'248'0,"31"-29"-65"15,1 0-24-15,-2-3-30 16,-1 2-12-16,1 0-18 16,1-4-5-16,6 4-8 15,-1 5 0-15,-5-14-2 16,-3 6-2-16,-3-8-7 15,1-2-4-15,-2 6-6 16,6 0-4-16,2 1-13 16,-9-5-6-16,9 3-9 15,-3-3 3-15,-1-1 3 16,1 0 1-16,0 0-9 16,0-5-10-16,2-5-11 15,1-18-3-15,10-34-2 0,3 21 1 16,-5-14-2-16,9 5-1 15,0-5 1-15,-3 0-1 16,2-2-1-16,-3-4-1 16,3 18 7 15,-10 22 0-31,-5 11 7 16,1 0 0-16,33-74-9 0,0 14-1 0,10 18-8 15,-7 49-2-15,3 3-1 0,-4 12 0 16,1 2 1-16,-16 5 2 15,-8 2 1-15,5 8 2 16,-10-2 0-16,-2-2-45 16,-2 5-31-16,-6-7-107 15,-4-4-110-15,-3-1 190 16</inkml:trace>
  <inkml:trace contextRef="#ctx0" brushRef="#br1" timeOffset="3045.693">14444 17411 658 0,'-15'-1'370'0,"7"2"-77"15,1-3-107-15,0 1-16 16,17 2-44-16,-5-3-8 15,13-2-5-15,7 0-9 16,0-1-11-16,4-1-15 16,-1 4-34-16,-4 1-14 0,-4-4-15 15,-5-2-3-15,1 6-5 16,-9-8-31-16,-3 8-105 16,0 5-83-16,-3-3 120 15</inkml:trace>
  <inkml:trace contextRef="#ctx0" brushRef="#br1" timeOffset="3526.199">14860 17444 1049 0,'4'2'468'0,"-12"-2"-217"16,4 1-54-16,-8 0-65 15,-14 2-25-15,12 5-41 16,-9 4-13-16,-4 6-15 16,17 4-2-16,-12 0-3 0,5-2-1 15,6 6-3-15,-9-2-3 16,10 2-7-16,2-4-3 16,16 11-7-16,2-12-1 15,9-7-1-15,2-3 0 16,1-13 2-16,-2 5 1 15,10 1 0-15,0-5 2 16,3-13 3-16,9 1-1 0,-13-17-1 16,3-2-1-16,-9-2-3 15,-7-8 0-15,-2 6-1 16,-4 8 0-16,-10 3 0 16,-1 3-1-16,-6 5-4 15,-12-2-1-15,-2 6-4 16,-2 6-1-16,-12 4-2 15,11 6 1-15,-10 1 1 16,0-3 2-16,22 3-24 16,-19-3-20-16,22 6-49 15,-11-1-35-15,-6-6-62 16,17 5-43-16,-4-5 150 16</inkml:trace>
  <inkml:trace contextRef="#ctx0" brushRef="#br1" timeOffset="4393.226">15226 17457 565 0,'59'-44'296'0,"-63"45"-55"16,-20 2-28-16,36-18-28 15,-22 16-16-15,26-2-32 16,-34 0-13-16,12 1-33 15,15 5-13-15,-46 1-20 16,52 4-11-16,-32 20-2 16,14-6 0-16,14 9-7 15,-11 6-5-15,-10 3-15 16,-6 0-5-16,4-2-4 16,-12-6-1-16,10-8-1 15,-4-14 1-15,16-2 5 16,-2-8 5-16,-7-10 4 15,8 6-2-15,0-14-7 16,1-1-8-16,9-4-8 0,-2-7-5 16,9-9-6-16,10-5 0 15,-8-3 1-15,12 7 4 16,-4 4 3-16,-3 5 1 16,10 9-1-16,-9-1 1 15,-1 3-1-15,7 0 0 16,0 1-1-16,-5 8 1 0,0 6 2 15,-10 6 1-15,-5 5 3 16,4 1-3-16,-2 1-58 16,0 0-36-16,-4 1-186 15,4 0 176-15</inkml:trace>
  <inkml:trace contextRef="#ctx0" brushRef="#br1" timeOffset="5329.962">15634 17418 594 0,'24'-31'339'16,"-50"31"-26"-16,27 4-91 15,11-10-54-15,27-9-22 16,-37 15-20-16,25 1-7 16,-33 13-16-16,-36 9-4 0,56-10-24 15,-51 13-12-15,53-2-18 16,-13 7-8-16,-32 4-12 15,16-9-5-15,-37 21-8 16,35-14-2-16,15-12-3 16,-4-2-1-16,2-1 0 15,-12 7 0-15,-3-13 1 16,18 7 3-16,-14-22-5 16,27-19-4-16,-2 3-4 15,-2-4-7-15,19-13-5 16,-19 36-5-16,14-11-2 15,3-3 1-15,-21 3 7 16,18-28 7-16,15 7 6 16,-30-8 1-16,25 2 0 15,11-7 1-15,-17 10-1 16,25 0-1-16,1-14-4 16,-30 16-2-16,-9 19 5 0,-8 7 2 15,-2 36 11-15,1-13 5 16,-3 9 3-16,-7 9 0 15,4-15-2-15,-9 21-4 16,5-1-2-16,4-4-1 16,-9 15-2-16,-2 6-1 0,4-6-2 15,-5-8-1 1,-5-3 1-16,9-26 0 0,-3-9 1 16,7 12 4-16,-1-22 10 15,15-13 1-15,6-4-3 16,1-15-4-16,4-6-11 15,-17 29-2-15,9-19-2 16,-8 4-3-16,19 7-8 16,8-19-1-16,-11 16 1 15,15-8 2-15,8-8 6 16,2 12 1-16,11 4 0 16,-27 9-3-16,-31 16-3 15,-25 6 0-15,12 2 1 16,1-1 2-16,26 0 5 15,39-11-1-15,-30 10 4 16,8 13 3-16,-24 9 6 16,-14 14 3-16,14-3 4 0,11-10 3 15,-12 4 1-15,-8 4-4 16,-11 6-5-16,-13 3-5 16,14 3-5-16,1-13 4 15,2-15-11-15,12-4-22 16,3-18 369-16,-4 1-268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9:28:52.11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1728 4634 178 0,'6'-3'101'15,"2"1"5"-15,-1-1-7 16,-3 1 8-16,0 0 3 16,-4 1-5-16,1 0-2 15,5-2-8-15,-5 2-4 0,0-1-6 16,-1 1-2-16,0 0-13 15,0 0-5-15,0 0-13 16,0 0-7-16,0 0-4 16,0 0-2-16,0 0-5 15,0 0-2-15,0-1 2 16,0 1 1-16,-1 0 0 16,0 0-1-16,-2-3-7 15,2 2-4-15,-6-1-5 16,-5-3-2-16,-36-6-3 15,31 17-2-15,-2 4-2 16,-2-5 0-16,1 8-3 16,-5-2-1-16,2 0-2 15,1 2-1-15,-4 1-2 0,0 5 0 16,8 10 0-16,-12-2-1 16,21-1 0-16,-5-1 0 15,3-7 1-15,11 4-1 16,-17-4 2-16,17 2 2 15,3 8 0-15,-5-8 1 16,22 1-1-16,-4 1-1 16,0-10 1-16,6 12 0 15,-5 0 2-15,-1-8 0 0,3 4 0 16,12-8 1-16,-1-2-1 16,-2 0 0-16,1-3 1 15,-6-6 1-15,8-4 4 16,0-3 2-16,12-10 1 15,12 3 0-15,-13-11-2 16,1 1-1-16,-9-9 0 16,-12-5-1-16,9 10 1 15,-13-8-1-15,-8 1 2 16,-2 2 0-16,-10-7 2 16,1 7-1-16,-4 6-2 15,-3 1 0-15,-7 9-3 16,3 0 1-16,-8 5 1 15,-10 0 2-15,-1 6 5 0,-6 1 1 16,-5 5 0-16,4 4-2 16,-1 1-2-16,-2 2 0 15,18 0-2-15,0 1-1 16,3-1-4-16,6-1-3 16,-6 0-3-16,9-1-1 15,8 2-15-15,2-1-48 16,12-1-151-16,1-2-233 0,3 0 277 15</inkml:trace>
  <inkml:trace contextRef="#ctx0" brushRef="#br0" timeOffset="716.015">1742 5009 597 0,'0'-8'349'15,"0"7"-69"-15,0 0-81 16,0 0-27-16,0 0-48 16,0-1-16-16,0 1-26 0,0 0-15 15,0 0-23-15,0 0-8 16,0 0-10-16,0 0 0 16,0 1-1-16,5 3-4 15,2 0-2-15,-3 13-3 16,30 28-2-16,-29-26-2 15,2 1-3-15,2 2-2 16,14 3-1-16,-15-6 0 16,6 4-1-16,-11-9 2 15,-19-8 1-15,26 5 2 0,-5-6-12 16,9 1-30-16,15 2-102 16,-16-5-114-16,-1-10 150 15</inkml:trace>
  <inkml:trace contextRef="#ctx0" brushRef="#br0" timeOffset="1815.986">2388 4941 200 0,'6'-1'170'0,"-5"-2"22"16,0 3-33-16,-1 0-14 15,0 0-16-15,0 0-5 0,0 0-8 16,0 0 1-16,0-1-8 15,0 0-4-15,0 0-8 16,0 0-9-16,0 1-18 16,0 0-11-16,-1 0-14 15,0 0-4-15,-7 1-2 16,-15 2-3-16,-19 6-8 16,19 0-4-16,-3-7-10 15,7 6-3-15,-9-1-5 16,9-1 0-16,6-1-3 15,-5-4 0-15,11 5-2 16,-6-5 0-16,13 1-1 16,-3-1-1-16,3-6-5 15,0 5-1-15,0 0-1 0,0 0 1 16,5 0 4-16,15 4 0 16,34 12 1-16,-32-11 1 15,5 4 1-15,-15-5-1 16,7 4 1-16,-3 4 1 15,-7 0-1-15,0 0 0 16,-10 3 0-16,11 2 1 0,-19-5 2 16,4 2-1-1,-6-5 1-15,-6-1 0 0,6 1 1 16,-1-1 0-16,1 0 1 16,-8-3 1-16,2-1 1 15,1-6 0-15,-3 2 0 16,4-4 0-16,0-5 0 15,3 4 0-15,5-9-2 16,-1 7-1-16,4 0-4 16,-4 0-3-16,-1 0-31 15,3 2-31-15,0 3-82 16,7 2-58-16,6 5 125 16</inkml:trace>
  <inkml:trace contextRef="#ctx0" brushRef="#br0" timeOffset="2332.008">2573 5053 754 0,'0'-3'411'16,"0"2"-100"-16,0-1-124 16,0 1-48-16,0 0-68 15,0 0-26-15,-1 1-20 16,0 0 2-16,-1 12 3 16,0 12-1-16,-3 37-2 0,0-30-4 15,2 9-4-15,-1 5-2 16,2 1-3-16,-4-7-2 15,3 1-3-15,-4-9 0 16,0-8-3-16,1 5 1 16,1-14-1-16,2 6 2 15,0-8 2-15,2-1 2 16,-2-8-6-16,-3-4-21 0,7-5-104 16,0-7-101-16,4-2 131 15</inkml:trace>
  <inkml:trace contextRef="#ctx0" brushRef="#br0" timeOffset="2899.691">2558 5042 751 0,'-3'-2'364'16,"2"1"-131"-16,1 0-36 15,0 0-73-15,0 0-28 16,0 0-30-16,7 0-4 15,10-1 4-15,29-3-2 16,-25 1-9-16,2-1-8 16,5-2-17-16,0 3-6 0,0 3-11 15,1-2-4-15,-8 2-3 16,6 3-3-16,-11 1 0 16,-11 3 0-16,8 5-1 15,-11-3 1-15,8 4 1 16,7 2 1-16,-14 4 1 15,-5-1-1-15,-6 1 1 16,-7 4-2-16,1-2 3 16,1-1 0-16,-7-3 3 15,20 5 3-15,-21-16 4 16,-4 4 0-16,0-8 0 16,-17-5-1-16,16-4-2 15,6 1-1-15,2-3-3 16,1-8-1-16,3 6-9 15,6-1-7-15,-1 3-37 0,6 4-27 16,0 1-83-16,1 0-82 16,10 1 151-16</inkml:trace>
  <inkml:trace contextRef="#ctx0" brushRef="#br0" timeOffset="3600.759">3357 4770 447 0,'-2'0'398'0,"1"0"-84"15,0 0-138-15,-4 1-26 16,4-1-21-16,0-1-28 16,0 1-7-16,1 0-4 15,0 0-6-15,16 2-10 16,28 4-7-16,-29-5-15 15,-1-1-3-15,3 0-6 16,2 2-5-16,0-2-11 0,1 4-5 16,-2-3-6-16,-3-1-1 15,-1 0 0 1,-10-6 0-16,6 4 0 0,0-2-25 16,-5 4-71-16,2-2-46 15,-7 2-165-15,1 4 182 16</inkml:trace>
  <inkml:trace contextRef="#ctx0" brushRef="#br0" timeOffset="4013.612">3284 4979 728 0,'-4'0'159'16,"1"-3"-38"-16,6 4 136 15,-4-2-38-15,1 0-63 16,0 0-28-16,0-1-40 15,0 1-12-15,0 1-3 0,12 0 1 16,-2 0 1-16,18 0 0 16,-15-1-5-16,8 5-3 15,8-1-14-15,-5 0-8 16,-2-3-13-16,-4 3-6 16,2 0-10-16,-4-3-3 15,-4 0-2-15,-2 0 0 0,-3 1 3 16,-2 1-12-16,0-1-91 15,-2 1-72-15,-3-2-373 16,0 0 343-16</inkml:trace>
  <inkml:trace contextRef="#ctx0" brushRef="#br0" timeOffset="6914.52">4393 4545 249 0,'6'0'175'0,"-5"-3"-7"15,10 2-36-15,-6 1-13 16,5-4-1-16,0 8 3 15,-6-6 4-15,3 2 0 16,-5 1-17-16,-2-4-8 16,0 3-10-16,-1-1-2 15,0 0-4-15,0 1 1 0,0 0-8 16,0 0-9-16,0 0-13 16,-1 0-8-16,-11 4-11 15,-10 4-5-15,-26 11-9 16,17-15-4-16,2 2-6 15,11 2-3-15,-12-4-2 16,11 5-2-16,-6-4-1 16,-5-2-1-16,12 1 0 15,-6-3-1-15,14 1 0 16,0 0 0-16,2 0-1 16,4-1 1-16,-1-2-1 15,3 1-1-15,2 0 0 16,0 0-1-16,0 0-1 15,0 0-2-15,0 0 1 16,-1 0-1-16,1 0 1 16,-1 3 0-16,-2 7 0 0,0 0 0 15,1 3 1-15,-7 30 0 16,10-25 2-16,-1-1 0 16,0 6 0-16,2-1 1 15,-2 4-1-15,1 5 1 16,0-4-1-16,-3-3 1 15,-3 1-1-15,0-7 0 16,-1-2 0-16,3 3 1 16,1-3 0-16,0 0-1 0,-1-2 0 15,1-2 0-15,-1-1 1 16,1-1 0-16,3 1 0 16,-1-3 0-16,1 0-1 15,1-3 0-15,-1-2 0 16,3 7 1-16,-3-5-1 15,2 2 0-15,1 0 0 16,-3-6-1-16,1 4 1 16,7-1 0-16,-6 0 0 15,2 0 0-15,2 1 0 16,-4-2-1-16,8 0 1 16,-5 0-1-16,-2-3-1 15,1 3 1-15,-4-3 0 16,0 0 1-16,0 0-1 15,10 4 1-15,2 1-1 0,27 9 1 16,-20-14 0-16,3 2 0 16,-5-5 1-16,13 4 0 15,-3-3 0-15,-4-2 0 16,2 4 0-16,-4 0 0 16,-18 0 0-16,11 1 0 15,-3-2 1-15,-11-3 0 16,18 3 2-16,-6-4-1 15,-2 5 1-15,6-1 1 0,-8 0-21 16,-3 1-30-16,2 0-83 16,0 1-78-16,-1 2 127 15</inkml:trace>
  <inkml:trace contextRef="#ctx0" brushRef="#br0" timeOffset="7968.043">4895 4619 522 0,'0'-2'341'15,"-4"1"-27"-15,3 2-127 16,0-1-42-16,0 0-63 0,0 0-15 16,0 0-13-16,-1 11-1 15,-3 3-5-15,-4 32-3 16,3-28-9-16,5 3-6 16,-1-1-9-16,0 1-5 15,2-3-6-15,1 3-2 16,-1-4 2-16,-6-5 0 15,5-5 1-15,-4-8 2 16,-4-8 5-16,10 1 0 0,-1-2-2 16,10 5-2-16,2-6-9 15,-4-4-3-15,1-8-10 16,-9-5-12-16,9 4-12 16,-2-2-3-16,-5 10 10 15,2-2 10-15,-7 8 11 16,-5 2 3-16,-4 1-2 15,-1 4-1-15,-3 3 0 16,4 0 1-16,7 8 4 16,-13-2 3-16,2 4 3 15,-8 2-1-15,-7-1-1 16,12 4-1-16,12 8-2 16,-6 3-1-16,-3 0-1 15,-1 11 0-15,-11-10 0 16,7 0-1-16,9 1-1 0,4-5 0 15,5 10 1-15,5-3-1 16,-2-5 1-16,0-6 1 16,5-1-1-16,-1-3 1 15,5 1 1-15,3 0 2 16,-2-6 1-16,7 2 0 16,2-4 2-16,-5-4 2 15,9-4 3-15,-2 0 1 16,4-5 1-16,7-3-1 0,-4-1-3 15,-1-1-1-15,-3 4-4 16,-8 1 0-16,-1 4-1 16,-5 0-1-16,1 2-1 15,0 1 0-15,-6 2-1 16,0-1-1-16,-1 4-41 16,-4-2-36-16,0-1-118 15,3 2-133-15,-3-5 210 16</inkml:trace>
  <inkml:trace contextRef="#ctx0" brushRef="#br0" timeOffset="8729.541">5236 4956 701 0,'8'1'335'0,"-5"-2"-107"15,13-4-57-15,-15 2-36 16,6-2-22-16,1 3-35 16,-11-1-11-16,2-3-1 15,0 5 2-15,-1 0 7 16,1 0 1-16,1 1-13 15,-1-1-8-15,0-1-19 16,-2 1-10-16,-27-3-12 16,-19 5-5-16,33 9-6 15,-12-1 0-15,5-1-3 16,-1 0 0-16,4 6-1 16,11 2-2-16,-3 1 0 15,-3-4-1-15,4-8 1 16,5 8 0-16,-5-3-1 15,11 1 0-15,1 2 1 16,3-1 0-16,12-3 2 16,-9-3 1-16,6 2 0 15,3-5 1-15,0 1 1 0,2 0-1 16,1-5 2-16,-4-3 0 16,11-2 1-16,-10-4 2 15,1-1-3-15,9-4-1 16,-8-4-2-16,8 3-1 15,-5-5-1-15,-6 3 1 16,-8 5 1-16,1-3 0 16,-3 5 0-16,-6-1 1 15,1 3-1-15,2 2 0 0,-2 7-2 16,2 0-3-16,-2 0-1 16,-1 0-2-16,0 0 3 15,-1 6 1-15,-4 0 2 16,0 3 0-16,-1 4 1 15,-21 26-1-15,29-24 0 16,2-2 0-16,8 5 0 16,2-5 1-16,0 1 1 15,2 1 0-15,-12-4 1 16,11 4 1-16,-3-6 1 16,0-1 2-16,4-7-12 15,-2-1-39-15,6-8-151 0,1-5 132 16</inkml:trace>
  <inkml:trace contextRef="#ctx0" brushRef="#br0" timeOffset="9863.319">5628 4457 534 0,'1'-1'298'0,"0"0"-39"16,-1 0-28-16,8-4-48 16,-8 4-26-16,0 0-51 15,0 0-23-15,0 0-26 16,0 0-6-16,0 0-6 16,0 1-2-16,0 0-13 15,-1 0-7-15,-3 12-8 16,0-7-2-16,-1 2-3 15,-20 25 0-15,17-30-1 16,8 4-1-16,-4 0 3 16,-1-6 0-16,2 0-1 0,3-3-2 15,0 2-6-15,0 0-2 16,0 0-7-16,16-5-7 16,36-19-16-16,-31 13-4 15,-4 2 1-15,-3 0 6 16,-6 9 15-16,3-1 4 15,10 5-1-15,-10 1 0 16,-1 7 1-16,-4 0 1 0,-6 2 4 16,-1 3 3-16,9 2 1 15,-10 1 2-15,-4-1 2 16,4 1 2-16,-17-4 6 16,12 5 3-16,-11-3 2 15,-2-2 1-15,-2-1-2 16,-4-4-1-16,3-4-2 15,-2 0-1-15,2-4-2 16,4-3 1-16,1-6-2 16,4 1-1-16,-11-6-4 15,15-1-2-15,-4 2-3 16,6 0-3-16,16 5-2 16,-15 1-2-16,16 0-2 15,-2 1 0-15,-4 0-2 0,14 4-1 16,-8 2 0-1,2 3 1-15,0 4 2 0,2 0 3 16,1 2 2-16,-1-1 2 16,6 2 0-16,0 3 2 15,-2-5 1-15,15 2 2 16,-15-6 2-16,1 0 2 16,2-2 10-16,-16-7-17 15,16-1-72-15,-11-5-77 0,10-4 84 16</inkml:trace>
  <inkml:trace contextRef="#ctx0" brushRef="#br0" timeOffset="10322.74">6052 4376 664 0,'-2'3'383'16,"-2"0"-36"-16,4 1-94 16,0-4-86-16,0 0-32 0,0 0-49 15,0 1-17-15,3 22-19 16,-7 19-5-16,2-26-10 16,1 3-4-16,-2 0-8 15,5 7-3-15,-2 0-6 16,-4-5-2-16,0-1-3 15,1-3 0-15,0 0-1 16,-2-4-1-16,2-3 3 16,1-1 1-16,2-6-26 15,-1-1-20-15,1-2-77 16,-1-1-47-16,0 0-192 16,-1 0 220-16</inkml:trace>
  <inkml:trace contextRef="#ctx0" brushRef="#br0" timeOffset="10608.319">5999 4556 522 0,'-2'-30'396'0,"1"26"36"16,1 4-157-16,0 0-42 15,0-1-80-15,0 0-29 0,0 0-40 16,0 0-9-16,9 0-19 16,2 0-10-16,5-1-19 15,29-2-8-15,-27 4-6 16,3 7-1-16,-10-6 0 16,7-1 6-16,-2 6-59 15,-8-6-52-15,5 1-328 16,-4 3 275-16</inkml:trace>
  <inkml:trace contextRef="#ctx0" brushRef="#br0" timeOffset="11746.018">6441 4490 641 0,'-3'-1'290'0,"1"-1"-139"15,1 1-33-15,0 0-2 16,0 0 1-16,0 0-5 16,0 0-4-16,0 1-5 15,-1 0-12-15,2 0-9 0,0 0-16 16,3 0-7-16,21 5-14 16,21 7-6-16,-16-2-13 15,4-4-3-15,10 5-10 16,-24-7-1-1,-9-2-4-15,0 2-1 0,10 0-1 16,-8-2-2-16,-9 4-1 16,-9-5 1-16,10 11 0 15,5 1-1-15,-14 0 0 16,9 5 0-16,-9 1-2 16,4 1 0-16,4 7-1 15,-4 2 1-15,6 4 1 16,-11-2 0-16,-6-1 1 15,12 5-1-15,2 1 0 16,0-3 0-16,-4-2 0 0,0-7 0 16,-5-6 0-16,1 4 0 15,17-1 0-15,-8-1 0 16,-5-2 0-16,0 1 1 16,2 1 0-16,0-1 1 15,0-6 0-15,7 2 1 16,-13-8 1-16,10 0-1 15,2 1 1-15,-6-4-1 0,0 1 3 16,-10-3 0-16,2 0 0 16,3 0-1-16,-1 1-2 15,0 1-1-15,3 2-1 16,-7 0 0-16,-5-1 0 16,3 4-1-16,-4-4 2 15,0 2 0-15,-2 1 3 16,-3-1 2-16,-8-7 0 15,1 2 0-15,8 6-2 16,-5-16 0-16,10 9-1 16,-5-2-1-16,0-5-2 15,2 10-1-15,-3 1-1 16,4 0 0-16,-3-5-1 16,3 2 0-16,5 0 0 15,-4 4-1-15,17 5-1 0,-8-4 2 16,6-4-50-16,3-3-44 15,1-9 59-15</inkml:trace>
  <inkml:trace contextRef="#ctx0" brushRef="#br0" timeOffset="16474.496">7334 4516 598 0,'0'-1'283'16,"0"0"-102"-16,0 0-29 15,0 0-42-15,0-1-21 0,0 1-32 16,0 0-9-16,0 0-7 16,0 0 0-16,0 0 6 15,0 0 4-15,0 0 5 16,0 0 6-16,0 0 5 16,0-1 0-16,-1 1-3 15,0 1-8-15,0 0-18 16,-17 4-4-16,-27 11-10 15,15-17-5-15,4 2-8 16,0 1-2-16,2-1-3 16,16 2-1-16,-4 5-1 15,5-3 0-15,-12-1-1 16,-4 3 2-16,7-6-1 16,1 4 1-16,10 1-1 15,-2-5-1-15,0 2-2 16,-2-1 0-16,9 0-1 0,2 6 0 15,-2-1 0-15,0 2-1 16,-5-3 0-16,-5 2 1 16,4 0-1-16,1 1 1 15,4 10 0-15,1-3-1 16,0 2 0-16,0 0 1 0,-6 0-1 16,-1 0 1-16,1 4 0 15,2-3 1-15,0 9 0 16,2 2-1-16,0-2 0 15,-1 5 1-15,-3-8-1 16,1-5 0-16,2 2 1 16,-3-8 0-16,4 3 1 15,-1 1-1-15,-2-4-1 16,5 1 1-16,-4-7 0 16,3 7 0-16,-1-3-1 15,-4 2 1-15,6 0-1 16,0-1 1-16,-4-3 0 15,3 1 0-15,-8-4 0 16,7 0 0-16,3-1 1 16,-7 3-1-16,10-3 0 15,-4 3-1-15,2 0 0 0,5-4 1 16,-5 0 0-16,-2 0 0 16,2 1 0-16,-2-5-1 15,0 0 0-15,0 0 0 16,0 0 0-16,1 5 1 15,3 4 0-15,-3-5 1 16,3 3 0-16,-4-6 0 0,0-1-1 16,2 5 1-16,-2-5-1 15,0 0 1-15,3 4-1 16,-1-3 0-16,-2-1-1 16,0 1 0-16,3 1 0 15,0 1 0-15,2 1 0 16,1-1 0-16,5 5 0 15,33 25 1-15,-26-31 0 16,1 1 0-16,-11-7 3 16,4-4 1-16,0 4 3 15,8-1 2-15,4 3 2 16,1 6 1-16,-2-4-1 16,-13-2 0-16,15 5-1 15,-13-5-2-15,10 3-3 16,2-1-1-16,-8-9-1 0,0 5 0 15,-3-1 0-15,4 3-1 16,-6 1 0-16,-1-1 0 16,-3 2-2-16,0 13-1 15,-4-8-2-15,-1-1 0 16,-2 1 2-16,-2-10-10 16,2 5-50-16,0 0-30 0,0 1-102 15,1 10-74-15,0 2 173 16</inkml:trace>
  <inkml:trace contextRef="#ctx0" brushRef="#br0" timeOffset="17574.221">7756 4624 262 0,'51'-15'177'0,"-45"12"18"16,1 0-29-16,-3 1-35 15,-1 2-8-15,2 2-15 16,-5-2-1-16,0 0-4 16,0 0-1-16,0 0-10 0,0 0-7 15,0 0-6-15,0 0-2 16,0 0-2-16,0 0-1 16,-1 0-10-16,0 0-10 15,-2 2-12-15,-19 6-8 16,-47 5-12-16,35-8-5 15,11 4-8-15,-4-3-2 16,13 3-2-16,-16-6-2 16,-4 2 0-16,7-1 0 0,-3 0-1 15,19 4-1-15,-8-4-1 16,2 0 0-16,11 3-2 16,-2-2-2-16,8 2-2 15,2 3 0-15,5-2 1 16,1 1 1-16,11-1 2 15,2-1 1-15,9 3 1 16,-3-1-1-16,4 4 1 16,4 1 0-16,-11 1-1 15,5 6 0-15,-14-2 1 16,0-2-1-16,2 3 0 16,-2-4 1-16,1 2 0 15,-6 3 0-15,-5-6 0 16,-1 5 0-16,-6-5 1 0,1-1 1 15,-15-2 1-15,3 1 1 16,-2 1 3-16,-12-3 4 16,11 1 12-16,-11-8 4 15,-5 3 6-15,6-1-1 16,-3-4-6-16,4-1-3 16,5 2-4-16,2-5-2 15,-5-3-3-15,3 1-2 0,-2-7-3 16,6 1-1-16,-8-3-4 15,11 0-1-15,6 2-23 16,-3 0-16-16,13 0-37 16,-1 2-32-16,-1 3-80 15,5 3-56-15,2 3-155 16,0 5 237-16</inkml:trace>
  <inkml:trace contextRef="#ctx0" brushRef="#br0" timeOffset="18340.187">8113 4726 558 0,'-1'-13'300'0,"1"2"-59"16,-4 4-36-16,-6 0-49 16,14 6-16-16,-1 0-33 15,10 1-11-15,-8 1-22 16,-2 2-10-16,-12 0-10 16,6 5-1-16,8 7-10 15,-28-6-5-15,12 4-16 16,-15 0-6-16,-9 2-9 15,16 9-2-15,0 5 2 16,8 9 1-16,4-8 3 16,2 3 0-16,3-8-4 15,-8-10-1-15,15 9-2 0,1-7 0 16,2 0 1-16,14 3 1 16,-9-9 0-16,9 3 1 15,15-2 3-15,-19-8 2 16,-4-5 3-16,3-7 0 15,0-10 0-15,13 2 0 16,17-1-4-16,-15-5-1 16,-3-4-2-16,-7-2-1 0,-8-3-1 15,2-3 1-15,-4 3 2 16,-2-5 0-16,-10 0 1 16,0 7 0-16,-10 0-2 15,-4 7-1-15,-2 6-1 16,-6 5-3-16,-3 5-1 15,2 2-2-15,-12 5-1 16,-3-1 0-16,9 5-1 16,-10-3 2-16,15 4-1 15,0 9-1-15,-3-2 3 16,8 5-15-16,-3-2-78 16,6 0-49-16,9 0-443 15,4-4 391-15</inkml:trace>
  <inkml:trace contextRef="#ctx0" brushRef="#br0" timeOffset="19257.938">8469 5018 686 0,'2'-6'352'0,"-2"3"-102"16,1-1-39-16,1 3-67 16,8-5-23-16,-2 2-40 15,-7 3-13-15,-1 0-19 16,0 0-6-16,0 0 4 16,-1 0-1-16,0 1-4 15,1 0-5-15,0 5-12 16,-3 10-5-16,2 4-8 15,-7 27-3-15,-6-32-2 16,10 3-1-16,-15-12 1 0,6-1 0 16,7 0 1-16,-2-3 1 15,11 2 3-15,-3 0-1 16,0-6 1-16,0 2-2 16,0 0-4-16,0 0-1 15,0-1-3-15,5-8-2 16,5 1 0-16,34-28-2 15,-33 31-1-15,1 2 0 0,0 4-1 16,-6 1-2-16,3 5 1 16,-10-2 1-16,12 4 2 15,7 4 2-15,-8-2 1 16,12 2 0-16,-1 0 0 16,-12-7 1-16,14 2-1 15,-9-3 1-15,-11-4-9 16,13 0-29-16,-7 0-101 15,6-2-80-15,5-2 126 16</inkml:trace>
  <inkml:trace contextRef="#ctx0" brushRef="#br0" timeOffset="19624.455">8817 4885 864 0,'-5'-3'456'0,"6"3"-109"16,-4 2-188-16,3-2-35 15,-1 0-54-15,-2 17-18 0,-3 34-15 16,-4-32-2-16,7 13 4 15,-6-2 0-15,-1-1 2 16,6 10-5-16,-7 0-11 16,0-2-5-16,0 0-8 15,4 10-1-15,1-10-3 16,-4-6-1-16,9 4 1 16,-12-20-1-16,5 0 0 15,5 4 9-15,-11-16-52 16,10 1-47-16,3-3-181 15,1-4 160-15</inkml:trace>
  <inkml:trace contextRef="#ctx0" brushRef="#br0" timeOffset="20689.832">9169 4304 475 0,'-1'-2'257'16,"-1"1"-42"-16,1 0-24 15,0 0-40-15,0 0-14 0,0 0-32 16,0 0-13-16,0 1-11 16,0 0-9-16,0 0-13 15,-5 11-5-15,0 0-14 16,-15 28-7-16,25-19-10 16,-7-16-4-16,2 4-4 15,1 2 1-15,-19-17 2 16,20 9 0-16,-2-5-2 15,-1-6-1-15,2-2-7 16,0 2-2-16,9-10-4 16,4 1-2-16,5 1-6 15,-6-3-4-15,5 8-4 16,2-1 0-16,1 6 4 16,-1 5 1-16,-4 6 1 0,-1 3 0 15,-6 7 1 1,0 1 1-16,-7 10 2 15,1-1 0-15,0 13 3 0,-5-6 1 16,-3-10 3-16,-6-1 3 16,-9-3 2-16,4 7 2 15,-9 2 2-15,0 0 0 16,-8-11-1-16,0-5 0 16,5-4-1-16,-2-4 1 15,15-1-1-15,-7-1 1 16,-3 0-2-16,11-6-1 15,-11 0-3-15,12-1-1 0,8-2-3 16,-2 2-1-16,14 1-5 16,-3-2-1-16,8 5-1 15,-2-3 1-15,-4-1 3 16,6 7 0-16,-6-4 0 16,11 7 0-16,8 9 0 15,-13-8-1-15,2 3 1 16,-3-1 0-16,-7 0 1 15,3-2 2-15,5 6-1 16,1-5 1-16,1 3 1 16,14 2-1-16,-7-1 10 15,-7-4-17-15,3 1-61 16,-13-5-58-16,4-4 69 0</inkml:trace>
  <inkml:trace contextRef="#ctx0" brushRef="#br0" timeOffset="20998.688">9453 4457 666 0,'5'-8'398'0,"3"16"6"16,7-1-170-16,-15-1-97 16,12 10-7-16,-6-11-35 15,1 3-15-15,16 3-18 16,-11-7-8-16,-3-4-13 16,8-2-8-16,-8-1-14 15,5 3-4-15,-3-1 1 16,-1-1-18-16,-1-2-95 31,-5 1-81-31,2 2 102 0</inkml:trace>
  <inkml:trace contextRef="#ctx0" brushRef="#br0" timeOffset="22292.432">9807 4378 482 0,'-1'2'257'0,"0"-1"-46"16,1-4-28-16,0 2-40 15,-1 0-17-15,0 1-35 16,-1 0-11-16,1 0-17 16,1 0-6-16,1 9 0 15,-1-9 0-15,3 8 3 0,15 4 1 16,40 20-3-16,-31-20-3 16,19-2-9-16,-14-11-8 15,-4-1-15-15,14 5-7 16,-23-7-8-16,8 4-2 15,-8 0-2-15,-12 3 1 16,1 7-4-16,-4-4 0 16,-3 1-1-16,-3-2 0 15,-5 5 0-15,-1 2 0 16,3 9 0-16,-1 2-1 0,5 0 1 16,0 7 0-16,-9-5 0 15,4 5 0-15,-4 3 1 16,-2 3 1-16,1-1 0 15,-1-1 0-15,4 2 2 16,2-2-1-16,1 0 0 16,-5-3 1-16,9-4-2 15,-2 1 1-15,9-3 0 16,-2 1-1-16,-18-8 1 16,9 0 0-16,-5 2 1 15,-5-5-1-15,21 3 2 16,-10-4-1-16,6-4 0 15,19 4 1-15,-20-8-2 16,13 7 1-16,-19-8 0 16,1-3 0-16,8 4 2 15,-16-9 1-15,7 3 5 0,-2 0 0 16,-7 0-2-16,14 2-2 16,-6 1-6-16,5 0-1 15,0-3 1-15,0 0-1 16,-4 0 2-16,-20 0 2 15,-29 7 0-15,31-6 2 0,-1-1 2 16,-9-6 1-16,7-4 3 16,3 5 2-16,0 0 0 15,5 0-1-15,-2 5-3 16,3 3-3-16,0-1-2 16,2-1 0-16,5 1-2 15,-12-3 0-15,9 2-3 16,-1 2 0-16,-4 0-1 15,13 0 0-15,9 2 1 16,-10-5-12-16,-3 1-75 16,4 5-67-16,2-8 90 15</inkml:trace>
  <inkml:trace contextRef="#ctx0" brushRef="#br0" timeOffset="30852.425">1758 7114 250 0,'0'-1'184'0,"0"0"-2"16,0-1-38-16,0 1-27 0,0 0-29 16,0 0-12-16,0 0-5 15,0 0 3-15,0 0 0 16,0 0-3-16,0 0-6 15,0 0-1-15,0 0-3 16,0-1 2-16,0 1 6 16,0 0 1-16,0 0-5 15,0 0-6-15,0 0-20 16,0 1-8-16,-1-1-12 16,0 0-4-16,0 0-5 15,-14 2-2-15,-30 11-4 16,25-10-1-16,-1 13-3 15,-2 1-2-15,-2 4 0 16,-6 1 1-16,7 2 0 16,-3-5 0-16,0 1 1 15,21 3 1-15,-14-4 4 0,11 5-1 16,-1-1 1-16,-9 1 0 16,20 4-1-16,-10-7 0 15,21 8 0-15,4 1 0 16,-1-3 0-16,2 3 1 15,2-9 2-15,-8-3 3 16,17-4 4-16,7-3 2 16,-5-6-1-16,11 9-1 0,-10-14-2 15,12 1 0-15,0-8-1 16,0-12 1 0,3 4 0-16,-6 3-1 0,-3-12 2 15,-5-2-1-15,-16-8 0 16,5-5 0-16,-3 8-1 15,-5 2-1-15,1 1 1 16,-6 3-1-16,-7 0 1 16,1 1 1-16,-2 3 12 15,-5-1 5-15,-7 4 7 16,-14-4 0-16,-3 1-9 16,5 5-5-16,-9-4-5 15,11 12-1-15,2 8-2 16,-18-12-3-16,10 13-1 15,-4-1-3-15,-4 0-3 16,12 12-1-16,-3-3-2 0,4 5-1 16,12-7 0-16,0 0 0 15,9 2-1-15,2 0-1 16,-2-1-2-16,1 2 1 16,1-2-71-16,-1 0-41 15,4 5-112-15,-1-5-130 16,3 5 237-16</inkml:trace>
  <inkml:trace contextRef="#ctx0" brushRef="#br0" timeOffset="31353.858">1742 7401 894 0,'6'-39'413'16,"-3"32"-167"-16,-2 0-34 16,1 4-58-16,1 3-39 0,-3 0-49 15,0 0-12-15,0 0-12 16,6 23 6-16,1 21-4 15,-2-20-8-15,2 5-10 16,-2-11-5-16,7 15-7 16,-1-9-2-16,-5-6-5 15,0-1 0-15,0-1-1 16,-1 1-1-16,11 1 1 16,5 0 2-16,0-8-52 15,-5-2-48-15,-4-6-350 16,-1-5 295-16</inkml:trace>
  <inkml:trace contextRef="#ctx0" brushRef="#br0" timeOffset="32488.297">2412 7355 342 0,'35'8'245'0,"-32"-10"40"16,1 0-46-16,-6-2-54 15,1 3-22-15,0-1-40 16,1 1-15-16,0 0-18 16,-1 0-6-16,0 0-6 15,1 0-4-15,-1 0-14 16,0 1-5-16,0 0-10 16,0 0-4-16,-1 0-8 15,-4 3-4-15,-17 8-10 16,-26 9-6-16,21-16-6 0,0 2 0 15,0-3-2-15,3 0 0 16,0-4-1-16,2-2 0 16,13 4-2-16,0-1-2 15,5 1 0-15,4 2-3 16,0 0-6-16,1-3 0 16,0 0-2-16,0 0-1 0,8 4 7 15,6 2 0-15,38 17 4 16,-27-14-1-16,2 2 2 15,7 9-1-15,-9-4 1 16,1 1 0-16,-13-2 1 16,-1-3 0-16,-3 3-1 15,-6-3 0-15,5 0 1 16,-4 4 0-16,1-3 1 16,-8 2 2-16,8 2 2 15,-19-9 1-15,-5-3 3 16,12 1 2-16,-14-4 2 15,0-1 2-15,1-1 1 16,-5 0-1-16,-7-8-3 16,8 1-2-16,0 4-4 15,-1-7-2-15,8 6-3 16,7 2-1-16,-2-3-1 16,-2 5 0-16,5 2-10 0,2-2-14 15,0-2-67-15,10 0-45 16,-3-7-186-16,-3 7 202 15</inkml:trace>
  <inkml:trace contextRef="#ctx0" brushRef="#br0" timeOffset="32985.566">2588 7402 852 0,'-9'-11'491'16,"9"3"-163"-16,-1 4-95 16,1 4-80-16,0 2-103 15,0-2-9-15,0 0-21 16,0 16-8-16,2 40 5 16,-4-26 7-16,1 1 4 15,0 11 0-15,1-1-3 16,2 2-5-16,-2 3-2 0,-2-6-4 15,-2-1-2 1,-5 1-2-16,2-1-2 0,4 6-2 16,-4-10-1-16,4-2 0 15,1 1 0-15,-4-15 1 16,2-2 0-16,0-3 5 16,0-10 4-16,1-5-8 15,2-2-23-15,1 2-60 16,0 0-64-16,4-21 83 15</inkml:trace>
  <inkml:trace contextRef="#ctx0" brushRef="#br0" timeOffset="33550.186">2484 7404 796 0,'-12'-9'475'0,"11"3"-156"16,1 0-153-16,0-5-41 15,4 2-23-15,4 3-36 16,2 1-14-16,4 1-25 16,6 0-8-16,6 0-8 15,-1-1-1-15,1 3-2 16,1 2-2-16,-3 3-4 16,3 4-1-16,5 5 0 15,-1 4 0-15,-8 6 0 16,-2 1 0-16,-7 5-1 15,3 4-1-15,-5 3 0 16,5 7 1-16,-14-13 4 16,-18-2 1-16,6-7 1 15,-17 0 1-15,7 3 1 16,2-2 2-16,-11-6 3 0,2-3 5 16,-15-6 2-16,14-5 0 15,-1-1-1-15,3-3-3 16,6-6-2-16,-8-2-1 15,-2-7-29-15,8 3-27 16,9 5-61-16,5 3-43 16,3-2-103-16,-14-5-101 0,18 8 225 15</inkml:trace>
  <inkml:trace contextRef="#ctx0" brushRef="#br0" timeOffset="34188.159">3172 7230 352 0,'0'-2'254'0,"-3"-3"42"15,1 1-71-15,2 3-61 16,0 0-13-16,0 0-25 16,0-1-15-16,1 1-16 15,11-2-4-15,9 0-10 16,33 0-4-16,-23 6-14 0,-6 0-8 16,-8-3-10-16,9 0-3 15,3 1-5-15,7 4-2 16,6-1-11-16,-13 3-5 15,0-6-7-15,-4 2-2 16,-7-3-2-16,1 0 1 16,-4-1 3-16,0-4-8 15,-7 3-66-15,-1 1-58 16,-7-1-195-16,0 1 193 0</inkml:trace>
  <inkml:trace contextRef="#ctx0" brushRef="#br0" timeOffset="34599.804">3177 7398 597 0,'-3'0'370'16,"3"7"-32"-16,2-3-138 0,-2-4-31 15,2 1-49-15,-2-2-17 16,0 0-13-16,0 0 2 16,15 1-4-16,36 0-2 15,-24 3-3-15,1-3 0 16,11 7-6-16,-6-5-2 15,5-2-16-15,0 6-12 16,-4-8-19-16,-2 3-8 16,-11 1-9-16,4-2-2 0,-4 5-3 15,-1-5-1-15,1 7-2 16,-10-2 0-16,-4-1-35 16,-4 1-36-16,1 2-97 15,-2 0-66-15,0 1 140 16</inkml:trace>
  <inkml:trace contextRef="#ctx0" brushRef="#br0" timeOffset="35900.322">4321 6904 371 0,'2'3'225'0,"0"-3"5"16,3 6-34-16,-18-2-31 16,4-2-13-16,0 2-28 15,-8-2-4-15,9 2-3 16,7 3 0-16,-8 1-9 16,9 2-11-16,-11-3-29 15,-11-2-13-15,8 6-22 16,-12 2-8-16,3 7-13 15,0 4-4-15,-5 1-3 0,-2 5-1 16,12 6 4-16,2-5 2 16,6 3 5-16,15-5 0 15,-11 2-1-15,3 4-2 16,0 3-1-16,1 5-2 16,8-5-3-16,-2 3-1 15,-4-2-1-15,3-1 1 0,-3-4 1 16,4-7 0-16,3-6 4 15,-9 9-4-15,3-9-58 16,-1-2 6-16,2-4 17 16</inkml:trace>
  <inkml:trace contextRef="#ctx0" brushRef="#br0" timeOffset="39952.143">4640 7161 379 0,'28'-13'252'0,"-17"12"-6"16,-10 0-70-16,-5-4-19 15,6 4-29-15,-2 1-11 16,0 0-10-16,0-1-4 15,0 0 0-15,0 0-7 16,0 0-23-16,0 0-8 0,0-1-5 16,0 1 2-16,0 0-4 15,-1 1-3-15,0 0-16 16,-5-1-9-16,-20 2-11 16,-25 11-4-16,24-8-7 15,1 10-1-15,1-4-1 16,-4 0-1-16,2 4-2 15,5-5-1-15,10-9 0 16,0-2 0-16,-14 12-2 16,14-10-3-16,0 8-4 15,7-4-2-15,29-3 0 16,-17 6 3-16,9-3 2 16,4 4 2-16,3 0-1 15,4-1 1-15,-12 5 1 16,8-1 1-16,-3 5 0 15,-6 6 3-15,10-3 0 0,2 0-1 16,-1-5 0-16,-7-3 1 16,-24 20-1-16,-16-5 1 15,-6 0 0-15,8 4 1 16,18-35 3-16,-8 13 0 16,-12 7 1-16,0-15 0 15,0-4-2-15,2 1 0 16,8-20 0-16,-4 7-1 15,-1 9-2-15,17-14-2 16,-16 12-1-16,-11 6-2 0,30-12-2 16,-1-2 1-16,21-4-1 15,-9 8 0-15,-11 7 1 16,-6 4 0-16,17-11 1 16,20-6 1-16,-9 3 1 15,4-3 2-15,-11 3 1 16,12-9-1-16,-1 0 1 15,-9 10 0-15,8-6 0 16,-11 12 0-16,-13 2-1 16,-1 2-1-16,-3 5-3 15,9-9 4-15,24 0-61 16,-28 10-42-16,15-1-108 16,-21 6-131-16,-23 16 222 15</inkml:trace>
  <inkml:trace contextRef="#ctx0" brushRef="#br0" timeOffset="40436.84">4874 7421 1093 0,'-1'0'483'16,"0"0"-235"-16,0 0-47 16,0 0-69-16,-1 0-23 15,1 0-33-15,-1 4-7 16,-1 2-12-16,2 5-8 15,-4 13-16-15,-20 28-8 0,4-26-12 16,20-19-2-16,6 6 2 16,12-20-2-16,9-13-75 15,-33 27-67-15,5-17-529 16,5 8 442-16</inkml:trace>
  <inkml:trace contextRef="#ctx0" brushRef="#br0" timeOffset="41171.457">5136 7158 574 0,'3'-5'366'0,"1"4"21"15,1-3-118-15,-1 5-87 16,-2-1-26-16,7 4-46 16,1 3-13-16,-1-2-5 15,-6 7-7-15,-16 0-8 16,-8 5-5-16,12-2-20 15,22 4-8-15,-21 4-16 16,5-7-6-16,1 2-8 16,-26-2-4-16,33-7-2 15,-18 10-1-15,-2-6 1 16,9-10 1-16,-5 0 2 16,20-8 0-16,-21 5-5 0,12-4-2 15,-6 1-8-15,0 2-4 16,10-14-1-16,4 5-2 15,-1 5 2 17,-4 3 0-32,1 0 2 0,6-7-2 0,31 8 1 15,-6-2-1-15,0 3 0 16,-31 13 0-16,11-7 3 16,-27 19 3-16,18-11 2 0,49-12 2 15,-35 10 1-15,-15-3 1 16,12-5 2-16,-19 2 1 15,-5 0 2-15,44-18-28 16,-26 5-39-16,12-9-128 16,-6 0-125-16,1 3 192 15</inkml:trace>
  <inkml:trace contextRef="#ctx0" brushRef="#br0" timeOffset="41551.786">5486 7123 973 0,'-9'7'485'0,"8"-9"-157"16,3-7-165-16,7-5-29 0,-2 14-52 16,-14 12-14-16,14-11-17 15,-13 18-1-15,-5 3 1 16,19-3 4-16,-15 19-3 16,7-7-5-16,0-4-13 15,-5 2-8-15,0 1-12 16,-2 3-2-16,9-7-6 15,-10 20-3-15,-5-10-2 16,4-2 0-16,-6 4-42 16,4-17-38-16,4-6-121 15,1-4-134-15,7 0 211 16</inkml:trace>
  <inkml:trace contextRef="#ctx0" brushRef="#br0" timeOffset="42352.052">6052 7302 852 0,'18'-6'416'16,"-12"-2"-142"-16,3 2-35 15,-18 9-55-15,-10 2-24 16,7 1-41-16,7-3-15 16,7-2-30-16,-2 3-7 15,4 0-13-15,-4-4-5 0,0 0-7 16,0 6-6-16,-5 14-8 16,-25 29 0-16,3-29-14 15,4 9-2-15,0-1-5 16,0-3-5-16,2-3 2 15,0-7 1-15,0-10-2 16,8 5-2-16,1-2-15 16,-1-7-14-16,5-1-39 15,-8-7-26-15,10-1-58 16,2-1-37-16,9-1-123 16,0-1-6-16,-12-2 191 15,20-5-68-15</inkml:trace>
  <inkml:trace contextRef="#ctx0" brushRef="#br0" timeOffset="42638.323">5908 7319 748 0,'-3'-2'413'0,"-6"10"-87"16,16-8-115-16,-7 8-29 15,10 3-38-15,-5-3-17 0,-9 20-31 16,8-5-14-16,-1-5-24 16,12 0-8-16,2-3-18 15,5-3-8-15,-2 8-8 16,-1-4-3-16,-1-7-3 16,2 4 0-16,-10-8 2 15,3-5 4-15,-2 0-46 16,0 0-43-16,12-2-140 15,-13-1-327-15,15 2 364 16</inkml:trace>
  <inkml:trace contextRef="#ctx0" brushRef="#br0" timeOffset="43084.363">6596 7194 836 0,'7'-16'499'15,"8"5"-14"-15,-16 21-264 16,-6-6-43-16,-9 3-60 16,25-8-31-16,-13-5-51 15,44-2-14-15,-46 16-6 16,-12 16 3-16,9-7 9 16,-34 12 2-16,72-11 1 15,-34 3-2-15,-6 11-8 16,5-2-5-16,-28 11-6 15,18-9-2-15,8 1-2 16,11-16-4-16,-3-2-1 16,1 5-1-16,-1-20 0 0,-3 12-4 15,-4-10-36-15,6 1-31 16,3-1-77-16,-2-2-53 16,0 0-174-16,0 0 236 15</inkml:trace>
  <inkml:trace contextRef="#ctx0" brushRef="#br0" timeOffset="43687.834">7013 7173 881 0,'-5'0'456'15,"-1"2"-139"-15,1 0-96 16,-5 5-25-16,2-1-48 16,0 1-21-16,1 4-37 15,-9 3-8-15,10-3-18 16,0 3-3-16,-3-3-11 15,2 2-8-15,-19 15-2 0,-1 1-5 16,0 9-8-16,12-9-4 16,3 9-9-16,10-9-6 15,6-12-6-15,-4 15-1 16,13-21-1-16,-10 4 0 16,2 3 2-16,3-7 1 15,5 3-1-15,2 1 2 16,1-2 5-16,-9-9 2 15,15-16 0-15,3-10-1 16,25-17-8-16,-6 4-4 0,-2 5-6 16,-7 5-1-16,-20 3 2 15,11-7 3-15,-8 0 5 16,-3-2 2-16,0 12 0 16,0 0 2-16,-27-1 0 15,0 3-2-15,-6 1-1 16,-2 2-1-16,13 5-1 15,-18-1 0-15,-12 2 0 16,-2 0 0-16,0 2 0 16,15 8-2-16,4 2-1 15,-4 2-20-15,5 4-88 16,1-4-63-16,1 6 99 16</inkml:trace>
  <inkml:trace contextRef="#ctx0" brushRef="#br0" timeOffset="45632.545">7366 7040 497 0,'-1'0'254'15,"-1"0"-71"-15,2-1-51 0,0 1-15 16,0 0-11-16,0 0-6 15,4 8-17-15,-4-8-1 16,17 3 2-16,29-7 2 16,-23-5-6-16,-11 18-7 15,4-3-19-15,2 2-13 16,-4-10-18-16,0-4-7 16,-14 2-5-16,8 4-3 0,1 0 0 15,-7 2 3-15,-11 10-47 16,35-24-36-16,-35 19-131 15,14-6-138-15,12-7 219 16</inkml:trace>
  <inkml:trace contextRef="#ctx0" brushRef="#br0" timeOffset="46726.46">8044 6880 796 0,'-3'-3'369'0,"1"3"-140"16,0 1-35-16,1-1-50 15,0 0-22-15,-1 0-36 16,2 0-8-16,0 0-10 15,0 0 1-15,-1 0 3 16,0 0 0-16,0 0-1 16,0 0-6-16,-9 4-20 15,-6 1-12-15,-31 16-15 16,26-16-5-16,-1-2-5 16,-3 2-1-16,7-4-3 15,7-1 0-15,0 2 0 16,11-3 0-16,-3 0-1 15,0 1 0-15,2 0-1 16,1 0-2-16,0 0 0 16,-1-1-3-16,0 1-2 15,-1 0 1-15,1 0 1 0,1 0 1 16,0 0 1-16,0 0 1 16,0 0 0-16,0 0 0 15,-1 0 0-15,0 0 2 16,1 10-1-16,-1-2 0 15,0-6-1-15,-1 2 1 0,1-2 0 16,-3 4-1-16,-1 8 1 16,-9 24-1-16,7-31 0 15,6 2 0-15,-4-7 0 16,5 1-1-16,0-2-2 16,-2-1 0-16,2 0 1 15,0 0-1-15,0 0 2 16,0-1-1-16,0 0-1 15,0 0 1-15,0 0-1 16,5 1 0-16,0 0 3 16,4 2-1-16,-3-1 1 15,-3-1 0-15,6-1 0 16,-2-1 0-16,2-2-1 16,1-1-1-16,30-1-1 15,-31 2 0-15,3 14-2 16,4 1-1-16,-12-11 1 0,6 17 1 15,-4-10 2-15,-5-4 1 16,4 10 0-16,-5-1 1 16,-1 7 1-16,-2-2 0 15,1-1 0-15,-2-6 1 16,1 4 1-16,-4-5 0 16,-3 5 1-16,3-5 2 15,-5-8 1-15,-1 1 1 0,-1-2 2 16,-2 1 0-16,-2-2-2 15,0-4 1-15,2 4-2 16,-2-7-1-16,0 1-1 16,1 5-2-16,-5-8-3 15,10 8-1-15,-5 2-1 16,14 0-2-16,3-1-32 16,-24 8-33-16,43-12-98 15,-35 14-62-15,17 5 140 16</inkml:trace>
  <inkml:trace contextRef="#ctx0" brushRef="#br0" timeOffset="47459.658">8250 7163 626 0,'-13'-43'368'0,"15"29"-64"16,-2 1-88-16,2 16-27 16,-4-4-51-16,2 3-27 15,-1-2-28-15,1 0-6 16,1 3-1-16,6 17 9 0,14 20-7 15,-22-8-6-15,3-7-6 16,26-6-5-16,-17 13-8 16,2-4-5-16,3 2-12 15,-16 12-6-15,14-10-11 16,-9 16-3-16,0-14-4 16,-13 11 0-16,-2-2 1 15,-2-19 0-15,-8 11 0 16,8-14-1-16,-16 4-1 15,-1 1 0-15,-1-8-3 16,-2-5-3-16,2-6-20 16,6-1-23-16,-12-1-43 15,13-5-31-15,25 0-76 16,-19 0-44-16,7 0-152 16,-10 4 233-16</inkml:trace>
  <inkml:trace contextRef="#ctx0" brushRef="#br0" timeOffset="48159.847">8965 7015 722 0,'13'-13'358'16,"-12"8"-119"-16,3 5-40 15,-4-1-52-15,-2 1-10 16,2 0-16-16,0-2-4 16,0 2-8-16,0 0-9 0,0 0-11 15,-4 11-7-15,-4 0-15 16,-33 23-8-16,13-24-15 16,4 4-8-16,-3 5-15 15,5 5-5-15,-1 2-7 16,2-3-2-16,2 6-4 15,-1 1-1-15,-6 1-2 16,3 4 1-16,8 5 0 16,0 7 1-16,5 0 1 15,5 0 1-15,-1-1-1 16,6-7-1-16,13 2-2 16,-6-7 2-16,6-3-1 15,-4-3 1-15,1-4 0 16,3-3 0-16,3-5 2 15,4-3 2-15,3-7-25 16,3 1-28-16,5-12-154 16,-4-2 132-16</inkml:trace>
  <inkml:trace contextRef="#ctx0" brushRef="#br0" timeOffset="51037.721">9045 7235 218 0,'-1'-1'155'16,"-10"-3"3"-16,10 3-35 15,0 0-8-15,0 0-1 16,0-1 3-16,-1 1-6 0,1 0-6 16,0 0-15-16,0 0-9 15,0 1-11-15,0 0-6 16,0 0-13-16,1 0-5 15,0 0-2-15,5 2 0 16,15 4-6-16,37-1-5 16,-26-9-15-16,5-3-3 15,-1-3-6-15,1 2-1 0,-8-8-1 16,-2 11-1-16,-12 4-4 16,-3-3-3-16,-7 17 14 15,-5-5 8-15,-7 12 15 16,0-4 8-16,-8 10-14 15,-1-1-6-15,1 0-11 16,-1 14-5-16,-2-1-1 16,3 4-1-16,-5-3-2 15,-7-3 0-15,13-5 0 16,-2 1 0-16,9-3 2 16,2-4 0-16,-11-5 1 15,4-9 1-15,-1 2 1 16,14-6 0-16,-2-2 5 15,2-2-8-15,-8-7-49 16,-4-3-47-16,5-3-194 16,7-6 180-16</inkml:trace>
  <inkml:trace contextRef="#ctx0" brushRef="#br0" timeOffset="51354.168">9030 7521 664 0,'0'-1'369'16,"1"-5"-78"-16,-1 5-101 15,4-6-20-15,8 5-46 16,-1-4-24-16,35-27-31 15,-15 33-13-15,-6 0-24 16,7 5-6-16,-14-4-11 16,2 2-4-16,-8-2-2 15,0 2-2-15,-2-3 1 16,-2-1 0-16,1 8 3 16,-7-7 3-16,-6-1-63 15,6-1-61-15,-2 0 69 16</inkml:trace>
  <inkml:trace contextRef="#ctx0" brushRef="#br0" timeOffset="51701.024">9379 7582 1151 0,'0'-3'498'0,"-2"0"-266"16,1-2-41-16,1 5-73 15,-1-1-31-15,-1 1-41 16,1 0-14-16,0 0-14 15,0 0-3-15,-1 7-2 16,0-2-3-16,0 3-2 16,-1 1 0-16,1-4-1 0,0 1 0 15,1-4-20-15,0-2-42 16,0 0-113-16,0 0-120 16,0 0 174-16</inkml:trace>
  <inkml:trace contextRef="#ctx0" brushRef="#br0" timeOffset="52487.062">9692 7275 403 0,'-32'-4'261'15,"27"4"-20"-15,5 2-84 16,1-1-28-16,-1-1-36 16,0 0-10-16,0 0-2 0,0-1 4 15,0-1 7-15,0 1 3 16,8 0-3-16,7-2-4 16,32-8-14-16,-23 4-9 15,4-2-18-15,3 3-7 16,1-3-14-16,2 6-7 15,-11 2-9-15,6 1-4 16,-13 5-3-16,2 2-1 0,-14 2 5 16,-11 0 3-16,5 9 7 15,-19-7 4-15,8 14 1 16,-10-2-1-16,-9-1-3 16,3 10-3-16,-3-4-5 15,4 3-1-15,-1-1-3 16,2 0 1-16,-6-11-1 15,2 2-1-15,6-4-1 16,2-6 0-16,6 4-1 16,9-1-1-16,-1-7 0 15,8 2 0-15,4-1 0 16,2-2 2-16,4-2 1 16,5 0-1-16,3-4 1 15,5 1 0-15,4-3-1 0,-1 1 1 16,-1-4 5-1,-9 0 3-15,15 10 5 0,-9-6-1 16,4 5-2-16,7 0-3 16,-14-7-5-16,-1 0-1 15,5 7-1-15,-13-5 1 16,-7 0 0-16,9 3 1 16,-8-4-1-16,17 4 4 0,-15-4-43 15,-1-1-53-15,-8-2-52 16,-12 2 69-16</inkml:trace>
  <inkml:trace contextRef="#ctx0" brushRef="#br0" timeOffset="53983.524">10591 7385 710 0,'5'-6'336'0,"1"0"-125"16,-6 0-24-16,0-1-41 16,0 4-27-16,-4 4-16 15,3-1-6-15,0 0-7 16,-2 17 6-16,-41 38-13 15,27-20-9-15,6 6-18 16,-20-10-10-16,9 6-20 16,-18-17-7-16,2-2-7 15,7-2-2-15,-13-8-1 16,10 4 1-16,14-8 0 16,3 2 0-16,8-4-17 15,8-2-28-15,-3 0-74 16,-1-1-57-16,5 1 98 15</inkml:trace>
  <inkml:trace contextRef="#ctx0" brushRef="#br0" timeOffset="54267.054">10396 7450 827 0,'-20'5'450'0,"10"2"-117"0,4 3-129 16,4 6-33-16,1 3-65 16,6-3-20-16,6 5-27 15,-2-3-7-15,17 2-10 16,-18-1-6-16,0-8-10 16,20 5-5-16,-4 2-6 15,-8-7-1-15,20 5-3 16,-27-11 1-16,-19-7 4 15,18 2-26-15,-7 0-82 16,10 0-60-16,7-3 79 16</inkml:trace>
  <inkml:trace contextRef="#ctx0" brushRef="#br0" timeOffset="54737.412">11151 7223 633 0,'5'-13'371'0,"-3"7"-13"16,-2-4-92-16,-1 0-70 15,0 4-27-15,-1 4-60 16,2 5-28-16,-2-3-36 16,1 0-5-16,-1 8 0 15,-3 12 2-15,-8 32-1 16,4-26-2-16,-2 5-9 15,3 5-3-15,-13-2-9 16,10 7-3-16,-2-3-6 16,-6-7-1-16,15 5-1 15,-1-8-1-15,-5-9 1 0,7-4-1 16,-3-6-1-16,-9-1-15 16,15-3-61-16,0-1-40 15,-7-10-99-15,9-2-118 16,13-3 218-16</inkml:trace>
  <inkml:trace contextRef="#ctx0" brushRef="#br0" timeOffset="55343.575">11617 7116 1117 0,'-7'-4'484'0,"-1"2"-254"16,-8 5-58-16,2 3-51 15,-4 2-24-15,0 7-23 16,0-2-10-16,6 4-20 16,-11-6-9-16,14 7-5 15,-6 0 0-15,-5 3 1 16,13 4 1-16,-20 0-6 15,10 2-6-15,5 6-7 0,-6 2-4 16,16-2-2 0,4 2-2-16,-3-6 1 0,1-6 1 15,5 2-1-15,-5-10 0 16,-3-9 0-16,19 8-2 16,-9-7 3-16,5 1 0 15,3 0 1-15,-7-7 1 16,20 0-1-16,-12-10 0 15,14-2-2-15,-6-8 1 16,-2-15-3-16,14 8 0 0,-3-3 0 16,1 0-1-16,-10 5 0 15,-8-5 1-15,2 6 1 16,-7 0 1-16,-7-1 1 16,-1 0-1-16,-12-2 1 15,3 0-2-15,-3 9-1 16,-1 4-1-16,3 2-3 15,-5 3-1-15,-2 2-1 16,2-2-1-16,-3 7 1 16,-2-4 0-16,6 5 0 15,0 5 1-15,5-5-1 16,2 4 2-16,-1-3-46 16,3-1-33-16,1 0-72 15,1 0-57-15,0-1 133 0</inkml:trace>
  <inkml:trace contextRef="#ctx0" brushRef="#br0" timeOffset="55937.839">11869 6847 415 0,'-27'4'254'0,"35"-2"-26"0,1-5-51 16,1 3-13-16,-1 0-11 15,1-1-12-15,0 3-7 16,-8-2 3-16,12 1-7 16,-10 1-7-16,8-1-16 15,6 3-16-15,-1-2-29 16,0-2-15-16,0-1-19 15,1 0-7-15,-1-3-10 16,3 2-2-16,-5 0-2 16,-1 2 12-16,-4 0-75 15,0-1-65-15,-7 1 79 16</inkml:trace>
  <inkml:trace contextRef="#ctx0" brushRef="#br0" timeOffset="56871.041">12626 6627 426 0,'3'-4'317'0,"1"-1"65"16,-1 5-105-16,-5 2-82 15,2-2-27-15,-1 0-29 16,-1 0-18-16,1 0-18 16,0 0-3-16,0 0-23 15,0 0-10-15,-4 6-20 16,-10-2-10-16,-30 32-12 0,21-32-6 16,-8-3-7-16,11 8-2 15,-13-13-2-15,15 9-2 16,8 1-1-16,-11-8-1 15,12 4-1-15,7 2-1 16,-4-2-1-16,1-2-1 16,9 4 1-16,-9-5 0 15,1 3-1-15,11 5 0 16,-4 0 0-16,-1 1-1 0,9-5 1 16,-14 5 1-1,5-3-1-15,-8-3 1 0,2 4 0 16,7-2-1-16,-4 2 1 15,4 0-1-15,-5-3 0 16,-4-1 1-16,3 0 0 16,-7-1 0-16,5 0 0 15,10 3-1-15,-4 0 0 16,0-4 0-16,0 0 0 16,0 0-1-16,-2 0 1 15,2 0-1-15,0 0-1 16,3 0 1-16,14 0-1 15,14-4 0-15,-5 4 0 16,6 1 0-16,-5 5 0 16,-2 0 0-16,-5 2 1 15,-7-2 0-15,-2 0 0 0,-2 5-1 16,-6-2 0-16,3 3 1 16,-6-1 1-16,2 3 0 15,-8-1 2-15,-2 3 1 16,-6 0 0-16,-5-4 1 15,3 6 2-15,-7-9 1 16,-4 2 5-16,11 2 2 0,-13-10 3 16,-3-1 0-16,11-4-3 15,-10-6-1-15,8 3-3 16,8 1-1-16,-7-3-3 16,0-1-3-16,9 1-10 15,0 0-29-15,9 2-82 16,3 2-59-16,2 2 102 15</inkml:trace>
  <inkml:trace contextRef="#ctx0" brushRef="#br0" timeOffset="59166.734">12824 7043 473 0,'3'0'279'0,"-4"-10"-17"0,11 10-52 15,-2-1-48-15,-9-8-21 16,4 5-29-16,-4 2-11 16,-7-2-16-16,15 4-4 15,6 6-10-15,-9-1-10 16,4 11-13-16,2 4-5 15,-5 6-9-15,13 0 0 0,5 1-1 16,2 9-4-16,3 6-2 16,-9-3-3-16,-4 3-1 15,-8 0 2-15,-7 3 2 16,-2 7 1-16,-9 2 0 16,-1-4 0-16,-13-2-2 15,1-8-3-15,-4-5-3 16,-6-2-5-16,-1-5 1 15,-12-5 2-15,3-10-15 16,5-6-34-16,8-9-131 16,2-3 108-16</inkml:trace>
  <inkml:trace contextRef="#ctx0" brushRef="#br0" timeOffset="62932.46">1826 8835 492 0,'27'-6'237'0,"-33"3"-83"16,4 2-25-16,2-2-28 16,1 2-8-16,-1-1-8 15,0 1-1-15,0 0-6 16,0 0-2-16,0 0-5 15,0 0 0-15,0 0 3 16,1-2-2-16,1-4-10 16,-2 6-12-16,-1 0-24 15,0 0-7-15,0 0-9 0,-11 1-1 16,-8 5-4-16,-39 15-1 16,33-6-2-16,-3 4 0 15,4 5-2-15,-7-16 0 16,7 22 0-16,-6-10-1 15,1 7 1-15,-1 2 0 16,5-10-2-16,12 2 0 16,-1-4-1-16,6 2-2 15,5-2 1-15,-10 0 0 0,13-1 1 16,9 1 1-16,-2 0 1 16,16 3 0-16,1-5 2 15,1 0 1-15,10-2 1 16,-2 0 0-16,-4-4 0 15,3-4-1-15,4 4 1 16,1-3 0-16,14 2 1 16,6 1 0-16,-19-14 2 15,2-9 1-15,0-2 1 16,-8-8 1-16,7-1-1 16,-6 0 1-16,-9-4-1 15,-3 6 0-15,-7 0 1 16,2 3 3-16,-11-2 11 15,-2-3 8-15,-1 7 12 0,-8-3 2 16,-3 1-8-16,-4-1-4 16,-8-1-12-16,-2 0-3 15,-2 11-5-15,1 3-2 16,-2-2-3-16,6 8-3 16,-4-5-1-16,-10-4-1 15,5 10-1-15,-3-5 0 16,2 6 0-16,15 5-1 15,-3-4-1-15,3 5-1 0,5-5-2 16,0 0 0-16,4 9 8 16,3-7-36-16,7 13-86 15,-1 4-78-15,4 4 103 16</inkml:trace>
  <inkml:trace contextRef="#ctx0" brushRef="#br0" timeOffset="63431.29">1837 9099 654 0,'2'-5'346'0,"-2"4"-62"16,12-2-71-16,-10 1-58 16,-2 1-35-16,0-1-58 15,0 2-15-15,0 0-13 16,5 15-2-16,6 7-1 16,7 28 1-16,-12-23-4 15,5-3-2-15,11 15-7 16,-4-16-4-16,7 1-2 15,-10-6-3-15,-9-12-1 16,6 15 0-16,-3-8 7 16,2-2-41-16,-2-1-122 15,2-6-153-15,0-2 172 0</inkml:trace>
  <inkml:trace contextRef="#ctx0" brushRef="#br0" timeOffset="64398.106">2556 9070 421 0,'0'-1'260'0,"0"0"1"15,4 0-48-15,-4 0-34 16,0 0-22-16,0 0-32 16,0-1-10-16,0 1-17 15,0 0-7-15,0 0-13 16,-2 0-10-16,1 1-21 15,-5 0-9-15,-20 0-15 16,-16 3-7-16,24 0-9 16,-6-1-1-16,10 1-2 15,-15-2-2-15,2 0 0 16,12 4-2-16,0 0 0 16,0-1 0-16,10 3-3 0,-4-4-2 15,5 1-4-15,17 2 0 16,-2-1 2-16,-2 0 1 15,14 4 4-15,-1 2 1 16,3-3 0-16,8 2 1 16,-3 5 0-16,-11-7 0 15,4 7 0-15,0 1 2 16,-9-4-2-16,1 1 1 0,-4 6 0 16,0-2-1-16,-5 4 3 15,-4 3-1-15,-4-14 3 16,-7 2-1-16,-3-6 1 15,-3-3 0-15,-1 8 3 16,-5-6 2-16,-3 0 5 16,-3 0 3-16,5-2-1 15,3 4 0-15,-2-9-4 16,7-5-1-16,-12-5-3 16,-4-4-1-16,11 1-2 15,-8 1-1-15,8-2-5 16,12 9-11-16,-6-4-39 15,9 4-29-15,2 4-109 16,3 1-119-16,5-1 198 16</inkml:trace>
  <inkml:trace contextRef="#ctx0" brushRef="#br0" timeOffset="64898.559">2704 9147 1031 0,'2'-4'456'0,"-5"0"-226"15,4 5-50-15,-1-1-82 16,-1 0-33-16,1 0-47 0,0 13-7 15,3 16 0-15,15 50 2 16,-13-40 4-16,6 7 0 16,-3 0 0-16,-8-9-2 15,4 10-4-15,-10-7-1 16,1 0-3-16,1 1 1 16,-5 1-1-16,5 1 0 15,-4-9 1-15,3-8 0 16,0-13 1-16,2-6 0 15,1-6 1-15,1-3-15 0,-1-9-65 16,-1-4-49-16,3-6 66 16</inkml:trace>
  <inkml:trace contextRef="#ctx0" brushRef="#br0" timeOffset="65465.998">2624 9169 740 0,'-8'-5'361'15,"13"5"-123"-15,-6-3-27 16,3 0-49-16,-2 3-29 16,-1-1-49-16,1 0-17 15,0-1-25-15,0 1-5 0,15-9-4 16,37-9-3-16,-26 14-6 16,3 1-2-16,5-1-4 15,-1-2-2-15,0 3-7 16,0 2-4-16,1 2-2 15,0 6-2-15,-2 7 0 16,-5 1 1-16,-6 8 0 16,-4 2 2-16,-3 8 0 15,-4-2 1-15,-6-3 0 16,-2 4 1-16,-4-9 2 16,-4 1 1-16,-5-4 3 15,-5-2-1-15,-12-3 2 16,10 7-1-16,-14-10-1 15,-1-5 1-15,5-5-2 16,-11-6 0-16,9 0-1 16,12 3-1-16,-5-9-2 0,-2 0-2 15,5-2-20-15,-5-3-20 16,12 9-57-16,7 0-38 16,1 3-102-16,2-1-162 15,1 2 263-15</inkml:trace>
  <inkml:trace contextRef="#ctx0" brushRef="#br0" timeOffset="66065.205">3389 9046 461 0,'-9'-1'277'0,"9"-1"-20"16,3 1-50-16,-3-2-55 16,-1 2-19-16,0 0-18 15,1 0 1-15,1 0 0 16,24-1-7-16,35 0-13 16,-30 5-11-16,-1-2-22 15,2-1-7-15,1 1-16 16,-5 0-3-16,3-1-11 15,-7 0-4-15,-5-2-6 16,1-1-3-16,-6 2-4 16,2 0-1-16,-7-2-34 15,-9 3-34-15,-6 4-91 16,-3 0-95-16,-4 6 155 16</inkml:trace>
  <inkml:trace contextRef="#ctx0" brushRef="#br0" timeOffset="66430.436">3395 9199 557 0,'0'6'358'0,"-3"-4"31"15,-3-2-106-15,5-1-64 16,0 0-30-16,0 0-56 16,1 0-20-16,0-1-21 15,23 1 2-15,39-1 6 16,-25 3 1-16,2 4-4 16,-4-2-8-16,-2 11-17 15,-4 0-13-15,17-17-24 16,-11 13-10-16,-32 0-13 15,13-8-1-15,5 1-3 16,-24-3 1-16,29-6-2 16,-7-3 0-16,-39 13-74 15,34-7-48-15,-15-3 70 0</inkml:trace>
  <inkml:trace contextRef="#ctx0" brushRef="#br0" timeOffset="95467.961">4364 8886 538 0,'0'-1'288'0,"0"0"-89"15,0 0-49-15,0 0-20 0,0 0-42 16,1-9-12-16,8 4-23 15,-5 3-2-15,-2 1-4 16,1 0-1-16,-3 1-6 16,8-3 3-16,-4 3 1 15,1 1 3-15,-4 0 9 16,-1 0-3-16,0 0 2 16,1 4-1-16,-1 9-9 15,-2-6-6-15,-7 11-13 16,-19 26-5-16,10-26-10 15,-4 4-3-15,3 2-2 16,4 4-1-16,0-2-1 16,6-1 0-16,-6 0-1 15,9 5 0-15,-12-4-1 16,-2-2 0-16,9 0 0 16,-16-11-1-16,19 6 0 0,5 1 0 15,3-4 1 1,2-2-1-16,6-2 2 0,11 0-1 15,0-8 0-15,-5 0 1 16,15-4-1-16,-10 2 1 16,5 2-1-16,14 4 1 15,-23-9 0-15,7-5 1 16,3-5-1-16,-5-13 2 16,12-2-1-16,-9-2 0 0,-4-3 0 15,-2 5-1-15,-9 7 0 16,-1 2 0-16,-7 5 1 15,1 2 2-15,0 3-1 16,-1 2 0-16,-7 3-2 16,-6 1-2-16,-3 2 0 15,-5 2-1-15,5 5 0 16,-2 3-1-16,-1-1 1 16,3 4 2-16,-4-1 0 15,11 1 0-15,-5-3 0 16,-1-2-1-16,13 3 1 15,-3-1-2-15,5 6 0 16,4 3 0-16,-1-3 0 16,2-2 0-16,6-3 1 15,-12-7 0-15,10 0 1 0,-3-2 2 16,7-1-31-16,3-2-47 16,-6-2-161-16,6-3 148 15</inkml:trace>
  <inkml:trace contextRef="#ctx0" brushRef="#br0" timeOffset="95776.705">4681 9211 1225 0,'5'3'582'16,"-4"4"-230"-16,14-16-172 16,-11 18-36-16,-8-1-62 15,-7-5-22-15,-21 25-33 16,21-18-7-16,4 6-9 0,9 2-3 15,-3-16 13-15,2 5-41 16,-1-5-78-16,-3-10 72 16</inkml:trace>
  <inkml:trace contextRef="#ctx0" brushRef="#br0" timeOffset="100629.48">5071 8933 292 0,'1'-3'151'16,"3"-4"-37"-16,1 0-15 16,-3 2-12-16,-1 3 5 15,0 1 20-15,11-5 6 16,-7 3 6-16,-5 2-4 15,2 0-4-15,-2 0-4 16,0 0-11-16,0 0 2 16,0 0-20-1,0 0-9-15,0 1-21 0,0 0-13 16,-2 7-19-16,-6 6-3 16,-26 29-3-16,21-23-5 15,-9 3-1-15,10-3-3 16,4 2-2-16,1 0 0 15,16-1 3-15,-15 0-4 16,-4 0 0-16,0 1-2 16,-8 3-2-16,10 0 1 15,0-2 2-15,8 2-1 16,2-3 0-16,6-4 0 16,3 5 1-16,-1-12 2 15,-2-3 1-15,5-4 3 16,-1-6 2-16,5-3 0 15,6 1-1-15,4-5 1 16,17 1 1-16,-5-7 3 16,-1-5 2-16,-2-2-1 0,-14-8 0 15,8 3-4-15,-8 0-3 16,2-1-1-16,-6 7 0 16,-6 0 0-16,1-1 0 15,-7 3 15-15,-1-5 7 16,-6 2 14-16,-4 2 7 15,-6 7-2-15,-8 3-4 16,1 8-9-16,-4 2-6 16,-2-2-10-16,-3 1-4 0,4 2-2 15,-2-3-3-15,-4 4-1 16,6 1-2-16,-5-2-1 16,11 3-1-16,4-4-2 15,2-2 0-15,8 4 7 16,-1-1-26-16,4 0-108 15,0 0-70-15,-1-1 105 16</inkml:trace>
  <inkml:trace contextRef="#ctx0" brushRef="#br0" timeOffset="103581.404">5983 9019 332 0,'33'-20'215'0,"-26"17"17"16,0-4-19-16,2 6-22 15,-4-6-6-15,3 6-17 0,-6-1-9 16,-3-2-29-16,1 4-12 16,-1-1-28-16,0 1-14 15,0 0-21-15,-5 2-11 16,-20 18-15-16,-19 28-5 16,21-23-8-16,-1 1-3 15,3 0-3-15,-8 2-3 16,2-2-1-16,-1 1-1 0,6-4 0 15,2-2 0-15,6-8 1 16,4 1-1-16,-7-12 2 16,7 7-1-16,-5-9-81 15,1-5-48-15,17 2-171 16,-4-11-280-16,11-3 387 16</inkml:trace>
  <inkml:trace contextRef="#ctx0" brushRef="#br0" timeOffset="103900.677">5812 9010 1022 0,'-1'0'431'15,"1"0"-248"-15,1 4-31 16,-1-4-53-16,0 0-15 15,1 6-18-15,6 11-6 16,12 30-8-16,-4-27-4 16,-4 3-10-16,-1-4-6 15,3 1-12-15,-2 3-3 16,2-5-5-16,-2 1-2 0,-3-2-2 16,0-9 0-16,-1-1 0 15,-1 3-1-15,-8-10 2 16,10 5-24-16,-4 0-46 15,3-5-25-15,9 0-94 16,-7 9-60-16,5-4 157 16</inkml:trace>
  <inkml:trace contextRef="#ctx0" brushRef="#br0" timeOffset="104547.243">6643 8775 930 0,'6'0'428'0,"-2"1"-176"15,0-1-42-15,-2 3-69 16,-3-4-26-16,0 1-41 15,1 0-13-15,5 6-3 0,6 22-3 16,-6 31 0-16,-50-14-3 16,18-16-3-16,8 11-3 15,-3-2-10-15,8-2-6 16,-2-2-10-16,-4-2-3 16,7-1-6-16,-4-3-2 15,5-2-1-15,3-5 0 16,-9-3 1-16,11-7 1 15,6-10 2-15,-1 0-4 0,12-11-71 16,-7-4-43 0,-2 7-162-16,2 0-340 0,8-28 415 15</inkml:trace>
  <inkml:trace contextRef="#ctx0" brushRef="#br0" timeOffset="105147.845">6982 8818 943 0,'2'-3'410'0,"-1"6"-199"0,0-3-37 15,-1 0-43-15,0 0-17 16,-1 0-23-16,0 0 0 15,-4 12 2-15,-3 0-1 16,-30 39-15-16,22-26-9 16,-5 2-21-16,-4-1-10 15,5-2-12-15,-5 0-5 16,6 0-5-16,4 0-3 0,5 0-4 16,5 2-1-16,-2-2-1 15,11 6-1-15,-4-4-1 16,4 1-1-16,6-2 1 15,-4-5-1-15,7-2 1 16,3-9 0-16,4-1 1 16,-1-2 1-16,5-10 3 15,1-4-1-15,3-14 0 16,8-4-1-16,9-4-3 16,1 1 1-16,-7-3-1 15,-3 2-1-15,-13-2 1 16,5 4 0-16,-16 0 1 15,-6-1 0-15,-5 3 0 16,-4-2 1-16,-3 4 0 16,-3 0-1-16,2 8-1 15,-8-2 0-15,4 8-1 16,3 4-2-16,-14-6 0 0,1 6-1 16,-8 2 0-16,-2 1 0 15,4 2-1-15,-2 0 1 16,9 1-1-16,1 7 11 15,-3 2-82-15,11-2-62 16,2-3-416-16,5 6 352 16</inkml:trace>
  <inkml:trace contextRef="#ctx0" brushRef="#br0" timeOffset="105979.815">7414 8640 435 0,'-1'0'313'16,"0"0"30"-16,-1 0-139 0,1 0-17 16,0 0-49-16,1-1-15 15,0 0-25-15,0 1-9 16,0 0-6-16,0 0-6 15,0 0-10-15,0 0-4 16,0 0-6-16,16 4-2 16,35 4-14-16,-16-8 1 15,-11 4 2-15,10-1-1 16,3-4 0-16,-10-5-4 16,8 0-13-16,0 1-6 0,0-2-7 15,-2 4-3-15,-6-1-1 16,-6-3-2-16,-9 4-1 15,0-2 0-15,-8 4-2 16,1 1-1-16,-5 0-3 16,-2 0-3-16,1 0-19 15,0 0-15-15,0 0-41 16,0 0-25-16,0 4-48 16,-2 5-24-16,1-1-76 15,-1 0-79-15,1-3 215 16</inkml:trace>
  <inkml:trace contextRef="#ctx0" brushRef="#br0" timeOffset="106898.184">8422 8499 462 0,'10'-1'278'0,"-2"-3"-10"15,-2 2-43-15,6 0-39 16,1 2-11-16,2 0-22 16,-2-1-5-16,-12-2-14 15,-8-5-9-15,8 5-15 16,-2 3-11-16,0 0-15 16,1 0-8-16,0 0-18 15,0 0-8-15,0 0-21 16,-1 0-8-16,0 0-6 15,-12-3-4-15,-7 3-5 0,-29 8 0 16,19-8-3-16,3 8 0 16,-5-7-1-16,5 9-1 15,-7-4 0-15,2 1-1 16,6 2 1-16,-12-9-1 16,16 8 0-16,3-1 0 0,7 6 0 15,10-2 0 1,3-1-2-16,-7-3 0 0,6-1-2 15,9 3 1-15,5-4 0 16,7 2 1-16,4-5 1 16,-4-2 0-16,1 1 1 15,8 0 0-15,-2-3 0 16,-1-2 2-16,3-4-1 16,-7-2 1-16,3 0 0 15,-2-2 0-15,-3-3 0 16,2 0 1-16,-4-3-1 15,-5 2-1-15,-2 7 1 16,2 1-1-16,-15 2 1 16,11 4-1-16,-11-2-1 15,-1 4-1-15,-5 4-1 16,-9 0-1-16,4 7 1 0,-4 0 2 16,8 6 0-16,-2 5-1 15,-4 2 1-15,-3 0 1 16,7 3 0-16,-1-3 0 15,1-1 1-15,5 2-1 16,-4-2 0-16,4 4 0 16,-3 0 0-16,-2-1 2 15,-1-4-1-15,4 2 0 16,2-8-1-16,-1-3 0 16,2-7 1-16,-1 0-1 0,3-1 2 15,0-1 3-15,2-2-28 16,0-3-35-16,0 0-100 15,0 0-246-15,2-17 268 16</inkml:trace>
  <inkml:trace contextRef="#ctx0" brushRef="#br0" timeOffset="-204299.986">1664 10791 388 0,'2'-5'220'0,"4"-5"-24"16,23-23-26-16,-27 17-20 15,3 9-2-15,0 0-6 16,-1-2-5-16,1 6-17 16,-3-10-9-16,4 12-22 15,-7-8-14-15,1 8-25 16,0 5-14-16,1 2-16 15,-1-6-5-15,0 0-3 16,0 0-1-16,0 4 0 16,-1 12-1-16,0 37-3 0,-2-24-1 15,2 4-2-15,0 2 0 16,-2 5-1-16,-1 10 0 16,-3 3 0-16,0-1 1 15,-6-11-1-15,1-5 0 16,2-5-1-16,4 0 1 15,6-3 0-15,1-2 1 16,0-9 1-16,-1-4 0 16,-1-2 2-16,-5-5 1 0,4 2-22 15,0-7-57-15,2-1-437 16,1-4 357-16</inkml:trace>
  <inkml:trace contextRef="#ctx0" brushRef="#br0" timeOffset="-203670.428">2196 10806 977 0,'3'-1'420'16,"0"1"-223"-16,0-1-21 16,-3 0-50-16,0 1-25 15,0 0-27-15,-1 0 0 16,0 0 9-16,0 0 2 16,-4 3-10-16,-13 9-9 15,-37 32-24-15,21-24-11 16,-12 3-16-16,-6 0-4 0,4 0-5 15,2 0-1-15,10-7 0 16,-1 0-1-16,-1-6 0 16,-1-5 0-16,10 4-1 15,11 2 1-15,8-1-2 16,1-6 0-16,6-4-1 16,-2-7-1-16,-2 0-1 15,10 1-2-15,-2 4-1 16,3 1 0-16,-4 0 2 15,0 1 0-15,2 0 0 16,7 1-1-16,5 4 0 16,31 18 0-16,-27-7 0 15,-1 3-1-15,3-1 1 16,3 4 1-16,-5-1 1 16,2 2 0-16,-3 1 1 0,-11-2 0 15,8-2 1-15,-3-1-1 16,8-1 1-16,2-2 1 15,-7-5 0-15,0-1 0 16,-7-5 1-16,1-1 0 16,11 0-17-16,1-3-44 15,-3-4-130-15,-2-1-127 16,-3-3 187-16</inkml:trace>
  <inkml:trace contextRef="#ctx0" brushRef="#br0" timeOffset="-202636.894">2509 11180 346 0,'0'-1'237'16,"1"-3"-8"-16,3-1-62 15,-4 4-22-15,2-4-26 16,0 3-10-16,-1 1-13 16,0 0-1-16,2-1 6 15,-3 1 8-15,0 0 9 0,0 0-5 16,0-1-22-16,0 1-15 15,-1 0-24-15,0 0-8 16,-14-1-15-16,-34 0-7 16,28 5-9-16,1-2-2 15,2 2-4-15,-3-1-1 16,-2-2-3-16,-4 0 0 16,15 5-1-16,-5-4-1 15,7 1 0-15,8 4-1 16,-12-7 0-16,11 1 0 0,0 2-2 15,-1 0-1-15,4-2-1 16,0 0 1-16,0 0 1 16,2 0 0-16,10 4 0 15,6 1 1-15,24 11 1 16,-18-8 0-16,6 0 0 16,-7 3 0-16,-5-3 0 15,-4-1 1-15,1 2-1 16,2-2 0-16,0 1 1 15,1 3 0-15,-7-7-1 16,-6 1 1-16,1 2-1 16,-3 0 1-16,-2 5-1 15,1 0 1-15,-7-2 1 16,1 2 1-16,-11-1 1 0,-3-1 0 16,-1 0 0-16,0 5 5 15,-4-7 9-15,2 0 4 16,7 0 5-16,-7-8 0 15,1 0-7-15,-3-1-2 16,-9-7-4-16,6-1-2 16,6-2-2-16,1-4-3 15,4-1-3-15,-2-1-4 16,6 0-32-16,1 0-24 16,8 4-77-16,1 2-46 0,7 8-89 15,2 1-124-15,3 2 259 16</inkml:trace>
  <inkml:trace contextRef="#ctx0" brushRef="#br0" timeOffset="-202071.285">2754 11230 878 0,'33'-29'393'0,"-27"29"-186"15,-5 2-52-15,-7 0-63 16,5-2-27-16,0 0-26 15,-1 13-2-15,-1 9 6 16,-2 29 4-16,8-20 1 16,-3 3-5-16,3 10-11 15,3 0-4-15,-10-3-2 16,3 1 0-16,-1-2-1 16,-17-6-1-16,11 2-8 15,-3-3-3-15,-1-7-3 0,9 1-2 16,-2-4 0-16,1-4 1 15,0-7 1-15,1 1 3 16,2-10-35-16,-5-5-53 16,7-8-153-16,-1-6 142 15</inkml:trace>
  <inkml:trace contextRef="#ctx0" brushRef="#br0" timeOffset="-201538.126">2793 11236 459 0,'2'-6'294'0,"-2"4"8"16,-7-1-68-16,2-2-68 16,11 5-38-16,4-4-43 15,0 2-11-15,-3-5-2 0,-8-5 3 16,7 2-12-16,1-5-9 16,18 4-16-16,1-1-7 15,3-1-6-15,5-1-5 16,-2 1-4-16,0 9-3 15,0 8-4-15,-7 1-1 16,-3 12-3-16,-4 4 0 16,-26 3 2-16,20 10 2 15,-8-6 5-15,-4-7 2 0,11 7 4 16,-19-2 0 0,-3 4 3-16,1 3 2 0,-7-5 15 15,1-5 6-15,-10-2 3 16,-2-9-2-16,-9-12-16 15,3-3-4-15,0-15-10 16,7 3-3-16,6-6-10 16,10 3-7-16,-2 1-56 15,-6-2-34-15,15 7-94 16,-5 0-65-16,5 7 162 16</inkml:trace>
  <inkml:trace contextRef="#ctx0" brushRef="#br0" timeOffset="-200269.5">3609 10771 740 0,'0'-4'351'0,"0"3"-138"16,0 0-38-16,0 0-56 0,0 0-20 15,0 0-18-15,0-1-2 16,0 1 0-16,0 0 3 16,4 0-3-16,3 0-4 15,7 1-12-15,1 2-7 16,29 10-14-16,-25-2-6 15,11 5-12-15,8 3-5 16,-9 2-3-16,-1-1-2 16,-5 1-2-16,-3-1 0 15,5 0-4-15,7 0 1 16,-7 2 0-16,-5-5-2 0,-5 4 2 16,-5-5-2-16,-2-5 2 15,-2 2 1-15,0-6 0 16,2-4 0-16,0 1 2 15,-6-3 0-15,-1 3-1 16,-7 7 0-16,-6-3-5 16,5-1 0-16,6-4-1 15,13-19 0-15,-6 13 0 16,3-3 1-16,-8 2 0 16,-11 11 0-16,11-18-3 15,-4 0 0-15,1 10-1 16,4-5-1-16,-11 21 0 15,-1 1 0-15,-6-1-1 16,4 4-3-16,6-15 0 16,5-10 2-16,-6 12-3 0,-12 6 1 15,-7 11 0-15,-9 11-2 16,5-12 4-16,3 3 1 16,1 0 1-16,8 5 1 15,-10-5 0-15,-5-2 1 16,5-5-1-16,-4-1 0 15,12-4 1-15,8-2 1 0,1-7 3 16,2-2-3-16,-1-1 4 16,4-1-1-16,2 1-5 15,6-3-2-15,-2 2-25 16,0-1-36-16,6-2-108 16,20 2-69-16,23-32 140 15</inkml:trace>
  <inkml:trace contextRef="#ctx0" brushRef="#br0" timeOffset="-198987.345">4936 10732 453 0,'9'-36'282'16,"-5"34"-41"-16,1-3-64 16,-3 0-28-16,-2 2-44 15,0-2-14-15,0 4-17 16,-1 1-3-16,0 0-2 16,0 0-4-16,0 0-7 15,0 0-5-15,-14 2-14 16,-5 0-5-16,-28 14-4 15,16-7-4-15,5 0-5 16,3 8-4-16,-12-5-5 0,9 8-2 16,-4 1-2-16,-2-1 0 15,4-1-3-15,5 3-1 16,-4-2-1-16,10 1-1 16,7 6-1-16,-1 0 0 15,11-2-1-15,-1-2 0 16,9 6 1-16,5-4-1 15,4 2 2-15,6 4 1 0,5-14 1 16,1 3 1-16,7-1 1 16,1-4 1-16,-6 3 1 15,7-4 1-15,-11-9 2 16,13 4 1-16,4-9 0 16,-4-5 0-16,7-4 1 15,-8-8 0-15,8-4-1 16,2-5-1-16,1-1-2 15,-8-10-1-15,-8 5-2 16,-8 8 1-16,-12-5 0 16,-3 5 1-16,-10-3 26 15,-2-6 9-15,-1 8 14 16,-7 1 3-16,5 3-13 16,-3 2-6-16,-6 1-9 15,7 2-5-15,-20-2-9 0,-4 1-6 16,-9 7-4-16,0 2-3 15,-1 9-1-15,10-2-1 16,2 2-4-16,-2 2-2 16,11 4-2-16,-6 4 1 15,3-3 3-15,6 5 1 16,-8-6-1-16,16 0 0 16,-3 1-1-16,5-2-12 15,7 4-70-15,6-2-50 0,-6 1-147 16,-3 0-118-16,16-1 255 15</inkml:trace>
  <inkml:trace contextRef="#ctx0" brushRef="#br0" timeOffset="-198422.386">4997 11043 682 0,'3'-8'329'0,"-1"6"-117"16,-2 9-19-16,4-1-64 15,-6-1-17-15,0-1-34 16,3 4-10-16,-5 6-7 16,8 7-11-16,2 11-11 15,-2-7-3-15,7 4-2 16,-1-4-4-16,1 0-8 0,-1 2-5 15,0-4-5-15,-1-2-1 16,-2-2-1-16,0 2-1 16,9-2 11-16,-10-6-19 15,5-6-144-15,7-3 109 16</inkml:trace>
  <inkml:trace contextRef="#ctx0" brushRef="#br0" timeOffset="-197272.186">5654 11102 365 0,'2'-1'236'16,"-4"2"4"-16,10 1-41 15,-1-5-59-15,-7 0-21 16,1-1-33-16,-4-1-14 15,3 5-11-15,0 0 3 16,0 0 10-16,0 0 3 16,0 0 12-16,0 0 3 15,0 0 2-15,0 0-3 0,0 0-13 16,-2 0-10-16,1 0-20 16,-22 10-7-16,-37 13-15 15,28-18-6-15,6 2-9 16,1-4-2-16,3 1-5 15,0 2 1-15,1-1-3 16,7 6 1-16,0-7-1 16,5-5-1-16,7 2 1 15,0-1-2-15,5 0-2 16,-3 0-1-16,0 0-1 16,0 0 2-16,15 0 0 15,36 2 0-15,-26 1 1 16,4-3 0-16,4 9 1 15,1 4-1-15,-4-1-1 16,-5 3 1-16,-9 2 0 16,-6-1 0-16,-11 2 0 0,-5-2 0 15,-12 4 5-15,9-5 0 16,-4-1-2-16,-5 0 1 16,8-7 0-16,-13 4 1 15,1-6 3-15,-6-4 2 16,7-5 0-16,-2-6 0 0,1 3-1 15,11-1-2-15,-7-1-3 16,3 3-1-16,5-4-1 16,-1 2-1-16,6-3 5 15,0 3-27-15,5 3-70 16,5 0-50-16,2 0-227 16,3 2 237-16</inkml:trace>
  <inkml:trace contextRef="#ctx0" brushRef="#br0" timeOffset="-196805.994">5813 11218 708 0,'-12'-48'421'16,"14"46"-62"-16,-5 3-178 15,5 8-41-15,-5 5-71 16,-2 0-17-16,6 10-16 16,0 7-1-16,1 6 2 15,0 5 5-15,9 2 1 16,-11 8-8-16,0-5-11 16,2 2-6-16,-12-6-7 15,10-8 1-15,1 0-2 16,-4-5-1-16,2 0-2 15,-7-5 1-15,11-1 1 16,-1-2 1-16,-3-10 2 16,1-4 4-16,-4-8-65 15,-1-9-62-15,5-5 70 0</inkml:trace>
  <inkml:trace contextRef="#ctx0" brushRef="#br0" timeOffset="-196255.563">5649 11190 486 0,'-4'-2'331'15,"4"-2"-8"-15,0-1-123 16,-18 1-32-16,22 2-74 16,-7-1-24-16,11 5-22 15,16 1-7-15,-2-2 6 16,12 3 3-16,-6-4-5 0,2 0-1 15,4 0-10-15,4 2-6 16,3-2-16-16,-2 3-4 16,-6 7-5-16,-4 1-1 15,-2 5-1-15,-8 1 0 16,-3-1 1-16,-6 0 0 16,-6 2 4-16,0 3 6 15,-4 2 12-15,-1 2 5 0,-8-1 8 16,-4 1 2-16,-6-7 0 15,-3 1 2-15,-1-10 2 16,-2-5-1-16,-2-3-6 16,-1-6-5-16,-1-4-11 15,2-6-5-15,-4-4-7 16,11-1-8-16,-2 1-60 16,-8 4-44-16,13 6-118 15,1 2-125-15,-5 7 225 16</inkml:trace>
  <inkml:trace contextRef="#ctx0" brushRef="#br0" timeOffset="-87072.067">1886 12497 552 0,'9'-5'290'0,"-8"2"-70"16,6 1-3-16,-6 0-61 0,-1 1-12 15,0 0-21-15,0-1-26 16,0 1 0-16,0 1-9 16,0 0-12-16,0 0-6 15,0 0-15-15,0 0-8 16,0 0-20-16,0 0-7 15,0 0-10-15,0 0-2 0,-1 18 3 16,-6 31-1-16,7-17 5 16,-3 5-1-16,-5 2 0 15,5 9 0-15,9-16-1 16,-15 12-3-16,-7-5-2 16,-2-9-3-16,-16 5-3 15,27-13 4-15,0-7 1 16,0-4 1-16,0-6 3 15,-2-4-13-15,2-7-82 16,3 0-65-16,4-8-334 16,1 2 312-16</inkml:trace>
  <inkml:trace contextRef="#ctx0" brushRef="#br0" timeOffset="-86551.691">1631 12442 564 0,'-3'-12'338'15,"-3"4"-52"-15,6 13-79 16,-2-10-25-16,-1 12-42 16,0-6-16-16,0-4-37 15,7 11-15-15,-1-3-17 16,1-1-7-16,6-1 4 15,-3-5 6-15,9 1 3 16,7 2 6-16,11 0 9 16,25 7 2-16,-4-7-1 15,0-1-8-15,2-4-23 16,-23-10-11-16,16 11-17 0,-6-3-3 16,-16 7-6-16,4 0 0 15,-14-4-2-15,1 5-1 16,0 6 0-16,-10-4 1 15,-2 4-3-15,-1-2-11 16,-6-6-56-16,1 7-42 16,-1-3-108-16,0-2-55 15,-1 6-200-15,2 0 291 16</inkml:trace>
  <inkml:trace contextRef="#ctx0" brushRef="#br0" timeOffset="-85639.112">2448 12324 785 0,'0'-2'364'0,"-8"-4"-169"16,13 4-41-16,-10 4-65 16,2 5-26-16,3 12-20 15,-3 4 2-15,4 8 10 16,0 1 3-16,-6 1 5 15,-3 3-2-15,-3 2-5 16,0 5-6-16,-4 3-10 16,4-1-5-16,-3 2-9 15,0-9-3-15,5 0-4 16,-3-4-2-16,-1-7-5 16,4 4-1-16,-1-11-2 15,6 1-1-15,-3-7 1 0,-10-9 1 16,7 3 1-1,-4-7 0-15,9 1-3 16,2 0-2-16,0-6-6 0,2 3-5 16,0 0-3-16,0 0-5 15,1 0-1-15,0 0-1 16,2-13-3-16,2-3 2 16,21-33 3-16,-10 21 3 0,12-4 3 15,-1-4 3-15,7-4 0 16,-5 0 0-1,8 5 0-15,2 2-2 0,-10 9 0 16,5 1-1-16,-15 10-2 16,-3 4-1-16,0 11-1 15,-2 6 3-15,-7 8 6 16,1 4 2-16,-9 11 15 16,1-3 3-16,-2 9 10 15,-1 1-3-15,6 2-8 16,-6-1-2-16,-3 2-9 15,1-9 1-15,-6-3-2 16,5-3 3-16,3-13 1 16,-8 12 0-16,1-9 2 15,2-4-2-15,-4-1-17 16,11-10-32-16,11-8-82 16,-2 2-48-16,-2-2-294 0,-1 2 305 15</inkml:trace>
  <inkml:trace contextRef="#ctx0" brushRef="#br0" timeOffset="-84956.292">2779 12636 564 0,'-2'2'303'0,"1"1"-43"15,0-2-84-15,1 4-42 16,0-1-9-16,1-1-16 16,4 4-7-16,6-3-5 15,11 4-1-15,26 27-5 16,-41-32-7-16,14 3-26 15,-9-6-11-15,0 0-17 16,13-1-6-16,-9-8-4 0,6-1 0 16,-3-4-1-16,1 0-1 15,-1-2-3-15,-4 2-2 16,-1-3-3-16,-5 0 1 16,-4 1-2-16,0-3 0 15,-6 5-1-15,1 3-2 16,-4 3-4-16,-3 3-2 15,-7 7-6-15,-7-2-1 16,-10 7 1-16,6 3 0 16,-4 3 5-16,-7 2 0 0,11 3 1 15,4 3 3-15,-3 0 0 16,16 4 0-16,-3-4 0 16,-13 4-2-16,18 3-1 15,-5 0 0-15,10 2-1 16,-1-7-1-16,-7-7 0 15,9-1 1-15,9 4-1 16,2-3 0-16,19 2 3 16,-13-2 2-16,-28-1 0 15,4 1 1-15,12-13-1 16,22-3-1-16,26-5-2 16,1-8 1-16,-25 16 3 15,-1-13 0-15,-8-10 4 0,8 6-4 16,5-8 0-16,-9 16-3 15,-1 2-19-15,-5 4-33 16,-8-4-124-16,2 1-417 16,-7 8 404-16</inkml:trace>
  <inkml:trace contextRef="#ctx0" brushRef="#br0" timeOffset="-83556.284">4032 12590 230 0,'0'-1'151'15,"0"0"4"-15,0 0-27 0,0-1-55 16,0 1-20-16,0 0-34 16,0 0-7-16,4 0-3 15,-4 0 6-15,0 1 28 16,0 0 9-16,0 0 30 16,0 0 9-16,0 0 1 15,0 0 2-15,5 0-10 16,-5 0-10-16,0 0-21 15,0 0-7-15,0 0-11 16,0 0-2-16,1 0-1 16,-1 0 4-16,0 0 10 15,0 0 6-15,0 0 11 16,0 0 2-16,0 0-7 16,0 0-6-16,0 0-15 15,0 0-8-15,0 0-12 0,0 0-4 16,0 0-1-16,0 0 1 15,0 0 5-15,0 0 3 16,0 0 5-16,-1 0-2 16,0 0-4-16,-23 1-3 15,-32 31-7-15,20-25-2 16,2 3-3-16,5-1-1 16,2-1 0-16,14 2-1 15,-9-7-2-15,-1 1 1 0,16 3-1 16,-3-4 0-16,7-2 0 15,5 0 0-15,5-1-3 16,-8-1-2-16,0 0-2 16,1 0-1-16,0 0 3 15,15-5-1-15,51-5 0 16,-38 14-1-16,6 2 1 16,0 5 0-16,-10 5 1 15,1 2 1-15,-13 10 1 16,0 6 1-16,-12-6 1 15,0 4 1-15,-6-7 2 16,-5-3 0-16,-3 3 5 16,-4 0 3-16,0-2 11 15,-4-7 6-15,1-1 10 0,1-5 0 16,-8-10-6-16,-5-5-3 16,-5-6-11-16,0-2-3 15,14 5-5-15,3-2-3 16,9 1-5-16,-4-6-2 15,4 5-6-15,1-2-5 16,2 6-34-16,5 7-29 0,1-3-82 16,3 8-50-16,0-5-233 15,0 0 280-15</inkml:trace>
  <inkml:trace contextRef="#ctx0" brushRef="#br0" timeOffset="-82922.492">4307 12641 617 0,'0'0'378'0,"-1"0"-52"16,0 0-113-16,0 0-31 16,-9 4-59-16,-3 2-21 15,-36 26-32-15,41-15-12 16,-7 4-20-16,-2 7-5 0,2 2-7 15,-4-4-2-15,4-9-5 16,10 3-3-16,1-6-4 16,3-2-4-16,7 8-3 15,-1-7-2-15,3 0-1 16,2 2-1-16,2-4 1 16,0-2 0-16,8 1 2 15,-1-7 1-15,4-2 4 16,-6-1 3-16,-1-14 1 15,0 1 2-15,-4-10-4 16,11 0-1-16,0-5-3 16,2 0-1-16,-4 3 1 15,-10-9 1-15,-8 10 3 16,-4-1 1-16,-8 3-1 16,-4 11-1-16,-2 0-3 0,-14 3-3 15,15 4-1 1,1 0-1-16,0 4-1 0,18 3-1 15,-20-3 1-15,-10-1 0 16,8-2-1-16,-18-2 3 16,22 5 1-16,10 0-20 15,-4 0-84-15,15 1-61 16,-7-2 90-16</inkml:trace>
  <inkml:trace contextRef="#ctx0" brushRef="#br0" timeOffset="-82454.656">4802 12237 867 0,'-17'0'445'16,"17"1"-97"-16,-10 2-104 15,4 3-72-15,1 3-35 16,-15 1-61-16,12 12-21 15,0 15-24-15,2 2-3 16,10 15 3-16,-4-5 3 16,-2-8-1-16,0 1-3 0,-7 1-8 15,5 1-2-15,-12 1-3 16,2 3-1-16,-3-5-4 16,-11-2-1-16,11-8-1 15,-3-3-1-15,2-12 0 16,7-1 0-16,2-1-24 15,-11-9-23-15,14-5-84 16,0-1-11-16,-5-5 75 16</inkml:trace>
  <inkml:trace contextRef="#ctx0" brushRef="#br0" timeOffset="-81123.125">4960 12647 388 0,'0'-1'271'0,"0"0"16"0,0-1-53 16,0 1-73-16,0 0-30 16,0 0-34-16,0 0-11 15,0 0-11-15,0 0 2 16,0 1 5-16,-1 0 2 15,0 0-9-15,-4 12-6 16,-5 11-11-16,-15 29-8 16,15-21-6-16,-5-4-5 0,5 2-10 15,-2-2-5 1,5-6-11-16,7 5-2 0,-1-6-6 16,5-5 0-16,-3 0-3 15,5-8 2-15,3 2-1 16,-3 0 0-16,2-5 0 15,5 6 0-15,-3-12 3 16,2 0 2-16,7-5-1 16,-5-9 0-16,7-5-3 15,3-1-1-15,6-13-1 16,8-2 0-16,-1-8 1 16,-1-7-1-16,-5 11 2 15,-7 4-1-15,-10 10-1 16,-4 3 1-16,-5 8 0 15,0 5 0-15,-1 6 0 0,-5 4-1 16,-5 5-1-16,-3 2-1 16,-12 7 0-16,4 3 0 15,0 1 0-15,1 3 0 16,6 1 0-16,1 2 1 16,-5 1 0-16,6 5-1 15,0-1 0-15,3-4 0 0,5 5 0 16,-6-12 1-16,10 4-1 15,-2-5 0-15,8-3-1 16,7 7 0-16,4-11 1 16,10 6 0-16,-11-16 1 15,0-4 1-15,4-1 1 16,-6-7-1-16,9 2-54 16,5-3-39-16,-4-3-98 15,0-4-64-15,-4 8 161 16</inkml:trace>
  <inkml:trace contextRef="#ctx0" brushRef="#br0" timeOffset="-80640.524">5686 12403 758 0,'6'-5'436'0,"-3"2"-50"16,4 2-133-16,-7 4-110 15,4 7-38-15,-18 2-46 16,-1 7-9-16,-5 8-2 16,4 3 2-16,8 10 2 15,-3 3 2-15,1-3-12 16,-9 0-6-16,7 7-13 15,1-5-7-15,-2 0-4 16,8 3-3-16,-6-11-1 16,2-2 0-16,1-7 1 0,-3-9 1 15,4-5-19-15,1-2-22 16,-6-9-64-16,8-1-66 16,-4-12-191-16,6-7 222 15</inkml:trace>
  <inkml:trace contextRef="#ctx0" brushRef="#br0" timeOffset="-80156.568">5526 12593 932 0,'-5'1'469'15,"-1"1"-167"-15,6 4-139 16,2-3-39-16,-2-3-68 15,0 0-19-15,0 0-11 16,16 7 0-16,35 10-2 16,-16-8 0-16,-7-6 2 15,1-1-1-15,-2 0 0 16,3-5 0-16,5-2-1 16,-5-6 1-16,5-3-2 15,-12-3-2-15,-6 1-5 16,-1 1-4-16,-5 2-4 15,-5 7-3-15,1 4-4 0,-4 2-1 16,-1 7-1-16,-4-2 1 16,-4 6 1-16,2 3 8 15,-3 0 10-15,3 6 2 16,-1 2 8-16,-4 0-3 16,3 4-7-16,-2-1-3 15,0 1-7-15,2 6-3 16,-5-2-1-16,6 4 0 15,-2-8 1-15,-2-3 0 0,2-2 0 16,-9-11 0-16,3 5 0 16,0-5-2-16,7-6-22 15,6 5-28-15,3-11-73 16,7 2-54-16,-4-9-402 16,7-4 388-16</inkml:trace>
  <inkml:trace contextRef="#ctx0" brushRef="#br0" timeOffset="-79639.91">6246 12588 695 0,'-20'-3'405'15,"16"9"-21"-15,0 2-115 16,-9 5-84-16,8 0-28 15,-10 2-47-15,-8 2-17 16,9 3-19-16,-3 6-9 16,1 0-10-16,8 8-3 0,1-1-14 15,-4-7-6-15,7-2-13 16,4 1-6-16,-7-11-7 16,7 5-1-16,17 3-3 15,-11-10 1-15,16 5-1 16,4-3 0-16,-14-14 2 15,5-6 1-15,7-4-6 16,1-3-6-16,7-7-13 16,5 3-2-16,-6-4 4 15,-8-3 6-15,-3-8 12 16,-9 2 2-16,-2-4 3 16,-4 6 2-16,-9 5 0 15,-3-4 1-15,-10 5-2 16,-6-6-1-16,-4 6-2 15,-6 3-2-15,2 3-1 16,14 8 0-16,-9-1-3 16,6 5 0-16,1 3-1 15,-11 0-2-15,12 3-4 0,6 8-3 16,-4-2-43-16,10 5-33 16,3 1-113-16,-2-2-128 15,14 4 212-15</inkml:trace>
  <inkml:trace contextRef="#ctx0" brushRef="#br0" timeOffset="-71448.312">6582 12606 551 0,'3'-2'289'15,"3"-1"-64"-15,8-1-21 16,13-6-39-16,-27 4-19 15,-1 5-32-15,-3-2-12 16,4 2-17-16,0-1-5 16,0 1-12-16,0 0-8 0,0 1-20 15,0-1-10-15,0 0-15 16,-1 1-4-16,1 0-3 16,0 2 0-16,3 18 0 15,-8 26-1-15,-13-24-1 16,0-1 0-16,17 9-1 15,3 8 0-15,-14-10 0 16,6 9-1-16,-10-16 1 16,-2-9-1-16,11 6 1 15,-7-17-1-15,11 10 1 16,-4-3 1-16,3-7 4 16,1 3 0-16,1-9 1 15,2-2-3-15,0-2-6 16,4 2-2-16,0-4-1 15,0-3-2-15,4 4 1 16,-1-5 2-16,0 2-1 0,8 3 0 16,-2-14 0-16,0-3-2 15,13-5 1-15,-11-8-1 16,18 8-1-16,5 2 1 16,0 4 0-16,8 7 0 15,-7 5 1-15,-2 5 0 16,-14 9 0-16,3 0 0 0,-3 7-1 15,-3 0 0-15,1 5 1 16,-4 4 0-16,-11 2 2 16,-5 0 0-16,3 0 1 15,-3 5 0-15,-2-1 0 16,1 2 1-16,-10 1 0 16,0-1 1-16,3 3 0 15,-1-4 0-15,-9-2-1 16,8-9 1-16,3-5-1 15,-3 7 1-15,12-12-34 16,-7 5-38-16,3-7-133 16,6-5-212-16,2 3 268 15</inkml:trace>
  <inkml:trace contextRef="#ctx0" brushRef="#br0" timeOffset="-70748.636">7660 12537 478 0,'-10'-11'341'16,"7"7"49"-16,3 1-108 15,-1-3-93-15,1 6-40 16,0 0-58-16,-1 0-18 16,0 0-18-16,0 0 2 0,-1 0-3 15,-3 14-2-15,3 6-6 16,6 25-6-16,-13-23-6 16,-2 1-5-16,7 4-12 15,-18 1-3-15,17-2-5 16,-2-1-2-16,0-2-1 15,11-1 0-15,-4-8 0 16,-1-3 0-16,-5-6 1 16,6 2-1-16,-3-6-1 15,-4 0-2-15,3 6-16 16,-4-6-15-16,6 6-50 16,2-4-28-16,4-1-41 15,-4-2-18-15,3 1-36 16,0 0-60-16,12 0 173 15</inkml:trace>
  <inkml:trace contextRef="#ctx0" brushRef="#br0" timeOffset="-70115.844">8226 12522 540 0,'-13'-8'345'0,"9"8"19"16,-4-3-141-16,5 3-71 15,2 2-23-15,1-3-38 16,0 1-17-16,0 0-19 16,-2-1 1-16,1 1 7 15,0 0 8-15,0 0 0 16,-14 5-9-16,-33 13-13 15,25-15-7-15,-3 3-15 16,-6-4-8-16,-1 1-9 16,-4 2-4-16,6-1-2 15,7 4-2-15,-2-2-1 16,4-5 0-16,13 7-1 16,0-5-2-16,12 1-5 15,-6 0-1-15,8-4 0 0,10 0 0 16,1 2 4-16,13-2 0 15,1 0 2-15,3 1-1 16,8 1 2-16,-3 5-1 16,-7 1 1-16,-7 1 1 15,-11 6-1-15,2 2 0 16,-3 2 1-16,0 6 0 16,-3 3 2-16,-17-3 0 0,-5 4 2 15,1 1 0-15,-10-7 1 16,7 2 0-16,-7-7 5 15,-7-7 2-15,-6-4 6 16,2 1 3-16,-3-7 1 16,4 1-2-16,1-5-2 15,-1-11-3-15,6 1-6 16,0-4-2-16,4-2-2 16,6 8-16-16,4 0-70 15,-2-4-49-15,14 8-187 16,1-1 195-16</inkml:trace>
  <inkml:trace contextRef="#ctx0" brushRef="#br0" timeOffset="-69014.703">8761 12584 443 0,'2'-4'296'0,"-1"0"23"16,-1 2-56-16,0 1-76 15,0 0-45-15,0 0-69 16,0 0-20-16,0 0-16 16,0 1 2-16,0 0 1 15,-3 8-1-15,-1 14 0 16,-13 29-1-16,3-27-6 16,1 5-4-16,-2-4-9 0,4-1-4 15,7 8-7-15,3-8-1 16,1-4-3-16,6 5-1 15,-3-15 0-15,-2 4-1 16,1-8 1-16,0 0-1 16,3 0 0-16,2-5-1 15,7 6 3-15,-6-7 1 16,4-6 3-16,6 4 1 16,0-17-1-16,-5-2-1 0,12-14-3 15,0-11-1-15,3 0-1 16,12-2 1-16,2 8 0 15,-4 2 0-15,-14 4-1 16,1 5 0-16,-19 5 1 16,-6 9 1-16,11 8 1 15,-21 6 1-15,9 7-2 16,4 5 1-16,-13 5-2 16,13 6 0-16,-26 2 3 15,4 1-1-15,-2 5 0 16,-3-3 0-16,22 11-2 15,-1-2 0-15,-2-2-1 16,2 1 0-16,-6-16-1 16,4 8 1-16,7-12-1 15,8 0 0-15,4 4 0 0,-2-15-14 16,14 6-36-16,-20-15-34 16,12-7-115-16,10-5-129 15,-8-16 210-15</inkml:trace>
  <inkml:trace contextRef="#ctx0" brushRef="#br0" timeOffset="-68431.258">9275 12546 719 0,'-6'-2'405'15,"3"0"-84"-15,2 5-129 16,0-3-35-16,0 0-55 15,0 0-17-15,0 0-27 16,0 0-6-16,-1 0 0 16,1 0 4-16,-3 14 7 15,0-1 0-15,-16 35-9 16,14-23-8-16,-7 1-17 16,5 3-7-16,1 6-9 15,-7-2-2-15,7-3-3 16,1 0-1-16,-5-13 0 0,-5-9-1 15,12-1 0-15,2 1 0 16,3-2 3-16,-2-6-1 16,-4-4-7-16,-2-9-3 15,7-10-21-15,18 11-12 16,1-18-28-16,4-3-10 16,2 1-14-16,-3-10 7 15,-4 9 25-15,6-2 14 0,4 7 27 16,4 4 6-1,5 6 7-15,-6 6 1 0,-6 3 15 16,-4 1 10-16,6 6 16 16,-16-1 5-16,2 9-6 15,-3 3-7-15,-5 7-10 16,3 2-3-16,1 5 0 16,0 2-1-16,-10-1-4 15,-6 4-1-15,-8-2-6 16,5 5-1-16,-9-3-2 15,24 9 0-15,-8-8-1 16,-3 0 0-16,1-5 1 16,-11-9 5-16,5 4-55 15,0-4-53-15,9 2 63 16</inkml:trace>
  <inkml:trace contextRef="#ctx0" brushRef="#br0" timeOffset="-67516.024">10017 12533 781 0,'8'1'405'0,"-4"-3"-120"16,-7 0-126-16,0-1-36 0,2 2-46 16,-1 0-8-16,1 0 1 15,0 1 1-15,0 0 2 16,0 0-6-16,-7 3-22 16,-21 7-9-16,-37 11-17 15,30-14-5-15,-7-1-7 16,8 3-2-16,7-1-1 15,0-2-1-15,4-1-1 16,4-2 0-16,9 2-2 16,5 3 0-16,7-5-5 15,1-3-1-15,4-3 0 16,-6 2-1-16,0 0 4 16,9-1 0-16,14-3 1 15,29 3 1-15,-27 5 0 16,-2 3 1-16,0 4 0 15,5 2-1-15,5 5 1 0,-7 5 0 16,-5 0 0-16,-7-2 1 16,-16-1 0-16,4 11 1 15,-7-3 1-15,-10-3 1 16,-6 4 1-16,-2-14 1 16,-5 5 2-16,1-4 1 15,0-6 1-15,-3-5 1 0,4-3-1 16,2 6-1-16,-1-6-3 15,2-1-1-15,-7-7-3 16,7-7 1-16,7 6-2 16,-1-1 0-16,12 5-1 15,-8-1 1-15,8-5-23 16,1 4-28-16,-4-7-117 16,11 10-108-16,7-6 170 15</inkml:trace>
  <inkml:trace contextRef="#ctx0" brushRef="#br0" timeOffset="-66799.435">10365 12629 634 0,'4'0'364'0,"2"-1"-48"16,-1-2-159-16,-1 0-8 15,1-3-19-15,4 6 1 0,-9 0-2 16,-8-2-11-16,-5 2-23 16,-12-7-13-16,8 6-23 15,-1 0-10-15,-2 1-18 16,3 1-9-16,-1 7-11 15,-1 1-3-15,-2 3-4 16,3 2 0-16,0 1-1 16,-1 2-1-16,-1-1-2 15,1-2 0-15,8 5-1 16,0-3-1-16,17 7-2 16,-3-3 0-16,2-5 1 15,5 3 0-15,-5-7 1 16,13 0 0-16,-3-4 0 15,4-4 0-15,-3-3-5 16,-3 3-4-16,8-5-12 16,-2-11-5-16,5-5-5 15,9-5 3-15,-11-12 11 0,3 5 8 16,4-6 10-16,-3-2 2 16,-10 8 1-16,5 5 0 15,-21 7 1-15,9 7-1 16,-1 6 0-16,-13 4-1 15,-3 3-1-15,-5 5-2 16,-1 2 1-16,4 6 1 16,7 6 0-16,-4 2 1 0,-6 3 0 15,-1-5 0-15,1 2-1 16,-1-1 1-16,14 4-1 16,0 0 0-16,2-4 0 15,-2 0 0-15,9-5-1 16,7 2 1-16,0-1-1 15,-3-6 1-15,-7-9 2 16,-3-3 0-16,10-4-36 16,11-4-42-16,4-7-124 15,6-7-381-15,7-16 396 16</inkml:trace>
  <inkml:trace contextRef="#ctx0" brushRef="#br0" timeOffset="-66440.113">10874 12297 1232 0,'3'-12'519'15,"4"9"-296"-15,-4-4-49 0,3 7-82 16,-7 6-27-16,1 9-34 15,-11 5-9-15,-7 5 10 16,1 2 7-16,-3 5 8 16,11 6 1-16,-5-1-8 15,3 2-9-15,-3-5-11 16,-1 5-2-16,5-3-7 16,-3-5-1-16,-3 3-3 15,8 7-1-15,-6-1 0 16,2-1 0-16,3-11-1 15,-3-9-2-15,1-7-28 16,5 1-34-16,2-3-87 16,3-1-58-16,1-9-219 15,0 0 268-15</inkml:trace>
  <inkml:trace contextRef="#ctx0" brushRef="#br0" timeOffset="-66167.508">10646 12533 945 0,'-5'0'457'0,"5"0"-172"15,0 0-80-15,0 0-57 16,0 0-35-16,0 0-31 15,20 5-9-15,34 10-26 16,-30-11-7-16,2-2-9 16,0 0-6-16,8 1-10 15,-2 1-3-15,-4-2 5 16,-8-1-51-16,-8 1 28 16</inkml:trace>
  <inkml:trace contextRef="#ctx0" brushRef="#br0" timeOffset="-65083.091">11097 12579 359 0,'7'-35'285'0,"-7"27"27"0,6 3-75 16,-4 2-25-16,0 3-30 15,0-4-18-15,-2 4-38 16,0 0-13-16,0 0-25 16,0 0-8-16,-1 0-7 15,0 0-9-15,0 17-13 16,-11 27-4-16,2-21-6 16,-2 5-4-16,-5 0-12 15,1 3-4-15,2-3-10 16,-4 0-1-16,4-4-5 15,15 4 0-15,-13-10-2 16,14 0-1-16,-3-6-1 16,-7-7 1-16,9 7-1 15,-1-6-1-15,8-1 2 0,-2-3 2 16,15-3 3 0,1-2 1-16,4-11-1 0,5-1 0 15,-1-8-4-15,-2-6 0 16,4-4 0-16,6-3-1 15,-5-4 0-15,3 2 0 16,-7 5 1-16,6 8 0 16,-11 1 1-16,-12 4 1 15,-4 9 1-15,-3 1 0 16,-11 5-1-16,3 0 0 16,9 4-4-16,-21-6-1 0,15 11-1 15,-2-1-1-15,-16 0 0 16,16 9 1-16,-13-7 1 15,11 9 0-15,-9 2 0 16,1-2 0-16,9 8 1 16,-15-6 0-16,14 9-1 15,2 6 1-15,-3-5-1 16,2 3 1-16,3-1 0 16,-4-2-1-16,6 3 1 15,2-5-1-15,3-6 1 16,1-14 9-16,4-2-65 15,-1-2-33-15,0-6-96 16,2 6-77-16,3-13 173 16</inkml:trace>
  <inkml:trace contextRef="#ctx0" brushRef="#br0" timeOffset="-64548.23">11645 12535 1035 0,'0'-2'477'0,"1"4"-209"15,-1 0-54-15,-1-2-78 16,0 0-31-16,0 0-30 16,0 0-7-16,0 0-3 15,-7 12 0-15,-3 11-6 16,-12 28-4-16,11-24-9 15,-7 1-5-15,3 3-13 16,5 5-6-16,-3-9-10 16,-2 0-4-16,13-1-2 15,-2-3 0-15,-7-6 0 16,12-4 0-16,-17-15 1 16,16 2 2-16,6 0 2 15,-1 1 0-15,-4-2-2 0,0-1-4 16,7-11-17-16,0-16-11 15,15-49-24-15,-11 34-10 16,9 8 3-16,9 5 9 16,-7 6 21-16,-1 4 10 15,-1 4 8-15,-4 1 3 16,7 5 0-16,-1-5 1 16,1 5 2-16,8 1-1 15,-3 8 1-15,10 3 1 0,-12 4-1 16,-8 0 0-16,-9-4 0 15,-4 5-1-15,0-1 11 16,-7 3-24-16,-2 3-87 16,0-1-57-16,4 2-472 15,4-3 422-15</inkml:trace>
  <inkml:trace contextRef="#ctx0" brushRef="#br0" timeOffset="-63883.53">12200 12597 1016 0,'-3'0'498'0,"1"-1"-184"16,-3-2-123-16,4 2-22 15,0 0-50-15,0 0-16 16,0 0-30-16,0 0-15 16,0 0-18-16,0-1-8 15,-11-1-10-15,-4 0-4 0,-31 2-6 16,24 3-4-16,-1 9-5 16,0 3-1-16,-6 0-1 15,4 5 0-15,-7 2-1 16,6 1 0-16,6 5 0 15,-3-1-1-15,19-3 0 16,-6 5 0-16,13-3-1 16,4 1-1-16,3 1 0 15,-1-5 0-15,6-10-1 16,4-1 1-16,3-7 2 16,8-9 1-16,-4-3-3 15,4-15-9-15,4-5-12 16,1-2-4-16,0-14-1 15,1 4 7-15,-5-1 11 16,2 5 4-16,-4 9 7 16,0 3 0-16,-9 5 2 0,-8 2 1 15,-9 6-1-15,-5 6 0 16,-12 2-1-16,5 5 0 16,-5 7 0-16,-2 0 2 15,5 5 0-15,-2-2 1 16,3 2-2-16,0-1-1 15,4 4-1-15,1 0 0 16,3 2 0-16,0 1-1 16,4-1 1-16,5 9-1 0,-1-3 1 15,6 9 0-15,1-5 0 16,4-6 0-16,-1-8-25 16,0-8-40-16,0-5-85 15,4-5-51-15,19-4 117 16</inkml:trace>
  <inkml:trace contextRef="#ctx0" brushRef="#br0" timeOffset="-63267.025">12786 12132 863 0,'-12'-6'462'0,"2"0"-104"16,0 5-203-16,-2 1-33 16,-3 4-60-16,2 4-16 15,-1 9-14-15,-2-3-7 16,3 10-6-16,-2 4 2 0,-4 12 11 16,0 10 8-16,1 7 8 15,-3-3-1-15,3 1-12 16,-4-7-7-16,8-4-13 15,10 4-4-15,-8-13-3 16,10 2-1-16,-1-2-1 16,-3-10-1-16,12 10 0 15,-6-12-1-15,11-4 1 16,6 1 2-16,5-24 2 16,12 0 1-16,2-18-16 15,10-1-13-15,2-6-9 16,-3-1-2-16,-4 1 15 15,1 0 10-15,-16 2 6 16,-1 5 3-16,-8 4 4 16,-17-3 2-16,-3 8 5 15,2 1 0-15,-9 5-1 16,-17 2 0-16,3 2-5 16,-9 3-2-16,1 6-2 0,10 7 0 15,-1 5 1-15,-4-2 0 16,2 3 0-16,7-3-1 15,15 10-3-15,2 1-1 16,9 3 0-16,6 2 0 16,-1-11 1-16,6 0 1 15,15-3 0-15,1-4 1 0,5-1-16 16,4-9-27-16,-2-12-83 16,3-4-46-16,3-11 98 15</inkml:trace>
  <inkml:trace contextRef="#ctx0" brushRef="#br0" timeOffset="-62634.362">13796 12053 1057 0,'2'-3'538'0,"-2"4"-188"15,0 7-167-15,-7-3-48 16,-2 16-60-16,-15 2-4 16,-5 15-6-16,2 12-1 15,-8 10-4-15,12 12-4 16,4 5-6-16,2-4-5 16,-1-13-10-16,0-8-4 15,0-6-12-15,5 2-4 16,3-1-4-16,4-1-3 15,0-13 3-15,2-13-1 16,4-10 3-16,0-5 3 16,2-11 4-16,0-3-2 15,-1 4-3-15,2 1-5 16,4-26-6-16,0-2-2 0,-1-3-1 16,-2 14 0-16,-9 1-1 15,0-1 0-15,-11 7-1 16,-1-5-1-16,-16 4-1 15,-11-2-1-15,4 2 0 16,6 6 0-16,-6 2 0 16,7 5-1-16,-9 5 0 15,-7 4 0-15,19 7 0 16,6 4 0-16,8 5 0 16,7 0 1-16,6 10-1 15,4 0 1-15,7-1 1 16,-1 2 0-16,12-3 2 0,5 0 0 15,12-4 1-15,8-8 1 16,-2-14 0-16,12 1 1 16,-2-17 1-16,1-4 0 15,2-2-9-15,-15-9-19 16,2 3-56-16,-8-6-42 16,-6-9-113-16,6 1 102 15,-21 4 63-15</inkml:trace>
  <inkml:trace contextRef="#ctx0" brushRef="#br0" timeOffset="-62200.465">12408 12173 468 0,'-5'-3'346'16,"13"2"57"-16,-2 0-125 15,-1 0-74-15,8 0-19 0,1-1-13 16,1 0-5-16,16 2-20 16,5-2-19-16,2 3-39 15,6 1-19-15,-4-2-33 16,5 3-11-16,-1-3-14 15,-3-1-3-15,-5 1-9 16,3 2-43-16,-3 3-96 16,5 1 91-16</inkml:trace>
  <inkml:trace contextRef="#ctx0" brushRef="#br0" timeOffset="-61779.513">14003 12764 1567 0,'0'-2'678'0,"0"3"-369"15,2 2-78-15,-3-3-91 16,0 0-32-16,0 0-40 16,0 0-18-16,1 0-29 15,0 0-9-15,0 0-9 16,0 4-19-16,0 2-59 16,0-4-556-16,0-2 451 15</inkml:trace>
  <inkml:trace contextRef="#ctx0" brushRef="#br0" timeOffset="-59098.552">8558 13043 1298 0,'-9'3'69'15,"7"-2"67"-15,3 2-30 16,-1 2-7-16,0-5-9 16,0 0-12-16,0 0 0 15,0 0-2-15,0 0-3 16,0 0-2-16,0 0 2 16,0 0 1-16,0 0 1 15,0 0 1-15,0 0 0 16,8 4-2-16,-8-4-10 15,1 0-6-15,3 3-10 16,-2-2-5-16,3 1-8 16,2 1-5-16,4 3-7 15,-2-3-5-15,35 13-4 0,-34-13-1 16,1-6-3-16,3 1 2 16,11 4-2-16,-5-3 1 15,6 1-2-15,-2 1 1 16,-11-2-2-1,1 1-1-15,18-2-1 16,-1 1-1-16,-2 1-1 16,-3-1-1-16,-6 0 0 0,23 2 1 15,-11 1-2 1,-9-2 1-16,6 2 0 16,-23-6 0-16,17 1 0 0,4 2-1 15,1 1-1-15,-2 0 1 16,-5 0-1-16,-2 2 0 15,1-2 1-15,4 1-2 16,-3-1 1 0,-10 0 1-16,0 0 0 0,39-2 1 15,4-1 1-15,9 0 0 16,-28-2 1-16,-8-4 0 16,8 5-1-16,-9 0 0 15,10 1 1-15,1 3 0 16,-4 0 0-16,-9 0 0 15,10 0-1-15,-4 0 0 0,0 1-1 16,5-3 0-16,8 2-1 16,2 1 0-16,-6-1 0 15,-2 3-1-15,-2-3 1 16,-7 0-1-16,8-1 1 16,4 1-1-16,-12 0 0 15,3 1 0-15,-4 3-1 0,3-3 1 16,2 1 0-16,16 3-1 15,-12-5 0-15,-2 4 0 16,-3-2 0-16,-9-2 1 16,13 4-1-16,1-3 1 15,3 1-1-15,-1 3 1 16,-4-1 0-16,0 2-1 16,-14-2 1-16,6-3-1 15,-2-3 0-15,3 3 1 16,12 0-1-16,4 7 0 15,-1-1 1-15,-6-1-1 16,1-1 0-16,-16-5 0 16,7 2 0-16,3-2 1 15,-3 0 0-15,3 0 0 16,-5-2 0-16,-4 0-1 16,4 7 0-16,-3-5 0 15,-2 0 1-15,10 4-1 0,-5-5 0 16,2 2 0-16,8 6 0 15,-5-7 1-15,6 1 0 16,6 0-1-16,-5-3 0 16,4-1 1-16,3 2 0 15,-16-5 0-15,10 5-1 0,-5 0 0 16,-3-1 0 0,15 4 1-16,-5-1-1 0,2 2 0 15,-1 0 0-15,-6-4 0 16,7 2 1-16,-3-1-1 15,2-6 1-15,3 3 0 16,-10-3 0-16,-3 0-1 16,8 7 1-16,-3-1-1 15,-3 0 0-15,11 4 0 16,-8-4 0-16,-9 0 0 16,8 4 1-16,-4-4-1 15,-1 2 1-15,10 2-1 16,-5-4 0-16,-5 3 1 15,0-2-1-15,2 1 1 16,3 4 0-16,6-2-1 16,0 0 0-16,-5 0 1 15,-1-4 0-15,1-1 0 0,3 0 0 16,8-1 0-16,-3 2 0 16,-5 0 1-16,1 4-1 15,-2 1 0-15,3-3 0 16,-6-2 0-16,0 1 0 15,0 1 0-15,-1 2 0 16,-8-1 1-16,13 3 0 16,-3-4 1-16,-4-2 0 0,7 4 0 15,-19-10 1-15,1 6 0 16,-2 1-1-16,-4-3 0 16,8 8 1-16,-8-7 0 15,4 3 0-15,8 9-1 16,-14-11 1-16,2 0-1 15,-2-3-1-15,-8-1 0 16,8 5-1-16,1 4 1 16,-1 4-1-16,6 0 1 15,-14-4 0-15,-7-5 0 16,11 4 0-16,-19-6-1 16,7-2 1-16,8 8 1 15,-21-11 0-15,17 8 1 16,-1-1-18-16,-5-8-37 15,5 5-51-15,-18-9-255 0,13 6 242 16</inkml:trace>
  <inkml:trace contextRef="#ctx0" brushRef="#br0" timeOffset="-57273.983">1622 13838 661 0,'15'-35'336'0,"-15"29"-97"15,0 2-25-15,-1 2-44 16,-1 1-23-16,1 0-29 16,0-1-10-16,1 1-17 15,0 0-1-15,0 0-7 16,0 0-7-16,0 0-21 16,-1 0-12-16,0 1-17 15,-3 10-3-15,-5 18 1 0,-13 38 0 16,7-30-1-16,2 6-3 15,-1 3-4-15,-1 4-2 16,9 4-4-16,-6 3-1 16,-14-12-2-16,18 0-2 15,2-11 0-15,-7-6 0 16,15-4 0-16,-7-8 0 0,-19-7 10 16,21-7 4-16,-12-5 1 15,9-4-2-15,10-9-15 16,0-3-7-16,9-14-15 15,-5-7-7-15,7-8-14 16,5-8-3-16,13 4 6 16,-5-2 7-16,3 7 16 15,-2 4 6-15,-6-2 3 16,8 10 2-16,1-5-2 16,6 13 0-16,-2-6 3 15,1 3-2-15,-3 9 1 16,-4-2 0-16,4 24 2 15,-10 0 2-15,-2 11 10 16,-5 5 5-16,-5 5 11 16,-3 7 2-16,5 7-3 0,-16-8-3 15,-5 7-9-15,4 0-2 16,-7 5 0-16,-2 7 0 16,-4-2-1-16,10 7-2 15,-5-7-1-15,5-2-2 16,5-4-2-16,-1-3 0 15,-14-12-1-15,16 5 1 16,3-7 0-16,-14-8-1 16,12-3 5-16,-4-5-4 0,-11-7-31 15,17 3-21-15,2-1-57 16,-5 0-23-16,0 0-68 16,0-1-71-16,0 0 176 15</inkml:trace>
  <inkml:trace contextRef="#ctx0" brushRef="#br0" timeOffset="-56855.457">1592 14011 665 0,'-6'0'420'0,"4"-1"-43"15,4 1-133-15,-2 0-33 0,0 0-60 16,0 0-27-16,3 0 0 15,15 3 5-15,38 12-16 16,-30-11-9-16,7 3-18 16,2 0-12-16,-4-12-21 15,13 9-8-15,-25-9-16 16,11 5-5-16,-16-3-11 16,-10-5-2-16,16 8-1 15,-6 0 2-15,-15 0-39 16,1 0-54-16,1-3-120 15,-2 2-408-15,1 0 413 16</inkml:trace>
  <inkml:trace contextRef="#ctx0" brushRef="#br0" timeOffset="-56042.747">2592 14165 396 0,'4'-39'282'0,"-4"28"47"16,-4 10-58-16,2 1-48 15,2 3-25-15,0-3-36 16,0 0-19-16,0 0-29 15,0 0-10-15,0 0-26 16,-1 0-9-16,-1 19-14 16,-6 33-6-16,2-18-6 15,0 8-4-15,2 3-8 16,-5-3-5-16,-1 6-8 16,0 4-3-16,-3-3-5 0,2-3-1 15,3-5-2-15,-4-12-2 16,4-6 0-16,5 1 1 15,-6-8 0-15,6-4 2 16,-2-2-1-16,-7-8-16 16,12-1-49-16,-8 1-33 15,6-11-79-15,4-7-45 16,2-6 138-16</inkml:trace>
  <inkml:trace contextRef="#ctx0" brushRef="#br0" timeOffset="-55468.493">2619 14128 590 0,'-1'-1'322'0,"-9"-4"-30"16,4 3-84-16,2-1-44 15,3 2-16-15,-4-5-50 16,2 1-14-16,0-2-1 16,-2-7-2-16,-2-20 12 0,12 23-2 15,10 0-16-15,-6 5-11 16,-2-7-20-16,5-2-7 15,0 2-17-15,8-3-6 16,13 2-10-16,-2-2-3 16,11 11-3-16,-2 3-1 15,-2 7 1-15,-7 5 2 16,-11 5 0-16,-5 3 3 0,1 9 12 16,-9 3 3-16,-5 6 9 15,-6-1 2-15,-9 2-6 16,-4-7 1-16,2-2-2 15,5 3-2-15,-14-12 1 16,-4 3 0-16,-15-6 0 16,-5-8-2-16,9 1-3 15,4-3-3-15,2-7 0 16,2-4-1-16,0-9-1 16,4 0-3-16,4-3-8 15,10 6-14-15,5 7-37 16,4 1-28-16,4 1-65 15,-2-2-33-15,2 3-84 16,0 0-64-16,0 0 211 0</inkml:trace>
  <inkml:trace contextRef="#ctx0" brushRef="#br0" timeOffset="-54376.955">3076 14027 456 0,'-1'-3'307'16,"-3"-7"-17"-16,1 2-102 15,0-1-23-15,-2-28-42 16,8 31-7-16,0-3 1 0,4 6 3 15,5-2 5-15,-9 2 2 16,2 5-10-16,-4-1-10 16,-2-1-24-16,0 0-14 15,0 0-21-15,-2 9-6 16,-2 20-9-16,-3 35-5 16,5-22-5-16,0 5-1 15,-5-5-9-15,-4-9-1 0,0-5-4 16,1-10-1-16,5 3-1 15,3-3 2-15,0-9 1 16,-1-1 4-16,-2-11 8 16,6 2 0-16,-2-7-2 15,-1-9-5-15,3-5-13 16,0-2-5-16,5-6-16 16,6 0-9-16,2-8-7 15,1-8 4-15,2 6 11 16,-2 0 9-16,5 14 5 15,-7 3 1-15,2 8 1 16,1 5 2-16,-4 6 4 16,0 3 2-16,-2 4 7 15,-2 4 2-15,4 7 2 16,-2-2-1-16,1 4-4 0,2 2-3 16,-2-4-3-16,3 0 1 15,14 5-2-15,-15-11 0 16,16 2 0-16,-7-6 2 15,-12-11 1-15,17 6-1 16,-11-12 1-16,5 2-1 16,4-6 1-16,-1 0 0 15,-1-3-1-15,-2 2 0 0,-5 3 0 16,-2 1-1-16,-7 3 0 16,-1 2 1-1,-3 2 0-15,-2 1 0 0,-1 4 3 16,-4-1 0-16,4 2 1 15,0 0-1-15,0-1-2 16,-3 1-1-16,-9-2-3 16,-4 2-1-16,-22 6 0 15,25 6-2-15,-3 0 1 16,14 4 0-16,-16-2 0 16,14 4 1-16,-4 5 0 15,-5 1 0-15,12 5 1 16,-17-4 0-16,15 1 1 15,-9-4-1-15,14 4 1 16,3-1 0-16,1-6 0 16,12 4 0-16,-9-10 0 0,12 4 0 15,-5-9 1-15,-11 0 2 16,5-7 1-16,-4-2-8 16,1 0-27-16,8-4-38 15,0 3-131-15,4-6-83 16,2-6 167-16</inkml:trace>
  <inkml:trace contextRef="#ctx0" brushRef="#br0" timeOffset="-53878.007">3925 13912 909 0,'0'-6'486'0,"0"4"-79"16,0-1-106-16,-1 2-91 16,0 0-36-16,-1 1-69 15,-3 0-15-15,-7 0-17 16,-2 1-7-16,-32 8-11 16,32-4-8-16,-6 1-13 15,4 1-3-15,-92 128 21 125,0 1-56-125,108-126 2 0,6 1-1 0,2-7 1 16,6 10 0-16,10-2 1 15,8-1 1-15,3-2 1 16,-2-3 1-16,2-6 0 16,-14-12 1-16,2 4 0 15,4-1-6-15,-4-4-30 16,6 4-21-16,-5-6-76 16,-6 2-53-16,-2 6-138 15,-2-3-109-15,-2 7 270 16</inkml:trace>
  <inkml:trace contextRef="#ctx0" brushRef="#br0" timeOffset="-53541.562">4122 13960 910 0,'-2'-6'472'0,"-1"3"-106"15,1-1-82-15,1 4-92 16,0 0-40-16,0 0-64 16,-2 7-9-16,-4 7-11 15,-13 32-7-15,15-25-13 16,3 4-13-16,2 7-17 15,0-5-4-15,-1-7-6 16,2 0-1-16,1-6-2 16,0 6 0-16,0-6-1 15,0 1-33-15,0-9-92 16,-1-3-68-16,2 0 103 16</inkml:trace>
  <inkml:trace contextRef="#ctx0" brushRef="#br0" timeOffset="-53178.137">4468 13919 1181 0,'-2'-1'588'0,"-1"2"-177"15,-1 5-214-15,-1 2-35 0,-1 13-54 16,2 2-23-16,-3 9-35 16,-2 3-7-16,-1-3-12 31,6-15 0-31,0 0-3 0,-20 53-2 0,-8 1-11 16,8 2-3-16,2-31-3 15,2 2-3-15,6-4-1 16,-8-7-2-16,8-4 1 15,7-7 0-15,4-10 3 16,1-1-21-16,14-7-61 16,-8-4-28-16,15-3-94 15,7-9-70-15,4-14 179 16</inkml:trace>
  <inkml:trace contextRef="#ctx0" brushRef="#br0" timeOffset="-52677.138">4422 13920 783 0,'-1'-1'427'0,"-6"-4"-66"16,7 3-91-16,0 0-83 15,3-1-42-15,-3 2-62 16,3 0-23-16,25-3-16 16,17-3-5-16,-16 4-12 15,5 3-3-15,5 7-6 16,8 1-6-16,-7 5-4 15,1-1-2-15,-16 4-3 16,0 3-2-16,-8 5 26 16,-10 2 7-16,-1 6 18 15,-1 3 9-15,-14-3-10 16,-5 3-2-16,4-2-10 16,-14-8-5-16,0 4-10 0,-1-3-2 15,-21-12-2-15,4 1-1 16,2-6-5-16,2-7-1 15,5-6-4-15,1-2 1 16,10-1-19-16,-3-9-22 16,6-2-105-16,8-3-67 0,-8-11-187 15,15 17 231-15</inkml:trace>
  <inkml:trace contextRef="#ctx0" brushRef="#br0" timeOffset="-51361.557">5407 13890 921 0,'8'-30'445'0,"-9"30"-176"16,-2 4-46-16,-2 6-73 16,1 5-34-16,-6 9-25 15,-1 2-2-15,-3 2-10 16,4 8-9-16,-9 0-25 15,10 6-12-15,4-4-16 16,-7-8-5-16,9-2-5 16,3-4 0-16,-3-5-4 15,10-2 1-15,6-7 5 0,-12-6 2 16,14-12 7-16,-4-3-1 16,10-10-6-16,3-3-4 15,0-11-16-15,-3 0-6 16,2-8-7-16,6-4 0 15,-1 8 9-15,12-2 5 16,-10 5 6-16,-1 3 2 0,0 17 0 16,-13 1 1-16,-13 10 7 15,4 11 3-15,-17-4 2 16,3 9 0-16,0 6-3 16,-16-2-2-16,8 8-1 15,-2-3 2-15,9 10 0 16,1-3 2-16,1 1 2 15,0 1 0-15,4-5-3 16,4 10-2-16,7-7-3 16,2-1-2-16,3-9-1 15,-4-10 2-15,11 1 2 16,-5-8 2-16,9-2 3 16,-5-3 1-16,1-5 0 15,2-5-2-15,2-6-4 16,15 0 0-16,-10-14-2 0,1 0 1 15,-13-4 2 1,-4-2 1-16,-2 7-1 0,-1 6 0 16,-5 0-2-16,-3 5-2 15,-3 6-1-15,-2 0-2 16,0 10-3-16,-1 6-5 16,-2 1-6-16,1 6 0 15,0 10-37-15,0-5-25 16,4 10-90-16,-1-3-60 15,5 1 140-15</inkml:trace>
  <inkml:trace contextRef="#ctx0" brushRef="#br0" timeOffset="-50990.722">6185 13945 897 0,'7'-9'499'0,"-12"-2"-61"16,9 8-104-16,-8-3-95 0,-1 1-39 15,11 5-77 1,-12-1-36-16,7 7-46 0,7 2-12 15,-10 9-8-15,-2-1 2 16,-14 5-1-16,-11 1-2 16,12 1-7-16,-2 3-3 15,10-1-5-15,2 5 0 16,1-3-2-16,0-5 1 16,-1-5 2-16,0-9-18 0,2-4-49 15,1-6-37-15,5 2-88 16,-1-1-65-16,0-1 161 15</inkml:trace>
  <inkml:trace contextRef="#ctx0" brushRef="#br0" timeOffset="-50626.75">6589 13599 1123 0,'-2'-6'530'0,"9"1"-194"15,-5 6-99-15,7 5-85 0,-14-3-31 16,-4 11-47-16,-1 9-10 16,-7 12-2-16,4 8 2 15,-8 2 3-15,2 3-3 16,-4-5-16-16,-4 1-10 15,8 3-14-15,-7-6-6 16,6 3-8-16,4-8-2 16,-3-6-2-16,11 7-1 0,2-10 0 15,1-3 0-15,5-12 2 16,-4-13-6-16,-1-9-38 16,6 1-21-16,8-6-83 15,1-4-48-15,9-16 123 16</inkml:trace>
  <inkml:trace contextRef="#ctx0" brushRef="#br0" timeOffset="-50278.66">6923 13510 563 0,'-1'-4'416'16,"3"5"72"-16,-10-1-163 16,7 6-110-16,-2 4-29 15,-3 10-32-15,7 10-6 16,-9 17-20-16,-5 0-9 16,-4 4-25-16,-4-1-13 15,-4-14-13-15,7 9-9 16,-13-9-17-16,2 2-8 0,11 6-19 15,-5-7-5 1,18 4-4-16,-6-6 0 0,3-7-1 16,-2 3 2-16,5-11-31 15,3-7-24-15,-3-3-125 16,12-4 312-16,-16-4-138 16</inkml:trace>
  <inkml:trace contextRef="#ctx0" brushRef="#br0" timeOffset="-49344.732">7506 13841 755 0,'50'-39'437'16,"-50"28"-82"-16,7 1-97 15,-8 1-18-15,1 8-40 0,12 1-19 16,-9 8-47-16,-5-5-25 16,2 6-37-16,-17 2-12 15,7 8-9-15,5 12-2 16,-15 1-6-16,13 8-4 15,-10-1-11-15,0-1-4 16,0 4-9-16,-4-7-2 0,9 3-5 16,1-5 0-16,3-16 0 15,5 5-1-15,-3-20 4 16,-4 2 2-16,5-12 0 16,0 0-6-16,0-2-13 15,7-10-9-15,3 2-15 16,0-13-4-16,11-7-9 15,0 3-4-15,4-3-5 16,9 2 1-16,-2-2 14 16,9 8 9-16,-6 0 13 15,2 7 4-15,9 7 4 16,-9 4 1-16,10 9 2 16,-13-6 1-16,-9 12 1 15,3 4 2-15,-13 7 17 16,0 11 6-16,-3 2 9 15,1 3 1-15,-7 0-11 0,1-1-4 16,-6 1-5-16,-1 1-2 16,0 3-2-16,-2 4-2 15,2-8-1-15,-8-5-1 16,-5-7 0-16,8-1 0 16,3-2 0-16,-5-8 0 15,12 1-13-15,-8-9-12 16,2-7-85-16,12 7-63 15,-3-20 24-15,8 0 53 0</inkml:trace>
  <inkml:trace contextRef="#ctx0" brushRef="#br0" timeOffset="-48845.299">8110 13818 973 0,'-4'6'474'0,"-9"2"-170"16,-9-2-51-16,5 5-64 16,4 2-33-16,9 2-38 15,-5 3-13-15,5-1-25 16,-5 4-8-16,-7 0-13 16,6 5-7-16,-8-2-9 15,8 7-3-15,0-6-11 0,2-1-5 16,8 4-9-16,-3-13-4 15,8 3-5-15,8-2 0 16,5-5-2-16,0-3 2 16,9-3 2-16,-11-8 1 15,11-2 2-15,-7-9-1 16,-3-14-2-16,7 7-2 16,4-14-3-16,0 0 0 0,3 8 0 15,-3-5-1-15,-20 5 0 16,2 9 0-16,-9 2 2 15,-1 5 1-15,-7 0 0 16,-1-1-1-16,-12 3-1 16,-5-6 0-16,-5 5-2 15,6 5 1-15,-5-7-2 16,7 5 0-16,-1-1 0 16,8-1-3-16,0 2-4 15,5 6-8-15,8 8-30 16,-20-6-32-16,18 13-103 15,-4-5-45-15,8 1-117 16,6 5 198-16</inkml:trace>
  <inkml:trace contextRef="#ctx0" brushRef="#br0" timeOffset="-48394.828">8711 13493 1413 0,'-1'-2'162'16,"5"3"-25"-16,-4-1 123 15,-1 0-30-15,0 0-63 16,0 0-37-16,-9 4-25 16,0 10-5-16,-31 49-15 15,22-26-9-15,11 17-17 16,-18-12-4-16,2 7-10 16,21 4-4-16,-10-16-10 15,13 11-6-15,-2-5-10 16,-19-4-4-16,5 3-4 15,-2-2-1-15,2-4-1 0,6-8 1 16,-5-5 1-16,7-1 0 16,-2-14-1-16,3-3-6 15,-2-5-26-15,-1-6-25 16,7 5-69-16,0 0-50 16,1-19-156-16,2-2 203 15</inkml:trace>
  <inkml:trace contextRef="#ctx0" brushRef="#br0" timeOffset="-48078.493">8417 13728 806 0,'3'-4'465'0,"-3"-2"-38"15,1 5-108-15,-1 0-93 16,0 0-38-16,0 0-69 16,0 0-21-16,12-1-34 15,16 5-10-15,28 15-8 16,-21-3-1-16,-6-10-9 16,3 4-4-16,11-6-12 0,-2-1-4 15,0 2-7-15,-3-6-1 16,-9 1 1-16,1 7-9 15,-5-9-54-15,-9 0-55 16,-7-1-10-16,-2-2 52 16</inkml:trace>
  <inkml:trace contextRef="#ctx0" brushRef="#br0" timeOffset="-46646.277">7373 14358 497 0,'-7'-3'321'0,"3"1"18"16,-1 0-102-16,2 1-57 16,1 0-27-16,1 0-26 15,0 1-12-15,0 0-15 16,1 0 0-16,0 0 12 16,18 5-2-16,44 4-13 15,-12-10-10-15,14-4-27 16,7-3-6-16,17 4-6 15,3-3-4-15,11-4-12 0,0 5-3 16,0 1-4-16,-3 5-1 16,-14 7-5-16,-8-5-3 15,-22 1-5-15,2-3-2 16,-12 0-1-16,-9-3 1 16,-13-4 0-16,-6 4 0 15,1 1 2-15,-8-5 1 16,-3 3 1-16,-13-8 0 15,-9-2-5-15,6 7-3 0,-16-3-5 16,-1 5-4-16,-20 5 1 16,-3 4-1-16,-5 6 1 15,-2 3 1-15,-10-5 1 16,-9-3 0-16,10 11 1 16,-9-5 0-16,14 6 0 15,5-4 1-15,-12-5 0 16,8-2 1-16,-1-6-1 15,0 0 1-15,17-1-1 16,20-1 0-16,-4 0-1 16,8-1 0-16,-14-4 0 15,-3 2-1-15,9-2 1 16,4 6-2-16,15 1 1 16,-2 0 0-16,11 3-3 15,-3-3-1-15,2 5-3 0,0-5 0 16,0 0 0-16,0 0 2 15,8 3 0-15,20 8 1 16,39 10 3-16,-21-13 0 16,25-2 3-16,-6-1 2 15,0-6 0 1,-32 1 1-16,0 0-1 0,102-5 0 0,-11 0 2 16,-1-1 0-16,-54 3 2 15,-15-3-1-15,-12 0-2 16,3 2 0-16,-11-1-2 15,5 6 0-15,-10 3-1 16,-17 0 0-16,6 3 1 16,-18 0 0-16,-23-3 3 15,7 3 1-15,-17 1 1 16,8 2 1-16,-4 2-2 16,-6-1 0-16,-18 0 0 15,-11-5-1-15,-6 5-1 16,-3-1 0-16,-1-4-2 15,-1-2 1-15,10-2-1 16,-1 1-1-16,0-1 0 16,7 8 0-16,-4-7-1 15,6 3 1-15,13-3-1 0,1-5 1 16,6-2 0-16,3 3-1 16,2-2 1-16,5 0-1 15,16 5 0-15,-1-2 0 16,9 0-2-16,2 0 0 15,2 0-5-15,-1-1 0 16,0 0-2-16,0 0 2 16,6-3 2-16,16 0 1 0,32-1 3 15,-18 8-3-15,-1 0-23 16,-5 1-10-16,-3-2-4 16,-5-1 16-16</inkml:trace>
  <inkml:trace contextRef="#ctx0" brushRef="#br0" timeOffset="-45463.361">9159 14107 685 0,'-3'5'318'0,"-2"0"-132"16,0 5-26-16,1-6-48 16,-1 7-15-16,-9 24-17 15,12-26-7-15,5-4 1 0,-3-1 0 16,-9-4 0-16,20 6 0 16,-7 0 6-16,-4 0 3 15,11-5-1-15,-15-4-2 16,4-5-13-16,1-5-10 15,7 1-17-15,0-7-7 16,3-10-11-16,6 1-2 16,0-12-2-16,-1 0-1 0,4-3-1 15,2-2 0-15,-2-10 4 16,0-5 0-16,5 3 1 16,-2-7 2-16,5 14-3 15,1 8-1-15,-5 9-3 16,4 11-4-16,-6 6-3 15,3 5-3-15,-17 1-6 16,-6 5 0-16,5 6-3 16,-2 5 0-16,32 9 1 15,-6-2 1-15,5 9 0 16,-1-2 0-16,-7 0 2 16,5 6 2-16,-9-10-20 15,-2 3-22-15,-9 0-62 16,-6-12-52-16,-5 3-103 0,-5 0-108 15,-5-5 233-15,-8 5-87 16</inkml:trace>
  <inkml:trace contextRef="#ctx0" brushRef="#br0" timeOffset="-45178.565">9198 13920 2380 0,'6'1'35'0,"-1"0"4"16,7-1 55-16,1-1-11 16,7-2 6-16,7-1-7 0,3 2-20 15,4 1-13-15,-8-5-21 16,-2 2-10-16,-5 1-9 15,-13-1-2-15,9 7-10 16,-7-3-17-16,-6 0-73 16,10 4-44-16,-21-7-111 15,9 3-89-15,-5 2 220 16</inkml:trace>
  <inkml:trace contextRef="#ctx0" brushRef="#br0" timeOffset="-36552.872">9719 13964 484 0,'3'-2'282'0,"0"-2"-48"0,0 3-74 16,-3 0-22-16,0 0-19 16,0 0-4-16,0 0-2 15,0 0-1-15,0 0-3 16,0-1-2-16,0 1-15 15,0 0-6-15,0 0-20 16,-1 0-13-16,-6 0-16 16,-12 3-6-16,-37 14-10 15,31-1-4-15,-8 0-6 16,4 3-1-16,13 3-4 16,-11-5-1-16,8 4-1 15,2 0-1-15,-4-3-2 16,23 10 1-16,-2-9-2 15,-2-2 1-15,6 9 0 16,-6-12 1-16,15 14 0 0,-2-14 0 16,9 1 4-16,-2-3 0 15,11-7 4-15,5 2 0 16,6-8 2-16,2-7 0 16,-6-6-1-16,4-5 0 15,-5-9-3-15,2-2 0 16,-1-3-1-16,-1 3-1 15,-12-1 0-15,1 5 1 0,-15 1 1 16,-15-1 1-16,-2 9-1 16,-5-1 0-16,-10 8-4 15,1 1-2-15,-8 5-2 16,-1 1 0-16,6 7 0 16,0-1-1-16,-2 0 0 15,-1 4 0-15,4-4 1 16,6 1 0-16,3 2-1 15,3-4-1-15,10 2-3 16,-10 2-35-16,12 3-69 16,9 3-45-16,-9-1-138 15,14-1-262-15,2-1 376 16</inkml:trace>
  <inkml:trace contextRef="#ctx0" brushRef="#br0" timeOffset="-35933.145">10194 13940 676 0,'0'-5'406'16,"0"2"-62"-16,0 2-110 16,-1 0-31-16,0 0-62 15,0 0-17-15,0 1-41 16,0 0-17-16,0 0-17 15,0 0-7-15,-1 5-2 16,-5 14 0-16,-14 35-4 16,13-19-4-16,-5 6-3 0,6 5-2 15,-9-13-6-15,1-3-2 16,9-2-8-16,1-8-1 16,1 4-1-16,1-9-1 15,-14-12 3-15,1-2 4 16,16-2 8-16,-1-3-1 15,9-4-2-15,2-5-6 16,-16-19-8-16,13 2-2 0,1-17-6 16,9 3-2-16,15 2-4 15,-14-2-1-15,8 16 4 16,-8-1-1-16,0 16 3 16,-3 1 0-16,2 2-1 15,7 5-1-15,3 4-1 16,7 2 1-16,-6 4 0 15,-2 2 2-15,-10-5 1 16,0 5 1-16,-2 1 34 16,8 2-56-16,-11-2-101 15,-11-6-65-15,-4 3 80 16</inkml:trace>
  <inkml:trace contextRef="#ctx0" brushRef="#br0" timeOffset="-35003.761">10664 13964 311 0,'0'-1'238'0,"0"-2"59"15,2-2-74-15,1 1-47 16,-3 1-20-16,0 2-31 16,0 0-7-16,0 0-4 15,0 0 0-15,0 1 4 16,0 0-6-16,0 0-12 15,2 18-4-15,-9 35-17 16,-2-15-6-16,-6-2-17 16,4 11-5-16,-9-6-9 15,-7-12-6-15,10 8-13 16,-4-13-6-16,-2-2-8 16,15 3 0-16,3-12 1 15,-1-1 1-15,14-6 5 0,2-6 2 16,-13-9-4-16,1-6-3 15,1-15-9-15,6 2-13 16,15-17-45-16,9-5-20 16,9 1-21-16,-2-8 8 15,1 15 40-15,-3 8 19 16,-2 10 20-16,-4 6 1 0,-2 9 1 16,0 5 0-16,-2 5 3 15,-5 6 5-15,6 11 13 16,-11 2 9-16,-6 6 16 15,1 2 5-15,-12 4-4 16,0 3-4-16,-7-3-8 16,5 5-3-16,-7-5-1 15,3-5 0-15,-3-1-6 16,-3-3-3-16,6-4-3 16,-1-1-1-16,5-8 0 15,-2-5 1-15,-1-5 4 16,7-1 0-16,5-3-3 15,-4-7-2-15,5-9-8 16,7-5-2-16,7-6-25 16,13-7-18-16,-3-16-31 15,0-2-8-15,13 1 21 0,-1 8 16 16,7 16 30-16,-2 6 7 16,-12 9 7-16,-7 4 1 15,-6 9 10-15,0 7 5 16,-2 8 12-16,-1 5 5 15,0 10 2-15,-7-4 2 16,-9 13-3-16,-2 2-1 0,-7 1-1 16,-2 7-1-16,-5-4-5 15,3 4-3-15,-6-11-5 16,2-3-3-16,0-7 22 16,-4-11-34-16,9-2 335 15,0-5-249-15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20:06:44.93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1260 4528 372 0,'3'-7'240'15,"-3"6"5"-15,1-2-31 16,4-5-40-16,-3 0-13 15,2-8-18-15,30-17-8 16,-29 26-16-16,-4 6-6 16,0 2-17-16,-2-6-14 0,0 4-19 15,1 0-12-15,0 0-22 16,0 1-4-16,0 0-14 16,0 0-6-16,0 0-4 15,0 0-1-15,0 0 1 16,0 4 1-16,-1 9-1 15,0 9 1-15,-5 30-1 16,2-27 0-16,-3 6 1 16,-4-9 0-16,-1 0 1 15,-1 3 0-15,5-2 0 16,-4 1 1-16,5-1 0 16,1-5 0-16,1 0-2 15,-7-2 0-15,9 1 0 16,0-6 0-16,0-3 0 0,5 0 1 15,-2-8 1-15,0 0 1 16,-2 6-50-16,1-7-32 16,0-1-91-16,0 1-93 15,1 0 171-15</inkml:trace>
  <inkml:trace contextRef="#ctx0" brushRef="#br0" timeOffset="416.02">1489 4717 825 0,'-1'0'399'0,"0"0"-140"15,0 0-52-15,-15 3-67 16,-10 4-32-16,25 1-35 16,3 3-11-16,9-2-6 0,-14-3-1 15,4 2-8-15,-6-6-8 16,5 1-12-16,6 3-7 15,2-4-7-15,-9-3-2 16,9 1 3-16,-10 0 0 16,-9-6-1-16,12 6-13 0,-11 0-69 15,17 1-22-15,-3 6-49 16,1 3-20-16,-7-8-34 16,-6 5-42-16,9-1 149 15</inkml:trace>
  <inkml:trace contextRef="#ctx0" brushRef="#br0" timeOffset="1401.855">1875 4462 324 0,'36'-35'243'0,"-29"25"40"15,8 5-33-15,-4 4-59 16,-10-7-26-16,4 7-47 16,2 3-23-16,-13-8-30 15,8 9-6-15,4 0 4 0,-9 2 6 16,6 9 3-16,-2 2-4 15,-8 1-8-15,-6-5-6 16,9 7-7-16,-17-7-6 16,-1 7-15-16,12 5-5 15,-26-1-10-15,14 2-2 16,-5 2-3-16,-6-1-3 16,13-3 1-16,0 2-2 15,8-1-1-15,1-2 0 16,6 2-1-16,1-3 0 0,4 0-2 15,1-8-1-15,4-4 0 16,5-3 1-16,5-10 3 16,6 4 2-16,6-7 1 15,6 0 1-15,6 0 0 16,-7-5-1-16,1 3 0 16,-11-3 0-16,4 6-1 15,-9-5 1-15,0-1-1 16,4 1 1-16,-9-7 0 15,12 12 1-15,-11-6 2 16,-1 3 0-16,-9 1 3 16,-9-9 2-16,5 7-2 15,-9-2-1-15,4 4-7 16,-2 9-2-16,-9 0-2 16,-2 5-1-16,-5 5 1 0,1-3 1 15,11 4 0-15,4 4 0 16,7-5 1-16,-1 4-1 15,-8-2 0-15,2-2 0 16,3 2-2-16,7 2 1 16,7 0 0-16,0-2 1 15,3-2 1-15,-7 1 6 0,8-4-88 16,0-4-65-16,3-7 90 16</inkml:trace>
  <inkml:trace contextRef="#ctx0" brushRef="#br0" timeOffset="2832.75">2626 4616 481 0,'0'-2'304'0,"0"1"-35"15,0-2-73-15,0 2-26 0,0-1-37 16,3-3-12-16,-3 3-11 15,2-2-2-15,-2 3-10 16,0 0-13-16,0 0-31 16,0-1-15-16,0 1-20 15,0 0-4-15,0 1 2 16,0 0 0-16,-1 10-1 16,-4 11-1-16,-8 28-5 15,5-24-2-15,3 4-2 16,1-4-1-16,-4-4-1 15,1-6-1-15,2-2 0 16,-3-3 1-16,4 7-1 16,-1-5 0-16,0-6 0 15,3 2 0-15,3-8 7 0,-1 1 0 16,0-7 0-16,0 5-2 16,0 0-8-16,0 0 0 15,1-4-1-15,7-15-1 16,21-31-1-16,-17 23-1 15,0-5 2-15,6 6-1 16,-2-3 1-16,8 3 0 16,8 3 1-16,1 3 0 15,-2 7 0-15,-6 1 1 0,-9 2-1 16,4 8-1-16,-6 3-2 16,3 3 0-16,-2 13 2 15,-14-4 2-15,4 9 1 16,-8 2 3-16,4 4 1 15,-1 3 0-15,-5 0-1 16,1 0 0-16,-2-2-1 16,-3-7 0-16,8 5 0 15,-4-6 0-15,-2-6 1 16,-5-1 0-16,9-7 4 16,7-2 1-16,-4-4 1 15,10-3-1-15,-14-13-4 16,1 1-4-16,-2-8-2 15,8-4-2-15,4 1 0 16,-1-2 1-16,23-1 0 0,-4 3 0 16,8 0 1-16,2 2-1 15,-6 5 1-15,-2 2 1 16,-1 5 0-16,-4 5 0 16,-7 2 1-16,0 2-1 15,-2 6 0-15,-7 3 0 16,4 8 0-16,-1 6 2 15,-10 1 2-15,1 1 1 16,-10 2 0-16,0 0-1 0,2-1-1 16,-1 2-1-16,4-4 0 15,1 2-1-15,3-3 1 16,-2-10 0-16,3 0 0 16,0-10 1-16,0-4-4 15,0 4-23-15,0-1-94 16,0 0-88-16,6-15 122 15</inkml:trace>
  <inkml:trace contextRef="#ctx0" brushRef="#br0" timeOffset="3915.049">3495 4652 373 0,'0'-1'184'0,"3"-2"-64"15,0 1-13-15,0 0-16 16,-2 1 0-16,-1 0 22 16,2 0 12-16,0-1 16 15,-1 0 6-15,0 1-12 16,1-1-11-16,-2 1-27 15,0 0-8-15,0 0-15 16,0 0-7-16,0 0-10 16,0 0-8-16,-1-1-9 15,0 1-3-15,-11-1-11 0,-6 0-3 16,-32-1-7-16,30 5-6 16,-6-1-4-16,3 2-3 15,1 2-2-15,-3 1-1 16,3 4 1-16,0 1-1 15,7 4-1-15,-2-3-1 16,6 2-1-16,-2-1 0 16,2 1-1-16,7 2 1 0,4-1-2 15,9 3 0-15,7-6 1 16,0-3 1-16,17 2 3 16,-11-9 2-16,-4-6 2 15,16 2 1-15,-29-13 1 16,18 0-1-16,-1-5-1 15,-8-5-1-15,15 2-1 16,-8-3 0-16,-1 5-1 16,-5-3-3-16,-7 6-4 15,1 4-1-15,-6 8 1 16,2 2 1-16,-4 3-5 16,-1 2-1-16,-1-1 0 15,0 0 1-15,-3 11 5 16,-4 12 1-16,-13 36 1 15,9-24 1-15,-7 14 2 16,1 2 0-16,5 5 1 16,-6 0 0-16,4-9 1 0,-2 0 1 15,-15-4 0-15,16 1 0 16,-8-3-1-16,12 6 0 16,-5-12 1-16,-9-11 2 15,10-2 1-15,-17-20 4 16,13-2 1-16,6 0 1 15,0-21-3-15,7 5-4 0,4-9-4 16,1-6-2-16,4 5-2 16,3-4-1-16,7 3-1 15,10 2 0-15,5 0 6 16,8-1 7-16,1-1 12 16,-1-2 6-16,2-2 5 15,-16-5-3-15,16 5-7 16,-5-2-4-16,4 6-9 15,8 4-2-15,-15-1-2 16,3 5-2-16,-8 5 0 16,-1 3-1-16,-2 8 0 15,-6-3 0-15,2 6-59 16,-2-1-46-16,-1 0-191 16,3 4 182-16</inkml:trace>
  <inkml:trace contextRef="#ctx0" brushRef="#br0" timeOffset="6604.855">1025 5064 272 0,'0'-4'208'15,"0"3"42"-15,0-5-39 16,0 5-54-16,0 0-20 15,0 0-40-15,0 0-18 0,0 0-20 16,0 0-4-16,5-1-5 16,2-1 1-16,-4 2-4 15,4 1-1-15,-2 1 4 16,-4-1-2-16,10 2-3 16,-4-2 1-16,3 0 2 15,100-15 255 48,2 19-291-63,-107-2 17 0,9-3 0 15,22 2 0-15,166 4-21 63,-186 1-5-63,83-20 20 47,1 11-16-47,-104 4 4 0,16 1 3 15,23-2 0-15,-12 3 1 16,18 2 0-16,-18-1 1 16,-8-3 1-16,17 3 2 15,-32-5 2-15,16 1 1 0,14 2-1 16,-9-3 0-16,14 0-1 15,-1 1-3-15,-10-3-2 16,2-3-4-16,-1 4-1 16,0-3 0-16,12 1 1 15,5 4-2-15,1 0 3 16,-19-3-5-16,7 2 0 0,-16-2-2 16,11 0-2-16,12 3 1 15,-8 0 0-15,8 0 0 16,-10-1 0-16,-1-1 0 15,1 1-1-15,0-1 0 16,-1 1 0-16,3 1 0 16,-3 1-1-16,11 4 0 15,-10-3 0-15,-1 0 0 16,-6-2 0 0,-11 0 1-16,1 1 1 0,22-2-1 15,11 3 2-15,3 0-2 16,-16-2 1-16,1-2 0 15,-4 0-1-15,-3-2 1 16,3 5-1-16,3 0 1 16,-3-1-1-16,14 4 0 15,5-3-1-15,-17-1 0 16,2-5 0-16,-12 2 0 16,-7-2 0-16,16 4 0 0,0-2 0 15,2 2-1-15,6 4 0 16,-7-3 1-16,-2 4-1 15,-2-3-1-15,-3-3 2 16,5 4-1-16,-1-2-1 16,2-2 1-16,0 2-1 15,3-2 0-15,-6-2 0 0,3 7 1 16,-4 0 0-16,-2-1 0 16,8 2 0-16,-3-3 0 15,-2 1-1-15,-3-1 1 16,-1 0-1-16,-7-1 1 15,3 1-1-15,-3 1 1 16,3 1-1-16,-3 5 2 16,-7-7-1-16,-1 2 1 15,-1-3 0-15,-2-2 0 16,5 2 1-16,-2 0 0 16,-2 0 0-16,1 0 0 15,-2 0 0-15,-3-1 0 16,-1 1 0-16,0 0 1 0,0 0-5 15,0 0-66-15,0 0-46 16,0 0-112-16,0 0 128 16</inkml:trace>
  <inkml:trace contextRef="#ctx0" brushRef="#br0" timeOffset="8206.271">1541 5426 260 0,'2'-6'143'0,"-2"5"-11"0,0 0-2 15,0-1-4-15,1-1-1 16,1-4-7-16,0-1-6 15,-2 7-6-15,3-6-6 16,3-6-14-16,-3 7 2 16,11-29-3-16,-17 31-4 15,2 7-11-15,2 3-13 16,-4 4-20-16,-2 8-3 16,2 0-3-16,-9-2 1 0,13 6-2 15,-7 1-5-15,-2 4-5 16,2-2-3-16,-8 2-4 15,5-1-2-15,-7-3-3 16,9 5-1-16,3-9 0 16,-4 4 0-16,11-2 0 15,-13-8 0-15,8-2 2 16,-2-2 1-16,4-4 1 16,7-5 1-16,-6-2-1 15,-2-2-9-15,0 3-43 16,0 0-33-16,0 0-88 15,1 0-57-15,0 0 137 16</inkml:trace>
  <inkml:trace contextRef="#ctx0" brushRef="#br0" timeOffset="8922.777">1832 5434 626 0,'6'-2'293'0,"11"2"-112"16,-10-2-20-16,-2-1-27 15,-4-2-15-15,-12 1-12 16,6 4-1-16,4-1-6 15,-6 1-9-15,-3 2-17 16,-1 4-7-16,-11 1-3 16,11 3-1-16,-5 4-9 15,2 1-6-15,2 0-18 16,-6-1-8-16,4-2-12 16,-3 2-2-16,3 1-5 15,6 1 2-15,3 0-5 16,0 1 0-16,3-1 0 15,0-3-1-15,2-1 0 0,0-1 0 16,7-2 1-16,2 3 0 16,0-12 4-16,8 2 1 15,-1-3 2-15,0-7-1 16,11 6 1-16,-2-5 0 16,0-9-1-16,0 4 0 15,6-3 1-15,-3-5-2 16,3 6 1-16,-14-2 0 0,-10-3 0 15,0 6 1-15,-8-1 1 16,14 4 1-16,-9-3 0 16,-4 2 1-16,-4-1 0 15,1 3-2-15,-9-1-1 16,14 0-1-16,-2 4-3 16,-22-7 0-16,10 3-3 15,7 8 0-15,-16-4-3 16,26 6 0-16,-13 2 0 15,-18-5-2-15,21 3 2 16,-20 0-1-16,17 2-1 16,8 5 0-16,-4 2 0 15,4-1 1-15,0 9-18 16,-1-5-23-16,12 5-59 16,4-5-44-16,-1-2-90 0,0 0-81 15,-8-8 205-15</inkml:trace>
  <inkml:trace contextRef="#ctx0" brushRef="#br0" timeOffset="9555.902">2272 5437 600 0,'7'-3'345'0,"-8"3"-36"15,-6-4-55-15,3 7-64 16,1 0-26-16,-2 1-42 16,-2 0-19-16,-3-3-17 15,-7 2-10-15,0 1-8 16,-1 1-7-16,-1 9-18 16,5-4-8-16,3 6-11 15,3-1-5-15,-3-2-7 16,2 4-3-16,1-1-4 15,-4-5-2-15,10 4-2 16,-2-3-1-16,5 3-3 16,7-2 0-16,-3 3 1 0,4-3 2 15,2-7 1 1,-4 4 2-16,-7-14 2 0,12 2 2 16,1 2 2-16,3-7 2 15,10-3 0-15,-5 0 0 16,3-12-3-16,7 3-1 15,-6-3-1-15,-2-2 0 16,-4 4 0-16,-8 0 0 16,1 2 1-16,-5 4 2 0,-4 1 0 15,7 2 1-15,-10 3-2 16,-6-3 0-16,-13 0-4 16,-1-1 0-16,-6-2-3 15,9 5 0-15,5 8-1 16,-11-6 0-16,10 8 0 15,-8-5-2-15,5-2-1 16,1 9 0-16,-1-3-3 16,7 3 1-16,1 2-1 15,3 3-1-15,3 0-38 16,-1 9-26-16,3-2-85 16,1-2-53-16,4 1-190 15,3-2 250-15</inkml:trace>
  <inkml:trace contextRef="#ctx0" brushRef="#br0" timeOffset="10596.682">2656 5520 808 0,'1'-6'386'0,"0"1"-122"16,0 0-43-16,-1 2-58 15,0 2-35-15,0 0-71 16,0 0-24-16,0 0-19 16,0 0 1-16,0 0 9 15,0 0 5-15,0 1-2 0,0 0-1 16,0 8-8-16,-2 9-4 15,-8 30-2-15,-2-24-2 16,3-5-1-16,4 2 0 16,-3-1-2-16,5-7 1 15,0 0 0-15,-4-3 1 16,5-6 1-16,2 0 3 16,0-3 0-16,0-1-2 0,0 0-5 15,0-1-5-15,4-21-8 16,12-24-6-16,-3 23-10 15,2 2 0-15,3-2 3 16,-1-2 2-16,13 11 11 16,-3-5 1-16,-4 5 1 15,8 1 2-15,-7 2 3 16,-3 2 2-16,-1 6 7 16,-4 2 0-16,-2 6-1 15,-10-2-1-15,0 6-1 16,-4 0 0-16,-5 3 3 15,13 7 2-15,-4 2 1 16,12 3 0-16,-14-3-1 16,-7 1-1-16,3 1-2 0,-14-2-1 15,16-1 1-15,-7 1 0 16,-5-8 1-16,10-2 1 16,-5-3 3-16,11-7 3 15,3 0 1-15,-7-3 0 16,-14-13-7-16,11 3-4 15,4-6-6-15,8 1-2 16,8-2-2-16,-8 2 0 16,-1 0 1-16,3 0 0 15,13 5 0-15,-4 0-1 0,10 3-1 16,-8-2 0-16,-6 1-1 16,2 3 1-16,-4 0 0 15,5 7 0-15,-4 3 1 16,-1 2 1-16,-3 6 2 15,-4-2 1-15,0 4 2 16,0-2 1-16,0 3 0 16,-3 1 0-16,-3 1 0 15,-2 3 0-15,-5 0 2 16,3 3 0-16,-3-1 1 16,-1 0-1-16,-3-6-1 15,-4-1 1-15,10 3 2 16,-1 0 2-16,2-5-24 15,6-8-19-15,-3-8-86 16,-7-14-75-16,14 5 122 16</inkml:trace>
  <inkml:trace contextRef="#ctx0" brushRef="#br0" timeOffset="11322.464">3568 5324 716 0,'-1'-11'408'15,"2"5"-75"-15,-3-7-85 16,1 12-25-16,-1 0-44 16,1 2-31-16,1-1-63 15,0 0-20-15,0 0-22 16,0 1-5-16,0 0 0 0,0 9-3 16,-1 2-6-16,-12 24-3 15,4-10-4-15,0 2-2 16,-6 1-2-16,-1 1 0 15,3 1 0-15,-7-4 0 16,6 6-4-16,6 1-4 16,-5-2-4-16,-2-6-1 15,3-7-2-15,1 1 1 0,15-1 1 16,9 2 0-16,-11-15 5 16,3-6 6-16,-11-12 6 15,8 7 1-15,4-6-5 16,-3-2-5-16,3-4-9 15,-7-6-1-15,5 10-3 16,4 3-1-16,-2 6-2 16,0-3 0-16,8 9-2 15,-11-7 0-15,3 6-2 16,-2-1 0-16,-1 0 2 16,-3 0 0-16,0 0 1 15,8 5 0-15,8 3 2 16,25 12 2-16,-16-17 0 15,-2 1 0-15,10 3 1 16,5 2 0-16,-2-2 0 16,5 1 1-16,-8-8 1 15,0 0 1-15,-22-7 0 0,7 5 0 16,-10-5 2-16,-8 0 0 16,21 9 3-16,-13-4 0 15,3 8-53-15,1-1-49 16,-15-5 57-16</inkml:trace>
  <inkml:trace contextRef="#ctx0" brushRef="#br0" timeOffset="15659.315">4899 4861 451 0,'27'-30'291'0,"-27"28"-28"15,-1-3-49-15,1-1-20 16,0 6-45-16,0 0-14 0,0 0-23 15,0 0-9-15,0 0-2 16,0 0-8-16,0 0-17 16,0 0-4-16,0 7-8 15,-1-1-3-15,-2 4-7 16,-6 6-4-16,-29 23-16 16,20-25-5-16,-2 2-14 15,-7 2-3-15,9 2-5 16,-11-4-2-16,-1-2 0 15,8 2-1-15,1-2 0 16,-1-4 0-16,7-2 0 16,5-3 1-16,4-6-3 15,6-1-26-15,7-7-79 16,-4 0-66-16,6-5-232 16,4-4 252-16</inkml:trace>
  <inkml:trace contextRef="#ctx0" brushRef="#br0" timeOffset="16011.424">4736 4805 922 0,'0'-9'438'0,"2"6"-158"15,3-4-29-15,1 3-63 16,7 5-37-16,-3 2-55 16,-6-3-24-16,7 13-25 15,-14-6-2-15,2 9-5 16,3 6 1-16,5 2 0 16,7 3-4-16,-5-8-8 15,10 3-6-15,0-7-8 16,-1 1-3-16,2-6-3 15,-4-3 0-15,-6-4 1 16,2 1 0-16,-1-4-9 16,0-3-29-16,2-1-129 15,-1-4-2-15,-1 8 76 0</inkml:trace>
  <inkml:trace contextRef="#ctx0" brushRef="#br0" timeOffset="18777.074">5982 4595 264 0,'3'-7'212'16,"-1"3"6"-16,0-3-27 16,1 5-12-16,0 0-20 15,0-1-4-15,1-2-4 16,-2 1-4-16,-1 1-4 16,0 1-4-16,-1 1-15 15,2-1-10-15,-2 1-33 16,0 0-15-16,0 0-30 15,0 0-9-15,0 1-7 16,0 0 4-16,1 6 7 16,-1 3 2-16,-1 12-4 15,-7 33-2-15,4-30-9 16,-11 13-3-16,4 1-1 0,-2 6-3 16,-1-6-2-16,-2 1-1 15,0-8-2-15,-8 1 3 16,9-5-1-16,8-9 1 15,-5 1 0-15,12-12-2 16,-3 1-2-16,-6 2 1 16,9-8 6-16,-6-8-2 15,9-6-28-15,5 1-42 16,5-9-144-16,9 4 128 0</inkml:trace>
  <inkml:trace contextRef="#ctx0" brushRef="#br0" timeOffset="19943.574">6451 4736 433 0,'5'-1'283'0,"3"0"-20"16,25-6-52-16,-25 4-18 0,1 0-39 15,-4-3-21-15,0 4-31 16,-4-4-6-16,1 3-11 16,-2 2-2-16,0 0-2 15,0 0-2-15,0 0-3 16,-1 0-5-16,0 0-10 15,0 0-7-15,0-1-15 16,-9-3-8-16,-9-4-14 16,-26-5-6-16,30 22-6 15,-3-3-3-15,2 4-3 16,-1 0-2-16,-2 2-1 16,-2 0 1-16,5 1 0 15,9 8 0-15,-2-8 1 16,3 0-1-16,-3 4-1 15,0-6 1-15,9 5 0 16,5 5-1-16,6-12 2 0,0 1 1 16,1-2 2-16,1-3 1 15,1-2 1-15,2-2 1 16,-1-10 2-16,-1-4 0 16,3 0 0-16,-17-11-2 15,16-1-2-15,1 1 0 0,-1 0 3 16,14 0 0-16,-12 6-6 15,-5 1-2-15,7 5-5 16,-7 3 0-16,-9 4 4 16,10 6 0-16,-17-2-7 15,3 3 1-15,7 7-1 16,-17-1 1-16,1 6 7 16,-4 3-1-16,-3 7 3 15,8 6 0-15,0 8 1 16,-1 2 1-16,-4 4 1 15,3 4 1-15,-10-1 0 16,2 0 2-16,2-2-2 16,-2-3 0-16,7 3-1 15,-7-6 0-15,-2 6 0 16,0-4 0-16,1-5 0 16,10 3 1-16,-5-14 1 0,6-1 1 15,1-12 1-15,-7-3 1 16,15-1 4-16,-9-8 3 15,1-6 1-15,12-1-1 16,-11-14-6-16,3 2-2 16,-8 0 0-16,5-21-3 15,10-1 0-15,2 2-3 16,16-3-4-16,-11 14 2 0,-4 6-2 16,7 1-1-16,3 4 0 15,-2 2-1-15,9 2-1 16,5 5 3-16,-5-4 2 15,8 4 2-15,4 5 4 16,-5-6 0-16,11 8-1 16,-6-2 0-16,3 2-1 15,5 2 0-15,-7 4 0 16,-11-6 1-16,-6 0-1 16,-14-1 2-16,-2-1-6 15,4 6-22-15,-11-1-109 16,0 1-78-16,-9 4 122 15</inkml:trace>
  <inkml:trace contextRef="#ctx0" brushRef="#br0" timeOffset="20775.809">5507 5131 293 0,'-6'2'180'0,"2"-1"-25"15,1 2-28-15,3-3-8 16,0 0-2-16,0 0 0 16,0 0 3-16,-2 0-2 15,2 0-1-15,0 0-3 0,0 0 1 16,0 0-2-16,0 0-8 15,7 2-5-15,9 0-12 16,30 3-8-16,-13-5-11 16,-1-2-8-16,13 2-9 15,-11-1-4-15,7-4-8 16,10 0-3-16,-2 0-9 16,17 0-4-16,10 5-5 15,1 0-2-15,13 3 2 16,1-3 3-16,-9 0 4 15,-2-3 0-15,-8-5-3 16,3 3-1-16,9-6-4 16,-1 2-1-16,0 4-5 15,-8-5-2-15,-15 4-4 16,0 1-2-16,-2 3-1 16,5 5 0-16,-19 2 0 15,-1 0-1-15,-16 2 0 0,-7-2-1 16,2 0 3-16,-11-2-3 15,-8-2 1-15,-1 1-1 16,-1 4-1-16,-1-6 3 16,0 0 1-16,0 0 0 0,0 0-28 15,-1 0-29 1,0 0-101-16,0 0-63 0,0-1 132 16</inkml:trace>
  <inkml:trace contextRef="#ctx0" brushRef="#br0" timeOffset="21725.532">5563 5469 302 0,'2'-7'216'0,"0"0"46"16,-1 4-25-16,1-5-37 16,-1 5 2-16,-1 1-60 15,2-5-12-15,-2 6-10 16,0 0-25-16,0 0 6 16,0-1-8-16,0 1-25 15,0 0-11-15,0-1-15 16,0 1-7-16,0 1 0 15,0 0 6-15,-2 18 3 16,-6 29-2-16,-1-22-9 16,-2-1-7-16,-2-1-12 15,2 1-2-15,1 3-3 16,-2-6-1-16,3-1 0 16,3 1 0-16,0-11 0 15,4 2 0-15,3-10 2 0,-1-1 1 16,0-1-28-16,0-1-29 15,0 0-82-15,1-10-62 16,7-13-229-16,15-25 267 16</inkml:trace>
  <inkml:trace contextRef="#ctx0" brushRef="#br0" timeOffset="22325.58">5914 5442 788 0,'1'-5'394'0,"-1"1"-112"16,0 2-45-16,-1 1-60 15,0 0-30-15,0 1-46 16,0 0-19-16,-7 2-24 15,-7 5 0-15,-31 26-4 16,21-18-1-16,-3-1-11 16,8 5-7-16,3-1-13 0,7 4-5 15,1-2-6-15,-1-1-1 16,1-1-4-16,1 0-1 16,12-1-5-16,-8-5 0 15,12 1 0-15,-11-7 2 16,11 5 1-16,6-1 1 15,-1-6 1-15,12 3 0 16,-8-9 1-16,5 0 1 16,-1-5-1-16,2 2 2 0,-6-10-2 15,0 0 0-15,-1-8-1 16,3 1-1-16,-5 3 1 16,-3-7 1-16,-7 8 1 15,-5-6 1-15,1 5 1 16,0 3 0-16,-3-1-4 15,0 5-1-15,-11 1-7 16,2 4-2-16,-5 4-2 16,0 3 0-16,3 5 1 15,0 3 2-15,-4 0-1 16,5-2 1-16,1 4-19 16,-7 0-21-16,24-1-50 15,1 4-37-15,10-7-99 16,-2-1-66-16,-9 5 187 0</inkml:trace>
  <inkml:trace contextRef="#ctx0" brushRef="#br0" timeOffset="22925.49">6206 5472 714 0,'-11'0'442'15,"-2"0"-9"-15,0 3-213 16,3 0-21-16,-4 3-47 16,7 2-19-16,-7-3-39 15,-3 2-14-15,2 3-26 16,-3-1-8-16,-3 2-15 16,3 0-7-16,8 0-10 15,-6 0-2-15,9 2-3 16,-4 2-3-16,3 0-1 15,0-3-2-15,7 7-1 16,1-4-2-16,2 0-1 16,4 0 0-16,3 1 1 15,5-1 2-15,3-6 3 16,1-3 0-16,2-11 1 0,3-4 0 16,1 7 0-16,3-5-1 15,3 3-2-15,-11-5 1 16,3-6-2-16,-7-2 1 15,-6-1-1-15,-1 3 1 16,0 1-1-16,12 10 0 16,-7-6 1-16,1-1 2 15,-3-1 2-15,-19-8 1 0,10 1 4 16,-8 0-2-16,-7-2-5 16,0 1-2-16,-10 5-5 15,11 0-1-15,0 7-1 16,0 4-1-16,-11 1-1 15,19 6-1-15,-17-1 0 16,15 3 2-16,7 9 0 16,-28-6-1-16,20 7-1 15,-14-4-24-15,12-1-47 16,7 0-26-16,-4-2-76 16,6 3-38-16,-1-2-105 15,6 1-146-15,3-4 303 16</inkml:trace>
  <inkml:trace contextRef="#ctx0" brushRef="#br0" timeOffset="23509.03">6487 5452 903 0,'-2'-1'482'0,"0"0"-131"0,-2 1-127 16,3 0-29-16,0 0-59 16,0 0-20-16,-5 1-33 15,-7 1-11-15,1 1-23 16,-18 17-8-16,19-12-12 16,0 3-4-16,-1 0-6 15,0 1-2-15,3 3-5 16,-4-2-1-16,4 3-4 15,2-1 0-15,3-2-3 16,6 4-1-16,2-5-1 16,0 7 0-16,5-1 0 15,-1-4-1-15,3-1 2 16,1-2 1-16,4-1-1 16,-1 3 1-16,0-7 1 15,1-6 0-15,-2-3 2 16,6-8-2-16,11 4-1 15,-1-7 1-15,5-6-1 0,-4 2 0 16,-12-9 0-16,9 9-1 16,-16-6 1-16,9 0-1 15,-11 0 3-15,5 1 0 16,-7 3 3-16,-9 1 1 16,4 0-5-16,-28-1-3 15,10 7-4-15,-13 3-2 0,-13 4 0 16,8 6 1-16,-9 1 3 15,8 0-1-15,6 5 1 16,3-4-1-16,3 0-13 16,3 0-15-16,3 0-76 15,1 7-69-15,4-5 107 16</inkml:trace>
  <inkml:trace contextRef="#ctx0" brushRef="#br0" timeOffset="24941.606">6905 5497 687 0,'1'-3'386'0,"3"-4"-56"15,-4 6-60-15,2-4-66 16,-1 2-31-16,-1 2-42 16,0-1-24-16,0 1-41 15,0 0-16-15,0 0-24 16,0 0-4-16,0 1-5 16,0 0 0-16,0 5-5 15,-1 15-1-15,-7 32-1 0,-6-28-1 16,5 3-3-16,0-4 0 15,0 4-1-15,-1-7 0 16,4-6 3-16,-2 1-1 16,3-11 1-16,1 0-1 15,1-3 2-15,2-2-1 16,1 0-7-16,0 0-4 16,0-1-14-16,8-21-9 0,19-33-15 15,-8 28-3-15,-5 2 7 16,2 4 7-16,1-1 18 15,-4 6 7-15,9-1 4 16,-9 2-1-16,2 9 9 16,0 1 8-16,-5 0 11 15,8 4 2-15,-7 5-5 16,4 5-6-16,-9 5-8 16,-8 3-2-16,5 0-2 15,-6 2 0-15,3 3 0 16,-4 1-1-16,-5 4 0 15,1-2 0-15,-8-6 1 16,5 3 0-16,0-3 1 16,3-2 0-16,3 0 0 15,3-14 1-15,-1-1 1 16,-1 0 1-16,4-1 4 0,0 0-1 16,0-1-4-16,0 0-2 15,8-17-6-15,17-33-1 16,-8 25-3-16,0-10-1 15,15 7-2-15,-9 1 1 16,0 7 2-16,7 6 1 16,-22 0 3-16,20 7-1 15,-5 7 1-15,-10-1-1 0,3 4-1 16,-7 3-1-16,-1 4 1 16,1 6 2-16,-3 3 0 15,-3-2 2-15,-3 3 0 16,-2-2-1-16,0 3 1 15,-3 2 0-15,-1-6 0 16,6 5 1-16,-6-9 0 16,6 3 1-16,-4-1-1 15,-4-1 0-15,0-7 0 16,-2-1 1-16,9 5-29 16,0-3-19-16,6-1-65 15,1-2-52-15,-6-9-143 16,0-5 188-16</inkml:trace>
  <inkml:trace contextRef="#ctx0" brushRef="#br0" timeOffset="25791.698">7659 5533 848 0,'-2'-6'418'15,"-5"-1"-145"-15,0-3-95 16,3 8-21-16,15 0-35 16,-11-2-16-16,8 1-20 15,-9 1-5-15,-19-1-12 16,7-2-3-16,-9 5-20 15,-10-2-9-15,6 5-12 16,-4 3-6-16,-1-1-7 16,9 5-4-16,-2-1-3 15,0 1-1-15,11 2-1 16,-2 2-2-16,11-4-2 16,4 4 0-16,0-1-2 15,4-3-1-15,1-1 1 16,1-3-1-16,11-2 4 15,0 0 0-15,8-4 0 0,7-2-5 16,-5-11-13-16,2-3-4 16,-1-1-1-16,-3-6 3 15,-1 8 15-15,-3-1 2 16,-12 5 2-16,-9 2 1 16,0 3-9-16,-5 3-4 0,0 5-1 15,6 3-1-15,-9 11 9 16,2 8 6-16,-4 6 4 15,5 12 2-15,-1 7 5 16,-12-3 2-16,13 13 3 16,-18-9 1-16,3-2-2 15,4-1-2-15,-11-7-5 16,13 10 0-16,0-3-2 16,0-2 0-16,0-6 0 15,-2-6 0-15,6 0 3 16,-5-9 2-16,4-14 7 15,1-4 2-15,-8-14 0 16,11 5-1-16,-5-9-7 16,-4-6-3-16,7-17-10 15,0-7-10-15,6 4-8 16,3-3 0-16,3 12 2 0,4 7 6 16,0 2 6-16,6 4 2 15,2 1 10-15,-6-4 8 16,16-1 7-16,0-4 2 15,13 1-4-15,9 6-2 16,-8 0-6-16,2 4-1 16,1 6-3-16,-20-8-3 15,14 15-3-15,-6-1 8 0,-20-12-45 16,18 9-31-16,-20-2 413 16,1 0-292-16</inkml:trace>
  <inkml:trace contextRef="#ctx0" brushRef="#br0" timeOffset="26666.065">8417 4913 277 0,'11'-7'209'0,"28"-19"47"16,-25 21-25-16,0-6-28 15,6-1-13-15,-5-1-25 16,2 2-8-16,0 8 0 15,-20-4-4-15,2 5-12 16,-4 2-8-16,-3-1-31 16,12 7-14-16,-4 0-21 15,-2 0-6-15,-5 8-9 16,-2 2-2-16,-8-2-7 16,-1 0-3-16,-5 2-7 15,-3 1-4-15,2 7-6 16,-1 4-5-16,0-7-7 15,-1-5-2-15,-2-3-3 16,3-1 0-16,0-1-2 16,-1-3-1-16,5-2-3 15,0-4-7-15,6 0-36 16,8 0-23-16,4-3-80 0,3-2-63 16,0 2-179-16,0 0 239 15</inkml:trace>
  <inkml:trace contextRef="#ctx0" brushRef="#br0" timeOffset="26991.347">8371 4848 872 0,'-5'-8'483'16,"3"8"-113"-16,4 9-103 15,-3-9-28-15,1 2-72 16,0 0-35-16,-1-3-50 16,1 1-18-16,0 0-9 15,0 0 1-15,4 14-10 16,4 5-7-16,17 28-8 16,-8-27-4-16,8 4-6 15,0 0-3-15,-6-6-4 16,-1-1-3-16,-14-7-2 15,4-3-2-15,10 2 0 16,-7-5-23-16,-2-4-81 0,3-1-27 16,-6-2 63-16</inkml:trace>
  <inkml:trace contextRef="#ctx0" brushRef="#br0" timeOffset="32435.267">9561 4565 297 0,'-1'-4'199'0,"-4"3"12"0,10 0-12 15,0-2-24-15,-1 2-17 16,3 1-24-16,-10 0-15 16,3 1-18-16,-1-2-4 15,-1 1-8-15,1 0-4 16,0 0-11-16,0 0-8 16,1 0-5-16,2 12 0 15,-1 5-8-15,-24 32-5 0,10-20-15 16,-4 4-7-16,4 9-11 15,13 2-3-15,-13-3-5 16,-1-2 0-16,3-6-2 16,-3-6 0-16,-2-6-1 15,5-2 0-15,-3-4-1 16,3-8-1-16,8 0 3 16,1-4 8-16,4-6-46 15,-2 2-51-15,0 0-222 16,3-6 193-16</inkml:trace>
  <inkml:trace contextRef="#ctx0" brushRef="#br0" timeOffset="33680.294">9928 4763 598 0,'28'-17'315'16,"-19"10"-59"-16,-9 2-23 16,1 1-34-16,2 3-21 15,-4 0-38-15,1 0-19 0,-1 0-41 16,0 0-12-16,1 1-20 15,0 0-6-15,0 0 1 16,0 0-2-16,1 8-4 16,1 6-4-16,9 37-6 15,-29-34-6-15,10 6-6 16,-2 5-4-16,-12-9-3 16,14 9-2-16,-10-10-2 15,2-4 1-15,4 1-2 16,3-5 1-16,6 0 0 15,-3-6 0-15,6 0 2 16,-1-2 4-16,-2-5 1 16,3 3 2-16,0-1-5 15,0-1-4-15,1-8-4 16,15-17-3-16,29-24-11 16,-27 22-6-16,11 2-2 15,4 8 2-15,-1-9 11 0,-9 15 5 16,-3-8 3-16,-14-1 1 15,8 12 0-15,4-5 0 16,3 9 1-16,4 6-1 16,-8 1 2-16,4 6 0 15,-9 4 0-15,-1 2 2 16,-5 5-1-16,2 2 1 16,-6 5-1-16,2 2 0 0,-4-5 1 15,-2 2 0-15,-2-1 0 16,-5-8 0-16,3 8-1 15,-3-6-1-15,2-1 1 16,-2-2 0-16,3-7-1 16,0 2 0-16,-1-8 1 15,0 1-1-15,7-2 5 16,0-1 0-16,0 0-2 16,0 0-2-16,0 0-3 15,5-10-2-15,5-9 0 16,33-26-1-16,-35 13 1 15,-4 8-2-15,13 0 1 16,-2-8 0-16,7 13 1 16,5 4 2-16,-3 3 0 15,-6 4-1-15,7 8-1 16,-2 0 0-16,-13 5 0 0,10 7 2 16,-9-1 0-16,-6 6 0 15,15 10 0-15,-15-3 1 16,-12 5 1-16,14-2 0 15,-10-5 0-15,2 0-1 16,1-6 1-16,-3 3-1 0,-5-10 1 16,-1 3 0-16,3-1 0 15,3-5 0-15,2 0 0 16,1-3 1-16,0-2-47 16,0 0 5-16,0-1-152 15,0 0-83-15,0 0 182 16</inkml:trace>
  <inkml:trace contextRef="#ctx0" brushRef="#br0" timeOffset="34306.398">10739 4792 551 0,'-2'-5'384'0,"-5"5"24"15,2-3-173-15,5 3-28 16,-5 0-53-16,5-1-25 16,-1 1-38-16,0 0-17 0,0 0-14 15,-5 15-3-15,-41 27-7 16,27-18-7-16,1 0-16 15,-3-5-6-15,11 6-9 16,-7-14 0-16,9 3-3 16,2-1-1-16,1-7-2 15,12 6-1-15,-2-6 1 16,13 4-1-16,-3-3 2 16,5 1 1-16,7-2-1 15,-6-5 1-15,8-3-1 16,-3-6 0-16,0-5 1 15,3-1-2-15,-3-3 1 16,7 6 0-16,-8-6-2 16,2 2 1-16,-4 1 0 15,-8-6 0-15,-7-2 2 16,-9-4-2-16,-6-2 2 16,-2 5-2-16,0 9-2 0,-4 5-2 15,-6 8-2-15,-7-5-1 16,4 7 1-16,3 1 0 15,-1-1 0-15,8 4-1 16,-1 1 0-16,2 2 0 16,2 0-1-16,0 3 1 15,3-11-2-15,2 9-1 16,3 2-7-16,0-5-30 16,2 12-56-16,0-14-34 0,1 0-103 15,6-3-64-15,2-2 194 16</inkml:trace>
  <inkml:trace contextRef="#ctx0" brushRef="#br0" timeOffset="34734.451">11319 4493 964 0,'6'-9'465'16,"-8"9"-139"-16,0-2-89 15,0-2-89-15,1 4-32 16,0 0-40-16,0 0-14 15,1 4 2-15,-2 17 3 16,-2 38-13-16,-7-30-4 16,-4 5-10-16,6 8-7 0,-5 8-7 15,-4 2 0-15,2-7-2 16,-2 4 0 0,5-9-6-16,1-6-5 0,1 1-4 15,1-12-1-15,2-11-1 16,1-1 0-16,5-6-1 15,1-1 0-15,2-3-22 16,-1-1-34-16,0-1-109 16,0 0 101-16</inkml:trace>
  <inkml:trace contextRef="#ctx0" brushRef="#br0" timeOffset="35989.816">9172 5235 380 0,'0'6'253'0,"1"-3"-12"15,2-2-58-15,-3-1-20 16,0-1-26-16,0 0-5 15,0 0-8-15,0 0 2 16,0 0-15-16,4-2-14 16,3-1-26-16,2 0-8 15,2 0-10-15,26 1-3 0,-23 5-1 16,0 4 0-16,0-10-4 16,2 8-1-1,6-5-3-15,7-2-4 0,15 2-4 16,-2-7-3-16,14 4-10 15,11 1-2-15,-4-1-5 16,16-3-1-16,14 3-2 16,3 1 0-16,10-3 2 15,0 7 0-15,-6-1 4 16,-1-7 3-16,8 7 5 16,3-9 2-16,-10-5-3 15,2 6 1-15,-36 2-10 31,0 1 1-31,63 0-5 0,-16 5-2 0,-2 4-1 16,-54 4 0-16,-10 0 0 16,3 8-2-16,-22-6 1 15,-17-3-1-15,-3-3 0 16,-8-4 0-16,6 5 2 16,2 2-1-16,-2-3 1 15,-10-7 4-15,7 3 0 16,-13-9-1-16,10 7 0 15,5 0-3-15,-15-10-8 0,11 3-51 16,-1-1-45-16,-2-4-48 16,-3 8 76-16</inkml:trace>
  <inkml:trace contextRef="#ctx0" brushRef="#br0" timeOffset="37657.69">9232 5492 276 0,'-1'-1'219'0,"0"0"28"16,0 0-51-16,0 0-17 15,0 1-13-15,0 0-6 0,0 0-31 16,-1 0-17-16,1 0-21 16,0 0-11-16,0 0-6 15,0 0-4-15,0 0-19 16,0 0-12-16,0 0-16 15,1 0-5-15,0 0 5 16,0 0 6-16,6 2 7 16,4-1 0-16,18-2-10 15,28 1-7-15,-27-2-10 16,15 1-2-16,-17 0-2 16,-1 0-2-16,-2 2 0 15,-6 1 0-15,-5 1 0 16,-10 3 0-16,-8-3 5 15,4 5 2-15,-4 3 7 16,5 1 2-16,0 5 2 16,-10 0-2-16,1 5-3 0,-10-2-2 15,-4 7-3-15,-3 2-1 16,-1 3-3-16,8 3 0 16,4-8-2-16,3 1-1 15,-1-12-1-15,3-2 1 16,0 6-2-16,-2-8 0 15,4 6 1-15,3-6-1 0,1-7 0 16,5 5 0-16,-2-10 0 16,-1 3 0-16,0-3-12 15,1-1-32-15,0 0-79 16,0 0-51-16,1 0-187 16,0 0 226-16</inkml:trace>
  <inkml:trace contextRef="#ctx0" brushRef="#br0" timeOffset="38038.504">9189 5709 870 0,'0'-2'453'0,"3"-3"-136"16,4 1-101-16,-2 3-29 15,8 6-53-15,-2-9-22 16,1 5-30-16,4 5-10 16,3-2-16-16,-3 6-6 15,6 8-18-15,-5-14-3 0,-1-2-8 16,-1-1 0-16,-1-15-9 15,8 14-2-15,-5 0-3 16,2 0-3-16,-5 0 1 16,-4-2-1-16,-6-1 7 15,-2 1-27-15,6 8-73 16,-7-4-47-16,3 2-117 16,-5-1-57-16,0-3 201 15</inkml:trace>
  <inkml:trace contextRef="#ctx0" brushRef="#br0" timeOffset="38822.782">9992 5521 657 0,'-1'-4'370'0,"0"4"-27"16,-10-4-110-16,3 4-58 15,4 0-29-15,-10-1-54 16,-13 1-22-16,-3 1-35 15,0-1-6-15,-2 2-4 16,6 2-2-16,1 1-8 16,-1 4-4-16,-3 0-6 15,3-1-2-15,3 1 0 16,0-2 0-16,10-1 0 16,0 0 0-16,-2-2-3 15,11-1 0-15,11 5 0 16,9 1 0-16,15 0 1 15,1 2 2-15,-5-4-1 16,-1 2 1-16,5 7-1 16,-6 0 0-16,4 3 0 15,-9 3 0-15,0-4-1 0,-3 5 1 16,-8-1 0-16,-2-3 1 16,-15 1 2-16,-3-4-1 15,-4-2 1-15,-3-5 0 16,-3 0 0-16,2 5 1 15,-8-7 0-15,6 4 0 16,-2-8 1-16,0 2-1 0,0-9 1 16,7 4 2-16,2-8 1 15,-4-9 1-15,10 3-5 16,2-3-1-16,5-1-5 16,8 5-1-16,6-5-1 15,-3-6-1-15,5 9 2 16,1-6 0-16,4-6-1 15,-1 4 2-15,7-2 7 16,-2-2 6-16,6 11 11 16,-1-6 3-16,-5 1-5 15,4 6-3-15,5 6-9 16,-13 2-4-16,3 3-3 16,-18 1 0-16,-9 0-3 15,7 3 2-15,-3 0-38 16,0 0 4-16,0 0-197 0,3 2 155 15</inkml:trace>
  <inkml:trace contextRef="#ctx0" brushRef="#br0" timeOffset="39198.394">10179 5802 1206 0,'-1'-4'569'16,"-1"2"-236"-16,1 2-141 15,0 0-38-15,0 0-69 16,-1 0-27-16,1 0-39 16,0 0-7-16,0 2-4 15,-3 8 0-15,-1-2-2 0,2 0 0 16,-13 22-2-16,17-20 0 16,1-6 1-16,-2-1 0 15,1 1-71-15,-1-6-56 16,0 1-395-16,0 0 340 15</inkml:trace>
  <inkml:trace contextRef="#ctx0" brushRef="#br0" timeOffset="39559.736">10499 5438 1154 0,'0'1'487'0,"-6"5"-262"16,3 3-61-16,3 12-45 15,-4-1-22-15,-8 9-31 16,9 4-13-16,-6 2-15 16,-2 3-6-16,5 2-7 0,-15-6-3 15,2-6-7-15,14 0-2 16,-10-13-4-16,6 5-1 16,6-11 2-16,-16-1-43 15,14-1-91-15,-2-4-69 16,1 1 101-16</inkml:trace>
  <inkml:trace contextRef="#ctx0" brushRef="#br0" timeOffset="41022.31">11027 5635 672 0,'5'-4'329'0,"7"3"-104"16,-3-1-28-16,-3-1-40 16,4 2-13-16,-8-1-22 15,-1 1-9-15,-3-1-3 16,2 1-1-16,0 0-4 15,-1 0-3-15,1 0-22 16,0 0-13-16,0 0-25 16,-1 0-10-16,0 0-12 15,0 0-5-15,-22-7-5 16,-22 2-3-16,25 8-4 16,-5 0-1-16,9 4-1 15,-7 2-1-15,5 6 0 16,-4-1 0-16,4 2-2 15,-1-7 1-15,6 2 0 16,6 4-1-16,4 0-1 16,5 3 0-16,6-2-1 0,1-4 1 15,8 6 0-15,6-7 1 16,7 3 2-16,4-3 0 16,-6-16 0-16,1 5 2 15,-17-20 0-15,2 4 0 16,3-5 1-16,-7-1-1 15,11 2-1-15,-10 0-1 0,-1 6-2 16,-6 0 0 0,-3 9-5-16,-1 5-4 0,-7 6-2 15,-3 5 0-15,5 14 5 16,-8-2 4-16,-2 7 2 16,5 9 0-16,-11-5 1 15,13 11 1-15,-12 2 3 16,16-1 0-16,-24 7 2 15,1 2 0-15,10 7 1 16,-21-5-1-16,24 2-2 16,-10-9 0-16,3-10-1 15,3 0 0-15,2-18 1 16,6-2 1-16,-2-7 1 16,3-3-1-16,-2-1 1 15,4 0 3-15,1-8 2 0,0-3 1 16,1-4 0-16,2-3-3 15,2-4-2-15,-2-13-1 16,3 4-2-16,-1-5-1 16,1-5-1-16,2 5-2 15,5-12-3-15,-5 2 1 16,15 5 1-16,1-3 1 0,2 1 3 16,14 3 4-1,-5 4 3-15,18 9 1 0,-10 6 2 16,1 1-1-16,-5 2 1 15,-7 2 0-15,12 4-4 16,-5 2-2-16,-4-3-2 16,-9-3 0-16,-4 1 9 15,1-2-15-15,-5 2-98 16,1 2-41-16,-13-2 71 16</inkml:trace>
  <inkml:trace contextRef="#ctx0" brushRef="#br0" timeOffset="61909.288">12072 5025 2514 0,'9'14'51'0,"-4"-2"-6"15,4 7-12-15,2 7-3 16,2 7-7-16,-5-5-2 15,-4 1-4-15,5 0-3 0,-9-2-2 16,0 3-1-16,6-16-1 16,-9-2 1-16,9-15 7 15,7-2 4-15,-6-4-24 16,8-7-53-16,-3-2-177 16,-5-8 151-16</inkml:trace>
  <inkml:trace contextRef="#ctx0" brushRef="#br0" timeOffset="69435.739">12245 5093 312 0,'2'-1'193'15,"10"-5"0"-15,19-9-23 0,-23 11-27 16,-4-1-12-16,-4 3-18 15,6-2-3-15,-3 1-3 16,-3 2-5-16,-4-1-4 16,4 2-5-16,0 0-12 15,0 0-6-15,0 0-19 16,-1 0-13-16,1 0-18 16,0 0-7-16,-1 0-4 15,0 0 0-15,-3 2-1 16,-13 5 0-16,-28 37-4 15,26-28 0-15,-5 8-1 16,-2 6 1-16,1 3-2 16,-4-1 1-16,-2-9-1 15,9 3 1-15,5-7-1 16,-1-3 0-16,9-2-3 0,2-4-1 16,8-4-20-16,3-1-36 15,7-5-281-15,10-8 234 16</inkml:trace>
  <inkml:trace contextRef="#ctx0" brushRef="#br0" timeOffset="72817.012">13461 4703 451 0,'-1'-1'275'0,"0"0"-5"15,1 0-40-15,0 0-47 16,0 0-16-16,0 0-26 15,0-1-13-15,0 1-19 16,0 0-9-16,0 0-21 16,0 0-16-16,0 0-25 15,0 1-9-15,0 0-9 16,-1 0 2-16,0 7 4 16,-6 11 0-16,-5 39 0 15,1-33-5-15,-7-1-3 16,2 0-4-16,0-1-4 0,13 8-2 15,6-4-3-15,-12-3 1 16,7-2-1-16,-15-10 0 16,-1-2-1-16,16 4 1 15,-8-7 1-15,8 2-2 16,2-6 2-16,-7-2 0 16,9 0-14-16,-3 0-18 15,0-1-92-15,1 0-61 0,0 0-217 16,3 0 242-16</inkml:trace>
  <inkml:trace contextRef="#ctx0" brushRef="#br0" timeOffset="73659.035">13851 4744 389 0,'-1'0'274'0,"0"-1"36"16,1-1-64-16,0 1-63 16,0 0-20-16,0 0-32 15,0 0-13-15,7-3-26 16,-4 3-12-16,-2-1-18 15,-1 1-9-15,0 1-6 16,-1 0-2-16,0 0-8 16,-8 17-6-16,-21 23-10 15,15-24-5-15,-3-1-6 16,-7 0-2-16,20 15-3 16,-15-14-3-16,-3 1 0 15,11 0 0-15,-4-7-2 16,9 3 1-16,10 4-1 15,-3-10 0-15,4-2 1 16,5 5 1-16,1-8 2 16,6 5 2-16,15 4-1 15,0-7 0-15,-2-2 0 0,2-2 0 16,-22-9 2-16,2-1-2 16,3-8 2-16,7 3 0 15,17 7-2-15,-6-3 1 16,-3-3-2-16,-8 2-1 15,-14-8 4-15,0 2-1 0,-3 0 4 16,-4-4 0-16,-1 5 1 16,-2 0-1-16,-4 7-3 15,-3-1 0-15,-3 4-3 16,-3-1-1-16,2 6-2 16,-5-1 0-16,-2-3 0 15,7 6 0-15,-6 0 0 16,-1 1-1-16,17 6 0 15,-13-9 0-15,18 8-1 16,-3-6 1-16,-11-4-1 16,16 11 1-16,-10-8-13 15,16 6-30-15,-3-2-83 16,-6-3-52-16,9 0-205 16,-5-5 240-16</inkml:trace>
  <inkml:trace contextRef="#ctx0" brushRef="#br0" timeOffset="74289.015">14331 4746 942 0,'-5'-8'413'0,"6"4"-195"16,-17-4-35-16,6 3-52 16,-3 1-21-16,4 4-43 15,5 0-14-15,0 10-15 16,-2-3 0-16,-18 0-4 16,2 10-2-16,-9-5-8 15,13 13-5-15,-1 0-7 16,0 0-3-16,8 4-2 15,-4-10-1-15,9-2-1 16,-2-4-2-16,3-3 0 16,5-2-1-16,4 0 2 15,2-2 1-15,11 3 2 16,-5-4 2-16,13 2-1 16,0-5 0-16,-4-5 1 0,12-1-1 15,-10-6 0-15,9 2 0 16,-3-4-1-16,-15-5-1 15,5 4-1-15,-2 1 0 16,-2 3 0-16,4 7 1 16,-11-9 1-16,-10-6 1 15,0 1-1-15,-7-4 0 0,5 5-1 16,-7 0-1 0,2 0-1-16,3 4-1 0,-14-2-3 15,14 5 0-15,-7-1 0 16,-3 0-1-16,10 8 0 15,-20-4-1-15,14 6 0 16,-1 3-1-16,5 3-1 16,7 2 4-16,-12-3-46 15,5 6-33-15,0 1-87 16,6 2-54-16,8-1-131 16,-2-5 215-16</inkml:trace>
  <inkml:trace contextRef="#ctx0" brushRef="#br0" timeOffset="74922.303">14691 4767 859 0,'-1'-8'403'0,"-5"0"-151"16,13 5-24-16,-17-8-81 16,4 8-25-16,2-2-45 15,-9 3-38-15,1 2 3 16,4 3-4-16,-8 4-5 16,0 0-3-16,1 7-6 15,-2-2-3-15,2 2-8 16,1 1-1-16,3 3-6 15,1 2 0-15,3 0-4 16,0 2 1-16,0-8-2 16,1 0-1-16,6 1 0 15,1-4-1-15,6 7 1 16,1-2 0-16,0-7 2 16,5 2 0-16,1-7 2 15,0-3 1-15,5-1 2 16,5-1 1-16,6-8 0 15,-3-4 1-15,16 3-4 0,-16-6 0 16,8 5-2-16,-1-3 1 16,-18-10 0-16,12 6-1 15,-14-5 2-15,-2 4 0 16,0 3 2-16,-4-1 0 16,-8 0 0-16,-4 0 0 15,-5 6-2-15,-5-5 0 16,-1 3-1-16,1 2-1 0,-11-1-1 15,15 8 0-15,-10-4-1 16,-7-3 0-16,12 6-2 16,-16-1-1-16,-4 4-1 15,12 5-2-15,-8 4-10 16,-1 1-37-16,10 10-120 16,-1 1-125-16,10 13 178 15</inkml:trace>
  <inkml:trace contextRef="#ctx0" brushRef="#br0" timeOffset="76190.354">15341 4724 774 0,'0'-7'380'0,"2"2"-114"16,-4 3-60-16,3 1-68 16,-1 1-35-16,0 0-57 15,-1 0-19-15,0 1-8 16,-6 17 4-16,-19 34 7 16,19-27 2-16,-6 8-3 15,6-1-2-15,7-4-9 16,0 5-4-16,-15-18-6 15,6-1-1-15,-9-3-1 16,12 0 0-16,-2-5 0 16,-5-2 1-16,5-2 6 15,-11-6 1-15,22 1-2 16,2-5-3-16,9 0-22 16,-1-6-14-16,-13-5-26 15,-2-6-9-15,14 2-4 16,0-3 6-16,3-5 23 0,15 11 10 15,-12-11 19 1,3 5 3-16,18 5 5 0,-13-3 1 16,3 8 19-16,-1 7 5 15,-4 7 5-15,-6 2 2 16,-6 7-15-16,4 9-3 16,-11 2 3-16,-1 3 4 0,-4 5 4 15,-5-2 0-15,-2 16-4 16,-5-9-6-16,4 8-5 15,0-9-2-15,-5-9-4 16,7 2 0-16,-5-12-1 16,2 1 1-16,4-8 1 15,0 2 1-15,2-6 6 16,1-2 0-16,1 1 1 16,0 0-2-16,0-1-6 15,1 1-2-15,2-10-3 16,3-4 0-16,20-31 0 15,-9 32 0-15,3-9 0 16,2-6 0-16,8-6 0 16,2-1-1-16,1 2 1 15,-8 6 0-15,10 9-1 0,-14 2 1 16,6 10 2-16,6 6 1 16,-24 1 2-16,11 7 1 15,-13 7 1-15,0 4 1 16,-3 9 3-16,-10-2-1 15,-2 1 1-15,-3 2-2 16,12 0-1-16,2 4-1 16,5-5-2-16,-9-12 0 15,-11-5-1-15,4-2 0 16,-3-7 0-16,15 9 0 0,5-2 0 16,-10-4-9-16,-2-2-70 15,-1-4-35-15,5 2-199 16,0-1 192-16</inkml:trace>
  <inkml:trace contextRef="#ctx0" brushRef="#br0" timeOffset="76807.43">16124 4589 1166 0,'-1'1'120'0,"-3"-1"1"0,-5 0 102 15,6 0-84-15,-3 3-27 16,7 4-41-16,-3 2-5 16,2 7-1-16,-4 1 2 15,-11 3-2-15,8 6-4 16,-9 10-5-16,2 7-1 0,-3 0 1 15,0 2-1-15,0-12-6 16,2-1-8 0,6-1-14-16,3-2-6 0,-2-6-8 15,4-3-3-15,-1-6-1 16,0-6-1-16,3-2 1 16,-2-6 4-16,3-1 5 15,1 0 0-15,0 0-5 16,0 0-6-16,0 0-8 15,0 0-2-15,5-8-1 16,-3 2 0-16,11 1 3 16,28-31-1-16,-27 34 0 15,-2 0 2-15,-1 2-2 16,-1-3 1-16,6 6-1 16,-3-2 1-16,8 1 1 15,12 12 0-15,-12-9 0 16,-3 1 0-16,4 4 0 0,-15-8 1 15,24 4 1-15,-2-1 0 16,0-4 1-16,11 0 0 16,-14-4-1-16,10 1 1 15,-14-3-1-15,-1 3-1 16,-7 3-1-16,-2 0 8 16,-3 7-111-16,-7 0-68 0,-2 5 106 15</inkml:trace>
  <inkml:trace contextRef="#ctx0" brushRef="#br0" timeOffset="78254.901">13162 5203 447 0,'-4'-1'253'16,"0"-4"-39"-16,3 5-25 16,-4-3-38-16,5-3-20 15,-1 5-18-15,1 0-10 16,0 1-19-16,0 0 2 0,0 0-6 15,0 0-5-15,0 0-9 16,0 0-6-16,0 0-12 16,0 0-3-16,7 4-4 15,-6-4-2-15,3 2-4 16,3 0 3-16,8 2 0 16,34 33 0-16,-19-27-3 15,-9-6-4-15,9-5-5 16,10 1-2-16,11-5-4 15,9-1 0-15,-4 0-4 16,2 3 0-16,-5-1-4 16,8 10 0-16,-8 0-3 15,-10-9-1-15,1 5 0 16,-13-5-2-16,13 3 2 16,2 5-1-16,-9-4-1 15,-4 6 1-15,-3-7-2 16,5 3 0-16,0-3 0 0,11 1 0 15,0 10-1-15,-13-8-1 16,-3-3 2-16,-3-2 0 16,-2-4 2-16,4-2 1 15,11 8 0-15,1 7 0 16,-4 0 1-16,2-1 1 0,-8-3 1 16,4 0 0-16,3-3-2 15,-6-7 1-15,3 4-3 16,-3-4 1-16,5 5-2 15,3 5 1-15,-3-7-1 16,0-4 2-16,-3 5 1 16,1-3 0-16,3 8 2 15,1 4-1-15,-2-4-1 16,3-2 0-16,11 4-2 16,-1-4 1-16,-15-5 0 15,6 7 0-15,-13-6 3 16,6 4 0-16,11-2 1 15,-3-5 0-15,-5 1-2 16,-2 0-1-16,0 4-2 16,4 1 0-16,5 4-3 15,-5-3 1-15,5 2-3 0,-13-2 0 16,-5-5 0-16,9 7-1 16,-9-5 1-16,12 7 0 15,0 5 0-15,-8-9 1 16,-2 6 1-16,-5-8 0 15,2 2 1-15,6 6-1 16,4 1 2-16,0 0 1 16,5 1 0-16,-1 0 1 0,-9-6 0 15,4 6-1-15,-10-9 0 16,-6-6 0-16,6 2-2 16,-3 1 0-16,-3 0-1 15,0 4-1-15,-14-5 0 16,-1-2-1-16,-3 7-1 15,1 0-1-15,-1 0-2 16,0 0 0-16,-1 0-44 16,-1 0-35-16,1 0 118 15,-1 11-57-15</inkml:trace>
  <inkml:trace contextRef="#ctx0" brushRef="#br0" timeOffset="79222.239">14245 5636 301 0,'0'-6'235'15,"2"-1"26"-15,1 1-40 16,0 1-3-16,0-2-6 15,0 4-9-15,5 0-34 16,-5-4-15-16,-3 5-31 16,-1 0-15-16,0 1-26 15,0-1-13-15,0 1-16 16,1 0-6-16,-1 1-5 16,1 6-3-16,-7 10-6 15,-17 37-5-15,12-15-5 16,-9-2-2-16,4-1-5 15,1-1-2-15,-2-14-4 16,-3-5-1-16,15 7-3 16,0 0 1-16,1-5-2 15,0 1 0-15,-4-8 0 0,3 2 0 16,-1-2-1-16,1-1 0 16,5 1-2-16,-10-3-1 15,12 1 0-15,0-3-1 16,0 0 0-16,13 0 0 15,-6-3 2-15,9 6-1 16,4-6 2-16,2-1 0 16,9 2 1-16,-4-3 0 15,9 0 3-15,-5 2 6 0,-10-7 8 16,9 1 0-16,1-1 1 16,0-2-6-16,8 2-8 15,-14-1-1-15,-6 0-3 16,-3 1 0-16,-8-1 15 15,3 5-33-15,-4-1-85 16,-3 4 75-16</inkml:trace>
  <inkml:trace contextRef="#ctx0" brushRef="#br0" timeOffset="80221.012">17262 5028 406 0,'-1'-1'245'16,"-11"-7"-36"-16,-24-17-27 16,33 22-5-16,1 1-12 15,9 2-9-15,-1 2-26 0,-12-3-15 16,-4-2-23-16,10 3-8 16,-2-4-9-16,16 8-1 15,11 4 1-15,-16-3-2 16,9 0 6-16,-7-4 2 15,5 0 0-15,2-1-5 16,12 2-18-16,-1-2-12 0,-1-5-21 16,4 5-8-16,-3-5-8 15,-4-2-2-15,-3 7-2 16,-4-3 0-16,-1 3 0 16,-2 4-2-16,-14-4-1 15,-1-1 2-15,-13 2-57 16,-1 4-46-16,5 6-129 15,-5 3-100-15,1 1 204 16</inkml:trace>
  <inkml:trace contextRef="#ctx0" brushRef="#br0" timeOffset="80623.493">17111 5194 970 0,'7'4'455'16,"-12"-6"-178"-16,7 0-45 16,5-2-68-16,-6 4-27 15,15 2-44-15,2 3-19 0,-11-5-5 16,-5-1 4-16,11 1 7 15,-3-4-1-15,21 6-9 16,4-2-4-16,-6-11-5 16,5 6-1-16,-4-6-12 15,-2 3-8-15,1 4-16 16,-1 1-8-16,-7-3-7 16,-4 1-3-16,0 3-3 15,-5-1 0-15,-6 3-3 16,1 5 0-16,-6 0-7 15,11 11-16-15,-7 2-52 16,-3 4-40-16,2 0-131 16,-9 1-55-16,4-7 185 15</inkml:trace>
  <inkml:trace contextRef="#ctx0" brushRef="#br0" timeOffset="110006.061">18370 4838 543 0,'30'-36'275'0,"-28"33"-76"16,-1-3-33-16,-1 5-34 16,-1 0-12-16,1 0-12 15,0 0-1-15,0-1-1 16,0 1-6-16,0 0-18 16,0 0-10-16,0 0-24 15,0 0-5-15,0 0-7 16,0 0-1-16,0 1-3 15,0 0-3-15,0 7-6 16,-2 11-4-16,-8 29-9 16,4-27-2-16,-6-13-1 15,8 12-2-15,0-9 1 16,-2-5 1-16,4-1-1 31,1-3 1-31,0 1 0 0,0-2 1 0,0 0 1 0,0-1-1 16,-1 0-2-16,1 0-1 15,0-1-3-15,0 1-2 16,1-3-2-16,2-18 1 16,15-22-3-16,-4 29 1 15,7-4 0-15,10 13 0 16,2-3 2-16,-2-2 0 16,0 16 0-16,-7-3-1 15,-11 5 0-15,4 12 0 16,-7 5 1-16,-20-4 1 0,38 1 3 15,-57 12-2-15,21 0 0 16,-15 7 1-16,-50 9 0 16,66-24 3-16,-47 7 0 15,26 3-2-15,9-10 0 16,-38 20 0-16,23-32 2 16,-10 12-1-16,22-17 1 15,-29-8 0-15,52-5 0 16,-35-11-1-16,1 2-16 15,81-19-11-15,-71 12-16 16,74-7-3-16,-36 7 7 16,-30 6 9-16,1 10 16 15,6-2-3-15,23 5 7 16,5 5 0-16,22 1-2 0,-23 8 4 16,0 6 3-16,-8 6 2 15,-4 5 1-15,-5-5 3 16,8-9-5-16,6-9-1 15,4-5 0-15,0 4-2 16,-6 1 5-16,-2 1 3 16,7-7-51-16,-2-7-55 0,2-4-263 15,4-6 235-15</inkml:trace>
  <inkml:trace contextRef="#ctx0" brushRef="#br0" timeOffset="110380.044">18704 5140 987 0,'-1'-1'518'0,"-12"-1"-134"15,12 1-203-15,0-1-44 16,0 1-73-16,1 0-21 16,0 1-27-16,0 0 3 15,0 0 0-15,3 6 2 16,-3 5-8-16,2 0-3 15,-1 30-2-15,-8-27-1 0,7-8 2 16,-4-6-1-16,-7 1-54 16,-8 5-53-16,19-4-210 15,-16 8 192-15</inkml:trace>
  <inkml:trace contextRef="#ctx0" brushRef="#br0" timeOffset="111039.804">19155 4902 608 0,'11'-15'376'15,"-25"15"-5"-15,-3 20-118 16,9-19-103-16,-10 23-28 16,43-34-47-16,-34 17-11 0,7 6-4 15,-4-13-6-15,-7 28 7 16,13-20-3-16,-43 11-9 15,21-1-5-15,-2 2-15 16,0 2-5-16,24 0-8 16,3-3-2-16,-19 4-5 15,13-6 0-15,-13 6-3 16,-16 7-1-16,26-14-1 16,-6-1 1-16,34-8 3 15,5 4 2-15,-24 2 6 16,11 3-1-16,16-24 0 15,-1-18-1-15,42-14-3 16,-20 2-1-16,-3 7-4 16,-8 3 1-16,-14-2-1 15,19-3-1-15,-26 5-1 16,-4 8 0-16,-12 12 1 0,-2-14 0 16,-18 11 2-16,17-3-2 15,-20-3-1-15,-8 21-2 16,17-12 0-16,-16-7-1 15,3 13 1-15,-17-2 0 16,-14 14-1-16,35-8 1 16,18-10-2-16,-20 8 0 0,59-16 9 15,-52 21-26-15,13-1-115 16,42-12-72-16,-53 13 108 16</inkml:trace>
  <inkml:trace contextRef="#ctx0" brushRef="#br0" timeOffset="111672.462">19680 4798 1145 0,'14'-7'473'0,"-14"18"-271"16,-8-2-44-16,-24 20-43 16,20-14-20-16,9 0-30 15,-6 6-9-15,13-16-11 16,-13 19-2-16,-5-3-7 16,2 1-7-16,4 3-11 15,-15-9-3-15,5 3-4 16,-2-3-1-16,-10 0-3 15,16 1 0-15,-7-4-2 16,8 1-1-16,13-6 0 16,-9-4 0-16,9-2 0 15,2-4 2-15,-2-2 2 16,0 3-1-16,4 0-1 16,7-3-2-16,17-4-2 15,40-7-1-15,-47 9 0 0,10 2 0 16,-12-1 1-16,-1 1 0 15,5 3 0 1,3-1 5-16,-20 4-1 0,2 3-1 16,7-7 1-16,-15 6-6 15,22-9 4-15,-10 0-11 16,-6 6-69-16,-6 0-58 16,-6 3-252-16,6-1 244 15</inkml:trace>
  <inkml:trace contextRef="#ctx0" brushRef="#br0" timeOffset="112021.999">19914 4850 1286 0,'-11'0'532'0,"1"7"-325"16,-5-9-58-16,3 2-73 16,5 9-18-16,4-1-26 15,-3 10-7-15,-10 11 2 0,9-10-5 16,2 7 9-16,-4 1-4 16,0-6-5-16,1 3-1 15,-16 9-9-15,2 3 1 16,6-2-4-16,-8 16-2 15,10-16 0-15,-10 12 0 16,1-14-2-16,21-23 0 16,-26 18-1-16,14-14 9 15,2 2-86-15,2 0-33 0,42-27 62 16</inkml:trace>
  <inkml:trace contextRef="#ctx0" brushRef="#br0" timeOffset="112622.511">20590 4979 1032 0,'2'-4'472'0,"6"4"-213"16,1-5-39-16,-2-4-76 15,-11 15-24-15,-14-5-28 16,30 2-9-16,-24 9-6 16,-8 0-6-16,-5 15-14 15,11-4-8-15,-28 2-17 16,38-15-9-16,-25 5-10 16,-34 15-3-16,40-14-4 15,-24 10 1-15,26-17-2 0,2 4 1 16,2-6-2-16,0 2-1 15,-2 9-53-15,8-18-64 16,11-3-135-16,-2-6-82 16,2-3-144-16,0 1 285 15</inkml:trace>
  <inkml:trace contextRef="#ctx0" brushRef="#br0" timeOffset="112907.729">20376 4988 584 0,'16'-13'420'0,"-19"18"48"16,0-2-145-16,6 3-114 15,21 0-44-15,8-6-52 16,-37 15-9-16,-9 9-30 16,9-7-7-16,-13 10-9 15,69-11-7-15,-46 9-10 16,-17 2-8-16,32 0-14 15,-21-5-3-15,24 5-7 16,-23-8 0-16,0-2-3 16,-34 4 0-16,59-32 1 0,-26 33 6 15,11-37-50-15,2 15-63 16,-32-3-465-16,62-40 383 16</inkml:trace>
  <inkml:trace contextRef="#ctx0" brushRef="#br0" timeOffset="113289.603">21057 4899 1038 0,'-5'-11'497'0,"-1"9"-170"15,23-7-105-15,-13 4-81 16,7-12-22-16,-28 5-35 16,13 16-17-16,2-1-29 15,-15 11-13-15,30 13-2 16,-50-4 5-16,1-1 9 16,17 6 3-16,23-8-12 15,5-2-5-15,6 6-7 16,-27 7-3-16,-3-3-4 15,32 1-3-15,-37 9-1 0,17-13-4 16,-28-1-1-16,-16-10 0 16,42-5 0-16,-1 1 3 15,-1-6-15-15,19 5-20 16,-4-11-114-16,-5-9-77 16,17-13 135-16</inkml:trace>
  <inkml:trace contextRef="#ctx0" brushRef="#br0" timeOffset="113788.002">21537 4829 808 0,'7'2'469'15,"-11"4"-43"-15,4-6-225 16,-5 17-27-16,-17-3-45 15,11-7-18-15,-5 13-25 16,-7-7-21-16,-2 2-20 16,1 10-5-16,-7-4-10 15,-7-2 2-15,8 7 0 16,-2-7 0-16,8 1-6 16,7 0-4-16,6 2-7 15,3 3-3-15,9-1-4 16,-2-3 0-16,3-2-1 0,3-3 0 15,4-1 0-15,7 2 2 16,9-5 2-16,-7 8 5 16,36-36-1-16,-30 21-1 15,29-30-2-15,-12-7-5 16,-39 20 0-16,52-27-2 0,-33 23 0 16,19-7-1-16,2 1 1 15,-24 0 2-15,-7 1-2 16,-5 2 0-16,-13 1 0 15,-9-2-3-15,-6 6 0 16,-2 0-2-16,-13-2-1 16,5 7-1-16,2-2 0 15,4 5-1-15,-4-3-8 16,7 2-10-16,-4 7 314 16,-5 1-226-16</inkml:trace>
  <inkml:trace contextRef="#ctx0" brushRef="#br0" timeOffset="116005.565">21779 4670 561 0,'0'0'291'0,"0"0"-71"0,0 0-34 16,0-1-55-16,0 0-15 15,6-1-29-15,0 1-12 16,-6 0-12-16,-1 1 1 15,0 0-3-15,1 0 2 16,0 0 0-16,0 0-7 16,0 0-7-16,0 0-2 15,2 1-7-15,21 2-1 0,30 32-2 16,-27-28-3-16,-3-3-8 16,-4 0-5-16,3 0-8 15,1 0-4-15,-1 0 0 16,-2-2-1-16,-5-4 1 15,-13-1 1-15,5-3 0 16,0-2 7-16,-2 1-47 16,5-1-39-16,-3-1-117 15,-6-1-125-15,0-1 198 16</inkml:trace>
  <inkml:trace contextRef="#ctx0" brushRef="#br0" timeOffset="116772.577">22404 4505 763 0,'9'-2'397'0,"-7"-4"-96"15,-9 2-51-15,23 15-63 16,-19-16-24-16,4 5-39 16,6 5-19-16,-27-16-24 15,23 15-14-15,-9 3-13 0,-9-7-6 16,19 9-8-16,-16-3-4 15,8 6-13-15,4 7-3 16,-21-4-9-16,9 4-1 16,-15-6-3-16,7 1-2 15,4-3 0-15,-3-2-1 16,15 1-1-16,-5-4 0 16,5 2 1-16,1-8-1 0,-1 1 0 15,1-1-2-15,3 0-1 16,0 0 0-16,0 0 0 15,0 0 0-15,0 0 1 16,0 0 0-16,0-1-1 16,0 0 1-16,5-1-1 15,9-1 0-15,5 3 0 16,23 0 1-16,-24 5 0 16,2-4 0-16,-1 2 1 15,-2 3 2-15,6-3-2 16,-11-3-2-16,-9 0 1 15,9-5-2-15,-3 0 1 16,5 3 3-16,10-4 2 16,-8 5-20-16,-3-1-71 15,-1-3-61-15,-6 1-167 0,0 4-130 16,0 4 281-16</inkml:trace>
  <inkml:trace contextRef="#ctx0" brushRef="#br0" timeOffset="117155.671">22711 4418 1073 0,'-2'-5'499'0,"0"3"-212"16,-7 7-68-16,2 6-89 15,3-12-38-15,-7 4-52 16,12-3-12-16,-9 14-10 16,2 11-4-16,-6 0 6 15,1 1-2-15,-6 2 8 16,-2-4 0-16,0 5-1 15,-3 2-5-15,-7 1-7 0,3 0-3 16,3 6-4 0,11-3 1-16,5-5-2 0,-1-3 0 15,0-18 3-15,-5 1 10 16,9-9-80-16,-3-7-57 16,22-8 75-16</inkml:trace>
  <inkml:trace contextRef="#ctx0" brushRef="#br0" timeOffset="118656.019">22711 5337 373 0,'0'0'222'0,"0"0"-15"16,0 0-30-16,0 0-45 15,0 0-7-15,-1 0-8 16,0 0 1-16,1 0 1 16,0 0-1-16,0 0-4 15,0 0-4-15,0 0-2 16,0 0-1-16,0 0-14 16,0 0-11-16,0-1-30 15,0 0-11-15,0 0-16 16,0 0-5-16,4-27-6 15,36-30-1-15,-17 12 0 16,-5 1 0-16,15-3-3 16,-9-4-2-16,1 5-4 0,-1 7-2 15,-4 6-1-15,12 7 1 16,-15 9 0-16,2 3 0 16,-9 8 1-16,-9 3-5 15,-7 2-4-15,4 6-1 16,-9 4 0-16,5 9 5 15,-1 7 2-15,2-2 1 0,5 5 0 16,-5-7 0-16,7 0-1 16,-2-1 1-16,-10-6-1 15,18 6 2-15,0-5-1 16,-7-4-1-16,21 3 1 16,-10-3-1-16,-1-6 1 15,12 0 0-15,-1-5 0 16,-1-2 2-16,8-2 0 15,-4-3 2-15,4-7-1 16,5-2-1-16,2-7-1 16,2-1 0-16,-3 2 1 15,7 1 1-15,-11 3 0 16,-14-7 0-16,4 5-1 16,-14-3 0-16,-3 4 0 0,9 8 0 15,-11-5 1-15,0 6 0 16,-3 3-2-16,-10-2-1 15,9 17-1-15,-7-6-2 16,7 13 0-16,-1 3 2 16,-13-3 1-16,22 17 3 15,-6-4 2-15,-3-3 0 16,-9 1 1-16,-4-2 1 16,-2 4-2-16,-2 2-1 0,12 6 0 15,-16-4-1-15,6 2 0 16,8 7 0-16,-10-6 0 15,5 0 0-15,-5-7 0 16,5 0 0-16,3-16 0 16,0-3 0-16,8-3 5 15,-1-4-5-15,8 8-66 16,3-12 416-16,5-24-286 16</inkml:trace>
  <inkml:trace contextRef="#ctx0" brushRef="#br0" timeOffset="120670.174">24294 4813 1823 0,'0'13'29'0,"2"-5"-3"16,-9 11 28-16,8 8-6 16,-11-13-8-16,-4 4 2 15,0-2 2-15,6-6 0 16,21-2-3-16,2-8-4 16,-19 17-7-16,-14-3-5 15,-17 3-7-15,13 6-3 0,20-24-2 16,9 1 4-16,-4-3 3 15,-10-6-2-15,11 3-6 16,14-4-7-16,-2-6-5 16,6 1 0-16,-14-6-2 15,-4-3 0-15,11 2-5 16,-6-4-1-16,3 3 1 16,-16 4 3-16,-8 4 0 15,8 14-1-15,-7 1-3 16,9 4-1-16,-16 7 1 15,-6 2 3-15,-14-6 2 16,1 5 1-16,13 17 1 16,-10-14 0-16,10 19 1 15,-6-11-1-15,0 3 0 16,0-1-1-16,-1 2 1 16,5 3-1-16,9-4 1 0,7 5 0 15,7 3 0-15,-3-3 1 16,4 3 1-16,-5-7 2 15,11-3 1-15,2 1 1 16,7 0 2-16,6 2 2 16,-12-16 1-16,15 1 1 15,-13-9 1-15,8-2 2 16,10 5 11-16,-1-10 1 0,6-14 4 16,1 0-3-16,-2-4-9 15,21-5-1-15,-30 28-5 16,9-12-5-16,-11 1-6 15,-20 16-1-15,24-23-3 16,-19 17 2-16,-3 6-1 16,24-8 3-16,-29 7-3 15,-15 13-21-15,29-26-75 16,-32 11-46-16,6 14-124 16,30-28-124-16,-10 23 260 15</inkml:trace>
  <inkml:trace contextRef="#ctx0" brushRef="#br0" timeOffset="121487.539">24708 5080 1025 0,'-2'-6'465'0,"-6"2"-195"15,4 1-41-15,3-4-52 16,1 4-24-16,6 5-41 16,-6-6-20-16,-13 6-32 15,-2-2-8-15,-9-2-22 16,1 8-10-16,1 2-10 15,-2-4-4-15,-2 2-3 16,2 1 0-16,-1 4-1 16,1 3-1-16,-2 4-1 15,-7-2 0-15,11 3-1 16,1-4 0-16,16 7 0 16,6-3-1-16,1-6-1 15,-1 6 1-15,5-3 0 16,1-1 1-16,6 1 1 15,7-1 0-15,-2-7 1 16,0-1 0-16,0-6 2 0,-2-3 0 16,-3-9-1-16,5 1 1 15,-2-9-7-15,2-3-2 16,6-3-8-16,0-5-1 16,2 3 3-16,-3-4 1 15,-4 5 4-15,-4 0 2 0,-6 7 2 16,6 7 1-16,-10 3 2 15,-2 8-1-15,7 2-4 16,-16 0 0-16,-1 7-2 16,-2 0 3-16,-13 2 3 15,8 6 1-15,2-1 0 16,-1 0 2-16,3 2-1 16,1 1 0-16,1 4-1 15,3-2 1-15,3 5-1 16,2 5 0-16,1-7 1 15,2 1-1-15,1-5 1 16,2-4-1-16,4-1 0 16,2-1 0-16,2-3 1 15,5-3 1-15,2-2 1 16,0-3 2-16,-4-7 0 0,5 2-1 16,-9-5 0-16,-8-1-2 15,12 7-2-15,-12-6 2 16,1 1 1-16,13 0-1 15,2 4-54-15,-11-10-39 16,9 5-127-16,-9 1-109 16,-5-10 209-16</inkml:trace>
  <inkml:trace contextRef="#ctx0" brushRef="#br0" timeOffset="122037.614">25307 4786 915 0,'-15'-7'474'15,"15"1"-123"-15,6 9-83 16,-6 3-100-16,0 2-42 0,-14 6-49 16,5 4-10-16,1 13-2 15,4 5-2-15,-8 0-10 16,-11-3-5-16,9-1-9 16,-17-1-5-16,11 4-8 15,7 0-5-15,-9-1-8 16,11-3-2-16,1-1-2 15,-1 1-2-15,2-7 0 16,0-7-1-16,1-8 0 16,2-6 3-16,2-4-3 15,4 1-15-15,7-9-79 16,-2-7-55-16,6-14-442 16,2-1 392-16</inkml:trace>
  <inkml:trace contextRef="#ctx0" brushRef="#br0" timeOffset="122372.491">25274 4737 741 0,'-2'0'463'15,"-3"-9"-31"-15,10 7-211 16,-5-3-36-16,8-1-58 16,12 5-15-16,7-6-28 15,7 3-16-15,3-2-28 16,1 3-9-16,-1 2-14 16,2-1-4-16,1 2-6 15,9 3-1-15,-4 3-1 16,-13-3 0-16,15 8 0 15,-21-10 1-15,-11-1 0 16,1-2 12-16,-23-6-59 16,13 8-81-16,-4 2 84 15</inkml:trace>
  <inkml:trace contextRef="#ctx0" brushRef="#br0" timeOffset="122707.041">25261 5034 670 0,'-1'-4'423'0,"1"4"7"15,-7-2-147-15,7 2-83 16,0 0-26-16,3 0-32 16,20 2-8-16,33 7-24 15,-27-9-12-15,-3 1-15 16,8-1-12-16,-8 0-22 16,3-1-10-16,-4-1-19 15,-3 2-5-15,-11-5-2 16,2 1-9-16,-3 0-72 15,-5 1-33-15,3 4 55 16</inkml:trace>
  <inkml:trace contextRef="#ctx0" brushRef="#br0" timeOffset="123586.554">25505 5340 978 0,'-1'0'435'0,"0"0"-216"0,0 0-33 16,-1 0-46-16,1 0-16 16,1 0-5-16,0 0-8 15,11 2-14-15,14 1-12 16,39 0-27-16,-28-11-8 16,6 8-7-16,-7 4-1 15,-14-4-4-15,-4 6-6 0,-16-5-12 16,0 6-3-16,-3 4 4 15,-8 0 2-15,-6 2 0 16,-2 2-3-16,-15 2-10 16,2 3-3-16,-4 3-2 15,-1-2-1-15,8-2 0 16,2 0-1-16,2-1 1 16,0-1-1-16,5 2-1 15,0-6 1-15,4-4-1 16,7 4 2-16,-6-12 0 15,10 0 1-15,1 0 1 16,0-1 1-16,2-1 3 16,1 0 1-16,0 0 2 15,0 0 0-15,0 0 1 16,0 0 2-16,2 0 6 16,9-1 0-16,9 0 1 15,23 1-3-15,-19 1-6 0,-1-1-3 16,2-3-4-16,9 7 0 15,7-3 0-15,9 3 3 16,-5 3 4-16,-11-10 0 16,2 4 3-16,-4 1-2 0,-9-6-2 15,9 9-2-15,-17-7-4 16,-13-1-2-16,8 5-2 16,-8-2-2-16,-2 5-3 15,3 4-10-15,-3-4-49 16,-4-1-59-16,1-3 328 15,3-1-194-15</inkml:trace>
  <inkml:trace contextRef="#ctx0" brushRef="#br0" timeOffset="196205.322">1978 7002 444 0,'-1'-1'254'0,"0"0"-34"15,0 0-40-15,0 0-53 16,0 0-18-16,0 0-19 16,0-1-2-16,-1 1 6 15,2 0 0-15,0 0-3 16,0 0-6-16,0 0-16 16,-1 0-7-16,0 0-16 15,0 0-6-15,0 0-13 16,0 1-4-16,0 0-4 15,0 0-3-15,0 7-3 0,1 6-2 16,-4 3-4-16,-9 19 0 16,21-13-2-16,-16-14-1 15,24 18-1-15,-13-8 1 16,-3-6-1-16,-6-6 1 16,-5-7 1-16,2 2 1 15,-6-3 1-15,19 3 2 16,1 1 4-16,13 4 2 15,-15-11 0-15,7 6-2 0,-10-17-5 16,-5 0-3-16,5-2-1 16,-7-13-2-16,8 11 0 15,1-10 0-15,5 10-1 16,7 5 1-16,-4 0 1 16,3 3-1-16,-13-4 1 15,-9-1-1-15,7 8 1 16,-8-1 0-16,13 5-2 15,-3 3 1-15,-14-2-3 16,-6 5-3-16,-7 3-1 16,-4 4-1-16,8 11 2 15,9 0 0-15,-11 13 1 16,1 3 2-16,-12-3 0 0,-6-5 0 16,15-1 1-16,4 1 0 15,12 2 0-15,3 3-1 16,3-5 1-16,-1-1-1 15,-3-6 1-15,0 1 0 16,3-1 0-16,3 0 1 16,5-1-1-16,2 1 1 15,1 1 0-15,1 0 0 16,3-1 1-16,3 1 0 0,-3-10 0 16,0 2 2-16,2-5 0 15,3-6 1-15,12-2 1 16,6-4 0-16,0-12-1 15,14 5-1-15,-14 1-2 16,-4-2 0-16,-8 4 0 16,-12-1 0-16,4 3 0 15,5 1 0-15,2 6 0 16,-10-1-2-16,3 2 1 16,-7 2 0-16,-3-3 1 15,-1 2-12-15,-2-3-63 16,1 0-46-16,-1 0-155 15,0 0-200-15,1-1 310 16</inkml:trace>
  <inkml:trace contextRef="#ctx0" brushRef="#br0" timeOffset="197226.229">2453 7201 639 0,'1'-2'312'0,"-3"-1"-95"16,0 1-41-16,2 1-49 15,-1 0-19-15,1 1-29 16,0 0-9-16,0 0-4 0,0 0 5 15,-1 0 5-15,0 0-2 16,-5 0-8-16,-12-2-4 16,-10 2-11-16,20 4-6 15,-6-2-11-15,-3-2-5 16,-14 4-10-16,7-2-4 16,-4 7-6-16,5 3-1 15,0-4-2-15,-5 3 2 0,5 0 0 16,7 4 0-16,-2-4 0 15,5 2-2-15,6 3-3 16,-10-4 1-16,8 6-2 16,1-1-1-16,4-3 0 15,3 0-1-15,4-1 0 16,2-1 1-16,-2-10-1 16,8 3 1-16,2-1 3 15,-2-4 0-15,5 8 1 16,-1-4-2-16,0-6 1 15,4-2 1-15,2-6 0 16,-5-8 2-16,9-2 0 16,-1-2-1-16,-5-4 1 15,18 5-2-15,-17-6 1 16,16 6-2-16,-17-5 1 16,-8 1 0-16,14 12-1 0,-23-8-1 15,13 9-1-15,2 11-1 16,-19-8 1-16,2 9-2 15,3 5-1-15,-20-7-1 16,0 7-1-16,15 11 1 16,-15-1 2-16,9 0 0 15,2 2 0-15,-17-8 1 16,24 5 0-16,-5 4 0 0,10 3 0 16,-10-5 0-16,-1 2-1 15,10-1 1-15,-13-5-1 16,11 5 1-16,-3-6-1 15,-5-3 0-15,7 4 2 16,10-6-1-16,-4-1 0 16,0-3 1-16,2-3 0 15,2 2 0-15,3-7 1 16,10 4 0-16,0-5-1 16,-6-4 0-16,1 2 1 15,-5 1 0-15,0 1-1 16,2-1-2-16,-1 6 0 15,-4 0-28-15,-8 0-103 16,2 2-87-16,-1 5 126 16</inkml:trace>
  <inkml:trace contextRef="#ctx0" brushRef="#br0" timeOffset="197926.155">3027 6976 1028 0,'0'-1'470'0,"0"0"-204"16,-1-3-52-16,0 3-76 16,0 0-35-16,0 0-51 15,0 0-17-15,-1 1-9 16,-1 10 4-16,-6 18 9 16,-12 39 1-16,0-35 1 15,-4 2-1-15,9-8-5 16,5 7-4-16,4 0-10 15,8-2-4-15,-10-3-7 16,9-2-2-16,-8-5-1 16,-6-1-1-16,1-3 1 15,6 0 0-15,5-8 3 0,2 1 0 16,0-10 7-16,-15-3-23 16,14-5-89-1,1-7-73-15,8-6 92 0</inkml:trace>
  <inkml:trace contextRef="#ctx0" brushRef="#br0" timeOffset="198324.863">3017 6938 1041 0,'-1'-6'474'0,"3"4"-204"16,-2-3-38-16,0 5-68 15,0 0-36-15,0-1-60 16,16-1-21-16,26-11-15 15,-23 8 0-15,12 2 4 16,-2-1-1-16,14 2-8 0,3-1-4 16,-5-5-10-16,-8 0-2 15,-3 3-3-15,-13-2-1 16,3 7-1-16,3 0-1 16,-12 0-2-16,5 5-1 15,-13 0-66-15,-5 5-75 16,-5 2-243-16,4 2 237 15</inkml:trace>
  <inkml:trace contextRef="#ctx0" brushRef="#br0" timeOffset="198669.167">2960 7190 1055 0,'5'-4'456'0,"6"1"-236"15,2-2-22-15,0 0-39 0,4 1-23 16,2-3-37-16,-4 4-20 15,1 5-36-15,-3-1-9 16,-12 3-15-16,11-3-3 16,-4 1-4-16,1 4 0 15,6-11-1-15,-11 4-1 16,7-2 1-16,-4-1 11 16,5 6-104-16,1-5-80 15,-1 1 101-15</inkml:trace>
  <inkml:trace contextRef="#ctx0" brushRef="#br0" timeOffset="199607.889">3261 7315 726 0,'38'-6'394'0,"-43"3"-64"15,11 2-74-15,-1 1-67 16,-1-2-23-16,13 2-41 15,-25-2-18-15,13 1-34 16,0 1-15-16,-13 1-18 16,10 0-1-16,-11 5-2 15,-3 1-1-15,10 3-11 16,-3 4-5-16,-11-6-7 16,8 4-2-16,-2 1-4 15,-3-7 0-15,12 0-1 16,-2-3 0-16,-6-5 4 15,13-1 0-15,-3-4-2 16,2-8-1-16,6-1-7 0,2 0 0 16,11 2-3-16,2 2 0 15,4 3-1-15,-12 2 1 16,-5 2 1-16,11 5 0 16,-13 5 0-16,7 1-1 15,-5 6 1-15,-9 4-1 16,5 4 2-16,-7 6 1 15,-4 1 0-15,-1 6 2 16,-13-5 0-16,7 7-1 16,-1 1 1-16,-7-12 1 0,0 1 0 15,-4-8 1-15,-6-7 1 16,-3-1-1-16,1-3 0 16,-4-2 0-16,4-9-1 15,0-1-2-15,6-11-7 16,9 4-8-16,2-2-8 15,8 5-2-15,5 5 4 16,-5-13 6-16,6 9 3 16,4 4 1-16,4-2-1 15,0 10 1-15,7 4 4 16,0-2 2-16,1-2 5 16,9 5 0-16,8 2 1 15,2 4 1-15,-3 3-2 0,3-3 0 16,-19-8 2-16,-8-4-1 15,8 1 21-15,-8 1-55 16,6-1 410-16,12 1-287 16</inkml:trace>
  <inkml:trace contextRef="#ctx0" brushRef="#br0" timeOffset="200643.662">3897 7273 601 0,'0'-2'310'15,"0"0"-80"-15,0 1-22 16,5-7-45-16,-4 3-16 16,1 1-26-16,2-3-10 15,1 3-8-15,-5 3 2 16,0-1 2-16,0 1-6 15,0 0-23-15,0 0-16 0,-1 0-26 16,0 1-6-16,-8 4-3 16,-12 12-3-16,-26 33-7 15,21-23-4-15,26 7-6 16,-5-2 0-16,-15-5-2 16,15 1-1-16,-17-2-1 15,19 2 0-15,8-2-1 16,-3-6 0-16,0-5 1 15,-2-1-1-15,7-2 0 16,-10-4 1-16,18 6-26 16,-20-13-37-16,4 3-97 15,18-1-79-15,-8-14 141 16</inkml:trace>
  <inkml:trace contextRef="#ctx0" brushRef="#br0" timeOffset="201242.286">4319 7263 759 0,'-8'-4'416'15,"4"-1"-94"-15,2 4-119 16,3 1-23-16,-1 0-46 16,-1 0-13-16,0 0-19 15,-3 0-4-15,-20 9-11 16,-14 12-7-16,14-16-25 16,-4 4-12-16,3-1-19 15,-15-4-7-15,8 3-10 16,5 0-2-16,9-1-2 15,8 4 0-15,3-4-1 16,3-3-1-16,3 1-1 16,3 0-3-16,-2-4 1 0,0 0-1 15,0 0 3-15,0 0 0 16,8 0-1-16,10 4 1 16,35 11 0-16,-29-4 0 15,4 6 1-15,-5-1 0 16,-6 2 1-16,-3-2-1 15,-11-1-1-15,1 5 2 16,0 0 1-16,-8 2 0 0,-12-6 2 16,-4-5 0-16,-5-1 1 15,2-6 2-15,6 4 1 16,-11-7 1-16,8-1-2 16,-1-2-1-16,2 6-1 15,5-4-1-15,-10-8-2 16,9 8 0-16,2-17-3 15,4 11 4-15,6 1-31 16,1-1-48-16,2-4-127 16,6 3-118-16,7-2 194 15</inkml:trace>
  <inkml:trace contextRef="#ctx0" brushRef="#br0" timeOffset="201708.297">4537 7222 941 0,'-8'2'416'0,"8"8"-194"16,6-5-63-16,-14 8-43 16,18-10-12-16,-6 6-23 15,6 0-14-15,15-3-15 16,-4 8-3-16,6 2-2 15,0 4-3-15,-12 1-12 16,11 6-4-16,-10-3 9 16,-2 6 6-16,-12 0 19 15,-12 3 7-15,-9 1-4 16,-8-10-5-16,6 6-21 16,-8-8-9-16,10 5-12 15,1-6-1-15,-4-10-3 0,3-3 0 16,1-10-3-16,8 2-59 15,7-3 37-15</inkml:trace>
  <inkml:trace contextRef="#ctx0" brushRef="#br0" timeOffset="203374.188">5355 7043 431 0,'-6'0'235'16,"5"0"-57"-16,-3 0-62 0,2 0-16 16,1 0-19-16,0 0 0 15,0 0 12-15,0 0 8 16,0 0 1-16,0 0-5 15,1 0-16-15,-1 0-5 16,0 0-7-16,0 0-5 16,0 0-8-16,-1 0-6 15,1 0-6-15,0 0-1 16,0-1-3-16,1 1-2 16,0 0-5-16,0 0-2 0,0 0-4 15,0-2-1-15,8 0-2 16,2 0 1-16,5-1 0 15,27 2-1-15,-26 5 1 16,0-6-2-16,0 2 2 16,-10 0 4-16,17-11 7 15,6 11 3-15,22 1 2 16,5-9-2-16,-6 8-6 16,-5-4-2-16,-2-3-5 15,10 2-3-15,-9 1-6 16,6 2-4-16,-15-1-5 15,-4 0-2-15,2-1 0 16,5 2 0-16,-7 0-1 16,-3 4-1-16,-13-3-1 15,6 1 1-15,-10 0-1 16,12 1 0-16,-6 4 0 0,-7-4 0 16,5 0 0-16,-4-1 0 15,7 1 1-15,-14-4-1 16,-2 3 0-16,-2 0 0 15,0 0-1-15,0 0 0 16,0 0 0-16,0 0 0 16,0 0 3-16,0 0 2 0,0 0 2 15,0 0 0-15,-1-1-2 16,0 0-2-16,0 0-1 16,0-1-2-16,0 1 0 15,0 0 0-15,0-2 0 16,-2-7-1-16,0 4 0 15,-2-5 0-15,-35-28 0 16,35 33 1-16,-22-7 0 16,8 3-1-16,10 1 0 15,-18 1-1-15,9 4 1 16,-5-3 1-16,3 5-1 16,5-1 1-16,1 3-2 15,6 1 0-15,3-1-1 16,3 0-1-16,2 0-1 0,-1 0-1 15,1 0 0-15,0 0 19 16,0 0-69-16,0 0-43 16,0 0-120-16,12 5-95 15,0 1 202-15</inkml:trace>
  <inkml:trace contextRef="#ctx0" brushRef="#br0" timeOffset="204324.99">6225 7195 671 0,'0'-1'357'0,"0"0"-78"0,0 0-58 16,0-1-70-16,0 1-18 15,3 0-28-15,-3 0-11 16,0 0-15-16,0 0-9 16,-1 0-7-16,0 0-1 15,-2 1 0-15,-16 0-2 16,-12 5-7-16,22-3-5 16,-8 4-9-16,11 5-4 0,-20-4-9 15,7-1-3-15,-14-6-5 16,-8-3-3-16,5 3-1 15,4 0-1-15,4 2-2 16,-3 3 0-16,2 1-1 16,-1-4 0-16,3 1 2 15,-5-3-1-15,3-5 0 16,4 5 0-16,15 4-4 16,-7 2-1-16,1-2-1 15,-2-1 0-15,-19-3-2 16,18 0 1-16,-1 4-2 15,0-1 1-15,7 1 0 16,-7-4-1-16,-2 0 0 16,3 0-1-16,6 0 0 0,5 0 0 31,3 0 0-15,3 0 1-16,0 0-1 0,1 0 0 0,0 0 1 0,0 0 1 15,-1 0 1-15,1-1-1 16,0 0 0-16,0 0 0 15,0 1-1-15,0 0 0 16,0 0 0-16,0 0 0 16,0 0-2-16,0-1-1 0,-1 0 0 15,1 0 0-15,0 0-1 16,0 1 1-16,0 0 1 16,1 0 0-16,0 0 0 15,0 1 2-15,6 9 0 16,-3-3 0-16,0 1 0 15,25 31 0-15,-19-29 0 16,6 4 0-16,-2 3 0 16,-9-11 0-16,-1 1 0 15,4-2 1-15,-4-3 0 16,4 6 0-16,-1-7 1 16,-6-2 1-16,7 0 3 15,-4-5 1-15,4 1-18 16,0 4-30-16,-5-8-98 15,3 4 87-15</inkml:trace>
  <inkml:trace contextRef="#ctx0" brushRef="#br0" timeOffset="205814.945">7097 6950 481 0,'8'-2'306'0,"-8"1"10"15,3 0-44-15,-3 0-72 0,0 0-35 16,0 1-71-16,0 0-21 16,0 0-19-16,0 0-3 15,0 12-3-15,-3 5-4 16,1 33-6-16,-1-31-3 16,1 4-4-16,2-4-4 15,-3-3-10-15,-3-3-3 0,3-3-4 16,15 4-2-16,-12-8 0 15,8 0 2-15,-11-9 9 16,-10-4 0-16,7-7 2 16,10 7-4-16,6-5-8 15,-2-3-3-15,4-6-1 16,-17-15-6-16,12 8-21 16,-1 0 0-16,-7 9-2 15,7 8 5-15,-6 4 17 16,-3 1-2-16,3 6-1 15,-14-1 1-15,-10 1 1 16,3 2 3-16,-6 2 2 16,1 1 2-16,1 4 2 15,2 0-1-15,6 9-1 16,-3-2-1-16,4 4-2 16,0 3 0-16,-5-1-1 0,7 12 1 15,-3-4-1-15,2-3 1 16,8 1 0-16,5-2 0 15,4 0 1-15,-2-4-1 16,4 1 2-16,2-7 3 16,7 3 3-16,3 1 3 15,1 1 3-15,-4-5 2 16,-3 1 1-16,1-7 2 0,2-4 3 16,1-3 4-16,6-3 7 15,4 0 2-15,5-3-2 16,10-2-4-16,-1-3-10 15,-6-3-4-15,-9-2-7 16,-1 4-2-16,-14 0-3 16,8 5 0-16,-11-1-3 15,-8 0 0-15,7 3-4 16,-9 6-16-16,19-2-50 16,6 3-61-16,-24 8-144 15,9-9-221-15,-14 4 317 16</inkml:trace>
  <inkml:trace contextRef="#ctx0" brushRef="#br0" timeOffset="206598.38">7632 7219 627 0,'1'-6'360'0,"11"5"-49"16,-8-4-64-16,-8-5-75 15,6 8-28-15,-5-3-33 16,4 5-14-16,-2-1-15 16,0 0-3-16,-1 0-3 15,1 0-3-15,0 0-15 16,0 0-9-16,-10-5-19 16,-7 1-9-16,-24 6-5 15,21 10-1-15,-15-1-5 16,8-1-2-16,4 4-4 15,2 0-1-15,1-3-1 16,7 5-1-16,4-1 0 0,-1-4-1 16,10 0 1-16,1 1-1 15,-2 1 1-15,0 0-1 16,4 5 0-16,-4-3 0 16,7-2 0-16,-5-1 0 15,6-5 2-15,11 8-2 0,-6-14 2 16,13 2 2-16,-2-5 1 15,-6-13 0-15,22 5-1 16,-11-13-2-16,7 2-2 16,-1-5 1-16,-9 0 0 15,5 8 0-15,-7-2 1 16,0 4 0-16,-13 4 0 16,-3-1 0-16,-8 2 2 15,-2 7-1-15,-9-5-3 16,-2 7-1-16,15 14-2 15,0-2 1-15,-3 8 2 16,-6-6 0-16,3-1 1 16,-14 0 1-16,18 3 3 15,2 5 0-15,-6-5 0 16,12 6 0-16,-7-1-1 0,-6-1-1 16,-4 0-1-16,9 2 1 15,13 3-1-15,9-2 0 16,2-5 2-16,2-6 11 15,-7-10-61-15,8-5-8 16,8-13 31-16</inkml:trace>
  <inkml:trace contextRef="#ctx0" brushRef="#br0" timeOffset="207864.495">8133 6691 419 0,'-1'-37'299'16,"1"33"40"-16,0 1-62 16,-1-2-78-16,1 5-32 0,0 0-53 15,0 0-18-15,0 0-30 16,0 0-9-16,0 0-1 15,0 0 0-15,-1 0-1 16,2 16-4-16,-9 24-15 16,1-28-5-16,-1 2-9 15,-1-2-4-15,-2-1-6 16,2-1-2-16,-8-7-3 16,5 3 1-16,11-5 1 15,2-1 1-15,12 2 0 16,-19-10-2-16,15 0-5 15,4-1-1-15,-6-7-10 16,10 4-6-16,3 3-3 16,-14-11-1-16,12 9 8 15,7 3 5-15,-13 1 1 16,10 11 0-16,-11-3-2 0,-1 14 2 16,-2 4 0-16,-8-3 3 15,-1 11 2-15,-8-8 1 16,-5 4 2-16,4 5 1 15,-3-3 1-15,-3-1 1 16,-9-2 0-16,7 4 0 16,-1-3 0-16,-9-8-1 15,13 0 1-15,-19-11 0 16,5-4 0-16,10 4 0 16,-4-8 1-16,9-4-2 0,-2-7 1 15,-1-6-3-15,11 4-3 16,-1 0-1-16,6 6-2 15,6 5-2-15,-2-2 0 16,1 3-1-16,-1-2-1 16,5 4 1-16,0 4 0 15,1 3 2-15,3 4-1 16,1 0 2-16,4 3 1 16,6 3 1-16,-3-2 0 15,-5 0 2-15,1-3-1 16,3-1-1-16,-6-2 2 15,4-5 0-15,8-1-30 16,-10-7-52-16,25 0-117 16,-4-4-106-16,-8-3 181 0</inkml:trace>
  <inkml:trace contextRef="#ctx0" brushRef="#br0" timeOffset="208297.779">8564 6500 985 0,'7'2'488'0,"-11"-3"-154"16,28 6-93-16,-20 0-92 16,-14-8-45-16,7 8-57 15,-11-2-16-15,-6 7-3 16,16 13 2-16,4 10 6 16,-5-2 3-16,5 11-5 15,0-9-4-15,-13-5-6 16,13 7-6-16,-14-15-5 0,-5 4-3 15,10 0-1 1,-16-6-2-16,22 5-1 0,-4-2 1 16,-6-9-1-16,9-1 3 15,-5-6 0-15,-1-5-5 16,6-2-73-16,1-3-59 16,-5 0-102-16,11-8 125 0</inkml:trace>
  <inkml:trace contextRef="#ctx0" brushRef="#br0" timeOffset="208581.117">8391 6744 914 0,'-8'-33'476'15,"8"30"-138"-15,6-5-116 16,4-2-33-16,5 4-41 16,8-1-19-16,7 3-41 15,-2-1-15-15,5 3-28 16,-6-3-11-16,1 5-13 0,9 2-7 16,-16-3-5-16,0-4-1 15,-4 7 3-15,-10-5-33 16,5 3 368-16,1 1-265 15</inkml:trace>
  <inkml:trace contextRef="#ctx0" brushRef="#br0" timeOffset="210415.249">8527 7205 431 0,'11'0'240'0,"-8"-6"-23"16,-11-4-16-16,-1 7-19 15,10 0-13-15,-5 3-16 0,16 3-11 16,-12-3-19-16,-3-2-7 15,8 4-26-15,-6-3-10 16,0 1-15-16,0 0-6 16,-5 0-14-16,4 0-4 15,-19 5-10-15,-23 14-6 16,25-7-8-16,-9-2-5 16,5 7-3-16,4 2-3 15,-4 0-3-15,3 3 0 0,-2-2-2 16,5 4-1-16,10 2 0 15,2 1 0-15,3-4 0 16,4-1-1-16,5-6 1 16,-2 3 0-16,10-6 4 15,-4-5-6-15,2-5-62 16,2-8-42-16,-2-10-168 16,5 8 167-16</inkml:trace>
  <inkml:trace contextRef="#ctx0" brushRef="#br0" timeOffset="211148.303">8880 7273 793 0,'-3'-4'465'16,"-1"0"-57"-16,0 2-191 16,0-3-39-16,0 5-64 15,-1 0-24-15,-1-4-30 16,4 4-9-16,-13-6-7 15,7 5-4-15,1 1-1 16,-9 0 1-16,9 4-6 16,-9-1 1-16,-8-1-15 15,-1 4-6-15,1 3-7 16,3 3-7-16,-10 4 3 16,5-2 0-16,6 5-1 15,2 0-1-15,14 0-1 16,8 3 0-16,-10-6 1 15,6 4-1-15,-6-8 0 0,-2-3-1 16,10 1-1-16,2-5 2 16,11 6 2-16,0-2 0 15,-3-11 1-15,-1-6 1 16,12-7 1-16,-3-7 0 16,14 1-1-16,0-2-1 15,-8-3-2-15,1-2 0 16,-9 3-1-16,-3 3-1 0,-3 6 0 15,-5 6 1-15,-7-1 2 16,-11 8-1-16,5 1-3 16,-3 2-1-16,-1 7-3 15,8 1 3-15,-7 8 1 16,2 1 1-16,-2 0 1 16,-1 0-1-16,-2-3 1 15,4 3-1-15,1 4-1 16,4 2 1-16,3-1 0 15,0-2 1-15,0-6 0 16,-1-3 0-16,3-2 0 16,3 4 2-16,2-8-68 15,-2 1-32-15,3-6-77 16,2-8-48-16,1-10 150 16</inkml:trace>
  <inkml:trace contextRef="#ctx0" brushRef="#br0" timeOffset="212032.4">9181 7241 558 0,'2'-1'402'16,"0"3"67"-16,-4-3-168 16,1 1-104-16,0 0-30 15,0 0-32-15,0 0-9 0,-1 0-10 16,1 0-7-16,-5-1-22 15,-5 0-12-15,2-1-30 16,1 1-12-16,-39-8-17 16,28 2-4-16,-1 6-8 15,1-1-1-15,13 6-2 16,15 7-1-16,-14-3 0 16,-6 0 0-16,-4 0-1 15,-7-4 0-15,14 6 0 16,8 0-1-16,6 1 0 15,-6-3-1-15,1-1 0 16,2 0 0-16,-1-3 1 16,11 1 1-16,9-3 0 15,-12-2 1-15,11-3-3 16,-10-5-3-16,0-3-4 0,8 0-4 16,-3-3 1-16,-1-1 0 15,1-1 2-15,1 2 0 16,-3 7 4-16,5 3 0 15,-16 0 1-15,2 7-1 16,-13-2 0-16,4 9 1 16,-6 9 2-16,-1-2 2 15,-2 14 0-15,-15-1 1 0,10 12 0 16,-9 8 1-16,2 6 1 16,7-1 2-16,-16-4 0 15,13 0-1-15,-8-8 0 16,1 0-2-16,8 0 1 15,-5-2 0-15,8 0 0 16,3-3 1-16,-3-2-2 16,5-7 2-16,2-10-2 15,2 7 1-15,12-16 0 16,-2-2-1-16,-2-3 0 16,6-11 1-16,3 3 1 15,-1-13 1-15,14-1 1 16,-4-6-2-16,9-3 0 15,2 4-2-15,14 0 1 16,-9-1-1-16,-16-5 1 0,13 5 1 16,-22-5 0-16,2 5 0 15,6 4 1-15,-9 1 0 16,-6-2 1-16,0 1-1 16,-7-1-1-16,-7-4 0 15,1 9 0-15,4 3 0 16,2 7-2-16,-13-3 0 15,13 6-1-15,-4 2-1 16,-2-1 0-16,5 0 1 0,-2 5-10 16,-4-5-21-16,4-3-63 15,4 3-5-15,-10-8-97 16,1 9-67-16,1-1 185 16</inkml:trace>
  <inkml:trace contextRef="#ctx0" brushRef="#br0" timeOffset="212498.032">9392 7187 659 0,'-7'-13'386'0,"1"6"-28"0,-3-1-90 15,9 7-89-15,5 5-37 16,-1 1-54-16,2 0-18 15,0-5-16-15,0 1-1 16,7 3-11-16,1 0-5 16,3 5-9-16,2 1-5 15,0 2-3-15,3 7 0 16,-8 0 0-16,3 5 1 16,-6-1 1-16,-8 2-2 15,9 4 3-15,-8 0 1 0,-9-2-1 16,0-1 0-16,-16-5-5 15,8-1-4-15,-14-10 7 16,-1 1-20-16,-2-4-100 16,-9-7-65-16,16 0 87 15</inkml:trace>
  <inkml:trace contextRef="#ctx0" brushRef="#br0" timeOffset="213482.153">10422 7045 668 0,'-9'-6'399'16,"17"11"-62"-16,-6-5-93 0,7 5-37 16,-9-6-68-16,-1 5-22 15,-6 3-24-15,-1 4-2 16,5 16 3-16,5 1-7 15,-2 1-17-15,-7 1-8 16,-2-3-10-16,-18-6-5 16,8 6-16-16,6-1-4 15,3 1-11-15,5-3-3 16,-2-3-2-16,0-3-1 0,-3-1-1 16,3 1 1-16,1-4-1 15,0-2-2-15,1-11-17 16,-4-1-30-16,-4-2-78 15,8-5-50-15,-3-1-179 16,9-5 217-16</inkml:trace>
  <inkml:trace contextRef="#ctx0" brushRef="#br0" timeOffset="213815.279">10250 7195 921 0,'0'1'420'16,"1"-1"-187"-16,-1-3-35 16,0 2-64-16,0-1-17 15,0 1-26-15,0 0-3 16,2 0-5-16,11 0-5 15,9 1-4-15,37 9-4 0,-33-7-5 16,17 8-6-16,-13-4-18 16,-5-3-9-16,-5-1-16 15,-12-4-2-15,13 2-3 16,-12-4 2-16,11 4-11 16,-7 0-37-16,-14-6-108 15,7 7 357-15,-2-1-202 16</inkml:trace>
  <inkml:trace contextRef="#ctx0" brushRef="#br0" timeOffset="-213980.303">11371 6996 471 0,'0'-7'249'0,"4"10"-53"16,12-2-18-16,-14-2-16 16,15 1-2-16,-12-6-4 15,-16-1-2-15,5 4-14 16,0 2-10-16,4 1-25 0,3 0-20 15,-1 0-36-15,-1 0-16 16,-2 5-18-16,-6 11-3 16,-24 31-2-16,20-23 1 15,-10-7-2-15,10 7 1 16,-1-7-2-16,-3-6-1 16,11 1 1-16,-2-8 1 15,5 2 2-15,-1-6 1 0,3-10-1 16,5 2-2-16,3-12-4 15,12 5-3-15,7-1-3 16,-6-8-3-16,6 5-8 16,-5-1 1-16,-1 4 0 15,-6 7 3-15,-8 1 4 16,1 5 0-16,4 15-3 16,3 6 1-16,-1 9 1 15,5 9 1-15,-13-5 4 16,-7-3 5-16,2 6 7 15,-9-9 5-15,-11 5 7 16,5 2 2-16,-14-6 1 16,-10 4 0-16,-7-6 0 15,-5 0 0-15,5-4 1 16,3 2-1-16,2-13-5 16,9 0-2-16,2-9-7 0,-2-8 0 15,6-2-5-15,6-6 0 16,8-5-4-16,9 3-4 15,6 1-3-15,9 6-3 16,5 0-1-16,-5-1 1 16,19 6 2-16,-6 0 0 15,1 6 0-15,3 6 1 0,-6 2 2 16,-1 2 0-16,-8 1 1 16,2 3 0-16,-4-3 1 15,0 4 1-15,1-3-1 16,0 2 0-16,-1-4 0 15,-5-9 1-15,10 5 0 16,-8-8 6-16,16 2-62 16,0 0-44-16,6-6-119 15,10-1-90-15,-6-5 195 16</inkml:trace>
  <inkml:trace contextRef="#ctx0" brushRef="#br0" timeOffset="-213361.964">11875 7006 435 0,'10'-10'329'0,"-5"-1"62"15,-3 0-77-15,-2 3-78 0,8 3-32 16,-13-1-45-16,5 7-22 15,-6 1-39-15,11 8-17 16,-7 2-25-16,1 7-4 16,11 13 4-16,-33-9 3 15,10 11 0-15,-1 3-1 16,-15-7-12-16,8 8-8 16,4-2-16-16,-6-7-6 15,10-2-7-15,3-2-3 16,4-3-1-16,1-3 1 0,3-2 3 15,-1-7 1-15,-1-9 0 16,3-2-8-16,0-10-51 16,1-5-52-16,0-2-129 15,5-3-453-15,7 2 469 16</inkml:trace>
  <inkml:trace contextRef="#ctx0" brushRef="#br0" timeOffset="-212982.168">11856 6961 795 0,'0'-3'488'0,"1"1"-45"16,-3-3-190-16,2 5-46 16,0-1-82-16,0-1-26 0,0 1-41 15,24-2-6-15,32 0-4 16,-27 3-5-16,13 0-8 16,-12-1-6-16,8-1-13 15,-4 2-4-15,-9-4-4 16,-2 1-1-16,-7 1-2 15,-2-3 0-15,-2 10-1 16,-4-4 0-16,-2 3-18 16,-1 0-27-16,-3-2-123 15,0 8-90-15,-2-3 153 16</inkml:trace>
  <inkml:trace contextRef="#ctx0" brushRef="#br0" timeOffset="-212629.528">11807 7233 651 0,'8'-2'414'0,"5"-2"-17"0,9 0-131 16,-4-1-16-16,-3-5-41 15,13 8-22-15,-11-4-50 16,8 5-27-16,0 2-39 16,-11-1-15-16,0 1-25 15,-5 0-9-15,6 6-10 16,-6-6-2-16,-3-1-1 15,3 0-2-15,-5-6 8 16,3 6-30-16,-2-5-103 16,4 5-58-16,-1 7 91 15</inkml:trace>
  <inkml:trace contextRef="#ctx0" brushRef="#br0" timeOffset="-212115.185">12469 6848 892 0,'3'1'449'0,"-4"0"-127"15,-2-1-58-15,3 0-71 16,0 0-21-16,0 0-38 0,0 0-20 16,9-1-27-16,6-2-11 15,40-5-21-15,-29 7-12 16,2 1-19-16,1 1-6 15,-10-4-8-15,1 3-1 16,-7-3-2-16,2 3 2 16,-5 3-7-16,-5 2-62 15,4-3 46-15</inkml:trace>
  <inkml:trace contextRef="#ctx0" brushRef="#br0" timeOffset="-211016.271">12666 7296 297 0,'0'-2'218'0,"0"1"30"15,4-1-26-15,0 0-34 16,2-1-15-16,-6 2-20 16,0-1-10-16,0 1-26 15,0 0-12-15,0 0-19 0,0 0-2 16,0 0-10-16,0 0-5 16,0 0-2-16,0 0-6 15,0 1-7-15,-1 0-2 16,-1 0-7-16,-1 1-4 15,-9 0-5-15,-3 15-5 16,-20 36-11-16,12-33-5 0,1 12-9 16,0-5-1-16,-3-5 0 15,11 10-1-15,2-7 1 16,10 6-2-16,2-13 0 16,0-5-1-16,10 3 0 15,-4-8 1-15,6 8 11 16,0 0-21-16,-11-24-60 15,5 1-52-15,10 0-167 16,0-5 177-16</inkml:trace>
  <inkml:trace contextRef="#ctx0" brushRef="#br0" timeOffset="-210232.907">13104 7372 867 0,'0'-4'459'0,"-3"3"-114"0,2 0-148 16,1 1-37-16,-1 0-50 16,0 0-20-16,0-2-25 15,0 1-9-15,0 0-3 16,-1 0-2-16,1 0-6 16,0 0-3-16,-11-6-13 15,-2 0-4-15,-25-5-5 16,21 13-2-16,-8-1-5 15,8 7-3-15,-8-1-4 16,1 5-1-16,12 8-2 16,0-6-1-16,-3-1-1 15,7 3 1-15,2 0-2 16,-3 1 0-16,12 7 0 16,-2-3-1-16,-10-10 0 15,12 5-1-15,-6-9 2 0,-1-3 0 16,20 12 0-16,-15-11 1 15,3-4 1-15,7 1 1 16,-1-10 2-16,5 4 0 16,19-2 0-16,0-3 0 15,0-5-1-15,-3-13-1 16,-5-2 0-16,2 4 0 16,-14 1-1-16,8 13 0 15,-17-4 2-15,-5 4 1 0,5 6 3 16,-9 2-1-16,4 4-2 15,1 6-1-15,-4 0-4 16,-2-1 1-16,-4 8 1 16,2-1 0-16,-4 2-1 15,8 4 1-15,0 6-2 16,-2-6 0-16,4 5 1 16,2 5-1-16,0-13 0 15,0 3 1-15,1 2-1 16,-1-5 0-16,0 3 1 15,-1-8-1-15,0-3 1 16,-2-6-1-16,1 0-15 16,2-1-20-16,0 0-77 15,0 0-47-15,4-1-207 0,18-6 230 16</inkml:trace>
  <inkml:trace contextRef="#ctx0" brushRef="#br0" timeOffset="-209275.599">13483 7406 876 0,'0'0'400'0,"5"-5"-167"16,-3-3-48-16,3-1-57 15,1 0-9-15,-1 7-9 16,1-1 4-16,-3 2 2 15,-2 0-2-15,-2 0-12 16,0 0-16-16,0-1-25 16,0 1-11-16,0 0-18 15,-7 0-6-15,-13-2-6 16,-25-5-2-16,25 8-4 16,-6 0-4-16,7 7-5 15,-1-3-1-15,10 7-2 16,2-1-1-16,-3 0-1 15,4 3 0-15,1-3 0 16,-4 3-1-16,5-2 0 0,-2-2-1 16,2 1 0-16,6-4-1 15,18 9 2-15,0-1 1 16,-8-13 0-16,-1 2 1 16,3-4 1-16,-3-2 1 15,14 1 0-15,-11-12-1 16,-3-3 0-16,0-4-2 0,7-1 0 15,9 10 0-15,-2-1 0 16,-1 3 0-16,-15 2 0 16,-2 5-1-16,-5 3-3 15,-4 0-1-15,-5 10 1 16,-1 9-1-16,-14 2 3 16,8 12 0-16,-13-1 0 15,7 5 2-15,8 9 0 16,-13-9 0-16,5 7 1 15,-8-9 1-15,-2 0-1 16,2 1 0-16,7 4 0 16,0 8 0-16,0-9-1 15,4 6 1-15,1-5 0 16,1-6 0-16,5 0 0 16,1-7 0-16,5-2 1 15,-2-5-1-15,3-5 0 0,7-1-1 16,0-8 0-16,5-3 1 15,4-4 2-15,-8-6 0 16,13-2 1-16,0-6-2 16,4-4-1-16,8-5 0 15,4 6-1-15,5 1 1 16,-5-1-1-16,-3 5 0 16,-9-5 0-16,-3 0 1 0,0 4 0 15,-4-3 0-15,9 4 0 16,-20-7 2-16,1 3 0 15,2-2 1-15,-27-7 0 16,14 8 0-16,-2 0-2 16,-12-2 1-16,16 7-1 15,-15 2-1-15,0-1 0 16,9 6 0-16,-8-1-1 16,16-1 1-16,-9 4-1 15,3-2 0-15,-5-1 10 16,2 0-22-16,6-1-57 15,1 1-44-15,6 3-112 16,2 3-56-16,1-2 178 16</inkml:trace>
  <inkml:trace contextRef="#ctx0" brushRef="#br0" timeOffset="-208749.608">13701 7237 902 0,'-8'-2'414'0,"9"2"-176"15,-2-1-40-15,1 1-74 16,0 0-19-16,0 0-27 15,0 0-1-15,0 0 4 0,10 5-4 16,9 4-16-16,22 29-7 16,-25-11-6-16,-6 0-4 15,-3 10-4-15,11 4-1 16,-4-4-7-16,11 4-3 16,-20-10-3-16,-3-3 1 15,-11-4 3-15,-6-4 0 16,-6-3-4-16,-1-4-4 15,4 1-7-15,-8 0-1 0,-1-1 3 16,-7-7-52-16,-9 0-622 16,8 2 485-16</inkml:trace>
  <inkml:trace contextRef="#ctx0" brushRef="#br0" timeOffset="-203809.185">1702 8153 450 0,'-2'-2'277'0,"2"-4"-4"16,-2 5-39-16,2 0-56 16,0 0-20-16,0 0-31 15,0 0-11-15,0-1-14 16,0 1-12-16,0 0-28 16,-1 1-15-16,0 0-23 15,-2 12-5-15,-4 17 1 16,-4 41-1-16,3-26-1 15,2 7 0-15,-2 3-4 16,-4-5-2-16,-1-4-2 16,-1-8-2-16,1-6-3 15,-2-5 1-15,5-7-1 16,5-6 0-16,2-7 3 16,-1-2 1-16,4-2 0 15,0-2-15-15,0-1-82 16,0 0-82-16,0 0 101 0</inkml:trace>
  <inkml:trace contextRef="#ctx0" brushRef="#br0" timeOffset="-203254.102">2072 8228 890 0,'-2'-4'415'0,"2"2"-140"15,1 2-77-15,-1-1-52 16,0 1-23-16,-1 0-52 16,0 0-14-16,0 0-8 15,-14 5-2-15,-43 20 0 16,28-12-7-16,-15 4-17 15,6 4-4-15,-10-4-8 16,-7 0-4-16,13-2-2 16,1-5-1-16,16-3 0 15,9 1 0-15,0-4-1 0,-1-4 0 16,6 3-3-16,0 4-1 16,7-5-5-16,7 13-1 15,6-8-2-15,-1-12 1 16,8 3 2-16,2-5 4 15,-5 6 1-15,9 7 1 16,-2 0 1-16,-7-5 0 16,9 5-1-16,-2 2 1 0,-2 6 0 15,6 10 0-15,-10-5 0 16,-8-3 1-16,6 1-1 16,-3 0 0-16,-2 0 0 15,0-3-1-15,2 1 1 16,-14-10 1-16,30 6-1 15,-11-1 1-15,-4-5-10 16,13 0-32-16,-14-6-95 16,9 1-101-16,17 0 142 15</inkml:trace>
  <inkml:trace contextRef="#ctx0" brushRef="#br0" timeOffset="-202402.273">2292 8488 637 0,'34'-35'314'0,"-36"31"-96"0,0 7-29 16,3-1-45-1,-2-3-12-15,0 1-16 0,1 0 0 16,0 0 3-16,-1 0-7 15,-1 6-29-15,-5 3-15 16,-17-4-33-16,-30 32-13 16,16-34-10-16,13 0-3 15,5 5-4-15,-2-3 0 16,9-2-1-16,-2 3-2 0,1-7 1 16,3-1-2-1,7 3-1-15,3 0-2 0,1-1-3 16,0 0-1-16,0 0 0 15,6 0 2-15,8 0 4 16,7 0 0-16,26 3 0 16,-29 5 0-16,10 6 0 15,-11-7 0-15,10 10 1 16,-11 1-1-16,-4-3 1 16,-2 6 0-16,-16-4 1 15,7-3 0-15,-4 1 0 16,2-1 1-16,-7 3 1 15,-7-10 1-15,-3 2 1 16,-4-1 0-16,0-8 2 16,6 6-1-16,-1-8-1 0,-2-7 0 15,4 3 0-15,-4-9-1 16,7 11 0-16,-3-4-2 16,1 0-2-16,2 3 0 15,-3-5 4-15,8 5-13 16,-1 1-56-16,-3-4-40 15,13 6-141-15,-3-2-148 16,10 4 256-16</inkml:trace>
  <inkml:trace contextRef="#ctx0" brushRef="#br0" timeOffset="-201954.99">2451 8500 755 0,'-20'-12'450'0,"10"11"-23"0,5-3-133 16,0 3-130-16,11 11-45 15,-2 1-70-15,-7 5-20 16,3 11-2-16,-3-1 3 16,2 11 6-16,-3 5 0 15,-3 7-12-15,-12-1-5 16,11 10-7-16,5-1-2 0,-4-6-3 15,10 2 0-15,-14-13 0 16,-6-3 0-16,3-9 0 16,-3-3 0-16,6-8 4 15,9-3-6-15,-6-9-41 16,6-5-32-16,-1-4-138 16,-4-9-31-16,5-1 141 15</inkml:trace>
  <inkml:trace contextRef="#ctx0" brushRef="#br0" timeOffset="-201450.422">2372 8559 684 0,'-6'-6'400'0,"-13"2"-71"0,16 0-150 16,7 4-44-16,3-5-63 15,6-3-15-15,-3 0-8 16,6 1-3-16,7 2-4 15,7 3-2-15,3-2-8 16,-6-1-4-16,8 5-5 16,-4 3-2-16,-9 8-6 15,-2 2-3-15,-20 5-3 16,8-1 1-16,-15 3 4 16,7 2 3-16,8 3 2 15,-17-2 1-15,9 2-3 16,-14-1 0-16,-8-2-3 15,0 2-1-15,-7-4 1 16,-6-9 0-16,1-2-1 16,6-8 0-16,7-6-1 15,7 0-2-15,-2-10-2 0,-1-4-17 16,3-1-52-16,5 4-36 16,0-1-142-16,9 6-116 15,-6 3 227-15</inkml:trace>
  <inkml:trace contextRef="#ctx0" brushRef="#br0" timeOffset="-200919.219">3027 8417 726 0,'-4'5'399'0,"0"-6"-103"15,4 4-103-15,0-4-37 16,0 0-57-16,0 0-13 0,0 0-14 15,8-4 3-15,5 1 1 16,33-8-6-16,-23 12-12 16,-2 1-5-16,10 1-13 15,-10 5-4-15,5-1-9 16,1 3-6-16,-13-3-8 16,10 5-2-16,-16-9 1 15,-7-2 6-15,-4-3-42 16,6-3-61-16,-3 1-538 15,2 3 431-15</inkml:trace>
  <inkml:trace contextRef="#ctx0" brushRef="#br0" timeOffset="-200589.265">2950 8590 883 0,'-1'0'406'0,"1"-4"-157"16,4 3-38-16,-4 0-40 15,0 0-2-15,12 0-20 16,10 0-12-16,26-3-16 15,-24 3-12-15,-2 1-20 16,1 1-12-16,-4 1-31 16,-1 1-11-16,-3 0-19 15,-4-2-5-15,1 1 2 16,-1 2-3-16,-4-3 94 16,-3 4-75-16</inkml:trace>
  <inkml:trace contextRef="#ctx0" brushRef="#br0" timeOffset="-198239.248">3959 8145 590 0,'2'-4'304'0,"-2"3"-85"15,0-1-42-15,0 1-71 16,0 0-20-16,0 0-28 15,0 0 1-15,0 0 6 16,0 0-3-16,0 0 6 16,0 1 2-16,0 0-4 15,0 0-5-15,-1 0-17 16,-6 2-8-16,-20 7-9 16,-27 5-6-16,29-7-8 15,-5-2-3-15,14-2-3 16,4 2 0-16,-2-4-2 15,9 2-2-15,-7-2-1 16,-4 1 0-16,1 2-1 16,-3-4-1-16,16 7 1 15,-2-4-1-15,4 2 0 16,1 2-1-16,-9-4 0 0,2 6 1 16,5 4 0-16,1 1 0 15,-3 2 1 1,-6 0 0-16,2 5 0 0,-2 6-1 15,0 1 0-15,4 5 0 16,-2 0 0-16,1-5 0 16,0 0 1-16,3-4 0 15,-5-2-1-15,0 2 1 0,1-1-1 16,2 0 1-16,2 1 1 16,-3-4-1-16,6-1 0 15,-9 1 0-15,3-9-1 16,10 0 0-16,-4-2 1 15,0-4-1-15,1 8 1 16,-3-5-1-16,3-2 0 16,-1 6 0-16,1-12 0 15,1 7 0-15,-2-2 1 16,4-7-1-16,1 8-1 16,-2-4 0-16,4 3 1 15,-1-5 0-15,3 3 0 16,1 0 0-16,0 0 0 15,3 9 3-15,1-6 7 16,0-3 4-16,9-1 6 0,13 8 4 16,-11-11 4-16,0-5-1 15,-6 4-3-15,-12-13-2 16,11 11-8-16,8 3-1 16,-3-11-3-16,3 9-1 15,-4-6-2-15,-6 2-2 16,-3 4-1-16,-4-9-1 0,1 8-2 15,-2-1-1-15,-4 5-21 16,0 10-26-16,-4-3-87 16,-4 7-81-16,1-5 133 15</inkml:trace>
  <inkml:trace contextRef="#ctx0" brushRef="#br0" timeOffset="-197223.638">4405 8218 455 0,'-1'-1'309'0,"0"0"26"16,0 0-65-16,0 0-70 16,0 0-26-16,0 0-41 15,0 0-21-15,0 0-38 16,-1 0-19-16,1-1-24 15,0 2-5-15,0 0 4 16,-5 17 4-16,-4 41-1 16,13-25-3-16,-9-4-7 15,-12-2-7-15,11-7-6 16,-1-2-3-16,8-6 0 16,0-4 0-16,0-2 0 15,3-3 3-15,1-5 7 16,5 1 0-16,-7-8-1 0,0 4-3 15,0-11-11-15,2-2-4 16,-1-6-18-16,-2-7-8 16,5 5-11-16,1-1-1 15,-3-1 13-15,7 7 6 0,-11 2 15 16,-4 6 3-16,-1 3 2 16,-4 3-1-16,0 7-3 15,-3-2 0-15,-2 5 1 16,-6 2 3-16,9 7 1 15,3 3 3-15,-1 4 0 16,-7 1-1-16,-7 7-1 16,2 2 0-16,2 6-1 15,7 7 0-15,-5-4 0 16,-1 3 1-16,-2-5-1 16,9-4 0-16,2-2 2 15,2-3-2-15,2-2 1 16,-3-6-1-16,8 0 1 15,6 1-1-15,2-5 1 16,9 5 1-16,-2-7 2 16,-5-4 3-16,9-2 1 0,2-3 2 15,1-2 3-15,8-2 2 16,-6-3 2-16,-11-7 3 16,12 1-3-16,-9-2-2 15,4 2-3-15,4 2-2 16,-12 1-5-16,5 4 0 15,-4 0-3-15,-4 2 0 0,-2-1 1 16,-6 1-1 0,-1 0 0-16,3 0-1 0,-3 0-12 15,0 0-19-15,0 0-66 16,0 0-50-16,0-2 87 16</inkml:trace>
  <inkml:trace contextRef="#ctx0" brushRef="#br0" timeOffset="-196420.776">4815 8499 1048 0,'-1'-3'503'0,"-11"-2"-194"16,3-2-147-16,-1 4-32 0,-1 2-53 15,14 3-18-15,-12 3-12 16,9-2-4-16,-8 0-4 15,-9-2-4-15,2 4-10 16,-14-3-6-16,0 4-8 16,5 9-2-16,-2-3-5 15,3 0-1-15,10 6-1 16,-17-6-1-16,19 4-1 16,-4-2 1-16,3 1-1 15,15 5-1-15,-11-4 0 16,7 2-1-16,1-5 1 15,0 0 0-15,6 1-2 16,-6 7 2-16,8-5 0 16,1-8 0-16,1 2 1 15,7-9 1-15,-5 3 0 16,3 4 1-16,-3-10 2 0,2-3 0 16,0-4 2-16,3-6-1 15,3-2-3-15,-3 0-2 16,4-6-4-16,-7-5-2 15,1 2 0-15,5-1 2 16,0 0 2-16,-3 4 1 16,-1-3 1-16,-12 6 0 0,-4 5 0 15,-5 1 0-15,2 14-3 16,3 0-2-16,-6 5-1 16,6 4 2-16,-8 3 4 15,-2 0 2-15,3 6 3 16,-3 2 0-16,-1 0 3 15,9 2 2-15,-3 0 0 16,6 1 0-16,4-1-3 16,5 3-2-16,-1-4-2 15,-6-5 0-15,6 4-1 16,-7-8 0-16,10-1 2 16,8 2 1-16,-2-16-4 15,1-4-22-15,0-8-79 16,-3-7 218-16,7-1-118 15</inkml:trace>
  <inkml:trace contextRef="#ctx0" brushRef="#br0" timeOffset="-195133.141">5200 8097 778 0,'30'-23'377'16,"-31"22"-134"-16,-2 2-47 15,5 2-70-15,-2-3-25 16,0 0-26-16,0 0-10 15,-2 0-11-15,1 0-1 16,0 0-9-16,0 0-1 16,-4 9-4-16,-1 2-4 0,-11 27-13 15,8-26-6-15,2-2-7 16,-1-1-2-16,-3-5 0 16,13 4-1-16,-7-8 7 15,1-1 1-15,4-4-4 16,2-2 1-16,5-4-10 15,-1-1-1-15,11-1-6 16,-4-2-6-16,6 4-5 16,5 4-1-16,-9-2 6 15,-6 6 3-15,-7 2 3 16,1 1-2-16,3 10-1 16,5-2 2-16,2 10 3 15,-12 0 2-15,-2 5 3 16,-4 0 2-16,-9 5 2 15,11 2 1-15,-5 4 1 16,1-1 0-16,-19-11 2 0,-1-1-1 16,-4-8-1-16,2 3 1 15,9 3-1-15,-3-11 1 16,0-10 1-16,-4-11 1 16,10-6-2-16,2 0-1 15,5 3-4-15,6-5-3 16,2 0-3-16,-2 6-1 15,6-4-2-15,0 8 0 0,2 7-1 16,5-4-2-16,-3 10 0 16,6 8 1-16,-2 1 3 15,2 1 2-15,-2 7 3 16,3-3 0-16,3 2 0 16,4 6 1-16,-1-13 0 15,6 2 0-15,-3-2 0 16,-2-10 1-16,-7 2 0 15,4-1 2-15,0-7-1 16,4 2-21-16,5-7-79 16,-10-8-68-16,6 2 95 15</inkml:trace>
  <inkml:trace contextRef="#ctx0" brushRef="#br0" timeOffset="-194673.995">5556 8029 997 0,'0'-7'496'15,"2"2"-163"-15,-2 4-138 16,0 0-38-16,0 1-65 16,0 0-26-16,0 0-36 15,1 13-1-15,-2 8 9 16,-11 31 4-16,1-29-1 15,-1 0-4-15,2 8-9 16,-4 2-5-16,4-5-7 16,0 3-1-16,4-3-6 15,6-3 0-15,-2-5-2 16,-1-6 1-16,1-8 3 0,-1-7 5 16,2-5-35-16,0 5-39 15,0 0-92-15,1-4-77 16,0-17 139-16</inkml:trace>
  <inkml:trace contextRef="#ctx0" brushRef="#br0" timeOffset="-194417.711">5449 8163 804 0,'-3'0'420'0,"3"-2"-102"15,3 4-56-15,-3-4-81 16,0 1-24-16,0 0-41 16,0 0-9-16,14-1-20 15,5 1-12-15,26-1-18 16,-26 0-11-16,2-1-18 16,-4 1-5-16,2 0-9 15,-1 0-2-15,-12-2 1 16,1 1-10-16,-4 3-85 15,-2 0-52-15,7 0 75 0</inkml:trace>
  <inkml:trace contextRef="#ctx0" brushRef="#br0" timeOffset="-193307.725">5809 8097 697 0,'-31'-13'350'0,"26"14"-102"15,7-1-37-15,-3 0-69 16,1-1-27-16,0 1-36 16,0 0-8-16,0 0-2 15,12 0-1-15,10-1-8 16,30 2-7-16,-22 0-13 15,-2 1-2-15,2 5-1 16,-3-6-1-16,0 4-7 16,-1 0-3-16,-3 0-4 15,-6-3-1-15,-6 0-2 0,-4-2-2 16,-5 0-4-16,0 5-2 16,-2 2-1-16,5 7 0 15,-14 0-2-15,2 4-3 16,-2 3-1-16,-6 1-1 15,8 10-1-15,-2 1 0 16,0 2 0-16,-1 1 0 16,0-1 0-16,4-1 0 15,-4 2 0-15,3 0 0 0,-7-4 0 16,7 0 0-16,3-5-1 16,-5-2 0-16,10-4 0 15,-8 0 1-15,1 0-1 16,6-1 0-16,-5-1 2 15,4-5-1-15,-1-1 0 16,-2 3 0-16,3-9-1 16,-1 1 1-16,1 1-1 15,0-3 0-15,-1 4 1 16,-4 0-1-16,1-1 2 16,-4-7-1-16,-4-1 3 15,-1 2 0-15,-7 2 0 16,-9 1 0-16,13 7 1 15,-17-7 0-15,10-5-1 0,-9-5 0 16,-1-1-1-16,20 7 0 16,-8-3 1-16,16 1 1 15,-8-4-1-15,0-5 0 16,3 0-3-16,0 0 7 16,8 1-44-16,3 0-33 15,2 8-470-15,8 2 373 0</inkml:trace>
  <inkml:trace contextRef="#ctx0" brushRef="#br0" timeOffset="-191659.569">6653 8111 339 0,'2'0'240'15,"-2"0"28"-15,-4-1-44 16,4 1-52-16,0 0-16 15,2 0-29-15,-2 0-17 0,0 0-30 16,0 0-8-16,0 0-6 16,0 0-2-16,0 0 6 15,-1 0 0-15,0 0-4 16,0 0 0-16,-8 3-8 16,-2 3-7-16,-15-3-12 15,-23 33-7-15,26-34-12 16,-8 1-4-16,4 1-5 15,4-2-2-15,7 1-2 16,1 4-2-16,8-4-1 16,-6 2-2-16,2 1 0 15,0-5-1-15,3 6 0 16,3-2-1-16,-2-1 0 16,1 4-1-16,0 1 0 15,2 1 0-15,-1 4 0 0,5 4 1 16,-5 3 0-16,1 7 0 15,-5 3 1-15,-4 2-1 16,3 2 2-16,9 0-1 16,-3-1 1-16,-2-6 0 15,3-1-1-15,-19-8 1 16,8 2 0-16,1 4-1 0,4-3 1 16,11 4-1-16,0-3-1 15,-3-4 2-15,-2 0-1 16,-10-4 0-16,7 1 0 15,5-1-1-15,2-1 1 16,6-7 0-16,-5 1 0 16,4-4-1-16,-3 3 0 15,3 4 0-15,0-5 2 16,-7-5 0-16,6 3 1 16,-4 1 1-16,9 0 0 15,1 1 2-15,1-1 3 16,4-1 3-16,1 0 2 15,7 5 2-15,-3-10 1 16,3-2 1-16,2 2-1 16,-6-8 0-16,5 3-1 15,-2 6-2-15,-2-11-3 16,3 10-1-16,-6-5-6 16,3 2 1-16,0 8-3 0,-2-2 0 15,-8 2 1-15,-4-2-3 16,-7 3-70-16,6 3-51 15,-1 0-175-15,-1 0 176 16</inkml:trace>
  <inkml:trace contextRef="#ctx0" brushRef="#br0" timeOffset="-189716.456">6913 8273 605 0,'30'-33'362'0,"-28"30"-59"16,-2 2-89-16,5 1-29 15,-5 0-44-15,0 0-17 16,0 0-6-16,1 11 5 0,-1 12-16 16,-7 23-7-16,2-12-23 15,-7 7-9-15,2-3-18 16,-1 4-8-16,3-3-14 16,-2-14-6-16,-3 5-9 15,0-2-2-15,-5-4-5 16,8 4 1-16,-2-5-2 15,2-2 0-15,7-3 0 16,-7-10 0-16,7-4 2 16,1-4 1-16,-4-6-25 15,6 1-32-15,4-7-92 16,6-5-58-16,3-6-168 16,2-3 225-16</inkml:trace>
  <inkml:trace contextRef="#ctx0" brushRef="#br0" timeOffset="-189352.578">6916 8235 420 0,'-7'0'307'0,"1"0"62"15,13 0-96-15,-7 2-78 16,-4-2-27-16,11-1-63 16,-3-1-15-16,10 2-9 15,6-1-2-15,-1-3 11 16,10 2-2-16,7-2-18 16,15 4-8-16,-2-1-20 15,-2-4-10-15,-1 2-13 16,-13-4-4-16,2 2-5 15,-6 0-1-15,-8-1-3 16,-6 5 0-16,-6 1 0 16,-5 1-19-16,-4 7-39 15,-1-2-38-15,-5 4-88 16,1 2-63-16,-3 0 151 16</inkml:trace>
  <inkml:trace contextRef="#ctx0" brushRef="#br0" timeOffset="-188985.655">6885 8519 646 0,'-5'-10'374'0,"1"7"-29"16,3 4-136-16,3 6-78 16,-2-7-17-16,0 0-20 15,0 0-1-15,0 0 9 16,11 4 2-16,8 2 4 16,35 7-3-16,-22-10-13 15,0-7-12-15,12 2-21 16,-13-6-12-16,-7-1-23 15,2 9-7-15,-16-5-8 16,6 4-1-16,-9-1-9 16,-6-5-29-16,5 7-116 15,-6 2-63-15,5 5 117 16</inkml:trace>
  <inkml:trace contextRef="#ctx0" brushRef="#br0" timeOffset="-188530.664">7587 8316 865 0,'-6'0'489'15,"-2"-7"-74"-15,5 2-176 0,0 4-25 16,1 0-60-16,1 0-32 16,1-1-54-16,0 1-15 15,0 0-10-15,16 1 2 16,28 1-3-16,-30 3-7 16,3-3-14-16,1-1-6 15,-12-1-5-15,-2-4-2 16,6 1-5-16,-6 4-22 15,0-3-89-15,-2-1-68 0,-2 3 101 16</inkml:trace>
  <inkml:trace contextRef="#ctx0" brushRef="#br0" timeOffset="-187553.361">7833 8113 672 0,'-13'-28'377'16,"13"26"-78"-16,0-3-84 16,1 5-28-16,-1-1-34 15,0 0-18-15,0 0-29 16,11 0-9-16,9 3-20 16,31 12-8-16,-20-6-21 15,-1 1-9-15,9-4-12 16,-5 1-6-16,-3-1-7 15,-4 3-2-15,-11-1-2 16,5 3-2-16,-12-3 0 16,-3 1-2-16,-4-3 1 15,-6 4-1-15,-2 3-2 16,12 4 1-16,-3 8-2 0,-7-1-1 16,7 6 1-16,-5-3-1 15,-9 3 0-15,7-4 0 16,-3 0 0-16,0 7 0 15,5-4 0-15,1 4 0 16,-3-4 0-16,-6-5-1 16,8-1 1-16,-5 2 0 15,5-3-1-15,2 1 1 0,-8-3-1 16,1-1 0-16,-1 0 0 16,15 1 0-16,-2 2 0 15,1 1 0-15,-3 0 0 16,-4-1 1-16,-8-6-2 15,9 0 2-15,-1-2-1 16,-9 0 1-16,6-1 0 16,2-6-1-16,2 3 0 15,-2-4 0-15,-3-5 1 16,-8 6 0-16,-2 1 0 16,-1-3 0-16,7 7 0 15,-5 1 0-15,-9-7 2 16,4 3 0-16,-3-1 0 15,-8-6 1-15,11 2 3 0,2-5 2 16,-1-1 3 0,11-2-1-16,-13-1-2 0,3 8-2 15,-1-7-5-15,-5-1-1 16,11 4-2-16,-10-14 0 16,17 16 7-16,-5-4-20 15,5 2-107-15,10 4 196 16,2-2-95-16</inkml:trace>
  <inkml:trace contextRef="#ctx0" brushRef="#br0" timeOffset="-186470.543">8331 8003 591 0,'-1'-1'326'0,"0"0"-64"0,0-1-53 16,0 1-59-16,0 0-18 16,0 0-14-16,0 1-6 15,-1 0-13-15,2 0-5 16,0 0-5-16,0 0-4 15,0 0-6-15,14 0-5 16,7-2-11-16,33-5-7 16,-23 4-15-16,-5 1-6 15,-6 2-13-15,-4 0-4 0,-9-1-7 16,15 4-2-16,-17 3 3 16,-5 0 3-16,0 8 6 15,-23-4 1-15,8 9-4 16,-4-2-2-16,-11-1-5 15,4 3-1-15,-1-3-2 16,8 1 0-16,1-1-3 16,0-2-1-16,3 0-1 15,0-1-1-15,0-1 1 16,5-2-1-16,2-3 0 16,1 0 1-16,6-5 0 15,0 5 2-15,-1-6 2 16,1-2 1-16,0 0 1 15,0 0 0-15,-1 0 1 0,1 0 0 16,0 0-2 0,1-1 0-16,0 1 0 0,0 0 4 15,2 1 10-15,14 1 4 16,33 7 5-16,-25-2 1 16,3-4-2-16,7 1-1 15,9-1-1-15,-9 1-4 16,-4 0-6-16,5 1-5 15,-23-3-4-15,11 2-2 0,-13-1-2 16,-23-6 1-16,10 4-2 16,-1-2 1-16,4 2-1 15,0 0-8-15,0-1-51 16,0 0-45-16,-1 0 60 16</inkml:trace>
  <inkml:trace contextRef="#ctx0" brushRef="#br0" timeOffset="-167022.425">1480 10240 200 0,'0'-1'143'0,"0"-2"14"16,-2-5-20-16,1-1-24 15,0 0-8-15,0 0 5 16,9-27 8-16,-1 28 9 16,-7 1 2-16,0 2-3 15,-3 3-4-15,-3 0-15 16,6 1-9-16,0 1-19 16,0 0-10-16,0 0-14 15,0 0-4-15,0 0-11 16,-1 0-3-16,-1 11-7 15,-5 6-4-15,-16 35-4 0,15-24-2 16,4 9-6-16,15 7-1 16,-15-2-4-16,-6-2-2 15,-6 1-2-15,-10 1 1 16,19-3-1-16,-6-8-1 16,7-4 1-16,1-1-2 15,-4-8 4-15,7-4 0 0,3-1 7 16,-2-14 4-16,2-4-33 15,9 3-42-15,-15-19-172 16,1 7 146-16</inkml:trace>
  <inkml:trace contextRef="#ctx0" brushRef="#br0" timeOffset="-166355.528">1814 10286 667 0,'10'-7'347'16,"-1"7"-45"-16,-6-2-78 16,-6 2-56-16,0-4-21 15,2 3-40-15,0 0-9 16,0 1 5-16,0 0 5 0,-3 1 0 16,-9 1-5-16,-17 5-7 15,-20 32-11-15,27-29-29 16,-11-1-14-16,3 2-22 15,-3-2-6-15,1 1-6 16,0-1-2-16,2-2-1 16,14-3 0-16,-2-4 0 15,0-1-1-15,16 1-2 16,-15 1-1-16,9 0-1 16,10-1 0-16,-11 2 0 15,2-2-1-15,2 4-6 16,2-2-2-16,8 0-1 15,2 2-2-15,4-4 3 16,-6 2 1-16,11 2 2 16,-3 4 0-16,7 1 3 0,3 1-1 15,-6 4 3-15,1-3 1 16,-1 7 0-16,1 0 1 16,-5 0 0-16,2 3-1 15,-5-3 1-15,-5-4 0 16,4 2 0-16,-2-1 1 15,3-3 0-15,0 4 0 16,-3-9 2-16,1 1 1 0,4-6 0 16,-7 2-28-16,3-2-115 15,-3-9-86-15,0 4 127 16</inkml:trace>
  <inkml:trace contextRef="#ctx0" brushRef="#br0" timeOffset="-165529.464">2069 10398 632 0,'4'2'295'0,"-1"-1"-108"16,-4 2-29-16,-1-3-17 16,1 0-4-16,0 0-9 15,0 0-1-15,0 0 1 16,0 0-2-16,0 0-5 16,0 0-8-16,0 0-26 15,0 0-12-15,-11 5-22 16,-7 4-9-16,-34 15-17 15,22-20-6-15,7 1-10 16,4-3-3-16,13 3-2 16,-1 0-2-16,-4 0-1 15,1 0-2-15,-7-4 0 16,5 1-1-16,3-2-1 16,1 0-2-16,8 1-4 15,2 2 0-15,2 0 0 0,-3-3 1 16,0 0 4-16,0 0 2 15,18 6-1-15,29 4 1 16,-25-10-1-16,-5 2 0 16,4 6 0-16,1 1 0 15,-4 5 0-15,0-3 1 16,-9 0 0-16,1-2-1 0,-3 6 1 16,-2 0 0-16,-2 1 0 15,-2 2 2-15,-9-7 0 16,1 0 1-16,-10 0 1 15,-3-1 0-15,7 5 2 16,-12-7 3-16,3-4 0 16,3-2 1-16,10-2 1 15,-6 0-2-15,-1-8 0 16,6 4 0-16,-19-12-3 16,17 1-1-16,2 1-3 15,-7-1-6-15,12 6-41 16,-1 8-26-16,6 1-96 15,6 11-55-15,-4-11-142 16,2 1 218-16</inkml:trace>
  <inkml:trace contextRef="#ctx0" brushRef="#br0" timeOffset="-165022.892">2169 10491 1065 0,'-1'-10'468'0,"1"6"-206"16,-11 5-53-16,11 2-70 15,1 13-30-15,-15 2-55 0,22 7-1 16,-10 14 13-1,-6-3 0-15,15 2-11 0,-14 3-9 16,1-3-16-16,-1 0-7 16,-1 0-9-16,3 2-1 15,-7-4-3-15,1 2-2 16,-4 1 0-16,1-6 0 16,3-5-2-16,1-3 2 15,4-12 0-15,1-5 0 0,5-4-23 16,-1 1-28-16,6-2-92 15,2-9-67-15,6-12 122 16</inkml:trace>
  <inkml:trace contextRef="#ctx0" brushRef="#br0" timeOffset="-164539.651">2135 10517 837 0,'-2'-1'379'15,"-6"-2"-160"-15,8-5-27 16,0 5-52-16,0-7-21 15,3 1-18-15,-1 1-8 16,9-1 1-16,1 0-3 16,9 3-28-16,2-3-8 0,0 2-20 15,-6-5-6-15,8 8-14 16,-2 2-5-16,16 6-9 16,-8 7-1-16,-15 2 4 15,8 7 2-15,-21 3 6 16,11 5 3-16,-10-1 7 15,-7-4 3-15,-3 6 5 16,0-3-1-16,0 1-2 16,0 2-4-16,-11-11 0 15,1-1 0-15,-14-6 2 16,1-5 0-16,-4-5-3 16,-1-3-1-16,9 1-6 15,-1-10-3-15,8 2-7 16,1 1-14-16,5-3-56 15,1 6-55-15,3 0 72 16</inkml:trace>
  <inkml:trace contextRef="#ctx0" brushRef="#br0" timeOffset="-163673.343">2941 10344 517 0,'-40'-12'319'0,"39"12"-11"16,0 0-95-16,10 3-51 16,-1-2-21-16,0-1-9 0,2 2-3 15,-11-2-11-15,11 4-2 16,3 2-7-16,-2-2-1 15,13 3-7-15,-7-6-5 16,11 0-17-16,-5-1-10 16,1-2-25-16,4 1-10 0,-8-5-15 15,3 3-3 1,-5-2-4-16,2 7 1 0,-11-6 2 16,3 2-10-16,-7 2-64 15,-10-3-47-15,5 6-140 16,-1-3-139-16,0 0 248 15</inkml:trace>
  <inkml:trace contextRef="#ctx0" brushRef="#br0" timeOffset="-163300.779">2857 10524 839 0,'0'4'389'15,"-1"-4"-151"-15,0 1-43 16,1-1-29-16,0 0-14 15,5 0-6-15,11 2 5 0,37-6-5 16,-35-1 7 0,15-1-42-16,3 8-16 0,-11-2-39 15,-1 4-27-15,-5 5-9 16,-6-6-8-16,-15 4-4 16,11 2-1-16,-6-5 6 15,1-1-14-15,13-3-90 16,-15 0-86-16,3 0 103 15</inkml:trace>
  <inkml:trace contextRef="#ctx0" brushRef="#br0" timeOffset="-162420.709">3942 9991 466 0,'2'-9'331'16,"0"4"8"-16,-2 1-120 16,1 1-28-16,-2 3-40 15,-1 0-14-15,1 0-8 16,0 0-2-16,-6 4-6 16,-12 11-4-16,-35 33-14 15,34-20-9-15,-18 5-21 16,8 7-9-16,1 4-24 15,-8 1-9-15,12 6-10 16,-3-4-2-16,2 3 0 0,0-1-3 16,9 7-4-16,0-1-2 15,10 0-4-15,13-3-2 16,-7-11-2-16,1 0 0 16,7-12-1-16,1-5 4 15,15-4-15-15,1-8-39 16,7-6-64-16,-5-5 67 15</inkml:trace>
  <inkml:trace contextRef="#ctx0" brushRef="#br0" timeOffset="-160501.035">4162 10243 341 0,'36'-29'228'0,"-33"26"19"15,0 0-32-15,6 1-45 16,-4 1-16-16,-3-3-24 16,3 4-8-16,-2-1-2 15,-3 0 0-15,0 0-10 16,-1 0-8-16,0 0-27 15,0 1-10-15,0 0-13 16,-2 8-7-16,-20 12-11 16,-27 18-5-16,33-18-13 15,3-5-3-15,6-4-3 16,0-2 0-16,5-2 1 16,-3-4 2-16,4-3 3 0,1 0-2 15,1-1-8-15,0 0-7 16,0 0-20-16,5-10-9 15,2-7-6-15,50-17 0 16,-35 22 6-16,14 8 9 16,-14-8 7-16,-8 1 2 15,7 5 4-15,-10 0-3 0,1 9-2 16,6 13 1-16,-14 4 3 16,-5 2 3-16,3 11 25 15,-17-8 13-15,5 8 13 16,2 5 6-16,-13-3-14 15,3 0-8-15,-15-1-10 16,-9-2-2-16,3-3-1 16,-2-2-1-16,9-5 2 15,4-4-2-15,1-6 0 16,0-5-2-16,-1-15 0 16,2 0-2-16,3-12-8 15,0-6-4-15,13 6-7 16,3-4-3-16,14 5 1 15,5 5 1-15,2 0 1 0,-1-1-1 16,3 7 0-16,4 5-3 16,0 3 0-16,4 4-2 15,-2 5 4-15,-6-1 3 16,-7 7 3-16,3 0 3 16,-4 2 1-16,3 3 1 15,4-5 0-15,-8 0 0 16,0-6 2-16,-3-3 1 15,1 0 2-15,3-2 16 16,2 0-49-16,-2-1-41 0,7-5-84 16,-2-4-95-16,4 3 158 15</inkml:trace>
  <inkml:trace contextRef="#ctx0" brushRef="#br0" timeOffset="-160158.928">4501 10450 710 0,'0'-4'451'0,"-3"1"33"15,3 3-277-15,0-1-35 16,0 1-60-16,0 0-26 16,0 0-24-16,0 0-2 15,-1 9 0-15,-1 3-3 16,-1 0-22-16,-9 31-10 16,9-28-10-16,1-4-2 0,-1-4 3 15,1-3 4-15,-1-4-33 16,0 0-25-16,3-1-124 15,0-1-88-15,0 1 156 16</inkml:trace>
  <inkml:trace contextRef="#ctx0" brushRef="#br0" timeOffset="-159565.76">4967 10175 803 0,'-1'-2'442'16,"-2"2"-46"-16,1 11-122 15,-6-7-69-15,-10 0-30 16,-5 8-54-16,-2 6-15 15,-3 4-26-15,-1 2-11 16,3 2-17-16,-6-4-8 16,22 6-11-16,-9-1-5 0,5-1-9 15,11 1-5-15,-14-4-8 16,16 1-1-16,7-4-3 16,4 0 0-16,2-7-1 15,4-2 0-15,-2 1 3 16,4-5 2-16,-1-6 0 15,4 2 2-15,5-15-1 16,-8-5 0-16,12-2-2 16,-5-8-1-16,1 2-2 15,-4 1-1-15,-3-1 1 16,-1 3 0-16,-20-2 0 16,9 1 1-16,-5 2 1 15,-10-2-1-15,9 2 0 16,-13 0 0-16,-6-1-3 15,5 5-2-15,-7 4-4 16,0 9 0-16,4 3-1 0,-3 0-1 16,1 1 0-16,0 2 0 15,5 4-11-15,-8-2-20 16,15 12-56-16,-1-5-26 16,3 4-96-16,10 5-101 15,7-6 213-15</inkml:trace>
  <inkml:trace contextRef="#ctx0" brushRef="#br0" timeOffset="-159084.234">5264 10191 894 0,'2'-1'423'0,"-7"-3"-144"16,-8-2-29-16,12 2-51 0,-9-3-37 15,1 8-52-15,21 16-18 16,-11-1-12-16,0 4 6 15,-1 1-12-15,0-5-10 16,-18 5-20-16,8 1-9 16,-8 1-13-16,-17-2-6 15,14 1-5-15,-4-3-3 16,11-2-2-16,7-2-1 0,7-4-1 16,0-3-2-16,2-1 0 15,0-2-1-15,8-1 2 16,7 1-1-16,7-6 1 15,5 1 0-15,-5-6 0 16,9 0-1-16,-7-1 0 16,9-1 0-16,-2-1-5 15,-13-3-19-15,3 5-53 16,-12-2-24-16,0 3-104 16,1 4-57-16,-4 2 170 15</inkml:trace>
  <inkml:trace contextRef="#ctx0" brushRef="#br0" timeOffset="-158716.584">5483 10073 1021 0,'-4'-10'558'0,"9"4"-102"16,-10 8-231-16,4 5-41 0,-6 8-79 15,-1 9-32-15,-1 5-31 16,-4 11-3-16,-1-2 5 16,-3-4 3-16,3 8-5 15,-1-10-6-15,5 7-13 16,4-2-7-16,-8-5-6 15,2 3-2 1,1-5-2-16,-11-5 1 0,19 2 0 16,3-3-12-16,-3-12-54 15,4 2-45-15,-7-12-105 16,-1-5 36-16,1 6 95 16</inkml:trace>
  <inkml:trace contextRef="#ctx0" brushRef="#br0" timeOffset="-157618.699">5966 10346 746 0,'34'-31'351'0,"-29"24"-128"16,-1 3-6-16,1 3-28 15,-3-4-22-15,1 5-52 16,-3 0-15-16,-1 0 12 16,0 0 11-16,-11 21 18 15,-22 32-11-15,4-20-43 16,-3-1-18-16,1 5-22 16,-3 2-7-16,2-2-17 15,2-7-6-15,7-5-8 16,8-5-2-16,7-12 2 15,3 2-1-15,-2-9-10 16,5-1-16-16,1-3-72 16,-4-6-55-16,17-6-154 0,-11-7 181 15</inkml:trace>
  <inkml:trace contextRef="#ctx0" brushRef="#br0" timeOffset="-157325.865">5807 10366 857 0,'3'-5'506'16,"6"3"-91"-16,-3 2-168 15,-1 2-29-15,1 6-62 16,-3 1-16-16,3 8-33 16,1-1-23-16,-3 5-36 15,1 3-8-15,3 2-13 16,-1-3-4-16,-1 1-9 15,3 8-3-15,-4-13-2 16,-1-3-1-16,-3-3 2 16,0-7 0-16,0-1-8 15,2 3-17-15,3-4-78 16,-1-5-61-16,6-5 102 16,4-3-8-16</inkml:trace>
  <inkml:trace contextRef="#ctx0" brushRef="#br0" timeOffset="-156985.829">6502 10133 1061 0,'1'-2'568'16,"-7"9"-135"-16,8-11-206 15,-5 13-43-15,2-4-77 16,0 10-28-16,-1 7-20 16,-8-1-3-16,-11 12-1 15,11-2 0-15,-3 6-9 16,-1-4-7-16,14 0-14 16,-10 0-7-16,3-6-9 15,2 5-1-15,-5-3-3 16,-1-2 2-16,-4-3-1 15,6 0-8-15,4-6-25 16,-4-3-20-16,8-12-80 16,-3 2-31-16,1-15-119 15,9 0-419-15,5-5 489 16</inkml:trace>
  <inkml:trace contextRef="#ctx0" brushRef="#br0" timeOffset="-156469.166">6880 10148 946 0,'-8'0'559'0,"-4"5"-32"16,-4-4-172-16,0 14-144 16,-1 5-45-16,-4 4-78 15,4 3-26-15,0 1-34 16,0-6-9-16,4 1-7 15,-6 1 0-15,7 2-1 16,5 1 0-16,0 4 0 16,7 0-2-16,-3-3-2 15,6 3 0-15,-3-6-3 16,8 2 0-16,4-10-1 16,-12-8 1-16,9-2 2 15,1-6 3-15,2-3 3 16,12-2 1-16,6-13-3 15,-8-7-3-15,8-3-8 0,-5-2-2 16,-12-1-1-16,16 0 0 16,-5 3 4-16,-3 2 2 15,3 3 1-15,-18 0 1 16,-9 2 1-16,-4-5 1 16,-1 5-1-16,-2 5 0 15,-3-1-2-15,1 1-1 16,-3 5-1-16,0-7-1 15,1 5-1-15,0 5 0 0,0 0-12 16,2 8-11 0,-1-3-34-16,5 0-26 0,-1-4-62 15,2-2-41-15,6 8-90 16,-3-6-106-16,6 11 249 16</inkml:trace>
  <inkml:trace contextRef="#ctx0" brushRef="#br0" timeOffset="-156083.721">7213 9989 825 0,'-36'-8'436'0,"31"7"-76"16,4 1-78-16,4 2-69 16,-3-2-44-16,0 0-60 15,0 0-20-15,0 0-17 16,0 0 1-16,24 4-11 15,36 8-8-15,-29-9-20 16,-3 5-5-16,-8-3-12 16,-2-2-4-16,-8 1 0 15,-5-4 11-15,-2 0-45 16,-1-2-46-16,-2 1-63 16,0 0 62-16</inkml:trace>
  <inkml:trace contextRef="#ctx0" brushRef="#br0" timeOffset="-155568.994">7692 9783 671 0,'-5'-12'453'0,"8"11"63"16,-1-2-167-16,-1 3-126 16,-1 0-32-16,0 0-61 15,-1 0-18-15,0 0-22 16,-1 10-11-16,-3 6-22 15,-21 29-10-15,27-29-16 16,-5-1-6-16,-1 1-10 16,1-4-3-16,-7 3-3 15,3-6-1-15,8-2-1 16,-10-1 1-16,9-5-1 16,3 1 0-16,4-2 0 15,-6 0-2-15,0 0-1 16,0 0-2-16,0-1-1 15,0 0 0-15,0 1 0 0,2 0 0 16,12 0-1-16,4 0 0 16,33 0 0-16,-29-4 0 15,-2-2-6-15,4 3-7 16,-4-2-29-16,-2 2-35 16,-4 2-96-16,-6-2-66 15,-3 1 144-15</inkml:trace>
  <inkml:trace contextRef="#ctx0" brushRef="#br0" timeOffset="-155284.234">7913 9873 789 0,'30'-42'476'0,"-27"33"-3"15,-2-3-111-15,-1 7-91 16,0 1-40-16,-2 3-84 16,1 0-38-16,0 1-58 15,-1 0-14-15,1 0-16 16,-4 19-2-16,-17 29-7 16,7-26-1-16,0 1-5 15,4 2 0-15,1 2 0 0,-3 0 5 16,0 0-30-1,-3-3-36-15,5-5-51 0,3 3 56 16</inkml:trace>
  <inkml:trace contextRef="#ctx0" brushRef="#br0" timeOffset="-154620.011">8295 9938 575 0,'2'-4'398'16,"0"1"12"-16,4 0-135 15,-6 2-32-15,0 0-57 16,0 1-25-16,0 0-43 15,6 5-14-15,10 12-27 16,28 44-9-16,-13-13-16 16,-18-3-4-16,0 9 0 15,1-2-3-15,-10-6-7 16,4 1-3-16,-11-10-8 16,-5 0-4-16,0 4-5 15,-9-2 0-15,-2 4-3 16,-3-6-1-16,-6-2-2 0,0-9-1 15,3-4 0-15,-3-7 1 16,8-4-14-16,0-2-17 16,-2-17-68-16,10 4-72 15,-1-23 100-15</inkml:trace>
  <inkml:trace contextRef="#ctx0" brushRef="#br0" timeOffset="-154120.353">9082 9959 778 0,'0'-6'454'16,"1"0"-30"-16,5 3-219 16,-6-2-34-16,0-1-49 0,-1 1-22 15,-5 1-38-15,6 2-12 16,-4 2-20-16,-4 2-2 15,-8 6 1-15,-9 5 10 16,-2 20 17-16,-6 7 7 16,-11 20 12-16,4 1 0 15,-8-3 1-15,7-3-7 16,9-6-19-16,3 2-12 0,7 1-18 16,5-2-5-16,10 7-7 15,6-1-2-15,4-8-3 16,9-2 1-16,-1-24 0 15,6 3 0-15,5-4 2 16,6-7 5-16,6 2-11 16,-1-11 65-16,1-1-48 15</inkml:trace>
  <inkml:trace contextRef="#ctx0" brushRef="#br0" timeOffset="-147692.203">9417 10129 402 0,'36'-35'294'0,"-35"31"18"0,6 3-81 16,-7 0-22-16,0 1-51 16,0 0-26-16,0 0-40 15,0 0-18-15,-1 0-22 16,0 0-2-16,0 0 3 15,0 0 3-15,0 6 6 16,-1 7-6-16,-2 2-16 16,-11 31-4-16,-1-32-10 15,5 3-3-15,3 5-6 16,-7-10-3-16,2-3-3 16,3 5 1-16,5-11 0 15,-2-5 2-15,5 2 3 16,-2-6 1-16,1 0-3 15,0 3-3-15,4-8-11 16,4-5-4-16,4 3-22 16,5 1-5-16,-3-8-9 15,8 8-1-15,-1-2 13 0,6 1 5 16,0 7 10-16,0 1 3 16,-2 4 1-16,-9-1 0 15,9 6 0-15,-6 6 0 16,-3-1 5-16,5 14 0 15,-8 4 8-15,-4-1 6 0,-9 9 8 16,-14-7 1-16,4 6-1 16,-3-3-3-16,-2 7-5 15,8-1 0-15,-24-2 0 16,-8 0 0-16,0-6 0 16,-15-3 2-16,13-12 0 15,10-2 1-15,3-12-1 16,13 5-1-16,-2-5-1 15,-6-7-1-15,12-2-4 16,-4-14-2-16,3-3-7 16,11 2-5-16,7 0-6 15,4 4-2-15,10 5 0 16,-2-1 2-16,-4 3 3 16,0-1 1-16,4 6-1 0,-3 6 1 15,3 2-1-15,3 8 1 16,-12 4 5-16,9 3 3 15,4 9 3-15,-4-1 4 16,7 1 1-16,-9 0 0 16,-5-3-1-16,-1-2 1 15,1-6-2-15,-4-7 1 16,4 1 15-16,2-6-15 16,6 1-127-16,6-5-120 15,0-11 139-15</inkml:trace>
  <inkml:trace contextRef="#ctx0" brushRef="#br0" timeOffset="-147024.344">10486 10152 845 0,'4'-5'456'16,"-4"1"-124"-16,-2 9-118 15,-1-1-27-15,-3 10-50 16,-3 0-14-16,-7-3-24 15,8 9-12-15,-8-2-8 16,-3 12-3-16,-7 2-15 16,-10-2-10-16,-4 3-18 0,2-3-6 15,3-2-11-15,1 1-3 16,-3-10-2-16,1 2-1 16,0-8 1-16,16-2-2 15,5-5 2-15,5-8-10 16,3-4-82-16,3-1-50 15,-1-4-212-15,9-4 208 16</inkml:trace>
  <inkml:trace contextRef="#ctx0" brushRef="#br0" timeOffset="-146725.826">10233 10209 697 0,'-7'-11'436'0,"2"12"2"15,1 1-115-15,-2 3-99 16,4 12-39-16,-2-5-54 16,4 9-23-16,4-2-25 15,-1 1-5-15,5 5-14 0,-1-3-9 16,9 0-21-16,0-2-8 15,6-4-11-15,0-3-3 16,0 2-2-16,3-1-2 16,-8-4-1-16,2-3 4 15,-9-3-62-15,-2 0-68 16,-6-2 77-16</inkml:trace>
  <inkml:trace contextRef="#ctx0" brushRef="#br0" timeOffset="-145376.859">11366 10073 406 0,'32'-32'247'15,"-18"33"3"-15,-6-1-50 0,5-1-39 16,-13-1-9-16,-13-3-19 16,10 5-6-16,7 1-14 15,-9-2-5-15,5 1-12 16,0 0-6-16,-1 0-13 16,1 0-7-16,-1 5-13 15,-1 7-3-15,-3 4-8 16,-18 27-3-16,19-19-10 15,-9-3-5-15,-1-6-10 16,1 1-4-16,-5-13-2 16,7 1 2-16,1-8 6 15,9 5 1-15,2-5-4 16,1-4-6-16,8-5-23 16,0-12-12-16,0-3-26 15,5-6-12-15,13 10 0 16,-1 0 8-16,-5 12 17 15,-2 3 12-15,-10 9 9 0,-2 5 1 16,19 12 6-16,-4 1 3 16,-6 5 13-16,6 7 7 15,-9 0 15-15,-3 4 4 16,-4 5 4-16,-12-13 0 16,-4 5-1-16,-11-5-1 15,-6-2-6-15,-1 7-5 0,-15-8-7 16,7 0 0-16,-3-1-3 15,-11-9-1-15,6-2-3 16,2-2 0-16,3-8-2 16,12 4-1-16,6-9 0 15,2-2-5-15,8-5-19 16,3-5-16-16,4 1-18 16,1-1 2-16,1-4 12 15,2 6 11-15,1-2 12 16,3 2 1-16,1 5 3 15,-2 1 0-15,2-1-1 16,3 2-1-16,0 11 2 16,0-3 4-16,6 14 8 15,-4 3 4-15,4-6 4 0,7 9 3 16,1-6 1-16,2 2 1 16,-2 0 2-16,0-2-1 15,0 0-5-15,1 0-2 16,-4-3-3-16,-10-7 0 15,-5-1 3-15,4 1-2 16,-1-3-32-16,-1-3-47 0,1-9-159 16,-2-2 148-16</inkml:trace>
  <inkml:trace contextRef="#ctx0" brushRef="#br0" timeOffset="-145028.203">11817 10383 1124 0,'10'-2'585'0,"-11"2"-150"0,0 0-138 16,-4 1-142-16,4-1-51 16,0 0-61-16,0 0-17 15,0 0-10-15,-5 4-2 16,0 9-3-16,-24 29-2 16,28-33-2-16,-1-1-1 15,4 1 0-15,-4-5 3 16,7 0-32-16,-2-4-32 15,-2-1-105-15,0 0-76 16,0-1 145-16</inkml:trace>
  <inkml:trace contextRef="#ctx0" brushRef="#br0" timeOffset="-144476.698">12316 10052 1382 0,'6'6'566'0,"-17"2"-345"16,4 5-46-16,-10 4-65 15,-10-3-20-15,12 10-33 16,-5-1-13-16,-8 9-10 0,6-5-4 15,1 4-2-15,0-3-1 16,15 2-7-16,-7 0-1 16,6-6-5-16,4 2-1 15,3-7-2-15,5-1-3 16,4-3 0-16,5 1 0 16,2-9 0-16,-2-3 2 15,4-5-1-15,1-6 1 16,11-4-2-16,-3-1 0 0,7-5-2 15,3-4-1-15,-15-5-1 16,2 1 1-16,-10-3-1 16,-12-3 1-16,2 1 1 15,9 3 1-15,-13-8-1 16,0 5 0-16,-1 1-2 16,-15-5-1-16,6 13-3 15,-2 4-2-15,-3 6-4 16,12 10 0-16,-19-1-1 15,2 2 0-15,4 9 3 16,-15-4-14-16,18 7-53 16,-2 6-40-16,1-4-97 15,5 5-48-15,6 4-283 16,0-1 350-16</inkml:trace>
  <inkml:trace contextRef="#ctx0" brushRef="#br0" timeOffset="-143991.853">12729 10064 852 0,'0'-9'518'16,"-1"4"-39"-16,2 4-202 16,1 1-41-16,-2 0-74 15,0 0-32-15,-1 0-65 16,0 0-16-16,0 1-12 16,-8 19 3-16,-42 35 1 15,39-28-3-15,-4 1-7 16,3 1-6-16,11-4-7 15,-9 1-4-15,3-4-4 0,2-6-1 16,1-6-1-16,5 1 0 16,1-7 3-16,3-3 0 15,2-4 1-15,-6 2-1 16,0 0-3-16,5-2-3 16,17-7-3-16,30-11 0 15,-19 19-1-15,4 5-1 16,-11-1 1-16,8 7-1 15,-18-6 0-15,-8-1 0 16,6 4 0-16,-10-6 3 0,4 8-22 16,-2-4-32-16,-6 2 70 15,1 1-34-15</inkml:trace>
  <inkml:trace contextRef="#ctx0" brushRef="#br0" timeOffset="-143658.506">13047 9983 1471 0,'-4'-1'643'15,"-2"2"-343"-15,-2 5-88 16,-2 7-104-16,-5 3-36 15,-1 17-34-15,-1 4-11 16,-5 4-8-16,6 6-3 16,3-7-1-16,-1-4-4 15,-1 0-2-15,13-6-2 16,-6 0-1-16,4 1 0 16,6 3-1-16,-12-4-1 0,8 0-36 15,-12-4-42-15,11-11-131 16,6 6-41-16,-14-17 142 15</inkml:trace>
  <inkml:trace contextRef="#ctx0" brushRef="#br0" timeOffset="-143010.695">13590 10155 913 0,'0'-2'472'0,"4"0"-111"16,13 5-54-16,-13-1-93 15,-3-3-43-15,-4 1-71 0,2 0-30 16,0 0-15-16,0 0-2 16,-10 18-1-16,-22 32-2 15,9-25-12-15,-9-3-8 16,-2 6-13-16,-5-1-4 16,3-6-3-16,7 0-2 15,1-5-1-15,8-3-1 0,3-3-1 16,2-3 3-16,5-1-24 15,1-4-29-15,0-4-100 16,8 0-96-16,0-10 149 16</inkml:trace>
  <inkml:trace contextRef="#ctx0" brushRef="#br0" timeOffset="-142745.978">13344 10158 827 0,'8'-2'456'0,"-7"11"-44"16,8 6-112-16,-17 2-87 15,12 2-28-15,-4 2-62 16,5 1-26-16,8 2-32 16,-5 2-11-16,-1 0-18 0,6-1-5 15,6-1-10-15,-10-7-4 16,14-1-5-16,-8-5-2 15,-4-6 0-15,9 1-2 16,-13-5 6-16,3-2-26 16,-2-4-89-16,-2-1-69 15,3-1 92-15</inkml:trace>
  <inkml:trace contextRef="#ctx0" brushRef="#br0" timeOffset="-142343.387">14063 9960 1322 0,'4'-9'601'0,"-10"4"-262"16,9 1-79-16,1 0-101 16,-2 1-40-16,-2 3-64 15,0-1-23-15,0 1-22 0,0 0-5 16,-1 0-3-16,-2 10 1 16,-7 18 4-16,-17 42 1 15,11-23 1-15,-1 2 2 16,-1-7-3-16,3 1 0 15,-2-11-2-15,4-1 0 16,2-3-1-16,0-9 1 16,6-2-1-16,-4-6 3 0,10-5-36 15,5-1-25-15,6-12-107 16,5-4-60-16,-2-10 136 16</inkml:trace>
  <inkml:trace contextRef="#ctx0" brushRef="#br0" timeOffset="-141793.922">14479 9884 1135 0,'-3'0'553'0,"-1"8"-178"16,-3 2-81-16,1 5-96 15,-1 2-36-15,-7-1-66 16,-2 3-27-16,-5 2-32 16,-3 6-7-16,2 8-4 0,4 6 1 15,-1-2-1-15,7 2-1 16,-1-10-9-16,6-2-3 16,8-1-5-16,2-5-1 15,-1-1-1-15,-2-3-2 16,-7-4 1-16,-9-2-1 15,21 1 0-15,-1 1 0 0,-1-8 0 16,10 3 0-16,1-4 3 16,-4-4 1-16,17-4-1 15,1-8 0-15,3-9-3 16,4-5-2-16,1-9-1 16,-4 2 0-16,-4-6 0 15,-3-5 1-15,-8 4 0 16,-3-2 0-16,-14-1 0 15,-4 8 0-15,-6 2 0 16,-4 2-2-16,-1 11-1 16,3 5-2-16,-3 5 0 15,0 1 0-15,-1 2 1 16,-1 1-1-16,2-4-18 16,1 2-13-16,3 3-40 15,-2 0-30-15,6 3-100 0,-8 0-69 16,10 2 171-16</inkml:trace>
  <inkml:trace contextRef="#ctx0" brushRef="#br0" timeOffset="-141410.942">14779 9834 748 0,'-28'-19'446'0,"26"19"-36"16,4-3-113-16,10 6-91 0,-9-3-36 16,9-3-46-16,11 8-27 15,-5-5-39-15,4-2-10 16,13 4-13-16,-6 2-4 16,1-2-10-16,2 7-6 15,-11-2 14-15,-5-7-7 16,-11 2-39-16,3-2 20 15</inkml:trace>
  <inkml:trace contextRef="#ctx0" brushRef="#br0" timeOffset="-140395.411">15368 9663 689 0,'32'-36'400'16,"-31"31"-46"-16,4-1-61 15,-5 1-77-15,-2 4-32 16,2 1-43-16,0 0-21 0,-1 0-41 16,0 0-14-16,0 0-18 15,-1 8-7-15,-6 10 1 16,-19 31-1-16,14-21-3 15,-9-9-3-15,8 8-11 16,7 2-4-16,-8-9-8 16,14 3-1-16,-6-8-3 15,-3-4 0-15,12-1 1 16,-5-4 2-16,-3-5 2 16,-2-6 2-16,3 1-4 15,5 1-2-15,4-3-17 16,-3-5-10-16,1-1-10 15,3-2-1-15,5 1 10 16,15 8 7-16,-9-2 6 16,0 3 1-16,-2 6 2 0,-12-2-1 15,10 8 2-15,-9-5 0 16,6 3 3-16,9 7 0 16,-2-4 0-16,1 3 1 15,-2-3 0-15,-5-4 8 16,-2-1-33-16,2-2-36 15,0-3-118-15,0-3-88 16,2-3 162-16</inkml:trace>
  <inkml:trace contextRef="#ctx0" brushRef="#br0" timeOffset="-140086.89">15676 9556 1282 0,'-7'7'530'0,"-7"7"-310"16,2 7-56-16,-6 7-57 15,-1 2-14-15,1 8-25 16,-1-4-6-16,2 1-11 15,3 5-8-15,0-10-12 16,3 6-6-16,-3-8-10 0,-1-5-2 16,4-3-3-16,-2-3-2 15,8-3 10-15,0-4-16 16,3-3-60-16,2-5-45 16,-1-8 54-16</inkml:trace>
  <inkml:trace contextRef="#ctx0" brushRef="#br0" timeOffset="-138958.061">15927 9873 454 0,'-17'-39'330'0,"18"35"44"15,2-3-73-15,2-1-66 0,4 3-30 16,-5-2-42-16,4 4-24 15,-3 1-40-15,0-7-17 16,-1 7-25-16,-3-2-11 16,5 7-18-16,-9 8-7 15,15 12-7-15,3 6 3 16,7 7 6-16,8 6 4 16,-5 4 3-16,3 4 0 15,-10 1-6-15,2 6-3 16,-15-8-7-16,-5-2-3 15,-17-6 1-15,-10-5 0 0,-8 2 0 16,-4-3 0 0,0-2 0-16,-2-3 0 0,5-4 3 15,-9-7-8-15,13-5-56 16,8-2-44-16,2-11-102 16,14 3-48-16,5-4 151 15</inkml:trace>
  <inkml:trace contextRef="#ctx0" brushRef="#br0" timeOffset="-137709.901">16615 9449 691 0,'36'-30'402'16,"-32"30"-91"-16,-1-1-69 15,0-2-35-15,-4 2-65 16,0 0-26-16,0 0-39 16,0 1-12-16,0 0-11 15,0 0-5-15,0 0-3 16,-14 6-2-16,-23 34-9 16,24-30-4-16,2-2-11 15,1 3-3-15,-2-3-6 16,3-2-1-16,0-2-1 0,0-2 0 15,9-2 5-15,1-2 1 16,2 0-3-16,-2 0-3 16,0 1-6-16,14-7-3 15,39-29-3-15,-20 22-1 16,1-1-7-16,-5-1-1 16,2 6 0-16,0 4 0 15,-16 5 5-15,4 4 1 16,-3 5-3-16,-13 2 0 0,1 8 1 15,-5 2 2-15,-12 4 5 16,-2 2 1-16,-1 9 6 16,-4 4 3-16,-3 3 5 15,-2 0 2-15,-4-1 1 16,-9-9-1-16,-1-7 0 16,5 4 0-16,-1-16 0 15,4 2 0-15,5-9-2 16,-2-6-1-16,9-5-2 15,1-1-3-15,2-11-9 16,-1-1-7-16,3-4-13 16,3-4-3-16,3 11 2 15,5-7 3-15,4 6 5 16,5 8 1-16,4-4-1 16,3 7-1-16,-2 2 1 0,2 4 0 15,2 4 6-15,2 14 3 16,4 0 8-16,0 0 5 15,3 6 6-15,0-13 0 16,6 10-2-16,-5-5-2 16,1-2-5-16,13 9 0 15,-21-13 0-15,0 3 7 16,-10-8-28-16,-8-4-42 0,7-2-223 16,0 2 185-16</inkml:trace>
  <inkml:trace contextRef="#ctx0" brushRef="#br0" timeOffset="-135402.867">1604 11933 537 0,'0'-14'322'0,"2"3"1"16,1 5-56-16,-2-2-30 15,-1 3-13-15,-1 7-43 16,-1 1-27-16,1-3-62 16,0 0-23-16,-2 15-31 15,-12 36-5-15,4-7 0 16,-4 2-3-16,0 12-2 15,-5 1-3-15,3 0-7 16,1-7-1-16,0 0-3 16,8 7-1-16,-2-9-3 0,-5 1 0 15,7-11-1-15,-6-10-1 16,16-5 1-16,6-9 1 16,-6-7-1-16,-2-3 4 15,-6-7-25-15,-10-3-32 16,15-7-79-16,6-7-59 15,3-4-203-15,7-8 244 0</inkml:trace>
  <inkml:trace contextRef="#ctx0" brushRef="#br0" timeOffset="-134853.613">1927 12059 2316 0,'19'2'114'0,"-45"8"-18"16,22 2-6-16,-8-2-17 15,1 5-8-15,-18-5-24 16,-7 4-9-16,-2-1-14 0,-4-2-5 15,5-1-7-15,8 4-1 16,-6-4-2-16,-2-4 0 16,1-1 0-16,-2-2-1 15,12 3 0-15,3 3-1 16,5-4-1-16,-4-4 0 16,5-1-2-16,12-3-1 15,0 3-6-15,15 3-2 16,1-3 0-16,-1 5 1 15,6-5 7-15,-1 0 1 0,12 2 0 16,-8-2 0-16,8 6-1 16,-6 1 0-16,1 9 1 15,5 2 0-15,-11 6 2 16,0 8 0-16,-8-4 3 16,-7 8 0-16,7 2 4 15,-5-9-1-15,2 3 1 16,2-3 0-16,-1-7-1 15,2-1-2-15,1-8 0 16,2-7 0-16,3-3 2 16,5-3 7-16,4-11-32 15,7-2-39-15,-4-12-28 16,6 1 37-16</inkml:trace>
  <inkml:trace contextRef="#ctx0" brushRef="#br0" timeOffset="-133912.892">2341 12393 608 0,'9'3'415'16,"0"0"-183"-16,-4 1-29 16,-3-10-15-16,5 3-13 15,-11-2-4-15,4 4-13 16,3 4-6-16,-4-5-26 15,0 1-18-15,-1 0-30 16,-11 0-16-16,-2 1-23 16,-39 7-9-16,29 1-11 15,-7 5-5-15,2-8-7 16,4 10-1-16,-2-7-3 16,1-7-1-16,9 8-1 15,0-4 0-15,5-2-1 0,8 4 0 16,4-4-4-16,-1-6-3 15,10 9-2-15,1-9 1 16,11 3 2-16,1 4 3 16,8-4 3-16,4 6-1 15,0 0 1-15,3 3 0 16,0 3 0-16,1 3-1 16,-10 4 0-16,3-1 0 15,-27 2 1-15,2 4 0 0,-16 0 3 16,-18-4 0-16,15 2 3 15,-8-5 2-15,1 1 2 16,3-3 3-16,-9-2 2 16,-4-4-1-16,7 0 1 15,2-6-1-15,-5-7-3 16,2-7 0-16,-1-9-5 16,6 5-6-16,7-4-25 15,0 5-19-15,8-3-53 16,2 4-29-16,4 4-102 15,8 1-76-15,2 4 194 16</inkml:trace>
  <inkml:trace contextRef="#ctx0" brushRef="#br0" timeOffset="-133449.284">2598 12420 1178 0,'-2'-14'578'16,"-2"4"-212"-16,1 8-172 15,0 0-37-15,-4 13-89 16,4 9-30-16,0 10-14 16,-2 9 4-16,3 8 11 15,-2-2 2-15,-3 8-4 16,4 1-2-16,-4 2-3 16,0 2-2-16,1 5-4 15,-5-1-6-15,7-6-8 16,2 0-1-16,-7-16-5 15,9 1 1-15,-4-14-2 16,0-4 0-16,2-7 0 0,-7-9 1 16,6 3-26-16,-6-8-24 15,9-1-61-15,1 2-44 16,-3-11-95-16,7 0-114 16,3-9 234-16</inkml:trace>
  <inkml:trace contextRef="#ctx0" brushRef="#br0" timeOffset="-132920.913">2482 12469 823 0,'-8'-4'407'0,"7"3"-136"16,-3-5-22-16,5 1-63 16,1 1-28-16,5 4-30 15,-6-11-13-15,10 5-19 0,2-2-9 16,2-4-21-16,7 4-15 15,2-5-16-15,0 2-9 16,3-1-14-16,5 5-2 16,1-2-6-16,-1 2-1 15,5 8-2-15,-1 5-1 16,-10 16 1-16,13 12 1 16,-30-1 3-16,0 3 3 15,-8 2 3-15,-20-6 1 0,15 8 1 16,-13-9-2-16,2 0 2 15,-3-4-1-15,-13-8 3 16,1-3 1-16,-3-6 1 16,1-1 0-16,4-8 0 15,5-1-3-15,0-11-4 16,2-3-2-16,2-7-28 16,-1-3-22-16,8 2-54 15,3 0-32-15,4 8-74 16,5 3-63-16,0 4 172 15</inkml:trace>
  <inkml:trace contextRef="#ctx0" brushRef="#br0" timeOffset="-132403.02">3144 12339 906 0,'-7'-3'448'0,"2"4"-115"15,1-1-82-15,2 4-58 16,0 0-31-16,2-4-56 15,0 0-19-15,0 0-22 0,17 5-3 16,40 30-4-16,-20-36-5 16,5 1-6-16,-1-3-5 15,3 3-8-15,-6 3-4 16,-4-3-9-16,-3 1-5 16,-5 0-5-16,-9-5-2 15,-6-1 1-15,0 5 2 16,-9-3-11-16,-3-1-21 15,-3-1-101-15,3 4-69 16,0 1 111-16</inkml:trace>
  <inkml:trace contextRef="#ctx0" brushRef="#br0" timeOffset="-132080.032">3149 12585 861 0,'-3'-1'487'0,"1"0"-29"16,3 0-117-16,-1 0-79 16,0 0-46-16,0 0-75 15,7 0-33-15,19-3-20 0,33-3-2 16,-20 6-9-16,-3-1-5 15,1-1-15-15,-1 1-7 16,0 2-15-16,1 0-8 16,-7-1-11-16,-6 1-5 15,-8-2-4-15,-4 0 0 16,-6 1-22-16,-3 1-28 16,-3 2-39-16,0-2 252 15,-1 0-145-15</inkml:trace>
  <inkml:trace contextRef="#ctx0" brushRef="#br0" timeOffset="-83469.852">4134 12190 355 0,'0'-1'235'16,"0"0"40"-16,0 0-146 15,0 0-26-15,0 0-20 16,0 0-50-16,0 0 45 16,0-1-4-16,0 1 0 15,-1 0 5-15,0 0 8 16,0 1 1-16,-1 0-5 15,1 0-6-15,0 0-7 0,0 0-3 16,0 0-9 0,0 0-7-16,0 0-16 0,0 0-3 15,0 0-5-15,0 0-2 16,0 0 0-16,-1 0-3 16,1 0-7-16,1-1-4 15,3 0-5-15,21-5-4 16,34-1-1-16,-23 5 0 15,-4 1 1-15,-1-2 0 0,-13-2 0 16,1 3 0-16,4 2 0 16,0 1-2-16,0 2 0 15,-9 1 0-15,-8 3 0 16,-3 0 0-16,-5 1 1 16,-1 2 2-16,-6 2 0 15,-10 2 0-15,12 5 0 16,-12-5 0-16,9 7-1 15,6 0 0-15,-12-7 0 16,11 6 0-16,-9-9 1 16,1-5-1-16,7 0 1 15,-4-7 0-15,4-10 0 16,8 9-1-16,-7-12-1 16,11 8-1-16,0 0-3 15,2-6 2-15,3 5-1 16,1-1 1-16,-2-3-1 0,-4 2 2 15,6 3-2-15,-5-1 1 16,6 6 0-16,7 0-3 16,0 5 3-16,-3 1-1 15,-3 0 0-15,-3 6 2 16,-5 1 0-16,8 9-1 16,-8 0 1-16,0 1 0 0,0 4-1 15,-5-3 1-15,-3 5 0 16,-5-1 0-16,-4-3 1 15,-5-2 0-15,3 2 1 16,2 0 1-16,-12-4 2 16,9-5 0-16,-12-5 1 15,-4-3 1-15,1-4 1 16,-7 1 4-16,4-4 8 16,2-2 2-16,7-3 2 15,4-7-5-15,1-4-7 16,1-4-4-16,5-5-3 15,2 0 0-15,5-2-3 16,11-2-2-16,-5 3-2 16,-3-2-4-16,7 8-19 15,-11 0-32-15,7 8-92 0,3 4-65 16,-7 4-301-16,12 9 331 16</inkml:trace>
  <inkml:trace contextRef="#ctx0" brushRef="#br0" timeOffset="-82869.107">4659 12531 582 0,'6'-12'378'15,"19"-17"26"-15,-20 26-121 0,-5 0-95 16,0 4-34-16,-1-1-60 16,1 0-24-16,0 0-29 15,0 0-7-15,0 0-5 16,0 0 4-16,-1 4 8 16,-2 9 0-16,-1 6-7 15,1 21-7-15,3-27-11 16,-5 1-4-16,2-7-4 15,-8 0 0-15,11-1 0 16,5-2 0-16,0-4-8 16,0-2-51-16,5-6-200 15,-12-4 173-15</inkml:trace>
  <inkml:trace contextRef="#ctx0" brushRef="#br0" timeOffset="-82086.722">5057 12173 862 0,'-1'-8'394'0,"2"5"-167"16,1-3-30-16,-1 4-48 0,-1 1-29 15,0 0-40-15,0 1-19 16,0 0-22-16,0 0-3 15,-1 1-4-15,-1 16 1 16,-11 34 6-16,7-25 0 16,1 8-3-16,-11-2-4 0,9 1-9 15,2 3 0-15,-1-11-9 16,5-5-3-16,-4-8-2 16,1-6-4-16,2 1 4 15,1 1 0-15,-1-3 5 16,2-5 2-16,-2-5 1 15,1 3-2-15,0 1-7 16,0-1-5-16,1-10-4 16,0-5-3-16,8-28-1 15,-3 21 0-15,-3 13 0 16,6 5 0-16,0 11 0 16,3 3-1-16,5 1 2 15,-5 9 1-15,4 2 2 16,-3 0 1-16,11 3 0 15,4-4 0-15,-7-13 1 16,13 6 1-16,-15-8-1 0,6-4 2 16,3 0 1-16,-8 0 0 15,3-10-2-15,-9-4-36 16,0 0-99-16,-1-2-5 16,0 4 62-16</inkml:trace>
  <inkml:trace contextRef="#ctx0" brushRef="#br0" timeOffset="-81686.172">5382 12061 1100 0,'-2'-1'465'0,"-3"1"-273"16,5 4-34-16,0-4-60 15,0 1-21-15,0 27-16 0,-1 28 1 16,-3-21 2-16,-6 3 0 15,1 10-5-15,2 9-7 16,1-1-16-16,-5-8-6 16,5-7-8-16,-2-10-4 15,0 0-5-15,4-1-2 16,-5-9-2-16,8-1-1 16,5-7 17-16,-4-6-26 0,9-4-98 15,-2-4-262-15,-11-8 230 16</inkml:trace>
  <inkml:trace contextRef="#ctx0" brushRef="#br0" timeOffset="-80585.592">6346 12317 744 0,'7'-4'384'0,"-5"-4"-133"16,-1 0-84-16,3 10-31 16,-2 1-57-16,0-3-19 15,-2 0-26-15,0 0-7 0,0 0-2 16,0 0 4 0,0 0 18-16,-1 14 10 15,-5 13 16-15,-17 30 3 0,-1-19-7 16,0-3-9-16,-10-10-10 15,0 1-4-15,7-5-12 16,-7-2-6-16,11-3-9 16,1-6-5-16,5-4-4 15,11 2 0-15,-2-8 6 16,5 0-45-16,2-8-128 16,2-4-100-16,14-3 137 15</inkml:trace>
  <inkml:trace contextRef="#ctx0" brushRef="#br0" timeOffset="-80286.661">6193 12357 1154 0,'-1'0'515'15,"8"0"-268"-15,-3 3-28 16,-14-9-76-16,13 12-35 15,4 6-28-15,6 1-12 16,7 14-13-16,-9-6-1 16,-10-3-8-16,7 6-6 0,5-2-14 15,1 3-1-15,6 2-12 16,-6-5-2-16,-2-6 0 16,3-2-5-16,-5-7 5 15,-3-2 0-15,4-2-2 16,-5-7-26-16,4-4-105 15,4-3-81-15,-4-6 115 16</inkml:trace>
  <inkml:trace contextRef="#ctx0" brushRef="#br0" timeOffset="-79735.166">6999 12081 624 0,'1'-2'394'0,"-1"-2"-60"15,-1 3 70-15,0 1-184 16,0-1-44-16,1 1-86 16,0 0-32-16,0 4-18 15,2 19 2-15,2 32 10 16,-13-29 6-16,5 9 3 16,-6 7 0-16,-2-4-10 0,0 2-7 15,1 1-17-15,0-11-8 16,0 0-8-16,6-1-2 15,2-12-1-15,-1 2-1 16,11-6 1-16,-14-8-1 16,8-3-9-16,2-2-30 15,-1-6-118-15,-2 5-90 16,0 0 140-16</inkml:trace>
  <inkml:trace contextRef="#ctx0" brushRef="#br0" timeOffset="-79104.006">7384 12096 928 0,'7'-1'467'16,"-16"0"-160"-16,9 1-88 16,9 0 0-16,-16 1-94 15,13 1 6-15,-12 5-75 0,-3 3-29 16,6 8 41-16,-11 3-33 16,-6 1 24-16,3 6-8 15,-8-1-20-15,-1 3-6 16,12 10-10-16,-6-5-4 15,11-2-4-15,5-3-2 16,2-5-1-16,2-3 0 16,4-2 0-16,4-2 0 0,3-9 2 15,7 3 1-15,8-3 2 16,5-2 1-16,-1-8 1 16,2-5-2-16,0-9-1 15,1-7-3-15,6 2 0 16,-1 1-1-16,1-8 0 15,-12 5-1-15,-3 3 0 16,-5-4 0-16,-13 5 1 16,-3-3 1-16,-4-3 3 15,1 2 1-15,5 3 2 16,-6-3-1-16,-14-5-2 16,-8-1-1-16,9 2-3 15,-2-1-1-15,-4 7-2 16,4 4 0-16,-23-7-1 15,13 16-1-15,3 2-1 16,-1-2-1-16,6 17 0 0,0-2 0 16,-2 3 4-16,-1 7-23 15,-2-3-147-15,6 1-90 16,4 4 145-16</inkml:trace>
  <inkml:trace contextRef="#ctx0" brushRef="#br0" timeOffset="-77346.946">7892 11783 508 0,'-1'0'336'16,"0"0"-22"-16,0 0-108 15,0 0-33-15,0 0-49 16,1 0-8-16,0 0-16 16,0 0-6-16,0 0-1 15,0 0-4-15,0 0-6 16,0 0 0-16,0 0-11 15,0 0-8-15,0 0-15 16,7 3-5-16,10 5-4 16,24 8 0-16,-19-11-4 15,1-6-5-15,6 1-10 16,1 2-4-16,-6-1-8 16,-3-1 0-16,-4-2-3 0,-4 2 0 15,-8-4 0-15,7 4-1 16,0 3-2-16,-12-6 0 15,5 2 0-15,-8 1-1 16,1 0-2-16,1 0 1 0,0 0-26 16,0 0-21-16,0 0-69 15,0 0-36-15,0 0-70 16,0 0-65-16,0 0 190 16</inkml:trace>
  <inkml:trace contextRef="#ctx0" brushRef="#br0" timeOffset="-76838.728">8495 11652 504 0,'18'-8'363'0,"-10"4"73"16,-12-1-115-16,11 4-71 15,-13-4-27-15,4 2-76 16,8 4-33-16,-7 3-61 16,1-4-15-16,-2 0 0 15,1 6 3-15,-3 11-2 16,-5 30-3-16,8-24-7 16,-9-2-4-16,4 6-4 15,-10-3-4-15,10 5-4 16,4 1-2-16,-4-9-3 15,-3-2 0-15,3-1-2 16,-2-4 1-16,4 1 0 16,2-3 1-16,2-9 4 15,1-2 6-15,-1-7-38 16,0 4-50-16,0 1-167 16,3-23 146-16</inkml:trace>
  <inkml:trace contextRef="#ctx0" brushRef="#br0" timeOffset="-76507.259">8806 11615 1034 0,'3'-3'475'0,"-2"-2"-190"16,0 8-38-16,-1-4-74 15,-1 0-37-15,0 1-49 16,-1 0-11-16,1 0 0 16,-1 12 5-16,-3 9-4 15,-8 34-7-15,3-28-9 16,1 4-6-16,0 2-15 16,-4-2-5-16,3 3-10 15,0-5-3-15,3 4-9 16,2-4-2-16,-1-10-2 15,-1-2 1-15,4-7 0 16,3-3 3-16,2-3 2 16,4-6-36-16,-4-8 18 15</inkml:trace>
  <inkml:trace contextRef="#ctx0" brushRef="#br1" timeOffset="-71501.499">9189 11273 453 0,'0'-1'247'0,"0"0"-49"16,0 0-32-16,0-1-43 15,0 1-14-15,0 0-15 16,0 0-9-16,0 0-20 16,0 0-11-16,0 0-22 15,0 0-8-15,0 0-10 16,-1 0-1-16,0-1-2 16,-179-94 105 46,0 99-105-62,163-5-7 16,-21-1 0-16,-47 0-2 15,-1-5 0-15,-4 7 0 0,-7-3-1 16,-9-4 1-16,-7 3-1 16,-17-2 0-16,4-2 0 15,-2 8 0-15,-10-3 0 16,6 0 0-16,-9 4 0 15,-11-5 1-15,9 4-1 16,-6 1 0-16,-2-5 0 0,-1 6 0 16,-6-3 0-16,-4-2 1 15,6 3 0-15,-7-5 1 16,10 6 0-16,-1 5 0 16,-13-4 0-16,6 3 0 15,-10-2-1-15,1-3-1 16,6 10 0-16,-6-2 1 15,-2 7-1-15,-8 1 0 16,-6-1 1-16,2 8-1 16,-4-1 0-16,8 5 0 15,-13 1 0-15,-1 8-1 16,9 3 0-16,-7 10 1 16,13-1 0-16,-2 1-1 15,-3 2 1-15,24-3-1 16,-2-2 0-16,45-4 0 15,-22 0 0-15,-3-6 0 0,18 5 0 16,-14 2 0-16,27-1 0 16,18 7-1-16,-2-5 0 15,13 2 0-15,5 1 1 16,10-5-1-16,17-2 0 16,6-3-2-16,9-2 0 0,13 2-3 15,0 2-3-15,12 0-2 16,4 1-1-16,13 5 2 15,9 3 3-15,6 0 2 16,7 2 1-16,8-4 2 16,8-2-1-16,16-1 1 15,-1-2 0-15,21 2 1 16,2 6-1-16,-6-17 1 31,-39-16 0-31,1 1 1 0,126 46 3 0,4-8 11 16,10-10 5-16,-38-24 6 15,5 0 0-15,24-9-2 16,2 1-3-16,13-5-2 16,12-2-2-16,4-3-3 15,15-2 0-15,-8 0-3 16,9-1-1-16,0 0-2 0,4-3-2 16,13 2 0-16,2-1-2 15,1 0 0-15,1-2 0 16,-4 2 0-16,1 0-1 15,-7-3 0-15,4 3 0 16,-31 0 1-16,27-2-1 16,5 0-1-16,-12-2 1 15,33-2 0-15,-41-3 1 16,6 1 0-16,-12-1 0 16,-2-4 0-16,2 3-1 0,-23-7 0 15,5 1 1-15,-14-5-1 16,0-7 1-16,-3-4 0 15,-9-5-1-15,-1-3 2 16,-12 0-1-16,-12-8 2 16,-1-2-1-16,-14-4 2 15,-8-8-1-15,-12-2 1 16,-17 0 2-16,-22 1 2 16,-6 9 3-16,-27 1 19 15,2 7 4-15,-22-6 5 16,-11-6 0-16,-13-2-18 15,-11-8-5-15,-9 4-6 16,-10 7-2-16,-18 2-4 0,-9 2-1 16,-22-4-2-16,-2-3-1 15,-8-4 0-15,-11 3-1 16,10 12 1-16,-15 5-2 16,-9 11 0-16,6 5 0 15,-16-2 0-15,40 16 0 31,49 8 0-31,1 1 0 0,-142-28 0 0,9 4-1 16,15 10 5-16,69 9-12 0,38 7-75 16,4-3-119-16,18-4 125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21:53:33.80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2797 3833 172 0,'0'-1'133'0,"0"0"4"0,0-1-18 16,0 1-4-16,0 0 2 15,0 0 2-15,2 0-3 16,17 0-2-16,3-3-17 15,-15 5-6-15,-12-3 0 16,-3-1 1-16,8 4-1 16,0-4-3-16,8 6-17 15,-9-3-11-15,-7 0-16 16,7 8-5-16,-8 2-9 16,2 10-5-16,6 15-5 15,-11-4-2-15,4 11-2 16,0 1-1-16,-5-9-4 15,4 4-2-15,0-4-3 16,-2-5-1-16,1 1-1 0,-1 1 1 16,6-5-1-16,0 1 0 15,-1-8 1-15,1-4 1 16,-4-6 2-16,3-6 4 16,5-3 4-16,-1-4-13 15,5-7-90-15,-3-3-95 16,2-4 108-16</inkml:trace>
  <inkml:trace contextRef="#ctx0" brushRef="#br0" timeOffset="599.637">3130 3931 591 0,'4'-1'289'0,"7"2"-101"16,-7 0-22-16,-3 0-24 16,0-3-23-16,-2 1-8 15,0 0-1-15,-1 1-3 0,1 0 3 16,0 0-4-16,0 0-4 15,-1 0-13-15,-14 6-9 16,-34 32-17-16,20-23-9 16,-10-1-20-16,1 1-7 15,1-3-11-15,8 2-3 16,5-9-4-16,3-3-2 16,-2 2-1-16,6-2-1 0,-1-2-2 15,5 2 0-15,6-3-1 16,-8 0-2-16,21 7-1 15,-6-6-2-15,3 5-1 16,10 2-1-16,-12-6 2 16,10 2-1-16,2-3 3 15,3 1 0-15,7 6 1 16,-11 1 0-16,14 9-1 16,-4-6 1-16,-5 4-1 15,6-1 1-15,-12 1-1 16,-4 3 1-16,1 1 0 15,1 4 0-15,1 2 1 16,-9-4-1-16,0 0 1 16,5-1 0-16,-3-2 6 0,5-1-43 15,1-10-80 1,0-4-55-16,-2-7-255 0,6-9 278 16</inkml:trace>
  <inkml:trace contextRef="#ctx0" brushRef="#br0" timeOffset="1917.058">3193 4221 418 0,'0'-1'262'0,"0"0"-34"16,0 0-59-16,0 0-18 15,0 0-41-15,0 0-20 16,0 0-26-16,0 0-8 16,0 0-4-16,0 1 1 0,0 0-2 15,0 0-4-15,0 4-9 16,-1 3-3-16,0 1-9 15,-1 3-3-15,-1 0-8 16,-13 26-4-16,10-28-1 16,5-2 0-16,-1-7 4 15,2 0 2-15,0 0-1 16,0-1 1-16,0 0-8 16,0-1-2-16,0 1-4 15,1-5-2-15,2-4 0 16,-2-1-1-16,35-28-2 15,-20 25 1-15,-4 6-2 16,3 0-1-16,5 4 0 16,-3 4-1-16,5 1 0 15,-13 1-2-15,2 7 1 16,-5 1 0-16,-1 5 2 0,9 6 1 16,-10-2 3-16,3 7 1 15,7 9 3-15,-18-8 3 16,0 5 1-16,-7-3 3 15,-20-9 0-15,27 9 0 16,-24-6 2-16,2-4 1 16,-4 3 2-16,-16-7-1 15,18-4 0-15,1-2-2 16,7-9-1-16,2 0 0 0,4-2-1 16,-3-6-1-16,5-2-3 15,6 7-1-15,3-7-5 16,3 0-1-16,2 0-2 15,0-7-1-15,6 7-1 16,-1 0 0-16,7 6-1 16,-5-2 1-16,1 2 2 15,2 2 1-15,6 2 2 16,6 6 0-16,-1 9 2 16,2 2 0-16,-12-3 1 15,3 1 1-15,0-6-1 16,0 1 0-16,0 0 1 15,7-1 0-15,-7-6 13 16,-16-1-38-16,9-5-210 0,-8 2 170 16</inkml:trace>
  <inkml:trace contextRef="#ctx0" brushRef="#br0" timeOffset="3160.684">3947 3981 255 0,'2'-8'199'15,"1"-6"10"-15,9-16-52 0,-7 19-12 16,-5 9-8-16,4 1-2 16,-1-4-13-16,-3 4-14 15,0 0-35-15,0 1-8 16,-1 0-9-16,0 0-3 15,-2 9 1-15,-4 9-3 16,-7 35-9-16,13-24-7 16,-2-6-10-16,0 0-3 0,-3-8-9 15,3-4-2-15,1-2-1 16,-1-7 0-16,3-1 6 16,-4-3 4-16,3 1 1 15,1 0 0-15,0 0-6 16,0-1-5-16,6-18-3 15,8-33-3-15,-9 18-5 16,-1 1-9-16,6-5-10 16,-1 3-2-16,-3 10 2 15,2 4 7-15,-10 16 7 16,-6-1 1-16,-5 10-1 16,0 1-1-16,-2 5 2 15,-1 3 2-15,1 4 7 16,3 8 2-16,-6-2 2 15,-7 0 0-15,4 3-2 0,1-3-1 16,2 5-3-16,12 5 0 16,-13-4-2-16,-7 0 1 15,4-3-1-15,-3-2 1 16,10-1-1-16,5-2 2 16,8 1 1-16,2-3 2 15,11 4 3-15,-1-1 2 16,2-2 4-16,0-6 1 15,-5-3 3-15,11-4 4 16,9-4 9-16,13 3 4 0,-5-9 4 16,1-2-2-16,0-3-12 15,-11-6-4-15,5 4-11 16,-1 6-2-16,-17-3-4 16,5 7 0-16,-6-1-1 15,-8-1 0-15,4 2-1 16,-8 1 2-16,1-1-62 15,0 0-45-15,0 1-191 16,0-1 178 0</inkml:trace>
  <inkml:trace contextRef="#ctx0" brushRef="#br0" timeOffset="3848.473">4128 4180 500 0,'0'-2'332'0,"4"-5"33"16,-4 5-97-16,0 0-60 15,4-1-20-15,0-1-44 16,-4 3-22-16,2 0-49 16,-1 0-21-16,-1 0-22 15,0 0-1-15,0 1 4 16,0 0 0-16,-1 6-2 0,-3 13-5 16,-6 29-9-16,6-26-3 15,-3 2-5-15,1 3 0 16,-1-7-3-16,1-2 0 15,0-5 2-15,3-5 0 16,1-5 6-16,1-1 3 16,0-8 0-16,1 5-1 15,0 0-5-15,0-16-4 16,6-36-4-16,-5 25-2 0,5-1-2 16,5 6-1-16,3 5 0 15,8 1 0-15,5 6 0 16,-2-1 0-16,5 6 0 15,-10 0 0-15,4 4-1 16,-5 1 1-16,-4-1 1 16,2 2 0-16,-3-3 1 15,9 3 0-15,-6 2 1 16,0 1 34-16,-6-2-116 16,-1-1-66-16,1 1 98 15</inkml:trace>
  <inkml:trace contextRef="#ctx0" brushRef="#br0" timeOffset="4648.172">4849 4010 447 0,'4'-14'313'16,"11"-26"-3"-16,-10 23-88 16,2 3-18-16,2 5-27 15,-9 6-7-15,0-2-13 16,5 9-9-16,-5-4-36 16,0 0-15-16,-1 2-34 15,-5 3-15-15,-10 9-10 0,-39 22-7 16,37-16-8-16,2 3-5 15,-3-2-7-15,4 4-3 16,-1-4-3-16,-2 0 0 16,5-1-2-16,2-2 0 15,6 2-1-15,-2 0 0 16,6-1 0-16,1 0 0 16,14 4-1-16,-8-7 2 0,3 4 0 15,5-2 0-15,-12-7 2 16,17 3 1-16,13-9 2 15,-3-5 1-15,7-13 0 16,1-8-1-16,-4-7-2 16,2 3 0-16,-3-5-1 15,-2 4-1-15,-6 2 1 16,-2 1 0-16,-9 0 1 16,-3 0 1-16,-9-6 2 15,-3-1-1-15,-3 2 0 16,-5 1-1-16,-7 2-2 15,0 2-1-15,0 8-2 16,0-2-1-16,1 10-1 16,-2 1 0-16,-2-4 0 15,0 9 0-15,0-1 0 16,2 1 0-16,6 4-1 0,0-1-1 16,3 4-3-16,-3 0 1 15,1 1-53-15,-2 1-40 16,9 4-113-16,-9 5-74 15,-9 11 177-15</inkml:trace>
  <inkml:trace contextRef="#ctx0" brushRef="#br0" timeOffset="5381.785">5305 4218 594 0,'5'-5'384'0,"-5"-4"0"0,0 5-163 16,-6-2-22-16,6 2-43 16,5 6-24-16,-5 0-36 15,0-2-16-15,-2 0-25 16,1 0-4-16,0 0-3 16,-8 15 1-16,-23 32-9 15,32-19-6-15,-18-6-14 16,10 0-1-16,-6-3-9 15,-7-6-2-15,21 7-1 16,-2-3-3-16,-7-9 4 16,-3-3 1-16,0-9 1 15,-3 1-1-15,9 3-1 16,4-4-1-16,-3-5-6 16,10-2-1-16,0-6-2 15,2 7-2-15,4 0 0 0,-8 3 1 16,20 9-1-16,-10 0 2 15,8 5-2-15,-5-1 0 16,-16-2 1-16,4 2 1 16,-1-2 2-16,5 2 0 15,11 2 0-15,6-8 0 16,-1 3 1-16,-6-3 16 0,-1-9-62 16,0-2-40-16,-4-5-95 15,5-2-92-15,-2 2 178 16</inkml:trace>
  <inkml:trace contextRef="#ctx0" brushRef="#br0" timeOffset="5764.607">5557 4174 619 0,'27'-36'396'16,"-30"32"20"-16,-2 4-119 15,-1 2-82-15,2 2-24 16,-5 1-52-16,2 2-28 15,1 4-43-15,-3 4-15 16,5 7-13-16,-6 1 1 16,1 5-2-16,-6 2-5 0,4 2-10 15,1 10-6-15,-1-3-8 16,7 0-2 0,-12-6-2-16,3-6 0 0,-2-2 8 15,2-4-25-15,0-9-104 16,5 1-75-16,5-5 103 15</inkml:trace>
  <inkml:trace contextRef="#ctx0" brushRef="#br0" timeOffset="7771.929">5982 4082 238 0,'2'-8'208'0,"-2"5"74"16,0 2-33-16,0-1-44 16,2-2-1-16,-1 0-53 0,0-1 2 15,-1 4-62-15,0 0-30 16,0 0 0-16,0 0-22 16,-1 1 24-16,0 0 0 15,0 0-10-15,-3 5-7 16,-1 6-13-16,-11 7-8 15,-30 29-12-15,24-23-4 16,2 0-5-16,1 1-1 16,1 1-1-16,2 1 0 0,9 5 0 15,-1-2-1-15,6-2 0 16,3-1-1-16,2-11 0 16,11 5 0-16,4-9 0 15,-1-3-29-15,7-6-72 16,-5-2-62-16,1-1 89 15</inkml:trace>
  <inkml:trace contextRef="#ctx0" brushRef="#br0" timeOffset="8722.341">6339 4145 346 0,'-1'-7'222'0,"1"1"30"15,0 5-74-15,0-1-30 16,0 0-12-16,0 1-26 16,1-2-8-16,-1 2-11 15,0 0-5-15,0 0-14 16,0 0-9-16,0-1-16 15,0 1-4-15,0 0 1 16,0 0 4-16,0 0 4 16,0 0 1-16,0 0-4 15,0 0-5-15,-1 0-7 16,0 0-5-16,-9-3-8 16,-10-1-5-16,-28-1-8 0,31 11-2 15,3 1-6-15,0 2-1 16,7 1-1-16,-3-1-1 15,-3 2 0-15,-6-1-1 16,-2 0 0-16,7 2 0 16,0 4-1-16,8-2 1 15,3 1 0-15,-2 2-1 0,9-4 2 16,1 3-1-16,-2-3 0 16,4 1 1-16,-4-3-1 15,2 1 1-15,11 0 0 16,-7-3 0-16,-3-4 0 15,13-1 2-15,-9-6 1 16,2-3 1-16,10-9 1 16,-10-1 1-16,7-7-1 15,5 0-1-15,-2-1 0 16,2 1-1-16,-7 0-1 16,-2 2 1-16,-4 5 0 15,-1 0 0-15,-7 6 1 16,0 2-1-16,-3 2 0 15,-3 0-3-15,2 6-2 16,0 2-3-16,0-2-1 16,0 0 1-16,0 0 2 0,-4 10 2 15,-2 5 0-15,-14 30 0 16,10-30 1-16,2 5 0 16,3 0 0-16,0-1 0 15,6 1 0-15,-1 4 0 16,0-1 1-16,-2 2 0 15,-4-6-1-15,6-3 1 16,-4-5 0-16,5 2 1 16,0-5-1-16,0-8 10 0,2 2-53 15,0-10-30-15,6 0-124 16,2-2-153-16,7-6 231 16,-1-5-111-16</inkml:trace>
  <inkml:trace contextRef="#ctx0" brushRef="#br0" timeOffset="9753.413">6779 4122 553 0,'13'-8'289'15,"-13"5"-69"-15,3 0-17 16,-1 3-34-16,-2 0-19 16,0 0-29-16,0-2-13 15,0 1-16-15,-1 0-10 0,0 0-13 16,0 0-7-16,0 0-17 15,0 0-8-15,-6-2-8 16,5 2-2-16,-22-2-6 16,-17 3-3-16,23 7-9 15,-7-5-4-15,9 9-4 16,-4-2-1-16,-3 1-1 16,1 1 0-16,10-4 0 15,2 2 0-15,7 1-1 16,-3-4 0-16,9 3-2 15,-3-2 1-15,4-2 1 16,6 3 0-16,5-4 2 16,5 1 0-16,1-5 0 15,-4-5-2-15,-5-2-13 16,10-2-9-16,-1-3-9 16,7-1 1-16,-10-3 6 0,-2 3 6 15,-10 1 8-15,1 7 2 16,-4 3 5-16,-4-1-1 15,1 4-3-15,-1-1-1 16,0 0-1-16,0 0 1 16,-11 21 3-16,-27 27 2 15,21-15 1-15,7 6 1 0,-7 7 3 16,-1 3 0-16,-5 4 6 16,2-3 1-16,-2-2 2 15,4-2 0-15,-1-10-2 16,3 1-2-16,6-2-1 15,-9-2 0-15,10 5-1 16,-2-3 0-16,-2-9 0 16,7 0 0-16,0-10 1 15,4-3 1-15,-3 5 0 16,4-7 0-16,2-3 1 16,1-5 2-16,10-6 2 15,-6 3 2-15,2-5 3 16,2 5 1-16,8-11-1 15,1-8 0-15,7-10-2 16,4-3 0-16,12 3-2 16,-4-3-3-16,-4 1-2 0,-8 3-3 15,-10 4 0-15,3 1 1 16,-6 7 0-16,4-4 2 16,-12 0 2-16,-3 2-1 15,4 0 2-15,-7 0-1 16,-2 4-3-16,3 2 0 15,-9-1-4-15,-2 1 0 16,-8-3 0-16,8-1-1 16,6 9-1-16,1-3-1 0,1 10-9 15,-11-5-13-15,-3 5-33 16,-5 4-18-16,5-4-44 16,1 2-16-16,1-2-60 15,10 7-67-15,-9 7 171 16</inkml:trace>
  <inkml:trace contextRef="#ctx0" brushRef="#br0" timeOffset="10269.966">7014 4054 633 0,'0'-9'370'0,"-4"8"-20"15,-2-10-129-15,4 8-86 16,2 2-26-16,7 1-31 16,-7 0-6-16,0 0-9 15,0 0-4-15,15 5-15 16,29 13-5-16,-29-6-12 15,0-1-6-15,3 2-6 16,-2 4-3-16,5 5 0 16,-11 0 0-16,-7 4-2 15,2 2 0-15,-13-2-1 16,2 3 1-16,-3-3 1 16,-9-1 1-16,0 3 0 15,1 2 1-15,-16-7-33 0,1-3-33 16,4-16-148-16,-6-8 127 15</inkml:trace>
  <inkml:trace contextRef="#ctx0" brushRef="#br0" timeOffset="11338.668">7962 3868 479 0,'32'-23'322'0,"-32"14"34"16,0 2-95-16,1 4-60 15,1 0-28-15,-2 3-51 16,0 0-18-16,0-1-41 15,0 1-12-15,0 0-11 16,0 0-3-16,-1 0-6 16,0 6 0-16,-2 14 0 15,-9 23-3-15,3-15-3 16,2 5-3-16,-5 2-7 16,-2 5-4-16,3-7-3 15,-1 1-1-15,2-5-2 0,-1-5 0 16,2-1 0-16,0-1 0 15,0-6 1-15,6-3-1 16,2-4 0-16,-3-4 2 16,8-1-1-16,-4-4-25 0,0-1-51 15,0 0-27-15,0 0-110 16,0 0-105-16,0-2 206 16</inkml:trace>
  <inkml:trace contextRef="#ctx0" brushRef="#br0" timeOffset="11700.189">7853 3988 855 0,'-7'-9'392'0,"6"3"-163"0,3 4-24 15,0-4-37-15,4 1-13 16,9-3-40-16,1-1-22 16,9 6-35-16,-1 2-10 15,4 4-1-15,7 6-3 16,-7-1-10-16,5 5-4 15,-3-3-13-15,-12-6-4 0,-6-4-3 16,-6-3-1-16,8 2 0 16,-6 1 16-16,7 2-88 15,1-3-58-15,-8-6 78 16</inkml:trace>
  <inkml:trace contextRef="#ctx0" brushRef="#br0" timeOffset="15475.107">8801 3863 307 0,'2'-4'250'0,"0"-1"25"0,3-3-70 15,-2 0-18-15,1 1-40 16,-2 1-11-16,0 3-22 15,-1 0-11-15,-1 1-14 16,0 1-7-16,0 0-23 16,0 0-8-16,0 0-14 15,0 0-1-15,0 1 2 16,3 10 0-16,-3 18-4 16,-6 52-4-16,-8-33-4 15,1 0-7-15,-1-13-7 16,2 5-2-16,1-8-6 15,0-4 2-15,1-1-1 16,0-7 1-16,3-6-2 16,-1-1 1-16,5-7 4 0,2-4 2 15,1-6-35-15,4-4-33 16,4-8-149-16,-1-1-185 16,7-2 251-16</inkml:trace>
  <inkml:trace contextRef="#ctx0" brushRef="#br0" timeOffset="16041.707">8837 3833 514 0,'-1'-1'348'16,"0"0"-1"-16,0-1-137 16,0 1-32-16,-1 0-49 0,1 0-8 15,0 0-13-15,0 0-1 16,1 0-9-16,0 0-10 15,0 0-24-15,13-6-12 16,8 3-16-16,43-26-7 16,-32 28-12-16,13 3-6 15,-8 1-4-15,-16 2 0 16,3 3 0-16,-15 2 0 16,5 7 1-16,-6 2-1 0,-3 2 2 15,3-1 0-15,-1 12 1 16,-12-4 0-16,-3 0 0 15,-11 0-1-15,-8-12 1 16,8 4-1-16,-4 0-2 16,0-1 0-16,-11-2 0 15,-3-2 0-15,2-5 0 16,-4-2-1-16,19-4-1 16,-4-3 0-16,4-2 0 15,4-6-1-15,-6-2-1 16,5 0 1-16,3 0-51 15,1 0 5-15,9 1-150 16,4 1-111-16,6 2 207 16</inkml:trace>
  <inkml:trace contextRef="#ctx0" brushRef="#br0" timeOffset="17343.252">9353 3832 252 0,'1'-1'152'0,"1"-2"-5"15,0 1-10-15,2-2-14 16,-4 3-4-16,5-1-3 16,-3-1 3-16,0 1 6 15,0 0 3-15,-2 0-1 0,0 0-4 16,0 0-18-16,0 1-9 15,0 0-19-15,0 0-7 16,2 0-11-16,-2 0-6 16,0 0-7-16,0 0-5 15,0 1-7-15,0 0-3 16,0 23-5-16,-5 38-2 16,-3-17-1-16,-2-6-2 15,-1 7-5-15,-3-7-2 16,3-4-5-16,4 4-1 0,-4-10-2 15,5-2 0-15,-2-6-2 16,-3 0 1-16,5-4 0 16,-1-1 0-16,3-7 1 15,2-7 1-15,0-2 4 16,2-2-1-16,0 2-2 16,0 0-2-16,1-3-9 15,6-16-3-15,19-29-12 16,-12 29-6-16,-1-4-1 15,10 3 3-15,-6 1 12 16,3 3 5-16,-9 4 3 16,2 3-1-16,-5 1 0 15,0 2-1-15,8 3 0 16,2 4-1-16,-1 4 2 0,10 4 1 16,-8 2 1-16,-7-2 1 15,5 5 2-15,-10-1 1 16,3 8 2-16,2 0 0 15,-12 0 1-15,0-3 1 16,-4 1 1-16,3 0 2 16,-5 1 0-16,-7-3 1 15,-3-2 1-15,-7 2-1 0,3-1 4 16,-13-4 1-16,-1-1 4 16,-3-4-1-16,0-6-3 15,17 3-2-15,0-9-3 16,3-2 0-16,4-4-3 15,-3-4 0-15,7 0-4 16,1-3-3-16,2 2-1 16,2-5-22-16,4 4-55 15,-1 1-43-15,4 3-95 16,1 6-59-16,-1 5 174 16</inkml:trace>
  <inkml:trace contextRef="#ctx0" brushRef="#br0" timeOffset="18109.383">10034 3775 448 0,'36'-14'264'15,"-31"14"-3"-15,4 1-37 0,-11-1-44 16,8 0-13-16,-9 0-35 15,2-1-15-15,0-1-26 16,1 1-9-16,0 0-10 16,0 0-1-16,-1 1 3 15,0 0 1-15,-4 5-4 16,-12 9-4-16,-29 35-11 16,30-18-8-16,-12 6-11 15,-5 4-6-15,1 2-9 16,-4 3-5-16,13-5-8 15,4-5-1-15,5-3-3 16,0-10 0-16,11 1-2 16,1-2-1-16,6-5-1 15,4 3 0-15,4-3 0 16,2-1 3-16,2-4-41 16,4-2-47-16,4-8-137 0,5 0 133 15</inkml:trace>
  <inkml:trace contextRef="#ctx0" brushRef="#br0" timeOffset="19458.526">10143 4210 231 0,'-1'0'169'0,"0"0"30"16,0 0-48-16,0 0-37 15,0 4-6-15,-2 1-4 16,2 1-1-16,1-2-3 15,0-2-3-15,0 2-6 16,0-2 2-16,0-2 10 16,0 0 6-16,0 0-1 15,0 0-9-15,0 0-21 16,0-1-10-16,0 0-11 16,6-9-5-16,-1-7-10 15,32-30-8-15,-26 20-14 16,-1-2-5-16,-2-3-6 15,2-5-3-15,-3-3-3 16,3-2-1-16,-1 0-1 16,2 4 0-16,-1 15-1 15,-1 9 1-15,-4 4-1 16,-4 5 1-16,-1 5 5 0,-1-3-1 16,0 3 1-16,0 0-1 15,0 2-5-15,-3 20 0 16,-2 36-1-16,5-28 1 15,0 6 0-15,2 1 1 16,2-2 0-16,1 1-1 16,0-8 0-16,-3-3 0 0,2-3 2 15,-3 0-1-15,7 0 0 16,-4-3 1 0,1-5-1-16,2-3 1 0,-3-5-1 15,3-1 3-15,0-7 1 16,2-3 1-16,1-7 2 15,4-2-1-15,2-6-2 16,5-3 1-16,3-4-2 16,2-3 0-16,-5-4-1 15,-3-2 0-15,3-3-1 16,-4-3-1-16,0 1 6 16,1 0 4-16,-5 6 7 15,0 6 1-15,4 2-2 16,-7 5-3-16,-6 6-5 15,-3 0-2-15,-5 8-4 16,0 5-3-16,-2 3-4 0,-5 2-2 16,7 4-18-16,-6 3-36 15,11 8-118-15,3-1-131 16,2 3 189-16</inkml:trace>
  <inkml:trace contextRef="#ctx0" brushRef="#br0" timeOffset="20193.669">10787 3842 841 0,'25'-17'471'16,"-27"12"-101"-16,2 4-148 15,1-2-39-15,-1 3-71 16,0 0-23-16,-1 0-40 0,0 0-8 15,0 0-13-15,-6 20-3 16,-32 32-2-16,22-24-6 16,6-1-3-16,-2 3-2 15,0 1-4-15,4 0-2 16,-3 1-1-16,4-6-2 0,2-2-1 16,4 0 0-1,1-6-1-15,0-4 0 0,3-2-1 16,-1 0 1-16,3 1 0 15,2-3-1-15,2 0 1 16,2-5 0-16,3-4 3 16,-4-7 0-16,4-3 1 15,3 2 0-15,3-10 0 16,7 4-1-16,3-9 2 16,-2-8 0-16,5 2-1 15,-6 0 2-15,-7-7 0 16,-3 4 0-16,-14-6 4 15,6 1-1-15,-8 3 2 16,3 2-1-16,-8 3-1 16,-1 0 1-16,0 9 1 15,-5 0 1-15,2 3-2 0,-7 0-1 16,-5 4-3 0,1-1-1-16,6 8-5 15,3 0 0-15,1 5-1 0,3-2-2 16,-5 2 0-16,0 5 0 15,3-1-2-15,-1 5-1 16,1 1-27-16,-3-3-40 16,5 3-124-16,-1 1-133 15,4-4 203-15</inkml:trace>
  <inkml:trace contextRef="#ctx0" brushRef="#br0" timeOffset="21025.255">11048 4138 714 0,'-28'-3'383'0,"28"3"-104"15,-1-1-96-15,4-2-26 0,-3 1-29 16,0 1-13-16,0 0-19 16,10-1-11-16,6-2-25 15,33-13-8-15,-31 10-15 16,0-3-9-16,1 1-8 16,1 5-3-16,-9 1-3 15,1 3-1-15,-3 6-2 16,-4-6-2-16,1 5 6 15,-6 0 1-15,-8 5 4 16,2 4 0-16,-1 2-4 16,-3 3-3-16,2-3-4 15,-5 0-2-15,-9-3-1 16,8-4 0 0,8-5-1-16,-1 0 0 0,-17 8 1 15,6 0 1-15,9-9-3 0,10-3-2 16,9-6-5-16,-5 0-3 15,7-2-1-15,-1-1 1 16,-1 4 2-16,1 1 0 16,0 3 0-16,1 2 1 15,0 7 0-15,-2-1 1 16,-2 7-1-16,1 4 2 16,-8 1 0-16,3 2 0 0,0 7 1 15,-8-4 1-15,1 7 0 16,-5-1 1-16,-8-4 0 15,-3 1 1-15,-10-6 2 16,1 0 0-16,-5-7 2 16,3-3 2-16,-7-4 1 15,9-6 1-15,-7-7-1 16,7 0 0-16,6-8-1 16,-6-1-1-16,10 4-5 15,1-5-20-15,7 4-64 16,3 0-39-16,3 1-120 15,-1 4-120-15,5 5 236 16</inkml:trace>
  <inkml:trace contextRef="#ctx0" brushRef="#br0" timeOffset="21626.057">11348 3682 750 0,'5'-6'393'16,"-5"1"-101"-16,2 0-46 16,-1 5-72-16,-1 0-28 15,0 0-47-15,0 0-17 16,0 0-28-16,0 0-8 16,9 1-9-16,7 15-6 15,25 31-9-15,-11-15-2 16,-7 5-5-16,-5 2 0 15,-3 8 0-15,-12 1 0 16,-3 1 0-16,8 2 0 0,-17-7 1 16,-7-7 1-16,-6-1-2 15,-11-5-2-15,7 1-1 16,2-1-2-16,0-7 11 16,2-4-46-16,-7-15-606 15,2-8 469-15</inkml:trace>
  <inkml:trace contextRef="#ctx0" brushRef="#br0" timeOffset="23112.991">11697 4147 528 0,'3'-8'334'16,"-3"6"-38"-16,0 1-93 0,0 0-36 16,0 0-62-16,0 0-20 15,0 0-20-15,0 0-2 16,0-1-1-16,-1 2 0 16,0 0-10-16,0 0-5 0,-1 0-12 15,1 0-10-15,0 0-11 16,0 0-3-1,0 0-4-15,0 0 0 16,0 2-2-16,-1 0 0 0,1-2-2 16,-1 0 1-16,1 0-4 15,0 0-1-15,0 0-2 16,1 0-2-16,0 0 1 16,0-1 0-16,17-3 1 15,30-5-1-15,-28 7 2 16,-1 2-1-16,-2 0 0 15,-1 4 1-15,-7 1 0 16,8 6 1-16,-14 2 1 16,-2 0 0-16,-9 5 1 15,-7-3 0-15,1 6 1 16,0 3-1-16,-1 2 7 16,-7 0 1-16,-3-2 3 0,6 0 1 15,-7-2-4-15,2 3 1 16,-2-8-1-16,-7-5 0 15,2-6-1-15,5-6-1 16,4-3 1-16,16-1-1 16,-3-7 0-16,-6-5-2 15,14-5-7-15,-6 1-4 16,16 5-4-16,4 0-2 16,5 6 3-16,-4-1 2 0,5 5 5 15,1 4 4 1,-3 5 5-16,4 3 1 0,-1 3 0 15,3 5-2-15,-6 1-1 16,0 1-1-16,-5 1 1 16,0-9 0-16,-1-5-5 15,0-3-42-15,0-6-152 16,2 5-4-16,-6-15-118 16,3-4-13-16</inkml:trace>
  <inkml:trace contextRef="#ctx0" brushRef="#br0" timeOffset="23857.331">12346 3992 416 0,'5'-5'300'0,"0"4"2"16,-15-6-81-16,0 1-26 0,12 6-44 15,-2 0-12-15,-7 3-26 16,0 0-10-16,-6 1-10 16,4 1-7-16,-3 3-7 15,-8 3-6-15,0 3-11 16,-3-1-7-16,-1 5-24 16,4-2-9-16,0 2-12 15,2 1-3-15,3 1-4 16,1 2-1-16,3-3-1 15,2 0-1-15,0 0-1 16,3 0 0-16,1 2-1 16,1-1 0-16,8 0-3 15,2-6 0-15,7-8-23 16,0-1-22-16,4-5-80 16,2-4-67-16,-2-4 122 0</inkml:trace>
  <inkml:trace contextRef="#ctx0" brushRef="#br0" timeOffset="24591.531">12636 4085 759 0,'3'-7'390'0,"0"0"-89"16,0 1-71-16,-1 4-60 16,-1-2-20-16,-2 3-36 15,1 0-17-15,-1 0-20 16,1 0-4-16,-1 0-8 15,-1 0-8-15,1 0-17 16,0 0-6-16,0 0-15 16,-14-4-5-16,-35-6-7 15,27 12-3-15,-8 3-4 16,2-1-1-16,8 9-2 0,-5-1-1 16,19 6 1-16,0 0 0 15,-7-4 0-15,8 4-2 16,4 2 0-16,-3 1 1 15,-2-5-2-15,8-1 0 16,-12-2 1-16,10-1-1 0,12-1 3 16,3 2-1-1,12-5 3-15,-7-6 1 0,8-2 2 16,-11-10 0-16,6-4-2 16,7 2-1-16,-1-7-8 15,-1-1-4-15,-8 2-2 16,-6-6-1-16,-3 8 6 15,-5-3 2-15,3 5 6 16,-7 2 2-16,0 5 0 16,-2 8-1-16,-2 2-5 15,2 8 0-15,-5 4-2 16,-3-2 1-16,-2 4 2 16,0 0 1-16,1 2 1 15,1 1 0-15,1 2 2 16,0 0 0-16,2-1 1 0,0 1 1 15,2 4 0-15,-3 1 1 16,5-1-1-16,-3-3 1 16,2-4-84-16,0-4-22 15,2-6-48-15,1 1-31 16,6-11 2-16,4 1-69 16,4-17 164-16</inkml:trace>
  <inkml:trace contextRef="#ctx0" brushRef="#br0" timeOffset="25473.72">13052 4141 904 0,'3'-1'417'0,"-4"-2"-165"16,3 3-40-16,-2-1-22 15,0 1-12-15,0-1-26 16,0 0-14-16,0 0-39 16,0 0-7-16,-1 0-14 15,0-1 2-15,-1 1 4 16,-16-1-6-16,-28-25-98 16,23 30-17-16,-2 5-27 0,0 2-12 15,1 2 74-15,3 3 1 16,5-1-1-16,5 0 0 15,-5 0 0-15,9-2 0 16,-3 0-2-16,7 2-1 16,20-1-3-16,-5-6 1 15,10 1 1-15,-6-7 1 0,-6-5-28 16,12-3-20 0,3-7-38-16,1 0-7 0,0-2 29 15,-6-2 22-15,-1-2 39 16,2 4 8-1,-8 0 1-15,-2 6 1 0,-11 4-6 16,-2 3-4-16,-2 8 0 16,-2 5-2-16,-3 9 4 15,-8 3 1-15,-12 7 0 16,4 4 1-16,-9 13 0 16,15 10 3-16,-4 9 3 15,-7-2 3-15,-3-5 3 16,-13-8 0-16,9 0-2 15,-2-3-1-15,17 1-2 16,2-1 1-16,8-8 0 16,0 1 0-16,2-14 1 15,3-2 0-15,2-5-1 16,2-6 0-16,0-1-1 0,0 0 0 16,2-9-1-16,2 3 1 15,2-7 5-15,-3 0 0 16,0 0 1-16,6-10-1 15,8-17-5-15,42-29 0 16,-20 18-1-16,7-4 0 16,-5 4 1-16,-6-6-1 0,0 15 1 15,-10 4 2-15,-11 4 1 16,-2 5 1-16,-9 2 1 16,-5 0 2-16,2 2-1 15,0-1-1-15,-1 3-1 16,-4-2-2-16,5 2-2 15,-9 3 0-15,2-1-2 16,4 5-1-16,-9 1-2 16,4-4-1-16,-4 7-1 15,-1-7 2-15,-7 7-21 16,6-1-24-16,-2-5-116 16,-2-1-144-16,4 2 194 15</inkml:trace>
  <inkml:trace contextRef="#ctx0" brushRef="#br0" timeOffset="25956.876">13212 4030 770 0,'0'-6'430'0,"-3"7"-70"16,2 2-126-16,1-3-104 16,0 0-14-16,0 0-47 15,10 3-13-15,8 12-21 16,28 29-23-16,-32-30 2 0,0 2-1 16,-1 2 1-16,3-1 3 15,-5 2 7-15,-16-1 7 16,5 0 5-16,-11 4-1 15,-7 0-6-15,6 0-6 16,-19 0-9-16,7 2-3 16,-7 1-21-16,-3 0-41 15,9-2 220-15,-8-12-144 0</inkml:trace>
  <inkml:trace contextRef="#ctx0" brushRef="#br0" timeOffset="27824.192">13788 3764 414 0,'-2'0'272'15,"1"0"-18"-15,0 0-72 16,1 0-21-16,0 0-32 16,0 0-8-16,0 0-22 15,4-1-7-15,-4 0-8 16,5 1-7-16,-4 0-6 16,-1 0 0-16,3 0-4 15,-2 0-1-15,9 2 0 16,-3 0-3-16,10 2-6 15,26 8-4-15,-31-12-6 16,9-2-1-16,-4 0-3 0,2-2-3 16,10 1-4-16,-3 2-4 15,3-1-6-15,6 2-2 16,9 0-3-16,21 7-1 16,-6-2-4-16,-2 2-3 15,12 0-2-15,-20-7 3 16,13 0 4-16,0-3 2 15,-13-7 1-15,0 4-2 16,1-6-5-16,-4 5-1 0,-16 3-6 16,3 2 0-16,-13 4-1 15,-1 1 0-15,-10 1 1 16,-11 1 1-16,-11 0 1 16,9 1-1-16,12 4 0 15,-7-5-1-15,5-2-2 16,-12-3 0-16,-11-2 1 15,19 0 0-15,-10-3-1 16,17 0-1-16,-9-4-1 16,-4 0-2-16,4-6-1 15,-9 0 0-15,10 6-4 16,-1 2 0-16,-5 1-1 16,-9-1 1-16,5 4 1 15,-8-2 1-15,8 3 1 16,-8-1 0-16,1-1 1 15,2 2 0-15,-2 0 1 0,9-3-1 16,-9 1 1-16,2 1 0 16,7 0-1-16,2 1 1 15,5 2-1-15,0 0 0 16,0 0-3-16,0 0 0 16,0-1-1-16,20 1 0 15,20 0 1-15,-13 2 1 0,-2 7 0 16,6 1 2-16,4 1 0 15,-11 0 2 1,1 0 1-16,-9-4 0 0,1 2 1 16,2 0-1-16,-5-4 1 15,0 3-1-15,-4-2 0 16,0-1 1-16,-2 2-1 16,-7-5 0-16,4-1 0 15,-4 2 1-15,-1-3-1 16,0 0 1-16,0 0 0 15,0 0 0-15,-1 0 1 16,0 0 1-16,-8 2 1 16,-14 6 0-16,-35 9 3 15,30-3-1-15,-1-2 0 16,-7-7 0-16,8 4-3 16,-7-7 0-16,-2 0-2 0,4 4-1 15,1 0-1-15,7 3-1 16,4 2 0-16,7 2 0 15,1-2-1-15,5-2 0 16,6 8 0-16,0-3-1 16,2-5-1-16,-6 5 16 0,-2-8-44 15,14-2-38-15,9 11 49 16</inkml:trace>
  <inkml:trace contextRef="#ctx0" brushRef="#br0" timeOffset="30571.302">15864 3698 165 0,'0'-1'104'0,"0"0"7"16,0 0 5-16,0 0-2 16,-1 0-9-16,0 0-25 15,0-1-12-15,0 1-26 16,0 1-10-16,0-1-15 15,0 1-6-15,0-1-4 16,-1 0-2-16,2 0 13 16,0 0 9-16,0 0 19 15,0 0 15-15,0 0 17 16,0 0 6-16,0-1 11 16,0 1-2-16,0 0-11 15,0 0-10-15,0 0-14 16,0 0-7-16,0 0-7 15,0 0-2-15,0 1-3 16,0 0-2-16,-1 0-4 16,0 0-2-16,-3 11-9 0,2 0-4 15,-29 28-3-15,17-32-1 16,2-3-2-16,8-1 0 16,-10-4-1-16,14 3-1 15,2-1 1-15,-4 2-3 16,1-4-3-16,0-1-2 0,0 1-4 15,-2-4-1-15,0-5-1 16,5 0-2 0,1 1-1-16,41-28-1 0,-25 28 0 15,5 1 0-15,5 2 0 16,-4-1 1-16,-1 3 0 16,6 3 0-16,-5 0 1 15,-3 2 0-15,5 9 0 16,-8 0 3-16,-14 10 3 15,2 5 8-15,-14 4 10 16,-8 3 4-16,-6 9 3 16,-10 2-1-16,-5 4-2 15,-1 3-1-15,-10-3-3 16,-1-8-1-16,-1-7-5 16,-4-2 0-16,14-11-2 15,-2-2 0-15,8-9 3 0,6-4 1 16,0-7 1-1,7-2-1-15,1-5-6 0,7-2-7 16,2-1-14-16,6-6-6 16,3 2-5-16,-2 2 0 15,6 2 8-15,0 0 1 16,7 1 3-16,6 8 2 16,-1 2 9-16,3 7 3 15,6 15 8-15,-6-8 2 16,10 9 6-16,-5-3 0 0,-8-2-1 15,12 2-3-15,-11-3-4 16,2-2-3-16,6-3 2 16,-14-7 21-16,8-4-67 15,-10-5-56-15,12-10 63 16</inkml:trace>
  <inkml:trace contextRef="#ctx0" brushRef="#br0" timeOffset="32373.338">16783 3647 697 0,'-3'-6'352'0,"0"3"-86"15,0 3-41-15,2-1-45 16,-30-30 37-1,0 18-31 17,15 6-91-32,9 4 65 0,-1 1-199 0,5 28 3 0,-3 6 68 31,1 1-2-31,55 101-11 0,-76-82 18 16,-3 3-27-16,6-27-3 15,2 2 0-15,5-5-1 16,-6-6 0-16,11-1 0 15,2-6 1-15,-7-11 0 16,8-1 1-16,-1 1 0 16,1 2-3-16,11 4-5 15,-3-2-3-15,0-5-19 16,2-2-16-16,-2 1-37 16,0 0-26-16,0 0-58 15,11 0-35-15,18-5-181 0,28-21 238 16</inkml:trace>
  <inkml:trace contextRef="#ctx0" brushRef="#br0" timeOffset="32823.014">17134 3696 858 0,'10'-2'402'0,"-9"3"-161"15,7 1-45-15,-11 1-50 16,-3 1-19-16,-3 1-24 15,-8 1-11-15,11 3-12 16,-9 5-2-16,-5-1-6 16,-10-2-3-16,-3 5-14 15,5-2-9-15,-4 3-16 16,-1-2-8-16,-6 0-10 16,-2 0-3-16,1-8-2 15,-2 2-2-15,9-8 0 16,14 0-1-16,-5-1-1 15,19-2-2-15,-2-2-2 16,-2 1-2-16,21 2-6 16,-10 4 0-16,16 4 0 15,-7 2 0-15,1 3 4 0,11 3 2 16,-1 3 2-16,3 4 1 16,3-3 0-16,-8 3 1 15,-2-4 0-15,-1-2 1 16,0 5 0-16,-5-6-1 15,2 4 1-15,-4-8 0 16,-1-3 0-16,1-3 1 16,-4-5 15-16,3 1-24 0,0-3-107 15,4-1-95-15,-7 3 114 16</inkml:trace>
  <inkml:trace contextRef="#ctx0" brushRef="#br0" timeOffset="34109.472">17215 4092 312 0,'0'-1'213'0,"0"0"-14"16,0 1-40-16,0 0-17 0,0 0-31 15,0 0-11-15,0 0-12 16,0 0-1-16,0 0 3 15,0 0 2-15,0 0-6 16,0 0-5-16,0 0-8 16,0 0-6-16,0 0-5 15,0 0-2-15,0 0-8 16,0 0-5-16,0 0-5 16,0 0-1-16,0-1-3 15,0 0-4-15,0 0-7 16,4-11-7-16,3-6-7 15,21-37-2-15,-11 22-3 16,-3-5 0-16,6-8-2 16,0 6 0-16,-2-1-2 0,1 1 1 15,-3 10 7 1,2 3 5-16,-2 4 12 0,0 5 5 16,-7 2 0-16,-3 5-4 15,-4 9-10-15,-3 2-6 16,0 7-6-16,-2 6-1 15,-4 6-2-15,3 4-1 16,-6 1-2-16,3 4 0 16,3 0 0-16,-2-1 0 15,5 9 0-15,0-3 0 0,1 4 0 16,0-6 0-16,7-2-1 16,-1 3 0-16,2-15 0 15,5 3 0-15,-2-5 0 16,2-14 0-16,-1 0 1 15,4 0 2-15,11-1 1 16,-5-1 2-16,6-1 0 16,-7-11 0-16,-9-2-2 15,8-1 1-15,2-4 0 16,-7-1-1-16,3-8 1 16,-5 5 0-16,-11-4 0 15,7 3 2-15,-7-2-1 16,-5-3 0-16,10 3-2 15,-4 0-1-15,-3-3-2 0,10 6 0 16,-12-1-1-16,7 0-1 16,1 12 0-16,-7-5 0 15,1 12-5-15,3 10-4 16,1-3-21-16,-3 9-29 16,0 1-92-16,1 2-71 15,5 7 134-15</inkml:trace>
  <inkml:trace contextRef="#ctx0" brushRef="#br0" timeOffset="34838.239">18063 3676 796 0,'0'-10'463'0,"3"5"-63"15,-8 2-170-15,5-1-33 16,-6 3-51-16,8 3-22 16,-3-2-42-16,0-1-18 15,0 1-19-15,0 0-3 16,0 0-7-16,-18 9-1 16,-34 24-11-16,30-13-3 0,2 5-7 15,0 2-6-15,-1 2-1 16,4 3-1-16,4 2-3 15,5 0-1-15,5-1 1 16,0-8-2-16,3-1 1 16,1-1 0-16,1-1 0 15,0 2-1-15,3-7 0 16,2-2 0-16,3-3-1 16,0-3 1-16,4-6 1 15,2-1 1-15,2-11 3 16,17-1 1-16,4-13-3 15,5-6 2-15,2-2-2 16,-14-11 0-16,6 4 2 16,-2-3 0-16,-9 2 4 15,0 5 2-15,-19 5 4 16,-4 3 1-16,-6 3 1 16,-7 1-2-16,-2 2-2 0,-2-3-2 15,0 9-5-15,-8-4-2 16,1-1-3-16,4 12-1 15,-12-9-2-15,17 9-1 16,-8 7-1-16,-3-1-1 16,16 6 0-16,-13 3 0 15,6 0-23-15,0 0-34 0,1 4-118 16,17 0-79-16,-7 1 154 16</inkml:trace>
  <inkml:trace contextRef="#ctx0" brushRef="#br0" timeOffset="35787.989">18355 4024 458 0,'-1'-1'292'0,"0"0"-3"15,0 0-62-15,0 0-71 16,-2 0-35-16,2 0-38 16,0 0-14-16,0 0-6 15,0 0 4-15,0-1 0 16,1 1 3-16,1 0-6 16,23-5-5-16,37-23-13 15,-27 28-5-15,7 5-3 16,-11-1-2-16,-7 1-1 0,-6 3-3 15,-16-6-2-15,8 12 1 16,-17-5 4-16,8 2 0 16,4 9-5-16,-19-4-5 15,0 2-7-15,-10-1-3 16,-9-2-4-16,12-3-1 16,-1-1-2-16,-1-3-1 15,7-5 1-15,4-1-1 0,11-1 0 16,2-1-1-16,4-1-6 15,-4 1-2-15,0 0-4 16,0 0 0-16,16-7 2 16,31-6 0-16,-28 14 0 15,3 2 1-15,-7 2 0 16,1 3 1-16,-5 5-1 16,8 1 2-16,-9 6 0 15,-8-4 1-15,-4 2 0 31,1-8 4-31,1 1 0 0,-22 31 0 16,13-1 4-16,-20 10 4 16,1-23 8-16,-5-1 13 15,-5-2 7-15,5-10 6 0,-2-1-2 16,-3-8-12-16,-10-10-6 16,8 2-10-16,-1-5-3 15,10-9-2-15,11 3-1 16,1-8-25-16,7 0-19 15,6 11-71-15,-2 2-421 16,6-3 374-16</inkml:trace>
  <inkml:trace contextRef="#ctx0" brushRef="#br0" timeOffset="37156.386">19141 3958 302 0,'0'-2'247'16,"0"1"66"-16,0 0-41 0,0 0-54 15,0 0-18-15,0 0-38 16,0 0-17-16,0 0-34 16,0 0-12-16,0 0-26 15,0 0-9-15,-1-1-16 16,0 1-6-16,-5 1-8 15,-11 7-2-15,-28 27-5 16,26-13-1-16,-8-3-6 16,4 2-4-16,-1 2-10 15,-2-2-2-15,10 3-2 16,0 0-1-16,10-2 0 16,-2 2-1-16,9 3 0 15,0-6-1-15,2 1 0 16,6-1 1-16,-5-5-28 15,9-1-30-15,0-5-77 0,9-3-67 16,1-6 125-16</inkml:trace>
  <inkml:trace contextRef="#ctx0" brushRef="#br0" timeOffset="37938.756">19573 4043 571 0,'0'-1'349'16,"0"0"-39"-16,0 0-124 16,-1 0-29-16,0-1-43 15,0 1-8-15,0 0-10 16,0 0-5-16,0 0-10 16,-4-2-4-16,-8-6-9 0,-26-14-3 15,29 23-9-15,-5-2-7 16,-2 4-19-16,-4-1-8 15,-3 8-10-15,-2-5-5 16,2 11-3-16,3-6-2 16,-3 1-2-16,7 10 0 0,-1-6 0 15,3 4-1 1,4-4-1-16,3 0-1 16,6 5 0-16,2-5-1 0,0 2 0 15,3-2 0-15,2-9 0 16,1 4-1-16,6-7 4 15,-2-1 0-15,2-1 2 16,5-3 2-16,0-7-1 16,3-2-2-16,7-7-7 15,4-2-2-15,5 1-2 16,3-2 1-16,-4-2 4 16,-12 2 2-16,-5 2 2 15,-6 0 1-15,-12 8 1 16,13 6 0-16,-13 1-2 15,-3 11 1-15,3 5 2 16,-17 0 0-16,5 8 7 16,-1-3 1-16,6 8-2 15,-6-3 0-15,7 2-5 0,-4-1 0 16,-4-5-1-16,7 3-1 16,0-2 0-16,2 2 1 15,2 0-1-15,10-5 2 16,1 2 0-16,-1-6 0 15,0-6-9-15,1 5-28 16,-7-15-75-16,5 2-51 0,6-4-181 16,-1-8-6-1,13-3 208-15</inkml:trace>
  <inkml:trace contextRef="#ctx0" brushRef="#br0" timeOffset="38881.448">20078 4046 501 0,'3'-11'328'0,"4"-1"12"0,-9 7-50 16,2 0-84-16,-2-1-37 16,3 8-57-16,-7-4-23 15,-2 6-16-15,-4 3 1 16,-7-6 5-16,3-1 1 16,10 5-16-16,-14-4-10 15,-4 3-22-15,7 11-12 0,-24-14-9 16,21 13-4-16,-3-3-5 15,-3-5 0-15,10 8-2 16,1-5 0-16,7 3-2 16,4 2 0-16,7-4-2 15,-1-1 0-15,7-2-1 16,-1-1-1-16,5 0 2 16,4-6 2-16,4 0 3 15,2-4 0-15,5-6-1 16,2-1-3-16,-10 0-4 15,6 1-1-15,-4-1 2 16,-16-3 1-16,7 2 1 16,-13 0 0-16,-3 9-7 15,7 6 0-15,-8 6 0 16,4 4 1-16,-13 3 6 16,2 7 0-16,-7 7 2 15,-6 3 0-15,-2 10 3 0,-8 0 2 16,-1 12 2-16,2 5 1 15,7-7 1-15,1 0-2 16,6-13 0-16,2-4-1 16,0-4 0-16,5-4-1 15,0 1 1-15,4-4 0 0,4-1 0 16,-1-4 1-16,5-7 0 16,1-3 3-16,2-3-1 15,1 2 2-15,2-3-1 16,3-5 1-16,0-4-1 15,5-5 0-15,3-10-4 16,-1 0-1-16,10-9-1 16,9 2 1-16,3-4 2 15,12 1 1-15,-14-1 2 16,-7-3 0-16,-10 6 1 16,-15-3 2-16,-3 0 2 15,2 1 0-15,-3 4 2 16,4-8 0-16,-9 10 4 15,2 2 1-15,-8-1-3 16,-12 4-2-16,1 7-9 16,-9-4-2-16,-2 5-3 15,6 4-1-15,1 0 0 0,5 4-1 16,8 2-4-16,3 1 3 16,5 2-37-16,-1 1-29 15,0-3-80-15,1-1-67 16,5 2-233-16,1-3 286 15</inkml:trace>
  <inkml:trace contextRef="#ctx0" brushRef="#br0" timeOffset="39355.943">20419 3894 775 0,'1'9'455'16,"-2"-9"-42"-16,1 0-119 16,6 0-123-16,-6 0-34 15,0 0-53-15,2 6-17 16,8 22-23-16,30 32-7 16,-35-30-6-16,-5 1 0 15,1-3 2-15,-1-6-3 16,11 1-7-16,-5-4-4 15,3 2-6-15,-4-1-1 0,-7-1-1 16,-4-1 1-16,-4 1 1 16,0-1-1-16,-2 0-3 15,-1 1 4-15,-16-5-45 16,-5 0-44-16,-2 0-558 16,-10-6 444-16</inkml:trace>
  <inkml:trace contextRef="#ctx0" brushRef="#br0" timeOffset="40338.841">21500 3740 653 0,'9'-12'322'0,"4"-1"-105"15,-1-1-37-15,-5 6-46 16,-1 1-10-16,-1 4-10 15,-2 0 0-15,-2 0-5 0,-1 2 5 16,-1 1-4-16,0 0-6 16,-1 0-15-16,-10 10-7 15,-29 42-11-15,27-26-7 16,8 8-11-16,-12 2 0 16,4 3-19-16,6-3 1 15,-7 3-18-15,15 0-6 16,-3-6-4-16,0 0-6 0,-1-9 6 15,6-1-2-15,-7-8 3 16,3-2 0-16,-1-6-2 16,-15-7-16-16,22-2-48 15,-10-5-46-15,1-4-113 16,0-3-69-16,-2-2 176 16</inkml:trace>
  <inkml:trace contextRef="#ctx0" brushRef="#br0" timeOffset="40672.149">21303 3857 619 0,'-14'0'391'15,"3"-3"19"-15,0-4-126 16,11 3-105-16,7 0-2 15,-1-4-72-15,11 5-12 16,7-3-5-16,1-1-31 16,13 6 9-16,-2-2-7 15,-1 6-8-15,-2 0-1 0,-6-1-7 16,5 1-5-16,-1-2-13 16,4 1-6-16,-8 0-6 15,-7-1-2-15,-6-1 1 16,-4 0 0-16,2 0 11 15,-6-2 0-15,-1 1-112 16,-4 1 132-16,-2-1-61 16</inkml:trace>
  <inkml:trace contextRef="#ctx0" brushRef="#br0" timeOffset="42504.747">22570 3677 360 0,'29'-37'291'0,"-29"36"79"16,6-1-88-16,-6 0-75 15,0 2-43-15,0 0-61 16,-1 0-13-16,0 0-14 16,-1 0 4-16,1 4 0 0,-1 9-8 15,0 8-15-15,-7 27-7 16,1-23-7-16,-3 8-3 15,-7 7-7-15,3 1-6 16,-8 4-10-16,11 0-4 16,-3-8-5-16,2-7-1 15,6-10 0-15,-10-4 2 0,12-7 0 16,-5-4 5-16,4-5-53 16,15 0-32-16,-4-8-90 15,4-4-79-15,7-12 157 16</inkml:trace>
  <inkml:trace contextRef="#ctx0" brushRef="#br0" timeOffset="43035.539">22565 3630 751 0,'-4'-5'382'16,"4"1"-104"-16,-2 0-47 16,3-1-62-16,-1 4-28 15,0-1-34-15,0 1-9 16,2-2-11-16,9-6-5 15,7 2-15-15,24-35-8 16,-18 37-12-16,3-10-6 0,4 7-13 16,5-3-5-16,7 10-11 15,-5 3-3-15,0 8-3 16,-13 3-2-16,-8 1-1 16,0 3 1-16,-12 0 2 15,6 6 0-15,-15 0 2 16,2-5 1-16,-11 4 0 15,-4-2-1-15,8 3-1 16,-18-3 0-16,-5-2-1 16,2 1 0-16,-13-8 0 15,12 3 0-15,3-9 1 16,4-4-1-16,1-4 1 16,0-2 1-16,6-3-20 15,-1 1-21-15,3 0-61 0,1-1-30 16,3 5-52-16,3 2-29 15,2 3-135-15,1 6 215 16</inkml:trace>
  <inkml:trace contextRef="#ctx0" brushRef="#br0" timeOffset="43937.955">23148 3565 713 0,'7'-11'392'15,"2"-1"-69"-15,0 3-54 16,-1 0-68-16,1 2-20 15,-2-2-30-15,0 1-14 16,-2 5-30-16,-1-2-12 16,-4 3-21-16,0 1-13 15,-1 1-18-15,0 0-12 0,-2 7-13 16,-7 11-1-16,-26 40-1 16,24-42 0-16,-1 16-2 15,-7 13-3-15,-3-8-3 16,-1 11-2-16,-8-6-2 15,15 6 0-15,-13-4-1 16,8 8-3-16,11-9 0 16,-5-12 0-16,19-1 0 15,-19 1 8-15,-27-10 2 16,29-10-5-16,5-8 4 16,8-8-1-16,30-6-4 15,-29 4 2-15,-2-9-15 16,9-5-17-16,9-9-31 15,2-9-17-15,14-2-21 16,-5 0 4-16,-5 2 25 16,6 5 18-16,-8 10 31 15,0 1 7-15,1 10 5 0,-1 1 1 16,3 4 4-16,-2 4 3 16,-2 6 8-16,2 6 3 15,-6 7 3-15,2 1 0 16,-1 6-3-16,-9 2-1 0,0 3 0 15,-3 0 0-15,3 7 4 16,-6-5 1-16,-11-1 6 16,-9-5 1-16,-9-6-1 15,0 4 1-15,4-4-1 16,1 4 1-16,-10-13 5 16,2-2 2-16,-6-6-2 15,-1 0-4-15,11 3-7 16,-3-7-5-16,9-1-6 15,-3-2-2-15,6-5-1 16,8 5-6-16,19 3-46 16,3-11-13-16,-11 12 30 15</inkml:trace>
  <inkml:trace contextRef="#ctx0" brushRef="#br0" timeOffset="45339.932">23879 3659 411 0,'23'-28'236'15,"-17"25"-18"-15,-4 4-16 16,-12-5-17-16,16 5-13 15,-8-1-26-15,2-2-12 0,0 2-30 16,-1 0-14-16,0 0-29 16,0 0-13-16,-6 10-25 15,1 8-9-15,-11 25-6 16,12-19-1-16,-26 0-1 16,-5 1 0-16,12 0 0 15,1-4 1-15,26-7 0 16,-8-3 2-16,-1-11 4 15,10 1 1-15,-12-5-1 16,11-5-2-16,4-3-6 16,-4-5-3-16,17-4-6 15,5-4-4-15,-5 2-11 16,-5-4-3-16,-1-1-8 16,-7 5 4-16,5-1 10 15,-1 2 5-15,-11 13 10 16,3-6 1-16,-9 10 0 0,5 6-1 15,-16 1 0-15,-5 9 1 16,0-4 4-16,-6 11 3 16,2-2 1-16,-7 5-1 15,-8 9-2-15,4-6-2 16,3 6-2-16,7 1-1 16,5 0-1-16,1 0 0 15,10 12-1-15,1-1 2 0,5-4-1 16,0-4 1-16,2-13 2 15,0 1 0-15,4 0 1 16,2-2 1-16,0-4 9 16,5-4 4-16,1-5 7 15,-1-1 1-15,8-5 9 16,3-1 1-16,6-8 0 16,6 1 1-16,12-4-13 15,8 0-4-15,-5 0-5 16,-5-2-2-16,-12 4-3 15,-12 1-2-15,1 3-1 16,-4 5-4-16,-6 0-4 16,1-2-10-16,-2 15-28 15,-6-7-15-15,6 4-56 16,-12 2-43-16,-17-10-193 16,19 2 222-16</inkml:trace>
  <inkml:trace contextRef="#ctx0" brushRef="#br0" timeOffset="46138.502">24082 3857 518 0,'0'0'323'16,"0"0"0"-16,0 0-51 0,0-1-63 15,0 0-22-15,0 0-42 16,3-3-12-16,1 1-20 16,-2 1-11-16,-2 1-19 15,0 0-11-15,0 0-18 16,0-1-7-16,0 2-12 16,3 12-4-16,-3 14-7 15,-8 33-4-15,-5-35-4 16,1 2-2-16,-4-3-5 15,6-3 0-15,1-2-3 16,1-1-1-16,3-4 0 16,-2-4 0-16,3-9 2 15,0 0 3-15,6-1 0 16,-2 1 0-16,0-1-4 16,0-1-5-16,2-3-6 15,9-23-8-15,13-26-12 0,-12 21-4 16,5-2 1-16,0 3 5 15,2 4 13-15,1 6 3 16,-3 2 3-16,4 8 1 16,4 3 1-16,-5 3 2 15,4 5 1-15,-8-5 3 16,-3 4-1-16,-2 0 0 16,3-2-1-16,-6 4 1 0,2-4-8 15,5 3-51-15,-12-2-110 16,13 0-71-16,-1 0 128 15</inkml:trace>
  <inkml:trace contextRef="#ctx0" brushRef="#br0" timeOffset="46875.432">24751 3671 893 0,'6'-7'484'0,"-3"3"-129"16,-9 4-127-16,19 0-45 15,-22 1-62-15,6 0-20 0,2 2-27 16,-27-2-8-16,11 7-8 16,-5 4-2-16,-8 3-6 15,11 4-7-15,-5 6-10 16,1 3-7-16,5 0-7 15,0 3-5-15,10-11-4 32,4-9-2-32,0 0-4 0,-10 32 0 0,10-5-1 15,3-1-1-15,3-16 0 16,4 2-1-16,3-1-1 16,-2-4 1-16,4-11 0 15,3-5 2-15,2-2 4 16,6-3 4-16,10-5 3 15,-3-3 2-15,4-16-4 16,1 3 0-16,-1-5-2 16,6-3-2-16,-5-5 2 0,0-6-1 15,-5 4 1-15,-9-4 0 16,-5 8 1-16,-4 4 0 16,-10 0 0-16,-1 6-2 15,-10 7-4-15,-11-3-2 16,0 12-3-16,-3 3-2 15,-5 0 0-15,-4 5 0 0,1 2-1 16,15 4 1-16,-4 0 0 16,6 1 2-16,-2-3 0 15,-14-3 0-15,12 0-2 16,3 0 0-16,4-3-35 16,6-1-21-16,5 4-75 15,1 6-47-15,4 0 58 16,-1 4 47-16</inkml:trace>
  <inkml:trace contextRef="#ctx0" brushRef="#br0" timeOffset="47735.903">25065 3984 692 0,'7'-12'340'0,"0"-1"-102"15,1 6-19-15,-2-5-41 0,2 12-16 16,-7-7-31-16,6 11-14 16,-6 1-14-16,1-1 1 15,-1 5-7-15,-2-8-6 16,-4 12-16-16,-1-6-14 15,-5 4-22-15,-4 3-7 16,0 8-11-16,0-1-3 16,3 10-5-16,-3-7-2 15,2-3-3-15,-6-2-1 0,6-6-1 16,0-1 1-16,3-6-1 16,3-2 0-16,-2-4 1 15,8 0 1-15,1-1-3 16,0-2 0-16,0 2-5 15,0 0-2-15,0 0-2 16,0-5-2-16,1 1-1 16,2-2 1-16,-1 3 1 15,0-2 1-15,2-2-1 16,7 0 0-16,27-26-1 16,-27 26 1-16,-1 0 1 15,1 8 0-15,0 1 0 16,0 1 0-16,2 12 0 15,-3-5 1-15,1 1 1 16,0 2 1-16,3-4 1 0,0 1 1 16,-1-3 0-16,4-1 0 15,-1-3-9-15,-3-1-22 16,3 2-77-16,-2-3-37 16,-7-3-115-16,3 2-74 15,2 1 219-15</inkml:trace>
  <inkml:trace contextRef="#ctx0" brushRef="#br0" timeOffset="48070.113">25405 3878 866 0,'-13'2'454'0,"3"0"-101"16,0-1-135-16,-5 8-101 15,4 0-25-15,-2 9-37 16,-2 9-7-16,-1 2-1 16,-3 6 5-16,0-3 13 15,0-3 4-15,-1 3-7 0,2 1-10 16,1 2-19-16,-6 1-9 15,9 2-12-15,-5-5-3 16,-1-2-4-16,10-5 1 16,-1-7-12-16,5-5-43 15,3-10-78-15,1-4 79 16</inkml:trace>
  <inkml:trace contextRef="#ctx0" brushRef="#br0" timeOffset="49085.827">25862 3788 323 0,'0'-1'244'0,"0"0"40"16,2 0-36-16,2-3-53 15,1 2-20-15,-2 0-28 16,0 0-5-16,-2 1-21 15,-1 0-6-15,0-1-12 16,0 2-12-16,0 0-11 16,-1 0-8-16,-8 11-14 15,-19 11-7-15,-19 39-15 16,20-32-8-16,-3 4-14 16,8 2-4-16,-5-5-5 15,8-1-2-15,1-5-1 0,7 2 0 16,0-6-1-16,0 1 0 15,11-5 0-15,-7-3 0 16,7 3-3-16,6-4-2 16,5 0-32-16,-1-4-34 15,13-8-97-15,6 0-61 16,10-6 137-16</inkml:trace>
  <inkml:trace contextRef="#ctx0" brushRef="#br0" timeOffset="49702.416">26219 3854 576 0,'-5'-11'324'15,"12"6"-68"-15,-12 1-97 16,11-2-9-16,7 5-7 16,-16-2 3-16,-2 5 2 15,2 0 1-15,2-2-13 0,-4 0-8 16,-10 1-20-16,-8 3-19 16,-30 6-38-16,20-4-12 15,4-3-21-15,0-1-6 16,10 7-6-16,3-1-2 15,3-1-2-15,4 0-1 16,0-7-1-16,3 7-2 0,3-7-5 16,3 2 0-16,8 0-3 15,2-7 0-15,6 7 3 16,2 0 1-16,2 1 1 16,1 8 3-16,-2 5 1 15,8 1 0-15,-6 4 0 16,4 10 1-16,-14-7 1 15,-5-6 0-15,-4 2 3 16,0-10 0-16,0 1 6 16,-8 4 2-16,-1-3 5 15,-7 0 1-15,-6-4 0 16,-1 1-2-16,-4-4-2 16,-5 0-1-16,7-1-2 15,6-4 0-15,-2-3-3 16,2-4 0-16,1-3 0 0,-3 4-2 15,4-4-3 1,2 3-4-16,5 3-29 0,1 4-18 16,2 2-54-16,-4 1-36 15,-1 3-90-15,9-5-80 16,4 2 196-16</inkml:trace>
  <inkml:trace contextRef="#ctx0" brushRef="#br0" timeOffset="50218.256">26507 3792 851 0,'0'-1'412'16,"0"0"-140"-16,0 0-58 15,0 0-54-15,0 0-22 16,0 0-29-16,9-1-11 16,8 3-22-16,33 12-9 15,-30 3-14-15,1 4-2 16,-1 8-6-16,2 10-2 16,-3 0-7-16,-10-6-5 0,-8 3-3 15,-6-7 0-15,-4-1 4 16,-5 7 0-16,-6-5-1 15,-9 2-2-15,-6-3-8 16,-2-2-5-16,2-4-4 16,3-4-4-16,10-4 3 15,3-4-11-15,4-10-54 16,5-1 351-16,6-12-241 16</inkml:trace>
  <inkml:trace contextRef="#ctx0" brushRef="#br0" timeOffset="60531.132">2949 5497 528 0,'2'-7'310'0,"1"1"-67"16,-1-3-60-16,-2 6-24 15,0 2-45-15,0-1-17 16,0 1-17-16,0 0-12 16,0 0-21-16,0 0-1 15,0 0-4-15,0 0 4 0,0 0 4 16,0 1-4-16,0 0-12 16,0 0-7-16,0 5-10 15,1 7-4-15,-1 0-6 16,1 29-1-16,-3-31-1 15,2-3-1-15,3 3 1 16,-5-4 0-16,2 1 2 16,0-1 0-16,-2-1 1 15,0 0 1-15,0-5 2 16,1-1 2-16,0-1-3 16,0 1 0-16,0 0-6 15,1-2-1-15,2-9 0 16,3-2 0-16,14-30-1 15,-12 28 0-15,-2 0 2 16,4 2-1-16,-8 2 2 16,5 4-1-16,-7-3-1 15,-6-3 0-15,-2 5-2 0,4 3-1 16,-7 4-2-16,2 5-1 16,-10 3-2-16,-2 2 0 15,5 3 0-15,-12 0 1 16,2 6 1-16,-6 1 0 15,-6 6 1-15,6 3 0 16,3 0 1-16,1 1 0 0,8 5-1 16,5 0 0-16,5 5 0 15,6-1-1-15,4 0 0 16,0-2 0-16,4-10 2 16,-2-1 1-16,4-4 3 15,2-4 4-15,3 0 4 16,5-2 3-16,5-7 3 15,6-4 3-15,7-3 3 16,-3-2-1-16,7-3 1 16,-3-2-3-16,-6-2-4 15,0 1-1-15,-4 1-4 16,-3 1 0-16,-1-1-3 16,2 7 0-16,-15-4-3 15,1 1 0-15,0-1-5 16,-6 2-20-16,5 1-59 15,0 4-42-15,-5-1-180 0,0-1-261 16,2 6 371-16</inkml:trace>
  <inkml:trace contextRef="#ctx0" brushRef="#br0" timeOffset="61247.168">3205 5654 637 0,'-1'-4'356'0,"2"1"-54"0,2 0-61 16,-3 1-61-16,0 1-26 15,0 0-34-15,0 0-17 16,0 1-24-16,0 0-6 16,-1 0-12-16,-2 5-4 15,-5 20-10-15,-11 28-3 16,7-32-8-16,4 11-4 0,-3-14-9 16,5 5-6-1,-1 3-8-15,0-8 0 16,1 0-4-16,2-7 1 0,-6-7 1 15,5 2 1-15,1-4 7 16,2 0 2-16,5-8-1 16,-4-3-3-16,4-8-8 15,1 3-1-15,0-2-3 16,6-1 0-16,-5-3 0 16,5 12-1-16,-1-9 0 15,-1 6-1-15,5 1-3 16,-2-11 0-16,6 10-1 15,12-3-1-15,4 1 1 16,-4-2 1-16,1 3 4 16,1 4 0-16,-19-3 3 0,7 10 0 15,-7 0 1-15,-11-5 1 16,16 12 0-16,-9-6 3 16,2 0-27-16,-5 0-46 15,-5-5-133-15,0 5-150 16,0-1 213-16</inkml:trace>
  <inkml:trace contextRef="#ctx0" brushRef="#br0" timeOffset="62045.257">3867 5545 444 0,'-1'-1'305'16,"0"-2"29"-16,-1-1-44 16,1 3-69-16,0 0-33 15,0 0-51-15,0 0-21 16,-7-3-15-16,2 1-5 0,1 3-16 15,-8 4-7-15,-27 21-21 16,18-12-9-16,-3 2-14 16,8 7-7-16,-1 2-10 15,3 7-4-15,2-4-2 16,-7-3-1-16,10-3 1 16,-7-3 0-16,12 5 4 15,-4 3 0-15,10-1-3 16,3-8-2-16,1-3 1 15,6-5 1-15,2-1 6 16,3 2 0-16,10-4-1 16,-3-5 1-16,15-2 0 15,0-8 1-15,6-3 2 16,2-8-2-16,-14-9-1 0,2 0 0 16,-7 1-1-16,-5-2 1 15,-1 5-1-15,-7-1 0 16,-7-7 3-16,-5 2-1 15,-6 5 1-15,-2 1-2 16,-3 6-1-16,1 4 1 16,-8-1-2-16,3 7 0 15,-9 1-4-15,3 4-2 0,0-2-2 16,-2 1 0-16,4 5-2 16,-8-5-1-16,4 6 0 15,6 0 0-15,0 3 0 16,27 3-2-16,-18-3 4 15,-8 1-18-15,8-1-67 16,-19-2-73-16,39 5 90 16</inkml:trace>
  <inkml:trace contextRef="#ctx0" brushRef="#br0" timeOffset="63030.025">4253 5833 204 0,'31'-35'166'16,"-29"24"51"-16,2 2-20 15,-7-6-12-15,7 5-2 16,0 2 3-16,-4 1 1 0,5 0-6 15,-4 6-9-15,-6-3-21 16,13 4-13-16,-12 6-29 16,0-9-19-16,8 11-35 15,-8 4-15-15,-8 1-20 16,3 11-4-16,4 0-6 16,-19-3 0-16,14 0-2 15,-3-1-1-15,-12-4-1 16,17-3-1-16,-1 2 0 15,-4-6 1-15,6-4 1 16,0 1-1-16,5-4 3 16,1-2 1-16,-4-1-1 15,5 0-2-15,0 0-6 16,0 0-2-16,0 0-5 0,0-1 1 16,4-5-1-16,2-1 1 15,18 3 1-15,23-29-1 16,-32 28 2-16,-6-3 0 15,4 5-1-15,-1 3 1 16,1 2 1-16,3 8 1 16,-17-1 1-16,9 1 2 15,5 4 0-15,9-3 0 16,-7-2 0-16,-2-3 0 16,1 0 0-16,-5-1 0 15,6 0 1-15,-3-1 11 0,-1-2-58 16,-2-3-38-16,4 0-140 15,0-3-196-15,-3 0 276 16</inkml:trace>
  <inkml:trace contextRef="#ctx0" brushRef="#br0" timeOffset="63412.048">4605 5646 788 0,'-5'1'406'16,"-5"-1"-94"-16,1-5-100 16,1 11-64-16,-1 5-30 15,5 6-39-15,-15 2-11 16,11 2-12-16,-1 0-2 0,0 9-4 15,9 0-4-15,-14 6-2 16,0 2-3-16,-2-7-8 16,-4 4-4-16,2-6-10 15,-3 3-6-15,4 4-5 16,2-4-1-16,1 9-2 16,-1-5 0-16,1-6-1 15,-1-4 0-15,12-8 2 16,3 0 2-16,-2-15-5 15,5 5-28-15,-1-14-133 16,-1-7 2-16,21-11 72 16</inkml:trace>
  <inkml:trace contextRef="#ctx0" brushRef="#br0" timeOffset="64744.559">4893 5103 407 0,'-2'-1'276'16,"2"0"-13"-16,0-1-64 16,0 1-17-16,0 0-27 15,0 0-15-15,0 0-23 16,0 0-14-16,0 0-26 15,0 0-9-15,0 0-15 16,-1 1-6-16,0 0-11 16,0 0-4-16,-3 6-7 15,-2 5-3-15,-11 2-5 0,-19 29-3 16,29-27-4-16,-3 2-2 16,-1-11 2-16,5 5-1 15,10-4 1-15,-6-6 3 16,-2-2-3-16,4-4-3 15,-2 4-8-15,2 0-9 0,6-8-15 16,9-7-6-16,39-23-1 16,-36 27 5-16,-1 2 11 15,6 3 7-15,-10 3 5 16,1 3 0-16,-2 3 0 16,-4 3 0-16,0 4 3 15,-6 0 2-15,-2 3 13 16,0 6 6-16,-3 7 10 15,-3 1 5-15,-6 3-3 16,-7-2-1-16,-5-4-6 16,0 6-3-16,-1-3-4 15,-5-1-2-15,2-5-1 16,6-4-2-16,-2-8-2 16,2-3 0-16,9-1-1 15,-11-7 0-15,4 1-1 0,10 5 1 16,-8-8 1-16,0 2-2 15,6 2-1-15,-2-10-2 16,10 5-6-16,0-3-2 16,4-6-6-16,0 0-3 15,6 3-2-15,1-2 1 16,2-1 3-16,9 10 2 16,-6 0 4-16,1 6 2 0,6 12 5 15,-9-6 3-15,4 9 4 16,9 5 1-16,-14-3-1 15,-2-4-2-15,1 0-2 16,-9-6-2-16,9-1 0 16,-5-2 1-16,11 2 3 15,-3-6 0-15,-6 1-2 16,1 0-15-16,-9-7-70 16,7 3-42-16,-4 1-110 15,0 0-97-15,7-1 214 16</inkml:trace>
  <inkml:trace contextRef="#ctx0" brushRef="#br0" timeOffset="65067.818">5247 5178 1100 0,'0'0'465'0,"-1"0"-273"16,0 0-37-16,0 0-61 16,1 0-15-16,5 0-9 15,16-1 0-15,18-2-6 16,-23 1-4-16,-6-1-13 15,8 5-7-15,5-1-11 16,-4 2-7-16,2 6-9 16,-5-1 11-16,-6-3-65 15,-3-1-67-15,-5 1 72 16</inkml:trace>
  <inkml:trace contextRef="#ctx0" brushRef="#br0" timeOffset="66077.585">5094 5705 446 0,'4'0'282'0,"4"1"-35"16,-7-1-56-16,0 0-18 15,2 0-30-15,0 0-8 16,1 2-14-16,0 0-10 15,-4-2-17-15,0 0-10 16,-1 2-8-16,0 0-6 16,-15 1-12-16,-23 41-8 0,24-31-26 15,0 5-8-15,3 4-8 16,-4-2-4-16,8 3-2 16,1 0 0-16,2-3-2 15,-1 0 0-15,6-2-1 16,0-4 1-16,3-3-1 15,0-1 1-15,0-2 3 16,0-1-4-16,2-3-58 16,-9-2-33-16,15-4-129 15,2-1-134-15,4-6 233 16</inkml:trace>
  <inkml:trace contextRef="#ctx0" brushRef="#br0" timeOffset="66764.85">5600 5769 546 0,'-4'-11'337'16,"0"7"6"-16,0 4-117 15,-1 0-56-15,3 2-22 0,1-2-28 16,0-1-8-16,0 0-19 16,0 0-7-16,-1 1-15 15,-7 0-4-15,-2 0-12 16,-3 0-5-16,-30-7-14 16,30 3-9-16,-2 1-12 15,0 2-5-15,-3 8-6 16,0 0-3-16,-4 3-1 15,2 5-2-15,1-1-1 16,0-2 0-16,10 4 0 16,-5-5-1-16,10 2-1 15,10 4 0-15,-14-6-2 16,6 2-1-16,4-3 0 16,-3-7 1-16,17 6 1 15,8 0 2-15,-4-7 2 16,1-1 1-16,-2-3 1 15,1-7 2-15,1-3 0 0,0 0 0 16,2-5-1-16,-2-3-1 16,2 3-3-16,-4-2-1 15,-2 4 0-15,-5-3 2 16,-7 5 1-16,1 1 1 16,-4 9 0-16,1 6-3 0,-9 0-3 15,0 4-2-15,-3 0 1 16,-2 4 2-16,4 7 3 15,-10 6 0-15,10-7 0 16,1-3 1-16,-3 4 0 16,16-9 1-16,-13 8 0 15,2 0 0-15,8-6 1 16,-5 3-1-16,5-7 7 16,2-1-16-16,-11 0-48 15,14-6-28-15,-3 0-68 16,5-6-31-16,16-5 120 15</inkml:trace>
  <inkml:trace contextRef="#ctx0" brushRef="#br0" timeOffset="67548.154">5910 5769 693 0,'4'-3'401'16,"-2"3"-29"-16,5-3-122 15,-5-3-75-15,0 6-15 16,1-7-25-16,-3 0-17 16,-5 7-36-16,-1-2-15 0,-6 5-25 15,0-3-9-15,-5 0-13 16,-1 6-5-16,-4 2-10 16,3 12-2-16,1-3-2 15,-9-6-1-15,14 2 0 16,-5-5 0-16,14 9-2 15,8-4-3-15,-4-4 0 16,13 2 0-16,-6-7 0 16,3 0 0-16,-7-4-4 15,1-4-4-15,11-5-14 16,0 3-7-16,12-4-5 16,-5-3 1-16,-4 3 12 15,-3 0 7-15,-7 0 9 16,-3-2 4-16,-5 3 1 15,0 5-5-15,-2 7-5 16,0 12 0-16,-7-2-1 0,-6 3 4 16,-4 8 3-16,-1 4 1 15,-1 5 6-15,0 7 2 16,2 5 5-16,-15 3 1 16,12 8 0-16,-8-3-2 15,-2-10-2-15,15 3 0 16,-10-13 0-16,11-2 0 15,1-2 1-15,6-6 0 16,-2-3-1-16,8 59-1137 47,14-86 1102-31,0 1 947-16,7-3-604 15,-5 1-301-15,23-15-1 16,-12 3-2-16,0-5 0 15,6-1 0-15,-17-4 1 16,12 3-1-16,-5-4 1 16,-9 2-1-16,5 5-1 15,-12-6 0-15,1 17-1 16,-4-4 1-16,-11-5-2 16,8 13 0-16,-12-10 0 15,2 12-1-15,-2 3-1 0,0-3 0 16,-3-1-1-16,6 3-2 15,9 1-38-15,-9 1-36 16,10 1-98-16,-4 1-60 16,6-3 142-16</inkml:trace>
  <inkml:trace contextRef="#ctx0" brushRef="#br0" timeOffset="68010.926">6164 5651 604 0,'8'-3'343'0,"-6"-3"-35"16,14 2-161-16,1 0-23 16,-13 0-9-16,5-1 2 15,-9 5 2-15,5 0-4 16,4 15-14-16,-8 2-10 15,4 10-27-15,-2 0-11 16,1 1-11-16,9 4-6 0,-5-4-10 16,-2 3-5-16,-4-6-7 15,-2-2-1-15,-3-1 1 16,-5-5 0-16,-1 0 0 16,-2-1 0-16,7-1 1 15,-13-4-15-15,-5-4-53 16,-8-1 10-16,-27-3 12 15</inkml:trace>
  <inkml:trace contextRef="#ctx0" brushRef="#br0" timeOffset="69232.155">7185 5420 669 0,'8'-3'425'0,"-11"-1"-16"16,3 1-195-16,-5 1-37 16,4 2-64-16,0 0-19 0,0 0-18 15,0 0-2-15,-3 6-4 16,-1 8-2-16,-24 32-6 16,21-25-5-16,-9 8-12 15,6 4-8-15,5 5-13 16,-3 7-5-16,-4-11-9 15,6 0-2-15,-11-8-3 16,2-4 0-16,15-3 0 16,-5-2 0-16,2-2 1 15,0-10 4-15,2 3-22 16,-6-8-16-16,8 0-102 16,2-5-72-16,-1-11 125 15</inkml:trace>
  <inkml:trace contextRef="#ctx0" brushRef="#br0" timeOffset="69565.598">6965 5541 670 0,'-3'-7'401'16,"-2"0"-47"-16,4 3-135 16,6 1-27-16,3-2-35 15,7 5-10-15,3 0-21 16,3 0-5-16,5 0-21 16,5 7-7-16,7 1-13 15,-3 4-9-15,8-1-18 16,-7-10-11-16,1-1-18 15,-2-2-6-15,-5 2-5 16,-4 1-1-16,-5-2-7 16,-1 1-17-16,-7-5-63 15,0 0-2-15,-7 1 37 16</inkml:trace>
  <inkml:trace contextRef="#ctx0" brushRef="#br0" timeOffset="72356.203">8140 5333 523 0,'3'-8'297'0,"-6"0"-49"0,6-3-24 16,6 8-54-16,-3-4-22 16,-4 9-17-16,4 0-2 15,-15-1-14-15,8 13-10 16,-3 0-24-16,-9 6-15 16,4 10-23-16,-3-3-6 15,6 10-13-15,-8 1-4 16,-2 1-6-16,-1 1-2 15,-13-5-3-15,9 0-2 16,8-1-2-16,-7-9 1 16,18 5 0-16,-6-12 3 0,1-10 4 15,3-1 5-15,-4-17-40 16,12 7-35-16,2-9-113 16,3-12-132-16,7-9 195 15</inkml:trace>
  <inkml:trace contextRef="#ctx0" brushRef="#br0" timeOffset="72939.259">8140 5321 593 0,'-1'-6'353'0,"-4"5"-23"16,0 0-92-16,5 1-75 15,0-1-32-15,0 0-37 16,0 0-6-16,0 0-4 15,1-1 2-15,3-4 0 16,9-6-5-16,51-13-13 16,-54 13-9-16,16 10-20 15,-3-5-9-15,-6-6-15 16,9 5-6-16,5 1-5 16,0 6-1-16,0-1-2 15,-3 11 0-15,-6 6-1 16,6 10 0-16,-12 3 1 15,-13-7 1-15,-8 4 7 16,-14-6 2-16,-5 7 2 16,2 1 1-16,1 0-3 0,-3-1 0 15,7 1-2-15,-5-3 0 16,-6-9 1-16,0 2 1 16,-10-8 1-16,12-1 1 15,-6-6 1-15,-3-4 1 16,8-9 0-16,0-1-2 15,8-4-13-15,6 1-18 16,2 3-43-16,0-2-38 16,12 8-81-16,5 6-80 0,3 1 164 15</inkml:trace>
  <inkml:trace contextRef="#ctx0" brushRef="#br0" timeOffset="73957.592">8812 5231 437 0,'10'-9'265'16,"-5"6"-36"-16,4-3-44 15,4 1-8-15,-9-2-9 16,0-2-3-16,0 4-4 16,-3 0-5-16,1 2-12 15,2 6-16-15,-5-3-31 16,-1 0-16-16,0 8-23 16,-4 19-5-16,-10 32-12 0,5-21-5 15,-3-4-6-15,-2 0-3 16,-4 2-6-16,0 1-2 15,-5 3-5-15,-4-5-1 16,2 2-3-16,14 4-1 16,-15-4-2-16,11-1-1 15,12 0 0-15,-20-19 0 0,27-2 3 16,-12-8 2-16,-3-10 6 16,7-1 0-16,0-3-8 15,5-6-10-15,-3-4-20 16,9 3-11-16,1-12-9 15,3 5 3-15,5-5 3 16,3 0 6-16,2 5 10 16,9-2 3-16,0 4 7 15,1 2 2-15,3 4 1 16,-7 4-1-16,5 4 0 16,-4 0 1-16,-5 6 2 15,0 1 1-15,-4 4 4 16,2 5 5-16,-2 2 12 15,-3 1 5-15,4 1 11 16,-18 4 0-16,-4 0-5 0,4 6-1 16,-19 1-7-16,11 0 1 15,-11 5-3-15,-2-4-1 16,-3 1-2-16,1-1 1 16,-6-15 0-16,-2 3 2 15,-3-9 1-15,7 2-1 16,-3-7-3-16,-4-4-2 15,22 3-5-15,-19-16-1 16,5 4-3-16,15 0-1 0,-5-7-21 16,2 0-25-16,9-4-60 15,2-4-47-15,-3 0-86 16,15 8 141-16</inkml:trace>
  <inkml:trace contextRef="#ctx0" brushRef="#br0" timeOffset="75138.099">9287 4960 625 0,'1'-6'340'15,"-1"1"-54"-15,0 4-32 0,0 0-56 16,0 0-36-16,0 0-61 16,0 0-20-16,0 0-28 15,0 1-2-15,0 0-6 16,-1 1-5-16,-1 4-9 15,-3 9-7-15,2-10-8 16,-1 4-2-16,-20 24-5 16,17-28 0-16,5 0-2 15,1-2 1-15,1-1-1 16,0-2-3-16,0 0 0 16,0 0-4-16,5-3-1 15,12 2 0-15,32-39-3 16,-35 27 1-16,5 6-1 15,3-2-1-15,-5 17-2 16,2-2 1-16,-6 7 1 0,-7 2 1 16,7 0 4-16,-15 3 1 15,1 5 7-15,1-1 3 16,-16 0 4-16,14 0 1 16,-14-1 0-16,-4 0-2 15,1-1-2-15,-3 5 0 16,-7-3-1-16,3-1 0 15,-1-2 1-15,-4-10 0 0,11 1-1 16,-8-5 0-16,15-4-3 16,-6-7 0-16,6-6-5 15,2-2-12-15,1-2-17 16,8 3-3-16,0-1-4 16,11 6 8-16,-5 0 9 15,6 5 1-15,4 3 1 16,-5 1 0-16,10 6 6 15,-5 4 4-15,2 2 8 16,1 0 4-16,-8 1 3 16,5 2 0-16,-4-4-4 15,-1 3-1-15,0-12 1 16,-4-2 0-16,6 2 5 16,2-7 1-16,5 0-34 15,4-5-26-15,-3-9-92 16,6 0-98-16,3-3 152 15</inkml:trace>
  <inkml:trace contextRef="#ctx0" brushRef="#br0" timeOffset="75587.299">9793 4786 869 0,'0'-6'472'0,"-1"0"-73"16,-3 1-100-16,4 4-98 15,1 2-40-15,-1-1-69 16,-1 0-20-16,-2 13-23 16,-2 7-3-16,-10 35-5 15,12-26-5-15,1-4-5 16,-6 4-1-16,1-5-8 16,-4 2-3-16,-4 0-7 0,4 4-2 15,-3-4-4-15,3 0 0 16,0-4-3-16,-5-4 1 15,6 0 0-15,-2-5 0 16,2-4-10-16,6-2-14 16,-7-10-47-16,12 0-54 15,2-5-117-15,4-3-108 0,9-4 214 16</inkml:trace>
  <inkml:trace contextRef="#ctx0" brushRef="#br0" timeOffset="75854.759">9643 4978 767 0,'-7'-4'445'16,"-1"-3"-77"-16,8 1-150 15,5-1-33-15,9 1-43 16,6 0-6-16,-3 4-13 15,4 2-10-15,-3 0-29 0,2 5-20 16,1-5-28-16,-1-2-11 16,5-1-13-16,-1-3-1 15,5 6 1-15,-3 0 5 16,-4-2-35-16,-1 0-23 16,-17 3 24-16</inkml:trace>
  <inkml:trace contextRef="#ctx0" brushRef="#br0" timeOffset="76904.637">9726 5541 484 0,'-1'0'313'16,"-2"0"-26"-16,1 0-123 16,1-1-23-16,1-1-54 15,0 1-7-15,-1 0 8 16,0 0 5-16,0 1 18 16,0 0 4-16,0 0-3 15,0 0-8-15,0 0-13 16,-14 5-9-16,-2 2-24 15,-30 19-12-15,24-6-22 16,5 6-7-16,-11-5-10 16,-3 6-1-16,17 1-4 0,-9-6-1 15,20 9-2-15,9 0-2 16,-16-14 0-16,12 5-1 16,1-3 0-16,-8-10 0 15,9 9 5-15,-3-4-18 16,5-5-58-16,2 1-30 0,11-1-91 15,1-2-93-15,-7-5 195 16</inkml:trace>
  <inkml:trace contextRef="#ctx0" brushRef="#br0" timeOffset="77737.138">9976 5601 479 0,'28'14'269'16,"-21"-15"-38"-16,5 1-45 16,-12-6-43-16,5 3-8 0,4 0-8 15,-18-3-3-15,5 4 0 16,5-1-3-16,-20-4-10 15,13 6-11-15,-12 1-26 16,3 2-7-16,10 6-14 16,-10-5-5-16,2 7-14 15,-14 0-6-15,-6 1-11 16,15 10-6-16,-3 3-6 16,6 2-1-16,1-7-2 15,-6-6-2-15,12-2 0 16,-1 2-2-16,5 5-2 15,7-3-1-15,-6 0 1 16,9-4-1-16,-1 0 1 16,0-1 1-16,7-8 2 15,-2-1 1-15,3-6 4 16,1 0 0-16,0-4 0 16,10 1-2-16,3-9-4 0,4-5-2 15,-2-4-2-15,-4-8 0 16,0 4 5-16,-3 1 1 15,-8 5 0-15,2 0 2 16,-12 12-1-16,-7 0 0 16,7 11-2-16,-16 1-3 15,0 2-1-15,6 8 0 16,-1 0 1-16,4 1 2 0,-1 3 1 16,1 1 0-16,4 7 1 15,-6-4 0-15,8 6 0 16,-3-7 1-16,-19-5-1 15,13 7 1-15,-6-7-1 16,0 1 1-16,5 0-1 16,5-3 1-16,-4-1 0 15,16 4 0-15,-10-7-3 16,-2-3-19-16,4 0-42 16,-3-4-39-16,1 0-107 15,0 0-87-15,10-1 187 16</inkml:trace>
  <inkml:trace contextRef="#ctx0" brushRef="#br0" timeOffset="78887.542">10378 5649 1357 0,'5'-2'81'0,"-6"-1"-20"16,4-2 74-16,-4 4-8 31,0 0-14-31,0 0 2 0,0 0 1 0,1 0-5 16,-1 0-15-16,-1-1-16 0,1 1-31 16,-2-1-9-16,-16-3-18 15,-25-3-4-15,24 12-10 16,-3 4-2-16,5 4-4 15,5 1 0-15,8 7-1 16,3-8-1-16,2-3 0 16,0-6-2-16,-3-4-3 15,3-1-2-15,0 2 2 16,0 0 1-16,0-1 3 16,0 0 1-16,15-4-5 15,6-2-5-15,28-9-7 16,-29 10 0-16,-2-4 4 15,1 3 5-15,-6 1 8 16,4 2 0-16,-11 2-3 16,-2 1-3-16,-8 1-3 15,-2 6 1-15,-5 12 0 16,4 7 0-16,-3 10 3 0,-11 2 4 16,3-1 8-16,-9 2 7 15,0 4 8-15,3-2 1 16,-3 1-2-16,4 0-1 15,1-4-5-15,2 3-1 16,4 11-5-16,-1-8 0 16,-3-5-4-16,6-2 0 15,1-16-1-15,-4 2-1 0,10-6 0 16,-8-1 0-16,15 0 1 16,2-6 0-16,13 5 0 15,-6-9-1-15,-8-2 0 16,4 0-1-16,-5-4 3 15,0 1 0-15,0-1 2 16,0 0 1-16,18-3-3 16,32-43 0-16,-23 22-1 15,-4 1-1-15,-1-8 0 16,1 4-1-16,1 7 0 16,-4-11 1-16,-5 3 2 15,1 4-1-15,-8-5 1 16,0 9 2-16,-5 3 0 15,-1-1 1-15,-5 4-1 0,3 1-1 16,-2 2-2-16,-3 0-1 16,1 3-3-16,-5 0 0 15,-2 0-1-15,1 4-2 16,-11-1 1-16,8-2-4 16,3 6-17-16,-1-2-15 15,9 2-57-15,-5 2-27 16,1 3-55-16,-2-2-38 15,4 3 143-15</inkml:trace>
  <inkml:trace contextRef="#ctx0" brushRef="#br0" timeOffset="79387.129">10730 5519 848 0,'0'-2'444'16,"-8"-1"-92"-16,14 2-92 16,-6 0-82-16,-3 1-28 15,3 0-54-15,0 0-20 16,0 0-24-16,0 0-5 0,2 2-3 16,4 11-4-16,-4 6-10 15,37 28-2-15,-27-22-6 16,-2-1-1-16,-4 1-4 15,0 6 0-15,-5 0-1 16,0 2 0-16,-7 1 1 16,0-5-1-16,-9 2-1 15,-4-3-2-15,-5-4-3 16,-4-4-1-16,0-8 2 16,-2-3-3-16,6-6-39 15,-4-2-50-15,12-5 313 16,11 0-205-16</inkml:trace>
  <inkml:trace contextRef="#ctx0" brushRef="#br0" timeOffset="81020.499">11491 5481 544 0,'-32'-5'268'0,"30"4"-93"0,4 1-35 16,0 0-45-16,-2 0-16 15,0 0-10-15,0 0 10 16,0 0 16-16,0 0 6 16,0 0 6-16,0 0-9 15,0 0-12-15,0 0-7 16,0 0-8-16,8 3 2 0,-8-3 7 16,10 2 4-16,8 1 3 15,19-2-1-15,-15-7-10 16,2 3-6-16,-1-4-16 15,3 4-7-15,6-1-18 16,1 3-7-16,8 1-10 16,2 1-4-16,5 6-2 15,-1-1-2-15,-7 4 0 16,3-2-2-16,-11-3 5 16,2-1 9-16,-2-3 9 15,-4-1 4-15,-2 0 0 16,0 0-6-16,-4-2-7 15,-1-1-3-15,1 1-4 16,-4-2 0-16,-3 0-2 16,0 3-2-16,-8-4 1 15,-3 1-2-15,3 7 0 16,-11-4 2-16,-1 2 0 0,-2 3 0 16,-8-4 1-16,4 4-2 15,-2-1-1-15,1 2 0 16,1-1 0-16,-2 0 0 15,2-2-1-15,0-1 0 16,-2-5-1-16,4 1 1 0,-1 0 0 16,-4-5 0-16,4-2-1 15,1 5 0-15,4-1-1 16,2 1 0-16,-1 3 0 16,0-8 0-16,1 3-1 15,-2 0 0-15,4 0-2 16,2 7 0-16,5 0-1 15,0 1 1-15,5 1 1 16,-2-3 0-16,4 3 1 16,-2 1 0-16,9 3 1 15,0 2 0-15,4 3-1 16,6-1 1-16,-6-3 0 16,5 1 0-16,-7-1 1 15,-5-2-1-15,3 3 1 16,5-4 0-16,-7-2 1 15,1-2 1-15,-9-2-1 0,-11 0 1 16,11 2 0-16,-8-2-1 16,-3 1 0-16,1 1-1 15,-1-2 1-15,0 1 2 16,0 1 0-16,0 0 1 16,-2 0-1-16,-12 5 0 15,-32 14 0-15,15-12 0 16,1 1 1-16,6 2 0 15,-4-3 1-15,10 6 0 16,1-3-1-16,2-9 1 0,2 4-3 16,-4-6-1-16,5-2-2 15,0 7-1-15,2-2 0 16,7 3 0-16,3 2-3 16,-3-3 0-16,4 0-24 15,2 0-19-15,5 0-27 16,3 2 59-16,3-2 1 15</inkml:trace>
  <inkml:trace contextRef="#ctx0" brushRef="#br0" timeOffset="82803.543">13333 5220 402 0,'-6'-9'293'0,"8"1"10"0,3 6-96 16,-3-3-28-16,-2-1-34 15,-1-1-11-15,-5-1-8 16,8 1-4-16,-3 0 2 16,3 2 4-16,-1 5-4 15,-2 0-8-15,0 0-30 16,0 0-18-16,-2 10-35 15,-2 16-11-15,-13 35-7 16,-1-24-1-16,-5 2 1 16,-8 2-2-16,12 3-3 15,0-5-3-15,3-7-1 16,2-2-2-16,3-8 1 16,2 0-1-16,1-4 3 15,-3-3 0-15,7-6-7 16,-4-3-12-16,6-5-44 15,3-3-29-15,-1 2-75 16,1-1-48-16,0 0-80 0,0 0-57 16,0 0 219-16</inkml:trace>
  <inkml:trace contextRef="#ctx0" brushRef="#br0" timeOffset="83434.971">13327 5174 452 0,'5'0'321'0,"-9"-3"39"16,0-1-102-16,-3-2-79 16,5 0-39-16,5 0-48 0,-6-3-15 15,7 1-13-15,4-2 5 16,3-2 15-16,10 0 4 15,6 4 1-15,-11-4-7 16,1 3-21-16,6 3-13 16,-4-2-22-16,9 3-8 15,0 4-10-15,-4 4-4 16,-3 8-2-16,-1 0-1 0,-2 7 2 16,-6-3 1-16,1 6 3 15,-3 6 2-15,-5 2 6 16,0 7 3-16,-6 5 6 15,-7-11 1-15,-5-5-3 16,-4-4-2-16,-3-9-4 16,3 4-2-16,-3 1 0 15,-3-6 1-15,-6-5 1 16,3 1 0-16,4-4-1 16,-6-5-1-16,-1-11-1 15,4 3-2-15,2-9-4 16,12 6-1-16,1 7-33 15,8-8-24-15,-10 7-64 16,-2-1-44-16,16 7-71 16,-4 7-35-16,13 5 168 15</inkml:trace>
  <inkml:trace contextRef="#ctx0" brushRef="#br0" timeOffset="84477.478">13985 5071 440 0,'4'-9'314'0,"1"3"4"15,-1-2-96-15,0 5-26 0,-1 2-38 16,-2-2-8-16,-1 3-20 16,0 0-6-16,0 0-3 15,0 0-1-15,0 0-10 16,0 0-9-16,-1 1-30 16,-3 14-16-16,-5 6-15 15,-19 32-5-15,7-18-7 16,-1 8-3-16,-1 7-7 15,-8 0-2-15,6-10-2 16,-8-4-1-16,13-5-4 16,17 1-2-16,-11-4-2 15,14-2-1-15,-18-8 1 16,-4-2 0-16,13-5 2 16,-2-1 2-16,8-7 4 15,-4-3 1-15,3-3-7 0,-3-5-6 16,7 0-12-16,-1-4-7 15,4-6-17-15,1-3-6 16,9 0-6-16,4 1 3 16,12 1 13-16,-10 3 10 15,9-1 9-15,-4 5 2 16,4-4 1-16,13 1 1 16,-3 3 0-16,4-2 0 0,-13 9 2 15,0-1 1-15,-4 10 4 16,-4 0 2-16,-1 8 6 15,0 4 2-15,-3 1-1 16,-2 0 3-16,0 3 8 16,-12-2 8-16,-6 2 11 15,-4 2 1-15,-15-4-2 16,5 6-6-16,-8-4-6 16,1-1-2-16,-1 0-2 15,-3-1-1-15,-10-5-4 16,2-1-1-16,-4-6-4 15,-1-6-1-15,9-2-1 16,2-7-1-16,-1-4 0 16,-3-1-1-16,9-4-7 0,3 5-10 15,13 1-27-15,8 1-22 16,-1 2-72-16,-3 2-34 16,0 5-140-16,0 2 185 15</inkml:trace>
  <inkml:trace contextRef="#ctx0" brushRef="#br0" timeOffset="86543.09">14787 5121 462 0,'0'-1'323'16,"0"0"20"-16,0 0-161 16,0 0-31-16,0 0-45 15,0 0-10-15,0 0-5 16,4 0-3-16,-4-1-3 16,0 2-3-16,0 0-11 15,-1 0-7-15,0 8-10 16,-2 9-9-16,-12 36-16 15,10-28-6-15,-5-6-10 16,16 11-4-16,-7-9-1 16,-4-7-1-16,4 1 1 15,-6-10 2-15,7-5 3 16,-5 5 2-16,-4-10-4 16,12 0-1-16,3-7-7 15,8-8-1-15,7-1-9 0,-11-10-11 16,-2-4-19-16,-3 4-8 15,7 2 2-15,-1 9 9 16,-6 3 20-16,-5 5 6 16,-5 6 6-16,0-2-1 15,-8 8-2-15,6-1 0 16,4 2 0-16,-6 4 2 0,0 5 2 16,-16-1 1-16,-11 4 0 15,6 5-1-15,-4-3 1 16,8 10 0-16,-6 4-2 15,4 2 0-15,4 8 1 16,4 0 1-16,11 1 4 16,-7-7 3-16,8-4 1 15,2-6 1-15,-1-7 1 16,4 3-1-16,-1-4 3 16,4 3 0-16,4-2 3 15,4-4-1-15,6-1-2 16,-2-1-1-16,-3-3-1 15,4-1 2-15,5 0 7 16,8-5 4-16,10-1-1 16,0 0-2-16,-3 0-6 0,-3 0-3 15,0 0 1-15,-7-4-1 16,2-1 1-16,-6-3-1 16,-12-1-1-16,9 4 0 15,-5 2-3-15,-4 1 0 16,3 1-4-16,-10-2 1 15,4 3-34-15,-1 0-31 16,-3 0-96-16,0 0-71 16,0-1 142-16</inkml:trace>
  <inkml:trace contextRef="#ctx0" brushRef="#br0" timeOffset="87268.92">15140 5337 677 0,'35'-41'411'0,"-35"31"-22"15,-2-3-113-15,2 8-99 16,3 1-21-16,2 6-24 16,1 3-12-16,-4 0-22 15,-2 2-13-15,-8 1-17 16,-6-1-8-16,0 9-12 16,3 0-4-16,-8 4-9 15,17 9-5-15,-7-8-10 16,-4 1-3-16,4 1-7 15,-5-6-3-15,6 1-1 16,2-2 0-16,-1-6-2 16,4 1 1-16,0-7 3 15,-2-1 2-15,5-1 2 16,0-3 0-16,0 0-5 16,0 0-3-16,0-2-4 15,7-16-4-15,13-28-7 0,-14 22-1 16,4 7-1-16,0 1 0 15,4-3 5-15,7 8 1 16,4-5 1-16,-1-4-2 16,-4 3 0-16,3-2 0 15,-1 4 1-15,7 6 1 16,4 4 3-16,-9 4 2 0,-3 3 1 16,-9-2 2-16,-1 6-14 15,-1-2-28-15,-5-5-83 16,6 4-64-16,-4-2 110 15</inkml:trace>
  <inkml:trace contextRef="#ctx0" brushRef="#br0" timeOffset="87985.719">15853 5118 554 0,'-1'-1'400'0,"0"0"32"16,0 0-179-16,0 0-35 0,0 0-45 16,0-1-16-16,-7 2-26 15,0 0-8-15,-2 2-20 16,-10 2-10-16,-21 13-24 16,25-5-12-16,-5 4-23 15,12 9-6-15,-4 6-13 16,-10-2-4-16,11 7-4 15,-11-7-2-15,6 4-2 16,6-7 0-16,0-5-1 16,4 0 0-16,0-8 0 15,4 5 0-15,10 1 1 16,8 2 0-16,-7-7 0 16,7 1-1-16,-3-3 2 15,-2-2 0-15,14-2 3 16,1-4 2-16,2-9 5 0,-10-6 2 15,16-6 0-15,-2-3-2 16,6-6-1-16,11-1-2 16,-19-9 0-16,3 1 0 15,-4-9-1-15,-5-1 1 16,-1 4-2-16,-13-5 1 16,-9 12-2-16,-4 1-1 15,-7 9-3-15,-3 8-2 0,3 4-3 16,-4 4-2-16,0 1-1 15,-3 0 1-15,-1 7 0 16,-2 0 1-16,-4-2-1 16,5 3-1-16,1 2 1 15,0 0-18-15,4 1-42 16,2-1-25-16,-5 2-91 16,16 4-23-16,3 4-163 15,-6-1 225-15</inkml:trace>
  <inkml:trace contextRef="#ctx0" brushRef="#br0" timeOffset="88738.42">16238 5465 716 0,'0'-1'457'16,"0"0"7"-16,-1 0-220 16,-1 0-28-16,-3-9-36 15,3 5-13-15,2 4-38 16,0 0-19-16,0 0-22 15,0 0-8-15,0-2-18 16,-1 2-10-16,0 0-19 0,-1 0-9 16,-5 1-11-16,6 0-2 15,-6 4-4-15,-8 12-1 16,-33 31-3-16,21-30 0 16,0-1-1-16,9 1 0 15,15 2 0-15,-4-7 0 16,-2-3 0-16,2-4 0 15,-3-10-2-15,10 8-1 16,-1-3-3-16,2-1-2 16,-1 1-2-16,0-1 0 0,0 0 1 15,0 0 0-15,7-3 3 16,-2-1 1-16,-5 4-1 16,5-2 1-16,10-5-2 15,18-9 0-15,-17 17 0 16,-1 0-1-16,2 2 0 15,21 3 1-15,-12-2 3 16,-9-3 0-16,6 0 2 16,-14-4 1-16,13 3 1 15,5-1 10-15,-13 2-37 16,3 0-24-16,-6 2-59 16,-1-2-53-16,-1 0-92 15,0-4-118-15,-3-2 241 16</inkml:trace>
  <inkml:trace contextRef="#ctx0" brushRef="#br0" timeOffset="89100.031">16581 5333 1150 0,'3'-5'523'0,"-8"-1"-217"15,2 9-57-15,-7 8-79 16,-4-7-29-16,1 19-56 16,-5-4-7-16,-2 9-8 15,2 4-1-15,-5-6-10 16,-1 7-9-16,0-1-17 15,1 3-8-15,3 2-14 16,-2-2-2-16,-1 1-5 16,14 8 0-16,-18-19-10 15,18 1-17-15,6-8-58 16,-9-18-62-16,17 9-62 0,-1-4 114 16</inkml:trace>
  <inkml:trace contextRef="#ctx0" brushRef="#br0" timeOffset="90100.135">17160 5367 422 0,'3'-6'249'0,"5"1"-9"15,0-5-41-15,1 6-42 16,6 0-9-16,-4 0-7 15,-1-1-3-15,-11-2-5 16,-16 1 0-16,17 11 4 16,0 6-2-16,-6-2-3 15,2 11-8-15,-17 1-33 16,-6-7-11-16,3 10-27 16,-7-5-13-16,-2-1-20 15,0 9-8-15,4-4-7 16,13 2-2-16,2-3-2 15,3-5-1-15,8 6-2 16,-2-1-1-16,6 1-1 16,3-4 2-16,3 3 2 15,4-8-8-15,2 2-52 16,7 3-40-16,4-14-115 0,1 0 127 16</inkml:trace>
  <inkml:trace contextRef="#ctx0" brushRef="#br0" timeOffset="90732.98">17571 5419 602 0,'8'-4'275'0,"-1"4"-91"16,-2-5-30-16,5 1-3 15,6 5 8-15,-16-6 9 16,0 2 14-16,-13 0 15 16,-2-3-2-16,12 6-28 15,-3 4-21-15,0 4-45 16,-12-4-18-16,-12 0-28 15,4 1-15-15,-6 2-21 16,3 1-6-16,8 6-8 0,-3-9 0 16,9 0-3-16,7 2-1 15,-2-7-2-15,9 4-4 16,1-2-3-16,2 3 0 16,-2-5 1-16,0 0 2 15,0 0 2-15,12 4 0 16,9 5 0-16,27 13 0 15,-24-14 1-15,7 3 1 16,-6 1 0-16,1-1 0 0,-5 2 0 16,-11-2 0-16,0 5 1 15,-7 0 0-15,-1 2 3 16,-4-1 2-16,-4 1 3 16,-10-7 1-16,-7 1 0 15,-1-4-1-15,-8 1 2 16,14 4 0-16,-5 1 2 15,4-5-1-15,-1 1-2 16,-2-3-1-16,4-8-2 16,0 0-1-16,2-9-9 15,3 2-10-15,1-4-51 16,-1-2-57-16,7 2-135 16,2-4-110-16,5 4 224 15</inkml:trace>
  <inkml:trace contextRef="#ctx0" brushRef="#br0" timeOffset="91299.297">17913 5312 826 0,'1'-11'372'0,"2"0"-159"0,4 8-36 16,-1 0-40-16,0 3-10 16,1 2-17-16,-1 3 2 15,-1 6 13-15,6 4 3 16,1 9-3-16,7 2-13 15,-2-3-32-15,2-4-15 16,-6 0-24-16,-2-1-10 16,1 5-12-16,0 0-5 15,-2 4 1-15,1 0 3 16,2 7 14-16,-12-3 6 0,-13 0 2 16,4 2-4-16,-18 1-11 15,-2 1-5-15,3-5-8 16,-23-6-2-16,12-9-1 15,-4-3-15-15,9 2-74 16,3-5 43-16,3-1 3 16</inkml:trace>
  <inkml:trace contextRef="#ctx0" brushRef="#br0" timeOffset="92954.315">19307 5202 593 0,'5'-7'363'0,"-3"1"-59"16,-2 5-65-16,0 0-33 15,0 0-57-15,0 0-23 16,-1 1-34-16,0 0-16 15,-3 7-17-15,-2 11-7 16,-13 32-17-16,14-16-1 16,-11-2-12-16,0 5-5 0,0-7-6 15,-2-7-1-15,-1 3-2 16,2-3-1-16,-1-5 1 16,-3-7 1-16,12-4 1 15,8-5 2-15,4-1-1 16,-2-2-2-16,-1 0-10 15,0 0-5-15,0 0-9 16,13-1-1-16,1-17 0 16,21-31 0-16,-16 27 2 15,3-3 2-15,5-7 2 16,8-2 2-16,8-7 0 16,3-3-1-16,11 19-2 15,-3 3-1-15,-14 15 2 16,-16 9 1-16,-14 8 5 15,-4 11 2-15,-4 13 8 16,5 4 13-16,-11 0 9 0,-5 0 2 16,-4-3-4-16,3-1-9 15,-8-5-7-15,-1-1-3 16,8-7-2-16,-14-3 1 16,17-5-2-16,12-1 0 15,-12-3-1-15,14-7-1 0,7 0-1 16,-6-2 0-16,16-6 0 15,1 2-1 1,16 1-1-16,3-2-1 0,8-5 1 16,5-2 0-16,-14-5 1 15,2-3 1-15,-3 1 2 16,-3 1 1-16,-8-7 2 16,-3 6 0-16,-13-7 2 15,-3-6 1-15,0 3-1 16,-7-1 1-16,2 9-2 15,0 7-3-15,-15 9-4 16,-6-1-3-16,-7 9 1 16,-3 6 1-16,3 4 3 15,4 14 2-15,-1-3 2 16,-3-3 4-16,10 8 6 16,0-11 2-16,8 8 2 15,1-9-3-15,4 3-5 0,3 2-3 16,5-5-4-16,-1 0-1 15,6-6 1-15,9 2 0 16,-3-7 3-16,14 1 1 16,-2-3-12-16,-10-5-24 15,4-4-73-15,-10 1-61 16,9-4 95-16</inkml:trace>
  <inkml:trace contextRef="#ctx0" brushRef="#br0" timeOffset="93384.134">20562 5022 2255 0,'7'0'74'0,"-4"0"-12"15,-12 0 56-15,8 3-18 16,-12 6-27-16,6 3-13 16,-7 12-6-16,-1 5-3 15,-2 9-10-15,-10 5-5 16,14 6-9-16,12-2-7 15,-7 2-7-15,-8-12-3 16,-1-1-3-16,-16-5 0 16,7-7-2-16,11 4 0 0,-2-9-1 15,7 2 0-15,1-8-11 16,1-4-13-16,6-6-30 16,-4-3-8-16,5-8-63 15,7 1-35-15,6-7-118 16,4-7 159-16</inkml:trace>
  <inkml:trace contextRef="#ctx0" brushRef="#br0" timeOffset="93596.552">20359 5248 2207 0,'0'-1'90'16,"0"1"-21"-16,10 0 84 15,6 2-29-15,12 5-29 16,-6-4-16-16,6 2-35 16,-1-3-14-16,1 1-17 15,15 4-2-15,-15-5-8 16,6 1-21-16,-12-2-70 16,-9-1-26-16,2-4 59 15</inkml:trace>
  <inkml:trace contextRef="#ctx0" brushRef="#br0" timeOffset="94433.827">21416 5200 498 0,'17'-5'316'16,"-5"-4"-48"-16,-3 2-53 15,-1 3-22-15,-3-3-42 16,1 7-19-16,-5 1 23 0,-1 5 3 16,-1-6-6-16,-1 4 5 15,-9 24-52-15,-25 21-17 16,14-15-28-16,-17-5-14 16,3 5-19-16,13 6-8 15,-2-12-10-15,6 3-1 16,6-6-3-16,0-6-1 0,8-7-7 15,4-3-17-15,-1-9-50 16,2 1-36-16,8-5-108 16,0-2-105-16,6-5 205 15</inkml:trace>
  <inkml:trace contextRef="#ctx0" brushRef="#br0" timeOffset="94933.493">21760 5176 868 0,'3'7'497'0,"-6"0"-47"16,-5 1-171-16,-3 3-125 16,-3 6-28-16,2 7-41 0,-2-1-12 15,-1 3-16-15,2 2-7 16,-9-6-11-16,6 5 1 15,-3 2-14-15,2-6-6 16,10 1-9-16,-2-3-7 16,8-4-1-16,2-3-1 15,3-3 0-15,6 1 0 16,6-3 2-16,-1-1 0 16,3-6 2-16,4-2 1 0,-4-8 2 15,7-4 0 1,8-5-2-16,1-3 0 0,-2-6-2 15,6-3 1-15,-10-3 0 16,-6-3 1-16,-7-3-2 16,-15-4-1-16,2 7-2 15,-2 8-2-15,-1 11-1 16,-12 3-5-16,-6 5-2 16,-5 0-1-16,-9 7 0 15,7 6 3-15,-2 3 1 16,0 3 1-16,12 4 1 15,3 7 2-15,1-8-22 16,5-5-22-16,-2 0-62 16,4-4-13-16,6 1-128 15,1 3 158-15</inkml:trace>
  <inkml:trace contextRef="#ctx0" brushRef="#br0" timeOffset="95599.901">22195 5253 896 0,'4'-11'422'0,"-1"6"-156"16,-1-4-32-16,-1 6-56 15,0 11-4-15,-1-4-22 16,-7 3-6-16,-2 15-35 16,-6-1-25-16,-3 9-30 15,4 1-19-15,-4-6 3 16,5 0-8-16,0 2-13 15,0 1-5-15,6-3-6 16,-3-4-2-16,2-7-1 16,0-4 1-16,3-1 1 15,3-5 1-15,5 0 3 0,0-3 1 16,-3-2-8-16,0-1-5 16,0 1-28-16,2-17-16 15,43-35-46-15,-25 31-32 16,2-18-32-16,1 5 4 15,6-4 43-15,1-8 35 0,6 19 52 16,-1-6 12-16,-1 18 6 16,-7 5 11-16,-5 11 17 15,2 6 9-15,-11 11 24 16,-9-1 6-16,2 16 1 16,-7 3-2-16,1-3-15 15,4 3-7-15,-9-11-6 16,-3-1-2-16,-15-6-5 15,13 2-8-15,2-4-8 16,2-2-1-16,3-5-2 16,-1 1 0-16,-7-5 1 15,6 0-17-15,4-1-35 16,1-1-29-16,0-2-67 16,0-1-47-16,6 0 116 0</inkml:trace>
  <inkml:trace contextRef="#ctx0" brushRef="#br0" timeOffset="95941.708">22791 5180 1113 0,'0'6'482'0,"3"0"-226"15,3 9-46-15,-9 1-28 16,2-2-13-16,-10 9-28 16,-4-6-14-16,-2 5-32 15,0 3-13-15,6 4-24 16,0 0-9-16,1-1-15 16,-5 0-7-16,3-5-10 15,1 0-6-15,2-7-4 16,-2 3 0-16,2-8-2 15,-1 0-1-15,1-5-36 16,6 0 3-16,4-5-25 16,1-5-10-16,-2 3 22 15,0 0-16-15,15-21 40 16</inkml:trace>
  <inkml:trace contextRef="#ctx0" brushRef="#br0" timeOffset="96434.092">23250 5199 833 0,'12'2'390'0,"2"5"-142"16,1-4-63-16,-5-2-28 15,-3 1-1-15,-6-2 7 16,-6-3 2-16,1 3-8 15,4 0-10-15,0 0-30 16,-1 0-18-16,0 0-34 16,0-1-15-16,-25-1-22 15,-19 3-3-15,18 3-13 16,-6 1-3-16,8 11-5 16,-2-2-4-16,3 6 0 15,2 4-1-15,-2-9 0 16,3 5-1-16,5 0 0 15,-6-4 1-15,11 5-1 16,4 2-1-16,3-4 1 0,-4-2 1 16,5 1 1-16,3-4 0 15,4-2 0-15,18 2 0 16,1-6 1-16,1-4 2 16,9-4 2-16,-2-4-1 15,14-3-2-15,1-3 0 16,7-6 0-16,8 9-1 15,-12-2 2-15,-11 0-6 16,-8 8-14-16,-15-4-23 0,-9 11 307 16,-2 6-211-1</inkml:trace>
  <inkml:trace contextRef="#ctx0" brushRef="#br0" timeOffset="97804.505">24068 5311 362 0,'-1'-1'191'0,"0"0"-30"16,0-1-18-16,0 1-7 15,0 0-1-15,0 0-14 16,0 0-13-16,0 0-25 16,0 0-4-16,0 1-7 15,-1 0-6-15,1 0-10 16,0 0-6-16,-2 12-2 15,3 3-1-15,3 19-2 16,8-21-5-16,-3-7-11 0,0-4-6 16,4 7-5-16,-4-5-2 15,9 0 0-15,-2-2 2 16,7-9-1-16,3-1 0 16,-1-5-4-16,9 1-1 15,-9-3-1-15,5-2 0 0,-10-6-1 16,1 8 0-16,-12-11 1 15,-7 3 1-15,4 9 3 16,-11-12-1-16,2 25-3 16,-11-4-3-16,-13 5-5 15,-2 5 0-15,-7 3 0 16,3 6 1-16,4 3-1 16,2 1-1-16,2 1-2 15,0-1 0-15,7 7 1 16,2-1 1-16,7 0 2 15,3-5 3-15,1 1 3 16,2-1-1-16,3-2-1 16,2 3-2-16,3-5-3 15,0-2 1-15,3-1 0 16,3-3 0-16,3-2 2 0,6 0 1 16,2-7 2-16,2 0 1 15,11-5 2-15,3-4-1 16,11-1-2-16,-5-3 2 15,-6-1-27-15,-1 0-42 16,-4 3-162-16,3 1 143 16</inkml:trace>
  <inkml:trace contextRef="#ctx0" brushRef="#br0" timeOffset="98885.558">25031 5306 914 0,'-5'-3'436'0,"3"-4"-168"15,-3 9-129-15,0-1-26 16,3 1-24-16,1-2-2 15,0 0-5-15,0-1 0 16,0 0-6-16,0 0-7 0,-5-3-14 16,-5-2-10-16,-3-1-17 15,-30-10-4-15,22 14-6 16,-2 1-3-16,-6-1-2 16,4 7-2-16,6 5-3 15,-3 2-2-15,7 1-4 16,-9-3 0-16,3 1-2 15,8 4 0-15,-8-4-1 16,10 7-1-16,2-4-3 16,-8-7 0-16,15 4-2 15,2-3 0-15,0 0 3 16,12 6 1-16,0-4 3 16,1-6 1-16,10 0 2 15,0-4 1-15,-3-5 1 16,1-4 0-16,11 1-2 15,-8-11-1-15,11-3-2 0,2 4 1 16,-13-7-1-16,2 8 1 16,-16 5-1-16,-6 4 0 15,-5 10-8-15,-3-1-2 16,-8 8-3-16,-2 2 0 16,-4 11 4-16,-6 10 0 15,-2 2 4-15,0 0 0 16,-13 0 5-16,10 0 2 0,-3 12 4 15,-8 3 1-15,10 9 1 16,-9 3-1-16,8-10-2 16,6-3 0-16,6-4-3 15,2-4 1-15,-1 3-1 16,3-3-1-16,0-5 1 16,-1 2 0-16,5 3-1 15,-9-11 3-15,5-4 3 16,1-2 2-16,1-6 4 15,16 2 0-15,1 0-2 16,10-10 0-16,10-8-1 16,1-1-1-16,11-17-3 15,1 0-1-15,6-11-4 16,4-6 1-16,3-3-1 16,2 0 0-16,-4 6 1 15,-5 1 0-15,-11 6 1 0,-16 0 1 16,-6 0 4-16,-2 3 0 15,-19-4-1-15,13 7-1 16,-16-3-3-16,1 4 0 16,-10 3-3-16,-13-6 0 15,-3 11-1-15,-10-4 0 16,13 4 1-16,2 1 0 16,12 8-2-16,3-1 1 0,4 2-20 15,6 4-46-15,5 0-64 16,4 2-57-16,14 2 107 15</inkml:trace>
  <inkml:trace contextRef="#ctx0" brushRef="#br0" timeOffset="99752.155">25186 5271 452 0,'10'-2'314'16,"-2"3"-18"-16,-8-1-46 16,7 6-20-16,-12-10-40 15,13 10-25-15,-9-4-40 16,-8 0-17-16,3 9-19 16,-9-3-3-16,2 9-19 15,1 1-12-15,-5-1-19 16,8 1-7-16,-1 1-10 0,3 1-5 15,4-3-7-15,-5-1-3 16,5 2-1-16,1-4-1 16,5 2 0-16,1-3 2 15,4-6-1-15,2 0 3 16,-2-6 2-16,11-2 2 16,-2-6-1-16,5-3-1 15,4-3-5-15,-4 0-6 0,16-1-11 16,-28-6-3-16,16-6-2 15,2-3 2-15,-10-12 4 16,24 3 1-16,-18-2 1 16,-4 7 3-16,-12 16 4 15,-2-1 4-15,-6 11 1 16,-4 4 4-16,-3 6 8 16,-4 6 1-16,-6 18 3 15,1 1-4-15,3 2-7 16,2 6-2-16,2-14-3 15,2-4 0-15,-1 0 0 16,2-4 0-16,1 5 0 16,6 2 1-16,-1-5 1 15,-2-2 1-15,5-1-1 16,-5-4 0-16,2-1-36 16,-1-3-33-16,0-1-74 0,6 1-56 15,3-5-137-15,0 0 208 16</inkml:trace>
  <inkml:trace contextRef="#ctx0" brushRef="#br0" timeOffset="100435.499">25904 5319 381 0,'0'-1'195'0,"2"-5"-52"15,-1-3-31-15,-1 8 8 16,0-8 25-16,0 7 46 16,-1 1 6-16,-1-2-4 15,1 2-6-15,0-1-2 16,0 1-4-16,-13-4-24 15,-1 0-16-15,-34-2-49 16,30 2-22-16,0 5-30 16,0 2-12-16,3 1-14 15,-1 4-4-15,4 2-7 0,1 1 0 16,-6 0-1-16,1 1-1 16,-4-2-1-16,-5 1 0 15,10 5-3-15,9 9 0 16,-2-9-2-16,-1 2 0 15,5 2-1-15,-2-10 1 16,8 13 1-16,5-2 2 0,1-7 2 16,5 0 0-16,8-5 2 15,-5-5 0-15,14-2 2 16,-1-4 0-16,-5-9-7 16,5 1-6-16,-4-10-12 15,8 1-2-15,1-7 3 16,3-5 5-16,-3 6 7 15,-10-5 1-15,-4 13 2 16,-6-3 0-16,-9 5 1 16,-4 10-1-16,0 6-8 15,-7 8-1-15,-5 4 4 16,0 4 5-16,-7-3 14 16,1-2 6-16,5 9 8 15,5 4 1-15,1-2-6 16,2 5-3-16,5-8-9 15,-2-8-3-15,2 5-1 0,6 2 0 16,-1-4 10-16,6 0-9 16,4-3-57-16,2-4-34 15,7-5 45-15</inkml:trace>
  <inkml:trace contextRef="#ctx0" brushRef="#br0" timeOffset="101236.801">26353 5083 679 0,'36'-34'344'0,"-29"31"-92"15,-2-4-30-15,0-2-46 16,-3 4-17-16,-2-3-22 16,0 8-14-16,-2 0-19 0,1 7-1 15,0-7-15-15,0 0-6 16,-8 18-15-16,-47 34-14 16,31-13-20-16,1 4-5 15,4 7-12-15,-1-4-3 16,-3-7-5-16,-7-2-2 15,7-4-1-15,6 1-1 0,-2-5 2 16,1-2-1-16,0-8 2 16,2-3-2-16,4-11-6 15,7-3-4-15,4-4-32 16,4-5-42-16,13-7-93 16,8-7-63-16,9-5-385 15,8-7 410-15</inkml:trace>
  <inkml:trace contextRef="#ctx0" brushRef="#br0" timeOffset="101684.791">26265 5260 431 0,'-14'-4'344'15,"-2"2"31"-15,15-3-139 16,3 5-42-16,6 4-81 16,-5-4-18-16,4-5-7 15,5 5 4-15,-1-3 7 0,14 7-2 16,8 4-8-16,-7-7-7 15,7 5-20-15,-8-11-13 16,-1 6-22-16,7 2-8 16,-5-9-4-16,2 1 0 15,2-13-1-15,-2 2-1 16,4-1-3-16,-6-2 0 16,-4 4-2-16,-15-6-3 15,3 11-2-15,3 3-3 16,-6 7-2-16,-3 4 1 0,-11 4 1 15,-13 6 4-15,-3 5 7 16,10 2 6-16,-5 13 8 16,9 0 0-16,-8 5-1 15,-10-7-3-15,4-5-4 16,-7-3-2-16,9-3-4 16,4 4-2-16,2-5-4 15,3-3 1-15,2-6-2 16,4 0 1-16,2-6-4 15,3-1-3-15,2-4-27 16,-1-1-24-16,0 0-81 16,23-6-59-16,44-17 119 15</inkml:trace>
  <inkml:trace contextRef="#ctx0" brushRef="#br0" timeOffset="102218.371">27010 5250 964 0,'3'-1'516'16,"-3"-5"-115"-16,4 11-162 15,-4-5-34-15,-6 0-45 16,-7 2-23-16,-2 2-44 15,-2 8-14-15,2 9-31 16,0 2-11-16,-1 3-12 16,-1-8-4-16,2 7-5 15,0-8-3-15,4 4-5 16,4 3-2-16,3-5-4 16,0 1 0-16,7-1-1 15,-2-3 0-15,6-6 1 16,1 0 0-16,3-9 3 15,2-1 1-15,1-3-1 16,10-4 0-16,-2-5-4 16,11 0-2-16,2-5-6 0,3-3 0 15,0-3 2-15,-13-10 2 16,0-6 4-16,-17-1 1 16,-5-1-1-16,3 9-1 15,-20 10-2-15,3-2-3 16,-6 7-3-16,-2 1 0 0,-2 5-2 15,-5 5 2-15,0 8 0 16,-5 1 4-16,9 7-40 16,3 2-31-16,1 0-86 15,2 0-49-15,9 1-100 16,1-3 185-16</inkml:trace>
  <inkml:trace contextRef="#ctx0" brushRef="#br0" timeOffset="103027.648">27357 5278 668 0,'7'-12'422'16,"22"-34"-30"-16,-27 39-164 15,2 1-30-15,-2 5-48 16,2 1-13-16,-4 0-25 15,0-1-14-15,0 1-11 16,-1 0-2-16,-1 15-2 16,-5 36-7-16,-3-24-25 15,-1 1-14-15,-1-1-18 16,-3 4-4-16,3 0-6 16,-10-6 0-16,-2-1-2 0,5-2 1 15,-13-9 0-15,11 0-1 16,7-6 3-16,4-3 2 15,12-3 4-15,8 0-1 16,-14-7-7-16,7-4-3 16,8-7-18-16,5-4-9 15,21-1-19-15,-8-5-6 0,9 7 3 16,-9-1 7-16,0-8 19 16,5 7 7-1,-5-14 6-15,0 3 1 0,2 16-1 16,-10-4 0-16,-10 16 0 15,9 2 0-15,-4 0 0 16,-3 5 5-16,10 16 13 16,-9-4 6-16,-6 11 8 15,-2-2 1-15,0 1-2 16,-13 4-2-16,-4-4-2 16,3 0-3-16,-8-1-7 15,10-1-2-15,-2-5 0 16,0 4 3-16,-5-14-1 15,-1 1-22-15,12-3-626 16,2-5 472-16</inkml:trace>
  <inkml:trace contextRef="#ctx0" brushRef="#br0" timeOffset="106152.325">2606 6804 674 0,'0'-1'354'0,"0"0"-114"0,0 0-94 16,0 0-27-16,0-1-33 16,0 1-4-16,0 1-10 15,-2 0-7-15,1 0-10 16,0 18-4-16,-4 38 1 15,-1-21-4-15,-8 4-10 16,2 7-6-16,-5 0-15 16,3-1-4-16,10 6-4 15,-5-7-2-15,2-10 1 16,-7-8 0-16,4-11 0 16,2-2 1-16,0-8 1 15,8 1 0-15,0-5 10 16,-7-2-24-16,16-4-81 15,1 0-82-15,1-7 92 0</inkml:trace>
  <inkml:trace contextRef="#ctx0" brushRef="#br0" timeOffset="106699.697">3027 6848 689 0,'2'-4'369'16,"0"-1"-59"-16,1 5-172 16,-3-1-12-16,0 1-12 15,-1 0-9-15,-1 0-16 16,1 0-10-16,-2 0-20 15,-13 8-6-15,-33 22-13 16,21-12-8-16,-13-1-15 16,3 3-6-16,-8 1-5 15,-4-7-1-15,14 1 0 16,-15-2 0-16,18-6 0 16,9 5-1-16,4 0 0 0,4-2-1 15,3 2-1-15,3-9-1 16,7-5-3-16,3 0-2 15,5-4 1-15,6 0 0 16,6 5 3-16,-3-5 0 16,-2-1-1-16,3 9-1 15,-1-4 1-15,2 1-2 16,3 11 3-16,-4 5 0 0,-1 7 1 16,1 3 4-16,1 4 1 15,-2-2 1-15,-6 0 0 16,10 1 0-16,-9-6-1 15,-6-2 0-15,8-1-1 16,-10-5 0-16,5-2 1 16,-6-3 1-16,13-2-11 15,-10 2-73-15,6-6 56 16</inkml:trace>
  <inkml:trace contextRef="#ctx0" brushRef="#br0" timeOffset="108415.15">3280 7032 329 0,'29'13'255'0,"-15"-13"31"16,-7 2-107-16,-9-6-22 15,2 0-44-15,-4 3-16 16,3 0-19-16,1 0-7 16,0 0-6-16,0 0-2 0,0 0 14 15,0 0 9-15,0 0 2 16,0 1-2-16,0 0-15 16,-1 0-7-16,-1 0-9 15,-15 6-6-15,-37 16-11 16,21-18-8-16,5 6-12 15,4-6-5-15,-3-4-5 16,2 2 0-16,8-3-1 16,0 1 0-16,11 6-4 15,2-1-1-15,-5-6-2 16,2 3 0-16,0-6-2 16,4 8-2-16,3 2 0 15,4 8-1-15,-1-6 1 16,5 4 1-16,0-3 1 15,2-5 0-15,7 4 1 0,-9-5-1 16,9 7 1-16,1-3 1 16,-1 4-1-16,1 1 1 15,4-1 1-15,7-2-1 16,-9 4 0-16,-3-4 0 16,1 2 1-16,-14 2-1 15,5 0 2-15,-12-4 0 0,-11-3 3 16,-10 0 5-16,-6 0 7 15,9 3 2-15,-13-2 3 16,9-1 0-16,-3-1-1 16,0-1-1-16,3-4-2 15,1-2-3-15,2-4-4 16,-1-2-3-16,8 4-2 16,2 1-3-16,0-2-3 15,10 5-1-15,-3-3-5 16,5-1-21-16,8 1-66 15,-1 1-53-15,3 1-483 16,4 0 432-16</inkml:trace>
  <inkml:trace contextRef="#ctx0" brushRef="#br0" timeOffset="108985.814">3491 7140 886 0,'-4'-8'459'0,"2"6"-133"16,-2-4-153-16,3 11-34 15,1 10-70-15,-3 1-23 16,-2 11-15-16,-2-1-1 16,-3 4-1-16,-9 4 0 15,12 13-3-15,-3 6-5 16,-10 2-5-16,28 9-3 15,-21-14-5-15,0-9-1 16,10-4 0-16,-13-7-2 0,8-4 1 16,4-3 1-1,-1-6 1-15,2-8 2 0,0-7-1 16,2 2-20-16,5-8-51 16,-5 3-47-16,1 0-200 15,0-7 202-15</inkml:trace>
  <inkml:trace contextRef="#ctx0" brushRef="#br0" timeOffset="109515.499">3416 7139 743 0,'-1'-6'342'16,"1"4"-145"-16,4 2-17 16,-4-1-47-16,0 0-20 15,0 0-10-15,0-1-1 0,8-1 12 16,1-4-1-16,-2-3-20 15,28-27-6-15,-18 29-22 16,0 2-13-16,1-9-21 16,3 7-9-16,2 1-13 15,0 5-5-15,0 8-5 16,-1 5-1-16,1 11-1 16,-2 2 1-16,-8 2 1 15,-4-1 1-15,-2-6 0 16,-4 2 1-16,-3 2 2 15,4 1 0-15,-16-2 4 16,-5-2 0-16,-1-1 6 16,-10-3 2-16,-1-1 5 15,5 1 2-15,-5-4 1 16,-1-1-1-16,3-5-3 0,-4-1-2 16,1-7-5-16,5 1-2 15,6-6-1-15,1-4-1 16,11-3-58-16,-5-5-44 15,8 4 55-15</inkml:trace>
  <inkml:trace contextRef="#ctx0" brushRef="#br0" timeOffset="110368.636">4088 6997 694 0,'-1'0'360'16,"0"0"-105"-16,0 0-58 16,-1 0-59-16,1-1-26 15,0-1-22-15,1 1-2 16,0 0-2-16,0 0-3 16,7-1 0-16,8 0-3 15,25 1-7-15,-21 5-8 16,3 4-10-16,-5-5-5 0,9 0-12 15,1 4-4-15,-7-6-13 16,1 6-4-16,-7-2-7 16,-3-5-3-16,8 2 0 15,2 6-1-15,-3-8 1 16,-5 4 2-16,-9-6-33 16,-4-6-39-16,0 4-91 15,-3-6-62-15,1 7 130 16</inkml:trace>
  <inkml:trace contextRef="#ctx0" brushRef="#br0" timeOffset="110782.94">4046 7200 510 0,'1'4'349'16,"-1"-1"-3"-16,1-3-125 15,-2-1-29-15,0 0-49 16,0 0-15-16,0-1-7 15,0 1-2-15,1 0-2 16,0 0-3-16,8-3-14 16,16 1-10-16,17 3-18 15,-20 8-7-15,4 2-13 16,-4-4-7-16,10 0-12 16,-2 1-6-16,-9-8-9 15,-7-3-2-15,0-4-3 16,0 2-1-16,1-4 11 15,10 5-18-15,-8 2-73 0,-6-4-175 16,6 14 154 0</inkml:trace>
  <inkml:trace contextRef="#ctx0" brushRef="#br0" timeOffset="112729.652">5244 6748 445 0,'2'-2'226'15,"11"2"-57"-15,-9-3-26 16,0 0-32-16,-4 2-4 16,-1 0-9-16,0 0-1 15,0 0 8-15,0 0 2 16,-1 0-5-16,1 0-4 16,0 0-22-16,0 1-34 15,0 0 1-15,0 0 23 0,0 0 6 16,-26 10-12-16,-34 3-14 15,36-7-7 1,-11-1-12-16,11 2-8 0,2-1-10 16,-2 4-1-16,8-2-2 15,2-1-1-15,4 1-1 16,0-5-1-16,1 2-1 16,-1 0 0-16,2-3 1 15,5 0-1-15,-2-1-1 16,7 6 0-16,-1-3-1 15,0 4 1-15,1 1 0 16,-1-1 0-16,0 3 0 16,-2-2 0-16,0 3-1 15,-3-3 0-15,-4 4 0 16,6 6 0-16,-4-2 0 16,6 12 0-16,-5-4 1 15,-1 0-1-15,-3 2 1 0,-6-8-1 16,10 7 1-16,-2-7 0 15,4-1-1-15,-9-1 1 16,1-6 0-16,-2 2 0 16,15 0 0-16,1-2 1 15,8 4-1-15,0-3 0 16,-19-7 0-16,13 5 0 16,-8-7 1-16,0 2-1 0,-1 1-1 15,-1 0 1-15,0 1-1 16,2 0 1-16,4-2 0 15,1-4 0-15,10 4 0 16,1-1 0-16,8 0 0 16,-8 0 1-16,1-2-1 15,0-3 0-15,-1-2 0 16,7 3-1-16,-1-3 1 16,3 3-1-16,1 0 2 15,-6-1 1-15,0-3 2 16,-2-2 2-16,7 0 3 15,2 1 0-15,1 2-2 16,-6 0-2-16,2-2-4 16,-3 5 0-16,-6-1-2 0,8 1 0 15,-11 0 0-15,1 0-24 16,-4 5-59-16,2-1-67 16,-8-2-247-16,1 0 259 15</inkml:trace>
  <inkml:trace contextRef="#ctx0" brushRef="#br0" timeOffset="113416.244">5499 6867 833 0,'0'-1'386'0,"0"0"-152"16,0 0-24-16,0 0-52 15,0 0-16-15,0 0-28 16,1-2-9-16,1-2-11 16,-2 3-6-16,0 1-26 15,0 0-16-15,0 0-25 16,0 0-10-16,0 1-6 15,0 0 0-15,-4 23 0 16,-8 41-1-16,4-21 0 16,-2 2-1-16,4 1 2 15,-10-10-1-15,2-3 1 16,3-6 0-16,-3-12-1 16,9 4 0-16,-1-9 1 15,-2-4 0-15,8 3 1 0,-5-7 0 16,5-2 1-16,1-1-18 15,-1 0-61-15,0 0-31 16,0 0-133-16,4-15 146 16</inkml:trace>
  <inkml:trace contextRef="#ctx0" brushRef="#br0" timeOffset="114458.564">6038 6754 617 0,'31'-30'317'16,"-31"31"-107"-16,-2-2-120 15,0 5-35-15,1-4-109 16,0 0-173-16,0 0 156 16</inkml:trace>
  <inkml:trace contextRef="#ctx0" brushRef="#br0" timeOffset="122549.003">5476 6867 309 0,'-1'0'210'16,"0"0"-5"-16,0 0-59 0,0 0-13 15,0 0-13-15,-1 0-6 16,1 2-16-16,1-2-12 15,0 1-19-15,0 0-10 16,0 1-10-16,1 2-2 16,-1-4-8-16,0 0-1 15,0 0 0-15,0 0-1 0,0 0 5 16,0 0 1-16,0 0 0 16,0 0 0-16,0 0-6 15,0 0-5-15,0 0-10 16,0 0-5-16,0-1-7 15,6-3 0-15,9-2-3 16,32-36 0-16,-23 25 5 16,3 2 3-16,-1 1 9 15,-5-2 4-15,4 8 0 16,-1 1 0-16,-14 7-7 16,9 7-4-16,-5 1-4 15,-3 3-2-15,5 5-2 16,-4 0-1-16,-18 4-1 15,-2 3 0-15,7 2 0 16,-9 1 1-16,3-1 0 16,-6-1 0-16,-5 2 1 0,-13-8 1 15,4 6-1-15,-4-3 1 16,-5-2-1-16,5-7 0 16,4-11 1-16,5-1 0 15,4-11 0-15,7 7 0 16,2-5-3-16,-1-3-15 15,6 4-66-15,4-4-58 16,4 7-250-16,6-2 246 0</inkml:trace>
  <inkml:trace contextRef="#ctx0" brushRef="#br0" timeOffset="123617.226">5965 6784 432 0,'0'-1'292'15,"0"-1"-3"-15,4-5-78 16,-1-1-25-16,-3 7-28 16,0-2-15-16,0 2-21 15,0 0-10-15,0 0-18 16,0 0-7-16,0 0-18 0,0 0-4 16,0 0-8-16,0 0-5 15,0 1-9-15,0 0-4 16,0 0-7-16,-1 15 0 15,-5 27-5-15,-3-24 0 16,3 8-6-16,-4 1-2 16,-3 6-7-16,1 3-2 0,-4-2-4 15,4 12 0-15,-2-4-2 16,0-7-1-16,3 0 0 16,-1-18-1-16,0-2 0 15,9 6 2-15,-3-12 1 16,4 0 1-16,3-4 4 15,-7-14 1-15,6 3-3 16,-1-5-3-16,-2-8-11 16,8 5-16-16,4-10-20 15,8 1-12-15,1-8-5 16,0-1 11-16,-5 7 21 16,2 4 11-16,0 8 10 15,2 2 0-15,0 5 1 16,-4-3 0-16,3 9 1 15,0-2 2-15,1 2 1 16,2 5 1-16,-2 1 2 16,5 11 0-16,-3 5 1 15,-9-3 1-15,1 6 1 0,-10-4 2 16,-4 2 6-16,-2 3 1 16,-5-3 0-16,-4 0 0 15,-7-7-3-15,-1 1 1 16,-9-7 4-16,4-1 1 15,-2-2 1-15,1 0 0 0,1-1-7 16,-4-6-2-16,3-1-2 16,4-3-1-16,-2-8-1 15,9 4-2-15,12-2 5 16,0 1-19-16,7 6-61 16,1-5-48-16,-4 6-203 15,1-3 206-15</inkml:trace>
  <inkml:trace contextRef="#ctx0" brushRef="#br0" timeOffset="124768.827">6437 6609 333 0,'0'-1'263'16,"0"-1"49"-16,0 1-59 15,5-7-70-15,-3 3-18 16,-2 3-24-16,0 1-12 0,0 0-26 16,0 0-12-16,0 0-17 15,0 0-5-15,0 0-10 16,-1 1-6-16,0 0-17 15,0 1-7-15,-8 18-12 16,-12 27-4-16,12-32-6 16,3 0-1-16,2-5-1 15,-1-4 0-15,4 2 4 16,1-9 0-16,-3-14-1 16,6 10-2-16,6-4-7 15,-3-4-9-15,4 3-16 16,2-3-8-16,-4-2-7 15,2 5 5-15,2 10 14 16,-4-5 7-16,5 7 7 0,-4 5 0 16,-1-4 0-16,1 15 2 15,-6-4 5-15,2 11 2 16,-5-1 11-16,-3-3 4 16,-1 2 2-16,-7-5 0 15,-7 5-6-15,4 2-3 16,-9-2-4-16,1-1 1 15,-3-4-1-15,-2 0 0 0,0-7 2 16,0-3 0-16,4-2 1 16,14-3-1-16,-15-4 0 15,14-6-2-15,2-2-10 16,-9-4-8-16,23 1-10 16,-5 2-3-16,16 3 4 15,-16 1 5-15,7 2 5 16,-7 2 1-16,-3 2 4 15,12 3 2-15,-4 5 6 16,14 5 5-16,-1-3 3 16,-5 2 2-16,4-1 0 15,-6-2-2-15,1 1 0 16,2-4-1-16,-2-4 0 16,0 3 1-16,-2-4 0 15,0-3 1-15,5-4-35 16,2-2-30-16,2-6-90 15,2 1-81-15,-3 2 143 0</inkml:trace>
  <inkml:trace contextRef="#ctx0" brushRef="#br0" timeOffset="125231.955">6809 6518 538 0,'-4'-1'390'0,"4"-3"59"16,1 0-150-16,-1 4-127 15,0 0-33-15,-1 0-42 0,0 0-10 16,0 0-9-16,-1 18-5 16,-10 32-11-16,2-31-5 15,-7 4-9-15,9 9-7 16,-2-8-11-16,9 5-7 15,1 0-8-15,-10-11-4 16,13 8-3-16,-18-8-3 16,12-4 2-16,-2 0-2 15,0-8 6-15,10 1-15 16,-3-4-54-16,-2-3-43 0,-7-7-115 16,-1 1-84-16,-5-5 190 15</inkml:trace>
  <inkml:trace contextRef="#ctx0" brushRef="#br0" timeOffset="125495.494">6693 6727 977 0,'-26'-34'451'0,"41"30"-190"15,0-1-44-15,-1 1-55 16,-7-3-20-16,7 3-34 0,1 2-17 16,9 2-35-16,9 6-12 15,-15-17-18-15,8 11-6 16,-10 0-8-16,-3 4-2 16,-3 7-4-16,-5-2-22 15,-1-3-72-15,-2-8 60 16</inkml:trace>
  <inkml:trace contextRef="#ctx0" brushRef="#br0" timeOffset="126864.888">7080 6559 465 0,'-1'0'253'0,"0"0"-33"15,1 0-36-15,0 0-32 16,0 0-10 0,0 0-25-16,0 0-8 0,0 0-13 15,12 2-3-15,6 2-7 16,27 6-6-16,-34-11-16 16,21-1-9-16,7 5-12 15,2-6-8-15,-6 1-11 16,-11 3-4-16,-1-1-8 15,-11 9-3-15,-4 5 0 16,-7-7-1-16,-11 13 0 0,3-2 1 16,-6 2-2-16,6 18-1 15,-4-8 0-15,1 1-1 16,-1 0 0-16,-5-6-1 16,5 3-1-16,4 4 0 15,4 3 0-15,-3-4-1 16,1 2 0-16,-7-8 0 0,3-3 0 15,2 7 0-15,5-5 0 16,1 4 1-16,-5-6-1 16,5-5 0-16,-11-5 1 15,17 1 0-15,-6 0 0 16,-14-5 0-16,15 3 0 16,-15-3-1-16,11-5 2 15,6 3 0-15,0-6 3 16,-2 0 3-16,-1 0 2 15,0-1-1-15,0 0-1 16,0 0-2-16,0 0-2 16,-1 0-2-16,1 0-3 15,0 0-1-15,-5-2-1 16,-4-1-1-16,-2 3 2 16,-34 1 0-16,31 5 0 15,-8 0 2-15,3-5-1 0,7 1 2 16,-6 3 0-16,8-4 2 15,-3-1 0-15,6-2 0 16,-2-6 0-16,2 4-2 16,3 4-2-16,-6-2-1 15,9 4-4-15,-4 0 0 16,1 2 3-16,5 4-11 0,0-2-50 16,1 5-49-16,5-5-352 15,1 2 311-15</inkml:trace>
  <inkml:trace contextRef="#ctx0" brushRef="#br0" timeOffset="127899.476">7979 6494 688 0,'-4'-2'337'0,"8"5"-108"16,-9-4-20-16,4 1-34 16,0 0-17-16,0 0-28 15,0 0-13-15,0 0-21 16,0 0-8-16,-4 7-17 16,2-4-9-16,-7 4-20 15,-5 1-11-15,-35 27-14 16,25-25-5-16,-3 3-3 15,-4 2-3-15,-1-10-1 16,-7 1 2-16,10-1 2 0,5-2 2 16,3 5 4-16,12-1 0 15,8 3-2-15,-2 0-3 16,9 0-4-16,-4 3-3 16,-3-4-2-16,-2 1 1 15,-9 0-1-15,10 5 1 16,-1 6-1-16,3-5 1 0,10 8-1 15,-14-4 0-15,2-3 1 32,2-9 0-32,0 1 0 0,-15 29-1 0,-5 2 1 15,4-2-1-15,3-11 0 16,9 5 0-16,1-2 0 16,5 2 0-16,-8-13 0 15,-1 0 0-15,-1 2 3 16,-4-7-1-16,6 8 1 15,2-7 0-15,-3-6-2 16,3 3 1-16,5-2-1 16,-2-3 0-16,2-2-1 15,0 0 1-15,-1-4-1 16,1-1 1-16,0 0 0 16,0-1 0-16,0 0 0 15,0 1-1-15,0 0-1 0,0 0 0 16,0 0 0-16,6 1 0 15,12 4 5-15,19 2 3 16,-12-5 7-16,-8-2 3 16,-5-2-2-16,8 2-2 15,-6 5-6-15,2-1-3 16,11 6-2-16,-6-1 0 0,-3-3 0 16,2-1 1-16,-11 0-1 15,8 1 1-15,-6-4-2 16,-6 0-26-16,4-2-74 15,-3-3-58-15,8-5 87 16</inkml:trace>
  <inkml:trace contextRef="#ctx0" brushRef="#br0" timeOffset="129263.645">8248 6714 388 0,'0'-1'219'0,"0"0"-23"16,0 0-19-16,0 0-9 16,0 0-6-16,0 0-18 15,2-2-13-15,1 1-28 16,1 1-7-16,-4 1-14 16,0 0-3-16,0 0-8 0,0 0-8 15,0 0-6-15,-1 2-4 16,-2 8-8-16,-1 9-6 15,-5 28-10-15,6-25-5 16,2-1-7-16,-1-5-4 16,0-2-4-16,2-1-2 15,-2-6 0-15,-1-5 3 16,3-2 7-16,0-1 1 16,0 0 0-16,0 0-1 0,1-5-8 15,5-12-2-15,11-32-13 16,-10 27-12-16,-3-6-19 15,-3-6-6-15,3 11 8 16,-3 1 8-16,-1 9 17 16,0 4 4-16,-8 8-2 15,-2 2-2-15,-5 2 0 16,-4 7-1-16,2 3 5 16,-7-2 4-16,6 8 4 15,2 4 3-15,-9-3 1 16,9 1-1-16,-6 4-3 15,-7-2-2-15,11 7 0 16,-5 0 0-16,4 3-1 16,8 3 0-16,-4-1 1 15,12 0 2-15,2-6 3 16,4 2 4-16,11-3 5 0,-7-5 4 16,12 0 4-16,-1-10 2 15,-3-3 2-15,6-2 0 16,5-4 3-16,-11-3 1 15,21 1 1-15,-5-1-1 16,-4-7-6-16,12 3-3 16,-12-7-9-16,0 8-3 15,-4-3-4-15,-4 4-1 0,-7-3-2 16,-5-1-2-16,-2 7-9 16,-4-1-16-16,3 8-56 15,1-5-34-15,-2 0-116 16,2-3-120-16,3 5 229 15</inkml:trace>
  <inkml:trace contextRef="#ctx0" brushRef="#br0" timeOffset="129870.735">8515 6892 719 0,'0'-2'429'15,"7"2"-45"-15,-1 2-178 16,-15-2-28-16,2 0-57 16,9 4-18-16,-5 1-25 15,5 5-14-15,4 3-15 16,-15-1-4-16,5 3-3 16,-1 2-2-16,-8 7-7 15,6 6-6-15,-4 8-12 16,0-5-3-16,3-8-4 15,0-5-1-15,5-12-1 16,3 6 2-16,-5-11 3 16,4 3 4-16,-8-11 3 15,7-1 0-15,7-4-6 16,-5-6-3-16,10-1-4 16,-4-10-5-16,2-3-10 0,-1-7-5 15,2 2-5-15,1 8 3 16,2 1 6-16,7 8 3 15,-1 3 2-15,2 1-1 16,0 10 0-16,-8-2 0 16,7 6 3-16,1 0 3 15,4 5 1-15,-2-2 1 16,-6 1 1-16,2 1 8 16,-9-4-64-16,8 5-37 15,-5-6-155-15,-2 1 142 0</inkml:trace>
  <inkml:trace contextRef="#ctx0" brushRef="#br0" timeOffset="130530.35">9147 6677 615 0,'-7'-6'365'15,"7"6"-28"-15,-4 0-63 16,-5 3-67-16,-2 0-28 15,3 10-41-15,-8-4-19 16,-3 4-31-16,3 6-12 0,-4-6-15 16,16 6-9-16,-7 6-13 15,-3-4-2-15,-6 4-9 16,-10-4-4-16,20 6-4 16,-6-4-3-16,16 5-1 15,7 4-2-15,-4-8 1 16,11 3 0-16,-10-11 0 15,9 1 1-15,6 0 0 16,-8 0-1-16,13-7 0 16,-11-10 2-16,7-9 2 15,4-3 0-15,-3-6-1 16,11-7-2-16,-5 1-4 16,0-10-2-16,0 3-1 15,-8-1-1-15,-6-4-1 16,-3 6-1-16,-6 3 1 15,-1 2-1-15,-5 1 0 16,0 2-1-16,-8-2-3 0,-1 7-1 16,-6 5-1-16,-6 3-2 15,-3 14 1-15,-6-14-2 16,6 9 1-16,3 0 0 16,1-3-2-16,13 10 2 15,-10-3-27-15,-2 2-27 16,4 4-57-16,-3-2-46 0,6 3-434 15,17 6 412-15</inkml:trace>
  <inkml:trace contextRef="#ctx0" brushRef="#br0" timeOffset="131513.631">9458 7024 253 0,'0'-1'224'16,"5"-3"70"-16,-4 0-34 15,0-2-51-15,2 1-16 16,-3 4-15-16,7-3-14 16,-6 3-25-16,-1 0-18 0,0 0-32 15,0-1-7-15,-1 2-12 16,0 0-4-16,-3 7-10 16,-4 9-9-16,-8 28-11 15,4-31-4-15,3 7-8 16,-1-4-3-16,-1-1-9 15,4 0-2-15,-2-8-3 16,3 1-1-16,4 6 0 16,1-4 1-16,-1-4 1 15,1-3 1-15,0-3 0 16,-1-1-3-16,2 0-7 16,0-3-8-16,3-14-8 15,9-21-1-15,-4 24 1 16,4 0 3-16,3 12 4 15,10 3 0-15,-9 8 1 16,-4 2 1-16,11 7 2 0,-27-11 1 16,13 5 4-16,-9-4 0 15,-3-3 1-15,28 6 2 16,-6 0 0-16,8-1 2 16,-6-6 13-16,-13-3-16 15,-1-3-72-15,6 2-74 16,0-6-479-16,3-2 419 0</inkml:trace>
  <inkml:trace contextRef="#ctx0" brushRef="#br0" timeOffset="131863.336">9763 6921 573 0,'-2'-2'383'0,"-2"2"36"15,-4 6-144-15,1 5-97 16,0 5-29-16,-4 7-39 0,1 8-10 16,0 7-16-16,-1 2-4 15,-5-1-13-15,-4-9-9 16,1 2-17-16,2-3-10 15,7 2-13-15,7 0-6 16,-7-11-5-16,2-3 1 16,-1-2-2-16,-3-2 3 15,8-2 2-15,6-1 3 0,-1-8-19 16,-3-5-27 0,4-8-78-16,-4-4-65 0,8-7 106 15</inkml:trace>
  <inkml:trace contextRef="#ctx0" brushRef="#br0" timeOffset="133047.415">10209 6439 395 0,'35'-31'290'0,"-41"25"6"0,12 4-56 15,-5-1-22-15,-9 5-50 16,8-2-20-16,-6 2-33 16,6 4-10-16,-3-5-14 15,1 6-12-15,-1-1-22 16,-4-3-11-16,4 6-22 16,-2-4-6-16,1 3-10 15,1-3-2-15,-2 3-2 16,0-1 1-16,0-1 0 15,3 0 2-15,2-4-1 16,0-2-2-16,0-1-5 16,0 0-5-16,0 0-5 15,0 0-3-15,0-1-10 16,7-3-5-16,1-4-5 0,6 4 3 16,26-26 13-16,-27 27 5 15,0 4 6-15,-4 6 0 16,-5 5 3-16,-1 2 4 15,-3 9 17-15,-3 2 7 16,-6 4 8-16,-6 6-1 16,-2-2-10-16,-1-4-4 15,-1 5-6-15,1-11-1 16,-8-1-2-16,-9-5 1 0,3-6 0 16,16 8 1-16,-4-14 0 15,7-1 0-15,-5-11-3 16,-5-9-1-16,5 0-16 15,12 2-9-15,6 3-8 16,2-1-1-16,18 8 11 16,-11 0 3-16,9-3 4 15,-5 9 1-15,-12-2 2 16,13 6 4-16,0 11 12 16,-1-6 7-16,2 3 4 15,-4-4-1-15,-3-3-9 16,-2-1-2-16,4 5-1 15,-1 1 2-15,0-6-18 16,-1-1-35-16,1-5-103 0,-1-3-132 16,5 2 174-16</inkml:trace>
  <inkml:trace contextRef="#ctx0" brushRef="#br0" timeOffset="133345.439">10550 6519 703 0,'-1'0'454'15,"-4"3"6"-15,-4 0-233 16,6-2-39-16,2-1-62 15,-1 0-21-15,1 0-34 16,1 1-7-16,0-1-8 16,3 1-7-16,17 10-12 15,26 14-8-15,-27-25-10 16,-4-2 7-16,-2-1 38 16,-2-1-42-16</inkml:trace>
  <inkml:trace contextRef="#ctx0" brushRef="#br0" timeOffset="134980.431">10778 6386 368 0,'-1'-1'256'0,"0"-2"30"15,-2-1-66-15,1 1-71 16,1-2-19-16,1 0-42 16,4-5-14-16,0 2-16 15,7 3-6-15,41-22-5 16,-29 29-4-16,11 9-7 16,-12-3-2-16,-10 3 6 15,4 0 4-15,-8 1 2 0,20 4 0 16,-4-1-6-16,-1 2-5 15,-2-1-7-15,-10-2-3 16,1-2-3-16,-9 0-4 16,-9-2 0-16,-1 0-1 15,1 10-1-15,2-1 0 16,5 14-2-16,-12-5-1 16,-6 2-1-16,3 4 0 0,0-5 1 15,7 6 0-15,9-7-1 16,-3-1 0-16,-18-6-2 15,12 0-2-15,-7 1 0 16,-5-1-1-16,11 3-2 16,-2 1-1-16,-5-1 0 15,15 2-1-15,-8 0 1 16,-6-8-1-16,3-2 1 16,-7 0-1-16,8-3 1 15,3 5 1-15,1-6-1 16,2-2-1-16,2-5 1 15,1-4 0-15,4 9 0 16,-1-10 3-16,-2 0 3 16,0 0 2-16,0-1 0 15,0 0-2-15,0 0-3 16,0 0-1-16,2-16-2 16,4-26 0-16,-6 35-3 15,3 5-1-15,5 12 0 16,-10-10 0-16,2 8-1 0,-10-7 0 15,-7 0 1-15,7 7 2 16,-7-7 3-16,2 10 2 16,-1-5 7-16,0 1 4 15,1-1 8-15,-3-5 4 0,-4-4-1 16,2 4-1-16,0 9-8 16,-2 1-3-16,4 3-6 15,-12-10-1-15,9-3-1 16,0-3-1-16,-4 0 0 15,20 9 1-15,0-1-2 16,8 9 0-16,-6-8-4 16,-11-6-1-16,9 9-1 15,3-9-1-15,9 7 7 16,9 3-8-16,-20-18-73 16,-3 5-8-16,18-3 37 15</inkml:trace>
  <inkml:trace contextRef="#ctx0" brushRef="#br0" timeOffset="141719.158">2564 8691 270 0,'0'-1'166'0,"0"0"-1"0,0 0-10 15,0 0-15-15,0 0-10 16,0 0-16-16,0 0-7 15,0 0-4-15,0-1-4 16,0 1-4-16,0 0-4 16,0 0-17-16,0 0-7 15,0 0-19-15,0 1-8 16,0 0-11-16,0 2-3 16,-1 15-3-16,-4 26-4 15,2-33-6-15,3 2-3 0,0-6-2 16,-2-1 1-16,3-3 4 15,-1-2 4-15,0-1 3 16,0 0-1-16,0 0-4 16,0 0-4-16,1-4-6 15,2-11-1-15,13-26-2 16,-10 32 0-16,-3 2-2 16,0 3 0-16,-1 2-7 15,-2 4 0-15,0-1 0 16,-1 0 1-16,0 0 5 15,0 2 1-15,-4 9 1 16,1-1 1-16,-10 27 0 16,14-25 0-16,-7-4-4 15,3-1-10-15,-1-2-47 0,4 0-38 16,1-4-114-16,-1-2-122 16,1 0 215-16</inkml:trace>
  <inkml:trace contextRef="#ctx0" brushRef="#br0" timeOffset="142750.841">3099 8487 677 0,'28'-34'318'0,"-26"33"-117"16,1-2-26-16,-1 8-39 15,-2-5-12-15,0-1-35 16,0 0-10-16,-1-1-15 16,0 2-3-16,0 0 3 15,0 0-1-15,-3 16-8 16,-33 27-5-16,24-25-14 16,2 2-9-16,-5 0-12 0,0-2-4 15,1 1-5-15,0-1-2 16,-1 0 0-16,10 6-1 15,-11-3-2-15,9 2 1 16,8 4 1-16,-10-5-2 16,13 2 1-16,-1-1-1 15,6-2 0-15,0 0 1 16,1-5 1-16,5 1 1 0,-4-10 4 16,8-1 0-16,11-6 0 15,-11-5 2-15,5-5-2 16,1-5 1-16,-3-2 0 15,12-3 0-15,9-3-1 16,-17-2-1-16,14 3-1 16,-16-6-1-16,-3 5 1 15,1 4 0-15,-17 1 1 16,-2 0 3-16,-7 0 1 16,2 4 10-16,-6-5 11 15,9 7 1-15,-13 1 0 16,-6 1-10-16,-12 2-13 15,5 2-2-15,2 1-4 16,8 5-1-16,5 1-1 16,-9-2-2-16,4 1 0 15,-2-5 0-15,1 5-2 16,7 4 0-16,4 2-1 0,1 1 0 16,6-2-11-16,-2 0-35 15,-3-2-102-15,8 2-78 16,0 1 132-16</inkml:trace>
  <inkml:trace contextRef="#ctx0" brushRef="#br0" timeOffset="143784.174">3592 8548 450 0,'31'-38'282'0,"-27"33"12"15,0 4-69-15,3-4-54 16,-3 2-22-16,0 1-45 16,-4-3-18-16,0 5-19 15,0 0-6-15,0 0 1 16,-2 0 0-16,1 1-3 16,-1 3-3-16,-3 12-12 15,-12 25-8-15,7-25-13 16,2-3-7-16,-1-1-6 15,1-2-2-15,6-3 1 16,-1-2 0-16,-2-3 5 16,2-4 0-16,2 1-2 15,0-1-3-15,1 1-7 16,0 0-2-16,2-9-14 16,4 1-8-16,0-5-14 15,36-24-5-15,-24 34 5 0,-3-4 7 16,1 7 12-16,7 2 6 15,-10-2 3-15,5 1 0 16,-4 8 1-16,-9-4 1 16,6 9 3-16,-5 4 3 15,5 1 8-15,10 4 4 16,-7 2 10-16,-13-1 3 0,-15 2 4 16,-6 2-1-16,-5 5-6 15,4-2-3-15,-4 4-4 16,-8-2-2-16,-9-13-1 15,15 9-1-15,-1-12 0 16,-2-7 0-16,10-3-1 16,-9-6-1-16,8 0 0 15,1-4-2-15,4-2-2 16,5 3-5-16,-6-12-11 16,5 4-8-16,5-5-6 15,11 0 2-15,0 6 5 16,6-3 5-16,6 3 3 15,-8 0 0-15,14 7 1 16,-4 1 1-16,3 5 3 16,-3-1 2-16,-1 4 4 15,0 6 3-15,-11 7 2 0,8-1 1 16,-4 1 0-16,0-5 0 16,5-3-2-16,-12 0-1 15,2-7 1-15,-1 1 2 16,6-4-9-16,3 7-42 15,1-11-173-15,0-2 148 16</inkml:trace>
  <inkml:trace contextRef="#ctx0" brushRef="#br0" timeOffset="144804.824">4284 8533 393 0,'5'-6'278'0,"6"5"34"0,-5-2-91 16,-3 2-62-16,-1-3-13 15,-3 3-24-15,0 0-12 16,0 0-20-16,0 0 0 16,0 0 14-16,0 1 6 0,0 0 0 15,-1 0-6 1,1 0-22-16,-16 8-8 0,-29 13-21 15,31-11-10-15,9 1-18 16,-22-5-6 0,10 1-6-16,-3-4-2 0,-3-5-2 15,8 2-1-15,4-4-1 16,1 2-1-16,5 0-1 16,2-2-1-16,2 0-1 15,-2 3 0-15,3 1-1 16,0 0-1-16,0 0-1 15,0-1-1-15,0 1-1 16,0 0 0-16,0 0 1 16,0 0 1-16,0 1 0 15,-3 8-1-15,2-5 1 16,-1 6 0-16,0-1 0 16,0-2 0-16,-5 33 0 0,4-28 0 15,5 0 1-15,-4-1 0 16,-1-5 0-16,0-1-1 15,0 1 0-15,3 3 1 16,2-2-1-16,-1-5 0 16,-1-2-1-16,1-1 0 15,0 0-2-15,0 0 1 16,0-1 0-16,0 1 0 0,0 0 1 16,0 0-1-16,0 0 1 15,0 0 0-15,5 0 0 16,5 0 0-16,6 0 0 15,32 0 0-15,-30 1 1 16,1-3-1-16,8 8 0 16,7 1 1-16,-10 4-1 15,-9-2 0-15,-4 7 0 16,-7-3 0-16,-1 5 1 16,5 1-1-16,2 3 1 15,-17 1 2-15,0-7 0 16,5 10 0-16,-23-11 2 15,10 1 0-15,1 9 9 16,-15-15 4-16,7 7 7 16,-2-5 4-16,-5-6-3 0,2 4-3 15,0-9-5-15,2 3-2 16,0-4-4-16,0-4 0 16,-2 1-2-16,3-2-2 15,-3-4-1-15,8 6-1 16,-1-5-3-16,3-1 0 15,15 10-17-15,-9-9-27 16,9 6-95-16,-2 9-64 16,0-6 119-16</inkml:trace>
  <inkml:trace contextRef="#ctx0" brushRef="#br0" timeOffset="146401.018">4599 8608 242 0,'31'-34'200'0,"-30"25"51"15,1 4-38-15,-1 1-54 16,-1 1-18-16,0 2-17 16,0 1-4-16,0 0-19 15,0 0-12-15,0 0-21 16,-1 0-4-16,0 0 1 16,-2 5 2-16,-7 9-11 15,-21 26-9-15,20-21-15 16,-17 4-4-16,15 7-5 15,-1 11-1-15,0-4 4 16,12 3 2-16,-12-5 4 16,4-15 0-16,2 4-1 15,3-9-2-15,4-4-5 16,1 4-1-16,2-7-4 16,2-3-1-16,4 1 2 15,2 2 1-15,5 0 3 0,-10 3 0 16,13-10-1-16,4-3-2 15,10-7 0-15,10-9 1 16,-4-1 0-16,-7-5 0 16,2-1-5-16,-1 4-1 15,-9-8-5-15,2 0 0 16,0 1-2-16,-7-6 2 16,-8 2-1-16,2 6 0 0,-20-6-2 15,-2 7 0-15,6 8-3 16,-17-2 0-16,9 7-2 15,2 7-1-15,-2 5-2 16,-10-1 0-16,-3 5 0 16,-2 0-1-16,-10-1 1 15,16 7 0-15,-2-1 0 16,2-1-1-16,3 0 1 16,2-2-1-16,4-1-37 15,4-2-21-15,2-2-54 16,2-1-51-16,4-2-117 15,0 1-101-15,0 0 238 16</inkml:trace>
  <inkml:trace contextRef="#ctx0" brushRef="#br0" timeOffset="147533.432">5333 8510 603 0,'7'0'328'0,"-11"-10"-59"15,8 4-44-15,1 4-57 16,-10-4-21-16,7 6-30 16,-4 1-13-16,4 2-19 15,-2-3-3-15,0 0-7 16,0 0-4-16,0-1-6 15,-1 0-6-15,0 1-11 16,1 0-3-16,0 3-8 16,6 19-3-16,-11 19-3 15,-15-23 0-15,1 3 0 16,-5 0-1-16,3 6-7 16,10 1-2-16,-6 4-9 15,10 3-2-15,-2-4-3 0,6 1-1 16,3-6-1-16,-11-5-1 15,9-1 0-15,-15-5 1 16,2-10 0-16,7 3 0 16,4-7 1-16,1 0-1 15,7 2 1-15,-5-4-1 16,0 1 0-16,0 0 1 0,1 0-3 16,0 0 0-1,0 0-2-15,0-1 0 0,0 0 0 16,0 0 0-16,0 0-1 15,0 1 1-15,0 0 0 16,0-1 0-16,0 0-1 16,13 1 0-16,1 0 1 15,42 13-1-15,-43-13 1 16,-1 0 0-16,13 4 1 16,-25-17-1-16,18 12 0 15,-1-3-1-15,0-2 1 16,15 10 0-16,-9-4 0 15,0 0 1-15,-9-5 0 16,2 5 0-16,-6-1 1 16,-2 0 0-16,4 4-1 15,-4-6 0-15,1 3 0 0,3 3-1 16,-7 0 1-16,-2-4-1 16,-1 0-1-16,-2 0 0 15,0 0-1-15,0 1-5 16,0 0-65-16,-1 11-41 15,0-1-109-15,0 0-112 16,-1 33 220-16</inkml:trace>
  <inkml:trace contextRef="#ctx0" brushRef="#br0" timeOffset="148813.337">6355 8622 461 0,'0'-3'328'0,"1"3"45"16,0 0-122-16,-2 0-62 15,1-1-23-15,0 0-24 16,0 0-14-16,0 0-26 15,0 1-8-15,0 0-11 16,-1 0-5-16,0 0-13 0,-1 2-2 16,-18 11-11-16,-24 37-4 15,13-29-11-15,7 7-7 16,-5 2-8-16,-9-10-4 16,2 3-4-16,-8-3-3 15,12-11-1-15,-1 7-1 16,12-7-3-16,4-2-1 15,9 1 0-15,2-2 0 0,-2-2-22 16,8-4-37-16,4 3-136 16,-1-11-91-16,10-8 166 15</inkml:trace>
  <inkml:trace contextRef="#ctx0" brushRef="#br0" timeOffset="149146.589">6108 8631 959 0,'6'-5'470'0,"-11"1"-147"16,0 3-92-16,5 1-87 16,-1 0-27-16,1 0-44 15,0 0-15-15,0 0-17 0,3 4-7 16,17 15-7-16,32 31 1 15,-42-29 4-15,-11-1 0 16,7 2-2-16,-7-7-5 16,10 5-7-16,-3-5-2 15,-1 1-5-15,6 2-2 16,-5-8-1-16,4 0 0 16,0-2 0-16,2-7 9 15,-7-10-65-15,5 8-49 0,-2-7-151 16,-1 5-159-16,6 7 262 15</inkml:trace>
  <inkml:trace contextRef="#ctx0" brushRef="#br0" timeOffset="149550.334">6684 8829 1045 0,'-3'-4'470'16,"0"0"-195"-16,2 1-36 15,1 3-51-15,0 0-25 0,10 8-49 16,-4 3-23-16,0 18-26 16,-18-23-9-16,1 1-18 15,-2-3-10-15,13 6-12 16,0-1-2-16,1-6-1 15,-1 2 10-15,-3-5-69 16,1-1 365-16,1 0-251 16</inkml:trace>
  <inkml:trace contextRef="#ctx0" brushRef="#br0" timeOffset="151129.299">7164 8572 516 0,'7'-5'307'16,"0"0"-44"-16,-7 4-92 15,0 0-22-15,0 0-21 16,0 0-7-16,0 0-15 0,3 0-6 16,-3-1-6-16,-2 1 4 15,1 1-5-15,0 0-9 16,0 0-27-16,-3 6-15 16,-13 5-20-16,-18 33-6 15,15-29-9-15,-3 2-2 16,7 4-3-16,-7-1 1 0,10 5-1 15,1 1 0-15,6 2 0 16,2-4 0-16,4-2 1 16,5-6 1-16,1-6 0 15,0-1 1-15,18-4 0 16,-3 1 0-16,3-4 1 16,8-2 0-16,-11-6 0 15,6 3-1-15,4-6 0 16,-1-3 1-16,1-3 0 15,-1 6 0-15,-5-6 1 16,-5-6 0-16,-4 1-1 16,-6-11 2-16,-4 3 1 15,-3 4 0-15,-4 1 0 16,0-1-1-16,-8 0-1 16,-1 2-2-16,-3 4-2 15,-2 0-3-15,-2 5-1 16,2 3-1-16,1 9-4 15,-1 1 0-15,-11-1 0 0,14 3-1 16,-4-2 1-16,-1 3 2 16,5 6 0-16,-11-3-1 15,10 7 1-15,0-3 2 16,3 3-48-16,10 3-22 0,-5-4-63 16,4 2-50-16,6-3-106 15,-4-1 181-15</inkml:trace>
  <inkml:trace contextRef="#ctx0" brushRef="#br0" timeOffset="151800.306">7617 8545 981 0,'6'-3'423'16,"-12"3"-227"-16,-1-2-36 15,2 2-42-15,-4 5-12 16,-6 1-9-16,4 4-7 15,-12 2-14-15,-1 1-6 16,6 8-14-16,-3-5-5 16,7 2-9-16,-1-2-5 15,4-2-9-15,5 7-5 0,1-1-10 16,5 1-3-16,0 0-4 16,2-7-1-16,2 3 0 15,3 5-1-15,-1-8-1 16,3 6 1-16,7-10 1 15,-4-2 0-15,7-3 0 16,0-5 1-16,6 4 0 16,-6-9 0-16,-2 3 2 15,3-6 0-15,-11-10 0 16,14 4-1-16,6-5-1 16,-8-3-1-16,9 9 0 15,-12-14-1-15,-3 0 1 16,2 1 0-16,-13-6-1 15,5 8 1-15,-5 3 1 16,-2-1 0-16,-4 5 0 16,-3-2 5-16,-6 5 12 0,-4 2 3 15,-6 3 5-15,-2 3-4 16,-9-2-11-16,-1 4-4 16,24 8-5-16,-12-1-3 15,6 2-1-15,5-1-1 16,-16-3-1-16,10 6 1 15,-2 0-2-15,2-1 9 0,-1-6-47 16,5 0-56-16,10-2-65 16,0 0 79-16</inkml:trace>
  <inkml:trace contextRef="#ctx0" brushRef="#br0" timeOffset="153464.147">7957 8504 308 0,'0'-1'185'0,"-1"0"-4"16,0 0-13-16,-1 0-8 15,1 0-6-15,0 0-11 16,0-1-7-16,0 1-23 16,0 1-8-16,0 0-14 15,0 0-9-15,0 0-14 0,0 0-5 16,0 0-2-16,1 0 2 15,0 0-1-15,0 0-4 16,15 3-16-16,33 3-6 16,-18-5-11-16,4 4-3 15,-10-4-6-15,1 5-3 16,-15-4-3-16,-2 2-3 0,4 1 0 16,3 4 3-16,-15 2 8 15,-6-6 5-15,-3 10 3 16,-9-3 0-16,7 4-4 15,2 5-2-15,-17-1-4 16,-4-1-1-16,2 4-3 16,-6 1-1-16,8-1-1 15,7 9-2-15,-4-9-1 16,7 2-2-16,-5-4 0 16,5-13-1-16,4 5-1 15,1-11 1-15,11 5-1 16,-4-2 0-16,4-1-2 15,-2 4 0-15,1-6 0 16,1 7 0-16,0-10 1 16,4-2 0-16,4-5 0 0,4 0 0 15,5 9-1-15,4-4 0 16,3 5 0 0,-1 1-1-16,15-1 2 0,-9 5-2 15,3 0 1-15,-7-2 1 16,-16-5-1-16,-2 2 1 15,-8-7 1-15,11-2 0 16,4 2 2-16,2-4 0 16,9 6-1-16,-8 0 0 0,-2 0 18 15,1-3-29 1,-4-6-80-16,-6 0-67 0,-1 1 77 16</inkml:trace>
  <inkml:trace contextRef="#ctx0" brushRef="#br0" timeOffset="154131.118">8591 8513 730 0,'-5'2'434'0,"-12"-2"-25"15,-3 7-221-15,3 0-33 0,-6 4-43 16,1 2-14-16,1 5-23 16,0 2-12-16,0-1-13 15,4 2-3-15,4 1 0 16,1 0 3-16,4 2 1 16,4 2-6-16,4-5-11 15,3 5-8-15,2-5-10 16,6 2-3-16,0-6-3 15,0-9-1-15,10 4-1 16,-2-7 0-16,-1-6 0 16,8 4 0-16,-7-9-1 15,-3-3-1-15,6 0 0 16,-2-3-1-16,0-8 1 16,13 3 0-16,-5-9 1 15,-3-5 1-15,6 1-1 16,-15 1 2-16,1 2 1 0,-5 1 10 15,-12-2 11-15,0-2 4 16,-2 2 0-16,-8-2-8 16,1 5-10-16,-7 3-2 15,-6 4-5-15,3 8-1 16,-12 6-6-16,8 4-2 16,2 10-1-16,-2-3-1 15,-2 5-7-15,-4-3-23 0,-5 3-64 16,-3 6 62-16</inkml:trace>
  <inkml:trace contextRef="#ctx0" brushRef="#br0" timeOffset="155762.012">9235 8579 579 0,'0'-6'306'15,"2"1"-69"-15,-1-3-42 0,0 4-44 16,0 0-16-16,3-6-19 15,-2 6-8-15,2-2-20 16,-4 4-9-16,0 1-16 16,0 0-4-16,0 0-9 15,0 1-1-15,0 0 2 16,0 20-3-16,-8 33-9 16,-5-30-6-16,-1 5-14 15,-1 0-5-15,-3 3-6 16,-2-3-2-16,-2 0-1 15,13 1-1-15,-7-11 0 16,17 7 1-16,4-12 0 16,-12-7 1-16,17 0 4 15,-20-12 0-15,12 2-1 0,-3-2-3 16,-4-8-10-16,7 2-6 16,0-5-4-16,0 0-3 15,8 1-6-15,3-1-1 16,-5-2 0-16,8-2 2 15,1-2 8-15,0-1 4 16,5-3 4-16,1 2 1 16,6 1 0-16,-4 1-1 15,4 8 1-15,4 3 3 0,-3 1 2 16,-1 8 2-16,-3 1 3 16,-10 3 1-16,-4 12 3 15,0 0 2-15,-15 8 5 16,3-2 1-16,-10 4 1 15,-7 1 0-15,17 4-5 16,-7-1-2-16,-6 4-4 16,6-1-1-16,-14-13-2 15,5 6 1-15,9-14 0 16,-3 0 0-16,6-5 2 16,2-2 2-16,2 0-1 15,0-4-1-15,0 1-5 16,0 0-2-16,7-22-7 15,30-31-7-15,-22 18-14 16,9 10-2-16,2 0 3 16,8 4 8-16,-8 2 14 0,-6 3 3 15,1 4 1-15,-5-2 1 16,0 9 2-16,6 3 4 16,-4 3 4-16,-2 3 4 15,-3 5 1-15,-7 1 0 16,-4 6-1-16,2-1 0 15,-4 7 0-15,0 2-1 0,-5 1-2 16,1 1 0-16,-4-2-4 16,3-1 0-16,-4-6-2 15,6 5 0-15,1-9 0 16,-6-4 0-16,6-1 5 16,-5 1-17-16,8 5-47 15,0-6-43-15,2-2-151 16,4-9 158-16</inkml:trace>
  <inkml:trace contextRef="#ctx0" brushRef="#br0" timeOffset="156496.212">10032 8619 491 0,'-1'-1'289'0,"1"0"-17"16,0 0-55-16,0 0-32 15,0-1-3-15,3-1-4 16,-3 2 2-16,0 0-19 16,0 0-17-16,0 0-34 15,0 0-18-15,-2 0-30 16,1 0-8-16,0 1-12 31,0 0-9-31,-8 3-12 0,-17 6-5 0,-38 39-5 16,37-24-3-16,16-5-1 15,0-5-1-15,8 8-1 16,1-3 0-16,2 1-1 16,1-1-1-16,9-4 0 15,0 0 0-15,4-6 1 0,6 6-1 16,-9-10 1-16,3 0 1 16,9-1 0-16,3-4 2 15,-8-4-1-15,6-6 1 16,-9-13-2-16,-3 2 0 15,17-4-2-15,-3 0 0 16,-4 3 0-16,-4-4 0 16,-6-1 0-16,-4 5 0 15,-1 3 0-15,-3 5 1 0,-2 4 0 16,-2 1 1-16,-11 2-1 16,1-1 2-16,-8-2-1 15,5 5 1-15,-9-6 0 16,-2 0 0-16,-4 2-1 15,-5-3-2-15,12 7-1 16,5 4-1-16,0-6 0 16,10 6 0-16,0-2-1 15,-2 0-2-15,5 6-1 16,3 0 3-16,-8 2-39 16,2 0-36-16,8 3-104 15,-2-2-76-15,15 6 159 16</inkml:trace>
  <inkml:trace contextRef="#ctx0" brushRef="#br0" timeOffset="156979.435">10655 8226 668 0,'1'-7'393'0,"-1"3"-15"16,5 6-109-16,-5-2-77 16,0 0-22-16,-1 0-38 15,0 0-14-15,-5 19-28 16,-12 38-8-16,1-22-10 16,2 4 0-16,0 9 0 0,-1 1-2 15,-1-2-15-15,4-2-8 16,-9-6-14-16,6 3-6 15,5-1-10-15,-4 0-3 16,15 1-4-16,-4-10-1 16,4-3-1-16,-15-12 0 15,2-11-1-15,8 2 1 16,-2-5-9-16,7-3-28 0,5-9-115 16,-1-4 409-16,4-16-237 15</inkml:trace>
  <inkml:trace contextRef="#ctx0" brushRef="#br0" timeOffset="157830.934">9068 9044 284 0,'-2'0'223'16,"-6"1"22"-16,2-1-23 16,-4 3-14-16,8-1-30 15,-4 2-23-15,-3 0-36 16,8-3-13-16,-5 0-23 16,-1-1-9-16,9 0-19 15,-2-1-5-15,0 0-1 16,0 0 3-16,0 0 9 15,0 0 7-15,0 1-1 0,0 0-2 16,7 0-6-16,-4 0-4 16,-1 0-9-16,10 0-3 15,0-1-5-15,32 1-2 16,-23-1-6-16,7 1-4 16,17-1-1-16,0-4 2 15,21 1 3-15,17 3 6 16,17 0 7-16,9 2 1 15,21 7 22-15,-8-4-1 0,10 6-8 16,-8-1-4-16,-19-1-29 16,0 4-7-16,-26-9-5 15,7 1-1-15,-19-8 1 16,-5-5 0-16,-9-7-2 16,-20 1 0-16,1-2 0 15,-8-2-2-15,-9 8 0 16,6-3-2-16,-23 3-6 15,-1 10-3-15,-7 1-7 16,-14 2-9-16,2 8-34 16,-6-5-18-16,5 7-52 15,5 6-44-15,-3-4-116 16,2 6-117-16,-5-2 251 16</inkml:trace>
  <inkml:trace contextRef="#ctx0" brushRef="#br0" timeOffset="158795.049">9575 9361 495 0,'2'-5'300'16,"5"2"-1"-16,13 3-41 15,-21-5-40-15,0-1-15 0,6 8-21 16,-14-11-14-16,9 6-29 16,1 3-12-16,1 0-37 15,-2 0-10-15,0 0-19 16,-1 0-8-16,-8 15-9 16,-8 35-4-16,12-28-6 15,-2 7-3-15,0-1-6 16,-10 0-4-16,-4 3-7 15,24 7-2-15,-22-8-4 16,9 5-2-16,6-5-1 16,-14-5 1-16,15-4-1 15,-4-7 0-15,6 4 1 16,-8-10 1-16,8-2 0 16,-5 1 2-16,2-7 2 15,7 0 0-15,-4-6-1 16,9-6-2-16,2 10-2 15,-3-5-3-15,3 5 0 16,6 9-1-16,-23-17-1 0,15 9 0 16,-5-2-1-16,-17-9 1 15,20 13-1-15,-4 4 0 16,8-3 0-16,-5 0 0 16,-2 0 0-16,-13-3 1 15,10 2-1-15,13 3 1 16,-13-9-1-16,18 5 0 0,-2-1 0 15,1-5 0-15,29 9 1 16,-3-1-1-16,0-2 2 16,7 6 1-16,-9-12-1 15,-6 5 1-15,1 0-1 16,-1-1 0-16,-1 8 1 16,-5-7 1-16,-20 1-1 15,0-4 0-15,-7-5 2 16,5 8 2-16,1-3-20 15,-10-2-25-15,7 3-84 16,-1-11-377-16,-15-3 348 16</inkml:trace>
  <inkml:trace contextRef="#ctx0" brushRef="#br0" timeOffset="159962.797">11944 8606 460 0,'10'-1'356'16,"-9"-1"26"-16,8 2-109 15,-7-3-31-15,-8-1-51 16,0 2-22-16,-5 0-36 16,2 4-13-16,1 4-21 15,13 2-3-15,-15 6-6 16,9 1-4-16,-11 3-18 16,-9 6-10-16,-4 0-21 15,-7 6-9-15,-3-2-11 16,0 0-3-16,7 4-6 0,10-18 1 31,1 0-4-31,-8 5 1 0,0-8-2 16,10-15 5-16,8 0-35 15,1-1-38-15,6 3-124 16,1-2-89-16,4-8 168 16</inkml:trace>
  <inkml:trace contextRef="#ctx0" brushRef="#br0" timeOffset="160297.665">11684 8620 1024 0,'13'-7'485'0,"-12"3"-179"15,0 1-54-15,2 3-71 16,-3 0-29-16,0 0-50 15,0 0-14-15,1 0-20 16,8 11-8-16,8 8-7 16,29 29-1-16,-20-22-8 15,-3 4-4-15,3-2-9 16,-2 0-5-16,-3 1-8 16,-9-9-2-16,0-1-4 15,-2-2-2-15,-4-7-1 16,1 2-1-16,0-9 3 15,9 2 6-15,-10-14-57 16,16 3-46-16,-3-3-539 16,-8-10 430-16</inkml:trace>
  <inkml:trace contextRef="#ctx0" brushRef="#br0" timeOffset="167103.596">13089 8290 750 0,'7'-11'348'16,"-7"-4"-133"-16,0 9-25 15,0-3-34-15,1 2-6 16,1 5-8-16,-1 0-1 0,-1 2-11 16,-1-1-11-16,0 1-19 15,0 0-12-15,0 0-17 16,1 0-9-16,0 0-25 15,0 0-10-15,0 0-14 16,0 0-3-16,0 0 1 16,0 7 1-16,1 19 3 15,0 32 2-15,-4-21-2 16,-2 3-2-16,3-3-5 16,-5-4-1-16,3-4-1 15,-7-5 0-15,6-2 0 16,-1-1 1-16,1-8-1 15,0-2 2-15,-5-9 1 16,5-1 2-16,-1-1 4 16,5-2-1-16,0 1-3 0,0 0-2 15,0 0-2-15,1 0-18 16,0 0-90-16,0 0-70 16,0-1-397-16,0 1 370 15</inkml:trace>
  <inkml:trace contextRef="#ctx0" brushRef="#br0" timeOffset="168415">12426 8798 326 0,'3'1'230'0,"-10"-1"34"15,2 4-53-15,3-2-62 16,-4-2-18-16,4 1-32 16,2-1-5-16,0 0 3 15,-1 0 4-15,1 0 2 16,-1 0-5-16,0 0-20 15,0 0-9-15,0 0-15 16,1 0-4-16,0 0-2 16,0 0-2-16,0 0-1 15,0 0 1-15,0 0 0 16,2-1-2-16,16-1-5 16,32-1-5-16,-31-2-9 15,9 3-5-15,-11-2-7 0,-5-6-2 16,7 10-2-16,-1-2-1 15,-1 0 0-15,-1-1-1 16,4 0 0-16,-4-1-1 16,13 8-1-16,-8-7 0 15,2 3-2-15,-3 0-1 16,-6 1 0-16,17 13-1 0,-15-8 1 16,7 1 0-16,0 0 0 15,-23-9-1-15,13 5 1 16,3 3-1-16,-3-7-1 15,16 1 2-15,-2 4 0 16,-2 1-1-16,4-5 1 16,-3 2 0-16,-1-6-1 15,-4-7 1-15,4 6-1 16,-1 0 0-16,3 7 0 16,2 1-1-16,0-2 1 15,8 5-1-15,-9-6 1 16,-6-1 0-16,1 3-1 15,-9 2 1-15,6 2 0 0,3-3-1 16,-1 5 1-16,5-6 0 16,2 0 0-16,-1-2 0 15,0-4 0-15,-6 2 0 16,-3-2 0-16,3 2-1 16,1 9 1-16,0-7 0 15,2-2-1-15,7 13 0 16,-9-12 1-16,8 5-1 15,-6-3 1-15,-4-2-1 16,-5-1 1-16,-5-7 0 0,7 9 0 16,0-11 0-16,13 3 1 15,3 4-1-15,-2-5 0 16,-2 8 0-16,-5-1-1 16,-3-1 1-16,-6 3 0 15,-2 1 0-15,0 2 0 16,-5-2-1-16,4 3 1 15,-2-4 0-15,-1 1 0 16,4 0-1-16,0-1 1 16,1 0-1-16,-2 1 0 15,-7-6 1-15,5 5 0 16,-5-5-1-16,1 2 1 16,4 3 1-16,-9 0-1 15,5 5 0-15,-4-2 0 16,2 5 1-16,-8-10 23 0,-2-4-31 15,2 3-122-15,-7-1-72 16,11 9 97-16</inkml:trace>
  <inkml:trace contextRef="#ctx0" brushRef="#br0" timeOffset="171336.899">12530 9417 614 0,'0'-1'373'16,"0"0"-69"-16,0 0-95 16,0 0-32-16,0 0-47 15,0-1-10-15,1-4-10 16,-1 5-12-16,0-1-19 16,0 1-4-16,0 0-12 15,0-1-5-15,0 1-13 16,0 0-9-16,0 1-10 15,0 0-2-15,0 0-6 0,0 0-4 16,0 0-3-16,0 0-2 16,0 0 0-16,2 5 2 15,-2-5-2-15,0 0 0 16,0 0-3-16,0 0-1 16,0-1-3-16,0-1 0 15,0 1-1-15,0 0-1 16,0 0 0-16,0 0 0 15,0 0-1-15,0 0-1 16,0 0 1-16,0 0 0 0,0 1 1 16,0 0 0-16,0 0-9 15,0 0-36-15,1 3-100 16,1 8-74-16,-1-7 123 16</inkml:trace>
  <inkml:trace contextRef="#ctx0" brushRef="#br0" timeOffset="171910.582">13040 9095 987 0,'0'-4'439'0,"0"3"-216"15,0 0-47-15,0 0-59 16,-1 0-20-16,0 1-27 15,0 0-10-15,-7 13-13 16,-5 13 3-16,-15 40 5 16,14-27 1-16,-5 0-8 0,3 3-10 15,-1-9-16-15,5-1-5 16,4-8-8-16,-2-1-1 16,6-5-2-16,-5-5-1 15,6-5 0-15,3-2-1 16,2-5-1-16,4-1-21 15,-2-7-90-15,2-3-68 0,7-1 100 16</inkml:trace>
  <inkml:trace contextRef="#ctx0" brushRef="#br0" timeOffset="172532.291">13376 9094 596 0,'-2'-1'363'0,"4"-1"-8"0,0 0-116 16,-2 2-67-1,0 0-22-15,-1 0-32 0,0 0-14 16,0 0-22-16,-17 10-3 16,-28 39-3-16,31-26-4 15,-11 4-20-15,3 4-3 16,-2 1-9-16,-2-4-3 16,4 1-3-16,10-8-6 15,8 5-7-15,0 1-5 16,5-8-7-16,-1-4-2 15,3-2-3-15,2-2-1 0,3 3-1 16,4 2 0-16,-1-9-1 16,7-1 1-16,3-7 3 15,-2-6 3-15,9-8-1 16,1-3 0-16,2 0-2 16,-1-10-2-16,4 5-1 15,-9-2 0-15,-7-5 1 16,7 6 0-16,-13-4 1 15,1-3-1-15,-10 0 1 16,-2 1 0-16,-8 2-2 16,-15 1 0-16,-1 8-2 15,-2-3 0-15,3 4-3 16,18 4-3-16,-3 4-4 16,-4 3-2-16,5 7-2 15,1 5-2-15,5 0-7 0,-4 3-16 16,-5 6-58-16,-2-1-23 15,6 11-79-15,6 3-65 16,13-1 177-16</inkml:trace>
  <inkml:trace contextRef="#ctx0" brushRef="#br0" timeOffset="173192.599">13777 9106 1086 0,'-11'-10'466'0,"10"6"-244"16,-8-3-41-16,9 7-56 15,0-1-19-15,-10 5-30 16,-9 3-8-16,2 5 0 16,-11 4 2-16,5 7 5 15,4 4-4-15,-3 1-17 0,1 1-8 16,5-2-12-16,1 3-5 16,9-2-10-16,0 1-4 15,3-5-7-15,1-7-2 16,3 2-3-16,2 0 0 15,3-3-1-15,-3 2 0 16,0-7 1-16,3-3-2 16,0 2 1-16,-6-3-1 15,10-2 1-15,2-3 0 0,2-4 3 16,14-3 0-16,1-8 1 16,-2-4-2-16,7-7-1 15,3 2 0-15,-11-6 0 16,-2-7 0-16,-10-1 2 15,1 1-1-15,-1 6 1 16,-5 3 0-16,-7 5 0 16,-14-7 0-16,-11-1-2 15,15 8 0-15,-4 0-1 16,4 8-2-16,12 3-1 16,-23 6-1-16,5 0-2 15,-5 3 1-15,-15 0 0 16,16 1 0-16,-5 7-1 0,3-5-2 15,4 5-18-15,1-3-17 16,-2 1-63-16,5 6-38 16,6-2-144-16,-9 4 176 15</inkml:trace>
  <inkml:trace contextRef="#ctx0" brushRef="#br0" timeOffset="174325.924">14139 9091 365 0,'5'-2'282'15,"4"0"31"-15,3-2-109 16,22-12-29-16,-29 6-36 15,5 2-17-15,6 2-18 16,-6-3-5-16,-5 4-8 16,-7-1 2-16,-9 1 1 15,10 2 0-15,-1 1-1 0,-4 1-8 16,5 1-14-16,0 0-8 16,0 0-15-16,0 0-2 15,0 0-5-15,-8 19-2 16,-29 34-9-16,26-23-5 15,-5 1-7-15,0 7-1 0,4 0-1 16,2 2 0-16,-7 2-1 16,9-13-1-16,3-2-4 15,-4-5 0-15,11 2-3 16,-10-1-2-16,4-4-1 16,-1-2 1-16,1-10 0 15,5 4 2-15,-2-9 1 16,1-1 0-16,1-1 1 15,-2-1-1-15,1 0-1 16,1 0-2-16,0 0-3 16,0 0 0-16,0-1-1 15,0 1 0-15,0 0 1 16,0 0-1-16,0 0 0 16,0 0 0-16,0 0 0 15,0 0-1-15,0 0 0 16,0 0-1-16,0-2 0 15,1-1 1-15,-1 3-2 0,2-1 1 16,10-6 0-16,2 2-1 16,33-5 1-16,-26 9 0 15,5 2 1-15,8 6 1 16,10-6 2-16,-2 4 2 16,-9-3 0-16,-9-3 0 15,-5 2 0-15,2 1-1 0,3-1 1 16,0 1 0-16,-8-4 0 15,-3-1 0 1,0-3 0-16,0 2 0 0,-6 0-1 16,-1-2 10-16,-1-1-17 15,-5-1-54-15,2-1 44 16</inkml:trace>
  <inkml:trace contextRef="#ctx0" brushRef="#br0" timeOffset="175376.571">15211 8429 312 0,'-5'-3'168'0,"2"6"-25"16,1-3-15-16,1 0-8 15,0-2 0-15,0 1-1 16,-1 1 0-16,1 0-8 15,0 0-2-15,0 0-5 16,0 0 1-16,0 0-11 16,0 0-2-16,0 0-5 15,0 0-2-15,1 0 5 16,0 0-6-16,0 0-5 16,15 8-2-16,43 26 7 15,-26-27 4-15,11-13-7 16,-1 1-10-16,1-9-28 0,1 2-13 15,-8 6-17-15,-4-9-4 16,-5 12-3-16,-6-4-1 16,-10 0 0-16,2 2 0 15,-9 5 0-15,-3-3-1 16,4 11-7-16,-12 2-16 16,-5-9-50-16,2 7-39 15,-11-5-80-15,5 2-46 16,-2 6 147-16</inkml:trace>
  <inkml:trace contextRef="#ctx0" brushRef="#br0" timeOffset="175977.278">15161 8646 321 0,'0'2'212'16,"-7"-2"15"-16,-2 0-43 15,11-3-39-15,5 7-5 16,-3-2-8-16,-1-2-1 15,-1 3-4-15,-4-3-6 16,2 0-10-16,0 0-4 16,0 0-10-16,0 0-8 0,0 0-13 15,0 0-5-15,0 0-9 16,0 0-3-16,0 0-13 16,0 0-3-16,0 0-4 15,0 0-3-15,0 0 3 16,0 0 4-16,3 1 1 15,6 2 3-15,9 2 5 16,15 1 4-16,-12-6 5 16,2 4 2-16,2-4-4 15,12-1-4-15,0-2-11 16,3 0-4-16,1 0-12 16,6 4-5-16,-3 0-10 15,0-1-3-15,-9-2-4 16,-7-4 1-16,-8 0 0 15,-2 0-1-15,-6 4 0 16,-4 1-1-16,-8 1-4 16,-10 0-2-16,0 1-22 15,0 4-16-15,4-1-51 0,5 2-38 16,-3 0-101-16,6 2 55 16,-17-5 94-16</inkml:trace>
  <inkml:trace contextRef="#ctx0" brushRef="#br0" timeOffset="194848.948">16702 8222 307 0,'2'1'212'0,"-2"1"15"16,3 1-29-16,-4-3-49 15,0 0-17-15,0 0-23 0,0 1-8 16,1 3-9-16,0 1-2 16,2-1-1-16,-1-1-1 15,2 2-2-15,-3-5 0 16,0 0-9-16,0 0-4 15,-1 1-7-15,-1 5-8 16,0-4-5-16,-1 0 0 16,-14 6-6-16,-23 28-5 15,26-25-7-15,-11 2-4 0,-5-12-9 16,-2 7-4-16,4-4-6 16,6-1-2-16,7 5-4 15,-4-9 0-15,5 2-2 16,-1-1 0-16,3 2-1 15,5-2-1-15,-1 2-1 16,1-2 0-16,2 0 0 16,-1-3 0-16,6 0 0 15,-1 6-1-15,1-3-1 16,0 0 0-16,-1 0 1 16,0 0 0-16,0 0 1 15,1 0-1-15,-1 3 0 16,0 13 0-16,-6 19 0 15,1-23 1-15,-4-3-1 0,0-1 0 16,-1 10 0-16,6-4 0 16,-5-2 0-16,-2 0 0 15,-6-5 1-15,13 2-1 16,-6-5 1-16,1-1 0 16,16 5 0-16,-11-10 1 15,5 3 0-15,0-5 1 16,0 3-1-16,0 0-2 15,0 0 0-15,0 0 0 0,5-3 0 16,11-4-1-16,26-12 0 16,-25 18-1-16,-1-6 1 15,-5-1-1-15,-1 5 0 16,1-1 1-16,2 10-1 16,-1-2 0-16,5 4 1 15,-3 2-1-15,0 3 0 16,1 1 1-16,-7 0-1 15,1 2 0-15,-5 1 0 16,-2 4-1-16,-6 4 1 16,-4 0 1-16,-7-1 1 15,-1 1 0-15,-1-4 2 16,-6 5 0-16,-2-4 1 16,-3-1 2-16,-2-4 2 15,-5-3 0-15,10-8 3 16,-6-4 1-16,7-5 1 15,13-3 0-15,0-9-1 0,-2-5-3 16,0-2-2-16,-10-9-2 16,-4 8-7-16,11 5-7 15,2 4-24-15,13 9-22 16,-3 5-50-16,4 1-50 0,-3 1-163 16,2-1 203-16</inkml:trace>
  <inkml:trace contextRef="#ctx0" brushRef="#br0" timeOffset="195378.271">16730 8633 1918 0,'18'5'96'0,"-16"-4"0"16,-2-1 79-16,3 2-70 15,-4-2-26-15,0 0-31 16,0 0-9-16,0 0 2 15,-8 14-1-15,-11 31-6 16,14-30-5-16,4 2-9 16,-8-5-6-16,3 1-6 15,5-2-1-15,-9-4 0 16,13 5 0-16,-2-6 4 16,2-3-20-16,-2-5-91 15,-1 1-77-15,1 0 100 16</inkml:trace>
  <inkml:trace contextRef="#ctx0" brushRef="#br0" timeOffset="196294.261">17191 8352 579 0,'0'0'368'0,"0"0"-29"15,0 0-104-15,-1 0-30 16,1 0-42-16,0 0-11 16,0 0-39-16,0 0-13 15,-1 0-22-15,-5 10-12 16,0 0-12-16,-26 28-6 0,25-24-8 16,3 6-6-16,-12 3-9 15,5 5-5-15,-12-5-7 16,-14-1-2-16,8 1-2 15,5-3-1-15,8 2 0 16,5-2-1-16,6-3 0 16,1-1 0-16,4 0 0 15,-1-3 0-15,3-4 0 16,4 1 0-16,0-2 2 16,0-2 0-16,10 4 3 15,3-3 2-15,20-1 3 16,-2-7-1-16,10-8-1 15,0-3-3-15,-10-8-3 16,2 2 0-16,-6-8-2 0,-4 0 0 16,-6 3-3-1,1 1 1-15,-12 3 0 0,3-2-1 16,-10 2 2-16,-3-6 0 16,-4-2 0-16,-3-1 0 15,-4-4 0-15,-1 3-3 16,0 11-3-16,-4 1 0 15,-4 3-1-15,3 5-1 16,3 6 0-16,-5-2-1 16,-5 10 1-16,-5 3-2 15,1 0 1-15,0 6 1 0,13 4 0 16,2-1 0-16,-7 3 1 16,6-3-1-16,-11 1-1 15,0-4-4-15,10-2-40 16,4-7-31-16,12-1-97 15,4-3-81-15,12-7-317 16,-2 3 367-16</inkml:trace>
  <inkml:trace contextRef="#ctx0" brushRef="#br0" timeOffset="197044.941">17730 8373 544 0,'0'-1'323'0,"0"0"-47"0,4-8-64 16,-4 8-17-16,0 0-14 15,7-3-3-15,-7 2-18 16,2-3-9-16,-2 4-31 16,-1-1-20-16,0 2-16 15,-17 8-7-15,-32 22-20 16,37-11-10-16,4 2-24 15,7 1-7-15,0 1-8 16,-13-4-3-16,-19-2-1 16,7 1-1-16,3 4 0 15,-3-3 1-15,21 3 0 16,-4 2 2-16,3-3 0 16,4-2 2-16,8 0 4 0,6-4 1 15,10-2 3 1,15 5-1-16,-3-8-4 0,-7-2-2 15,-2-7-2-15,-23-8 0 16,22 2-1-16,8 3 0 16,-7-9 0-16,15 0-1 15,-15-4 0-15,-2-5-1 0,5 7 1 16,-4 0-1 0,-2-1 0-16,1 2 0 0,-4-6 0 15,5-2 0-15,-5-6 0 16,-1 3 1-16,-4-7-1 15,-10 2 0-15,-7-4 2 16,-6-5-1-16,-5 8 0 16,-6-8 0-16,2 11-2 15,-5 1-2-15,0 3 1 16,2 14-1-16,-9-2 3 16,7 7 4-16,-3 3 1 15,-6 0 0-15,2 4-3 16,7 5-2-16,-4 0-3 15,11 2 0-15,4 5 5 16,-9-4-40-16,8 5-394 16,-2 1 314-16</inkml:trace>
  <inkml:trace contextRef="#ctx0" brushRef="#br0" timeOffset="197911.599">18670 8438 751 0,'9'2'405'0,"-12"-2"-68"15,-1 2-70-15,4 6-69 0,-3-4-24 16,-7 5-43-16,4 0-18 15,-2-1-28-15,-2 5-10 16,4 3-16-16,-2 1-6 16,-3-1-11-16,-8-1-4 15,-4 2-12-15,-3 3-6 16,-7-4-8-16,8 2-3 16,4-3-4-16,2 0 0 15,0-2-1-15,5-3 1 0,5 0 2 16,-2-10-15-16,9 0-100 15,-3-2-53-15,8-9-220 16,2 0 228-16</inkml:trace>
  <inkml:trace contextRef="#ctx0" brushRef="#br0" timeOffset="198212.435">18474 8461 765 0,'2'0'429'16,"2"0"-102"-16,6 6-102 0,-14-4-22 15,8 4-35-15,3 0-10 16,-5 6-30-16,9 1-21 16,-8-2-34-16,-2 4-15 15,12 3-19-15,-8 3-4 16,8 3-7-16,-2-4-3 15,-8-4-6-15,4 1-2 0,11 0-7 16,-19-3-1-16,1-1-1 16,14-3 0-16,-17-11-1 15,19 1-27-15,-1-11-105 16,-8-1 436-16,-1-2-273 16</inkml:trace>
  <inkml:trace contextRef="#ctx0" brushRef="#br0" timeOffset="198694.292">19200 8269 1024 0,'-1'-8'444'15,"0"3"-208"-15,0 0-43 16,1 4-55-16,0 0-13 0,0 0-35 15,0 1-9-15,-1 0-1 16,-3 28-2-16,-9 37-9 16,-2-31-6-16,4 3-18 15,-7-13-7-15,-7 0-14 16,10 7-4-16,1-6-7 16,-3 1-1-16,21 4-3 15,-14-6-1-15,1-2-1 16,7-2-1-16,-8-10 1 15,10 0 2-15,-4-7 3 16,-12-4 5-16,14-6-32 16,1-5-48-16,12-8-137 15,12-1 123-15</inkml:trace>
  <inkml:trace contextRef="#ctx0" brushRef="#br0" timeOffset="199294.313">19584 8248 821 0,'8'0'490'0,"-9"0"-19"0,-2 0-264 16,6 4-38-16,-4-4-45 15,0 0-12-15,0 0-16 16,0 0-3-16,-10 20-15 15,-9 29-10-15,7-25-17 16,-8-4-7-16,-5 1-9 16,4 3-6-16,3 6-11 15,-3-6-4-15,-2-2-6 16,9-5-2-16,2 1-1 16,8 7-1-16,5-1 0 15,2 2 0-15,2-7 0 16,-3-1 1-16,4-1 2 15,2-6-1-15,4-4 5 16,11-2-1-16,5-6 2 16,1-5 0-16,3-9-3 15,-1-2-2-15,2-3-2 0,-3 0-1 16,6 0-1-16,-2 2 0 16,-3 4 0-16,-4-2 1 15,-9 1-1-15,0 2 0 16,-12-2 1-16,0-3 0 15,-5-5 1-15,-3 1 0 16,-2-13 0-16,2 2-1 16,-4-2-1-16,-4 1 1 0,-2 7-3 15,-7 4-1-15,1 15 0 16,-4-2 1-16,-6 10-1 16,-5 3 0-16,2 3-1 15,1 4 0-15,4 0 1 16,2 3 0-16,6 5 0 15,-9-5 7-15,2-2-49 16,11 5-59-16,-4-8 67 16</inkml:trace>
  <inkml:trace contextRef="#ctx0" brushRef="#br0" timeOffset="200285.426">19975 7951 332 0,'8'-28'250'0,"-16"22"42"16,4 3-67-16,6 4-67 15,-3-1-27-15,1 0-25 16,0 0-3-16,-1 0 2 15,1 0 0-15,0 0 1 16,0 0 2-16,0 0-5 16,0 0-3-16,0 0-9 15,0 0-6-15,0 0-5 0,3 5-4 16,-2-2-4-16,4 0-4 16,8-1-9-16,-9 2-1 15,2-1-9-15,13 7-4 16,32 5-7-16,-20-15-6 15,4-2-9-15,-7 2-5 0,0-3-6 16,-5-6-3 0,-3 3-5-16,-1 2 0 0,-15-6-2 15,1 11 1-15,-1 9-2 16,-7-13 0-16,7 18-2 16,-5-13 0-16,1-3-4 15,-7 0-12-15,6 0-24 16,0 0-20-16,0 1-70 15,0 0-27-15,0 0-85 16,0 0-332-16,-1-1 404 16</inkml:trace>
  <inkml:trace contextRef="#ctx0" brushRef="#br0" timeOffset="200959.778">20660 7727 1163 0,'0'-2'530'0,"0"1"-224"16,0-1-56-16,0 2-86 15,0 0-33-15,-1 0-56 16,0 0-11-16,0 2-7 15,-4 12-3-15,-4 1-11 16,-22 32-6-16,17-19-12 16,-6-7-6-16,17 8-9 15,-3-2-2-15,-5-9-2 16,3 4 0-16,-6-15-1 0,1-2 2 16,5-3 0-16,6 0 1 15,8 0 1-15,0-1-2 16,-7-5-1-16,-5-8-2 15,-6-2-4-15,11 8 0 16,10-2-1-16,3 1-1 16,0 4 0-16,-9-10 1 15,7 8 0-15,-6 8 0 16,6-1 0-16,6 2-1 0,-4 7 1 16,0-9 1-16,3 13 0 15,-3-4 0-15,4 0 0 16,5 5 0-16,-4-15 1 15,1 10 1-15,-5-12 0 16,1-7-1-16,2 8 2 16,-5-13 3-16,4 5-43 15,-2-2-37-15,-2-13-107 16,4 9-87-16,-5-4 168 16</inkml:trace>
  <inkml:trace contextRef="#ctx0" brushRef="#br0" timeOffset="201317.144">21010 7717 931 0,'1'-3'494'0,"-10"1"-131"0,4 2-163 16,1 0-39 0,-3 5-42-16,-3 0-14 0,-1 5-24 15,-1 5-12-15,-7 1-17 16,7 7-1-16,6 8-5 16,-15-1-1-16,7 12-11 15,-6-3-7-15,-10 0-11 16,14 2-6-16,-5-9-3 15,2 0-1-15,4-3-1 16,0-4 9-16,9-3-39 16,1-2-37-16,2-8-80 15,-1-6 77-15</inkml:trace>
  <inkml:trace contextRef="#ctx0" brushRef="#br0" timeOffset="202659.985">20908 8883 388 0,'0'0'269'0,"0"0"25"15,-1 0-64-15,0 0-71 16,1 0-20-16,-1 0-29 16,1 1-13-16,0-1-6 0,-1 0-1 15,-1 0-1-15,2 0 5 16,0 0 1-16,0 0 0 16,0 0-4-16,-1 0-8 15,0 0-22-15,1-1-12 16,0 0-23-16,21-6-6 15,21-51-3-15,-35 26 0 16,8-15-1-16,0-3 1 16,1-4-5-16,6 0-2 0,-1 3-3 15,-7 4-2-15,4 7-5 16,-4 11 0-16,-9 16 12 16,-3 2 6-16,-4 13 6 15,-3 1 1-15,2 5-11 16,-5 4-4-16,7 15-3 15,-6-3-1-15,0 5-2 16,6 4 0-16,-7-7-1 16,5 3 0-16,3-5-1 15,4 2 2-15,-2-6-1 16,3 1 1-16,6-4 0 16,-5-6 0-16,11-4 2 15,4 2 2-15,-1-13 1 16,5-5-1-16,-1-6-1 15,2-8-2-15,2-5-5 0,4 1 0 16,5-2-3-16,-2-3 0 16,0-1 1-16,-8 0 2 15,0-3 0-15,-15 0 1 16,11 10 0-16,-4 6-1 16,-8 7 0-16,5 2-1 0,-21 5-4 15,-2 3-1 1,-4 7 0-16,18 12 1 15,-9 2 5-15,2-1 2 0,-1 12 3 16,-19-11 3-16,13 12 8 16,-9-1 1-16,2 5 7 15,10 7-1-15,-6 3-4 16,2 1-4-16,0-16-5 31,3-15-3-31,2 2-1 0,-11 43-1 0,3-14 0 16,4-4 0-16,4-31 8 15,-2-2-9-15,-5-8-38 16,4 0-158-16,-3-1 129 16</inkml:trace>
  <inkml:trace contextRef="#ctx0" brushRef="#br0" timeOffset="206295.302">22383 8368 864 0,'5'0'368'0,"4"6"-212"16,-3 2-49-16,0-2-46 15,-9 2-5-15,-4-8 3 16,7 9 1-16,-7-2-3 16,12 4 0-16,-4 3-1 15,-3-13-5-15,-5 6-13 0,1-2-6 16,2 3-9-16,1 2-4 16,12-1-2-16,-6-7-1 15,-7-4 2-15,6 3 2 16,-3-2 4-16,0 1 0 15,1-1-4-15,0 0-4 16,0-3-8-16,2-15-2 16,11-33-2-16,-9 26-1 0,9 0-2 15,-16-5-1-15,4 9 0 16,1 2 0-16,-5 7 0 16,5 2 0-16,-4 7-2 15,-4 1-1-15,-8 3-2 16,-4 3 0-16,-1 7 2 15,2 6 1-15,-7 4 2 16,-4 4 2-16,-2 10 0 16,-9-10 0-16,11 11-1 15,3-1 0-15,2-7-1 16,4 11 1-16,3-3-1 16,0-4 0-16,2 0 0 15,4-3 1-15,4-2-1 16,-1-1 1-16,5-2 0 0,2 0-1 15,5-5 2-15,3-3 1 16,8 0 1-16,6-6 2 16,2-5 0-16,3-3 0 15,9-5 0-15,-1 4 0 16,5-7-1-16,6 6 0 16,-5 1-2-16,-15-4 0 15,-11 3-2-15,-4-6 1 16,0 7-1-16,3-4 1 15,-2 4-3-15,-5-1-17 0,1-1-73 16,-7 2-56-16,4-1 85 16</inkml:trace>
  <inkml:trace contextRef="#ctx0" brushRef="#br0" timeOffset="206911.665">22689 8587 1048 0,'14'-30'472'16,"-16"30"-219"-16,2 1-63 0,-1 3-74 15,0-4-25-15,0 0-25 16,0 0-5-16,0 0-5 15,-2 11 0-15,-1 6-11 16,-10 29-5-16,8-26-9 16,-1 2-6-16,0 3-7 15,2 1-5-15,-2-3-4 16,2-4-1-16,-4-9-1 16,4 1 1-16,3-4 5 15,0-7 0-15,1-1 1 16,0-1 2-16,0-3-9 15,1-20 0-15,10-33-6 16,-3 27-4-16,3 5-3 16,4 3-3-16,1 4-2 15,4 2 0-15,2 0 2 0,-4-1 3 16,9 6 3-16,-5 2 0 16,4 3 1-16,4 6 0 15,-3 1 1-15,-10-4 30 16,-2 2-94-16,-1 3 17 15,-9-1-164-15,13 7 108 16</inkml:trace>
  <inkml:trace contextRef="#ctx0" brushRef="#br0" timeOffset="207533.175">23402 8386 657 0,'1'-3'435'15,"-2"3"26"-15,-6 4-246 16,0 6-38-16,-3 0-51 15,0 0-16-15,-3 4-17 0,-2 3-5 16,-13-2-13-16,13 6-9 16,-6 4-19-16,-5-2-7 15,11 8-15-15,-8-7-4 16,3 2-8-16,5-3-4 16,8-2-2-16,0 1-1 15,7 7-2-15,0-6-1 16,1 3 0-16,6-2 0 15,2-6 0-15,5 5 1 16,7-19 3-16,7 4 1 0,4-18 2 16,5-10-2-16,1-3-2 15,2-14-2-15,5 2-1 16,-8-2 1-16,-1 3 1 16,-12 2-1-16,-8 3 2 15,-2 2-1-15,-10-2 0 16,-1 3 1-16,-3-2-1 15,-2-3 1-15,-2 2-3 16,-1 2-1-16,-7-1-2 16,2 5 1-16,-6 2-1 15,-6-1-3-15,4 14 0 16,-8 1-2-16,6 10 0 16,-3 2 0-16,7 7 2 15,-5 4-1-15,3 2 0 0,0-3 6 16,-13-4-46-16,10 3-32 15,-3-2-117-15,9 0-59 16,9 8 155-16</inkml:trace>
  <inkml:trace contextRef="#ctx0" brushRef="#br0" timeOffset="208228.356">23648 8681 937 0,'3'-1'630'0,"-3"0"-338"16,5 0-111-16,-5 1-29 16,0 0-41-16,0 0-14 0,1 7-33 15,-3 4-10-15,-3 10-14 16,-8 24-5-16,3-25-11 16,3 9-5-16,-4-10-6 15,0 7-3-15,1-7-3 16,0-7-2-16,2 1 0 15,4-4-1-15,-3 1-1 16,3-2 1-16,1-3-2 16,2 3 1-16,1-8 3 15,3 2 0-15,2-4-1 16,-5 1 0-16,0 0-4 16,0 0 0-16,12-9 0 15,34-18-1-15,-29 24 0 16,-2 4 0-16,1 1 1 0,-7-3-1 15,-1 6-1-15,1-3 1 16,3 5-1 0,-2-2 1-16,2-4 0 0,1 8 1 15,0 0-6-15,-3-8-34 16,-2 4-77-16,-3-5-55 16,0-9 95-16</inkml:trace>
  <inkml:trace contextRef="#ctx0" brushRef="#br0" timeOffset="208611.837">23968 8667 700 0,'-13'0'464'0,"-4"1"34"15,7 5-183-15,3 4-147 16,0 5-44-16,-2 3-63 16,-5-3-12-16,-3 7 0 0,2-1-1 15,6 7 8-15,3 8-2 16,7 1-16-16,-14-2-2 15,12 3-19-15,-6-4-4 16,-11 2-5-16,6 2-3 16,-17 1 0-16,1-2-1 15,6-7 8-15,9-4-20 16,9-11-87-16,2-9 31 0,4-13 15 16,-4-9-19-16</inkml:trace>
  <inkml:trace contextRef="#ctx0" brushRef="#br0" timeOffset="209744.969">24159 7877 844 0,'29'0'387'16,"-24"2"-185"-16,-5-2-35 16,1 3-44-16,-2-3-11 15,0 0-4-15,0 0-2 0,-1 8-16 16,-2 6-5-16,-11 22-10 15,10-20-10-15,-6-4-22 16,4 2-10-16,2-2-15 16,-5-3-4-16,3-2-5 15,-1 0-2-15,2-4 4 16,6-4-1-16,0-7-1 16,1-4-1-16,6-6-7 15,-1 1-14-15,11-2-38 16,5 2-15-16,3 2-23 15,4 2 6-15,-3 6 32 16,-1 4 12-16,-10 4 20 16,-7 3 8-16,-8 12 2 15,1-4 4-15,-5 13 5 16,1-4 3-16,-2 5 14 16,-14 3 5-16,6-4 8 15,-4 4 1-15,-9-8-5 0,1 0-4 16,-5-4-6-16,-7-1-2 15,5-6-3-15,-2-2-2 16,-2-2-1-16,6-3 0 16,7-3-2-16,-2-3 1 15,5-5-2-15,11 3-2 0,0-2-2 16,7-1-1-16,5 1-4 16,-6-2 0-16,13 1-2 15,1 4 1-15,10 4-1 16,-6 0 0-16,3 2 3 15,-5 3 1-15,1 1 2 16,5 4 0-16,-4 2 1 16,3 0 0-16,-3 1 0 15,-1 1 1-15,-1-4-1 16,-1 1 0-16,0-3 2 16,-2-6 8-16,3 1-30 15,-5-5-54-15,1-4 51 16</inkml:trace>
  <inkml:trace contextRef="#ctx0" brushRef="#br0" timeOffset="210076.429">24571 8003 870 0,'4'-8'463'0,"2"6"-73"16,-3-10-100-16,9 13-62 15,7 2-30-15,6-3-54 16,12 6-24-16,-6-6-31 15,4 3-15-15,0-5-24 16,-2 0-12-16,5-3-20 16,-8-4-6-16,-5 6 15 15,-5 0-4-15,-6-4 254 16,-4 1-197-16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21:57:18.34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2422 11564 232 0,'0'-1'188'0,"-1"0"23"15,-1 0-52-15,1 1-21 16,0 0-17-16,1 0-11 0,-1 0-20 16,0-1-8-16,0 0-7 15,0-1 1-15,0 2-6 16,1 0-2-16,0 0-13 15,-1 0-7-15,1 0-1 16,0 0 0-16,0 0-2 16,0 0-1-16,0 0-6 15,0 5-5-15,-1 1-10 16,1 1-5-16,0 0-5 16,0-6 0-16,0 3 4 15,0 0 4-15,0-4 1 16,0 0-2-16,0 0-6 15,0-1-6-15,0 0-5 16,1-5-1-16,1-3-2 0,-2 8-2 16,0 0-3-16,0 0-2 15,0-1 1-15,-1 1 1 16,0 0 5-16,0 1 0 16,-1 0 1-16,2 7 2 15,0 2 0-15,-1-7 1 16,0 0 0-16,1-1 2 15,-1 2-33-15,1 0-44 0,0 1-173 16,-1-1 155 0</inkml:trace>
  <inkml:trace contextRef="#ctx0" brushRef="#br0" timeOffset="1099.544">2908 11314 223 0,'0'-1'154'0,"0"0"24"16,0 0-22-16,3-1-21 0,7-2 0 16,-5 0-1-1,3 1-4-15,0 0-6 0,-8 2-3 16,0-1-15-16,0 1-6 15,0 0-5-15,0 0-7 16,0 0-13-16,0 0-6 16,0 0-11-16,0 0-3 0,-1 1 0 15,-1 0 2-15,-4 3-3 16,-18 5-4-16,-24 29-13 16,26-22-7-16,-1 3-13 15,5 6-5-15,-5 1-4 16,-3-4-3-16,14 5-1 15,-3-6-1-15,7-1-2 16,4-5 1-16,0 3-1 16,0-3 0-16,5 4 1 15,0 2-1-15,5-3 1 16,3 4 0-16,2-2-1 16,5-2 1-16,4-3 0 15,2-2 1-15,-4-6 3 16,4-2 1-16,-4-7 2 15,0-5 0-15,20-5 0 16,-2-3 0-16,7-12 0 16,3-1 1-16,-12-4-3 0,-3-2 0 15,-8 4 0-15,-1 2 0 16,-14-2 3-16,0 3 1 16,-9 6 2-16,-5-1-1 15,-1 9-1-15,-5 1-3 16,-1 5-3-16,-3 2-1 15,-7 2-2-15,0-1 0 0,-3 3-1 16,0 1 0-16,3 1 0 16,-1-1-1-16,7 1 0 15,5 1-2-15,2 1-1 16,0 3-1-16,10 0-1 16,-2 4 0-16,0-2-34 15,14 4-46-15,-4-5-160 16,10 2 154-16</inkml:trace>
  <inkml:trace contextRef="#ctx0" brushRef="#br0" timeOffset="1893.966">3385 11276 358 0,'-32'2'221'0,"26"-2"-7"16,5-1-32-16,-14 1-35 15,8 2-12-15,6-2-18 16,-7 0-11-16,7 1-23 16,5 1-8-16,-6-2-5 0,2 0 5 15,0 0 7-15,0 0 6 16,1 0 0-16,9 5-2 15,9 3-5-15,27 5-7 16,-18-22-15-16,3 4-11 16,-3-4-18-16,6 4-6 15,-2 3-10-15,-8-3-3 0,-5 3-2 16,-6-1-1-16,-11 2-2 16,4 4-1-16,-10 4-1 15,3 5-1-15,-7 8 1 16,-7 4-1-16,4 4 0 15,-3 9 0-15,1 3 0 16,2-4-2-16,-2 1 2 16,-2-7-1-16,1-3 0 15,3 0 1-15,0-5 1 16,0-6 1-16,8-3 3 16,-7-1 0-16,6-3-1 15,-2-1-1-15,0-1-2 16,2 1-5-16,-5-3-26 15,4 3-18-15,0-5-51 16,4 2-36-16,6-3-74 0,-6-1-43 16,1-1-201-16,0 0 282 15</inkml:trace>
  <inkml:trace contextRef="#ctx0" brushRef="#br0" timeOffset="2282.497">3368 11450 892 0,'3'0'403'0,"3"-3"-194"15,-2-2-33-15,3-1-45 16,-5 3-17-16,14 5-11 16,-5-3-4-16,8 5-7 15,4 0-3-15,-3-1-13 0,4 5-12 16,0-5-24-16,-7-4-11 15,-5 1-15-15,-8 0-2 16,4 0 3-16,1 4-1 16,-3-3-79-16,6-3-67 15,-6 2-289-15,-2-11 261 16</inkml:trace>
  <inkml:trace contextRef="#ctx0" brushRef="#br0" timeOffset="3319.829">4159 11263 704 0,'0'-4'377'0,"0"0"-93"16,1 0-120-16,-2 3-24 15,1 0-41-15,-1 0-14 16,0 1-29-16,0 0-11 15,1 0 0-15,0 0 9 16,0 0 20-16,0 0 5 16,-1 0-2-16,0 0-6 15,-1 0-14-15,-7 2-8 0,-8 2-10 16,-28 9-4-16,27-6-14 16,-2-3-3-16,4 2-6 15,-4-5-2-15,1 0-4 16,0-1-1-16,-4-1-3 15,12 3 0-15,-4 0-1 16,6 0 0-16,-2-2 0 16,2 4 0-16,10 1-1 15,-1-2-1-15,1 1-1 16,-2-4 0-16,0 0 0 16,0 0 0-16,0 0 1 15,0 0 1-15,-1 0 0 16,-1 3 0-16,-3 4 0 15,3 5 1-15,-24 26 0 0,31-24 0 16,-3-1-1-16,-6-3 0 16,-5 0 1-16,-3-2 0 15,6 0 1-15,3 3 0 16,7-7 1-16,3 2-1 16,-6-8-1-16,0-6-1 15,3 6 0-15,9-2 0 16,2-5-2-16,-4 4-1 15,6-6-1-15,-1 2 0 0,7 8 0 16,4-4 0-16,-3 5-1 16,-9 0 1-16,-2 0-1 15,1 7 0-15,3 6 4 16,-6 4-3-16,-5 3 2 16,6 4 1-16,-7 3-3 15,-6-5 3-15,11-8 3 16,-9 4 1-16,-7-2-1 15,6 2 3-15,-12 5-1 16,2-5 3-16,-1-5 3 16,-1 0-1-16,-7-1 6 15,-6-3 1-15,-7-2 2 16,4-3 0-16,0 1-3 16,8 2-2-16,2-3-3 15,5 1-1-15,3-2-2 16,-6-3 0-16,-11 0 2 0,9 0-1 15,-4-5 0-15,12 1-1 16,13-5-2-16,-10-5 2 16,0-4-23-16,-6-2-26 15,8 2-67-15,2 1-39 16,7 7-60-16,6 3-45 16,3 7-271-16,5 3 345 15</inkml:trace>
  <inkml:trace contextRef="#ctx0" brushRef="#br0" timeOffset="4132.663">4464 11306 480 0,'-1'-8'285'0,"1"0"-20"16,1 1-83-16,3 0-47 15,-1 2-9-15,0 1-11 16,0 2-8-16,-1 1-30 15,-2 1-6-15,0 0 0 16,-1 0 9-16,0 0 12 16,-1 1 4-16,-3 13-9 15,-19 2-15-15,-36 34-24 16,34-21-13-16,12 9-17 16,-5-2-2-16,6-2-2 15,-11-8-1-15,-3-4 2 16,2-7 0-16,13 5-1 15,3 3 0-15,-1-6-3 0,10 5-1 16,-5-4-3 0,5 0 0-16,12-4-1 0,-10 0 0 15,10 0 1-15,0-6 2 16,3 0 2-16,5-3 0 16,1-6 2-16,7-3 0 15,6-10-1-15,7-3 0 16,7-4-3-16,-15-3 0 15,0 1-4-15,-4-7 0 16,-7 4-1-16,4 2 1 16,-17-12 4-16,1 10 1 0,-11-4 2 15,-7-6-1-15,-7 14-4 16,-5-1-3-16,-1 6-4 16,-1 11 0-16,2 2 0 15,-1 0-1-15,-2 4 1 16,3 0 0-16,7 6 0 15,-9-4-1-15,11 4 5 16,-3 0 10-16,3-1-43 16,9 9 27-16</inkml:trace>
  <inkml:trace contextRef="#ctx0" brushRef="#br0" timeOffset="5287.496">5067 11291 521 0,'4'1'20'16,"-3"-4"1"-16,6 0 20 16,1-3 16-16,-4-1 6 15,6 1 28-15,-6 0 13 16,1 0 19-16,7 2 8 15,-5 2 6-15,1 0 3 0,0 2-5 16,-9-2-6-16,10 1-18 16,-7 1-7-16,-5 0-12 15,6 3-5-15,-4-3-1 16,0 0-5-16,0 0-13 16,-1 7-5-16,-12 9-15 15,-26 26-6-15,27-20-10 16,2 8-3-16,-2 0-10 15,-10 5-4-15,10 0-6 16,-4 0-3-16,5-3-1 16,11-4 0-16,-6-2-2 15,-1-5 1-15,-3 0 0 16,2 2 0-16,0-9 0 16,5-2 2-16,3-6 0 15,0-2-1-15,2-1 0 16,-1-3 0-16,0 0-1 0,0-1-1 15,5-1 1-15,4-2-2 16,-2 1 0-16,7-3-1 16,20-10-1-16,-15 12 1 15,5 1-1-15,-2 1 0 16,2 2 0-16,-1 2 1 16,3 3 0-16,2 0 0 0,-13-1 0 15,9 3 0-15,-23-6 1 16,1 2-1-16,0 0 0 15,-2-3 0-15,0 0 1 16,0 0 2-16,5 1-46 16,2 0-48-16,9-1-181 15,26-5 168-15</inkml:trace>
  <inkml:trace contextRef="#ctx0" brushRef="#br0" timeOffset="5870.148">6110 11428 465 0,'74'-11'329'0,"-71"7"50"15,-14-6-107-15,4 4-59 16,10 6-21-16,-3 1-29 16,4 0-17-16,-4-1-32 15,0 0-11-15,0 0-24 16,0 0-6-16,-2 13-17 15,-6 5-5-15,-34 36-6 16,7-32-5-16,-6 1-7 16,3 1-5-16,3-2-11 15,0 0-3-15,2-4-6 0,2-1 0 16,5 0-2-16,-4-5-1 16,6-4 0-16,5 0-1 15,13-6-9-15,12 6-19 16,-3-4-87-16,-6-3-51 15,-7 0-146-15,5-3-102 16,5 0 266-16</inkml:trace>
  <inkml:trace contextRef="#ctx0" brushRef="#br0" timeOffset="6192.562">5864 11418 1089 0,'-3'4'476'0,"-2"-4"-238"16,5 11-38-16,3-2-59 15,-4 1-13-15,8 13-28 0,-1-4-11 16,3 1-25-16,10 9-9 15,-4-15-16-15,-2 3-5 16,3-1-9-16,0-4-6 16,-2 7-6-16,2-4-2 15,-5-3-3-15,-3-4 1 16,-5-3 13-16,1 1-20 16,-2 2-101-16,-3-3-18 0,3 1 50 15</inkml:trace>
  <inkml:trace contextRef="#ctx0" brushRef="#br0" timeOffset="7251.484">6880 11601 666 0,'2'-9'326'0,"-1"3"-91"0,1-8-26 16,8-22-36-16,-8 27-11 15,-2 4-21-15,3 2-10 16,-3 3-12-16,-1-1-4 16,0 1-12-16,0 0-8 15,0 0-9-15,0 0-4 16,-7 20-14-16,-31 26-6 16,26-33-16-16,4 1-8 15,0-7-15-15,4-3-5 16,2 1-6-16,-1-1-2 0,4-4-4 15,0 0-21-15,0-1-121 16,1 0-80-16,20-14 124 16</inkml:trace>
  <inkml:trace contextRef="#ctx0" brushRef="#br0" timeOffset="10701.154">7438 11275 677 0,'0'-5'49'0,"1"2"-6"0,4-4 55 16,0-1 4-16,4 1 8 15,-1 3 0-15,0 0-3 16,1-2-3-16,-4 2-6 15,1-2-2-15,-5 2-3 16,6 3-2-16,-2 2-14 16,-6-1-6-16,-5 1-12 15,5-1-7-15,0 0-8 16,-12 4-5-16,-13 8-4 16,-24 14-1-16,30-10-6 15,-6 0-2-15,8 5-10 16,-10 1-3-16,3 4-7 15,2 2-3-15,9-1-1 16,1 3 0-16,7-4-2 16,5 1 0-16,6-5 1 15,0-2-1-15,6-4 1 16,0 4 0-16,3-3 1 0,5-3-1 16,1-2 1-16,-2-6 1 15,1-7 2-15,1-6 0 16,3-8 1-16,5 0 0 15,5-9 0-15,10 4-1 16,-8-7 0-16,1-7 0 16,-10 0 0-16,-11-4 1 0,6 3 0 15,-12 1 1-15,-6 7 2 16,3 4 1-16,-15 7 1 16,9 0 0-16,-5 6-3 15,-14 0-2-15,3 3-2 16,-11 0-2-16,6 1 0 15,6 0-1-15,-3-1 0 16,4 2 0-16,-5-1 0 16,4 1-1-16,9 4-3 15,-4-2-2-15,5 8-1 16,2 1 1-16,-4 2-30 16,8 6-41-16,1-3-194 15,1 0 175-15</inkml:trace>
  <inkml:trace contextRef="#ctx0" brushRef="#br0" timeOffset="11389.275">7941 11255 706 0,'3'-4'381'0,"-4"2"-54"16,-2 0-110-16,3 0-53 15,-1 1-24-15,0 0-35 16,0 0-12-16,0 1-16 16,0 0-6-16,0 0-8 15,-12 2-4-15,-4 3-10 16,-24 18-6-16,23-8-12 15,0 0-6-15,-2 6-9 16,-4 0-3-16,3 9-6 16,4-1-1-16,2-6-1 15,7 8-2-15,8-9 0 16,-1-5 0-16,8 4 0 16,0-9-1-16,6 4 0 15,1 3 1-15,2-3-1 0,0-1 1 16,1-5 1-16,2 5 0 15,-2-10 0-15,3-4 2 16,1-5 0-16,2-6 1 16,4-4 0-16,7 4 0 15,-2-7-2-15,-1-3 1 16,-7-8-1-16,-9-3-1 0,0 1 1 16,-1-3 0-16,-3 6 1 15,9 2 0-15,-21-4 1 16,-6 3 0-16,0 5 1 15,-13-1-1-15,14 9 0 16,-2 0-2-16,-12 2-3 16,-1 2 0-16,-11 3-2 15,0 3 0-15,5 0 0 16,3 2-1-16,7 1 2 16,-1 0 0-16,3 1-2 15,4 4 0-15,0-3-2 16,2 2-1-16,4 5 7 15,-3-5-31-15,7 11-53 16,-3-5-39-16,4 3-106 16,2 0-55-16,1-8 180 15</inkml:trace>
  <inkml:trace contextRef="#ctx0" brushRef="#br0" timeOffset="12100.647">8477 11229 807 0,'3'-8'367'0,"-4"3"-162"15,-6-1-31-15,7 3-39 16,0 2-17-16,-3 1-16 16,2 0-9-16,0 0-10 15,0 0-2-15,-5 1-4 16,-13 5-3-16,-25 13-10 16,25-11-5-16,-2 6-15 15,3 2-5-15,-3 2-8 16,2 2-5-16,2 1-7 15,-2 1-3-15,8 1-6 16,-2 3 0-16,10 3-3 0,-3-3 0 16,4 0-2-16,4-3-1 15,2-9 0-15,2 7 1 16,4-7 0-16,-5-4 1 16,7 2 0-16,1-1 1 15,0-8 1-15,5-1 2 16,-12-1 0-16,10-13 0 15,7-1-2-15,-2-3-2 0,30-5 0 16,-19 0-1-16,12 0-1 16,-9-4 0-16,-15-3 0 15,3 5-1-15,-17-2 3 16,3 6 0-16,-22-1 4 16,11 5 4-16,-11-5 4 15,-4 3 2-15,16 0-3 16,-18 1-4-16,-1 4-6 15,6 0-2-15,-13 1-3 16,8 4-1-16,-4-1 0 16,-3 2-1-16,8-2 1 15,3 5-1-15,5 2 0 16,-3 1-1-16,13 2-1 16,-10-2-1-16,5 4 6 15,5-1-30-15,-5 4-76 0,10 1-50 16,1 0-189-16,7 4 214 15</inkml:trace>
  <inkml:trace contextRef="#ctx0" brushRef="#br0" timeOffset="12692.938">8971 11240 566 0,'7'-4'338'16,"3"-3"-35"-16,21-14-32 0,-23 23-71 16,-15-2-24-16,7 4-29 15,1 1-10-15,-7 1-19 16,21 6-10-16,-18-5-18 16,-14 2-6-16,11 1-8 15,-13 2-7-15,13 9-14 16,6 5-8-16,-17 6-14 15,-1 3-4-15,-6 2-8 16,-4-5-5-16,11 6-7 16,3-8-2-16,2-5-2 15,3 6 1-15,4-14 7 16,5 1-14-16,-10-8-79 16,10-3-59-16,3-9-36 15,0 5 83-15</inkml:trace>
  <inkml:trace contextRef="#ctx0" brushRef="#br0" timeOffset="13952.144">9556 11244 311 0,'-1'-4'234'16,"0"-3"8"-16,0 4-27 15,1 0-12-15,0 2-32 16,0 0-24-16,0 0-48 15,-1-1-18-15,0 1-22 16,0 0-5-16,0 0-4 16,-1 0 1-16,1 1 0 15,0 0-2-15,0 0-8 0,-3 11-6 16,-17 2-13-16,-16 29-5 16,30-31-7-16,-4-4 1 15,8 1-1-15,-7-6 0 16,9 0 2-16,0-2 0 15,-1-3-2-15,1 2-1 16,1 0-4-16,0 0-3 0,1-4-2 16,21-7-3-16,24-30 0 15,-21 29 0-15,-1 1 1 16,-1 3 0-16,3 2 0 16,-3 0 0-16,1 2 0 15,-5 3 0-15,-6 3-3 16,-6 6 0-16,-4 9 0 15,-1 4 0-15,-4 2 4 16,-7 6 1-16,-4 5 1 16,-6 1 3-16,-7 4 2 15,-1 1 2-15,-11-3 1 16,9-3 1-16,-4-6-1 16,7-2 1-16,-2-10 1 15,-1 0 0-15,5-9 2 16,-5-6-1-16,12-2 3 0,-2-8-2 15,5-4-2-15,5-3-2 16,5-6-4-16,2 3-3 16,-8-3-2-16,10 0-1 15,2 6-3-15,1 1-1 16,13 10-2-16,-8 5 0 16,2 3 4-16,1 5 2 15,0 9 2-15,3 6 3 16,-2-4-1-16,12 10 0 15,-1-15 2-15,-11-4 1 16,8 1 2-16,-19-10-1 0,14 10 0 16,5-8-1-16,7 4 0 15,1-4 1-15,-4-9-10 16,-2-4-21-16,-1-5-57 16,3 1-61-16,-1-4-219 15,6 7 233-15</inkml:trace>
  <inkml:trace contextRef="#ctx0" brushRef="#br0" timeOffset="14883.704">10325 11157 817 0,'2'-6'391'0,"-1"2"-148"0,1 2-111 15,-2 2-19-15,0 0-30 16,0 0-10-16,0 0-12 15,0-1 2-15,0 1 16 16,-1 0 13-16,0 0 8 16,-3 7-6-16,0-2-18 15,-11 2-10-15,-32 25-17 16,26-29-7-16,-3 4-13 16,-3-5-6-16,0 4-10 15,3-3-1-15,-3-3-5 16,7 2-1-16,4-2-2 15,-5-3 0-15,18 5-2 16,1 1-1-16,-3 1-1 16,5-4 0-16,-1 0 0 15,0 0 0-15,0 0 0 0,0 0 0 16,0 0 1-16,0 0 0 16,0 0 0-16,1 9-1 15,0-5 1-15,0 0-1 16,-2 3 0-16,0-5 0 15,-4 10 0-15,0 0 0 16,-17 29 1-16,23-25 0 16,-5-4-1-16,-13-1 1 0,5 0 0 15,14-4-1-15,-6 0 2 16,-2-4-1-16,7-2 0 16,-9-1-1-16,7-3-2 15,12-2-6-15,0-6-12 16,0 0-6-16,9-1-7 15,-6 1 2-15,12 2 11 16,9 0 5-16,0 5 10 16,3-1 1-16,-8 2 2 15,-6 2 0-15,-6 4 0 16,0 5 0-16,-4 6 1 16,-4-1 1-16,1 8 3 15,-3 0 1-15,-13 9 3 16,6 1 1-16,-6-2 6 15,0 6 2-15,3-10 4 0,-13-2 1 16,-3 0 1-16,-3-7 2 16,-10-1 7-16,-5 1 3 15,3-9 0-15,-19-6-2 16,11 0-11-16,2-6-4 16,-6 0-4-16,18-1-2 15,-14-9 0-15,15 1-1 16,5-10-3-16,6-4-4 0,14 8-7 15,-5-1-22-15,7 2-85 16,0 8-65-16,2-6 103 16</inkml:trace>
  <inkml:trace contextRef="#ctx0" brushRef="#br0" timeOffset="16398.919">10866 11310 495 0,'2'-1'323'16,"2"-2"-31"-16,11-5-60 15,12-18-26-15,-16 17-42 16,-5 0-18-16,-6 2-28 16,5 2-9-16,-5 1-15 15,0-2-7-15,3 4-10 16,-3 1-8-16,0 0-21 15,0 0-10-15,0 1-20 0,0 0-6 16,-1 10-4-16,-7 9 1 16,-17 36 0-16,-2-25-1 15,11 8-1-15,-1 2-1 16,-7-12-1-16,-1 0 1 16,7-4-2-16,-10-2 2 15,18 1-2-15,1-10 1 16,-2-10 0-16,15 0-1 15,-7 0 3-15,3-2 0 0,0-1-3 16,0-1-1-16,0 0-6 16,2-23-5-16,45-38-14 15,-8 23-7-15,-13-1-3 16,9 3 3-16,-1 3 15 16,-11-1 8-16,9 8 5 15,-6 5 1-15,-6 4 0 16,5 7 0-16,-10 8 2 15,2 3-1-15,-5 9 2 16,0 3 1-16,-8 5 0 16,-4 3 1-16,-7 7 0 15,1 5 0-15,-9 2 1 0,5 3-1 16,0-5 0-16,1 5 0 16,-2-13 2-16,0-1 0 15,-1-9 1-15,4-4 0 16,8-1-1-16,-8-9 0 15,6 1 0-15,-5-4-1 16,8-4-1-16,2 2 0 16,-2-4-3-16,-2 0-1 15,0 1-1-15,15-4-1 16,7-6-1-16,13-6-2 0,2-11 1 16,-7-4 1-16,1-3 1 15,-2 0 1-15,4 12-1 16,-3 2 0-16,4 10-1 15,0 6 1-15,-5 10 0 16,-1 2 1-16,-13 9 4 16,2 3 4-16,-8 6 6 15,-11 5 4-15,-6 4 3 16,-8 2 1-16,4 9-3 16,10-2-1-16,1 0-6 15,-6-12-2-15,-2-6-1 16,-3-5-1-16,5-7-1 15,10 11 0-15,-5-16-4 16,3 4-16-16,-3-11-67 16,1 0-50-16,4-3-126 0,0-9-100 15,14-1 227-15</inkml:trace>
  <inkml:trace contextRef="#ctx0" brushRef="#br0" timeOffset="16899.6">11648 11228 615 0,'9'-2'414'0,"-5"-7"-7"0,3 8-170 15,-7 2-41-15,-1 1-52 16,0-2-14-16,0 0 2 16,-5 11-2-16,-2 8-14 15,-38 32-13-15,18-31-30 16,1 2-14-16,9 6-20 15,-15-5-4-15,16 8-9 16,4-5-5-16,-1-7-8 16,22 10-3-16,-1-17-2 15,-4 0-1-15,4-4 0 16,6-11 0-16,9 9-1 16,3-6 1-16,12 0-2 15,-11-4 1-15,1-11 0 16,0-2-1-16,-1-7-1 0,-3-1 1 15,4-7 0 1,-3-2-1-16,-6-1 0 0,9 5 0 16,-15 0-1-16,-6 4-1 15,0 6 0-15,-15 4-2 16,-10 2 0-16,4 8 0 16,-16 3-2-16,-5-2 0 15,11 7 0-15,-1 5 1 16,1 0 0-16,5 2 1 0,-4 1-21 15,-1-3-20-15,8 2-63 16,10 0-56-16,8 0-130 16,5-2-398-16,17-2 467 15</inkml:trace>
  <inkml:trace contextRef="#ctx0" brushRef="#br0" timeOffset="17399.453">12342 10849 595 0,'9'-10'412'15,"7"0"26"-15,-18 4-196 16,4 0-27-16,4 4-51 15,-8 2-20-15,12 8-21 16,-10 1-17-16,-5 12-13 16,-6 5-3-16,-4 19-11 15,-2 8-3-15,-10 9-7 16,-6-7-7-16,-3-1-10 16,1-4-9-16,5-5-11 15,7 1-7-15,4-4-10 16,5-3-3-16,5-3-3 15,4-4 1-15,1-9-1 16,0-3-10-16,3-13-46 0,3-4-43 16,5-15-120-16,2-3-73 15,6-10 174-15</inkml:trace>
  <inkml:trace contextRef="#ctx0" brushRef="#br0" timeOffset="18182.025">10503 11731 364 0,'1'-2'273'0,"4"0"11"15,3 0-64-15,-4 1-10 16,4 1-29-16,-5-1-8 0,5 0-20 15,1-2-12-15,9 2-15 16,8 1-12-16,-4-2-26 16,0 0-11-16,-6 1-20 15,2-2-6-15,0 3-5 16,3 2-3-16,-1-3-9 16,-2-1-2-16,13-1-6 15,6 3-1-15,5 0-3 16,8 4-3-16,27-1 10 15,6-1 14-15,39 0 22 16,20-2 6-16,10-5-1 16,22-2-15-16,-2-5-23 15,-13-1-9-15,-3 8-12 16,-34-3-4-16,-21 7-1 16,-11 2-1-16,-39 2-1 15,-6-2 0-15,-23 1-3 0,-11 2-1 16,-9 1 2-16,-4 3 0 15,-8 0 2-15,-1-1 0 16,-3 0 0-16,1-1-1 16,3-1 4-16,-1-2-10 15,3-3-38-15,1-1-17 0,5-5 35 16,1-1-1-16</inkml:trace>
  <inkml:trace contextRef="#ctx0" brushRef="#br0" timeOffset="19166.113">11110 12079 491 0,'7'-44'362'0,"-7"35"69"16,0 0-137-16,1 0-92 15,1 5-28-15,-1-5-42 16,0 6-12-16,1 4-20 16,-2-6-11-16,-1 5-11 15,0 0-5-15,0 0-6 16,0 0-3-16,-5 15-3 0,-34 36-5 15,19-23-11-15,1-1-5 16,7 9-15-16,-1 0-4 16,2 3-10-16,-5-2-3 15,14 5-1-15,-9-6-2 16,-5-9 0-16,20 7 0 16,-25-23 0-16,12 6 1 15,12-3 2-15,-16-13 0 16,14 3 3-16,4-5 0 0,-12-6-2 15,8-1-1-15,7 2-3 16,-6 0-2-16,11 0-1 16,4 3-1-16,-15-7 0 15,3 2 0-15,2 5 1 16,-3 6-2-16,6 2 0 16,-18-15 0-16,6 12 0 15,-5-7 0-15,8 5 0 31,0 0 0-31,0 0 0 0,0 0 0 0,5 2 1 16,10 5 0-16,21 14 0 16,-27-17-1-16,6 3 0 15,12-4 0-15,6 0 0 16,3-6 2-16,6-2-1 16,-3-5 3-16,8 1-1 15,3 3 1-15,1-1 0 0,-8 4-2 16,-6 2 0-16,-12 0 0 15,-10 1-1-15,8 2 0 16,-17-4 0-16,10 6-1 16,-6-7 1-16,-12 5-16 15,3 4-63-15,-3-4-40 16,2-2 65-16</inkml:trace>
  <inkml:trace contextRef="#ctx0" brushRef="#br0" timeOffset="20365.978">13424 11421 245 0,'0'-2'221'16,"3"-1"62"-16,10-6-28 16,27-16-62-16,-27 17-21 0,-2 4-20 15,-1-3-10-15,-3 1-17 16,4 1-7-16,-2-2-19 15,-1 4-10-15,-5-3-17 16,-1 4-6-16,-2 1-2 16,0 1 2-16,-1 0 8 15,0 0 3-15,0 0-7 16,-16 3-6-16,-37 44-12 16,19-24-8-16,1 9-13 15,7 3-5-15,-5-9-10 16,1 1-3-16,-6-10-6 15,-4-4-1-15,13 5-2 16,7-1 0-16,9-5-1 16,3-5 1-16,5 4-2 15,0-9 1-15,4-2-17 16,0 7-25-16,0-14-68 16,4 2-37-16,0-2-87 0,6-5-34 15,6-1-113-15,-1-4-48 16,1-1 25-16,-7-2 59 15,4 6 192-15,-11 3 115 16,1-1 158-16,10 2 41 16,-14-6 60-16,7 3 0 15,-1-1-21-15,-11 0-6 0,10 2-14 16,4 0-5-16,1 4-2 16,-4-1-13-16,-5 4-17 15,5 2-11-15,-10 3-33 16,8 3-6-16,-3-3-12 15,0 0-4-15,2 10-5 16,4 15-7-16,9 20-16 16,-12-22-8-16,11 2-14 15,-11-9-6-15,14 5-9 16,-3-4-3-16,5-6-4 16,10 9-2-16,-10-9 0 15,3 2 0-15,-2 2-2 16,-1-10-20-16,2 4-50 15,-5-9-67-15,2-3 183 16,2-1-71-16</inkml:trace>
  <inkml:trace contextRef="#ctx0" brushRef="#br0" timeOffset="21282.173">14749 11074 187 0,'13'-21'190'15,"-12"-2"24"-15,8 10 10 16,-10-9-5-16,-3 5-9 0,15 5-2 16,-5 1-1-16,7 5-5 15,7 2-17-15,-32-2-7 16,13 2-27-16,-23-1-20 15,16 7-32-15,13 9-17 16,-9 5-30-16,16 11-7 16,-20 7-7-16,-2 3-1 15,-3 10 4-15,-6-2 0 0,1 2-4 16,-6 2-5-16,-1-4-10 16,2 1-4-16,3-3-7 15,1-10-1-15,6 1 0 16,-4-18 1-16,7 1 3 15,4-6 1-15,-1-11 3 16,0-6-13-16,1-15-44 16,1 5-36-16,2-14-116 15,5 7-54-15,-3-2 150 16</inkml:trace>
  <inkml:trace contextRef="#ctx0" brushRef="#br0" timeOffset="22063.737">13796 11667 471 0,'-8'-1'244'0,"-1"0"-53"16,3-1-25-16,2 0-16 15,-4 2-7-15,5 2-5 16,3 2 0-16,-1 0-5 16,0-4 2-16,1 0-6 15,0 0-9-15,0 0-19 0,0 0-16 16,0 0-22-16,6 0-6 15,4 0-8-15,8 0-1 16,13 1-8-16,-22-1-5 16,16 3-6-16,-6-5-2 15,14 2-5-15,3-1-2 16,-12-8-3-16,18 3-1 16,3 3-1-16,6-2 3 0,17 0 6 15,17 5 2-15,14-1 21 16,4 1 9-16,19 0 6 15,9-1 3-15,-4-6-19 16,7 4-11-16,-9-4-17 16,-14 2-5-16,-3 0-5 15,-13-10-2-15,-1 9 0 16,-7-3-2-16,-17 6 0 16,-9 1 0-16,-22 0-2 15,-9 4 1-15,-11 0-2 16,3 8-1-16,-16 0 0 15,-4-5 0-15,-5-2 0 16,-14-3 2-16,-1 2 0 16,0 4 0-16,10 1-6 15,5 2-13-15,-6-9-38 16,17 0-22-16,-6-3-144 0,-2-4-75 16,16 7 183-16</inkml:trace>
  <inkml:trace contextRef="#ctx0" brushRef="#br0" timeOffset="23480.121">14004 12407 241 0,'-1'-3'168'0,"0"0"4"15,-1 0-60-15,1 2-14 16,0 0 2-16,-4-9 10 16,4 9 21-16,0 0 9 15,0 0 8-15,0 0-2 0,-6-2-9 16,3 1-5-16,-4 4-15 16,-8 2-12-16,-17 14-26 15,24-14-13-15,3-2-21 16,-2 0-7-16,5 4-8 15,0 3-4-15,0-1-5 16,12 5-3-16,-6-2-3 16,-4-5-1-16,2-4-2 15,2-2 2-15,-3-1 0 16,0 0-1-16,16-6-1 16,29-14-1-16,-30 8-4 15,-6-2 0-15,-1-4-2 16,-5 0-2-16,-3 8 0 15,-4 1-1-15,-2 10-2 16,-2 6-1-16,-5 0 0 0,4 8 0 16,-7-1 1-16,5-1 0 15,-2 1 0-15,6-4 1 16,5-1 0-16,-3-4 2 16,5 1-27-16,0 0-35 15,0 4-79-15,6-2-62 16,2-4-256-16,2-2 296 15</inkml:trace>
  <inkml:trace contextRef="#ctx0" brushRef="#br0" timeOffset="24047.365">14522 12152 594 0,'6'-42'352'0,"-5"25"-59"0,4 5-69 16,0-7-25-16,-12 8-34 15,16 6-15-15,-6-4-33 16,-3 1-14-16,8 8-25 15,-17 1-12-15,2 14-20 16,-3 6-2-16,-3 9-1 16,1 1 2-16,-10 5-4 15,3 5-4-15,-4 4-11 16,-4-6-6-16,-3-3-8 16,10 1-2-16,1-11-2 15,14 6-1-15,-2-13-1 16,-1-7 0-16,8 1-2 15,-16-11 0-15,13 5-18 16,3 0-16-16,-3-3-35 16,5 2-27-16,10 1-31 15,-7-8-17-15,3-1-87 0,9-2-92 16,1-2 205-16</inkml:trace>
  <inkml:trace contextRef="#ctx0" brushRef="#br0" timeOffset="24580.081">14981 12070 718 0,'-1'-11'445'0,"-3"9"-24"16,-4 1-143-16,-1 5-107 15,-1 5-32-15,-2 1-26 16,0 3-6-16,-4 2-23 15,-2 0-11-15,-6 2-21 16,3 9-7-16,-7-1-9 16,-4-1-5-16,11 10-10 15,-12-7-5-15,18 1-8 16,12 4-1-16,-7-6-2 16,7-4 0-16,-2 0-1 15,-4-4-1-15,12-2-1 16,1 0 0-16,10-6 3 15,0-1 1-15,1-8 2 16,10 2 0-16,-12-15-1 0,9-5-1 16,6-9-1-16,-1-6-2 15,11-1 1-15,-2-3 0 16,-6 1-1-16,-5 2 0 16,-12 1 0-16,-2 5 0 15,-6 4-1-15,-5 2 0 16,-5 1-2-16,-4 5 0 15,-4-1-1-15,2 5 0 16,-1 5 0-16,-1-3-2 0,-1 8-2 16,-2-4-1-16,5 10-5 15,-4 4-14-15,-5 0-35 16,0 4-18-16,2-1-49 16,9 0-18-16,3 2-107 15,6-2-117-15,7-5 238 16</inkml:trace>
  <inkml:trace contextRef="#ctx0" brushRef="#br0" timeOffset="25129.694">15427 12082 838 0,'5'-9'510'0,"-4"7"-49"16,-5 0-238-16,-1 4-43 16,4-2-72-16,-1 0-20 15,-18 5-6-15,-27 14-5 0,14-2-13 16,4-1-7-16,2 1-13 16,0 3-4-16,12 4-7 15,1 1-2-15,0 5-6 16,-2 1-4-16,1-3-7 15,-1 4-4-15,5-1-3 16,8 1-2-16,7-2 0 16,-2-12-1-16,-2-2 0 15,6-4 0-15,6 2 0 16,19 3 1-16,-6-13 1 16,-9-4 2-16,3-9-1 15,-10-8 0-15,14-2-2 16,11-6-3-16,5-2 0 15,1-4-1-15,-2-4-1 16,-13-5 2-16,-9-2-1 16,-5 3-1-16,-8 3 1 15,2 9 0-15,-7 6-2 0,-5-1 0 16,-3 10-2-16,-6 0-1 16,-3 1 0-16,-1 1 0 15,-9-1-1-15,5 5-5 16,0 2-30-16,-3 4-22 15,21 6-72-15,-6-2-25 16,4 4-142-16,11 0 188 16</inkml:trace>
  <inkml:trace contextRef="#ctx0" brushRef="#br0" timeOffset="25896.48">15934 11991 716 0,'-2'-7'433'16,"-1"2"-30"-16,1-4-100 16,0 7-97-16,-1 3-42 15,-2 2-46-15,4-3-13 16,-1 5-20-16,-5 10-7 0,-14 32-12 15,10-27-7-15,-1 9-12 16,-12-1-5-16,-1 1-14 16,11 6-4-16,-9-3-7 15,-1 2-2-15,14 11-3 16,-20-14-2-16,17 6-1 16,13-3-1-16,-11-12-1 15,8 5 0-15,-2-13 0 16,-9-3 0-16,3-8-1 15,8 5 0-15,-7-8 0 16,19 7 0-16,-6-9 1 16,9 0 0-16,7 2-1 15,-13-8-1-15,0 3-2 16,-2-3 0-16,-9-1-1 16,12 9-1-16,5 1 0 15,-10-1 0-15,5 1 0 16,-10-1 0-16,0-2-1 0,5 3 0 15,-3-2 0-15,0 1 0 16,1 0 0-16,-1 0 1 16,1 0-1-16,0 0 0 15,12-2 1-15,17 0 0 16,59-4 0-16,-32 4 1 0,-12 0-1 16,-3-1 0-16,-6-3 1 15,4 1 1 1,1 3-1-16,-8-7 0 0,-7 7-2 15,-9 0 0-15,-16 2 30 16,1 0-25-16,5 11-79 16,-4-2-41-16,-9 6 45 15</inkml:trace>
  <inkml:trace contextRef="#ctx0" brushRef="#br0" timeOffset="26763.185">16898 11222 666 0,'-4'-3'321'0,"2"2"-106"16,0 0-24-16,1 0-39 15,0 0-10-15,0 0-22 16,0 0-13-16,0-1-10 15,0 1 1-15,1 0 10 16,0 0 6-16,0 0 1 16,2 0-3-16,26-1-21 15,39-1-13-15,-14 1-25 16,-8 2-14-16,-3-5-18 16,-11 4-5-16,5 1-8 15,2 1-2-15,-9 2-2 0,-2-2 1 16,-9 0 3-16,-11 3-23 15,-6-2-56-15,4 2-45 16,-17 3-102-16,-4-1-56 16,2 8 173-16</inkml:trace>
  <inkml:trace contextRef="#ctx0" brushRef="#br0" timeOffset="27145.989">16840 11486 859 0,'-1'-6'462'15,"1"9"-131"-15,2-3-121 16,-2 0-29-16,0 0-39 16,0 0-7-16,9 2-3 15,4 1-2-15,36 12-12 0,-26-21-4 16,9 1-17-16,7 5-8 16,7-7-21-16,2 6-15 15,-3 1-23-15,6 8-9 16,-25-4-11-16,4 5-3 15,-12-5-3-15,-11-4 0 16,2 5-17-16,-9-5-20 16,-5 8-36-16,-5 0 292 0,1 6-181 15</inkml:trace>
  <inkml:trace contextRef="#ctx0" brushRef="#br0" timeOffset="47285.088">18167 11033 218 0,'-6'2'141'0,"-23"11"7"16,27-13-13-16,-2 3-10 15,7-5-6-15,5 0-4 16,0 1-4-16,3 0-14 16,-10 1-4-16,2 0-13 15,-2 0-4-15,1 0-6 16,0 1-2-16,4 1 7 15,-2-1-2-15,-1 1 6 16,-3-2 3-16,0 0 6 16,0 0 4-16,0 0-12 15,0 0-10-15,0 0-17 16,0 0-7-16,0 0-2 16,0-2-1-16,-2 1-9 15,1 0-8-15,-3-1-9 16,-19-7-5-16,-24 1-7 15,16 14-3-15,-9 2-2 16,0 2 0-16,2 4 0 0,11 4 0 16,-1 3 0-16,5 3 0 15,-1-2-1-15,6 5 0 16,4-4 0-16,5-2-1 16,2-4-1-16,2-5 0 15,3-2 0-15,4-1 2 16,9-2 1-16,4-4 0 15,7-3 1-15,3-8 0 0,7-1 0 16,4-4 0-16,10-4 0 16,-9-3-1-16,6-6 0 15,-7 1-1-15,-3 2 1 16,4 0 0-16,-10-2 0 16,3 0 0-16,-18 0 0 15,3 1-1-15,-7 14 0 16,-6 0-1-16,0 9-5 15,-6 4-1-15,-4 1-1 16,1 16 1-16,-2 6 3 16,-1 4 1-16,-8 0 5 15,-20 5-1-15,14-9 2 16,14 8-1-16,-13 1-3 16,-4-7 4-16,7 8-2 0,-18-7 0 15,17 5 0-15,32-1-2 16,-26-4 2-16,11 4 0 15,-3-11 3-15,-4-4 0 16,8-8 1-16,-2-8 1 16,3-4-11-16,3-3-45 15,-1 4-138-15,0 0-144 0,0 0 196 16</inkml:trace>
  <inkml:trace contextRef="#ctx0" brushRef="#br0" timeOffset="47614.714">18337 11461 1176 0,'-8'17'593'16,"-2"0"-142"-16,-3-6-162 16,3 4-108-16,1 3-54 15,4-2-83-15,1 2-20 16,4-7-5-16,0 2-13 15,0-8-85-15,5 4-80 16,0-7 91-16</inkml:trace>
  <inkml:trace contextRef="#ctx0" brushRef="#br0" timeOffset="48834.422">18785 11049 538 0,'-2'3'256'15,"-2"1"-88"-15,0 0-25 0,1 2-22 16,2-4-1-16,0 1-7 16,0-3-5-16,1 3-4 15,0-3 0-15,0 1-3 16,0-1-1-16,16 5-18 15,34 1-16-15,-22-22-25 16,13 8-12-16,0-6-15 16,-3 0-4-16,-10 9-5 15,-4 5-2-15,-12 4-1 16,-6 7 0-16,-3 4 3 16,-17-5 5-16,-1 12 9 15,2-1 2-15,-8 0 1 16,0 6-2-16,-4-7-8 15,-1-3-3-15,11-9-1 16,7-5 0 0,1 2 2-16,-16 7 3 0,9-7-1 0,3-5-1 15,16-10-6-15,0-1-3 16,6-4-3-16,2-1-1 16,7 10-2-16,-6-6 0 15,6 7-2-15,-6 2 0 16,-6 0-2-16,7 7 1 15,-5 6 1-15,16 8 1 16,-14-4 2-16,1 1 1 16,-15 3 1-16,-10-6 1 0,4 3 0 15,-1 6 2-15,2 3 0 16,-5 5 1-16,-6 3 1 16,-11-5-1-16,-3 4 21 15,-6-8 15-15,3 6 26 16,-1-3 7-16,-2-9-9 15,-2-4-13-15,6-11-21 16,5 1-5-16,8-10-7 16,5-1-1-16,-9-10-5 15,13 0-3-15,-4-4-5 16,-4 1-3-16,12 5 13 16,2 1-24-16,-2 6-83 15,17 0-47-15,-9 1-235 0,6-3 236 16</inkml:trace>
  <inkml:trace contextRef="#ctx0" brushRef="#br0" timeOffset="49579.047">19270 11026 707 0,'-1'0'388'0,"-1"3"-106"0,-3 3-96 15,3 0-31-15,1-2-24 16,1-4 3-16,0 0-7 15,11 1-10-15,15-3-29 16,31-14-19-16,-18 7-25 16,3 3-9-16,-3-5-15 15,3 14-4-15,-18-3-8 16,-5 2-2-16,-19 10-3 16,-4-1 1-16,-6 11 9 15,-4 3 5-15,-1 3 5 16,-7 4 1-16,-11 4-2 15,-1 1-4-15,-10 0-4 16,7-2-3-16,11 2-5 0,3-5 0 16,9 3-3-16,-4-4 2 15,3-2-1-15,2-2 1 16,10-12 2-16,3-1-3 16,0-9-35-16,2-2-51 15,-2-8-203-15,0 4 186 16</inkml:trace>
  <inkml:trace contextRef="#ctx0" brushRef="#br0" timeOffset="49906.588">19242 11279 907 0,'1'-1'480'15,"2"-2"-120"-15,9 2-132 16,1 0-31-16,3 1-38 16,2 0-17-16,5 2-46 0,2 1-17 15,6-3-28-15,-4 2-11 16,5 4-18-16,-5-2-7 15,-4 4-6-15,-2-4 0 16,-11-1 4-16,2 0-4 16,-7-5-55-16,3-2-54 15,-1-7-289-15,-2 0 254 16</inkml:trace>
  <inkml:trace contextRef="#ctx0" brushRef="#br0" timeOffset="50851.9">20144 11088 585 0,'1'-8'326'0,"0"8"-33"0,-3-1-30 16,1 1-50-16,0 0-22 15,-1 0-39-15,1 0-17 16,0 0-25-16,0 0-6 15,-8 1-16-15,-11-1-8 16,-23 2-11-16,33 0-3 16,-7 0-15-16,-3 3-7 15,3-3-11-15,-2 5-5 0,-4-5-9 16,2-2-3-16,-6 2-7 16,-7-9-2-16,14 11-4 15,9-1-1-15,3-3-1 16,3 3 0-16,2 0-1 15,-1 2-1-15,4 8-1 16,1-4 1-16,-1-1 0 16,-1-5 0-16,-3-1 1 15,0 5 0-15,0 2 0 16,0-3 1-16,-1 1 1 16,0 2-2-16,-3 1 1 15,2 5 0-15,-3-6-1 16,2 3 1-16,2 1-1 15,-2-4 1-15,1 5-1 0,-3-7 1 16,0 0 0-16,6 1 0 16,-1-5 0-16,7 2 0 15,-2-5-1-15,2-6 1 16,6 1-1-16,2-1-1 16,8-2-8-16,3 4-4 15,3-5-5-15,0-1 1 16,4 1 6-16,6 3 2 15,-15 0 6-15,10 6-1 0,-8 1 0 16,-8-1 0-16,8 7 0 16,-22-3 1-16,9 7 1 15,-7 0 1-15,9 6 1 16,0 0 0-16,-10 5 2 16,2 6 0-16,-14-2 1 15,9 9 1-15,-13-6 5 16,16 1 1-16,-8 0 3 15,-14-11 4-15,-4 1 7 16,-20-4 5-16,-1-3 9 16,6-1 1-16,5-9-5 15,0-5-6-15,6-5-10 16,2-5-5-16,2 0-4 16,7-3-3-16,1 3-1 15,7 1-17-15,4-5-37 16,5 8-40-16,4-9-68 0,4-1 95 15</inkml:trace>
  <inkml:trace contextRef="#ctx0" brushRef="#br0" timeOffset="52623.606">20724 11283 274 0,'0'-1'160'0,"2"-2"-12"16,8-1-16-16,1-1-27 0,28-18-7 16,-21 13-19-16,-4 1-5 15,3-1 4-15,-1-1 13 16,1 2 28-16,-2-1 12 16,-4 1 19-16,-7 0-2 15,4 9-7-15,-19-8-11 16,7 14-34-16,2 2-12 15,-27-1-12-15,16 16-6 0,-28-10-9 16,10 13-9 0,3 3-26-16,-5 0-10 15,5 11-7-15,-16-9 0 0,-2 4 2 16,1 1-1-16,-2-11-2 16,9 2 0-16,4-6-2 15,8 0 0-15,13-4-1 16,2-4 2-16,12-2-62 15,-3-16-30-15,8-3-158 16,9-2 146-16</inkml:trace>
  <inkml:trace contextRef="#ctx0" brushRef="#br0" timeOffset="52917.887">20632 11207 899 0,'-7'-5'510'0,"3"2"-116"16,0 3-173-16,-7-1-49 15,9 9-86-15,0 0-24 16,-3 4-13-16,14 11 0 16,-6 1 2-16,-3 2 1 15,12 5-3-15,-4-8-1 0,5 7-14 16,-3 10-5-16,1-12-13 15,-3 7-6 1,2-8-5-16,-5-6 0 0,1-9 16 16,-1-12-18-16,-1-6-99 15,13-6-73-15,-3 3 91 16</inkml:trace>
  <inkml:trace contextRef="#ctx0" brushRef="#br0" timeOffset="53369.549">21499 11026 1086 0,'4'-9'504'0,"2"8"-218"16,-1 2-79-16,-9 4-86 15,-3 4-32-15,-4 13-32 16,-3 1 5-16,3 14-2 15,-13-1-5-15,2 0-7 16,-1 3-6-16,-4-3-9 16,8 5-4-16,-1-1-11 15,-5-6-3-15,5-5-6 16,4 1-1-16,4-3-2 16,2-6 0-16,8-2 2 15,-5-17-19-15,4-4-69 16,3-7-46-16,7-14-145 15,5 4-153-15,12-16 278 16</inkml:trace>
  <inkml:trace contextRef="#ctx0" brushRef="#br0" timeOffset="53886.199">21949 10989 1016 0,'-12'5'516'0,"1"1"-140"0,-4 7-188 16,-2 3-11-16,11 7-45 16,-2 4-14-16,-12-3-23 15,1 0-13-15,-11 1-21 16,-2-1-7-16,5 8-15 16,2 0-6-16,6-2-9 15,-1 0-5-15,6 2-8 16,-1 5-3-16,2-3-2 15,5 1-3-15,4-4 1 16,2-12-1-16,5 1 0 16,0-2 0-16,5-12 2 15,5 0 2-15,2-14 1 16,8-9 0-16,3-10-3 16,-1 1-4-16,16-4-7 15,-4-1 0-15,5 6-1 16,-8-5 4-16,-19 9 4 0,2 0 1 15,-11 1 0-15,7 0 1 16,-12-4-1-16,6-3 0 16,-7-8-2-16,-7-4 0 15,4 3 0-15,-11 3-1 16,16 9 3-16,-2 21-1 16,-20 2 0-16,18-6-1 15,-27 17-5-15,4-10-3 0,22 12 5 16,-9 20-10-16,2-8-55 15,6-3 8-15,-5-2-210 16,1-12-80-16,4 10 228 16</inkml:trace>
  <inkml:trace contextRef="#ctx0" brushRef="#br0" timeOffset="54455.141">22210 10749 406 0,'-10'-4'247'0,"2"3"-2"16,5 1-8-16,3 0-18 15,-1 0-14-15,0-1-33 16,-1 0-17-16,1 0-28 16,0 0-9-16,1 1-6 15,0 0 3-15,0 0-2 16,9 3-5-16,11 3-20 15,39 5-18-15,-23-11-26 16,-25-4-12-16,19 2-18 0,-15-12-4 16,-4 6-7-16,26 4 0 15,-23 0 3-15,-9 3-15 16,1 2-76-16,-5 3-52 16,-3 2-149-16,8-1-17 15,-6 9 184-15</inkml:trace>
  <inkml:trace contextRef="#ctx0" brushRef="#br0" timeOffset="55402.478">23091 10441 975 0,'2'-4'505'0,"-2"1"-159"16,6 0-145-16,-6 2-39 15,0 0-50-15,0 0-10 16,0 0-14-16,0 1-8 16,0 0 0-16,0 0-4 15,-2 0-10-15,1 0-7 0,0 0-24 16,-16 6-7-16,-35 35-11 15,17-37-5-15,6 1-4 16,-7-3-1-16,13-1-2 16,8 1-1-16,-1 0 0 15,21 7-2-15,-10-7-1 16,3 3 0-16,1-3-1 16,0-4 1-16,-1 2-1 15,1 0 0-15,0 0 1 16,0 0-1-16,0 0 1 15,0 0 0-15,0 3-1 16,0 5 1-16,-1 2 0 16,-1 0 0-16,-8 24-1 15,-2-28 1-15,7 2 0 16,6 2 0-16,-7-1-1 0,5 1 0 16,-5-3 1-16,-4-3-1 15,15-2 0-15,-2 0-1 16,0-2 0-16,-2-1 1 15,0 0 0-15,0 0 0 32,0 1-1-32,0 0 0 0,29 1-1 0,26 0-1 0,-24-1 0 15,-4-1 1-15,-19-11 0 16,16 12 2-16,-7-1 0 16,1 8 0-16,4 4 0 15,-10-4 0-15,-1 6-1 16,-5-10 0-16,-3 9 0 15,2 9 1-15,-5-9 0 16,-2 8 0-16,-2 2 1 16,-6-8 0-16,-7 4 2 15,-3-5 0-15,-9-2 1 16,-9-5 1-16,8 1 2 16,2-3 0-16,-6-6 2 15,9-3 0-15,-11-1-2 16,0-2 0-16,8 3-2 15,6-1-2-15,5 0-1 16,3 0-2-16,1 3 14 0,5 3-7 16,3 6-82-16,5 0 338 15,1 4-224-15</inkml:trace>
  <inkml:trace contextRef="#ctx0" brushRef="#br0" timeOffset="56800.719">23007 11672 358 0,'-2'-1'224'15,"-1"0"-2"-15,1 1-41 16,-8 0-47-16,7 0-9 16,2 0-19-16,0 0-13 0,0 0-15 15,-1 0-5-15,1 0-5 16,0 0 4-16,0 0 10 16,0 0 3-16,0 0 1 15,0 0-5-15,0 0-18 16,1 0-7-16,0-1-9 15,0-2-5-15,10-22-10 16,24-29-4-16,-10 16-10 16,2-6-3-16,1-13-5 15,-3-8 0-15,7 4-1 16,1-1 3-16,2 16 3 16,2 8 0-16,-14 12 3 15,-4 3-2-15,-10 13 1 16,-15 0 2-16,5 13-2 15,-8 1-3-15,4 2-4 16,-1 0-3-16,-6 3-4 0,9 11-1 16,-10 3-1-16,7 4 1 15,-4-1-1-15,6 0 1 16,2 2-1-16,1-6 0 16,4-3 0-16,4-1 0 15,11-2 1-15,7 3 0 16,3-5 1-16,1-4 0 15,-3-10 1-15,-3-8-1 16,11-8 1-16,0-4-1 0,6-4 0 16,8-2 0-16,-7-5-1 15,-1 0 0-15,-2-1 1 16,1-3-1-16,-7-2 1 16,-1-1-1-16,-8 7-1 15,-13 9-1-15,6 14 1 16,0 9 1-16,-15 0-2 15,0 1 0-15,-11 7 0 16,-4 3 0-16,3 10 3 16,0-3 3-16,-1 5-1 15,-8-2 2-15,-2 9 1 16,2 12 5-16,-3 1 9 16,3 1 1-16,3 6 0 15,0-4-4-15,2 1-9 0,3 3-1 16,-3-19-2-16,1-5-1 15,4-4-1-15,2-11 1 16,7-1 1-16,0-2 2 16,0-12 3-16,-6-5-12 15,8-4-76-15,3-5-32 16,8-5 57-16</inkml:trace>
  <inkml:trace contextRef="#ctx0" brushRef="#br0" timeOffset="58879.846">24515 11134 626 0,'13'-55'414'16,"-12"42"26"-16,3-1-124 0,-5-2-104 16,-2 12-36-16,7 1-63 15,-3 3-25-15,-1 0-50 16,0 0-18-16,-1 0-20 15,-6 20 0-15,-14 45 4 16,5-23 3-16,-5 3 2 16,-4 2 0-16,-6 0 2 15,3 1-2-15,-1-4-1 16,0-9 0-16,19 1-3 16,-11-8 0-16,6-7 0 15,11 3-2-15,-16-14 0 16,18 2 0-16,2-3-68 15,-10-6-41-15,14-1-109 16,-9-2-66-16,5-4 182 16</inkml:trace>
  <inkml:trace contextRef="#ctx0" brushRef="#br0" timeOffset="59378.947">24417 11046 512 0,'-12'-5'292'0,"4"0"-29"16,2 5-39-16,4-4-42 15,-1 0-22-15,5-5-37 16,4-4-11-16,10 8-23 16,6-1-12-16,5 2-15 15,9 4-7-15,2-7-7 16,1 1-4-16,7-2-9 16,10 0-7-16,-5 4-13 15,-7 0-5-15,-1 11-6 16,-33-3-2-16,15 17-3 15,-3 11 0-15,-19-1 1 16,8-1 1-16,-32-4 7 16,-5-6 1-16,3 6 2 0,-7 1 0 15,1-6 1-15,-2 4 0 16,-12-12 4-16,6 0 3 16,1-10 4-16,7-2 0 15,1-6-5-15,3-5-2 16,4-3-6-16,4-4-3 0,4 1-3 15,5 4-26-15,6-3-92 16,1 4-73-16,5 4 106 16</inkml:trace>
  <inkml:trace contextRef="#ctx0" brushRef="#br0" timeOffset="60312.962">25213 11006 804 0,'0'-16'397'0,"8"4"-130"15,5 5-48-15,-5-4-62 16,-8 4-27-16,-1 3-35 16,-6-3-16-16,6 7-27 15,2 2-12-15,2 3-9 16,-4-5 0-16,1 0 4 16,-2 26 0-16,-12 35-5 15,14-21-3-15,-15 4-6 16,-11-3 1-16,-4 4-2 15,-7-1-1-15,1-4-3 16,2 3-3-16,3 3-3 16,-1-1-1-16,-3 0-4 0,5-8 0 15,0-7-1-15,2-9 0 16,18-1-1-16,5 0 1 16,2-11 1-16,7-3-1 15,-7-11 2-15,-8 0-1 16,24 0 0-16,-3 3-1 15,1-5-2-15,17 3 1 16,-25-13-1-16,7-4-1 16,9 1 1-16,-3-8-1 15,14 3-1-15,-9-8 0 16,3-3 0-16,-1-3-2 0,6 5 0 16,2 9 0-16,7 7 0 15,-9 4 1-15,8 10-2 16,-9 4 1-16,-14 6-2 15,11 9 0-15,-24 5 2 16,11 9 1-16,-2 1 1 16,-15 0 1-16,3 2 1 15,2 6 1-15,-9-7 1 16,1 1 1-16,-14-8 2 16,-18-13 0-16,-3 1 8 15,-1-2 4-15,3 1 8 16,0 0 1-16,0-4-3 15,-4-4-5-15,10-4-8 0,6 0-1 16,-1-8-4-16,19 5-2 16,-6-9-1-16,5-5 5 15,15 2-35-15,-12-10-50 16,7 0-138-16,0-6-95 16,26-9 183-16</inkml:trace>
  <inkml:trace contextRef="#ctx0" brushRef="#br0" timeOffset="61312.571">25831 10496 637 0,'-3'-3'361'0,"3"3"-55"16,-2-3-92-16,0 3-96 16,1 0-33-16,0 0-22 15,0 0 1-15,-1 12 9 16,-9 8 2-16,-26 27-13 16,20-30-8-16,11 3-17 15,-9-2-9-15,5-3-12 16,5-2-4-16,2-2-3 15,11-6 0-15,-14-6 3 16,2-2 0-16,-2-5-3 16,6 0-1-16,10-9-6 0,2 4-2 15,8-8-17-15,0 2-13 16,3 3-18-16,2 4-3 16,-7 8 14-16,-1 4 11 15,-1 11 18-15,-5 0 4 16,0 11 1-16,-3 6 2 15,-5 5 3-15,-9-8 4 16,-8 1 7-16,-1-4 4 0,-5 1 5 16,2 8 0-16,-11-7 1 15,-6-2-2-15,-3-3-5 16,4 0-3-16,-1-3-4 16,-4-8-1-16,0-3-2 15,0-3 0-15,11-3-1 16,9 0 0-16,8-7 0 15,4-2 1-15,6-4-3 16,6-1-1-16,4-1-2 16,0 0-3-16,6 6 1 15,-1 3 0-15,-2 4 1 16,3 3 0-16,-7 1-1 16,0 5 0-16,-2 5 1 15,-1-1 1-15,3 6 4 16,2 4 1-16,0 0 0 15,-2 3-1-15,8-2-1 0,-9-8-2 16,9 1 2-16,11 0-1 16,-4-12 2-16,3-2 2 15,8-8-22-15,-6-6-19 16,6-3-96-16,4 1-95 16,-4 1 143-16</inkml:trace>
  <inkml:trace contextRef="#ctx0" brushRef="#br0" timeOffset="61794.437">26291 10388 1119 0,'-11'-7'531'15,"8"7"-230"-15,5 1-84 16,-3 3-117-16,1-4-30 16,-1 0-23-16,-3 14 3 15,-4 15 1-15,-10 44-3 16,5-23-2-16,3 7-1 0,1-7-6 16,-10-7-4-16,-7-6-13 15,9-4-3-15,-17-3-6 16,11-1-2-16,2-5-1 15,-6-4-1-15,14-3-1 16,-5-5 0-16,7-4-2 16,-1-7-14-16,8-5-88 15,4-4-38-15,1-9-174 16,8-1 184-16</inkml:trace>
  <inkml:trace contextRef="#ctx0" brushRef="#br0" timeOffset="62079.59">26030 10544 785 0,'0'-8'488'0,"0"-1"-46"15,7 5-181-15,2-1-40 16,6-4-65-16,5 3-18 15,10 7-27-15,0-1-13 16,10 9-27-16,6 7-11 0,-2-7-22 16,3 2-9-16,-6-9-10 15,-6-2-3-15,-12-3-4 16,-2-4-2-16,-7 4 5 16,-1-3-17-16,0-1-75 15,-4 3 281-15,-7-7-181 16</inkml:trace>
  <inkml:trace contextRef="#ctx0" brushRef="#br0" timeOffset="69477.373">2860 13609 216 0,'0'-2'124'0,"2"-6"-9"16,0-1-25-16,-1 7-8 15,6-8 6-15,-4 4 11 16,0 1 2-16,0-2-4 15,-3 5-7-15,0 0-5 0,2-1 2 16,0-2 0 0,-1 0 2-16,-2-2-2 0,0 4 0 15,0 1 2-15,-1 1 1 16,1-1-8-16,0-1-7 16,1 2-14-16,0 0-5 15,0-1-10-15,-1 1-3 16,0 0-4-16,0 0-3 0,-10-5-2 15,8 4-3-15,-19-1-6 16,-35 6-4-16,27 13-6 16,-7-1-3-16,11 7-6 15,-4 9-1-15,4 2-3 16,-1-6 1-16,4 5-1 16,6-6 0-16,1 1 1 15,0 2 0-15,10-4 0 16,4 2 1-16,4-7-1 15,10 3 2-15,-1-8 1 16,4 1 1-16,2-2 2 16,-4 0-1-16,12-4 3 15,5 2 2-15,10-7 1 16,13-3 0-16,-4-6-1 16,3-6-2-16,0-9-1 15,-4 1 0-15,-2-5-1 0,-5 0-2 16,-12-2-1-16,2 2 0 15,-7 1-1-15,-3-1 1 16,-6 0 1-16,-3-7 1 16,-4-2 10-16,-4-3 10 15,-5-1 12-15,-6 4 4 16,-7 5-5-16,1-1-8 16,-9 2-12-16,0 5-4 15,1 7-6-15,-9-5-2 16,-1 9-3-16,3 2-1 0,-9 1-2 15,13 7-1-15,6 9-1 16,-12-4 0-16,3 2 1 16,-9 2 1-16,-1-1 0 15,12 3 0-15,7 0 1 16,2-2-2-16,2-7 0 16,1 0 0-16,4 1-18 15,7 3-43-15,7 4-138 16,4 0-114-16,10-1 183 15</inkml:trace>
  <inkml:trace contextRef="#ctx0" brushRef="#br0" timeOffset="70043.869">2958 13761 515 0,'-7'-15'365'16,"3"8"24"-16,-4-8-146 15,8 15-28-15,0 4-57 16,-2-4-23-16,2 0-37 15,-1 0-10-15,0-1-12 0,0 0-9 16,0 0-19-16,0 0-9 16,0 1-6-16,0 0 4 15,1 5 9-15,1 16 4 16,10 35-4-16,-7-25-8 16,6-1-8-16,-1 0-6 15,-4-6-7-15,4 0-5 16,-10-5-2-16,2-1 0 0,2 5-1 15,-7-8 2-15,5-3 1 16,-1-6 1-16,-5-9-19 16,10 4-39-16,-5-9-119 15,1-2 380-15,18-7-205 16</inkml:trace>
  <inkml:trace contextRef="#ctx0" brushRef="#br0" timeOffset="71059.469">3486 13863 253 0,'0'-1'192'0,"0"0"6"15,0 0-23-15,0 0-6 16,0 0-9-16,0-1-3 16,0 1-1-16,0 0-4 15,0 0-19-15,0 0-12 0,0 0-18 16,0 0-5-16,0 0-2 16,-1 1 0-16,0 0-12 15,-10 3-11-15,-7 6-25 16,-37 17-12-16,32-18-18 15,9 4-5-15,-7-5-6 16,-2-2-1-16,6-2-2 16,-4-2-1-16,5 0 0 15,17 3-2-15,2-2-1 16,4 0-2-16,-7-2-1 16,0-1 2-16,12 0 1 15,6-1 1-15,35-4 1 16,-29 5-1-16,0 5 0 15,3 5-1-15,-14-1 0 16,4 3-1-16,-8 1 0 0,-9-2 1 16,0 10 0-16,-4 5 0 15,-6 0 2-15,-2-2 1 16,0 7 1-16,-4-10 1 16,-6-7 4-16,2 4 5 15,7-9 8-15,-13-8 1 16,16 9-3-16,-1-9-4 0,-16-12-7 15,11 1-2-15,-10-7-2 16,11 0 0-16,0-2-3 16,6 4 4-16,9 3-31 15,-6 2-43-15,6 6-112 16,10 8-87-16,-10-3 159 16</inkml:trace>
  <inkml:trace contextRef="#ctx0" brushRef="#br0" timeOffset="71493.462">3654 13876 1056 0,'0'-9'510'0,"5"5"-201"0,-6 5-72 16,-8 13-109-16,-3-2-49 15,4 5-46-15,-2 1-2 16,-13 12 8-16,15 5 2 15,-3 19-2-15,3-2-5 16,8 0-9-16,-7-2-4 16,0-14-4-16,1 1-3 15,-1-4-4-15,-1-2-1 16,-1-2-2-16,3-2 0 0,0-8-1 16,6 5 1-16,0-7 0 15,-4-9 2-15,3-1 2 16,-2-7-25-16,0-9-101 15,8 3-81-15,2-13 109 16</inkml:trace>
  <inkml:trace contextRef="#ctx0" brushRef="#br0" timeOffset="71993.176">3574 13895 727 0,'-8'-4'369'16,"1"0"-100"-16,3 2-43 15,4 1-54-15,0 1-24 16,0 0-43-16,0 0-14 15,0-1-21-15,0 0-7 16,0 0-15-16,17-7 0 0,36-10-21 16,-18 11-5-16,1 3-5 15,4 4-10-15,-13 1 4 16,11 8-3 0,-22-3-2-16,-5 2 0 0,13 9 0 15,-11-2 1-15,1 5 16 16,-5 1 8-16,-20-3 13 15,1 4 2-15,-14 1-7 16,3 4-6-16,1 1-8 16,0-4-5-16,-5 0-4 15,-11-13-3-15,3 0-1 16,-3 3-2-16,11-9-2 16,5 6 0-16,-1-21-1 15,4-7-1-15,1-7-2 16,2-6-21-16,10 8-89 15,2-5-45-15,4 8-164 16,3 1 188-16</inkml:trace>
  <inkml:trace contextRef="#ctx0" brushRef="#br0" timeOffset="72606.5">4298 13592 715 0,'-1'2'347'16,"2"1"-114"-16,-9-3-28 0,8 0-45 16,-2 1-17-16,-2-1-30 15,4 0-15-15,0 0-18 16,0 0-2-16,2 1 0 15,11 6-1-15,-12-7 2 16,20 5-5-16,29 2-16 16,-19-12-8-16,0-3-20 15,-3 4-8-15,-7 2-11 16,2 0-1-16,-8-1-4 16,-4-5 1-16,1 5-1 15,-5 4-1-15,-6-2-11 16,-1 3 0-16,-1-2-117 15,0 0-44-15,0 0 101 16</inkml:trace>
  <inkml:trace contextRef="#ctx0" brushRef="#br0" timeOffset="72994.455">4225 13786 755 0,'0'1'367'0,"16"2"-130"15,-10-3-35-15,-14 0-61 16,1-1-20-16,5 2-16 15,3-1 2-15,3 0 10 16,17 3 3-16,33 2 6 16,-35-6-5-16,-15-5-11 15,16 5-9-15,1-3-27 16,10 10-9-16,-9-6-20 16,0 0-9-16,-4 9-17 15,-7-9-4-15,-3-3-6 16,1 8 1-16,-3-5 1 0,-1 1-15 15,-3-1-92-15,-2-1-28 16,0 0 63-16</inkml:trace>
  <inkml:trace contextRef="#ctx0" brushRef="#br0" timeOffset="74586.676">5427 13293 631 0,'5'-4'323'0,"-3"2"-92"16,0 1-26-16,-1 0-56 15,0 0-21-15,0-2-36 16,0 1-14-16,-1 1-13 15,0 0-4-15,0 0 2 0,0 1 3 16,-1 0-5-16,0 0-5 16,-19 17-12-16,-31 30-9 15,24-31-9-15,3-2-4 16,-6-11-3-16,2 0 2 16,6 0-4-16,4-5 0 15,3 0-5-15,12 1-1 16,-3 1-6-16,-6-5-1 0,16 6-3 15,-3 4-1-15,-8-7-1 16,11 8-1-16,-8 2 0 16,-8-5 0-16,24 16 1 15,-3-11 1-15,-9 0 0 16,0 3 0-16,-11-5 0 16,-4 7 0-16,15 3 2 15,-2-1-1-15,0 3 0 16,0-3 1-16,-8-1-2 15,10 7 1-15,0 1 0 16,-11-5-1-16,6 1 1 16,-7 0 0-16,6-5-1 31,2-7 1-31,1 2 0 0,3 25-1 0,-3 1 1 16,1-7 0-16,3-11 0 0,-1-3-1 15,-3-12 0-15,2 9 1 16,-2-6 0-16,1 2 0 15,3 8 0-15,-3-14 0 16,2 5 1-16,-5-4-2 16,4-1 1-16,1 0 0 15,0 0 0-15,0 0-1 16,0 0 0-16,0 0 0 0,0 0 1 16,0 0-1-16,0 0 0 15,0 0 1-15,0 1 0 16,2 3 0-16,-2-4-1 15,0 0 0-15,7 2 0 16,-4 0 1-16,8 5-1 16,-10-5 0-16,8 1 1 15,32 29-1-15,-33-32 0 16,7-1 0-16,1 0 0 16,-5-4 3-16,13 4 2 15,3 1 3-15,-1 0 2 16,1-5 0-16,-4 3-2 15,-2-3-1-15,0 5-1 16,-1 2-1-16,-2-1-2 16,-1 4 0-16,-9-7 0 15,1-6 0-15,-3 4 2 0,-6-4-1 16,7 4-1-16,-3 10 3 16,-4-3-32-16,3 2-40 15,-8-4-117-15,4-2-126 16,1 0 191-16</inkml:trace>
  <inkml:trace contextRef="#ctx0" brushRef="#br0" timeOffset="75223.226">5735 13433 269 0,'-9'-10'196'15,"4"1"10"-15,16 5-40 16,-1-5 1-16,-2 7 18 16,-8-4 7-16,-2 1 3 15,2 3-5-15,0 2-35 16,0 0-24-16,0 0-42 16,0 0-21-16,-2 0-20 15,-6 13 0-15,-24 43-1 16,25-22-3-16,-7 6-8 15,15 3-7-15,-5-3-10 16,-13-1-4-16,13-5-4 16,-1 1-1-16,-3-7-2 15,-2-9-1-15,5 4-1 16,-7-7 0-16,8-3 0 16,1 4 2-16,-10-18 1 0,5 1-23 15,2-5-89-15,6-1-75 16,20 1 100-16</inkml:trace>
  <inkml:trace contextRef="#ctx0" brushRef="#br0" timeOffset="75703">5703 13383 577 0,'-3'-2'356'16,"-2"2"-35"-16,16 2-149 15,-9-4-28-15,-3 0-49 16,2-7-14-16,0 2-10 16,13 6-4-16,9-3-6 15,-6 1 1-15,6-2-2 16,-1-5-2-16,1 4-10 15,4 2-7-15,0 3-14 16,-1 4-4-16,-3 8-10 0,-6-3 0 16,-2 8 8-1,-5-2 4-15,-3-3 11 0,2 10 6 16,-8-5 2-16,-2 3-2 16,-9-1-5-16,-3-3-7 15,-5 2-10-15,0 2-5 16,-4-3-3-16,-1 1-2 15,-3-3-2-15,1-1 1 16,2-3-2-16,-10-7 0 16,1-3-2-16,0-4-1 0,10-1 3 15,14-3-10-15,12 2-56 16,-7 1-36-16,3-7-101 16,2 2-72-16,5 0 173 15</inkml:trace>
  <inkml:trace contextRef="#ctx0" brushRef="#br0" timeOffset="76523.612">6315 13276 586 0,'-6'-15'385'0,"6"-3"38"15,3 14-121-15,1 2-91 16,-5-8-23-16,-3 10-54 16,4-2-31-16,-4 4-44 15,3-2-16-15,0 2-17 16,-6 22 0-16,-18 31 11 16,17-17 5-16,-16-3 6 15,2-1 0-15,17 13-6 16,-13-3-6-16,2 1-11 15,-4-1-5-15,-8-6-8 16,8 0-3-16,8 0-1 16,5-3-2-16,-1-9 0 15,3 0-1-15,-6-12 2 0,3 0 0 16,2-6 2-16,-3-5 3 16,5-3 2-16,2-5 0 15,2-8-2-15,-2-3-4 16,9 4-6-16,1-10-2 15,-3-5-12-15,1-3-5 16,10 3-7-16,-9-2-2 16,7 8 7-16,16 8 2 15,-8-14 8-15,1 5 2 16,13 3 2-16,-11-2 2 16,2 9 0-16,13 8 0 0,-16 3 0 15,4 3 0-15,-8 7 1 16,-3 2 0-16,-5 4 2 15,-7 3 0-15,-3 7 1 16,-2 1 3-16,-4 0 3 16,3 8 1-16,-8-11 6 15,-1 7 1-15,-4-6 5 16,-9-10-1-16,2 9 0 16,0-8 0-16,-3 1-1 15,-8-9-2-15,-4-6-4 16,1 2-2-16,2-4-5 15,13 5 0-15,-3-2-3 16,-4-6 0-16,6 0 2 16,2-3 1-16,11-5-46 0,2 0 6 15,6-6 15-15</inkml:trace>
  <inkml:trace contextRef="#ctx0" brushRef="#br0" timeOffset="77654.121">6794 13067 482 0,'0'-1'268'0,"0"0"-24"16,0 0-26-16,0 0-21 15,0 0-14-15,0 0-47 16,0-1-24-16,-1 1-41 0,0 0-11 16,0 0-6-16,0 1 1 15,0 0-8-15,-8 2-8 16,-4 14-17-16,-31 25-5 15,40-25-7-15,-4-7-1 16,2-2-1-16,2-6 0 16,-9-6 0-16,20 1-2 0,1-7-1 15,13-3-7-15,11-4-25 16,-3-1-9-16,3-1-21 16,-6 4 1-16,-3 5 19 15,-6 2 8-15,-1 9 19 16,0 6 3-16,-7 12 6 15,2 2 4-15,-22 8 17 16,5 4 7-16,-3 5 10 16,-1 5 1-16,1-5-3 15,-9 5-4-15,-13-7-7 16,1-5-4-16,-11-11-5 16,5-7-1-16,3-5-2 15,10-5-1-15,4-1-1 16,-9-10 1-16,4-8-4 15,-2-1 0-15,20 3-7 16,7-4-1-16,10 2-3 16,-9-11-3-16,5 13 1 15,3 7 0-15,3 11 1 0,-8 3 1 16,9 2 1-16,0 4 0 16,-7 0 2-16,12 10 1 15,-4-5 0-15,-15-2 1 16,14 3 1-16,5-1-1 15,-14-10 0-15,17 3 0 16,-8-3 0-16,-10-10 12 16,19 7-57-16,-5-9-42 0,-1-8-172 15,12 4 152-15</inkml:trace>
  <inkml:trace contextRef="#ctx0" brushRef="#br0" timeOffset="78003.075">7255 12922 741 0,'-19'-9'435'0,"3"10"-29"15,2 3-147-15,1 7-111 0,-5-5-29 16,3 6-46-16,15 10-16 16,-13 3-12-16,7 8 1 15,-3 2 4-15,-12-3 1 16,11 2-9-16,-1 5-8 16,5-1-14-16,-7-2-6 15,12 2-4-15,-19-19-1 0,9-2-1 16,8-3 0-16,-7-7-10 15,8 9-38-15,-6-9-91 16,0 0-66-16,-1-14 110 16</inkml:trace>
  <inkml:trace contextRef="#ctx0" brushRef="#br0" timeOffset="78255.554">7013 13130 1104 0,'2'2'540'0,"-2"-3"-201"15,1 0-101-15,-1-1-98 16,0 1-36-16,14 1-32 16,12 1-14-16,31 3-25 0,-38-5-9 15,6-5-9-15,5 2-2 16,-8-4-4-16,17 4 4 15,-14-2-27-15,-11-3-52 16,4 8-197-16,-8-4 172 16</inkml:trace>
  <inkml:trace contextRef="#ctx0" brushRef="#br0" timeOffset="79385.364">7449 13247 330 0,'0'-1'214'0,"-1"-4"3"16,1-1-38-16,0-2-38 15,-1 2-2-15,2 6 10 0,-1 2 8 16,0-2 6-16,0 0-10 15,0-2-26-15,-1 1-19 16,1 0-41-16,-1 0-16 16,1 1-25-16,0 0-6 15,1 2 2-15,10 17 5 16,48 18 6-16,-30-28 0 16,3-4 0-16,5 3-4 15,-2-1-10-15,2-1-3 16,-5-4-7-16,-12-7-1 0,-14 2-4 15,1-2-1-15,-4 10 0 16,0 6 1-16,-8-2 3 16,-7 9 1-16,-3-2-1 15,5 5 0-15,-8 4-2 16,9 2-1-16,1 1-1 16,-3 2-1-16,13 4 1 15,-3-2-1-15,-1 7 0 16,-5-2 0-16,-1-2 0 15,-1 0 0-15,-1-4 0 16,3-3 0-16,-7-9-1 16,11 2 2-16,6-2-1 15,-4-7 0-15,15 9 1 16,-15-10-1-16,6-3 0 16,-3 2 1-16,-7-6 0 15,6 0 2-15,-19-6 6 0,8 1 3 16,5 0 0-16,-6 1-1 15,-8-1-6-15,5 1-2 16,-11 0-1-16,-3-1 0 16,10 1-1-16,-9 0 1 15,-2-1 5-15,4-1 4 0,4 0 5 16,0-2 1-16,5-3-3 16,2 4-3-16,-2-6-6 15,5 4-1-15,4-1-5 16,1 1 0-16,8 5-7 15,1 1-41-15,8-1-117 16,2 0 500-16,9 3-299 16</inkml:trace>
  <inkml:trace contextRef="#ctx0" brushRef="#br0" timeOffset="80284.973">8518 13145 557 0,'0'0'339'16,"0"0"-33"-16,0 0-110 16,0 0-20-16,0 0-13 15,0 0 0-15,1 3-6 16,-2-1-5-16,-14 8-21 16,-36 27-11-16,17-25-34 15,10 10-13-15,-14-12-28 16,-1 1-11-16,-5-1-16 15,-5-9-4-15,5 2-4 16,15 4-2-16,6-6-4 16,6 3-1-16,9 2-2 15,-11-6-1-15,9 9 0 16,12 6-1-16,4 1-1 16,0 2 0-16,-4-1 2 15,-4 0 0-15,-11-1 1 0,13 7 0 16,-5 2 0-16,-14-2 0 15,19 7 0-15,-13-5 1 16,8 3-1-16,-4-4 0 16,-6 1-1-16,3-2 1 15,2 4 0-15,9 4 0 16,-3-3 0-16,-2-1 0 16,-6-11 0-16,3 4 0 15,-3-7 0-15,5 3 1 0,3-3-1 16,-2-5 0-16,5 2 1 15,-4-9 0-15,3 3 0 16,2-1 0-16,-1-3-1 16,0 0 0-16,0 0-1 15,0 0 0-15,0 0 0 16,1 1 0-16,0 5 0 16,0-3 0-16,1 5 0 15,0-5 0-15,1 1 1 16,-2-3 1-16,10 4 2 15,6 1 1-15,32-3 2 16,-25-12 1-16,6 2 5 16,2 1 2-16,3 1 2 15,0 1 0-15,-2 4-3 16,-7-1-4-16,-6 1-4 0,-3-2-1 16,-1 4-1-16,5 5 0 15,-8-2-1-15,0 0 1 16,-8-6 3-16,4 1-1 15,-4-5-1-15,1 5 0 16,-5-3-19-16,0 0-27 16,-1 3-68-16,-1 0-51 15,1 0-81-15,0 0-44 0,-9 5 182 16</inkml:trace>
  <inkml:trace contextRef="#ctx0" brushRef="#br0" timeOffset="81429.128">8906 13354 155 0,'10'-4'92'16,"4"0"-11"-16,-2-3-25 15,-1-3 3-15,1 4 22 16,-4-4 17-16,6 6 25 16,-14-1 9-16,8-4 20 15,-5 1 5-15,-2 0-3 16,14 5-2-16,-9-2-4 0,1 8-1 15,-9-4-3-15,2 4-12 16,-10 3-38-16,-3-4-17 16,1 10-31-16,-3 2-9 15,5 8-7-15,1 4-5 16,2 3-7-16,-9-7-2 16,3 0-5-16,8-3 0 15,-1-4-2-15,6-1-1 0,0-9 0 16,-1-5 3-16,1 0 12 15,0-1 2-15,0 0 0 16,0 0-4-16,2-13-12 16,2-8-3-16,7-33-2 15,-3 30-1-15,-1-5-1 16,-2 0 0-16,2 10-2 16,-8-2 0-16,-2 17-4 15,-4 8-1-15,-11 1-2 16,2 14-1-16,-6-1 4 15,-11-2 1-15,11 11 2 16,1-5 1-16,-2 4 0 16,10 0 0-16,-5 0 0 0,3 5 0 15,-3-4 0-15,5 2 0 16,-1 0 0-16,-2-2 0 16,1 4 0-16,7 4 0 15,7 0 0-15,-4-9 0 16,8 2 0-16,-1-8 1 15,-1-9 1-15,10 7 0 16,-4-11 2-16,-4-1-1 16,10 3 2-16,0-5-2 0,9 5 1 15,7 3 0 1,-4-8 0-16,-2-4 1 0,6 1 1 16,-2-11-1-16,0 2 1 15,8 1 2-15,-7 3-1 16,5 5 1-16,-17-7-1 15,-4 5-2-15,-6-4 0 16,-7 1 0-16,6 3-1 16,-16-3-1-16,12 5 6 15,1-2-8-15,-2 6-79 16,0-4-46-16,0 0-141 16,0-1 151-16</inkml:trace>
  <inkml:trace contextRef="#ctx0" brushRef="#br0" timeOffset="81986.036">9237 13543 604 0,'-3'-4'412'0,"3"1"18"0,-1 2-181 16,0-1-35-16,0 1-69 15,0 1-25-15,0 0-35 16,0 0-11-16,-2 5-9 16,-6 13-2-16,-13 33-12 15,11-28-5-15,-6 1-7 16,5-1-7-16,-2 2-11 15,0-4-3-15,11 0-7 16,-9-4-1-16,9-2-3 16,0 2-1-16,0-12 1 15,4 4 1-15,0-10 6 16,1-4 2-16,5-1 1 16,-3-1-2-16,7-5-7 15,-3-7-2-15,6-5-2 0,1-7-2 16,-3-1-1-16,10 13 0 15,-5-4-1-15,-2 2 1 16,3 2-1-16,4-1 0 16,2 5 0-16,1 1 0 15,4 5 0-15,-9 0-1 16,-4 4 0-16,12 6 0 0,-14-1 0 16,2 3 0-16,-3 2 0 15,-13-4 5-15,4 5-27 16,-4-1-70-16,0 0-135 15,5 1 139-15</inkml:trace>
  <inkml:trace contextRef="#ctx0" brushRef="#br0" timeOffset="82601.557">9991 13255 1079 0,'8'-2'487'16,"1"7"-235"-16,-18-3-40 15,-9 7-66-15,-16 4-17 16,-9 3-14-16,6 8-11 15,12 10-21-15,-8-7-13 16,15 9-23-16,-3-5-6 16,-1-2-8-16,6 4-1 0,0-5-7 15,4 5-3-15,5 1-7 16,1-6-3-16,5 3-3 16,3 1-2-16,1-13 0 15,4 9-1-15,1-13 0 16,-2-5 1-16,4 1 3 15,0-12 3-15,0-5 1 16,5-5 0-16,9-4-3 16,3-8-4-16,17-10-1 15,-3 1-3-15,-1-10 0 16,0 5 1-16,-16-3 0 16,-2 2 0-16,0 4-1 15,-14 0 1-15,2 5-1 16,-10-1 1-16,-9 0-1 15,9 9 0-15,-8-4-1 0,-4 4 0 16,-16 0-2-16,1 0 0 16,1 10-2-16,4 9 1 15,4 6-1-15,-2-3 1 16,-3 4-1-16,0-1-1 16,7 6-1-16,1 12 14 15,6 7-50-15,-2-3-30 16,8 7-98-16,-6-8-67 15,9 0 150-15</inkml:trace>
  <inkml:trace contextRef="#ctx0" brushRef="#br0" timeOffset="83183.908">10192 13734 1118 0,'0'-2'497'16,"-4"-13"-231"-16,-3 1-30 16,5 9-54-16,0-6-20 15,0 11-50-15,2 7-21 16,-4 3-34-16,-1 7-11 0,-6-6-8 16,-2 2-4-16,1 4-11 15,8 1-3-15,-2 0-7 16,1-2-2-16,-3-3-2 15,-11-10-1-15,15 6 0 16,3-4 0-16,0 0 0 16,12 1 1-16,-20-9-1 15,-1-5 0-15,6 2-2 16,-7-6-2-16,25 13-4 16,-9-2 0-16,10 3 0 15,-1-1-1-15,-8-6 0 16,9 2 0-16,-3 2 1 15,0 2 0-15,5 7 0 16,1 1 0-16,-1-5 0 16,-2 3-5-16,-2-8-23 15,-11-4-14-15,10 0-77 16,1-7-39-16,-1 6-97 0,8-4-63 16,-10 0 206-16</inkml:trace>
  <inkml:trace contextRef="#ctx0" brushRef="#br0" timeOffset="83550.635">10465 13627 812 0,'-2'-19'477'16,"-2"4"-65"-16,3 7-159 16,4 0-30-16,1 8-73 15,-1 2-30-15,-4 8-48 16,-2 6-14-16,-11 7 2 16,-9 3 8-16,3 10 7 15,-7-6-2-15,2 8-8 16,6 2-11-16,-2-5-19 0,3 6-9 15,-4-10-12 1,0-1-3-16,2 1-4 0,4-2-1 16,10 4-1-16,-1-9 7 15,4-2-48-15,3-5-87 16,0-7 376-16,4 2-238 16</inkml:trace>
  <inkml:trace contextRef="#ctx0" brushRef="#br0" timeOffset="84833.472">10650 12988 565 0,'-1'-2'345'0,"0"-4"-60"0,1 1-66 16,0 3-33-16,0 0-43 15,0-2-18-15,0 3-31 16,-1 0-12-16,0 0-13 16,-1 0-3-16,1 1-8 15,-2 1-6-15,-9 12-14 16,-28 29-9-16,29-27-11 15,-11-3-4-15,11-3-5 16,-1-2-1-16,6-2 0 16,8-2 1-16,-3-3 3 15,6 0-1-15,-5-1-1 16,0 0-3-16,0 0-7 16,2-3 0-16,16-7-10 15,43-25-10-15,-39 26-10 16,3-2-1-16,-4 5 7 0,-3 2 10 15,-2 6 11-15,-4 3 2 16,-16 3-1 0,13 0-1-16,-2 7 1 0,-3 2 0 15,6 5 2-15,-19 4 2 16,-8 1 8-16,-4-1 3 16,-6 5 4-16,2 6 1 15,-8-7-4-15,-10-5-2 16,9-5-2-16,2-9-1 15,4-13-2-15,22 6 0 0,-9-13-1 16,14 8-1-16,2-2-2 16,-14-16-1-16,15 6-4 15,-2-14-1-15,0 7-1 16,19 11 1-16,-6 3 0 16,-7-3 1-16,-2 7 0 15,-11-4 0-15,-1 5 0 16,4 7-1-16,5 7 1 15,17 13 1-15,-3 1 2 16,-10-2 2-16,3 1 1 16,-6-9 1-16,3 0-3 15,2-2 1-15,5-2-2 16,-4-3 1-16,4-7-8 16,3-1-27-16,0-4-71 15,0-10-60-15,1 8-385 0,2-11 368 16</inkml:trace>
  <inkml:trace contextRef="#ctx0" brushRef="#br0" timeOffset="85124.797">10870 13099 932 0,'-2'0'511'0,"2"0"-109"16,-4 0-126-16,4 0-106 15,0 0-42-15,0 0-32 16,0 0 0-16,4 2-17 16,13 8-12-16,22 12-26 15,-21-18-9-15,-8-4-15 16,-2-3-3-16,8-1 2 15,-5-3-18-15,6 0-115 16,-8-1-52-16,2 0 89 16</inkml:trace>
  <inkml:trace contextRef="#ctx0" brushRef="#br0" timeOffset="86369.934">11236 13034 69 0,'-1'-5'30'0,"1"-1"27"16,0 2 26-16,1-4 64 15,-1 3 35-15,0 0 23 16,0 0 0-16,0 4-13 15,-1 0-16-15,-1 0-24 16,1 0-15-16,0-1-30 16,0 1-14-16,0 0-27 15,0 0-12-15,0 0-12 16,0 0-3-16,0 0 0 0,0 1 4 16,-1 0 9-1,2 0 4-15,0 0-5 0,7 1-4 16,22 7-11-16,33 9-6 15,-15-6-6-15,-7-4-2 16,1-1-6-16,4 2-3 16,-14-5-5-16,8 5-2 15,-18-2-2-15,-7 3-2 16,-12-1 2-16,-2 4 1 0,-6 5 2 16,-3 8 2-16,-6 8-1 15,-4 4 0-15,6 10-1 16,-7-6-1-16,5-4-1 15,-1 3 0-15,9-6-1 16,1 0-1-16,0 4 0 16,2-5 1-16,-9-4-2 15,8 4 1-15,5 1-1 16,0 2 1-16,2-4-1 16,9 2 0-16,-12-10 0 15,10-1 0-15,-12-4 1 16,-1-7 0-16,4-8 2 15,-5 3-1-15,6-6 0 16,-6 2 0-16,3 5 2 0,-3-5 1 16,0 1 0-1,1 1 0-15,-4 2-2 0,-2-5 1 16,-3 2 0-16,-10-4 0 16,6 0 1-16,-10 0 3 15,-3 0 11-15,7 3 3 16,-8-3 4-16,2 1-3 15,8 5-11-15,-1-3-4 16,3 1-5-16,3 0-1 0,-1-1-2 16,0-2 0-1,-4-1-1-15,12 6 0 0,-4-5 0 16,8 2-1-16,3-1 1 16,-7-4 9-16,6-2-34 15,-2-6-55-15,8 0-110 16,8-3-507-16,15 3 478 15</inkml:trace>
  <inkml:trace contextRef="#ctx0" brushRef="#br0" timeOffset="89098.268">12670 13456 510 0,'-1'-1'254'0,"0"0"-72"16,-1-1-22-16,1 1-28 16,0 0-12-16,0 0-20 15,0 0-11-15,0 1-12 16,0 0-7-16,0 0-9 0,0-1-3 16,0 0-6-16,0 0 0 15,-1 0-2-15,1 1 2 16,0 0 1-16,0 0-2 15,0 0-1-15,0 0-5 16,0 0-3-16,0 0-2 16,0 0-1-16,0 0-2 0,-1 0-3 15,1 0-2-15,0 0-8 16,1 0-2-16,0 0-7 16,0 0-3-16,16 5-2 15,33 11 0-15,-16-12 0 16,0-3 0-16,1 1-1 15,1 4 0-15,-8-3-2 16,-6 2 0-16,-5 1-2 16,-7-6 1-16,1 4 0 15,1-3 1-15,-1-1-1 16,4 5 0-16,-15-5-1 16,1 0 17-16,-9 4-74 15,-3-5-53-15,4 2-151 16,2 0-135-16,-2 0 249 15</inkml:trace>
  <inkml:trace contextRef="#ctx0" brushRef="#br0" timeOffset="89898.506">12630 13690 431 0,'-1'0'238'0,"0"0"-37"16,0 0-26-16,0 0-30 0,0 0-15 15,0 0-14-15,0 0-7 16,0 0-14-16,-1 0-6 16,1 0-18-16,0 0-6 15,0 0-12-15,0 0-3 16,0 0-8-16,0 0-5 16,0 0-3-16,0 0-1 15,1 0 2-15,0 0 2 0,0 2 3 16,-1-2 1-16,1 0 1 15,-1 0 0-15,-1 0-9 16,2 0-4-16,-1 0-6 16,0 0 1-16,0 0 4 15,0 0 1-15,0 0 0 16,0 0-2-16,0 0-5 16,0 0-2-16,1 0-2 15,0 0-3-15,0 0-2 16,0 0-2-16,0 0-1 15,1 0-1-15,20 7-1 16,32 7 2-16,-17-6 3 16,15-2 3-16,-2 3 10 15,-1-4 3-15,-8-1 1 16,-14-10-2-16,-1-1-9 0,-2 7-4 16,-5 0-5-16,2 4-1 15,-10-4 1-15,-3-18-1 16,-4 8 0-16,0 0-2 15,-3-2-1-15,4 15-2 16,-4-2 2-16,-5-2-25 16,4 1-87-16,0 2-60 0,-7 17 89 15</inkml:trace>
  <inkml:trace contextRef="#ctx0" brushRef="#br0" timeOffset="91718.356">14127 13457 519 0,'0'-1'269'0,"1"0"-64"16,-1 0-30-16,0-1-46 16,2 0-9-16,-2 1-17 15,3-1-1-15,-1 1-1 16,-2 0-3-16,0 0-9 15,0 0-8-15,0 0-17 16,2-4-6-16,-2 4-12 16,0-1-3-16,0 1-5 15,0 0-2-15,-1-8-1 16,-3 3-2-16,1 1-7 16,-12-4-4-16,-37-12-12 15,25 21-3-15,-7 0-4 16,-1 1-1-16,5 8 0 15,-5-5 0-15,7 2-1 16,4 2 0-16,2 1-1 0,2-3 0 16,7 3-1-16,7 2-1 15,1 1 1-15,-1 0-1 16,0 2 1-16,-5-3 0 16,8 1-1-16,6 5 1 15,5-1 0-15,-1-2 1 16,-1 0-1-16,10-2 0 0,-9-5-1 15,2-3 1-15,5 0 1 16,6 0 0-16,21-2 1 16,-1-3 0-16,7-8 1 15,-8-7-1-15,-2-3 2 16,4 1 0-16,-4-1 2 16,-3-1-2-16,-15 0 1 15,-4-1 1-15,-7 4 0 16,-8 3 0-16,11 12-1 15,-7 3-3-15,-7 0-1 16,-2 2-3-16,4-3 0 16,0 0 0-16,-7 3 2 15,-3 2 1-15,-5 0 0 16,-27 38-1-16,30-26 1 16,2 5 0-16,-3 0-1 15,-2 2 1-15,1 5 0 16,3 7 0-16,-3-2 0 0,4-3 0 15,2 0 0-15,-3-8 1 16,5-5-1-16,-2 1 1 16,4-7-1-16,1-5 1 15,4 4 0-15,2-3-1 16,2-2 0-16,1 1 7 16,-2-7-44-16,4 3-32 0,-1-3-92 15,1-4-106-15,3 5 173 16</inkml:trace>
  <inkml:trace contextRef="#ctx0" brushRef="#br0" timeOffset="92059.654">14436 13711 1089 0,'-6'2'490'16,"2"-2"-231"-16,0 2-38 15,3-2-78-15,0 0-22 16,-1 0-36-16,-8 13-20 15,-37 18-24-15,35-20-8 16,15 1-15-16,-14-3-3 0,13 1-4 16,-6-6-3-16,-1-5-2 15,3 1 17-15,2 0-71 16,0 0-38-16,0 0-118 16,0-1 106-16</inkml:trace>
  <inkml:trace contextRef="#ctx0" brushRef="#br0" timeOffset="93036.272">14709 13432 695 0,'5'0'330'0,"-1"0"-123"16,-3-4-30-16,-1 4-44 16,0 0-9-16,0 0-19 15,0 0-5-15,0 0-13 16,0 0-4-16,0-1-7 16,3 0-7-16,12-3-20 0,8-5-10 15,47-13-21-15,-31 12-6 16,8 8-6-16,-6-2-2 15,-19 0-3-15,-5 6-1 16,-14 1-1-16,0 3-1 16,-7 5 2-16,-2-2 3 15,-3 5 6-15,-6-3 1 16,-5 5-1-16,-2-1-1 0,-4-1-3 16,-5 3 0-16,4-3-1 15,-5-2-1-15,12-1 1 16,8-2-1-16,2-3 0 15,6-4-1-15,-6-2 2 16,0-2-3-16,15-1-1 16,6 3-1-16,1-3-4 15,11-1 2-15,-11-3 0 16,-7-2 0-16,19 9 2 16,-5-1 0-16,3 1 0 15,4 1 1-15,-11 1-1 16,-1 1-1-16,-1 10 1 15,-3 3 1-15,-7 4 0 16,-3 3 1-16,-3-3 3 16,-4 7 4-16,-11-4 9 15,1 1 7-15,-15 1 9 16,6-7 3-16,5 7 0 0,3-1-3 16,11-7-8-16,-25-6-3 15,5-9-6-15,-6-2-2 16,-8-10-3-16,22 6-1 15,-5-3-3-15,-2-7-1 16,16 3 1-16,-8-15-18 16,11-4-63-16,5 6-47 0,1-3-101 15,4 12-52-15,1 0 174 16</inkml:trace>
  <inkml:trace contextRef="#ctx0" brushRef="#br0" timeOffset="93766.912">15169 13357 514 0,'6'6'329'0,"-5"-6"3"16,-7-5-67-16,7 8-74 15,-1-5-35-15,0 2-53 16,0-1-18-16,0 0-21 16,18 0-2-16,21-4 1 15,-9 4-2-15,3-6-15 16,4-1-7-16,8-2-15 0,-6 6-5 16,-13-2-8-16,-10 6-2 15,-4 7-2-15,-8 4 0 16,-4 7 9-16,0-7 5 15,-10 7 7-15,0 1 0 16,-5 4-5-16,-2 1-5 16,-3 2-6-16,-1 0-1 15,-1 4-4-15,4 4 0 16,-8 3-2-16,6-1 1 16,-3-6-3-16,5-12 2 15,9-9-2-15,1 1 0 16,-15 19 0-16,-4-5 0 0,5 0 0 15,9-16-5-15,1-3-49 16,1-2-34-16,7-3-82 16,5 2-61-16,1-5 147 15</inkml:trace>
  <inkml:trace contextRef="#ctx0" brushRef="#br0" timeOffset="94079.781">15141 13595 816 0,'2'-10'430'15,"4"6"-124"-15,3-3-72 16,-1-1-92-16,12 5-29 15,-1 0-14-15,4 2-6 0,0 1-11 16,-4 1-6-16,2 2-17 16,1 4-10-16,-1-1-16 15,-6-1-9-15,1 0-12 16,-8-2-4-16,-3 0 8 16,2-6-16-16,2 1-80 15,3-2-73-15,0-6 86 16</inkml:trace>
  <inkml:trace contextRef="#ctx0" brushRef="#br0" timeOffset="95033.715">16106 13318 599 0,'14'-7'315'0,"-12"-5"-70"15,2 6-20-15,-1 1-22 16,-3-1-5-16,-1 3-14 16,-3 3-17-16,-2 0-35 15,6 0-16-15,-1 0-26 16,0 0-13-16,-4 2-24 16,-23 2-13-16,-23 10-16 15,23-9-4-15,-2 1-5 16,-3 1-3-16,-3-2-4 15,1 5-1-15,8 0-2 16,10 0 0-16,-5-10-2 16,10 3-1-16,7 3-1 15,-5-4 0-15,10 3-1 16,-16-5 1-16,13 5-1 0,-7-3 0 16,6 3 0-16,4 2 0 15,-2-5 1-15,4 1 0 16,-2-3 0-16,0 0 0 15,-1 0 1-15,-3 9-1 16,0 2 0-16,-2 0 0 16,-21 29 0-16,19-29 0 15,-2-1-1-15,0-4 1 16,3 0-1-16,1 0 0 0,3-4 0 16,-2 0 0-16,6-1 0 15,-1-1 1-15,4-1 1 16,19-2-1-16,30-8-11 15,-22 2-12-15,-6 0-11 16,4 4 0-16,4-1 12 16,-10 1 10-16,1 4 10 15,-4 0 1-15,-4 2 0 16,-4 5 0-16,-3 0 0 16,0-1-1-16,-4 6 0 15,1-2 1-15,-4 4 0 16,-2 1 0-16,0 2 0 15,-2 1 0-15,-5 8 1 16,0 2 2-16,-6 3 9 16,-3 2 6-16,-3-6 8 0,-10-4 4 15,-2-1 3-15,5 1-2 16,-1-9 2-16,4-3-1 16,2-9-8-16,-16-6-3 15,1 0-8-15,-3-1-4 16,0-7-3-16,13 5-2 15,7-4-2-15,6 2 0 16,4 7-1-16,0-5 2 16,2 0-19-16,-2-5-23 0,6 3-72 15,-3-2-301-15,6 7 285 16</inkml:trace>
  <inkml:trace contextRef="#ctx0" brushRef="#br0" timeOffset="96033.596">16720 13483 654 0,'-1'-6'413'15,"1"-1"-37"-15,-3 6-147 16,3 0-34-16,0 1-63 0,-1 0-20 16,0 0-31-16,0 0-4 15,-11 3 9-15,4 10 3 16,-36 32 0-16,26-22-9 16,-15-2-29-16,-1 0-12 15,-6 3-18-15,-2-7-6 16,10-1-6-16,4-3-1 15,5-1-2-15,5-1 0 16,-1-6-2-16,3 0-1 0,5-9-10 16,8 7-31-16,2-3-111 15,7 0-93-15,-6-2 142 16</inkml:trace>
  <inkml:trace contextRef="#ctx0" brushRef="#br0" timeOffset="96300.207">16457 13497 837 0,'0'-5'518'15,"2"-1"-52"-15,0 5-217 16,-2 1-53-16,0 0-92 16,0 0-29-16,0 0-20 15,3 13-4-15,9 5-9 16,31 27-3-16,-24-24-11 0,4-1-5 15,-2 1-9-15,4-1-4 16,1-5-2-16,-15-5-1 16,2-1 1-16,-9-9-1 15,0-1-73-15,7-2-46 16,-1-6-186-16,16 5 177 16</inkml:trace>
  <inkml:trace contextRef="#ctx0" brushRef="#br0" timeOffset="96734.774">17259 13327 1030 0,'2'-17'488'0,"2"-3"-196"16,-7 9-116-16,3 6-25 15,0 1-50-15,1 12-22 16,-2 0-37-16,-7 3-15 15,0 17 6-15,-15-8 9 16,10 21 13-16,-9-3 4 16,0-5-11-16,9 7-5 15,-13-5-17-15,9 7-6 16,-6-6-8-16,-2-5-5 0,13 1-1 16,5-23 0-1,4-3 0-15,1-1 5 0,-5 4-42 16,4-2-37-16,3-20-110 15,10-3 43-15,0-10 67 16</inkml:trace>
  <inkml:trace contextRef="#ctx0" brushRef="#br0" timeOffset="97265.534">17676 13277 1439 0,'-2'-7'598'16,"-8"-2"-374"-16,10 11-56 15,-1 5-100-15,3-5-28 16,-3-2-14-16,0 0 0 16,-9 4 17-16,-1 16 10 15,-39 37 10-15,30-25-2 16,-14-4-15-16,-13-5-5 15,13 7-15-15,-4 1-5 16,16 0-8-16,8 0-3 16,5-6-2-16,7-3-3 0,4-1 0 15,2-2 0-15,4-3 1 16,10 3 0-16,9-20 5 16,-15 20 1-16,16-19-5 15,1-3 0-15,7 6-3 16,18-27-3-16,-7 8 4 15,-18-14 0-15,-9-7-3 16,1 1 3-16,-5 0 0 16,13 5 1-16,-10-1-1 15,-2-3 0-15,-12-7-2 16,-5 2 0-16,-5 7-1 16,0-5 5-16,-3 12-3 15,-2 12 0-15,-8 14-2 16,-25 11-4-16,32 2-2 0,-28 3 23 15,5-1-44-15,28 10-64 16,-39-4 339-16,35 1-233 16</inkml:trace>
  <inkml:trace contextRef="#ctx0" brushRef="#br0" timeOffset="98816.668">17929 13019 460 0,'-1'-1'295'16,"0"0"-7"-16,0 0-61 0,0 0-76 15,1-1-29-15,0 1-21 16,0 0-7-16,0 0 6 16,0 0 0-16,0 0-1 15,12-2 0-15,7-2-11 16,33-5-10-16,-27 4-22 15,14 3-12-15,-10-2-20 16,-6 4-6-16,5 2-9 16,-24-1-2-16,2-1-5 15,6 1 3-15,-14 0-20 16,11 3-45-16,1 5-143 16,-6 0-145-16,12 2 210 15</inkml:trace>
  <inkml:trace contextRef="#ctx0" brushRef="#br0" timeOffset="99848.874">18823 12776 779 0,'11'-3'376'0,"-4"4"-125"0,-4-3-35 16,-1 3-57-16,-3-2-17 15,0-1-36-15,0 1-15 16,0 1-19-16,0 0-10 16,-6 5-18-16,-8 5-7 15,-31 28-12-15,24-27-6 16,0 2-8-16,2-5-1 16,1 0-2-16,8-1-2 0,1-7 0 15,-4-7-1-15,9 7-1 16,-1-3-2-16,7 9 0 15,-6-2-1-15,-2-4-1 16,-5 0 0-16,6 4 0 16,6 1 0-16,-7 0 1 15,8 3-1-15,-11-6 0 16,9 1 0-16,4 3 0 16,-8-2 0-16,7-2 0 15,1 9 1-15,-7-8 0 16,6 4 0-16,2 0-1 15,-7-7 0-15,3 3-1 16,0-2 0-16,0-1 1 16,0 0 0-16,0 0 1 15,0 0-1-15,0 0 1 16,0 0 0-16,0 0-1 0,-1 0 0 16,1 0 0-16,-1 0 0 15,1 0 0-15,0 0 1 16,0-1 0-16,14-2-1 15,9-3 0-15,33-2 0 16,-23 11 0-16,-9 3-1 16,-8 1 1-16,-5-2 0 15,-1 7-1-15,-3 4 1 0,-4-3 0 16,2 4 1-16,-5-3 3 16,-1 0 1-16,-4 2 7 15,-2 0 5-15,-7-7 11 16,-2 3 5-16,-7-2 7 15,-1 0 1-15,-8-2 0 16,-10-5 0-16,3-7 3 16,-5-4 1-16,5-5-4 15,9-1-4-15,8 7-13 16,-1-5-8-16,8 9-9 16,3-2-5-16,0 3-1 15,8 8-27-15,7 6-109 16,1 1 430-16,9 2-263 15</inkml:trace>
  <inkml:trace contextRef="#ctx0" brushRef="#br0" timeOffset="101206.298">13651 12973 517 0,'2'-4'306'15,"-2"0"-55"-15,-1 0-84 16,1 4-41-16,-1 0-36 15,0 0-9-15,-1 0-6 16,1 0 4-16,0 0 3 16,-1 8 1-16,-3 1 0 15,-1-1-2-15,-28 28-10 16,12-29-10-16,-1 5-17 16,-6 1-7-16,-17 1-11 15,-2 7-4-15,2 10-6 16,8 10-5-16,8 25-4 0,-1 3-2 15,-12 4 0-15,-5 1 1 16,16-2 2-16,8 2 0 16,24 7-1-16,3-10-1 15,11-12 0-15,4-7 1 16,8-20 8-16,6-3-14 16,18-5-66-16,-5-5-40 15,14-7 54-15</inkml:trace>
  <inkml:trace contextRef="#ctx0" brushRef="#br0" timeOffset="102322.012">19053 12733 383 0,'-5'-4'269'16,"-1"1"-1"-16,2 0-95 16,4 7-29-16,-12 0-42 15,2-2-10-15,11 6-12 0,0-3-5 16,11 1-14-16,-12-1-6 15,-5 0-8-15,15 3-2 16,-6-2 0-16,-2-3-1 16,21 10-7-16,-19-6-6 15,16 14-10-15,18 15-6 16,1 10-7-16,15 10-1 0,-4 8-2 16,-8 4 0-16,-13 2 1 15,-1 0 2-15,-7-4 9 16,-5-7 4-16,-14-4 22 15,-10-5 11-15,-17-3 8 16,-8 1 2-16,-12 2-18 16,-6 2-11-16,2-3-16 15,-1-1-6-15,-4-15-4 16,10-7 22-16,3-11-79 16,6-2-61-16,23-5 75 15</inkml:trace>
  <inkml:trace contextRef="#ctx0" brushRef="#br0" timeOffset="103357.237">20039 12897 752 0,'0'-1'310'16,"4"1"-182"-16,9-2-14 15,-14-1-20-15,4-6-14 16,15 9-9-16,-19-3-3 16,17 7-2-16,-2-4 2 15,-22-2-1-15,10 1 2 16,-12 2 4-16,8 19 0 16,-22-3-8-16,-19 6-6 0,-17 10-12 15,-15-2-5-15,4 19-6 16,-1 4-7-16,6 12-7 15,-5-5-3-15,16-5-4 16,15 4-1-16,16-14-3 16,14 3-2-16,9-3 0 15,0-2-2-15,11 4 1 16,16 9-1-16,-4-7 0 16,11-3 0-16,-2-11 0 15,-11-8 0-15,18 4 9 16,-5-3-17-16,-1-6-70 15,1-4-60-15,-8-9 71 16</inkml:trace>
  <inkml:trace contextRef="#ctx0" brushRef="#br0" timeOffset="105155.03">20640 13143 389 0,'6'-6'233'15,"3"0"-34"-15,0 3-33 16,-9 1-38-16,3-2-7 15,-4 3 8-15,0 1 1 16,0 0-17-16,0 0-11 16,0 0-24-16,-3 0-10 15,-10 4-14-15,1 3-7 0,-29 30-11 16,26-16-5-16,-8-3-10 16,-10-5-5-16,-3 1-7 15,7 0 0-15,-1-4-2 16,10 2-1-16,2-12 0 15,-5-6-1-15,11-1 1 16,2-3-1-16,0 5-2 16,2 3 0-16,4 2-2 15,-3 5 0-15,4-5 0 16,-3 0 0-16,1 3-1 16,2-1 0-16,0 1-2 15,0 5-1-15,0 0 1 16,0-3 1-16,-2 12 0 15,3 0 1-15,-1-3 0 0,-4 4 0 16,0-9 1-16,1 2-1 16,0 3 1-16,0-1 0 15,2-1-1-15,-4-3 0 16,2-4 1-16,3 1 0 16,1-2-1-16,1-4 0 15,2-1-2-15,0 0-6 0,0 0-6 16,0 0-5-16,14-7-10 15,35-19-1-15,-20 9 4 16,8 9 4-16,-2 1 12 16,0 1 5-16,0 7 4 15,-9-4 1-15,-3 7 0 16,4 8 3-16,-12-3 5 16,-2 10 2-16,-5 0 6 15,-2-1 1-15,-6 7 3 16,-1 0 1-16,-8 4 5 15,-11 3 1-15,-18-2 2 16,14 6-1-16,-18 1 1 16,-5-9 4-16,9 6 11 15,-13-6 6-15,11-14 2 16,3-2-1-16,0-12-11 16,-6-16-6-16,14-1-10 15,2-3-6-15,8-9-7 16,12 4-5-16,2 0-14 0,9 0-15 15,-8 9-35-15,2 3-20 16,-6 7-30-16,0 4-46 16,19 4-103-16,-11 3-100 15,20 4 215-15</inkml:trace>
  <inkml:trace contextRef="#ctx0" brushRef="#br0" timeOffset="105623.778">20721 13523 854 0,'-1'-2'425'15,"-1"1"-114"-15,1 0-56 16,0 0-45-16,0 0-30 16,0 0-60-16,0 0-27 15,0 0-42-15,-6 2-10 0,-6 1-1 16,-1 19-2-16,-27 28-8 16,31-26-6-16,1-2-11 15,8-2-4-15,-6-9-2 16,1-7 0-16,3 1-31 15,1-4-28-15,2-7-105 16,8 6-84-16,5-21 150 16</inkml:trace>
  <inkml:trace contextRef="#ctx0" brushRef="#br0" timeOffset="106326.794">21155 13320 576 0,'20'-37'315'0,"-12"25"-46"16,-5 3-39-16,-1 5-28 16,0-3-19-16,2 7-26 15,-1 0-9-15,-3 0-28 16,-1 0-7-16,0 0-20 15,0 0-15-15,-19 25-11 16,-39 26-7-16,33-19-11 16,-28-8-2-16,40-5-11 15,-10 12-5-15,6-12-7 16,16 7-7-16,-19 9-7 16,1-20-2-16,0 9-3 0,48 1-1 15,-19-14-1-15,35 10 0 16,-32-7 2-16,-32 14-1 15,8-25 3-15,-10 12 2 16,72-17-1-16,14-33 2 16,6 14-2-16,-8-23-3 15,-29 3-3-15,-13 8 4 0,6-9-6 16,8 4-1-16,-21-6 3 16,0 0-3-16,0 8 6 15,-33 0 1-15,-1 7-2 16,-1 6-2-16,-14 10-3 15,29-4-1-15,2 14-1 16,-16 12 0-16,-3 6 2 16,-2-9-3-16,-9 11-3 15,14-14-20-15,7 6-53 16,-26 12-43-16,32-3-68 16,1-1-39-16,-24-13-88 15,47 15-137-15,-9-8 296 16</inkml:trace>
  <inkml:trace contextRef="#ctx0" brushRef="#br0" timeOffset="106923.17">21633 13275 742 0,'-1'-5'429'0,"1"-4"-34"15,2 5-126-15,-2-3-78 16,0 0-25-16,0 13-43 16,-6-7-11-16,1 7-31 15,-8 6-13-15,-7-5-12 16,-1 7-7-16,-6 3-11 15,8 4-3-15,-2 2-3 16,7 7-3-16,-2-4-7 16,-1 2-5-16,2-4-6 15,2 0-2-15,11 3-4 16,-8-5 0-16,10 1-1 16,7 1 0-16,-4-7 1 15,22 9 0-15,-25-15 1 16,16 2 1-16,16-4 2 15,-16-13 0-15,35-5-1 16,-22-11-1-16,3-10-3 16,2 2 0-16,3-1-2 0,-2-3 1 15,5-7 0-15,-7-1 0 16,-2-6-2-16,2 3 0 16,-27-6 0-16,5-2-1 15,-18 11 0-15,-13 1 0 16,-3 18-3-16,-15 5-2 15,0 14 0-15,-11 1 1 0,6 12 2 16,0 2 0-16,-5 5 6 16,11 6-16-16,5-1-114 15,8-5-43-15,22 3 89 16</inkml:trace>
  <inkml:trace contextRef="#ctx0" brushRef="#br0" timeOffset="107970.65">22629 13260 805 0,'0'0'393'16,"0"1"-144"-16,0 1-27 15,-1-2-57-15,0 0-11 16,0 0-23-16,-2 0-11 0,-20 16-23 15,-39 36-14-15,23-19-10 16,-3 3-8-16,0-5-18 16,0 4-8-16,-6-7-17 15,3-2-5-15,-1-6-8 16,13-4 0-16,10-7-3 16,2-1 7-16,12-8-35 15,2-1-61-15,8-6-129 16,2-3-119-16,9-4 197 15</inkml:trace>
  <inkml:trace contextRef="#ctx0" brushRef="#br0" timeOffset="108245.022">22363 13287 1217 0,'-2'-9'550'15,"-3"9"-300"-15,5 4-44 16,0 9-88-16,1 0-32 16,8 8-5-16,-3 4-9 15,-2-1-19-15,6 12-8 16,-6-8-13-16,15-1-6 0,-14-5-10 16,7-3-4-16,-1 1-4 15,-9-3-1-15,9-8 2 16,-1 0 2-16,-10-7-42 15,11 0-51-15,3-7-122 16,-4-6 119-16</inkml:trace>
  <inkml:trace contextRef="#ctx0" brushRef="#br0" timeOffset="108669.967">23219 13075 566 0,'7'-13'359'15,"-7"2"16"-15,3 4-80 0,1 7-60 16,-2 0-31-16,4 5-52 16,-12 0-13-16,-5 12-24 15,-2 19 2-15,-12 15-3 16,4 2-8-16,-2 0-22 16,4-4-12-16,8-10-24 15,-9 7-11-15,2-9-22 16,2-7-2-16,0 3-9 15,2-14-2-15,4-5 7 16,1 5-7-16,3-11 6 16,3-2-26-16,-2 3-86 15,10-11-68-15,13-14-162 16,-9 0 202-16</inkml:trace>
  <inkml:trace contextRef="#ctx0" brushRef="#br0" timeOffset="109171.498">23576 13101 1079 0,'-2'0'597'0,"1"0"-104"15,-4 0-294-15,4 0-28 16,0 0-66-16,-3 2-16 0,-14 16-7 15,-24 42-14-15,20-22-21 16,-4 3-7-16,13-13-15 31,7-14-5-31,0 1-8 0,-29 33-2 0,13 3-4 16,16 0 0-16,21-23 3 16,-1 12-1-16,-12-10 1 15,-20-17-1-15,22-1-4 16,-5-1-3-16,5-13 8 15,30 7-5-15,-27-15 5 16,28-13-4-16,20-4-8 16,-11-2-4-16,-2-1-6 15,6-7 1-15,2-7 4 16,-3 5 8-16,-13-5-3 16,-31-13 8-16,-18 29-5 0,17-11 3 15,-32 11 4-15,28 15-8 16,-17-13 3-16,-24 10-6 15,22 4 1-15,-24 4 0 16,7 10-4-16,-8-1 4 16,-1 2 13-16,14 6-18 15,17-4-66-15,7 3-76 16,11 2-113-16,-1-3 152 16</inkml:trace>
  <inkml:trace contextRef="#ctx0" brushRef="#br0" timeOffset="110021.416">24040 12909 338 0,'-37'-8'257'16,"28"6"62"-16,5 0-61 16,3-2-47-16,-3-5-25 15,4 10-35-15,1-1-16 0,0-3-27 16,-1 3-12-16,0-1-14 15,0 0-1-15,0 0-2 16,0 0-3-16,15-7-13 16,30-6-3-16,-20 18-4 15,7 4-2-15,12-3-12 16,11 1-9-16,-7-4-16 16,8 5-6-16,-20-7-4 15,-13 0-2-15,-2 1 0 16,-20-6 1-16,6 5-12 15,-9 4-21-15,3 3-59 16,-1-2-37-16,-5-4-111 16,1-1-17-16,1-4 155 15</inkml:trace>
  <inkml:trace contextRef="#ctx0" brushRef="#br0" timeOffset="110819.353">24840 12602 794 0,'6'-9'472'16,"3"5"-77"-16,-8-6-131 0,1 5-24 15,-4 1-62-15,-14-2-22 16,12 6-36-16,5-4-20 16,-11 4-34-16,12 6-11 15,3 2-20-15,-17 3-5 16,0 3-7-16,0 4-4 15,-4 7-8-15,2 2-3 16,1 3-2-16,-6-2-1 16,5 0-1-16,6-1 0 0,2-5-1 15,4-3 0-15,-10-10 2 16,2-2-1-16,9 2 0 16,-9-4 0-16,7-1-2 15,3 2-1-15,-8-7-1 16,8 1-1-16,-2-1-1 15,-3 1-1-15,5-1-1 16,0 0-1-16,-1 0-5 16,1-3-3-16,6-8 1 15,2 1 0-15,45-28 6 16,-29 28 1-16,-20 2 3 16,12 9-1-16,-3 7 1 15,-11-7-1-15,12 11 2 16,-1 1-1-16,-2 1 2 15,7 4 0-15,-2-9 0 0,-1 1 1 16,0-5 0-16,4-3 0 16,-1 5 0-16,-1-10 2 15,-1 1-1-15,0-3-17 16,1-5-97-16,-3 5-50 16,0-9-12-16,2 5 74 15</inkml:trace>
  <inkml:trace contextRef="#ctx0" brushRef="#br0" timeOffset="111130.3">25148 12562 904 0,'0'-9'466'0,"-15"5"-109"16,7 2-126-16,-1 11-80 16,-6 0-34-16,3 14-50 15,-4 4 2-15,0 6 2 16,-3 11 5-16,-1 0 9 0,2 2-4 16,-3 5-21-16,1-7-13 15,-2-7-24-15,5 0-7 16,2-13-7-16,0-4-1 15,5-2 9-15,-6-4-20 16,8-7-99-16,2-1-62 16,11-6 87-16</inkml:trace>
  <inkml:trace contextRef="#ctx0" brushRef="#br0" timeOffset="112136.937">25452 12657 250 0,'-5'-6'209'0,"2"2"65"16,-2 0-25-16,5 4-42 16,-1-1-17-16,0 0-27 15,0 0-13-15,0 0-20 16,0 0-8-16,1 0-33 16,0 0-14-16,0 1-26 15,0 0-9-15,4 6-6 16,7 23 6-16,42 57 7 15,-22-24 8-15,12 3 2 16,5 2-4-16,-4-7-7 16,-11-1-10-16,-5 10-8 15,-11-1-3-15,-15 0-1 16,-1-1 2-16,-13-9 4 0,-24-3 1 16,-13 3-4-16,-9 0-3 15,-18-2-9-15,12 4-2 16,3-19-2-16,15-7-1 15,-1-26 10-15,16-8-19 16,18-14-93-16,-1-4-57 16,18-4 77-16</inkml:trace>
  <inkml:trace contextRef="#ctx0" brushRef="#br0" timeOffset="113135.606">26537 13062 255 0,'0'-1'155'0,"-1"-1"4"15,0 1-10-15,0 0-20 16,0 0-11-16,0 0-10 15,0 0-2-15,1 0 6 16,-1 0 5-16,-1 0-5 16,1 0-7-16,0 0-16 15,0-1-9-15,0 1-15 16,-2-1-8-16,-4-2-11 16,6 3-5-16,0 0-4 15,0-1-2-15,0 1 4 16,0 1 5-16,1 0 11 15,16 3 7-15,61 9 7 16,-33-12-2-16,13-1-14 16,10 2-9-16,-13-4-20 15,12 3-6-15,-19-2-8 16,-10-2-1-16,-5 4-2 0,-16 0 0 16,-5 0 0-16,-3 0 2 15,-6 1 2-15,-1-1 0 16,-3 0-2-16,1 0-13 15,0-1-54-15,-8 0-41 16,-11 0-109-16,-28 3-64 16,35 3 169-16</inkml:trace>
  <inkml:trace contextRef="#ctx0" brushRef="#br0" timeOffset="113784.969">26457 13334 470 0,'-2'-11'247'0,"3"5"-49"16,2 0-21-16,3 3-17 15,-1 2-3-15,-3-5-11 16,-1-1-9-16,-4 3-19 0,5-2-11 16,1 9-21-16,-2-2-9 15,-1-4-21-15,-1 3-10 16,0 0-11-16,0 0-3 16,1 0-1-16,0 0-1 15,-9 25 223 63,12-28-242-78,-3 2 14 0,0 1 3 16,2 0 0-16,-2-1 5 16,0 1-2-16,0-1-5 15,0-1-1-15,6 1 4 16,22 0 2-16,53 5 5 15,-23-1-1-15,10-3-2 16,7 0-3-16,-8-1-7 16,-3-1-4-16,5 10-4 15,-9-2-1-15,-11 3-3 16,-12-9 0-16,-13 0-3 16,-5 4 0-16,-14-4-2 15,0 5-1-15,-4-1-1 0,-6-5-1 16,7 3 0-16,-2-2 0 15,-1-1 0-15,0 1-1 16,0 0-9-16,0 0-24 16,0-1-82-16,1 0-54 15,0-1 80-15,13-5 17 16</inkml:trace>
  <inkml:trace contextRef="#ctx0" brushRef="#br0" timeOffset="128475.913">27884 12952 684 0,'3'-9'330'0,"1"3"-121"16,3 5-23-16,-5-4-31 15,-2-6-12-15,-2 5-3 16,1 7-5-16,-1-4-11 16,2 3-11-16,0 0-29 15,-1 0-14-15,0 0-27 16,-3 5-5-16,-2 5-5 16,-1 10 1-16,-42 36 5 15,20-28 1-15,-3 6-8 16,-6-1-5-16,-1 2-12 0,3 2-5 15,17-1-3-15,3-6-1 16,3-11-1-16,8-3 0 16,3-8-1-16,-10-2 4 15,20-4 3-15,-3-2 0 16,-8-20-1-16,25 7-5 16,-19-16-5-16,10 0 0 0,4 10 0 15,-16-7-1-15,16 18-1 16,-10 0 0-16,4 7 0 15,6 5-2-15,-12 5 1 16,11 5 1-16,-2-1 0 16,0 2 1-16,13-1 1 15,-6-3 0-15,7 2 0 16,0-3 2-16,2-3 0 16,-5-13 11-16,5 4-59 15,2-4-35-15,0-3-102 16,-8 3-88-16,3-15 176 15</inkml:trace>
  <inkml:trace contextRef="#ctx0" brushRef="#br0" timeOffset="128925.783">28185 12884 800 0,'-2'-21'446'0,"16"19"-69"0,-8-5-167 15,-11-7-23-15,5 14-44 16,-10-7-30-16,0 7-44 15,9 7-14-15,-4 9-17 16,-3-1 0-16,-9 11-5 16,12 7-4-16,-11 2-10 15,-5 0-2-15,12 9-5 16,-13 3-2-16,-8-3-3 16,6 6 1-16,-5 2-2 15,-6-11 0-15,16-1-1 16,3-6-1-16,-3-15 0 15,6-1-1-15,2-1 1 16,5-7 0-16,-1-3 1 16,7-6-17-16,0-5-67 0,0-3-33 15,5-3-141-15,3 4-393 16,5-1 451-16</inkml:trace>
  <inkml:trace contextRef="#ctx0" brushRef="#br0" timeOffset="129273.26">28309 13327 1355 0,'0'-2'592'0,"0"1"-321"16,0 0-61-16,-2 0-85 15,1 1-43-15,0 0-34 16,-9 18-5-16,-18 27-11 0,18-27-8 15,0-6-10-15,-3 0-4 16,4-3-1-16,1 0 7 16,6-2-46-16,1-4-46 15,11-2 49-15</inkml:trace>
  <inkml:trace contextRef="#ctx0" brushRef="#br0" timeOffset="136925.248">28761 12934 896 0,'-1'-2'350'0,"-2"1"-250"16,-4-3-3-16,3 3 1 16,-3-2-1-16,6 2-6 0,0-1-16 15,-2 2-10-15,-1 2-16 16,1-1-7-16,-13 5-11 16,-13 11-7-16,18-20-7 15,7 1-4-15,-1 3-3 16,-8-4 0-16,28 8 5 15,-6-2 3-15,18-3 6 16,-2 3 0-16,-2-7-4 16,-3-7-5-16,6-1-8 15,5 0-1-15,1-2-3 16,11 11 0-16,3 5-1 16,0 1 0-16,-7-1 0 15,-2 2 0-15,-19-4-1 16,-5 3-1-16,-13 3 0 15,-12-2 0-15,2 6 6 16,-7 2 2-16,-5 8 9 0,2 2 3 16,-3 12 5-16,-4-1 2 15,-3-1-1-15,-5 9 0 16,1 3-5-16,6-5-4 16,11 0-5-16,-1-4-3 15,4-9-3-15,-1-1 0 16,3-1-2-16,1-10 0 15,5 1-1-15,-1-1-1 16,1-7 1-16,6 2 1 0,-3-9 5 16,3-2-6-16,2 0-53 15,-2 1-35-15,0-1-163 16,0 0-149-16,6-14 256 16</inkml:trace>
  <inkml:trace contextRef="#ctx0" brushRef="#br0" timeOffset="137308.276">28734 13144 963 0,'-4'-1'494'0,"3"2"-176"15,3-2-128-15,-2 0-25 16,0-1-65-16,0 2-17 16,19 0-11-16,32 5-3 0,-21 6-5 15,-6-11 2-15,5 10-1 16,-3-4-5-16,-6-6-16 15,11 8-11-15,-23-13-15 16,7 4-4-16,4 0-4 16,-12-3-1-16,12 0-10 15,1-1-40-15,-16-6-120 16,-5-3-95-16,14 9 147 16</inkml:trace>
  <inkml:trace contextRef="#ctx0" brushRef="#br0" timeOffset="137883.6">29473 13358 2660 0,'12'12'10'15,"-23"-14"-15"-15,11-4-100 16,-2 2-78-16,-1-14-450 16,24 5 412-16</inkml:trace>
  <inkml:trace contextRef="#ctx0" brushRef="#br0" timeOffset="138177.214">29620 13065 899 0,'-4'-4'478'16,"-3"0"-76"-16,7 3-115 15,-9-1-110-15,4 2-35 16,7 9-63-16,5 7-14 16,2 5 5-16,114 64 345 109,0 2-554-109,-118-83-249 0,4-1-98 16,-1 4 335-16</inkml:trace>
  <inkml:trace contextRef="#ctx0" brushRef="#br0" timeOffset="138957.678">29830 13044 447 0,'-3'-3'312'16,"-4"2"30"-16,2 0-78 16,-1 1-79-16,1 0-27 15,-4 2-37-15,-1 1-9 16,-2 2-16-16,1-1-10 16,0 4-15-16,-4-1-9 15,-7 10-16-15,-10 5-6 16,-3 18-1-16,-2 2 2 0,3 7 5 15,7 2 0 1,-3-15-13-16,3 0-5 0,8-12-11 16,-3-9-3-16,9-4-5 15,8-1 3-15,0-7-27 16,12 0-55-16,1-11-139 16,0-7-316-16,9-10 341 15,-6-9-171-15</inkml:trace>
  <inkml:trace contextRef="#ctx0" brushRef="#br0" timeOffset="139956.807">30420 12885 270 0,'16'-3'235'0,"0"-5"31"16,-13 1-46-16,-5-5-14 15,-4-4-23-15,9 14-2 16,-6-10-10-16,2 11-11 16,5 9-26-16,-12-5-16 15,1 8-30-15,1 2-10 16,-9 7-7-16,-6-2-5 16,5 16-5-16,-6 2-5 15,1-4-12-15,-1 4-8 16,2 0-15-16,5 1-5 0,-2 3-8 15,10 6 0-15,-5-11-2 16,3-5-1-16,5-8 1 16,-4-15-1-16,7 1 1 15,0-2-1-15,0-9-22 16,1 8-36-16,3-10-69 16,-3 4-34-16,0 0-126 15,0 0-89-15,10-11 242 16</inkml:trace>
  <inkml:trace contextRef="#ctx0" brushRef="#br0" timeOffset="140611.958">30603 12872 1517 0,'152'1'115'0,"-105"-2"-29"0,-29-1 91 15,41 3-14-15,-84 7-36 16,-4 2-8-16,-2 5-18 15,2 9-11-15,-3-3-26 16,-3 5-13-16,-6 5-15 16,-5-4-5-16,0 7-3 15,15 7 0-15,3-6-1 16,10-4-1-16,5 2-4 16,-1-11-3-16,16 8-8 15,-2-7-4-15,4-3-1 16,4 5 0-16,13 2-2 15,-7-2 1-15,4-11 0 16,-9-2 0-16,-6-12 2 16,19 0 2-16,15-1 1 15,10-4 0-15,3-14-1 0,-4-5-2 16,7-8-1-16,0 5-2 16,5-10 2-16,-1 1-1 15,-18-13 1-15,-8-3 0 16,-12 5-1-16,-5 1-1 15,-15 8-1-15,-4 3 0 16,-16 2-2-16,-1 10 0 0,2 2-1 16,-8 6 0-16,3 8 1 15,-10 4-1-15,-6 3 0 16,5 0 0-16,4 10 0 16,0-3 0-16,12 4-2 15,3 6 5-15,1-2-29 16,5 1-40-16,5 8-138 15,0-4-76-15,8 2 165 16</inkml:trace>
  <inkml:trace contextRef="#ctx0" brushRef="#br0" timeOffset="142536.708">31275 12605 234 0,'-1'-1'168'0,"0"0"32"15,0 0-13-15,0 0-17 16,0 0-5-16,0 0-13 15,0-1-8-15,0 1-11 16,-1 0-6-16,1 0-13 16,-3 0-6-16,3 0-16 15,0 0-5-15,0 0-8 16,0 0-3-16,0 1-5 16,-1 0-7-16,1 0-13 15,0 0-10-15,0 0-16 16,0 0-5-16,1 0 1 15,0 0 1-15,19 5 2 16,40 3-1-16,-23-13-6 16,9 3 0-16,-18 1 2 0,3 1 1 15,-7 0 0-15,-12-2-3 16,11 2-3-16,-14-2-3 16,-2 3-4-16,3 0 0 15,-12-1-1-15,8 2 0 16,-14-2-3-16,2 1-1 15,4 5 0-15,-5-3-3 16,13 1-46-16,-5 2-29 0,-7-3-73 16,7 3-41-1,-8-1-94-15,6-1-107 0,14 2 255 16</inkml:trace>
  <inkml:trace contextRef="#ctx0" brushRef="#br0" timeOffset="143458.072">32131 12405 819 0,'7'-12'441'15,"-7"10"-191"-15,1 0-84 16,4 0-22-16,-3 1-32 16,0 0-38-16,-2 0 6 15,0 0-1-15,0 0 4 16,0 0-2-16,0 0-2 15,-1 0-4-15,-2-1-20 16,-14 1-9-16,-43-2-18 16,33 2-9-16,-5-2-9 15,-5-3-3-15,15 11-3 16,-13-10-1-16,17 18-2 0,6 0 1 16,-11-8-1-1,10 11-1-15,-9-18 0 0,5 6-2 16,18 11 0-16,2-4 1 15,8 4 0-15,5-2 1 16,17 6 2-16,-1-4 1 16,13 7-1-16,-6 0 0 15,-13-6 0-15,1 4 0 0,-13-1-1 16,-3-3 0-16,-10-2 1 16,1 0-1-16,-7-3 2 15,-4 3 0-15,-3 0 1 16,-9-4 0-16,-4-2 1 15,4 1 0-15,-6-8 0 16,8 5 1-16,6-7-1 16,-2-5 2-16,11 0 0 15,-8-8 0-15,6 3-2 16,1 2-1-16,4-1 0 16,-1-2 0-16,5 1 2 15,6 1 3-15,1-1 3 16,1 2 0-16,12-1 2 15,-1-3-1-15,11-3-3 16,13-1 0-16,-6-1 1 16,1-4 2-16,-6-7 5 0,-6 4 0 15,-6-1-3-15,-4-3-4 16,-6 15-5-16,0 2-2 16,-7 5 12-16,2 10-3 15,-8-3-66-15,0-2 317 16,-5 9-221-16</inkml:trace>
  <inkml:trace contextRef="#ctx0" brushRef="#br0" timeOffset="148540.115">2951 15253 490 0,'3'-5'278'0,"-2"1"-39"15,0 0-37-15,-1 3-51 16,4-3-24-16,0 0-32 16,-2 2-9-16,-1-1-17 15,0 0-6-15,1-2 6 16,-2 3 8-16,0 1 9 16,0 0 2-16,0 0-12 15,0 0-9-15,-1 0-14 16,0 0-5-16,-19-1-10 15,-35 11-3-15,26 1-6 16,3 3-5-16,-7 4-11 16,5 2-3-16,-6 8-5 15,-3 5 0-15,6 9-1 0,0 6 0 16,2-6 1-16,5-2 1 16,10-2-6-16,0-9-1 15,12-3 0-15,5-2 0 16,10-6 5-16,6 3 2 15,1-9 4-15,7-1 0 16,3-7 1-16,13-3 0 16,16 4-4-16,-16-9 0 0,4-1-1 15,-6-2 0-15,-1-3 2 16,18-1 1-16,-2-7 0 16,-4-13 1-16,3 0 0 15,4-1 0-15,-21-17-2 16,6 14 0-16,-24-10 1 15,-14-1 0-15,5 17-1 16,-7-3-1-16,-7 9 18 16,-12 1 3-16,-4 5 2 15,-24-6 1-15,-1 8-21 16,6 2-3-16,-9 2-6 16,11 10-1-16,-9-3 0 15,0 6-2-15,8 10 2 16,-4-2 0-16,3-4 0 0,-3-2 1 15,10 0 0-15,12 0 0 16,18 8-1-16,-6-7 3 16,7 6-32-16,-7-2-39 15,-12-6-131-15,21 10-139 16,-7-8 210-16</inkml:trace>
  <inkml:trace contextRef="#ctx0" brushRef="#br0" timeOffset="149139.839">2916 15445 689 0,'-10'-1'401'16,"13"4"-36"-16,2 10-172 15,-3 5-20-15,6 0-44 16,-1 0-20-16,-4 1-27 16,6 0-6-16,-6 2-12 15,0 1-8-15,-1-1-12 16,9 6-9-16,5 2-13 16,-5-5-4-16,-5-4-7 15,-5 1-1-15,-1 2-2 16,1 1 0-16,3 1 0 15,6 2 9-15,-5-13-63 16,5 4-49-16,6-3-205 16,-5-5 181-16</inkml:trace>
  <inkml:trace contextRef="#ctx0" brushRef="#br0" timeOffset="150139.371">3748 15543 349 0,'33'5'249'0,"-29"-6"33"15,5 2-33-15,-6 0-48 16,10 2-28-16,-12-3-36 15,-1-4-11-15,3 6-11 16,-4-3-2-16,0 1-5 16,0-1-4-16,0 0-17 15,-17-1-11-15,-41-1-24 16,31 11-15-16,4 4-20 0,-5 7-5 16,1-1-6-16,-1-3 0 15,4-6-1-15,3-2 1 16,2-7-1-16,5 0 0 15,6 0 0-15,1-4-2 16,10 5-3-16,-1-1-2 16,7 0 0-16,5 5 0 15,0-5 1-15,4 3 0 0,5 3 0 16,-1-1-1-16,3 6 1 16,-1 4 0-16,0-2 0 15,-3 3 0-15,-7 2 0 16,-4-1 0-16,-9 1 1 15,5 0 0-15,-9 0 2 16,-3 0 1-16,-4-3 1 16,-6-2 2-16,-1-8 2 15,0-4 0-15,-3 4 1 16,2-4-1-16,1-1 0 16,1-7 0-16,0-8-2 15,4 3-1-15,-4-6-2 16,3 7-1-16,3 3 3 15,0-2-13-15,6 8-59 16,-3-3-40-16,6 5-133 16,1 2-92-16,4 2 211 15</inkml:trace>
  <inkml:trace contextRef="#ctx0" brushRef="#br0" timeOffset="150539.901">3914 15560 1107 0,'-9'-7'475'0,"9"12"-258"16,-3 3-46-16,-2 12-57 16,0 5-16-16,-9 3-17 15,-7 3-10-15,9 11-15 16,-2 1-9-16,6 6-11 16,1 2-3-16,11 2-8 15,-5-5-4-15,-1-5-5 16,6 2-4-16,-24-17-1 15,15 2-1-15,-11-12 2 16,-3-7 0-16,6-5 6 0,8-4-16 16,0-4-69-16,3-5-50 15,2-6-126-15,-9-1 142 16</inkml:trace>
  <inkml:trace contextRef="#ctx0" brushRef="#br0" timeOffset="151040.064">3874 15649 650 0,'-6'-4'346'15,"-1"-2"-110"-15,6-1-81 16,8 5-34-16,-3-4-56 16,11 3-9-16,-6 2 2 15,-9-11 11-15,2-2 28 16,3-3 8-16,8 3 1 0,2 1-4 16,11 9-15-16,-3-1-14 15,-7-11-28-15,5 11-12 16,3 4-20-16,0 0-3 15,3 6-6-15,-9 1 0 32,-10-2-2-32,2 0 0 0,23 15 2 0,-3 5 1 15,-10 5 12-15,-25-10 9 16,-5 3 13-16,-13-2 3 16,-1 2-1-16,5 1-5 0,-9-4-3 15,4 2 0-15,-1-5-3 16,-2-2-3-16,3 1-9 15,0-9-3-15,-2-4-5 16,-1 1 0-16,-4-14-1 16,18 5 2-16,-2-10-35 15,-3-7-68-15,19 3-123 16,-13-7 127-16</inkml:trace>
  <inkml:trace contextRef="#ctx0" brushRef="#br0" timeOffset="152114.057">4716 15166 783 0,'1'-5'387'0,"-1"-1"-117"16,-1 1-34-16,-1 1-53 15,1 3-17-15,0 0-42 16,1 0-24-16,0 0-37 16,0 0-9-16,0 0-9 15,0 1-1-15,0 0-4 16,5 3-5-16,14 7-4 16,16 28 1-16,-27-26 2 15,2 3 0-15,7 1-1 16,14 2-2-16,-6-1-3 15,3-3-2-15,3 1-6 16,-10-1-2-16,7 4-4 16,0 4-3-16,-5-8-1 15,-4 0-1-15,-3-7 0 16,-8-7 1-16,3 5 2 16,-5-5 1-16,-4 1-2 0,1 1-2 15,-4-4-4-15,0 1-1 16,0 0-3-16,1 1 1 15,0 0-1-15,0 0 0 16,-1 0 1-16,0 0-1 16,0 1 1-16,-4 4-1 15,0 1 1-15,0-2-1 16,-7-3 0-16,-27 36 0 16,31-26-1-16,-1 6 0 0,-4 6 0 15,-3-14 0-15,-11 5-1 16,-2 0 0-16,0-4 1 15,6 11 0-15,5-3 0 16,9 0 1-16,0-1 0 16,-2-2 0-16,-7-4 0 15,2-1 0-15,1 0 0 16,4-1 0-16,13-1 0 16,-11-4 1-16,4-2-1 15,1-2 1-15,2 0-9 16,1 0-14-16,0-1-55 15,1 0-57-15,0 0-97 0,0-2 135 16</inkml:trace>
  <inkml:trace contextRef="#ctx0" brushRef="#br0" timeOffset="153045.119">5730 15127 771 0,'-2'-10'360'16,"4"6"-133"-16,6 0-24 15,-8 3-48-15,-6-4-1 0,-6 4-73 16,13 12-17-16,-8 5-11 16,10 9-25-16,-3 5 25 15,-20-2 4-15,21 18-2 16,-19 0 1-16,15 11-5 15,-4 0-6-15,-16-9-13 16,13-4-6-16,-9-15-8 16,12 0-3-16,3-6-3 15,0-3-1-15,2-2 1 16,-4-6 1-16,4-7 2 16,12 4 2-16,-6-10-32 15,-3-6-44-15,4-3-135 16,-12-6-17-16</inkml:trace>
  <inkml:trace contextRef="#ctx0" brushRef="#br0" timeOffset="153471.973">6190 15195 1105 0,'-11'3'462'16,"5"6"-243"-16,-5 0-53 15,-1 1-22-15,-7-1-19 16,-13 0-36-16,2-1-16 16,-13 0-25-16,14 2-9 15,-11-1-14-15,-1 5-5 16,-7 2-8-16,-9 0-3 15,14 0-2-15,7-3-1 0,3-2-1 16,14-1 0-16,-2-2-1 16,3-2-1-16,18 0-2 15,-1-4-1-15,5 1-3 16,-4-3 0-16,0 0 1 16,9 3 2-16,8 5 1 15,28 19 0-15,-31-11 1 16,0-3 1-16,14 8-2 15,-5-1 1-15,-3-3-1 16,5 8 1-16,-5-3 0 16,-3 0 0-16,-3 2 0 15,2 0 0-15,-12-8 1 16,1 1-1-16,1-4 2 16,-1-2 0-16,7-3-13 15,-5 0-41-15,4-4-82 0,-2-4-62 16,2-7 109-16</inkml:trace>
  <inkml:trace contextRef="#ctx0" brushRef="#br0" timeOffset="154174.156">6321 15565 801 0,'-1'-1'393'0,"0"0"-131"16,0-4-56-16,1 4-68 15,0 0-27-15,0-1-31 16,0 1-10-16,0 0 9 0,0 0 15 16,0 0 12-16,-1 0-2 15,0 0-16-15,-3 0-15 16,-25-4-26-16,-16 8-7 15,29 4-18-15,-13-3-9 16,18 10-5-16,-21-10-3 16,0-4-2-16,13 5 2 15,-3-7-3-15,14 5 0 0,5 0-2 16,0-5-2-16,12 3 1 16,10 4 0-16,6-3 1 15,6 9 0-15,5-1 1 16,-11-1-1-16,-6 5 0 15,-1-3 0-15,-9 3 0 16,3 2 0-16,-1-3 0 16,-10 1 1-16,-3-1-1 15,-9-1 1-15,0 6 1 16,4-1 0-16,-12-6 1 16,5 1 1-16,-3-7 2 15,-1-3 0-15,-1-2 2 16,6-2-1-16,-16-8-1 15,6-2 0-15,0-2-3 0,-1-1 0 16,18 10 6 0,2 2-21-16,6-1-69 0,-2 2 3 15,0 1-433-15,0 0 28 16,0 0 276-16</inkml:trace>
  <inkml:trace contextRef="#ctx0" brushRef="#br0" timeOffset="154571.915">6529 15585 953 0,'-2'-13'543'16,"2"5"-99"-16,-2 9-205 15,-9-2-52-15,2 12-83 16,-4 9-28-16,3 12-25 16,-2 7-5-16,3 10-13 15,-1-3-6-15,0 1-9 0,0-3-4 16,1-2-3-1,2 6-2-15,2 1 0 0,4 5-1 16,-5-8-1-16,1-9 0 16,-1-4 0-16,1-7 0 15,1-5 0-15,0 3 2 16,0-15-20-16,1 1-37 16,-1-4-126-16,1-8-44 0,10-3 120 15</inkml:trace>
  <inkml:trace contextRef="#ctx0" brushRef="#br0" timeOffset="155021.723">6418 15646 510 0,'-6'-7'274'0,"5"-3"-56"15,3 2-67-15,0 3-31 0,5 0-4 16,5 2 10-16,-1-5 0 16,6-3-11-16,1 3-6 15,3-2-11-15,1 7-6 31,-11 0-20-31,0 2-11 0,36 0-25 0,6 1-11 16,1 2-14-16,-26 2-3 16,-1 7-4-16,-3 4-1 0,-6 6-7 15,0 4 12-15,-13-1 41 16,-12 0 16-16,-8-1 33 16,-8 6-5-16,-12 2-31 15,8 0-11-15,-11-4-19 16,-7-10-8-16,0-13-4 15,-2-4-2-15,6-15-1 16,15-3-36-16,5-8-109 16,10-1-2-16,4 1 52 15</inkml:trace>
  <inkml:trace contextRef="#ctx0" brushRef="#br0" timeOffset="171850.065">9244 15541 359 0,'-1'-1'260'16,"1"0"26"-16,0 0-125 15,0 0-22-15,-1 0-51 16,0 0-25-16,0 0-28 16,0 0-5-16,1-1 6 15,0 2 9-15,0 0 14 16,0-1 6-16,0 1 0 15,0 0-1-15,0-1-5 16,0 1-1-16,0 0-9 16,0 0-4-16,0 0-15 15,0 0-8-15,0 0-8 16,0 0-3-16,0 0 14 16,0 0 11-16,0 0 10 15,0 0 1-15,0 0-11 0,0 0-9 16,0 0-13-16,0 0 0 15,0 0-3-15,2 5-1 16,0 1 1-16,-2-3-3 16,0 0-4-16,-1-2 1 15,0 6 3-15,-1 8 4 0,-12 28 10 16,1-24 4-16,0 4-2 16,0-2 2-16,-2 0-12 15,6 4-3-15,-7-10-4 16,7 3-5-16,11 0 3 15,-8-7 0-15,2-1 0 16,1-2 0-16,-9-10 2 16,8 2 3-16,2-3 4 15,2-2 1-15,0 4-1 16,0 0-4-16,0-21-5 16,-1-36-1-16,4 22-2 15,8-5-1-15,9-8-1 16,0-6 0-16,12-6-2 15,0 1 1-15,-1-1 1 16,2 8-1-16,2 11 0 16,-4-1 0-16,7 11 0 0,4 6-1 15,-5 8 0-15,3 8 0 16,-19-1-1-16,9 10-1 16,-9 4-1-16,-2 8-1 15,-3 13 1-15,-12 3 1 16,-4 12 4-16,-3 7 0 15,-7 10 4-15,-10 0 1 0,3 4 0 16,-10-5-1-16,18-3 0 16,9 0 0-1,-16-15-1-15,2-2 1 0,5-9-1 16,-3-7 1-16,7-6 2 16,3-7 1-16,-9-6 9 15,0-1-31-15,10-9-127 16,2-1-55-16,2-6 99 15</inkml:trace>
  <inkml:trace contextRef="#ctx0" brushRef="#br0" timeOffset="172198.829">9232 15459 597 0,'-10'-14'356'16,"7"5"4"-16,3 12-80 16,2-4-65-16,4 4-32 0,-6-3-68 15,0-2-11-15,8 2-12 16,18 4 8-16,34 9 4 15,-23-2-10-15,0-6-25 16,9 8-4-16,-6-6-34 16,-6 0-9-16,-15-6-8 15,-10-6-13-15,-3 5 12 16,7 1 6-16,-1 6-112 16,0-2-66-16,6-5 95 15</inkml:trace>
  <inkml:trace contextRef="#ctx0" brushRef="#br0" timeOffset="173144.297">10263 15653 514 0,'31'-37'329'0,"-25"36"8"0,-2 0-71 16,-3-6-80-16,-2 5-41 15,-3 2-63-15,-3 7-23 16,3 12-26-16,0 4 3 16,-2 7 8-16,-2-1 5 15,0 20 5-15,-7 2-2 16,4 12-10-16,-2-3-7 16,-3-10-11-16,2-3-6 15,5-7-5-15,-5-4-2 0,6-5-2 16,-5-9 1-16,-4-9 0 15,2 4 1-15,8-8 2 16,3-1-48-16,6-8-137 16,-1-9-162-16,7-10 193 15</inkml:trace>
  <inkml:trace contextRef="#ctx0" brushRef="#br0" timeOffset="173628.038">10267 15589 696 0,'-1'2'330'16,"-2"-4"-120"-16,-2-5-15 15,3 4-38-15,-1-7-21 16,1 7-31-16,7 9-9 16,2-5-8-16,2-2-3 15,12 0-8-15,4-4-6 0,6-4-16 16,16 9-7-16,-4-7-16 16,-11-3-8-16,9 10-13 15,-9-4-4-15,-3 6-5 16,2 9-1-16,-16 4 1 15,-10 1 5-15,-6 10 7 16,-7-2 4-16,-6 8 3 16,3 1-2-16,-16-6-3 15,-1 0-2-15,-5-3-3 16,-14-1 2-16,2-6-1 16,6-4 0-16,-3-14 1 15,10-5-1-15,9-7-2 16,-3-9-2-16,8-3-13 15,-1 0-42-15,0-1-108 16,13 11-76-16,0 8 129 0</inkml:trace>
  <inkml:trace contextRef="#ctx0" brushRef="#br0" timeOffset="175083.806">10757 15612 366 0,'16'-32'270'0,"-13"29"3"0,-3 0-62 16,1 0-21-16,-1 3-39 16,0 0-21-16,0 0-41 15,0 0-19-15,0 0-15 16,0 0 5-16,0 0 3 16,0 0 1-16,0 0-3 15,-1 8-6-15,-2 11-9 16,-12 30-6-16,7-18-18 15,-3-2-6-15,0 1-7 16,4 0-1-16,1-6-2 16,2-1 0-16,3-5 1 15,-1-11 3-15,-1-11 8 16,-1-3 0-16,2-14 0 16,0 3-4-16,7-6-10 15,-2-8-1-15,4 1-2 0,5-2-1 16,0 5 0-16,8 6 0 15,-2-6 0-15,-1 6-1 16,5-7 0-16,4 7 0 16,7 7 0-16,-3 1 1 15,1 14-2-15,-20-11 1 16,-1 9-1-16,0-1 1 16,5 3-8-16,10 6-41 0,-9-1-123 15,4 8-74-15,-8-2 137 16</inkml:trace>
  <inkml:trace contextRef="#ctx0" brushRef="#br0" timeOffset="175919.764">11129 15587 637 0,'-2'-22'353'16,"0"22"-72"-16,3 6-127 16,0 0-26-16,-1-8-33 15,1 6-5-15,-1-4-15 16,0 0-5-16,0 0-8 16,7 12-1-16,-3-5-7 15,29 26-5-15,-21-26-8 16,2 0-2-16,1-5-3 0,2 0-3 15,3-9-6-15,1-5-4 16,8 0-8-16,-5-5-1 16,0-3-4-16,7 5-1 15,-5-4-1-15,-11 0 0 16,-13-6 0-16,8 5 3 16,-14-5 3-16,16 11 3 15,-3 8 11-15,-24-8 0 16,-3 16-1-16,-17-6-2 15,5 11-14-15,1 7-3 16,-4-7-2-16,14 14 0 0,-6-8-3 16,1-2 0-16,10 13-1 15,-1-9-1-15,4 7 1 16,3 6-1-16,-4-8 1 16,5 7 0-16,5 5 1 15,-2-9-1-15,3 0 1 16,-1-4-1-16,5-1 2 15,6-3-1-15,4 4 3 16,4-4-1-16,-7-10 2 16,5 0 2-16,4-11-17 15,0-4-39-15,11-2-102 16,-1-7-74-16,9 3 129 16</inkml:trace>
  <inkml:trace contextRef="#ctx0" brushRef="#br0" timeOffset="177232.589">11912 15464 460 0,'6'-12'285'0,"-9"7"-4"0,3-3-52 15,-9 5-70-15,8 6-28 16,-1 0-48-16,-4 2-17 15,1-2-8-15,1 4 0 16,4 7 11-16,-6-3 3 16,-11 0-11-16,-14-2-8 15,-7 0-24-15,6-3-11 16,2 11-8-16,5 0-5 16,0 1-1-16,1 5-2 15,5 2-1-15,0 1 0 0,9 1-1 16,3-1 0-16,1-4 1 15,4-3 1-15,5 0 3 16,7-2 3-16,5 3 4 16,1-6 3-16,7-4 2 15,4-2 0-15,15-6-1 16,1-4-3-16,7-3-3 16,-5-7-2-16,-8-5 1 15,-7 4-21-15,-10-1-44 16,6 4-30-16,-15 5-83 15,4 4-56-15,-4 1 144 16</inkml:trace>
  <inkml:trace contextRef="#ctx0" brushRef="#br0" timeOffset="177617.933">12223 15533 674 0,'0'-15'396'0,"-4"8"-31"16,0 0-127-16,1 10-111 15,-3 0-36-15,1 4-45 16,0 7-3-16,-6 0 7 16,3 5 5-16,3 4 5 15,-4 0-1-15,3 6-12 16,5-2-8-16,-5-3-15 16,4 0-7-16,0-5-7 15,-2-3-2-15,2-1 1 16,2-2 21-16,-2-7-122 0,0 0-60 15,5-11 96-15</inkml:trace>
  <inkml:trace contextRef="#ctx0" brushRef="#br0" timeOffset="177982.896">12608 15503 1104 0,'0'-20'548'0,"0"18"-166"16,2-8-140-16,-1 16-126 15,-1 7-33-15,-6 4-48 16,1 19-3-16,-11 4-3 15,-2 1-3-15,-1 9-4 16,-3 0-2-16,-3 14-6 16,2-2-1-16,-13-4-2 15,11 2-1-15,-7-14-1 16,2-1 0-16,10-4-2 0,-6-11 0 16,18-6-1-16,-4-7-1 15,8-10-13-15,0-1-16 16,3-10-89-16,11-6-67 15,5-7 109-15</inkml:trace>
  <inkml:trace contextRef="#ctx0" brushRef="#br0" timeOffset="178465.531">12511 15551 740 0,'-11'-10'418'0,"7"4"-54"15,2 5-104-15,6-3-77 16,2-1-36-16,8-1-47 15,3-5-16-15,2-2-30 16,6-5-10-16,8 2-21 16,3 4-5-16,7 7-10 15,-3 4-2-15,3 5-3 0,-16 5-2 16,-4 3 0-16,3 11 1 16,-22-4 4-16,8 8 3 15,-9-2 7-15,-2 0 8 16,1 2 8-16,-6 0 5 15,-11 4-1-15,-23-6-6 16,-1 3-6-16,-3-3-4 16,-7-4-3-16,4-1-1 0,-10-10-2 15,1-5-1-15,18-3-2 16,-5-11 0-16,7-11-2 16,14-2-19-16,-3-10-97 15,17 8-80-15,7 4 108 16</inkml:trace>
  <inkml:trace contextRef="#ctx0" brushRef="#br0" timeOffset="179748.675">13456 15472 443 0,'6'-14'285'0,"2"5"-2"16,-2 5-23-16,-6 1-48 15,2 3-23-15,-2 0-43 16,-1 0-24-16,1 0-51 15,0 13-21-15,-7 1-22 16,-17 37-5-16,10-22-8 16,4 6-2-16,4 5-5 0,-16-4 0 15,6-6-2-15,-11-5-1 16,21 7 0-16,8-3 0 16,-16-12-1-16,24 2 1 15,-7-12 5-15,8-4 1 16,7-13 2-16,-14-9 1 15,22-7-6-15,0-4-2 16,14 1-3-16,4 0-1 16,-10-5-1-16,-2 4-1 0,-5 2 2 15,-3 2-1-15,-9 12 1 16,-1 3 0-16,-10 4-1 16,-2 8 1-16,-6-3 0 15,-4 4 1-15,-1 11 2 16,-3 0 1-16,-2 8 0 15,3-2 0-15,3 3-2 16,2-2 0-16,4 0 0 16,2 5 0-16,2-5-1 15,5 2 1-15,7-2-1 16,-2-4 0-16,6-3 3 16,5 0-1-16,5-6 2 15,-6-7 0-15,3-6 2 16,3-4 1-16,-3-9 0 0,1 1 0 15,-2-9-3-15,-10-7 0 16,1-2-1-16,3-7 0 16,-4-12-1-16,9 4 0 15,-11-8-3-15,3 8 0 16,-6 16-1-16,-6 3-1 16,-4 18 0-16,-2-1-2 15,-5 13-3-15,1 2-1 0,-3 4-9 16,9 9-35-16,-5 4-130 15,4 8-102-15,11 10 163 16</inkml:trace>
  <inkml:trace contextRef="#ctx0" brushRef="#br0" timeOffset="180167.956">14245 15510 1163 0,'-4'-7'525'16,"11"5"-253"-16,-20-5-54 15,11 8-106-15,0 3-33 16,-11 0-44-16,11 10-11 0,-3 4-3 16,5 0 2-16,-7 3 0 15,1-1 0-15,-8 0-5 16,-3 1-4-16,8 4-6 15,-5-6 0-15,5 1-1 16,0-6 0-16,2-3 1 16,1 0-1-16,5-4-87 15,-1-1-48-15,-1-8-51 16,3-3 81-16</inkml:trace>
  <inkml:trace contextRef="#ctx0" brushRef="#br0" timeOffset="180531.76">14755 15092 1116 0,'10'-8'517'15,"-11"2"-238"-15,7 8-86 0,-4 13-104 16,-8 3-25-16,-4 13-9 16,-16 3 3-16,-2 5 3 15,0 2-5-15,-2 11-13 16,1 8-1-16,4 5-9 16,1-1-4-16,-2-6-10 15,-1-11-5-15,7-5-3 16,-5-3-1-16,9-11-1 15,7-2 0-15,2-14 1 16,3-3 3-16,3-10-13 16,3-9-29-16,9-11-101 15,6-4-32-15,6-14 86 16</inkml:trace>
  <inkml:trace contextRef="#ctx0" brushRef="#br0" timeOffset="180898.812">15117 15005 949 0,'4'-3'478'0,"-6"4"-167"16,2 5-107-16,-11 0-80 15,-1 11-25-15,-1 15 8 16,-2 1-2-16,3 8-5 16,-2 1 0-16,-3-4-15 15,-1 5-10-15,-1 10-20 16,1 5-11-16,-4 2-15 16,-1-2-5-16,-9-11-8 15,2-5-4-15,8-5-1 16,-1-7-2-16,6-8 2 15,-5-7 0-15,2-12 0 16,10-3-16-16,3-3-87 16,8-6-40-16,10-8 70 15</inkml:trace>
  <inkml:trace contextRef="#ctx0" brushRef="#br0" timeOffset="181871.352">15585 15711 397 0,'0'0'278'16,"1"2"-7"-16,0 0-72 15,-1-1-27-15,1 3-42 16,-1-2-14-16,0-1-23 16,2 3-7-16,-1 1-14 15,-1-5 0-15,0 0 17 0,0 0 8 16,0 0 4-16,0 0-4 15,0 0-19-15,0 0-11 16,0-1-8-16,0 0-5 16,1-10-19-16,7-9-7 15,22-38-14-15,-19 18-5 16,12-8-3-16,-12-15-1 16,8-13-2-16,23 4 0 15,-14-1-1-15,3 3-1 0,2 6 0 16,-21 2-1-16,12 9 0 15,0 9 0-15,-5 16-2 16,-1 1-1-16,0 16-3 16,-3 5-1-16,6 17-1 15,0 4 2-15,1 11 4 16,7 4 2-16,14 12 0 16,-2 2 1-16,0-7 2 15,-6-2 0-15,-23-17-5 16,0-1-45-16,-8-6-119 15,1 0-89-15,-2-2 142 16</inkml:trace>
  <inkml:trace contextRef="#ctx0" brushRef="#br0" timeOffset="182169.629">15633 15426 862 0,'-6'-1'462'16,"-7"-5"-124"-16,11 6-131 16,-3-7-29-16,12 4-64 15,8 6-16-15,1-8-20 16,7 0-2-16,1-1 0 15,-1-4-5-15,4 4-20 16,0-2-12-16,-1 2-19 16,4 1-8-16,-10-2-4 15,-6 2 23-15,-3-2-99 16,-8 2-67-16,5 9 88 16</inkml:trace>
  <inkml:trace contextRef="#ctx0" brushRef="#br0" timeOffset="182681.09">16169 15477 1030 0,'-7'-4'515'15,"-8"-1"-153"-15,1 10-150 0,-6 3-98 16,-6 0-40-16,7 14-41 16,-1-7-7-16,8 10-10 15,-2 1-1-15,3 1 1 16,1-1 0-16,0-4-1 16,9 3 0-16,1-9-3 15,1 3-1-15,8-5 0 16,0-4 0-16,4-2 0 15,3-4 1-15,8-5-3 16,-2-4 1 0,-11 1-1-16,0 2 1 0,32-19-2 15,-6-5 0-15,3-5-1 16,-31 4 0-16,6-3-1 16,10 11-1-16,-27-10 0 15,5 5 0-15,-15 0 0 16,-9-7-2-16,12 12-1 0,-8-3-1 15,4 11-2-15,-6 3 0 16,-14 1-1-16,0 7-1 16,-1 0 2-16,4 2 1 15,12 0-23-15,6 2-36 16,6 2-102-16,5 4-54 16,9 6 124-16</inkml:trace>
  <inkml:trace contextRef="#ctx0" brushRef="#br0" timeOffset="183213.81">16611 15462 529 0,'5'-14'393'0,"12"12"72"15,-12-8-144-15,-4 7-130 16,7 3-46-16,-18 0-68 0,7 5-15 16,-7 9-16-16,1 1-1 15,-6 7 1-15,-7 4-1 16,10 9 2-16,-9-3 0 15,3-2-11-15,1-2-5 16,6-2-13-16,1-5-4 16,5-5-4-16,1 0-1 15,1-9 1-15,0-1 1 0,3-5 6 16,-1-1 2-16,1-1-1 16,0 0-2-16,0-2-7 15,5-18-4-15,11-32-1 16,-10 32-2-16,10-1-1 15,1 3-1-15,3-5 0 16,13-4-2-16,0-2 0 16,-3 0 0-16,10 2 0 15,-17-5 1-15,5 7 1 16,3 2 0-16,-13 8-1 16,9 12 1-16,-12 0-9 15,4 7-42-15,-1-1-40 16,-2-2 54-16</inkml:trace>
  <inkml:trace contextRef="#ctx0" brushRef="#br0" timeOffset="184130.619">17231 15425 555 0,'7'-16'392'16,"5"8"11"-16,-13-6-138 15,1 7-34-15,-2 6-52 16,-2-5-17-16,-10 1-40 15,12 11-23-15,-4 1-40 16,-11 1-18-16,14 21-13 16,-13-3 1-16,-6 12 2 15,2-2-1-15,-6-4-6 16,3 4-4-16,-4-8-6 0,3 4-2 16,1-3-4-1,3-9 0-15,8-5 0 0,6-4 0 16,5-9 2-16,1-2 3 15,4-4-2-15,-4 3-2 16,0-1-14-16,3-9-12 16,18-11-18-16,30-30-12 15,-29 20-16-15,19 14 2 16,-9-13 16-16,7-2 12 16,7 1 27-16,-14-18 6 0,11 11 0 15,-11-1 0-15,3 14 1 16,-5 10 0-16,-3 12 6 15,-1 6 3-15,-12 3 8 16,-1 6 4-16,-4 9 2 16,-5 5 3-16,3 16 1 15,-8-1-1-15,-12-3-4 16,0 0-5-16,-5-9-8 16,1 0-1-16,2-1-1 15,3-4 0-15,0-1 0 16,1-3-1-16,-1-9 1 15,0-3-1-15,6-1 1 16,-2-5 2-16,8-1 1 16,1-4-2-16,6-4-2 15,7-3-4-15,2-9-4 16,6 1-8-16,6-3-13 0,2 1-6 16,8-4-16-16,6-3-14 15,6-17-23-15,-2-7-13 16,8 0 13-16,-9 3 19 15,-9 13 40-15,-3 13 28 16,-15 12 25-16,-1 4 9 16,-9 11 11-16,0 5 2 15,-10 14-4-15,-9 4 0 0,-1 24-8 16,-7-4-10-16,3 11-10 16,1-1-4-16,3-16-4 15,3 2-1-15,1-15-2 16,6 2 0-16,-4-9 20 15,-2-2-15-15,-3-7 331 16,-1-5-252-16</inkml:trace>
  <inkml:trace contextRef="#ctx0" brushRef="#br0" timeOffset="185284.044">13082 16070 360 0,'0'1'265'16,"0"-3"14"-16,0 1-98 16,-1 0-24-16,1 0-16 0,0 0 0 15,0-1-16-15,0 1-5 16,0 0-21-16,0 1-7 16,0 0-10-16,0 0 2 15,0 0-4-15,0 0-4 16,0-1-12-16,0 0-11 15,0 0-18-15,0 0-5 16,0 0-10-16,0 0-5 16,0 0-7-16,3 0-4 15,9-2-1-15,2-2 0 0,41-6-1 16,-21 8 0 0,5-7-1-16,18 5 0 0,23-12 4 15,6-1 8-15,40 15 13 16,-2-14 8-16,-5 21 18 15,17 4 0-15,-10-16 11 16,-13 28-1-16,2-23-12 16,-20 10-4-16,-23 4-18 15,1-13-3-15,-22 6-10 16,-9-3-3-16,-20 0-1 16,-6-2-1-16,-8-5 6 15,-16 6 0-15,27-5-1 16,-30 5-3-16,7-10-10 15,4-9 1-15,-10 15-4 16,30-5-21-16,-15 15-31 16,6-1-56-16,-11 6 124 0,-9-3-36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26:13.54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2588 3288 253 0,'0'-2'150'0,"0"1"6"16,0 0-8-16,0 0-9 15,0 0-3-15,0-1-12 16,0 1-7-16,1-2-11 16,1-2-4-16,-2 3-17 15,5-4-7-15,-5 5-13 16,2-1-7-16,-2 1-16 15,0 0-9-15,0 0-15 16,0 0-7-16,0 0-3 0,0 0 0 16,0 0-4-16,0 1 1 15,0 0-1-15,0 0 0 16,1 2 0-16,3 8 0 16,1 2-1-16,7 23 1 15,-17-28-1-15,3 1 1 16,2-5 0-16,0 2 0 15,0-3 1-15,0-2 2 16,0 0 6-16,0 0 1 16,0 0 0-16,0-1-2 0,0 0-6 15,-1 0-3-15,1-2-1 16,0-4-1-16,0-2 1 16,1-2-1-16,10-26 0 15,-6 23-1-15,5-1 0 16,-7 0-1-16,-2-3 0 15,1 9-1-15,-2-8 1 16,-1 6 1-16,-1 4-1 16,-2-1-1-16,1 7-3 15,-3 3-2-15,-3 1 0 16,-10 14 3-16,2-2 0 16,-2-3 1-16,-3 8 2 15,7-14-3-15,-6 12 6 16,0 2 1-16,-7-4 1 0,7 5 2 15,8 3-6-15,-3-3 0 16,11 5-1-16,7 4-1 16,-9-4 2-16,3 6 0 15,16 3 1-15,-24-10 0 16,11-1 1-16,2-2-1 16,-6-9 0-16,15 4 1 15,5-1 0-15,-2-2 0 16,-6-6 2-16,4-3 1 15,7-5 1-15,7 1 0 0,8-6-1 16,-1-5 0-16,-10 0-2 16,-5-3 0-16,1 7-1 15,-7 2 1-15,-1 4-1 16,0-5 0-16,-7-3-1 16,2 9-1-16,-2-1-32 15,0 5-46-15,-1 6-242 16,2-3 213-16</inkml:trace>
  <inkml:trace contextRef="#ctx0" brushRef="#br0" timeOffset="1163.835">2942 3451 327 0,'0'-1'249'16,"0"0"17"-16,7-13-69 16,1 0-26-16,38-32-39 15,-45 37-15-15,-6 9-13 16,-4 4 3-16,9-4-12 15,0 2-10-15,0-1-24 16,0-2-15-16,0 1-10 16,-1 0-1-16,0 0-1 15,-5 8-1-15,-6 12-7 16,-5 27-4-16,12-26-6 16,-9 2-3-16,13-6-5 15,0 1 0-15,-8 2-4 16,0-8 1-16,9 11-1 0,0-6-1 15,7-2 0-15,-5-1 0 16,-4-7 0-16,-5 0-1 16,8 2 1-16,15 1 1 15,-4-5-1-15,-2 2 2 16,8-13 3-16,-12 2-1 16,8-8 0-16,10 4 0 15,-15 5-7-15,16-5 0 16,-10-5-1-16,-6-4 0 0,13-4 1 15,-3-3 2-15,1-2 0 16,8-2 0-16,-9-4-1 16,1 0 3-16,-9 7 1 15,13-8-1-15,-16 13-4 16,4 6 0-16,-4-2-3 16,-16 16-1-16,8-2 0 15,-6 1-3-15,4 9 1 16,0-2 1-16,-6 5 3 15,-3 2 2-15,27 0 3 16,-35 12 0-16,31-13 1 16,-21 22 0-16,-3-10-2 15,27-11-1-15,-42 26 0 16,42-34 0-16,-23 9 0 16,-2 9-1-16,15-16-2 15,-14 13 1-15,3-5 0 0,6-10 1 16,7 4 3-16,-4-8-31 15,0-1-126-15,10 4-131 16,-7-16 166-16</inkml:trace>
  <inkml:trace contextRef="#ctx0" brushRef="#br0" timeOffset="1898.685">3649 3225 453 0,'31'-34'282'16,"-23"33"-30"-16,0-1-66 15,3 5-18-15,-3-3-32 16,-5-1-14-16,-1 1-34 16,-1-4-15-16,-1 4-24 15,0-1-4-15,0 0 6 16,-1 1 2-16,0 0 6 16,-2 4-4-16,-1 13-15 15,-37 27-9-15,23-25-12 0,2 1-5 16,-6 1-7-16,0 7 0 15,12 5-3-15,-7-8 0 16,7 11-2-16,1-3 1 16,-10-5 0-16,11 6-1 15,3-4 0-15,-2-9 1 16,2-3-1-16,3 0 1 16,-1-12 0-16,4 7 0 15,2-4-3-15,-2-2-18 16,6-3-84-16,3-4-66 0,7-4 97 15</inkml:trace>
  <inkml:trace contextRef="#ctx0" brushRef="#br0" timeOffset="2630.23">3987 3280 866 0,'0'-7'386'15,"-3"5"-184"-15,0 2-31 0,1 0-57 16,1 0-24-16,0 0-21 16,0 0-4-16,-6 12 3 15,-1-1 3-15,-24 31-19 16,19-19-7-16,-12 3-15 15,8 2-7-15,9 9-3 16,-33 0-1-16,31-11-5 16,4 5-2-16,10-24-4 15,25-2-2-15,-50 19-1 16,7-13 0-16,11 2-1 16,-26 3 0-16,61-18-2 15,-9 2 1-15,-16-2 4 16,30-7-3-16,-23 2 4 15,5 0-1-15,0-6-5 16,8-2 2-16,12-24-3 16,-16 13-2-16,3-1-1 0,2-11 3 15,-17 27-2-15,9-9 2 16,-8 5 1-16,-10 7-3 16,0-9 4-16,9-1 0 15,-14 2 3-15,3 0 1 16,0-2-2-16,-16 1 0 15,10-5-5-15,-2 9-2 0,-5 12-4 16,-1-1 2-16,-2 3 1 16,0 0 1-16,3-1 2 15,7 2-4-15,-1 2 0 16,3 4-2-16,-7 1-32 16,9-5-35-16,-1 2-127 15,0-3-94-15,11-3 179 16</inkml:trace>
  <inkml:trace contextRef="#ctx0" brushRef="#br0" timeOffset="3116.741">4371 3283 668 0,'3'-5'360'0,"-2"0"-70"16,0-1-43-16,-1 2-71 16,0 3-40-16,0 0-54 15,0 0-21-15,0 0-19 16,-1 1 2-16,0 0 0 16,-4 4-3-16,-5 18-3 15,-13 29-6-15,18-20-11 16,5 6-6-16,-9-7-6 15,6 7-2-15,-5-6-1 16,-5-6-1-16,2 3 0 16,-4-7 1-16,2-6-1 0,3-1 1 15,0-2 0-15,0-3-1 16,2-1-5-16,4-6-15 16,3-4-64-16,2-2-58 15,-1 3-213-15,0 0 223 16</inkml:trace>
  <inkml:trace contextRef="#ctx0" brushRef="#br0" timeOffset="3482.841">4611 3250 1035 0,'-5'-1'430'0,"-4"1"-250"16,2 4-23-16,3 0-46 16,2 0-14-16,0 4-30 15,-2-4-8-15,1 11-12 16,-2-6-5-16,-3 6-3 16,-1 3-7-16,-1 2-9 15,0 4-4-15,3 6-6 16,0 0-2-16,3 4-3 15,-2-3-1-15,-2-7-1 16,-2 4-1-16,2-7 0 16,0 3 0-16,3-6-1 0,-2-6 0 15,0 0-4-15,1-7-19 16,1 0-62-16,3-3-45 16,-6-4-175-16,8-5 189 15</inkml:trace>
  <inkml:trace contextRef="#ctx0" brushRef="#br0" timeOffset="3795.692">4289 3427 836 0,'-4'2'450'16,"2"-1"-112"-16,4 1-141 16,-3-3-27-16,1 0-68 15,0 0-24-15,7 0-29 16,19-3-6-16,34-5-10 16,-21 4-5-16,-14-2-9 15,11 4-4-15,-17 1-6 16,1-1 3-16,-5 1-7 0,-3 1 0 15,-1-4-3-15,-2 7-38 16,-6-4-119 0,-1 1-102-16,1 0 146 0</inkml:trace>
  <inkml:trace contextRef="#ctx0" brushRef="#br0" timeOffset="4362.888">4821 3178 763 0,'-9'-6'362'16,"5"-2"-135"-16,18 7-47 15,-6 3-61-15,-2 2-30 16,-5 2-42-16,-8-11-14 15,3 8-9-15,4 4 3 16,14 5 4-16,5 4-2 16,-2 2-7-16,6 4-2 15,-3 0-5-15,-6 1-4 0,0 1-4 16,-8-1-1-16,-1 9 0 16,-5 3 0-16,0 1 1 15,-3 3-1-15,-7-1-1 16,-3-3 1-16,-7-1 0 15,5-3 0-15,-11 2 1 16,-8-4 2-16,3-10-1 16,3-2-3-16,18-10-1 15,12 6 0-15,-13-4 4 16,3-1 3-16,2-7-16 16,-2-1-44-16,15-1-171 15,-15-7 148-15</inkml:trace>
  <inkml:trace contextRef="#ctx0" brushRef="#br0" timeOffset="5179.183">5021 3657 507 0,'-1'0'314'16,"1"0"-37"-1,0 0-73-15,0 0-21 0,0 0-24 16,0 0-8-16,0-2-25 16,0 1-10-16,5 0-26 15,10-2-12-15,38-7-19 16,-27 4-8-16,4-1-17 0,-2-1-8 15,-6 4-13-15,-6 1-4 16,-3 3-7-16,-7 3-2 16,-5 2-1-16,-1 1-2 15,-2 5 3-15,-5 3 1 16,-2 4 3-16,-11 0 1 0,-4 4-1 16,-6 0 0-1,-3-3-1-15,5 2 1 0,1-1 0 16,1-1-1-16,8 2 2 15,1-8-1-15,5-2 3 16,6-3-1-16,-4-5 0 16,4-1 1-16,3 3-3 15,0-4 0-15,4 3-1 16,-2-4-1-16,1 0 1 16,0 0-1-16,-1-1 1 15,0-1 0-15,0 1-1 16,-1 0 1-16,2 0-1 15,0 1-1-15,0-1 1 16,0 0-2-16,0 0 2 16,7 0 0-16,7-1-1 15,32-7 3-15,-18 3 1 16,8 2 0-16,2 1 3 0,4 1-1 16,-10-4-1-16,-6 3-1 15,2 3-1-15,-7 0 0 16,-1-2-1-16,0 0 1 15,-15-4 0-15,1-2-1 16,0 3-32-16,-5 0-47 16,7 4-169-16,-2 1 158 0</inkml:trace>
  <inkml:trace contextRef="#ctx0" brushRef="#br0" timeOffset="6330.04">5800 3527 296 0,'38'-10'209'16,"-38"3"-5"-16,3 10-36 15,-7 3-13-15,4-10-14 0,0 3-1 16,0 0-13-16,0 0-7 16,0 0-18-16,0 0-14 15,0 0-25-15,0 0-13 16,0 0-12-16,0 1-3 15,-1 0-8-15,0 0-4 16,-10 14-11-16,-27 33-2 16,18-27-6-16,-5 1 0 0,-8-2-1 15,11-1-1-15,-2 1 0 16,2 1 1-16,11 1-1 16,-13-2-1-16,11 2 1 15,7-4 0-15,0 5-1 16,6-6 1-16,10 4-2 15,12-2 2-15,-13-8 2 16,-3 0-3-16,3-2-5 16,-12-3-32-16,19-5-101 15,4 0-93-15,-16-9 135 16</inkml:trace>
  <inkml:trace contextRef="#ctx0" brushRef="#br0" timeOffset="6979.384">6169 3598 664 0,'3'-2'341'0,"-5"1"-87"15,0 1-63-15,2-1-42 16,-1 1-25-16,1-1-29 16,0 0-14-16,0 1-10 15,0 0-2-15,-1 0-5 16,-5 3-5-16,-21 8-20 15,-21 10-12-15,18-16-15 16,2 0-4-16,-3 4-3 16,6-4-2-16,19 3 0 15,-8-5-1-15,5-3 0 16,3 1-2-16,-6 0-2 16,12 4-2-16,3-2-1 15,4-2 1-15,5 0 3 0,0 0 0 16,6 1 1-16,3 5 0 15,4 3-2-15,4-2 2 16,-2 6 0-16,-3-5-1 16,-11 2 0-16,2 3 0 15,-15-3 1-15,-5 1 0 16,3 0 3-16,-17-3 0 16,4 1 3-16,-4-2 0 0,-11-5 1 15,5 3 0-15,-4-6 0 16,6-2 0-16,5-1-1 15,-1-5 0-15,3 0-2 16,0 2-2-16,6 0-1 16,6 4-1-16,3-2-3 15,1 1-21-15,0 3-42 16,0-1-27-16,0 1-97 16,0 0-65-16,3 0 164 15</inkml:trace>
  <inkml:trace contextRef="#ctx0" brushRef="#br0" timeOffset="16473.686">6385 3490 268 0,'0'-1'173'0,"0"0"18"16,0 0-12-16,0 0-17 15,0 0-5-15,0 0-24 16,0-1-8-16,0 1-23 15,0 0-14-15,0 0-20 16,0 1-10-16,0 0-11 16,3 7-4-16,2 11-6 15,13 27-3-15,-14-22-8 16,3-2-3-16,-3 4-8 16,-3-1-4-16,7-4-3 15,-4 3 0-15,0-2 0 0,-1 0 1 16,-8 5 1-16,0 3 0 15,-1 1 0-15,-9 1 1 16,1-4 1-16,-7 4 0 16,-2-1 1-16,3-11 2 15,1-3-2-15,-1-10-20 16,9-7-150-16,5-4-225 16,21-17 240-16</inkml:trace>
  <inkml:trace contextRef="#ctx0" brushRef="#br0" timeOffset="18194.677">7073 3340 128 0,'-1'-1'96'0,"0"0"19"16,1 0-12-16,0 0-5 15,0 0 0-15,0 0 10 16,0-1-1-16,0 1-4 16,-1 0-3-16,0 0-5 15,0 1-1-15,0 0-3 16,0-1-5-16,0 1-13 16,1 0-8-16,0 0-14 15,0 0-5-15,0 0-11 0,-2-1-4 16,2 1-1-16,0 0 2 15,0 0 4-15,0 0 3 16,0 0 0-16,0 0-1 16,0 0-2-16,5 0-3 15,4 1-8-15,-3-1-4 16,1 0-7-16,11 0-3 16,29 1-2-16,-36-1-1 15,1 0 0-15,0 0-1 0,-2-1 1 16,7-1 0-16,8 2 1 15,-4 0 1-15,2 3 1 16,-7-1-1-16,1 1 2 16,0-1-1-16,-6-3-3 15,1 1-1-15,3 0-7 16,0 0 0-16,5 4-2 16,3-2 1-16,1 5 1 15,-6-6 1-15,2 1 1 16,5-2 0-16,-4 0 1 15,13 1 0-15,-7 0 0 16,-4-1 0-16,-10 0-1 16,-11-1 0-16,15-1 0 15,4 2-2-15,8 0 1 16,4 0 0-16,-8 2 0 0,-1-1 0 16,1 0 0-16,-4-1 1 15,-4 3 0-15,1 0-1 16,-9-3 2-16,3 1-1 15,2 0-1-15,-5-3 1 16,4 2-1-16,-1 0 0 16,-6-1 0-16,3 2-1 15,-1 1 1-15,-5-2 0 0,5 2 0 16,-5-2 1-16,0 1 0 16,-1 0 0-16,-2-1 4 15,0 0 0-15,0 0 5 16,3 0 0-16,-3-1-1 15,0 0 0-15,0 0-3 16,0 0-2-16,0 0 0 16,0 0-1-16,0 0-1 15,0 0 0-15,0 0-1 16,0-1 1-16,0 1 0 16,0 0-1-16,0 0-1 15,0 0 0-15,-1-2-1 16,-1-3 1-16,-3 0 0 15,-4-1 0-15,-2 3 0 0,-30-27 1 16,27 28 0 0,2-3 1-16,0 2 0 0,-1-1-1 15,8-1 1-15,1 2-2 16,4 1 1-16,1 0 0 16,-2 2 0-16,0 0 0 15,0 0-1-15,0 0 0 16,-1 0 0-16,1 0-1 15,0 0 0-15,0-1-1 0,0 1-4 16,0 0-1-16,0 0-23 16,1 0-36-16,0 0-150 15,0 1-202-15,0 0 262 16</inkml:trace>
  <inkml:trace contextRef="#ctx0" brushRef="#br0" timeOffset="19658.109">8026 3583 323 0,'0'-1'219'16,"1"0"-10"-16,3-8-67 15,2 2-18-15,-6 4-17 16,5-2-3-16,-5 4-5 16,0 0-5-16,0 0-12 15,0 0-9-15,-1-1-18 16,0 1-10-16,1 0-16 15,0 0-4-15,0 0-4 16,-1 0-2-16,0 0-6 16,0 0-1-16,0 0 3 15,-5 0 2-15,-19-2 4 16,-17 2 1-16,26 7 0 0,2-4 0 16,-3 1-3-16,2-3-1 15,-3-1 0-15,1 7-2 16,3-2 0-16,3 1-1 15,0 2-3-15,-3-8-1 16,-4-7-1-16,1 4-2 16,-1-5-2-16,-1 7-2 0,6 2-2 15,-8 3 0-15,2 2 0 16,9 0-1-16,-10-5 0 16,11-1 0-16,-2 5 1 15,-4-6 0-15,2 7 2 16,0-4 1-16,-1-6 1 15,-4 5 0-15,7 2-1 16,-4 0 0-16,-2-2-2 16,2-3 0-16,-1 7-2 15,1-9 1-15,2 5 0 16,1 2-1-16,0-11-1 16,0 6 1-16,5 5-1 15,-6-6 0-15,5 6 0 16,-2 4 0-16,-3-13 0 15,6 11 0-15,-6-3 0 16,2-2 2-16,2 5-1 16,3-7 0-16,-1 3 0 0,2-2-1 15,1 4 1-15,-5-1 0 16,1 1-1-16,-6 2 1 16,7 0 0-16,-3-2-1 15,-7-3 1-15,13 1-1 16,-12-12 1-16,13 6 0 15,6 3-1-15,-11 0 1 16,8 4 0-16,-13 2-1 0,2-6 1 16,5 3-1-16,-1-5 0 15,17 9 1-15,-25-2-1 16,7-2 0-16,12 9 0 16,-27-10 0-16,30 1 0 15,-5 0-1-15,-31-2 1 16,29 9-1-16,-22 0 0 15,6-9 1-15,20 0 0 16,-12-11 0-16,8 9 0 16,-8 6 0-16,2-2 0 15,2 2 1-15,1-1 1 16,3-2-1-16,-1 0 0 16,0 0 1-16,0 0 0 0,0 0-1 15,0 0 0 1,0 0-1-16,0-1 1 0,-1 1-1 15,-3-1 0-15,-3 0-1 16,7 1-1-16,0 1 0 16,0 0-2-16,0 0-3 15,0 0-6-15,0 0 1 16,0 0 3-16,0 0 4 16,-1 0 6-16,2 3 0 0,3 5 4 15,1-2 1-15,-3 5 1 16,21-5 1-16,21 31 1 15,-29-28 0-15,8 0 0 16,-22 4 0-16,1-3-2 16,0-3 0-16,2-3-2 15,2 0 0-15,-1-2 1 16,2 1-1-16,-3 1 2 16,9-3 2-16,-9 0 0 15,4-1 1-15,-1-2-1 16,3 1-1-16,11 1-1 15,-4 0 0-15,-2-5-19 16,-3 2-47-16,-2 1 40 16</inkml:trace>
  <inkml:trace contextRef="#ctx0" brushRef="#br0" timeOffset="21370.35">8857 3257 367 0,'2'-2'225'0,"2"-3"0"0,-2 3-26 16,0 1-22-16,-2 0-23 15,1-2-47-15,-1 2-22 16,0 0-36-16,0-1-4 15,0 1-2-15,0 1-3 16,0 0-7-16,-1 15-3 16,-4 2-5-16,0 24 1 0,2-30-7 15,1 3-2-15,2-7-5 16,-2 3-1-16,0-9 2 16,3 2 2-16,0-3 8 15,-2-2 4-15,1 1 0 16,-1 0-3-16,0 0-10 15,0 0-6-15,1-9-6 16,3-6-2-16,13-30-7 16,-9 27-8-16,-4 3-7 15,-3-1 0-15,0 3 7 16,0 0 5-16,0 6 7 16,-1 6 1-16,-2-5-3 15,1 13-2-15,-8-5-2 16,4 1-1-16,-7 12 1 15,-2-10 1-15,1 10 2 0,-5-2 2 16,3 3 0-16,-3 5 2 16,-1 1 1-1,-7 0 1-15,0 6 0 0,11 5-1 16,-1-3 0-16,11 3-2 16,-2-2-1-16,-11-2 0 15,12 7 0-15,-1-4 1 0,7-6 3 16,1-3 0-16,2-4 7 15,-2-4 2-15,3-3 4 16,-4 1 0-16,9-6 3 16,4 1 2-16,6-3 9 15,10 2 6-15,-9-6 8 16,3-3 5-16,3 0-2 16,-3-8 0-16,6 11-12 15,-6 0-6-15,-4 2-10 16,0 1-5-16,-7-10-2 15,1 0-1-15,-3 5-1 16,-1 0-1-16,1 1 1 16,5 0-1-16,-2-6 2 15,4 2-1-15,-13 3-1 16,-6 2-4-16,1-3-25 16,2 2-21-16,0 0-79 15,0 1-51-15,0 0-160 16,0 0 204-16</inkml:trace>
  <inkml:trace contextRef="#ctx0" brushRef="#br0" timeOffset="22240.626">9113 3458 738 0,'0'-6'411'16,"-5"-3"-101"-16,-1 9-119 15,3 0-40-15,-8 12-64 0,2-5-18 16,3 9-18-16,6 2 1 16,-4-9 0-16,19 9-3 15,-8-8-13-15,-7 5-7 16,-3 7-9-16,-28-2-4 15,17-4-5-15,3-5-3 16,22-1-2-16,-11 3-2 16,25-3 0-16,-17 4-1 0,-9-3 0 15,-2-2 1-15,-26 0-2 16,32-2 2-16,-7-1 1 16,19-3 0-16,5-3 2 15,-10-1 0-15,2-1 0 16,-10 0 0-16,10-1-1 15,-1 0 0-15,13-2 0 16,5-6 1-16,-6-4-1 16,-4 0-1-16,2-6 0 15,2 5-1-15,-3 1 2 16,-4 5-1-16,-5 0 1 16,1-8 0-16,-4-1-1 15,-4-8 1-15,4 9-5 16,0 0 0-16,-1 1-1 15,-3 1-2-15,-3 0 2 0,1 5 0 16,0 8 0-16,0 3 0 16,-2-4-1-16,-1 4-4 15,0 0-3-15,0 0 0 16,0 0 5-16,-7 15 3 16,-13 38 3-16,10-33 2 15,1 0-1-15,0-3 2 16,-2 1 0-16,7 5 0 15,2 0-2-15,-2-4 0 0,5-2-1 16,-3-1-1-16,3-3 1 16,-1 4-1-16,2-5 1 15,0 1 0-15,3-4 3 16,2-2 1-16,-1-4 4 16,4-2-13-16,1-1-91 15,-1-4-80-15,7 1 100 16</inkml:trace>
  <inkml:trace contextRef="#ctx0" brushRef="#br0" timeOffset="23354.969">9710 2937 346 0,'1'-3'240'16,"-1"2"31"-16,0 0-44 0,0 0-70 16,0 0-26-16,0-1-42 15,0 1-10-15,0 0-6 16,0 0-1-16,-1 1-9 16,-1 0-11-16,-5 11-16 15,3 6-9-15,-31 22-13 16,33-27-2-16,-4-1-1 15,-4-6 1-15,-1-3 3 16,5 4 3-16,10-3 0 16,-1-8-3-16,8-2-7 15,1-11-5-15,-3-3-7 16,6 8-6-16,-2-1-8 16,3 2-2-16,-3 4 0 15,0 3 4-15,-1 4 6 16,-6 4 1-16,0 5 1 15,-2 1-1-15,2 6 1 16,-3 5 2-16,0 1 3 0,-4 3 3 16,-2 3 1-16,-6 1 4 15,-2-1 2-15,-2-3 0 16,-9-3 1-16,-1-6 1 16,-5 0 0-16,8 0 0 15,-12-6 0-15,2-5-1 16,1-1 0-16,0-3-1 0,10 0 1 15,8-4 0-15,7-2-2 16,-8-1-1-16,7-2-5 16,1 4-1-16,-4-3-4 15,16 1-2-15,5 4 1 16,-13 0-1-16,8-1-2 16,-4 1 0-16,-4 6-1 15,18 0-1-15,0 5 4 16,-5 3 0-16,-1-1 4 15,-2 0 1-15,-5-4 2 16,11-1 2-16,7-1 2 16,0 0 1-16,5 0 0 15,-11-3-1-15,3-2 3 16,-4 2-20-16,1-6-91 16,3 5-70-16,-1-8 99 15</inkml:trace>
  <inkml:trace contextRef="#ctx0" brushRef="#br0" timeOffset="23804.261">10083 2852 629 0,'-9'1'356'16,"4"1"-53"-16,-4 3-134 15,-6 0-23-15,11 3-42 16,6 6-17-16,-10 2-31 16,9 7-10-16,-6 1-11 0,-12-2-3 15,15 2-7-15,-5 4-3 16,7-5-6-16,1 5-2 16,-7-3-2-16,-3-6 0 15,-3 1 1-15,6-8 1 16,0 0 1-16,1-6 0 15,10-1-23-15,-10-2-31 16,6-7-89-16,1 7-83 0,-4-4 128 16</inkml:trace>
  <inkml:trace contextRef="#ctx0" brushRef="#br0" timeOffset="24107.178">9881 2991 770 0,'1'-6'411'16,"8"-1"-94"-16,9 5-113 15,1-4-35-15,11 6-38 0,-20 3-20 16,12-3-46-16,0 3-11 16,12 0-21-16,14-2-10 15,-18 2-7-15,-2 1-4 16,-12-2-2-16,1 2-1 16,-9 2-29-16,0 0-56 15,-6 0 51-15</inkml:trace>
  <inkml:trace contextRef="#ctx0" brushRef="#br0" timeOffset="25403.916">9960 3543 482 0,'7'0'261'16,"-5"-1"-64"-16,-2-6-32 0,1 6-39 15,-1 1-10-15,0 0-9 16,0 0-6-16,0 0-10 16,-1 0-5-16,0 0-7 15,0 0-6-15,0 0-13 16,0 0-5-16,-16 2-8 16,-32 10-5-16,29-13-15 15,4 14-8-15,-1-7-12 16,0 8-1-16,-2 2-4 15,4-1-1-15,5 1-2 16,-3-4-1-16,5 6-2 16,1-1-1-16,1 6 2 15,2-2 0-15,3 0 2 16,-3-4 1-16,1-4-2 16,5 3 0-16,3-5 1 15,3 1 0-15,0-1 3 0,0-2-13 16,3-2-62-16,-1-3-46 15,3-3-173-15,-2 1 181 16</inkml:trace>
  <inkml:trace contextRef="#ctx0" brushRef="#br0" timeOffset="26353.518">10224 3660 239 0,'0'-1'208'15,"0"0"57"-15,0 0-40 16,0-1-55-16,0 1-14 0,0 0-23 16,0 0-5-16,1-2-16 15,1-7-9-15,-2 7-11 16,0 2-9-16,0-5-21 16,0 3-9-16,-1 2-19 15,0 0-4-15,-2-2-7 16,-11-1-5-16,-8 1-8 15,-23 8-3-15,28 4-6 16,0 5 1-16,-3-2-2 16,-1-1 0-16,5 0-1 15,6-3-1-15,5 6 0 16,-1-3-1-16,2 0-1 16,1 2-2-16,0-4-1 15,3 4 0-15,1-1 2 16,-8-3 1-16,9 0 4 15,5-4 0-15,2-1 0 0,5 3 2 16,0-5 2-16,-2-2 0 16,5-1 2-16,0-8 0 15,0-2 1-15,-3-3-3 16,2-2-1-16,6-1-2 16,-7-2-1-16,5 1 0 15,-9-3-4-15,0-1-1 0,2 2 1 16,-7 2-1-16,3 7 4 15,-2 1 1-15,-7 8 2 16,1 0-2-16,-3 1-6 16,0 1-3-16,1 0-2 15,0 0 2-15,0 0 2 16,-8 14 2-16,-10 24 2 16,17-21 0-16,-4-5 3 15,-3 2 0-15,3 1 0 16,-1-1 1-16,3 1 0 15,2-3 0-15,-3 3 0 16,0-2 0-16,3-3 1 16,-2 1 0-16,4-4 1 15,2-2-1-15,3-3 0 16,-5-1-20-16,0-2-61 16,0 0-50-16,0 0 72 0</inkml:trace>
  <inkml:trace contextRef="#ctx0" brushRef="#br0" timeOffset="27320.304">10585 3625 765 0,'-1'0'372'0,"-8"-1"-134"16,12 1-39-16,-11 0-54 16,3 0-31-16,-11 1-30 15,-6-3-11-15,16 7-15 16,-4-4-4-16,-4 1-16 16,4 5-11-16,-19-5-14 15,9 5-5-15,1 4-4 16,-3-5-2-16,5 4-1 15,-4-1-1-15,10 2 0 16,5 0-1-16,1-3-1 16,3 3 0-16,2-2-1 0,0-4 0 15,4 3 0-15,3-2 0 16,2 0 1-16,2-1 2 16,6-9 1-16,-3 7 1 15,7-11-5-15,2-2-8 16,4-2-16-16,-10-9-3 15,-6 6 1-15,8 2 7 16,-17 0 14-16,17 0 5 0,-7 3 3 16,-12 0 1-16,-1 8-1 15,-8 2-4-15,2 2-5 16,-2 4-3-16,0 4 1 16,6 1 2-16,-5 10 6 15,6-4 1-15,-9 8 4 16,-10 2 1-16,-2 4 1 15,2 6 3-15,1 2 0 16,9 8 2-16,-10-4-1 16,-8-5-2-16,11 0-2 15,-3-11-1-15,6 2 0 16,5 0 0-16,-2-5 0 16,2 1 2-16,3-5 0 15,0 0 0-15,0-3-1 16,2 2 0-16,-1-5-1 0,2 0-1 15,2 2 0-15,-1-11-1 16,3 0-1-16,4-2 1 16,-4-4 1-16,0-1 1 15,0 1 0-15,0 0-1 16,16-10-2-16,30-28 0 16,-13 23-1-16,-5-6 0 15,10 4 1-15,-7-4 1 0,-2 4 1 16,-6 1 2-16,-16-1 0 15,0 4 2-15,-1-1 3 16,-2 5 0-16,-6-3 0 16,2 1-1-16,-6 0-2 15,-6 3-1-15,-5 2-1 16,-1-4-1-16,-8 3-1 16,3-5 0-16,3 5-1 15,-4 4 0-15,10-4-1 16,-5 6 1-16,6-8 0 15,4 5 0-15,-4-3-1 16,6 0 0-16,4 8-35 16,0-12-46-16,7 8-124 15,3-5-177-15,3-6 242 16</inkml:trace>
  <inkml:trace contextRef="#ctx0" brushRef="#br0" timeOffset="27820.661">10671 3604 892 0,'-1'-1'416'0,"-2"0"-174"15,2-4-44-15,1 4-85 16,0 1-32-16,0 0-44 16,0 0-13-16,0 0-5 0,4 2 3 15,2 8 4-15,3 5 1 16,25 31-2-16,-26-28-2 16,2 6-5-16,-2-2-3 15,-8 1-2-15,2 2 0 16,-6 2 0-16,-5-3 1 15,-1 3 1-15,-3-5 3 16,-1-9 2-16,0 6 1 16,0-15-32-16,-3 2-44 0,3-5-146 15,5-6 126-15</inkml:trace>
  <inkml:trace contextRef="#ctx0" brushRef="#br0" timeOffset="28553.523">11356 3318 469 0,'14'-4'347'0,"-16"4"58"16,2-3-135-16,4 3-98 0,-5 0-24 16,0 0-38-16,0 0-8 15,0 0-26-15,0 0-7 16,1 0-9-16,3 14-6 15,-1 1-10-15,0 34-3 16,-13-19-8-16,-3 1-5 16,6 1-9-16,0-1-4 15,1-1-6-15,0-6-1 16,-2 0-2-16,6-1 0 16,-8-9 1-16,4 5 1 0,4-4 1 15,2-1 1-15,-1-1 0 16,2-6-1-16,0-4-14 15,-3-3-18-15,3 0-51 16,-1 0-37-16,0 0-114 16,0 0-82-16,0 0 194 15</inkml:trace>
  <inkml:trace contextRef="#ctx0" brushRef="#br0" timeOffset="28986.302">11240 3433 596 0,'0'-3'311'0,"3"-8"-64"16,1 3-33-16,-2 4-45 16,4 2-27-16,5-6-38 15,5 1-11-15,30 3-10 16,-30 13-4-16,0 3-9 15,1 2-5-15,0-2-9 16,0-3-2-16,5 0-4 16,-5-4-3-16,4-7-11 15,1 1-6-15,-1-5-11 16,-3-2-5-16,3 3-6 16,-4 1-7-16,-7 0-77 15,3 4-86-15,-12 6 100 16</inkml:trace>
  <inkml:trace contextRef="#ctx0" brushRef="#br0" timeOffset="30955.434">12201 3329 275 0,'0'-1'181'0,"0"0"10"15,0 0-13-15,0 0-30 16,0 0-13-16,0-1-26 16,0 0-13-16,0 1-24 15,0 0-7-15,0 0-13 16,0 0-9-16,0 0-15 0,0 0-6 16,0 0 0-16,-1 0 4 15,0 1 6-15,0 0-1 16,0 0-9-16,-8 15-4 15,-19 24-6-15,21-28-1 16,2-3-1-16,1 0 0 16,1-6 1-16,-1 1 3 0,0-4 2 15,3 0-1-15,1 0-6 16,0 0-4-16,0 0-10 16,4-6-6-16,0-10-12 15,43-23-4-15,-26 28-1 16,0-1 3-16,9 8 11 15,-10-1 4-15,3 6 1 16,0 0 0-16,-14 4 2 16,2 2 2-16,7 7 7 15,-17-1 6-15,-1 5 10 16,0 3 3-16,-15 2 2 16,13 3 0-16,-1 10-3 15,-12-5 0-15,-6 0-1 16,-6 0-2-16,-9-9-1 15,10 3-2-15,-3-2-2 16,2-5 0-16,5 1-2 0,-3-6 1 16,4-6 0-16,-1 2 0 15,-1-9 2-15,13 2 0 16,-4 0-3-16,-3-7 0 16,6-5-5-16,-10 0-1 15,4-4-3-15,9 5-1 16,-3-1 0-16,3-3-2 15,-4 8-2-15,3-6-1 0,0 9-5 16,8-3-2-16,16-2-1 16,-4 8 3-16,18-4 14 15,-11 4 8-15,-1 5 14 16,12 1 3-16,-8 4-1 16,8 1-3-16,-4 1-6 15,-8 2-2-15,0-2-4 16,-4 1-1-16,-1-3 0 15,2-5 1-15,-5-2 2 16,5-4 2-16,4 1 1 16,4-3-2-16,-5-8-35 15,5 0-40-15,6-7-122 16,-6 2-105-16,4 9 175 16</inkml:trace>
  <inkml:trace contextRef="#ctx0" brushRef="#br0" timeOffset="31851.844">12712 3308 351 0,'32'-6'262'0,"-32"5"11"15,7 1-63-15,2 0-26 16,-9 1-30-16,5-1-11 16,0 0-26-16,-5 0-5 0,0 0-21 15,0 0-9-15,-1 0-12 16,0 0-6-16,-14 6-7 16,-29 22-6-16,24-14-14 15,1 3-10-15,0 9-14 16,-1 0-4-16,5-2-4 15,3-2-3-15,1-1 0 16,2-3-1-16,3 4-1 16,0 1-1-16,9-9-2 15,0-1-1-15,6-5 1 16,4 6 1-16,-1 2 2 16,3-7 1-16,5-1 2 15,2-9 1-15,7-5 4 16,0 2 1-16,8-2 3 15,-6-7 0-15,9 0 0 0,-4-6-1 16,-14-12 0-16,1 2 2 16,-14-10 1-16,4 8 2 15,-5 1 0-15,-5 1 0 16,-3 2-3-16,-2 1-3 16,-10 6-3-16,-4 4-5 15,-8 4-2-15,-1 5-4 16,6 5-1-16,-1-2 1 15,-2 4-1-15,9 0 2 0,-13-1 0 16,9-1 1 0,7 5-1-16,-7-3-2 0,11 3-5 15,2 4-39-15,2-2-72 16,2 3-57-16,6-4-270 16,4 0 295-16</inkml:trace>
  <inkml:trace contextRef="#ctx0" brushRef="#br0" timeOffset="32318.708">13142 3278 576 0,'1'-8'384'0,"0"1"-6"16,1 2-130-16,-1-2-33 0,-1 3-40 15,-1 1-20-15,1 3-43 16,-1 0-23-16,0 0-35 15,0 0-14-15,0 1-7 16,-9 15 1-16,-20 34-4 16,26-25-1-16,-3 5-10 15,1-2-5-15,-1 2-5 16,-3-3-1-16,-1 7-1 16,4 0 1-16,-6-4-1 15,2-1 0-15,3-17-3 16,0 6 2-16,6-10 1 15,-6 1 0-15,5-4-6 16,3-7-16-16,0-1-41 16,0 2-36-16,0 0-71 15,0-1-42-15,10-10 128 16</inkml:trace>
  <inkml:trace contextRef="#ctx0" brushRef="#br0" timeOffset="32685.645">13425 3242 740 0,'-3'-7'437'0,"-8"6"-58"0,3-2-159 16,9 3-34-16,-8 4-64 15,6-2-23-15,-5 6-35 16,-12-5-9-16,12 8-5 15,-2 2 0-15,1 4-7 16,0 2-5-16,3 8-11 16,-12 3-5-16,-8 13-3 15,41-12-3-15,-34 8-4 16,22-13-2-16,3-3-3 16,-26 9-1-16,28-8 1 15,-34 12-1-15,5-8 1 16,7-9 2-16,-13-1 2 15,25-8 3-15,2-3 6 0,-15 2-19 16,11-10-53-16,-2-3-45 16,3-6-128-16,-2 2-59 15,2-6 175-15</inkml:trace>
  <inkml:trace contextRef="#ctx0" brushRef="#br0" timeOffset="32994.532">13020 3424 713 0,'1'-1'376'16,"2"4"-70"-16,5 0-115 15,6-2-23-15,3 3-6 16,-3 0-11-16,1-1-43 16,1 1-20-16,1-2-33 15,6 1-15-15,-3 1-22 16,2-6-3-16,-3 1-2 16,0-3 0-16,-6-2-30 0,0 6-42 15,8-8-156-15,-9-3 138 16</inkml:trace>
  <inkml:trace contextRef="#ctx0" brushRef="#br0" timeOffset="33885.272">13567 3111 367 0,'-5'-13'273'0,"2"13"25"15,3-6-91-15,-6-1-19 16,6 3-24-16,-5 4-11 15,6-3-21-15,-1 3-9 16,0 0-17-16,0 0-8 16,-1 0-14-16,1 0-13 0,0 0-19 15,0 0-11-15,0 0-18 16,0 0-3-16,0 0-8 16,0 0-2-16,0 0-1 15,0 0 0-15,0 0 1 16,0 0 0-16,0 0 3 15,0 0-1-15,0 0-1 16,0 0-2-16,0 0-5 16,0 0-2-16,0 0-1 15,0 0 1-15,0 0-1 16,0 0 0-16,0 0 0 16,0 0-1-16,0 0 1 15,0 0 0-15,0 0-1 16,0 0 0-16,0 0 0 15,0 0 0-15,4 6 0 0,3-2 0 16,1-1 0-16,6 0 0 16,35 0 0-16,-23-14 0 15,0 25 0-15,5-28 0 16,-16 28 0-16,15-5-1 16,-9-13 0-16,0 8 1 15,3-9 9-15,-20 2 8 16,6 1 5-16,-7 1 1 0,-1 1-10 15,7-1-4-15,10 8-8 16,-17-5-1-16,4-2 0 16,-13 5-1-16,-11-7 1 15,13 4 2-15,-11 8 1 16,2 1 2-16,-5-2 13 16,5 1-32-16,11-8-57 15,17-2-42-15,1 4-138 16,-7-4-174-16,5 12 284 15</inkml:trace>
  <inkml:trace contextRef="#ctx0" brushRef="#br0" timeOffset="34851.682">13869 3573 333 0,'2'-11'176'0,"-2"10"-33"16,0 0-16-16,0 0-10 16,-1 0-5-16,1 0 3 15,0 0 9-15,3-10 5 16,-1 5-1-16,-2 5-8 15,0-1-7-15,0 1-25 16,0 0-13-16,-1 0-25 0,1 0-12 16,-1 1-5-16,-14 1 0 15,-12 43-3-15,-1-36-5 16,6 5-10-16,13 5-4 16,-26 4-6-16,19-2-1 15,5 2-1-15,-11-5-1 16,7 1 0-16,6 2-2 0,2-4 0 15,2 0 0-15,0-1 0 16,5 3-1-16,3-5 1 16,2-1-1-16,7-1 1 15,0-3 2-15,3-5-34 16,11-2-43-16,-6-5-221 16,2-8 194-16</inkml:trace>
  <inkml:trace contextRef="#ctx0" brushRef="#br0" timeOffset="35684.098">14173 3682 377 0,'31'-35'240'0,"-26"29"-6"15,9 6-61-15,-10-4-64 16,-1 3-18-16,-1 1-13 15,-2-1 1-15,-1 0 12 16,1-1 2-16,0 1 15 16,0 0 8-16,3-1-2 15,8-1-12-15,-11 2-33 16,0 0-21-16,-1-1-26 16,-19 0-5-16,-32 9-6 15,21-2-3-15,15-5-3 16,-4 10-5-16,-2-8-1 15,6 9-2-15,-1 0-2 16,5 0 3-16,1-1-2 16,0 0 1-16,5 5-2 15,-5-5 0-15,6 2-1 0,1 0 0 16,3-5 1-16,4-1 0 16,3 2 3-16,0 1 0 15,9 1 2-15,-8-2 0 16,5-1 3-16,-2-7 1 15,-3-1 2-15,7-2 1 16,-1-5 1-16,5 0-2 16,1-7-1-16,0-5-1 0,5 2-1 15,0-5 0-15,0 3-1 16,-1-4-1-16,-1 8-1 16,-10 1 0-16,4 10 0 15,-14-1 1-15,-11-3-2 16,10 11-2-16,-20-6-5 15,13 8-1-15,-4 4 2 16,-9-4 2-16,14 8 5 16,-9-1 0-16,1-2 1 15,4 7 0-15,-9-4 0 16,9 3-1-16,0-1 1 16,4-2 0-16,3 0-1 15,-1-1 1-15,2 0 0 16,-4-2 1-16,3 1 0 15,1-2 0-15,1-2 0 16,2 0-2-16,-1-3-32 0,0-3-21 16,-1 0-94-16,0-1-76 15,0 0 142-15</inkml:trace>
  <inkml:trace contextRef="#ctx0" brushRef="#br0" timeOffset="36650.996">14551 3638 537 0,'-2'-3'339'0,"-2"-1"0"16,0 1-101-16,3 2-72 15,0 0-23-15,-1 0-21 16,2 0-8-16,0 1-24 15,-1 0-11-15,0 0-15 16,0 0-6-16,-9 0-8 16,-9 1-7-16,-31 3-18 15,26-7-9-15,2 12-9 16,7 0-4-16,-4 9-2 16,-6-4-1-16,9-5 0 15,9-9-1-15,-6 2-2 16,10 7 1-16,-7-3-2 0,8 3 1 15,7 3-2-15,-8-4 1 16,25 0 1-16,-33-2-1 16,26-3 3-16,4 0-1 15,-22-3 2-15,35 4 1 16,-23-11-1-16,19 3-1 0,5-1-3 16,-23-7 0-16,9 2 2 15,-4-1 1-15,-2-9 2 16,2 9 2-16,-7 0-2 15,-1 10 0-15,-7 1-3 16,-2-2-4-16,1 2-3 16,0 0-2-16,-1 0 2 15,1 0 2-15,-6 14 3 16,-37 33-1-16,25-26 1 16,3 4 0-16,-11 6 2 15,-1 4 1-15,-5 13 2 16,-1-3 2-16,20 2 0 15,-7-2 0-15,9-17-1 16,4 3 0-16,-3-10-1 16,-4-3 0-16,-2 6 0 0,2-4 1 15,-6 0 0-15,19-1 0 16,-1-6 1-16,-1 3 0 16,0-5 0-16,-2-6 0 15,7 1-1-15,1-5 1 16,5-2 2-16,6 0 0 15,-6-7-1-15,5-2-1 16,6 5-3-16,-11-6-1 16,10-1 1-16,7 1 0 15,2-5 2-15,11 2 0 0,2 0 0 16,-9-6 2-16,-1 1 0 16,-8 1 1-16,-12 1 1 15,-1-3 0-15,-9 2 1 16,-3-2-1-16,-4-2-2 15,0 4 0-15,-9 2-3 16,4 7 0-16,-14 1-1 16,4-4 0-16,-2 6 1 15,3-1-1-15,23-6 0 16,-3 4 0-16,-11 3 0 16,13-10 0-16,-14 11 0 15,1 0 0-15,14-2-19 16,3 3-31-16,-9 2-82 15,15 7-76-15,-7-5-189 0,-10 11 246 16</inkml:trace>
  <inkml:trace contextRef="#ctx0" brushRef="#br0" timeOffset="37150.971">14689 3526 363 0,'17'-5'291'0,"-6"3"72"0,4-8-80 15,-8 12-81-15,7-9-23 16,-17 8-39-16,-2 14-17 15,13-1-29-15,2 7-10 16,5 6-17-16,-9 3-5 16,-3 0-9-16,5-2-5 15,11-4-13-15,-4-3-5 0,-1 3-9 16,-41 1-3-16,8-3-1 16,8 2 1-1,-25-1 2-15,33-7 2 0,-16-4-14 16,-1-2-26-16,4-10-118 15,-14 4-78-15,1-1 124 16</inkml:trace>
  <inkml:trace contextRef="#ctx0" brushRef="#br0" timeOffset="45341.617">17719 3249 207 0,'3'-6'138'15,"1"0"12"-15,1 2-20 16,7 3-20-16,-6 1-6 16,-2 0-17-16,0-4-10 15,-5-1-14-15,1 4 0 16,-1 0 10-16,1 0 2 16,-1 1 0-16,0 0-5 15,0 0-12-15,0 0-3 0,-1 0-2 16,1 0 2-16,0 0-4 15,0 0-2-15,-10 4-9 16,-5 2-3-16,-37 10-8 16,24-11-3-16,9 1-6 15,-4 3-2-15,8-5-4 16,-10 3-3-16,2 0-3 16,-4-5-2-16,3 5-1 15,7-4-1-15,5-3 1 16,3 3 0-16,7 1-2 15,-2-2 0-15,2-2-2 16,3 0-1-16,-1 0 0 16,0 0-3-16,0 0 0 15,0 0-3-15,0 0 2 16,0 0 0-16,1 0 2 0,0 3 2 16,-2 3 0-16,1 0 0 15,0 4 0-15,0 2 0 16,0 28 0-16,-2-29 0 15,0 5 0-15,-3 1 0 16,-2-2 0-16,4 13 1 16,-6-8-1-16,4 3 1 15,-1 3-1-15,-5-10 0 0,3 4-1 16,-1 0 1-16,1 0-1 16,-1 1 1-16,0-5 0 15,1-1 0-15,2-1 1 16,2-1 1-16,2-1-1 15,-1-1 1-15,2-5-1 16,2-1 1-16,4-1-1 16,-4-1 0-16,0-3 0 15,0 0-1-15,-2 0 1 16,1 0-1-16,0 1 0 16,1 8 1-16,0-2-1 15,0-1 0-15,0 1 1 16,1-1-1-16,0 0 0 15,1 0 1-15,-2-3-1 16,0-2 1-16,0-1 0 16,0 0 1-16,13 7-2 0,4-1 0 15,29 4 0-15,-27-13-2 16,0 3 1-16,0 3-1 16,0 0 1-16,-2 4 1 15,3 0-1-15,0-1 1 16,2 1 1-16,-1-1 0 15,0-2 1-15,-2 1-1 0,-8-3 2 16,0 2-1-16,4-1 1 16,-2-1-1-16,4 2 1 15,-9-4-9-15,-11 2-74 16,4 5-63-16,-4-4 84 16</inkml:trace>
  <inkml:trace contextRef="#ctx0" brushRef="#br0" timeOffset="46623.387">18181 3329 332 0,'15'0'227'0,"-16"0"7"16,-6 0-40-16,-3 2-68 15,12 2-22-15,-10-1-24 16,9 4-4-16,-7 2-7 16,-13 2-6-16,19 5-15 15,-12-2-8-15,16 4-12 16,15 2-3-16,-18-8-7 16,-4 8-2-16,-6-15-3 15,-3-1-1-15,-1 1-2 16,13-8 1-16,2 3 5 15,-3-1-1-15,1 0 0 16,0 0-2-16,0-1-6 0,5-15-1 16,36-31 0-16,-37 24-2 15,8 3-2-15,-5 2-5 16,1 2-17-16,2 5-3 16,-6 0-2-16,-3 3 5 15,-3 2 13-15,-2 0 1 16,-8 7-2-16,8 0-1 0,-9 3 0 15,5 5 2-15,-10 2 1 16,-9 2 2-16,9 5 1 16,-17 1 1-16,12 5 1 15,-3 0-1-15,1 4 1 16,2 7 0-16,6 1 0 16,3 0 1-16,-2-1 0 15,9-2 0-15,-5-5 0 16,2-3-1-16,3 0 0 15,-2-4 0-15,8 1 1 16,-5 1 6-16,5-7 6 16,1 1 2-16,1-3 2 15,4 1-2-15,2-5-2 16,4 3 4-16,-4-6 7 16,8-3 5-16,6-3 11 15,4-2 1-15,5-5-2 16,3-1-2-16,-1-2-7 0,-5-4-4 15,5 5-7-15,-5 1-4 16,-7-1-7-16,1 8-2 16,-16 0-4-16,1 0-1 15,-5 1 0-15,-2 0 1 16,0 0 1-16,0 0 1 16,-1 0-40-16,1 0-35 0,0 0-86 15,-5 3-70-15,-13 7 143 16</inkml:trace>
  <inkml:trace contextRef="#ctx0" brushRef="#br0" timeOffset="47559.488">18287 3641 192 0,'0'-1'173'16,"4"-11"71"-16,5 7-20 0,22-29-20 16,-28 30-10-16,4 5-24 15,-3-1-8-15,2-4-25 16,-1 0-11-16,-6 0-33 15,1 7-18-15,-1-3-26 16,0 0-11-16,0 0-8 16,0 0-2-16,-5 13-3 15,-2 2-1-15,-18 28-3 16,12-28-3-16,0 5-6 16,3-3-1-16,2 3-4 15,-2-5-1-15,2 0-1 16,2 3-1-16,4 1 2 15,-4-1-1-15,-1 2-1 16,8-6 1-16,1 2-3 0,8-4 1 16,8-8 1-16,-3 8 2 15,5-15 1-15,5-5-1 16,-1-4-5-16,1-9 0 16,1 1 0-16,8 2-1 15,0-4 3-15,8-1 1 16,-8 0-5-16,3 2 1 15,-15 3 0-15,-13-1 0 0,2 4 1 16,-15-3 2 0,8 3-1-16,2 6 0 0,-8 0-1 15,6 6 1-15,-7 1-2 16,4-2 0-16,-1-2-2 16,-8 2 0-16,9 4-2 15,-6 1 0-15,2 4 0 16,4 3 1-16,3 2 1 15,-7 0 2-15,11 7-1 16,-6-7 1-16,-3 5 0 16,-3 1 0-16,0-2 1 15,-3 5 0-15,2-4 0 16,10 3 0-16,-4 1-1 16,-4-2 0-16,8 2 1 15,-5-2-1-15,1-3 2 16,17-2 1-16,-4-2-1 0,6-4 1 15,-6-6 0-15,13 3 1 16,-11-10-43-16,2-3-38 16,11-3-149-16,-15-5 137 15</inkml:trace>
  <inkml:trace contextRef="#ctx0" brushRef="#br0" timeOffset="48659.752">19066 3101 455 0,'5'-8'266'0,"-3"-1"-25"16,7-1-37-16,-9 4-57 16,-3 2-22-16,-3 4-42 15,9 5-10-15,-4-1-17 16,5 6-2-16,16-5 2 16,-37 6-4-16,11 10-9 15,-9-4-5-15,-7-1-14 16,24-4-6-16,1-3-8 15,-8-4-1-15,-4 6-2 0,3-4 0 16,-17-2 2-16,16-3 3 16,-7 2 4-16,5-5-1 15,15-8-4-15,-3 4-3 16,13-10-8-16,1 2-1 16,-3-2-8-16,15 2-3 15,-12 3-1-15,1 2 1 16,-5 3 3-16,-6-5 3 15,1 10-1-15,4 2-1 0,-3 9 0 16,-1 4 2-16,1-2 4 16,-10 1 3-16,1 2 3 15,-1 0 1-15,-16 4 1 16,1 0 1-16,1 3 0 16,-4-3-1-16,3 3 1 15,-7-3-1-15,-9-2 1 16,0-2 1-16,2-3 0 15,1-3 1-15,7-4 1 16,-1-5 0-16,5-5 1 16,4 0 0-16,0-6-2 15,4 0-2-15,3-3-3 16,3-1-3-16,4 0-3 16,2-2-2-16,5 6-2 15,-1 1 1-15,2 2-1 16,-1 5 1-16,-3 1-2 0,3 3-1 15,-1 0 2-15,1 3 1 16,4 2 3-16,0 1 2 16,2 2 0-16,5 1 0 15,2-1 2-15,-2-3-1 16,4 0 2-16,1-3-1 16,1-1 2-16,-1-4-1 15,6-1 1-15,-1-1 2 0,1-4-40 16,-1 5-40-16,-1-6-126 15,0 3-134-15,-5 1 211 16</inkml:trace>
  <inkml:trace contextRef="#ctx0" brushRef="#br0" timeOffset="49110.757">19443 3024 603 0,'3'-4'367'16,"2"4"-11"-16,-4 2-108 0,-2-2-97 16,0 0-38-16,0 0-55 15,-1 0-19-15,1 0-10 16,-1 14 2-16,-2 10 10 16,-6 28 1-16,-2-31-2 15,4 3-2-15,-2 1-12 16,1-4-6-16,-2 3-9 15,4-3-2-15,-3-2-2 16,3-2 1-16,1-2-1 16,-3-5 0-16,3-1 0 15,-2-3 0-15,0-4-7 16,4 1-20-16,1-3-57 16,1-1-45-16,0 0-133 15,1 0-152-15,0 0 263 16</inkml:trace>
  <inkml:trace contextRef="#ctx0" brushRef="#br0" timeOffset="49405.166">19311 3195 707 0,'3'-29'396'0,"-2"18"-78"0,7 11-110 16,-1-3-31-16,4 3-60 15,2 2-27-15,2-1-37 16,9 9-10-16,0-7-8 16,6 2-6-16,0 0-10 15,-12-3-3-15,-3-2-5 16,-7 0-2-16,-3 0 3 15,-1-1-37-15,6 1-111 16,-8 0 97-16</inkml:trace>
  <inkml:trace contextRef="#ctx0" brushRef="#br0" timeOffset="50855.88">19696 3220 319 0,'1'-5'190'16,"0"0"-18"-16,-1 4-58 0,0 0-16 16,0 0-14-16,0-1-3 15,0 1 0-15,0 0 4 16,0 0 7-16,1 0-5 16,8-3-11-16,1 0-9 15,8 2-17-15,30 2-4 16,-20 1-5-16,5-1 0 15,-1 0 0-15,7 1 1 0,-2-1-9 16,-6 2-4-16,-10 0-10 16,-5 0-6-16,-15 3-4 15,1 1-2-15,1 0 1 16,-4 2 0-16,3 2-1 16,-3-1 0-16,-3 3-2 15,3 2-1-15,-6 0-1 16,0 3-1-16,2 1 0 15,-2 3 0-15,1 1-1 16,4 2 0-16,1 7 0 16,-2-5 1-16,4 2-1 15,-1 6 1-15,-5-10 0 16,-5 4-1-16,0-4 0 16,0-3 0-16,-1-3 1 0,9 3 0 15,-5-2-1-15,1-2 1 16,6 2-1-16,-4-2-1 15,-4 3 1-15,4-6 1 16,-3 2 0-16,3-1 0 16,6-3 0-16,0 3-1 15,-2 3 0-15,0-2 1 16,0 1 0-16,-5-5 2 0,2-6 0 16,0 3 1-16,2-2 2 15,-3-4-1-15,2 1 2 16,-4-7 0-16,-8-5 0 15,8 9 0-15,-9-5-2 16,-1 2-1-16,-2 2-1 16,0-6-1-16,0 4 1 15,1 1 1-15,0 1 2 16,-5 0 2-16,2 1-1 16,0 1-1-16,1-2-2 15,1 3-1-15,3 0-1 16,6 5-1-16,-5-4-1 15,1-2 0-15,-13 1 0 16,12-3-1-16,8 7 0 16,-5 2 0-16,21 2 0 15,-17-2 0-15,-2-2-1 0,10 1 1 16,-11-3-31-16,5 2-32 16,13-1-143-16,-8-6 132 15</inkml:trace>
  <inkml:trace contextRef="#ctx0" brushRef="#br0" timeOffset="53408.323">20481 3470 426 0,'-7'0'245'0,"4"0"-32"15,0 0-47-15,3 0-45 16,0 0-17-16,0-1-18 16,0 0-4-16,0 0-3 15,0 1 3-15,4 0 5 16,2 0 1-16,5 0-11 16,-5 1-8-16,-4-1-17 15,14 6-6-15,15 10-2 16,-25-14 1-16,15 3 0 0,-11-5 0 15,20-1-4-15,4-1-6 16,-3 2-10-16,1-1-6 16,-1 1-7-16,-4 0-3 15,4-8-1-15,-1 11-2 16,-13-5 0-16,10 2-1 16,-16 1 1-16,-8-8 1 15,0 3 3-15,-12-3-1 16,8 4 0-16,-4 2-20 0,5 4-77 15,-1-3-44-15,0-1-148 16,0 1 169-16</inkml:trace>
  <inkml:trace contextRef="#ctx0" brushRef="#br0" timeOffset="53901.656">20420 3688 431 0,'-1'-1'246'16,"1"1"-23"-16,0 0-32 16,-2 0-48-16,2 0-15 15,0 0-26-15,0 0-11 0,0 0-1 16,0 0-1-16,18-1-3 16,41-2-5-16,-48-2-4 15,-7 8 3-15,0 2 5 16,-17 4 1-16,15-5-8 15,22-2-7-15,3-2-6 16,15-3-9-16,-6 0-10 16,2-2-7-16,-10 5-16 15,-4 0-4-15,-8 4-8 16,-2-1-4-16,2 0-4 16,-5 1 0-16,-4 1-1 15,-3-2 0-15,-2 1 0 16,0-1-14-16,-2-3-90 15,0 0-55-15,0 0-499 16,0 0 438-16</inkml:trace>
  <inkml:trace contextRef="#ctx0" brushRef="#br0" timeOffset="55017.363">21479 3157 401 0,'-3'1'231'0,"-2"2"-25"15,-1-3-31-15,6 0-42 16,0 0-11-16,0-2-14 16,0 1-8-16,0 0-10 15,0 0-4-15,9-2-6 16,6-4-6-16,37-15-10 0,-26 9-5 16,5-6-12-16,3 2-5 15,-3-4-8-15,7 7-4 16,4 4-7-16,1 4-4 15,-4 4-7-15,9 2-3 16,-11 5-2-16,-5 7 0 16,-7 0-3-16,-9 8-1 15,-3 2-1-15,-9-3-1 16,1 1 1-16,-7-7 0 0,-11 6 2 16,4-1 1-16,-7 0 1 15,-7 1 1-15,3-5-1 16,-8-1 2-16,-3-1 1 15,1-2 0-15,-7-4 1 16,4-3 0-16,1-3-1 16,5 0 0-16,5 0-3 15,-1 0-2-15,5 1-2 16,0 1-1-16,1 0-1 16,3 2 0-16,2 2 0 15,2 3-1-15,-2-1-1 16,1 2 1-16,-7 5-1 15,12 0 0-15,-4 6 0 16,0 1 1-16,12 1-1 16,-13-2 2-16,11 7 0 15,0-6 0-15,-3 0 0 0,9 1 0 16,-2-8 0-16,0 4 1 16,-1-8 9-16,-3-1-42 15,6 4-60-15,2-3-42 16,-4-7-407-16,10 6 37 15,-6-5 273-15</inkml:trace>
  <inkml:trace contextRef="#ctx0" brushRef="#br0" timeOffset="55571.51">21419 3860 498 0,'7'0'352'0,"-7"0"2"16,0-1-123-16,0 0-32 0,0 0-59 16,0 0-21-16,4-3-29 15,8-1-13-15,-12 4-22 16,0 0-8-16,0 0-23 15,0 1-7-15,0 0-7 16,1 4-3-16,-1 7-1 16,-3 3-2-16,-16 25 0 15,3-30 0-15,7 0 0 16,-1-4 2-16,16-2-1 16,1 6 2-16,0-3 1 15,3-5-1-15,1-1 2 16,-6-6-2-16,17-10 3 15,-21 10-2-15,11-4-1 16,-11 2-1-16,1 6-3 16,5 0-1-16,-13 0-30 15,15 0-32-15,-17 4-131 16,13 2 121-16</inkml:trace>
  <inkml:trace contextRef="#ctx0" brushRef="#br0" timeOffset="59886.365">22381 3686 448 0,'31'-31'286'16,"-31"29"-29"-16,7-2-64 16,-10 1-23-16,1 0-35 15,2 1-14-15,-1 2-32 16,0 0-18-16,1 0-30 16,0 0-12-16,0 0-15 15,-2 6-2-15,-6 18-4 16,-5 35 1-16,-1-16 0 15,10 7 1-15,-9 2 0 16,-2 3 0-16,7-7-1 0,-6-4-2 16,1-7 1-16,-2-6-1 15,-5-5 0-15,3-3 1 16,0-4 1-16,4-5 0 16,2-5 7-16,3-6 2 15,5-6-11-15,1-6-21 16,2-12-94-16,4-2-103 15,5-6 130-15</inkml:trace>
  <inkml:trace contextRef="#ctx0" brushRef="#br0" timeOffset="60403.469">22327 3630 892 0,'-5'-1'391'0,"11"1"-189"16,6-1-32-16,8-2-50 0,-6-4-17 15,8 1-39-15,4-1-9 16,-1 2-13-16,12 3-3 16,3 0-4-16,-11-4-3 15,10 4-10-15,-9-1-2 16,-7 4-8-16,-2 8-2 16,-2 7-4-16,-6-1-1 0,-4 0-2 15,-1 3 1-15,-13-3 1 16,-1 3 1-16,-7 0 3 15,-3 0 1-15,-4-3 1 16,-5 3 0-16,-8 3 0 16,-2-7-1-16,-20 2-1 15,8-5 2-15,10-10-1 16,11 3 0-16,7-9 0 16,9-2-1-16,-15-3-1 15,-8 1-1-15,25-1-4 16,-8-2-6-16,16 4-63 15,9-1-52-15,5-1-223 16,22 2 214-16</inkml:trace>
  <inkml:trace contextRef="#ctx0" brushRef="#br0" timeOffset="60918.252">22907 3699 711 0,'1'-7'381'0,"-5"1"-74"16,10 0-62-16,-15 2-62 15,18 2-30-15,-14-1-56 16,7 3-23-16,-4 0-35 16,2 0-12-16,0 0-9 15,0 0 1-15,22 11-1 16,-13 20 0-16,-25-6 0 15,12 5-1-15,0 7-5 0,-12 6-1 16,6 5-4-16,-18-1 0 16,-11-1-2-16,21-2 1 15,6-21 0 1,0 1 1-16,-22 20-1 16,9-6 1-16,6-6 0 15,9-20 1-15,4-4-1 16,4-7 0-16,2-1-20 15,7-8-67-15,-3-1-38 16,5-11-193-16,4-6 198 0</inkml:trace>
  <inkml:trace contextRef="#ctx0" brushRef="#br0" timeOffset="61452.83">22838 3686 460 0,'-7'-5'298'0,"5"1"5"15,5 0-69-15,10 2-56 0,-11-2-27 16,2-1-34-16,-9 0-12 15,8-2-17-15,7 3-5 16,-1-4-6-16,16 1-5 16,-4 0-17-16,6 3-9 15,7 0-13-15,-6 5-7 16,7 6-7-16,-5-4-1 16,-7 6-1-16,1-4 1 0,-4 3-5 15,-5-2-3-15,-2 6-5 16,-3 6-2-16,-8 3 1 15,-2-2 1-15,-5 1 1 16,-7-1 1-16,3-2 0 16,-11 1 1-16,-2-2 0 15,1 5 0-15,-10-10 1 16,-11 7 0-16,9-8-2 16,-6-6 0-16,9 0 0 15,23-7 0-15,-13-6 4 16,5-2-3-16,-7-6-1 15,-2-4-2-15,9 3-22 16,17-1-26-16,-2 1-69 16,8 5-44-16,6 0-92 15,-14 7-39-15,13 6-112 16,-9-2 241-16</inkml:trace>
  <inkml:trace contextRef="#ctx0" brushRef="#br0" timeOffset="62453.596">23289 3758 444 0,'5'-2'284'0,"-5"1"22"15,3-7-95-15,9-5-62 16,27-27-19-16,-30 26-29 16,5 4-4-16,-14 2 7 15,5-1 8-15,1 7 0 16,-6-1-10-16,4 3-36 0,-2 0-19 15,-2 0-21-15,0 0-5 16,0 0-1-16,-2 4-1 16,-3 8 0-16,-4 7-2 15,-18 30-5-15,17-26-1 16,1 6-4-16,-3-4-1 16,0 2 0-16,2 3 0 15,-6-10-1-15,8 3 0 16,-1-6 1-16,0-7 0 15,3 4 4-15,3-6 3 0,-2-8 3 16,4-2 0-16,8-7-4 16,0-13-5-16,9-3-7 15,-3-8-5-15,-2-10-19 16,14 5-7-16,-5-2-7 16,17 10 3-16,-8 3 15 15,-4 9 8-15,-1 5 7 16,-11-5 2-16,10 9 1 15,-9-3 2-15,6 11 1 16,-5 4 2-16,-3 3 4 16,3 9 1-16,-7 1 4 15,0 1 1-15,-5 5 2 16,-4-2-1-16,-2 2-1 16,0 0 0-16,-4 3-4 15,-1 1-1-15,-2-1-2 0,0-3 0 16,1-2 0-1,-1-10 0-15,4 2 2 0,1-1-1 16,-1-8 3-16,3 3 0 16,0-9 1-16,1-2 1 15,2-1-4-15,4-1-2 16,3-8-5-16,3 0 0 16,3-3 0-16,3-1-1 0,-1-1 0 15,2 0 0-15,1-2 0 16,3-1 0-16,12 0 0 15,0 2 1-15,3-2 0 16,-3 4 0-16,-5 6-1 16,1 3-1-16,-4 7 0 15,-5 4-1-15,-3 8 3 16,-1 3 0-16,-10 5 4 16,-4 3 1-16,-6 6 3 15,-11 0 2-15,5 11 5 16,4-2 0-16,2-2 1 15,4 1-2-15,13-11 1 16,-16 4-1-16,12-8-1 16,-13 1 0-16,-23-12-4 15,24-4 2-15,-25 2-10 16,16-14-38-16,9 8 25 0</inkml:trace>
  <inkml:trace contextRef="#ctx0" brushRef="#br0" timeOffset="75543.259">2453 5115 281 0,'0'-1'231'0,"0"-2"22"0,5-4-56 16,-2-1-25-16,-2 4-33 15,-1 2-8-15,3-2-6 16,2 0-5-16,-2 1-2 16,-1 0-8-16,-2 2-26 15,0 0-15-15,0 0-26 16,0 0-9-16,0 1-11 15,0 0 0-15,-1 29-6 16,-15 42-4-16,-8-23-4 16,3 3-2-16,12 6 1 15,-9-6-1-15,9 0-3 16,-10-13 1-16,-8-6 2 16,15-2-1-16,-6-6 1 15,8-2 0-15,-2-6-3 16,17-3-1-16,0-13 6 15,-9 0 1-15,4-11-32 0,-9-4-53 16,10-2-321-16,13-4 269 16</inkml:trace>
  <inkml:trace contextRef="#ctx0" brushRef="#br0" timeOffset="76128.492">2829 5176 542 0,'-2'0'319'16,"1"0"-16"-16,3 6-122 15,-2-6 14-15,0 0-26 16,3 13-17-16,-3 2-41 15,-16 24-15-15,-12-29-20 16,-3 8-9-16,-5-4-22 16,0 1-11-16,6-3-15 15,0 2-6-15,-3-4-5 16,3-3-1-16,-3-2-2 0,-1-6-1 16,7 0 0-16,7 5-2 15,1-13 0-15,7 6-2 16,9 1 0-16,-9-5-2 15,14 13-5-15,-5-6-3 16,-1-3-6-16,9 4 0 16,-5-1 4-16,0 0 3 15,0 0 5-15,0 0 1 16,0 0 1-16,0 0 1 0,20 11 1 16,28 30 0-16,-34-28 2 15,-3 2-2-15,-3 2 1 16,-2-4-1-16,7 2 0 15,1 2 1-15,1-4-1 16,-2-4 1-16,-3-1 0 16,4-4-1-16,-4 0 2 15,0 2-1-15,-1-1 1 16,-4-3 1-16,6 0 0 16,3-7 1-16,2-2-15 15,4 0-35-15,-1 1-104 16,-3 0-87-16,7 5 139 15</inkml:trace>
  <inkml:trace contextRef="#ctx0" brushRef="#br0" timeOffset="77241.521">3121 5328 309 0,'2'-1'238'16,"1"1"13"-16,-2 0-62 15,3 1-28-15,-4-1-34 16,2 1-14-16,-2-1-16 15,0 0-7-15,0 0-14 16,0 0-5-16,0 0 6 16,0 0 6-16,0 0 5 15,0 0-2-15,0 0-21 16,0 0-14-16,-1 0-15 16,0 0-4-16,-7 5-12 0,-8-3-6 15,-32 32-7-15,27-30-2 16,-2-4-3-16,4 3 1 15,8 6-3-15,-6-5 1 16,9 4 0-16,-7-9-1 16,4 0-2-16,11 1-2 15,-1-3-4-15,7 7-1 16,0-1 0-16,2 4 1 0,6-1 5 16,-2-6 0-16,8-2 1 15,0 1 0-15,-1 5 0 16,1 2 1-16,-5 3 0 15,-5 1 1-15,2-4 1 16,-12 6 0-16,1-2 0 16,8 2 1-16,-9 0 1 15,6-1-2-15,-7 1 2 16,-8-2-1-16,4 4 1 16,0-3 3-16,1-3 1 15,1 1 2-15,-6-7 2 16,-3-2 0-16,0-3 0 15,-6-5 0-15,1-1-3 16,3 1-1-16,-3-2-4 16,5 1-3-16,6 0 0 0,-3 1-2 15,11 8-4-15,-5-1-3 16,2 4-45-16,0-3-28 16,0 0-75-16,1 0-58 15,0 0-231-15,0 0 288 16</inkml:trace>
  <inkml:trace contextRef="#ctx0" brushRef="#br0" timeOffset="77793.7">3354 5479 470 0,'-7'-36'324'16,"7"31"53"-16,0-1-89 16,3 1-61-16,-1 3-29 15,-4-3-57-15,-1 4-27 16,3 1-43-16,0 0-20 16,0 0-26-16,0 0-10 15,1 9-8-15,-3 9 1 0,-9 33 3 16,7-21 0-16,-14 8 0 15,4 1-1-15,-6 8-2 16,2 2 0-16,-2 1-2 16,1-3 0-16,0-3 0 15,0-7-2-15,10-10-1 16,-2 1 0-16,3-11-1 16,2-4 2-16,2-6 1 15,3-2 4-15,1-3-1 16,1-6-8-16,-1 3-58 15,0-5-53-15,1-23-208 16,7-31 203-16</inkml:trace>
  <inkml:trace contextRef="#ctx0" brushRef="#br0" timeOffset="78241.807">3268 5483 691 0,'-10'-3'315'0,"3"1"-131"16,7-1-23-16,0-5-51 16,7 1-19-16,15-2-28 15,-6-1-7-15,12-1-2 16,-10-3 3-16,-1-3 2 15,6 5-1-15,-5 1-1 16,9 4-2-16,4 7-6 16,3 0-4-16,-2 11-7 15,-9 2-4-15,-7 4-10 16,-3 4-3-16,-6-2-2 16,1 3 1-16,-6 0 3 15,-2-2 1-15,-8 1 0 16,1 1-1-16,-3-1-3 15,-9-4 1-15,-3-2-1 16,-1-6 0-16,-9-5-1 16,6-1-2-16,0-8-6 0,-8-3-2 15,9-9-8-15,13 5-8 32,5 7-44-32,2-1-32 0,-18-13-96 0,22 5-66 15,-5 4 153-15</inkml:trace>
  <inkml:trace contextRef="#ctx0" brushRef="#br0" timeOffset="78892.341">4073 5175 470 0,'-2'0'325'16,"1"-1"-6"-16,0 1-96 16,1-1-24-16,0 0-43 15,0 0-17-15,0-1-26 16,0 2-11-16,7 0-20 15,10 5-4-15,36 13-5 16,-31-12-7-16,15 5-12 16,-2-6-8-16,-3-2-15 15,-3-1-5-15,1-4-8 16,-5-7-4-16,1 0-2 16,9 6-2-16,-16-5 0 15,-1 2 1-15,-4 0-16 0,-8-1-32 16,1 4-89-16,-3 2-80 15,-4 3 121-15</inkml:trace>
  <inkml:trace contextRef="#ctx0" brushRef="#br0" timeOffset="79309.376">4064 5392 502 0,'-2'-2'302'0,"2"2"-7"15,-3-2-81-15,3 1-42 16,0 0-23-16,0 1-24 0,0 0-6 16,7 0-8-16,8 0-4 15,31 5-4-15,-23 1-5 16,8 0-12-16,-4-2-11 16,4-4-20-16,0 6-9 15,-6-4-15-15,4 2-6 16,-2-1-9-16,-2 0-3 15,-3-3-2-15,-7-2 0 16,-1 0-28-16,-4 0-47 16,1 2-154-16,3 2 139 0</inkml:trace>
  <inkml:trace contextRef="#ctx0" brushRef="#br0" timeOffset="81952.35">5413 4990 276 0,'2'-2'189'0,"0"-2"14"16,-1-2-29-16,-1 5-38 15,0 0-14-15,0 0-16 16,0 0-2-16,0-1-1 16,0 1 2-16,0 0-6 0,0 0-11 15,0 0-22-15,0 0-12 16,0 1-18-16,-1 0-4 16,0 0-5-16,-16 5-3 15,-29 16 5-15,28-8 2 16,-14-7-3-16,11 4 2 15,-10-7-8-15,0 1-3 16,13 2-2-16,-11-4-4 0,5-2-1 16,4 0-2-16,4 0-5 15,1 0-2-15,9 2 0 16,-1-2-1-16,4 1 0 16,1 0 0-16,2-1-2 15,0 0-2-15,0 0-3 16,0 0-2-16,-1 0 2 15,1 0 0-15,0 0 3 16,0 0 1-16,-1 5 0 16,-1 2 1-16,1 2 0 15,0 4 0-15,-3 28 2 16,4-25-1-16,1 8 0 16,-3-4-1-16,0 7 0 15,-2-1 0-15,-1-1 1 16,0 1-1-16,1-4 1 15,-4-1 0-15,3-3-1 16,-2 2 0-16,1 0 0 0,1 2 1 16,-2-4 0-16,0-3 0 15,7 3 0-15,-3-7 0 16,5-1 0-16,-2 1 0 16,-4-6 0-16,4 5 0 15,-5-4 0-15,5-2-1 0,-2 0 0 16,-2-2 0-16,8 2 0 15,-6 0 0-15,1 0 0 16,2 0 0-16,-2-4 0 16,0 0 0-16,0 0 0 15,1 0-1-15,0 0 0 16,0 3 0-16,0 1 1 16,0-1-1-16,0 1 2 15,0-3 1-15,0-1 1 16,12 2 1-16,9 8 3 15,22 3 1-15,-28-16 3 16,1-1 2-16,4 4 0 16,-3-1 0-16,4 0-2 15,2-1 0-15,-4 0-2 16,-3 2-1-16,5-1-1 0,-10 1 0 16,1-3-1-16,9-1 2 15,-5 1-1-15,0-2 0 16,3 3 1-16,-9 0-1 15,-8-4-1-15,4 6 0 16,-2-2-2-16,1-1-2 16,2 3-46-16,-2 2-32 15,-3 2-85-15,-1 4-66 16,-2 1 146-16</inkml:trace>
  <inkml:trace contextRef="#ctx0" brushRef="#br0" timeOffset="83100.854">5876 5074 356 0,'0'-1'274'16,"0"0"17"-16,0 0-71 15,1-3-25-15,0 0-35 16,0 1-14-16,-1 2-25 16,0 0-17-16,0 0-35 15,0 0-16-15,0 0-19 16,0-1-3-16,0 2-5 0,0 0-2 15,0 12-5-15,-2 8-1 16,-9 31-3-16,7-27-2 16,1-2-4-16,-3-1-1 15,1-3-2-15,0-1 1 16,1-3 0-16,3-6 1 16,1-2 3-16,-4-7 4 15,3-5 1-15,1 0-1 0,1-5-4 16,2-6-6-16,2-5-6 15,1-2-3-15,0-1-16 16,2 1-7-16,-1 2-6 16,0 1 0-16,-3 1 15 15,4 5 6-15,-7 3 9 16,-2 2 3-16,-2 6-1 16,-4-3-2-16,-4 9-2 15,3 3-1-15,-10 1 2 16,6 8 1-16,-9-4 2 15,-7 4 1-15,16 8 0 16,-13-5 0-16,19 15 0 16,1-4 0-16,-1 8 0 15,-7 1-1-15,8 1 1 16,-4-1-1-16,-3-4 1 0,6-4-1 16,-10-9 1-16,5 3-1 15,8-4-1-15,0 3 1 16,1-2 0-16,2-5 1 15,0-5 1-15,5 0 1 16,1-4 1-16,5 2 1 16,-4-4 3-16,11 1 1 15,5-5 2-15,3-5 2 16,0 0 0-16,-7-3 2 0,-2-2-1 16,6 4 0-16,-1-4-1 15,1-1-3-15,0 4-2 16,-11-3-2-16,0 10-3 15,-4-5 0-15,-1 4-1 16,-2 1-1-16,-2 0 0 16,4 5 0-16,-8 0-1 15,1-1-1-15,0 2-28 16,-2-2-28-16,4 1-83 16,1 1-71-16,-1-2 131 15</inkml:trace>
  <inkml:trace contextRef="#ctx0" brushRef="#br0" timeOffset="83851.704">6104 5319 506 0,'-4'-6'335'15,"2"6"9"-15,-3-4-144 16,7 4-21-16,-4 0-52 16,1-2-24-16,0 2-23 15,0 0-2-15,0 0 3 16,0 0 0-16,-4 11-18 15,-3 5-10-15,-13 27-11 16,13-27-4-16,4 5-7 16,1-5-5-16,-1 2-9 15,1-2-4-15,-1-6-5 16,2 5-3-16,3-5-2 16,1 0-1-16,4 2-1 15,2-4 1-15,-1-3 0 16,8 5 0-16,-7-10 2 15,0 0 0-15,10 2 4 0,-9-6 0 16,12-3 2-16,2-1-2 16,-7-7-2-16,17 1-1 15,-19-6-2-15,9 3 0 16,1-3 0-16,-6-2-1 16,10-1 1-16,-6-1 1 15,-6 2 0-15,-6-3 0 0,-4 4-1 16,-3 3 1-16,-2 1-1 15,2 7 0-15,-3 5-1 16,0 0-1-16,-1 5-2 16,0 0-2-16,0 0 0 15,0 0-1-15,-7 16 3 16,-10 29-1-16,10-33 1 16,4 6 0-16,-2 0 1 15,4 4 0-15,-2-5 2 16,0 2 0-16,4-2 0 15,-2-4-1-15,5 7 1 16,3-2-1-16,-1-3 0 16,5 0-1-16,-2-6 0 15,2-1 3-15,-1-2 7 16,0-1-21-16,2-2-105 16,-1-6 151-16,-1-4-64 0</inkml:trace>
  <inkml:trace contextRef="#ctx0" brushRef="#br0" timeOffset="84933.108">6777 4840 711 0,'-1'-1'365'0,"-1"0"-95"16,1 0-53-16,-1 0-74 16,1-1-34-16,0 1-49 15,0 1-16-15,0 0-13 16,0 0-3-16,0 0-4 15,-4 6-2-15,-4 9-6 16,-16 20-1-16,24-21-3 16,-14-5-1-16,15 3-3 15,-1 2-1-15,-9-5-1 16,10-4-1-16,-8-9 1 16,3 1 0-16,8 2 3 15,0 1 0-15,-3 0-1 16,0-1-1-16,0 0-5 0,12-7-1 15,-3 6 0-15,37-30-1 16,-24 31 0-16,-12-2-2 16,2-2-1-16,-2 4-2 15,-8-6-1-15,7 9 1 16,-3 10 1-16,-2 0 3 0,-4 10 1 16,-3-2 2-1,-3 1 4-15,-2 1 0 0,-1 0 7 16,-4 1 1-16,-2-2 2 15,-6-2 1-15,-2-5-2 16,5 1 0-16,-9-3-2 16,2-2 1-16,-6-7-2 15,5 2-1-15,6-5 0 16,0-2-1-16,3-3-3 16,-1 0 0-16,6-7-5 15,4 0-2-15,6 5-4 16,1-4-2-16,3 5 0 15,2 1-1-15,4-1-1 16,-1 2-1-16,7 3-1 16,-1 0 0-16,12 4 1 15,-11 1 2-15,4 4 4 0,4 3 2 16,-10-1 2-16,17 3 1 16,0 0 1-16,-13-3-1 15,0 0 2-15,-3-3 0 16,-6-7 2-16,9 1 0 15,1-3 0-15,-2-4-12 16,2 2-65-16,4-1-51 16,-4-3-156-16,4-5 169 0</inkml:trace>
  <inkml:trace contextRef="#ctx0" brushRef="#br0" timeOffset="85351.156">7132 4782 677 0,'0'-4'375'0,"-5"4"-67"16,2 1-72-16,2-1-81 0,1 0-27 15,0 0-39-15,-2 10-14 16,1 11-23-16,-8 25-8 16,5-18-9-16,-5-2-1 15,4-3-5-15,5 4-4 16,-8-4-11-16,3-2-2 15,-8 0-3-15,-5-5-2 0,4-4 1 16,7 3 0-16,2-3 1 16,1-5 0-16,-2-2 1 15,5-1-5-15,-3-3-33 16,0 0-32-16,3-2-97 16,0 0-74-16,0 0 142 15</inkml:trace>
  <inkml:trace contextRef="#ctx0" brushRef="#br0" timeOffset="85634.632">6982 4974 613 0,'-2'-39'399'0,"4"35"-1"16,7 1-166-16,4 3-30 15,-3 0-47-15,1-2-20 16,6-1-35-16,-8-5-14 16,10 10-22-16,2 1-9 15,-8 3-13-15,-1 0-6 16,-2-3-11-16,1 0-5 0,3-3-3 16,1 0-1-16,0 2 2 15,-14-5-7-15,0-3-70 16,1-2-66-16,8-6 74 15</inkml:trace>
  <inkml:trace contextRef="#ctx0" brushRef="#br0" timeOffset="86882.171">7441 4936 394 0,'-1'-1'211'16,"-1"0"-46"-16,1 0-33 15,-1 0-39-15,0 0-9 16,-8-4 4-16,8 4-5 15,1 0 20-15,0 0 4 0,0 0-5 16,0 0 4-16,0 0-19 16,1 0-4-16,0 0-9 15,0 0-3-15,1-1-10 16,8-1-3-16,7-2-11 16,36-4-6-16,-25 11-14 15,-1 1-5-15,2 3-9 16,-13-2-3-16,-3-3-3 15,4 5-1-15,-13-4-1 16,19 5 0-16,-18 2-1 16,6-1 0-16,0 4-1 15,-13-4 0-15,17 1 1 16,-14 4 0-16,9 4-2 16,0 1 0-16,-15 4-1 0,6-7 0 15,-10 4 1-15,-2 1 0 16,12 3-1-16,4 6 0 15,-2-1 0-15,1 1 0 16,-5 5 1-16,-1-7 0 16,-1 6 0-16,6-3 0 15,-6-8 2-15,-3 8-2 16,6-12 1-16,-11 1 0 16,12-1-1-16,6-3 1 0,-6 2 0 15,12 0-1 1,-3-2 1-16,-5-1 0 0,-4-5 0 15,-9-4 1-15,2-2 3 16,1 0 1-16,7-3 8 16,-1 0 5-16,0-1 2 15,-1 0-1-15,0 0-6 16,-1 0-5-16,1 0-6 16,-12-6-1-16,-7 2-4 15,-21-4-1-15,19 12-1 16,0 0 0-16,2 1 0 15,-5 2 2-15,6 1 0 16,1 3 1-16,6-1 1 16,-2-3 1-16,-3-1-1 15,4-1 0-15,4-2 0 0,3 0 0 16,6 3-1-16,1-2 0 16,-4-3 0-16,2 0 2 15,-1-1-35-15,1 0-33 16,0 0-382-16,0 0 310 15</inkml:trace>
  <inkml:trace contextRef="#ctx0" brushRef="#br0" timeOffset="88254.762">8438 4878 339 0,'22'-6'236'0,"18"0"22"0,-28 7-56 16,-5 2-75-16,-9 2-22 15,0-8-25-15,8 10 0 16,-5-7 9-16,-5 4 2 16,4 7 2-16,-5-11-2 15,2 5-8-15,3-2-7 16,-9-3-11-16,-3 3-4 16,-5 1-8-16,3-1-4 15,-9-2-8-15,5 4-4 0,-9-2-8 16,0-1-4-16,2 0-9 15,-3 1-3-15,8-5-6 16,-7 2-2-16,2 4-3 16,0-3 0-16,5 6-2 15,1-1 0-15,10-5 0 16,4 3-2-16,4 2-2 16,-5-3 0-16,-5 4-2 15,6 0 0-15,2-1 1 16,0 4 0-16,0 2 3 15,-9 2 0-15,4 1 1 16,8 5 1-16,-6 1-1 16,7 4 0-16,-13 1 1 15,5 4 0-15,5 1 0 16,-9-5-1-16,12 7 1 0,-11-7 0 16,3 1 0-16,8 2 0 15,-4-8 1-15,3 5 1 16,9-2 4-16,-18-4 2 15,7-4 1-15,2-1-2 16,-6-5-1-16,3 2-1 16,5 4-1-16,-4-5 0 15,-1-3 1-15,3 2-2 0,-4-4 2 16,6 2-1-16,-7 2 0 16,9-3 0-16,-3 0 0 15,2-1 0-15,2-2-3 16,-6 2 0-16,4-3 0 15,6 3-1-15,-5-6 3 16,-2 0 0-16,10-3 0 16,-11-3 1-16,21 2-1 15,1 1 0-15,0 1-1 16,8-1 1-16,-8-1 0 16,2 3 1-16,-2 0 1 15,-8 2 2-15,1 0 4 16,3-1 1-16,-5 0 2 0,-4-1 0 15,4 0-3-15,2 2-2 16,-5-1-4-16,4-2 0 16,-5 5 0-16,-7-4-1 15,3 1 0-15,-1 3 1 16,-5-5 1-16,0 1 0 16,0 0-8-16,0 0-24 15,0 0-71-15,0 0-59 16,0 0-184-16,0 0 212 0</inkml:trace>
  <inkml:trace contextRef="#ctx0" brushRef="#br0" timeOffset="89032.103">8767 5030 478 0,'2'0'323'0,"-1"0"30"16,-1 0-166-16,0 0-11 15,0 0-25-15,-1 0-14 16,0 0-29-16,0 0-11 0,0 0-14 16,-5 7-6-16,0 4-10 15,-37 33-8-15,20-27-21 16,0 7-11-16,0 10-11 15,1 0-3-15,5 6-3 16,4-2 4-16,-5-12 0 16,13 3-1-16,7 0-4 15,-4-12-2-15,11 3-5 16,-5-5 1-16,-3-8 0 16,6 5 2-16,7-4 1 15,2 2 1-15,10-7 1 16,6-1 0-16,-5-3 1 15,1-4 0-15,-4-3 0 16,-1-1-2-16,2-5-1 16,-4 1 0-16,2 1 0 15,-1-7 0-15,-5 0 1 16,2 0 0-16,-10-12 2 0,4 10 2 16,5-1 1-16,-7-9 1 15,-11-1-1-15,-5-3 0 16,-15-3-3-16,4 8-1 15,4 10-3-15,-1-2 0 16,-2 8-2-16,-13 1 0 16,10 8 1-16,1-4 0 15,-1 8-4-15,14-1 0 0,-7 0-3 16,0 4-3-16,0-2 2 16,1 3-1-16,5-1-4 15,-1 0 5-15,2 6 1 16,1-1 3-16,-2-1-106 15,5 0-51-15,1-3-159 16,5-2 172-16</inkml:trace>
  <inkml:trace contextRef="#ctx0" brushRef="#br0" timeOffset="89483.042">9175 5007 809 0,'0'-6'446'0,"-5"-2"-192"15,4 3-46-15,-4 0-43 16,5 5-96-16,-3 6 5 16,1-2-24-16,-1 7-14 15,-3-2 3-15,3 5 12 16,-7 4 1-16,1 5-5 16,-2 2-5-16,-4 5-9 15,5 0-6-15,-3 3-10 16,6 1-3-16,4 1-5 15,1 2-1-15,1-4-2 16,-10 4 2-16,-3-18-2 16,9-1 1-16,1-4 0 15,-1-12-2-15,12 12 2 16,-11-7 0-16,3-2-10 16,4-2-24-16,-3-10-83 0,16 0-67 15,-14-14 104-15</inkml:trace>
  <inkml:trace contextRef="#ctx0" brushRef="#br0" timeOffset="89881.854">9403 4977 913 0,'-2'-2'504'16,"-4"1"-100"-16,0-6-180 15,8 8-33-15,0-2-73 16,-1-1-29-16,-1 2-52 16,0 0-14-16,-1 0-14 15,0 0-1-15,0 0 5 16,-5 13 4-16,-1 7 11 16,-12 28 2-16,13-23 5 15,3 3-3-15,-5 3-8 16,0 0-4-16,0 5-7 15,-2 2-2-15,-2 0-4 16,10 5-1-16,-1-18-1 16,-7 3 0-16,9-10 0 0,-8-5 0 15,1 3 1-15,6-7 0 16,2-4-1-16,-2-3 0 16,0-4-60-16,1 1-38 15,0 0-103-15,0 0-70 16,0-9 170-16</inkml:trace>
  <inkml:trace contextRef="#ctx0" brushRef="#br0" timeOffset="90199.825">9079 5188 578 0,'-6'2'363'0,"3"-2"15"16,3 1-115-16,-1-1-65 15,1 0-11-15,0 0-23 16,0 0-13-16,19 0-25 16,33 3-18-16,-21-8-31 15,0 1-11-15,-1-1-25 16,-2 0-11-16,-17 4-12 15,5-2-5-15,-5 0-3 0,-2 1 0 16,8-1 1-16,-7 1-13 16,-2-4-61-16,0 1-46 15,1-1-153-15,0 2-105 16,0-2 230-16</inkml:trace>
  <inkml:trace contextRef="#ctx0" brushRef="#br0" timeOffset="90626.62">9673 5032 830 0,'-35'-21'405'0,"30"16"-122"16,0 2-54-16,5 4-54 0,-3-2-24 15,3 1-52-15,0 0-19 16,0 0-15-16,0 0 0 15,1 0 6-15,15 3-1 16,32 9-14-16,-30-9-8 16,2 2-13-16,2-1-4 15,-4 1-9-15,-2-3-3 0,1-1-4 16,-6-1-2-16,-3 0-1 16,-1-3-6-16,-4 0-57 15,1 1-55-15,4 0-32 16,-6 3 63-16</inkml:trace>
  <inkml:trace contextRef="#ctx0" brushRef="#br0" timeOffset="91814.637">9988 4912 534 0,'-2'-1'259'15,"2"0"-78"-15,2-3-17 16,12-5-23-16,20-12-13 16,-39 35-17-16,2-5 0 15,3-11-5-15,25 5 0 16,0-8-11-16,14-1-6 0,-10 3-14 15,-4 0-8-15,9 2-16 16,-19 1-9-16,13 6-15 16,-1 2-5-16,0 3-9 15,9-9-3-15,-19-1-2 16,3 2 0-16,-10-7 0 16,0 6-1-16,-6 4-1 15,-6-6-2-15,2 11 1 16,0 1 0-16,-8-3 0 15,8 6-2-15,-9 0 0 16,1 0-2-16,5 6 1 16,-9 0 1-16,1-1 0 15,1 4 4-15,-1 2-1 16,5 5 1-16,-2 5 3 16,-3-1-1-16,-4 2 6 0,0-3 0 15,1 0-1-15,1-2 0 16,1 0 0-16,-2-2 0 15,8-4 2-15,-3-3-1 16,5-6-2-16,-1-3-1 16,1-5-5-16,1 1-1 15,1-3-1-15,-3 1 0 16,2-3 3-16,1-5 2 0,-1 5 3 16,-1-6 2-16,3 0 1 15,0 1-1-15,0 0-4 16,-6 0-2-16,-5 1-5 15,-1 1-1-15,-33 6-2 16,27-7 0-16,-1-1 0 16,5 4 0-16,9-3 1 15,-11 1 1-15,2 0-1 16,-3-2 1-16,-3-1 1 16,4 0-1-16,5-1-2 15,5 2-1-15,0 0 0 16,0 2-1-16,2 0-1 15,2 4 1-15,-2-2 0 16,5 0-2-16,0-4-52 16,-1-2-40-16,0 1-112 0,0 0-76 15,1 0 178-15</inkml:trace>
  <inkml:trace contextRef="#ctx0" brushRef="#br0" timeOffset="92751.237">10718 4646 441 0,'-6'0'275'16,"4"0"-8"-16,0 0-47 16,1 0-62-16,0 0-19 15,0 0-20-15,0 0 2 16,-1 0 6-16,1 0-1 0,0-1-8 15,1 0-10-15,4 0-27 16,17-3-13-16,34-6-22 16,-29 6-9-16,4 1-14 15,-8 2-5-15,2 2-9 16,1 1-3-16,-12 6-2 16,4 1 1-16,-17 1 4 15,-2 4 2-15,-15 0 4 16,0 5 0-16,-3 4-2 15,-7 4-2-15,4-2-2 16,-4 3-2-16,-1-2 0 16,-1-4-1-16,7-3 0 15,4-1 1-15,5-3 1 16,-2-8 0-16,1-4 0 16,3 0 0-16,3-3-4 0,4 6-1 15,4 3-3-15,-1-9-1 16,0 2 0-16,0-2 0 15,1-1 0-15,0 1 1 16,0 0 1-16,0-1 1 16,0 0 2-16,0-1 0 15,0 2 3-15,7 0 1 0,0 0 4 16,0 0 0-16,3-1 0 16,-1 1 0-16,1 0-1 15,32 1 0-15,-29 3-1 16,7-4 0-16,5 1-1 15,8 4 1-15,1-5 1 16,-1 0-1-16,1 4 1 16,-14-7-3-16,13 9-1 15,-9-5 0-15,-4-1-2 16,0-1 1-16,-18-7 3 16,2 7-4-16,-4-4-36 15,1 1-42-15,-2 3-121 16,0 0 5-16,0 0 101 15</inkml:trace>
  <inkml:trace contextRef="#ctx0" brushRef="#br0" timeOffset="106715.525">2142 7023 127 0,'4'-29'104'0,"-8"22"7"16,9 6-15-16,-1-5-2 16,1-4-1-16,-2-1-1 0,0 0 6 15,2 1 10-15,2 3 12 16,-1 3 4-16,-2-1 6 16,-3 4-1-16,0 1-13 15,-1 0-8-15,-1 0-17 16,0 0-9-16,0 0-25 15,0 0-12-15,0 0-19 16,0 0-9-16,0 0-6 16,-2 8-1-16,-2 10-1 15,-9 35-1-15,7-21-3 16,3 5-1-16,-2 4-1 16,3-1 1-16,-2-2 0 15,-3-7-1-15,-3-4 0 16,0-2 1-16,1-2-1 15,2-1 1-15,3-1-1 16,-2-4 0-16,3-5 1 0,2-3 0 16,-4-6 4-16,6-1 2 15,-3-5-28-15,2 1-44 16,0 1-161-16,1-4-254 16,5-14 304-16</inkml:trace>
  <inkml:trace contextRef="#ctx0" brushRef="#br0" timeOffset="107173.31">2334 7274 738 0,'-10'-4'361'0,"15"0"-115"0,-5 4-38 16,6 0-50-16,-4-1-24 15,-3 0-47-15,0 0-9 16,0 0-29-16,0-1-8 16,0 2-2-16,0 0-7 15,0 0 3-15,0 0-2 0,-2 3-8 16,-3 9-6-16,-1-2-8 16,-22 22-1-16,23-25-4 15,-1-5 1-15,5 3-1 16,1-1 1-16,1-3 0 15,-1-1 1-15,0 0-58 16,1-1-58-16,-1 0-199 16,1 0 188-16</inkml:trace>
  <inkml:trace contextRef="#ctx0" brushRef="#br0" timeOffset="108165.674">2759 6897 584 0,'6'-5'304'0,"-5"-2"-75"15,4 2-25-15,1 3-52 0,-9-3-23 16,3 2-32-16,1 3-6 16,-2-1-18-16,1 1-7 15,0 0-18-15,0 0-10 16,-1 0-4-16,-3 11 2 16,-6 17-1-16,-15 28-4 15,8-18-11-15,2-2-5 16,-6-7-5-16,6 8-3 15,-4-9-1-15,6 9-1 0,-2-7-1 16,2-2 0-16,1-3-1 16,-3-7-1-16,3 4 0 15,0 1-1-15,7 2 0 16,-1 2 0-16,6-5-1 16,1-5 0-16,0-7 0 15,7-2-1-15,7-6 4 16,4-5 2-16,2-7 1 15,1-6 2-15,0-3-3 16,-2-1-1-16,12-2 0 16,1 3 0-16,-1-1-1 15,-2 3 0-15,1 4-1 16,-13-6 1-16,0 10 0 16,-4-3 1-16,-10 3 1 0,3 2 1 15,-13 0 2-15,3 3-2 16,-12 2-2-16,1 2-2 15,-2 3-2-15,-16 3-1 16,14 3 0-16,-8 2 0 16,6 2 1-16,8-1 0 15,-3 2 2-15,6-4 0 0,4 0-1 16,2 2-1 0,1-4 0-16,2 5 0 0,8 3 0 15,1-4 0-15,0-1 0 16,4 1 1-16,-2-3-11 15,-4 1-42-15,3-5-139 16,-1 2-156-16,13-8 209 16</inkml:trace>
  <inkml:trace contextRef="#ctx0" brushRef="#br0" timeOffset="109705.355">3523 7110 490 0,'3'-7'252'15,"1"4"-58"-15,-3-7-22 16,4 6-31-16,-1 3-8 16,0-5-15-16,5 6-12 15,-8-7-14-15,0 2-5 16,3 3-11-16,-7-6-6 15,3 9-13-15,0 2-8 0,-7 3-8 16,2 8 1-16,-8 7-1 16,-9 3-1-16,2 2-7 15,-3 1-6-15,3 0-9 16,-6-3-4-16,3-1-5 16,-1-5-2-16,0-1-1 15,14 0 0-15,-9-3-2 16,1 1 1-16,-1-8-2 15,-3-1 0-15,8 1 1 16,3-2-2-16,3-4-4 16,1 0-20-16,-1-5-42 15,2-3-36-15,0 1-132 16,7-3-90-16,-1 1 201 16</inkml:trace>
  <inkml:trace contextRef="#ctx0" brushRef="#br0" timeOffset="110052.451">3378 7094 877 0,'3'6'387'0,"-4"-4"-190"15,-8 0-36-15,7 1-50 16,-4 0-20-16,9 10-24 15,4 3-5-15,-3 4-5 16,-3-6-3-16,2 1-9 16,6-1-5-16,2 2-9 15,0 2-6-15,7 1-8 16,-10-4-3-16,3-2-5 16,1-3 0-16,-8-1-1 15,6-2 0-15,-7-3 0 16,-2-1 0-16,6 1 0 15,-1 0-1-15,1-4-19 16,4-1-32-16,3-1-98 16,-3-3-88-16,2 3 138 0</inkml:trace>
  <inkml:trace contextRef="#ctx0" brushRef="#br0" timeOffset="110635.89">4012 6844 629 0,'5'-8'316'0,"1"-1"-90"15,1 1-28-15,-2 3-46 16,3 3-22-16,-8-2-26 0,0 2-7 16,0 0-3-16,0 1-1 15,0 1-16-15,-1 0-13 16,0 0-18-16,-2 5-7 16,-2 5-1-1,2-4 1-15,1 22-3 0,-51 59-4 16,26-25-7-16,4 2-4 15,12-27-8-15,2-2-3 0,4-7-4 16,-7-3 0-16,4-4-1 16,-9-3 0-16,12-4 1 15,9 2 0-15,-8-5 0 16,7-2 1-16,4-2-3 16,-13-7-3-16,7 0-34 15,-1-4-26-15,0 3-93 16,0 0-81-16,6-11 148 15</inkml:trace>
  <inkml:trace contextRef="#ctx0" brushRef="#br0" timeOffset="111310.825">4356 6861 881 0,'-10'-1'433'0,"5"1"-156"16,5 0-113-16,-6 1-28 15,6-1-51-15,-1 0-15 16,0 0-14-16,0 0-1 16,0 0 8-16,-5 10-1 0,-2 7-6 15,-13 33-3-15,6-24-11 16,15 4-7-16,-18 1-11 15,-10-1-5-15,2-1-7 16,-12-5-2-16,18 4-5 16,6-6-1-16,2-3-1 15,4 1 0-15,7-3-1 16,0 2-1-16,8-2 0 16,-4-5 0-16,6-3 1 15,-3 0 1-15,5-3 1 16,4-1 0-16,4-3 1 15,-2-2 2-15,6-2 0 16,0-2 1-16,-7-5 0 16,8-2 0-16,2-1-2 15,-8-2 1-15,9 2-2 16,3 0 0-16,-13-7 0 0,10 4 0 16,-14-7 0-16,-5 0 2 15,-3 2 1-15,-2-7 0 16,-3-2 2-16,-2-2-1 15,-2-3-2-15,-2 6-1 16,-6 1-1-16,3 5-1 16,-3 5 1-16,-2-1-1 0,-2 7 0 15,-1 0 1-15,6 6-1 16,-3-1 0-16,9 4-1 16,-8-1-1-16,8 2-2 15,-5 0 0-15,-2-2 0 16,3 3 0-16,-6-1 0 15,10 2-1-15,-3 2-3 16,7 0-22-16,-2-1-76 16,2-1 0-16,1-1-289 15,1 0 261-15</inkml:trace>
  <inkml:trace contextRef="#ctx0" brushRef="#br0" timeOffset="111957.097">4675 6742 468 0,'-33'-10'274'0,"26"14"-31"16,6-3-36-16,-2 2-62 16,4-1-27-16,-1-4-34 0,0 1-4 15,0 0 3-15,2 0 10 16,5 0 10-16,-3 0-1 15,7 1-7-15,-3 0-8 16,-2 0-16-16,4 1-8 16,-2 0-12-16,13 2-6 15,26 5-9-15,-23-5-2 16,0 0-8-16,-9-3-3 16,5-1-5-16,2 1-3 0,-5-5-3 15,-2 3-1-15,-3 2-3 16,-6-4-1-16,0 4-1 15,-2-2 0-15,-3 2-4 16,-1 0-2-16,0 0-6 16,0 0-17-16,0 0-58 15,0 0-37-15,0 0-109 16,0 0-67-16,0 0 188 16</inkml:trace>
  <inkml:trace contextRef="#ctx0" brushRef="#br0" timeOffset="112451.8">5294 6494 614 0,'-4'-4'423'16,"2"-4"32"-16,-2 5-205 15,1 3-30-15,5 2-67 16,-3-2-34-16,0 0-61 15,0 0-20-15,0 0-14 16,-3 11 0-16,-5 14 5 16,-5 27 1-16,11-24-6 15,2 5-2-15,-11-6-5 16,2-3-3-16,9 2-4 16,-6-9-1-16,-1-2-3 15,-1 4-1-15,-6-7 0 16,7 0 0-16,7-4 1 15,9 0-1-15,-10-5 1 16,1-3 0-16,1 1-10 0,-2-2-17 16,2 0-50-16,0-1-51 15,11-2-163-15,1-2 181 16</inkml:trace>
  <inkml:trace contextRef="#ctx0" brushRef="#br0" timeOffset="113295.541">5723 6571 431 0,'6'-2'279'0,"-14"-3"39"16,5 1-95-16,5-2-40 16,-2 1-17-16,19 4-36 15,-12-7-15-15,7 6-23 16,-14-7-8-16,-12 0-8 16,13 5 3-16,-1-4 0 0,1 5-4 15,-1-3-18-15,-9 2-11 16,-9-1-21-16,10 3-6 15,-9 0-10-15,-2-2-2 16,-7 8-3-16,-4-1-1 16,1 0 0-16,6 5 0 15,0-3-2-15,1 3 0 16,3-1 0-16,1 4-1 0,5-1 0 16,8 0-2-16,0 4 1 15,0-5 0-15,4 4-1 16,0 0 1-16,1-4-2 15,0 3 1-15,6-2 0 16,-3-1 0-16,8-2 2 16,-11-4 0-16,8-2 0 15,4 3 1-15,6-2 1 16,11 0 1-16,-2-5 2 16,0-2-1-16,-3-8 1 15,0-3 0-15,-3-1-1 16,0-2 0-16,0 3-1 15,-6-4 0-15,-7 1 1 16,3 2-1-16,-6 0 0 16,-3 8 0-16,6 6-1 15,-14-1 0-15,6 4-2 0,-2 0 0 16,1 0-1-16,0 0-1 16,0 0 0-16,0 0 2 15,-4 10 1-15,-1 3 2 16,-20 30 0-16,18-27 0 15,3 6 0-15,-5 1 1 16,5 2-1-16,-9-2-1 0,-5-1 0 16,11 4 0-1,0-5-1-15,-2 3 0 0,-4-7 0 16,-3 1 1-16,2 1 1 16,5-2 1-16,6 1 1 15,-1-5 0-15,5-7 1 16,-4 0-1-16,5-4 2 15,-1-2 4-15,0-2-7 16,0 1-21-16,0 0-293 16,0 0 224-16</inkml:trace>
  <inkml:trace contextRef="#ctx0" brushRef="#br0" timeOffset="114343.741">6111 7189 689 0,'-1'-3'343'0,"-1"-4"-102"16,1 3-32-16,0 3-54 15,-1 0-27-15,1 0-50 16,0 0-13-16,1 0-3 15,0 0 7-15,0-1 21 16,7-1 2-16,5 1-8 16,3 1-9-16,32 6-15 15,-20 0-8-15,-1-2-14 16,1 1-4-16,5-3-9 16,2 3-4-16,4-3-6 15,-7-1-2-15,-21-3-4 16,8-7 1-16,-5 4-1 15,5 0-2-15,6 3 2 0,-17 2-2 16,-3-3-1-16,-2 2-12 16,0-5-54-16,-6 4-39 15,-5 3-99-15,-6-1-72 16,-3 9-276-16,0 5 348 16</inkml:trace>
  <inkml:trace contextRef="#ctx0" brushRef="#br0" timeOffset="114813.483">6107 7308 754 0,'-1'-4'353'0,"-4"4"-145"16,4-2-25-16,1 1-57 16,0 1-20-16,0 0-34 15,0 0-8-15,0 0-10 0,0 0-1 16,0 0 9-16,0 0 4 15,7 0 12-15,10 0 1 16,26 5-1-16,-29-1-1 16,7 0-6-16,3-2-3 15,15 1-10-15,3-1-8 16,-5-2-15-16,-2 3-7 16,-16-3-11-16,5-2-4 15,-1 1-3-15,-7-4-1 0,3 4-1 16,-8 1 0-16,-9-1-2 15,7 1-1-15,-4 1-3 16,-7-1-34-16,9 0-99 16,-7 5-68-16,-6-3-218 15,4 2 257-15</inkml:trace>
  <inkml:trace contextRef="#ctx0" brushRef="#br0" timeOffset="116281.451">7361 6884 227 0,'48'-30'150'0,"-27"25"26"16,-18 2 8-16,0 3 7 15,-1-7 2-15,0 3-16 16,1 1-12-16,-3-1-33 16,0 4-17-16,-1 0-23 15,0 0-13-15,0 0-13 16,0 0-5-16,-3 0-10 16,-5 0-3-16,-7 2-8 15,-26 12-4-15,31-5-11 16,-18 1-6-16,-2-2-7 15,3-3-2-15,0-1-3 16,-2-1-1-16,12 1-1 16,-10-1-1-16,3 1-1 15,9 0 0-15,-8-3 0 16,6 5 0-16,6-4 2 16,7 1 0-16,2 3 1 0,6-2 0 15,-3 0-3-15,-9-1-2 16,1 0-1-16,5 2-1 15,0 5 0-15,4 4 1 16,3 5 0-16,-4-3 1 16,3 10 0-16,1-3 0 15,2 4 0-15,-4-5 1 16,-8-1-1-16,-2-3 1 0,-4-5 0 16,1 8 0-16,7-4-1 15,-4 2 1-15,-1 0-1 16,-2 0 1-16,2-2-1 15,3 3 0-15,-1-5 0 16,4 2 0-16,0 0 0 16,-1-4 0-16,-1 1 1 15,-1 0-1-15,1-7 1 16,3 1 0-16,0-2 0 16,2-2-1-16,0 2-1 15,-1-2 0-15,1-4 0 16,0 0 0-16,0 0-1 15,0 0 1-15,0 0-1 16,0 0 1-16,0 0 1 16,2 1 1-16,6 2 0 0,8 5 1 15,25 16 0-15,-26-20 0 16,3 6 1-16,-3-9 2 16,5 5 3-16,-1 1 2 15,3-7 7-15,-1 0 1 16,-7-5 3-16,0 0 2 15,4-1-7-15,3-1-1 16,4 3-5-16,1-2-5 16,-8 2 1-16,-3 0-1 0,0 4-1 15,-4-4-1-15,-1 0-1 16,-3 4 1-16,-3-3-2 16,1 3 0-16,-2 1-1 15,-3-2 1-15,0 0-34 16,0-1-29-16,0 1-86 15,0 0-68-15,0 0-194 16,0 0 255-16</inkml:trace>
  <inkml:trace contextRef="#ctx0" brushRef="#br0" timeOffset="117374.472">8062 6894 340 0,'3'-7'235'0,"2"2"25"16,0-1-27-16,5 4-46 0,-2-1-17 16,-1 2-27-16,-4 1-16 15,-10-4-18-15,7 4-9 16,0 0-27-16,-1 0-12 15,1 0-19-15,0 0-4 16,-1 1-1-16,-3 16 1 16,-8 34-6-16,6-25-4 15,4 1-8-15,-8-3-4 0,2 0-6 16,0-1-3-16,2-4-2 16,3 4 0-16,-1-14-1 15,-1 1 1-15,9-4 1 16,1-3 2-16,-5-3 5 15,17 6 3-15,-17-13-2 16,1-4 0-16,8-6-7 16,-23-9-3-16,14 3-2 15,0-3-2-15,3 7-5 16,7-3-1-16,-9 2-1 16,0 3 3-16,3 2 1 15,-10 4 2-15,0 3-3 16,-1 3 0-16,-20 2-3 15,16 6 1-15,-12 2 0 16,-3 2 1-16,5 8 3 16,-18-3 0-16,18 6 0 0,3 6 1 15,-4-2-1-15,15-5 0 16,-10 12 0-16,-1-4-1 16,7 3 0-16,0 3 0 15,5-5 1-15,-2 1-1 16,1-7 1-16,4 8 0 15,2-7 0-15,1-2 0 16,5 1 2-16,3-1 0 16,1-2 1-16,5 0 1 0,-4-3 2 15,1-2 1-15,1-1 2 16,-2 0 1-16,5-2 4 16,-9-5 6-16,13-4 8 15,1-3 2-15,7-5-2 16,6 0-2-16,-4-5-7 15,-4 4-3-15,-3-5-2 16,5 5-3-16,-15 4-5 16,0-3 0-16,0 7-1 15,-4 0-2-15,-2 0 0 16,-4 1-1-16,-4 0 3 16,1 0-24-16,0 0-50 15,0 0-46-15,0 0-120 16,0 0-61-16,-1 4 185 0</inkml:trace>
  <inkml:trace contextRef="#ctx0" brushRef="#br0" timeOffset="118110.485">8299 7148 709 0,'-7'-7'383'0,"7"6"-75"16,-1-6-61-16,0 6-72 15,-1 1-10-15,1-1-75 16,0 1-18-16,0 0-17 15,0 0-24-15,-4 17 27 16,-35 29 0-16,34-24-6 16,-2-2-5-16,-4 1-11 15,6-2-7-15,0-3-11 16,3 3-3-16,3-2-6 0,5 5-3 16,-2-4-1-1,8 0 0-15,-2-6-1 0,-6-2 0 16,11-1 1-16,-9-8 0 15,8-1 3-15,1-4 1 16,1-6 1-16,-1 3 0 16,7-6-3-16,-2 1-1 15,-2-4-3-15,4-1 0 16,-3 0-1-16,1-1 0 0,2 3 0 16,-2-4 1-16,-2 1 0 15,-2-2 1-15,0-1 0 16,6 3-1-16,-8-4 0 15,-1 3 0-15,-4 4-1 16,-12-2-1-16,4 10 0 16,-8 3-1-16,2 5-3 15,4 5-2-15,-9 5 1 16,6 5-1-16,-6-1 3 16,7 5 1-16,-4-3 1 15,-3-2 0-15,3 6 3 16,-2-2 1-16,9 4-1 15,4-2 0-15,-3-1-1 16,4-2 0-16,4 2-1 16,2 0 0-16,7 1 0 15,-9-4 1-15,-1-8 1 0,-6-2 0 16,-1-8 2-16,4-1-27 16,-4 0-85-16,6 0-69 15,23-9 97-15</inkml:trace>
  <inkml:trace contextRef="#ctx0" brushRef="#br0" timeOffset="119610.272">8879 6735 347 0,'13'-30'217'0,"-7"27"-9"16,1-1-24-16,-1 0-41 16,2-3-13-16,-6 4-20 15,-1 0-5-15,3 0-2 16,-4 3-2-16,0 0-9 15,0 0-6-15,0 0-22 16,-1 0-11-16,-1 0-9 0,1 0-4 16,-1 2-6-16,-2 8-3 15,-5 1-10-15,-29 26-3 16,31-25-8-16,-1-1-1 16,2-5-2-16,0-2-1 15,6-4-1-15,-2 0 1 16,2 0 3-16,0-1 0 0,0 0-3 15,0 0-2-15,0 0-4 16,0 0-4-16,6-6-6 16,9-1-3-16,30-28-1 15,-24 26 1-15,3 6 8 16,-1 2 1-16,-3 2 1 16,-6 2 0-16,-3 2 0 15,-4 4 0-15,-2 3 2 16,4 4 1-16,-14 2 3 15,6 1 4-15,-15 2 4 16,-11-1 2-16,4-1-1 16,-7 3-2-16,1-3-3 15,2-1-1-15,-1-2-1 16,-5-4 0-16,8 0 1 16,1-1-1-16,3-4 0 15,-1-3-1-15,1-3 0 0,1-5 0 16,1-4-1-16,2 0 0 15,6 4-3-15,-2-3 1 16,11 5-1-16,-1-3-1 16,7 1-2-16,0 0-2 15,-1 0 0-15,3 2 1 16,0-1 0-16,6 4 2 16,-1 1-1-16,4 5 0 15,-4 0 1-15,0 0 0 0,1 5 2 16,-5-2 0-16,6-1 0 15,0 0 0-15,-1-3 2 16,7-1 0-16,-5-1 1 16,2-2-1-16,-1-3 10 15,1-2-18-15,-1-3-48 16,2 0-33-16,3-1-107 16,-2 0-73-16,3-1 171 15</inkml:trace>
  <inkml:trace contextRef="#ctx0" brushRef="#br0" timeOffset="120077.024">9333 6638 887 0,'-1'-4'521'15,"1"4"-275"-15,-1 2-100 16,0-2-34-16,0 0-44 15,-1 0-14-15,1 0-7 16,-3 6 2-16,-6 10 4 16,-9 27 1-16,7-25-8 15,22 1-5-15,-11 8-11 16,-9-2-5-16,10 0-9 16,-6-3-2-16,-4-7-6 15,6 6 0-15,-3-5-1 16,0 4-1-16,5-4 1 15,-1-3-1-15,-1-7 3 16,0-4 1-16,0-3-10 16,3-1-21-16,1 1-62 0,-1 0-53 15,0 0-189-15,0-14 209 16</inkml:trace>
  <inkml:trace contextRef="#ctx0" brushRef="#br0" timeOffset="120359.268">9233 6774 520 0,'-7'-8'345'0,"1"1"33"16,5 5-96-16,0 1-75 16,1 3-42-16,0-2-65 15,0 0-21-15,0 0-24 16,0 0-2-16,10 1-3 15,-3 0-6-15,11 0-12 16,29 5-6-16,-32-6-7 16,9 2-3-16,-8-2-3 15,-2-2 0-15,-1 0-2 16,-1-5 6-16,-1 4-51 16,-1-1-59-16,-5 3-201 15,9 5 182-15</inkml:trace>
  <inkml:trace contextRef="#ctx0" brushRef="#br0" timeOffset="121538.289">9703 6852 683 0,'-4'-1'334'0,"2"0"-115"16,1 0-36-16,0 0-67 15,0 0-28-15,0 0-30 16,0-1-2-16,1 1 15 15,0 0 10-15,2 0 9 16,14-5-4-16,35-11-11 0,-21 15-8 16,7 1-15-16,10 1-7 15,-8 0-15-15,4-1-8 16,-10 1-11-16,-17 0-3 16,2 2-3-16,-7 2 0 15,-11 3-1 1,0-4 1-16,0 1 3 0,-1-4 1 15,-4 13-1-15,-8 12 0 16,-7 31-3-16,18-31-1 0,-9 6-1 16,4-1 0-16,-10-2-1 15,0-1 0-15,17 5-1 16,-7-5 1-16,-2-5-1 16,9 0 1-16,-15-8-1 15,5 4 0-15,6 1 1 16,-3 3 0-16,5 0 0 15,2 0 0-15,-1-9-1 16,1 4 1-16,-1-7 0 16,-4 1-1-16,4 4 2 15,-5-6-1-15,-1-1 1 16,5-1 1-16,-4-2 1 16,4 0 2-16,1-1 0 15,-4 1 0-15,3 0 0 16,-6-5-2-16,-3 3-1 15,-1-1-1-15,-3 6 0 0,0-1-1 16,-1-2 2-16,-3 0 0 16,-2 3 2-16,1-1 0 15,-1 3 3-15,-2-7 0 16,1-4 1-16,4 3 0 16,5-6-2-16,-6-2-2 15,-1-3-2-15,1-1-1 0,3 2-1 16,10 2-2-16,5 4 2 15,-4 2-34-15,-1 1-105 16,5-1-36-16,0 0 86 16</inkml:trace>
  <inkml:trace contextRef="#ctx0" brushRef="#br0" timeOffset="122877.011">10660 6727 342 0,'39'3'209'15,"-36"-5"-2"-15,-1 2-11 16,-1-1-21-16,-1 0-6 15,0 1-29-15,0 0 2 0,0 0-21 16,0 0-13-16,0 0-1 16,0 0-12-16,-1 0-6 15,-1 0-11-15,1 0-22 16,-4 4-6-16,-10-2-11 16,-39 29-3-16,21-31-9 15,-2 4-5-15,8-3-6 16,-4 4-3-16,16 1-5 15,-3 0-2-15,-10-5-3 16,7 3-1-16,-8-1-1 16,5-2 1-16,8 7-1 15,5-3 0-15,-1 0 0 16,8 3 0-16,0-2-1 16,-2 2-2-16,5 2-1 15,-5-1 1-15,3 1 0 16,3 3 2-16,0-2 0 0,0 6 0 15,0 4 0-15,0 0 1 16,-7 0 1-16,3 5-1 16,-3 0 1-16,-1-1-1 15,-6 4 0-15,7-1 0 16,-6-4 1-16,3 2-1 16,11 0 0-16,-8-6 0 0,4 0-1 15,2-2 0 1,-7-5 1-16,4 5-1 0,-2-1 1 15,3-3 0-15,-2-2 0 16,0 0 0-16,0-4 1 16,-2 2-1-16,5-2-1 15,2 2 1-15,1-5-1 16,-1 4 0-16,0-6 0 16,-2 0 0-16,1-3 0 15,1 0 0-15,0 0-2 16,0 0 1-16,0 0 1 15,0 0-1-15,0 0 1 16,6 4 0-16,2 0 1 16,-1 0 1-16,-7-4 0 15,10 6 1-15,4-5 4 16,31 28 7-16,-21-28 11 0,-6 0 3 16,4 5 1-1,-4-7-5-15,12 7-8 0,1-6-1 16,-8-6-1-16,2 6-2 15,-12-7-3-15,-3 0 0 16,0 2-3-16,4-1-1 16,-9 2-1-16,7 1-1 15,-1 0-1-15,2 3 0 0,-7 1-2 16,-6-1-1-16,-2 5-31 16,-9-4-28-16,9 3-87 15,2 2-15-15,-5 0 94 16</inkml:trace>
  <inkml:trace contextRef="#ctx0" brushRef="#br0" timeOffset="125710.515">11077 6950 461 0,'0'-3'274'0,"3"-3"-8"16,0-1-33-16,-1 4-39 16,0-1-17-16,-2 1-33 15,0 2-14-15,1-2-18 16,-1 1-4-16,0 1-13 16,0 0-9-16,0 0-27 15,0-1-16-15,0 1-24 16,0 0-6-16,0 1-7 15,-3 11 0-15,-6 18 0 16,-19 48-1-16,12-36 0 16,2-3 0-16,4-8-1 15,8-1 0-15,-7-7-1 16,2 2 1-16,-9-6-1 0,-3-6 0 16,13 1 0-16,1-5 0 15,2 0 0-15,-3-2 1 16,12-2 0-16,-9-2 1 15,2-2 1-15,8 2-6 16,-13-4-38-16,-2 0-32 16,5-1-76-16,-4 1-31 15,5 0-104-15,12 1-85 0,1-2 239 16</inkml:trace>
  <inkml:trace contextRef="#ctx0" brushRef="#br0" timeOffset="126057.944">11232 7196 690 0,'-1'-4'379'0,"-2"2"-74"16,1 2-78-16,1 0-74 16,0 0-28-16,-1 0-33 0,1 0-11 15,-1 9-15-15,-3-1-8 16,0-1-11-16,2 1-4 16,1-5-13-16,0 0-6 15,1-2-9-15,-1 0-2 16,1 0-3-16,0 1-1 15,0-2-1-15,0 0 3 0,0 0-46 16,0 0-50-16,1 0-145 16,0 0-141-16,0 0 230 15</inkml:trace>
  <inkml:trace contextRef="#ctx0" brushRef="#br0" timeOffset="126826.745">11686 6906 518 0,'2'-5'302'0,"-2"3"-36"16,0 0-49-16,1 1-61 15,-1-1-25-15,0 1-35 16,0 0-13-16,0-1-23 16,-1 1-2-16,0 1-3 15,0 0-1-15,-1 0-6 16,-12 19-4-16,-33 37-9 16,26-30-4-16,-2 9-7 15,0-8-2-15,-8 1-4 16,17 8 1-16,-6-12 1 15,11 3-1-15,8-8-4 16,-8-4-3-16,19 2-5 16,-10-1 0-16,14 0 1 15,9-3-2-15,-5-1 3 0,8-5 0 16,-1-2 1-16,-4-6 1 16,1-5-1-16,6 0 1 15,7-10-2-15,-3-1 2 16,23-2-2-16,-11-7 1 15,-4 2-2-15,-8 1 1 16,-16-7 1-16,-3 4 0 16,-5-6 2-16,13 3-1 15,-22-5 1-15,3 0 0 16,-11 3-2-16,-13-2-2 0,19 16-2 16,-21 0-1-16,-5 9-3 15,8 1-1-15,-19 2-1 16,15 1-1-16,3 5-1 15,-6 2 0-15,2 4-1 16,10 2 1-16,0 2-6 16,0 0-29-16,8 4-96 15,-6 2-104-15,9 3 141 16</inkml:trace>
  <inkml:trace contextRef="#ctx0" brushRef="#br0" timeOffset="128043.501">12465 7095 328 0,'9'-9'192'0,"-3"0"-21"15,-2-5-17-15,6 2-17 16,-3 4 0-16,-4 5 10 16,-3-1 4-16,0 4 4 15,-1-1-3-15,0 0-27 16,0 0-21-16,0 0-31 0,0 1-6 15,0 0 2-15,-9 6 3 16,-14 13-12-16,-26 21-10 16,31-18-22-16,-9-3-6 15,9 1-10-15,-3-3-3 16,-9-5-2-16,6 0-1 16,-3-3-1-16,3 0-1 15,7-1-1-15,7-1 1 16,4-2-1-16,-8 0-14 15,13-5-43-15,1 2-27 0,-10-2-82 16,16 0-58-16,-11 1 144 16</inkml:trace>
  <inkml:trace contextRef="#ctx0" brushRef="#br0" timeOffset="128408.684">12317 7031 940 0,'-9'-3'481'15,"-5"6"-145"-15,2-2-148 16,9 1-35-16,-5 8-54 15,-2-3-19-15,12 13-32 0,-2-3-13 16,3 2-15-16,2 1-3 16,2 0-6-16,-2 0 0 15,6-4 1-15,1 0-1 16,1-4-3-16,-4-5 1 16,3-3-1-16,6 3-2 15,-6-7 3-15,9 3-11 0,-17-3-52 16,5-5-41-16,-4 0-153 15,12 5-127-15,14-1 237 16</inkml:trace>
  <inkml:trace contextRef="#ctx0" brushRef="#br0" timeOffset="129095.402">12963 6821 793 0,'3'-3'425'16,"-10"-2"-115"-16,5 3-99 15,-5-2-33-15,0 4-58 0,7 2-25 16,-4 2-40-16,-5 4-11 16,5 3-7-16,-8 7 2 15,6 12 6-15,-3 0 0 16,-11 6 0-16,12 7-5 16,-9-6-9-16,2 0-4 15,1-2-9-15,-7-9-4 16,12 0-7-16,-3-2 0 0,8-5-2 15,-6-3-1-15,1-11 2 16,3 1 1-16,-2-5 3 16,6 0-2-16,10 0-45 15,-2-8-39-15,5-4-121 16,4-6-100-16,-10-1 187 16</inkml:trace>
  <inkml:trace contextRef="#ctx0" brushRef="#br0" timeOffset="129642.328">13242 6863 775 0,'10'-6'432'15,"0"0"-91"-15,-1 4-127 0,-4 1-33 16,1-1-59-16,-12-1-26 15,2 4-45-15,-5 3-12 16,-5 2-4-16,-1 7 1 16,-3 2 6-16,-1 1-3 15,-1 10-6-15,-1 4-3 16,0 5-4-16,1-4-2 16,5 3-7-16,0-7-3 15,2 0-7-15,-1 0-1 0,5-7-3 16,3 4 0-16,3-6-2 15,2 2 1-15,4-1-1 16,1-3 1-16,8-2 1 16,3-2 0-16,0-5 4 15,0-6 2-15,6-5 2 16,6-1 0-16,13-7-3 16,1-3 0-16,3-5-2 15,-5-3 0-15,-5-1 3 16,4-1 1-16,-14-6 1 15,-1 2 0-15,-14-3 2 16,-6 0 0-16,-9 6 0 16,-6-5-2-16,-5 5-4 15,-12 0-2-15,2 3-4 16,3 5 0-16,-10 5-1 0,5 1 0 16,-3 5-1-16,1 3 0 15,12 0 1-15,3 4-9 16,2 0-67-16,1 2-56 15,-7-1 77-15</inkml:trace>
  <inkml:trace contextRef="#ctx0" brushRef="#br0" timeOffset="130792.029">13599 6646 245 0,'-1'0'209'0,"0"0"66"15,0 0-36-15,0 0-46 16,0-1-20-16,0 0-36 16,0 0-14-16,-1 1-16 15,1 0-4-15,0 0-9 0,0 0-8 16,0 0-16-16,0 0-8 16,0 0-8-16,0 0-3 15,0 0-3-15,0 0 0 16,1 0 0-16,0 0-1 15,21 4-5-15,25 25-4 16,-18-19-13-16,7-5-3 16,-14-10-9-16,5 1-1 0,-3 2-2 15,-13-4-1 1,1-2-1-16,-6 4 0 0,-5-1-1 16,-1 4 1-16,-1 3-2 15,2-2-1-15,-1 0-47 16,0 0-33-16,0 0-97 15,-2 0-56-15,-2 7-80 16,-2 2-49-16,3-1 233 16</inkml:trace>
  <inkml:trace contextRef="#ctx0" brushRef="#br0" timeOffset="131577.238">14125 6508 598 0,'2'-5'311'0,"-1"2"-70"15,0-1-31-15,2-2-47 16,-3 5-16-16,0 0-22 16,1-3-6-16,-1 3-17 15,0 0-15-15,0 0-32 16,0 0-12-16,0 0-12 16,0 1 3-16,0 0-2 0,-3 11-4 15,-6 7-8-15,-14 33-4 16,8-27-4-16,2-3-2 15,4 1-4-15,-3 2-1 16,8-7 0-16,-1 4-2 16,-3-8 2-16,1-7-1 15,2 2-1-15,0-7 2 16,4 5 1-16,0-6 4 16,1-1 0-16,0 0-1 0,0 0-5 15,0-1-4-15,6-7-3 16,0-3-1-16,20-23 0 15,-15 26 0-15,0 3 2 16,1 0 1-16,-4 0-1 16,-1 5-2-16,-3 3-1 15,1 4 0-15,3 2 3 16,1 1 2-16,-3 0 2 16,8 1 1-16,-5-5 1 15,6 2 0-15,5-4-1 16,-8-2-1-16,10 2 1 15,2-1-2-15,-9-1 0 16,0 1 3-16,-6-2-23 16,-3-2-22-16,12 1-95 15,-2-1-93-15,6-6 143 16</inkml:trace>
  <inkml:trace contextRef="#ctx0" brushRef="#br0" timeOffset="131906.796">14409 6496 752 0,'-8'-5'421'0,"-1"4"-73"15,-6 1-99-15,1 0-105 16,3 7-37-16,8 9-42 15,0 0-9-15,1 9-11 16,1 5 0-16,-13-2-2 16,13 3-1-16,-2-3-4 15,-14-5-5-15,-3-1-11 16,4-3-5-16,7-1-8 16,9-1-1-16,-5-4-1 15,9-2 0-15,-15-5 0 16,7-5 1-16,4 0-33 15,-2 0-34-15,2-1-149 0,0-1-115 16,0 0 198-16</inkml:trace>
  <inkml:trace contextRef="#ctx0" brushRef="#br0" timeOffset="133158.258">14576 6495 1411 0,'3'2'39'0,"-1"-5"9"0,6 4 42 15,-2-4 1-15,3-1 1 16,7 4-4-16,3 0-7 16,5 4-19-16,11 3-8 15,-5 1-13-15,-1 1-2 16,7 7-6-16,-11-1-4 15,-6-3-10-15,0 3-4 16,-8-2-4-16,-7-2-2 0,4 11 0 16,-8-3-1-16,-4 1 0 15,-11-1 0-15,11 5-1 16,-4-3-1-16,0 1 0 16,8 4-1-16,-9-5 0 15,0 4 0-15,3 2 0 16,-4 1 0-16,2 6 0 15,3-2 0-15,-8-1 0 16,11 5 2-16,-3-6 0 16,7 5 2-16,0-4-1 15,-5-8 0-15,5-3-2 16,6 5 0-16,-9-12-2 16,2 6 0-16,-7-6 0 15,-9-6-1-15,17 4 0 16,0-1 0-16,1-2 1 15,-3-3 1-15,0-3-1 16,-7-3 2-16,-2 1 4 16,6 0 3-16,3 0 1 0,3 1-3 15,-3-1-4-15,-1 0-4 16,0 0-1-16,-6 0 0 16,-9 2 1-16,-37 15 1 15,28-4 4-15,-2-3 0 0,0-1 2 16,-1-1-1-1,4-4-1-15,0 1-1 16,5 3-2-16,1-3-1 0,0 3-1 16,1-3-1-16,-8 1 0 15,5-1 0-15,-3 1-2 16,2 0 1-16,7 0-1 16,2 1 0-16,6-5-1 15,4-1 8-15,2 0-54 16,0-2-47-16,1 0-125 15,20-4-400-15,43-19 424 16</inkml:trace>
  <inkml:trace contextRef="#ctx0" brushRef="#br0" timeOffset="134174.245">15229 6257 459 0,'-5'1'289'0,"-12"2"-24"16,16 0-91-16,5-4-23 15,-3 2-36-15,-1-1-9 16,0 0-12-16,-1 0 1 15,0 0 9-15,1 0 4 16,0 0 3-16,0 0-1 0,9 4-10 16,2-2-9-16,15-2-22 15,26-5-12-15,-22 1-19 16,5-5-5-16,-12 3-7 16,3-3-2-16,-13 0-7 15,0 8-3-15,-5-4-8 16,-3 11-3-16,-5 2 0 15,0 3-1-15,-4 5 4 16,-3-3 1-16,-6 3 0 16,-4 3-1-16,-10 3-1 15,0-2 1-15,-6 1-2 16,11 1 0-16,11 2 1 16,-15-3-2-16,6-3 1 15,0-3-1-15,-10-5-1 16,21 3 0-16,5-3 0 15,-10-5 0-15,7 1-1 0,-1-5 0 16,0 3 0-16,9-1-1 16,-1-2 0-16,0 3 0 15,0-4 1-15,0 0 1 16,0 0 4-16,0 0 6 16,0 0 8-16,0-1 5 15,0 0 1-15,16-1-3 16,30-1-4-16,-33 1-4 0,8 2-3 15,-7-4 0 1,7 4-2-16,10 7 0 0,-2-3 4 16,7 3 3-16,0-4 4 15,-7-5 0-15,-3 2-2 16,-2 1-2-16,-3 0-7 16,-4 1-2-16,-4-5-2 15,-1 0-1-15,-6 0-1 16,4 3-4-16,-5 0-46 15,-3-5-32-15,-2 2-81 16,-1 2-59-16,0 0-382 16,0-1 403-16</inkml:trace>
  <inkml:trace contextRef="#ctx0" brushRef="#br0" timeOffset="147125.395">2388 8816 249 0,'0'-8'182'0,"13"2"24"15,-10-6-12-15,0 5-28 16,2-3-7-16,-9 3-7 16,-5-3-3-16,2 4-18 15,9 6-12-15,5 0-25 16,4 5-11-16,-6-2-24 16,-6-6-15-16,-4 8-18 15,4 5-3-15,-4 2 1 16,-2 8 4-16,-3-3-2 0,5 1-5 15,0 7-8 1,-1-2-2-16,3-3-5 0,1-2 0 16,0-4-2-16,15 1 1 15,-12-5 1-15,-1-5 1 16,-6-1 0-16,4 0 3 16,-1-4 11-16,-1 1 1 15,4-2 2-15,-1 0-4 0,1 0-11 16,2-15-3-16,6-33-3 15,0 21 0-15,-1-1-2 16,-2 1 0-16,3 4 2 16,-1 3-1-16,-5 0 1 15,-2 1 0-15,0 4 0 16,-8 3 0-16,4 3-1 16,-8 2 0-16,3 5-2 15,-5-3 0-15,-2 5-4 16,2 1-2-16,-6 6-2 15,1 3 0-15,-3 7 1 16,0 6 1-16,-3 2 3 16,3 7 0-16,4 0 0 15,4-2 0-15,2 0-1 16,5 6 1-16,2-3 0 16,-1 0 0-16,9 3 1 0,-7-12 2 15,0 7 0-15,0-4-1 16,-6-1 1-16,9 5 0 15,1-7 0-15,3 7 0 16,0-4 1-16,2-8-1 16,-2 1 1-16,-1-11 0 15,3 1 3-15,-1-1 0 16,9-6 4-16,3-2 2 0,9-10 0 16,14 10 1-16,-5-8-2 15,3 2 0-15,-5 0 0 16,-5-5-2-16,-4 6-1 15,-13 0-1-15,-5 0-2 16,-4 4 0-16,3 2-1 16,-4-1-1-16,0 0 0 15,0 0-1-15,0 0 1 16,3 1-1-16,-3-1 1 16,4 2 3-16,-4-2-26 15,0 0-31-15,0 0-130 16,0-1-149-16,0 0 209 15</inkml:trace>
  <inkml:trace contextRef="#ctx0" brushRef="#br0" timeOffset="148487.153">2157 8434 340 0,'5'-11'228'0,"-2"7"11"15,8-5-24-15,-5 9-47 16,-3-3-18-16,-2-1-27 15,-1 3-10-15,0 0-25 16,0 0-10-16,0 0-13 16,0 0-4-16,0 0-5 15,-1 1-3-15,0 0-7 16,0 0-6-16,-6 3-3 0,-6 5-3 16,-34 37-12-16,23-29-4 15,-7 2-8-15,3-4 0 16,1-9-3-16,-5 1 1 15,19 3-3-15,-11-11 0 16,11 5-2-16,2 1-1 16,-3-4 0-16,5 4-2 15,9 5-1-15,0-2-1 0,-14-2-1 16,10 1-1-16,-12 4 0 16,2-2 1-16,16 9 0 15,-2 2 1-15,-7 1 1 16,6 3 0-16,-11 4 1 15,2 0 0-15,2 7 0 16,1 0 0-16,1 2 0 16,0 3 0-16,-4-4 0 15,-1 5 0-15,-2-2 1 16,1-3-1-16,1-5 0 16,3-1 0-16,5 2 0 15,-4-2 0-15,4 4 0 16,-5-2 1-16,0-2-1 15,-1 1 0-15,7-1 0 16,0 1 1-16,0-5-1 16,2 0 1-16,-4-6 0 0,-2-1 1 15,4-2 0-15,-2-3 0 16,4-1-1-16,3-1 0 16,-2-5-1-16,6 6 0 15,-7-4 0-15,2 1 0 16,3-1 0-16,-3-3 0 15,5 1 0-15,4 1 1 16,-5-3 1-16,1 0-1 16,0-1 0-16,-6-3-1 0,6 5 1 15,1-2-1-15,2 0 1 16,3 1 0-16,4-3 1 16,4-1 0-16,0-4 1 15,8 1-1-15,0-2-1 16,-8 0 1-16,0 2-1 15,-5 0 0-15,-6 0 0 16,10 8 0-16,-1-5 0 16,-4 0 1-16,-2 1-1 15,-5-5 0-15,-3 6 0 16,1-1 0-16,-2 0-32 16,0 1-54-16,5 3-187 15,-2-7 174-15</inkml:trace>
  <inkml:trace contextRef="#ctx0" brushRef="#br0" timeOffset="149636.373">2671 9067 1322 0,'1'0'75'16,"4"-3"-18"-16,2 3 63 15,-3-4-16-15,1 3-17 16,-5 0-9-16,-1 1-16 16,1 0-6-16,0 0-11 15,0 0-2-15,-1 0-6 16,0 0-4-16,-1 4-9 15,-6 11-2-15,-13 33-1 16,12-26-2-16,-2-4-3 0,2 2-3 16,1-4-3-16,2 0-2 15,5 2-2-15,1 5 0 16,0-6-1-16,-2-2-1 16,2-3-2-16,0-4 1 15,8 8-1-15,-4-6 0 16,4-4 2-16,0-1 1 15,-2-7 1-15,7 5 1 0,-1-4 2 16,6-10 2-16,0-2-1 16,2-8 0-16,9 3-3 15,0 2-1-15,4-7 0 16,-5 0-1-16,-9-3-1 16,0-4 1-16,-9 6-1 15,-4-2 1-15,7 5-1 16,-7-1 0-16,-1 4 0 15,3 2-2-15,-10 2-1 16,1 8 1-16,3 2-2 16,0 4-1-16,-3 0-4 15,1 0-2-15,-1 0 0 16,0 0 2-16,0 0 2 16,-3 10 1-16,0 6 0 15,-5 27 1-15,5-22 1 16,-5 1 0-16,2 0 1 0,5 1 0 15,-1-1-1-15,5-1 1 16,5-2 0-16,-4 0 1 16,7-3-1-16,-2-2 1 15,-1-5 0-15,3 3 1 16,-6-10 1-16,11 1 1 16,-7-2 0-16,4-5 1 15,6-5-38-15,-2 4-48 0,3-10-187 16,0-2 170-16</inkml:trace>
  <inkml:trace contextRef="#ctx0" brushRef="#br0" timeOffset="150689.525">3256 8487 329 0,'0'-8'263'16,"3"1"22"-16,14 3-83 16,-11 3-30-16,-2-2-35 15,3-3-14-15,-10 5-37 16,6 1-6-16,1 4-18 15,-5-4-3-15,0 0 7 16,0 0-6-16,-7 11-15 16,2 4-8-16,-32 30-15 0,24-31-5 15,-1 0-8-15,9-1 0 16,-1-4-1-16,0-1 0 16,5-4 2-16,-3-1 2 15,4-3 5-15,3-1-1 16,-2 0-3-16,0 0-5 15,0 0-8-15,8-19-1 0,23-21-5 16,-9 26-2-16,-1 7-3 16,-2 3 2-16,1 3-1 15,-11 2 0-15,-4 3 0 16,12 6 1-16,-20 3 3 16,5 1 2-16,-1 6 3 15,-16 0 1-15,15 3 2 16,-8 4 2-16,-1 0 3 15,4-1-1-15,-13 0 2 16,-4 0 0-16,-2 1 1 16,-2-3 0-16,-5-4 1 15,10-3 1-15,-8-3 1 16,9-10-1-16,5-3 2 16,0-1-1-16,7-14 0 15,-4 3-2-15,6-7-6 16,2-4-3-16,4 2-4 0,2 5-3 15,2 0 0-15,2 9-2 16,4 5 1-16,-1-1-1 16,2 7 0-16,-3-4 1 15,2 5 1-15,3 1 2 16,1 7 1-16,2 0 2 16,-1 2 0-16,4 6 1 15,5-6 1-15,5 2 0 16,2-4 2-16,-14-10 0 0,-3-5 1 15,-2-2 0-15,-4-8-9 16,11 3-26-16,-4-4-72 16,-6 2-46-16,15-1-141 15,-6-9 176-15</inkml:trace>
  <inkml:trace contextRef="#ctx0" brushRef="#br0" timeOffset="151111.398">3626 8419 705 0,'-6'-7'431'0,"0"-2"-34"16,3 3-180-16,1 4-38 16,2 2-74-16,-2 1-31 15,1-1-45-15,0 0-14 0,0 0-9 16,-1 18 0-16,-6 31 6 16,3-28 2-16,-2 4 3 15,3-2 1-15,-1-1-2 16,0 4-1-16,3-3-4 15,-2-1-2-15,0-3-2 16,1-2 0-16,-2-3 0 16,2 1 0-16,0-4 1 15,1-3 2-15,-1-3 2 16,0 0 10-16,2-4-62 16,0-1-43-16,0 0-127 15,0-1-102-15,0 0 199 16</inkml:trace>
  <inkml:trace contextRef="#ctx0" brushRef="#br0" timeOffset="151410.26">3524 8592 505 0,'-16'-39'354'0,"16"39"51"16,0-2-148-16,2 3-86 16,-2-1-25-16,0 0-34 15,7 1-20-15,-2 0-24 16,13 5-7-16,32 6-13 16,-27-12-8-16,14 0-14 15,-14-1-5-15,-1 0-6 16,-4 0-1-16,-2-4 6 15,-3 0-23-15,-15-3-106 16,2 4-99-16,3 7 119 16</inkml:trace>
  <inkml:trace contextRef="#ctx0" brushRef="#br0" timeOffset="152423.835">3820 8331 339 0,'-9'2'268'16,"7"6"21"-16,-5-8-80 0,-2 2-34 16,10-1-53-1,1-1-14-15,-1 1-12 0,-1-2 2 16,0 1-4-16,22 0-11 15,36 2-23-15,-28 0-8 16,6 0-14-16,3 8-3 16,-5-8-5-16,4 13-3 15,-11-2-8-15,-2-1-3 16,-5 0-7-16,-4-5-2 0,-7 6-1 16,-2 3 0-16,-3 10 1 15,-4 0 0-15,-4 2-1 16,-5 0 0-16,-3 5 0 15,1-4-1-15,1 5 1 16,4 3 0-16,-1 1 1 16,1 5-1-16,-2-3 0 15,4-1 0-15,-2 1 1 16,2-5 1-16,-3 4 2 16,-1-3 2-16,0-4 1 15,2-1 0-15,4-5-2 16,-1 1-1-16,2 1-2 15,-4 1-1-15,2-4 0 16,0-2-2-16,3-2 1 16,-4-8-1-16,1 5-1 0,1-1 1 15,-1 0-1-15,-1-2 0 16,1-5 0-16,-2-1 0 16,-2-8 1-16,4 6-1 15,0-3 2-15,-3-7 1 16,3 6 2-16,2-3 1 0,0 0 1 15,-1 0 0-15,-3 0-3 16,-17-1 0-16,-26-3-4 16,34 6-2-16,-1 2 1 15,2 5 0-15,-6-6 0 16,-5-3 1-16,-1-1 0 16,5-1 0-16,12 2-1 15,5 3-1-15,-2 0-1 16,-2-3 1-16,-5-3-2 15,-5-5 0-15,13 7 0 16,4 3-7-16,2-1-84 16,-2-1-61-16,0 0 90 15</inkml:trace>
  <inkml:trace contextRef="#ctx0" brushRef="#br0" timeOffset="153085.058">4545 8736 624 0,'-1'-1'320'16,"0"0"-83"-16,0 0-29 15,0 0-58-15,0 0-17 16,0 0-16-16,1 0-9 16,0-1-10-16,2 0-5 0,17 0-21 15,33-24-7-15,-29 29-4 16,14 6-3-16,5 0-7 16,0 0-3-16,6 0-10 15,-12-3-6-15,-5-3-11 16,0-3-3-16,-4 2-6 15,-2-5-1-15,-8-4 1 16,-6 0-1-16,-5-5 1 16,1 5-8-16,-7 3-67 15,-2-2-53-15,-7 6-152 16,-4 1-148-16,-1 6 266 16</inkml:trace>
  <inkml:trace contextRef="#ctx0" brushRef="#br0" timeOffset="153425.156">4564 8930 467 0,'-1'-9'341'15,"2"7"82"-15,-1-5-123 0,4 9-66 16,-1-7-27-16,1 1-47 16,8 2-20-16</inkml:trace>
  <inkml:trace contextRef="#ctx0" brushRef="#br0" timeOffset="153454.079">4793 8935 2727 0,'207'34'-60'0,"-209"-25"60"0</inkml:trace>
  <inkml:trace contextRef="#ctx0" brushRef="#br0" timeOffset="156498.88">4528 8974 329 0,'-1'-1'169'0,"0"0"-37"16,0 0-10-16,0-1-17 16,-1 1-9-16,1 0-17 15,0 0-4-15,0 0-5 16,0 0-2-16,1 0-5 15,0 0-5-15,0 0-13 0,0 0-6 16,-1-1-4-16,1 1-1 16,0 0 3-16,-1 0 4 15,1 0-9-15,-1 0-4 16,1 0-10-16,0 0-3 16,0 1 1-16,0 0 2 15,0-1 7-15,0 0 1 16,14 0 3-16,-6-1-2 0,29 4-9 15,-29-2-3-15,5 4-6 16,-4-5 0-16,3 1-1 16,0 2 0-16,-5-2 1 15,10 3 2-15,-2-1 0 16,-3-2 1-16,3 3-2 16,-6-3-1-16,-10-6-2 15,3 6-1-15,8 0 0 16,-3 0 1-16,19 9-2 15,-18-10 0-15,-4 0-1 16,-6-1-1-16,-2-3-1 16,4 5 0-16,0 0 1 15,0 0-1-15,0 0 1 16,7 1-1-16,-7-1-2 16,1 0 0-16,0 0-12 0,-1 0-26 15,0 0-117-15,0 0-121 16,0 0 168-16</inkml:trace>
  <inkml:trace contextRef="#ctx0" brushRef="#br0" timeOffset="186080.406">5742 8654 313 0,'10'-6'198'0,"4"-4"10"15,27-19-8-15,-36 23-19 0,-2 0-13 16,-3 2-27-16,-2 4-20 16,3 0-26-16,-2 0-7 15,0 0-9-15,0 0 0 16,0 0-8-16,0 0-8 15,-2 11-20-15,-1 5-9 16,-3 30-13-16,0-22-4 16,3 5-7-16,-8 2-1 15,1 8-4-15,8 3 1 16,-6-2-1-16,9 3 0 0,-12-6 1 16,-7-11-1-16,0 1 0 15,0-6 0-15,2-5 1 16,8-2 0-16,8-7 1 15,-8-4 3-15,7-3 3 16,-6 0-15-16,7-4-62 16,1 2-41-16,11-5-124 15,-4 0-100-15,15 1 213 16</inkml:trace>
  <inkml:trace contextRef="#ctx0" brushRef="#br0" timeOffset="186480.318">5928 9002 737 0,'1'-3'385'0,"-1"2"-85"16,0 0-98-16,0 0-70 16,0 0-29-16,0-1-36 15,0 2-11-15,0 0-15 16,0 0-2-16,0 7-9 15,0 0-5-15,0 1-9 16,1-1-4-16,-1-3-3 16,0-1-1-16,0-2-2 15,0-1 1-15,0 0-1 16,0 0-21-16,0 0-89 16,0 0-66-16,0 0 94 0</inkml:trace>
  <inkml:trace contextRef="#ctx0" brushRef="#br0" timeOffset="187379.747">6363 8639 542 0,'1'-5'299'0,"-1"3"-57"0,1-1-45 15,0-1-68-15,3 0-19 16,-1 0-26-16,-3 3-9 15,0 0-17-15,0 0-9 16,2-2-15-16,1 1-2 16,-3 1 3-16,1 0 3 15,-1 1 12-15,0 0 1 0,2 21-1 16,-11 27-6-16,-7-18-16 16,1 1-6-16,-3 3-9 15,1 3-3-15,-5-7-4 16,6-2 0-16,8 0-2 15,-1-6 0-15,9 1-1 16,-4-1 0-16,5-3 0 16,-1 3-1-16,-5-2 0 15,2 0 0-15,-10-5 0 16,12 0 0-16,12 1 1 16,-5-5-1-16,8-5 1 15,3-1 1-15,-6-7 3 16,14 0 1-16,6-3 1 15,-6-8 0-15,4-5-3 16,-6-3 0-16,2-1-2 16,1 2-1-16,-1-3 0 0,3 1-1 15,-12 3 2-15,4 2 0 16,-10 6 2-16,-9 2 2 16,-7-1-2-16,-10 8-1 15,0 0-5-15,-1 2 0 16,0 3-1-16,4 4 1 15,-1 9 1-15,1-2 1 0,3 5 2 16,4-6 1-16,-3-3 0 16,4 1-1-16,4 0-2 15,1 4-1-15,0-2-1 16,0-2 1-16,-1 2 1 16,4-5 1-16,8-2-32 15,4 4-47-15,4-6-184 16,-3-3 168-16</inkml:trace>
  <inkml:trace contextRef="#ctx0" brushRef="#br0" timeOffset="188163.287">7344 8776 619 0,'6'-17'313'16,"3"11"-85"-16,-5-6-24 0,-1 8-52 15,0 1-23-15,-3 2-41 16,0 1-15-16,-1 0-14 16,0 0-2-16,0 0 2 15,-5 17 3-15,-16 29 2 16,7-24-4-16,-7 4-16 15,0-1-9-15,0 5-14 16,-1 1-3-16,-2-6-8 16,-11-5 0-16,23-5-3 15,2-2 0-15,8 3-2 16,1-2 0-16,-15-3 0 16,-3 3-1-16,-1-5-1 15,8 0-2-15,-1-4-22 16,4-3-23-16,1-2-79 15,8 0-59-15,4-3-368 16,-2-5 365-16</inkml:trace>
  <inkml:trace contextRef="#ctx0" brushRef="#br0" timeOffset="188496.41">7205 8804 966 0,'-1'-8'417'0,"-8"12"-220"16,2 3-35-16,5 1-43 16,-3 7-13-16,-3-4-15 15,4-2-7-15,7 9-19 16,-1-6-11-16,1 2-15 16,3 3-6-16,3-2-3 15,3 3-1-15,4-4-5 16,0 3-3-16,0-2-7 15,-3-5-2-15,1 2-3 16,0-3 0-16,-4-3-2 16,2 2-1-16,-4-5-1 15,0 1-2-15,-2-2-42 16,3-1-33-16,1 2-59 16,-4-2-43-16,2 0-109 15,1 2-268-15,-6-3 369 0</inkml:trace>
  <inkml:trace contextRef="#ctx0" brushRef="#br0" timeOffset="189263.422">7913 8660 560 0,'0'-8'293'0,"3"1"-76"15,4 2-30-15,-4-2-50 16,3 3-16-16,-3 0-15 16,-3-1-5-16,2 4-3 15,-2 1-3-15,0-1-12 16,0 0-12-16,0 1-27 16,0 0-8-16,0 0-2 15,1 9 6-15,-2 16 14 16,-5 33 2-16,-10-22-11 15,2 2-7-15,-4 3-17 16,2-3-4-16,7-6-5 0,0 0-3 16,7-8-1-16,-1-6-1 15,-2 0 0-15,2-3-1 16,0-6 1-16,2 2 1 16,1-5 0-16,-3-4 0 15,3 0-14-15,-1-2-34 16,0-1-95-16,1 0-74 0,0-1 122 15</inkml:trace>
  <inkml:trace contextRef="#ctx0" brushRef="#br0" timeOffset="189913.207">8377 8614 802 0,'-6'0'413'16,"2"1"-134"-16,2 1-105 16,1-2-27-16,0 0-52 15,0 0-15-15,0 0-12 0,-4 2-3 16,-2 9-2-16,-8 3-1 15,-24 31-10-15,25-22-4 16,-1 8-7-16,-5-1-4 16,-1 4-12-16,-4-6-3 15,1 1-5-15,14 4-2 16,1-10-3-16,-1 1-2 16,11-3-3-16,-6-10 0 0,-1 4-2 15,21 3 1-15,-9-11 0 16,8 3 0-16,9-4 2 15,-5-2 0-15,6-2 3 16,-3-2 1-16,6-6-1 16,-2-10 0-16,7-3-2 15,4-1-3-15,1-4-2 16,-3 1 0-16,-3 2 0 16,-6-3 0-16,-7 4 2 15,-1-1 0-15,-1-4 3 16,-11 0 1-16,-1-2-1 15,-9-3 1-15,-11 1-2 16,10 2-1-16,-14 6-3 16,6 4 0-16,-6 3-1 0,-8 4-1 15,4 5-1 1,-2 0 0-16,-5 5-1 0,16 1-1 16,-2 4 0-16,3-2 0 15,14 5-1-15,-10 0 0 16,1 0 3-16,4 2-28 15,1-2-103-15,0-2-65 16,4 3-397-16,4-3 385 16</inkml:trace>
  <inkml:trace contextRef="#ctx0" brushRef="#br0" timeOffset="190529.071">8798 8424 640 0,'-2'-1'326'0,"1"-1"-82"15,-1-5-34-15,1 6-41 16,0-4-17-16,0 4-26 16,0 0-13-16,0 0-18 15,0-1-4-15,0 1-10 16,1 0 0-16,0 0-3 15,0 0-4-15,0 0-7 16,10 1-2-16,11 3-11 16,34 10-4-16,-22-17-15 15,3 5-6-15,-2-2-11 16,3-3-5-16,-15 3-2 16,-1-10-1-16,-14 0-1 15,-2-3-1-15,3 6-2 0,5 3-23 16,-6 1-78-16,-11 2-71 15,1 2-284-15,-18-2 288 16</inkml:trace>
  <inkml:trace contextRef="#ctx0" brushRef="#br0" timeOffset="191613.234">9445 8227 652 0,'3'-4'396'15,"-3"0"-58"-15,0 1-101 16,0 2-29-16,0 0-65 16,0 0-35-16,0 1-49 15,0 0-17-15,0 0-7 16,1 4 3-16,0 13 7 0,0 29-1 16,-16-24-7-16,4-2-3 15,2 10-7-15,-7-3-5 16,3 3-7-16,5 3-3 15,-4-16-3-15,0 0-1 16,3-7-1-16,1-4-1 16,3 5 1-16,2-4 0 15,-1-5 4-15,2 4 1 16,2-10-31-16,0 1-39 0,5-7-101 16,2-5-81-16,3-1 146 15</inkml:trace>
  <inkml:trace contextRef="#ctx0" brushRef="#br0" timeOffset="191995.731">9708 8188 622 0,'5'1'424'16,"-5"-1"21"-16,1-5-206 16,-1 4-31-16,-1 0-64 15,0 0-23-15,0 0-43 0,1 0-18 16,0 1-21-16,0 0-1 16,-1 0 2-16,-1 2 4 15,-5 20 5-15,-10 31-5 16,4-26-9-16,6 8-5 15,-10-5-7-15,0 0-3 16,8 2-6-16,0-9-1 16,6 0-4-16,1-6-1 0,-4 0-1 15,0-1 0-15,0-5 0 16,2-1 2-16,9-4 6 16,3-5-22-16,-6-5-96 15,8 6 94-15,-8-2-29 16</inkml:trace>
  <inkml:trace contextRef="#ctx0" brushRef="#br0" timeOffset="193378.799">9789 9232 399 0,'-1'0'286'16,"0"0"13"-16,1 0-154 15,0 1-29-15,2 11-42 16,-2-10-1-16,2 3 7 16,-1-1 0-16,-1-4 12 15,0 2 4-15,0-2 0 16,0 0-4-16,0 3-1 15,0-1 13-15,0-2 2 16,0 0-3-16,0 0-20 16,0-1-25-16,0-1-23 15,6-28-5-15,30-44-7 0,-23 30-4 16,8-6-7-16,0 2-3 16,4-4-5-16,-1 7-1 15,5 1-2-15,-12-1-1 16,10 21 1-16,-12-11-1 15,-15 12-1-15,8 9 0 16,-14-1-3-16,7 12-3 0,6 8-2 16,-2 8 0-16,-5 3 4 15,-4 2 2-15,4 14 3 16,1-7 1-16,3 5 0 16,-3 3 1-16,-8-14-1 15,7 5 1-15,0-1 0 16,3-8 0-16,4 3 1 15,-6-6-1-15,11-3 0 16,2 0 0-16,2-3 0 16,-1-2 2-16,-1-5 0 15,3-2 0-15,5-7 0 16,2-6 0-16,7-7-2 16,-3-3 1-16,4-8-1 15,2 3 0-15,1-6 0 16,4-6 1-16,-3 0-1 15,-9-2 0-15,3 8 1 16,-14 2-2-16,-3 12 1 0,-1 5 0 16,-13 10-2-16,9 4-1 15,2 8-5-15,-19-2-1 16,9 12-2-16,-13-3 3 16,-11 10 4-16,9 7 0 15,-8 11 2-15,5 4 2 16,-1 6 3-16,6 0 1 0,-2-8 1 15,3 2-1-15,-1-1-1 16,3-6 0-16,-6-1-2 16,3 0 1-16,-3-7-1 15,3 5 1-15,4-3 1 16,-9 0-1-16,10-4 1 16,-1-9 1-16,0-8-28 15,9-6-51-15,0-6-73 16,-4-3 83-16</inkml:trace>
  <inkml:trace contextRef="#ctx0" brushRef="#br0" timeOffset="202372.43">1385 10912 105 0,'0'-2'122'15,"0"1"21"-15,1 0-6 16,-1-1-13-16,2-2-28 16,-1 0-4-16,0 1 12 15,0 0 8-15,8-4 9 0,-9 6-4 16,0 0-8-16,0 0-4 15,0 0-10-15,0 0-3 16,0 0-6-16,0 0-6 16,0-1-20-16,0 1-11 15,0 0-18-15,0 1-3 16,0 0-5-16,0 0-2 0,6 19-5 16,-2 36-2-16,5-16-1 15,-20-4-3-15,6 2-1 16,-2-6-1-16,-15-7-2 15,12 7-1-15,-1-2 0 16,-9 4-2-16,9-4 1 16,17-5 2-16,-27-2 0 15,18-5 2-15,-3-4 1 16,-12-1-4-16,20-7 2 16,-2 1 3-16,-2-9-10 15,2 0-48-15,0 2-210 16,0-1 176-16</inkml:trace>
  <inkml:trace contextRef="#ctx0" brushRef="#br0" timeOffset="202810.269">1548 11245 746 0,'0'-6'433'15,"0"-3"-78"-15,0 5-131 16,0 3-34-16,0 0-77 16,0-1-30-16,0 1-43 15,0 0-6-15,0 0 0 16,-1 1 1-16,0 0-3 16,0 6-5-16,1 2-11 15,0-1-2-15,0 6 0 16,-6 18 0-16,2-30 1 0,5 4-1 15,2-10-3-15,8 5 1 16,-16 0-5-16,4-1-42 16,2 0-119-16,-1 1-118 15,0 0 156-15</inkml:trace>
  <inkml:trace contextRef="#ctx0" brushRef="#br0" timeOffset="203772.928">2013 10849 467 0,'-2'-2'329'16,"4"2"0"-16,-12 0-112 16,1-1-35-16,16 2-64 15,-16 0-24-15,15 8-20 16,-10 4-3-16,-12 2-1 16,3 10-3-16,13-6-12 15,0-1-7-15,-24 23-8 16,23-11-3-16,-20 14-8 15,3-6-6-15,23-10-7 16,-5 0-3-16,-2-14-6 16,-22 10 0-16,6-12-2 15,-5 4 0-15,2 5-5 0,30-7 0 16,-9 3 0-16,-3-5 0 16,1 2 1-16,7-3 1 15,0 1 1-15,9-3 2 16,3-6 3-16,2-2 2 15,6-8 1-15,-4-4 0 16,11-7-2-16,-4 0-1 0,7-2-2 16,-2 2 0-16,-3 1-2 15,-1-2 0-15,-15 5 0 16,-3 0 0-16,-4 2-1 16,-13 3 2-16,9 3-1 15,0-1 1-15,-5 7 0 16,-3 0-1-16,-10-3-2 15,-1 6 0-15,-3 1 2 16,5 4 0-16,-1 5 1 16,2-2 0-16,2 0 0 15,-1 2-1-15,7 0-1 16,4 2-1-16,5 3 0 16,2-5 0-16,0 2 1 15,7 0 0-15,-3-8 3 16,4 2 7-16,6-5-90 15,-6-2-80-15,5-1 100 0</inkml:trace>
  <inkml:trace contextRef="#ctx0" brushRef="#br0" timeOffset="204556.857">2667 11055 474 0,'34'-33'253'0,"-29"34"-60"16,0-5-30-16,-2 5-50 16,-3-1-13-16,-1 0 2 15,1 0 8-15,0 0 12 16,0 0 4-16,0 0-5 15,-1 1-11-15,-4 15-13 16,-15 27-12-16,6-24-24 16,-10-2-9-16,6 4-18 15,-1-1-8-15,-3 3-9 0,9 4-4 16,-9-4-5-16,-1-3-2 16,7 1-2-16,-1-4 0 15,6 1-2-15,4 0 1 16,-5-2 0-16,0-7 1 15,-3 0 2-15,0-4 0 16,10-4-12-16,6 1-28 0,0-9-112 16,8-1-87-16,-2-9 136 15</inkml:trace>
  <inkml:trace contextRef="#ctx0" brushRef="#br0" timeOffset="204850.073">2567 11082 663 0,'-2'0'401'15,"-2"-3"-24"-15,1 7-171 16,2-4-27-16,0 0-58 16,0 9-26-16,1 9-29 15,6 31-7-15,-1-32-8 16,3-2-3-16,2 4-10 0,4-1-7 15,-5-2-7-15,-2 4-4 16,2-9-6-16,-16 1-1 16,15-1-2-16,-5-7 0 15,-11 2 2-15,21-5 1 16,-11-3-46-16,0-6-47 16,17 0-212-16,-16 0 186 15</inkml:trace>
  <inkml:trace contextRef="#ctx0" brushRef="#br0" timeOffset="205355.693">3115 10847 748 0,'-9'-9'403'16,"4"3"-57"-16,4 3-85 15,-10 1-56-15,22-1-34 16,-8 6-70-16,-3-1-32 16,6 6-41-16,-11 6-5 15,-3 3 2-15,0 11 6 16,3 11 8-16,-1 0 2 0,0 6-2 16,0-1-4-16,-5-5-10 15,-1-2-5-15,4 2-7 16,-4-8-3-16,4-3-2 15,-3-4 0-15,2-2-2 16,5-3 2-16,-4-6 1 16,2 0 1-16,-1-10 3 15,-1-2 0-15,7-5-52 16,5-4-44-16,1-11-127 16,8-3-116-16,4-2 206 15</inkml:trace>
  <inkml:trace contextRef="#ctx0" brushRef="#br0" timeOffset="205922.158">3486 10885 1003 0,'-1'-1'459'16,"-4"1"-213"-16,2 2-36 15,2-2-72-15,0 0-31 16,-2 4-25-16,-5 14-2 16,-41 27-1-16,26-22-4 0,5 8-15 15,3-3-9-15,-1 6-10 16,10 3-6-16,-9-10-9 16,4 0-3-16,2-3-7 15,-5-7-3-15,7 1-5 16,0 0-1-16,6-6-1 15,12 2-1-15,10 0 1 16,-13-5-1-16,5 3 2 16,-8-4-2-16,1-5 2 15,14 1 1-15,3-7 0 16,0-2 1-16,3-6 0 16,3-3-3-16,-3 1 0 15,-2-3-1-15,-4-1 0 16,-4 1 0-16,-2-3 1 0,-6 1 1 15,0-5 0 1,1 3 1-16,-8-8-1 0,0-4 0 16,-8 2-1-16,-1-9-1 15,-3 5-1-15,1 3-1 16,-3 3-2-16,-6 7-1 16,1 7-2-16,-2 4-2 0,2 8 1 15,0 0-2 1,-2 7-1-16,5 4 1 0,8 4-27 15,-7 3-50-15,0 4-145 16,3-1-71-16,-2-3 170 16</inkml:trace>
  <inkml:trace contextRef="#ctx0" brushRef="#br0" timeOffset="206774.197">3713 10718 444 0,'-1'-1'297'0,"0"0"-7"16,1-1-84-16,0 1-30 16,0 0-41-16,0 0-13 15,0 0-11-15,0 0 1 16,0 0 3-16,0 0-5 15,1 0-14-15,7-4-9 16,-7 4-23-16,3-2-13 0,2 1-24 16,-6 1-7-16,8 0-4 15,-6 1 0-15,4 2 4 16,4 0 0-16,0 0 2 16,4 1-1-16,21 6-1 15,-16-8-2-15,-5-1-4 16,3-2-2-16,9 2-3 15,-6 0 1-15,-4-5 0 16,-3 5 0-16,-8-1 0 16,-1-1-1-16,-2 5-2 15,-2-4-2-15,0-1-1 16,0 1-2-16,-1 1 0 16,0 0-2-16,0 0 0 15,0 0-10-15,0 0-54 16,0 0-38-16,1 6-95 15,-2-4-43-15,1 0-107 0,1 4 210 16</inkml:trace>
  <inkml:trace contextRef="#ctx0" brushRef="#br0" timeOffset="207320.736">4333 10431 1061 0,'-3'-2'526'0,"8"0"-268"16,-11-1-100-16,1 1-35 15,18 1-51-15,-16 1-24 16,5 2-10-16,-5 7 10 15,-17 2 5-15,21 2 8 16,-4 5 1-16,13 4-9 16,-15 3-10-16,-3 1-7 15,1 4-14-15,-15-5-5 0,14-3-6 16,-9-4-2 0,9-4-2-16,-1 5 0 0,1-1-1 15,7-2 0-15,-7-3 1 16,3-6 1-16,5-3 0 15,-1-2 1-15,-6-2 3 16,7 0-9-16,-1-1-64 16,1 0-55-16,0 0-152 15,4-10-169-15,3-2 281 16</inkml:trace>
  <inkml:trace contextRef="#ctx0" brushRef="#br0" timeOffset="207765.098">4517 10418 723 0,'10'-1'427'16,"-17"0"-25"-16,7-1-108 0,7 1-90 16,-18 0-43-16,16 1-64 15,-2 2-23-15,-11 1-35 16,17-3-6-16,-15 4-8 16,4 0 0-16,7 4 6 15,-8 9 3-15,2-2 1 16,-3 2 3-16,-4 6-11 15,3 1 0-15,-3 5-10 16,-3 2-6-16,-1-3-1 16,1-1-6-16,2-4 2 15,3-2-1-15,-3-4 0 16,2-1 0-16,2-6 0 16,-3 1 1-16,7-4 0 15,1-1 0-15,-1-2-4 16,4-1-22-16,-3-3-107 15,0-2-30-15,0 2 82 0</inkml:trace>
  <inkml:trace contextRef="#ctx0" brushRef="#br0" timeOffset="209480.799">4539 11181 309 0,'2'-11'240'16,"28"-23"17"-16,-27 28-66 15,-1-2-22-15,5 0-27 16,-3 5-10-16,-1-3-5 16,-4 0 2-16,0 5-10 15,1-4-6-15,2 5-24 16,-2 0-20-16,0 0-27 15,0 0-12-15,0 0-16 16,-1 4-1-16,-3 10 2 16,-2 2 1-16,-9 30-1 15,11-28-1-15,-2 0-4 16,2 0-2-16,-11-5-2 16,9 3 0-16,4-4-1 15,-4-1 1-15,6 0 0 16,-2-2 0-16,2-1 0 0,-5-6 1 15,5-1 5-15,-1-4 1 16,0 2 0-16,-1 0-1 16,2-1-8-16,0 1-4 15,3-9-5-15,2-4-2 16,16-32-4-16,-7 30-1 16,0-2 4-16,0 0 2 0,11 0 3 15,4-3 1-15,7-3 1 16,-5 1 0-16,1 0 0 15,-8 4 1-15,-10 2 0 16,7 6 1-16,-12 3 0 16,2 4-1-16,-3 10-2 15,0-2 0-15,-4 14 1 16,-5 0 1-16,-7-2 2 16,-3 8 1-16,4 0 1 15,4 1 0-15,5 1 1 16,-8-1-1-16,3-4 0 15,3-1-1-15,-10-5 1 16,11-3 0-16,-7-3 2 16,-6-6 1-16,9 1 7 15,-5-4 3-15,10-4 1 16,-3-2-2-16,4-9-9 0,5 1-4 16,-2-7-3-16,8 1 0 15,-5-4-2-15,9 2 0 16,-2-4-1-16,3 1 1 15,2 3 1-15,-1 1 0 16,0 6 1-16,-1 3 0 16,-4 3-1-16,2 6-1 0,-4 1-3 15,-1 5 0-15,-1 9 1 16,-11 3 2-16,5 3 2 16,-3 0 2-16,-7-1 1 15,10 1 0-15,-8 8 0 16,3-5 0-16,2-3 0 15,-8 1-1-15,7-9 1 16,-4 5 1-16,0-4 0 16,3-2 0-16,-1-4 1 15,0 0 2-15,1-2-1 16,0-3 3-16,-1 0-52 16,1 0-45-16,0-1-188 15,0 0 172-15</inkml:trace>
  <inkml:trace contextRef="#ctx0" brushRef="#br0" timeOffset="210070.228">5361 11070 784 0,'-3'-7'406'0,"-14"12"-87"15,12-13-72-15,6 10-68 16,-3 2-35-16,8-7-63 16,-11 10-16-16,-3 9-12 15,-2-3 1-15,-5-1 1 16,0 2-4-16,-2-4-17 15,-7 6-6-15,13 2-10 16,7 4-4-16,-5-7-4 16,8-3-2-16,8 3-3 15,-15-4 0-15,11 1-1 16,7 3 2-16,-6-7 0 16,11-1 1-16,-5-4 2 15,8-1 2-15,0-5 2 0,0-3 0 16,5-9-2-16,-10-1-1 15,4 1-4-15,1-4 0 16,-3-1-1-16,0 1 1 16,-7-8-1-16,-4 8 1 15,-5 0-1-15,-3-3 0 16,-5 10-3-16,-5-2-2 16,0 3 0-16,6 12-1 0,-5-4 0 15,1-2 0-15,3 11-1 16,-5-19 2-16,1 10 0 15,1 1 0-15,1-7 1 16,-1 8-6-16,7-3-59 16,8 4-29-16,1-4-126 15,3 0-77-15,-6 11 192 16</inkml:trace>
  <inkml:trace contextRef="#ctx0" brushRef="#br0" timeOffset="210620.1">5819 10777 981 0,'-9'-6'436'0,"8"-1"-206"16,1 5-37-16,-13-3-63 15,17 6-24-15,-2-1-42 16,3 2-14-16,-5-2-13 16,0 0 2-16,0 0 12 15,0 0 6-15,-1 0 9 16,-7 17-2-16,-11 38-6 16,5-25-4-16,6 10-8 15,0-2-6-15,-6-1-11 16,13 2-7-16,-4-8-8 15,6 1-2-15,0 3-4 16,-5-6 0-16,-2-8-2 0,2 1 1 16,2-10 2-16,-6-3-1 15,7-1 5-15,-7-4 2 16,0-4 3-16,1-2 2 16,-1-4-56-16,8 0-56 15,-2-4-42-15,3 0 62 16</inkml:trace>
  <inkml:trace contextRef="#ctx0" brushRef="#br0" timeOffset="211855.754">6424 10804 503 0,'30'-35'340'0,"-13"29"-18"16,-17 5-80-16,3-3-31 15,0 5-57-15,-3-2-26 16,0 0-44-16,-1 0-21 15,-1 0-28-15,1 0-9 16,0 1-2-16,1 0 4 16,-1 3 10-16,0 10 1 0,0 2-5 15,-2 26-3-15,-1-28-10 16,0 0-6-16,1 1-4 16,2-1-2-16,0-5-1 15,-10-1 1-15,11-4 4 16,0-3 5-16,-1-4 6 15,1 3-1-15,0 0-4 16,0 0-6-16,3-7-8 16,-3-8-2-16,4-30-3 15,-3 29-1-15,3 1-5 16,14-3-3-16,-20 5 1 16,5 0-1-16,-1 7 5 15,-2 1 0-15,-3-1-3 16,-7 5-1-16,-4 1-2 15,2 2-1-15,-1 8 4 0,-5 1 2 16,1 1 1-16,-3 5 0 16,-3 0-1-16,5 5 1 15,4 4 0-15,-5 1 0 16,0 5 1-16,-4-2 1 16,1 4 1-16,6-2 1 15,10 3-1-15,2-3 1 16,1-6 0-16,3 4 0 15,0-8 0-15,1 1 0 16,11 1 0-16,-9-9 1 0,7-1 1 16,-2-3 2-16,-1-9 2 15,10 5 3-15,1-7 3 16,5 0 0-16,1-6 0 16,7-1-3-16,-7 2-2 15,1-2-2-15,-2 3-1 16,-6-2 1-16,0 2-2 15,-7-1 0-15,-3 2-2 16,-1 2-1-16,-5 2-3 16,0 0 0-16,-1 0 0 15,0 0 0-15,0 0 5 16,0 0-23-16,0 0-64 16,-1 0-41-16,1 0-144 15,0 0 167-15</inkml:trace>
  <inkml:trace contextRef="#ctx0" brushRef="#br0" timeOffset="212553.465">6686 10912 1181 0,'3'-7'524'0,"-10"7"-256"16,1-1-44-16,5 1-94 16,1 4-41-16,-10 4-58 15,11 2-9-15,-3 6 5 16,-5-2 5-16,13 10 7 15,-10 3-1-15,4 1-9 16,0 5-6-16,-3-17-9 16,0 4-3-16,6-2-4 0,-3-3-1 15,-3 1-1-15,7-3-1 16,-11-7 0-16,14 2 1 16,6 2-1-16,-5-6 2 15,13 3 3-15,-21-7 0 16,17 0 1-16,-1-6-1 15,-6-5-2-15,11 0-1 16,-5-9-4-16,2 6-1 16,2-11-3-16,-3-3-2 0,-4-2-2 15,-1-8 0-15,0 0 2 16,0 5 1-16,-7 1 3 16,0 10-1-16,-4 12 1 15,-1 2-2-15,-4 4-5 16,2 5-3-16,-4 3-2 15,-2 9 1-15,4 5 6 16,-3 1 3-16,1 9 2 16,2-6 0-16,0 8 2 15,1-11 0-15,3 3 0 16,2 5 0-16,-1-8-1 16,3 6 1-16,0-6-1 15,-3 1 0-15,-1-4 0 16,4 4 1-16,-4-9 1 15,1-6 1-15,1-3-6 0,4 1-30 16,-6-4-100-16,0-1-29 16,3-1 83-16</inkml:trace>
  <inkml:trace contextRef="#ctx0" brushRef="#br0" timeOffset="213519.014">7151 10420 370 0,'2'-2'227'16,"7"-5"3"-16,-9 6-12 15,0 0-7-15,0 0-6 16,0 0-26-16,13-5-18 0,-13 5-53 16,0 0-21-16,0 0-17 15,0 0-7-15,0 1 0 16,-1 0-1-16,0 0-18 15,-5 12-9-15,-3 7-12 16,-14 22-5-16,19-24-7 16,4-2-1-16,0-4-2 15,1 0 1-15,-4-6 3 16,-7-4 3-16,2-5 2 16,6 1-1-16,-6-13-6 15,18 4-5-15,7-4-7 16,-5-5-8-16,19 6-24 15,-10 0-5-15,-4 4 1 16,-1 4 4-16,-1 5 22 16,-7 2 3-16,-4 6 0 15,0 1 1-15,-4 8 3 0,-2 4 1 16,-1 5 5-16,-2 4 1 16,1 9 6-16,-18-8 2 15,8 3 6-15,-5-3 1 16,-8-11 1-16,18 10-2 15,-19-14-4-15,0-1 0 16,-1-7 0-16,-4-6 1 0,8 0-1 16,2-2 0-16,6 0-1 15,0 0-1-15,10-7-5 16,4-3-3-16,2-5-4 16,6 5-3-16,0-2-2 15,0 7 0-15,4 2 2 16,-3-2 2-16,3 7-1 15,0 0-1-15,1 3-1 16,4 7 1-16,1-4 3 16,5 1 2-16,3 4 1 15,-13-8 0-15,14 8 1 16,0 4 0-16,-9-7 0 16,11 3 0-16,-18-10 2 15,-7-2 6-15,9 1-86 16,2-4-58-16,9 2-188 15,10-6 183-15</inkml:trace>
  <inkml:trace contextRef="#ctx0" brushRef="#br0" timeOffset="213935.9">7533 10324 696 0,'0'-12'412'0,"0"3"-22"16,0 1-112-16,-13 8-83 15,13-4-33-15,4 4-66 16,3 2-25-16,5 0-46 15,-18 4-5-15,-4 7 3 16,-9-1 3-16,5 9 1 16,4 4-2-16,1 7-5 15,-2 0-2-15,0 3-2 16,4-1 0-16,-3 4-2 16,2-3-2-16,4-6-3 0,1 1 0 15,-14-14-1-15,14-3 0 16,-3-2 2-16,2-3 1 15,13-2 5-15,-17-2-4 16,6-4-65-16,-1-5-48 16,-3-11-147-16,14-5 145 15</inkml:trace>
  <inkml:trace contextRef="#ctx0" brushRef="#br0" timeOffset="214235.144">7390 10409 1056 0,'-4'-3'500'0,"5"-1"-191"16,-1 1-54-16,-1 3-88 15,1-1-33-15,0 1-48 16,5 0-14-16,23 2-13 15,22 9-9-15,-20-4-14 16,0-4-8-16,5 4-9 16,1-5-2-16,-3-2-1 0,-2-1-2 15,-6-5-1-15,-8 1-1 16,-5-5-6-16,2 3-16 16,-11 1 321-16,6 9-238 15</inkml:trace>
  <inkml:trace contextRef="#ctx0" brushRef="#br0" timeOffset="-212857.626">1167 11652 535 0,'-1'-2'319'15,"0"1"-48"-15,0 0-54 16,0 0-18-16,0 0-35 15,-1 0-22-15,2 0-49 16,0 0-22-16,0 0-32 0,0 0-12 16,0 0-14-16,0-1-3 15,0 1 3-15,0 1 5 16,0 0 8-16,3 0 6 16,-3 0 12-16,6 5 2 15,5-1 10-15,2 0 0 16,41 4-8-16,-35-11-3 15,4 1-13-15,-5 2-5 0,11-1-5 16,-2-1-3-16,0 6-4 16,5-5-2-16,-12 3-3 15,3-1-1-15,-1-3-1 16,2 2 0-16,6-2-1 16,-2 0 1-16,1 0-1 15,-2-1-1-15,1 1-2 16,4-1 1-16,2 1-2 15,4 2 1-15,12 2-1 16,-11-2 0-16,-2 0 0 16,4-3-1-16,-17-1 0 15,15 4 0-15,2 0 0 16,-4 0 0-16,-8 0 0 16,7-2 0-16,5-3 0 15,4 4 0-15,15-1 1 16,-9 0 0-16,-8-1-1 0,1 3 0 15,-1-3-1-15,-1 5 0 16,4-2 0-16,-14-4 0 16,6 2 0-16,0-3 0 15,1 5 0-15,15 1 0 16,-13 0 0-16,-10-2 1 16,16-10 3-16,-6 7-2 15,-3 6 2-15,14-2 0 16,-17 11-4-16,8-11 2 15,10-6-5-15,-4 3-2 0,1 3 4 16,3-1-1-16,-9 1 1 16,2 3 0-16,-10-1 0 15,4-2-1-15,0 9 3 16,2-6-1-16,4-5 0 16,4-3 4-16,14-14-3 15,-6 8 2-15,-13 3-2 16,-38 18 0-16,28-9 0 15,-16 5 0-15,22-12-1 16,25 0-3-16,-36 11 0 16,13-6-1-16,-5 5 1 15,7-4 4-15,4-1 1 16,-2-1-1-16,2 3 0 16,-18-4 0-16,-2 3 4 0,7 0-3 15,-1-3-1-15,7-1-1 16,-7 0-1-16,-4 5 0 15,1 2 3-15,3-3-2 16,16 3 0-16,5 3 2 16,-15-7-1-16,4 3 2 15,-18-3-1-15,-4-4 1 0,23 5-1 16,-6-1 1-16,5 1-1 16,-2-2 0-16,-4 1 0 15,-1-12-1-15,10 3 0 16,0 5-1-16,0-3-1 15,1 9 2-15,-7-1-2 16,0-6 2-16,1 7-1 16,0-1-1-16,-3-1 1 15,-3 0 0-15,7-2 0 16,9 2 0-16,-11-1 2 16,12 3-1-16,-6 5 0 15,-16-8 1-15,16-4-2 16,-10 0 2-16,-2-4-1 15,6 4 1-15,-3 6-1 16,1 2 0-16,11-2-1 16,-5 0 0-16,-3-1 1 15,-14-5 0-15,5 1 0 0,10 4 1 16,0-6 0-16,12 8-1 16,-13-10 1-16,-4 3-1 15,4 6 0-15,10-6 0 16,-17 3 0-16,16 3 1 15,-7-3 0-15,-15-1 0 16,16 2-1-16,-4-5 0 0,-1-1 0 16,-9 2 1-16,12 2-2 15,-9-2 0-15,6 3 0 16,13 2 0-16,-12-2 0 16,-5 3 0-16,-2 2 1 15,-11-2-1-15,7 0 1 16,0-4 0-16,-5 0 0 15,3 0 0-15,-8 2 0 16,0 0 0-16,-7 2 0 16,-2-2 1-16,-6 3-1 15,-2 2-1-15,2-2 1 16,-4 3-1-16,-2-4 0 16,0 0 1-16,0 0-1 15,0 0-1-15,0 0 11 16,0 0-20-16,0 5-112 0,3 3-68 15,-2-6 102-15</inkml:trace>
  <inkml:trace contextRef="#ctx0" brushRef="#br0" timeOffset="-211288.094">3350 12061 420 0,'10'-7'275'0,"-1"7"16"16,-4 2-39-16,-4-2-58 16,-2-2-23-16,0 1-44 15,0 0-26-15,0 0-33 16,0 0-11-16,0 1-8 15,0 1 1-15,-5 19 5 16,-2 30 0-16,9-21-3 16,-7 2-5-16,-4 4-11 0,9 5-6 15,-14-2-9 1,-2 6-4-16,5-6-7 0,-2-4-1 16,13 1-4-16,3-16 1 15,-10 0 0-15,1-7 0 16,-14-6 0-16,10 5-1 15,4-10 1-15,7 4 1 16,4-5 1-16,-4-5-12 16,0 4-66-16,0 0-31 15,3-2-147-15,19-3-154 16,28-38 267-16</inkml:trace>
  <inkml:trace contextRef="#ctx0" brushRef="#br0" timeOffset="-210654.616">3828 12033 710 0,'-5'-9'401'0,"4"6"-94"15,1 4-99-15,-6-5-42 16,5 4-73-16,0 0-27 16,0 0-17-16,-2 7 6 15,-7 17 5-15,-12 27 3 16,12-26-4-16,-3 3-2 15,-2 0-4-15,0 2-5 0,-3 4-13 16,3 0-9-16,-3-5-9 16,7-2-3-16,1 0-6 15,0-5-2-15,8-1-5 16,-7-2 0-16,1-6 4 16,2 5-2-16,-1-5 1 15,2 5-1-15,1-6-2 16,-10-8 2-16,14 4 0 15,-3-6-2-15,-9 2-3 16,20 0-1-16,-6-2 3 16,5-1 2-16,17-1 10 15,-8 2 3-15,2-2 7 16,7 0 2-16,-2 2 5 0,0-2 1 16,0 0-2-16,1 0-1 15,-8-3-1-15,1 0-2 16,3-2-5-16,-9-2-2 15,3 2-6-15,-2-1-2 16,-2 1-4-16,-2 4-1 16,-4 0-2-16,4 2-8 15,-8 4-64-15,0-3-53 16,4 4-202-16,-5 4 203 16</inkml:trace>
  <inkml:trace contextRef="#ctx0" brushRef="#br0" timeOffset="-208664.219">8463 11242 349 0,'0'-1'201'0,"0"0"-20"15,0 0-15-15,0 0-26 16,3-9-3-16,-2 6 6 16,1 1 5-16,8-3 6 15,-8 4-5-15,-2 0-8 16,0 1-5-16,0 0-19 15,0 0-12-15,0 0-31 16,0 0-8-16,-1 0-24 16,0 1-6-16,-10 3-7 15,-5 4-11-15,-36 37 3 16,24-20 1-16,3-4-7 16,-2-1-1-16,0 3-5 15,9 0-5-15,-4-6-1 0,2 7-3 16,3-9 0-16,2-1 0 15,2-3 1-15,4-7-1 16,6-3 1-16,-10 0-8 16,19-3-71-16,-5 1 4 15,13-10-204-15,9-5-315 16,0-10 415-16</inkml:trace>
  <inkml:trace contextRef="#ctx0" brushRef="#br0" timeOffset="-208329.878">8331 11192 824 0,'8'-10'427'0,"-10"9"-92"15,-1-2-77-15,3 3-56 16,-1-2-44-16,0 1-66 15,1 0-22-15,0 1-17 16,0 0-3-16,-1 2 10 16,2 15 0-16,12 27-10 0,-21-25-3 15,21 3-9-15,-4 3-8 16,-2 2-9-16,16-2-1 16,-10 0-9-16,-5-2-1 15,2-4-3-15,3 0-3 16,-2-8 0-16,6-1 0 15,-7-8 2-15,-1-1-17 16,4-1-87-16,-8-4-72 0,13-1 96 16</inkml:trace>
  <inkml:trace contextRef="#ctx0" brushRef="#br0" timeOffset="-203039.659">9269 10928 317 0,'0'-1'204'16,"0"0"-21"-16,0 0-43 15,0 0-14-15,0-1-7 16,0 1 0-16,2-2 3 15,-1-2 0-15,-1 4-16 16,0-1-8-16,0 1-19 16,3-2-10-16,-3 2-11 15,0 0-6-15,0 0-7 16,0 0-2-16,0 1-5 16,0 0-3-16,0 14-12 15,-1 6-6-15,-16 29-7 16,9-22-2-16,-8 3-2 15,1-3-1-15,-7-1-1 16,-3-3-1-16,0 2-1 16,9 3 1-16,1-2-1 0,-9-2 0 15,15-4 0-15,0-6 0 16,3 2-1-16,9-3 0 16,-7 1 0-16,-6-4-1 15,21 0 0-15,-3 1 0 16,9-5 1-16,3 3-1 15,-6-1 1-15,5-4 2 0,-3-4 0 16,3 0 0-16,-3-7 1 16,3 2 0-16,3-3 2 15,1-3-1-15,-5 0 1 16,0-6 1-16,-2-2-2 16,-4-3 0-16,2-1 0 15,0 7-1-15,-5-3 0 16,-3 5 1-16,-5 3 1 15,0 2 2-15,-3 9 4 16,-4-2 0-16,-5 3-2 16,2 5-2-16,-7-3-5 15,-1 9 0-15,7-2 0 16,1 4-1-16,1-1 0 16,3-3 0-16,-3 1-1 0,-2-3 0 15,7 2 1-15,2 3-2 16,4-3 0-16,0 2 0 15,0 0 2-15,3-1 0 16,-6-1 1-16,8-6 0 16,0-2-5-16,-8-2-28 15,13-3-85-15,-1 1-78 16,2-12 111-16</inkml:trace>
  <inkml:trace contextRef="#ctx0" brushRef="#br0" timeOffset="-202022.253">9695 10914 224 0,'-3'1'154'0,"-1"-1"13"16,-2 0-42-16,5-1 2 0,0 0 19 15,0 0 6-15,0-1-16 16,0 2-11-16,0 0-17 16,-1 0-8-16,1 0-21 15,0 0-10-15,0 0-17 16,0 0-5-16,0 0 6 15,0 0 7-15,1 0 5 16,0-1-4-16,10-1-17 16,12-7-13-16,23-14-17 15,-22 10-4-15,-5 1-3 16,7 6-2-16,7-1-2 16,-9 6 0-16,-4 1-3 15,-9 1 0-15,-2 5 0 16,5 2-2-16,-9 2 2 15,3 1 0-15,-10 2 3 16,-14 1 2-16,2 6 1 16,-7-2 1-16,3 5-1 0,3-1 0 15,-7-3 0-15,9-1 0 16,-2-7 1-16,0-4 0 16,10 2 1-16,-4-9 1 15,7-4 0-15,-1 1 0 16,3-10-4-16,4 15-3 15,-1-6-2-15,2-3-2 0,6 0-1 16,-2-6 1-16,7 10 0 16,0-1 0-16,-4-4 1 15,9 8-1-15,-7-6 0 16,5 8-1-16,6 15-1 16,-8-14 1-16,2 11-1 15,1 0 2-15,-17-1-1 16,8 6 2-16,-5 2-1 15,-6 0 1-15,-2 0 2 16,-4-1 1-16,-5 3 3 16,0 0 3-16,-6 0 3 15,-5-1 6-15,0-5 10 16,-7-5 5-16,9-2 9 16,-1-4-1-16,0-3-4 15,6 1-4-15,-7-5-10 0,4-2-2 16,-3-5-4-16,-2-1-4 15,6-1-4-15,2-1-2 16,3 2-2-16,1 0-1 16,1 2-2-16,4 4-1 31,4 0-12-31,0 2-28 0,3-2-103 0,0 2-51 0,0 1-165 16,6 0 213-16</inkml:trace>
  <inkml:trace contextRef="#ctx0" brushRef="#br0" timeOffset="-201651.246">10240 11194 772 0,'-6'-10'418'16,"5"6"-72"-16,0 2-96 15,1 0-89-15,-1 2-35 16,1 0-55-16,-1 0-24 15,-1 0-19-15,1 6 4 16,0 6 4-16,-1 4-2 16,-3 26-9-16,-1-29-6 15,4-4-7-15,2 4-2 0,-1-2 19 16,-1-3-34-16,-1-3-156 16,0 1 124-16</inkml:trace>
  <inkml:trace contextRef="#ctx0" brushRef="#br0" timeOffset="-200307.362">10903 10808 320 0,'6'0'244'15,"-1"0"44"-15,4 0-46 16,-7 0-57-16,0-2-25 16,9 4-43-16,-16-4-6 15,12 2-48-15,0 2 1 16,-13-2-11-16,5 1-11 16,-8 2 22-16,-4 0-6 0,7 3 11 15,0-1-9-15,-11 0-14 16,-6 0-8-16,-7-1-15 15,4 1-4-15,-14 0-5 16,22-3-1-16,0 2-1 16,1-3-1-16,18-1-3 15,-11 0-3-15,1 1-2 16,2 3-1-16,2-4-1 16,1 0 1-16,0 0-2 15,4 0 0-15,0 0-2 16,0 0-1-16,0 0 0 15,0 0 1-15,0 0 1 16,0 0 1-16,0 0 0 16,0 7 0-16,2 0 0 15,-1 3 1-15,-1-3-1 0,0-1 1 16,-1 4 0-16,-1-3 0 16,0 3 0-16,-1-1 0 15,-2 6-1-15,-11 26 0 16,9-22 0-16,2 2 1 15,-5-10-1-15,2 3 1 16,2-7 0-16,-5-7 0 16,7 2 1-16,4-4-1 15,-5 1 4-15,5 1 0 0,0-2 0 16,0 1 0-16,0 0-3 16,11-3 0-16,2-9-2 15,33-20 1-15,-30 22-1 16,-3 2 0-16,-1 0-1 15,-5-4-1-15,-1 8-1 16,8 10-2-16,-4 0 1 16,0 2 0-16,0 5 1 15,-7-5 1-15,5 12 0 16,-3-6 0-16,3 6 2 16,-1 2 0-16,-7-2 0 15,-2 6 1-15,-1-5 3 16,-5 2-1-16,2-3 3 15,0-2 0-15,-6-2 7 0,-3-5 0 16,3 0 11-16,-7-3 4 16,0-2-3-16,3-3 0 15,-8-2-11-15,3-1-3 16,1-1-4-16,1-2 1 16,3 1-1-16,-2-1 0 15,12-3-2-15,-4 3 0 16,-6-4-1-16,8-2-1 0,-2 3-2 15,1 0 6 1,16 5-54-16,-3-5-44 0,-7 0-105 16,14-1-105-16,1-4 193 15</inkml:trace>
  <inkml:trace contextRef="#ctx0" brushRef="#br0" timeOffset="-199307.296">11384 10768 853 0,'0'-3'463'16,"-7"-2"-250"-16,7 5-33 0,-5 4-69 16,8-2-95-16,-4-2 54 15,-1 0-3-15,0 0 7 16,-21 11 2-16,-15 12-5 15,17-18-5-15,5 2-12 16,-1-3-7-16,-9 0-16 16,12-2-5-16,-3-2-9 15,0 0-2-15,8 2-4 16,-9-4-3-16,8 2-3 16,2-4 0-16,3 0-2 15,2 4-1-15,3-1 0 16,0 1-1-16,-1 0-2 15,1 0-2-15,0 0-2 16,-1 0 1-16,0 0 2 16,0 0 0-16,0 0 2 15,0 4-1-15,-1 7 1 0,-1-1 0 16,1 1 0-16,-7 30 0 16,0-32 0-16,3 5 0 15,0-1 0-15,-2 1 1 16,2 1-1-16,-8-4 0 15,8 0 1-15,-6-6 0 16,8 1 0-16,6 5 1 16,3-10 0-16,4 6 0 15,-4-8 1-15,1-8 0 16,-4 6-2-16,10-4 0 0,-2-2-1 16,5-1-1-16,6 4 0 15,-6-5 0-15,5 2-1 16,-1 3 1-16,-2-5-1 15,-1 4 0-15,2 8-1 16,0 4 1-16,-3 1-1 16,-1 6-1-16,-3 0 0 15,-1 4 1-15,1 5 0 16,-4 1 1-16,-4 4 2 16,-6-8 0-16,-1 1 0 15,-5 2 1-15,2-5 1 16,-3 6 0-16,-5 0 1 15,3-8 1-15,-2 3 3 0,-2-8 1 16,-3-1 2-16,1-2 0 16,-3-2 0-16,-1 2-2 15,-1-5 0-15,1 4-1 16,-4-4-1-16,3-1-1 16,8 0-1-16,-2 0 0 15,9-1 1-15,-4-2 0 16,1-2-1-16,0-1 0 15,8-3 1-15,0-1-9 0,-3 0-45 16,6-3-37-16,0 2-94 16,6 2-50-16,11 2-168 15,1 3 248-15</inkml:trace>
  <inkml:trace contextRef="#ctx0" brushRef="#br0" timeOffset="-198307.685">11719 11070 358 0,'8'-2'228'16,"-2"1"8"-16,0-3-20 15,0 1-35-15,0-2-12 0,-1 4-14 16,-3 1-6 0,1 0-10-16,-3 0-2 0,0 0-19 15,0 0-13-15,-1-1-28 16,0 0-16-16,0 0-21 15,0-1-5-15,-14 0-9 16,-1 2-3-16,-31 7-9 16,25 1-3-16,-1 0-6 15,1 3 0-15,-2-1-3 16,4 2 0-16,6 6 0 16,-1-5-2-16,7-1 0 15,-2-5-2-15,6-2-1 16,7 4-1-16,1-4 1 15,11 2 2-15,3 0 1 16,-1-3 1-16,10 0 1 16,-5-2 1-16,-3-2 0 15,-6-4 0-15,3-7 0 0,-1-3-1 16,0-3-1-16,1 1 0 16,-118-48-24 30,166 65 10-46,-45 7 8 16,-11 1-6-16,21 6 5 16,-32 10 4-16,-3-1 1 0,-2 9 1 15,-1 0 0-15,-2 6 2 16,0 5 2-16,-2 6 1 16,2 4 0-16,1 3 2 15,-2-3-2-15,1-8 0 16,0-7 0-16,-1-7-3 15,1 0 1-15,3-10 1 16,-2 1 0-16,2-9 4 16,-2-4 0-16,-5-3 5 15,-1-6 3-15,6-5 1 16,-1-6 0-16,5-5-5 16,-1-10-5-16,-1 0-6 15,-7-3-1-15,5 0-2 16,18 7-1-16,-8-2 1 15,5-2-1-15,4 3 1 16,-15-6-1-16,10 3 1 16,11 4 0-16,2-2-1 0,5 5 0 15,3 4-1-15,-2 2 2 16,2 5 2-16,3-1 1 16,0 3 0-16,1-1 1 15,-1 2-1-15,-1 1-1 16,5 1 1-16,-8-3 0 15,-4 3 1-15,-3-3-1 0,-17-3-41 16,11 5-51-16,0-5 58 16,-8 5-45-16</inkml:trace>
  <inkml:trace contextRef="#ctx0" brushRef="#br0" timeOffset="-195358.379">8845 11625 528 0,'0'-1'241'0,"0"0"-101"15,0 0-18-15,0 0-32 16,0 0-10-16,0 0-17 16,0 0-6-16,0 0-2 15,0-1 3-15,0 1 4 16,0 1-1-16,1 0-1 16,3 0-1-16,-1 1-3 15,2 1 1-15,-3-2 3 16,2-2 0-16,-1 1 0 15,7 0-3-15,-1 0-6 16,1 0-5-16,37-4-7 16,-35 0-6-16,1 5-6 15,8 0-2-15,-19-3-6 16,9 1-1-16,8 0-6 16,-11-2-1-16,9 5-4 15,2-3-1-15,-1 2-2 0,10 0 1 16,5-4-1-16,-13 13 2 15,7-17 2-15,-7 10-2 16,7-5 0-16,8-9-1 16,2 4-1-16,-6-3-4 15,-2 17 0-15,-5-7-1 16,-1 13-1-16,5-10 3 0,1-1 1 16,4 7 0-16,-10-5 0 15,11 2 0-15,-9 0 0 16,-4-9 0-16,10 3 0 15,-4-1 0-15,6 2 1 16,4-3-1-16,-12-3 0 16,3 3 0-16,0-2 0 15,6 6 1-15,15 6-1 16,-8-6 1-16,-7 4-1 16,1-5 2-16,-18-7-2 15,8 7 0-15,6-2 1 16,-3 2 0-16,10 0 1 15,-2 1 1-15,-15 4 0 16,8-9 1-16,1 3-1 16,1-2 0-16,15-4-2 15,-3 9 1-15,-8 1-2 0,-3-3 0 16,-6 2-1-16,-4 0 0 16,10 0 0-16,4 4 1 15,6-2 0-15,-2-3 0 16,-6-1 0-16,-2-1 1 15,-2 2-1-15,5 0 0 16,9-1 0-16,-1 2 0 16,-7-5-1-16,16 6 1 0,-15 2 0 15,-2-5 0-15,10 0-1 16,-18-11 0-16,5 4 0 16,2 3-1-16,-5 4 2 15,3 2-1-15,10 4 0 16,-5-3 0-16,4-3 0 15,4 1 0-15,-15-2-1 16,10 4 1-16,-5-3 0 16,-3-2 0-16,8-3 1 15,-8-4 0-15,-5 4 1 16,4 5-2-16,3 4 0 16,-5-7 0-16,15 3 0 15,-3 6-1-15,-1-8 1 16,-2 4 0-16,-7 0 0 15,-9-2 0-15,-1-3 0 0,5 3 1 16,1 0-1-16,1-2 1 16,0-3 0-16,-1 2 0 15,-9-2 0-15,4 1 0 16,-4 6-1-16,1-3 1 16,1-2-1-16,-2 5 0 15,0-2 0-15,-2-1 1 16,3 2-1-16,-2-1 0 15,-4 1 0-15,0 6 0 0,-9-4 0 16,3 0 0-16,0 3-1 16,-4-5 0-16,12-1 1 15,-21-4-1-15,6 1 1 16,6 2 0-16,-14 2-1 16,16 7 1-16,-11-1-19 15,-2-4-53-15,4 6-267 16,-8 1 231-16</inkml:trace>
  <inkml:trace contextRef="#ctx0" brushRef="#br0" timeOffset="-194108.535">9711 11912 389 0,'11'-48'238'0,"-7"38"-10"15,-3-3-23-15,2 9-32 0,5-1-14 16,-5 1-29-16,-3-1-10 15,1 2-15-15,-1 2-12 16,0 1-17-16,0 0-14 16,0 0-28-16,-1 0-8 15,0 0-10-15,-2 17-1 16,-8 38 1-16,3-21-1 16,-4-4 0-16,1 8-1 15,0-4-1-15,1 1-2 0,1-3-4 16,-1-4-1-16,0 1-2 15,4-2 0-15,-3-2-1 16,3-1 0-16,-2-2 1 16,3 4-1-16,3-4 1 15,3 0 0-15,-3-11 2 16,-4-2-1-16,5-2 1 16,-7-10 2-16,4 1-21 15,2-3-43-15,1-4-136 16,10 6-142-16,9-13 202 15</inkml:trace>
  <inkml:trace contextRef="#ctx0" brushRef="#br0" timeOffset="-192891.774">10063 12089 578 0,'8'-30'309'0,"-17"20"-58"16,17 7-30-16,-26 3-52 0,7 3-22 15,19-6-45-15,-23 2-23 16,32-2-36-16,-8 0-11 16,-15 11-7-16,22 1 3 15,-22 0 15-15,3 2 2 16,2 5-3-16,-7-1-2 15,7 5-9-15,3-3-3 0,-8 6-9 16,-2-1-5-16,-6-1-6 16,9 3-2-16,-6-6-1 15,11 1-1-15,2-6 0 16,-8 2 0-16,7-10 0 16,-5 1 2-16,4-5 5 15,1-8 2-15,1-2-1 16,1-7-1-16,1-1-6 15,4-2 0-15,3-3-2 16,-2 5 0-16,15-4-4 16,-18 0-3-16,9 4 0 15,3-7 0-15,-6 6 3 16,8-2 0-16,-1-4 0 16,6 5 1-16,-5 3-1 15,-5-1 1-15,2 11-2 16,-3 1 1-16,-8 9 1 0,11 11 0 15,-15 1 0-15,7-14-1 16,2 10-3-16,-10-4 1 16,4 9 1-16,-8 13 0 15,0-7 4-15,-2 0 0 16,0 1 0-16,-13 1 0 16,13-1 0-16,-8-4 0 0,8-5-1 15,13-1 1-15,-16-5 0 16,14-2-1-16,-6-2 3 15,-6-5 1-15,13-2 0 16,-14-3 1-16,11-4-2 16,4-3-2-16,-1-2-1 15,12-1 0-15,-10-3-1 16,5-1 1-16,-2 0-1 16,2 3 0-16,1-3 0 15,4 6 0-15,4-3 0 16,-7-5 0-16,6 0-1 15,-3 7 1-15,-12-2 0 16,8 3-1-16,5 13-1 16,1-4-1-16,-3 4 0 15,0 12-1-15,-19-3 1 0,2 0 1 16,11 8 2-16,-8-3 1 16,8 5 2-16,-6 0 1 15,-2 4-1-15,4 1 0 16,-8-3 0-16,3 4 0 15,-9-6-1-15,-5 0 1 16,8-1 0-16,-6-6 0 16,8-3 0-16,1 3-1 15,0-8-1-15,-4-1 1 0,0 0-5 16,10-7-26-16,-3-6-95 16,12-3-90-16,11-15 126 15</inkml:trace>
  <inkml:trace contextRef="#ctx0" brushRef="#br0" timeOffset="-192192.138">10891 12056 514 0,'-2'0'265'16,"5"-5"-58"-16,-10-5-10 15,13 10-22-15,-4 0-9 16,-4-2-4-16,2 2 0 16,0 0-6-16,0 0-11 15,0 0-45-15,0 0-27 16,0 0-42-16,-1 0-10 15,0 0-8-15,-13 10 0 0,-33 34 1 16,30-29-1-16,4 0-1 16,0 3-1-16,2-1 1 15,7-2-5-15,4 0-2 16,3-3-1-16,9-8-1 16,-9 5 3-16,7-2 0 15,-5 2-1-15,5 0-3 16,-3 5 1-16,-1 0 0 15,13-10 1-15,0-1 2 16,0-8 2-16,-1-4 0 16,11 0 2-16,-24 0-1 15,12 0-1-15,3-16-2 16,-37 7-2-16,26-4-1 16,1-5 1-16,12 9-1 15,10 0 1-15,-32 2 3 16,0-2-2-16,-5-1 2 0,1-3 0 15,-16 14-1-15,15 0-1 16,-10 3-2-16,11-4-1 16,11-2-2-16,-29 14 1 15,0 0-1-15,14 3 1 16,8-5 0-16,-4 5-1 16,-16 0 0-16,-24 10-1 0,22-10-1 15,13-4 0-15,1 9-1 16,8-2-1-16,-7 7-32 15,13-5-33-15,-1-8-99 16,6-4-72-16,2-1-377 16,6-1 402-16</inkml:trace>
  <inkml:trace contextRef="#ctx0" brushRef="#br0" timeOffset="-191726.383">11387 11838 508 0,'-1'-16'361'16,"-8"0"64"-16,3 4-132 16,5 3-83-16,1 6-29 0,-1 1-54 15,-6-3-23-15,5 2-46 16,6 3-16-16,20 4-13 16,-32 11 3-16,15 4 9 15,-17 1 6-15,0 5 3 16,44-5-6-16,-33 9-5 15,2 12-2-15,-17-2-8 16,-11 1-6-16,5-7-5 16,8-4-8-16,-3 1 0 15,-5-1-2-15,16 0-1 16,-7-5 2-16,7-8-3 16,4 1 0-16,-8-5-2 15,7-6 1-15,1-3 10 16,-3 1-29-16,5-12-107 15,-1-3-43-15,1-7 80 16</inkml:trace>
  <inkml:trace contextRef="#ctx0" brushRef="#br0" timeOffset="-189994.97">12464 10889 181 0,'5'-6'136'16,"9"-2"0"-16,18-16-13 16,-23 21-8-16,-8 0-4 15,-3-5-2-15,3 0 8 16,1 5 7-16,1 1 15 16,-1 2 5-16,-2 0-6 15,-1 0-7-15,0 0-24 16,-1-1-11-16,1 0-23 15,0 0-14-15,0 0-23 0,1-1-13 16,0 2-15-16,0 0 0 16,-1 8-1-16,-8 10 0 15,-13 30 0-15,20-31-2 16,-24 12-2-16,29-4-1 16,-3-9 0-16,-15 6-1 15,19-14 0-15,-9-4 2 16,4 3 2-16,7-4 1 0,3-3 5 15,2 0 4-15,-10-3 1 16,5-14 0-16,-3 7-3 16,-4-8-4-16,17-8-2 15,-16 4-2-15,10-10-2 16,6 4-1-16,-16 2-1 16,12 6 0-16,-12 5 1 15,-6 6 1-15,-3 3-5 16,-1 4-2-16,-1 0-4 15,3 2 0-15,-10 3 2 16,-2 5 2-16,0 5 1 16,-8 1 1-16,8 5 0 15,6-1 0-15,-8 6 1 16,9-2 0-16,-3 8 0 16,-8-2 0-16,9 4 0 0,0 4 0 15,1-5 0-15,4 2 0 16,0-5 0-16,1-1 1 15,6 2 0-15,0-3 0 16,0-2 3-16,7-4 1 16,-1-6 0-16,9-2-1 15,4-6-1-15,0-1-1 16,-7 0 3-16,3-4-1 0,-1 6 2 16,-7-7-1-16,29 4 1 15,-10-4-2-15,11-6 3 16,-14 2-1-16,-2-2 0 15,0 0 4-15,5-3-4 16,11 1 0-16,-28 4-2 16,4 1 0-16,-12 0-1 15,1 3 0-15,7-4-1 16,-2 4-1-16,-4 0 0 16,-1-1-3-16,1 1 11 15,0 0-26-15,0 0-85 16,0 0-66-16,0 0 90 15</inkml:trace>
  <inkml:trace contextRef="#ctx0" brushRef="#br0" timeOffset="-189159.214">12653 11117 519 0,'30'-53'338'15,"-27"40"-21"-15,-1-1-81 16,2 14-30-16,-4 7-41 16,-1 2-22-16,-1-3-39 15,6-16-19-15,-4 8-32 16,-1-6-9-16,1 12-10 15,-12 25 3-15,5-12 3 0,0 8-3 16,-1-4-4-16,6-11-7 16,-3 12-4-16,3-4-3 15,-6-1-7-15,6 1-3 16,2-7-2-16,-8 0-3 16,17-3 1-16,-6-3-1 15,6 2 2-15,11-1 0 16,-10-2 0-16,1-2 0 0,0-2 0 15,-1-3 0-15,10-2 2 16,3 3 1-16,-1-5-2 16,-2-1-1-16,0-4-1 15,-3-5 0-15,-2-1 0 16,6 3-1-16,-10-8 1 16,2 2-1-16,4-9 0 15,-7-3 1-15,1 1-1 16,-3-2-2-16,-2 11 0 15,6 4-1-15,-10 10-1 16,-3 4-1-16,-1 2-4 16,-8 3-1-16,7 10-1 15,-2 5 1-15,-2 10 3 16,9 9 2-16,-3-4 0 16,-1 1 1-16,-1-5 0 0,-1-5 1 15,-5-1 1-15,6-1 0 16,-6 1 0-16,-2-7 0 15,11 5 0-15,-1-2 0 16,8-5 0-16,0 2 1 16,-7-5-1-16,0-3 1 15,0-3-18-15,-2 1-34 16,1-4-112-16,0-1-24 0,1 1 100 16</inkml:trace>
  <inkml:trace contextRef="#ctx0" brushRef="#br0" timeOffset="-187043.664">13319 10297 572 0,'-8'-2'299'15,"8"-2"-72"-15,5-1-24 16,-5 3-47-16,-5 2-24 16,6 0-44-16,-2-1-24 15,0 1-30-15,0 0-6 16,0 0-7-16,-9 6 0 16,8-2-5-16,-7 11-2 0,-31 25-5 15,34-26-2-15,-10-3 0 16,9-2-2-16,2-1 0 15,-3-5 2-15,4-3 4 16,3-3 3-16,6 0-2 16,5-3 0-16,5-6-8 15,-3-3-1-15,0-3-2 16,10-1 0-16,-4 5-1 16,5 3 0-16,-6 7 0 15,-5 4-1-15,-3 1-3 16,-2 2-1-16,-1 5 1 15,-13 2-1-15,7 8 3 16,3 6 1-16,-14-2 1 16,14 1 1-16,-15 1 2 15,-3 0 2-15,-2 1 2 16,-6 3 1-16,0-3 1 0,-8-4 0 16,5-6 0-16,-3-6-1 15,6-6 1-15,-3-3-2 16,7-4 1-16,5-4 0 15,1-6-3-15,10-2 0 16,-1 0-3-16,2 4-1 16,5 2-2-16,-1-2-2 15,6 8 0-15,0-1-1 16,-8 5-1-16,11 5 0 0,-1 3 1 16,0 0 2-16,11 6 1 15,-8-2 1-15,6 5 1 16,-3-3 1-16,13-10 3 15,-17 8-1-15,-2-5 0 16,2-3 2-16,8 1 8 16,17-10-22-16,-15-2-81 15,3-6-62-15,-9-3-299 16,2-1 289-16</inkml:trace>
  <inkml:trace contextRef="#ctx0" brushRef="#br0" timeOffset="-186625.769">13678 10176 615 0,'2'-11'401'0,"-3"3"14"16,0 1-124-16,1 7-103 16,-3-3-39-16,1 8-66 15,2-5-24-15,-2 0-39 16,1 7-8-16,-2 11 0 16,-11 24 1-16,11-13 4 15,-5-4 2-15,0 6-2 16,1 2-1-16,-2-4-4 15,-10-1-1-15,12-3-3 16,-1-2 0-16,0-2-1 16,13-1-1-16,-8-4 1 15,1 0 0-15,2-2 1 16,-2-9 2-16,2-2-3 16,-3-4-28-16,2 0-92 15,0 0-60-15,-2-12-285 0,2-10 292 16</inkml:trace>
  <inkml:trace contextRef="#ctx0" brushRef="#br0" timeOffset="-186368.47">13547 10259 780 0,'-4'2'440'0,"2"4"-97"0,2-7-117 15,-1 0-42-15,1-1-73 16,0 1-26-16,0 0-40 16,4 0-10-16,19 3-4 15,28 11-3-15,-23-5-3 16,6-1-5-16,-5-7-7 16,-2-4-1-16,5 2-5 15,-8 0 18-15,-15 2-96 16,-1 1-96-16,6-1 109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30:50.3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13800 11463 269 0,'2'-1'211'0,"-2"0"29"16,0 0-44-16,3 1-84 16,4 0-31-16,-7-1-33 15,0 1-7-15,0-1 2 16,0 0 3-16,0 1 9 16,0 0 6-16,0 0 5 15,0 0-3-15,0 0-7 16,0 0-3-16,0 0-6 15,1 5-3-15,0 11-9 0,-3 23-5 16,-7-24-7-16,-1-2-2 16,-4 2-5-1,-9-2-2-15,3 0-2 0,-6-4-2 16,3-1-2-16,6 3-2 16,3-3-1-16,0 3-1 15,-11-1 0-15,13-6-2 16,1 4-1-16,-1 0 0 15,14-4-1-15,-10 2-2 0,3 0-29 16,5-2-40-16,-1-3-135 16,3-2-171-16,-2 0 237 15</inkml:trace>
  <inkml:trace contextRef="#ctx0" brushRef="#br0" timeOffset="399.258">13647 11444 633 0,'0'-2'300'15,"0"1"-114"-15,0 0-28 16,0 0-47-16,0 0-11 16,0 1-22-16,0 0-5 15,1 0-3-15,14 1-3 16,-4 18-8-16,31 30-8 16,-30-24-20-16,-7-7-7 0,8 4-7 15,-1-3-3-15,-9-2-5 16,8 1 0-16,-9-3-3 15,4-1 1-15,10-3 0 16,-9-4 2-16,11-3 5 16,-6-4 3-16,-3-9-42 15,13-2-58-15,-9-1-217 16,11-2 190-16</inkml:trace>
  <inkml:trace contextRef="#ctx0" brushRef="#br0" timeOffset="1946.408">14973 11040 238 0,'0'-1'194'16,"0"-1"19"-16,2-2-46 15,1 0-8-15,-2 0-9 16,0 1-3-16,-1 2-7 16,0-1-4-16,0 1-19 15,0 0-10-15,0 0-26 16,0-1-14-16,0 1-27 16,0 0-5-16,0 1-2 15,0 1 1-15,1 25-1 16,-12 32-3-16,-2-27-10 15,0 0-4-15,-2-3-4 0,3 0-2 16,-1-5-3-16,3-1 0 16,-4-4-2-16,2 0 1 15,7-5 0-15,-3-2 2 16,9-7 3-16,-1 1 4 16,0-8 3-16,-1 2-25 15,0 0-81-15,1 0-77 16,3-13 92-16</inkml:trace>
  <inkml:trace contextRef="#ctx0" brushRef="#br0" timeOffset="2612.627">15391 10980 601 0,'-3'0'314'16,"-1"0"-79"-16,0 0-46 15,3 0-65-15,0 0-22 16,0 0-25-16,0 2-5 16,-2 11-7-16,-9 0-2 15,-26 33-11-15,22-26-3 16,1 0-7-16,-2 3-3 16,-6-2-6-16,9-2-2 0,-6 2-4 15,4-3-3-15,13 1-6 16,-8-2-3-16,5-1-4 15,6-3-2-15,-3-2-4 16,8 1-1-16,12-5 0 16,0 0 0-16,-6-3 3 15,12 0 1-15,-10-5 2 16,-6-2 0-16,19-7 2 16,-11-6-1-16,11-5 0 15,6-3-2-15,-7 0-1 16,-2-2-1-16,-7 2 1 15,-3 3 0-15,-7 2 1 16,-3 4-1-16,-5 1 0 16,-4-4-1-16,-1 1-3 15,-6-2-1-15,1 6-1 0,-1 2-2 16,-1 2 0-16,-1 3 0 16,2-3 0-16,3 3-1 15,-4 0-2-15,5 0-4 16,-1 5-8-16,1 0-8 15,8 7-52-15,7 2-33 16,0 3-101-16,-4 3-94 0,8-3 196 16</inkml:trace>
  <inkml:trace contextRef="#ctx0" brushRef="#br0" timeOffset="3245.547">15752 11052 579 0,'-4'-10'344'0,"-1"4"-30"16,3 6-97-16,-5-3-68 15,3 1-30-15,0 0-27 16,-6 1-9-16,0 2-21 15,1 1-7-15,-5 3-5 16,-1 3-3-16,-2 3-4 16,-3 2 0-16,-3 5-16 15,1-3-4-15,5 4-1 16,4-3-5-16,1-1 2 16,-1-2-2-16,-4 3-7 15,8-1-3-15,7-3-5 16,1 6 0-16,15-9 0 0,-7 6-1 15,0 0 2-15,4-5-2 16,-2 2 2-16,2-9 0 16,2-1 2-16,4 5 2 15,4-9 1-15,7 0 0 16,-2-7 0-16,9-4-1 16,-4-3-1-16,-11-2-2 15,10-3-1-15,-10-2 1 16,4 3 0-16,3 1 2 0,-11-4 1 15,-5-4 0-15,-9 1 1 16,-1 7-2-16,-11 2-3 16,-3 0-1-16,-6 5-2 15,-4-5-1-15,6 8-3 16,0 4 0-16,11 8-1 16,-10-1-1-16,2 6 2 15,-3-5-2-15,-6 3 0 16,10 1 0-16,5 4-3 15,8 8-9-15,-7-6-57 16,5 1-33-16,-5-3-98 16,-2 0-69-16,12 3 179 15</inkml:trace>
  <inkml:trace contextRef="#ctx0" brushRef="#br0" timeOffset="13505.143">16120 11034 340 0,'3'-1'223'0,"0"0"-7"0,-2 0-50 16,6 0-9-16,-7 0-30 15,0 0-11-15,0 1-8 16,0-2-3-16,0 1-8 15,5 1-6-15,1-1-13 16,-6 0-4-16,0 0-10 16,0 0-10-16,0 0-22 15,-2 0-11-15,1 1-11 16,0 0-5-16,0 0-3 16,-5 1 0-16,-5 11-1 15,-25 33 0-15,20-31 0 16,3-2 1-16,2 1-2 15,-1-6 0-15,6 5 0 16,0-1 0-16,-2 3 0 16,3 4 0-16,-2-5 0 15,0 2 0-15,6 0 0 0,-4-3 0 16,6-2 0-16,1-2 0 16,2-6 0-16,2 0 0 15,5 0 1-15,2 2 1 16,4-1 0-16,1-1 2 15,5-1 2-15,11 0 2 16,-4-1 2-16,-5-2-1 16,2 1 1-16,-21-1 0 0,8-2 0 15,0 0 1-15,-3 1 1 16,15-1 0-16,-14-2 1 16,3-3 0-16,-5-4 0 15,37 36 5 1,-41-36-3-1,1 0 1-15,5-20-1 16,-2 2-3-16,-44-40-2 16,30 44-1-16,-4 5 0 0,-3-1-2 15,-5 4 0-15,-3 12-2 16,-1 1-2-16,-3 11-3 16,-1 3-1-16,-2 4 0 15,-7-2 1-15,-2 1 1 16,4 2 0-16,4-2 0 15,8-2 1-15,4-3 0 16,4-7 1-16,8 5-3 16,-4-4-43-16,8 3-172 15,3-2 150-15</inkml:trace>
  <inkml:trace contextRef="#ctx0" brushRef="#br0" timeOffset="16386.428">16876 11148 347 0,'0'-1'247'15,"2"-7"3"-15,0 2-80 16,-2 5-23-16,2-5-29 15,1 1-8-15,-3 2-8 0,0 0-1 16,0 1-14-16,0 1-7 16,0 0-21-16,0 0-13 15,0 0-19-15,0-1-5 16,0 2-9-16,-1 0-1 16,-4 15-3-16,-1-2-3 15,-17 33-1-15,13-32-1 0,-1 2 0 16,2 2-1-16,4-5 0 15,-1 6-1-15,3-7 0 16,-4-1 1-16,-2-5 1 16,1-2-1-16,4-1 1 15,3-1 1-15,9-1 1 16,0-2 0-16,-2-8-2 16,5 3-2-16,-2-10-5 15,1 1-4-15,2-1-3 16,2-6 0-16,0 2 1 15,3-2 5-15,0-1 3 16,-1 1-1-16,-1 1 2 16,0 4-1-16,-2-1 0 15,-1 5 1-15,-1 2 0 16,-1 3-1-16,-1 8-1 0,-4 2 1 16,2 9 1-16,-3 2 2 15,-4 9 4-15,3-3 1 16,-8 3 0-16,1 2-1 15,1-4-2-15,-3 0 0 16,1 1-1-16,-2-5 1 16,-2-1 0-16,4 0-1 15,-4-5 1-15,5-2 0 0,1 0 0 16,1-3 2-16,2-2 5 16,-3-2 2-16,2-2 0 15,0-1-1-15,0 1-6 16,0 0-3-16,1 0-3 15,1-5 0-15,2-7-1 16,1-1 0-16,19-28 1 16,-11 26 0-16,0 1 0 15,7 1 0-15,1-2-1 16,3 4 1-16,4 1-1 16,-7-4 0-16,4 5 2 15,-2 4 2-15,-6 5 2 16,-6-2 2-16,3 8-2 15,-7-4-2-15,-3 7-1 16,10 7 1-16,-13-4-1 16,10 9 2-16,0-8 0 0,-12 0 0 15,5 4 2-15,-3-1 0 16,-2 3 2-16,2-1-1 16,-4-3-1-16,4-3 1 15,-4-3 0-15,-5 3-1 16,3 0 1-16,-9-2-1 15,-2-5 1-15,20-2-1 0,-2-2-1 16,11 3-1-16,5 0-38 16,-22-3-52-16,7-8-356 15,3-6 301-15</inkml:trace>
  <inkml:trace contextRef="#ctx0" brushRef="#br0" timeOffset="17436.517">17648 11163 220 0,'6'-2'191'15,"-5"-7"71"-15,7 5-32 16,-6 0-43-16,-2-4-18 16,-1 7-38-16,4-2-16 15,9 1-25-15,-2 5-6 0,-2-3-8 16,-7 0 0-16,-3-1 6 15,-5-4-1-15,4 5-12 16,3 0-9-16,-7-3-22 16,0-3-8-16,-2 4-9 15,-10-4-6-15,6 6-7 16,-1 2-2-16,-10 1-3 16,2 5-1-16,-6-1-1 15,-2-2 0-15,8 3-1 16,5-2 1-16,2-2-1 15,4 7-2-15,-1-5 1 16,6 3-2-16,1 4 1 16,5-3-1-16,4 2-1 15,-1-4 0-15,7 2 2 16,1-3 1-16,6-2 1 0,0 0 3 16,0-5 1-16,8 0 0 15,-2-7 0-15,-1-3 1 16,1-4-1-16,-5-2-2 15,6-4 0-15,-8 0 0 16,1-1-2-16,-4-2 0 16,-13 9-3-16,11 2 1 0,-11 6-3 15,3 7-4-15,-1 2-1 16,-3-3-1-16,0 0 2 16,0 1 5-16,-4 19 2 15,-16 27 1-15,10-22 1 16,0 7 1-16,-3 0 1 15,4 4 2-15,-9 4 0 16,-1 8-1-16,3 3 0 16,-2 0 0-16,-1-3 0 15,6-6 0-15,-2 0-1 16,-3-7 1-16,8 0-1 16,-3-1 0-16,5-8 0 15,-2 0 2-15,3-6 1 16,-4-9 5-16,1-6 6 15,0-3 2-15,-1-7 0 16,0-7-2-16,1-10-7 0,0-5-2 16,3-4-6-16,3 1-1 15,2 1-3-15,3-1 0 16,4 8 0-16,0-2 0 16,6 8 2-16,0 2 1 15,1-4 4-15,5 8 3 16,1-6 4-16,3 4 1 0,3-2-1 15,3 2-2 1,14 6-4-16,1-8 0 0,-1 8-2 16,-4 4-1-16,-7-1 0 15,-16-2-1-15,7 5-1 16,-1-10 1-16,-8-1-11 16,12 8-27-16,-12-9-101 15,3 4-85-15,-2-4 132 16</inkml:trace>
  <inkml:trace contextRef="#ctx0" brushRef="#br0" timeOffset="19062.688">14878 11521 494 0,'-25'-16'270'0,"27"16"-49"16,-1-2-46-16,4-7-58 16,-5 3-11-16,0 0-16 15,8 5-7-15,-6 2-6 16,5-4-2-16,4 2-10 15,-6 5-1-15,4-3-7 0,-2 3 2 16,-2-4 1-16,-2-3-2 16,5 2-8-16,0 0-8 15,2 1-14-15,2-2-6 16,-3 4-5-16,2-1-3 16,-1-1-3-16,-1 7-2 15,4-9-3-15,3-2-1 16,1 6-1-16,3-3 0 0,4 6 0 15,-3-4-1 1,7 0 1-16,8 1 0 0,-10-6 2 16,-3 6 0-16,9-2 0 15,-13 0 0-15,9 2-1 16,7-2-1-16,-12 3-1 16,8 1 0-16,-4-2 0 15,1-1-1-15,-12-3 1 16,10-1-1-16,4 5 0 15,3 0 0-15,14-3 0 16,-13 3 0-16,2 0 0 16,-4-4-1-16,-5 2 0 15,8 0 0-15,-4 0 0 16,-4 1 0-16,8 2-1 16,-11-2 1-16,1 3-1 15,5-2 1-15,-19 2 0 0,12 5 0 16,1-10-1-16,3 3 1 15,16-4-1-15,-1-3 1 16,-12 4 1-16,10 1 0 16,-6 1 0-16,-11-3-1 15,14 5 0-15,-9-3-1 16,5 2 1-16,-1-1-1 16,-1-2 1-16,-5-1-1 15,-1-1 1-15,1 3-1 0,2 0 1 16,0 0 0-16,4 0-1 15,1 1 1-15,-3 1-1 16,-4-5 0-16,-2 3 1 16,-1 0 0-16,3-1 0 15,5 3 0-15,-15-4-1 16,9-2 1-16,-2 2-1 16,7 2 1-16,5 2-1 15,-8-2 1-15,-1 1-1 16,-3-6 0-16,6 8 0 15,2-3 0-15,-2 1 0 16,10 7 1-16,-2-6-1 16,-5 2 0-16,-1 0 0 15,-11-5 0-15,1 6 1 0,-5-5-1 16,4 5 0-16,4 2 0 16,-4-7 1-16,1 6 0 15,-2-6-1-15,-1 2 1 16,-4 0 0-16,1 1-1 15,-4-5 2-15,-1-5 0 16,-1 3 1-16,-6-6 0 16,5 4 2-16,-5 2-1 15,0-2 2-15,2 2-1 0,-4 0 1 16,-1-2-2-16,1 2-4 16,0 0-22-16,-1 1-61 15,0 2-56-15,-1 0 81 16</inkml:trace>
  <inkml:trace contextRef="#ctx0" brushRef="#br0" timeOffset="20067.941">15775 11770 301 0,'0'-1'216'0,"0"0"35"16,0-5-34-16,0 4-43 15,0-2-13-15,0 2-29 16,0 1-15-16,0 0-23 16,6-4-7-16,-6 4-15 15,0 0-8-15,0 0-10 16,-1-1-4-16,0 1-8 15,-10-2-4-15,10 2-7 16,1 1-1-16,-1 0-7 16,2 2-2-16,8 24-9 0,-18 29-4 15,24-32-4 1,-25 13-1-16,6-6 3 0,-10-7-1 16,2 2-1-16,-1-7 0 15,7-1-2-15,10 6 1 16,-2-8 0-16,-9 0-1 15,0-7 1-15,6-1 0 16,-4-3 1-16,6 0 0 16,1-2 0-16,-3-2 1 15,0 0-2-15,1 0-1 0,0 0-20 16,0 0-21-16,0 0-49 16,0 0-31-16,0 0-60 15,2 0-36-15,18 3 139 16</inkml:trace>
  <inkml:trace contextRef="#ctx0" brushRef="#br0" timeOffset="21269.901">16370 11895 483 0,'0'-1'239'0,"0"-1"-63"15,0 1-26 1,0 0-32-16,0 0-10 0,0 0-22 16,0 0-5-16,0 0-5 15,0 0 3-15,0 1 2 16,0 0-1-16,0 0 8 16,0 0-1-16,0 0-7 15,0 0-7-15,0 0-17 0,0 0-9 16,0-1-16-16,-1 0-5 15,0-1-11-15,-2 1-4 16,-15 0-4-16,-30-2-2 16,24 10-2-16,1-2-1 15,10 9-2-15,-3-2 0 16,4-2 0-16,7 3 0 0,-7-8-2 16,18 14 0-16,-7-7 0 15,-6 0-1-15,7 6-1 16,-6-13 0-16,6 4 0 15,6-1 1-15,2-3 2 16,1 6 1-16,4-2 1 16,6-2 1-16,0-5 1 15,-5-4 1-15,9-3 1 16,-12-5-1-16,3-5-1 16,1-1 0-16,1-6-2 15,2-6 1-15,-3 1-1 16,-1-4-1-16,-6 3-1 15,1 9 0-15,-6 7-1 16,1 9 1-16,-2 3-6 16,-2 3-2-16,-1-3-2 15,0 0 1-15,-1 8 6 16,-6 17 1-16,-5 34 3 0,6-23 0 16,-3-3 0-16,4 0 1 15,1 5 0-15,0-3 1 16,1 5-1-16,-3 0 1 15,-3 1-1-15,1 4 0 16,-2-2 0-16,-1 0 1 16,4 0 0-16,-7-6 1 15,4-2-1-15,4-2 1 0,-6-12 2 16,14-3 2-16,-8-10 6 16,-2-2 1-16,1-6 2 15,-4-3-1-15,7-7-4 16,-7-5-3-16,12-2-3 15,-10-5-2-15,-2-2-2 16,12 4-1-16,-9-14 3 16,-10 20-1-16,26-19 0 15,14 2 0-15,-12 18-2 16,21-22 0-16,-33 24 1 16,7-9 1-16,7 0 2 15,23-1 0-15,12 1 2 16,-21 10-1-16,13-3 0 15,-18 5-1-15,1 4-2 0,-2-1 0 16,-2 4-2-16,-2 1 1 16,5-3 1-16,-7 3 4 15,-3-2-32-15,1-2-59 16,-10-2 59-16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31:54.2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18457 11318 443 0,'0'-1'256'15,"0"1"-44"-15,0-2-78 16,0 1-22-16,0 0-30 15,0 0-12-15,0 0-14 16,0 0-1-16,0 0 4 16,0 1 1-16,0 0-6 0,0 0-7 15,0 0-12-15,0 0-3 16,0 0-4-16,0 0-3 16,0 0-4-16,0 0 0 15,8 1-1-15,0 1 3 16,9 1-1-16,27 12 0 15,-25-13-2-15,-4 0-1 16,4-1-4-16,5 2-2 16,-5-4-4-16,9 0-1 0,-5 0-4 15,-3 1 0-15,-2 2-1 16,-9 3-2-16,-3 1 1 16,-4-5 0-16,-2 4 1 15,0-5 1-15,0 0 1 16,0 0-1-16,0 0-26 15,0 0-32-15,-1 0-145 16,0-1-241-16,1 1 286 16</inkml:trace>
  <inkml:trace contextRef="#ctx0" brushRef="#br0" timeOffset="582.643">18374 11539 512 0,'0'-1'297'15,"0"0"-57"-15,0 0-75 16,0-1-30-16,0 1-34 15,0 0-10-15,0 0-16 16,0 0-2-16,0 0-4 16,0 0-1-16,0 0-3 15,5 1-1-15,3-1-3 16,3 0-3-16,3-1-7 16,24 2-4-16,-20 3-3 15,2-3-3-15,13 4-5 0,-8-4-1 16,3 1-6-1,-37 0 1-15,35-12-6 0,0 11-7 16,-9-5-6-16,33 9-4 16,-45 2-6-16,6-6 3 15,0 8-3-15,-3-8-1 16,-5 3-2-16,-2 1 1 16,0 0-41-16,-1-4-34 0,0 0-82 15,0 5-74-15,0-3 146 16</inkml:trace>
  <inkml:trace contextRef="#ctx0" brushRef="#br0" timeOffset="2010.616">19585 11205 388 0,'-1'-7'279'0,"0"6"32"16,0 0-90-16,0 0-79 15,0 0-35-15,0 0-44 0,0 0-11 16,-5-1-21-16,4 0-7 16,1 2 1-16,-8 3 3 15,8-3 8-15,-2 3 3 16,-8 7-1-16,-20 34-3 15,20-25-7-15,9 0-3 16,-12 3-6-16,-3 2-3 16,-3 3-5-16,2 4-2 15,6-3-3-15,2 2 1 0,-2-7-3 16,3-3 2-16,2-4-1 16,-1-7 1-16,8 3 1 15,-4-3 0-15,3-6 0 16,1 1-1-16,-3-8-5 15,3 3-11-15,0 0-61 16,0 0-51-16,0 0-255 16,0-1 245-16</inkml:trace>
  <inkml:trace contextRef="#ctx0" brushRef="#br0" timeOffset="2447.501">19674 11381 607 0,'-1'0'350'16,"0"0"-51"-16,0 2-142 16,-1 6-13-16,-3 2-40 15,0-4-10-15,-24 32-24 16,18-26-13-16,8-1-18 15,-2-1-6-15,5-1-9 16,0-2-5-16,-4-2-5 16,0 2-4-16,-2-4-1 15,8 2-2-15,-5-5 0 16,7-1-1-16,-4-1-17 0,0 1-22 16,0 1-84-1,0-1-75-15,0 0 117 0</inkml:trace>
  <inkml:trace contextRef="#ctx0" brushRef="#br0" timeOffset="3225.471">20130 11180 659 0,'-9'1'307'16,"-5"3"-114"-16,9-1-25 15,-18 1-39-15,19 3-9 16,11-2-21-16,-22 9-13 15,9 0-14-15,-19-1-7 16,-8 7-17-16,16-6-3 0,2 3-9 16,11 5-5-16,-9-5-5 15,1 4-1-15,0 1-3 16,-7-2-1-16,11 4-7 16,8-2 0-16,0-6-4 15,4 0 1-15,12 0 0 16,-10-7 0-16,6-1 1 15,8-4-1-15,-7-4 0 16,9 4 0-16,4-10 0 16,-2-2 0-16,9-14-4 15,4-1 0-15,-2-10 2 16,-3 7-1-16,-3 1 0 16,-9 0-1-16,-3 13-2 15,0-6-2-15,-6 5 2 16,-4-3 1-16,-6-1 3 15,-3 1 4-15,-8-4 3 16,-1 1 0-16,-2 5 1 0,-2-2 0 16,-1 9-5-16,0-2-2 15,-3 4-7-15,-1 0-2 16,1 5-1-16,1 4-2 16,-1 0-1-16,3 4-1 15,0 0-14-15,0 2-39 16,7 5-94-16,-8 0-72 0,4 1 128 15</inkml:trace>
  <inkml:trace contextRef="#ctx0" brushRef="#br0" timeOffset="5043.119">20478 11222 317 0,'-1'-1'203'0,"-1"0"-2"15,1 0-37-15,0 0-61 16,0 0-14-16,0 0-2 16,0 0 6-16,0 0 18 0,0 0 9 15,0-1-6-15,0 1-5 16,0 0-13-16,-1 0-10 15,2 0-10-15,-1 0-6 16,1 0-15-16,0 0-7 16,0 0-16-16,0 1-7 15,0-1-6-15,17 0-2 16,33-3-4-16,-27-2-1 0,7 1-5 16,-4-1-2-16,-1 2-2 15,-4 3 0-15,-7 1-2 16,-1 3 0-16,-7 1-1 15,-3 1-1-15,-3 5 1 16,-5 1 2-16,-5 5 1 16,1 2 1-16,-11 2 1 15,1 2-1-15,-7 0 0 16,-5 3-1-16,12 7 1 16,-6-6-1-16,-5-1 1 15,3-1-1-15,-4-6-1 16,3 1 1-16,6 2-1 15,2 0 0-15,-1-9-1 16,5 1 0-16,3-7 1 16,3-6 1-16,4 5 1 0,3-2-1 15,2 3 1-15,0-2 2 16,1-4 3-16,-1-1 0 16,0 0-3-16,1 0-1 15,0 0-4-15,0 0-1 16,0 0 0-16,5-5 0 15,16-3 0-15,28-3 0 16,-30 5 2-16,6 8-1 16,-3-2 2-16,-8 1-1 0,9 5 0 15,-8 0 0-15,-5 1-1 16,8 3 1-16,-10-9 0 16,1 3 1-16,10-3 1 15,-4 0 1-15,0-2-1 16,2-4 0-16,-4 2-1 15,-2-1-1-15,2 5 0 16,-4 0-1-16,-1 0-28 16,-2 0-33-16,0-1-100 15,3 1-73-15,-2 10 141 16</inkml:trace>
  <inkml:trace contextRef="#ctx0" brushRef="#br0" timeOffset="6105.038">21229 11372 144 0,'3'-2'123'16,"-2"1"45"-16,3-2-6 15,-4 2-15-15,3-1-7 16,2-1-12-16,2-4-3 0,3 3-2 16,-3-2-5-16,29-27-10 15,-30 29-9-15,-1 1-10 16,-4 0-3-16,-3 3-11 16,1-1-10-16,0 1-19 15,0 0-8-15,-2 1-6 16,-7 18 3-16,-40 29 2 15,29-16-3-15,-6 4-9 16,2-16-6-16,0 12-7 16,2-12-2-16,-8-1-2 15,7-2-1-15,-1-19-2 16,10 1 2-16,-6 1 1 16,8 2-1-16,13 2-25 15,-10 0-22-15,26-11-81 16,-6 0-65-16,1-6-261 15,2 5 285-15</inkml:trace>
  <inkml:trace contextRef="#ctx0" brushRef="#br0" timeOffset="6431.57">21119 11323 863 0,'-7'0'417'0,"9"0"-150"16,-3 0-41-16,1 5-86 16,0-5-33-16,0 0-47 15,0 0-7-15,0 0-12 16,11 10-1-16,31 36-5 16,-32-25-3-16,5 6-3 15,0-6-4-15,-3 0-8 16,3 1-2-16,-5-5-5 15,1-4 0-15,-2 0-1 16,-1-10 0-16,1-4 2 16,-2-2 1-16,3-7-39 15,2 4-43-15,6-9-118 16,1-9-116-16,6-7 190 16</inkml:trace>
  <inkml:trace contextRef="#ctx0" brushRef="#br0" timeOffset="6913.686">21746 11198 650 0,'0'-12'402'0,"0"4"4"15,0-2-143-15,4 2-88 16,-4 3-33-16,0 7-56 15,1 5-21-15,-1-3-37 0,0 3-14 16,-2 2-11-16,-6 3 5 16,3 6 5-16,-5 0 3 15,-3 7 5-15,3 1 1 16,-3 1-3-16,4 1-2 16,7 6-7-16,-6-4 0 15,4 2-4-15,-2-4-1 16,-3-8 1-16,2 3-2 15,0-6 3-15,-3-8-1 16,9 4 0-16,-3-13 1 0,0 0-23 16,4 2-36-16,-1-3-104 15,1 0-95-15,4-20 152 16</inkml:trace>
  <inkml:trace contextRef="#ctx0" brushRef="#br0" timeOffset="7479.732">22101 11201 915 0,'-4'1'412'0,"-2"-1"-199"16,4 2-24-16,1-2-47 0,0 0-24 15,0 0-22-15,-6 4-10 16,-11 12-18-16,-26 26-4 16,31-22-7-16,1 0-9 15,-1 4-12-15,-7-1-4 16,1 0-10-16,1 7-3 16,8-7-6-16,3 1-3 15,6-1-4-15,-3-11-1 16,4 1-1-16,16 11-1 0,-16-15 1 15,5 3 0-15,7 1 2 16,-12-13 1-16,11 1 1 16,5-4 1-16,7-3-1 15,1-7-1-15,12-4-1 16,-2 1-2-16,-5-7-1 16,0-1 1-16,-4 1 0 15,-5 1 0-15,-5 1 2 16,-3 4 0-16,-5-2 1 15,-6-3 2-15,-4 1-2 16,-4-4 1-16,-6 2-2 16,4 2-2-16,-5 1-2 15,-2 2-2-15,0 6-1 16,-2 5-3-16,-1 5 0 16,-1 2-1-16,-3 5 1 0,0-3 0 15,-2 8-6-15,-2-1-41 16,9 2-128-16,2 5 5 15,1-4 78-15</inkml:trace>
  <inkml:trace contextRef="#ctx0" brushRef="#br0" timeOffset="8431.994">22414 10904 312 0,'-31'-10'244'0,"21"10"28"15,5 0-89-15,13 1-24 16,-16-1-29-16,12-1-9 16,-3 0-21-16,-3 1-12 15,2 0-24-15,0 0-8 0,0 0-4 16,0-1 2-16,0 0-3 15,0 0-3-15,0 1-5 16,0 0-5-16,10 2-5 16,12 3-3-16,36 3-8 15,-31-7-2-15,4-4-1 16,-4-3-2-16,1 3-2 16,-1 1-2-16,-6-1-3 15,-3-1-3-15,-6 1 1 16,-1 0-2-16,-4 3 2 15,-3-1-1-15,-4 1-2 16,-2 0-3-16,0-2-4 16,1 2-3-16,0 0-26 15,0 0-20-15,0 0-52 16,0 0-32-16,0 0-84 16,0 0-80-16,-1 5 194 15</inkml:trace>
  <inkml:trace contextRef="#ctx0" brushRef="#br0" timeOffset="9179.16">23068 10587 674 0,'9'-1'343'0,"-4"-7"-93"16,-5 19-37-16,-1-8-63 0,-3-6-30 15,0 10-40-15,4-10-14 16,-2 14-18-16,1 4 2 16,-3 2-8-16,-4 3-1 15,-4-4-6-15,-3 0-3 16,-2 2-6-16,1 4-4 15,-5 4-5-15,-2-5-3 0,16 5-5 16,-13-6-1-16,12-2-4 16,-4 2 1-16,-9-4-1 15,18 2-1-15,2-3 1 16,10-2-1-16,1-5 2 16,8 0 3-16,5-5 1 15,1-3 1-15,15-4-1 16,-5-7-2-16,0-2-1 15,7-1-1-15,-7 0-1 16,-1 4 0-16,-5-6 0 16,-3-1-1-16,-5 5 2 15,-7 0 1-15,-7 6 1 16,-8-2 0-16,-7 4-3 16,-6-1-3-16,-4 6-3 15,-5 4-1-15,-4 3 2 0,4-1 1 16,2 1 1-16,3 3 2 15,5 0 2-15,0 0-1 16,5 0 0-16,3 0-2 16,1 0-1-16,3-1 1 15,7 1-26-15,2-3-37 16,5-2-148-16,6-2 135 16</inkml:trace>
  <inkml:trace contextRef="#ctx0" brushRef="#br0" timeOffset="10670.299">23162 11481 164 0,'0'-1'106'15,"0"0"22"-15,0 0 4 16,0-1 8-16,4-4 0 15,0 0-8-15,0 1-1 0,4-1 10 16,-6 0 4-16,4 3 4 16,-2 0-5-16,0 0-16 15,-2-1-10-15,2-2-27 16,-4 5-15-16,0 0-32 16,0 0-13-16,0 0-17 15,0 1-3-15,-1 0-2 16,-4 20-1-16,-11 33 1 15,5-30 0-15,-3-6-1 16,2 6-1-16,1-6-1 16,1 2-1-16,2-4 0 15,1-3 0-15,4-3 0 16,1-6 1-16,1-2 0 16,1-1 4-16,0 0 0 15,0-1 0-15,0 0-5 16,0 0-5-16,4-12-6 15,1 1-2-15,11-28-1 0,-9 37 1 16,0-12 2-16,4-2 2 16,7-7 1-16,-1-6 1 15,8 4 0-15,2 1 0 16,4 7-1-16,-1-1 1 16,-1 5 2-16,10 4 0 15,-16 0 2-15,-4 6 1 0,-11 3 0 16,-1 3 1-16,-1 7-1 15,8 2 1-15,-3 3 0 16,-15-2 1-16,5 7 1 16,-2-9 0-16,-5 16-1 15,5-9 1-15,-10 1-1 16,3 8 0-16,-1-10 1 16,-3 5-1-16,4-3 1 15,7 1-2-15,-3-11 1 16,4-3 0-16,-2-6 4 15,-5-3 4-15,6 1-1 16,1-3-2-16,7 0-8 16,-3-6-2-16,13-3-1 0,1-1 0 15,-1-5 0-15,10 3 0 16,-5-3 1-16,2 5-1 16,2 1 1-16,-7 1 0 15,2 1 0-15,-1-3 0 16,2 4 1-16,-1 0-1 15,1 6 0-15,3 6 1 16,-8 2-1-16,1 6 2 16,-8 0 0-16,-10-2 0 15,7 7 1-15,-5-3 0 0,-1 6 1 16,2-3 0-16,-10-4 0 16,-1 3 0-16,2 2 0 15,-2 3 0-15,2-1-1 16,-2 1 0-16,2-8 0 15,-5 5 1-15,6-7-2 16,-1 2 0-16,-3-3 0 16,9-2-1-16,-4-2 5 15,4-1-21-15,0-1-66 16,0 0-62-16,0-1 81 16</inkml:trace>
  <inkml:trace contextRef="#ctx0" brushRef="#br0" timeOffset="11545.951">24193 11423 638 0,'9'5'318'15,"1"-3"-96"-15,-8 0-29 16,8 3-26-16,-11-6-18 15,-4 1-2-15,2 0 2 0,2-1-17 16,0 0-10-16,0 0-39 16,0 0-23-16,-6-5-26 15,-7 2-11-15,-30-28-13 16,26 29-5-16,-3 3-5 16,3 8 0-16,-3 1-1 15,5 3 1-15,0 1-1 16,-2-2 1-16,6 1-2 15,-3 1 1-15,8 0-1 16,2-1 0-16,7 4 0 16,7-6 0-16,2 3 0 15,4-2 0-15,0-6 2 16,4-1 0-16,-1-8-8 16,0-3-5-16,5-4-6 15,-4 1-2-15,-1-3 5 16,2 0 6-16,-8-5-3 15,3 5 1-15,-2 2 0 0,-1 7-1 16,-5 3 0-16,-3 1-1 16,-2 6-3-16,-8 1 1 15,-1 9 8-15,-2 4 5 16,-6 5 3-16,1-1 4 16,-4 8 5-16,-1 0 3 15,-4 3 5-15,0 4 1 0,2 2-2 16,-3 0-1-16,4 6-4 15,2 4-2-15,1-3-2 16,2-1-1-16,-1-10-1 16,-2-4-1-16,5-7 0 15,2-3 1-15,-2-9 1 16,2 1 3-16,0-10 5 16,-12-5 0-16,10-1 2 15,-1-9-1-15,-1-2-6 16,9-4-4-16,0-8-8 15,-8 0-3-15,10-6-3 16,4 7 1-16,0 4 3 16,15 4 0-16,-15-2 2 15,9-3 0-15,13 0 0 16,-8 0 1-16,15 4 2 0,4-3 2 16,-4 4 4-16,8 4 0 15,-1 1 2-15,-5 4-1 16,-4-2 1-16,-3-2-2 15,3 4 0-15,-6-2-1 16,0 2 0-16,2-1-1 16,-7-1 4-16,-3 0-30 15,-3 1-85-15,-5 1-57 16,10 1 86-16</inkml:trace>
  <inkml:trace contextRef="#ctx0" brushRef="#br0" timeOffset="12977.136">24944 11220 125 0,'4'-2'112'16,"2"-2"18"-16,1-2 3 15,-3 4 12-15,-1-1 21 16,0-6 4-16,0 6 1 16,1-1-5-16,-3 3-7 0,0-1 0 15,-1 0-13 1,5-5-14-16,-5 6-48 0,0 0-21 16,0 0-39-16,0 0-9 15,0 1-6-15,0 5-1 16,-3 12-1-16,-10 27 0 15,8-31-2-15,0-2 0 16,3-4 0-16,2-1 0 16,0-4 5-16,4-1 4 15,-4-2 6-15,0 0 0 0,0 0-4 16,0 0-4-16,0 0-8 16,2-9-1-16,1-2-3 15,10-33-1-15,-6 31-4 16,-2 5-1-16,0-6 2 15,-2 3 0-15,-2-3 3 16,-1 4 1-16,-2 6-4 16,-1-3-2-16,-7 8-5 15,0 0-1-15,-6 4 4 16,-2 11-2-16,-6-2 5 16,-6 0 1-16,6 6-3 15,-4-7 4-15,6 7-1 16,-1 0 1-16,9 3 0 15,-8 3 1-15,2-2 0 16,7 2 0-16,-1 1 1 0,4 1 0 16,3 4 0-16,2-2 0 15,2 4 1-15,5 0 0 16,4-11 0-16,7 4 3 16,-2-11 1-16,1-3 2 15,9 3 0-15,-8-9 0 16,5-3 0-16,6 3-1 0,0-7 2 15,2-2-1-15,8-5-1 16,-5 0-1-16,-6 2 0 16,1-3 0-16,-4 2 0 15,-1 5 1-15,-8-9-3 16,0 2 1-16,-3 5-2 16,-6-7-8-16,1 11-41 15,-2 3-26-15,-3-3-52 16,2 0-47-16,0 0-168 15,-1 0 222-15</inkml:trace>
  <inkml:trace contextRef="#ctx0" brushRef="#br0" timeOffset="13794.589">25176 11354 626 0,'4'-6'317'0,"-7"3"-92"16,3 2-28-16,0 1-47 15,0 0-22-15,0 0-37 16,0 0-12-16,11 1-6 16,-9-1-5-16,-1 3-1 15,-1 12-6-15,-5 10-21 16,-29 25-4-16,23-32-8 15,3 4-2-15,-2-4-6 16,1-1-2-16,8 4-7 16,0-4-3-16,2-6-1 15,3-1-2-15,1-2 0 16,1 2-1-16,3 3 1 16,-5-3-1-16,6-1 0 0,2-2 1 15,-1-3 0-15,5 0 0 16,-7-5 0-16,-2-1 1 15,9-1 1-15,1-3-1 16,-4-2-3-16,6-4-2 16,-7-9-9-16,8-1-5 15,8-6-3-15,1-2-3 16,-2-5 1-16,-6 2 4 16,-3 0 4-16,-5 4 4 0,-5 9 6 15,-6-1 2-15,0 10 1 16,-2 6 0-16,0 1 1 15,0 4 3-15,-1 0 0 16,0 0-1-16,0 0 0 16,0 0-3-16,0 0 0 15,0 0 3-15,-7 11 3 16,-1 7 2-16,-14 28 1 16,20-20-1-16,-1 0-2 15,-5-1-2-15,4 3-1 16,-2-10-2-16,1 3 1 15,6 1-1-15,-6-4-1 16,0-2 0-16,8 3 0 0,-2-9 1 16,7-3-15-16,3-5-36 15,-4-8-120-15,9-3 110 16</inkml:trace>
  <inkml:trace contextRef="#ctx0" brushRef="#br0" timeOffset="14876.974">25887 10770 583 0,'0'-2'326'0,"0"1"-61"15,0-1-56-15,0 1-75 16,-1 0-33-16,0 0-42 15,0-1-5-15,0 1-6 16,-1 1-4-16,1 0-3 16,-7 4-6-16,-1-1-11 0,3 0-5 15,3-1-5-15,-5 3-3 16,5 1-2-16,-10 0 1 16,-24 21 0-16,37-22 1 15,-4-5 5-15,8-2 0 16,-4 1-1-16,-1 0-2 15,1 0-9-15,0 0-2 16,10-5-8-16,17 1-15 0,22-34-26 16,-24 28-5-16,-3 5 5 15,-2 5 11-15,-4 2 25 16,2 3 4-16,-8 2-2 16,0 2 1-16,-6 3 15 15,-5 4 8-15,0 3 18 16,-7 0 7-16,-1 7 0 15,-1 2-1-15,-7-1-3 16,1 1-1-16,-2 4-7 16,-6-10-2-16,-1 0-6 15,-4-4-2-15,0-11 0 16,-1 0 0-16,4-7-2 16,3-7-1-16,10-3-2 15,1-3-2-15,-2-4-8 16,5 1-5-16,-1-1-9 15,6 3-3-15,10 9-1 16,1-2 1-16,-7 4 2 0,4 2 2 16,-2 0-1-16,-2 2 2 15,0 0 1-15,1 0 1 16,14 2 3-16,13 11 1 16,23 26 3-16,-30-27 0 15,10 3 1-15,-11-7 1 16,0-4 2-16,2 0 6 0,-4-10-44 15,-3 2-44-15,3-3-177 16,0-3 157-16</inkml:trace>
  <inkml:trace contextRef="#ctx0" brushRef="#br0" timeOffset="15296.449">26378 10608 874 0,'3'-4'414'15,"-3"4"-170"-15,-1-1-73 16,-1 1-65-16,1 0-28 16,-1 4-18-16,-3 20 2 15,-3 35-13-15,0-35-4 0,-1 8-5 16,-1-3-4 0,-5-4-5-16,9 4-1 0,-5-2-10 15,4-1-3-15,-5 0-7 16,-3-4-1-16,11 2-2 15,-1-5 0-15,0-6 1 16,14-1 1-16,-11-8-1 16,0 3-17-16,4-10-66 15,-15-3-54-15,8-3-179 16,5-8 192-16</inkml:trace>
  <inkml:trace contextRef="#ctx0" brushRef="#br0" timeOffset="15575.003">26178 10748 909 0,'18'-3'437'16,"-14"-1"-124"-16,21 0-78 15,-13 4-53-15,7 0-28 16,14 4-63-16,-9-1-21 0,9 0-31 16,-2 3-11-16,0-3-13 15,-3-3-3-15,-8 0-4 16,2-1 5-16,-12-2-55 16,0 0-42-16,0 2-160 15,-6 2 146-15</inkml:trace>
  <inkml:trace contextRef="#ctx0" brushRef="#br0" timeOffset="18491.309">19150 11739 355 0,'0'-1'245'0,"0"0"8"0,0 0-36 16,0 0-57-16,0 0-19 15,0 0-23-15,5-1-11 16,-3 1-23-16,7 0-8 16,0 0-7-16,-6 0-5 15,2 1-6-15,-2 0-3 16,-2 0-6-16,2 0-5 16,7 0-4-16,-4 0-1 0,4 0-4 15,7 0 0-15,23 2-7 16,-23-3-2-1,-2-2-4-15,-1-3-1 0,8 4-1 16,1-1-2-16,8-1-1 16,-2 1-2-16,1 0-3 15,1 3-1-15,-4-1-2 16,7 1 1-16,-2 0-2 16,7 0 0-16,5 0 0 15,-5 0-1-15,3 1-2 16,-5-1 0-16,-7 7 3 15,8-6 0-15,3-1-5 16,19 2-1-16,-12-6-1 16,-9 3 0-16,-4 3 2 15,-17-2 0-15,16 3 0 16,2 4-3-16,-1-7 6 16,-1 6-3-16,-1-4 1 15,-12-2-3 1,-10 0-3-16,-1 1 2 0,42 9-3 0,-1-6 3 15,-2 2 1-15,-3 0 0 16,-9-2 0-16,1-3-1 16,1 0 5-16,-2 4 0 15,-2-2 0-15,0 8-1 16,0 0-3-16,-5-8-1 0,3 1 0 16,9-4 0-16,-1 1-3 15,11 6 0-15,-2-5 0 16,-8-1 0-16,6-1 3 15,-7 0 0-15,-1 0 0 16,2 4 1-16,-5-1 0 16,12 3-1-16,-6-2 1 15,4-4-1-15,-6 0 1 16,-5-6 0-16,8 2 0 16,-5-3 0-16,7 2 0 15,-5 4 0-15,-5-1 0 16,4 3-1-16,-6-1 0 15,2-3 0-15,10 3 1 16,-5-1-1-16,10 1 0 16,-10 0 1-16,-2 0-1 15,0-3 0-15,-4 1 1 0,1-1 0 16,3 6-1-16,-4-3 1 16,-1 0 0-16,10 0-1 15,-8-4 1-15,1 4-1 16,-5-2 0-16,-6 2 0 15,14 2 1-15,1-2-1 0,-1 0 0 16,1 2 1-16,-14-2-1 16,-2-1 1-16,5 2-1 15,-2-1 0-15,6 0 0 16,2 1 0-16,3-1 1 16,0 2-1-16,-1-2 0 15,-2-2 1-15,-6 2-1 16,6-6 0-16,-2 5 0 15,3 0 1-15,-3 0-1 16,-4 2 1-16,0-1-1 16,-5 0 0-16,8 1 0 15,0 1 0-15,-3 1 1 16,2-1-1-16,1-2 0 16,2 2 0-16,-1-2 0 15,5 2 1-15,-9-4-1 0,-6-3 0 16,5 3 1-16,-3-2-1 15,4 4 1-15,-1 0-1 16,-3-2 0-16,0 2 0 16,3 1 0-16,-3 0 0 15,3 7 0-15,3-4 0 16,-5 2 0-16,3-3 1 16,0 0-1-16,2-1 0 15,2-2 0-15,8 5 0 16,-4-5 0-16,-4-4 1 0,0 4-1 15,-2 2 0-15,0-1 0 16,3 5 1-16,7 1-1 16,-3-7 0-16,0 2 0 15,3 1 0-15,-17-5 0 16,6 1 0-16,8 1 0 16,-9-6 0-16,8 3 0 15,-1 1 1-15,-4-5-1 16,0 4 1-16,3 1-1 15,4 1 0-15,0 1 2 16,-13-2 2-16,-15 5 1 16,19-3-1-16,3-6-3 15,15 8-2-15,9-11-1 16,-23 4-1-16,-6 0 3 0,-3-5 0 16,3 8 2-16,-1-4-1 15,-1 2-1-15,3 2 0 16,-6-6 0-16,5 4 0 15,6 4 1-15,-3-1 0 16,4 0 2-16,-3 0-1 16,-12-1 4-16,16 0 0 15,3 0 0-15,-4 0 1 16,3 2-7-16,-19 1-1 0,-4 1-1 16,5-2 1-16,4 0 4 15,7 0 0-15,-7-1 1 16,5 2 0-16,-10-1-1 15,-7-2 0-15,2 2 1 16,-3-3 0-16,0 0-1 16,-6 2 1-16,5 0-1 15,-8 0-1-15,-4 1 1 16,2 1-1-16,-2-1 0 16,-1 0 0-16,2 0 0 15,0 0 0-15,0 0-1 16,0 0 1-16,0 0-26 15,-1 1-40-15,0 6-81 16,0-2 86-16</inkml:trace>
  <inkml:trace contextRef="#ctx0" brushRef="#br0" timeOffset="19738.936">21298 12135 508 0,'34'-17'280'0,"-34"14"-42"16,-5 0-41-16,5 2-44 15,-1 0-17-15,0 1-39 16,0 0-18-16,0 0-21 15,1 0-9-15,-1 0 4 16,0 0-1-16,0 4 0 0,-2-1-1 16,-3 15-9-16,-10 27 1 15,11-24-10-15,-3 7-1 16,0 8-8-16,-10 3-6 16,10-7-2-16,-1 1-7 15,1-6 1-15,6-7-4 16,-8 7-5-16,8-5 1 15,1-12-2-15,1 1 0 0,2-5 4 16,-3-5 1-16,1 6 1 16,-4-7 3-16,3 0-1 15,1 0-1-15,0 0-15 16,0 0-22-16,0 0-30 16,0 0-21-16,7 3-19 15,-2-1 1-15,-3 0-3 16,2-1-13-16,1 1-97 15,2 0-223-15,4-2 287 16</inkml:trace>
  <inkml:trace contextRef="#ctx0" brushRef="#br0" timeOffset="20347.701">21733 12153 668 0,'3'-3'361'0,"-2"1"-111"0,2 0-68 16,-3 2-35-1,0 0-58-15,0 0-7 0,0 0-2 16,0 0 6-16,0 0 18 15,-1 0-4-15,-2 17-19 16,-15 32-11-16,5-19-19 16,0 7-7-16,6-5-11 15,-7 0-5-15,-2-3-10 16,5-4-5-16,-9-1-6 16,7 0-3-16,7 3 0 15,-7-11 0-15,8 3 0 16,-4-5 0-16,-4-9 1 15,8 1 0-15,2-2-1 16,5-1-1-16,0 2-2 16,-2-5 1-16,0 0-2 0,0 0 0 15,0 0-1-15,0 0 0 16,0 0 0-16,4 2 1 16,5 0 4-16,4-1 0 15,34 27 0-15,-22-25 0 16,-4-9-4-16,5 9 1 15,-6-2 0-15,-5 0 0 16,10 1 0-16,6-5 1 16,-11 2-1-16,33-9 0 15,-8 1 1-15,-3 7 0 0,3-3 0 16,-65 9 0-16,5 2-1 16,-6 0-1-16,0 1-49 15,25 0-42-15,23 0-150 16,-10 5 146-16</inkml:trace>
  <inkml:trace contextRef="#ctx0" brushRef="#br0" timeOffset="24835.974">18791 15605 395 0,'-1'-1'209'16,"-1"0"-44"-16,1-1-28 16,0 1-37-16,0 0-9 15,0 0-11-15,0 0-1 0,0 1-1 16,0 0 2-16,0 0 4 15,0 0 1-15,-1 0 4 16,1 0-1-16,0 0-3 16,0 0-4-16,0 0-9 15,1 0-5-15,0 0-13 16,1 0-4-16,16 3-7 16,33 4-2-16,-13-4-6 15,-1-3-3-15,6 1-9 16,-7 2-4-16,-5-6-6 15,1 15-2-15,4-9-2 16,7-1-2-16,-4-1-1 16,-3-8 0-16,-12 6-1 15,-7 2 2-15,-7 4 1 16,-2-5 2-16,-3 0 4 0,1-1 0 16,0-1-4-16,-2 0-21 15,-3 1-111-15,0 0-86 16,0 0 121-16</inkml:trace>
  <inkml:trace contextRef="#ctx0" brushRef="#br0" timeOffset="25658.192">18816 15759 363 0,'-1'0'176'16,"0"0"-56"-16,0 0-10 16,-1 0-2-16,1 0 0 0,0 0 5 15,0 0-1-15,0 0-13 16,0 0-10-16,0 0-21 16,0 0-3-16,0 0-10 15,0 0-2-15,-3 6-6 16,3-6-3-16,0 1-6 15,-1 5-2-15,1-5 1 16,0 5 6-16,0-2 12 16,1-4 6-16,0 0 9 15,0 0-2-15,0 1-4 16,5 9 0-16,1-1-3 16,8-7-1-16,30 29-5 15,-27-32-5-15,8 1-14 31,-12 0-6-31,1 0-11 0,33 0-3 0,8 0-3 16,3 4-3-16,-17-4 0 16,-1-3-1-16,-3 3-1 0,-8-6-1 15,-9 0-2-15,0 8 0 16,-7 4-1-16,-2 0-1 16,-5-2 0-16,0 1-1 0,-4-6 1 15,2 5-1-15,0 3 2 16,-1-2 0-16,-1 2 1 15,1-1 1-15,3 3 0 16,-4-7-7-16,0-1-51 16,-4-1-34-16,1-1-142 15,0 0 141-15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33:26.1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20150 15551 285 0,'0'-1'235'0,"0"0"52"16,-1-2-45-16,0-3-69 16,0 5-24-16,1-1-29 15,0-1-11-15,0 0-18 16,0-1-5-16,-1-1-13 16,0-1-5-16,0 5-9 15,1 0-4-15,0 0-14 0,0 0-8 16,0 0-17-16,-1 0-6 15,0-1-4-15,1 1 0 16,0 0 0-16,0 1 1 16,0 0-2-16,0 0-1 15,-2 5-1-15,-1 4 0 16,-1 9 0-16,-5 30 1 16,0-25-2-16,8 5 0 15,-17-2 0-15,-1 2 0 0,3 3 1 16,-4-2 0-16,6 1 0 15,2-3-1-15,6 0 1 16,-4 0 0-16,5-4 0 16,-3-4 1-16,-9-7 0 15,13-4 2-15,4-4 4 16,-7-6-15-16,13-5-103 16,-6-3-95-16,8-14 119 15</inkml:trace>
  <inkml:trace contextRef="#ctx0" brushRef="#br0" timeOffset="568.27">20208 15811 554 0,'-1'0'329'0,"0"0"-19"15,0-2-61-15,0 1-50 16,1 0-23-16,0 0-42 15,0 0-22-15,0 0-48 16,0 0-21-16,0 1-23 0,0 0-3 16,-1 0 4-16,0 2 3 15,-1 15-1-15,-5 26-4 16,7-24-6-16,0 2-2 16,-1-8-3-16,-2-4 0 15,0-2 0-15,2-6 2 16,-1-1 4-16,3 0 4 15,-1-1-43-15,-1 0-63 0,1 0-224 16,0-13 199-16</inkml:trace>
  <inkml:trace contextRef="#ctx0" brushRef="#br0" timeOffset="2320.625">20665 15593 403 0,'0'-1'245'0,"0"0"-30"16,0-1-97-16,0 1-28 15,0 0-26-15,0 0-11 16,0 0 14-16,0 0 7 16,0 0-9-16,0 1 0 15,0 0-1-15,0 0-1 16,1 12 0-16,-2 2-5 16,-11 28-9-16,-1-26-7 0,-2 4-14 15,7-2-5 1,-9 2-10-16,0 1-2 0,0-2-4 15,2 4-1-15,-1-5-2 16,6 0-1-16,3 1-2 16,-3-3 1-16,6 1-1 15,2 1 0-15,1-1 0 16,1-1 0-16,9 0 0 16,7 3 0-16,-10-11 1 15,-1 3 1-15,9 1 2 16,-17-10 3-16,14 4 8 15,0-5 6-15,-6-5 16 16,15-1 4-16,-1-9-2 16,11 3-5-16,0-16-13 15,1-2-4-15,4-10-3 0,-1-7-2 16,4 7-2-16,1-3-1 16,-5 6-1-16,4 3-2 15,-18 3 2-15,4 4 1 16,-19 0 8-16,-1 6 6 15,-6-5 4-15,-19 0-2 16,2 4-6-16,-8-4-6 16,-1 13-8-16,4 0 0 0,-2 2-4 15,-3 2 0-15,0 4 0 16,2 1-2-16,-1 5 0 16,4 2 0-16,1 4-2 15,5 9 1-15,0-4 0 16,-2 3-2-16,8 2 9 15,0-4-39-15,9 6-94 16,2 0-83-16,11-5 112 16</inkml:trace>
  <inkml:trace contextRef="#ctx0" brushRef="#br0" timeOffset="4232.411">21598 15693 559 0,'0'-1'303'0,"0"0"-69"15,0 0-39-15,0 0-80 16,0 0-29-16,0 0-31 15,0 0-10-15,0 0-3 16,0 1 2-16,0 0 0 16,0 0 0-16,0 0 2 15,-1 0-1-15,-4 10-4 0,-1 0-1 16,-31 36-6-16,19-27-3 16,0 2-6-16,-1 2-3 15,7 1-4-15,-7-4-1 16,-6-3-4-16,-5 0-3 15,1-6-3-15,0-3-1 16,6-7 1-16,7 2 1 16,2-6-14-16,5 5-38 0,9-5-129 15,0-7-111-15,2-8 168 16</inkml:trace>
  <inkml:trace contextRef="#ctx0" brushRef="#br0" timeOffset="4615.482">21440 15713 807 0,'2'-4'361'15,"-12"3"-177"-15,-1-3-33 16,6 4-62-16,4 3-14 16,-1 1-19-16,2-4-8 15,0 0-7-15,-2 5 2 16,1 12 1-16,6 28-1 16,6-23-8-16,0-3-4 15,-4 1-5-15,-10-4-3 16,11 2-4-16,0-6-1 0,5 3-6 15,14 2 0-15,-12-16 1 16,10 5 1-16,2-18-2 16,-10-6 0-16,12-3-72 15,-3-1-47-15,-3 5-132 16,2-1-86-16,-3 15 207 16</inkml:trace>
  <inkml:trace contextRef="#ctx0" brushRef="#br0" timeOffset="5599.134">22154 15572 432 0,'13'-32'256'16,"-13"39"-42"-16,0-9-72 15,1-6-27-15,1 7-26 16,-3-10-6-16,0 12-10 16,1-2 3-16,0-4 12 15,0 4 3-15,0 0-2 16,0 0-11-16,0 1-30 15,0 0-12-15,-1 0-14 0,0 5 3 16,-1 13 10-16,-10 30 5 16,-2-20 0-1,2-3-5-15,-4 0-11 0,3 1-7 16,1-4-8-16,1 0-1 16,0-1-3-16,3 0 0 15,-3-4 0-15,6 2 1 0,-3-7 1 16,2 1 0-1,6-7 4-15,-5-4 1 0,2-3-11 16,2 0-22-16,0-1-67 16,1-5-43-16,2-7-130 15,13-27-132-15,-3 29 256 16</inkml:trace>
  <inkml:trace contextRef="#ctx0" brushRef="#br0" timeOffset="6331.978">22547 15536 722 0,'-5'-3'329'16,"2"-1"-143"-16,-5-5-22 15,7 2-42-15,-2 0-12 0,-8 4-27 16,11 5-14-16,-10 1-25 16,-8 6-6-16,9 7-6 15,-15-1 1-15,4 3 3 16,12 3 2-16,-9 1-2 15,5 0-3-15,-8 7-10 16,-5-5-4-16,0 0-9 16,3-2-3-16,5-3-2 15,4 4-1-15,11 0-1 16,1-3 2-16,1-6-1 16,3-3-1-16,0-5 1 15,11 9-1-15,2 0 2 16,3-6 1-16,2-3 1 15,-6-9 0-15,7-3 1 16,2 0 1-16,3 3 0 16,7-7-2-16,-2-4 0 0,-2-5-2 15,-2-3 1-15,-6 2-1 16,-5 1 0-16,0 1 0 16,-6 2 1-16,-1-3-1 15,1 0 2-15,-3 0-1 16,-7-6 0-16,1 2 1 15,-5-1 0-15,-2 0 0 16,-2 5 0-16,-3-5 1 16,-1 9-1-16,-1 3 1 0,-1-4-2 15,-1 12-1-15,-3 0-2 16,1-1-2-16,-2 10 0 16,0-5 0-16,3 4 0 15,-6-2 0-15,8 1 0 16,-5-3-1-16,15 4 0 15,0 1 1-15,1-3-56 16,8 5-55-16,-12-11-187 16,6 0 181-16</inkml:trace>
  <inkml:trace contextRef="#ctx0" brushRef="#br0" timeOffset="7040.924">22870 15312 546 0,'-8'2'309'15,"7"-2"-47"-15,0 0-42 16,0 0-57-16,0 0-22 16,0-2-34-16,-1 1-12 15,1 0-19-15,0 0-7 16,0 0-8-16,0 0-5 16,0 0-11-16,1 0-3 0,0 1-9 15,0 0-2-15,4 0-3 16,7 1-3-16,12 1-5 15,36-1-2-15,-29-3-5 16,-2-1-3-16,-10-1-3 16,-3 0-2-16,1 3-2 15,-7-2 0-15,-1 3 0 16,-2 0-1-16,-5 1-1 16,1 1-1-16,-2-2 0 15,0 0-21-15,0 0-52 16,0 0-49-16,0 0-149 15,-1 0-106-15,0 0 235 16</inkml:trace>
  <inkml:trace contextRef="#ctx0" brushRef="#br0" timeOffset="8217.519">23490 15048 544 0,'0'-2'283'0,"0"1"-61"16,0 0-31-16,0 0-43 16,0 0-17-16,0 1-32 15,0 0-14-15,0-1-20 16,0 0-6-16,-1 0-11 16,0 0-3-16,0 0-8 0,0 1-3 15,0 0-1-15,0 0-3 16,-7 17-5-16,-41 24-2 15,36-22-10-15,1 2-2 16,-9-8-5-16,14 7-1 16,0-5-2-16,-13 3 0 15,10-3 0-15,-1-2 0 0,-5-1-1 16,14-2-1-16,-2 0 1 16,0 0 0-16,19 5 0 15,-9 1 1-15,1-3 0 16,11 1 1-16,-9-3 2 15,12-1 1-15,4-6-1 16,-8-4 1-16,6-5-1 16,0-4-1-16,7 2 0 15,-1 0 1-15,-4-5-3 16,0 3 1-16,-7-3 0 16,1 1-2-16,-6 4 0 15,-4 0 0-15,-2 1 0 16,-4 0 2-16,-3-1 1 15,0 0-1-15,-8 3-2 16,2 0 0-16,0 3-3 16,-7-1-1-16,2 4 0 0,-6 1-1 15,-1 1 1-15,2 2 0 16,1-1 1-16,2 4 1 16,2 3 0-16,0 0 2 15,3-1-1-15,3 2 0 16,3-3 1-16,0 5-1 15,4 1 1-15,4 0 0 16,1-6 9-16,5-5-32 16,-2-2-99-16,-5-6-85 0,5 3 111 15</inkml:trace>
  <inkml:trace contextRef="#ctx0" brushRef="#br0" timeOffset="10848.248">23732 15939 476 0,'4'-4'336'16,"6"4"2"-16,-10-1-109 16,-3-2-32-16,4 3-58 15,-2 0-29-15,1 0-47 16,0 0-19-16,0 0-20 15,-1 0-2-15,0 4 3 16,-3 20 0-16,-16 27-1 16,12-26-1-16,-3 5-3 15,-12-2-3-15,9 2-3 16,-2 1-2-16,3 0-4 16,1 0 0-16,1 3-2 0,-2-4 0 15,6 1-1-15,-4-5-1 16,7-7 1-16,-2-2-1 15,1-6 3-15,0-7 1 16,4 2 6-16,-1-6-7 16,2-14-53-16,6 4-42 15,-3-16-196-15,8 1 179 16</inkml:trace>
  <inkml:trace contextRef="#ctx0" brushRef="#br0" timeOffset="11363.216">23703 15950 671 0,'-2'-5'322'0,"2"-2"-120"0,7 7-20 16,2-5-54-16,-2-5-16 16,10 5-21-16,-9-14-5 15,2 2-5-15,12 4-4 16,-9-7-15-16,8 9-10 16,16 2-19-16,-7 4-9 15,9 10-14-15,-5-4-4 16,-15 7-5-16,1 4 0 15,-9-1-1-15,1 8 0 0,-3 4 0 16,-3 0 0-16,-6 5 0 16,-1-4 2-16,-7-2 3 15,-5-2 0-15,-4-5 2 16,-3 0 0-16,-2-2 3 16,-2-4 0-16,0-7 1 15,-1 2 1-15,6-4 0 16,11 0 0-16,-4-8-2 15,-3 0-2-15,-10-9-1 16,0 4-13-16,9 6-38 16,2-6-27-16,8 9-81 15,-4-1-57-15,1 2-100 16,7 7-105-16,14 10 263 16</inkml:trace>
  <inkml:trace contextRef="#ctx0" brushRef="#br0" timeOffset="11796.106">24317 15952 756 0,'3'-13'415'16,"-9"-3"-86"-16,-1 2-155 15,6 12-26-15,1-1-67 16,10 11-26-16,-10 4-28 16,-10 0-5-16,-13 6 5 15,-4 1 5-15,-6 6 4 16,8 3-2-16,8 9-7 15,-9-3-5-15,10 4-7 16,-3-2-3-16,1 1-4 16,6 3-1-16,0-1 0 15,0-2-1-15,4-5 0 16,-1-5 0-16,3-6-1 0,2-1 3 16,1-13 4-16,-2-3 3 15,1-9-24-15,3-11-26 16,1-3-113-16,6-10-117 15,4-13 166-15</inkml:trace>
  <inkml:trace contextRef="#ctx0" brushRef="#br0" timeOffset="12296.345">24266 15896 429 0,'-8'-9'309'16,"6"6"9"-16,-2 2-104 15,4-1-29-15,0 1-55 16,0-1-23-16,0 1-39 15,0 0-8-15,14-7-6 16,34-34 2-16,-23 31 2 0,10 3-4 16,0 1-10-16,1 6-7 15,2 2-12-15,-5 6-5 16,-11 9-8-16,-3 6-3 16,-4 7-3-16,-8-6-1 15,-1 7 0-15,-7-8 0 16,-7-2 3-16,3 8 1 0,-10-9 2 15,-2 4 1-15,-6-3 1 16,-5-6 0-16,-3-1 1 16,-6-6 0-16,0-4-2 15,-4-2 0-15,3-3-1 16,13-3-1-16,-7-2-1 16,1-4-1-16,8 0-3 15,-5-1-14-15,14-2-46 16,10 5-28-16,1-1-72 15,3 7-68-15,7 1 147 16</inkml:trace>
  <inkml:trace contextRef="#ctx0" brushRef="#br0" timeOffset="13446.945">24705 15764 477 0,'0'-4'322'16,"8"4"-11"-16,-6 1-142 15,-4 3-31-15,2 2-51 0,-1-6-6 16,0 0-2-16,0 11-5 16,-1 12-2-16,-10 25-5 15,6-15-17-15,-2-4-9 16,-11-1-15-16,7 3-4 15,-9-10-8-15,6 3-2 16,-1-5-4-16,7 2 0 16,1-7-1-16,0-5 0 15,5-2 2-15,-4-3 1 0,4-2 7 16,2-2 2-16,1-6-3 16,0 5-2-16,0-1-9 15,0 0-5-15,2-12-10 16,12-3-12-16,36-29-11 15,-32 28-3-15,6-2 10 16,1-3 10-16,-3-3 12 16,11 3 4-16,-7-2 0 15,5 6 0-15,-8-3 0 16,0 2 0-16,1 6 6 16,-3 4 2-16,-1 7 5 15,-5 3 2-15,-6 6-4 16,0 0 0-16,-3 21-6 15,-5-3 0-15,-1 1 2 16,-6 8-1-16,-3-11 4 0,2 9 1 16,-1-2-3-16,0-5 1 15,0-1-3-15,-1-7 1 16,5-1-1-16,-7-2-1 16,4-9 2-16,2 2-1 15,-1-4 7-15,11 1 2 16,-15-3 3-16,11-1-1 15,-5 0-4-15,-5-5-5 16,17 0-3-16,2-8 1 0,2 3-4 16,6-4 0-16,2 7-1 15,-7-5-1-15,10-16 0 16,-3 4 0-16,3-23 0 16,-3 5-3-16,-3 2-1 15,6 1-1-15,-4 19 0 16,4 7 1-16,3 7 2 15,-11 2-1-15,6 6 3 16,-7 6 0-16,2 12 1 16,5 4 4-16,-11 8 2 15,3 6 4-15,-6-2 2 16,-6-2 0-16,5 0 0 16,-3-1 1-16,-12-6-1 15,6 1-2-15,-16-4 1 0,3-3-1 16,1-4-1-16,-4 0 1 15,8-9 7-15,-1-3-8 16,4-8-79-16,5-4-59 16,-7-10 71-16</inkml:trace>
  <inkml:trace contextRef="#ctx0" brushRef="#br0" timeOffset="15171.482">26043 15610 609 0,'3'-9'298'0,"-3"2"-103"16,2-3-19-16,-1 0-42 15,1 7-15-15,0 3-24 16,-2-2-19-16,-1 2-35 16,0 0-14-16,0 0-18 15,1 6 0-15,-1 12 8 16,-2 28 3-16,-5-27 4 16,0 0 0-16,2-1-5 15,-1-1-3-15,5-4-5 16,-3-3-2-16,3-3-1 15,2-1 1-15,-1-5 7 16,0 0 6-16,1-2 3 16,-1 0-1-16,1 0-9 0,0-3-5 15,2-14-6-15,9-29-1 16,0 26-3-16,-3-2-1 16,2-2-1-16,0 4 1 15,-4 1 1-15,3 6 0 16,-9 3 1-16,0 1 0 15,-8 1-1-15,2 1-2 16,-2 5-1-16,-2 4-2 16,0 8 0-16,-4-6 1 0,-1 16 1 15,-1-2 0-15,-5 2 0 16,2 12 2-16,-5-5 0 16,0 2 0-16,1 4 0 15,-11-2 0-15,15 13 1 16,-13-1 0-16,12 6 0 15,4-5 0-15,2-5 0 16,8-2 1-16,-1-7 0 16,1 0 0-16,-3-9 1 15,4 0 1-15,-3-3 0 16,8-1 1-16,-3 0 2 16,6-5 1-16,3-6 7 15,0 2 5-15,8-6 10 16,7-1 2-16,6-5-3 0,6-3-5 15,4-3-11-15,-4-1-5 16,1-1-2-16,0 3-1 16,-10 0-1-16,-2 3 0 15,-8 2-2-15,-6-3 0 16,-2 4 0-16,-1 3-1 16,-1 2-2-16,-3 1-2 15,-1-2 1-15,0 0-8 16,-1 0-52-16,0 0-49 15,0 0-185-15,0 0 186 16</inkml:trace>
  <inkml:trace contextRef="#ctx0" brushRef="#br0" timeOffset="15947.128">26300 15884 588 0,'0'-1'333'15,"0"-6"-45"-15,-8 7-44 16,4-1-75-16,2 1-31 16,-5 3-55-16,9 1-20 15,-4 1-21-15,2 8-6 16,2 3-3-16,-4-1-1 16,1 8 0-16,-9-12 0 0,-4 2 1 15,8 2-1-15,-7-1-5 16,1 5-3-16,2 0-10 15,4-1-4-15,-3-2-3 16,13 0-2-16,-3-3 1 16,1 1-1-16,3-4 1 15,4 1 1-15,-1-3 2 16,-4-2 3-16,13-6 3 16,-10-4 1-16,17-2-3 15,4-6 0-15,-4 0-6 16,3-5-1-16,-2-4-1 15,0-4-2-15,1-1 1 16,2 1-1-16,-5-6 0 16,3 8 1-16,-4-12-2 15,0-1 1-15,-5 5-2 16,-7-2 0-16,-2 16 0 0,-3 3 1 16,-2 8-2-16,-3 1 2 15,0 4 0-15,-5 1-2 16,4 0 0-16,0 0-2 15,0 0 0-15,-6 8 2 16,-6 15 1-16,-10 31 2 16,14-27 0-16,3 0 0 0,0 4-1 15,0 0 0-15,3-7 0 16,0 0-1-16,2-10 2 31,1-6 0-31,0 0-1 0,-2 13 1 0,2 2-1 16,2-4 2-16,-1-13 0 15,2-1 0-15,2-1-41 16,3-1-46-16,0-6 53 16</inkml:trace>
  <inkml:trace contextRef="#ctx0" brushRef="#br0" timeOffset="17100.486">27161 15226 547 0,'-1'-5'331'0,"0"3"-48"16,0 1-97-16,1 1-34 0,-1 0-59 15,0 0-24-15,1 0-31 16,0 0-6-16,0 0 2 15,0 0 6-15,-1 3 5 16,-4 9-3-16,3-1-8 16,-44 28-7-16,33-24-9 15,4 3-5-15,0-6-4 16,-4-2-1-16,5-6 0 16,-2 0 1-16,4-4 7 15,0-1 2-15,5-4-1 16,-4-6-2-16,11-1-9 15,8 1-3-15,6-4-5 16,-2 0-4-16,7 5-4 16,-8 2-1-16,5 4 2 15,-6 4 3-15,-4 3 2 16,8 0 0-16,-17 3 0 16,2 3 1-16,-5 0-1 0,-3 6 2 15,7 7 1-15,-7 0-1 16,6 9 3-16,-8 3 2 15,-6-3 3-15,7 2 3 16,-20-9 3-16,1 0 3 16,-9-6 0-16,-5-3 0 0,7-3 0 15,-3-2-1-15,5-8 0 16,1-2-1-16,3-4-2 16,-1-5 0-16,7 5-3 15,5 0 0-15,1-11-3 16,6 7-1-16,-1-9-1 15,0 4 0-15,9 11-6 16,1-2-2-16,3 2-2 16,-6 1-2-16,0 0 5 15,0 0 1-15,9 1 1 16,9 3 1-16,26 12 1 16,-23-5 0-16,-5-5 2 15,1 8-1-15,5-1 0 16,-2-1 0-16,1 5 0 0,-2-9 1 15,-2 1 0-15,-5-2 0 16,6-4 0 0,-6-1 3-16,4-3-41 0,-16-4-38 15,17-1-117-15,1 2-107 16,-11-6 187-16</inkml:trace>
  <inkml:trace contextRef="#ctx0" brushRef="#br0" timeOffset="17546.297">27648 15159 656 0,'-2'-11'388'0,"-4"8"-29"16,5 3-112-16,-5-3-112 0,2 5-36 16,-5 6-51-16,2 1-12 15,0 8-1-15,3 4 1 16,-3 3 11-16,-5 5 3 15,5 6 0-15,-5 3-5 16,0 4-12-16,-1-2-4 16,-6-5-6-16,5-3-2 15,3 7-5-15,2-16-2 16,5-5-1-16,-3-3 1 0,5-16-3 16,-4 4 0-16,-2-1 6 15,1-3-22-15,1-6-60 16,1-1-55-16,3-8-191 15,2-5 198-15</inkml:trace>
  <inkml:trace contextRef="#ctx0" brushRef="#br0" timeOffset="17832.243">27392 15269 1039 0,'0'-4'466'0,"3"3"-227"0,6 1-50 16,4 1-64-16,8 5-24 16,10-1-22-16,-4 1-4 15,16 4-30-15,-6-6-9 16,15 3-15-16,-11-5-14 15,0-2 4-15,-4 0 0 16,-20-5 1-16,10 3-17 16,-17-2-85-16,4-7-79 0,-8 3 97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42:18.95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1406 3619 46 0,'-5'-30'36'0,"1"30"-1"16,-7 3-5-16,10-3-18 15,1 1-6-15,6-2-4 0,-6 0-1 16,0 0 1-16,0 0-1 16,-1 0 3-16,0-1 19 15,0 1 11-15,0 0 3 16,0 0-1-16,0 0-19 16,-19-3-11-16,-17 0-2 15,25 10 0-15,1-2 1 0,8-4 1 16,-4 2-1-16,7-6-1 15,-2 1-1-15,1-4 13 16,1 0 10-16,-2 7 23 16,2-4 15-16,1 3 13 15,-1 0 8-15,0 0-3 16,0 0-11-16,0 0-22 16,0 0-13-16,0 0-11 15,0 0 2-15,0-1 2 16,0 1 2-16,8-5 16 15,7-1 9-15,20-27 13 16,-35 24 6-16,0 8-1 16,0 0 3-16,10 1 7 15,-2 3 2-15,-5-2-5 16,-3-5-5-16,-5 1-10 0,4 3-7 16,0 0-9-1,1 1-3-15,0 0-10 0,0 0-4 16,0 0-7-16,0 0-5 15,-1 15-5-15,-2 29-2 16,0-25-4-16,-2 2-1 16,-2 2-3-16,-2-5 0 15,0 2 0-15,2 1-1 16,-7 0 0-16,0-1-2 16,5-2 2-16,0-4-2 15,9-5 3-15,-1-1 2 0,-1-4 2 16,3 0 1-1,-1-4 1-15,-1 0-1 0,1 0-1 16,-1 0-1-16,0 0-2 16,1-1-1-16,0 0-1 15,0 0 0-15,0 0-1 16,0 0-2-16,5-13-1 16,2-5 0-16,39-35-1 15,-30 27 0-15,7-11 0 16,-11-1-1-16,21 0 0 15,-6-8 0-15,-4 0 0 16,14 2 0-16,-12 7-1 16,10 6 0-16,-3 9 0 15,-5 5 0-15,-7 7-3 16,-8 3-3-16,-1 7-4 0,-2 3-1 16,2 4 6-16,4 5 5 15,-4 7 6-15,-4-1 3 16,-3 10 0-16,-2 9-1 15,-7-1-1-15,-1 7 0 16,-6 1-2-16,-1-5 1 0,5 5 0 16,-4-7 0-16,4-2 0 15,4-1-1-15,-5-8 1 16,1-2-1-16,2-5 2 16,-3-5 0-16,6-4 1 15,-1 0 2-15,2-6 1 16,0 1 2-16,0-4-30 15,1-1-33-15,0 0-101 16,0 0-101-16,0 0 158 16</inkml:trace>
  <inkml:trace contextRef="#ctx0" brushRef="#br0" timeOffset="428.195">1521 3630 539 0,'-36'-27'309'16,"28"21"-70"-16,10 5-61 15,-2 2-23-15,9 0-48 16,-7 6-13-16,-1-8-12 16,6-2 3-16,-7-3 7 15,4 0 0-15,0 2-11 16,-3 5-6-16,2 3-11 16,-3-5-4-16,0 0-8 15,7 1-4-15,14 0-10 16,30 4-6-16,-31-7-12 15,-2-3-5-15,-6 3-9 16,-4-3 0-16,4 8-2 16,0-6-1-16,4-2-9 15,5 3-19-15,-9-3-82 16,-2 11-61-16,-5 4-358 16,-5-4 344-16</inkml:trace>
  <inkml:trace contextRef="#ctx0" brushRef="#br0" timeOffset="1557.805">2069 3613 497 0,'0'-1'250'0,"0"0"-60"16,0-1-23-16,2-3-24 16,-2 4-14-16,0-1-14 0,0 1-3 15,1-3-4-15,-1 2 2 16,0 1-5-16,1-2-8 16,-1 2-18-16,0 0-13 15,-1-1-29-15,0 1-11 16,0 0-13-16,-12-6-2 15,-4 2-5-15,-31 0-1 16,32 15-2-16,2-1-1 0,-3-2-1 16,10 9 0-1,-5-7 0-15,0 1 0 0,7 3-1 16,-7-7 0-16,1 4-1 16,12-2-1-16,-6-3 1 15,1 1-2-15,5-1 0 16,-1-2-2-16,3-1-1 15,-3-2 1-15,0 0 1 16,0 0 2-16,2 0 2 16,13 2 2-16,20-2 3 15,-23-7 0-15,11-3 0 16,2-4 1-16,2 3 0 16,-3-8 0-16,-5-2 0 15,-1 6-1-15,-6-10 0 16,7 6-1-16,-8 3 1 15,-1 6-1-15,-4 8-4 0,-4-3-4 16,-4 11-1-16,-2-5-1 16,-5 8 4-16,-4 11 2 15,4 2-2-15,-2 7-1 16,0 1 0-16,0 0 1 16,-1 4 1-16,3 2 0 15,-8 3 1-15,1 5 0 16,1 7 0-16,-5-3 1 15,9 5 0-15,-7-6 0 0,3-7 1 16,6-3 0-16,-2-7 1 16,3-3 0-16,-2-6 5 15,1-7 0-15,-8-4 6 16,2-2 0-16,4-4 2 16,-13-4-2-16,5-6-2 15,-1-3-3-15,-6-8-6 16,12 0-2-16,4-2-2 15,4 5-1-15,1-2-1 16,1 2-1-16,2-3-2 16,3 4-1-16,3-5 0 15,5 2 1-15,6 0 1 16,2-11 2-16,6 6-1 0,3-2 2 16,9 2 5-16,0 5 4 15,-2-6 2-15,0 5-1 16,-9 1-2-16,1-1-2 15,5 8-1-15,-5 0 0 16,-6 0 0-16,0 5 0 16,-7 1 0-16,-2 1-1 15,-2 3-25-15,3-1-32 16,-6 0-83-16,4-1-60 0,-1-1 119 16</inkml:trace>
  <inkml:trace contextRef="#ctx0" brushRef="#br0" timeOffset="2742.093">2437 3690 340 0,'0'-1'218'0,"0"0"-18"16,0 0-33-16,0 0-9 15,0 0-29-15,7-1-11 16,-7 1-24-16,0-1-12 16,0 0-11-16,0 1-2 15,0 0-4-15,0 0 0 16,0 0-4-16,0 1-11 0,0 0-19 15,-2 1-8-15,-4 11-9 16,-1 0-2-16,-16 27-3 16,18-27 0-16,5-8 0 15,-3 1 3-15,-1 1 4 16,10-6 0-16,-6-2-7 16,2-5-4-16,3-5-9 15,2-1-4-15,2 1-1 16,-5 1 2-16,10-1-1 15,-6 3 2-15,8 7-1 16,5-5 0-16,-4 7 1 16,-4 2-1-16,-3-1 0 15,3 7 1-15,-6 3 1 16,4 5 0-16,0 2 3 16,-4 0 0-16,-5 4 2 15,-2 1 2-15,-5 7 2 0,-3-2 1 16,-4 2 2-16,-1 1 0 15,-1-8 1-15,-9 3 1 16,-2-6 3-16,-1-3 0 16,-6-7 1-16,12 0 0 15,-3-10-1-15,-5-1 0 0,3-4-2 16,-8-9-1-16,8-9-4 16,6 0-5-16,6 2-7 15,11 0-2-15,5 9-4 16,3 2 1-16,4-2 0 15,3 4-1-15,4 3 3 16,5 4 1-16,5 5 6 16,-1 5 2-16,1 7 2 15,-3-7 2-15,-3 5-1 16,4 1 2-16,-6-1 0 16,4-1 0-16,-6-4 2 15,-2-6 0-15,-1-3-2 16,-4 2-4-16,5-5-71 15,-1 2-73-15,-2-10 89 16</inkml:trace>
  <inkml:trace contextRef="#ctx0" brushRef="#br0" timeOffset="3741.293">3042 3330 307 0,'4'-1'199'16,"1"0"22"-16,1 0-9 16,1 0-19-16,-7 0-18 15,0 0-39-15,0 1-15 0,0 0-27 16,0 0-8-16,0 0-14 15,0 0 7-15,0 0 11 16,0 0-2-16,0 0-14 16,0 0-17-16,0 0-31 15,0 0-4-15,-1 0-6 16,-11 4-2-16,-11 5-4 16,-36 7-2-16,26-10-2 15,10-3-1-15,-3 0-1 16,3 1-1-16,10-1-1 15,2 6-2-15,-4-6-2 16,15 7-1-16,-10-5-3 16,-5-3-2-16,20 6-3 15,-8-6-1-15,6 6 0 16,6 2 2-16,-3-4 2 16,8 8 3-16,6 2 0 15,-6-6 1-15,9 11 0 0,-4-5 2 16,1-5 1-16,3 6 0 15,-4-1 1-15,6-2 0 16,-4-1 0-16,0-1 1 16,-2 0 0-16,-4 4 0 15,-1 1 0-15,-4 0 0 0,1-2 1 16,-4-3 0-16,-7-2 4 16,-5 2 1-16,-7-2 3 15,3-1 2-15,-3-1 0 16,5 1 2-16,-17-4 5 15,-3 2 4-15,-4 0 5 16,-1-1 0-16,-2-3-4 16,5 1-5-16,1-2-7 15,-6-2-1-15,10 0-5 16,-2 1 0-16,4-3-2 16,12 1 1-16,-3-6-2 15,2 3-2-15,9 3-3 16,-5-5-12-16,8 2-63 15,5-6-60-15,5-5 83 16</inkml:trace>
  <inkml:trace contextRef="#ctx0" brushRef="#br0" timeOffset="4776.914">3533 3608 246 0,'0'-2'202'15,"1"-1"56"-15,2-9-41 0,-2 7-61 16,-1 4-25-16,0 0-42 16,0 0-8-16,0 0-5 15,0 0 7-15,0 0 8 16,0 1-9-16,-1 0-17 15,0 1-8-15,-7 8-20 16,-16 5-5-16,-17 35-10 16,19-29-3-16,1 2-7 15,1-1-2-15,-2-5-4 16,9 5-2-16,3 0-3 16,7 3 1-16,2-1-2 15,1-2-1-15,12 2 1 16,-7-6-1-16,-1-1 0 15,4 1 1-15,-4-9 0 16,10 1-2-16,11-1-32 16,-3-5-38-16,-1-3-162 15,0 0-249-15,1-6 311 0</inkml:trace>
  <inkml:trace contextRef="#ctx0" brushRef="#br0" timeOffset="5517.251">3935 3618 528 0,'2'-4'265'0,"-1"-1"-48"15,0 4-9-15,-1 1-21 0,0 0-8 16,0 0-38-16,0 0-19 15,-1 0-16-15,0 0-7 16,-6 3-21-16,-9 1-6 16,-31 18-24-16,37-13-13 15,-12-2-17-15,0-5-6 16,3 4-3-16,-10-6-3 16,7 3-2-16,3 3-1 15,7-5-2-15,5 1-1 0,2 0-5 16,5 1-3-16,3 1-7 15,-3-4-1-15,0 0 0 16,0 0 3-16,4 0 5 16,13 4 0-16,34 12 4 15,-28-7 0-15,2 2 2 16,-2-1 2-16,-2 5 0 16,7 3 0-16,-11-1 1 15,-4 2 0-15,-6-3 2 16,-7-2 1-16,2-1 2 15,-1 4 3-15,-4-4 3 16,-5 2 2-16,-2-6 3 16,-7-6 0-16,-1-3 0 15,-3 0-1-15,2-3-5 16,1-1-2-16,-2 4-4 16,1-4-2-16,0 3-1 0,0-2-2 15,6 3 1-15,0 0 0 16,-2 0-1-16,6 4 0 15,-2-5-1-15,6 1 1 16,2 0-25-16,0-1-44 16,2-1-178-16,1 1 162 15</inkml:trace>
  <inkml:trace contextRef="#ctx0" brushRef="#br0" timeOffset="6061.219">4151 3539 827 0,'1'-6'378'15,"9"3"-175"-15,-8 0-26 0,6-2-44 16,2 6-17-16,11 4-15 16,15 7-14-16,-9 5-26 15,-6-5-7-15,-10 9-16 16,-5-5-6-16,2 2-3 16,5 6-1-16,-6-2 1 15,1 1 0-15,-7 5-4 16,-3-2-1-16,0 6-1 15,-15-2-2-15,2 1-2 16,-5 0-1-16,-6-12-1 16,6 3 2-16,-3-10 1 15,0-1 0-15,2-4-2 16,3-6-23-16,4-1-111 16,1-6-77-16,8 7 109 15</inkml:trace>
  <inkml:trace contextRef="#ctx0" brushRef="#br0" timeOffset="23286.558">4917 3634 369 0,'-1'-2'241'16,"1"1"-108"-16,0 0-22 15,0 0-9-15,0 0-27 16,-2 0-7-16,2 0-8 15,0 0 3-15,0 0 8 16,0 1 2-16,0-1-4 16,0 1-3-16,0-2-9 15,0 1-7-15,0 0-14 16,0 0-4-16,2 0-10 16,-1 0-2-16,10-1-4 15,-6 1-3-15,-2 0-4 0,2 1 2 16,-5-1 4-16,6 1 5 15,4 1 0-15,-2 0 3 16,4-1-8-16,27-2-1 16,-22-3-6-16,7-3-3 15,3 12 1-15,-3 0-2 16,7-4-2-16,1 6 0 0,-6-9-2 16,1-1 0-16,-5 7 2 15,-2 2 2-15,-5-4 5 16,15 2 0-16,3 6 2 15,-1-8 0-15,13 12-4 16,-17-13 0-16,0-2 2 16,-4 3-3-16,0-3 1 15,8 4-2-15,-5-2-3 16,4 1 0-16,7 3 0 16,-19-1 0-16,-6-1 0 15,16 0 0-15,-23-3 1 16,3 1-1-16,0-1-1 15,-10 1-1-15,-4 2-3 16,19 1 0-16,-4 2-2 16,-5-5 4-16,2 4-1 15,-6-4-1-15,-3 3 2 0,3 1 0 16,-1-4 1-16,0 0 2 16,0 0 5-16,0 0 0 15,-1 0 1-15,0 0 0 16,0 0-1-16,1-1-1 15,0-1 0-15,-1 1-1 16,0 0-2-16,0 0-1 16,0 0 0-16,0 0 0 15,-4-8 0-15,0 2 0 0,-1-1-1 16,-24-25 0-16,18 26-1 16,-3-3 0-16,1 2 1 15,2-4 0-15,-2 0-1 16,7 2 1-16,-6-2-1 15,0 4 1-15,7 3-1 16</inkml:trace>
  <inkml:trace contextRef="#ctx0" brushRef="#br0" timeOffset="23344.589">5479 3478 626 0,'34'1'1088'0,"-17"2"-741"15,29-1-400-15,-39 1-129 16,-3 0-120-16,3 4 179 15</inkml:trace>
  <inkml:trace contextRef="#ctx0" brushRef="#br0" timeOffset="24789.388">5706 3779 308 0,'0'0'215'16,"0"0"-18"-16,0 0-49 15,0 0-20-15,0 0-52 16,0 0-16-16,0 0-14 16,-1 0-1-16,0 0-3 0,1 0-1 15,-1 0 0-15,1 0 3 16,0 0 7-16,-1 0 2 15,-1 0-8-15,1 2-6 16,0-1-16-16,-1 1-5 16,-12-1-5-16,8 0-3 15,-8 6 0-15,-25 13-2 16,37-18-1-16,-18-2 0 0,9 0-2 16,-7 0 0-16,-9 2-1 15,16-4 0-15,-5 2 5 16,4 2 4-16,-4-3 5 15,11 6 1-15,-1-5-2 16,-4 0-2-16,6-5-3 16,-12 1-1-16,-2 4-7 15,7-2 0-15,-2 2-2 16,0 0-1-16,0 0 4 16,5-2 3-16,-2 4 1 15,-2 0 0-15,-22 3 1 16,21 1-3-16,3-4-3 15,-1-2-2-15,17-5-1 16,-29 5 0-16,-14 4 1 16,28-4 2-16,-4 0-3 0,4 0-1 15,12-7 1-15,-14 10-1 16,-2-4 0-16,10 1 2 16,-7 0-1-16,-9 1 1 15,14 4 0-15,-7-5-1 16,1 0 1-16,5-1-1 15,-4-2 0-15,-3 2 1 16,7 1-1-16,-7 0-1 16,5 0 2-16,3 1-1 15,-3-1 0-15,5 1 1 0,-3 2-2 16,0-3 1-16,-2 0 0 16,-5 0-1-16,8-1 1 15,-2 1 0-15,4-3 0 16,3 1 0-16,-8 0 0 15,6 2-1-15,-4 2 1 16,0-2 0-16,5-3 4 16,-5-1-2-16,3 1 1 15,-3 2-1-15,-1 4-3 16,1 6 0-16,6-12 1 16,-2 3 0-16,1 0 0 15,1-1 1-15,0 0-1 16,0 0 1-16,0 0 0 15,0 0-1-15,-1 0 1 0,0 0 0 16,0 0 10-16,1 0 2 16,0 1 1-16,0 0-1 15,0 0-9-15,0 0 0 16,0 0 1-16,0 0 1 16,0 0 2-16,0 0-1 15,9 1-1-15,-2 18-1 16,32 14-5-16,-27-24 0 15,-2 7 2-15,6-16 0 0,1 9 3 16,-3 2 0-16,1-1-3 16,-7 13 0-16,15-14-1 15,-1-1-1-15,-12-2 1 16,-1 6 0-16,-17 1 0 16,-5 5 2-16,14-4 1 15,1-17 1-15,7-4 3 16,0 4 0-16,12-17 1 15,-6 17-2-15,-10 6-2 16,-5-5-1-16,-13 14 1 16,18-22-18-16,-10 7-99 15,13-3-85-15,4-4 114 16</inkml:trace>
  <inkml:trace contextRef="#ctx0" brushRef="#br0" timeOffset="26657.637">6500 3441 460 0,'27'-7'254'0,"-26"6"-56"15,-1 1-31-15,0-3-72 16,-1 3-25-16,0 0-30 16,0 0-12-16,0 0 2 15,1 0 4-15,0 9 5 16,0 3 2-16,-2 4-1 15,-5 16-4-15,3-24-10 16,-8 1-7-16,5-2-8 0,-5 12-2 16,2-7-3-16,4-8 0 15,0 3 0-15,-1-2 0 16,3 6 1-16,-2-7 1 16,-4-5 3-16,10-4-1 15,-1-7-2-15,4 10-4 16,9-2-4-16,-4 3-1 15,4-13-1-15,-1 4-1 16,4-7-4-16,2-4 0 16,1 11 1-16,1-10 0 15,16 14 3-15,4-4 0 0,-17 17 0 16,4-3-1-16,-15 2 0 16,-1 19 2-16,13-14 5 15,-29 21 2-15,-2-1 10 16,3-4 1-16,-24 5 2 15,29-10-2-15,-13 6-7 16,-19-4-1-16,14 4-3 16,-13 1 2-16,-2-3 1 15,-1 0 0-15,2 7 2 16,-2-9 1-16,-4-5 0 16,2 2 0-16,0-20 0 15,-3 4 0-15,10-10 0 16,6-9-1-16,8 3 0 0,7-4-1 15,0-5-6-15,1 0-1 16,3 3-4-16,4-2-2 16,6 11 0-16,-5 1 0 15,12 1 1-15,0 0 1 16,9 6-1-16,2 0 1 16,-1 1-1-16,2-1 3 15,4 11-1-15,2-1 1 0,-12 3 0 16,2 4 0-16,-2-3 2 15,-5-3-2-15,1-11 5 16,-1 9-1-16,-6-3 1 16,3 0-59-16,3 9 39 15</inkml:trace>
  <inkml:trace contextRef="#ctx0" brushRef="#br0" timeOffset="27688.152">7140 3485 583 0,'8'-1'297'16,"-10"-5"-94"-16,-19 14-38 15,22-8-59-15,0 5-20 16,9 3-13-16,0-8-4 16,-11 9-4-16,-16 0-5 15,7 5-11-15,11-9-3 16,-19 26-7-16,10-14-4 15,-4 10-11-15,-11 12-6 0,19-22-11 16,-14 13-2-16,-2-7 1 16,4-1 0-16,3-1-1 15,3-3 0-15,3-1-1 16,1-4 1-16,3-7 2 16,-3-1 1-16,6-2 8 15,0-3 2-15,-1-1-3 16,1 0-2-16,0-1-9 15,7-17-4-15,17-30-16 16,-8 25-5-16,8-3-5 16,-1 1 2-16,6-2 12 15,-4 4 6-15,1-9 6 16,-5-2 0-16,7-7 2 16,2-3 1-16,1 7 1 15,4 3 2-15,-6 12 4 16,0 5 1-16,-11 11-3 15,-1 4-3-15,-5 8-6 0,-1 9-1 16,-4 7 0-16,1 9 2 16,-3 12 2-16,-6-2 2 15,-1 2 2-15,-4 2 0 16,-5-10-1-16,5 0 0 16,0-2-1-16,1-5 0 15,-1-4 0-15,-3 0-1 0,-2-5 2 16,4-3 0-16,-1-2 0 15,1-1 1-15,2-3 0 16,-3-1 0-16,4-2-2 16,-2 2-6-16,3-6-23 15,-2 0-18-15,-1-1-54 16,3 3-27-16,4-3-69 16,3 1-77-16,-4-3 178 15</inkml:trace>
  <inkml:trace contextRef="#ctx0" brushRef="#br0" timeOffset="28064.757">7137 3665 868 0,'0'0'378'0,"-3"-2"-196"15,4 1-21-15,-1 0-47 16,0 0-10-16,2-1-18 16,-2 1-8-16,5-4-10 15,-3 3-7-15,7-2-10 16,20-6-3-16,8 0-12 15,-15 8-5-15,2-4-9 16,3 8-5-16,7-14-5 16,-8 11-2-16,-8 5-4 15,-1-12-1-15,-6 11 0 16,0-2-23-16,-3 4-118 16,3-1-101-16,-3 7 137 15</inkml:trace>
  <inkml:trace contextRef="#ctx0" brushRef="#br0" timeOffset="28970.968">7807 3724 461 0,'-6'-8'294'0,"1"1"24"16,-1-2-111-16,0 3-59 16,-1 1-18-16,0 0-44 15,-1 4-16-15,-12-1-24 16,2 1-7-16,-3 2-9 15,-11-1-3-15,11 4-11 16,0-1-3-16,7 5-3 16,1 0-2-16,-4 3-3 15,0 1-2-15,-3-4-1 16,12 3-2-16,5 1 0 16,3 0-1-16,11 2 1 0,0-1 0 15,8-5 3 1,5 1 1-16,-1-9 2 15,-7-2 0-15,11-8-2 0,0-2 2 16,-1-3-4-16,7-2-1 16,-12 0 0-16,-2-3-1 15,-5 0-5-15,0 4 2 16,-4 2-3-16,-3 4 0 16,-5 8 0-16,-3-2-4 15,-5 9-1-15,5-5 1 16,0 0 6-16,-9 20 4 0,-21 38 6 15,12-23 5-15,-5 14 9 16,-2 4 5-16,12 12 0 16,-10-4-2-16,8-10-7 15,5 0-3-15,-8-11-5 16,9 1 0-16,-5 5-3 16,2-4 0-16,-7-1 0 15,-1-1-1-15,6-7 2 16,-10-5 1-16,7-6 3 15,2-10 2-15,-3-6 2 16,4-6 0-16,0-14-1 16,0 1-1-16,0-12-6 15,6 2-6-15,3-13-18 16,0 1-6-16,5 1-3 16,0-3 5-16,1 14 17 0,9 2 5 15,1 5 0-15,1-5 0 16,4 5 0-16,-2 0 0 15,13 1 7-15,4 5 1 16,10-2 4-16,-2 0 2 16,-2 5-1-16,-7-3 1 15,8 5-3-15,-1 0-3 0,0-1-1 16,-1-6-1-16,-12-1 4 16,1 13-2-16,-4-13 1 15,-3-1-47-15,2-7-414 16,-4-17 329-16</inkml:trace>
  <inkml:trace contextRef="#ctx0" brushRef="#br0" timeOffset="29957.033">8220 3134 621 0,'9'-41'357'0,"-21"28"-38"16,11 13-68-16,-4-12-76 15,-4 18-40-15,18 3-54 0,-10-5-18 16,-4 7-20-16,5 6 1 16,-11 3-1-16,-1 1 0 15,13 5-5-15,-9-5-3 16,-1-1-5-16,8 4-5 15,-18-5-5-15,9 1-4 16,6 3-5-16,-12-1-1 16,5 0-1-16,4-2-1 15,4-7 1-15,18-10 1 0,-23 2-7 16,5-5-16-16,-12-4-69 16,-7 3-55-1,40-10-221-15,-16-4 228 0</inkml:trace>
  <inkml:trace contextRef="#ctx0" brushRef="#br0" timeOffset="30249.16">8021 3196 524 0,'12'-10'345'0,"-12"9"27"16,-6 1-121-16,8-3-82 0,-3 3-30 16,1 0-48-16,3 2-12 15,17 5-11-15,41 0-10 16,-42-6-9-16,-4-4-3 16,23-6-8-16,-4 6 0 15,3-1-15-15,-8 6-5 16,-19 5-9-16,4-6-5 0,-7 0-3 15,0-3-40-15,-3-3-247 16,6 0 203-16</inkml:trace>
  <inkml:trace contextRef="#ctx0" brushRef="#br0" timeOffset="31272.149">8337 3710 401 0,'4'-1'250'0,"-2"0"2"16,3 0-34-16,-4 0-44 0,0 0-18 15,-1 0-33-15,2-2-13 16,-2 2-13-16,0 0-6 16,0 0-12-16,0 0-8 15,-1 0-22-15,0 0-5 16,0 0-17-16,0 1-7 15,-14 4-8-15,1 2-5 16,-39 20-7-16,35-11-1 0,2 3-1 16,-3 6-1-16,-2 3 5 15,6 3 0-15,4 4 0 16,-4-4-1-16,9-1 0 16,-8-5 0-16,3-4 1 15,20 4 0-15,-9-11-1 16,12 2 2-16,2-5-24 15,-13-8-20-15,13 0-72 16,2-2-49-16,7-4-163 16,0-5 201-16</inkml:trace>
  <inkml:trace contextRef="#ctx0" brushRef="#br0" timeOffset="32040.61">8649 3791 791 0,'0'-1'373'0,"0"0"-142"16,0 0-48-16,0 0-43 16,0 0-23-16,0 0-25 15,-1-2-13-15,-1 1-17 16,1 0-9-16,-2 0-15 16,-19-8-8-16,-28-4-11 15,26 15-3-15,1 3-7 16,-1 0-1-16,3 4-3 15,2-2 1-15,-3 3-3 16,5-2-1-16,0 4-1 16,0 2-1-16,9-1 0 15,1 0 0-15,2-1 0 16,3 2 0-16,2-1-2 0,4 2 0 16,1-3 0-1,0-4 1-15,4 0 2 0,0-3 1 16,7 3 1-16,2-5 1 15,-5 10 2-15,4-9-3 16,2-6-1-16,3 1 0 16,2-19-1-16,-8 3 1 15,2 0 1-15,1-6-1 16,9 2 1-16,3-2-1 0,-5 2 0 16,-4 1-1-16,-12 6 0 15,1-1-1-15,-10 8 0 16,0 0 0-16,-1 6-4 15,-2 3-2-15,-1 1-1 16,2-2-1-16,0 0 5 16,0 6 1-16,-5 11 0 15,-23 25 1-15,9-23 1 16,5-1 0-16,7 5 0 16,1 0 0-16,11 1 0 15,-7 0 0-15,1-4 0 16,3-2 1-16,-2 0 0 15,-8-1 0-15,5-3 3 16,6 3-21-16,-10-11-40 16,17 6-28-16,2-10-77 15,-21-10-41-15,25 5 130 0</inkml:trace>
  <inkml:trace contextRef="#ctx0" brushRef="#br0" timeOffset="32897.264">8996 3753 2098 0,'5'9'24'0,"-25"-3"24"0,8-3-8 16,-13 8-15-16,-4-3-8 15,9 1-8-15,-2 2-3 16,9 1-3-16,0 0 0 16,-1-4-1-16,7 1 0 15,0 2-1-15,0-2 1 16,10 0-2-16,-8-3-1 15,8-1 1-15,10 0 0 0,0 4 1 16,12-5 2-16,-3-1-1 16,2-1 1-16,3-8-1 15,0-1 0-15,4-6-1 16,-4-5-1-16,1-1 2 16,-6 0-1-16,-5-1 1 15,-8 2 1-15,-11 6-2 16,2 6 0-16,-4 5-5 15,4 1-4-15,-5 9-2 16,-4 4 0-16,-3 5 6 16,-1 7 1-16,20 0 5 15,-29 10 1-15,-5 13 0 16,5-7 1-16,-30 10-4 0,28-11-1 16,4-6-1-1,-10 3 0-15,14-3 1 0,-3 1 2 16,6 1 0-16,3 1 1 15,0 5-1-15,4-1 0 16,-1-9 1-16,2 1-1 16,1-13 1-16,4-2-1 15,5 4 0-15,-2-13 1 16,2-2-1-16,2-3 1 0,-4-10-6 16,5 3-8-16,3-7-13 15,-2-6-6-15,1-10-2 16,2-2-3-16,-1 6 2 15,7 0 3-15,3 3 8 16,-2-3 8-16,-1-3 14 16,-6 1 1-16,1 3 0 15,4 5 1-15,-5-5 0 16,-14 2 4 31,1 11 2-47,0 3-4 0,1 1 2 0,-18-22-3 15,-39-29-1036 32</inkml:trace>
  <inkml:trace contextRef="#ctx0" brushRef="#br0" timeOffset="32931.506">8861 4123 361 0,'-12'0'992'0,"16"-3"-861"16,2-1-247-16</inkml:trace>
  <inkml:trace contextRef="#ctx0" brushRef="#br0" timeOffset="33388.716">9319 3696 489 0,'-5'-2'357'15,"1"0"24"-15,3 2-167 16,1 0-37-16,-1 0-77 15,0 0-28-15,0 0-34 0,-1 0-8 16,2 0-7-16,0 0-1 16,14 7-2-16,4 13-1 15,29 31-1-15,-33-24-2 16,7 9-4-16,-12-4-2 16,-6 4-1-16,1-1-2 15,-13 0 1-15,-2 1 0 16,-1-6 0-16,-7-2 1 0,-6-11 1 15,6 1 1-15,-5-5-21 16,2-4-60-16,4-2 48 16</inkml:trace>
  <inkml:trace contextRef="#ctx0" brushRef="#br0" timeOffset="34542.246">10339 3505 554 0,'5'-3'337'0,"3"-6"-55"15,-1 4-65-15,-9-6-30 0,-4 9-55 16,6 6-27-16,-5 1-45 15,3 3-14-15,-3 9-10 16,0 2 1-16,-2 9 4 16,-1 1-2-16,0-2-8 15,-7-3-6-15,8 4-10 16,-2-3-4-16,0 5-3 16,5-2-1-16,-9-1-1 15,4 1 0-15,2-1 0 16,-1 1 0-16,5-5 0 15,-3-2 0-15,1-6 0 16,2-3-1-16,0-7-7 16,2-2-12-16,1-7-61 15,0 3-54-15,0 0-150 16,0 0 170-16</inkml:trace>
  <inkml:trace contextRef="#ctx0" brushRef="#br0" timeOffset="34914.226">10214 3662 411 0,'-3'-3'275'0,"2"2"29"16,-2-5-75-16,3 5-72 16,0 0-19-16,0 1-35 15,0 0-9-15,0 0-4 16,13-1-8-16,15 1-8 16,22 1-1-16,-10 1-13 15,-6 7-5-15,-11-4-17 16,7-1-9-16,-9-2-11 15,-2-7-3-15,1 4-6 0,-11 1-1 16,2-5-1 0,-5 6-1-16,-8-3 5 0,2 0-36 15,0 2-142-15,0 0-126 16,0 0 164-16</inkml:trace>
  <inkml:trace contextRef="#ctx0" brushRef="#br0" timeOffset="36172.683">11515 3427 449 0,'-9'-9'251'16,"5"-1"-46"-16,4 1-41 15,2 2-50-15,7 2-14 16,-6 2-6-16,-1 3 4 16,7 0 7-16,-10 0 0 15,-5 0-7-15,2 0-11 0,3 0-22 16,0 0 0-16,-16 1-10 16,-25 7-5-16,21-2-13 15,7 0-8-15,-7 1-13 16,-13-1-5-16,1 0-4 15,-12 1-2-15,5 1 0 16,11-2-1-16,8 3-1 16,0-7 1-16,6-1-2 15,-3 3 0-15,-2-10-2 16,10 9 0-16,5 2 0 16,1 0-2-16,9 8 2 15,-3-4-6-15,2 0 2 16,4 7 0-16,4-6-2 15,5 4 6-15,0 5 0 16,5-8 0-16,2 8 1 16,1-5 0-16,10 1 0 0,-5-4 0 15,-3 3-1-15,8 4 1 16,-16-7 2-16,7 3 1 16,-4 2-1-16,4-5-3 15,0 6 0-15,-37 4 1 16,4-7 0-16,-10 9 5 15,-9-6 2-15,23-4 2 16,-14 3 5-16,-7-2-1 16,1 8 0-16,-7-10 0 0,0 3-2 15,-6-1 0-15,5-14-2 16,8 7-1-16,-1-1-3 16,3 0-1-16,-2 5 0 15,1 0 1-15,-1-12 1 16,-3-7 0-16,1-5 2 15,3-6 0-15,0 1-2 16,10-6-1-16,10-6-26 16,-3 2-27-16,6 4-57 15,1 4-33-15,1 6-88 16,0 3-95-16,4 8 211 16</inkml:trace>
  <inkml:trace contextRef="#ctx0" brushRef="#br0" timeOffset="37290.312">11816 3029 495 0,'20'-5'311'16,"-31"3"-27"-16,3-4-105 15,8 4-34-15,-1 7-45 16,-1-1-17-16,1-4-25 16,-2 4-5-16,-3 10-5 15,-14 19-3-15,10-29-12 16,4-4-8-16,5 3-10 16,-9 9-4-16,9 3-1 15,-6-9-3-15,-1-3-1 16,4-4-1-16,-1-4 1 15,3 5 1-15,2 0 1 16,0 0-2-16,0 0-2 0,0-1-2 16,16-3-2-16,30-20-1 15,-21 13-2-15,0 2-1 16,-1 5-1-16,-7-1 1 16,-5 10 1-16,-1 3-2 15,-2 2 1-15,4 9-1 16,-8 4 2-16,3-3 3 15,-12 1 1-15,-2-5 3 0,-3 2 0 16,-10 2 2-16,2 0 0 16,-8 2 0-16,-6-1 0 15,-3-4 1-15,-3-2-1 16,4 0 2-16,4-9-1 16,6 4 1-16,-2-7 1 15,7-2 0-15,-1-2-1 16,2-4-1-16,1-3-3 15,4-1-1-15,4-3-20 16,1 1-8-16,6 0-10 16,2 3-1-16,6 2 15 15,-1 2 6-15,2 1 8 16,-3-1 2-16,5 2 1 16,3 1 0-16,1 1 1 15,0 3 0-15,-1 1 3 16,2-2 0-16,2 2 2 15,0-1 0-15,2 3-1 0,-4 3 0 16,1-5-1-16,-1 0 1 16,-9 1 3-16,1-4 46 15,7 3-142-15,-10-2-67 16,2 0 106-16</inkml:trace>
  <inkml:trace contextRef="#ctx0" brushRef="#br0" timeOffset="37656.462">12053 3156 939 0,'-3'-9'407'0,"4"5"-208"16,5 4-46-16,6 2-46 0,3 2-11 15,6-2-19-15,1-3-10 16,4 5-21-16,-2-4-7 15,-2 0-14-15,1 0-7 16,-5-4-9-16,0 6-1 16,-6-1-12-16,1 3-44 15,0-4-236-15,-5 5 198 0</inkml:trace>
  <inkml:trace contextRef="#ctx0" brushRef="#br0" timeOffset="38541.656">12063 3724 443 0,'5'-3'248'16,"-3"1"-29"-16,-2 1-27 15,5-4-34-15,-4 4-11 0,0 0-25 16,-1 0-19-16,0 0-23 15,0 0-5-15,0 0-4 16,0 1-4-16,-1 0-8 16,-2 3-7-16,-20 11-17 15,-31 31-8-15,27-25-13 16,3 1-5-16,10 2-4 16,1-2-1-16,2 6-2 15,-4-6 1-15,9 6 0 16,5 0-2-16,0-5 2 15,1 6-2-15,0-11 1 16,-2 0-1-16,3-3 0 16,6 0 2-16,2-6-45 15,2-1-60-15,7-8-234 16,8-10 215-16</inkml:trace>
  <inkml:trace contextRef="#ctx0" brushRef="#br0" timeOffset="39302.473">12527 3785 958 0,'-1'-4'397'0,"-2"2"-238"16,0 0-19-16,2 1-39 15,0 0-17-15,-1 0-16 16,1 0-4-16,0-1-7 15,0 1 3-15,0 0-11 16,0 0-7-16,-6 0-15 0,2 0-6 16,-2 0-8-16,-23 2-3 15,-37 6-6-15,30 4-2 16,-10 10-2-16,48-11-1 16,-23 3 1-16,0 1-1 15,12-8 0-15,-7 8 0 16,11 9 1-16,1-1 0 15,0 1 0-15,2-1 0 0,-1-9 0 16,5 5 1-16,4-6-1 16,4 2 0-16,0-2 0 15,1 10 0-15,7-14 3 16,-17 3 2-16,12-19 0 16,20-18-5-16,-17 23-10 15,9-21-8-15,3 1-16 16,-23-2-2-16,11-26 1 15,20 6 0-15,-16 9 10 16,3 4 6-16,-10 16 8 16,-4 1 6-16,-11 11 3 15,3 0-1-15,-2 5 1 16,1-1 2-16,0 0 2 16,-11 15 3-16,-28 35-1 15,30-23-1-15,0-1-1 16,10 5 0-16,-22-2-1 0,22 0 0 15,0-3-1-15,-5-2 0 16,23-9 2-16,-16 7-1 16,17-22 3-16,-29 7-1 15,27-8-22-15,-41 1-27 16,9 8-79-16,31-11-57 16,-34 3 109-16</inkml:trace>
  <inkml:trace contextRef="#ctx0" brushRef="#br0" timeOffset="40290.562">12832 3810 567 0,'6'0'345'0,"-11"-9"-14"16,11 4-119-16,3-1-83 15,-11 3-25-15,6 1-26 16,4 1-3-16,-1-2-1 16,-22 4 8-16,12-3 10 15,-7 0-5-15,8 1-12 0,20-3-13 16,-25 7-25-16,-11-6-6 16,-6 3-14-16,-5 0-4 15,3 0-7-15,7 3-2 16,-1 2-3-16,5 2-1 15,-1 1 0-15,0 0 0 16,7 1 0-16,6 0-1 16,1 0 0-16,3 2 0 15,2-2 0-15,1 1 1 0,2 4 0 16,6-1 0-16,4-5 2 16,3 2 0-1,10-10 0-15,-5-2-1 16,8-4-1-16,-3-2-2 0,-9-5-1 15,4-5-1-15,-13-3 2 16,2-1-1-16,9 6-1 16,-9 1 2-16,0 5 1 15,-17 8-4-15,-4 2-4 16,-14 4-4-16,-13 15-1 16,31-2 3-16,-14 8 7 15,8 12-2-15,6 1-1 16,-11 8 1-16,-14 5 1 15,6-5 4-15,-6 2 2 16,-7-4 1-16,9 1 0 16,2 5 0-16,10 2 0 0,-4-1 0 15,3 3 1-15,2-13-1 16,-3-7 0-16,3-4 0 16,3-16 0-16,0 3 0 15,8-2 0-15,-1-5 0 16,1 0 1-16,2-5-1 15,-4-5 1-15,2 2-1 0,2-2 0 16,0 0 0-16,0 0 2 16,0 0 0-16,1-1 0 15,7-2 0-15,14-1-3 16,31-41 0-16,-25 27 0 16,2-10 0-16,5 4 0 15,1-3 1-15,-8-7-1 16,-2 7 1-16,-5 8-1 15,-11-7 2-15,0 9 0 16,0-2 1-16,-1 0 1 16,-4 2-1-16,-16-5 0 15,0 2-2-15,-13-5 0 16,4 2-1-16,6 8-1 16,-10-1-1-16,6 8-1 0,1-2 0 15,-4 3 0-15,7-1 1 16,5 5 0-16,-4 0 0 15,10 2-2-15,-6 6-1 16,-2-3 0-16,3 0 1 16,4 5-44-16,-3-8-35 15,7 5-94-15,1 2-66 16,5-6 151-16</inkml:trace>
  <inkml:trace contextRef="#ctx0" brushRef="#br0" timeOffset="40801.026">13143 3681 659 0,'2'0'306'15,"1"1"-104"-15,5 1-30 0,-2 4-35 16,6 3-13-16,5 3-30 16,11 9-9-16,-6 3-9 15,-4 2-9-15,-1 11-20 16,-6 0-9-16,-8 9-9 15,1-1-2-15,-15-8-2 16,-1-1-2-16,-10-3-5 16,1 0-2-16,-3-5-2 15,-11-4 13-15,10-12-59 16,-4-4-79-16,3-7 77 16</inkml:trace>
  <inkml:trace contextRef="#ctx0" brushRef="#br0" timeOffset="46396.844">14662 3516 301 0,'40'-28'172'0,"-38"25"-11"15,2-2-7-15,5 2-17 16,-10-5-4-16,11 8-17 16,-3-2-10-16,-6 1-18 0,1-2-10 15,-1-2-22-15,-1 4-6 16,-1 0-5-16,-1 1-1 16,1 0 3-16,0 0 0 15,0 1-7-15,-11 8-3 16,-6 5-7-16,-28 28-2 15,18-32-3-15,5 3-3 16,-1-10-5-16,1 3-3 0,0-9-5 16,2 11-2-16,1 1-5 15,-3-4-2-15,5 10 0 16,-3-15-1-16,15 10 2 16,-3-7 1-16,5-1 1 15,1-5 0-15,-4 0-1 16,4 1-2-16,-1-1-2 15,4 5 0-15,0-2 1 16,0 0 1-16,0 0-1 16,0 0 1-16,0 1-1 15,0 10 1-15,0 2-1 16,2 28 1-16,-6-23 0 16,4 2 0-16,-8-2 0 15,-2 5 1-15,-1 4-1 16,-9-1 1-16,8 6-1 15,1-1 0-15,11 8 1 0,-7-1-1 16,7 0 1-16,-5-1 0 16,-5-15-1-16,8 1 1 15,-4-10 0-15,4 2 0 16,-7-3 0-16,12-4 1 16,-4-3-1-16,2 1 0 15,6-4 0-15,-14-2 0 0,3 1 0 16,8-1 0-16,-4 1 0 15,-1-2 0-15,1 1 0 16,-1 0-1-16,0 0 0 16,0 0-1-16,1 0 0 15,0 0 0-15,0 0 0 16,0 0 1-16,0 0 2 16,2 1 1-16,6 1 2 15,-8-2 2-15,13 2 3 16,10-1 1-16,33 6 1 15,-28-7-1-15,-5 1-2 16,3 2-1-16,-6-6 5 16,0 1 3-16,-4 0 3 15,-2-2 0-15,-2 0-5 16,-3 0-3-16,1 3-5 0,1 0-2 16,-1 3-1-16,-2-1-1 15,-5-3 0-15,1 3-1 16,-2-2-1-16,-2 1 0 15,0 0-3-15,0 0-8 16,0 0-47-16,-2 0-35 16,1 0-128-16,0 3-107 0,-1 7 208 15</inkml:trace>
  <inkml:trace contextRef="#ctx0" brushRef="#br0" timeOffset="47331.817">15002 3676 342 0,'-3'-10'268'0,"5"4"30"0,-2-2-75 16,4 2-29-16,4 4-38 15,-6-2-18-15,-1-2-24 16,-2 4-7-16,0 2-14 16,0 0-14-16,-1 0-33 15,1 0-14-15,0 0-15 16,-2 5-1-16,-7 15 10 15,-12 29 0-15,9-21 3 16,0 1 2-16,-3 6-17 16,0 4-1-16,-5 4-6 15,15 14-5-15,-14-16 4 16,2 0 0-16,12-4-1 16,-8-19-1-16,14 7 1 15,-7-12 0-15,-8-11 2 16,13 7 4-16,-3-13 4 15,3 0-2-15,1-9-1 0,-8-8-5 16,10-9-15-16,15-9-12 16,5-9-25-16,2-10-3 15,1 3 7-15,-4 5 12 16,6 8 22-16,0 8 5 16,-4 8 2-16,4-1-1 15,-3 6 1-15,0 0 2 16,4 4 2-16,-1 2 3 0,6-4 3 15,-4 8 2-15,-13 8-3 16,11-1-2-16,-8 19-7 16,-4-8 0-16,6 10 0 15,-20 1 4-15,6 7 15 16,0 4 4-16,-14-1 3 16,8 5-1-16,-13 1-11 15,-3 4-2-15,5 6-4 16,-8 1-1-16,-2 1-2 15,4-4-1-15,-2-15 1 16,-1-1-1-16,5-7 0 16,0-4 0-16,4-1-1 15,2-3 0-15,1-4-1 16,3-2-2-16,3-2-18 0,2 1-24 16,0-5-100-16,0 0-63 15,0 0-178-15,0 0 227 16</inkml:trace>
  <inkml:trace contextRef="#ctx0" brushRef="#br0" timeOffset="47695.59">14932 3833 827 0,'-7'0'401'0,"3"0"-149"15,3 0-38-15,2-4-82 16,-1 3-26-16,0 0-25 16,8-1-7-16,14-2-2 15,29-7-2-15,-28 9-10 16,-2 2-5-16,1 0-13 15,2 0-7-15,1 0-14 0,6 1-3 16,-12-1-8-16,3 2-3 16,-6 0-2-16,-14-3-1 15,7 1 0-15,-6-3-3 16,5-1-78-16,4 1-72 16,-1-1-256-16,3-2 249 15</inkml:trace>
  <inkml:trace contextRef="#ctx0" brushRef="#br0" timeOffset="48665.1">15561 3881 1332 0,'-3'-1'33'0,"3"0"6"0,-2-6 40 16,0 7 1-16,2 0 2 15,0-1 16-15,0 0 6 16,0 0 11-16,0 0 3 16,-1 0-19-16,0 0-15 15,-2-4-32-15,-4 1-14 16,-10-6-14-16,-31-5-8 16,26 23-8-16,-1 2-2 0,0 11-3 15,-1-8-1-15,-5 7-1 16,13 3 0-16,-6-10-1 15,18 17 0-15,12-6 0 16,-15-13-1-16,1 4-1 16,-3-11 1-16,1-4-1 15,13 10 2-15,15-8 1 16,-4 1 0-16,10-1 1 16,3-9 0-16,2 1 2 15,-4-9-1-15,0-6 0 16,-4 2-1-16,-3-6 0 15,0-4-1-15,-4 6 0 16,-1 0 1-16,-8 10-1 16,-1 7-1-16,-6 2-2 15,-1 5-3-15,-5 13-2 0,2 5 1 16,-5 16 3-16,-6 1 2 16,-7 3 0-16,1 4 1 15,0 7 0-15,-1 1 0 16,-3 12 3-16,-8-3-2 15,-1 3 2-15,6 11-1 16,-2-11 1-16,3-4-1 16,8-7 2-16,-5-12-1 15,4-4-1-15,1-2 1 16,-12-12-1-16,5-2 3 16,3-9 1-16,2-1 0 0,6-4 2 15,-4-9 0-15,7-7-1 16,-3-8-1-16,4-12-2 15,0 3-4-15,2-6-2 16,8 6-2-16,-2 3-4 16,5 6 3-16,-1 1 1 15,2-3 1-15,9-3 2 16,0-3-1-16,17 1 2 16,-3 2 0-16,7 4 1 15,6 5 4-15,4 0 1 16,4 3 0-16,2-1-1 15,0-2-2-15,-9 4 0 16,-2 0 1-16,-9-2 0 16,-7 0 1-16,-5-3 1 0,-3-3-4 15,3 3-45-15,-4 2-51 16,2 3 58-16</inkml:trace>
  <inkml:trace contextRef="#ctx0" brushRef="#br0" timeOffset="49399.019">15905 3337 418 0,'21'-32'270'0,"-21"27"20"15,0-2-36-15,2 7-54 16,-2-3 3-16,0 2-65 16,0 1-15-16,-1-1-22 15,0-1-31-15,0 1-1 16,1 0-11-16,0 1-19 15,0 0-3-15,0 0-5 16,-2 0-1-16,0 9-3 16,-4 6-6-16,-24 40-7 0,10-21-5 15,4 4-3-15,6 6 0 16,-11-13-3-16,7 2 2 16,0-10-1-16,0-7 1 15,15-3 0-15,-3-1 0 16,-3-4-2-16,3-3-1 15,-1-4-59-15,6-8-40 16,0-7-122-16,-2-2-112 16,5-3 213-16</inkml:trace>
  <inkml:trace contextRef="#ctx0" brushRef="#br0" timeOffset="49696.875">15759 3411 568 0,'-7'-2'354'16,"9"2"-41"-16,2 4-95 16,0-2-37-16,3-4-48 15,-1-3-18-15,4-2-28 16,3-1-2-16,7 3-10 15,5 1-4-15,-5-4-9 16,4 7-8-16,-1 0-18 0,-4 1-9 16,-4 0-11-16,-2-2-4 15,-3 1-4-15,-2 0-1 16,2 1 4-16,-5 1-3 16,1 2-116-16,-1-2-119 15,-5-3 140-15</inkml:trace>
  <inkml:trace contextRef="#ctx0" brushRef="#br0" timeOffset="50792.354">16072 3533 292 0,'-6'-1'243'0,"2"1"60"16,-1 1-54-16,7-2-90 0,-2 1-33 16,0 0-45-16,0-1-13 15,0 1-2-15,0 0 7 16,0 0 6-16,9 0-1 16,5-1-3-16,45 2-1 15,-57 5-13-15,38-6-1 16,-3-6-25-16,-11-12-9 15,37-8-9-15,-37 3-11 16,7 13 4-16,-2 2-2 16,-14 6-4-16,-3 4 0 0,-8 5-2 15,-1-3-1-15,-3 13 1 16,0 8 2-16,-5 3 3 16,-2 15 1-16,-6-4-1 15,2 0-1-15,-3 3-2 16,-1-12 3-16,-3 5-4 15,1 0 1-15,0 1-2 16,-1 9-2-16,0-4 0 16,6 2 1-16,-1-5 0 15,3-6 1-15,2-4-1 16,-1-4 1-16,-4-8 0 16,12 2-1-16,1-4 2 15,-11-4-1-15,10 2 0 16,-7-5 0-16,6 0 1 15,0 0 0-15,-1-3 1 0,-5 2 1 16,-4-4 0-16,-2 2 0 16,2 1 1-16,-1-3-1 15,-12 2 0-15,16-1-1 16,-22 0 0-16,-8-2 2 16,10-1-1-16,-13-4 1 15,13-3 0-15,7 3-1 16,2-5-1-16,2 1-1 15,2 2-2-15,4-1 0 16,6 1-1-16,-1 2 0 0,8 3 6 16,-4-2-31-16,1 1-74 15,0 1-72-15,0 0-226 16,0 0 252-16</inkml:trace>
  <inkml:trace contextRef="#ctx0" brushRef="#br0" timeOffset="51345.611">16669 3729 702 0,'-12'-5'349'0,"14"3"-101"16,-10-2-33-16,7-1-64 16,7 3-30-16,5 1-32 15,4-1-5-15,7 0 3 16,-8 1-3-16,11 1-14 15,-7 4-6-15,14-4-9 16,4 0-3-16,-4 0-21 16,12-3-4-16,-16 4-12 15,2-3-4-15,-9-3 2 0,1 1-4 16,-4-6-3-16,-4 4-1 16,-1 2-21-16,-5 1 2 15,-6 7-166-15,-3 6-90 16,-12 1 168-16</inkml:trace>
  <inkml:trace contextRef="#ctx0" brushRef="#br0" timeOffset="51729.321">16556 3901 674 0,'6'-1'431'16,"-6"-3"-25"-16,0 0-161 15,0 3-41-15,0 0-65 16,0 0-22-16,5-2-34 0,13 0-11 15,33 4-4-15,-29 11 0 16,8-10 6 15,-15 0-2-31,0-1-22 0,56-2-8 16,-6-9-25-16,5-6-7 16,-43 4-1-16,-5 5-7 15,-1 2-29-15,-3 5-93 16,-5 0-102-16,2 7 131 0</inkml:trace>
  <inkml:trace contextRef="#ctx0" brushRef="#br0" timeOffset="55690.906">17467 3438 463 0,'0'0'229'0,"0"0"-64"0,0-2-13 15,0 1-25-15,0 0-5 16,0 0-21-16,0 0-12 16,0 0-15-16,0 0-2 15,9-2 3-15,-4-1 1 16,7 0 0-16,38-15-6 15,-26 6-17-15,11-1-10 16,16 2-14-16,-6-2-3 16,-2 12 13 15,-22 0-16-31,0 2 0 16,60 5 2-16,-21 9-24 0,-5 9 1 15,-47-4 2-15,-7 5 2 16,-6-2 2-16,-8 1 0 15,-5 5 1-15,-7 1-1 0,1-11 3 32,0 2-2-32,-10 0 0 31,17-11 0-31,1 1-4 0,-59 19 0 0,10-8-2 16,20-13 1-16,19-4-3 15,3 1-1-15,5 6 0 16,-3-1-1-16,8 4-1 15,1-1-1-15,0 4 1 16,10-2 0-16,-4 0 1 0,9 6 0 16,-2-7 0-16,-1 4 1 15,11 0 0-15,-9-6 2 16,10 5-63-16,0-6-57 16,-10-3-335-16,4-1 293 15</inkml:trace>
  <inkml:trace contextRef="#ctx0" brushRef="#br0" timeOffset="56083.686">17445 4184 1418 0,'0'0'603'16,"0"0"-346"-16,0 0-91 15,0 0-66-15,0 0-35 16,0 0-23-16,0 5-16 16,0 1-16-16,0-1 4 0,0-3-66 15,0-2-80-15,0 0 86 16</inkml:trace>
  <inkml:trace contextRef="#ctx0" brushRef="#br0" timeOffset="59971.498">18187 4162 294 0,'-1'-1'192'15,"-1"0"-8"-15,1 1-67 16,0 0-14-16,0 0-11 15,1 0-6-15,0-1-6 16,0 1-3-16,0 0-4 16,0 0-1-16,0 0 1 0,-1 0 1 15,0 0-11-15,0 0-5 16,-3 1-6-16,2 1-4 16,-1 5-1-16,2-6 1 15,0 1 8-15,-1-2 3 16,1 0 8-16,0 0-2 15,0 0-16-15,0 0-8 0,0-1-20 16,0 0-6-16,2-19-4 16,14-34-4-16,9 16-2 15,-4-9-1-15,6-6-1 16,-4-4 0-16,-3-2 0 16,1 3 0-16,-4 5-1 15,-2 5 0-15,-3 7-1 16,0 9 0-16,-3 2 0 15,-2 8-1-15,-2 10 1 16,-3-2 1-16,-1 15-6 16,-2-3-3-16,1 9-1 15,-6 6-2-15,1 6 6 16,2 5 2-16,-1 2 1 16,4 4 1-16,2-1 0 15,-1-4 0-15,3-3 0 16,3 0 0-16,3-3 0 0,2 0 0 15,4-10 2-15,-1-2 0 16,10-3 0-16,-3-3 1 16,0-2 0-16,2-2 1 15,-5-10 3-15,5-2 2 16,2-7 3-16,-3-3 0 16,9-3-2-16,-2-4 0 15,3-4 1-15,7-6 1 0,-17 13 1 16,-1-8-2-16,-3 4-4 15,-9-2-1-15,2-3-3 16,-3 24-1-16,-7 6 1 16,4 2-3-16,-5 9-4 15,1-6-1-15,-2 1 1 16,-5 17 3-16,-6 48 5 16,-6-19 2-16,4 2 10 15,0-9 3-15,-10 9 10 16,10-4 4-16,-17 20-6 15,7-3-5-15,11-4-11 16,-5 1-7-16,19-21-3 16,-7 1 1-16,3-5 2 15,3-1 1-15,1-10 0 16,3-3 1-16,-12-7 5 16,-11-8 2-16,-5-2-26 0,10-5-36 15,14-4-141-15,7-4-272 16,17 0 302-16</inkml:trace>
  <inkml:trace contextRef="#ctx0" brushRef="#br0" timeOffset="67260.647">1166 5275 280 0,'0'-2'175'0,"0"1"-11"15,0 0-31-15,0 0-42 16,0 0-9-16,0 1-4 16,0 0 0-16,0 0-8 15,0 0-1-15,0 0-7 16,0 0-2-16,0 0-1 15,0 0-2-15,0 0 8 16,0 0-1-16,0 0-1 16,0 0-6-16,0 0-15 15,-1 3-4-15,0-3-5 16,-4 3-2-16,-15 5-2 16,-32 7-3-16,25-8-5 0,2-2-3 15,-6 3-6-15,16-1-3 16,-12 4-5-16,4-3-1 15,12-8 0-15,-16 9 1 16,18-4 1-16,-2 6 0 16,4-5 0-16,7-10-1 15,3 2-6-15,0-10-5 16,-3 9-6-16,0 9-3 16,0-4 3-16,0-2 2 15,0 0 7-15,0 0 2 16,1 2 2-16,4 6 0 0,-1 2 0 15,-2-4 1-15,0 5 1 16,5 29 0-16,-11-27-1 16,7 1 1-16,-4 1-1 15,-9 5 0-15,7 1 0 16,-7-1-1-16,4 2 1 16,4 2 0-16,-7 2 0 15,0 9 1-15,-1-4-1 16,0-3 1-16,-1-4-1 15,2-12 0-15,5 4 1 16,2-4 0-16,2-6 0 16,0 2 0-16,-3-7 0 15,0-1 0-15,3 0 0 16,-1 0-1-16,1 0-1 0,0 0 0 16,0 0-1-16,0 0 1 15,0 3-1-15,0-2 1 16,1 4 0-16,1 0 0 15,-2-5 0-15,5 7 0 16,-2-1 0-16,1 1 0 16,0-2 0-16,-4-4 0 15,4 3-1-15,-3-4 0 0,6 1 0 16,0 3 0-16,3 2 0 16,27 13 1-16,-29-21 0 15,1-2 0-15,1 2 1 16,6-3 2-16,-2 2 3 15,9 3 0-15,4-4 1 16,-4-1-1-16,-7 4-2 31,-7 1-1-31,0 0-1 0,13-3 1 0,-2 3-2 16,-7 1 1-16,-5-1 0 16,-1 1-2-16,-1-4 2 15,7 2 0-15,-6 1 1 16,2-1 2-16,-2 6 1 15,7-2-2-15,-8-3-6 0,-5 0-29 16,0 2-103-16,-2-2-112 16,0 0 149-16</inkml:trace>
  <inkml:trace contextRef="#ctx0" brushRef="#br0" timeOffset="68260.538">1540 5373 225 0,'3'0'156'0,"-1"-11"1"15,1 13-17-15,-2-6-36 16,2 3-12-16,-3 1-4 15,0 0-2-15,-1 0-5 16,0 0-4-16,1 0 2 16,0 0 4-16,0 0 7 15,0 0-2-15,-1 0-12 16,0 0-6-16,0 0-18 16,-6 2-4-16,-4 0-9 15,-2 0-5-15,-31 9-10 16,19-7-6-16,-3-1-10 15,-4 7-2-15,-6 1-4 16,8-5-1-16,3 4-1 16,-2-8-1-16,11 1 0 15,4 1 1-15,3 1-2 16,3 2 0-16,6-3-5 0,2 1-3 16,2-3 0-16,-2-2 2 15,0 0 6-15,0 0 2 16,17 1 4-16,40-1-2 15,-21 0-2-15,6 4 0 16,4 0-2-16,-11 4 1 16,-9 4-1-16,-3-1 1 0,-12 8 0 15,5 4 0-15,-9-1 1 16,-1 0 2-16,-2 2 2 16,-4-1 1-16,-6 3 4 15,0 6 1-15,-4-5 6 16,6 0 1-16,-6-3 7 15,-9-7 4-15,1-3 15 16,-6 3 6-16,2-10 2 16,4-1-3-16,-12 1-12 15,3-13-7-15,-2 5-7 16,-2-8-3-16,8-5-6 16,-4 12-2-16,5-22-2 15,11 19-2-15,2 0-2 16,3-5-1-16,6 11-5 15,-4-16-26-15,2 1-68 16,5-1-51-16,0 17-141 0,1 7-99 16,-4 1 246-16</inkml:trace>
  <inkml:trace contextRef="#ctx0" brushRef="#br0" timeOffset="69358.007">1825 5126 234 0,'4'-4'185'0,"4"0"52"15,0-1-20-15,-6 2-20 16,6-2-6-16,-8 4-22 15,0 0-10-15,0 0-29 16,0 0-22-16,10-6-41 16,-10 6-20-16,0 0-30 15,0 0-7-15,0 1 1 16,0 0-1-16,-1 0-3 16,-4 15 0-16,-14 23-1 15,12-26 0-15,-1-2 1 16,0-4 0-16,6 1 3 15,0-6 3-15,-4-1 4 16,3-3 0-16,2 2-5 16,1 0-3-16,0 0-9 15,0 0-1-15,12-4-2 0,-4-6-1 16,42-25 1-16,-38 28-2 16,-3-1 1-16,1 0 0 15,-5 0-1-15,13 5 0 16,-1 4-3-16,0 4 0 15,-10 5 1-15,3 2 1 16,0 5 3-16,-6-2 1 0,-4 2 1 16,-8 4 1-16,-3 5 2 15,-3 1 1-15,1 1 1 16,0 2 0-16,-9-9 2 16,3 3 0-16,-2-7 1 15,3-3 1-15,-6-1 0 16,1-5 1-16,-4-1 0 15,-1-5 0-15,6-1 1 16,5-2 0-16,1-4-1 16,3 5-2-16,5-11-3 15,3 5-3-15,1-7-3 16,2-2-3-16,3 3-2 16,2-3-1-16,7 6 1 15,-2 0-2-15,1 4-2 16,1 2 1-16,-1 8 0 15,7 0 1-15,0 11 4 16,4 4 2-16,-2-2 2 0,-4-1 1 16,-6-2 0-16,4-4 0 15,-4 2 1-15,3 1 1 16,-4-5 1-16,-2 2 0 16,11-1 3-16,-6 1 0 15,3 0 2-15,-11-10-28 16,-10-4-84-16,8-1-61 0,2-3-283 15,15 3 288-15</inkml:trace>
  <inkml:trace contextRef="#ctx0" brushRef="#br0" timeOffset="69728.932">2123 5178 899 0,'-1'0'402'15,"0"0"-194"-15,-1 0-40 16,1 0-66-16,0 0-26 16,1 0-15-16,0 0 1 15,0 0 5-15,0 0 0 16,11 7-16-16,-2-3-10 16,34 13-11-16,-30-20-7 0,-3 1-7 15,0-3 2-15,-12 7-63 16,5 0-63-16,1-2 69 15</inkml:trace>
  <inkml:trace contextRef="#ctx0" brushRef="#br0" timeOffset="71946.475">2462 5129 275 0,'-3'-1'163'0,"0"0"-1"16,-2 0-14-16,1 1-21 15,-1 0-16-15,4 0-27 16,0 0-3-16,0 0 0 15,0 0 1-15,0 0-2 0,0 0-8 16,1 0-13-16,0 0-1 16,0 0 2-16,4 0 0 15,9 0-1-15,-3 0-3 16,37 3-8-16,-24-2-5 16,4 2-10-16,-3 0-5 15,-10-2-9-15,1 3-5 0,-1 0-5 16,0 1-1-16,2 4-3 15,-7-6-2-15,-9-1 0 16,-1 5-2-16,-2 1 0 16,0 12 0-16,2 2 1 15,-2 4 0-15,1 8 0 16,-4-10-1-16,3 3 1 16,-2-5 0-16,-3-3 0 15,6 6 1-15,-5 2-1 16,4-4 1-16,3 0 0 15,-6 0 0-15,4-2-1 16,-3 5 1-16,1-5-1 16,2 5 1-16,-1 2-1 15,1-4 0-15,-4-4 1 16,3 2-1-16,-3-9 1 16,1 3 0-16,3 6 0 0,-3-9 1 15,4 1 0-15,-2 0 0 16,-3-9 0-16,5 0 0 15,-3 2-2-15,3-6 0 16,-1 3 2-16,1 9 0 16,-2-9 1-16,0-1 0 0,0 1 1 15,0-5 1-15,1 1 2 16,1 0 0-16,0-1 0 16,0-1-1-16,0 1-3 15,0 0-1-15,0 1-3 16,0-1 1-16,0 0 1 15,-3 0 0-15,1 0 0 16,-2 1-1-16,2 0-2 16,-11 2 0-16,1-1-1 15,-22 13 0-15,31-12 9 16,-4 5 7-16,-6-2 8 16,2-3 4-16,-21 1-5 15,21 0-3-15,-6-2-6 16,1-2-2-16,7 1-4 15,-8 0-1-15,10 4-3 16,-9 1 0-16,13-2 0 0,-2 0-2 16,-2-5 1-16,7 2 0 15,3 3-1-15,-1-3 0 16,-1 0 2-16,0-1-37 16,0-1-81-16,0 1-74 15,0 0 103-15</inkml:trace>
  <inkml:trace contextRef="#ctx0" brushRef="#br0" timeOffset="72823.4">3025 5439 370 0,'-1'-1'250'0,"0"0"-21"16,0 0-52-16,-1-1-21 15,-1 0-39-15,2 1-11 16,0 0-14-16,0 0-5 16,0 0-7-16,0 0-6 15,0 0-12-15,1 0-8 0,0-1-10 16,1 1-1-16,17-1 2 16,24 7 3-16,-21 2 0 15,5-5-4-15,-4 1-12 16,9-6-6-16,-1 0-11 15,-6 1-3-15,12-4-3 16,-4 8 0-16,-14-5-2 16,-2 1 0-16,-20 2 1 15,4-3-4-15,8 7-59 16,-4-4-40-16,-6-2-184 16,-8 3-265-16,-19 7 359 15</inkml:trace>
  <inkml:trace contextRef="#ctx0" brushRef="#br0" timeOffset="73214.465">2996 5584 488 0,'0'-3'280'0,"-5"-3"-24"15,3 0-37-15,2 5-51 16,-6-1-26-16,6 2-40 16,0-1-14-16,0 0-9 15,8 1-1-15,5 1 3 16,3 1-1-16,32 6 1 15,-31-5 3-15,6 1-7 16,-1 1-7-16,3 0-13 16,-2-3-9-16,3 2-15 15,1-2-8-15,-14-2-13 16,10 3-4-16,-12 0-3 16,3-1-1-16,-3 3 0 15,-5-2-9-15,-6-1-85 16,-2-1-63-16,9 1 90 15</inkml:trace>
  <inkml:trace contextRef="#ctx0" brushRef="#br0" timeOffset="80091.419">4313 5177 84 0,'-4'-1'70'0,"5"0"31"16,10 0 2-16,-7-2 6 15,10 1 1-15,-13 0-4 16,11 4-2-16,-4-3 2 16,-15-4-1-16,9 3-7 15,-3 1-7-15,-1 3-10 16,2-2-3-16,0 0-3 16,0 0-3-16,0 0-6 15,0 0-1-15,-1 2-4 0,-2 3-5 16,0 1-13-16,0-3-7 15,-3 4-10-15,-5-4-2 16,-16 0 2-16,-25 32 0 16,27-30 4-16,-1 1 0 15,4-3-9-15,0-2-3 16,7 1-9-16,1-1-3 16,6 1-1-16,0-2-2 0,3-3 0 15,3 0 0-15,0 0 0 16,2 3-1-16,0 0-5 15,-1 0-4-15,1 0-5 16,0 0 1-16,0 0 4 16,0 0 3-16,0 0 4 15,0 0 0-15,1 8 1 16,-1-4 0-16,1 8 0 16,-1-1 0-16,0 31 1 15,-7-29-1-15,3 0 1 16,-3 1 0-16,0-3-1 15,1 0 0-15,-1 0 0 16,1 2-1-16,2-4 1 16,-1 3-1-16,4-5 0 0,1-1 1 15,0-3 1-15,-1-2-1 16,0-1 1-16,1 0 0 16,0 0-2-16,0 0 0 15,0 0 1-15,0 0-1 16,0 0 1-16,0 0-1 15,0 0 0-15,0-1 0 16,0 0 0-16,4-1 1 16,6 1-1-16,1 0 1 0,3 0-1 15,28-11-1-15,-26 2-2 16,0 7-1-16,9 1-1 16,3 5 0-16,-3 5 1 15,3 2 1-15,-14-1 2 16,-8 0 1-16,1 5 0 15,-7-2 1-15,0 6 1 16,-9-1 1-16,0 4 1 16,5 6 0-16,-8-3 2 15,-1-2 1-15,-5 1 7 16,0 2 5-16,-15-12 10 16,10 9 5-16,-2-6 10 15,-7-7 2-15,17 3 0 16,0-9-1-16,-2-6-10 15,-3-6-5-15,3 6-7 0,-5-14-4 16,2-3-7-16,4-1-4 16,2-11-4-16,6 9-4 15,1 3-2-15,7 5-3 16,-4 7-5-16,0-1-9 16,8 6-64-16,-1 1-37 15,7 2-114-15,2 4-98 0,-1 2 217 16</inkml:trace>
  <inkml:trace contextRef="#ctx0" brushRef="#br0" timeOffset="80940.561">4532 5371 432 0,'5'-9'242'0,"0"-2"-29"15,17-26-28-15,-14 27-25 16,-3 6-13-16,1-2-21 16,-1 0-7-16,-5 5-25 15,0-2-14-15,0 6-23 16,-1-3-9-16,0 0-12 16,-1 5-2-16,-6 19-4 15,-14 25-4-15,7-29-5 16,3 9-5-16,-3-7-8 15,-1 3-1-15,1-1-2 16,0-7-2-16,1 1 0 16,6-2 0-16,-1 1-2 0,5 1 1 15,0-4-2-15,4-1 0 16,6-5-1-16,0-1 0 16,6-5 1-16,1-2 3 15,6-3 1-15,1-6 0 16,3-3 0-16,2-3 1 15,5-3 0-15,-3 0 1 16,8 0 1-16,-7 2-1 16,2 0 3-16,-16 3 0 0,-3 3 2 15,-9-2 1-15,-10-4 1 16,15 4 0-16,-21-8-2 16,5 3-1-16,-4-1-3 15,-3-1-2-15,1 12-2 16,-1-7-2-16,0 1-2 15,-5 5-1-15,7-1-3 16,3 7 0-16,6 4-3 16,-1-3-2-16,0 2 0 15,3 3 0-15,1 2-9 16,2 3-28-16,-1-1-93 16,6-2-84-16,4 6 134 15</inkml:trace>
  <inkml:trace contextRef="#ctx0" brushRef="#br0" timeOffset="81523.191">5000 5293 1036 0,'0'-3'450'0,"2"-5"-229"15,-4 5-26-15,-1 3-62 16,0-3-30-16,2 3-41 16,0 0-14-16,0 0-13 15,-12 2-3-15,-13 19-11 16,-30 26-4-16,34-29-7 16,-7 2-2-16,10-1-5 15,8 0 0-15,-3 0-1 16,10 1-1-16,1-5-1 15,-2-2 0-15,8 0-2 16,-4 0 1-16,12 3 0 16,-3 0 0-16,4 4 1 15,11-4 0-15,-8-3 0 16,-3-3 1-16,3-5 1 16,4-1 1-16,-3-7 1 15,10-3 1-15,-5-11 0 0,-9-2 0 16,12-3 0-16,-3-2 0 15,2-1 1-15,2 0 1 16,-5 1 3-16,-12-4 0 16,-6 5 2-16,-2-6 0 15,-14 1-4-15,3 3 0 0,-3-1-6 16,-3 7 0-16,-2 2-2 16,5 4-3-16,0 13 1 15,-1-6-2-15,-1 5 1 16,-5 2-1-16,-2-3-2 15,2 11 10-15,2 8-64 16,4 2-52-16,-2-2-156 16,0 1 152-16</inkml:trace>
  <inkml:trace contextRef="#ctx0" brushRef="#br0" timeOffset="82768.357">5464 5405 510 0,'2'-7'326'15,"-2"6"15"-15,0 0-74 0,0 0-117 16,0 0-36-16,0 0-52 15,0 0-50-15,0 0 22 16,0 1 0-16,0 0 0 16,0 0 0-16,0 0-2 15,1 13-1-15,-2 3-5 16,-5 30-3-16,1-27-8 16,-4-2-2-16,0 1-5 15,2 2-1-15,-5-6-1 16,3-1-1-16,5-3 0 15,-4-5 2-15,6-5 5 16,1-1 3-16,1-5-2 16,0 4-2-16,0 1-11 15,2-4-3-15,7-15-11 16,16-28-3-16,-10 25-7 16,-4 2 1-16,6-2 8 15,-2-1 4-15,-1 4 7 0,5-3 1 16,-4 11 1-16,5 3 1 15,-6-2 1-15,10 11 1 16,-7 0 2-16,-1 8 1 16,1 9 0-16,-8 0 3 15,-3 6-1-15,-8-1 1 16,-4 4-1-16,-5-1-1 0,10-1-2 16,-5-1 0-16,0-4-1 15,-3 0 1-15,-5-3 0 16,9 1-1-16,-1-6 2 15,6-3 0-15,3-2 4 16,-3-8 3-16,0-4-3 16,6 0 0-16,-1-12-8 15,4 1-3-15,4-5-6 16,-1-3-2-16,8 1-2 16,5 1 1-16,0-2 3 15,-2 1 3-15,-7 5 3 16,2 6 1-16,-7-1 5 15,8 14 4-15,-11 0 6 32,-5 0 0-32,1 0-2 0,2 1-1 0,-6-1-3 0,0 0 1 15,6 17 0-15,6 29-1 16,-13-23-1-16,0-1-1 16,-4-5-1-16,4 5-1 15,-4-2 0-15,1 1 0 16,-1-4-1-16,2 0 0 15,2-8 1-15,-1 1 0 16,2-4 4-16,-2-3-20 0,2-1-63 16,0-3-56-16,0 0 72 15</inkml:trace>
  <inkml:trace contextRef="#ctx0" brushRef="#br0" timeOffset="83674.341">6148 5461 669 0,'8'-6'296'0,"8"3"-134"0,1-3-12 16,-17-4-18-16,4 5-7 15,-7-6-21-15,4 5-11 16,-1-1-9-16,2-1 1 16,-2 8 1-16,-5-3-5 15,1 0-15-15,-1 3-10 16,-10-2-21-16,4-1-7 16,-1 3-15-16,-4 5-6 15,-5-3-4-15,2 11-2 0,-6 0-1 16,2-1 2-1,6 3-2-15,3-8 0 0,8 6 0 16,-1-4-2-16,5 0 1 16,-2 1-1-16,4 1-1 15,0-5 1-15,6 4 0 16,4-2 0-16,-2-7 2 16,8 0 0-16,-1-4 0 15,1-4-1-15,7-3-4 16,-2-2-1-16,0-3-3 15,5 1 2-15,-13-6 3 16,-2 4 0-16,6 2 3 16,-3 5-1-16,-13 2 0 15,1 4-7-15,-7 3-6 16,-13 0-1-16,19 13-3 16,-6 0 6-16,-4 9 7 15,-1 1 1-15,-5 6 5 0,3 8 0 16,-1 8 4-16,5 8 1 15,-13-5 3-15,1 1 1 16,-4 4 1-16,-4-5 0 16,11 0-4-16,2-3-2 15,4-16-1-15,-3-2 1 0,7-4 1 16,0-5 2-16,-4-6 6 16,7-4 2-16,-9-7 2 15,0 1-2-15,1-11-5 16,1-4-3-16,2-9-7 15,-3-2 0-15,5 1-9 16,2-5-4-16,5 3-2 16,3-2-5-16,7 2 6 15,1 2 1-15,4 4 2 16,4-1 2-16,-4 5 11 16,2-7 1-16,1-3 9 15,-1 4 2-15,9 1-3 16,8 15 3-16,1 2-3 15,1 0-2-15,-9 1-3 16,-6 0-1-16,-7 2-1 16,-1-1-1-16,0 3 0 0,-7-3 0 15,-6-7-47-15,5 5-60 16,-7-10 67-16</inkml:trace>
  <inkml:trace contextRef="#ctx0" brushRef="#br0" timeOffset="85750.617">6878 5176 241 0,'0'-1'173'0,"0"0"-7"15,2 0-31-15,-1 0-13 16,-1 0-8-16,2-2-1 16,2 0-4-16,5-3-1 0,4-2-12 15,21-13-9-15,-29 19-14 16,-2 4-10-16,-3-2-21 15,0 0 2-15,0 0 1 16,0 0-2-16,0 0 5 16,-1 0-5-16,-1 0-6 15,1 0-2-15,-2 1-9 16,-13 0-7-16,-38 39-9 16,29-28-2-16,-8 2-1 15,3 2 0-15,-3-4 0 16,4 0 0-16,3-7-1 15,4-3-1-15,9-1-2 16,-1-3 0-16,9 7-3 16,-11-4-1-16,12 3-3 0,-3-1 0 15,1-3-3-15,13 2-1 16,-5 5-1-16,10-2 0 16,6 3 4-16,-15-1 1 15,11-2 0-15,4 7 0 16,-7-3 2-16,19 3-1 15,-1 2 3-15,-1 4 1 16,7 1 2-16,-7 2 1 16,-7-1 3-16,-3-4 1 15,-10 4 3-15,0-5 0 0,-6 2 4 16,0-2 5-16,-1-1 6 16,-3 2 4-16,-6-3 2 15,-4 0-2-15,-9-2-4 16,-5 0-2-16,-7-4 1 15,0 0-1-15,7 2-1 16,-7-5-2-16,3-3-5 16,4 0-4-16,-8-7-2 15,12 1-1-15,-6-5 0 16,1-2-1-16,7-2-1 16,3-1-2-16,12 0-4 15,6 0 1-15,-3 4-7 16,0 3-17-16,5 1-61 15,-5 3-48-15,10-3-236 0,-1 4 238 16</inkml:trace>
  <inkml:trace contextRef="#ctx0" brushRef="#br0" timeOffset="86835.591">7333 4891 324 0,'28'-46'255'16,"-29"40"24"-16,0 4-79 15,0 2-27-15,0 0-39 16,1 0-19-16,0 0-37 16,0 0-12-16,0 0-13 15,-1 0-2-15,0 0-4 16,0 3-4-16,-3 11-13 16,1-4-4-16,-11 26-9 15,7-25-3-15,2-1-4 16,1 2 0-16,3-11 1 15,-4 9-1-15,0-16 1 16,0 0-1-16,-4 17 2 16,3-10 0-16,7-5-4 0,5-2-4 15,4-9-7-15,7-1-4 16,-6 16-1-16,1-7-1 16,3-1 1-16,-4 0 0 15,-1-7-1-15,2 13 2 16,1 2 1-16,-2-3 0 15,0 7-2-15,-2 4 1 16,-5 4 1-16,4 10 1 0,-8 2 5 16,-4-3 3-16,-2 0 3 15,-1 1 2-15,-7-1 1 16,4 0 0-16,-4-2-2 16,-5-3 0-16,3-2 1 15,-7 4-1-15,-5-4 2 16,2-1-1-16,-6-4 1 15,3-5 1-15,14-4-1 16,-14-2 0-16,20 0-1 16,-2-7-1-16,0-2-4 15,8-4-2-15,-4-6-12 16,10 3-6-16,-5 2-4 16,6 5 0-16,8 5 8 15,-3 0 4-15,6 3 1 16,8 2 2-16,-9 2 0 15,4 4 1-15,3 7 3 16,-8-1 2-16,2 5 1 16,-4-7 2-16,-5 3 0 0,0 3 0 15,0-4 2-15,0 1 0 16,1-7 1-16,-1-2 2 16,1 0-39-16,-4-3-37 15,2-4-120-15,4 0-139 16,-1-7 208-16</inkml:trace>
  <inkml:trace contextRef="#ctx0" brushRef="#br0" timeOffset="87202.524">7631 4998 674 0,'-2'-1'375'0,"1"-1"-84"16,0 1-113-16,1 0-38 15,-1 0-46-15,1 0-13 16,-1 0-12-16,1 0 3 16,0 0-7-16,10 0-5 15,9 2-16-15,18 0-9 0,-19 0-15 16,-1-5-3 0,-4 5 6-16,0-2-26 0,-4-4-122 15,-7 5 94-15</inkml:trace>
  <inkml:trace contextRef="#ctx0" brushRef="#br0" timeOffset="89646.384">3815 5924 476 0,'0'-1'246'0,"11"-3"-57"15,-7-4-35-15,-3 3-34 16,1 1-11-16,0 1-24 15,11-1-10-15,-13 2-9 16,7-3-2-16,36-18-4 16,-35 22-3-16,3 1-9 15,3 0-7-15,-4-3-2 16,5 3-3-16,-8 5-1 16,2-9 2-16,-4 6 2 15,3 2 2-15,12-3-3 16,-8 7-2-16,5-6-5 15,-6-6-1-15,0 0-4 0,1 0-1 16,5 1-6-16,1 1-3 16,8-3-5-16,6 8-1 15,-12 2 2-15,13-5-2 16,0 0-2-16,-4-4-1 16,18-4-3-16,-8 5 1 15,-4 0 0-15,0-2-2 16,-5 0 0-16,-8 5-1 15,2 0-1-15,0-2 1 16,0 5 0-16,5 0 0 0,-3 2-1 16,0 1 0-16,5-5 1 15,-6-4-1-15,12 6 1 16,-10-1-1-16,-11-2 0 16,14 1 0-16,-18-3 1 15,10 1-1-15,9 1 0 16,-6 1 0-16,6 2 0 15,-1-2 0-15,-10-1 1 16,4 4 0-16,-5-5 0 16,3-1 0-16,10 0-1 15,-5 0 1-15,7 3 0 16,-2 4-1-16,-4 0 1 16,3-4 1-16,-11-2-1 15,2 1 2-15,1-2 0 0,-7 2-1 16,9 3 1-16,3-4 1 15,0 1-2-15,2-4 2 16,-7 2-2-16,0-3 1 16,1 4 0-16,-2 0-1 15,5 0 0-15,2 4-1 16,0-3-1-16,5 2 1 0,0-2 0 16,-2 1 1-16,-6-1 0 15,-10-4-1-15,10 8 0 16,-7-6 1-16,4 2-2 15,7 0 1-15,-6-2-1 16,4 2 0-16,-4 0 1 16,2 2 0-16,-4-2-1 15,-1 0 0-15,5 2-1 16,5-1 1-16,3 0 0 16,-5-1 0-16,3 0 1 15,-3 0-1-15,-5 0 0 16,-1-3 0-16,5 3 1 15,-9 0-2-15,10-3 1 16,5 3 1-16,-8 0-2 16,7 2 2-16,-14 0-2 15,7-2 1-15,-1-3 0 0,-5-6 0 16,10 8 1-16,-2 2-1 16,-2-1 0-16,9 2 0 15,-9-4-1-15,4 0 1 16,-6 3 1-16,-8 1-1 15,12 0 0-15,-11-2 0 0,7 1-1 16,2-1 1 0,-6-2 0-16,4 4 0 0,1-4 1 15,-1 3-1-15,-2-1-1 16,0-3 2-16,0-1-1 16,-1-3 1-16,12 7 0 15,-4-3-1-15,2 3 0 16,4 1 1-16,-11-8 0 15,1 12 0-15,-12-7 0 16,2 2 1-16,-4-3 0 16,1 0-1-16,6 3 0 15,-2-3-1-15,-3 3 0 16,5 0 1-16,-3 2-1 16,-4-1 1-16,3 2-1 15,-4 3-1-15,-4-6 1 16,1 4 0-16,-3-3-1 15,-1 3 0-15,3 3 0 0,0 4 19 16,-1-4-77-16,0 2-61 16,-2 1 80-16</inkml:trace>
  <inkml:trace contextRef="#ctx0" brushRef="#br0" timeOffset="90561.902">4806 6240 529 0,'-1'-10'305'0,"-1"8"-65"16,2-6-43-16,0 7-19 16,0 1-38-16,9 1-19 15,-9 4-38-15,3-5-13 16,-2 4-17-16,-2-4-8 15,1 0-14-15,-1 0-3 16,0 14-7-16,-4 2 0 0,-19 30 1 16,19-21 0-16,-14-4-4 15,9 5-2-15,3-5-3 16,-2 6-3-16,-2-3-3 16,3 3-1-16,-3-3-5 15,8-5 2-15,-4 0 2 16,4-4 0-16,3 1 3 15,-4-9-1-15,-1-2 2 16,-5-4 0-16,24-1 0 16,-14 3 2-16,4-8-23 15,5-2-28-15,-17-1-81 16,8-4-66-16,0 10-196 16,10-8 239-16</inkml:trace>
  <inkml:trace contextRef="#ctx0" brushRef="#br0" timeOffset="91144.953">5194 6185 616 0,'-2'-6'310'0,"-10"0"-75"15,8 4-25-15,-1-5-38 16,16 11-28-16,-14 10-51 16,2-5-20-16,0 4-15 15,-25-2 1-15,42-7 3 16,-15 14-4-16,-21 14-10 15,21-8-6-15,-32 5-13 16,3 2-7-16,20-10-6 16,-10 3-3-16,9 0-5 15,-8 3 4-15,1 0-3 16,3-7-3-16,3 14 1 16,5-15-3-16,0-8 0 15,2-1 3-15,-1-6-7 0,-1 5 0 16,5 0-2-16,-1 4 0 15,2-6 2-15,3-3-1 16,1 0 2-16,-1-4 1 16,7-4 1-16,0-2 1 15,9 4 0-15,5-7 5 16,3 9-1-16,1 0 3 16,7 0 4-16,-15 2-1 0,15-14 6 15,-1 5-1-15,-48 6-4 16,25-8-3-16,-9 7-7 15,-12 20-2-15,15-14 13 16,-22 9-36-16,-3-6-129 16,25-18-449-16,10 3 395 15</inkml:trace>
  <inkml:trace contextRef="#ctx0" brushRef="#br0" timeOffset="92979.98">8180 5683 236 0,'35'-23'194'0,"-24"17"8"0,-5 2-5 15,-1 0-5-15,-1-2-19 16,-4 2-8-16,3-1-22 16,-3 2-14-16,0 3-25 15,0 0-18-15,0 0-27 16,0 0-13-16,0 0-19 16,-1 0-2-16,-1 0-4 15,0 6-2-15,1-6 0 16,-4 14 1-16,-25 27-1 15,21-23-1-15,-11 8-1 16,0-7-4-16,-8 1-4 16,-12-3 0-16,9-2-4 15,7-7 1-15,10 0-2 16,3-1 0-16,-12-4 2 16,10 3 0-16,5-4 1 15,3-2 2-15,9 5-44 0,-4-11-41 16,7 0-135-16,-1-5-129 15,14-16 213-15</inkml:trace>
  <inkml:trace contextRef="#ctx0" brushRef="#br0" timeOffset="93309.959">8118 5602 701 0,'-1'-1'364'0,"-4"0"-82"16,11 1-50-16,-6-1-47 16,-1 1-34-16,1 0-57 15,0 0-21-15,0 0-31 16,0 0-6-16,0 0-2 16,6 12 0-16,15 8-3 15,21 28-2-15,-34-25-6 16,9-7-2-16,-13-4-6 15,13 3-3-15,-8-8-2 16,0 2-2-16,3-3 0 16,-8 1-2-16,1-2 0 15,0-3-1-15,2-2-30 0,0-4-40 16,6-9-136 0,0 4-162-16,0-11 228 0</inkml:trace>
  <inkml:trace contextRef="#ctx0" brushRef="#br0" timeOffset="94375.234">8965 5442 334 0,'44'-32'210'0,"-41"28"7"16,-3-4-21-16,7 0-26 15,-4 0-4-15,2 5-13 16,9-1-9-16,-8 0-18 16,2 4-9-16,-11-4-20 15,3 2-13-15,0 1-27 16,-2 0-12-16,2 1-20 16,-1 0-4-16,0 0-1 15,0 5-1-15,-8 12 4 16,-4 37 1-16,-1-27 5 15,-2 4 0-15,0-1-1 16,-10 3-2-16,7 0-6 16,11 7-4-16,4 3-6 0,-9-11-2 15,2 4 1-15,0-7-1 16,-2-21 0-16,9 9 1 16,-4-12-4-16,3-2 3 15,2 5-3-15,1-8 2 16,4 0-16-16,-2 1-27 15,0-2-80-15,0 0-90 16,5-6 126-16</inkml:trace>
  <inkml:trace contextRef="#ctx0" brushRef="#br0" timeOffset="95628.424">9814 5576 275 0,'4'-4'197'0,"2"2"24"15,2-2-26-15,2 2-42 16,-6-1-7-16,1 0-7 15,-4 0-4-15,-1 2-10 16,0 0-10-16,0 0-18 16,0-1-8-16,0 1-7 15,0 0-6-15,-1 0-13 16,0 0-8-16,0 0-17 0,-1 0-6 16,-4 0-12-16,-15 1-3 15,-24 10-8-15,25-7-3 16,-1 2-3-16,3 0-1 15,-4 2-1-15,4 3-1 16,-1 0 0-16,-1 3-1 16,3-5-1-16,7 8-1 15,-4 1 0-15,1-4 0 0,6 3-1 16,-1-6 0-16,8 1 0 16,5-2 1-16,0-4 1 15,-2 6 0-15,1-6 3 16,8 6 3-16,5-11 0 15,3 3 1-15,7-4-1 16,-1-5 1-16,-7 1 0 16,2-15 1-16,-7 2-1 15,-3 0 0-15,5-6 0 16,-2 8 1-16,3-6 1 16,-2-4-2-16,-11 16-2 15,0-4-1-15,-4 11-3 16,-1 2-3-16,6-1-5 15,-5 2 0-15,-2 0 2 16,1 0 2-16,-7 23 4 0,-14 32 1 16,14-24-1-16,3 14 1 15,-7 7 1-15,2-9 2 16,2 3 1-16,-7-9-2 16,2 0 3-16,-4 2-1 15,3 0-1-15,2 0 0 16,3-4 0-16,5 12 1 15,-19-5 1-15,15-17 3 16,-23 2-1-16,7-10 0 0,31-17 5 16,-25 9 2-16,23-11 2 15,-17-15 0-15,-7-4-4 16,-14 12-4-16,11-18-8 16,0 3-4-16,7 1-5 15,41-19-1-15,-32 8 0 16,36 8 2-16,-17 2 0 15,-4 0 1-15,1 11 4 16,-22-2 2-16,20-1 7 16,19 0 5-16,19 0 4 15,7 2 1-15,-5 2 0 16,-28 12-1-16,17-14-2 16,-8 3-2-16,2 1-2 15,-12 2-2-15,-4 6-3 16,-5-9 0-16,-9 11-2 0,4-2-3 31,-2 1-49-31,-3 1-45 0,0 0-149 0,0 0 149 16</inkml:trace>
  <inkml:trace contextRef="#ctx0" brushRef="#br0" timeOffset="96478.627">8400 5987 523 0,'-4'0'264'0,"3"1"-68"16,-2-1-37-16,2 0-57 15,1 0-22-15,0 0-19 16,0 0 6-16,0 0 32 16,0 0 17-16,15 0 3 15,4-1-10-15,38-1-22 16,-28 1-11-16,6 0-15 16,3 1-5-16,4-2-14 15,6 1-5-15,1-2-9 16,6 1-5-16,20 2-4 15,-2-5-2-15,21 1-2 16,2-1-2-16,-6 0 0 16,14 3-1-16,-6 1 1 0,5 1-2 15,4 0 3 1,-7 1-1-16,9 1 1 0,-9-2 0 16,1-2-4-16,-2 1-1 15,-13 1-2-15,-3-2-1 16,-9 1-1-16,3 1 0 15,-23 0 0-15,3 6-1 16,-22-3 2-16,-11 0 0 16,-5-1 0-16,-11-2 1 0,-1 1 0 15,-5-1-1-15,0 1 0 16,-2-1 0-16,0 0-1 16,0 0 1-16,-1 0 1 15,0 0-9-15,0 0-77 16,0 0-58-16,0 0-319 15,-6 2 293-15</inkml:trace>
  <inkml:trace contextRef="#ctx0" brushRef="#br0" timeOffset="97512.604">8644 6398 278 0,'5'-3'174'0,"0"-2"11"16,-4 4-12-16,5-3-9 16,-5 3-4-16,1-2-10 0,3-1-7 15,-5 3-11-15,4-2-6 16,-2 0-18-16,-2 2-5 16,0 0-20-16,0 0-15 15,0 0-26-15,0 0-12 16,0 1-16-16,-1 0-3 15,-2 7-2-15,-9 16-1 0,-18 33 2 16,27-16-1-16,-6-1-2 16,-2-5-1-16,9-1 0 15,-16-6-2-15,17-5 0 16,0 5-1-16,-7-11 0 16,8-1 0-16,-2-6 1 15,-4 0 1-15,7-1 1 16,-2-5 2-16,-3-1 4 15,10 1-11-15,-6-4-53 16,0 0-42-16,0 0-168 16,4-21 165-16</inkml:trace>
  <inkml:trace contextRef="#ctx0" brushRef="#br0" timeOffset="98157.051">9041 6420 406 0,'4'-4'306'0,"-14"-1"34"0,11 7-114 15,-11-2-23-15,3 0-58 16,-4 3-25-16,-3 0-38 16,0 1-6-16,-1 10-3 15,-2-2-2-15,-11 5-15 16,6 1-11-16,-1 1-16 16,5 3-5-16,-1 4-9 15,3-2-3-15,4 2-6 16,4 4 0-16,4-11-3 15,-2-1 0-15,6-6-2 16,-1 1-1-16,4-3 0 16,-1 0 0-16,4-1 0 15,-5-8 2-15,5 0 4 16,7 0 0-16,2 0 4 0,2-6-1 16,6-6-1-1,6-2-1-15,3-10-3 0,5 1 1 16,-3-2 0-16,-11-3 2 15,1 0 0-15,-14-1 2 16,-6-2-1-16,2 4 1 16,-17 1 1-16,10 7-4 0,-4 7-1 15,-7 0-4 1,10 6-4-16,-14-1-1 0,-9 3-3 16,11 3 0-16,-14 0 2 15,7 3 0-15,6 2 0 16,3 4 0-16,6-1-22 15,1 1-25-15,2 2-58 16,-2-6-32-16,7 6-62 16,5-1-31-16,2-1-188 15,-3 3 269-15</inkml:trace>
  <inkml:trace contextRef="#ctx0" brushRef="#br0" timeOffset="98710.915">9347 6411 915 0,'0'-6'415'16,"-2"6"-199"-16,-1 3-27 16,2-3-56-16,-1 0-23 15,-8 3-22-15,-9 5-9 16,-29 20-18-16,36-13-9 15,-11 0-17-15,0 4-5 0,1 1-9 16,-1 1-3-16,1 1-5 16,4 1-3-16,7-1-2 15,13 4-3-15,-5-6-2 16,1-3-1-16,8 0-2 16,-14-10 1-16,23 15-1 15,0-10 1-15,-11-3 0 16,9-1 1-16,-6-10 0 15,1 1 1-15,9-4 2 16,0 1 2-16,0-3 0 16,-3-4-1-16,0-5-2 15,2-1-1-15,-7-7 0 16,3 4 0-16,3 2 1 16,-9-13 1-16,3 4 0 15,-7-1 0-15,-14-1 1 0,8 10-1 16,-2 4-1-1,-2-2-1-15,4 3-2 0,-7 2-1 16,0 1-4-16,-1 6-3 16,1 0-11-16,-1 3-12 15,0 1-29-15,4 0-14 16,2 2-21-16,2 2-18 16,-1 3-60-16,3 0-46 15,2 0 133-15</inkml:trace>
  <inkml:trace contextRef="#ctx0" brushRef="#br0" timeOffset="99241.787">9567 6408 845 0,'-2'-5'419'0,"1"1"-124"16,-6-2-92-16,18 6-62 16,-11 0-22-16,0 2-29 15,-11 1-13-15,-16 3-25 16,5 2-5-16,-5 6-12 0,9 3-4 16,1 6-6-16,0-1-5 15,4 1-5-15,-7 1-2 16,2-2-2-16,11 1-3 15,1-2-3-15,6 6-2 16,2-8-2-16,-2 0 0 16,2 7 2-16,5-17-2 0,5 2 1 15,0 4-1-15,7-20-1 16,-4 11 3-16,-2-4 2 16,13-5 0-16,-2 1 1 15,-3-8-1-15,5-6-1 16,-12-9 0-16,11 1 1 15,3-6 0-15,-5-8 2 16,4 6 2-16,-10-6-1 16,-5 2 2-16,-6 8-3 15,-6-1 0-15,-8 8-1 16,0 1-3-16,-11 5-3 16,3 4-3-16,-6 2-5 15,1 5 0-15,-1 4 0 16,-7 1-8-16,17 6-48 15,-5 1-48-15,-8 6-147 16,11 3 158-16</inkml:trace>
  <inkml:trace contextRef="#ctx0" brushRef="#br0" timeOffset="112557.295">9966 6497 279 0,'30'-6'190'0,"-19"6"12"15,-15-2-25-15,16 2-37 16,-11-5-14-16,-12 1-13 16,-2-3-4-16,-5 5-10 0,18 3-2 15,-1-1-10-15,2 1-6 16,-1-2-12-16,0 0-5 16,0 0-11-16,0 1-4 15,0 0-10-15,0 0-6 16,0 0-11-16,0 0-3 15,0 0-7-15,4 15-2 16,-6 25-2-16,-3-22-4 0,-9 4 1 16,-3-9-1-1,17 14 0-15,-2-2-1 0,-3-11 0 16,2 6 0-16,-6-5 0 16,-2-3 0-16,0 4 0 15,0-9 0-15,1-2 1 16,1 0 1-16,5-5 3 15,0 4 2-15,4-7-1 16,0-8-2-16,4-5-3 16,1-5-3-16,6-1-1 15,4 0-1-15,3-7-7 16,4 0-2-16,1-5-1 16,-5 1 3-16,5 8 4 15,-5-2 2-15,-5 7 2 16,7 2-1-16,-2 7 1 15,0 2-1-15,3 7-1 0,3 4 0 16,-9 3 0-16,0 3 0 16,-4 4 2-16,-8-2 0 15,-1 7 0-15,0 4 1 16,-3 3 1-16,1 4 0 16,-4 1-1-16,-5-6 1 15,1 3 0-15,0-6-1 16,3 0 1-16,-1-4 1 15,-1-4 0-15,3 0 1 0,-7-11 1 16,2-1 0-16,7-8-1 16,-3-4 0-16,9-8-5 15,1-1-2-15,0-5-11 16,6-3-8-16,-1-1-7 16,5 5-4-16,1 0 14 15,-2 4 8-15,1 4 8 16,3 5 5-16,-1 3-2 15,-5 1-1-15,0 3 0 16,1 0 0-16,0 4 1 16,1 3-1-16,-2 4 2 15,-4 4-1-15,5 8 3 16,-4-2 1-16,-3 4 3 16,-2 1 2-16,-5 0 0 0,1 5-2 15,1 8-2-15,0-4-1 16,-6-4 0-16,-1-3 0 15,-3-13-1-15,-2-4 0 16,5-2 0-16,3 1 0 16,-2-4 1-16,2 3 0 15,-2-2-17-15,0-5-30 16,1-5-110-16,3 7-82 0,1-6 140 16</inkml:trace>
  <inkml:trace contextRef="#ctx0" brushRef="#br0" timeOffset="113525.224">10711 6468 577 0,'0'-3'300'16,"-1"3"-65"-16,1 0-27 16,-1 0-52-16,0 0-21 15,0-2-39-15,0 2-14 16,0 0-9-16,0 0-3 15,-1 0-7-15,1 0-7 16,-12 2-17-16,-6-1-10 0,-34 5-14 16,33 2-5-16,-5-2-6 15,8 3-1-15,-4-1-1 16,-2 1-2-16,7 5 1 16,-2-4-1-16,3 3 0 15,5-1 0-15,1-2-2 16,9 11 1-16,0-8-1 15,0-1 0-15,2 0-1 16,-1-5 1-16,10 2 0 16,3 1 2-16,5-7 0 15,0-5 3-15,2-1 0 16,-2-6 0-16,3 4 2 16,-1-11-1-16,2 0-1 15,-4-3 0-15,-2-7-3 16,-1 9-1-16,-1-4-4 0,-6 1-2 15,-1 10 0-15,-4-1 1 16,0 10-2-16,-2 1 2 16,-6 11 1-16,1 2-1 15,-2 9 5-15,-2 7 1 16,2 3 0-16,-6 3 1 16,-2 7 0-16,1 0 2 15,-7-2-1-15,2 3 1 16,-1-4 0-16,-4 0-1 15,5 4-1-15,1 4 1 0,-1-10 0 16,14 2-1-16,0-5 0 16,-14-10 2-16,4-8 1 15,-8-5 1-15,1-4 1 16,10-3 0-16,2-2-2 16,-10-2 0-16,2-8-1 15,9 2-2-15,-8-10-1 16,7 4-1-16,-1-10-7 15,-3-1-1-15,8 0-1 16,1-6-2-16,7 8 5 16,-1-7 1-16,22 7 1 15,-8-4 2-15,9 1 1 16,12 6 2-16,-15-4 4 0,19 5 0 16,-3 5 6-16,-1-3-1 15,8 10-1-15,-6 1 0 16,-9 3-5-16,-7 2 1 15,-9 1-1-15,-4 0-1 16,0 0 1-16,-3 1 9 16,-8-5-77-16,3 2-76 15,-3 1 92-15</inkml:trace>
  <inkml:trace contextRef="#ctx0" brushRef="#br0" timeOffset="117452.464">11438 5860 441 0,'35'-33'245'0,"-35"27"-33"0,2 3-24 15,5 0-39-15,-4 3-16 16,-3-1-28-16,0 0-9 16,-1 1-8-16,0 0-3 15,0 0-6-15,0-1-7 16,0 1-14-16,0 0-4 0,0 0-9 16,-1 0 0-16,-2 9-8 15,-2 6-4-15,-23 28-10 16,8-29-5-16,-2 4-7 15,-7-3-2-15,2 4-3 16,-4-6 0-16,5-6-2 16,5 1 0-16,6-4-1 15,4 3-1-15,1-4 0 16,4-3 2-16,5-1-41 16,-6-1-46-16,15-5-218 15,-2-1 193-15</inkml:trace>
  <inkml:trace contextRef="#ctx0" brushRef="#br0" timeOffset="117788.964">11331 5833 755 0,'0'-4'415'0,"0"2"-99"0,0 1-137 16,0 0-38-16,0 0-46 15,0 0-11-15,0 0-6 16,2 1 1-16,11 8-12 16,-2-1-5-16,29 40-11 15,-24-27-8-15,-7 1-11 16,3-3-8-16,-3 0-10 15,-9-5-3-15,8-2-4 16,-2-2 1-16,4-6 1 16,2-1 1-16,-11-3-19 15,6-4-39-15,-4-4-169 16,16-2 144-16</inkml:trace>
  <inkml:trace contextRef="#ctx0" brushRef="#br0" timeOffset="118748.609">12494 5441 442 0,'-3'-4'281'0,"-1"0"-1"0,0 4-77 16,5 0-71-16,-2 0-26 16,-1 0-27-16,1 0-3 15,-5 9-6-15,-3 4-3 16,-19 29-2-16,20-25-3 15,4 10 1-15,-5-2-4 16,-2 8-12-16,8 7-5 16,-23-4-15-16,8 5-8 15,9 4-8-15,-13-10-4 0,14-1-1 16,-3-3-1-16,-3-11-1 16,3 1 0-16,5-3 0 15,-2-5 0-15,-3-6 2 16,6 0 2-16,-4-7-15 15,8-1-37-15,0-4-111 16,1 0-95-16,0 4 146 16</inkml:trace>
  <inkml:trace contextRef="#ctx0" brushRef="#br0" timeOffset="120118.254">12855 5704 347 0,'0'-1'225'16,"0"0"-22"-16,0-1-25 15,1-1-6-15,7-1-25 16,-3-6-15-16,-2 3-28 15,21-22-14-15,-24 26-24 16,3 3-10-16,-7 2-16 16,3-2-5-16,0 0-2 15,0 0 0-15,1 1 1 16,0 11-2-16,-2 3-4 16,-11 31-1-16,-2-21-4 15,4 4-1-15,-1-4-2 16,4 0-2-16,-9-2-6 15,7-5-2-15,-1 1-4 16,2-1 0-16,1-4-2 16,-3 0 0-16,2-6 1 15,6 1 0-15,1-5 3 0,4-2 0 16,-4-3 3-16,1 0-2 16,0 0-4-16,-1 0-3 15,1 0-1-15,1 0-1 16,0 0 0-16,0 0 0 15,4-5-1-15,0-3 0 16,-2-5-1-16,43-26-1 16,-24 22 1-16,4-2 1 15,4-5-1-15,-11-9 0 0,5 4 1 16,0 1-1-16,2 0 1 16,5 9 0-16,-3 0 0 15,-5 5-1-15,-4 12 0 16,-5 3-2-16,-6 12 0 15,-1-1 2-15,-4 9 3 16,-1 2 2-16,-1 1 3 16,-2 4 0-16,-2 4-1 15,-1-2 0-15,0 0-1 16,-2-1-1-16,1-9-1 16,-2 1 1-16,3-7-1 15,-2-2 0-15,0-1 1 16,5-6 0-16,-2-4 6 15,3-2 1-15,1 1 0 16,0 0-1-16,0 0-6 0,5-17-2 16,17-32-4-16,-5 27-8 15,-8-4-11-15,9-1-3 16,1 3 4-16,-2-3 7 16,7 6 9-16,-3 4 1 15,-6 6 1-15,3 9 1 0,0 5 3 16,-4 2 4-16,3 9 3 15,-6-6 1-15,-8 6-1 32,-1-6-2-32,1-1-1 0,9 26-1 0,-10 0 0 15,-7 2 0-15,3-18-1 16,-8 0 0-16,8-3-2 16,9 0 1-16,-15-4 1 15,4-4-1-15,2 0-5 16,-9-4-20-16,21 2-93 15,-4-7-89-15,-6-2 123 16</inkml:trace>
  <inkml:trace contextRef="#ctx0" brushRef="#br0" timeOffset="120751.245">13528 5715 704 0,'-1'0'330'0,"0"0"-129"15,0 0-30-15,0 0-43 16,0 0-13-16,-1 0-8 15,1 0 2-15,0 0-4 16,0 0-10-16,0 0-33 16,-3 2-16-16,-8 0-20 15,-11 5-5-15,-18 36-4 16,28-23-2-16,-6-7-5 16,7 4-1-16,1-4-1 15,-6-2 0-15,17 5-1 16,17 5-1-16,-18-10-2 15,1 0-2-15,3-3 1 16,-15-3-2-16,14 5 1 16,8-1-1-16,-2-2 1 0,8 2 1 15,-2-3-1-15,3-3 0 16,-1-3 2-16,6-2 2 16,-2-5 1-16,0-4 1 15,-1-3 0-15,-3-3-1 16,-7-4-1-16,6 1-1 15,-3-2-1-15,-1 0 0 16,6 6 0-16,-16-5-1 0,-6 3 0 16,-3 6 0-1,-7 0-2-15,6 1-1 0,-5 6 0 16,0-1-1-16,-2 6-1 16,-2 3 1-16,7 3 0 15,2 8 0-15,-5-8 0 16,3-3-1-16,-2 0-19 15,2-7-27-15,8 2-89 16,3 4-75-16,11-2 128 16</inkml:trace>
  <inkml:trace contextRef="#ctx0" brushRef="#br0" timeOffset="121258.042">14031 5418 526 0,'-5'-9'365'0,"5"6"42"16,-1 0-142-16,0 3-111 16,1-1-32-16,-1 1-49 15,0 0-17-15,0 0-18 16,0 0-1-16,-2 15 7 15,-6 31 4-15,2-22 3 16,-3 6 0-16,-5 2-1 16,2 2-5-16,-5 9-10 15,-4 2-5-15,3 2-10 16,9 3-1-16,0-9-5 16,0-5-3-16,6-5-3 0,-13-8-1 15,1-3-1-15,11 1-1 16,-7-13 0-16,16 2 0 15,-3-9 7-15,3 1-9 16,-3-6-79-16,-2 3-83 16,1-1 94-16</inkml:trace>
  <inkml:trace contextRef="#ctx0" brushRef="#br0" timeOffset="122234.531">14698 5454 834 0,'5'-5'381'0,"4"4"-164"16,-5-1-36-16,-3 6-55 15,-1-3-20-15,-1-2-27 16,0 1-4-16,0 0-3 16,0 0-2-16,-16 2-7 15,-33 6-9-15,26-3-15 16,-4 5-9-16,-3 0-14 15,3-1-6-15,-5 1-6 0,1-1 0 16,-7 0-1-16,6 2-1 16,-2-4 0-16,4 1-2 15,15 0 1-15,-5-3-1 16,20 5 0-16,-3-4-2 16,0 2-3-16,11-1 0 15,-11-5 1-15,12 7 1 0,0-5 2 16,11 4 0-16,12-8 1 15,4-1 0-15,12 3 0 16,-11 3 0-16,-1 10-1 16,-3 2 1-16,-9 4 0 15,4 9 1-15,-8-1 0 16,-4-2 0-16,-5 1 1 16,-12-9 0-16,-4-1 1 15,2 6 1-15,-7-2 2 16,-3-2 2-16,0 0 8 15,-11-6 4-15,-2-2 5 16,-4-3 2-16,-8-4-2 16,-6-2-1-16,2-3-2 15,16 0-4-15,-9-7-3 16,12-2-3-16,8-4-6 16,-14-1-1-16,25 5-3 0,-6-5-1 15,7 4-17-15,1-3-22 16,0-2-96-16,10 3-92 15,7-2 139-15</inkml:trace>
  <inkml:trace contextRef="#ctx0" brushRef="#br0" timeOffset="123401.443">15059 5125 374 0,'2'-3'273'0,"-2"2"46"16,2-1-65-16,-2 1-77 16,0 0-29-16,2-1-50 15,1 0-18-15,-2 0-18 16,-1 1-5-16,0 1-4 0,0 0-3 15,0 0-7-15,0 0-4 16,3 9-10-16,-3 4-4 16,-8 29-10-16,-4-30-3 15,1 2-4-15,3 3-2 16,-3 1 0-16,4-6-1 16,1-5-1-16,3-5 2 15,3-5 4-15,0 0-1 0,0 2-1 16,0 0-2-16,0 0-10 15,5-12-14-15,10-3-19 16,27-29-5-16,-24 33-3 16,3 1 10-16,4 6 16 15,-6 2 5-15,-3 4 7 16,1 8-1-16,0 5 3 16,-8 4 3-16,3 7 5 15,-15-9 4-15,-4 12 7 16,11-2 1-16,-22-6 4 15,9 9 1-15,-13-7-2 16,-13-2-2-16,13 5-6 16,-9-4-1-16,8-5-2 15,0 1-1-15,-5-9 0 16,4 2 1-16,-5-8-2 0,5 0 0 16,2-4 2-1,-1-7-1-15,7-2 2 0,0-2-2 16,7 0-2-16,7 3-1 15,4-3-4-15,10 5 0 16,5-4-2-16,1 5-1 16,-1-3 1-16,-1 1 0 15,-1 3-2-15,-3 0-1 0,3 12 1 16,1 2 0-16,-1 9 3 16,3-4 2-16,-5 6 0 15,-2-3 1-15,-3 0 1 16,-1 0-1-16,0-7 1 15,-1-2-1-15,-3-4 3 16,1-1-6-16,-1-2-71 16,-3-1-56-16,0 0-249 15,0 0 236-15</inkml:trace>
  <inkml:trace contextRef="#ctx0" brushRef="#br0" timeOffset="123729.298">15397 5254 913 0,'-3'3'428'0,"1"-3"-182"16,-1 4-62-16,2-4-59 16,0 5-9-16,1-5-7 15,9 6-6-15,14 6-20 16,27 18-11-16,-24-25-18 16,4-1-10-16,-4-11-21 15,-3 7-6-15,-1-1-12 16,-10-10-26-16,1 8-53 15,3-7 48-15</inkml:trace>
  <inkml:trace contextRef="#ctx0" brushRef="#br0" timeOffset="127046.179">11996 6143 227 0,'0'-2'147'0,"2"-1"13"15,-1-1-9-15,-1 3-4 16,0 0 2-16,0 0-10 15,0 0-7-15,0-1-29 16,0 1-14-16,0 0-18 16,0 0-6-16,0 1-6 15,0 0 0-15,0 0-2 16,0 0-1-16,0 0-7 0,0 0-5 16,0 0-9-16,0 0-3 15,1 0-3-15,4 3-1 16,6 4 0-16,1-1 1 15,27 14 1-15,-23-23 0 16,0 1 0-16,3-1 2 16,4-8-1-16,-3 5-2 15,3-2-7-15,2 5-4 16,0 1-9-16,13 3-2 0,-14 1-4 16,17 0 0-16,-13 1 0 15,-12-10-1-15,11 6 1 16,-15-6 0-16,10 5-1 15,2 0 0-15,5-1 0 16,-1 0-1-16,4 3 0 16,-3 3 1-16,-11-2-2 15,7 4 1-15,-6-5 0 16,3-1 0-16,8 3 0 16,-11-2 0-16,6 0 0 15,6 2 1-15,5 0-1 16,-3-2 1-16,3 0 0 15,-7-2-1-15,-6-4 0 16,9 5 0-16,-6-2 0 0,3 3-1 16,1 1 0-16,-1 2 1 15,-3-2 0-15,2-1 0 16,2 5 0-16,-6-8 0 16,8 9-1-16,-6-3 1 15,2-2 0-15,3 5 0 16,-15-7 0-16,8 1 0 15,9 7 1-15,-17-7-2 16,24 2 2-16,-5 1-1 0,-16-7 0 16,16 4 0-16,-13 1 0 15,3 1 1-15,4-1 0 16,0 8 0-16,-2-9-1 16,4 0 1-16,2 2-1 15,0-7 0-15,1 5 0 16,-4 6-1-16,-1 0 1 15,-8-1-1-15,6-3 1 16,3-4 0-16,-3-8 1 16,13 10 0-16,-5 6 0 15,-5-6 0-15,3 3 0 16,-7-6-1-16,5-3 0 16,-5 2 0-16,11 2-1 15,-2 4 1-15,-4-4 0 16,5 0 0-16,-3 1 0 15,1-6 0-15,5 7 0 0,1 3 1 16,-9-9-1-16,2 1 0 16,-1 1 0-16,1 0 0 15,6 5 0-15,-3 3-1 16,7 1 1-16,-10-5-1 16,-5 0 1-16,8-1 0 0,-13 0 0 15,12 1 0-15,5 1-1 16,-10 0 2-16,1-3-1 15,-4 2 2-15,-5-1 0 16,-1-5-1-16,3 4 1 16,2 2 0-16,-3-4-1 15,7 4-1-15,-9 0 0 16,9 1-1-16,-7 3 1 16,-7-4-1-16,-6 0 1 15,-14 1 0-15,5 0 1 16,3 0 1-16,-4-1-1 15,0 0-1-15,0 0 1 16,0 0-1-16,0 0 0 16,0 0 0-16,0 0-17 15,0 0-28-15,3 7-82 16,-2-3-95-16,5 14 137 0</inkml:trace>
  <inkml:trace contextRef="#ctx0" brushRef="#br0" timeOffset="129191.497">12143 6418 327 0,'-1'-2'200'0,"0"1"-4"16,0 0-29-16,0 0-37 15,0 0-14-15,1 0-35 16,0 0-16-16,0 0-14 16,0 0 2-16,0 1 8 15,0 0 7-15,0 0 2 16,0 0 1-16,0-1-3 15,2-1-6-15,13-2-13 16,45-10-9-16,-28 6-12 16,-2-2-3-16,5 3-8 15,-8-1-3-15,-5 4-6 16,0 0-4-16,-9 3-4 16,5 0-1-16,-11 6-1 15,-1 1 1-15,-4 1 2 0,-5 5 1 16,-2-1 4-16,-1-1 1 15,-6 5 0-15,-5 1 0 16,-2-3 0-16,-4 5-2 16,4-8 2-16,2 1-1 15,2-6 3-15,1-3 0 16,4-2 1-16,-4-1 0 16,8-1-3-16,2 0-1 15,3 0-3-15,0 1-3 0,1 0 0 16,0-1-1-16,0 1-1 15,0 0 0-15,0 0-1 16,0 0 0-16,7 0-1 16,-2 0-1-16,5-1-1 15,4-2 0-15,23 0 0 16,-27 11 0-16,8 1 1 16,-5 4 0-16,-2-1 0 15,16 4 1-15,-20 1 0 16,0 3 1-16,-1-1 2 15,-14 0 1-15,11 4 1 16,6 3 2-16,-13 1 1 16,4 0 2-16,-15-6 2 15,0-2 3-15,-5-5 4 16,-12-3 0-16,-1-2 7 16,-10-2 5-16,9-2 6 15,6 2 1-15,2-4-3 0,3-2-5 16,0-2-5-16,5-2-1 15,-2-9-4-15,2-3 0 16,1-7-8-16,-1-2-2 16,12 1-6-16,1-7-2 15,8 4-5-15,3-1-5 0,-1 8-42 16,4 12-28-16,-5 7-79 16,5 2-58-16,5-1 141 15</inkml:trace>
  <inkml:trace contextRef="#ctx0" brushRef="#br0" timeOffset="130274.481">12679 6397 305 0,'0'-1'247'0,"0"0"57"16,0-1-40-16,0 1-73 15,0 0-32-15,0 0-49 0,0 0-20 16,0 0-25-16,0 1-7 15,0 0-13-15,0 0-3 16,0 0-7-16,-2 1-4 16,-1 10-6-16,0-1-4 15,-17 23-5-15,12-25-2 16,4-4 1-16,-2-2 2 16,1-3 3-16,6-1-2 15,-1-3-5-15,0 4-6 16,0 0-7-16,2-1-3 0,16-9-3 15,21-19-2-15,-20 19-2 16,0-1 1-16,1 7-1 16,3 2 0-16,4 4-1 15,-7 1 1-15,-2 6 0 16,10 4 1-16,-20 1 3 16,5 3 1-16,3 8 3 15,-30-1 2-15,16 6 2 16,-1 6 2-16,-22-7 3 15,16 6 1-15,-12 0 0 16,-13-9 2-16,7 2 2 16,-6-3 1-16,-6-6 3 15,1-5-1-15,4-4 0 16,1-2-1-16,2-8-1 16,2-2 0-16,3-4-1 0,4-4-2 15,-1-9-3-15,10 5-3 16,4-10-8-16,-2-2-3 15,15 5-4-15,-4 1-1 16,6 3 1-16,0 4 0 0,-2 5-3 16,4 6-1-1,0 8 0-15,5 5 1 0,-1 4 5 16,-1 6 2-16,4 0 3 16,-3-4 2-16,-2 4 2 15,3-4 1-15,-5 0 2 16,-1-2 2-16,4-5 2 15,-5-6 3-15,1 0-68 16,13 3 6-16,-1-6-211 16,-1-4 166-16</inkml:trace>
  <inkml:trace contextRef="#ctx0" brushRef="#br0" timeOffset="130637.604">13073 6668 1111 0,'3'-44'528'15,"-4"42"-210"-15,-2-4-119 16,3 6-32-16,3 8-71 16,-4-4-30-16,0 6-51 15,-5-2-10-15,4 11 2 16,-1-9 0-16,-2 2 1 15,4 0 1-15,-3-10-23 16,4 8-50-16,1-7 95 16,-1 0-45-16</inkml:trace>
  <inkml:trace contextRef="#ctx0" brushRef="#br0" timeOffset="132569.01">13423 6442 211 0,'14'-8'181'15,"22"-12"24"-15,-32 16-18 16,1 1-10-16,-3-3-10 16,2 2-7-16,0 0-9 15,0 1-3-15,-3-1-4 16,2 3-6-16,-3 1-23 16,0 0-16-16,-2 0-41 15,1 0-13-15,-2 0-16 16,-13 7-3-16,-35 27-7 15,31-12-4-15,2 2-8 16,-15 0-3-16,22 9-1 16,-3-2-1-16,2 2-1 15,4-7 1-15,4 2-2 0,-9-7 0 16,1-2 0-16,12 1 0 16,-6-13 0-16,18 7 0 15,-1-5 2-15,2 1 2 16,-2-8 2-16,7-1 1 15,-1-3 3-15,12-3-1 16,4-6 1-16,-8-9 1 16,3-8-3-16,-5 3 0 0,-1-1 0 15,-2 6-2-15,-6 1 2 16,-7-8 0-16,-7 12 3 16,0-5-1-16,-6 3 0 15,-3 2-2-15,1-2-3 16,-4 4-2-16,-4 4-1 15,-2-2 0-15,-1 0-2 16,-2 0 1-16,7 7-1 16,0 0-1-16,13 4-3 15,-3 0-3-15,2-2-6 16,2 2 9-16,0 0-73 16,0 0-46-16,4 1-153 15,11 5 156-15</inkml:trace>
  <inkml:trace contextRef="#ctx0" brushRef="#br0" timeOffset="133331.9">13636 6378 251 0,'-6'6'190'15,"0"-2"27"-15,3-1-39 16,1 2-52-16,2 2-16 15,3-2-18-15,5 3 0 16,-4-2 4-16,3-5-3 16,3 3 2-16,-3-5-5 15,8 3-11-15,1 1-4 0,8-3-9 16,1 2-4-16,0-8-14 16,0 2-7-16,-7-4-11 15,3-3-5-15,8 6-6 16,-3-2-2-16,-4 2-6 15,-7 2-1-15,-5-1-3 16,1 2-1-16,-3 5-1 16,0 1 3-16,-7 4 13 15,-4 1 5-15,-12 2 5 16,1 4-1-16,-9 7-9 16,11 6-1-16,5 7-2 15,-9 0-1-15,5 0-2 16,-16-6-4-16,2 0-3 15,5-4 0-15,5-2-3 16,8 3 0-16,-9-3 0 16,4-1 1-16,-3-7 0 15,0-1 1-15,10-7 1 0,-2 0 0 16,6 1-2-16,0-6-18 16,2-2-76-16,-1-5-46 15,0 4-162-15,0 0 179 16</inkml:trace>
  <inkml:trace contextRef="#ctx0" brushRef="#br0" timeOffset="133633.363">13667 6645 757 0,'-2'0'397'16,"2"1"-111"-16,8 0-99 16,0 1-28-16,11 0-28 15,-3-6-9-15,7 3-16 16,6 0-6-16,-6 1-21 16,2 0-15-16,-6 0-26 15,-4 0-11-15,-1 2-15 0,1 2-2 16,-5-1 0-16,0 1 3 15,1 5-54-15,-2-9-53 16,-4 0-141-16,-2 0 137 16</inkml:trace>
  <inkml:trace contextRef="#ctx0" brushRef="#br0" timeOffset="136195.699">14391 6617 409 0,'3'-5'254'16,"7"-3"-37"-16,-15-1-62 15,4 7-19-15,-3-10-35 16,5 9-9-16,1 1-6 16,-2 1-2-16,-1 1 2 15,0 0-1-15,0 0-11 16,0 0-9-16,0 0-15 16,0 0-7-16,0 0-14 15,-14 3-5-15,-2 2-8 0,-30 11-3 16,22-14-5-16,1-3-2 15,4 7-3-15,1 0-1 16,7 8-2-16,-6-4 0 16,0-3-2-16,-3-4 1 15,10 12-2-15,3-10 0 16,3 4-2-16,6 6-1 16,1-14-1-16,6 7 0 15,2-4 3-15,4-4 1 0,4 0 3 16,3 2 0-16,6-2 1 15,-11-6 1-15,5-2 1 16,-3-4 0-16,-5-2-1 16,2 2 0-16,-4-5 1 15,-3 3 0-15,2 1 2 16,4 7-1-16,-10 6-4 16,-1 0-5-16,-4 9-6 15,-12 3-1-15,1 10 1 16,-1 5 3-16,-7 4 4 15,13 4 4-15,0 5 8 16,-7 4 6-16,-1 4 4 16,-7 2-2-16,-8 7-7 15,11-2-1-15,0-6-3 0,3-2 0 16,4-5 0-16,-4-4 0 16,3-4 1-16,2-3 1 15,0-12 3-15,0-1 2 16,-2-4 5-16,-1-6 3 15,-2-5 1-15,3-4-1 16,-1-9-4-16,0 2-4 16,-3-9-7-16,2-5-5 15,6-5-10-15,4-3-2 0,5 8 0 16,2 4 0-16,4-5 4 16,1 4 1-16,1-4 0 15,5 0 1-15,7 11 4 16,0-9 2-16,4 6 6 15,3 5 4-15,0-3 10 16,9 10 1-16,5 0 1 16,-8-2-2-16,1 3-6 15,-10-1-1-15,-8-5-1 16,3-1 1-16,-12-5-7 16,14 1-28-16,-9-4-94 15,5 0 78-15</inkml:trace>
  <inkml:trace contextRef="#ctx0" brushRef="#br0" timeOffset="138229.664">15007 6366 236 0,'0'-1'170'15,"0"0"25"-15,11-5-3 0,-11 5-31 32,0 0-13-32,4-1-27 0,0 0-11 0,-3 1-19 15,1 0-12-15,-2 0-16 16,0-1-8-16,0 1-3 15,0 0 0-15,-1 1-4 16,0 0 0-16,-5 2-8 16,-8 4-6-16,-40 18-9 15,25-15-5-15,-3-3-9 16,-2 0-2-16,6-4-1 16,1 2-1-16,4-1 0 15,4-3-1-15,-9-2-1 16,10 2-2-16,-2 2-3 15,10 2 0-15,1-1-2 16,3-3-1-16,6 4-3 16,-8-4-2-16,8 2-4 0,2 1-1 15,6 0 1-15,3 5 1 16,7 0 4-16,2 0 1 16,-4 2 2-16,6-1 1 15,6 5 3-15,-3-5 1 16,11 7 5-16,-2-2 1 15,-5 4 3-15,-3-1 0 16,-5-2-2-16,-7 7 1 16,-4-11-2-16,0 8 1 15,-9 2 1-15,1-4 4 16,-2 8 5-16,-5 0 2 0,-5-5 7 16,-5-5 3-16,-4-3 5 15,-1-4 1-15,-3 2 1 16,-8-2-1-16,4-3-1 15,-2-3 0-15,0-2-1 16,9-1-4-16,-3-4-5 16,3-1-3-16,2-3-6 15,-1-2-2-15,3-5-5 16,1 2-2-16,-3-8-5 16,9 7-2-16,3-1 0 15,-5 0-6-15,10 9-51 16,-3-2-37-16,-1 9-97 15,5-2-70-15,0 8 165 16</inkml:trace>
  <inkml:trace contextRef="#ctx0" brushRef="#br0" timeOffset="139158.752">15262 6246 475 0,'14'-12'293'0,"-27"12"-2"0,15-3-57 16,13-8-62-16,-38 23-28 16,56-12-53-16,-29 2-20 15,-37 17-28-15,48-32-5 16,-54 23 4-16,54-10-3 16,3 0-6-16,-20 9-4 0,34-13-11 15,-52 9-3-15,1 6-3 16,32 4 0-16,-10-13 2 15,6 3 1-15,19-12 2 16,-42-2-1-16,12 2-6 16,-14 2-4-16,15-3-8 15,-3 4-1-15,6-8-1 16,11 6 0-16,-30 11-1 16,37-20 0-16,-16 22-1 15,12-2-1-15,26-15 0 16,-24 22 0-16,-1-2-1 15,-6 3 1-15,-14 13 3 16,-3 1 2-16,-3-8 2 16,3 3 2-16,-9-3 1 0,0 1 2 15,-16 7 0-15,11-11 1 16,12 1 0-16,2 6 1 16,-18-15 1-16,-2 13 1 15,-5-5 1-15,-12-19 1 16,27 2-1-16,-4-12 1 15,6 2-1-15,-1 4 0 16,11-7-7-16,-3 5-4 16,9-6-7-16,3 7-1 0,-1-2 0 15,6 2-1-15,-4 5 1 16,7 2-2-16,-6 5 1 16,-1 3 1-16,16 1 3 15,-1 4 2-15,11-4 3 16,-21 3 1-16,5 9 2 15,-13-11 1-15,-11 10 1 16,39-11 0-16,-51 2 10 16,9 0-39-16,11-8-84 15,-11 1-63-15,23-15 86 16</inkml:trace>
  <inkml:trace contextRef="#ctx0" brushRef="#br0" timeOffset="139454.645">15512 6384 854 0,'-7'-4'427'0,"6"4"-134"15,1 2-69-15,0 1-63 16,0-3-19-16,0 0-27 16,0 0-16-16,2 0-36 15,8 4-14-15,2 0-16 16,32 8-4-16,-37-13 2 16,8-3-20-16,-9-4-75 15,11-3-14-15,-9 3 30 16</inkml:trace>
  <inkml:trace contextRef="#ctx0" brushRef="#br0" timeOffset="142422.938">15931 5980 499 0,'-1'0'334'0,"0"0"-1"16,0 0-156-16,0 0-32 0,0 0-50 16,0 0-13-16,-1 0-16 15,2-1-6-15,0-1-6 16,0 1 1-16,0 0 1 16,0 0 1-16,0 0-2 15,0 0-4-15,0 0-9 16,0 0-8-16,0 1-7 15,0 0 0-15,0 0 3 16,3 0 3-16,5 2 3 16,0-1 1-16,7 1 0 15,31 3-3-15,-22-5-10 16,3 0-5-16,8 0-9 16,-9 3-6-16,6 0 1 15,-2 0-1-15,-20 0 0 0,18-2 1 16,-16-1 1-16,-7 0 0 15,5-1 2-15,-8-2 1 16,-2 1 1-16,3-1 0 16,-3 2-17-16,0 0-33 15,0 1-105-15,0 0-60 16,0 0-313-16,-1 0 331 16</inkml:trace>
  <inkml:trace contextRef="#ctx0" brushRef="#br0" timeOffset="142900.574">15912 6234 550 0,'-3'-6'315'0,"0"6"-35"15,1-4-34-15,-2 4-85 16,4 0-23-16,0-1-35 0,0 0-37 16,0-1 17-16,0 1-3 15,0 0 0-15,0 0-4 16,0 1-8-16,2 0-3 15,4 5-8-15,8 1 1 16,24-6-9-16,-34-6-5 16,-4-1-3-16,6 3-5 15,3 20-2-15,7-8-4 0,13 4 1 16,-6 1 2-16,17-7 0 16,-4-6 3-16,-10-1-9 15,3-3-2-15,-9-8-12 16,2 11-2-16,3 1-3 15,-17 0-5-15,0 3 0 16,-9-6-2-16,1 3-19 16,-2 5-47-16,1-5-97 15,0 0 102-15</inkml:trace>
  <inkml:trace contextRef="#ctx0" brushRef="#br0" timeOffset="174661.766">16834 5875 381 0,'0'-2'187'16,"0"1"-58"-16,0 0-26 16,-1 0-30-16,0 0-6 15,0 0-9-15,1 0-3 16,0 0 0-16,0 0 2 15,0 0 3-15,0-1 0 0,0 1 0 16,0 1 1-16,0 0 5 16,0 0 3-16,0-1-1 15,0 0-5-15,0 0-12 16,0 0-8-16,0 0-10 16,0 0 0-16,0 0-3 15,0 1-3-15,0 0-8 16,0 0-5-16,0 0-9 15,-1 0-2-15,-1 3 1 16,-4 13 2-16,-12 27 1 16,18-21 1-16,-6-2 0 15,-5 1 0-15,-4 3-2 16,1 5 0-16,5 8-2 16,-10-4-1-16,10 9-1 15,1-6 0-15,-9-8 1 0,13 5 0 16,0-26 14 15,0 0 8-15,0 3-1-16,3-14-43 0,1-16-57 31,0 10-319-31,1 1 266 0</inkml:trace>
  <inkml:trace contextRef="#ctx0" brushRef="#br0" timeOffset="175110.605">16912 6199 571 0,'4'-5'284'15,"-3"-2"-72"-15,-1-2-25 16,0 9-29-16,0-4-12 15,0 6-39-15,0-2-15 16,0 0-15-16,-1 1-6 16,0 14 0-16,-2 19-3 0,-2-21-12 15,1-3-9-15,0-1-14 16,2 4-7-16,1-9-9 16,-4 6-3-16,4-8-1 15,-3 0 0-15,3-2-1 16,1-1-12-16,0 0-79 15,0 0-66-15,0-3 85 16</inkml:trace>
  <inkml:trace contextRef="#ctx0" brushRef="#br0" timeOffset="176330.343">17522 5884 208 0,'11'0'169'15,"-3"-2"17"-15,-1 1-14 16,4-1-7-16,-8 2-7 16,-1 0-9-16,6 1-31 15,0 3-15-15,-7-4-23 0,-3 0-7 16,-5 0-9-16,6-1 1 15,0 1-3-15,0 0 2 16,0 0 3-16,0 0 1 16,0 0 0-16,-10 6-4 15,0-1-9-15,-38 19-8 16,23-22-15-16,5 1-7 16,-7 0-9-16,5 0-3 15,1-1-5-15,0 1-1 0,6 1-3 16,-2 3-1-16,8-4 4 47,5-1 1-47,1 0-1 0,-14 4 0 15,4-2-7-15,7-3-4 16,5-1-1-16,4 2 1 16,-2-2 2-16,0 0 3 0,0 0 0 15,0 0 1-15,0 0-1 16,0 0 0-16,0 0 0 15,0 0 1-15,0 0 1 16,0 1 0-16,0 6 0 16,-1 6 0-16,1-1 0 15,-4 27 0-15,2-25-1 0,0 1 0 16,-6-4 1-16,2-3 0 16,-9-3-1-16,5-3 2 15,2 5-2-15,8-4 2 16,11 6 2-16,-11-7 2 15,1-4 1-15,1-3-2 16,-2 3-4-16,0 1-6 16,2-3-1-16,1-8-2 15,9-1 1-15,34-24 1 16,-32 26 1-16,6 7-1 16,-3 1 1-16,-2 3-1 15,-3 3 0-15,-6 3 0 16,3 4 0-16,-1 5 1 15,-3 1 0-15,2 4 1 16,-1 3 1-16,-2 2 0 0,-3 3 1 16,-1 2 1-16,-5-1 0 15,-1-3 1-15,-1-2 0 16,-3 0 1-16,2-2 1 16,-3-4 1-16,-1-1 3 15,-5-7 4-15,-3-3 1 16,-5-4 3-16,-4-3-2 15,5-7 0-15,4 1-2 0,-1-9-3 16,-16-25-67 31,0-1 32-47,41 44-25 0,-1 2-52 16,1-1-61-16,0 2-10 15,5-1-369-15,2-2 374 16</inkml:trace>
  <inkml:trace contextRef="#ctx0" brushRef="#br0" timeOffset="177363.08">17907 5883 300 0,'-1'-6'223'15,"4"1"37"-15,0-1-68 16,-2 1-62-16,4 1-16 16,-2 0-20-16,4 0-9 15,2 3-17-15,1 5-5 0,-4-3-7 16,0-2-1-16,-2 3 4 16,-3-1 6-1,-1-1 13-15,0 0 6 0,0 2 3 16,-1 5-7-16,-2-3-13 15,-6 1-6-15,-15-1-11 16,-23 32-6-16,22-27-16 16,-2 0-5-16,1-4-10 15,1 2-2-15,4-4-2 16,-5-2-2-16,3 1-2 16,15-2-1-16,-8 1-3 15,15-1-1-15,-2 2-1 16,-12-2-3-16,14 0 0 15,-3 1-5-15,-12 2-3 16,15 1-1-16,2-2 2 16,-2 2 3-16,1-4 6 15,0 0 1-15,0 0 1 16,0 4 1-16,1 3 0 0,3 3 1 16,-2 1-1-16,15 31 1 15,-8-26 1-15,-10-4 0 16,-1 1 0-16,-2-2 1 15,-6-1-1-15,2 6 1 16,8-7 1-16,-1-2-1 0,-8-4 2 16,12-2 1-16,-11-1 2 15,20-8 1-15,14 0-3 16,-27 2-3-16,14-7-5 16,-35 17-4-16,-4-4-2 15,24-10 1-15,25 2-1 16,1-4 2-16,3 1-1 15,15-1 1-15,-37 14 0 16,27-4 1-16,-4 6 0 16,-10 5 1-16,5 2-1 15,-7 1 1-15,-4 5 1 16,-1 4 1-16,-2 2 1 16,-2-3 0-16,-4 6 3 15,-4 5 0-15,-5-5 2 16,-4 9-1-16,1-10 2 0,-2-9 1 15,-1 3 6-15,-6-11 2 16,-16 4 3-16,1 0 0 16,3-13-1-16,7 1 1 15,-5-3-1-15,-10 1-2 16,25 0-5-16,-22 4 0 16,40-2-9-16,-5-5-1 15,-45 10-2-15,28-5-6 16,-18 0-3-16,16 3-29 15,21-3-130-15,-4 2 119 0</inkml:trace>
  <inkml:trace contextRef="#ctx0" brushRef="#br0" timeOffset="185432.89">18337 5915 469 0,'0'0'233'0,"0"0"-60"16,0 0-63-16,0 0 1 16,0 0 0-16,0 0-13 15,0 0-8-15,0 0-12 16,0 0-7-16,0 0-9 16,0 0-3-16,0-1-10 15,0 0 0-15,0 0-8 16,0 0-1-16,0 0-4 15,0-1-5-15,0 1-4 16,0 0-2-16,0 0-1 0,-1 0-3 16,0 0-1-16,-4-3-3 15,-16-5-5-15,-21 3-2 16,20 9-4-16,13 2-1 16,-24 6-4-16,9-1 0 15,0 1-1-15,-8 2 0 16,23-4 0-16,-18-3-1 15,11 3-2-15,13 0-2 0,-9 1 0 16,12-2-1-16,7 3 1 16,-1 0 1-16,18 6 3 15,-15-10 1-15,7 4 1 16,-6-5 2-16,-4-3 0 16,16 6 1-16,-7-7 3 15,8-1 1-15,-1-7 3 16,4-7 1-16,-4-5-1 15,2-3-1-15,1 2-3 16,-6-4 0-16,1 5-1 16,-5-4-2-16,-5 3 1 15,2 4-1-15,-6 5-1 16,-2 3 1-16,-2 1-1 16,-2 6-2-16,-5 0-3 15,4 0-1-15,0 0-2 0,0 0 2 16,-3 8 4-16,-5 6 1 15,-18 31 0-15,16-30-1 16,1 6 0-16,-1 1 0 16,1 3-1-16,-3 1 1 15,1 3-1-15,-1 5 0 16,2 0 1-16,-3-5-1 16,-1 4 1-16,1-7 0 0,-1-1 0 15,8 3 1 1,4-13 1-16,3 1 0 0,1-12 2 15,-8-1 1-15,4-1 6 16,3 2 1-16,-9-11-3 16,13-3-8-16,-10 4-43 15,17-14-30-15,9 9-101 16,-3 3-90-16,15-4 167 16</inkml:trace>
  <inkml:trace contextRef="#ctx0" brushRef="#br0" timeOffset="185987.055">18625 5858 715 0,'-2'2'362'15,"1"-1"-117"-15,9 9-85 16,-3 3-20-16,-8 2-33 16,-10 6-12-16,17 2-23 15,-33 0-6-15,17 10-11 16,13 0 0-16,-25 5-18 15,32 1-7-15,-11-2-5 16,-4-2-9-16,-8-4 2 0,0-1-3 16,5-8-3-16,-2 5-1 15,-1-11-1-15,2-3 1 16,1 2 0-16,-2-8-2 16,3 2-1-16,1-3-8 15,6-10-54-15,0 4 2 16,10-1 23 15</inkml:trace>
  <inkml:trace contextRef="#ctx0" brushRef="#br0" timeOffset="186499.888">19108 5991 830 0,'-9'-3'465'0,"-11"-1"-207"16,37 1-57-16,-30 5-55 16,29 2-89-16,-19 7 37 15,-14 1-12-15,32-1-20 0,-39 7-1 16,29 4-7-16,-22 2-3 15,-16 5-8-15,13 0-9 16,-6-1-11-16,-5-5-5 16,5-4-7-16,-4 0-2 15,4 0-2-15,4 6 2 16,7-5-2-16,3-9 0 16,0 3 0-16,5-15-2 0,3 4-29 15,-4 0-25-15,9-9-81 16,-1 6-59-16,0-6-106 15,5 2-91-15,1-5 247 16</inkml:trace>
  <inkml:trace contextRef="#ctx0" brushRef="#br0" timeOffset="186796.678">18873 6030 831 0,'-4'0'388'0,"1"3"-167"16,0 4-40-16,1 3-51 0,-2 6-17 15,11-1-10-15,2-3-8 16,3 13-22-16,-1 7-10 16,7-11-20-16,-9 18-10 15,9-20-13-15,-4-7-6 16,14 15-5-16,-20-15 0 15,-16 9-3-15,14-1 0 16,-34-10 3-16,44 0 0 16,-2-9 0-16,-14 1-11 0,4-3-77 15,-8-2-45-15,4 2-305 16,0 0 278-16</inkml:trace>
  <inkml:trace contextRef="#ctx0" brushRef="#br0" timeOffset="187218.105">19507 5836 697 0,'6'-11'378'16,"-7"2"-57"-16,-9 7-46 15,10-2-86-15,-13 10-37 16,14-2-65-16,-4 11-43 16,6-8 2-16,15 1-3 15,-27 14 1-15,10-5-1 16,-26 14-9-16,2-2-2 0,16 7-9 15,-6-3-6-15,1 6-5 16,3 1-2-16,-4-3-3 16,0-5 0-16,3-8 0 15,-2-6 1-15,5-15 4 16,-4 14 0-16,4-10-16 16,4 1-20-16,-2 2-84 15,12-14-54-15,4-7-204 16,0-2 228-16</inkml:trace>
  <inkml:trace contextRef="#ctx0" brushRef="#br0" timeOffset="187798.544">19824 5860 1009 0,'-4'-5'431'16,"-1"4"-238"-16,3 0-39 15,-8 6-53-15,4-5-22 16,1 0-31-16,-8 2-10 16,8 2-6-16,-12 13 4 0,0 2 9 15,-6 4 2-15,-1 1-3 16,0-5-5-16,-8 11-6 15,7-4-6-15,-2 10-7 16,3-4-3-16,5 2-6 16,8 1 0-16,5-6-2 15,-4 2 0-15,13-9-2 16,7-1-1-16,-6-3 1 16,12-2 1-16,2 2 0 15,-8-5 3-15,13-7 1 16,3 1 0-16,-2-9 4 15,7-3-1-15,2-7 4 16,3-5 0-16,2-5-5 16,7-9-1-16,4-5-5 0,18-6 1 15,-32-6 2-15,-22 1 3 16,0-4-2-16,-19-1-1 16,9 8-1-16,9 5-3 15,-23 9-3-15,-11 10-4 16,-6 8-5-16,-11 0-1 15,-6 9 1-15,5 3 1 16,2 0 1-16,5 7 1 0,2 2 1 16,3-4-4-16,6 2-56 15,10 5 420-15,18 2-286 16</inkml:trace>
  <inkml:trace contextRef="#ctx0" brushRef="#br0" timeOffset="194804.328">19922 5531 389 0,'-2'0'203'16,"2"0"-41"-16,0 0-59 15,0 0-8-15,0 0-7 16,0 0-9-16,0 0-8 16,0 0 2-16,3 3 3 0,-3-3 0 15,0 0-2-15,0 0-1 16,0 0-6-16,0 0-4 16,4 3-7-16,0 0-5 15,-4-3-9-15,5 2-2 16,-5-2-6-16,1 0-2 15,3 2-6-15,4 1-1 16,-7-3 0-16,4 5 0 0,-5-5 0 16,0 0-1-16,9 5-3 15,-1-2 0-15,7 3-4 16,33 10-1-16,-37-14-3 16,4-2 0-16,0-1-1 15,-1-1-3-15,7 2-2 16,-10-2-1-16,-5 1-2 15,3 0 1-15,-8-5-1 16,9 8-1-16,-1 2-1 16,-7-3-1-16,1 3-7 15,-6-1-15-15,2-3-74 16,1 0-56-16,0 0-209 16,0 0 223-16</inkml:trace>
  <inkml:trace contextRef="#ctx0" brushRef="#br0" timeOffset="195883.36">20428 5443 328 0,'-1'-1'215'16,"0"0"13"-16,0 0-35 16,0 0-46-16,0 0-12 15,0 0-21-15,0 0-8 16,0-1-8-16,0 1-6 0,-1 0-11 16,1 0-5-16,1 1-2 15,0 0-2-15,1 0-5 16,20 0-7-16,31 2-17 15,-36-6-7-15,6 3-10 16,-10-6-3-16,-6 0-7 16,9 6-3-16,-4 1-7 15,4 2-1-15,-8 1-4 16,-1-2 0-16,-6 0 0 16,-4 5 2-16,3-2 1 15,-2 5 0-15,0 1 1 16,-3-2 0-16,-7 9 0 15,4-3 0-15,-8 1-1 16,5 5 0-16,-2-1 0 0,-3 4 1 16,0 0-1-16,-1-5 0 15,6-1 0-15,-4-3 0 16,11 3-1-16,-5-4 0 16,4-5 0-16,-1 2 0 15,-5-9-2-15,15 4 0 16,-5-4 1-16,3-2 1 15,-1 1 5-15,0-2 1 16,0 2 1-16,0 0-1 0,0 0-4 16,0 0-1-16,0-1-3 15,0 1-1-15,0 0 0 16,0 0 0-16,2 0 9 16,6 4 2-16,9 2 5 15,24 5 1-15,-26-8 1 16,12-7 1-16,-12 4 1 15,0-3 2-15,-6-3-1 16,-6 0-1-16,18 8-1 16,-9-10 1-16,-11 18-5 15,17-12-5-15,-11-4-4 16,2 9-5-16,12-13-1 16,-18 10 3-16,-3-1 0 15,1 2-2-15,-1-1 0 16,0 0-16-16,0 0-66 0,0 0-52 15,0 0-165-15,0 0-208 16,0 0 330-16</inkml:trace>
  <inkml:trace contextRef="#ctx0" brushRef="#br0" timeOffset="198624.303">20190 6398 164 0,'-1'0'118'0,"0"0"-5"0,-1 0-22 16,1 0-10-16,0 0-24 16,0 0-2-16,0 0 8 15,0 0 7-15,0 0 22 16,-2 4 5-16,0-2-5 16,2-2-2-16,-1 3-10 15,-1 1-8-15,-2 1-16 16,1 2-6-16,1 1-8 15,1-4 2-15,-1 2 2 16,2-4 1-16,-1 1 5 16,1-3 7-16,0 0 9 15,0 0 2-15,0 0-9 16,0 0-10-16,0 0-17 0,-1-1-5 16,1 0-8-16,1-2-4 15,4-22-6-15,9-29-3 16,-1 22-3-16,2-1-1 15,0-4-1-15,1-1-1 16,1-11-1-16,0 0 1 16,3 1-1-16,-3 3-1 15,-2 16 0-15,-2 6 0 16,-4 9 0-16,-2 6 0 16,-6 4-8-16,2 7 0 0,-4 5 0 15,-4 1 0-15,6 14 8 16,-5-1 1-16,0 10-1 15,5 4 0-15,-2 1 0 16,1 4 0-16,0-9 0 16,2-2 0-16,4-11 0 15,0-3 0-15,7-5 1 16,-2-5 1-16,6-6 2 16,7-5 1-16,6-10-1 15,9-6 0-15,-5-3-2 16,6-2 0-16,-7-8 0 15,-7 1 0-15,4-2 0 16,-11-4 0-16,6 13 0 16,-3 1 0-16,-3 3-1 15,-1 5 1-15,-7 0-1 0,0 3-1 16,-6 5 1-16,1 4-1 16,-1 2-1-16,-3 2-3 15,1 5-3-15,-2-4 2 16,0 0 1-16,0 4 4 15,0 18 8-15,-1 34 8 16,-5-17 13-16,-1 5 6 0,-3 7 2 16,2-1-4-16,-6-5-9 15,2-6-7-15,3-7-7 16,-2-4-3-16,5-6-2 16,1-1 0-16,2-7-1 15,1-3 1-15,0-4-2 16,1-3 0-16,1-2-8 15,2-1-27-15,-2-1-86 16,0 0-89-16,0 0 123 16</inkml:trace>
  <inkml:trace contextRef="#ctx0" brushRef="#br0" timeOffset="205698.713">989 8238 496 0,'0'-6'252'0,"-2"4"-68"16,1-3-26-16,1-1-37 15,0 3-12-15,15 0-14 0,-11 0-8 16,-4 2-20-16,0-2-8 15,-1-2-21-15,1 4-9 16,0 0-10-16,0 0-3 16,3-2-2-16,-3 2 0 15,3 4 4-15,0 17 1 16,13 45 3-16,-30-24 0 16,8 4-3-16,-9 4-3 15,7-3-5-15,18-6-2 16,-32-8-2-16,12-3-1 0,-4-5-1 15,-5 1 0-15,19-1-1 16,-4-5 1-16,1-4-1 16,0-2 1-16,-3-7 1 15,6-1 0-15,-2-3 0 16,4-1-8-16,-2-1-69 16,0 0-69-16,0 0-233 15,-1 0 232-15</inkml:trace>
  <inkml:trace contextRef="#ctx0" brushRef="#br0" timeOffset="206359.635">1520 8224 522 0,'0'0'305'0,"0"0"-26"0,0 1-117 16,0-1-20-16,0 0-54 15,1 2-23-15,0 1-9 16,0 2 5-16,-2 4 16 15,-6 2 1-15,-27 31-13 16,12-19-7-16,3-1-19 16,-7 0-10-16,-16 0-12 15,3-7-5-15,-7 5-4 16,5-1-1-16,4-10-1 16,4 9-1-16,4-13 0 15,-2-5-1-15,0 5 0 16,-5-9 0-16,-6 9-2 15,16-5 1-15,3 0-2 16,8-1-1-16,18-4-2 16,-10 2-3-16,5 3-4 0,9-2 1 15,4 1 0-15,12 5 3 16,5-1 2-16,-2 3 2 16,-2 1-1-16,-5-1 2 15,0 4 0-15,-3 1 0 16,-1 4 0-16,1-1 0 15,-6-3 1-15,-1 4-1 16,-1-3 1-16,1 0-1 16,-5 1 1-16,-2-2-1 0,4 1 1 15,-6 1 0-15,6-1-1 16,4 2 0-16,-1-7 1 16,4-2-1-16,4-1 1 15,-3-4 1-15,2 1 11 16,2-2-23-16,10-4-145 15,-4-1 117-15</inkml:trace>
  <inkml:trace contextRef="#ctx0" brushRef="#br0" timeOffset="207176.613">1662 8627 522 0,'2'-1'266'0,"2"1"-67"15,1 0-23-15,-5 0-28 16,0 0-12-16,0 0-11 16,3 1-3-16,-3-1 4 15,0 0-5-15,1 3-14 16,-2 1-12-16,-1 2-26 0,-1-2-14 16,-3 2-23-16,-8-2-9 15,-40 26-11-15,33-33-2 16,-6 5-2-16,-6 7-2 15,8-4-2-15,10 6-1 16,8-8-5-16,6-5-2 16,1 5-2-16,-14-2-3 15,12 3 2-15,4-3 0 16,11 5 1-16,-1-1 3 0,12 4 3 16,-2 1 0-16,0-3-1 15,5 3 1-15,-5 1 0 16,1 5 1-16,-5 4 0 15,-5-1 0-15,-6 1 1 16,-2-5-1-16,-5-2 1 16,-1-3 1-16,-3-2 0 15,-1 0 1-15,-4-1 1 16,-3 1 0-16,-9-1 0 16,0 4-1-16,-6-9-1 15,1 0 0-15,5-2 0 16,-4-4 0-16,10 7-1 15,-1-9 0-15,4 2-1 16,8-2 0-16,4-3 1 16,4 9-8-16,-8-5-71 15,1 2-46-15,-6-3-181 0,4-1 184 16</inkml:trace>
  <inkml:trace contextRef="#ctx0" brushRef="#br0" timeOffset="207608.535">1845 8668 785 0,'3'-6'418'0,"-3"-1"-83"16,0 3-118-16,-2 8-101 16,-7 6-33-16,-1 6-44 15,4 7-10-15,3 9-3 16,-3 9 2-16,7 6 2 0,-2 2-2 15,-2 3-3-15,-1-5-4 16,-4-5-9-16,2 0-2 16,2-3-3-16,0-1 0 15,4 2-1-15,-2-5 0 16,-1-2 1-16,-1-7 1 16,-7-15 1-16,4 0 3 15,-2-12-31-15,6 1-39 0,-3-13-152 16,4 2-248-16,1-18 296 15</inkml:trace>
  <inkml:trace contextRef="#ctx0" brushRef="#br0" timeOffset="208123.822">1804 8727 505 0,'-1'2'334'0,"-10"-5"-2"16,9 3-130-16,2 0-23 15,-2-1-52-15,2 0-22 16,0 1-37-16,0 0-15 15,1 0-17-15,5 0-4 16,3-2 0-16,-6 0 0 16,16-8-1-16,37-12-4 15,-29 14-9-15,6 0-4 16,3 4-6-16,-11 0-1 16,1 3-4-16,-4 2 0 0,-5 2-1 15,4 8 1-15,-6 8 0 16,-6 2 0-16,-9-1 3 15,-6 9 1-15,-1-4 0 16,-5 5 1-16,-5-1-2 16,0-5 0-16,-13-1 1 15,4-7 1-15,-6-3 0 16,12-1-1-16,-7-6 0 16,0 0-2-16,3-6 0 15,-12-6 0-15,14-2 0 16,2-6 6-16,6 5-53 15,1-9-41-15,5 4-98 16,4 4-77-16,0-4 162 16</inkml:trace>
  <inkml:trace contextRef="#ctx0" brushRef="#br0" timeOffset="208790.009">2624 8463 347 0,'-4'-2'243'0,"-1"1"23"16,2 0-48-16,2 0-53 15,0 0-17-15,0 0-22 16,0 0-3-16,0 0-12 16,0 0-6-16,-1 0-17 15,1-1-9-15,1 1-15 16,0 0-7-16,5-1-7 16,14-1-4-16,30-3-12 15,-29 10-5-15,8 1-11 16,4 5-4-16,-6 0-5 15,7-7-2-15,-11 6 0 16,-21-9 0-16,8-3 1 16,0 3 3-16,-2-4-48 15,6 1-49-15,-14-4-189 16,-5-1 170-16</inkml:trace>
  <inkml:trace contextRef="#ctx0" brushRef="#br0" timeOffset="209209.872">2560 8602 553 0,'-5'-3'376'15,"2"2"17"-15,3 0-199 16,-1 0-25-16,1 0-49 16,0 1-14-16,0 0-4 15,2 0-5-15,9 1-8 16,1 0-4-16,32 2-7 15,-32-3-5-15,9 0-16 16,4 0-7-16,1-1-15 0,3-1-5 16,3 0-10-1,1 1-4-15,-5 0-8 0,0 2-1 16,-21 1-2-16,-11-1-1 16,4 1 5-16,0-2-25 15,0 0-113-15,0 0-84 16,0 0 118-16</inkml:trace>
  <inkml:trace contextRef="#ctx0" brushRef="#br0" timeOffset="-209138.274">3742 8118 286 0,'29'-11'205'16,"-25"12"-3"-16,-2 0-41 16,-2-2-19-16,0 0-34 15,-1 0-12-15,0 0-11 16,1-1 0-16,-1 2 0 16,1 0-4-16,0 0-11 15,0 0-9-15,0-1-16 16,-1 0-7-16,-1 1-11 15,1 0-3-15,-24 2-3 16,-26 8-2-16,20 0-3 16,3-2-3-16,1 1-3 15,4-3-1-15,6-3-2 0,3 2 0 16,2-2-2-16,-2-1-1 16,7 4-1-16,-3-3-1 15,2-1 0-15,2 3 0 16,-2-4 0-16,0 4-1 15,5-3-1-15,0 3-2 16,2 0 0-16,1-5 0 16,0 0 1-16,0 0 1 0,0 13-1 15,1 8 1-15,2 26-1 16,-3-23 1-16,-1 4 0 16,-2 1 0-16,-1 2 0 15,-1 0 0-15,1 0 1 16,-2-6-1-16,2 1 1 15,-1-1-1-15,1 1 1 16,0-1 0-16,-1-1 0 16,4 3 0-16,-3-5-1 15,4-2 1-15,-2-2 1 16,-5-6 0-16,11 1 1 16,-9-3 0-16,3-2 0 15,5 3 0-15,-7-4-2 16,2 3 1-16,5 1-2 15,-7-4 1-15,3-4-1 0,3 2 1 16,-2 1 0-16,-1-6-1 16,0 0 1-16,0 0 0 15,0 0-1-15,1 0 0 16,0 0 0-16,0 0 1 16,0 0 0-16,6 3-1 15,8 3 0-15,33 10 0 0,-28-12 0 16,5 2 1-16,-6-2 1 15,-2 1-1-15,-7-5 1 16,-2-3 0-16,2 11 0 16,-4-10 1-16,4 4 0 15,-2-4 1-15,-4-6 0 16,4 14-1-16,-2-5 0 16,-1 3 1-16,-1-2-1 15,0-4 1-15,-3 2-36 16,0 0-36-16,0 0-105 15,0 0-106-15,0-1 176 16</inkml:trace>
  <inkml:trace contextRef="#ctx0" brushRef="#br0" timeOffset="-208188.606">3923 8299 551 0,'-2'-2'311'0,"5"4"-69"15,-4-2-76-15,-1 0-33 16,1 0-49-16,0 0-26 16,0 0-26-16,1 0-7 15,0 0 2-15,0 3 3 16,0 21 8-16,-3 27 3 15,-1-21-3-15,-7 3-1 0,2-3-10 16,2 2-7-16,-4 1-7 16,6-1-1-16,-12-4-3 15,12 0-1-15,3-3-1 16,2 1-2-16,4-3 1 16,-5-2 1-16,-4-10 2 15,-7-5 1-15,17 1 6 16,-3-7 2-16,1-2 0 15,8-6-2-15,-14-13-10 16,3-3-4-16,2-6-12 16,-3-2-8-16,13-5-9 15,0-3 0-15,8-6 9 16,12 0 6-16,-9-1 10 16,1 0 2-16,0 10 0 15,-4 2 0-15,-9 6 0 0,6 7 2 16,-3 9 0-16,-1 1 1 15,7 9 2-15,-2 3 0 16,-2 5 0-16,-1 8 1 16,3 11 1-16,-6 1 1 15,2 10-1-15,-3-3 0 16,-9 2 0-16,-2 2-2 16,-8-6 1-16,0 2-1 15,6 1 1-15,2-3 0 0,-4-2 0 16,1-3 1-16,-12-8-2 15,2 1 0-15,7-1 1 16,1-2 0-16,1-6 2 16,-1-2 0-16,4-4 4 15,-6-3-12-15,10 4-58 16,-3-6-38-16,-2 1-138 16,1 0 143-16</inkml:trace>
  <inkml:trace contextRef="#ctx0" brushRef="#br0" timeOffset="-207794.063">4018 8532 714 0,'-29'-33'355'16,"32"36"-113"-16,-3-6-40 0,4-3-55 16,-4 6-26-16,0-1-28 15,5-1-1-15,11 0 0 16,26-3-3-16,-27 8-16 15,2-5-12-15,-2 4-24 16,1-1-8-16,-2-1-11 16,2 6-2-16,-5-4-5 15,6 1 0-15,-7-3-16 16,-5-3-42-16,5 3-111 16,-10-1-117-16,2 1 163 15</inkml:trace>
  <inkml:trace contextRef="#ctx0" brushRef="#br0" timeOffset="-206861.382">4594 8514 664 0,'-3'-3'331'0,"3"3"-83"15,-3-1-52-15,2 0-47 16,0-1-21-16,0 1-40 16,0 0-14-16,0 0-16 15,0 0-6-15,0 0-10 16,-1 0-3-16,-7-5-12 15,-2 3-6-15,-28 5-8 16,26 7-5-16,-1 1-3 16,-1 2-2-16,-7-1-2 15,3 0-1-15,5 2 0 16,0 1-2-16,4-1 0 16,1-1-1-16,6-3 1 15,3-2-1-15,0-1-2 16,1-1-1-16,10 0 1 0,1-3 0 15,6-2 5-15,5 0 1 16,-7-5 3-16,1-2 2 16,-6-1 1-16,3-2 0 15,0-3 1-15,-3-2-1 16,3 0 0-16,-7-1 0 16,-1-1-3-16,-1 7-1 15,-2 5-4-15,0 2-6 0,-3 5-7 16,0-2 0-16,0 0 1 15,-1 2 5-15,0 22 3 16,-10 26 0-16,-6-16 1 16,11 0 1-16,-6 13 3 15,4 9 1-15,9 0 2 16,-6 6 1-16,-2-5 1 16,-1-5-2-16,0-4 1 15,-2-5-1-15,1-7 0 16,2-1 1-16,1-1 1 15,0-7 1-15,-1-4 2 16,-2-4 2-16,1-9 4 16,-3-1 2-16,-1-8-1 15,-3-1 0-15,-4-2-4 16,3-5-1-16,2-2-4 16,3-5-1-16,11-2-4 15,-14-5-2-15,5-3-4 0,-4-4-3 16,-5 2-2-16,17 4-1 15,3 3 0-15,9 5 2 16,-4 0 3-16,5 3 1 16,-7-1 2-16,7 0 1 15,6 1 5-15,4 3 3 0,6 3 9 16,-2 2 4-16,4-3 3 16,-5-6 1-16,-7 0-3 15,3-5-1-15,-3 5-4 16,-3-2-3-16,10-2-3 15,-6-5-18-15,-1-7-106 16,9 3-55-16,-9-9 94 16</inkml:trace>
  <inkml:trace contextRef="#ctx0" brushRef="#br0" timeOffset="-206179.536">4898 8072 435 0,'-1'-43'303'0,"-8"42"55"15,9-5-103-15,5-14-64 16,-3 19-23-16,11-16-56 0,-16 15-24 15,-17 17-33-15,10-7-10 16,11 1-2-16,-5 11 0 16,18-15 4-16,-16 5 1 15,-9 12-5-15,12-18-4 16,-21 17-11-16,21 1-3 16,-6 2-8-16,5 0-4 0,-12-3-3 15,-4-7-1-15,-8 9 0 16,24-3 2-16,-11 1 0 15,34-7 1-15,-23-2 1 16,-36-1 0-16,47-16-3 16,-27 12-4-16,23-12-38 15,6 7-27-15,0-2-76 16,-13 0-44-16,-1-4-102 16,-10 0-72-16,2-3 227 15</inkml:trace>
  <inkml:trace contextRef="#ctx0" brushRef="#br0" timeOffset="-205855.711">4793 8178 898 0,'-1'-1'482'0,"0"-8"-241"16,0 5-75-16,0 0-24 15,-1-3-34-15,2 6-11 0,0-2-18 16,29 0-6-16,12-24-18 16,-35 27-10-16,7 3-14 15,-18 1-6-15,9 0-7 16,-11 0-1-16,13-4-3 15,14 2-1-15,-25 0-1 16,15-3-11-16,-8-1-93 16,8-5-68-16,2 3 93 15</inkml:trace>
  <inkml:trace contextRef="#ctx0" brushRef="#br0" timeOffset="-204653.108">5186 8068 268 0,'0'-8'211'0,"-21"8"47"15,9 5-33-15,30-4-58 16,-25 1-23-16,12-2-41 16,-5 0-6-16,-14 3-2 15,45-3 3-15,2 4 0 16,-26-2-5-16,-10 12-14 16,13-2-7-16,-1-6-10 15,15-3-7-15,16-6-19 16,-31 1-6-16,5 2-11 15,29-7-3-15,-5-3-5 16,-8 8-2-16,-9-8-3 16,-11 9-3-16,-8 12-4 15,0-10 0-15,-1 13-1 16,0 2 2-16,-7 2 0 0,0 11 1 16,3 2 0-16,-4 6 0 15,6-11 0-15,-2 1 0 16,-8 7 0-16,7 2 0 15,-7 18 1-15,1-2-2 16,8-17 1-16,-13 3 0 16,17-16 1-16,-3 1 0 0,-3 11 0 15,3-9 1-15,-3 7-1 16,1-10 1-16,-1 1-1 16,8 1 1-16,-7-7 0 15,1 14 0-15,-9-2 2 16,2-13-1-16,14-10 2 15,-11 1 0-15,16-25 4 16,-17 24 2-16,-10 4 3 16,15-14 0-16,-14 10-3 15,14-17-4-15,-11 3-5 16,12-1 0-16,-26 17-2 16,18-10 1-16,11-2-2 15,-10 7 1-15,-2-6 0 16,-21 10 0-16,7-1 0 15,18-5-1-15,1 2 0 16,28-7 0-16,-33 7 0 16,-31 13 0-16,31-9 0 0,-23-3 0 15,22-3 0-15,13-12-2 16,-10 11 1-16,2 6 0 16,8-13 8-16,-2 7-29 15,0 6-64-15,0-7-35 16,-1 1-274-16,0 0 264 15</inkml:trace>
  <inkml:trace contextRef="#ctx0" brushRef="#br0" timeOffset="-203546.96">5809 7748 226 0,'-36'1'193'0,"27"-1"64"16,5 0-39-16,2 3-62 0,10 0-22 15,-5 0-26-15,-4-1-6 16,-1-3 7-16,1 0 4 15,1-1-9-15,0 1-4 16,14-4-22-16,4 0-10 16,32-1-19-16,-33 4-8 15,10-4-4-15,-2 2 1 0,-10-2-4 16,0 11-4-16,-7-2-14 16,-1 3-4-16,9 1-4 15,-10 1 2-15,-2 0 3 16,-4 4 2-16,-14 1 0 15,7 9-1-15,-8-3-3 16,-5 12 0-16,3-8-3 16,-6-7 0-16,-7 12-1 15,10-16-1-15,-13 17 1 16,0-12 0-16,11-11 1 16,-9 9 1-16,51-23-1 15,-20 8 0-15,-3 1-2 16,28-12-2-16,-50 18 0 15,37-12-1-15,-11 7-2 0,9-11 0 16,2 2-4-16,-17 7-1 16,23-15-3-16,-18 21 0 15,9-10 3-15,-8 3 3 16,16 4 4-16,-17 7 6 16,19-9 7-16,-14 15 3 15,0-8 6-15,14-4 1 16,-8 6-1-16,26-12 0 0,-12 2-3 15,-4-2-2-15,-3 2 0 16,3-2-1-16,-5 4-6 16,-1-6-1-16,-1 4-2 15,-4 0-3-15,-3-5 2 16,2 6-12-16,-5 0-102 16,-5-2-41-16,1 8 79 15</inkml:trace>
  <inkml:trace contextRef="#ctx0" brushRef="#br0" timeOffset="-202124.08">6669 8062 460 0,'-4'-9'273'15,"5"5"-18"-15,-10 3-38 16,-18 1-49-16,60-7-17 15,-18-3-31-15,3 4-5 16,8 10-36-16,-34-4-15 0,-13 15-24 16,2-2-16-16,7-11 6 15,12 7 6-15,-9-3 2 16,32-8-3-16,-63 15-8 16,-23 8-7-16,22-1-5 15,-25-1-1-15,46-9-2 16,1 2 0-16,3-11-2 15,-4 5-1-15,-1-3-4 16,2-1-1-16,11 1-3 16,3-3-1-16,-9 6 0 15,22-5-1-15,-9 4-4 16,-7 1 1-16,15-2-2 16,-8 2 0-16,-12 7 3 15,23 3-1-15,-18 3 2 16,5-2 0-16,2 7 1 15,-4-4 1-15,4 10 0 16,-6-4 0-16,15-6 0 0,-17 10 1 16,2-3-1-16,12 0 1 15,-11 0-1-15,12-7 1 16,11-5 1-16,-18 7-1 16,1-2 0-16,-8 3-1 15,-3-4 1-15,1-4 1 16,11-5 0-16,-5 1 0 0,-4-3 1 15,16-3 0-15,-17 2 1 16,16-7 1-16,-5 9-2 16,-6-4 1-16,6-3-1 15,-18 8-1-15,27-19 0 16,-36 15-2-16,14-2 1 16,13 3-1-16,-15 0 0 15,20 2 0-15,11 3 0 16,-8-11-2-16,9 2 1 15,5-9-1-15,-31 14 0 16,13-12-1-16,-16 14 1 16,7-5 0-16,6-8 2 15,-4 16 1-15,16-14 1 16,-8 5 1-16,23-13 0 16,-4-5 1-16,-8 13 1 0,2-2 3 15,-14-1 1-15,3 6 4 16,0-9 2-16,11 4-2 15,-10 3-2-15,7 0-3 16,-4 6-2-16,-12-6-1 16,9 12 1-16,-10-9-1 15,1 8 0-15,0-4-1 16,3-9 0-16,4 2 1 16,14-12 0-16,-22 12-1 0,6-2 2 15,-5-2-12-15,-2 4-56 16,0-1-39-16,0-1-150 15,-1 1-313-15,1 0 381 16,0 0-193-16</inkml:trace>
  <inkml:trace contextRef="#ctx0" brushRef="#br0" timeOffset="-190711.975">7083 8246 280 0,'-10'1'192'16,"8"0"-21"-16,-1 1-46 15,4 1-18-15,-1-3-26 16,0 0 45 15,0 0-6-31,0 0 17 0,0 0-21 0,0 0-44 16,0 0-6-16,0 0-6 16,0 0 2-16,0 0 6 15,0 0-4-15,0 0-4 16,0 0-2-16,0 0-6 0,0 0-3 15,-1 0-7-15,0 0-6 16,0 0-10-16,-7 0-5 16,-6 2-7-16,-34 5-3 15,22-5-5-15,-2-2-2 16,-2 6-1-16,-1-2 0 16,1 5-3-16,-4 2 0 15,11 0-1-15,0 0-1 16,6-1-2-16,5-2 0 15,-5 1-3-15,11-3-4 0,10 2-2 16,0-1 0-16,8 4 2 16,0 0 5-16,4-1 3 15,9-5 3-15,6 0 0 16,1 0 1-16,0-3 0 16,-2 7 0-16,0 0 0 15,-1 0 0-15,-6 6 0 16,1 2 0-16,-8 1-1 15,-3-1 1-15,-5 0-1 16,-2 1 1-16,-13 2 0 16,-5 2 1-16,-7-3 0 15,-6-2 1-15,2 2 1 16,-1-2 1-16,-1 3 5 16,-2-1 3-16,0-8 8 15,-1-3 1-15,-1-5-2 0,2-5-2 16,-1-2-5-16,0-6-1 15,7-5-3-15,1-2-3 16,12 1-6-16,7 0-19 16,1 0-76-16,4 0-55 15,6 4 86-15</inkml:trace>
  <inkml:trace contextRef="#ctx0" brushRef="#br0" timeOffset="-189395.662">7392 7801 522 0,'0'-1'269'0,"0"1"-67"15,0 0-22-15,0 0-72 16,0 0-11-16,0 0-12 16,0 0-23-16,1 5 18 15,-1 0-5-15,0 3-15 16,-1 2-6-16,0-3-11 15,0 2-6-15,-2-2-11 16,2-1-6-16,-1 2-8 16,0-2 0-16,0 0 0 15,0-2-1-15,1-4 3 16,-1 0-1-16,1 0-3 16,0 0-3-16,0-1-7 15,0 0-1-15,1-2-3 0,1-10 0 16,4-3-2-16,19-18 0 15,-2 31 0-15,-2-1-1 16,0 5 1-16,-2 0-1 16,-2 5 0-16,0 3 0 15,-6 2 3-15,0 4 0 16,-11 5 4-16,1 6 1 16,-11 5 4-16,-1-2 2 15,-4 0 1-15,-5-6 0 16,1 1 0-16,0 4 0 0,-2-10 0 15,-2 6-1-15,0-7 2 16,-2-5-1-16,0-5 1 16,-1-2 0-16,6-6 2 15,-7-6 3-15,11 2-1 16,8-3-3-16,-1-2-5 16,14-1-5-16,2-2-7 15,1 0 1-15,7 0-4 16,-5 5 1-16,-1 2 0 15,2 2 0-15,0 4-1 16,0 5 2-16,1 3 1 16,-4-1 1-16,-2 2 5 15,1-1 1-15,0-2 0 16,4 4 2-16,-5-5 1 0,1-1 2 16,-3-1 0-16,-2-3 5 15,6 0-40-15,-2 0-59 16,9 1-291-16,-2-4 251 15</inkml:trace>
  <inkml:trace contextRef="#ctx0" brushRef="#br0" timeOffset="-188975.591">7680 7947 757 0,'-35'16'368'0,"40"-11"-123"0,-3-3-49 16,-2 1-38-16,0-3-15 16,0 0-22-16,0 0-10 15,6 1-22-15,14 5-11 16,30 5-18-16,-31-10-12 15,1 2-18-15,-5-3-5 0,-9-2-9 16,2 2 7-16,-4-1-74 16,-3 0-69-16,4 3 76 15</inkml:trace>
  <inkml:trace contextRef="#ctx0" brushRef="#br0" timeOffset="-187395.868">8090 7970 492 0,'-1'0'253'0,"0"0"-62"0,0 0-37 16,0 0-37-16,0 0-9 16,0 0-14-16,0 0-4 15,0 0 2-15,-1-1-2 16,2 0 4-16,0 1-5 16,2 0-18-16,12-1-8 15,8 0-24-15,30-10-9 16,-23 6-13-16,-2 4-5 15,2 0-5-15,-3 1-3 0,-8 2-2 16,-4 1-1-16,-5 6-1 16,-2-1 2-16,-5 3 0 15,-1 3 1-15,-1 1 2 16,0 7 0-16,0 2-1 16,0 2 0-16,-3-3-1 15,-6 3-1-15,0 2-1 16,-3-3 0-16,4 9 0 15,2 6-1-15,-3 5 1 16,4 5 0-16,-4-8 1 16,-1-5-1-16,2-8 1 15,-3-3-1-15,5 3 1 16,3-4-1-16,3 2 0 16,-1-5 1-16,-4-8 1 15,7 4 0-15,-8-6 0 0,4 2 0 16,0 4 0-16,-1-3 1 15,1-1-1-15,0-1 0 16,-6 3 0-16,-3-2 0 16,2 2 1-16,3 0 0 15,0-7-1-15,7 2 2 16,-10-3-2-16,0-5 0 0,7-2 1 16,-8-1-2-1,10 2 1-15,2 1 0 0,-10 1 0 16,1-4 1-16,9 4 2 15,-11-2 1-15,14-2 2 16,0 1 0-16,-7-6 1 16,2-3-1-16,-9 4-3 15,2-1-1-15,-4 2-4 16,-4 3-1-16,2-5 0 16,-3 5-2-16,-9 4-1 15,2 2 1-15,1 9 1 16,-8-5 1-16,6-5 1 15,-2 8 0-15,5-2 1 16,3-2 2-16,2-1 0 0,7-9 0 16,-5-1 1-16,-2-3-1 15,4 13-2-15,-1-7 0 16,1 1-1-16,1 3 1 16,-3-5 0-16,4 0 0 15,0 5 5-15,1-5-6 16,6 0 4-16,10 5-3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47:24.00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1378 10423 193 0,'0'0'149'0,"7"-1"72"16,-5 0-33-16,0 0-52 16,0 0 5-16,-2 0-37 15,6-3 2-15,-6 3 5 16,6-3-1-16,-2 2-12 16,-4 1-11-16,0 0-21 15,0 0-10-15,0-1-13 0,0 1-7 16,0 0-11-16,0 1-4 15,0 0-6-15,0 0 0 16,0 0-1-16,-1 0-2 16,-4 13-3-16,-2 8-2 15,-3 41-4-15,7-34 0 16,-3 12 0-16,-4 2 0 16,-5-15 0-16,3 6 0 15,-2-1 0-15,6-6-1 0,-2-2 1 16,1 3-1-16,5-12 1 15,-2-1 0-15,4-1 1 16,0-3 0-16,-1-6-1 16,3-2 0-16,1-2-26 15,-1-1-51-15,0 0-153 16,0-1-187-16,0 1 254 16</inkml:trace>
  <inkml:trace contextRef="#ctx0" brushRef="#br0" timeOffset="391.359">1584 10741 858 0,'0'-1'392'0,"0"0"-165"15,-1-5-48-15,0 3-50 16,1 2-37-16,0 0-50 16,0 0-16-16,0-1-9 15,0 1 4-15,0 1 8 16,0 0 0-16,-1 8-2 15,-1 3-4-15,-2 1-6 16,-4 23-2-16,5-27-4 16,-1-1-2-16,5-4-1 15,-3-2-2-15,2-1-2 16,0-1-1-16,0-1-73 16,0 1-71-16,0 0-374 15,2 0 333-15</inkml:trace>
  <inkml:trace contextRef="#ctx0" brushRef="#br0" timeOffset="1330.925">2008 10407 366 0,'0'-1'234'16,"0"0"15"-16,1 0-30 15,-1-1-40-15,1 1-14 16,1-1-45-16,-2 1-26 16,0 0-38-16,0 0-10 15,1 0-9-15,-1 0 1 16,0 1-1-16,-1 0-6 16,-5 10-9-16,-5 16-2 15,-19 22-7-15,22-17-1 16,-5-2-4-16,-9-7-1 0,16 11-2 15,-17-13-1-15,12 4-1 16,10 4 0-16,-5-8 0 16,12 5-1-16,-13-6 1 15,6-3-2-15,-8-3 1 16,13 4-1-16,4-4 0 16,1 0 1-16,2-3 0 15,-3-4 2-15,5 0 0 16,-1-1 0-16,10-2 1 15,-5-3 0-15,2-5 1 16,6 1 1-16,-4-9-1 16,4 1 1-16,11-10-2 15,-16-4 0-15,-1 2-2 16,-2 0 0-16,-15 1 1 16,7 3-1-16,-2 3 2 0,-5 0-1 15,-3 6 0-15,-3 3 0 16,0 8 0-16,-2-2 0 15,-5 11-1-15,2 3 0 16,-3 5 0-16,3-4 0 31,5-6-1-31,-1-1 0 0,-7 17 0 0,3 6-1 16,1-11 0-16,5-2 0 0,7 0 0 16,-4-7 1-16,7 4-1 15,2 4 1-15,-2-8-1 16,0-3 0-16,1 0-15 15,-4-3-39-15,9-3-134 16,-10 1-102-16,0-2 170 16</inkml:trace>
  <inkml:trace contextRef="#ctx0" brushRef="#br0" timeOffset="1868.829">2861 10562 470 0,'1'-8'300'0,"3"6"38"16,3 2-102-16,-13-2-66 15,0-1-31-15,6 2-56 16,-7 1-12-16,8 8-3 16,-4 2 4-16,-2 8-1 15,-3-3-6-15,1 9-18 16,-7-1-7-16,0 3-17 16,-9-1-6-16,-8 0-6 15,9-3-3-15,-6-4-2 0,9 0 0 16,4-7 0-16,1 5-1 15,-3-7 0-15,8 1 0 16,4-5-1-16,-2-2-1 16,7-4-42-16,-3-2-50 15,2 2-155-15,0 0-168 16,0 0 257-16,1 0-122 16</inkml:trace>
  <inkml:trace contextRef="#ctx0" brushRef="#br0" timeOffset="2147.903">2699 10647 730 0,'0'-2'402'16,"3"7"-106"-16,-3-5-115 16,0 0-27-16,0 0-45 15,0 0-7-15,2 4-16 16,6 10-10-16,19 30-20 15,-16-33-6-15,7 5-13 16,-11 0-5-16,5 0-12 16,8 3-3-16,-12-4-8 15,14 0-1-15,-13-6-1 0,0 0 0 16,-1-7 0-16,-5 3-12 16,5-7-121-16,1-2-109 15,10-2 141-15</inkml:trace>
  <inkml:trace contextRef="#ctx0" brushRef="#br0" timeOffset="3097.932">3442 10430 397 0,'-1'-1'283'0,"0"0"6"16,0 0-71-16,-4-5-18 15,4 5-46-15,0 0-22 16,0 0-32-16,1 0-10 0,0-4-12 16,0 3-8-16,0 1-17 15,0-1-10-15,0 1-17 16,0 0-4-16,0 0-2 15,0 1 2-15,0 2 4 16,-4 24 0-16,-7 39-2 16,-2-33-2-16,8 7-5 15,1-14-2 1,2-12-4-16,-1 0-2 0,-8 31-2 16,10 2-2-16,-16-10 1 15,14-16-1-15,-1-6 1 16,4-3 0-16,2-2 0 15,-7-4-1-15,4-3 1 16,-6-2-2-16,11-4-64 16,3-3-61-16,3-3-164 0,7-1 168 15</inkml:trace>
  <inkml:trace contextRef="#ctx0" brushRef="#br0" timeOffset="3697.46">3782 10421 704 0,'0'-5'356'0,"7"5"-79"16,-7-5-62-16,0 3-47 15,4 2-31-15,-5 0-58 16,0 0-20-16,-2 0-20 16,-9 1-1-16,-8 21 4 15,-24 29 3-15,24-19-7 16,-8 1-2-16,13 2-8 16,0-1-4-16,4-3-6 15,0-3-1-15,3-2-4 16,6 2-2-16,-1-9-2 15,-12-3-2-15,16-3-1 16,7-2 1-16,4-2 2 0,14-2 3 16,-7-6 3-16,-3 1 0 15,4-6-3-15,-6-7-1 16,26 5-3-16,-25-12 0 16,10 3-1-16,8 2-1 15,-26-12-1-15,25 3-1 16,-16-8 1-16,-2 5 0 15,-5-2 1-15,-4 2 0 0,1 6 1 16,-11-12 0-16,-10 6-2 16,-1 0-1-16,-7-4-2 15,1 11 0-15,12 6-1 16,-7 2-1-16,10 9 0 16,-6 0-3-16,3 2-1 15,5 2 1-15,1 2 0 16,1 1 1-16,-4 2 3 15,0-3 0-15,9 2-125 16,4 1-81-16,4-1 122 16</inkml:trace>
  <inkml:trace contextRef="#ctx0" brushRef="#br0" timeOffset="4363.876">4109 10128 463 0,'-1'0'300'0,"-1"0"-16"16,1 0-83-16,0 0-27 15,0 0-44-15,0 0-20 16,0 0-26-16,0 0-2 15,0 0 3-15,0 0-1 16,0 0-6-16,0 4-8 16,2 2-14-16,0-4-6 0,6-1-12 15,14 8-2-15,27-1-8 16,-19-1-2-16,-3-7-5 16,-3 4-4-16,0-2-5 15,-8-6-1-15,-3 3-4 16,-2-2-2-16,0 4-1 15,-1-1-1-15,-18 10 3 16,20-4-4-16,-9-6-2 16,7 5-34-16,10-12-106 15,-25 0-82-15,8 7 125 16</inkml:trace>
  <inkml:trace contextRef="#ctx0" brushRef="#br0" timeOffset="5085.406">4745 9882 647 0,'4'-4'336'0,"-3"3"-81"15,8-5-36-15,-9 6-70 16,9 7-34-16,-2-6-44 16,-7 5-10-16,-1 0 0 15,-3 0 2-15,1 7-5 0,-1 0-5 16,-1 6-12-16,-5 0-8 15,-8 3-15-15,3 2-3 16,-2-3-6-16,1 0-1 16,6 0-1-16,0-5-1 15,7-3 0-15,-4-6 0 16,-1-5 2-16,6-1 0 0,0-6 4 16,2-2 0-16,11-2-4 15,2-2-1-15,-2-1-5 16,9 0-2-16,-11-2 0 15,-2 1 0-15,3 8-1 16,-7 2-1-16,3 5-1 16,-1 2 1-16,1 3-1 15,8 3 1-15,-10 1 2 16,9 2 0-16,0 1 2 16,-5 1 0-16,11-1 0 15,-9-7-1-15,-2-3 1 16,6-4 0-16,4-2-1 15,6 4 1-15,-1-8-10 16,-6-1-38-16,1-2-157 16,-3-3-172-16,-2-7 227 15</inkml:trace>
  <inkml:trace contextRef="#ctx0" brushRef="#br0" timeOffset="5447.268">4993 9870 683 0,'0'-1'424'16,"-4"2"-1"-16,1 3-234 15,1-4-30-15,1 0-56 16,0 0-21-16,-2 4-31 15,-1 11-8-15,-39 30-10 16,34-21 0-16,-4 6-2 16,5 5-4-16,-8-1-4 15,3-2-5-15,4 2-7 16,-3-7-1-16,12 0-3 16,-1-2-2-16,-5-11 0 15,8 1 1-15,-6-13-2 16,6 9 0-16,2-7-1 15,-3-6-19-15,6 3-83 0,-4-16-67 16,12-12 95-16</inkml:trace>
  <inkml:trace contextRef="#ctx0" brushRef="#br0" timeOffset="6187.359">5416 9924 499 0,'3'-3'309'15,"1"-2"-39"-15,0 1-59 16,-1-1-19-16,0 1-40 15,-2-1-20-15,1-2-20 16,-2 1-5-16,0-1-14 16,-3 0-7-16,-1 4-25 15,-5-2-10-15,-3-3-18 16,-3 4-7-16,-3 0-10 16,2 6-4-16,-4 3-4 0,6 4-3 15,-10-4-2-15,7 2 0 16,-3 0-1-16,0 1 1 15,2 0 0-15,3 2-1 16,2 2 0-16,-7-4-1 16,15 3 0-16,-9-1-1 15,14-3 1-15,4 2-1 16,2-2 1-16,13 1 0 0,-6-3 3 16,10 0 0-16,-3-4 1 15,-5-2 0-15,0-5-1 16,1-3 0-16,4 0-1 15,2-2-2-15,5-1-1 16,-5 1 0-16,-3-5 0 16,-3-1-1-16,-5 2 1 15,-4-1 0-15,4 12-1 16,-3 4-1-16,-8-1-5 16,-1-1 0-16,-9 5 0 15,-2 2 0-15,1 11 5 16,-1 6 2-16,-2-3 1 15,-3 6 2-15,1 5 2 16,13-8 3-16,-12 11-2 16,7-2 0-16,-1 1-3 15,-12 7-2-15,7-12 2 0,2-1-1 16,3-4 1-16,-7-1 1 16,16-6-1-16,0-4 1 15,-1-3 1-15,1-5 2 16,0 0 4-16,-4-4 4 15,4 0-63-15,0 0 103 0,0-4-55 16</inkml:trace>
  <inkml:trace contextRef="#ctx0" brushRef="#br0" timeOffset="7167.106">5757 10547 407 0,'-30'7'270'15,"26"-10"-12"-15,2 1-64 16,2 2-22-16,0 0-43 16,0 0-21-16,0 0-23 0,0 0 5 15,0 0 9-15,0 0 1 16,0 0-7-16,0 0-14 16,0 0-21-16,0 0-3 15,1 0-8-15,22 8-1 16,23 6 5-16,-19-11-3 15,4-4-8-15,-9-12-5 16,10 4-10-16,-4 1-4 16,0 1-6-16,-1 0-2 15,-6-1-3-15,10-5 0 0,-6-1-4 16,-20 12-2-16,12-7-4 16,-25 17-9-16,-5 2-57 15,12-8-33-15,-20 12-111 16,5-2-85-16,-3 9 191 15</inkml:trace>
  <inkml:trace contextRef="#ctx0" brushRef="#br0" timeOffset="7551.258">5726 10752 796 0,'-3'-8'416'0,"-9"5"-124"16,11 4-101-16,2-1-34 15,2 3-60-15,-3-4-8 16,0 0-14-16,0 1-1 15,3 0 19-15,15 0-4 0,44 2-8 16,-32 0-3-16,13-13-11 16,-5 10-12-16,-10-4-19 15,-21-1-9-15,9 11-16 16,-1-5-1-16,-3 0-4 16,19-1 0-16,-23 4-5 15,-2-4 2-15,-6 4-73 16,-3 4-60-16,-4 0 81 15</inkml:trace>
  <inkml:trace contextRef="#ctx0" brushRef="#br0" timeOffset="10711.525">6935 10243 219 0,'6'-3'152'0,"0"2"25"16,0 0-6-16,-3 0-11 15,3-1 0-15,-3 0-14 16,6 0-9-16,-2-1-16 0,-1 2-12 16,0 0-19-16,-2 0-6 15,-4 0-14-15,0 0-3 16,0 0-8-16,0 0-5 16,0 0-16-16,0 1-9 15,-1 0-12-15,-3 7-1 16,-2 4 1-16,-14 3 0 15,-34 26 0-15,29-28 0 0,0-1-4 16,-5-3-1 0,4-2-3-16,-9-6-1 0,14 6-2 15,-4-1-1-15,9-3-2 16,16 5 0-16,3-3 0 16,3-1 0-16,-6 1-2 15,0-4-1-15,-2 0 0 16,1 0-1-16,0 0 0 15,0 0 0-15,0 0 1 16,0 0 0-16,-1 4-1 16,0 6 1-16,0 5 0 15,-4 28-1-15,8-23 1 16,8 6 0-16,-12-1 1 16,-3 1 0-16,-4 6 0 15,-5-1 0-15,14 2 0 16,-2 0-1-16,8-3 0 0,0 1 1 15,-15-7 0-15,7-1-1 16,-10-7 1-16,-5-4 0 16,17 2-1-16,-9-4 1 15,8-2 0-15,6 1-1 16,-5-4 1-16,3-2-1 16,-3-3 3-16,0 0 1 15,0-2 2-15,0 1 2 16,0 0-2-16,4-1-2 0,6-2-3 15,12-4 1-15,23-6-2 16,-33 11 1-16,7 1 0 16,3 5 1-16,-8-2-2 15,6 2 0-15,-6 2 0 16,-5-5 0-16,5 5 0 16,-5-3 1-16,-2-1 0 15,4 1 1-15,-2-2-1 16,-1 1 0-16,-2-1 0 15,-1 0 0-15,5-1-10 16,0-5-22-16,8-1-115 16,-2 0-95-16,-3-4 146 15</inkml:trace>
  <inkml:trace contextRef="#ctx0" brushRef="#br0" timeOffset="11733.834">7300 10387 318 0,'1'-8'239'0,"0"0"17"15,-1 3-60-15,0 0-19 0,0 0-30 16,0 1-16 0,0 2-30-16,0 0-13 0,-1 1-23 15,0 0-12-15,0-1-18 16,0 1-8-16,0 0-8 16,0 1-1-16,-1 0 5 15,0 10 2-15,-9 19 7 16,-28 36 3-16,26-22-3 15,5 2-2-15,-1 0-7 16,4-1-6-16,-3-6-5 16,3-2-3-16,-3-8-2 15,-3-8-1-15,9 0-1 16,-7-6 0-16,9-3 0 16,3-1 1-16,-1-9 9 15,5-1 3-15,-10-6 2 16,4-2 0-16,-3-9-10 15,-1-4-4-15,4-4-5 0,-5-6-1 16,15-7-3-16,-4 0 0 16,11-2 1-16,15 6 0 15,-11-4 2-15,4-1 0 16,0 7 0-16,-7-4 0 16,-1 12 0-16,6 3 0 15,-2 5 0-15,-2 4 0 16,3 5 3-16,-5 6-1 15,-2 4 0-15,-1 7-1 0,-9 3 2 16,3 6 0-16,-6 6 4 16,4 4 0-16,-7 3 1 15,-4 2-2-15,-4 5 0 16,-1-13 0 0,5-13-1-16,1 0 0 0,-5 42-1 15,2-8-1-15,5-5 0 16,0-22 0-16,-1-8 0 15,-1 2 0-15,1-7-1 16,-1 0 1-16,3-5 0 16,0 2-2-16,0-7-48 15,0 2-43-15,0 0-149 16,0 0 145-16</inkml:trace>
  <inkml:trace contextRef="#ctx0" brushRef="#br0" timeOffset="12063.014">7357 10570 726 0,'-7'1'365'0,"7"-6"-101"16,-1 8-51-16,4-3-54 15,-3-1-28-15,0 0-41 16,0 0-14-16,3-1-17 16,19-1-3-16,27 0-3 15,-24 0-1-15,-1 4-11 16,2 2-8-16,-7-2-14 16,6 8-6-16,-12-9-5 15,8-11 0-15,-17 19 0 16,-5-16 1-16,5 4-49 15,-9 16-59-15,15-19-209 16,-3 9 193-16</inkml:trace>
  <inkml:trace contextRef="#ctx0" brushRef="#br0" timeOffset="12878.191">7966 10559 718 0,'0'2'424'16,"-4"-3"-47"-16,-1 1-191 16,4 0-35-16,0 0-55 15,-1 0-19-15,-11 7-23 16,4-3-13-16,-35 30-13 15,28-21-6-15,4-1-9 16,-3-9-3-16,4 15-6 16,0-8-1-16,2 0-2 15,3 4-1-15,3-3 0 16,4 3 0-16,3-1 1 16,9 0 2-16,-5-8 2 0,-1-2-2 15,13-3 0-15,-5 0 0 16,13-8-1-16,5 0 1 15,-5-9-3 1,-4-1-2-16,4 1-1 0,-9-3-1 16,-6-6 1-16,-2 3 1 15,-10 8 0-15,5 3 0 16,-4 14-6-16,-3 3-2 16,-2 3 0-16,3 15 0 15,-13 7 7-15,4 1 2 16,-9 11 2-16,-11-6 2 0,13 7 2 15,-2 2 1-15,4 8 0 16,2 2 2-16,-2 2-1 16,-2 2 0-16,2-5-1 15,4-5-1-15,-2-6 0 16,3-7-1-16,1-9 0 16,-4 1 2-16,-3-12 3 15,-3-2 2-15,-7-7 1 16,1-4 0-16,-2-6-3 15,2-4-1-15,5-6-3 16,4-7-2-16,6 4-3 16,1 1 0-16,5 0-1 15,-1 5-2-15,6-3 1 16,1 0 0-16,4-1 0 16,11 0 1-16,6-3 6 15,13 10 2-15,1-10 8 0,-3 1 2 16,5-4-1-16,-5-3-1 15,7 5-5-15,9 1-2 16,-16 2-3-16,-30-7 0 16,16 11-2-16,-9 4 1 15,-5 4-9 1,-1 0-34-16,7-11-132 0,25 5-118 0,-25-7 170 16</inkml:trace>
  <inkml:trace contextRef="#ctx0" brushRef="#br0" timeOffset="13588.556">8327 10090 299 0,'4'-14'238'16,"4"2"15"-16,-8 0-49 16,13-1-11-16,-20 9-23 15,7-1-8-15,9 4-23 0,-27 2-17 16,25-1-41-16,-7 2-12 15,-3 15-5-15,13-5-2 16,-17 11 6-16,-3 2-5 16,7 0-23-16,-6 6-10 15,3-3-15-15,-1-5-6 16,0 1-2-16,0-2 0 16,4-1-3-16,-2 1 1 15,5-15 1-15,-2 0 1 0,-2-1-2 16,4-2-1-16,-4 4-4 15,4-5-5-15,4-2-72 16,-8 4-57-16,4-5-138 16,0-2-109-16,0 1 241 15</inkml:trace>
  <inkml:trace contextRef="#ctx0" brushRef="#br0" timeOffset="13887.229">8256 10153 709 0,'-4'2'406'0,"4"-5"-40"0,0-7-94 16,5 3-80-16,2 2-39 15,3-2-56-15,-1 3-21 16,4 1-33-16,5-1-10 15,-11 7-13-15,13 3-6 16,-4-3-4-16,-5 7-1 16,7-8-2-16,-9 0-1 0,-4 1-1 15,-2-4 2-15,1 2-35 16,-4-2-52-16,0 0-206 16,0 0 185-16</inkml:trace>
  <inkml:trace contextRef="#ctx0" brushRef="#br0" timeOffset="14943.162">8665 10181 412 0,'-1'-3'251'16,"-4"2"-25"-16,7 1-42 15,-2 0-51-15,0-1-17 16,1 0-7-16,11-3 2 16,1-2-27-16,35-19-8 15,-26 16-21-15,0 7-13 16,4 2-1-16,2-4-5 0,-4 4-4 16,0 0-4-16,-12 0-4 15,-1 2-3-15,-5 5-4 16,3 9-2-16,-3 1 2 15,-6 6 1-15,0 3 1 16,-7 2 0-16,-1 1-4 16,2 3-2-16,-4 2-1 15,1-7-1-15,4 9 0 16,-2-5 0-16,1 1-1 16,2 11-3-16,-5-6 0 15,3 5-2-15,0-4 0 16,-10-11 0-16,12-2 0 15,4-1-1-15,-8-3 1 16,15-3-1-16,-9 0 0 16,-6-6 0-16,13 0 0 15,-7 0 0-15,2-5 1 0,0 1 2 16,-7-5 4-16,5 0 1 16,-3 2 2-16,-1-5-1 15,-2 1-3-15,-5 0-3 16,-2 1-3-16,-1 1-2 15,-4-1 0-15,0 3-2 16,-2-1 2-16,5 4 0 16,-5-4 2-16,-3 1 1 15,13-3 2-15,3-2 0 0,-6 0-1 16,10-4 1-16,-1 2-1 16,-6-5 0-16,8-2-2 15,4 0-2-15,-9-3 10 16,-7 3-2-16,11 3-120 15,-3 4-90-15,6 0 117 16</inkml:trace>
  <inkml:trace contextRef="#ctx0" brushRef="#br0" timeOffset="15956.073">9260 9838 536 0,'-2'-2'369'0,"1"1"15"16,0 0-168-16,0 0-33 15,0 0-73-15,0 0-28 16,0 0-34-16,0 0-6 16,0 0 2-16,0 1 3 15,0 0-1-15,-1 0-3 16,2 0 3-16,0 0 1 0,8 1-3 16,11 0-2-16,31 0-12 15,-17-3-6-15,-1 1-10 16,-4 0-3-16,-5 0-3 15,2 5-2-15,-16-5-2 16,5 3 0-16,-14 3 1 16,-1 1 1-16,-5 8 7 15,-9-2 2-15,0 2-1 16,-12-2-1-16,1 7-5 16,2 1-1-16,3 1-1 15,1-1-1-15,1-2 0 16,1-2 1-16,3-4 0 15,1-3 2-15,5-3 1 16,2-2 0-16,-1-4 1 16,3-1-1-16,0 0-2 0,5 1 0 15,-1-1-2-15,1 1 0 16,0-1-2-16,-1 0 1 16,0-1-2-16,0 1 0 15,1 0 0-15,0 0-1 16,0 1 0-16,0 0 0 15,0-1 0-15,0 0 1 16,0 1 1-16,0 0 1 16,9 1 3-16,4 2 3 15,30 7 2-15,-18-3 2 0,5-7 1 16,7 3 0-16,1 0-1 16,-12-6-1-16,7 6-1 15,-11 0-3-15,-9-3-2 16,-4 0 0-16,-9 0-2 15,0 0-1-15,-6-3 2 16,6 3-36-16,0 0-75 16,0-1 72-16</inkml:trace>
  <inkml:trace contextRef="#ctx0" brushRef="#br0" timeOffset="18342.813">10094 10201 152 0,'16'-7'116'15,"-4"-1"38"-15,1 1 6 16,-6-4 6-16,-3-6 0 0,5 11-5 15,-3-5-5-15,-1 10-10 16,-1-1-8-16,-3-7-13 16,-2 4-4-16,1-4-11 15,-1 6-5-15,-2 3-19 16,0 0-13-16,2 0-24 16,0 0-10-16,-1 0-12 15,-11 18-4-15,-38 29-5 16,28-15-3-16,-9-7-5 15,3 4-3-15,-1 8-3 16,-12-6-1-16,10 10-1 16,-2 0 0-16,6 7 1 15,12 6 1-15,2-1 1 16,2 2-1-16,8-11 0 0,1-6-1 16,14-3 0-1,3-6 0-15,8-1 1 0,1-5 0 16,1-9-1-16,9-1 1 15,-6-7-24-15,8 1-50 16,-13-7-154-16,-1-1-370 16,11-6 390-16</inkml:trace>
  <inkml:trace contextRef="#ctx0" brushRef="#br0" timeOffset="24105.317">10445 10360 402 0,'5'-8'260'0,"-3"3"10"16,-1 0-39-16,0 3-51 16,1 0-19-16,7-1-29 15,-9 0-9-15,2-2-12 16,1-2-5-16,-2-1-11 16,-1 6-9-16,0 1-22 15,-1 0-11-15,1 0-18 16,0 0-7-16,0 0-6 15,0 0-2-15,0 1-6 0,0 2-1 16,1 21-4-16,-13 29-2 16,3-23-3-16,4 3 0 15,-8 0 0-15,14 2-2 16,-15-4 2-16,1 4-1 16,1-1 0-16,-6-7 0 15,11-1 0-15,-5-6 0 16,-1-4-1-16,5 0 0 0,0-8 0 15,5-2 1-15,3-5 2 16,-1-1-11-16,1-1-71 16,0 1-59-16,2-7-259 15,0-7 250-15</inkml:trace>
  <inkml:trace contextRef="#ctx0" brushRef="#br0" timeOffset="24478.555">10616 10626 1059 0,'-1'-1'460'16,"0"0"-236"-16,1 0-41 15,0-1-67-15,-1 1-26 16,0 0-31-16,-1 1-9 0,1 0 0 16,-2 10 2-16,0 5-12 15,-8 24-6-15,12-26-12 16,-6-11-7-16,1 2-5 15,5 1-2-15,-3-3 0 16,1-2 1-16,0 0 0 16,0 0-19-16,0 0-108 15,0 0-115-15,1 0 140 16</inkml:trace>
  <inkml:trace contextRef="#ctx0" brushRef="#br0" timeOffset="27986.164">11245 10307 240 0,'35'-6'147'0,"-21"7"0"16,-12-1-4-16,4-1-15 15,-1-3-7-15,-7-2-11 16,7 4-3-16,-3-3 2 16,4 5-1-16,-3 0-10 15,-3-1-8-15,0 0-16 0,0 0-8 16,0 0-5-16,0 1-1 16,0 0-7-16,0 0-6 15,0 0-10-15,0 0-5 16,0 0-1-16,0 0 4 15,-1 0 4-15,0 0-1 16,-20 6-8-16,-27 31-4 16,28-27-10-16,-1-5-1 15,3 1-2-15,-2-4-1 0,4-2-2 16,-2 1-2-16,3-2-1 16,3-1-1-16,2 2-1 15,2 0-1-15,4 0-1 16,-1 0-1-16,-1 0 0 15,3 0-1-15,-2 2-1 16,5-2 0-16,-1 0 0 16,0 0 0-16,0 0 0 15,0 0 1-15,0 0-1 16,0 0 1-16,0 0 0 16,-1 0 0-16,1 1-1 15,-3 4 0-15,1 1 0 16,-2 1 1-16,0 0-1 15,-1 0 1-15,1 0 0 16,-1-3-1-16,2 1 0 16,-1 0 0-16,0 1 0 0,3 0-1 15,0-2 1-15,1-3-1 16,0-1 1-16,0 0 0 16,-1 0 2-16,2 0 0 15,0 0-1-15,0 0-1 16,0 0 0-16,9 0 1 15,7-1-1-15,28-2 0 16,-25 3-1-16,3 0 0 16,-10 0 0-16,3 0 0 0,2 5-1 15,-7 0 0-15,0 5 1 16,-2 2 0-16,-3 2 1 16,-5 5 0-16,6 1 0 15,1 3 1-15,-12-1 0 16,11 7 1-16,-11-6-1 15,0 2 2-15,5-7 0 16,-9-8 0-16,-1 3 1 16,-3-9 1-16,-8 7 0 15,1-6 6-15,-10-2 14 16,-7-1 0-16,7-5 2 16,3 2-5-16,5-6-14 15,13 6-2-15,-3-1-4 0,-9-10 0 16,7 3-1-16,-1 1 0 15,3 1-1-15,6 7 0 16,3 3-3-16,2 0 0 16,0-3-28-16,1 0-34 15,0 0-107-15,0 0-96 16,5 0 164-16</inkml:trace>
  <inkml:trace contextRef="#ctx0" brushRef="#br0" timeOffset="29005.552">11825 10252 526 0,'2'-6'347'0,"-5"4"15"0,3 2-114 16,-2-1-88-16,1 1-26 15,0 0-27-15,0 0-11 16,0 0-12-16,-1 0-2 16,-10 1-6-16,-6 1-3 15,-24 30-13-15,22-33-5 0,0 5-18 16,3 0-8-16,-5-3-12 16,4 10-5-16,-4-12-4 15,-1 2-3-15,-3 6-2 16,2-7-1-16,8 4-1 15,4 6 0-15,-5-10-1 16,8 6 0-16,-4 0 0 16,-1-7-1-16,21 5 0 15,-12-1-1-15,5 2 1 16,2 2 0-16,-4-1 0 16,14 5 1-16,-7-5 1 15,8 4-1-15,-6-4 2 16,-11-3-1-16,2 4 1 15,-15-2 0-15,12 2 0 16,1 0 1-16,2 0-1 0,9 2 0 16,-14 1-1-16,-1-2 1 15,0 0-1-15,-5-2 0 16,13-3 0-16,9 3 0 16,-9-5 2-16,-1-1 0 15,-5-4 0-15,5 3 0 16,1 0-2-16,0 0-1 15,1 0-2-15,17-7 0 16,24-26 0-16,-21 26 0 0,-1 4 0 16,2 2 0-16,-1 2 0 15,-7 3 1-15,-2 3-1 16,-1 3 0-16,0 0 1 16,-5 5 0-16,0 1 1 15,-4 8 0-15,-1 0 0 16,1 3 1-16,-2-1 0 15,0-6 1-15,-3 3 0 16,-3-1 0-16,-3 2 1 16,-3-3-1-16,-8 0 3 15,-5-10-1-15,-4-3 1 16,4 6 0-16,-2-12 0 16,-1 7-1-16,1-8 0 15,-2-8 0-15,11 0 0 0,-1 1-2 16,7 0 0-16,0-1-1 15,1 2-1-15,4-4 0 16,-2-4 0-16,4 9-1 16,-1-4 0-16,5 5-25 15,1 4-63-15,-6-9-49 16,10 9-154-16,3 5-151 16,12 2 285-16</inkml:trace>
  <inkml:trace contextRef="#ctx0" brushRef="#br0" timeOffset="29851.99">12152 10341 425 0,'-2'-2'255'0,"5"-1"-37"15,-1-1-59-15,-2 3-14 16,0 0-3-16,0 0-1 15,0 0-11-15,0 0-9 16,0 0-25-16,0 0-12 16,0 0-17-16,0 0-2 0,0-1-9 15,0 1-1-15,0 0 0 16,-1 0-1-16,0 0-8 16,-3 0-3-16,-20-2-12 15,-27 5-5-15,28 3-8 16,-6 0-4-16,1 1-6 15,-2-5-2-15,4 9-2 16,14 1-2-16,-6-2-1 16,8 3 0-16,-5-4-1 15,0 2-2-15,13-2 0 16,-7 2 0-16,11 2 0 16,1-3 1-16,6 4 0 15,11 0 1-15,-3-2 0 16,-1-1 0-16,-3-6 1 15,-3-1 0-15,2-7 2 16,-4-2-1-16,13-4 1 16,2-5-1-16,7 0-7 0,6-2-5 15,-6-3-8-15,-5 1 1 16,-6 1 7-16,-3 1 5 16,-4 8 5-16,-4 3 1 15,-4 7-1-15,-3-1-2 16,-5 6 0-16,-1 0-2 15,-10 3 3-15,0 7 1 16,0 6 0-16,-5 0 2 0,5 7 0 16,-1 0 1-16,2 7-1 15,3 2 0-15,-10-10-1 16,9 3-1-16,-1-10 0 16,0 0 0-16,13 5 0 15,-2-5 1-15,0-4 0 16,3-3-1-16,-1-6 0 15,-2-2 1-15,0 0-1 16,4-4 2-16,2-2-12 16,-4-1-25-16,0 0-92 15,14-7-95-15,38-21 135 16</inkml:trace>
  <inkml:trace contextRef="#ctx0" brushRef="#br0" timeOffset="30204.743">12489 10297 979 0,'-2'-1'458'0,"0"-1"-187"0,2 4-132 16,-1-2-30-16,1 0-25 15,-1 0 1-15,-1 5-17 16,1 12-4-16,-7 29-3 16,-3-26-3-16,4 4-12 15,-4 5-6-15,5 4-12 16,-5 1-5-16,-1-1-8 16,-7-8-3-16,4 2-4 15,10-1-2-15,1 6-1 16,6 0-1-16,-2-9 1 15,2-1-11-15,-5-14-79 16,-9-1-59-16,5-3 83 16</inkml:trace>
  <inkml:trace contextRef="#ctx0" brushRef="#br0" timeOffset="30924.105">13031 10490 938 0,'31'-32'427'0,"-30"30"-208"16,-1 2-49-16,-1 4-70 16,0-4-24-16,-1 0-8 15,1 3 5-15,-4 11 5 16,-2-1 0-16,-30 37-7 15,16-27-8-15,-6 5-17 16,6 2-7-16,0-2-12 16,-7-4-6-16,4-6-9 15,-9 1-1-15,2-7-4 16,5-2-1-16,5-2-1 16,5-5 0-16,8-1 0 15,4 0 1-15,-2-3-52 0,6-1-54 16,0 1-148-16,0 0-127 15,0 0 233-15</inkml:trace>
  <inkml:trace contextRef="#ctx0" brushRef="#br0" timeOffset="31225.599">12879 10524 714 0,'2'-7'429'0,"-12"5"-28"0,11 3-205 16,0 5-28-16,-2 4-40 16,11 4-14-16,-5 2-19 15,1-3-12-15,14 7-20 16,-6-5-7-16,1 4-17 16,-3 0-9-16,-3 0-12 15,1 0-5-15,-1-7-4 16,2 0-1-16,-7-8-1 15,-3 4 1-15,4 1-2 16,-3-4 1-16,-1 0-44 16,2-4-28-16,-3-2-111 15,0 0-115-15,0 0 188 16</inkml:trace>
  <inkml:trace contextRef="#ctx0" brushRef="#br0" timeOffset="31651.051">13530 10364 1013 0,'-2'-2'502'15,"1"0"-173"-15,1 1-129 16,-1 0-36-16,0-1-57 16,0 1-27-16,0 0-44 15,-1 1-12-15,1 0-13 16,0 0 0-16,0 0 2 16,-4 17 2-16,-15 30 5 15,11-22 0-15,-8 6-1 16,5-2-3-16,3 2-6 15,-1 3-1-15,11-2-3 0,-10-5-1 16,-8-3 0-16,7-8-1 16,-6-2 0-16,19 6-1 15,-5-8 1-15,1-1-25 16,0-5-61-16,1-6-40 16,9 0-135-16,-4-5-65 15,10-10 204-15</inkml:trace>
  <inkml:trace contextRef="#ctx0" brushRef="#br0" timeOffset="32185.132">13879 10295 857 0,'0'-2'454'15,"0"2"-116"-15,-7 5-140 16,-9 1-35-16,2 5-42 16,-4 1-16-16,-2 4-29 15,10 5-12-15,-12 4-13 16,6 0-5-16,-2 4-12 16,-3-2-3-16,7 2-9 15,0-1-3-15,11 3-8 0,2 5-3 16,-5-12-3-1,11 5 0-15,-5-10-1 0,1-6 0 16,10 4-1-16,-4-6 0 16,7-5 2-16,2 1 1 15,1-6 3-15,2-3 1 16,0-9-1-16,2 0-1 16,-3-11-3-16,5-4 0 15,8-3-2-15,-2-6 0 0,7 0-2 16,-11 1 0-16,-11-5-1 15,-8 1 1-15,-8 6 1 16,-2 4-1-16,-6 11-1 16,-2 2 0-16,-7-3-1 15,-6 6-2-15,0 4 1 16,1 2-1-16,7 6-2 16,5 0 2-16,0 0-41 15,7 5-30-15,-5 5-89 16,8-2-78-16,-1 1-248 15,-2 0 309-15</inkml:trace>
  <inkml:trace contextRef="#ctx0" brushRef="#br0" timeOffset="32580.871">14184 10098 676 0,'0'-1'395'16,"-1"0"-48"-16,1 0-162 15,0 0-23-15,0 1-32 16,7 0-6-16,15 4-27 16,29-1-14-16,-8-4-16 15,-13 2-8-15,-12 3-8 16,15-3-10-16,-41 5-17 15,-7-3-6-15,15-10-1 16,3 1-13-16,15 4-82 0,-6 6-55 16,9-1 72-16</inkml:trace>
  <inkml:trace contextRef="#ctx0" brushRef="#br0" timeOffset="33575.248">14691 9930 512 0,'-1'-2'300'0,"0"1"-21"15,-1 1-58-15,-6 1-65 16,7-1-20-16,1 0-33 16,2 0-13-16,26 5-5 15,-22 5 0-15,-7-9 6 16,0 2-1-16,-26-1-7 15,54-6-5-15,5 2-16 16,9-5-7-16,11 1-14 16,-19 0-7-16,-39 4-14 15,7-3-4-15,-12 7-7 0,20-5-3 16,8 3-1-16,3 0-2 16,8-5-2-16,-26 10 0 15,-3 5 1-15,-7 0 0 16,-1 3 2-16,-27 1 0 15,13 0 0-15,-19 17 0 16,-9 5-1-16,56-10-1 16,-32 8 1-16,39-27-1 0,0 1 0 15,-31 0 1-15,13-15 0 16,-2 8 0-16,-2-1 0 16,-2-4-1-16,27-1 1 15,-27 9-2-15,-8 3-1 16,27-7 0-16,9-5-1 15,-34 7 0-15,30-14 0 16,-9 5 1-16,-5 11-2 16,3-4 4-16,3 5 12 15,-5-5 8-15,1 0 13 16,29 3 2-16,65-3 2 16,-41-6-3-16,-26 6-7 15,2-6-4-15,-10 3-11 16,-4-3-3-16,-5 3-4 15,-3 4 1-15,-5-1-29 0,2 0-14 16,-4-1-46-16,0 0 44 16</inkml:trace>
  <inkml:trace contextRef="#ctx0" brushRef="#br0" timeOffset="34617.547">15487 10121 467 0,'-3'3'261'0,"-4"-6"-29"15,5 1-25-15,-2 3-27 16,0-17-18-16,0 20-23 16,5-4-7-16,-5-9-7 15,0 20-4-15,6-14-16 16,-4 0-12-16,2 4-32 15,0-2-11-15,0 1-9 16,2 1-2-16,4 22-1 16,29 38 0-16,-17-21-6 15,3 5-3-15,12-15-5 16,-19 3-3-16,-14 8-5 16,6-5-1-16,-21 18-2 15,11-16 2-15,2-5 4 16,-18 2 2-16,-4-3 1 15,-16 13-3-15,-2-8-5 0,0-2-3 16,21-14-3-16,-10-2-1 16,-24 5-13-16,11-5-27 15,-1-7-77-15,7-2-69 16,30-4 107-16</inkml:trace>
  <inkml:trace contextRef="#ctx0" brushRef="#br0" timeOffset="72595.693">1682 12438 218 0,'0'-1'175'15,"5"-14"36"-15,-3 9-23 16,17-28-49-16,-16 29-18 15,3 9-19-15,-6-12-2 16,0 7-4-16,0 4-2 16,-5-9-11-16,7 11-6 0,-3 3-10 15,-1-14-5-15,3 18-6 16,-5-12-4-16,4-2-11 16,-2 2-6-16,1-1-13 15,1 1-5-15,-2 0-6 16,2 4-2-16,-1 10-1 15,-1 0-1-15,-9 34 1 16,1-25-1-16,2 10 0 16,2 1-1-16,2 1 0 15,2-3-1-15,-6-1-1 16,0 2-1-16,-2 1 0 16,3 0-1-16,2-2 0 15,0-5-1-15,-2-12 1 16,3-4 0-16,-3-4 1 15,5 1 0-15,1-3 0 0,1-2 2 16,3-2-24-16,-3-2-38 16,0 0-142-16,1 0-112 15,11-8 187-15</inkml:trace>
  <inkml:trace contextRef="#ctx0" brushRef="#br0" timeOffset="73003.141">1844 12808 2347 0,'0'4'1'0,"0"-4"2"16,8 9 2-16,-9-14 1 15,0 2 2-15,2 3-32 0,-2-1-43 16,0 0-148-16,1 0-133 16,3-19 212-16</inkml:trace>
  <inkml:trace contextRef="#ctx0" brushRef="#br0" timeOffset="73761.251">2364 12416 642 0,'-6'-1'345'15,"9"1"-93"-15,-7-3-87 16,3 3-19-16,1 0-39 15,-1 0-16-15,0 0-17 16,-3 5-2-16,-10 0-1 16,-27 34-3-16,23-28-8 0,3 4-8 15,-4 6-15-15,3 2-5 16,-3 1-6-16,2 0-5 16,-2-1-8-16,5 1-3 15,6 1-5-15,2 0-2 16,6-3 0-16,-3-3-2 15,2-2 0-15,1-6 0 0,-1 1-1 16,3 3 0-16,3-6 2 16,-1 2 0-16,13-4 2 15,-4-7 0-15,6-4 1 16,4-7-1-16,3-8 0 16,3-1 1-16,2-3-1 15,16 5 1-15,-14-6-1 16,-4-2 0-16,5 0 0 15,-20-1 0-15,2 2 1 16,0-1 0-16,-11 6 2 16,-2 2 0-16,-1 4 2 15,-7-5 3-15,-5 9 10 16,-6-5 3-16,8 5 2 16,0 4-2-16,-1-4-9 15,2 5-3-15,-14-1-4 0,6 3-1 16,-5-2-3-16,-3 1 0 15,22 4-2-15,-14 0-1 16,9 5-1-16,-4-4 0 16,-5 8-1-16,7-2 0 15,-5-1 0-15,12 5-6 16,-6-9-99-16,10 7-71 16,12-2 105-16</inkml:trace>
  <inkml:trace contextRef="#ctx0" brushRef="#br0" timeOffset="74582.375">2759 12372 534 0,'-7'0'299'16,"3"0"-44"-16,-2-6-43 15,6 8-61-15,-2-2-26 16,3 0-41-16,-1 0-14 16,0 0-7-16,0 0 1 0,0 0 8 15,0 0 3-15,15 5-1 16,8 1-3-16,29 2-11 16,-34-8-7-16,-6-12-13 15,-5 6-6-15,17 6-7 16,-2-6-5-16,-5 9-6 15,8-4-4-15,-14 4-6 16,3-3 0-16,-3 4-2 16,-10 4 0-16,1 4 4 15,-1 1 2-15,-1 1 4 16,0 11 3-16,-12-5 2 16,-5 4 0-16,1 3-1 15,-1-7-1-15,-8 7-5 16,1 3-2-16,-8 2-3 15,-7-2-1-15,14 2-1 16,-7-7-1-16,5 2 1 0,7-1 0 16,-6-6 0-1,11-2 0-15,0-8 0 0,-3-6 1 16,11-4 0-16,1 0 1 16,2-4-1-16,8 3 0 15,-7 1-3-15,3-4-2 16,0 2-3-16,0 1-1 15,5-2 1-15,14-7 0 16,33-25 2-16,-23 29 1 16,3 6 1-16,6 1 0 0,-2 2 1 15,-3 2-2-15,-6-3 1 16,-5-2 0-16,-5 2 0 16,-1-2 1-16,-1 1-1 15,-3 3 2-15,-2-7 0 16,-2 3 2-16,0-3 1 15,1-3 3-15,-2 1-29 16,2-4-51-16,-2-2-162 16,-1 1 148-16</inkml:trace>
  <inkml:trace contextRef="#ctx0" brushRef="#br0" timeOffset="79817.819">3295 12358 438 0,'4'-2'256'0,"-4"0"-28"16,0 1-27-16,4-1-53 15,-1 1-23-15,0 0-30 16,-3 0-15-16,0 0-17 16,0 0-2-16,0 0-6 15,0-1-2-15,0 2-5 16,0 0-6-16,0 0-10 15,0 0-2-15,0 0-5 0,3 6-2 16,-2 9-6-16,-3 35-1 16,-14-30-4-16,-2-5-3 15,-1 5-3-15,-8-1-1 16,6 4-2-16,1 3 0 16,3-1 0-16,0-4-1 15,5 6 0-15,-1-5-1 16,4 1-1-16,5 4 1 15,0-5-1-15,2 2 0 0,2-6-1 16,6 0 0-16,3-7 0 16,3-6 1-16,2 7 1 15,-4-12 1-15,5 1 4 16,4 2 1-16,4-13 5 16,13 6 1-16,-4-15 1 15,-7-6-1-15,3-4-5 16,-7 0-1-16,-9 6-3 15,10 5 0-15,-17 2 0 16,0 3 1-16,7 7 1 16,-18-5 2-16,6 6 0 15,-4-2 1-15,4 2-1 16,3 3-2-16,-9-1-2 16,-5 3-2-16,-3 1-2 0,-2-1 0 15,12 7-2-15,-9-2-1 16,-11 0 0-16,6 6-1 15,2-3-1-15,17 6 1 16,9 1 1-16,-11-3 0 16,5 3 3-16,2-2 0 15,-1-1 0-15,10 0 0 16,-4 1 1-16,-8-5 1 16,4-1-1-16,4 2 1 0,-9-9-2 15,-1 1-35-15,9-1-76 16,-9-7-67-16,16-3-252 15,-4-4 278-15</inkml:trace>
  <inkml:trace contextRef="#ctx0" brushRef="#br0" timeOffset="81082.475">3664 12386 290 0,'0'0'204'0,"0"0"11"16,0 0-30-16,-1 0-50 15,0 0-15-15,0 0-15 16,0 0-4-16,0 0-11 16,0 0-7-16,0 0-11 15,-1 0-6-15,1 1-9 16,0-1-5-16,0 0-8 16,0 0-4-16,0 0-5 15,0 0-4-15,0 0 0 16,1 0 3-16,0 0 3 15,0 0 3-15,6 4-6 16,14-2-4-16,36-16-12 16,-25-9-6-16,-3 7-5 15,2 2-2-15,-11 4-2 16,-1 4 0-16,-3 1 0 0,-1 2-2 16,-7 3-1-1,-8 1 0-15,4 9 0 0,-1-3 0 16,-2 18 4-16,2-7 1 15,-12 8 3-15,3 6 1 16,-4-7 3-16,-8 8 2 16,5-2 1-16,-2 0-1 15,-2-2-4-15,-3-2 0 16,-2 0-1-16,-3-4-1 16,0 0 0-16,5-4 0 0,2-3-1 15,1-1-1-15,5-3-3 16,2-4 1-16,1-2-2 15,0 0 1-15,0-6-1 16,4 6 0-16,0-1 0 16,4-5-1-16,2 5-1 15,0-4-2-15,-1-2-2 16,0 0 0-16,1 0 2 16,0 0 2-16,5 0 3 15,7 0 8-15,7-3 8 16,25-8 6-16,-19 9 4 15,3 0-1-15,2 1-5 16,9 3-4-16,-13 0-6 0,3 3-3 16,-10-3-4-16,-14-2-1 15,13 1 1-15,-14-6-1 16,7 5 1-16,5 1 1 16,-5-5 1-16,3 5-1 15,-5-4 2-15,-2-2-2 16,2 6-1-16,-6-8 1 15,1 2-31-15,-1 1-37 16,-5-6-153-16,5 6-12 16,3 0 121-16</inkml:trace>
  <inkml:trace contextRef="#ctx0" brushRef="#br0" timeOffset="82316.028">4803 12499 414 0,'0'-7'294'0,"0"-4"-5"0,4 3-63 16,-12-1-26-16,12 7-39 16,0 1-13-16,-4 1-31 15,0 0-17-15,0 0-27 16,0 0-12-16,-1 0-18 15,-8 14-1-15,-21 39-3 16,15-30-4-16,-1 4-7 16,-3-2-7-16,-11-1-9 15,-6 2-2-15,3-4-1 16,0-2-2-16,6-4 0 16,9 4-1-16,3-9 2 15,-1-4-2-15,6-2-7 16,-2-6-26-16,7 1-86 15,4 1-50-15,1-4-153 0,0 2-119 16,0 0 283-16</inkml:trace>
  <inkml:trace contextRef="#ctx0" brushRef="#br0" timeOffset="82615.863">4622 12466 795 0,'1'-6'418'0,"2"8"-127"16,-1 3-68-16,-2-3-92 15,0-2-22-15,-2 0-23 16,2 6-10-16,2 16-9 16,5 28-14-16,0-26-6 15,5 0-7-15,2-3-12 16,-7-2-5-16,4-4-9 15,5 1-3-15,0-1-3 16,2 0 0-16,-2-4 0 16,-12-6 1-16,4-3-22 15,4-5-45-15,-1-7-138 16,8-2-196-16,13-4 244 16</inkml:trace>
  <inkml:trace contextRef="#ctx0" brushRef="#br0" timeOffset="83002.579">5292 12287 1029 0,'1'-6'480'0,"1"2"-181"16,-6 0-77-16,3 3-78 16,0 0-39-16,0 1-62 15,0 0-21-15,1 0-19 16,2 19 2-16,2 38 6 16,-10-30 0-16,-1 6 6 15,5 0 0-15,-7-1-3 16,11 5 0-16,-3-5-5 15,-12-1-1-15,11-3-2 16,-10-3 0-16,4-3 1 16,11 2 0-16,-9-10 0 15,-1-3 4-15,-1-8-31 0,-6-6-41 16,14-6-152-16,4-6-120 16,15-9 201-16</inkml:trace>
  <inkml:trace contextRef="#ctx0" brushRef="#br0" timeOffset="83538.523">5767 12239 1070 0,'-3'3'454'0,"-4"3"-250"16,17 7-28-16,-16-1-47 15,-7 0-24-15,-4 7-36 16,-15-7-12-16,12 12-11 16,1 7-3-16,-4-6-2 15,3 10-5-15,-7-9-6 16,1 1-2-16,8 1-10 16,6-3-3-16,7 4-8 15,-3-4-2-15,8 1-2 16,-1-5 0-16,10 1-1 15,0-4 1-15,5-2-1 0,1 0 0 16,2-10 1-16,6 2 1 16,0-9 3-16,6-6 3 15,0-6 2-15,-9-12 0 16,18-4-4-16,-6-5-2 16,2-2-2-16,9 5-2 15,-18-7-1-15,0 4 0 0,-12 0 1 16,-5-7-1-16,-8 11 3 15,-7 1 0-15,-5 11-3 16,-4 10-1-16,-11 5-2 16,-6 3-2-16,3 7 1 15,-4 7 0-15,4-5 3 16,7 2-8-16,-1-8-46 16,3-7-42-16,9 3-128 15,11-4-193-15,-5-11 274 16</inkml:trace>
  <inkml:trace contextRef="#ctx0" brushRef="#br0" timeOffset="84382.45">6259 12076 301 0,'-33'-12'206'0,"33"10"20"15,-4 3-24-15,9-1-29 16,-5 0-11-16,-1-1-25 16,0 0-10-16,0 0-17 15,1 0-7-15,0 0-6 16,0 1-3-16,0 0-6 15,0-1-7-15,0 0-12 16,0-1-5-16,0 2-16 16,3 0-5-16,6 0-5 15,3 0-2-15,8 0-1 16,24 4-1-16,-16-4-4 16,-2 0-2-16,-3-1-8 15,0-3-3-15,-1 3-6 16,1 0-2-16,-1-1-3 0,-5-1 0 15,-6-2-1-15,-4 2 1 16,-5 1 0-16,4 7-1 16,-11-2-7-16,4-2-14 15,1 10-64-15,-8-11-42 16,3 7-80-16,-3 1-65 16,-2-5 173-16</inkml:trace>
  <inkml:trace contextRef="#ctx0" brushRef="#br0" timeOffset="85248.423">6889 11772 783 0,'0'-1'374'0,"0"0"-134"16,0 0-28-16,0-1-47 15,1-2-20-15,-1 2-35 16,0-1-11-16,0 1-25 16,0 0-12-16,0 1-21 15,0 0-9-15,0 0-10 16,0 1-2-16,0 0-4 15,-1 1-2-15,-5 23-7 16,-13 32-1-16,7-27-1 16,1 2-1-16,6-1 0 0,-2-9 0 15,1-6-1-15,0-5 0 16,1-7 0-16,0 2-1 16,5-5 1-16,-1 2 4 15,1-3 3-15,0 0 1 16,0 0-2-16,0-1-6 15,1-4-9-15,4-7-6 16,1-1-2-16,20-29 1 16,-15 32 5-16,-4 10 2 15,-4 0 0 1,2 1-2-16,3 0-2 0,4 8 0 0,-5 8 5 16,0-7 3-16,4 7 3 15,-2-8 3-15,10-1 0 16,-3 1 0-16,5-7 1 15,-1 0 0-15,1-2 0 16,4 1 1-16,-9-4 2 16,0-1-10-16,-11-7-70 15,-2 2-41-15,6-2-153 16,0-1 159-16</inkml:trace>
  <inkml:trace contextRef="#ctx0" brushRef="#br0" timeOffset="85668.626">7246 11733 506 0,'-3'-2'350'0,"-1"-1"53"16,-2 3-132-16,5 0-96 15,0 0-31-15,-1 0-60 16,1 0-17-16,0 0-17 16,-7 5-6-16,5 6-5 15,-17 4 1-15,-17 39-7 16,37-21-3-16,-9 6-5 15,3-1-4-15,-11-2-6 16,4-7-2-16,0-4-5 16,-2 0-2-16,7-2-2 15,-9-5 0-15,3-4-1 16,4-1 1-16,5-5 0 0,4 1 0 16,1-6-1-16,3 0-25 15,0-4-78-15,-3 0-59 16,0 0-337-16,0 0 326 15</inkml:trace>
  <inkml:trace contextRef="#ctx0" brushRef="#br0" timeOffset="86254.753">7380 11698 590 0,'-6'-3'307'0,"9"3"-75"15,-3 0-40-15,0 0-43 16,0 0-12-16,0 0-15 0,0 0 1 16,0 0-3-16,0 0-5 15,14 7-13-15,30 12-12 16,-23-22-27-16,7-2-13 16,4-2-19-16,0-1-8 15,2-2-10-15,-3 0-2 16,-10 2-4-16,1 2 0 15,-16 0-3-15,5 3-1 16,6 2-3-16,-12 1 0 0,7 6-2 16,-14 3 0-16,0 6 2 15,3 4 0-15,-14 4 3 16,15 9 0-16,-15 4-2 16,-6 4 1-16,5 5 0 15,-15-10 0-15,17 6 0 16,-12-6 0-16,7-8-1 15,-4 3 1-15,-3-9-1 16,11-3 1-16,1 0 1 16,4-4-1-16,-3-5 0 15,7-2 1-15,2-7-3 16,-1 0-21-16,5-5-102 16,-2 4-86-16,0 0 123 15</inkml:trace>
  <inkml:trace contextRef="#ctx0" brushRef="#br0" timeOffset="86538.642">7519 11952 904 0,'-1'-2'473'15,"0"1"-129"-15,1 0-137 16,0 0-31-16,5-4-46 16,16-4-17-16,27-3-36 15,-23 17-16-15,-9 0-22 16,6-5-7-16,3-2-14 16,2-4-5-16,2 2-4 15,-9-3-22-15,-4 2-92 16,-3 2-100-16,1-4 120 15</inkml:trace>
  <inkml:trace contextRef="#ctx0" brushRef="#br0" timeOffset="87298.946">8193 12493 365 0,'-6'0'253'0,"5"0"24"16,-6 4-42-16,4-4-60 15,1 0-21-15,-1 0-30 16,3-1-3-16,0 0 5 16,0-1 10-16,0 1 9 15,12-1-8-15,10 0-23 16,22-2-19-16,-17 3-28 15,5 9-8-15,-1-11-16 0,-2-4-7 16,2 6-13-16,1-7-2 16,-3 4-12-16,12 8-1 15,-19-7-2-15,-11-3-6 16,-3 6-14-16,-10-6-20 16,14 6-63-16,-9 1-31 15,-3 1-53-15,-2 4-23 16,1-6-78-16,-15 8-78 15,-37 26 232-15</inkml:trace>
  <inkml:trace contextRef="#ctx0" brushRef="#br0" timeOffset="87682.715">8140 12610 796 0,'-11'-5'382'0,"3"2"-141"16,4 2-26-16,4 1-55 0,6 1-23 16,-6-1-29-16,0 0-5 15,0 0-2-15,0 0 1 16,20 1-1-16,31 4-7 15,-21-1-8-15,-1 0-9 16,5-2-19-16,-2 0-11 16,-4-3-19-16,3-2-8 15,-6 2-8-15,7-4-3 0,-9 3-2 16,8 4-1-16,-20-2-2 16,-9 0-4-16,2 0-37 15,-18 0-31-15,18 1-92 16,-2 4-52-16,0-1-189 15,1 2 250-15</inkml:trace>
  <inkml:trace contextRef="#ctx0" brushRef="#br0" timeOffset="88731.653">9518 12250 215 0,'13'-4'179'0,"-11"3"49"16,7-1-25-16,26-5-34 16,-35 5-12-16,4 0-12 15,-4 2-9-15,-1-1-11 0,0 0-10 16,1 1-10-16,0 0 0 15,0 0-13-15,0 0-2 16,-1 0-14-16,0 0-9 16,-8 3-13-16,3 1-12 15,-24 6-20-15,-38 33-8 16,17-22-7-16,-6-2-1 16,8-1-2-16,4 0 1 15,8-4-3-15,1-5 1 16,15 1-1-16,2-1-1 15,10-5 3-15,7 0 0 0,2 1-5 16,-1-5 0-16,1 0-1 16,0 0-1-16,0 0 5 15,7 3 1-15,8 5-1 16,28 21 1-16,-31-16-1 16,-4-1 1-16,-2 4 1 15,-2 5 0-15,-5 0 2 16,-3 4-1-16,-7 0 0 15,0 0-1-15,-7 7-2 16,0 1 1-16,6 3-1 16,-1-1 0-16,0-3-1 15,11 0 0-15,-4-7 0 16,-6-6 0-16,11 2 0 16,-6-8 0-16,-3-6 0 0,6 4 1 15,-1-8 0-15,8 1 0 16,2-1 2-16,4-4 5 15,-3-5 0-15,-3 3 1 16,13 4-4-16,-11-6-5 16,6 1-1-16,7 6 0 15,-8-8 0-15,7 2 0 0,5 1 0 16,-8-3 0-16,4 4 1 16,-3 7-1-16,5-5 1 15,2 0-1-15,4-3 1 16,3-5 1-16,-5 4-1 15,-4-3 0-15,-4 6 1 16,-3 1-9-16,-1 2-37 16,4 5-33-16,3-4-88 15,-9-2-77-15,-10-2 152 16</inkml:trace>
  <inkml:trace contextRef="#ctx0" brushRef="#br0" timeOffset="89551.768">9839 12259 477 0,'0'-5'304'16,"-1"-4"-22"-16,2 6-58 15,0-2-14-15,-1 2-23 16,0 3-25-16,0 0-67 16,0 0-25-16,0 0-37 15,0 0-5-15,0 23 11 16,-4 34 2-16,-4-14 2 16,-2 3-1-16,-2 0-6 0,2 2-6 15,1-2-8 1,-2-2-4-16,-3 0-5 0,-3 2 0 15,-4-6-6-15,2 5 0 16,8 1-2-16,1-12-2 16,0-7 1-16,8-7-1 15,-5-20-1-15,3 3-1 16,4-4 8-16,0-9 3 16,13-2-3-16,1-14-7 15,4-16-30-15,2-5-18 0,3-8-33 16,1-5-2-1,4-7 20-15,3-1 13 0,4-6 35 16,0 5 8-16,0 13 5 16,-3 6 4-16,-4 17 19 15,4 6 8-15,-12 10 6 16,0 5-1-16,-2 19-7 16,-10 7-3-16,-3 13-4 15,3 9-1-15,-8 18-3 16,-2-1-1-16,-8 1-1 15,-6 0-1-15,-6-12-3 16,0 1-1-16,13 1-5 16,-4-3 0-16,12-4-1 15,-9-3-2-15,-2-2-1 16,12-3 0-16,-9-6 2 16,9 0-1-16,0-6 0 0,0-4 3 15,0-7-33-15,0 2-29 16,2-7-73-16,-6-3-96 15,3-10 146-15</inkml:trace>
  <inkml:trace contextRef="#ctx0" brushRef="#br0" timeOffset="89836.561">9835 12580 946 0,'-5'-2'447'0,"6"1"-192"16,1 0-31-16,-2-1-71 15,0 1-30-15,16 1-32 16,36 3-13-16,-13-3-24 16,-3 1-3-16,-11 0-27 15,5 0 1-15,-9 0-15 16,-3-1-9-16,-2-1 8 15,-3 0-18-15,-5-1-49 16,0-1-39-16,0-1-143 16,-1-3-185-16,4 1 280 15</inkml:trace>
  <inkml:trace contextRef="#ctx0" brushRef="#br0" timeOffset="90697.246">10476 12561 1014 0,'-8'-1'443'0,"-3"-1"-228"16,10 1-25-16,1 0-45 16,9 2-26-16,4 3-33 15,-15-4-9-15,-9 3-32 16,-3-2-5-16,-17-1-8 15,-1 4-15-15,7 3-3 16,-10-2-4-16,11 4-7 16,3-2-1-16,0 3-2 15,5 5 0-15,5 0-1 16,1 1-1-16,8 4-2 16,1 0 0-16,1 1 1 15,0-1-1-15,1-1 0 16,4 2 1-16,6-6 2 0,6-2-1 15,4-3 3-15,-3-9 2 16,1-10-13-16,3-7-6 16,1-9-8-16,11 2-3 15,-7-7 14-15,1 0 6 16,-3-8 7-16,-14-3-1 16,8 7-5-16,-10 5-1 15,-8 14-1-15,3 6-6 16,-7 4-7-16,6 8-1 0,-4 11 0 15,-2 3 9-15,-7 14 13 16,0 3 5-16,1 6 11 16,-2 10 4-16,6 5 5 15,-18 3-1-15,12 3-4 16,-10-4-2-16,-6 0-6 16,14 0-3-16,-10-1-3 15,10 1-2-15,0-1-1 16,1-6 1-16,4-1-1 15,-1-7 0-15,0-9 3 16,-4-5 0-16,-4-11 8 16,-2-4 1-16,-2-10 1 15,-1-3 1-15,-3-12-15 0,-2-2-7 16,6-5-6-16,7 0-5 16,3 1 7-16,4 4 4 15,-4-6 1-15,10 1 1 16,7-5 0-16,6-2 0 15,17 2 0-15,-6-3 0 16,8-2 1-16,3 3 2 16,-4-6 4-16,5 6 1 15,12 7 1-15,-6-5-3 0,-1 7 0 16,3-4-2-16,-15 2 1 16,-4-1-1-16,8 5 2 15,-13 4-2-15,1 5-36 16,3 2-26-16,-11 3-70 15,2-1-51-15,-3 0-144 16,0 0 204-16</inkml:trace>
  <inkml:trace contextRef="#ctx0" brushRef="#br0" timeOffset="91223.722">10893 11969 370 0,'11'-2'224'0,"-10"-5"15"16,9 5-18-16,-9-1-10 15,-4 3-9-15,9 3-38 16,-16-3-10-16,8 7-23 15,1-3-11-15,-12 5-15 16,13 4-11-16,-11 6-17 16,-1 6-10-16,-2 3-15 15,-4 7-5-15,4 0-13 16,0 1-5-16,3-1-11 16,3-2-4-16,6 6-5 15,-5-12-1-15,3 0-2 16,-1-5 0-16,-2-14 0 15,5 4 1-15,2-5-19 0,0-4-22 16,0-9-105-16,0-9-72 16,0-10-388-16,5 1 385 15</inkml:trace>
  <inkml:trace contextRef="#ctx0" brushRef="#br0" timeOffset="91459.069">10995 12100 2036 0,'2'-2'-1'0</inkml:trace>
  <inkml:trace contextRef="#ctx0" brushRef="#br0" timeOffset="92548.161">10697 12118 246 0,'-31'-18'213'0,"27"16"30"16,2 1-38-16,-2 1-14 15,3 0-29-15,0 0-10 16,0 0-7-16,0 0-2 0,0-1-10 16,1 1-11-16,-1 0-30 15,1 0-14-15,0 0-20 16,0 0-7-16,0 0-8 15,12 4-1-15,10 4-2 16,31 9-2-16,-22-16-8 16,6 1-5-16,7-2-11 15,2-2-2-15,-8 1-4 16,-1-1-1-16,-19 1-6 16,1-1-14-16,-4 0-66 15,-4 2-51-15,-2 1-129 16,-12 2-195-16,-4 7 298 15</inkml:trace>
  <inkml:trace contextRef="#ctx0" brushRef="#br0" timeOffset="93681.905">11253 12191 414 0,'-1'-1'239'0,"0"0"-23"16,0 0-30-16,0 0-37 16,0 0-13-16,0 0-26 15,-1 0-12-15,1 0-14 16,0-1-4-16,0 1 6 15,0 0 0-15,0 0-13 16,1 0-5-16,0 0-16 16,0 0-5-16,18 0-7 15,37 0-5-15,-19-4-12 16,-2 1-1-16,-3 1-12 16,-6 2-2-16,-5 1-4 15,-3 1-4-15,0 1 2 0,-4 4-2 16,-5 2-1-16,2 5 0 15,-10 8 1-15,-3 0 1 16,-3 9 4-16,-7 5-1 16,8 2 0-16,-2 3 0 15,10 2-1-15,-4-5 0 16,-10 1 0-16,1-6 0 0,-11-4-1 16,15 1 1-16,-1-1-1 15,-7 1 0-15,6 2 0 16,-7-1 0-16,-3-1-1 15,16 2 0-15,-4-1 0 16,-1-4 0-16,6-2 1 16,-5-1 0-16,3-10 0 15,-2-2 0-15,-1-6 2 16,5-4 0-16,-2 0 7 16,2-1 4-16,0 0 8 15,0-1 4-15,-1 0 3 16,-16-5 1-16,-28-5-7 15,25 8-5-15,0 5-7 16,4 2-3-16,-2 2-3 16,3 4 1-16,-2-1-1 0,0-5 1 15,6 2-1-15,-4-8 0 16,6 1 0-16,-2 0-2 16,-2-2-1-16,10 3-1 15,-4-3 4-15,5 1-7 16,9-5-57-16,-4-4-51 15,12-12-131-15,3-1 142 0</inkml:trace>
  <inkml:trace contextRef="#ctx0" brushRef="#br0" timeOffset="94734.726">11991 11918 631 0,'-36'6'410'15,"26"-6"-199"-15,3 3-58 16,5 3-23-16,2-5-35 15,0 5-11-15,0-6-13 16,0 0-2-16,0 0-1 16,0 0-2-16,0 0 11 15,0 0 6-15,0 0-4 16,0 0-7-16,23 0-24 16,32-11-15-16,-18 1-15 15,-5-1-5-15,-4 1-7 0,3 3-2 16,-8 0 0-16,-3 4-2 15,-8 3-1-15,-7 9 0 16,-5 2 3-16,-3-3 3 16,-4 13 4-16,-2-2 1 15,-10 11-2-15,-3-2-1 16,-4 1-2-16,-3 0-1 0,0-5 0 16,-3-1 0-16,-8-5-2 15,9-2 1-15,5-4 0 16,7 2 0-16,8-7 0 15,2 0 1-15,-6-6 1 16,3-1-1-16,5 0 1 16,-5 0-1-16,14 0 0 15,-6-3 2-15,4 3 6 16,-1-1 1-16,0-1 8 16,0 1 1-16,0 0 0 15,0 0 0-15,1 0-8 16,0 0-3-16,0 0-8 15,6 0-2-15,5 0-1 16,-4 1 0-16,0 0-1 16,11 0 0-16,25 2 1 0,-14 4-1 15,-4-3 0-15,3-2 0 16,8 1 0-16,-8-1 0 16,1 1 0-16,-2 0 1 15,-3-1 0-15,-5 2 1 16,-5-4 2-16,-2-1 0 15,-3-1 1-15,-3-3 0 16,1 3-1-16,-2 1 1 16,-3 0-14-16,1 2-24 15,-3 0-81-15,0 0-36 0,0 0 83 16</inkml:trace>
  <inkml:trace contextRef="#ctx0" brushRef="#br0" timeOffset="99018.228">2350 14196 339 0,'4'-5'244'0,"-13"-6"9"16,14 5-59-16,-12-3-18 16,-1 1-38-16,11 10-14 0,-8-1-17 15,14 4-5-15,-4 1-5 16,-7-6-10-16,5 4-17 16,-14-2-5-16,-2-2-8 15,3 3-6-15,-7 3-14 16,-5-3-8-16,-3 6-12 15,0 2-5-15,-3-1-5 16,6 0-1-16,8-4-1 16,0 0 0-16,1-6 0 15,-2 6-2-15,-1-5-2 16,-1 5 0-16,7-1-1 16,2 1 0-16,3-1 0 15,0-4 0-15,2 3 0 16,-1-3 0-16,2 3-1 15,2 3 1-15,0-2 0 16,0 3 0-16,-3 2 1 0,0 0-1 16,-4 2 0-16,4 4 0 15,-2-2 0-15,5 6 1 16,-3 4-1-16,-5 0 0 16,-3 5 0-16,-5-1 0 15,9 4 0-15,0-6 1 16,4 4-1-16,1 5 1 15,-4-10-1-15,-4 0 1 16,9 0-1-16,-1-11 1 0,-7 4-1 16,15 6 1-16,-12-9 0 15,2 2-1-15,14-4 0 16,-14-3 0-16,11-3 0 16,-4-4 0-16,-10-3 6 15,4-6 1-15,-3-4 2 16,15 5-1-16,3-5-5 15,2 1-1-15,11 4-2 16,-15-5 0-16,4 3 0 16,-3 3 0-16,-2 2-2 15,6 2 0-15,-2 1 1 16,2 0-1-16,-1-1 2 16,0 2 1-16,-1-1 0 0,-1 1 1 15,-2 2-1-15,-2-2 1 16,6 1 0-16,-3-3 0 15,2-3 0-15,-1-4 0 16,-3-3 0-16,3 6 1 16,1-4 1-16,-1 3 1 15,6-2-13-15,-1 1-23 16,-1 3-66-16,0-4-54 0,1 6-163 16,11 1 196-1</inkml:trace>
  <inkml:trace contextRef="#ctx0" brushRef="#br0" timeOffset="99971.3">2603 14318 522 0,'4'-36'265'0,"-1"29"-66"16,0 4-16-16,-1 2-24 16,-1-1-11-16,-1 1-16 15,-1 0-6-15,0 0-12 16,0 0-6-16,0 0-20 16,1 0-14-16,0 0-31 15,0-1-12-15,-1 2-20 16,0 0-3-16,-5 23 2 15,-4 35 4-15,1-23 0 16,-3 3 0-16,3 8-2 0,-2-4-3 16,-3-1-2-16,6 5-1 15,-6-19-2-15,6 6 0 16,5-7 0-16,0-8-1 16,3-3 1-16,0-5 0 15,0-7 11-15,-4-5 4 16,7-6 0-16,1 0-2 15,-2-12-15-15,6-5-9 16,-4-15-21-16,-1-12-11 0,8-3-9 16,-2-1 3-16,10 12 16 15,-3 7 9-15,-3 4 12 16,8 5 2-16,-10 4-1 16,5 4 1-16,1 5 2 15,-1 8 0-15,1-3 7 16,0 4 4-16,1 11 9 15,-4-4 6-15,-1 11 2 16,-2 8 2-16,7-1-6 16,-3 8-3-16,-6 5-6 15,2-1-1-15,-18 2-3 16,-5-3 0-16,12 6-1 16,-10-4-1-16,13 0-1 15,-5-4 0-15,-6-6-1 16,2 1 0-16,-2-7 0 15,4 1 0-15,4-5 2 0,-3-8-10 16,-2 0-42-16,6-6-39 16,-2 1-102-16,0 0-76 15,-1-6 165-15</inkml:trace>
  <inkml:trace contextRef="#ctx0" brushRef="#br0" timeOffset="100285.389">2633 14466 607 0,'-10'2'394'16,"1"-2"-10"-16,10-4-151 16,-1 5-26-16,0-1-63 15,0-1-33-15,0 0-41 16,0 0-16-16,7 0-12 15,8-1 3-15,35-4-1 16,-29 5-2-16,6 0-7 16,1 1-5-16,-3 5-10 15,-2-1-4-15,-9-2-6 0,-7-2-2 16,2-3 2-16,1 1-11 16,-5-1-52-16,8 2-55 15,-5-2-154-15,-2-4-196 16,10 1 293-16</inkml:trace>
  <inkml:trace contextRef="#ctx0" brushRef="#br0" timeOffset="101151.758">3150 14429 773 0,'1'-2'401'16,"0"1"-117"-16,1 1-100 16,-2 0-17-16,0 0-44 15,0 0-18-15,-1 0-28 16,0 0-12-16,0 0-21 16,0 0-10-16,-14 4-11 15,-3 3-5-15,-29 18-4 16,24-19-3-16,2 9-5 15,3-1-2-15,4 1-2 16,7 6-1-16,2-3-1 0,1-4-2 16,2-3-1-16,-1-3-1 15,8 2-1-15,2 0 1 16,7-3 2-16,2 3 2 16,2-7 3-16,6-3 2 15,-6-3 1-15,-7-11 0 16,1-4-4-16,-2 3-2 15,1-12 0-15,4 5-2 16,-6 0 0-16,-3-2-1 0,-3 7-3 16,0 5-2-16,-1 4-9 15,2 10-2-15,-1 8 1 16,-4 7 0-16,-1 12 9 16,-4 3 3-16,1 17 1 15,0-5 2-15,1 6 2 16,-4 2 1-16,2-7 2 15,-3 8 2-15,-2-2 1 16,4-3 1-16,-2 0 1 16,0 1 0-16,1-1-1 15,-4 1-2-15,-2-11 1 16,0-3-1-16,-2-11 3 16,-3-9 2-16,2-3 3 15,4-3-1-15,-5-2 0 16,1-4-1-16,4-6-1 15,-4-5 0-15,6-6 0 0,9-1-1 16,-3-3-4-16,3-1-2 16,4 0-2-16,-4-6 0 15,4-2 2-15,4 1 0 16,9 2 4-16,1 2 3 16,12 4 5-16,1 3 2 15,-4-9 1-15,6 8-2 0,-4 0-6 16,-5-3 0-16,0 9-4 15,1 3 0-15,-6-6-1 16,4 4-1-16,3-1 0 16,-4-4 1-16,9 2 1 15,-4-1 0-15,-3 4 2 16,-2-2-8-16,-4 4-56 16,2-3-49-16,-1-1-150 15,0 4-170-15,4-1 273 16</inkml:trace>
  <inkml:trace contextRef="#ctx0" brushRef="#br0" timeOffset="101686.44">3476 13978 469 0,'4'-8'267'0,"0"4"-21"16,-1-3-18-16,-1 1-20 15,-1 1-13-15,0-2-23 16,-1 6-10-16,0-2-30 16,0 2-18-16,0 1-38 15,0 0-20-15,0 0-22 16,0 0 0-16,0 6 2 15,-3 17 1-15,-8 35-3 16,6-20-3-16,0 3-10 0,-3 4-5 16,-1-4-6-16,-2-7-2 15,4-3-1-15,2-9-1 16,8-5 0-16,-7-5 1 16,5-2-1-16,-6-7 2 15,3 0-31-15,2-5-28 16,-1 1-93-16,0 0-50 15,-4-5-175-15,-4-13 227 0</inkml:trace>
  <inkml:trace contextRef="#ctx0" brushRef="#br0" timeOffset="101952.204">3360 14101 818 0,'-2'-6'409'0,"7"4"-116"16,-3 2-36-16,-3-1-73 16,0 0-28-16,1 0-49 15,0 0-18-15,13-2-21 16,10 3-5-16,30 5-14 16,-29-1-9-16,2 2-14 15,-6-5-6-15,-7-7-7 0,0 5-1 16,-2-4 3-16,-2-4-13 15,-9 3-70-15,5-5-57 16,2 6-306-16,2-1 279 16</inkml:trace>
  <inkml:trace contextRef="#ctx0" brushRef="#br0" timeOffset="103336.265">3780 14109 253 0,'-1'0'181'0,"0"0"28"15,0 0-23-15,0 0-31 16,0 0-9-16,0 0-14 16,0 0-5-16,-1 0-8 15,1 0-2-15,0 0-10 16,0-1-1-16,0 0-13 16,0 0-13-16,0 0-22 15,0 0-11-15,1 1-17 16,0 0-3-16,0 0-2 15,4 0-3-15,6-1 0 16,0-1-2-16,6-4-5 16,39-11-3-16,-23 10-4 15,1 2-3-15,4 0-1 16,-13 2-1-16,3 2 0 16,-5 2 1-16,-6 9-1 15,-2-3 1-15,-4 7 3 16,-2-1 1-16,-2 0 3 15,2 9 0-15,-4 0-1 0,1-1 0 16,-2 6-2-16,-3-6 0 16,-2 0-1-16,-3 5-1 15,-2-4-1-15,3 5-1 16,-5 1 1-16,4 3-2 16,-2-4 1-16,-2-1-1 15,1 1-1-15,0-3 1 16,2 3 0-16,-1 0-1 0,3-3 0 15,0 0 0-15,-1-8 1 16,-1 1-1-16,3-9 0 16,0 0 1-16,1 3-1 15,0 0 2-15,-2-3 0 16,-2-6 2-16,1-2 2 16,-4-2 1-16,-2-1 2 15,0 2-2-15,-11-4-2 16,3 5 0-16,-8 1-1 15,4 0-1-15,9 3 0 16,-4-6-2-16,-1-1 1 16,-2-1 0-16,4 1-1 15,0-2 1-15,14 3 0 16,-6-3-1-16,-10-7-1 16,9 12-1-16,-1-1-1 0,2 1 0 15,10 6-2-15,-7-6-2 16,3 1-1-16,2 4 3 15,-1-3-46-15,1-2-35 16,1 0-79-16,0 0-79 0,0 0-265 16,3 5 329-16</inkml:trace>
  <inkml:trace contextRef="#ctx0" brushRef="#br0" timeOffset="103949.927">4584 14246 344 0,'-10'0'227'0,"3"0"10"16,2-4-35-16,-1 5-40 15,2 3-11-15,2 1-18 16,-3 0-5-16,2-5-17 16,4 0-11-16,-1 0-13 15,0 0-6-15,0 0-1 16,0 0 3-16,0 0-1 15,6 3-1-15,11 5-11 16,28 12-5-16,-22-20-12 16,17 4-6-16,-4 1-11 15,-3-5-6-15,-1-2-10 16,-12-1-4-16,0-3-4 16,8 6 0-16,-6-5-3 15,-7-1-1-15,-5 0-4 0,-6-1-15 16,-4 4-41-16,-3 1-34 15,-1 5-91-15,3-3-63 16,0 0-242-16,-11 7 305 16</inkml:trace>
  <inkml:trace contextRef="#ctx0" brushRef="#br0" timeOffset="104316.909">4483 14441 859 0,'-2'1'418'0,"-1"-1"-141"16,3 1-33-16,0-1-74 15,0-1-21-15,0 1-24 16,0 0-9-16,9 2-3 15,9 3-9-15,32 10-23 16,-17-7-7-16,-2-3-14 16,12-3-4-16,-8-2-13 15,-12-3-8-15,7 1-12 16,-5-1-4-16,-5-6-9 0,18 6 0 16,-17-7-4-16,-12 2-1 15,7 8-27-15,-13-3-29 16,1 10-60-16,5 3-50 15,-7 7 4-15,-3 3 82 16</inkml:trace>
  <inkml:trace contextRef="#ctx0" brushRef="#br0" timeOffset="130330.018">5495 14136 214 0,'0'0'181'0,"-1"0"39"16,-1 0-24-16,2 2-65 16,-2 7-20-16,1-9-19 15,0 0 0-15,1 0-3 16,0 0-2-16,0 0-14 16,0 0-11-16,0 0-10 15,0 0 0-15,0 0 0 16,0 0 0-16,0 0-5 15,0 0-5-15,0 0-7 16,0 1 3-16,4 2 2 16,7 2 0-16,6-1-4 0,34-7-8 15,-21-9-13-15,0 3-4 16,1 1-6-16,-2-3-3 16,1 8-1-16,-2 1 0 15,-2 0-1-15,-1 6 0 16,-11 1 0-16,2 0 0 15,-8 2-3-15,-8-1 1 0,0 5 2 16,-5 3 0-16,-5 2 5 16,-3 0 2-16,-2-5 0 15,7 7 1-15,-4-7-1 16,4 2 0-16,-7-3 0 16,-17-8-2-16,18 4 1 15,-4-4-1-15,12 3-2 16,-1-1-1-16,-4-1 0 15,10 1-1-15,-8-3 0 16,13-1 0-16,-5 4-1 16,-6-4 0-16,7 0 0 15,-1 0 0-15,1 0-1 16,0 0 1-16,0 0 0 16,0-1 0-16,4 0 0 15,17-5 0-15,11-4-1 0,-11 10 1 16,1-3-1-16,-11 2 0 15,10 2 0-15,-5 0-1 16,-3 5-1-16,3 3 0 16,-7 0 0-16,8 10 0 15,-7 2 2-15,-6-2 0 16,-9 5 1-16,-1-4 0 16,-4 3 1-16,-2 1 0 15,-3 1 1-15,-8 0-1 0,0 6 2 16,4-1 2-16,-3-3 9 15,5-3 4-15,-13-14 5 16,4 4 2-16,1-3-3 16,-7-5-1-16,8-5-2 15,-9-8 0-15,9-5-1 16,5 12-1-16,10-8-3 16,-3-5-3-16,0-5-4 15,4-13-3-15,-3 6-5 16,7 3-1-16,5 9-16 15,-1-5-25-15,5 4-92 16,3-1-77-16,-5-4 126 16</inkml:trace>
  <inkml:trace contextRef="#ctx0" brushRef="#br0" timeOffset="130851.729">6067 14473 884 0,'37'10'461'0,"-30"-13"-98"16,-8 3-81-16,4 0-75 0,-4-1-36 16,0 0-72-16,0 0-34 15,0 0-44-15,0 1-8 16,0 0-1-16,0 0 2 16,-2 4 0-16,-2 15-2 15,-13 20-3-15,25-7-3 16,-10-11-1-16,-9-11 1 15,8 1 0-15,-6-16 2 0,13 11 2 16,-3-5-2-16,-1-1-60 16,-1-1-60-16,2 0-168 15,2-6 167-15</inkml:trace>
  <inkml:trace contextRef="#ctx0" brushRef="#br0" timeOffset="131865.708">6456 14206 432 0,'-1'0'259'16,"-3"1"-33"-16,3-1-72 16,0 0-19-16,0 0-30 15,0 0-12-15,0 0-15 16,0 0 0-16,0 0 3 15,0 0 6-15,0 0 4 16,1 0 0-16,0 0-4 16,0 0-9-16,13-2-16 0,11-3-9 15,34-13-14-15,-20 0-3 16,-3-2-10-16,2-4-4 16,-4 3-8-16,-3 2-3 15,0 14-9-15,-8 1-2 16,-5 6-3-16,-6 7-1 15,-6 6 2-15,-5 5 2 16,-4 13 8-16,-10-5 4 16,-7 6 6-16,-4-1 0 15,5-6-2-15,-7 5 0 16,4-4-3-16,-5-2 2 0,-12-3 2 16,19-5 2-16,-9 1-1 15,8-1-1-15,17-11-5 16,-15 9-6-16,13-11-5 15,-1-1-1-15,-3 8 0 16,9-4 0-16,-1 1 2 16,-2 0 1-16,6-8 1 15,-2 7 1-15,-9 14-2 16,10-14-1-16,-3-1-1 16,4-7 0-16,-3-9 0 15,0 8-1-15,-11 17 0 16,17-9 0-16,10-6 2 15,-9 15 1-15,18-27 0 16,-4 7 2-16,17-5 1 0,8-11 0 16,-7 16 7-16,-13 2 6 15,-8 0 4-15,-1 3 1 16,8-1-5-16,2 1-6 16,-1 2-6-16,2-6-1 15,-10 3-2-15,-5 0-1 16,0 0 2-16,-7 4 0 15,2 1 1-15,0-4 1 16,-6-1-3-16,3 0 2 0,-3-1-1 16,-2 0 7-16,1-1-51 15,0 1-60-15,1 0-110 16,0 0 116-16</inkml:trace>
  <inkml:trace contextRef="#ctx0" brushRef="#br0" timeOffset="137352.044">7674 14343 701 0,'0'4'332'15,"0"1"-115"-15,1 2-58 16,-2-2-36-16,-1 4-16 16,-1 1-30-16,-6-2-9 15,5 4-12-15,0 0 0 0,-7-1 8 16,7 5-3-16,-12 3-15 16,1-2-10-16,0 6-18 15,-3-1-4-15,-3 0-3 16,-10-4-2-16,8-6-2 15,-1 4-1-15,4-7-1 16,8 4 1-16,2-9 7 16,3-4-15-16,5-3-101 15,0-4-87-15,6-2 108 16</inkml:trace>
  <inkml:trace contextRef="#ctx0" brushRef="#br0" timeOffset="137651.918">7546 14334 666 0,'0'-1'360'0,"7"2"-64"16,-3 3-116-16,-4 3-21 15,7 5-31-15,-8-2-24 16,18 4-32-16,-4 0-7 15,-1 2-5-15,1 4-2 0,-13-2-9 16,8 1-6-16,4-1-14 16,0-2-7-16,1-4-8 15,-2 6-2-15,-1-12-3 16,-5 1-1-16,-2-1 4 16,5-6-16-16,-4-8-94 15,6-1-86-15,7-10 106 16</inkml:trace>
  <inkml:trace contextRef="#ctx0" brushRef="#br0" timeOffset="138135.762">8302 14132 853 0,'-1'-14'420'0,"1"5"-147"0,2 4-106 16,-1 0-24-16,-1 9-57 16,-1-4-24-16,0 0-36 15,0 0-9-15,-2 16 8 16,0 41 7-16,-2-21 10 16,-2 0 2-16,-9-3 0 15,4-3-4-15,4 2-15 16,-5-2-5-16,11 1-9 15,-15-4-4-15,-6-2 1 16,10-1-1-16,-19 7 3 16,21-14 1-16,-6-1 0 15,19-12 4-15,-1-7-19 16,10-6-39-16,16-14-133 16,-25 1-161-16,28-18 207 15</inkml:trace>
  <inkml:trace contextRef="#ctx0" brushRef="#br0" timeOffset="138701.571">8597 14172 693 0,'0'0'403'0,"0"1"-31"15,4 2-109-15,-6-3-96 16,2 0-30-16,0 0-50 15,-1 0-10-15,0 0-9 16,0 11-5-16,0-1 1 16,-2 5-2-16,-6 35-8 15,-18-32-4-15,-6 11-10 16,14 2-3-16,-13-8-5 16,9 5-3-16,10-5-10 15,10-8-4-15,0 7-11 16,3-3-4-16,-10 10 2 15,18-15-1-15,11-2 2 16,3-1 2-16,-8 8-4 16,-13 4 0-16,-6 3 2 15,0-13 0-15,22-24 3 0,-13 11 2 16,15-16-1-16,36-6-1 16,3-10-6-16,6-6-1 15,0-8 0-15,-41 13 0 16,6 1 4-16,-5 3 2 0,-6 1 4 15,0 2-1 1,-18-1 1-16,-6 5 1 0,-5-3-5 16,-4 3 1-16,-6-3 0 15,-11 18-1-15,-12 10-1 16,-11 7-2-16,29 0-2 16,-25 1 0-16,36-13-1 15,37-10 1-15,-44 29 0 16,32-22 1-16,-17 7-56 15,-19 16-55-15,11-20-204 16,-1 13 193-16</inkml:trace>
  <inkml:trace contextRef="#ctx0" brushRef="#br0" timeOffset="140203.611">9208 14025 577 0,'-1'0'312'0,"0"0"-85"0,0 0-69 15,0 0-29-15,1 0-41 16,-1 0-12-16,1 2-15 15,0-1 3-15,1 7 6 16,-1-8-3-16,-1 3-5 16,0-3-5-16,-1 5-9 15,2 3-1-15,0-8-5 16,0 0-1-16,0 0-3 16,0 0-2-16,0 0-3 15,9 3 1-15,3-2 2 16,-1 0 1-16,30 20 5 15,-26-21 0-15,8 3 0 16,-1-4-3-16,-6 5-5 16,11-6-5-16,-3-10-11 0,1 3-2 15,7-9-8-15,-29 21-1 16,6-11 0-16,36 6-2 16,-39 12-2-16,26-17 0 15,-42 24-6-15,-4-17-8 16,5 6-42-16,0-2-32 15,8 6-92-15,-31 15-63 16,34-22-245-16,-18 10 308 16</inkml:trace>
  <inkml:trace contextRef="#ctx0" brushRef="#br0" timeOffset="141117.865">9954 13866 705 0,'3'-2'358'16,"-4"0"-95"-16,1 1-38 0,-1 1-60 15,1 0-27-15,-1 0-55 16,0 0-22-16,-1 0-23 16,1 0-7-16,0 0-3 15,-2 7-1-15,3-5-6 16,-4 12-4-16,-48 25-3 16,55-34-6-16,-21 7-2 15,23-12-1-15,0 0 4 16,-8 1 4-16,3-2 0 15,0 0-2-15,0-1-7 16,0 1-4-16,6-6-1 16,9-3-4-16,33-28-3 15,-27 31-1-15,18 7 0 16,-14 0 0-16,-6 2 3 16,1 3 2-16,-14-1 1 0,18 5 1 15,-10 4 1 1,-1-1 0-16,-3 4 0 0,-10 0 1 15,3-2 1-15,-9 10 2 16,1-5 4-16,4 2 1 16,-46 22 1-16,2-6 0 15,18-18-3-15,-33 18 1 0,49-30 0 16,-9-6 0 0,-23 10 0-16,35-27 1 0,-14 5 0 15,0 16 0-15,-3-7-2 16,4-2-1-16,0 4-5 15,17-12-2-15,8 1-4 16,-5-1-2-16,6 9-1 16,2-5 2-16,1 7 0 15,0-6 1-15,4-4 1 16,5 10 1-16,-5 4 0 16,9 9 0-16,-6 3 3 15,9-4 1-15,-13 13 0 16,31-18 2-16,11-7 0 15,-14-6 0-15,-30 9 0 16,-29 11 1-16,-1-4 2 16,14-4-9-16,32-31-67 15,9 18-58-15,5-8-218 0,-21-3 217 16</inkml:trace>
  <inkml:trace contextRef="#ctx0" brushRef="#br0" timeOffset="141722.845">10372 13887 818 0,'0'-1'385'0,"2"-2"-139"16,1 2-38-16,-3 0-49 16,-1-1-26-16,0 2-47 15,0 0-22-15,0 0-24 16,0 0-2-16,-1 8 4 15,-6 4 1-15,-19 36-3 0,11-28-3 16,3 5-11-16,2 0-5 16,0-9-7-16,-2-2-2 15,0 1-5-15,-2 8 1 16,7-15 2 0,0 13 0-16,8-26 7 0,0 4 1 15,-1-12-6-15,1 3-4 16,4 4-8-16,2-17-3 15,4 13-3-15,0-10 1 0,0 12 1 16,-1 5 1-16,-2 3 0 16,8-5 1-16,2 3 1 15,-11 8 1-15,-2 13 0 16,19-4 0-16,1-5 0 16,9-11 0-16,19-3 1 15,-61 19 0-15,-3-5-1 16,6 8 1-16,-2-18 0 15,41-6 2-15,-3 3-23 16,0-13-29-16,-13 9-104 16,-2-10-96-16,8-7 153 15</inkml:trace>
  <inkml:trace contextRef="#ctx0" brushRef="#br0" timeOffset="142053.66">10625 13863 663 0,'-5'-5'376'0,"4"3"-40"16,-5 1-78-16,-3-1-77 15,1 2-34-15,-3 5-56 16,7 1-12-16,-10 5-15 15,6 3-6-15,-9 2-4 16,9 7-5-16,9-7-5 16,2 3-3-16,7 17-11 15,-43-7-2-15,-12 24-15 16,-6 1-2-16,29-32-6 16,29 5-1-16,6-16 0 15,2-4-1-15,-20 11 5 16,-2-7 17-16,2-3-70 15,-2-5 46-15,-12-3-8 16</inkml:trace>
  <inkml:trace contextRef="#ctx0" brushRef="#br0" timeOffset="143369.892">10765 14797 453 0,'-1'0'236'0,"1"2"-49"15,0-1-18-15,0-1-12 16,0 7-9-16,0-7-7 16,0 0-1-16,0 0-3 15,0 0-4-15,0 0-14 0,0 0-15 16,0 0-30-16,0 0-11 15,-1-1-21-15,1 0-8 16,1-10-14-16,2-15-6 16,12-41-8-16,1 18-2 15,11-14 0-15,-7-8-2 16,9-4-2-16,4 8-2 16,-3 24-1-16,-11 4 1 0,-2 22 6 15,-16 4 5-15,-5 2-7 16,10 11-2-16,-14 3-5 15,7 7-1-15,-7 6 6 16,2 6 5-16,3 10 2 16,-4 1-1-16,13 4 2 15,-4 7-5-15,-3-3-2 16,1 0 0-16,-3-6-1 16,5-7 1-16,3-9 0 15,4-3 0-15,5-2 1 16,-4-7 2-16,13-6 1 15,-3-1 0-15,0-11 2 16,6-5 0-16,4-4-1 16,3-9 1-16,3-7-2 15,-4-4 1-15,-1-8 0 16,2 0 2-16,4-1 1 16,3-2 0-16,-2 3-6 0,-4 3 0 15,-13 6-4-15,-11 5-1 16,-11 12 4-16,-1 5 1 15,1 14 5-15,-5 2-2 16,0 7-1-16,8 7-3 16,-4 9 1-16,2 7 3 15,-3 15 9-15,24-11 1 0,-30 8 0 16,6 3 1-16,3 0-3 16,-48 17-1-16,30-4 2 15,-6 7-2-15,-8-7-2 16,9 1-2-16,-3-6-2 15,-3-9-1-15,16-8-3 16,-1-6 0-16,4-8-2 16,2-3-1-16,7-8-26 15,-2-7-25-15,7-1-67 16,-3-2-35-16,-1-1 93 16</inkml:trace>
  <inkml:trace contextRef="#ctx0" brushRef="#br1" timeOffset="157307.813">12121 13393 600 0,'0'-1'283'0,"0"0"-117"16,0 0-29-16,0 0-45 15,0 0-14-15,0 0-16 16,0 0-7-16,0 0-11 16,0-1-4-16,0 1-11 15,0 0-5-15,0 0-3 16,0 0 0-16,0 1 4 16,-1 0 3-16,0 0 6 15,0 0 2-15,0 0-3 16,0 0-2-16,-8 2-11 15,-8 3-5-15,-32 6-5 16,29-9 0-16,-10-1-4 16,3 2-2-16,-4-3-1 15,-3 3-2-15,-9-3 2 0,-3 0 0 16,-13 0-1-16,0 0 0 16,-9 2-1-16,-1 2 0 15,-10-1 0-15,-3-2 0 16,4 3 1-16,-7-3-1 15,-5 0 0-15,9 3 0 16,-19-4 1-16,1 1-2 16,-4-2 1-16,-16 0 0 0,9 1 0 15,-6 0 0-15,1 1 1 16,3-1-1-16,-5 0 1 16,-6 1-1-16,1-1 1 15,1 0-1-15,-5-2 1 16,-1-3-2-16,-5 5 1 15,3 0 0-15,-1 0 0 16,-3 4 1-16,-1-3-1 16,-8 2 0-16,-4 1 0 15,-5-5 0-15,-3 1 0 16,-2 0-1-16,-2 1 1 16,10 4-1-16,-3 2 1 15,-7-1 1-15,7 1-1 16,-9 3 1-16,4-4 1 0,3 0 1 15,-2-2 3-15,4-2 1 16,-1 2 0-16,2 0 0 16,1 0-2-16,5 1 1 15,-6 0-2-15,5 1 1 16,1-2-1-16,-6 3-1 16,10-2 1-16,-3 2-1 15,2 3 1-15,0-2 1 0,7 4-2 16,1 0 1-16,-5 2-2 15,6-1 0-15,26-6-2 32,52-3 1-32,2 0 0 0,-145 11 0 0,9 0 0 15,5 1 1-15,82-3 0 16,-4 1 1-16,-8-5 0 16,4 3 0-16,0-3-2 15,-6 0 0-15,14 9-1 16,4 2 0-16,9-1-1 15,-8 0 0-15,5 4 0 16,-7-5-1-16,-5 8 0 16,24 0 0-16,-4 2 0 15,-3 2-1-15,11 5 1 16,-12 4-1-16,11 4 0 16,11 0-1-16,4 3 0 15,2-2 0-15,4-4-1 0,1 3-1 16,8-3 0-16,5 1-1 15,13 1-2-15,7 2 0 16,12 6-2-16,3 0 1 16,5 13 1-16,2-10 1 15,-1-2 2-15,10-3-1 16,9-10 0-16,5 7 0 16,18 2 0-16,4 2-1 0,5 3 0 15,10 0 1-15,2-5 0 16,-2-3 1-16,9-5 0 15,3-7 1-15,15 1 2 16,10-1 1-16,9-2 1 16,6 5 2-16,13-5 2 15,4-3 0-15,7-4 1 16,8-7 1-16,6-1 0 16,0 4 2-16,25-4-1 15,-1-1 0-15,10-2-2 16,1-9-1-16,-5 0 1 15,10-3 1-15,-2-3 3 16,19 3 0-16,4 3 4 16,-4-1 0-16,14-4 4 15,-18 2 2-15,17-6 0 16,-1-1 0-16,3 0-2 16,7 3 0-16,-6-9-2 0,4 0-1 15,-3 2-5-15,-1-10-1 16,-3 6-3-16,9 8-1 15,-6 0-1-15,5 2 1 16,-9 1-2-16,-2-4 0 16,-6 1 0-16,-5 3-1 0,4 0 2 15,-15-4-2-15,6 3 1 16,5 1 0-16,-3-1-1 16,1 0 2-16,-3-3 0 15,-12-2 1-15,-5 2 1 16,11-4 1-16,-18 2 0 15,4-4 0-15,0 0 0 16,-6 0-2-16,17-1-1 16,-5 5 1-16,-4-7-2 15,4-3 1-15,-20 3 0 16,5-5 0-16,-6-3 2 16,-18-1-1-16,-4-3 2 15,-22-6 0-15,-10-2 3 16,-12-3 0-16,-26-2 3 15,-4 6 2-15,-35 2 4 0,-2 2 3 16,-16-3 3-16,-10-6-1 16,-8 3-2-16,-10-10-2 15,-7-9-4-15,-2 0-2 16,-11-9-4-16,-4 6-1 16,-17 1-2-16,-3 9-3 15,-14-4-3-15,-8-4 0 16,0-3-3-16,-14-5 1 15,-12 11-1-15,-8 5 0 0,-10 9 3 16,-2 3 0-16,-3-2 0 16,-2 4 0-16,-5-2 1 15,-2 2 0-15,8 3 0 16,-5-3 1-16,4 4-2 16,4 5 0-16,1 4 0 15,18 5-2-15,4 7 0 16,15 0-3-16,18 1-81 15,11 6-47-15,29 1 79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8:53:38.78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2032 2863 336 0,'-1'0'177'0,"0"0"-44"16,0 0-31-16,0 0-40 15,-1 0-13-15,1 0-10 16,0 0 4-16,0 0 19 16,0 0 6-16,0 0 0 15,1-1-5-15,0 1-21 16,0 0-6-16,0 0-2 15,0 0 1-15,0 0 4 16,0 0-1-16,0 0-2 16,0 0-1-16,0 0-9 0,0 0-5 15,0 0-8-15,0 0-2 16,0 0 1-16,0-1-1 16,0 0-2-16,0-1-4 15,0 1-61-15,0 0-71 16,0 0 81-16</inkml:trace>
  <inkml:trace contextRef="#ctx0" brushRef="#br0" timeOffset="1425.478">2022 2903 487 0,'-28'28'302'15,"28"-28"-46"-15,3 1-61 16,-8-2-18-16,5 0-58 16,-1-1-24-16,0 2-38 15,1-1-14-15,0 1-14 16,0 0-3-16,0-1-8 15,0 0-3-15,0 0-2 16,0 0-1-16,0 0 4 16,0 0 2-16,0 0 5 15,0 0 0-15,5-9-1 0,-1-3-2 16,15-30-3-16,-12 23-3 16,0-9-2-1,8 0-1-15,-4-16-2 0,3-4-2 16,5-12-2-16,-6-5-1 15,1 8-2-15,-4 7-1 16,-2 22 1-16,-4 7-1 16,0 12-1-16,-4 1 0 0,0 4-1 15,0 4-2-15,0-1-7 16,0 2-4-16,0 0 1 16,0 0 0-16,0 0 9 15,0 15 2-15,2 30 2 16,-4-22 0-16,0 1 0 15,4 0 0-15,-2 6 0 16,3-4 0-16,-1 0 0 16,5 6 0-16,-1-10 0 15,1-3 0-15,1 1-1 16,1-10 0-16,7-2 2 16,1-4 3-16,10-10 8 15,3-10 2-15,4-10 2 16,6-6-2-16,-3-10-5 15,0 0-1-15,1-4-2 0,-6 3 1 16,-6 5-2-16,-1 5 1 16,-7 2-1-16,-5 3-1 15,-3 6-1-15,-2 10 0 16,-7 6-1-16,-1 3 1 16,-1 5-3-16,-1-4-3 15,1 2-4-15,0 0-1 16,-2 9 1-16,-7 15 2 15,-9 38 2-15,10-28 1 0,-5 9 2 16,-1 2 0-16,-3 11 1 16,-4-5 0-16,3 3 0 15,-2 0 1-15,9-12-1 16,-1-2 1-16,9-8-1 16,-4-7 0-16,3-7 0 15,8 1 1-15,-3-11-1 16,1-2 1-16,0-2-14 15,-3-6-26-15,1 1-84 16,1 0-81-16,0 0 123 16</inkml:trace>
  <inkml:trace contextRef="#ctx0" brushRef="#br0" timeOffset="2224.787">2635 2632 643 0,'3'-7'317'0,"1"7"-108"15,-1-2-37-15,-2 5-60 16,-1-3-23-16,0 0-28 16,0 0-4-16,-1 0-1 15,0 12-1-15,0 9 1 0,-8 30-1 16,4-28-4-16,1 3-5 16,-1-2-10-16,6-2-7 15,-7-3-12-15,-2 0-4 16,0-5-6-16,-1 2-1 15,5-6-1-15,-2-1 1 16,3-2 1-16,-3-4 6 0,4-3 8 16,2-4-1-16,3-6-3 15,3 0-6-15,1-4-11 16,2-5-5-16,-2-5-18 16,4-1-4-16,-1-5 0 15,2 0 4-15,7 5 16 16,-4-2 2-16,7 4 3 15,0 8 0-15,14 4 1 16,-14-3 1-16,8 13 3 16,-5-6 2-16,-17 7 1 15,14 6 0-15,-19-1-1 16,6 7 0-16,1 5 0 16,-4 5 1-16,-2 1 0 15,0 5-1-15,-4-5 0 16,2 0-1-16,2 2-1 15,-8-7 1-15,-1 2-1 0,-3-2 0 16,1-6 0-16,-3 4 1 16,3-5-1-16,4-2 4 15,2-3-54-15,9-3-45 16,-2-3-291-16,-6-3 249 16</inkml:trace>
  <inkml:trace contextRef="#ctx0" brushRef="#br0" timeOffset="2909.285">3390 2377 402 0,'0'-1'246'0,"-1"-4"-9"16,1 4-42-16,0 1-58 16,0 0-17-16,0 0-28 15,0 0-6-15,0 0-6 16,0 0-1-16,0 0 1 16,0 0-3-16,-2 10-15 15,0 6-8-15,-8 32-18 16,-6-23-7-16,-7 6-10 15,-11 6-5-15,4 4-6 16,-5 1-2-16,11 3-2 16,-8-7-1-16,11-2-1 0,7-1 0 15,2-6-1-15,6-1 0 16,6-5 0-16,-6-3 0 16,6-5 0-16,2 0-1 15,2-4 1-15,9 2 1 16,-1-8-15-16,3-6-34 15,5-9-110-15,1-4-119 0,16 1 168 16</inkml:trace>
  <inkml:trace contextRef="#ctx0" brushRef="#br0" timeOffset="3659.322">3650 2456 503 0,'1'-3'279'16,"-2"-1"-28"-16,1 4-39 0,0 0-38 15,0 0-30-15,0 0-47 16,0 0-20-16,0 0-16 15,-1 0 4-15,-5 10 0 16,-6 14-6-16,-23 35-14 16,18-29-9-16,6 11-15 15,-6-1-5-15,4-5-6 16,0 2 0-16,-4-12-4 16,5 1 0-16,2-5-3 15,-1-1 0-15,5-2-1 16,2-4-1-16,8-3-1 15,0-3 1-15,5-1-1 16,1-1 3-16,3-6 6 16,4-4 3-16,-2-8 4 15,7-3-1-15,5-6-4 16,4-5-3-16,7-6-2 0,1 1 0 16,-10-2-1-1,2 1 2-15,-7 2-1 0,-6-1 1 16,-1 2 0-16,-16-2 0 15,-1 5 0-15,0 0-1 16,-18 0-1-16,11 6-2 16,-6 1-2-16,-9 1-1 15,12 10-3-15,-10 1-2 16,2 4 0-16,5 2 0 16,-5 1-1-16,12 4-4 0,-1 4-51 15,-3-4-35-15,4 6-98 16,-1-1-79-16,-2 2 176 15,8 2-66-15</inkml:trace>
  <inkml:trace contextRef="#ctx0" brushRef="#br0" timeOffset="4107.529">3985 2431 722 0,'0'-35'401'0,"-2"28"-99"16,1 3-101-16,-3 4-33 0,0 2-78 16,3-2-28-16,0 0-35 15,0 6-1-15,-4 19 4 16,-8 31 1-16,2-20-2 16,-3 4-5-16,5 5-8 15,2-6-3-15,-4-1-4 16,4-4 0-16,-6-7-2 15,4-2-1-15,4-9 1 16,-7-1 0-16,4-4 1 16,4-1 0-16,-5-4 3 15,6-4-10-15,4-2-52 16,-5-4-43-16,4 2-120 16,0 1-74-16,5-3 180 15</inkml:trace>
  <inkml:trace contextRef="#ctx0" brushRef="#br0" timeOffset="4475.925">4308 2348 766 0,'-10'0'392'15,"6"5"-136"-15,-11-1-76 16,-1 3-23-16,7 5-52 16,-4 0-17-16,13 8-20 15,-8 0-8-15,-4 5-8 16,-2 1-4-16,-9 5-13 16,13 4-7-16,2 6-8 15,-1 4-4-15,-5-10-5 16,3 1-1-16,-4-5-2 15,3-6 0-15,1 0-1 16,-1-2 1-16,-2-8-1 16,2-2 1-16,4-5 5 15,3-4-16-15,3-4-68 16,-4-3-43-16,3-1-178 16,1-2-163-16,0 2 295 15</inkml:trace>
  <inkml:trace contextRef="#ctx0" brushRef="#br0" timeOffset="4786.391">3929 2624 733 0,'-4'-5'366'0,"-5"1"-114"15,12 3-32-15,3-4-57 16,-6 5-24-16,7-6-42 16,-2 4-16-16,6 3-25 15,6-3-8-15,1 4-11 16,-1 0-3-16,-1 3-6 16,3-1-2-16,1 5-8 15,-4-2-4-15,1-5-5 16,-4 1-2-16,0-1-7 15,-1-5-28-15,-2-4-139 16,3 1-110-16,6-7 162 16</inkml:trace>
  <inkml:trace contextRef="#ctx0" brushRef="#br0" timeOffset="5375.416">4445 2286 454 0,'-1'-12'323'16,"1"0"32"-16,1 4-145 15,3 3-21-15,-1 0-43 16,2 3-29-16,-2 5-51 15,1-3-21-15,4 8-26 0,1 0-3 16,4 10 5-16,-2 2 1 16,5 10 1-16,3 0 1 15,-4 3-2-15,2 4-1 16,-5 8-3-16,-3-1-2 16,-7 5-3-16,-2 5 1 15,-6-8-1-15,-6 2 2 0,-11-4-2 16,6-5 0-16,-1-3-3 15,1 0-1-15,6 2-2 16,-9 0-1-16,-10 0-1 16,9-3 1-16,3-4 2 15,2-1-1-15,-7-17 1 16,2 2-2-16,0-7-28 16,-1-4-32-16,18 10-94 15,4-7-92-15,-10-3 148 16</inkml:trace>
  <inkml:trace contextRef="#ctx0" brushRef="#br0" timeOffset="6323.978">4645 2861 258 0,'7'-7'193'0,"-2"-2"46"15,2 2-24-15,31-27-22 16,-32 32-10-16,-2 0-36 16,-2 2-19-16,-2 0-41 0,0 0-15 15,0 0-14-15,0 0-5 16,-1 3-9-16,0 6-5 16,-3 3-14-16,-18 27-5 15,19-27-8-15,-6 0-1 16,12 0-3-16,-12-2 0 15,3-3 0-15,-3-1 0 16,-5-6 4-16,9 0 3 16,-1-6-1-16,7 1-2 0,3-4-10 15,3-2-10-15,16 0-21 16,0 0-8-16,2-1-5 16,5 0 6-16,-18 2 17 15,5 2 6-15,0 5 5 16,-3 5-1-16,7 5-1 15,-10 3 1-15,3 1 4 16,-9 5 4-16,-7 6 8 16,3 5 4-16,-4 10 4 15,-5-2 1-15,2 4-1 16,-7-1-2-16,0-9-1 16,8 2-2-16,-15-7-2 15,9-2 0-15,-10-6 1 16,-6-3 2-16,2-7 1 15,-3-1 1-15,-3-9 0 0,5-6-1 16,5-5-17-16,3-6-11 16,8-1-21-16,4 0-1 15,5 3 11-15,-2-1 8 16,8 12 13-16,3 3 0 16,2-5 2-16,3 5 2 15,6 0 7-15,1 5 6 0,9 5 5 16,4 7 1-16,-4 3-5 15,-3-6-4-15,-5 5-4 16,5-3-1-16,-5-2 1 16,1 3-22-16,-4-3-114 15,-11-2-85-15,11-7 124 16</inkml:trace>
  <inkml:trace contextRef="#ctx0" brushRef="#br0" timeOffset="6890.893">5364 2753 578 0,'6'-6'305'0,"-2"4"-54"16,-2-3-26-16,-2 3-51 16,0 2-23-16,0 0-48 15,0-1-19-15,0 1-19 16,-1 0-10-16,0 0-14 16,0 0-1-16,-4 6-7 15,-5 12-4-15,-30 27-11 16,23-23-4-16,4 2-6 15,-9-1-3-15,12 12 1 16,-8 0 0-16,1-1 1 16,-1 0-1-16,-2-5 0 15,11 2-2-15,8-1-2 0,1-5 0 16,2-8-1-16,10 1-1 16,-7-8 6-16,1-2-8 15,7-8-56-15,-6-6-43 16,11-14-292-16,11 0 259 15</inkml:trace>
  <inkml:trace contextRef="#ctx0" brushRef="#br0" timeOffset="7507.248">5772 2797 880 0,'3'-3'479'0,"1"2"-234"16,-6 1-29-16,1-1-63 15,0 0-95-15,0-1 17 0,-2 1-15 16,-2 0-22-16,-9 1-9 15,-8 2-9-15,-29 7-5 16,19-4-7-16,4-1-2 16,2 0-3-16,2 3 0 15,4 1-1-15,-2-4-2 16,13 4 0-16,-8-1 0 16,11-5-2-16,2 5-2 15,2-6-4-15,10 0 1 0,4 6 0 16,4-3 3-16,8 2 2 15,2-1 0-15,5 2 2 16,1 3 0-16,-3 3 0 16,3 4 0-16,-14 5-1 15,0-2 1-15,-3 0 0 16,-5-1 0-16,-9 4 2 16,-2-1 2-16,-11 1 1 15,1 0 0-15,6-5 2 16,-9-1 1-16,-1-2 2 15,-9-1 1-15,-10-6-1 16,1-4 0-16,2 3-3 16,5-7-1-16,2 2-3 15,5 1 0-15,3-1 0 16,2-2 0-16,11 0 2 16,2 0 1-16,1-17-44 15,0 2-43-15,-2-5-136 0,-1-4-179 16,7 2 255-16</inkml:trace>
  <inkml:trace contextRef="#ctx0" brushRef="#br0" timeOffset="8008.978">6022 2803 914 0,'28'-33'466'0,"-23"33"-122"16,0-2-171-16,1 2-28 16,7 1-50-16,5-1-21 15,-6 5-37-15,3 7-13 16,11 10-10-16,-16 3-2 0,9 6 2 15,2 3 1-15,-21 1 0 16,11 1-1-16,-6 5-3 16,-16-5 0-16,7 2-2 15,-6 2 0-15,-15-9 0 16,7 3 0-16,-12-5-1 16,-4-5 0-16,3-4 1 15,3 0-6-15,-3-11-71 16,3-6-69-16,5-3 83 15</inkml:trace>
  <inkml:trace contextRef="#ctx0" brushRef="#br0" timeOffset="9781.184">6765 2457 400 0,'-2'0'229'15,"1"0"-18"-15,0 0-23 16,0 0-33-16,0 0-20 16,0 0-42-16,0 0-11 0,0 0-17 15,0 0-1-15,0 0 0 16,0 0-4-16,-1 0-15 15,1 0-3-15,0 0-6 16,0 0 1-16,1 0 4 16,0 0 1-16,0 0 1 15,0 0 36 32,17 2-1-47,40 2-25 0,-28-5 21 0,-3-2-74 16,-9 3 16-16,1-2 18 0,12 1 5 15,7-4-4-15,4 3-8 16,1 0-7-16,5 0-8 16,-6-1-2-16,13 0-3 15,0 1 0-15,-6 1-1 16,5 1 2-16,-9-1 1 16,4-3 2-16,6 2 2 15,-7-2 1-15,9 4-2 16,-12 2-1-16,-5-2-4 15,5 0-1-15,-14 0-2 16,2-2 0-16,-2 2 0 16,-9-1-1-16,-5 1 2 15,-1 0 0-15,-4 0 0 16,-1 0-1-16,-1 1 1 0,-3 0-2 16,-3-1 0-16,0 0 0 15,-3-1 0-15,0 0 0 16,0 0 1-16,0 0 1 15,0 0 0-15,0-1 0 16,0 2 2-16,0-1 1 16,0 0 0-16,0 0 0 0,0 0 0 15,0 0-2-15,-1 0-1 16,-2-5-1-16,-1-1-1 16,-1-2 0-16,-3 0-1 15,-35-25 0-15,27 29 1 16,0-5-2-16,3 1 1 15,-4 3-1-15,4-4 0 16,1 8 0-16,-7-2 0 16,8-2 0-16,6 0-1 15,-4-1 0-15,8 3-1 16,4 1-1-16,-7 3-2 16,2 0-3-16,1 0-4 15,1 0 1-15,0 0-44 16,0 0-30-16,0 0-106 15,9 4-104-15,9 0 189 16</inkml:trace>
  <inkml:trace contextRef="#ctx0" brushRef="#br0" timeOffset="10936.887">7935 2597 452 0,'0'-1'278'0,"3"-6"-5"16,-1 1-79-16,-1 0-45 16,-1 4-17-16,0-1-20 15,0 2-11-15,0-1-24 16,0 1-10-16,-1 0-9 16,0 0-1-16,0 1-1 15,-5 2-1-15,-4 2-4 0,-4 2-4 16,-23 22-6-16,25-22-4 15,0 1-9-15,6-7-4 16,-6 2-9-16,-3 0-1 16,-2 6-2-16,1-5 1 15,-6-1 9-15,-8 3 4 16,-6-4 5-16,9 4 0 16,-1 0-9-16,16-5-4 0,-3 0-4 15,-4 0 0-15,3 1 0 16,-17 1 2-16,12 0 0 15,-4-4-1-15,-2 2-1 16,7 0-2-16,0-5-4 16,-2 9-1-16,5-3-3 15,-3-2 1-15,1 3-2 16,3-2-1-16,-5-3 1 16,4 0-1-16,-6 3 0 15,-5-4 0-15,8 1-1 16,-8 6 0-16,3-8 0 15,6 3-1-15,5 0 1 16,8-1-1-16,5 3 1 16,-13 0 0-16,-12 0-1 15,-1 0 1-15,-3 0-1 0,9 0 1 16,6 3-1-16,1-6 1 16,1 3 0-16,0 2-1 15,0-2 1-15,1 3-1 16,0-3 0-16,4-2 0 15,1 2-1-15,4 4 1 16,-4 2 0-16,1 2 0 16,-3-1 0-16,-2-7 1 15,5-2 0-15,-1-3-1 0,2-2 0 16,1 5 1-16,-1 2 0 16,-1 0 0-16,1-1 1 15,1 0-1-15,3 0 0 16,0 0 0-16,0 0-1 15,0-1 1-15,0 1-1 16,0 0 0-16,0 0 0 16,0 0 0-16,0 0-1 15,-1 0 0-15,1-2-1 16,0 2-1-16,0-1 0 16,0 1 0-16,0 0 0 15,0 0 0-15,0 0 1 16,1 0 1-16,0 0-1 15,0 1 1-15,0 0 1 16,0 0 0-16,12 2 0 16,1 12 0-16,31 27 1 0,-30-25 0 15,-10 5 0-15,6-8 0 16,0 1 0-16,-1 1 1 16,10-7 0-16,-8 8-1 15,-1-6 0-15,0-1 0 16,-3-2 1-16,1-3 1 15,1 0 1-15,0-4 2 0,-1-4-18 16,-2-2-27-16,0-1-91 16,2 3-75-16,1 1 123 15</inkml:trace>
  <inkml:trace contextRef="#ctx0" brushRef="#br0" timeOffset="12923.828">8430 2919 348 0,'0'0'198'15,"0"0"-16"-15,0 0-14 0,0 0-20 16,0 0-14-16,0 0-26 16,0 0-8-16,0 0-14 15,0 0-10-15,0 0-15 16,0 0-6-16,0 0-10 15,0 0 2-15,0 0 8 16,0 0 1-16,0 0-5 16,0-1-4-16,0-1-19 15,0 1-7-15,3-5-7 16,-2-10-3-16,41-32-2 16,-22 25-1-16,-3-13-1 15,-8-3 0-15,-1-15-2 16,-5-6 0-16,9-2-1 15,6-2-2-15,-6 14-1 16,6 9 0-16,-10 17-1 16,-2 7 1-16,-4 7 4 15,-2 4 3-15,-4 6-4 0,0 5-2 16,-1 8-3-16,7 5-4 16,-2 12 3-16,-6-1 2 15,7 8-1-15,-7 0 1 16,17 0 0-16,5-1 1 15,-11-14 0-15,12-3-1 16,-8-9 1-16,6-3 2 16,16-1 4-16,-7-5 2 15,8-8 3-15,-2-4 0 0,-4-4-3 16,6-9 0-16,-4-7-2 16,7-1 0-16,1-3-1 15,-10 3 0-15,13 0 1 16,-12-2 1-16,-7 1 0 15,2 3 0-15,-8 9 2 16,-7-4 1-16,-2 6 8 16,3 3 2-16,-16 4 0 15,9 5 1-15,-1 7-13 16,-6 1-3-16,1 2-6 16,-7 7-2-16,5 6-2 15,-1 3 0-15,0 7 2 16,6 3 0-16,-19 1 2 15,5 5 0-15,-5 8 0 0,-5 1 0 16,11 10 1-16,-3-5 0 16,6-5 0-16,0-2 0 15,2-7 0-15,2-3 0 16,1-2 0-16,6-1 0 16,-5-9 0-16,3-3 0 15,0-6 0-15,-4-3 1 16,7-5-13-16,-2-2-12 0,0-1-41 15,1-1-40-15,1 0-105 16,0 0-69-16,0 0 170 16</inkml:trace>
  <inkml:trace contextRef="#ctx0" brushRef="#br0" timeOffset="13591.932">9191 2692 652 0,'-7'-12'395'15,"7"5"-1"-15,1-2-115 16,1-2-75-16,0 4-23 16,1 3-52-16,-3-2-23 15,1 6-48-15,-1-1-19 0,0 1-21 16,-1 0-3-16,0 0-4 16,-3 12 1-16,-2 12-1 15,-10 34-2-15,8-24-3 16,-7-4-1-1,4-2 0-15,8-2-2 0,-10 0 1 16,6-1 0-16,2-5 0 16,-8 0-1-16,5-7 1 15,4 1 1-15,11-6 2 16,-7-8 5-16,14-3 0 16,-14-8-1-16,0-11-11 15,5 0-13-15,4-6-24 16,8-2-10-16,0 1-11 15,7 0 4-15,1-4 19 16,1 6 10-16,3-1 17 16,-6 2 4-16,0 16 1 15,-4-8 1-15,-3 16 3 0,4 6 4 16,-5 1 5-16,6 7 4 16,-8 7 1-16,-1 0-1 15,-9 6 0-15,4 5-1 16,10-1-3-16,-7 0-1 15,-1-1-2-15,-8-3-2 16,-12-3-1-16,0 1 1 0,2 0 0 16,6-2 0-16,-4-2 1 15,-2-4-19-15,-1-3-102 16,-2-1-78-16,2-12 110 16</inkml:trace>
  <inkml:trace contextRef="#ctx0" brushRef="#br0" timeOffset="15107.257">9821 2029 755 0,'0'-3'367'0,"-1"1"-191"0,2 3-71 16,-1-1-18-16,0 0-27 15,0 0-7-15,0 0 0 16,-1 0 3-16,0 0 0 16,0 3-5-16,-1 7-13 15,-2 0-8-15,0 1-12 16,-11 37-5-16,4-32-4 15,3-3-1-15,2-4-1 16,-1-9 1-16,5-3 4 16,-2 3 0-16,3-1 0 15,1 0-1-15,0 0-7 16,0-1-3-16,6-16-16 16,15-24-14-16,-6 29-21 15,5-2-4-15,-3 8 10 16,1 1 13-16,-1 6 18 15,0-1 3-15,0 8 1 0,-3 4 1 16,-5 5 8-16,-8 3 0 16,4 6 17-16,-1 3 6 15,-8 2 10-15,0 3 7 16,-14-8-5-16,-5 0-3 16,2-1-6-16,-4-4-3 15,1 2-5-15,-1-2 0 16,-5-5-3-16,0-2-1 15,1-6-4-15,1-5 0 0,9 0 0 16,-4-3 0-16,6-6 0 16,5 1 0-16,-2-10-10 15,10 5 0-15,8 0-16 16,2 1-3-16,9 0 5 16,-1 0-3-16,0 4 12 15,2 2-2-15,-3 3-2 16,0 5-1-16,-3 5 3 15,0 3 2-15,1 3 4 16,0-3 1-16,-2-4 0 16,0 1 1-16,0-1 2 15,2-2 2-15,-1-6-30 16,1-1-27-16,2-6-102 16,3 0-78-16,1 0 144 0</inkml:trace>
  <inkml:trace contextRef="#ctx0" brushRef="#br0" timeOffset="15556.418">10258 1932 980 0,'-4'0'525'0,"3"2"-254"16,-2 4-145-16,2-6-55 15,0 0-7-15,-2 17-14 16,-4 33-6-16,3-24-6 16,2 6-1-16,-4 9-8 0,2-1-2 15,-2 2-10-15,2-4-3 16,-1-10-4-16,-3-1-1 16,-1-5-2-16,1-4 1 15,2-2 0-15,1-3 0 16,-1-7 1-16,2 4-3 15,-1-10-44-15,0 0-34 0,1-2-127 16,3 1-82-16,0-1 176 16</inkml:trace>
  <inkml:trace contextRef="#ctx0" brushRef="#br0" timeOffset="15816.295">10135 2099 1314 0,'0'-4'548'0,"4"1"-325"16,-2 5-31-16,-2-3-67 16,1 0-27-16,16-4-45 15,32-22-17-15,-24 21-22 16,-7 0-6-16,8 10-3 15,5-4-1-15,-3 6 0 0,-4 5-1 16,-12-9-8-16,-8 5-33 16,-3-4-84-16,12-6-95 15,-2 4 128-15</inkml:trace>
  <inkml:trace contextRef="#ctx0" brushRef="#br0" timeOffset="16672.612">10096 2780 435 0,'32'-37'279'0,"-24"27"-32"16,3-6-48-16,-5 9-16 15,3 2-27-15,-10 5-10 16,-4 0-18-16,3 0-14 16,1-1-18-16,0 0-12 15,0 1-25-15,0 0-6 16,-6 13-10-16,-5-3-3 15,-50 33-7-15,38-32-6 16,13 4-12-16,-14 6-6 16,32-7-4-16,3 3-2 0,-35 2-1 15,13 1-1-15,-4 5 0 16,-2-1-1-16,17-3 1 16,-13 3-1-16,11 3 0 15,-2-9-1-15,16 12-1 16,19-11 0-16,-37-4-16 15,10 3 2-15,9-19-93 16,-20 1-65-16,39-14 112 16</inkml:trace>
  <inkml:trace contextRef="#ctx0" brushRef="#br0" timeOffset="17424.705">10479 2805 685 0,'2'3'381'0,"13"-5"-79"0,0 0-137 16,-21 2-20-16,-11-1-38 15,17-2-5-15,-10 6-2 16,14-4-2-16,3-2-8 16,-41 8-10-16,26-5-20 15,-10 1-11-15,-6 3-22 16,32-7-6-16,-31 8-11 16,6-5-2-16,-2 5-4 15,-20 3 0-15,19-6-1 16,4 4-2-16,6 1-1 15,-5-2 0-15,0 7-2 16,8-2 0-16,-2-2-1 16,3 2 0-16,3 3 1 15,-3-1-2-15,5 6 1 16,2-6-2-16,7 0 1 0,-2 2 0 16,5-5 2-16,1 0 1 15,-1-7 1-15,6 1 2 16,-2-7 0-16,-1-2-2 15,0 1-7-15,0-7-5 16,14-3-6-16,4 0 0 16,13-10 7-16,-18 2 4 15,-12 0 7-15,-3 1 0 16,-16 5 1-16,18 6 0 0,-19 3 0 16,14 0-1-16,-16 11 0 46,3-2 0-46,2 0-6 0,1 0 3 0,0-1-7 0,0 0 3 16,-9 21 5-16,-26 22 1 16,48-28 0-16,-27 6 1 15,9-2 0-15,6 3 0 16,-22 1 0-16,23 6 0 16,-4-12 0-16,-5 2 0 15,8-2 0-15,-3-10 0 16,-2 13 0-16,9-18 1 15,-2 7-18-15,5-19-60 16,-1 1-47-16,12-7 68 16</inkml:trace>
  <inkml:trace contextRef="#ctx0" brushRef="#br0" timeOffset="18379.841">10901 2817 856 0,'5'-1'405'0,"-14"2"-152"15,6-1-43-15,-5 5-37 16,8 0-17-16,18-8-23 16,-21 2-11-16,-9-3-27 15,1-4-16-15,-17 6-28 16,19-4-10-16,-5-2-17 15,0 9-4-15,0-1-10 16,-5 2-3-16,12 4-4 16,-18-6-2-16,10 4-1 15,-6 5 0-15,7 0-1 16,0 0-1-16,1 5 1 16,5-5-1-16,-4 3 0 15,4-1 0-15,4-3-2 16,4 1 0-16,1 1-2 15,2 0 0-15,6 7-1 0,-3-3 1 16,13-1 0-16,3-8-1 16,-4-10-16-16,-1-1-12 15,-1-4-22-15,3 1-10 16,3-2 6-16,-1-4 8 16,-2-7 23-16,-4 1 12 15,1 0 13-15,16 7 3 0,-8 4 0 16,-11 9 1-16,8 0-10 15,-38 4-2-15,9 5 2 16,-4-1 4-16,-23 12 13 16,24 1 3-16,-20 12 8 15,8 9 0-15,5 12-1 16,-12 5 1-16,3-4-8 16,3-4 1-16,0-4 4 15,2-7 0-15,-1 10 0 16,-4-11-1-16,4-2-7 15,9 13-2-15,9-15-1 16,-22 18-1-16,7-14 0 16,17-15-1-16,-6-1 1 15,14-14 0-15,-1 0 0 16,-22 3 0-16,19-5-1 0,-2-2 1 16,15-4 3-16,-13-1 1 15,-5 1 3-15,7 0-1 16,-3-1 1-16,0 0-1 15,11-2 1-15,17-9-1 16,32-26-1-16,-30 8 0 16,-4-14-2-16,0 3 0 15,-11 1-3-15,4 2 0 16,-3 10-1-16,-4 2 0 16,-2 2 2-16,-7 6 0 0,-4-4 1 15,0 4 1-15,-7 7-2 16,2-3 0-16,-2 8-1 15,-1 1-1-15,-2-6-1 16,4 4 0-16,0-10 0 16,-3 2 0-16,4 4-2 15,-1 2-1-15,-3 6 0 16,3 9-1-16,-1-5-14 16,-4 3-19-16,2 6-50 15,1-16-8-15,4 6-162 16,2 0-158-16,3 0 277 15</inkml:trace>
  <inkml:trace contextRef="#ctx0" brushRef="#br0" timeOffset="18871.024">11118 2754 666 0,'-12'-39'364'16,"11"38"-90"-16,-2 5-79 16,-2-7-22-16,5 8-34 15,0-12-19-15,5 6-32 16,1 5-15-16,1-2-16 16,14 17-1-16,-2-4-1 15,-1 8-2-15,2 5-15 16,-4-3-8-16,-4-2-13 15,-1 1-6-15,-3 4-2 16,-7 8 0-16,-4-4 1 0,1-1 1 16,-10 2 0-16,-2-3-2 15,-4 2 0-15,-3-9-2 16,-5 1 1-16,-1-16 1 16,-5 1-62-16,-1 3-38 15,7-18-100-15,7 5 104 16</inkml:trace>
  <inkml:trace contextRef="#ctx0" brushRef="#br0" timeOffset="19588.005">12071 2390 783 0,'4'-2'407'15,"-6"-3"-79"-15,-2 11-186 16,-4-2-31-16,-4 15-8 16,8-1-7-16,3 6-16 0,-17 16-7 15,6-2-13-15,0 8-5 16,-7-1-8-16,28-13-7 16,-7 0-12-16,-10 4-5 15,-9-7-10-15,11-1-2 16,-13-3-4-16,9-12 0 15,6 3 0-15,-11-1 0 16,14-8 0-16,-5 4 5 16,15-9-42-16,2 4-35 0,-19-6-71 15,10-6-79-15,-10 1-360 16,-15-4 387-16</inkml:trace>
  <inkml:trace contextRef="#ctx0" brushRef="#br0" timeOffset="19897.891">11872 2577 829 0,'17'-9'440'0,"-21"-2"-121"16,6 6-126-16,10-2-25 16,-13 2-46-16,35-1-17 15,-19 6-31-15,7 3-15 16,14 13-20-16,-17 0-6 16,26-6-12-16,-24-3-4 15,3-4-9-15,-9-3 0 0,0-3-6 16,-5 16-41-16,-1-17-46 15,5-3 52-15</inkml:trace>
  <inkml:trace contextRef="#ctx0" brushRef="#br0" timeOffset="22225.551">13068 2426 641 0,'0'-1'350'0,"0"0"-99"0,-1-1-69 15,0 1-26-15,0-2-52 16,0 2-18-16,0 0-29 16,0 0-10-16,0 0-10 15,-1 0-3-15,1 0-8 16,0 0-3-16,0 1-9 16,0 0-2-16,-8 4-5 15,2 0 0-15,-17 3-2 16,-17 29-2-16,25-28 1 15,10-3-1-15,15-4 3 16,-12 0 2-16,9-2 0 16,-6-2 0-16,0 2-2 15,0 0-4-15,12-3 0 16,11-11-1-16,30-29-2 16,-35 30-2-16,5 3-2 0,-4 1-1 15,0 5 2-15,-2 3 0 16,-3 4-4-16,2 2 0 15,-3 8-2-15,-3 6 2 16,-4 4 3-16,-6 5 4 16,-7 8 7-16,2-4 1 15,-9 8 9-15,-6 6 0 16,1-8-2-16,-7 2 1 0,-6-6-5 16,-2-7 1-16,-12 2-2 15,-11 0 1-15,21-13 0 16,6-4-2-16,-7-8 1 15,16-3 1-15,-11-5 2 16,-4-5 1-16,21-12-6 16,-1 6-9-16,9-4-14 15,10-3-3-15,12 9-1 16,10-12 8-16,-8 10 5 16,-4 9 2-16,-2 15-2 15,2 0 1-15,-2 10 3 16,19 1 2-16,8-14 5 15,-7 20 0-15,10-10-1 16,-20 1 0-16,-10 3-1 16,6-10 0-16,-5-2 4 15,9-2-7-15,-4-3-64 0,-4-2-58 16,5-9-160-16,-4-1 168 16</inkml:trace>
  <inkml:trace contextRef="#ctx0" brushRef="#br0" timeOffset="22958.772">13712 2354 757 0,'7'0'407'16,"-6"2"-88"-16,-7-2-88 15,5 2-91-15,0-2-32 16,0 0-30-16,0 0-10 16,-6 2 0-16,-15 19-3 15,-31 33-15-15,31-25-7 16,-7 13-12-16,6-4-6 0,3-1-8 15,-1 6-2-15,-7-11-6 16,1 2-2 0,18-8-2-16,3-7 0 15,17-4-4-15,-5 0 0 0,6 2 2 16,-6-1 0-16,4-4 2 16,21-2 5-16,-15-8 4 15,13-4 3-15,5-6 0 16,-5-7-3-16,2-9-5 15,14-4-3-15,-13-12-2 16,3 0-1-16,-5-3-1 16,-13-3-1-16,-13 0 0 15,1-1 1-15,-5 2 0 16,-11 8-1-16,-2 11-1 16,-6 5-2-16,-5 9-4 15,3 3 1-15,7 5-1 0,-6 0 0 16,8 6 3-16,-2 2 0 15,0 3 0-15,5-3-2 16,-3 4 3-16,7 2-15 16,2 2-68-16,-2 5-45 15,6-2-140-15,1 2-17 0,6-1 175 16</inkml:trace>
  <inkml:trace contextRef="#ctx0" brushRef="#br0" timeOffset="23410.411">14050 2364 644 0,'-1'-11'430'16,"-1"0"3"-16,2 4-181 0,-2 1-34 15,2 7-64-15,-1 3-25 16,-3-2-51-16,3-2-17 16,0 0-23-16,0 0-5 15,-8 19-1-15,-10 24 1 16,7-13-1-16,-7 1-2 15,6 8-8-15,-9 5-6 16,9-10-8-16,3-4-1 0,-11 8-3 16,3-6 1-16,12 3-1 15,3-3 0-15,10-21 1 16,-2 7-1-16,-22-8 0 16,-9-1 0-16,26-6-6 15,-10-1-19-15,11-6-46 16,27-11-36-16,-17 4-87 15,23-15-5-15,6-20 117 16</inkml:trace>
  <inkml:trace contextRef="#ctx0" brushRef="#br0" timeOffset="23760.91">14336 2274 879 0,'5'-8'482'15,"-9"-6"-116"-15,-11 14-136 0,30 3-40 16,-15-6-65-16,-17 15-28 16,7-1-34-16,-11-11-12 15,31 6-15-15,22-4-3 16,-29 10-4-16,9 1 0 16,-54 15 0-16,3 1 0 15,37-3-4-15,-42 12-2 0,61-4-7 16,-2 6-3-16,-32 6-3 15,26-2-2-15,-23-10-2 16,-9 7 0-16,15-5 1 16,-13-12-1-16,-7 9 0 15,19-15 0-15,-2-8-2 16,0 5 0-16,5-10-32 16,-6-3-20-16,5-6-66 15,3-3-56-15,0-4-111 16,5 4-175-16,4 2 295 15</inkml:trace>
  <inkml:trace contextRef="#ctx0" brushRef="#br0" timeOffset="24092.642">13960 2515 720 0,'-8'4'404'15,"0"-5"-43"-15,16 2-98 16,-8 2-55-16,4 1-9 0,18-3-30 16,-9-7-21-16,20 5-50 15,3-3-22-15,-3-1-25 16,2 5-10-16,-3-4-16 15,-3 0-6-15,-7 1-9 16,-6-1-3-16,-9-1-21 16,-1 1-27-16,-3 4-81 15,1-3-50-15,6 4-249 16,-19 0 272-16</inkml:trace>
  <inkml:trace contextRef="#ctx0" brushRef="#br0" timeOffset="24907.994">14498 2013 603 0,'-7'2'271'0,"3"-2"-116"16,4 2-32-16,-3-2-25 15,2 0-8-15,0 0-15 16,0 0-5-16,-1 0 1 16,2 0 11-16,0 0 14 15,0 0 4-15,0 0-5 16,0 0-8-16,0 0-11 15,0 0-1-15,0 0-11 0,0 0-9 16,0 0-16-16,0 0-10 16,0 0-11-16,0 0-3 15,0 0-6-15,0 0 0 16,0 0-2-16,0 0 1 16,0 0-1-16,0 0-1 15,0 0 0-15,0 0-1 16,0 0 3-16,0 0 0 0,0 0 2 15,0 0 1-15,0 0-1 16,0 0 1-16,0 0-3 16,5 0 0-16,-3 0 0 15,5-2 0-15,1 1 5 16,8 0 4-16,32-3 2 16,-24 2-1-16,8 0-2 15,3-4-4-15,0 4-6 16,-4 1 0-16,1-1-1 15,-14 2 0-15,-5 1 1 16,-3-1-2-16,-10 3 1 16,8-2-1-16,-1 1-2 15,-5 3-1-15,-2-5-1 16,-10 4 2-16,1 0 0 16,12 5 1-16,-10-2 1 0,7-3-12 15,0-1-38-15,-11-2-21 16,12 1-57-16,-1-1-26 15,0 0-434-15,0-1 407 16</inkml:trace>
  <inkml:trace contextRef="#ctx0" brushRef="#br0" timeOffset="25746.091">14740 2643 375 0,'7'0'224'0,"-1"0"-10"15,1-1-13-15,5-5-16 0,25-15-5 16,-17 17-14-16,-13-4-12 15,0 5-21-15,-6-1-3 16,-9-3-14-16,9 5-9 16,-7 4-28-16,4 8-18 15,-11 0-21-15,-6 6-7 16,6 2-5-16,1 4-5 16,-10 1-8-16,-7 4-3 15,-3 5-5-15,-8-3-3 0,11 5-1 16,6-5 1-16,6-1-3 15,2 0 0-15,8-8-1 16,6 7 0-16,6-7-1 16,1 2 0-16,1-4 0 15,0 0 2-15,2-1-31 16,4-7-21-16,6-7-72 16,2-5-62-16,5-10-269 15,0-1 296-15</inkml:trace>
  <inkml:trace contextRef="#ctx0" brushRef="#br0" timeOffset="26507.6">15221 2760 832 0,'4'-12'373'15,"-1"7"-166"-15,3-1-26 16,-8 3-22-16,11 7-3 0,-9-8-25 16,1 0-14-16,-1 3-26 15,-1 0-20-15,0 0-17 16,0 0-9-16,-20 0-16 15,-33-2-7-15,28 3-8 16,5-2-4-16,-1 0-6 16,-5 9 2-16,8 4-1 15,-4 0-1-15,5 6-2 16,4-5-2-16,-5-3-1 16,3 5 0-16,3-3-1 15,2 0-1-15,1 3 1 16,0-3 0-16,4 1-3 15,-1 2 0-15,7-3 0 16,2 1-1-16,4 4 1 16,6-5 1-16,1-2 3 15,4-3 1-15,0-6 2 0,-1 0 2 16,4-5-1-16,-20-4-1 16,21-5-3-16,-1 0-2 15,11-6-1-15,11-1 1 16,2-4 2-16,-11-1 1 15,-25 3 0-15,18-4 0 16,-37 12 0-16,18-5-1 16,13 0 1-16,-26 17 0 15,10-5-5-15,-4 1-2 0,5 8-3 16,3-2 0-16,-4 10 4 16,-13 5 2-16,-25 11 2 15,23-5 2-15,-20 4 0 16,14 7 1-16,12-12 1 15,2 3-1-15,4-3 0 16,-7-4-1-16,6 10 1 16,-14-5-1-16,14-5 0 15,8 0 0-15,5-8 3 16,-12 0-9-16,3-3-41 16,-10-3-28-16,-6-7-50 15,21-4-31-15,2-3-112 16,1-6 174-16</inkml:trace>
  <inkml:trace contextRef="#ctx0" brushRef="#br0" timeOffset="27391.346">15587 2770 740 0,'8'-5'366'0,"-5"-1"-97"16,2 4-6-16,-5-2-36 15,0 1-24-15,-1 2-52 16,1 0-26-16,-2 0-33 16,1 0-10-16,0 0-18 15,-18-1-11-15,-20 5-15 16,20-18-9-16,0 10-13 16,8 7-6-16,-7-2-5 15,2 18-3-15,-4-4-2 16,2-5 0-16,2 8 0 15,-1-5-1-15,2-3-1 16,1 1 0-16,8-8-1 16,3 6-2-16,11-2-1 15,1 2-1-15,2 0 0 16,10-3 2-16,-6-2-2 16,2-3-2-16,-2-2-7 0,1-4-9 15,2-5-8-15,4-3-3 16,2 0 9-16,-1-3 8 15,-3-3 14-15,0 1 5 16,-9 1 0-16,-3 4 0 16,-3 9-8-16,-6 6-7 15,-1 6-5-15,-4 8-4 0,0 6 9 16,-4 3 5 0,-8 2 7-16,1 0 4 0,-6 7 5 15,0 7 4-15,0 16 5 16,-4 6 0-16,-7 1-2 15,-1-2-2-15,4-11-5 16,-5 1-2-16,10-9-1 16,12 3-1-16,-10-4-1 15,11-4 1-15,5 2-1 16,-17-9 0-16,16-6 0 16,-3-4 0-16,6-11 1 15,6 2-1-15,2-3 1 16,1-6-1-16,-4-2 7 15,7 0 2-15,-6-1 2 16,0 0 1-16,2-1-8 16,16-4 0-16,34-46-2 15,-24 24-1-15,-1-2 1 0,-1-6-1 16,7 6 0-16,-2 4 1 16,-6 3-1-16,-9-3-1 15,-11 3 0-15,0 1-1 16,-7 3 1-16,0 3 1 15,-6 3 0-15,1 1 0 16,-10-3-2-16,2 1 0 16,-3 6 0-16,-2-3 0 15,5-3-1-15,0 3 0 0,0-7-1 16,3 6 2-16,12 5-28 16,-12 0-18-16,4-3-52 15,8-3-44-15,-12-3-109 16,15 8-106-16,10 8 226 15</inkml:trace>
  <inkml:trace contextRef="#ctx0" brushRef="#br0" timeOffset="27873.93">15791 2636 567 0,'0'-6'363'0,"0"0"2"15,14-9-109-15,-12 9-88 16,3 2-27-16,10 1-35 16,-12 5-11-16,18 0-26 15,-4 6-12-15,4 11-8 16,-1 12 2-16,0 9 1 15,-7 2 0-15,-5 6-8 16,-3-4-2-16,-9 8-1 16,-5-5-2-16,-13 5-7 15,-4 2-5-15,-2-4-9 16,-5-5-5-16,0-18-3 16,3-1 9-16,6-15-43 15,5 0-56-15,0-10 55 0</inkml:trace>
  <inkml:trace contextRef="#ctx0" brushRef="#br0" timeOffset="56336.49">1880 4287 557 0,'28'-29'318'16,"-27"25"-44"-16,5 4-46 15,-10-3-57-15,3 2-19 0,0 0-26 16,0 0-11-16,0 0-23 16,1-1-11-16,0 1-24 15,0 0-13-15,0 0-24 16,0 0-9-16,0 1-7 15,-1 0-1-15,0 0 3 16,0 20-1-16,-5 37 2 16,7-25-1-16,9 8-1 15,-8 1 2-15,-12-11-2 16,-7 4-1-16,-8-2 0 16,3-1 0-16,5 6-1 15,6-2 1-15,1 1 0 16,-11-5 1-16,11-1-1 15,-3-4 0-15,1-7 3 16,4 1 0-16,6-8 2 16,0-7 5-16,2-8 3 15,1-4-14-15,3-9-86 16,3-4-75-16,14-4 90 0</inkml:trace>
  <inkml:trace contextRef="#ctx0" brushRef="#br0" timeOffset="57002.674">2287 4331 573 0,'7'0'340'16,"-10"1"-72"-16,6 3-58 16,-3 2-33-16,-2-6-47 15,1 0-16-15,0 0-1 16,0 0-2-16,-10 5-15 16,-12-4-9-16,-29 38-31 15,28-27-12-15,-5-1-17 0,-2 1-7 16,-1 7-9-16,-7-8-2 15,0-1-4-15,7 4 0 16,9-8 0 0,3 3 2-16,23 1 0 0,-11-10 0 15,-2-5-3-15,15 3 1 16,-19-8-2-16,0 5-1 16,11 5-2-16,-8-1-2 15,11-1-3-15,4 1 1 16,8 1 0-16,-4 0 0 0,-4 1-1 15,11 2 1-15,-12-1-1 16,3 3 1-16,4 3 0 16,-9 2 1-16,8 5 0 15,2 2 1-15,2 1 1 16,3 4 0-16,0-1 1 16,-11-2 0-16,2 0 1 15,-1-3 0-15,-8-1 1 16,6 5-1-16,-4-6-1 15,3 3 1-15,-1 1 0 16,3-7 0-16,1 2 1 16,-3-3 0-16,3-1 0 15,-3-1 0-15,4 11 0 16,-1-9 0-16,2 2 0 0,-1-5 4 16,-5-10-51-16,3 8-51 15,5-12-199-15,0 4 183 16</inkml:trace>
  <inkml:trace contextRef="#ctx0" brushRef="#br0" timeOffset="58019.626">2608 4587 329 0,'6'-11'238'0,"28"-21"45"16,-33 25-71-16,2 2-48 15,-3 0-32-15,2 5-48 16,-2 0-14-16,0 0-13 16,0 0 1-16,0 0 16 15,-1 0 6-15,0 0 6 16,-1 1 3-16,1-1-5 16,-2 3-4-16,1 3-11 15,-16-2-11-15,-32 26-20 16,25-27-10-16,-1-1-14 15,3 1-5-15,-4 1-2 0,1-3-2 16,8 1-2-16,-1-1-1 16,3 2-2-16,9 3 0 15,-12-4 0-15,3 1-1 16,8 2-2-16,3-3-1 16,9 1-1-16,4 0-2 15,-1 0 2-15,5 0 0 16,9 1 2-16,-2-3 1 0,8 3 1 15,2 0 0-15,-2 2 1 16,7 1 0-16,-7 3 0 16,-3 1 0-16,-7 2 0 15,-8 4 0-15,4-3 0 16,-7 1 0-16,2 2 0 16,2-3 0-16,-15 1 1 15,2 2 2-15,-9 1 2 16,-2 6-1-16,-5-6 1 15,-3-2 0-15,-2-1 2 16,0-6 1-16,-10 2 3 16,2-4 1-16,5-8 3 15,1 0 0-15,15-10 0 16,-6 3-1-16,4-15 0 0,-4-2-5 16,-2-3-22-16,5-1-22 15,1 7-65-15,13 1-36 16,4 3-107-16,3 4-82 15,5 8 208-15</inkml:trace>
  <inkml:trace contextRef="#ctx0" brushRef="#br0" timeOffset="58653.855">2842 4603 887 0,'2'-3'411'0,"11"3"-191"16,-20-1-49-16,3 3-81 15,5 4-31-15,-7 3-27 16,10 4-3-16,-3 10 6 16,-20 8 7-16,19 0 6 15,2 7 1-15,19 1-4 16,-1-1-6-16,-22 17-13 15,-10-14-5-15,-35 6-7 16,27-5-4-16,3-14-3 16,-3 6 0-16,20-6-1 15,-3-4 1-15,-13 2-1 16,21-3 2-16,-13-2 2 16,-7-7 1-16,13-11 8 15,-7-4 1-15,8-15-58 16,-1 1 7-16,4-6-222 0,-3 0 165 15</inkml:trace>
  <inkml:trace contextRef="#ctx0" brushRef="#br0" timeOffset="59168.687">2808 4654 664 0,'8'0'339'0,"11"-7"-81"15,-25 6-38-15,22-9-53 16,-24-2-16-16,16 2-29 15,2 2-11-15,3-4-11 16,-1 3-14-16,-23 8-30 16,26-8-7-16,4 7-22 15,17-1-7-15,8-6-12 16,-14 8-3-16,-7 6-4 16,-5-3-1-16,-3 13 0 0,4-1 0 15,-8 0 0-15,-3 0 1 16,4 7 1-16,-5-3 0 15,-7 2 1-15,0 10 1 16,-9-5 2-16,-4 4 1 16,1-4 3-16,-5 10 0 15,-4-13 3-15,3-6 1 16,-6-3 0-16,-1-4 0 0,-14 2-2 16,0 5 0-16,3-8 0 15,5-8 1-15,8-9-3 16,3 1 2-16,20-23-44 15,-8-2-35-15,0 8-95 16,6-13-87-16,-13 27 158 16</inkml:trace>
  <inkml:trace contextRef="#ctx0" brushRef="#br0" timeOffset="59943.305">3614 4486 446 0,'-1'-4'288'0,"0"3"-24"0,0-1-80 16,1-1-21-16,0-2-35 15,0 3-11-15,1-3-8 16,0 2-8-16,11-3-14 16,0 0-8-16,29-7-11 15,-21 13-7-15,4-1-4 16,6 4 2-16,-2-2-7 16,-4 6-4-16,8-1-14 15,-13-6-9-15,6-3-11 16,4-5-2-16,-13-5-1 15,8 5-3-15,-6 0 3 16,-6 2-12-16,-6 2-70 16,-1 3-52-16,-6 5-244 15,-4-4 232-15</inkml:trace>
  <inkml:trace contextRef="#ctx0" brushRef="#br0" timeOffset="60370.126">3634 4618 683 0,'-2'-1'335'0,"1"0"-123"16,0-1-29-16,0 1-61 15,0 0-21-15,0 0-17 16,0 0 0-16,1 0-2 16,0 0-2-16,0 1-5 15,2 0-3-15,11 1 0 16,12 1-1-16,28 3 5 15,-27-3-1-15,-2-1-7 0,4-1-3 16,10 1-15 0,-8-3-9-16,3 3-13 0,-7-3-6 15,-11-4-8-15,12 3-4 16,-7-2-2-16,-10 4-1 16,0 0-63-16,-1-3-62 15,-8 4-324-15,0 0 287 16</inkml:trace>
  <inkml:trace contextRef="#ctx0" brushRef="#br0" timeOffset="61836.008">4992 4214 404 0,'0'-1'245'0,"0"0"-18"16,0-1-28-16,0 1-39 16,0 0-18-16,0 0-25 15,0 0-10-15,0 0-22 16,0 0-7-16,-1 0-6 16,1 0 0-16,0 1-5 15,-1 0-2-15,0 0-10 16,-9 3-8-16,-17 4-13 15,-25 28-7-15,32-26-9 16,-12 3-3-16,-7-2-5 16,8-1-2-16,2-5-2 15,0 3-2-15,13 1-1 0,-1-3-2 16,17-2-1-16,-6 1-2 16,38-6-3-16,-28-1 0 15,-17 14 0-15,17-5 0 16,-11 0 3-16,18 17 1 15,-8-7 0-15,3 4 1 16,-24 13 0-16,6-22 0 16,7 16 1-16,11-17 0 0,-9 8 0 15,11 5-2-15,-7-12-1 16,-12 12-1-16,17-3 2 16,-20 0 1-16,9-2 2 15,-2 1-1-15,0-1 0 16,-4 4 0-16,5 1 0 15,0-1 0-15,-6-9 0 16,12 1 0-16,1-1 0 16,-1 1 0-16,-1 0 0 15,1-5 1-15,-4 2-2 16,5-3 1-16,3-1 0 16,-2-5-1-16,5-4 2 15,6 5-1-15,-6 5 1 16,4-4 0-16,-5 8-2 0,-3-12 1 15,8 0-1-15,-4 0 0 16,12 0 1-16,-14 0-1 16,3 0 1-16,8 4 0 15,-9 0 1-15,17-2-1 16,-4-5 1-16,4 0 0 16,5-4 1-16,-3 4 0 15,4 5-1-15,-11-2-1 0,-4 0 0 16,1 0-1-16,-7 0 0 15,1 1 0-15,-2 0-2 16,-3 1 1-16,-2 4 1 16,0 0 0-16,-3 5-19 15,2 0-31-15,1-5-112 16,-3 1-96-16,1-13 156 16</inkml:trace>
  <inkml:trace contextRef="#ctx0" brushRef="#br0" timeOffset="62902.334">5196 4787 334 0,'0'0'241'16,"-1"4"12"-16,0-4-97 16,-3 13-28-16,3-8-44 15,0 0-17-15,-1 5-7 16,2-10 3-16,0 0 16 15,0 0 13-15,10 1 7 16,-10-1-5-16,0 0-18 0,0 0-13 16,-1-1-16-16,1-1-1 15,12-27-1-15,24-25-1 16,-21 25-9-16,4-7-6 16,-8-4-12-16,-8-10-4 15,9 2-5-15,0-5 0 16,3-3-3-16,-6 16-2 15,0-2-1-15,-1 13-2 0,-11 14-5 16,6-1 5-16,-6 14 1 16,1 2 1-16,-2 8 1 15,4 5-3-15,-7 7-2 16,2 3 1-16,3 4 1 16,-8-2 0-16,16-1 1 15,-1 3 0-15,-3-5 0 16,13-7 1-16,-7 3-1 15,6-5 1-15,5-3 1 16,-2 3 0-16,4-10 2 16,-3-3 0-16,-1 0 1 15,1-7 2-15,2-3-2 16,7-5 1-16,10-8-1 16,-6 1-1-16,5-8 0 15,5 3 2-15,-19-13 0 0,9 1 2 16,-18 1-2-16,-9-1-2 15,12 17-3-15,-12 0-1 16,0 13-1-16,-4 1-1 16,-3 4-6-16,-3 4-3 15,-2 4-2-15,-2 3 0 16,-2 7 5-16,9 5 2 16,-3 8 2-16,2 4 0 15,10 13 0-15,-10 0 1 0,-11 0 2 16,1-5 1-16,-12-6 1 15,8 0 0-15,8-2 0 16,-5 1 0-16,0-3 0 16,1-2 0-16,5 0 1 15,8-2-1-15,-8-6 1 16,4-2-1-16,1-4 1 16,-5-5-1-16,9 4-1 15,2 1 3-15,-2-3-48 16,3-7-39-16,4-1-91 15,4-1-77-15,4-7 159 16</inkml:trace>
  <inkml:trace contextRef="#ctx0" brushRef="#br0" timeOffset="63519.694">5850 4529 715 0,'-3'-5'420'16,"4"-1"-39"-16,5-3-177 16,-13 13-36-16,7-3-64 15,-1-1-27-15,-11 8-37 16,12 3-4-16,-7 4 7 15,-8-1 2-15,-7 7-5 16,15-6-3-16,-4 5-9 16,11 4-3-16,12 0-8 15,-19-3-3-15,4-2-4 16,-6-2-2-16,0-8 1 16,5 2 0-16,2-7 3 15,2 0 4-15,-6-7 1 16,8-4-1-16,2-2-8 15,-11-8-3-15,12-1-9 16,-10-1-6-16,14-3-14 0,14 2-7 16,-12 5-2-16,21-6 5 15,-13 3 13-15,1-2 7 16,18-14 4-16,-16 22-1 16,4-6 0-16,0 11-2 15,-3 1 2-15,-3-9 0 16,6 15 4-16,-3-4 1 0,-1 20 6 15,-5 5 4-15,-20 2 2 16,-4 9 0-16,-6-1-1 16,3-3-1-16,16-3-2 15,-11-1 0-15,-6 9-2 16,0-4 0-16,-3 4 0 16,4-1 0-16,0-11 17 15,6 2-7-15,-9-8 53 16,-9 4-44-16</inkml:trace>
  <inkml:trace contextRef="#ctx0" brushRef="#br0" timeOffset="64750.096">6451 4103 565 0,'42'-41'292'0,"-35"32"-75"16,-1-10-37-16,-4 5-61 16,-4 11-21-16,12-1-36 15,-9 10-13-15,2-6-11 16,2 9 1-16,-16-2 0 15,11-5 7-15,-15 18 0 0,3-12-2 16,3 4-9 0,-10 13-9-16,21-17-10 0,-10 4-2 15,-3-5-2-15,11-5 1 16,-10 4 5-16,6-3 1 16,9-2 0-16,-8-1-3 15,3-1-8-15,0 0-8 16,0 0-20-16,0-1-14 0,7-15-19 15,38-19 0-15,-26 23 16 16,6 2 12-16,0 7 20 16,-5 1 0-16,6-3-4 15,-6 14-1-15,-10 11-2 16,12-10 1-16,-37 19 8 16,2-2 6-16,-9-6 13 15,-15 8 3-15,13-2 1 16,-7 2-2-16,2-3-5 15,2 8-2-15,2-5-2 16,-2-10 0-16,1 0 2 16,2-15 0-16,1-9 1 15,9 7 3-15,-7-8-1 16,6 3-4-16,10-1-9 16,-12-13-4-16,20 3-10 0,0-4-1 15,11 0 2-15,17 9-1 16,-9 2 2-16,-2-1 0 15,-6 15 0-15,-8-4 2 16,8 11 7-16,-3 5 4 16,-1 0 6-16,-3 1 1 15,0-4-1-15,0 16-1 16,-5-15 1-16,6 3 1 16,4-17 6-16,-4-14-4 0,7 2-51 15,-4-5-65-15,3 1 65 16</inkml:trace>
  <inkml:trace contextRef="#ctx0" brushRef="#br0" timeOffset="65120.664">6933 3935 822 0,'-14'-5'388'16,"4"7"-133"-16,0 8-57 15,0-1-51-15,-3 7-31 16,-6 19-53-16,1-1-16 15,7-7-14-15,-2 9-2 16,7-15-2-16,4-1-3 16,-21 2-6-16,24 3-5 0,-9-2-4 15,-6 2-1-15,8 4 0 16,-2-11 2-16,-9 1 7 16,11-7-26-1,23-12-83-15,-20-2-89 0,21-13 100 16</inkml:trace>
  <inkml:trace contextRef="#ctx0" brushRef="#br0" timeOffset="65393.946">6768 4161 1115 0,'-22'-24'469'0,"38"25"-259"0,-25-1-44 16,4 2-60-16,22-9-25 15,2 6-41-15,14 1-14 16,7 0-11-16,-16 5-2 16,0-5-2-16,-3-2-1 15,-8-4 14-15,6-1-36 16,-11 2-109-16,2 0-270 15,-5 7 245-15</inkml:trace>
  <inkml:trace contextRef="#ctx0" brushRef="#br0" timeOffset="66533.183">7106 4191 429 0,'-6'-2'230'0,"1"0"-52"16,-6 2-20-16,12 0-26 0,-1-1-7 16,0 1-8-16,0-1-5 15,0 1-12-15,0 0-4 16,0 0-7-16,8 1-5 16,-8-1-12-16,0 0-9 15,15 4-14-15,31 6-6 16,-4-5-10-16,0-2-5 15,-30-2-7-15,19 2-4 16,-13-3-7-16,16-2-1 16,-8 4-4-16,-17-2-2 0,1 4-2 15,-10 3-1-15,0 5-2 16,1 0 0-16,-2 6 1 16,1 1 1-16,-5 13 1 15,2-1 0-15,-5-3 0 16,-2 8 0-16,2-6 0 15,-1 1 0-15,0 4 0 16,6-10-1-16,-3-3 2 16,2 7-1-16,6-4 0 15,-13 4 2-15,8 0-1 16,-8 0 0-16,-9 1 0 16,23-10 0-16,-13 4 1 15,6 3-1-15,4-3 1 16,5-8-1-16,-5-3 1 15,9-17 1-15,-6 9-1 16,-14 9 1-16,2-3 0 0,-13 13-2 16,18-25 1-16,14 5-1 15,-4 2 0-15,10-11 0 16,-17 14 2-16,-29 10 0 16,30-13 3-16,-27 3 1 15,-1-1 2-15,15-8 1 16,-20-9 0-16,22 2-1 15,9-8-5-15,-8 1-2 0,-7 7 1 16,-1-6-3-16,-15 13 3 16,2 4-3-16,10 2-2 15,-5-3-1-15,10-2 0 16,11-10 1-16,-1 5 1 16,2 20-1-16,4-17-2 15,-7 13-1-15,6-8-2 16,1-10-15-16,4 17-69 15,5-11-71-15,2-1 96 16</inkml:trace>
  <inkml:trace contextRef="#ctx0" brushRef="#br0" timeOffset="67467.132">8005 4155 516 0,'13'-1'348'15,"-17"-7"11"-15,-3 8-150 16,13-1-30-16,-16 3-40 16,8 5-16-16,15-7-17 15,-26 6-1-15,4-4-8 16,-5 4-7-16,-14-1-17 15,14 3-13-15,-9-4-23 16,2 4-11-16,-8 1-14 16,3-8-5-16,1 5-4 15,-3-6 1-15,-2 0 0 0,0 4-1 16,0-3-1 0,6 5-2-16,9 3 0 0,8-2 0 15,5 4-2-15,-1-3 1 16,10 4 0-16,-14-3 0 15,-2 3-1-15,1-2 0 16,-1-1 1-16,10 11 0 16,4-4 0-16,-2 0 1 0,-6 10 0 15,2-9 0-15,-3 8 0 16,13 11-1-16,-4-10 1 16,-1 4 0-16,-4-8 1 15,-5-4 0-15,-3 3-1 16,3-3 0-1,3-9 1-15,0 0 1 0,-3 30-1 16,-6-3 1-16,3 5-1 16,-4-16 0-16,1-2 0 15,0 0 0-15,1-7 0 16,9 1 0-16,-3-6 0 16,0-1 0-16,15 3 1 15,-13-8-1-15,9 7 0 16,-7-8 1-16,-11-4-2 0,14 4 1 15,0-2-1-15,0-1 0 16,-3-1-1-16,0 0 1 16,0 0 0-16,0 0 0 15,5 3 0-15,4 2 0 16,12-3 0-16,29 31 2 16,-42-33 0-16,4 1 0 15,-1-9 2-15,13 5 0 16,6-4 1-16,9 0 0 15,-4-1-1-15,-10 4-1 0,-2-1-1 16,-15-1-1-16,6 3-1 16,1 6-1-16,-5-3 20 15,6 4-49-15,-14 9-100 16,-2-9-47-16,-5 17 78 16</inkml:trace>
  <inkml:trace contextRef="#ctx0" brushRef="#br0" timeOffset="68633.056">8386 4307 568 0,'-9'0'320'0,"-8"1"-51"15,7 2-71-15,1 18-71 16,-7-5-24-16,2 19-28 15,-4-3-12-15,-4 3-15 0,4 0-5 16,1-8-7-16,-1 8-4 16,4-10-3-16,3 4 0 15,11-2-4-15,-4-4 0 16,3 2-6-16,1-3-2 16,5-3-3-16,3-1-1 15,6-7 0-15,3-1-2 16,-5-4 1-16,4 6-1 0,-1-12 3 15,-3-5 1-15,10-6 1 16,-5-10-1-16,-3 4-3 16,2-4-1-16,-5-6-4 15,1-2-1-15,8-9-1 16,-7 0-1-16,0-4-1 16,2-4 0-16,-13 1-2 15,4 0 1-15,-6 11-1 16,-4 8 0-16,0 11-2 15,-7 2-2-15,-4 6-5 16,-1 2-3-16,2 7-2 16,-5 5 0-16,10 7 4 15,0 6 1-15,-2 6 3 16,7-7 1-16,-3 8 10 16,-1-7-30-16,4-3-57 15,-1 16-41-15,4-12-110 16,4 4-50-16,3 0 180 0</inkml:trace>
  <inkml:trace contextRef="#ctx0" brushRef="#br0" timeOffset="69032.944">8793 4295 1035 0,'-5'-9'462'0,"-3"1"-216"16,3-2-51-16,-3 7-67 16,4 3-27-16,7 3-45 15,-4 4-17-15,2-3-20 16,-4 5-5-16,-5 8-3 15,-11 14-1-15,6 0 0 16,0 11 1-16,-6 1 2 16,-3-3 1-16,24 3-1 0,-22-7-2 15,26-12-2-15,-8-2-1 16,-20 0-2-16,37-4 2 16,-46-3-1-16,28 2 0 15,-16-6-14-15,-11-5-17 16,39-3-49-16,-9-10-42 15,17-5-103-15,3-2-96 16,-10-8 198-16</inkml:trace>
  <inkml:trace contextRef="#ctx0" brushRef="#br0" timeOffset="69385.059">9060 4217 963 0,'-11'-2'465'0,"-3"0"-154"16,10 2-100-16,0 8-76 15,-2 2-21-15,-20 2-35 16,-7 12-13-16,17 4-24 16,12-5-7-16,0 13-9 15,7-14-4-15,-3 7-8 16,5 1-6-16,-5 1-4 0,-9 9-1 15,-2-5 1-15,-11 6 2 16,6-6-1-16,0 0 1 16,11-9 2-16,-4 0 1 15,-4 13 0-15,-2-11-3 16,4 3 1-16,8-1-22 16,2-26-61-16,3 2-37 15,-6-8-123-15,4-12-160 16,6-7 264-16</inkml:trace>
  <inkml:trace contextRef="#ctx0" brushRef="#br0" timeOffset="69666.289">8675 4527 574 0,'-9'-5'357'0,"-9"7"-1"16,21-7-121-16,-2-5-67 15,-1 10-15-15,42-2-11 16,-29 7-3-16,10-4-21 16,11 2-10-16,-21-9-25 0,5 11-15 15,0-5-28-15,3-7-12 16,-6 14-10-16,-1-13-5 15,-6 10-25-15,2-5-47 16,3-12-61-16,-2 5 68 16</inkml:trace>
  <inkml:trace contextRef="#ctx0" brushRef="#br0" timeOffset="70059.767">9250 4295 1059 0,'-1'-1'482'0,"0"0"-201"0,-1-1-69 15,2 1-57-15,0 0-30 16,0 0-48-16,0 0-20 16,0 0-20-16,0 0-5 15,21-2-4-15,26 0-8 16,-28 5-12-16,20 10-2 15,-11-10-3-15,-12-1 3 0,-6 3 15 16,-3-4-36-16,-6 7-107 16,17-5 32-16,-9-10 20 15</inkml:trace>
  <inkml:trace contextRef="#ctx0" brushRef="#br0" timeOffset="71098.731">9611 4104 514 0,'-13'2'318'16,"1"2"-39"-16,-5 1-99 15,15-1-26-15,13-1-54 16,9 2-15-16,9 3-23 16,-14 3-8-16,16-2-6 15,-4-2-5-15,7-2-7 16,-2 1-1-16,6-4-4 16,-10 3 0-16,10-5 2 0,-5 0 2 15,-5 0 2-15,-8-2-3 16,1 3-10-16,-25 1-9 15,-3-2-12-15,6 3-3 16,1 0-2-16,0-3 0 16,0 0 1-16,7 18 0 15,-24 40 1-15,23-32 0 16,-19 13 0-16,12-8 0 0,-1 1 1 16,-12 9 1-16,21-17 0 15,-7 12 1-15,-11-6 0 16,3-3 0-16,-9 9 1 15,-3-4 0-15,10-2 0 16,-7 4 0-16,3-11 0 16,14 5 0-16,-1-12 1 15,1 0 1-15,-1 0-3 16,-3 7 1-16,2-10-1 16,4 0 1-16,-6 13-1 15,5-31 1-15,-1 8-2 16,-7 7 1-16,4-11 2 15,-6 11 0-15,-13 0 1 16,13-5 1-16,1 1-1 16,1-8 0-16,6 14-2 0,-11-13 0 15,-6 9-2-15,2-1 1 16,-11-11 3-16,-8 11 11 16,7-1 16-16,-14 2 5 15,-2 5 6-15,13-1-6 16,-12-8-11-16,42 4-4 15,-14-7-9-15,4-7-3 0,-1 4-2 16,-13-13-2-16,20 7-1 16,-3 0-2-16,8-2-4 15,-12 16-17-15,23-15-65 16,-7 11-43-16,11-9-157 16,2-2 173-16</inkml:trace>
  <inkml:trace contextRef="#ctx0" brushRef="#br0" timeOffset="72213.734">10517 3838 624 0,'0'0'365'0,"9"-5"-49"16,2 3-112-16,-3 2-27 16,19-2-39-16,-49 5-23 15,18-6-43-15,8 6-16 16,-30 2-26-16,44 0-6 0,-27 12-8 16,-15-1-1-1,25 5-2-15,-9-1-2 0,-4-1 0 16,-9 5 0-16,15-16-4 15,8-2 0-15,12-5 2 16,-14 1 2-16,-5-4 5 16,6 1-2-16,-1 1-3 15,3-1-3-15,17-5-17 16,-4-19-15-16,-19 12-31 16,6 1-6-16,10-3 2 15,-1 16 14-15,3 5 24 16,6 0 6-16,-5 22 2 15,12-16 2-15,-16 13 2 16,-4 0 2-16,-8-6 5 16,-2 9 3-16,-9-9 11 15,-10 11 4-15,1-7 4 0,-17 6 0 16,36-6-6-16,-25-7 0 16,-19-2-1-16,13-2 0 15,-34-5 2-15,27 1-2 16,9-5-2-16,-1-5 0 15,9-3-2-15,-3-2 1 16,11-5-2-16,5 0-1 0,5-2-7 16,4 5-2-16,6-4-6 15,5 6-2-15,-1 4 1 16,6-4 1-16,7 3 0 16,3 4 0-16,9 4 5 15,9-2 3-15,-25 12 10 16,9-5 3-16,-25 2-2 15,13 4-1-15,-1-3-6 16,-5 4 1-16,30-8 0 16,-34-2 7-16,25-6-41 15,0-4-40-15,-19-2-400 16,11 0 320-16</inkml:trace>
  <inkml:trace contextRef="#ctx0" brushRef="#br0" timeOffset="86887.212">1776 5877 590 0,'27'-31'314'0,"-26"26"-72"16,-2 0-35-16,4 3-63 16,-3 1-24-16,0 0-31 15,0 0-7-15,0 0-18 16,0 1-15-16,0 0-31 16,0 0-10-16,0 0-3 15,0 1 2-15,6 27 10 16,-5 47 1-16,-17-29-1 15,1 4-1-15,2 8-4 16,-1-2-1-16,2-4-2 16,0-10-1-16,4-10 0 15,-1-7 1-15,1-10 0 16,2-1 1-16,0-9 3 16,1-1 3-16,2-6-28 15,0-2-38-15,-1-8-138 16,3 1-117-16,2 2 186 15</inkml:trace>
  <inkml:trace contextRef="#ctx0" brushRef="#br0" timeOffset="87436.953">2367 5889 680 0,'-1'-2'348'16,"-11"2"-125"-16,1 2-67 16,10-2-21-16,-11 5-46 15,1 2-11-15,-9-2-14 16,-7 5-3-16,-9 0-14 15,-3 0-8-15,0 4-14 16,-3-1-2-16,-1 0-7 16,4 6-2-16,-8-3-6 15,2-4-4-15,-5-1-2 16,-1-4 1-16,22-3 1 0,5 2 1 16,17-4-3-16,5-3-2 15,6-1-2-15,8-4-1 16,10 1 1-16,9 1 1 15,6-2 2-15,-7 4 2 16,9 1-3-16,-4 1 0 16,1 7-3-16,-4 3-1 15,-13 11 2-15,-2 7 0 0,-11 7 0 16,0 0 1-16,-2 7 1 16,-7-7 0-16,0-9 0 15,-2 1 0-15,0-16 1 16,4 2 1-16,0-3 1 15,5-1 1-15,-3 1-3 16,8-8-37-16,4-2-162 16,-6-5 138-16</inkml:trace>
  <inkml:trace contextRef="#ctx0" brushRef="#br0" timeOffset="88503.311">2598 6041 626 0,'0'0'293'0,"0"0"-128"16,0 0-22-16,0 0-33 15,0 0-13-15,2 5-13 16,0 3-8-16,-1 1-11 15,0 3-5-15,-6 24-6 16,-7-25-5-16,-4-5-12 16,-4-1-8-16,-2 1-10 15,-4 0-4-15,-5 4-6 16,-2-6-2-16,17 2-1 0,-9-1-2 16,8-1-1-1,8 5 0-15,-10-7-1 0,15-3 0 16,10-2-2-16,-9 2 0 15,3 0-3-15,0 0 0 16,4 0 1-16,24-5 0 0,23 4 1 16,-24 7-1-1,-3 9 0-15,2 2 1 0,0 0 0 16,-4 4-1-16,-5-2 0 16,-5-1-1-16,-9 5 0 15,-1 0 2-15,-7-1 1 16,-4-2 2-16,-6-1 8 15,-4-6 5-15,-5 0 7 16,4-3 5-16,4-1-1 16,-8-2-1-16,11-6-5 15,-7-5-3-15,-11-6-6 16,11-2-2-16,-6-1-5 16,12 3-1-16,8 0-44 15,7 4-34-15,10 0-115 16,-14 3-89-16,14 4 176 15</inkml:trace>
  <inkml:trace contextRef="#ctx0" brushRef="#br0" timeOffset="89003.035">2850 6127 940 0,'-11'-24'428'0,"2"6"-183"16,-6 0-47-16,26 16-75 15,1 0-36-15,-17 7-62 16,2 7-16-16,1 17-13 16,1 4 3-16,-1 7 6 15,2 1 5-15,-16-3 4 16,4 4 0-16,0 0-1 16,3 4-3-16,-2 2-2 15,-2 7-1-15,3 5-1 16,-4-1 0-16,-3-4-1 15,4-3 0-15,0-10 0 0,1-2-1 16,6-7 1-16,-2-4 0 16,7-7 1-16,0-2 0 15,-2-11 2-15,5 0 0 16,-2-6-1-16,-2-7-14 16,4-3-67-16,-2-11-51 15,4-6-206-15,2-4 208 0</inkml:trace>
  <inkml:trace contextRef="#ctx0" brushRef="#br0" timeOffset="89504.102">2718 6187 418 0,'-11'-3'260'0,"5"1"4"15,0 3-56-15,0-6-51 16,8 5-18-16,-2-6-37 0,5-2-12 16,5 10-17-16,-3-13-4 15,6-1-5-15,9 7-7 16,0-15-12-16,5 4-8 15,10 9-13-15,-5-10-4 16,11 9-9-16,-2 6-3 16,-1 0-4-16,-1 8-2 15,-13 9-2-15,-4 2-2 0,-11 10-2 16,-3 2 0-16,-6 1 4 16,-2 0 4-16,-7 2 12 15,-3-2 3-15,-8-2 3 16,-3 1-2-16,-6-5-5 15,-1-5-1-15,-12-2 0 16,9-3 1-16,0-8 2 16,-5-2 0-16,16-8-1 15,-13-3-2-15,7-6-3 16,6-1-1-16,-2-2-44 16,10 0-41-16,7 5-105 15,5-2-89-15,5 2 167 16</inkml:trace>
  <inkml:trace contextRef="#ctx0" brushRef="#br0" timeOffset="90102.685">3454 5989 921 0,'-30'2'408'16,"30"-2"-207"-16,2-3-29 16,4 3-50-16,-6-1-19 15,0 0-20-15,21 0-11 0,33-1-21 16,-27-1-8-16,5-2-15 15,2 4-8-15,-3-2-8 16,2 2-3-16,-9 1-4 16,-5-5-1-16,-2 5-1 15,-10 0-2-15,4 0-6 16,-7 4-26-16,0 0-101 16,3 0-97-16,-12 4 136 15</inkml:trace>
  <inkml:trace contextRef="#ctx0" brushRef="#br0" timeOffset="90436.447">3445 6155 752 0,'-6'3'407'0,"3"-1"-82"16,2 8-150-16,0-7-21 16,2 1-40-16,-1-4-12 15,0-1-19-15,0 1-3 0,8 1-3 16,16 5-3-16,30 3 2 16,-31-12-1-16,6 2-12 15,1-3-9-15,-2 5-18 16,4-1-9-16,-6-8-11 15,-5 0-3-15,-2-1-4 16,-1-2-16-16,-2 6-95 16,-6 4-74-16,-1 1 102 15</inkml:trace>
  <inkml:trace contextRef="#ctx0" brushRef="#br0" timeOffset="97834.142">4987 5908 276 0,'0'-1'203'0,"0"0"-6"16,0 0-38-16,0 0-15 16,0 0-16-16,0 0 1 15,0 0-1-15,0 0-5 16,0 0 1-16,0-1 0 16,1 1-11-16,-1 0-2 15,0 0-15-15,2-1-13 16,0 1-19-16,-2 0-13 0,0 0-23 15,0 1-6-15,0 0-10 16,0 0-2-16,-1 13 0 16,-3 2-2-16,-23 33 1 15,3-22-2-15,-4 3-1 16,0 4 0-16,3 4-2 16,-14-9 0-16,9-3-1 15,0-2 1-15,-2-5-1 16,14 3 0-16,2-6-1 15,4-1 0-15,4-13 2 16,2 2-1-16,1-3-2 16,1-4-23-16,1 2-74 15,4-5-47-15,2-3-169 16,5 6-210-16,3-10 345 16</inkml:trace>
  <inkml:trace contextRef="#ctx0" brushRef="#br0" timeOffset="98217.446">4780 5956 790 0,'-2'-4'409'0,"-2"4"-105"15,4-2-90-15,0 2-89 16,-1 0-37-16,1 0-46 16,0 0-11-16,3 9 5 15,7 11 5-15,24 32 8 16,-22-27 0-16,4 10-11 16,-3-2-4-16,9 0-9 15,-6-2-4-15,-1-11-7 16,-3 4-3-16,-4-7-2 15,2 0-1-15,-1-2 1 16,-4-7 0-16,1-3 3 16,-4-5 3-16,-2-1-17 0,0 0-45 15,0 0-170-15,0-1-384 16,2-13 394-16</inkml:trace>
  <inkml:trace contextRef="#ctx0" brushRef="#br0" timeOffset="98786.836">4622 5753 410 0,'0'5'300'16,"-4"0"45"-16,2 4-125 15,-7-14-76-15,-1 4-22 16,6 3-18-16,-6 6-8 16,2 0-21-16,5 9-4 15,-10 0-5-15,5-5-4 0,-4 6-11 16,-8-4-9-16,8 9-22 15,-5 5-6-15,1 2-9 16,0 4-1-16,1 10-1 16,-5 3 0-16,3 9 0 15,4-3 0-15,2-11 0 16,10 0 0-16,1-12-1 16,2-4 1-16,7-1 0 15,-1-4 1-15,7-5 0 16,2-3 2-16,-1-5 3 15,6-3-8-15,-2-7-68 16,0-2-63-16,3-6 76 16</inkml:trace>
  <inkml:trace contextRef="#ctx0" brushRef="#br0" timeOffset="99351.07">5381 5749 391 0,'-9'-9'279'0,"4"8"53"15,-2 0-116-15,0 1-75 16,2-1-21-16,2-4-48 15,3 5-18-15,0 0-25 16,0 0-5-16,0 0 10 16,7 16 11-16,32 43 19 0,-19-27 9 15,5 7 2-15,-7-10-5 16,-4 0-14-16,0 7-7 16,-1 0-8-16,-8 3-5 15,-3 9-6-15,-3-4-3 16,-10-1-5-16,5-5-1 15,-6 1-3-15,-1-5-2 16,-8-8-3-16,-7 0 0 16,1-15-2-16,2 0 0 0,4-3-5 15,3-6-1-15,11-1-67 16,-4-1-52-16,10 0-257 16,8 0 233-16</inkml:trace>
  <inkml:trace contextRef="#ctx0" brushRef="#br0" timeOffset="100051.187">6169 5810 482 0,'8'-4'288'0,"-9"0"-12"16,1 2-31-16,-3 1-52 16,3 0-21-16,0 1-50 15,0-1-20-15,0 1-24 16,-1 0-5-16,0 0 0 0,-4 2-3 16,-18 7-9-16,-21 14-10 15,26-7-15-15,-3-4-7 16,4 9-13-16,-1 0-3 15,-2-3-6-15,4 9-1 16,3 2-2-16,2-1 0 16,3 10-1-16,7 0 2 15,-9 10 2-15,-1 3 1 16,2-7 2-16,-5 2 1 0,9-13-2 16,5 2 0-16,3-5-2 15,0-4 0-15,6-5-2 16,-1-3 0-16,1-7 6 15,6-8-9-15,3-6-91 16,5-5-76-16,9-5 95 16</inkml:trace>
  <inkml:trace contextRef="#ctx0" brushRef="#br0" timeOffset="101251.796">6552 5947 567 0,'0'-1'333'16,"0"0"-63"-16,0-1-68 15,1 1-26-15,0 0-60 16,0 0-29-16,-1 0-46 16,0 0-14-16,0 0-7 15,0 1 1-15,-1 0 0 16,-2 5-1-16,-6 9-6 15,-22 25 0-15,17-26-3 16,5 1 0-16,1-6-3 16,5-1 0-16,0-2 0 15,2-6 3-15,5 0 0 0,-4 0-1 16,0 0-4-16,0 0-3 16,5-7-3-16,10-4-3 15,27-31-9-15,-13 30-1 16,-2 4-1-16,-4-1 4 15,4 5 7-15,-11 4 1 16,5 3-2-16,-1 8 0 16,-7 3 0-16,-1 6 1 0,-6 8 4 15,1-2 3-15,-7 13 13 16,-2 1 5-16,-8 2 7 16,-13 2 0-16,7-2-4 15,0-3 0-15,-11-10 1 16,4 0 2-16,-16-11-1 15,-2 2-3-15,3-6-8 16,0-4-4-16,14-7-4 16,1-2 1-16,3-6-1 15,5-4 1-15,0-4-20 16,5-1-6-16,3 1-5 16,3 1-2-16,4 2 12 15,1 4 4-15,4 1-1 16,3 6 1-16,2 3 1 15,-2-1 2-15,6 6 1 16,-2-6 2-16,0 5 1 0,8-5 1 16,6 3 0-16,1 2 1 15,9-1 1-15,4 3 0 16,-4-3 0-16,1-3 0 16,-9-2 0-16,2 2-3 15,-13-3-75-15,-1 1-71 16,-2-1 91-16</inkml:trace>
  <inkml:trace contextRef="#ctx0" brushRef="#br0" timeOffset="101698.991">7334 5983 855 0,'3'0'406'15,"-2"0"-167"-15,-2-1-46 16,0 1-70-16,0 0-21 16,-11 1-18-16,-9 21-5 15,-26 31-4-15,32-12-8 16,-12-3-14-16,3 2-9 16,-1 0-15-16,-10-9-7 15,11-5-9-15,-7-1-1 0,0-8-5 16,1-1 0-16,2-3 1 15,8-2-2-15,5-2 1 16,0-7 0-16,9 0-48 16,-7-3-38-16,9-3-108 15,4 2-89-15,-2-6 175 16</inkml:trace>
  <inkml:trace contextRef="#ctx0" brushRef="#br0" timeOffset="101998.595">7055 6065 784 0,'-7'0'402'0,"9"2"-102"16,-1 7-135-16,-3 2-28 15,10 5-20-15,-18 17-5 16,3 1-20-16,9 2-8 15,7-2-12-15,9-8-10 16,16-10-19-16,-7 5-10 16,-11-4-13-16,4-2-4 15,-11 0-5-15,10-1 1 0,-9-4-2 16,5-2 0-16,-1-6-8 16,-2-2-19-16,7-8-83 15,-2-3-86-15,6-1 111 16</inkml:trace>
  <inkml:trace contextRef="#ctx0" brushRef="#br0" timeOffset="102533.711">7637 5756 789 0,'-11'-4'388'16,"5"4"-214"-16,-2 15-67 16,-1-1-11-16,19 1 2 15,0 10 2-15,2 0 1 16,7 1-2-16,16 7-10 15,-10 2-5-15,-15 6-20 16,8 6-8-16,-17 9-11 16,11-8-7-16,-4-1-8 15,1-14-5-15,-20 7-9 16,11 1-2-16,-29-10-3 16,14 7 1-16,-23-15-2 15,6-3 1-15,19-6-5 0,-31 3-1 16,41-14-11-16,-33-1-36 15,5-8-103-15,10-5-88 16,6-2 136-16</inkml:trace>
  <inkml:trace contextRef="#ctx0" brushRef="#br0" timeOffset="103548.338">8225 5490 504 0,'0'-33'333'0,"-2"30"19"15,2 1-94-15,-3 3-97 16,1-1-41-16,2 0-58 16,-1 0-22-16,0 0-16 15,0 0 0-15,-5 11 1 16,-1 2-1-16,-14 24-2 16,20-25-2-16,-9-3-7 15,-2-3-2-15,8-1-3 16,-3-3-1-16,9 2 5 15,13-2 0-15,-9-7 1 0,3-2-2 16,5-5-7 0,-7-5-2-16,15 5-11 0,-1 1-6 15,-3 0-6-15,0 5 0 16,-1 4 8-16,0 2 6 16,-1 3 3-16,-1 3 0 15,-2 9 0-15,1 1 1 16,-5 6 2-16,-1 1 2 0,-8 4 7 15,0 9 4-15,-10-3 7 16,0 7 2-16,-5-4 2 16,-6-4-1-16,-3-5-4 15,-8-6-2-15,-4-6-4 16,3-4-1-16,3-1-1 16,2-4-1-16,4-6-1 15,-1-4 2-15,5-8-2 16,2-4-1-16,5-1-3 15,8 1-3-15,-2 0-3 16,11 7-4-16,8 3-2 16,-11 4 1-16,25 10 1 15,-7 1 3-15,3-2 3 16,-3-3 4-16,4 1 5 16,3-2 5-16,5 6 1 15,10 2 1-15,-17-3-5 16,4 1-2-16,-8-3-3 0,-3-4 0 15,4-3-16-15,-6-5-37 16,1-1-139-16,3 0 123 16</inkml:trace>
  <inkml:trace contextRef="#ctx0" brushRef="#br0" timeOffset="110859.321">1676 7465 374 0,'12'-27'253'16,"-12"28"-13"-16,2-2-54 0,-1 0-13 15,-1 0-25-15,0 0-11 16,-1-1-13-16,0 1-4 15,0 0-14-15,0 0-11 16,0 0-36-16,0 0-18 16,0 1-24-16,-6 15-6 0,-5 42-1 15,10-21 0-15,2-9 1 16,2 11 2-16,-3-1-1 16,1 0-1-16,-1-2-2 15,1 6 0-15,-1-5 1 16,-2 1-2-16,-2 1 1 15,7 7-1-15,-5 5-3 16,-3-19-2-16,0-4-3 16,-6-17 1-16,9-6 1 15,-1 5 8-15,4-7-15 16,0-5-34-16,7-14-105 16,0-10-117-16,0-13 158 15</inkml:trace>
  <inkml:trace contextRef="#ctx0" brushRef="#br0" timeOffset="111408.298">2147 7568 587 0,'0'-3'302'16,"0"1"-59"-16,-6 3-61 0,5-1-34 16,0 0-13-16,-4 3-29 15,-13 5-13-15,-31 31-19 16,22-26-10-16,-8-2-20 16,1 2-6-16,-4 2-14 15,-4-5-5-15,2 4-7 16,-2-5-2-16,0-3-3 15,8-3 0-15,6-2 0 16,6 0-2-16,7 1-3 16,6-1-2-16,4 0-3 15,2-1-1-15,0 1-4 16,2-1 1-16,1 0-2 16,0 0 0-16,0 0 3 15,0 0 0-15,2 7 1 0,2 7 1 16,17 25 1-16,-10-26-1 15,6 6 2-15,2-1 0 16,8 5 2-16,-4-2 0 16,1 1 3-16,7-3 1 15,-10 3 0-15,1-3 1 16,7 4-1-16,-20-6 1 16,3-12 1-16,-3 3 3 15,-11-16 5-15,7 5-9 0,1-4-66 16,9 7-56-16,-4-4-288 15,4 0 264-15</inkml:trace>
  <inkml:trace contextRef="#ctx0" brushRef="#br0" timeOffset="112223.578">2423 7877 658 0,'3'-3'306'0,"0"7"-103"15,1-4-28-15,-4 0-30 16,0 0-28-16,0 0-42 16,0 0-7-16,0 0 15 15,0 0 13-15,0 4 10 16,-2-4-7-16,-2 11-24 16,-4 3-13-16,-29 26-26 15,16-29-9-15,-7-6-15 16,-2 1-4-16,2-5-2 15,1 2 1-15,6-6-2 16,4 0 2-16,7-2-2 0,1 0-1 16,2 6-4-16,3 1 0 15,3-1-6-15,1 5-4 16,0-6 1-16,0 0-1 16,0 0 5-16,6 1 4 15,12 2-1-15,25 8 1 16,-22-1 0-16,4 2-1 15,10 5 1-15,-8 0 0 0,-1-2 1 16,-7-2 0-16,-16 5 0 16,10-4 0-16,-2 2 1 15,-4 0 0-15,-1-2 2 16,-6-1-1-16,-5 0 1 16,0-1 2-16,-5-1 1 15,-2-3 0-15,-18-2 1 16,0-2-1-16,-7-6 1 15,-1 0 1-15,10-5 0 16,0 0-3-16,9-4-3 16,3 0-4-16,8 0-22 15,4 2-17-15,4 2-58 16,-5-3-37-16,5 1-160 16,-1 1 188-16</inkml:trace>
  <inkml:trace contextRef="#ctx0" brushRef="#br0" timeOffset="112711.798">2618 7936 965 0,'-4'-2'414'0,"4"6"-220"16,-5 14-48-16,4-2-55 16,-4 7-20-16,0 11-24 15,5-1-7-15,-2 11-5 0,1-2-1 16,-2 1-6 0,1 1-6-16,-1 1-11 0,1 5-1 15,-4-3-3-15,4 1 0 16,-2-9 1-16,-3-7-1 15,1-7 2-15,-1-5-1 16,3-7-7-16,4-2-16 16,2-2-46-16,1-3-25 15,-2-5-67-15,5-1-34 16,-5-8 121-16</inkml:trace>
  <inkml:trace contextRef="#ctx0" brushRef="#br0" timeOffset="113208.424">2614 8057 527 0,'-1'-5'272'0,"-4"0"-83"16,-2-2-64-16,9-1-12 16,-1 0-19-16,4-5-7 15,0 1 0-15,-5-3 2 16,6-8 4-16,4 13 2 16,3-9-13-16,4 1-10 15,2 9-19-15,1-10-9 16,7 15-14-16,6 6-6 0,5 12-11 15,-6-5-5-15,-9 14-3 16,-3-3 0-16,-14 3 0 16,6 11 2-16,-11-8 0 15,4 4 2-15,-8-4 3 16,-4-2-1-16,-2-1 4 16,-14-2 1-16,1-2 2 15,-4-4 2-15,-3-3-2 16,-1-4 0-16,-3-7-4 15,2-1-1-15,5-7-3 16,6-4-2-16,4-3-9 16,3-1-10-16,7-1-53 15,0 4-34-15,6 0-123 16,0 2-97-16,1 3 202 16</inkml:trace>
  <inkml:trace contextRef="#ctx0" brushRef="#br0" timeOffset="113789.889">3377 7703 687 0,'-8'-1'324'0,"3"0"-121"0,9 1-29 15,-8 0-52-15,4 0-26 16,0 0-31-16,0 0-2 15,0 0 15-15,0 0 11 16,2 0 11-16,16 3-4 16,34 2-16-16,-26-6-7 0,7-1-22 15,-2 0-8-15,-3 1-15 16,0-3-6-16,-5 2-6 16,-3-2-1-16,-3 1-1 15,-5-3 1-15,-3 4-10 16,-1-2-21-16,-5 0-75 15,0 5-57-15,-8 0-233 16,4-1 243-16</inkml:trace>
  <inkml:trace contextRef="#ctx0" brushRef="#br0" timeOffset="114142.056">3353 7878 667 0,'-1'-9'384'0,"0"4"-78"15,10 4-87-15,-4-6-21 16,2 4-45-16,2-6-20 0,-1-1-21 15,-5 1-8-15,21 5-15 16,1 2-5-16,1 2-13 16,15 1-5-16,-22 2-20 15,0 2-10-15,0-3-17 16,0 2-5-16,3-3-3 16,3 0 2-16,-8-1 4 15,1 0-7-15,3-2-66 16,-9-2-63-16,0-4 69 15</inkml:trace>
  <inkml:trace contextRef="#ctx0" brushRef="#br0" timeOffset="115586.319">4360 7631 252 0,'13'-38'196'16,"-9"28"17"-16,2-2-37 16,2 0-16-16,3 4-23 15,-2-1-10-15,-6 8-22 16,-3 1-10-16,0 1-13 16,-1-1-4-16,0 0-14 15,0 0-2-15,-1 3-3 0,-7 18-4 16,-9 33-3-16,4-27-4 15,-6-2-9-15,2-2-4 16,-2 3-10-16,10 5-6 16,-2-1-6-16,-1-2-3 15,0-3-3-15,-6-2 1 16,8-2-2-16,-4-7 2 0,4-6 1 16,6-5 2-16,-2-2 5 15,5-1-1-15,4-7-5 16,-1-3-4-16,1-10-9 15,11 4-3-15,-2-2-3 16,6 2 0-16,7 5 0 16,-7-3 1-16,10 8-2 15,-14 2 0-15,-9 4-2 16,9 3 0-16,-5 2 4 16,11 5 2-16,6 0 4 15,-8 0 1-15,2-1 2 16,1 0 1-16,-6 0 2 15,2 0 0-15,0-1 2 16,-3-5 2-16,1-3-1 16,-1-4-4-16,2 2-60 15,0 2-40-15,2 0-134 16,1 2-219-16,8 1 301 0</inkml:trace>
  <inkml:trace contextRef="#ctx0" brushRef="#br0" timeOffset="116012.383">4760 7537 857 0,'-10'-17'452'16,"-3"5"-100"-16,22 9-159 16,-23-9-25-16,25 14-52 15,4-3-31-15,-20 2-50 16,15 8-16-16,-23 3-2 16,9 11 9-16,-3 8 14 15,-7 4 5-15,3-1-1 16,-1 2-6-16,0 4-11 15,-1-3-4-15,3 4-10 16,-3 0-3-16,-2-3-3 0,7 3 0 16,-5-5-3-16,3-4 1 15,2-2 0-15,-3-5 1 16,7-2 0-16,-3-8 1 16,5-9 1-16,1 1-7 15,0-5-31-15,0-4-32 16,1 1-128-16,0 0-73 0,2-7 159 15</inkml:trace>
  <inkml:trace contextRef="#ctx0" brushRef="#br0" timeOffset="116551.93">5442 7687 539 0,'1'-5'355'16,"-1"1"37"-16,0 0-102 0,0 3-60 16,0 0-22-16,-1 1-56 15,0 0-25-15,0 0-38 16,0 0-10-16,-13 3 1 15,-1 18-1-15,-34 30-9 16,23-22-7-16,12 4-16 16,-12-2-10-16,6 6-11 15,6 1-7-15,-21-15-9 16,4 10-1-16,-4-17-1 16,-7-8-2-16,22 12 1 15,1-10-1-15,1-3-3 16,7-3-8-16,2-7-36 15,3-2-24-15,-6 3-52 16,7 0-41-16,2-3-101 16,-1-8-72-16,13-9 204 15</inkml:trace>
  <inkml:trace contextRef="#ctx0" brushRef="#br0" timeOffset="116884.726">5097 7703 893 0,'-3'-5'434'0,"1"6"-155"16,-2-1-54-16,4 0-59 15,0 0-24-15,0 3-32 16,4 14-8-16,12 31-22 15,-3-21-9-15,9 3-11 16,-4-1-7-16,5 0-15 16,-6 3-6-16,3-6-10 15,2 6-5-15,-10-7-6 16,4-6-1-16,-6 1-2 16,-3-6 3-16,-5-2-12 15,7-3-24-15,-4-7-71 16,-6-3-71-16,15-5 100 15</inkml:trace>
  <inkml:trace contextRef="#ctx0" brushRef="#br0" timeOffset="117934.553">5760 7225 333 0,'-51'-19'222'15,"50"15"-2"-15,7 1-77 16,-7 1-14-16,1 2-1 16,0-1 2-16,0 0 0 15,3 0-5-15,-3 0-16 16,14-5-8-16,5 2-14 16,28-2-4-16,-14 6-12 15,-7-1-7-15,6 1-14 16,-3-1-9-16,-3 2-16 15,1 1-8-15,-10-1-8 16,6 7-3-16,-14-3-3 16,-4 0 0-16,-2 4 3 0,-9-2 2 15,-5 7 3-15,-10 0 0 16,-2-3 0-16,3 0-2 16,-1-3-1-16,3 1-1 15,-1-2-1-15,0-2 1 16,4 1-2-16,1-3 0 15,11-1 0-15,-4-2-1 16,7-4-4-16,3-2-1 16,0 1-4-16,11 3 0 15,-2-1 0-15,3-1 2 0,1 0 0 16,-4-3-2-16,3 7-3 16,3 2-1-16,-5 6 0 15,1 2 2-15,1 4 4 16,-7 0 2-16,0 6 4 15,0 2 2-15,-7 6 5 16,-1 2 4-16,-2-2 10 16,-6 2 7-16,-1-5 12 15,-2-8 5-15,-15 10 5 16,2 0 0-16,-13-5-3 16,-4 1-5-16,4-13-11 15,1-14-6-15,26-11-9 16,-3-2-2-16,-29 0-6 15,26-7-3-15,-35 10-8 16,11 8-18-16,38-16-52 0,-28 24-56 16,24 0-168-16,1-5 186 15</inkml:trace>
  <inkml:trace contextRef="#ctx0" brushRef="#br0" timeOffset="153793.692">1689 9341 191 0,'16'-32'143'15,"-14"32"4"-15,0-7-37 16,2 0-10-16,3 7-5 15,-2-9 2-15,3 9 8 16,-4-2 3-16,-6-9 3 16,4 7 0-16,-2-7-8 15,1 9-9-15,3 4-27 0,0 3-13 16,-4-5-18-16,0 0-6 16,0 0-2-16,-1 0-1 15,0 0 3-15,0 0-1 16,0 0-5-16,-4 13-4 15,0 1-8-15,-13 28-3 16,5-24-3-16,8 8 0 16,-6 0-2-16,1-1 1 15,7 0-2-15,-5-2 1 16,1-4-1-16,-3-2 0 0,0 1 0 16,-3-5 0-16,3 0-1 15,1-3 0-15,1-7 2 16,5 3 0-16,1-8 4 15,2-1 0-15,0 2 0 16,0 0-2-16,0 0-2 16,1-2-1-16,3-6-1 15,-3-1-1-15,6 1 0 16,29-27 0-16,-28 28-1 16,-2 1 0-16,-4 3-2 15,1 4 0-15,-1 0-1 16,-2 0 0-16,0 0 2 15,0 0-1-15,0 0 2 0,8 4-1 16,6 3 1-16,30 13 0 16,-23-16 1-16,7 1 0 15,-2 1 0-15,0-5 0 16,3 1 0-16,-4-3 0 16,7 0 0-16,-8-3 0 15,-2-1 1-15,-3 3-1 16,-3-2 3-16,7 2-21 15,-4 1-68-15,-3-3-54 16,-2 2-227-16,0 4 233 0</inkml:trace>
  <inkml:trace contextRef="#ctx0" brushRef="#br0" timeOffset="154310.976">2165 9163 837 0,'4'-6'386'16,"-1"2"-164"-16,0 1-43 15,-5-1-62-15,2 4-31 16,0 0-39-16,-1 0-11 16,-1 24-4-16,-10 36-1 0,4-20-4 15,-3 2-1-15,-4 1-7 16,6 2-4-16,-13-10-4 15,2 1-3-15,1 0-1 16,-6-5-1-16,6-2-1 16,1 5-1-16,3-4 0 15,1-2-1-15,6-1 0 16,-2-5 1-16,6-6 0 16,6-2 1-16,-4-9-2 15,2 2-3-15,0-2-25 16,-4 4-27-16,-1 1-63 15,10-1-27-15,-5 3-26 16,8 4 6-16,4 0 28 16,-14-1 10-16,13-2-92 15,-6-11 145-15</inkml:trace>
  <inkml:trace contextRef="#ctx0" brushRef="#br0" timeOffset="154719.23">2198 9602 626 0,'0'0'369'0,"0"0"-14"16,0 0-125-16,0 0-85 15,2 9-32-15,1 6-45 16,-7 19-9-16,-1-17-7 15,1-1 0-15,-5-5-9 0,9 13-4 16,-1-17-12-16,-5-3-7 16,6 3-6-16,-3-7-2 15,1 3-1-15,1-3 2 16,0 0-26-16,-1 0-53 16,1-1 44-16</inkml:trace>
  <inkml:trace contextRef="#ctx0" brushRef="#br0" timeOffset="156929.915">2683 9240 567 0,'0'-1'292'0,"5"-1"-69"0,-5 0-45 16,0 1-60-16,0 0-28 15,0 1-40-15,0 0-8 16,0 0 5-16,0 0 6 16,0 0 2-16,2 10-3 0,-2-6-7 15,0 0-3-15,-6 17-2 16,-7 22-3-16,-11-22-5 16,12 3-4-16,-2 4-6 15,3 1-2-15,8 5-9 16,-13-5-1-16,-3 2-3 15,2-8-1-15,-5 9-1 16,12-2-1-16,-1-10-2 16,-3 7 0-16,13-13 0 15,-13 19-1-15,16-10 0 16,-2 1-1-16,0-2 1 16,8-16 1-16,8-5 3 15,-5 2 3-15,17-6 3 16,-2-8 0-16,-14 10 0 15,12-12-2-15,-11 1-2 0,6 1 0 16,4-5-1-16,-1 2 0 16,7-6-1-16,-8 3 0 15,0-1 0-15,-10 4 0 16,13-4 0-16,-10-1 2 16,6 3 0-16,-9-3 0 15,-26 12 2-15,14 0 1 16,-13 2 7-16,4-2 0 0,7 3-3 15,-20 6-1-15,-3 12-8 16,18 2 0-16,-12-1-1 16,10 0 1-16,9-6-1 15,-15 2 1-15,6 4-3 16,8-2-1-16,-1 6-1 16,3-2 0-16,2 9 0 15,8-16 0-15,-9 15 1 16,8-13 0-16,5-11-1 15,-11 12 2-15,6-14-41 16,-4 13-35-16,26-14-169 16,-14 4 154-16</inkml:trace>
  <inkml:trace contextRef="#ctx0" brushRef="#br0" timeOffset="157475.748">3590 9426 778 0,'2'-4'432'15,"5"1"-78"-15,-7-3-124 16,15 4-27-16,-18 4-71 16,-4 0-34-16,3 10-60 15,-10 2-10-15,2 0 1 16,-4 6 3-16,-3 1 0 0,5 0-5 16,-9 4-7-16,0 1-4 15,-9 2-6-15,8 3-2 16,0-2-1-16,-1-1-2 15,5-3 0-15,3-7 0 16,-6-4 0-16,6-2-1 16,0-10 1-16,-5 2 0 15,17-5-32-15,-5-3-42 0,10-1-127 16,4-3-106-16,8-10 184 16</inkml:trace>
  <inkml:trace contextRef="#ctx0" brushRef="#br0" timeOffset="157744.222">3378 9495 671 0,'-1'-9'386'0,"2"5"-47"16,6 4-66-16,-3 1-82 15,-7 1-35-15,1 7-53 16,2 0-7-16,3 7-17 15,10 4-8-15,-3 4-13 16,-8 2-6-16,8-1-15 0,3 0-9 16,-2-1-11-16,7-3-3 15,-4 2-6-15,-1-5 1 16,-1-9-1-16,1-6 5 16,1 1-66-16,-1-4-62 15,-1-1-305-15,3 1 267 16</inkml:trace>
  <inkml:trace contextRef="#ctx0" brushRef="#br0" timeOffset="158576.295">4083 9244 635 0,'-1'-3'357'0,"0"0"-78"15,-1 0-94-15,2 2-27 16,0 1-60-16,0 0-25 15,0 0-23-15,0 0-5 16,1 16 6-16,-2 36 4 16,-9-16 2-16,3-2 0 0,-7 1-5 15,0 5-4-15,1-5-12 16,0 2-6 0,1-2-11-16,-2-2-3 0,3-1-7 15,-1-3-2-15,3-6-2 16,6-1 1-16,-2-9 0 15,2-4-1-15,2-9 0 16,1 5-19-16,-2-17-106 16,4-4-114-16,9-11 141 15,-4-17-93-15</inkml:trace>
  <inkml:trace contextRef="#ctx0" brushRef="#br0" timeOffset="159175.332">4483 9255 1064 0,'-6'0'449'16,"-1"7"-251"-16,1-6-29 15,-2 9-49-15,-3 1-19 0,-3 0-30 16,-3 5-13-16,1-2-13 16,3 4-1-16,2 3-1 15,-12-1-2-15,6 3-6 16,-1 1-8-16,-1-2-13 16,10 1-4-16,-10-2-3 15,11 2-2-15,-4-2-1 16,2 0-1-16,10 1-1 15,0 2 0-15,1-7 0 16,9 7-1-16,-4-5 1 16,-7-5-1-16,17-1 2 15,2-2 0-15,-6-11 4 16,11 0 1-16,-3-14 2 16,0-9 0-16,18-6-4 15,-4-2 0-15,-4 1-2 16,1 1-1-16,-6 5 0 0,-4 2 0 15,-1 2 0-15,-11 0 2 16,-6 6 0-16,-3-7 0 16,-7 8 2-16,-1-3-1 15,-10-3-1-15,4 5-1 16,-8 0-2-16,2 0-1 16,0 9-1-16,-2-1 0 0,3 0-2 15,-1 6 1-15,0-6 0 16,9 5-1-16,4 1 2 15,3 3-9-15,4 2-65 16,4 4-53-16,-2 1-148 16,10 1 165-16</inkml:trace>
  <inkml:trace contextRef="#ctx0" brushRef="#br0" timeOffset="159759.223">4831 9069 496 0,'-46'-1'288'0,"41"6"-30"16,-9-5-41-16,18 0-58 16,2 2-24-16,2-4-33 15,-6 2-5-15,5 2-8 16,1 0-1-16,4 0 1 15,11 2-4-15,-4-4-9 16,8 0-7-16,-1 0-20 0,1-1-8 16,-4 0-19-16,-3 1-7 15,-4-2-5-15,-3-2-2 16,-18 1-3-16,18 3 1 16,-3-3 5-16,-1 3-21 15,15-1-85-15,-22-3-70 16,1 2-347-16,-2 2 332 0</inkml:trace>
  <inkml:trace contextRef="#ctx0" brushRef="#br0" timeOffset="161801.865">6261 9297 380 0,'-34'-1'282'15,"34"4"20"-15,-2-3-104 16,-4 2-33-16,6-3-58 0,-1 0-13 15,1 0-11-15,0 0 4 16,9 0 16-16,14 1 4 16,27 0-3-16,-24 0-5 15,6 0-17-15,-2-8-15 16,-5 4-27-16,4-2-11 16,-10 2-15-16,4 6-4 15,-3-2-3-15,-7 0 0 0,-4-3-2 16,-1-1 1-1,-5 4 0-15,0-1-20 0,-3 5-87 16,-1-4-58-16,0 0-206 16,0 0 223-16</inkml:trace>
  <inkml:trace contextRef="#ctx0" brushRef="#br0" timeOffset="162190.101">6230 9438 827 0,'-10'0'367'0,"8"1"-184"0,1-1-22 16,-9 0-46-16,10 1-20 15,-2 1-26-15,10 2-6 16,2-2 3-16,-2 1 7 16,11 1 21-16,-4-2 2 15,7 0 9-15,7-1-5 16,1-6-13-16,-1 0-7 0,0-3-29 16,-5 3-13-16,-5 0-21 15,-2 1-5-15,-5 1-5 16,0-3-1-16,-4 4-3 15,-1 2 1-15,-3 0-20 16,-2 1-28-16,2-1-82 16,-4 0-67-16,0 0-314 15,0 0 329-15</inkml:trace>
  <inkml:trace contextRef="#ctx0" brushRef="#br0" timeOffset="162908.008">7279 9125 828 0,'-1'-3'411'0,"0"1"-124"16,2 2-58-16,-1-1-63 16,0 0-25-16,0 1-54 15,0 0-27-15,0 0-32 16,0 0-3-16,-1 0 8 0,0 2 4 15,-8 19-2-15,-19 27-5 16,8-18-11-16,0-2-4 16,2 0-4-16,1 8-3 15,-9-12-1-15,3 2-3 16,0 1 1-16,-7-9-2 16,17 2-1-16,-5-4 1 15,4 1-2-15,2-5 0 16,6-1-1-16,4-2-1 15,-3-3-1-15,13 1 0 16,3-1 1-16,6 0 1 0,12-6 3 16,-5 2 0-16,25-3 1 15,-9-5-1-15,-1 1 0 16,5-5 0-16,-20 1-1 16,8 3 1-16,-6 1-19 15,-1 5-14-15,-12-2-32 16,-8 2-9-16,3-2-64 15,-1-1-50-15,-15 3-371 16,21-1 363-16</inkml:trace>
  <inkml:trace contextRef="#ctx0" brushRef="#br0" timeOffset="163294.143">7582 9118 972 0,'-1'-4'495'16,"-3"-2"-132"-16,4 5-123 0,1 5-116 16,-1-4-39-16,-1 0-54 15,0 1-15-15,-7 20-7 16,-14 32 0-16,10-15 6 15,0-1 0-15,-4 2 9 16,-3-2 0-16,1-3-3 16,-2 2 1-16,3-3-8 15,2-2-2-15,-2 1-5 16,7-3-1-16,-2 1-2 16,3-2-2-16,1 0 1 15,-2 0-1-15,4-1 0 16,-2 1 1-16,5-4-1 15,2-4 1-15,-1-11-54 16,2-6-28-16,3-14-182 16,11-8 162-16</inkml:trace>
  <inkml:trace contextRef="#ctx0" brushRef="#br0" timeOffset="163674.313">8124 9355 666 0,'1'-5'404'16,"5"-1"8"-16,-2 5-227 15,8 1-26-15,-10-5-38 16,0 9-22-16,-6-7-31 15,3 3-8-15,0 0-4 16,0 0 0-16,-2 17-7 16,-50 28-9-16,33-24-13 15,-5-1-4-15,-4 3-6 16,-5 1-2-16,-8-1-4 16,3 0-1-16,7 1-3 15,5 2-1-15,7-9-1 16,4 0 0-16,1-8 2 0,7-7 1 15,-2-5-76-15,4-3-51 16,6-7-344-16,2 0 298 16</inkml:trace>
  <inkml:trace contextRef="#ctx0" brushRef="#br0" timeOffset="163990.949">7868 9353 891 0,'14'2'464'16,"-5"-3"-138"-16,2 4-136 16,-1 0-29-16,-4 6-52 15,5 6-16-15,-2 6-22 16,0 6-8-16,1 0-14 15,-1 0-6-15,6 3-12 16,1 1-4-16,-5 2-9 16,5-2-4-16,-13-9-4 15,6-5-2-15,0-4-1 16,-9 0 3-16,18-10-16 0,-7-3-32 16,12-9-100-16,1-10 89 15</inkml:trace>
  <inkml:trace contextRef="#ctx0" brushRef="#br0" timeOffset="165541.998">8527 8819 443 0,'2'-1'252'0,"6"1"-30"16,4 6-39-16,-5-1-50 15,-14-4-18-15,4 3-24 16,-8-9-10-16,6 3-5 16,5 3 5-16,-2-4 6 15,2 3 0-15,0-1-1 0,0 0-6 16,10-1-13-16,1-2-7 16,13 1-17-16,29 3-8 15,66 40 65 79,1 1-100-94,-196-27 3 0,45-5 2 0,3-4-1 16,-30 10-1-16,31-7 0 15,7-2 0-15,3-2-1 16,1-2-1-16,4-2 0 15,1 3-1-15,6-2-2 16,5 0-2-16,9 0 0 16,-1-1 1-16,13-1 3 15,-5 0 0-15,6 2 0 16,0-1 0-16,-1 2-1 16,8 2 1-16,-9 0-1 15,4 3 0-15,-12 2 0 16,-2 3 0-16,-6-1 2 15,-4 3 0-15,-2 1 2 0,-6-2 2 16,-3 4 0-16,-4 0 0 16,-7 2 1-16,-4-6 1 15,-8 0 6-15,10-1 5 16,-3-7 9-16,-2 2 3 16,5-7-4-16,-10-1-4 15,-1-7-9-15,9-1-3 16,2-2-5-16,2-1 0 0,13 4-13 15,-4-1-22-15,7 3-88 16,6 5-91-16,-1 1 128 16</inkml:trace>
  <inkml:trace contextRef="#ctx0" brushRef="#br0" timeOffset="187431.273">5361 8910 390 0,'0'-35'280'16,"0"31"7"-16,3 1-80 15,-2 0-24-15,-1 2-50 16,0 0-5-16,0 0-52 16,0 0-15-16,0 0-18 15,0 1-25-15,0 0 8 0,0 0 1 16,0 0 5-16,0 0 3 15,0 0 7-15,0 2 4 16,6 18 2-16,2 21 3 16,-13-19-15-16,7-6-7 15,-10 6-11-15,-2 1-8 16,1 0 0-16,-12 7-3 0,28-8-2 16,-13 1-1-16,9-4 2 15,-6 1 1-15,-16-5-1 16,11 2 0-16,-15-1-3 15,15-8 0-15,-5 1-7 16,16-13-15-16,18-5-81 16,-12-2-76-16,12-9 108 15</inkml:trace>
  <inkml:trace contextRef="#ctx0" brushRef="#br0" timeOffset="188046.998">5612 8858 648 0,'1'-4'381'0,"-7"-2"-15"15,6 6-129-15,-6 3-88 16,0 6-28-16,4 11-50 16,-10-7-15-16,8 1-16 15,-3 4-5-15,-2-3-5 16,8 8-4-16,-7-1-7 15,-2-6-4-15,0 2-4 16,-1-7-1-16,5 0 0 16,0-5-2-16,3-1 2 15,-2 0 1-15,1-6 0 16,4 1 0-16,-1 0-8 16,0 0-3-16,1 0-3 15,0 0-4-15,0-1 1 0,0 1 0 16,0 0 1-16,0 0 1 15,11 2 1-15,1 1 0 16,29 12 3-16,-20-9 4 16,3 1 5-16,-7-5 2 15,2 0 3-15,2-2-1 16,-11 0-1-16,11 0 0 16,5-1-3-16,-14-5 0 15,2 2-2-15,-4 0 0 0,-13 0-11 16,16 3-22-16,-4-2-53 15,1 3-38-15,-2-4-140 16,-2 4-197-16,4-5 298 16</inkml:trace>
  <inkml:trace contextRef="#ctx0" brushRef="#br0" timeOffset="188415.715">5844 8829 568 0,'0'-3'386'0,"-6"-5"30"15,5 6-221-15,-6 10-37 16,4-1-62-16,3 11-23 15,-8-7-20-15,4-5-1 16,-7 14 4-16,-1-3 2 16,9 11-4-16,-13 1-3 15,3 1-10-15,1 4-5 0,-4 1-12 16,10 2-6-16,15-3-4 16,-28 11-1-16,3-13-3 15,29-6 0-15,-47-5-4 16,37-12 2-16,-13 3-31 15,-21-6-39-15,30-9-100 16,-4-10 97-16</inkml:trace>
  <inkml:trace contextRef="#ctx0" brushRef="#br0" timeOffset="203651.02">1881 10701 366 0,'23'-15'256'16,"-21"16"-6"-16,-3-1-92 16,0 0-32-16,1 0-41 15,-1-1-4-15,0 1 14 16,0 0 6-16,1-1 8 15,0 0 0-15,0 0-16 16,4 0-6-16,-4 0-13 16,8 1-8-16,-5 0-20 15,-3 0-7-15,0 0-11 16,-1 0-4-16,0 0-3 16,0 0-4-16,-2 2-5 0,-3 11-3 15,-1 2-4-15,-10 29-1 16,13-21-1-16,-2-3 0 15,-6 6-1-15,5 1 1 16,-7 2 0-16,-2 3 0 16,5 1 1-16,-5 5 0 15,5-7 1-15,-4-3 0 16,8-5 2-16,0-6 1 16,2-4 0-16,1-1 2 15,-4-9-1-15,5-2-14 0,0-1-50 16,5 4-56-16,-2-4-194 15,0 0-184-15,0 0 305 16</inkml:trace>
  <inkml:trace contextRef="#ctx0" brushRef="#br0" timeOffset="204085.171">2063 10984 995 0,'-8'25'428'16,"2"-25"-234"-16,6 3-30 15,-3-2-59-15,2-1-24 0,0 0-35 16,0 0-9-16,0 0-5 16,0 0 0-16,-3 8 5 15,1 12-1-15,-6 19-7 16,4-24-4-16,5-1-9 15,-5-11-3-15,5 3-1 16,-5-3 1-16,4-1 5 16,-1-2 2-16,1-1-10 15,1 0-26-15,0 0-143 16,0-1-140-16,1-3 180 16</inkml:trace>
  <inkml:trace contextRef="#ctx0" brushRef="#br0" timeOffset="204682.762">2477 10708 743 0,'-4'-34'363'0,"3"28"-130"15,6 3-44-15,-7-4-74 16,3 3-29-16,4 4-37 16,-7 2-8-16,2-2 4 15,0 0 8-15,0 2 9 0,0 5 2 16,0 6-9-16,1 6-6 15,1 26-10-15,-7-22-3 16,2 0-10-16,-14-6-5 16,6 4-5-16,-2 4-3 15,-3 3-4-15,9-2-1 16,0 4-1-16,-5-9 0 16,3 0-1-16,0 2 2 15,8-4 1-15,-3-6 1 0,5-8 3 16,13 3 1-16,-21-8 2 15,10-1-16-15,-2-6-64 16,-12-9-47-16,17-2-173 16,-5 0-216-16,7 4 327 15</inkml:trace>
  <inkml:trace contextRef="#ctx0" brushRef="#br0" timeOffset="205648.418">3062 10618 608 0,'1'-2'364'0,"0"-5"-10"15,4-1-173-15,1 8-17 16,-4-3-29-16,1 2-20 0,-3 0-38 16,-2 1-10-16,1 0 11 15,0 0 9-15,0 4 8 16,-3 2-3-16,2-4-28 15,-17 18-15-15,-38 16-16 16,21-27-8-16,20-15-11 16,-11 10-3-16,15-14-3 15,5 3 0-15,-9 13-3 16,-5-6-1-16,4 0-1 16,-13 7-1-16,7 5-1 15,31-15 0-15,-15 9-1 16,11-14-2-16,-23 6-1 15,-6 14-1-15,16-9 0 16,8 8-1-16,5-2 2 0,1-9 1 16,16 1 1-16,-29 4 0 15,23-5 1-15,-2 7 0 16,-25 6 1-16,17-6 0 16,-33 11 0-16,13 2-1 15,-4-1 1-15,16-8 0 16,5-5 1-16,-7-2-1 15,-2 0 1-15,-4 7-1 0,0-6 1 16,5-2 0-16,10-3 2 16,-5 2-1-16,13-5-2 15,-5 0-1-15,2 1-6 16,-1-11-5-16,14 4-14 16,13-1-4-16,2-11 2 15,6 6 3-15,-22-1 16 16,-13 4 2-16,9 15 1 15,-7 1 0-15,6 8-1 16,-16-3 1-16,-7-4 0 16,22 2-3-16,-8 1 2 15,22 0-1-15,-4 8 1 16,-14-1 5-16,-2 5 0 16,-5-2 1-16,-5 8 1 15,-10-1 1-15,-1 0 1 16,-12 1 2-16,1-2 3 15,4 2 3-15,-11-1 5 0,16-1 2 16,-15-13 1-16,3 0-1 16,0-10-4-16,-4-3 0 15,0-7-2-15,-1-1 0 16,8-4-5-16,2 0-2 16,9 3-5-16,2-1-2 15,5 3-25-15,-6 0-28 0,10 5-87 16,1 4-96-16,-11 4 149 15</inkml:trace>
  <inkml:trace contextRef="#ctx0" brushRef="#br0" timeOffset="207025.72">3626 10800 746 0,'0'-1'336'0,"0"0"-139"0,0 1-44 15,0 0-34-15,0 0-18 16,0 0-20-16,-1 3-3 15,-7 10 2-15,-2 2-1 16,-20 30-15-16,19-22-9 16,2 0-18-16,-11 5-7 15,-4-1-10-15,-1 1-4 0,3 6-6 16,5-5-1-16,-6-9-1 16,0-1-2-16,12-10 2 15,-8-2 1-15,10 0 9 16,8-7-16-16,-8-6-97 15,12-2-89-15,12-13 104 16</inkml:trace>
  <inkml:trace contextRef="#ctx0" brushRef="#br0" timeOffset="207319.902">3495 10780 1003 0,'-5'1'436'0,"-1"5"-208"0,6 1-57 15,0 4-44-15,-2-1-27 16,6 7-46-16,-2 1-13 16,3 7-16-16,4 3-3 15,-2 0-4-15,4 5-4 16,-3-15-3-16,3 1-1 15,0-6 0-15,-4-6 0 0,2 0 4 16,-9-5-7-16,12-7-59 16,2-3-49-16,5-4-292 15,6 0 257-15</inkml:trace>
  <inkml:trace contextRef="#ctx0" brushRef="#br0" timeOffset="207759.08">4224 10591 1264 0,'0'-18'523'16,"-6"9"-306"-16,3 5-51 15,0 4-54-15,3 2-31 16,-2-2-45-16,1 0-14 16,0 4-12-16,-5 11 2 0,-15 35 7 15,12-25 4-15,5 7 4 16,-6-1-1-16,-3 1-6 15,1-2-3-15,-2-2-5 16,1 3-2-16,5-4-3 16,-1 2 0-16,0-3 0 15,-6 4 1-15,8-4 2 16,-1-4 0-16,1-11-9 16,10-9-18-16,-5-4-58 15,1-11-64-15,6 0-218 16,-8-10 230-16</inkml:trace>
  <inkml:trace contextRef="#ctx0" brushRef="#br0" timeOffset="208296.993">4522 10598 1056 0,'7'-6'461'16,"-14"8"-223"-16,-1 6-51 16,11-4-45-16,-6 4-25 0,1 1-39 15,0 8-12-15,-9 2-12 16,-3 7 2-16,1-2-3 16,-3-5 0-16,-1 11-6 15,4-7-9-15,-9 6-12 16,6-3-3-16,-6 7-12 15,1-4-4-15,16 5-2 16,-6 1-4-16,22-3 2 16,-6-10 0-16,0-6 1 15,5-2-1-15,-7-13 2 16,11 9-1-16,9-8 2 16,-5-2-1-16,13-12 0 15,0-7-1-15,-1-17-3 16,7-2-1-16,-3-1-2 15,6-1 0-15,-3 8 0 16,-4 2 2-16,-13 3 1 16,-11 2 2-16,-9 4 0 0,-6 0 0 15,-13 3-2-15,0 3-1 16,-14 0 0-16,3 9-1 16,10 6 0-16,-3-3 1 15,9 3 0-15,0-2 0 16,1-3 0-16,-1-5-15 15,8-2-43-15,-2 6-26 16,6 3-134-16,4 4-105 0,-1 10 207 16</inkml:trace>
  <inkml:trace contextRef="#ctx0" brushRef="#br0" timeOffset="208775.455">4984 10410 799 0,'-1'-1'366'15,"0"0"-167"-15,0 0-34 0,0 0-47 16,0 0-11-16,0 0-5 15,0 1 3-15,1 0-8 16,0 0-9-16,0 0-17 16,1 0-11-16,21 3-17 15,29 3-10-15,-11-6-15 16,-17-2-3-16,-3 1-5 16,6 0-2-16,-9 0-2 15,3 1 10-15,-8-2-52 16,-4 1-45-16,-7 1-161 15,7-3 144-15</inkml:trace>
  <inkml:trace contextRef="#ctx0" brushRef="#br0" timeOffset="209376.351">5546 10171 909 0,'2'-9'415'0,"0"-1"-175"16,1 6-25-16,0 1-56 16,-2-2-27-16,-1 5-51 15,0 0-20-15,0 0-22 16,0 0 0-16,0 2 3 15,3 12 4-15,-2 6 1 16,-8 19-4-16,-3-17-12 0,-2-3-8 16,2-1-9-16,3 2-4 15,-1-5-3-15,3 1 1 16,-7-3-2-16,8-1 1 16,1-8 1-16,-6 2-2 15,17-6-1-15,-8 0-1 16,4 0-1-16,7 1 0 15,-5 0 0-15,3 0-1 0,4-1-1 16,4-1 0-16,6 0 0 16,4 0 0-16,2-4 0 15,4 3 1-15,-3-4 0 16,-8 1-16-16,-1 1-50 16,-11-1-33-16,-1 3-105 15,3-1-86-15,1 1 186 16</inkml:trace>
  <inkml:trace contextRef="#ctx0" brushRef="#br0" timeOffset="209758.501">5856 10075 773 0,'-4'-4'435'0,"-2"-2"-73"16,3 11-166-16,-4 0-32 15,0 12-48-15,1 4-14 0,-4 7-32 16,6 1-9-16,-4 2-15 15,-1 2-7-15,0-4-9 16,-3-1-5-16,-1 0-8 16,0 0-4-16,6-1-4 15,4 4 0-15,-4-3-1 16,0-1 2-16,-5-4 1 16,-2-2 2-16,1-4-23 15,4-2-36-15,3-3-229 16,-3-9 187-16</inkml:trace>
  <inkml:trace contextRef="#ctx0" brushRef="#br0" timeOffset="210951.674">5466 10087 564 0,'0'-1'282'16,"0"0"-77"-16,0 0-23 16,0 0-22-16,0 0-11 0,0 0-16 15,0-1-8-15,0 2-19 16,0 0-10-16,0 0-19 15,0 0-8-15,0 0-12 16,-1 0-7-16,-1 19-14 16,-9 31-8-16,2-18-7 15,0 12-2-15,-5-10-1 16,-1 6-3-16,2-6-4 16,0-7-2-16,3 2-3 15,3-3-1-15,2-5 0 16,-1 2 0-16,5-8 1 15,-5-5 0-15,3-1 1 16,2-7-2-16,1-2-51 16,7-1-40-16,-7 0-124 0,0 0-395 15,6-1 418-15</inkml:trace>
  <inkml:trace contextRef="#ctx0" brushRef="#br0" timeOffset="212038.608">6418 10816 329 0,'-2'-1'230'0,"1"1"20"16,0 0-25-16,0 0-50 15,0 0-21-15,0 0-28 16,0-1-15-16,0 1-14 15,0-1 0-15,0 1-4 16,1 0-3-16,0 0-8 0,0 0-2 16,2 0-9-16,21 0-4 15,32 2-12-15,-6-2-11 16,-9-4-17-16,-11-2-8 16,6 2-9-16,-5 0-2 15,-15 1-3-15,14 2 1 16,-12-2-29-16,-15 1-36 15,4 0-109-15,-9 2-50 16,2 0 126-16,0 0-54 0</inkml:trace>
  <inkml:trace contextRef="#ctx0" brushRef="#br0" timeOffset="212402.46">6405 10927 726 0,'-2'1'352'0,"2"0"-121"16,-1-1-36-16,1 0-35 0,0 0-20 15,0 0-21-15,0 0-9 16,0 0-11-16,19 7-3 16,27 11-4-16,-16-17-2 15,-9 2-16-15,9-2-9 16,2-1-22-16,-1 3-11 16,11-1-14-16,-28-6-5 15,1-4-4-15,0-1-1 16,-4-1-29-16,9 5-39 0,-3 3-133 15,-2 1-109-15,-7-3 183 16</inkml:trace>
  <inkml:trace contextRef="#ctx0" brushRef="#br0" timeOffset="213090.615">7762 10695 770 0,'1'-9'456'0,"0"6"-128"16,1-1-48-16,-5 4-140 16,2 0-78-16,0 0 6 0,-2 4-56 15,-11 15 62-15,-34 30-1 16,21-23-6-16,-6-2-10 16,-6 2-14-16,-6 0-7 15,5 1-9-15,3 2-4 16,2-1-9-16,4-2-2 15,5-7-3-15,-1-6 1 0,7-8-1 16,8 6-1-16,3-5-14 16,5 3-22-16,4-2-66 15,0-3-38-15,0-1-117 16,0-6-70-16,0 2 204 16</inkml:trace>
  <inkml:trace contextRef="#ctx0" brushRef="#br0" timeOffset="213434.174">7425 10737 668 0,'0'-9'392'0,"0"3"-43"0,-4 1-92 16,1 7-91-16,3 3-37 15,0 3-40-15,1 1-4 16,5 5-13-16,0 0-7 16,5 8-14-16,1 1-1 15,4 2-6-15,-5 2-2 16,6 0-7-16,1 0-8 16,-4 3-9-16,3-3-3 15,-5-1-6-15,-12-8 0 16,14 2-1-16,-9 1-1 0,2-9 0 15,16 9-5-15,-23-19-51 16,8-4-42-16,-2-3-141 16,-2-5-269-16,22-4 335 15</inkml:trace>
  <inkml:trace contextRef="#ctx0" brushRef="#br0" timeOffset="214256.903">8117 10294 646 0,'-11'-5'349'15,"8"5"-103"-15,1 2-84 16,-6-4-27-16,9 4-40 16,2-1-4-16,5 0-1 15,3 0-5-15,17-2-15 16,-1 1-14-16,13-2-14 16,-1 2-4-16,-8-1-9 15,6-3-5-15,-13 6-10 16,-1-2-5-16,-4 4-6 15,-8 2-1-15,-7-1 5 16,-2 0-2-16,-8 1 16 16,-2 1 3-16,-4 4-4 0,-3 3 3 15,-4-4-11-15,-1 0-3 16,0-2-2-16,0-4 1 16,5-1-2-16,4-2 1 15,4 1-2-15,5-1-1 16,3 0-4-16,-1-2 0 15,0 1 0-15,0 0-1 0,3-1 0 16,10 0 1-16,6 0 0 16,18 1 0-16,-19 6-1 15,-2-2 0-15,-5 3-1 16,10 2-1-16,-14 1 1 16,2 2-1-16,-4 1 1 15,-3 4 0-15,-7 0 2 16,-2 3 2-16,-6 1 6 15,-2-1 3-15,-4 3 13 16,-4-2 7-16,-10-9 10 16,-5 1 6-16,-7-5 3 15,-2 1-5-15,5-1-10 16,20-8-8 0,11 0-11-16,0 1-5 0,-22-1-3 15,-1-8-1-15,6-5-69 0,15 9-23 16,4-7 47-1</inkml:trace>
  <inkml:trace contextRef="#ctx0" brushRef="#br0" timeOffset="-177570.527">2165 12199 352 0,'3'-1'217'15,"-1"0"7"-15,-1 0-28 16,2-3-36-16,3 0-17 16,-3 1-33-16,0-1-6 0,2 1-2 15,-4 2-1-15,1-1-5 16,-2 1-7-16,2-1-16 16,-2 0-8-16,0 1-23 15,1 0-8-15,-1 0-18 16,0 0-6-16,0 1 0 15,0 0 2-15,-1 15 3 16,-15 34 2-16,4-22-1 16,-3 8-2-16,-10 1-5 15,6 9-3-15,-10-1 0 16,5-3-2-16,-7-3-1 16,2-2 1-16,0-4-2 15,-2-2 1-15,11-2 0 16,-2-5 1-16,7-6 0 15,4-5 0-15,12-4 4 16,1-4 4-16,2-5-68 16,0-9-82-16,-4-11 88 0</inkml:trace>
  <inkml:trace contextRef="#ctx0" brushRef="#br0" timeOffset="-177073.085">1998 12156 623 0,'-9'-8'390'16,"8"2"-9"-16,4 3-174 15,-2 1-33-15,-1 2-70 16,0 0-28-16,0 0-44 16,2 0-6-16,15 17 2 0,12 32 1 15,-22-15 1-15,2 4-4 16,-9-1-6-16,8 8-1 15,-8-1-3-15,12-13 0 16,-8 4-1-16,4-15-1 16,6-14-5-16,-23 24-2 15,17-20 1-15,-7 8-1 16,-1-3 1-16,13-7 0 0,-13 6-1 16,1-10-3-1,2 5-3-15,3-5 0 16,-4-1-9-16,5 8-33 0,-6 2-97 15,-1-3-76-15,7 5-243 16,-4-7 286-16</inkml:trace>
  <inkml:trace contextRef="#ctx0" brushRef="#br0" timeOffset="-176497.964">2629 12256 524 0,'-31'10'295'0,"29"-9"-35"16,0 3-44-16,0-2-51 15,1-2-26-15,1 0-43 16,0 0-7-16,0-1-7 16,0 0 2-16,5-1-1 15,10-2-7-15,31-6-13 16,-23 11-5-16,7 1-10 15,6 2-4-15,0 0-12 0,1 1-7 16,-5-3-9-16,-7 1-3 16,-11-7-4-16,0-2 0 15,2-2-1-15,-6 3 1 16,10 0-1-16,-5 3-2 16,-11-1-48-16,5-1-55 15,-13 3-172-15,8-2-206 16,-3 4 300-16</inkml:trace>
  <inkml:trace contextRef="#ctx0" brushRef="#br0" timeOffset="-176073.257">2601 12435 572 0,'-3'-8'327'0,"5"8"-14"0,-3-4-73 16,1 0-44-16,0 4-31 15,0-1-58-15,0 0-15 16,0 1-13-16,0 0-1 15,1 0 5-15,13 9-4 16,41 12-4-16,-31-14 0 16,2-6-8-16,16 5-3 15,1-4-16-15,-14-7-7 16,3 7-15-16,-8 1-6 16,-14-14-8-16,11 10-3 0,7 5-1 15,-10-5-2 1,4 5-1-16,-5 1-2 0,-17-13-2 15,7 9-42-15,-5 5-95 16,-1-2-135-16,0 14 160 16</inkml:trace>
  <inkml:trace contextRef="#ctx0" brushRef="#br0" timeOffset="-172492.49">3803 12123 455 0,'-5'-1'269'0,"-5"1"16"16,7 3-94-16,3 3-36 15,-9-4-25-15,12 0-57 16,-9-2-21-16,2 0-26 15,4 0-8-15,0 0-7 16,0 0 2-16,0 0 6 16,0 0 5-16,-1 3 4 0,-5 7 1 15,-2 2-7-15,-11 31-4 16,14-30-6-16,0-3-2 16,-2-2-1-16,-1-5 1 15,3-2 1-15,-4-1 2 16,6 1 0-16,3-1-1 15,-1-5-3-15,1 4-3 16,0 0-3-16,0-2-3 0,6-12 0 16,29-26-4-16,-20 26-6 15,16 3-2-15,-9 1 1 16,-8 1 1-16,4 4 6 16,-1 3 1-16,8 3 1 15,3 5-2-15,-5 4 0 16,-7 6 0-16,-11 3 1 15,-4 3 2-15,-5 6 2 16,-4-1 1-16,-12 7 5 16,-2 1 1-16,-2 2 3 15,-1 3 4-15,1-3 0 16,-1-6 0-16,-9-6-1 16,-8-7-2-16,4-3-2 15,-3-1 0-15,9-10 1 16,15-3-2-16,-7-4 0 15,1 0-3-15,2-2-3 0,-10-1 0 16,16-1-2-16,-7-10 0 16,15 5-1-16,3 2 0 15,4-4-4-15,8 6 0 16,-2-2-2-16,3-1 2 16,9 3-1-16,1 9 1 15,4 2 2-15,3 3 0 16,-2 6 2-16,0-2 1 15,0 7 1-15,-1 2-1 0,-3-5 1 16,-2-1 0-16,0-1-1 16,0 0 1-16,-8-4 0 15,1 2 1-15,1-4 1 16,2-2 0-16,-2-4-25 16,13 1-43-16,-12-7-138 15,-6-4-165-15,3 9 227 16</inkml:trace>
  <inkml:trace contextRef="#ctx0" brushRef="#br0" timeOffset="-172142.023">4157 12427 1375 0,'0'-5'563'0,"0"5"-344"16,0 7-44-16,-1-3-66 15,-3 3-37-15,0 0-49 16,0 2-8-16,-3-3-4 16,3 7-2-16,-1-3-1 15,1-5-1-15,5 7 2 16,0-9 6-16,-1-4-75 16,0 1-93-16,-1 0 100 15</inkml:trace>
  <inkml:trace contextRef="#ctx0" brushRef="#br0" timeOffset="-168462.45">4729 12095 440 0,'-4'-6'246'0,"6"8"-47"16,-2-2-35-16,0 0-55 15,0-2-21-15,-1 1-21 16,1 0-4-16,0 0-5 16,0 0-6-16,0 1-6 0,0 0 1 15,0 0 1-15,0 0 1 16,-1 0-3-16,0 0-6 16,-13 4-12-16,6 11-6 15,-35 24-8-15,39-24-3 16,-7-5-3-16,-5-4-1 15,6-1 1-15,-2-5 1 16,3-2 3-16,3 1 1 16,9-3 0-16,-2 4-2 0,-1-2-5 15,0 1-4-15,0 0-2 16,14-7 0-16,24-23 0 16,-17 21 0-16,2 6 0 15,-3-1-1-15,7 3 0 16,-7 1 0-16,-7 1-1 15,1 0 0-15,-1 4 0 16,4 2 0-16,-2 4 0 16,-1 4-1-16,-4 0 1 15,-9 5 0-15,-1 5 2 16,-8 1 0-16,-7 7 3 16,-7-4 3-16,1 4 4 15,-2-5 1-15,-8-3 4 16,-2 2 1-16,-7-8 4 15,1 1-1-15,5-3-1 0,8-5-2 16,0-4-3-16,1-2-2 16,-1-11-1-16,3-2-2 15,4-4-2-15,2-7 0 16,5 4-3-16,1-1 0 16,11 6-3-16,0 7-3 15,5-6-1-15,-1 0-1 0,0 1 1 16,8-2 0-1,0 7 3-15,6 9 0 0,1 1 3 16,0 3 2-16,5 11-1 16,-1-4 1-16,-4-6-2 15,1 5 0-15,-2-5-1 16,0-3 1-16,4 7-1 16,-5-5 1-16,0-4 2 15,-1 4 0-15,-1-11 3 16,4-5 19-16,-3-1-86 15,5-5-68-15,-1-3 85 16</inkml:trace>
  <inkml:trace contextRef="#ctx0" brushRef="#br0" timeOffset="-167363.134">5459 12052 644 0,'3'-1'319'0,"-1"-1"-79"15,0-1-48-15,-2 3-34 16,0-1-26-16,0 1-53 0,0 0-15 16,-1-1-18-16,0-1 0 15,0 1 18-15,0 0 4 16,0 1 3-16,0 0-1 16,-4 1-13-16,-16 8-8 15,-32 16-11-15,24-14-8 16,3 0-11-16,-1-4-3 15,9-2-3-15,-4-2-2 0,-1-1-2 16,5-2-2-16,-5 0-2 16,5 0-2-16,9 0-1 15,8 2 0-15,-1-2-1 16,2 0-1-16,0 0-3 16,-1 0 0-16,0 0 0 15,1 0 2-15,0 0 1 16,0 0 1-16,0 0 0 15,0 0 0-15,1 2 0 16,2 3 0-16,-1 0-1 16,1-2 1-16,-1 3-1 15,0 1 0-15,-2 2 1 16,-1 3-1-16,-13 26 1 16,0-27 0-16,4-1 0 0,-8-5 0 15,9-1 1 1,4 0 0-16,2 0 0 15,-1-3 0-15,4-1-1 0,-1-1-1 16,1-1-5-16,0 1-3 16,0 0-3-16,19-10 0 15,40-12 1-15,-35 11 3 16,-2 7 3-16,0-2 1 16,-10 3 1-16,2 2 0 15,5 4 0-15,-2 0 1 16,6 6-1-16,-3 4 0 15,-5 1-1-15,-6 1 0 16,-7 5 1-16,-1-2 1 0,-1 7 1 16,0 7 0-16,-5 2 1 15,-8-6 0-15,5 3 1 16,-9-12 0-16,4 2 0 16,-2-3 3-16,-6-10 2 15,2 5 2-15,-9-8 4 16,10 3 1-16,-18 0-1 15,9-5-1-15,-6-2-3 16,3 0 0-16,9-10-2 16,0 8-2-16,4-16 0 15,1 5-1-15,8-2-4 16,-4-11-2-16,8 10-4 16,1-10-5-16,1 14-56 0,6 10-40 15,-2-6-110-15,-2 10-83 16,7 7 191-16</inkml:trace>
  <inkml:trace contextRef="#ctx0" brushRef="#br0" timeOffset="-166629.34">5640 12039 613 0,'-5'-1'318'16,"6"2"-89"-16,-1-5-41 15,0 4-61-15,0 0-19 0,0 0-19 16,2 0-4-16,-2 0-6 16,18 0-8-16,28-2-9 15,-20 5-3-15,9-1-8 16,-4-2-4-16,2-1-12 16,-4-6-5-16,-3 7-10 15,-3-5-5-15,-4 7-7 16,-9-2-1-16,-4 0-4 15,-3 1-3-15,3 1 0 16,-6 8 0-16,-1 3 2 16,-6 2 2-16,-7 9 0 15,1-5 0-15,-2 3 0 16,-3 7 0-16,1-4-1 16,-3-1 0-16,0 2-1 15,7 4 1-15,-3-4-1 16,0 3 0-16,0-2 0 0,6-3 0 15,2 3 0-15,4 0 0 16,4-2 0-16,-6-4 0 16,2-5-1-16,-5 0 0 15,6-1 0-15,0-4-6 16,-10-6-68-16,13 0-54 16,-6-5-138-16,-1 1 153 15</inkml:trace>
  <inkml:trace contextRef="#ctx0" brushRef="#br0" timeOffset="-166294.465">5664 12235 865 0,'1'-1'432'0,"2"1"-129"16,-7-1-94-16,4 1-78 0,0 0-31 16,9 0-34-16,20 4-6 15,46 8-4-15,-42-11-8 16,6 3-10-16,1-3 0 15,-6-1-17-15,4 3-2 16,-13-5-9-16,-3 1-7 16,-5-1 3-16,-1-1-2 15,-4 2-22-15,0 1-45 0,-5 1 42 16</inkml:trace>
  <inkml:trace contextRef="#ctx0" brushRef="#br0" timeOffset="-161769.963">6353 12091 523 0,'0'-2'311'0,"0"1"-49"15,0 0-82-15,-1 0-23 0,0 0-42 16,0 0-11-16,1 0-26 16,0 0-15-16,0 0-6 15,0-1-6-15,0 0 4 16,0 1 5-16,0 0-3 15,0 0 1-15,0 0-16 16,0 0-9-16,0 0-15 16,0 0-7-16,0 1-7 15,-1 0 0-15,-4 11 1 16,-5 6-1-16,-26 25-4 16,33-33 0-16,-4-1 0 15,-12 5 0-15,10-4 4 16,-4-2 1-16,11-2 3 15,9 2 2-15,-9-8 2 16,3-1 0-16,-1-4-4 0,-1 5-2 16,0 0-6-1,2-9-1-15,8-6-2 0,42-22-1 16,-21 24 1-16,-3-1-1 16,-4 8 4-16,2-8 0 15,-3 9 2-15,1 2-2 16,9-10-2-16,-15 14-2 15,4 13-1-15,-9 1 4 0,-17 18-6 16,-3-2 2-16,-8 0 2 16,-1 10 3-16,5-8 7 15,-7 11 0-15,-2-9 2 16,-4-3-2-16,-16 20 4 16,10-25 3-16,-12 4 1 15,-10-4-1-15,26-22-1 16,-16 7-7-16,15-11 4 15,7 0-5-15,-19-4-1 16,6-8 1-16,4-2-6 16,10-5 1-16,9 1-3 15,10 2 0-15,1-4-3 16,1 0 0-16,12 10 0 16,4 1-1-16,13 16 2 15,3-4 2-15,9 4 1 16,5 11 1-16,0-11 2 0,0 6 2 15,-20 2-2-15,-3-6 2 16,-9 12-3-16,-3-2-2 16,5-11 2-16,-4 0 0 15,-2-10-17-15,5 2-25 16,-3-7-122-16,-2-8-101 16,0-3 161-16</inkml:trace>
  <inkml:trace contextRef="#ctx0" brushRef="#br0" timeOffset="-160216.102">7292 12165 726 0,'1'-1'334'15,"3"-1"-133"-15,-3 1-22 0,-1 0-52 16,0-1-26-16,0 1-46 16,0 0-2-16,0 1 11 15,0 0 10-15,0 8 13 16,-2 12-5-16,-18 30-14 15,3-19-5-15,-24 16-18 16,27-21-9-16,12-3-9 16,-28 10-10-16,53-34-7 15,-53 22-1-15,-26 9-3 16,39-22 1-16,-16 7 1 16,7 3-3-16,23-19 1 15,-6 1-4 1,4 0-29-16,2 0-27 0,-23 1-99 15,17-6-89-15,1 3 151 16</inkml:trace>
  <inkml:trace contextRef="#ctx0" brushRef="#br0" timeOffset="-159911.588">7126 12181 791 0,'-14'-1'407'0,"7"5"-111"16,13-2-87-16,-11 1-72 15,11 7-26-15,14 0-27 16,-26 8-5-16,9 2-20 31,-2-10-8-31,1 1-15 0,9 29-4 0,-8 5-5 16,28-5-2-16,-2-21-7 15,-5 4-3-15,-12-13-7 16,-12 8 3-16,9-12 0 16,-7-8-1-16,12 9 8 15,16-12-18-15,-11-6-89 16,8-4-85-16,4-8 100 16</inkml:trace>
  <inkml:trace contextRef="#ctx0" brushRef="#br0" timeOffset="-159196.703">8061 11962 996 0,'-26'-9'414'0,"16"20"-247"15,7-2-28-15,-23 20-45 16,66-4-10-16,-24-11-12 16,-5 10-10-16,-23 8-11 15,-9 8-2-15,19-4-9 16,-35 11-6-16,30-8-11 16,-18-7-6-16,-2 10-6 15,22-13-3-15,0-8-1 16,-1-5 1-16,8-16-2 15,-3 8 2-15,0-3-10 0,-2 1-33 16,2-7-124 0,1-6-75-16,9-4 132 0</inkml:trace>
  <inkml:trace contextRef="#ctx0" brushRef="#br0" timeOffset="-158619.651">8475 12041 754 0,'12'-11'422'0,"-3"3"-60"16,-6 3-132-16,3 0-92 15,-19 8-32-15,-20 12-41 16,18-7-12-16,-9 7-21 15,19-12-6-15,5 3-3 16,-7-2 4-16,-5 9 5 16,-4 4 4-16,-1 3 0 15,1 1-1-15,6 2-10 16,-6 4-7-16,2 7-7 16,11-7-4-16,-4-4-1 15,6 0-2-15,1 10 0 16,-3 3 0-16,4-13-1 0,2 6 2 15,9-32 1-15,4 9 0 16,-1 4 1-16,2-3 3 16,6-4 0-16,7-21-1 15,6-7-3-15,9-13-3 16,-6-2 1-16,3 6 1 16,-19 1 5-16,1-4 0 15,10 3-5-15,-25 1 0 16,6 3-1-16,-12-3 0 0,-35 14-1 15,12 1 0-15,-20 1-2 16,-4 13-1-16,33-19-2 16,-10 10-1-16,22 4 1 15,-11-5 0-15,-18 17 1 16,7-7 0-16,-20 14 3 16,24 3-36-16,5 1-123 15,5 9-94-15,13-13 139 16</inkml:trace>
  <inkml:trace contextRef="#ctx0" brushRef="#br0" timeOffset="-157802.34">8902 11668 529 0,'-2'-1'326'16,"1"0"-29"-16,0 0-114 16,0 0-19-16,0 0-53 15,0-1-19-15,0 1-30 16,0 0-9-16,1 0 0 15,0 0 3-15,2-1-5 16,21-8-2-16,37-2 0 16,-48 12-1-16,12-2 5 15,14-3 3-15,-14 4-5 16,10 2-4-16,1 3-13 16,-23 1-8-16,-12 6-13 15,25-11-3-15,-15 6-4 16,-10 0-2-16,13-10-2 0,-20 9 0 15,7-5-2-15,8-6-1 16,-3 10-32-16,1-5-34 16,-1 1-96-16,-4 7-67 15,-1-3 141-15</inkml:trace>
  <inkml:trace contextRef="#ctx0" brushRef="#br0" timeOffset="-156853.002">9847 11398 661 0,'5'-6'312'0,"-1"1"-108"0,3 2-17 16,-7 6-28-16,0-3-14 15,0-1-39-15,-1-1-18 16,0 2-16-16,-1 0-3 15,1 0 4-15,-3 2 1 16,-15 7-6-16,-27 26-7 16,29-18-18-16,-3-13-8 0,-2 5-12 15,5-1-5-15,-8-16-7 16,5 9-3-16,2 3-2 16,0-5-2-16,4 0-2 15,0 1 0-15,8 0-2 16,-5 0 0-16,8 9 0 15,-9-9 0-15,3 1 0 16,2 4-1-16,5 2 0 16,9 3 1-16,-14-6 0 15,9 3 0-15,0-3 1 16,-4 2 0-16,10 3-1 16,-15-2 1-16,1 2 0 15,-3-2 0-15,7 2 0 16,3 1 0-16,-5-3-1 15,22 7 1-15,-26-12-1 0,8 3 1 16,3-5-1-16,-22-7 1 16,19 7-1-16,-2 0 0 15,2 0-2-15,0 0 1 16,0 0-2-16,0-1 0 16,0 0 1-16,24 0-1 15,18-4 1-15,-22 4 1 16,6 2 1-16,-9-4-1 0,4 8 1 15,1-4 0-15,-9-1-1 16,1 4 0-16,-3 5-2 16,-2 0 2-16,-6 3 0 15,6 0 0-15,-4-3 1 16,-4 6 0-16,1 0 0 16,-9 0 0-16,-1 1 2 15,2 0-1-15,-7-2 0 16,2 4 1-16,-10-1 1 15,2 0 0-15,-4 0 10 16,-2-5 8-16,-7-4 12 16,-2-4 5-16,-1-4-5 15,16-1-7-15,-8-10-10 16,3-1-4-16,8-3-5 16,-12 0-2-16,14 5-5 0,5 3-6 15,4 2-57-15,-5 1-39 16,9 3-155-16,-5-1-222 15,-1 4 315-15</inkml:trace>
  <inkml:trace contextRef="#ctx0" brushRef="#br0" timeOffset="-153526.876">2063 13502 543 0,'0'-1'544'0,"1"2"-515"0,-1-2 34 0,0 1 3 16,0 0 0-16,0 0 1 16,0 0-1-16,0 0 14 15,0 0-1-15,0 0-7 16,-1 0-11-16,-1 0-17 16,0 0-7-16,-24 12-7 15,-19 12-2-15,10-18-3 16,11 5-4-16,-3-2-8 0,-14-5-5 15,19 4-4-15,-10-4 0 16,12 3-3-16,5 3 1 16,-2-7-1-16,9 3-1 15,3-4-1-15,0 1-1 16,9 0-1-16,-3-3 1 16,-1 0 2-16,0 0 1 15,0 0 1-15,6 3 1 0,0-1-2 16,10 1 1-16,15 35 0 15,-23-24 1-15,-6 1 0 16,-9-5 0-16,5 13-1 16,-8-1 1-16,4 3-2 15,-4 0 0-15,2 1 0 16,1 6 0-16,-1-5 1 16,-3-3-1-16,3 2 0 15,3-5 0-15,-1-3-1 16,2 0 1-16,-1-9 0 15,1 0 0-15,2-2 0 16,4 5 0-16,-2-11 0 16,1 1-1-16,4-1 1 15,-5-2 1-15,0 0-1 0,0 0 1 16,0 0-2-16,-2 1 0 16,1 0 0-16,0 0 0 15,1 0 0-15,0 0 0 16,0 0 0-16,0 0-2 15,0 0 0-15,0 0 0 16,0 0 0-16,9 1 1 16,6 1 1-16,21 2 0 15,-14-5 5-15,10 0 4 16,-7-1 5-16,8-1 1 16,-9 4-1-16,-8 0-2 0,2 1-5 15,-3-1-1-15,1-2 1 16,0 1 0-16,1-6 1 15,-3 4 0-15,-2-2-1 16,-1 0-1-16,-3 2-2 16,-5-5 1-16,1 7-5 15,-2-1-23-15,3 1-72 16,-5 0-67-16,0 0-248 16,0 0 260-16</inkml:trace>
  <inkml:trace contextRef="#ctx0" brushRef="#br0" timeOffset="-152750.591">2424 13690 998 0,'0'-3'418'0,"-2"-5"-242"16,-8 7-35-16,16-8-60 15,3 10-24-15,-7 0-39 16,15 5-9-16,-29 5 2 16,-7-12 2-16,5 6 9 0,-11-5 6 15,17 14 2-15,-6 3 1 16,-6 1-1-1,10-9-6-15,0 1-9 0,-20 30-4 16,-8-3-5-16,11 1-2 16,18-19-1-16,-1-4-1 15,7-3-1-15,4-3-1 16,6 3 0-16,4-1 1 16,4-4 2-16,0-2 0 0,12-6 1 15,2-3 1-15,7 0 0 16,7 2-1-16,-7-7 2 15,4 0 0-15,-4-9 2 16,-6-5 0-16,3-2-1 16,-4 2 0-16,-7-6-1 15,-3 0 0-15,-8 1 0 16,-4-1 0-16,-4 8 2 16,-2 0 0-16,-4 2 3 15,-8 4 0-15,1 5 2 16,-7-1 0-16,-3 5-1 15,2-7-1-15,-11 3-2 16,3 6-1-16,-4 2-3 16,-1 2-1-16,6 1-2 15,7-2 0-15,11 2-3 0,6 6-2 16,1 1-25-16,-1-3-40 16,0 11-122-16,2-7-88 15,4 5 165-15</inkml:trace>
  <inkml:trace contextRef="#ctx0" brushRef="#br0" timeOffset="-152333.138">2886 13536 1216 0,'-8'-3'516'0,"-1"2"-287"15,2-1-48-15,11 9-74 16,-7-3-35-16,3 14-48 15,-2 1-9-15,-9 2-2 16,-2 7 0-16,7 7 2 16,-11 2 0-16,10-2-1 0,-3-2-2 15,-11-6-3-15,14 3-2 16,-8-3-1-16,12 0-2 16,-5-9 0-16,2-3 0 15,4-3 0-15,-3-3-4 16,1-7-26-16,3 1-25 15,-1-6-71-15,2 2-47 16,0 0-146-16,0 0 195 0</inkml:trace>
  <inkml:trace contextRef="#ctx0" brushRef="#br0" timeOffset="-152014.104">3158 13483 903 0,'-5'1'416'0,"-3"6"-158"15,1 3-66-15,-4 2-40 16,-7 6-25-16,9 1-36 16,4 3-13-16,-3 5-18 15,7-2-8-15,-8 8-14 0,-2-3-4 16,3 0-9-16,1 4-5 15,-3-4-8-15,3-2-3 16,-1 0-4-16,-1-6 1 16,4 2-3-16,1-1 2 15,-2-10-1-15,3 1 1 16,-1-7 0-16,-3-4-35 0,7 1-81 16,-4-4-78-1,10-2 105-15</inkml:trace>
  <inkml:trace contextRef="#ctx0" brushRef="#br0" timeOffset="-151713.733">2821 13778 838 0,'11'0'432'16,"3"-5"-106"-16,-2-4-149 16,13 8-21-16,-13-7-48 15,3 0-27-15,12 5-36 0,-7-3-9 16,12 7-12-16,-5 6-6 16,-7-5-7-16,-5 2-2 15,-3 3-2-15,-4-2 0 16,-4 0-11-16,-2-5-35 15,-3 1-106-15,1-1-84 16,0 0 132-16</inkml:trace>
  <inkml:trace contextRef="#ctx0" brushRef="#br0" timeOffset="-151282.326">3421 13497 779 0,'-55'-14'391'16,"53"12"-105"-16,0 0-77 15,0 2-69-15,2 0-32 16,0 0-42-16,0 0-8 15,13 2-1-15,10 3-4 0,24 9-10 16,-26-8-8-16,-1-4-14 16,-5 0-4-16,-3 1-6 15,-2-4 14-15,-5-1-73 16,-1 2-84-16,-1 0 89 16</inkml:trace>
  <inkml:trace contextRef="#ctx0" brushRef="#br0" timeOffset="-150259.499">3709 13432 405 0,'0'-1'280'0,"0"-1"1"16,0 1-96-16,0 0-29 15,0 0-30-15,1 0-10 16,17-9-20-16,23-12-8 15,-17 16-18-15,-3-1-9 16,0 5-17-16,13 0-7 16,-3 2-8-16,4 0-1 0,-1-1-2 15,-14 0-2-15,0 4-6 16,-6 3-1-16,-2 7-3 16,-7-5 2-16,-3 4 2 15,0 5 1-15,-2 1-1 16,3 4-2-16,-4 2-5 15,-3 3-3-15,2 4-2 16,-7 0-1-16,7 5-2 16,0-1 0-16,-5 0 0 15,6-1 0-15,-3-4-1 16,2-2 1-16,-1-4-1 16,0-1 1-16,1 1-2 15,1-1 2-15,-2-3-2 16,0-4 1-16,1 0 0 15,1-1 0-15,1 0 0 0,-1-1 1 16,-4-5-1-16,-2-1 1 16,0-2 1-16,-2 1 0 15,2 0 1-15,1-4 1 16,-8 1 0-16,3 3 0 16,0-1-1-16,-9-2 1 15,2-4 0-15,-5-3 1 16,-14-5-1-16,16-1 0 15,-4-1-1-15,2 0-2 16,15-2 0-16,-12 3-1 0,11 1-2 16,3 1 0-16,0 4 0 15,2 1-1-15,2 2-12 16,0 0-25-16,1 0-62 16,1 0-68-16,0 0-335 15,0 0 337-15</inkml:trace>
  <inkml:trace contextRef="#ctx0" brushRef="#br0" timeOffset="-149670.434">4526 13578 324 0,'-36'-8'225'0,"27"5"25"16,5 3-22-16,-2-3-48 15,6 2-20-15,0 1-39 16,0 0-14-16,0 0-13 16,0 0-6-16,0 0-3 15,1 0 2-15,13 6-2 0,6 1-3 16,32 13-7-16,-22-10-9 16,1-7-19-16,-1 2-8 15,7-3-13-15,-10-5-5 16,-3 3-5-16,5 0-3 15,-20-5-2-15,9-1 0 16,-7-6-2-16,-9 0 3 16,7 5-47-16,-5 1-57 15,-7 8-170-15,-1 0-274 0,-14 5 344 16</inkml:trace>
  <inkml:trace contextRef="#ctx0" brushRef="#br0" timeOffset="-149303.993">4463 13792 651 0,'-2'-9'363'0,"4"7"-49"0,-1-5-85 16,4 2-63-16,1 3-23 16,6 2-28-16,0 2-10 15,3 10-8-15,4-10-3 16,2 4-9-16,6-5-4 16,13-14-15-16,-20 13-7 31,-10 0-18-31,1 1-11 0,42-7-9 0,-20 3-6 15,-8 6-5-15,-7-3-3 0,-23 0-5 16,28 10-16-16,-12-3-71 16,-11-1-58-16,-1 3 82 15</inkml:trace>
  <inkml:trace contextRef="#ctx0" brushRef="#br0" timeOffset="-147667.316">5771 13532 195 0,'-8'-6'160'16,"12"4"12"-16,-3-1-14 16,-1-1-8-16,0 3-6 15,0 0-2-15,0 0-15 16,0 0-6-16,0 0-12 16,0-1-7-16,0 1-13 15,8 0-7-15,-8 1-21 0,0-1-7 16,-1 1-10-16,0 0-6 15,0 0-7-15,-5 14-5 16,-3 5-6-16,-27 27 0 16,27-22-5-16,-1 1-3 15,-1-8-3-15,14-3-2 16,-16-5-2-16,25-2 1 16,-22 4 0-16,-11 6 0 0,16-13 4 15,-14-6-1-15,15-7-1 16,5-11-2-16,3 3-6 15,13 3-6-15,9-7-9 16,-16 0-1-16,13 5-1 16,-6-4 3-16,0 7 8 15,18 6 0-15,-14 4 3 16,0 5 0-16,-1 12 1 16,-2-6-1-16,-5 7 2 15,-1 6-1-15,-2-7 1 16,-3 29 3-16,-8-12 5 15,-2-2 4-15,-12 12 7 16,-4-15 0-16,-18 10 1 16,20-4-1-16,-12-10-2 15,-8-8-2-15,32-3-1 0,-51 2-2 16,9-6-2-16,9-3-1 16,-16-3-1-16,28-6 0 15,4-3-1-15,11-3 0 16,1-2-5-16,6 5-2 15,10-4-4-15,-10 5-3 16,8 1 2-16,2-6 1 16,1 11-1-16,6-3 2 15,2 3 0-15,2 4 0 0,12 3 1 16,0-1-1 0,1 4 0-16,5 3 1 0,-6-6 2 15,-6 8 1-15,2-6 1 16,-11 0 1-16,1-1 0 15,1-1 0-15,-9-2 1 16,4 0 20-16,-11-2-72 16,4-1-33-16,2 6-92 15,-6-7-77-15,6 3-151 16,-5-2 251-16</inkml:trace>
  <inkml:trace contextRef="#ctx0" brushRef="#br0" timeOffset="-147322.803">6113 13860 732 0,'6'-2'429'16,"-9"2"-23"-16,-1 2-133 0,3-2-104 15,0 0-35-15,0 0-61 16,0 0-21-16,-4 6-28 16,-2 7-6-16,-11 26-8 15,9-32-2-15,5-1-2 16,1-2 0-16,-6-3-2 15,5 3-4-15,0-4-61 16,1 0-40-16,3-1-304 16,0-1 266-16</inkml:trace>
  <inkml:trace contextRef="#ctx0" brushRef="#br0" timeOffset="-146488.529">6670 13526 1619 0,'-8'-6'88'16,"10"5"-25"-16,9-8 55 16,-16 7-30-16,0 6-47 15,3-3-14-15,-31 17-10 16,22-2 2-16,19-3 5 15,-7 9-2-15,7-3-5 16,-11-2-3-16,-20 9-5 16,-6-7-1-16,25-20-3 15,-5 2 1-15,4 5 6 0,10-11 0 16,-4-2-1-16,5-5 0 16,14-20-11-16,7 11-14 15,-8 2-27-15,9 1-13 16,-11 1-4-16,-4 3 9 15,21 6 25-15,-12 5 11 16,1 5 6-16,-12 3 0 16,-6 8 1-16,3 6 5 15,2 11 14-15,4-3 9 0,-10 11 11 16,-3-3 2-16,0-2 2 16,-8 9-2-16,-12-14-2 15,8 2-2-15,-18-3-11 16,-10-4-4-16,24-3-5 15,-19-1-1-15,-2-7 0 16,15-5-4-16,-18-3-1 16,7-4-2-16,12-5-1 15,-3-3 3-15,8-2-35 16,0-4-10-16,10 1-16 16,4-3-4-16,2 7 30 15,10-2 8-15,1 2 13 16,2 7 2-16,5-3 2 15,8 6 0-15,1-1 6 0,-2 2 6 16,4 8 11 0,-3-1 3-16,-12 5-2 0,7-2-5 15,2-1-7-15,-20-1-2 16,15 0-1-16,-11-3 1 16,-3 1 0-16,10-4-6 15,-7-3-66-15,3-2-74 16,-2-8 87-16</inkml:trace>
  <inkml:trace contextRef="#ctx0" brushRef="#br0" timeOffset="-145621.181">7409 13460 587 0,'12'-2'330'15,"-7"0"-51"-15,-6 0-105 16,3 2-7-16,-2-2-20 16,0 2-10-16,0-1-16 15,0 0-14-15,-1 1-18 16,0 0-6-16,0 0-18 15,0 0-6-15,-10 7-11 0,-7-6-9 16,-33 27-15-16,32-22-7 16,-1-3-7-16,-5-1-4 15,-1 4-2-15,-4-2 0 16,22-4-2-16,-19 3 0 16,44-6 0-16,-17 3-1 15,0 0-1-15,25 0 0 0,-46 0-2 16,21 2-1-16,-24 1-1 15,-2-1 0-15,16 1 2 16,23-2 1-16,-14 7 1 16,6-3 0-16,24-3 1 15,-47 3 0-15,42-5 1 16,-4 0-1-16,-43 8 0 16,26-2 1-16,-19 6-1 15,15 3 1-15,-5 0-1 16,-7 1 0-16,-3-5 0 15,-21 10 0-15,40-16 1 16,-3 4-1-16,-3 1 0 16,26-21 0-16,-42 24-1 15,14-13 0-15,19-5 0 16,-16 8-1-16,43-18-1 0,-6 0-7 16,-4 4-19-16,-16-9-9 15,-5 5-7-15,6 9 7 16,3-6 19-16,8 10 8 15,-7-1 8-15,-6 5 0 16,-8 7 0-16,-1 0-1 16,-1 10 2-16,-3 6-1 15,2 1 2-15,-2 11 1 0,-1-5 1 16,0-7 0-16,-1-3 3 16,-4-5 3-16,-5 6 3 15,-3-4 2-15,-3 8 5 16,0-7 2-16,-2-6 6 15,-17-1 3-15,3-8 0 16,-7 1 0-16,25-9-6 16,-5-1-5-16,-15-1-8 15,11-9-2-15,-19 0-3 16,18-7-5-16,14-3-18 16,4-1-17-16,-3 8-39 15,5 2-24-15,0 14-226 16,-1 11 220-16</inkml:trace>
  <inkml:trace contextRef="#ctx0" brushRef="#br0" timeOffset="-144569.054">7654 13505 519 0,'-31'-2'266'0,"24"2"-71"15,14 0-24-15,7 4-43 0,-13-5-20 16,-1 4-27-16,-12-2-12 16,7 1-13-16,-7-2-5 15,8 0-14-15,0-2-1 16,2 1 2-16,2 1 6 15,0 0 11-15,6 1 3 16,20 2-3-16,33 0-9 16,-24-6-13-16,7 2-6 0,-5-1-11 15,-7 2-4-15,-16 0-5 16,-2-2-1-16,-6 1-1 16,-4 0-1-16,1 2 0 15,-3-1 3-15,-1 0 4 16,-1 9 1-16,-6 16 0 15,-12 28 0-15,8-22-4 16,0 8-1-16,-7-5 1 16,1 3-1-16,-1-6 1 15,6 0 1-15,-5-6-1 16,7 1 0-16,-3-2-3 16,-1-8-1-16,11 2-1 15,-9 0 0-15,13-3-1 16,-9-3 1-16,6-3 1 15,3-5-1-15,2-1-6 0,8-5-32 16,-11-3-92-16,-8-1-84 16,1-9 122-16</inkml:trace>
  <inkml:trace contextRef="#ctx0" brushRef="#br0" timeOffset="-144274.835">7669 13739 784 0,'17'-12'438'16,"-12"12"-72"-16,0 6-170 16,-12 9-27-16,13-14-48 15,-3 5-21-15,17-3-32 16,12-11-9-16,-6 9-14 15,7 4-6-15,-2-6-12 16,-9-6-7-16,-10 10-8 16,4-10-2-16,-9 4-1 15,0 6-1-15,-2-4 0 16,-2-3-24-16,0 4-80 0,-3-1-55 16,0 0 82-16</inkml:trace>
  <inkml:trace contextRef="#ctx0" brushRef="#br0" timeOffset="-143471.328">8321 13466 821 0,'0'0'389'0,"-4"-1"-154"15,3 1-47-15,0 0-59 16,0 0-28-16,0 0-33 15,-1 0-9-15,-4 10-17 16,-2 6-3-16,-18 24-11 16,12-25-5-16,4-2-8 0,-8 1-3 15,10-1-4-15,-1-5 0 16,-2 0-3-16,5-5 4 16,6-4 0-16,7-4 0 15,6-6-1-15,4-6-5 16,-4 0-12-16,3-1-13 15,2 3-21-15,7 3-3 16,0 3 8-16,-1 5 11 16,-2 3 19-16,-6 4 3 15,2 7-1-15,-3 2 1 0,4 6 1 16,-2 0 4-16,-8 9 6 16,0 3 5-16,-9 1 16 15,-3 4 7-15,-13-3 7 16,-1-2 2-16,-15 6-13 15,-1-9-5-15,-1 1-11 16,-2-1-2-16,-7-9-4 16,1 0-1-16,-6-14 0 15,2-4-1-15,9-2 0 16,2-2 0-16,12-5-1 16,-1-3-1-16,6-5-16 15,10-1-8-15,7-1-10 16,10 7 0-16,15 1 13 15,-8 2 5-15,6 1 5 16,0 2-1-16,0 7 1 16,0 4 1-16,4 10 8 0,1-2 6 15,-4 1 9-15,9 2 1 16,-6 1-3-16,-5-5-4 16,2 0-5-16,-10-2-1 15,-4-8 7-15,4 2-19 16,-16-1-149-16,13-2-309 0,-1 0 302 31</inkml:trace>
  <inkml:trace contextRef="#ctx0" brushRef="#br0" timeOffset="-142841.633">9080 13608 274 0,'-2'-10'222'0,"13"-2"64"16,-17 7-29-16,18 1-45 16,5 3-9-16,1-6-26 15,-34 12-15-15,19-8-22 16,-18 6-16-16,-19 11-22 15,46-7-7-15,-58 27-21 16,30-9-12-16,-1 4-24 16,-30 4-10-16,16-9-14 15,-9 9-3-15,10-3-5 0,2-4 0 16,12-7-2-16,-10-3-1 16,7-10-1-16,1 3 0 15,3-2 0-15,15 0-21 16,-4-1-59-16,4-5-38 15,0-1-116-15,-1 0-74 16,1-1 197-16</inkml:trace>
  <inkml:trace contextRef="#ctx0" brushRef="#br0" timeOffset="-142570.358">8858 13621 797 0,'0'-1'405'0,"3"3"-130"16,-1 9-69-16,-2 2-57 16,2 4-29-16,0 13-9 15,-1 2-14-15,3 1-25 16,3-2-10-16,-2-8-23 16,8-3-9-16,-4 1-17 15,4-1-2-15,-1-3-5 16,-1-2 0-16,15-9 5 15,-13-1 0-15,-15-1-48 0,2-1-41 16,2-2-126-16,-2-2-143 16,4-1 224-16</inkml:trace>
  <inkml:trace contextRef="#ctx0" brushRef="#br0" timeOffset="-142219.733">9550 13459 1170 0,'14'-8'527'0,"-5"5"-239"15,-14 3-84-15,-8 9-91 16,0 1-38-16,8 6-47 15,2 5-7-15,-13 5 2 16,3 7 1-16,-4 3-1 16,0 1-1-16,5 2-5 15,-6-5-3-15,11 1-4 16,-7-5-2-16,-1-7-2 0,3-1 0 16,2-6-1-16,6-3-5 15,4-7-27-15,-2 0-27 16,0-7-62-16,2-4-64 15,0 4-286-15,0 0 308 16</inkml:trace>
  <inkml:trace contextRef="#ctx0" brushRef="#br0" timeOffset="-141709.902">9926 13474 1021 0,'-12'4'507'16,"-5"-1"-151"-16,-2 8-189 15,-2 1-21-15,-2 1-48 16,3 5-18-16,1 0-28 16,2 8-11-16,2 2-17 15,-1 0-4-15,0-1-6 16,8 2-2-16,-2 0 0 15,2-3-1-15,4 6-1 16,-3-10-3-16,8-3-1 16,0 1-2-16,7-6-1 0,3 1 0 15,-3-5 1-15,3-1 2 16,-3-8 4-16,3-2 2 16,7-8 2-16,2-4 0 15,8-4-4-15,-1-9-3 16,11 4-2-16,-7-5 0 15,-10-1 1-15,-1 4 1 16,-18-6 2-16,-1 4 0 0,-5 3 0 16,-1-2 1-16,-8 4-2 15,-3-2-2-15,-3 4-2 16,-4 2 0-16,3 1-3 16,7 4 0-16,1 0-1 15,-2 3-2-15,6 1-6 16,-3 1-16-16,5 6-43 15,2 0-44-15,2 3-116 16,5-1-88-16,-3-1 195 16</inkml:trace>
  <inkml:trace contextRef="#ctx0" brushRef="#br0" timeOffset="-141317.721">10015 13197 639 0,'-9'6'367'0,"7"-5"-41"15,4 4-82-15,1-3-83 16,-4-4-34-16,0 2-45 16,1 0-10-16,0 0-11 15,20 11-7-15,27 13-12 16,-27-15-10-16,4 4-12 15,0-8-4-15,-2 1-3 16,-4-2 26-16,-4-9-84 16,-9 2-116-16,2-5 115 15</inkml:trace>
  <inkml:trace contextRef="#ctx0" brushRef="#br0" timeOffset="-140473.624">10766 12870 907 0,'1'-5'421'0,"-2"-4"-164"16,-1 8-71-16,1-4-57 15,-8 12-13-15,3-5-28 16,-5 9-21-16,-3 2-29 15,1-4-8-15,-4-4-11 16,-1 3-1-16,-2-7-4 0,3 4-1 16,2 0-4-16,0-1-1 15,-2-1-4-15,1-2-1 16,6-1-3-16,0-4 0 16,13 8-3-16,-2-1 1 15,1 1 0-15,-2-4 0 16,0 0 2-16,0 0 0 15,0 0 1-15,1 7 0 16,-1-1 1-16,-1 1 0 16,-1 0 1-16,-2 1-1 0,0-3 0 15,0 4 0-15,1-5 0 16,1-2-1-16,-1 0 0 16,2-1 0-16,1 0-2 15,0-1-2-15,0 0-3 16,0 0-1-16,0 0 0 15,12 0 1-15,8-3 1 16,22-8 1-16,-26 6 0 16,2 0 1-16,-4 5-1 15,3 4 1-15,-5 4 0 16,-2 3 0-16,-3 3 2 16,-4 1 0-16,-1 5 1 15,-1 0 1-15,4 3 2 16,-5-1 2-16,-4 2 0 15,0 4 0-15,-8-2 3 0,4 2 1 16,-6-10 4-16,1 2 1 16,-12-10 0-16,-4-9-1 15,1 3-1-15,-4-6-2 16,7-4-1-16,-2-4-3 16,-6-7-1-16,5-8-1 15,-2 4-3-15,5 10 1 0,7 9-17 16,-5 3-44-16,9 4-147 15,3 10 136-15</inkml:trace>
  <inkml:trace contextRef="#ctx0" brushRef="#br0" timeOffset="-139673.413">11397 13620 516 0,'12'-12'347'0,"-11"3"-18"15,1 5-70-15,2 2-25 16,-7 2-41-16,2 0-18 15,1 0-44-15,0 0-21 16,-1 0-24-16,-5 9-8 16,-9 11-7-16,-40 37-3 0,20-25-18 15,3 5-11-15,-4-5-10 16,-2-4-6-16,4-6-5 16,1-4-3-16,-11 0-10 15,11 0-2-15,0-7-1 16,4-2-1-16,19-7 0 15,4-2 1-15,7 1-21 16,0-1-21-16,-1 0-53 16,0 0-42-16,0 0-113 15,9-1-81-15,4-4 206 16</inkml:trace>
  <inkml:trace contextRef="#ctx0" brushRef="#br0" timeOffset="-139374.097">11185 13566 964 0,'-3'-7'464'16,"3"9"-180"-16,-6-1-63 16,5 7-79-16,4 0-33 15,-6 7-32-15,8 14-3 16,-1-3-5-16,-4 1-3 0,12-1-7 15,-4 2-4-15,3 5-14 16,7 0-6-16,-3-11-12 16,7-4-10-16,1-5-6 15,-9 2-2-15,-4 1 0 16,-3-8 5-16,-9-2 6 16,13-3-18-16,-8 2-83 15,-4 0-63-15,12-3 82 16</inkml:trace>
  <inkml:trace contextRef="#ctx0" brushRef="#br0" timeOffset="-138290.641">12071 13457 530 0,'-10'1'310'16,"-9"2"-30"-16,-20 4-49 15,29-7-74-15,4 3-27 16,6-1-42-16,7-1-18 16,9-3-17-16,-12 1-1 0,7 1 3 15,-4 0 5-15,-2 2 12 16,25-4-5-16,-5-2-14 16,3-7-8-16,16 3-17 15,-11 3-6-15,12-4-7 16,-17 9-1-16,-6 3-4 15,-8 0 0-15,-19 11-1 16,19-1 3-16,-18-5 15 16,4 5 8-16,11-6 11 15,-39 6 0-15,10 8-11 16,-6-2-5-16,-18 11-10 16,20-1-1-16,-14-3-6 15,-7 20-3-15,8-14-3 16,-7 4-1-16,28-10-2 15,-20-6-1-15,-13 7 0 0,33-16 0 16,-31 11 0-16,34-13-1 16,32-8 1-16,-27 9-1 15,4-5 0-15,-4 4 1 16,-30 0 1-16,20-5 2 16,20-5-2-16,6-4-1 15,13-2-2-15,-11 2-1 16,-7 2-1-16,7 0 1 0,17-3 4 15,10 3 0-15,-8 1 5 16,-7 3 1-16,-8 10 0 16,3-3 1-16,10 1-4 15,3-4-1-15,2-5-3 16,-3-1 0-16,-5 1 0 16,2-4 0-16,-2 0 0 15,-10 7 0-15,-8-6 2 16,27-1 0-16,-27 3-2 15,-3-5-3-15,12-1 1 16,-33 8 3-16,38-11-17 16,-8 3-22-16,2 3-74 15,-9 1-55-15,-30 6-165 16,27-1 204-16</inkml:trace>
  <inkml:trace contextRef="#ctx0" brushRef="#br0" timeOffset="-137674.039">13081 13468 644 0,'-5'0'372'0,"-2"2"-76"16,4-2-93-16,0 0-27 15,2 0-55-15,1 0-19 16,0 0-21-16,0 0-4 15,0 0 5-15,0 0 4 0,6 2-3 16,10 4-5-16,33 8-14 16,-25-14-3-16,1-1-14 15,9-2-6-15,31-4-12 16,-40 7-7-16,30-9-9 16,-32 6-3-16,-7 2-5 15,27-7-1-15,-43 11-1 16,35-3 0-16,-39 5-1 15,13-4-2-15,-2 2 0 16,-20 4-6-16,9-2-47 16,-10 7-38-16,-13-2-119 15,19 3-96-15,-18 1 193 16</inkml:trace>
  <inkml:trace contextRef="#ctx0" brushRef="#br0" timeOffset="-137289.291">13059 13666 851 0,'-3'0'404'0,"2"8"-158"15,-2-8-29-15,3 1-74 16,1-1-23-16,-1 0-17 16,0 0-2-16,0 0 5 15,4 3 3-15,17 5-16 16,31-7-12-16,-27-1-3 16,4-10-9-16,2 6-10 15,11 7-10-15,0 2-18 16,-13 0-4-16,25-8-9 15,-17-7-1-15,0-3-8 16,5 18-1-16,-37 8-3 16,1-11 2-16,-4 3-35 15,-4-9-41-15,-1-2-80 16,-5 18-76-16,-10 1 139 16</inkml:trace>
  <inkml:trace contextRef="#ctx0" brushRef="#br0" timeOffset="-112183.447">14086 13414 620 0,'33'-26'339'0,"-32"26"-85"15,-1-1-80-15,0-3-29 16,-1 3-62-16,1 0-26 15,0 0-37-15,0 1-9 0,0 0-5 16,0 0 1-16,0 0-1 16,-1 0 5-16,1 0 8 15,0 2 7-15,0 8 9 16,0-3 2-16,0 4 0 16,-2 30-5-16,-7-24-7 15,2 3-4-15,-8-2-8 16,3 2-2-16,0 0-4 15,1 1-1-15,-5-1 0 16,6 2 0-16,-2-6 0 16,-1-6 0-16,6 1 3 15,-2-9 0-15,4 0 3 16,1-7-1-16,0-9-2 16,3 0-2-16,5-4-5 15,2 5-1-15,7-1 0 16,-2 0-1-16,1 2 1 0,-1 4-1 15,-3 7-2-15,9 1 0 16,-2 6 0-16,-1 1 0 16,4 7 0-16,-7-3 1 15,-3 4 1-15,6-4 0 16,3-3-1-16,22-6 2 16,-3 7 0-16,-14-6 0 15,-5-3 0-15,-19 8 0 16,20-10-1-16,6 0 5 15,-4-8-1-15,8 3-4 0,-11-10-68 16,2 0-69-16,11 3-250 16,-14-6 240-16</inkml:trace>
  <inkml:trace contextRef="#ctx0" brushRef="#br0" timeOffset="-111700.332">14487 13298 721 0,'0'-17'370'16,"1"7"-102"-16,-2-7-50 0,1 15-73 15,-2 5-38-15,-2 8-54 16,4-3-17-16,-7 15-22 16,-2-9 6-16,0 18 6 15,-5 15 2-15,-15-10 5 16,21 13-5-16,-5-14-5 15,-5-1-5-15,19 1-7 16,-15 4-1-16,2-2-2 16,0 0-2-16,8-5 0 15,-7-10 0-15,2-6 0 16,5-8 0-16,4-9 3 16,-8 4 0-16,2-3 0 15,9 4-3-15,-22-4-35 16,16-3-31-16,-3 1-98 15,1-9-53-15,12 8-84 16,2 5-84-16,-2-5 252 16</inkml:trace>
  <inkml:trace contextRef="#ctx0" brushRef="#br0" timeOffset="-111307.276">14624 13651 977 0,'0'-1'442'0,"0"-4"-207"16,-3 3-52-16,2 2-83 15,-1 0-25-15,1 0-30 16,-1 5-7-16,-2 12-4 16,-12 27-2-16,9-29-9 15,-1-6-5-15,2 2-8 0,3-1-2 16,3-3-1-16,-2 1-2 15,2-5 1-15,1 0 1 16,-1-7-27-16,0 3-42 16,0 0-155-16,0 0-215 15,0 0 273-15</inkml:trace>
  <inkml:trace contextRef="#ctx0" brushRef="#br0" timeOffset="-110350.857">15281 13276 455 0,'0'0'289'0,"-26"20"4"15,26-16-87-15,0 0-61 0,-30 16-20 16,50-22-31 0,-26 7-11-16,3 8-14 0,12-12-5 15,-12 4 2-15,-9 4 0 16,-5-6-8-16,2 2-7 15,-15 0-20-15,3-2-9 16,-6 0-12-16,5 0-1 16,7 2-4-16,0-5 0 15,7-2-1-15,1 0-1 0,1-7-1 16,4 9 0 0,3 2-1-16,1-2-1 0,4 4 0 15,0-4-1-15,0 0-1 16,0 0 0-16,0 0 1 15,0 0 0-15,0 0 1 16,0 0 0-16,0 0 0 16,0 0 1-16,0 2-1 15,1 7 1-15,-1-1 0 16,0 2 0-16,-2 29 0 16,-1-26-1-16,-2-2 1 15,-4 0 0-15,2-1 0 16,-5-1 1-16,1-1 0 15,4 1 0-15,1-5 0 16,0-2 0-16,5-2 0 0,0 0 1 16,1-1 1-16,0 0-2 15,0 0 0-15,0 0-1 16,4-1-1-16,8-4 0 16,5-1-1-16,30-9 0 15,-32 10-1-15,4 1 1 16,3 5 0-16,-3 3 0 0,2-1 0 15,8 1 0-15,-7-1 0 16,1 5 0-16,6-3 2 16,-17 6-1-16,-11 9 1 15,29-11 3-15,-51 19-5 16,24-11 1-16,38-6 1 16,-71 13 0-16,37-6 2 15,-21 5 3-15,-47 1-3 16,36-5 3-16,-2-1 16 15,-6-4 4-15,6-3 9 16,-1-2 1-16,-1 0-4 16,3-5-5-16,-3-2-7 15,3 3-4-15,0-7-7 16,0-1-2-16,14 6-1 16,0 1-2-16,3-3-1 15,3 0 2-15,10-3-29 0,-10-15-50 16,8 3-187-16,11-7 169 15</inkml:trace>
  <inkml:trace contextRef="#ctx0" brushRef="#br0" timeOffset="-103532.561">15621 13400 135 0,'34'-15'118'0,"-28"11"18"0,5 4-6 16,-11-7-1-16,0 7-5 15,-4-9-3-15,-9 3-7 16,20 6 0-16,-2 0 5 16,4 0-1-16,-6 0-5 15,-6 0-7-15,2-5-12 16,0 4-4-16,0 1-10 15,0 0-7-15,0 0-21 16,-1 0-12-16,1 0-18 16,0 0-4-16,-3 6-4 15,-1 11 1-15,-39 40 2 16,20-31-1-16,8 12-3 16,2 2-1-16,0 0-4 15,2 2 0-15,-3 2-1 16,0-8 0-16,2-7-1 15,0-1 0-15,4-11 0 0,3-6 0 16,2-1 5-16,2-10 0 16,0-5 3-16,1 1 2 15,1 3-70-15,0-3 8 16,2-12-332-16,13-34 254 16</inkml:trace>
  <inkml:trace contextRef="#ctx0" brushRef="#br0" timeOffset="-101334.429">15953 13446 172 0,'0'-1'84'16,"0"0"-19"-16,0 0-3 15,0 0 3-15,0-1 2 16,0 1 2-16,0 0 0 0,0 0 26 15,0 0 6-15,1-3 5 16,0-1 7-16,-1 4-9 16,0-1 4-16,0 1 6 15,2-1-1-15,1 0-9 16,-3 0-9-16,0 1-17 16,0 0-5-16,0 0-13 15,0-1-3-15,0 0-16 16,0 1-8-16,0 0-14 15,0-1-6-15,0 2-1 16,0 0 0-16,-3 25 1 16,-12 28 1-16,4-23-1 15,-2-4-2-15,0 4-2 16,0-5-1-16,2-2-1 16,1 0 1-16,1-10-1 15,3 0 0-15,-4-7 1 0,1-3 0 16,1 2 4-16,2-5-1 15,6-8-1-15,0 4-1 16,3-8-5-16,1 3-1 16,-1 4-2-16,-2-9 0 15,4 5-1-15,2-2 0 16,0-1 0-16,4 5 0 16,2-4-1-16,-1 4 1 15,4 0-2-15,-1 1 0 0,-1 6 0 16,2 3-1-16,-3 6 1 15,1 2 0-15,0 2 2 16,1-1 0-16,0-2 2 16,-2 3 0-16,-2-6-1 15,1 1 1-15,0-1 0 16,3-8 0-16,4 2 0 16,-6 0 0-16,8-1 0 15,-19-7 0-15,9-4-5 16,8-1-22-16,-10-4-67 15,20 5-52-15,-4-4-147 16,-2 0-196-16,6 1 320 16</inkml:trace>
  <inkml:trace contextRef="#ctx0" brushRef="#br0" timeOffset="-100868.572">16289 13433 547 0,'-27'-50'327'0,"26"42"-15"16,1-2-64-16,2 7-61 15,3-1-25-15,-6 2-42 16,1 1-17-16,0 1-36 16,0 0-18-16,0 0-25 15,-1 0-7-15,0 0 0 16,-2 7 2-16,-6 18 4 16,6 26 0-16,0-21-5 15,-2 3-3-15,1 1-3 16,-5 3-1-16,3 3 0 15,-13-5-2-15,8-1-1 16,0-2-2-16,-7-8 0 16,16-1 0-16,-4-4-1 0,-5-7 1 15,3-2 2-15,5-3-1 16,-5-3 3-16,0-1 1 16,5-4-19-16,-4-1-33 15,0-4-101-15,9 3-86 16,6 1 135-16</inkml:trace>
  <inkml:trace contextRef="#ctx0" brushRef="#br0" timeOffset="-97221.582">16608 13423 460 0,'41'-32'256'15,"-40"27"-41"-15,-8-4-18 16,10 6-35-16,-4-2-15 16,-2 0-29-16,1 5-15 0,-8 0-26 15,2 0-14-15,10 4-22 16,6 3-11-16,-8-1-16 15,-4 4-3-15,-2 4-4 16,-15 0 2-16,8 12 5 16,-5-2 2-16,-5-2 0 15,4 1-1-15,7-5-4 16,3 3-3-16,0 0-3 16,8 6 0-16,-7-5-1 15,2-2-1-15,4-10 0 16,-5-8 1-16,4 0 1 15,-2 0 1-15,0-1 2 16,4-1 2-16,1-1 1 16,0 0-1-16,0 0-3 15,0 0-3-15,0-2-3 0,6-11 0 16,22-29 0-16,-15 28-1 16,1-3 0-16,5 7 0 15,0 0 0-15,0 7 0 16,-1 3-2-16,-5 1 0 15,1 6 0-15,-13 2-1 16,9 3 3-16,-9 0 1 16,4 3 2-16,13 1 0 15,-13-3-1-15,10 2 1 16,-3-4-1-16,-8-4 0 0,1-1 0 16,2-2 1-16,-7-6 0 15,13 6 1-15,4-9 7 16,-9 0-35-16,13 0-157 15,-3-10-288-15,11-1 294 16</inkml:trace>
  <inkml:trace contextRef="#ctx0" brushRef="#br0" timeOffset="-96722.084">17019 13309 595 0,'-6'-11'381'0,"-2"7"7"16,0-1-122-16,5 4-92 16,4 5-45-16,-3-1-62 15,1-3-23-15,0 0-28 16,0 0-5-16,-4 18-1 16,-2 31 2-16,0-26 6 15,4 2 2-15,-8-2 4 16,1 2 1-16,5 6-1 15,-5-1-2-15,1 9-4 16,-2 0-2-16,0-1-5 16,2 1-2-16,2-9-3 15,0 0 1-15,0-9-2 16,0-4 2-16,4-3 0 16,-1-9 1-16,3-1 2 15,0-2 1-15,0-3-26 0,0 0-40 16,1 0-121-16,0 0-90 15,0 0 158-15</inkml:trace>
  <inkml:trace contextRef="#ctx0" brushRef="#br0" timeOffset="-95638.43">17413 13544 478 0,'4'-3'282'0,"-1"0"-18"15,1 0-40-15,-4 1-59 16,0 1-20-16,0 0-47 16,0 0-20-16,0 0-22 15,0 0-5-15,0 0-3 16,0 1 4-16,0 0 1 16,-1 10 1-16,-8 17-3 15,-20 29-3-15,4-18-9 0,-3 1-8 16,-2-1-12-1,0-3-6-15,5-9-4 16,13 0-2-16,-7-13-2 0,5-3 0 16,12-4-1-16,-16-6 0 15,21-1 9-15,-1 1-22 16,-9-3-78-16,10-3-62 16,-1 0-270-16,2-5 266 0</inkml:trace>
  <inkml:trace contextRef="#ctx0" brushRef="#br0" timeOffset="-95339.189">17304 13530 863 0,'0'0'428'15,"0"1"-136"-15,0 5-134 16,0-6-23-16,0 0-29 15,3 12-9-15,3 11-28 16,10 27-13-16,-9-27-13 16,4 6-6-16,1-4-9 15,-2-4-5-15,-2 0-6 16,0 1-4-16,-4-5-3 0,4-3-1 16,-5-2-1-16,3-9 1 15,-2-3 1-15,-3 1-2 16,2-2-39-16,-3 0-40 15,0 0-130-15,0 0-84 16,2 0 173-16</inkml:trace>
  <inkml:trace contextRef="#ctx0" brushRef="#br0" timeOffset="-94909.696">17942 13316 907 0,'1'-26'423'0,"6"5"-171"15,0-1-61-15,0 14-74 0,-3-1-27 16,0 11-48-16,-5 1-15 16,3 15-12-16,-8 7 6 15,-2 7 21-15,-1 11 8 16,-9-4 5-16,6 0-6 16,-1 0-14-16,4 0-5 15,-2-2-9-15,-1 0-4 16,3-2-5-16,-6-1-3 15,5-4-1-15,3 0-1 0,-1-7 1 16,3-11 0-16,1-9-1 16,3-1-1-16,1-2-63 15,0 0-49-15,0 0-141 16,0-1-123-16,0 0 235 16</inkml:trace>
  <inkml:trace contextRef="#ctx0" brushRef="#br0" timeOffset="-94370.714">18352 13225 811 0,'-14'1'430'0,"0"3"-117"16,-7 4-131-16,-3 2-34 15,4 11-52-15,-1-3-14 16,4 8-32-16,-1 0-10 16,-1-1-10-16,3 3 2 15,-1 0 6-15,5-1 2 16,3 3-2-16,-1 0-5 16,0 5-11-16,-1-3-4 0,3 3-5 15,10 3-2-15,-11-9-3 16,14 3-2-16,-3-7 1 15,33-49-1 79,-17 12 3-94,-10 6 15 0,-3 3 7 0,-3 2-21 16,1 0-7-16,27-29 0 0,113-64-2 0,-56 14 1 0,-77 54 0 0,-7-1 1 0,-5-2 0 15,-8 0 0-15,-8 6-2 16,-3 2 0-16,1 5-1 16,-3 2 0-16,3 5-2 15,-2 3-1-15,0 2-1 16,-2 2 0-16,7-1 23 16,2-3-46-16,8 2-71 15,6 5-66-15,4 5-219 16,3-3 247-16</inkml:trace>
  <inkml:trace contextRef="#ctx0" brushRef="#br0" timeOffset="-93424.4">18664 13007 819 0,'-11'0'387'15,"14"0"-164"-15,2 1-38 16,-2 1-81-16,-3-2-24 16,-1 0-21-16,-1 0-4 15,1 0 7-15,1 0 5 16,17-2-2-16,39-8-6 0,-38 5-16 16,6 2-10-16,1 3-14 15,-4 3-6-15,-2-2-4 16,-4 0-2-16,-3 1-2 15,-1 1-2-15,-5 3-2 16,-3 0 0-16,-2 1-16 16,-1 1-37-16,-5-1-139 15,2-1-108-15,-1 1 175 16</inkml:trace>
  <inkml:trace contextRef="#ctx0" brushRef="#br0" timeOffset="-92473.458">19527 12746 440 0,'-5'-2'304'0,"2"3"27"15,3-1-81-15,0 0-71 16,0 0-32-16,0 0-47 15,0 0-21-15,-1 0-21 16,1 0-3-16,-2 0-5 16,1 0 0-16,-2 1-16 15,-26 10-8-15,-24 6-9 16,31-9-5-16,-2 1-4 16,-1-1-2-16,2-4-2 15,3 2 0-15,7-3-1 16,1-2-1-16,5 6 0 15,2-5 0-15,2 2-1 0,1-4-1 16,2 0 0-16,0 0 0 16,0 0 1-16,0 0 1 15,0 0 0-15,0 0 0 16,0 0 0-16,0 0-1 16,0 0-1-16,0 0 0 15,2 6 1-15,-2 1 0 0,-2 2 0 16,0 1 0-1,-1-1 0-15,-13 27 0 0,9-30 0 16,-1-2 0-16,1 1 0 16,0-4 0-16,3 2 0 15,0-2 0-15,4 1 0 16,0-2 1-16,0 0 2 16,0 0-1-16,0-1 1 15,0 0 0-15,13-2-3 16,0 0-1-16,29-7 1 15,-29 7-1-15,3 3 1 16,-1 0-1-16,-1 0 0 16,1-2 0-16,2 7-1 15,1 3 0-15,-5 3-1 16,5 2 0-16,-6-3 1 16,-6 0 1-16,3 4 0 0,-10 1 0 15,-7 0 2-15,4-3 1 16,-12 0 4-16,6 0 1 15,-8-1 20-15,-4 0 8 16,-2-2 14-16,-1-1 6 16,2-4-11-16,-3 0-7 15,-4-4-12-15,-4-2-6 0,0-4-8 16,1-1-2-16,16-2-5 16,-6 1-2-16,3 1-2 15,15 4 15-15,-12 1-72 16,8 2-66-16,9 2 82 15</inkml:trace>
  <inkml:trace contextRef="#ctx0" brushRef="#br0" timeOffset="-91156.272">18777 13916 275 0,'-1'0'204'0,"0"0"34"15,0 0-42-15,0 0-41 16,0 0-10-16,0 0-27 0,0 0-11 16,0 0-25-16,0 0 0 15,1-2 4-15,0 1 1 16,0 0-8-16,0 0-2 15,0 0-9-15,0 0-2 16,0 0-9-16,0 0-9 16,2-7-13-16,2-7-7 15,14-30-10-15,-8 23-4 16,-1-12-2-16,9-12-2 16,3-15-1-16,1-2-1 15,2 3-4-15,-1 16-1 0,-18 15 5 16,5 8 4-16,12 1 7 15,-25 15 1-15,23-1-8 16,-23 6-5-16,3 11-7 16,11-6 0-16,-30 11 2 15,19 5-1-15,-21 5 1 16,7 8-1-16,8 8-1 16,6-3 2-16,-6 10 0 15,12-22 0-15,-6 4-1 16,-1-9 1-16,31-23-1 15,-26 19 0-15,7-11 1 16,2 2 0-16,2-2 2 16,27-15-4-16,17-18 0 15,2 0 0-15,-9-7-1 16,-10-2 3-16,1-5 1 0,-7-4 1 16,-1 7 2-16,-2-1-2 15,-2 0 2-15,-6 1-2 16,-11 4 0-16,5 5-1 15,-5 19 0-15,-6 3-1 16,-5 7-3-16,-10-1-4 16,-3 1-2-16,2 7-2 0,-2 12 3 15,2 6 2-15,-10 7 2 16,1 2 2-16,-3 7 1 16,1 6 2-16,-1 10 1 15,1-2 1-15,2-1-1 16,0-7 0-16,3-12-1 15,3 2 0-15,-1-12 0 16,-1 0 0-16,1-5 0 16,-2-6 1-16,1-5 3 15,5-2 1-15,0-8-40 16,0-2-45-16,11-9 48 16</inkml:trace>
  <inkml:trace contextRef="#ctx0" brushRef="#br0" timeOffset="-87720.694">9807 12388 184 0,'-1'0'131'0,"0"0"42"0,0 0-28 15,0 0-35-15,-1 0 0 16,1 0-23-16,0 0 2 16,1 0 10-16,0 0 2 15,0 0-2-15,0 4-5 16,0-4-15-16,-1 0-9 15,0 0-16-15,0 0-4 16,0 0-6-16,1 0-2 0,-1 7 0 16,1-2-1-16,-1 1-3 15,0-6-1-15,0 0 7 16,-1 0 11-16,1 0 3 16,1 0-1-16,0 0-17 15,0 0-15-15,5-11-14 16,17-18-3-16,38-50-1 15,-43 25-2-15,-4 12 0 16,12-1-1-16,-23 11-1 16,21-11 1-16,5 15-2 15,-16 3 0-15,-1 2 0 16,28-3 0-16,-41 11-3 16,19 8-5-16,-2 6 1 15,-27 20 1-15,35-3 6 16,-48 4 4-16,35 7-1 0,-5-1-1 15,-38 12-3-15,32-7 0 16,-33 8 0-16,5-4 1 16,38-16-1-16,-3 0 0 15,27-16 0-15,-6-4 1 16,7-3 2-16,1-5 1 16,-7 0 2-16,-2-6-1 0,-7-1 0 15,-1-2-2 1,3-9-2-16,2 5-1 0,-3-12 0 15,5 6-1-15,0-9 4 16,-3-2 1-16,2-3-1 16,0 0 0-16,-12 3-2 15,5 2 0-15,-1 17 0 16,-2 2 1-16,-13 10 1 16,-1 5 0-16,-3 10-4 15,-1 6-1-15,7 18 0 16,-7 9 0-16,-10 11 5 15,-2 6 1-15,-7 2 8 16,7-7 4-16,-5-1 2 16,2-3 0-16,7-2-6 15,0 0-2-15,4-6-5 16,2 0 0-16,0-17-2 16,2 3 1-16,0-11 0 0,-2-4 2 15,0 2-6-15,-4-9-30 16,-2-3-82-16,6-1-64 15,6-8 99-15</inkml:trace>
  <inkml:trace contextRef="#ctx0" brushRef="#br0" timeOffset="-83534.363">1824 15379 676 0,'22'-11'331'16,"-24"7"-110"-16,5 3-23 15,-6 1-56-15,3 0-24 16,0 0-35-16,-2-1-10 15,1 0-24-15,0 0-9 16,0 1-17-16,0 0-3 16,0 3 7-16,-2 18 4 15,-4 39 3-15,1-26-2 16,-1 11-6-16,-8-3-4 16,-4 1-5-16,7 0-5 0,1-9-3 15,1 0-3-15,7-6-2 16,-7-4-1-16,2 0 0 15,2-3 0-15,0-3-1 16,5-5 1-16,-1-6 2 16,0-3 3-16,2-7-34 15,-1 1-38-15,1 1-125 16,0 0-125-16,4-13 197 16</inkml:trace>
  <inkml:trace contextRef="#ctx0" brushRef="#br0" timeOffset="-82999.63">1847 15369 412 0,'-38'-2'257'0,"29"0"2"16,2-1-66-16,6-1-52 16,2 2-23-16,9 3-23 15,-4-4-4-15,1-1 5 16,9-2 4-16,-12-4-7 16,2 3-7-16,13-1-17 15,-15 0-9-15,19 0-17 16,9 0-5-16,7 2-7 15,-7 1-7-15,-4 6-4 16,-4 5-2-16,-13 3-6 16,11 7 0-16,-6-2 5 15,-3 5 3-15,-4 0 3 16,-6 4 2-16,-5 6-4 16,-4-4-4-16,-7 4-4 15,0-2-1-15,-4-1 0 0,-1 0 1 16,-2-7 2-16,2-3 0 15,-7-11-1-15,-5-6 0 16,8-5-2-16,-7-4-3 16,7 2-2-16,11-1-2 15,-4-2-4-15,0-2-7 16,13 1-38-16,0-1-27 0,2 3-89 16,11 0-62-16,-2 3-264 15,5 6 310-15</inkml:trace>
  <inkml:trace contextRef="#ctx0" brushRef="#br0" timeOffset="-82149.088">2469 15086 338 0,'0'-5'192'0,"4"-3"-24"15,3-7-17-15,-5 9-24 16,9 0-11-16,-6-3-8 15,1-1-3-15,1 2 1 16,-7-4 1-16,4 11 3 16,-3 0-1-16,0 1 10 15,-2-1-5-15,0 1-15 16,0 0-9-16,-1 0-26 16,-2 7-3-16,-7 16 1 15,-29 28-3-15,16-16-12 16,-3 2-5-16,2 0-17 15,-13 4-7-15,10-3-9 0,0 4-2 16,6-7-4-16,3-9-1 16,10 0-1-16,-2-9-1 15,11 0-2-15,4 4 0 16,4-10 1-16,3 2 1 16,8-1 1-16,2-10 1 15,20 10 0-15,-12-13 1 16,6-8 1-16,-4-3 1 15,-2-16 3-15,11 8 1 0,-2-14 0 16,5 7 0-16,-16-9-1 16,1-4 1-16,-11 6 2 15,-5-2 0-15,-5 2 2 16,-4 4-1-16,-5-5-2 16,-6 7-2-16,-6 1-2 15,-4 1-2-15,-1 16-3 16,0-3-1-16,1 4 0 15,1 5 0-15,2-3 0 16,-2-1-2-16,10 8-1 16,-3 0-1-16,2 10-5 15,5 0 4-15,-1 1-63 16,1-2-40-16,9-4-98 16,3 9-99-16,5 4 199 15</inkml:trace>
  <inkml:trace contextRef="#ctx0" brushRef="#br0" timeOffset="-81667.856">2885 15043 433 0,'-10'-45'265'0,"2"24"4"16,20 8-69-16,-8 3-40 16,-1-2-15-16,3 5-14 15,-23-1-4-15,15 4-7 16,3 7 1-16,-5 5-12 15,9 4-9-15,-14 7-10 16,4 7-7-16,-1 17-13 16,3 4-6-16,-7 8-17 15,-14-3-4-15,1-2-16 0,-8-7-5 16,9-1-8-16,4-3-7 16,5-5-1-16,4 4 0 15,1-7-2-15,4-4-1 16,2-6 1-16,-7-10 0 15,5-2-5-15,2-6-7 16,1-4-26-16,4-8-26 16,3-10-69-16,4 3-44 15,4-23-421-15,9-2 403 0</inkml:trace>
  <inkml:trace contextRef="#ctx0" brushRef="#br0" timeOffset="-81318.526">3129 14923 577 0,'0'-7'391'0,"2"7"49"15,-2-2-121-15,0 2-92 16,0 0-33-16,-1-1-70 16,0 0-31-16,0 0-32 15,0 1-7-15,0 0-4 16,-1 5 1-16,-5 20-8 15,-10 32-3-15,9-18-3 0,-2 0 2 16,0 8-2-16,0-6-4 16,-4-1-8-16,-5 0-5 15,2-3-8-15,0 1-3 16,6 1-4-16,1-2-1 16,0-8 0-16,1 2 0 15,1-9-1-15,-1-3-1 16,8-4-22-16,-1-7-21 15,1-7-44-15,2-1-39 0,-3-10-104 16,8-6-63-16,4-12 179 16</inkml:trace>
  <inkml:trace contextRef="#ctx0" brushRef="#br0" timeOffset="-81043.259">2808 15210 931 0,'-6'-3'453'0,"0"2"-133"16,5-2-79-16,4 2-84 16,-3 0-38-16,0 0-64 15,6 0-18-15,22-2-10 0,20-1 1 16,-7 7-2-16,-3 2-2 15,-4 1-3-15,2-4-4 16,-12 0-4-16,0 1-1 16,-7-3 5-16,-4 2-4 15,-10-2-67-15,4-1-53 16,-3-5 61-16</inkml:trace>
  <inkml:trace contextRef="#ctx0" brushRef="#br0" timeOffset="-80585.146">3430 15145 811 0,'-53'2'431'0,"53"-7"-112"16,-5-1-110-16,27 4-27 15,-24 2-61-15,2 3-30 16,-9-6-28-16,9-4-6 15,27 3 0-15,-7 4 4 16,20 0-12-16,-13 3-9 0,1 1-6 16,1-5-1-16,-6 13-7 15,1-10-2-15,-5 0-9 16,14-6-5-16,-15-5 1 16,12 0 3-16,-8-4 0 15,-25 13-21-15,3 4-90 16,-14 0-65-16,21 2-175 15,-5 3-194-15,5-8 346 16</inkml:trace>
  <inkml:trace contextRef="#ctx0" brushRef="#br0" timeOffset="-80202.121">3353 15339 838 0,'-7'-2'440'0,"4"-1"-136"15,10 3-103-15,-30 4-30 16,38-2-49-16,2-8-14 0,7 1-2 15,-22 5 3-15,-3 0-4 16,3 1-9-16,-2-2-11 16,29-3-12-16,42-6-19 15,-42 12-7-15,-10 3-23 16,16-8-1-16,-12 2-10 16,-3-1-6-16,-1 4-3 15,-9 8-2-15,0-7-24 16,-2 1-22-16,-4 2-74 15,2-3-74-15,2 2-409 16,-1 4 402-16</inkml:trace>
  <inkml:trace contextRef="#ctx0" brushRef="#br0" timeOffset="-79335.364">4200 15188 465 0,'-2'-1'372'16,"1"-1"-163"-16,0 1-28 15,0 0-14-15,0 0-27 16,0 0-13-16,0 1-18 15,0-1-1-15,0 0-8 16,1 0-1-16,0 0-6 16,5 0-8-16,6 0-11 15,-11 1-4-15,1 0-10 16,12 4-5-16,11 4-7 16,29 11-7-16,-22-9-1 15,-4-3-4-15,7-7-1 16,-17 4-5-16,9-9-7 15,0 5-3-15,-12 0-7 16,20-10-2-16,-16 4-3 0,-5 2 0 16,8-4-1-16,-12 3 0 15,-9 7-1-15,6 0 0 16,-11 3-7-16,-1 2-6 16,6-5-29-16,0-2-21 15,-2 10-42-15,2 1-21 16,-2 2-50-16,0-2-19 0,-2-4-84 15,1-4-86-15,-1 0 236 16</inkml:trace>
  <inkml:trace contextRef="#ctx0" brushRef="#br0" timeOffset="-78817.633">5091 14827 316 0,'0'-13'246'16,"2"4"49"-16,8 3-31 16,-10 2-51-16,1-4-13 15,9-1-22-15,-10 2-22 0,0 7-40 16,1 6-13-16,-7 11-17 15,-8 9-4-15,14 2 1 16,-8 7-2-16,-4 22-14 16,7-14-7-16,-17 19-15 15,-1 2-12-15,3-17-11 16,-2 4-5-16,2-9-8 16,-3-6-1-16,9-6-4 15,-3-10 0-15,4 0 1 16,4-7-1-16,7-11 5 15,5 3-5-15,6-25-35 16,6 3 2-16,1-9-173 16,3-1-72-16,13 0 175 15</inkml:trace>
  <inkml:trace contextRef="#ctx0" brushRef="#br0" timeOffset="-78285.123">5463 15031 712 0,'-3'22'395'0,"-6"-4"-38"16,7-15-85-16,1 0-54 15,-3-7-28-15,4 3-44 16,-1 1-20-16,0 0-30 16,-7 3-10-16,-18 1-27 15,-25 29-11-15,7-12-21 16,29 0-6-16,-27 9-9 15,31-11-3-15,-5-1-4 16,15 1-3-16,42-13 0 16,-22 2-1-16,-24 3-1 15,-35 5 0-15,41-6-1 16,-14 1 0-16,48-6 1 16,17-6 2-16,-40 1 1 15,21-1 1-15,-3-8 2 16,-16 4-2-16,5-7 3 15,-3-1-3-15,6-4 0 16,-9-1-2-16,-2-5 1 16,0-4 4-16,-3 3 0 0,-4 1 0 15,-9 0-1-15,-1-1 0 16,-6 1-3-16,-3 5-1 16,-3 10-2-16,-1 10-2 15,-4 0-1-15,0-5-1 16,6 13 0-16,-4-8 0 0,1 5 0 15,6 6 1-15,-4-7-14 16,10 2-26-16,9-1-44 16,4 7-25-16,-7-1-70 15,0 3-32-15,15-2-147 16,9-1 222-16</inkml:trace>
  <inkml:trace contextRef="#ctx0" brushRef="#br0" timeOffset="-77485.075">5927 15088 984 0,'-2'0'486'16,"-2"-10"-134"-16,-2 10-96 15,-5-3-73-15,3-20-31 16,-11 25-61-16,6-6-23 15,-20 17-36-15,3-3-8 16,5-3-8-16,3-1-3 16,16-8-4-16,-15 14-2 15,10 4-3-15,-2-5-2 16,6-5-2 0,1-1 0-16,-15 15-1 0,40-10 0 0,-38 3 0 15,32 1 0-15,-5-4 1 16,-29 3 0-16,52-13 1 15,-1-1 1-15,1 0-19 16,18-13-9-16,-13 3-16 16,-20-8-4-16,11-3 17 15,-16 2 9-15,-10 13 15 16,0 2 4-16,1 0-3 16,-4 15-6-16,2-11-4 15,0 1-1-15,-3 16 4 16,3-8 5-16,-10 18 6 15,-6 7 2-15,3-1 7 16,2 11 4-16,-5-2 7 16,-9 22 3-16,-5 3 7 0,14-4 3 15,19 3 0-15,15-17-2 16,-4 8-7-16,-33-9-4 16,-28 2-4-16,0-15-2 15,5-7-3-15,31-9 1 16,1-8-1-16,2-6 1 15,-5-10-1-15,-20 10 0 16,8-4-4-16,2-7-4 16,3-2-9-16,4-7-6 15,10-11-1-15,-3 13 1 16,7-6 4-16,7-3 3 0,4 3 0 16,3-6 3-16,8 2-1 15,-1-4 1-15,4-4-2 16,7 1-1-16,5 3-1 15,5-2 1-15,4 8 0 16,-5 0 2-16,4 7 1 16,-5 5 2-16,-4 3 0 15,1 3 1-15,-13 2 0 16,1 2 0-16,-4 2 0 16,-5 3 1-16,4-12 17 15,-11 6-33-15,-2-2-96 16,2-5-57-16,-3 8 81 15</inkml:trace>
  <inkml:trace contextRef="#ctx0" brushRef="#br0" timeOffset="-76369.16">6779 14739 372 0,'1'-1'174'0,"9"-1"-54"16,-6 2-19-16,-4 0-10 15,7 0 8-15,-5 0 10 16,-2-2 5-16,0 2 16 15,0 0 3-15,0 0-5 16,0-1-3-16,4 0-13 16,-4 0 2-16,2 0 1 15,-2 1-2-15,0 0-15 16,0 0-12-16,0 0-28 16,-1-1-13-16,0 1-16 15,-21 8-9-15,-67 22-9 16,63-22-5-16,-28 3-1 15,32-3-2-15,23-8-1 16,-38 15 0-16,27-12-1 0,-14 2 0 16,-4 1-1-16,26-8 0 15,1 4-1-15,-1 1 0 16,2-3-1-16,-1 0 1 16,1 1 0-16,1 10 1 15,0 0 0-15,1 9 0 16,-1 27 3-16,-5-25-3 15,3-2 2-15,-6 12-1 0,-2 3 2 16,7-18-1 0,-4 3 1-16,5-18 0 15,-10 12-2-15,-2 7 1 0,6 4-1 16,-8 10 0-16,6-10 0 16,4-1-1-16,-8-5 0 15,13-8 0-15,-3-1 0 16,-2 2 0-16,0 1 0 15,1-1 0-15,-3-5 0 16,4 0 0-16,8-9 0 16,-6 5 0-16,7 0 0 15,-6-3 0-15,0 0 1 16,0 0 0-16,0 0-1 16,0 0 1-16,4 0 0 15,5 1-1-15,-2 0 0 16,-5-1-1-16,3 3 0 15,8 1 1-15,7-1 0 16,24 34 0-16,-28-35 0 0,-2-2 0 16,-5 9 1-16,5-15 0 15,3 7 3-15,22-3 1 16,-15-4-10-16,17 0-21 16,-38-3-61-16,-27 4-44 15,35-6-134-15,-20-3 164 0</inkml:trace>
  <inkml:trace contextRef="#ctx0" brushRef="#br0" timeOffset="-75720.362">7004 14869 598 0,'0'-4'359'0,"-8"-3"-16"0,2 4-89 15,10 1-69-15,-7 2-29 16,-3 6-41-16,-2 0-16 15,-15 8-26-15,9-1-7 16,5 0-13-16,-7 18-4 16,1-14-12-16,0 15-2 15,-7 15-16-15,6-7-3 0,7-10-3 16,-4 2-5-16,14-20 3 16,-8 6-3-16,2 10-3 15,10-15-2-15,-1 10-1 16,20-15 1-16,-9 4-1 15,0 0 2-15,7-9-1 16,0 2 1-16,0-2 1 16,1-6 0-16,9-3 4 15,-4 0 0-15,14-20 1 16,15 2 1-16,-33 5-4 16,15-18 2-16,-40 20 0 15,0-8 0-15,-4-9 2 16,-6 8-3-16,25-20-1 15,-3 11-1-15,-25 1-4 16,-16 3 0-16,34 15-3 16,-45 0-2-16,44 6-1 0,-12 10-1 15,-44 7 0-15,29-1-1 16,-6-2-6-16,10 5-15 16,9-5-34-16,2 4-15 15,5-1-52-15,8-5-22 16,5 7-77-16,7-1-101 15,-1-2 214-15</inkml:trace>
  <inkml:trace contextRef="#ctx0" brushRef="#br0" timeOffset="-75336.709">7461 14832 973 0,'-7'-9'486'0,"4"5"-128"16,5-2-94-16,-6 6-69 16,5-3-36-16,-2 3-67 15,0 0-27-15,0 0-40 16,-3 1-5-16,-9 28-3 0,-27 30 1 15,24-14 4-15,-6 5-4 16,5-4-3-16,2 2-4 16,-2-11-4-16,2-2 0 15,5-3-2-15,1-7-1 16,5-5-1-16,4 0 0 16,-2-13 0-16,-4-3-6 15,7-4-17-15,-1-7-22 0,11-3-75 16,9-6-43-1,-4-8-155-15,2-2-206 0,4 1 342 16</inkml:trace>
  <inkml:trace contextRef="#ctx0" brushRef="#br0" timeOffset="-75034.603">7755 14783 762 0,'-3'-11'455'15,"13"2"-55"-15,-13 7-129 16,-1 4-38-16,9 2-58 16,-7-4-29-16,-12 9-48 15,-24 44-10-15,7-9-16 16,28-3-5-16,-14 15-21 0,0-6-12 16,-3-3-10-16,6-7-12 15,6-7-2-15,-12-2-1 16,43-7-4-16,-14 3 4 15,-25-9-6-15,17 0-1 16,-27-7-14-16,9-3-18 16,17-3-33-16,-4-3-24 15,-7-1-85-15,11-3 1 0,-8-2 103 16</inkml:trace>
  <inkml:trace contextRef="#ctx0" brushRef="#br0" timeOffset="-74793.964">7382 15045 1004 0,'1'-16'531'16,"-1"0"-148"-16,12 6-148 15,3 18-33-15,2 1-78 16,16 0-25-16,-15 15-38 15,-3-22-15-15,25 1-17 16,-19 8-12-16,8-23-1 16,22 5-7-16,-51 13-74 0,2-4-66 15,17 8-500-15,-20 5 424 16</inkml:trace>
  <inkml:trace contextRef="#ctx0" brushRef="#br0" timeOffset="-74135.144">8049 14775 518 0,'-1'-1'315'0,"0"0"-4"16,-1 1-57-16,1 0-65 15,0 0-28-15,0 0-52 16,0 0-18-16,0 0-14 16,1 0 0-16,0 0 14 15,0 0 6-15,14 4 4 16,-14-4-5-16,16 8-20 15,54 9-12-15,-34-11-26 16,-14-4-8-16,-5-2-14 16,-2 0-2-16,-10-3-1 15,5 3 1-15,-3-1 5 16,-1 1-19-16,-3-3-54 0,-1-1-51 16,-3 3-155-16,1 0-385 15,0 0 437-15</inkml:trace>
  <inkml:trace contextRef="#ctx0" brushRef="#br0" timeOffset="-73304.036">8347 14641 516 0,'-4'8'313'0,"4"-1"-37"16,-1-7-103-16,0 11-14 15,5-16-44-15,3 8-6 16,12-10-12-16,0-3-19 15,3 17 0-15,36-24-7 0,-13 9-12 16,-23 12-6-16,34-22-12 16,-38 30-5-16,-1 8-11 15,34-20-4-15,-32 15-7 16,6-17-3-16,-4 6-1 16,-2 2 3-16,-12 16 14 15,-9 8 6-15,10-3 4 16,-12 7 1-16,3-15-12 15,1 5-3-15,-2 3-5 16,-1 3-5-16,2 5-1 16,-5-4-3-16,0 9 1 15,2 1 1-15,-5 9 1 16,11-7 1-16,-7-7-2 16,1-11-1-16,3-5-3 15,-10 4-1-15,11 0 0 16,-4-2 1-16,-1-9-2 15,3-6 0 1,1 0 1-16,-159-14 106 94,1 0-112-94,149 12 0 0,-9-7 0 15,9 2 1-15,-7 0-1 0,9-2 8 32,-1 1-39-32,2 2-55 0,4 2 58 15</inkml:trace>
  <inkml:trace contextRef="#ctx0" brushRef="#br0" timeOffset="-70160.353">15044 13945 291 0,'0'-1'196'0,"0"0"13"15,0 0-40-15,0 0-55 16,0 0-19-16,4 0-33 15,-3-1-8-15,-1 1-11 16,0 0-4-16,0 0-1 16,0 1 2-16,0 0 7 15,0 0 3-15,4 1-1 16,0 0-4-16,-4-1-12 16,2 0-5-16,-2 1-9 15,4 7-4-15,-4-7-4 16,5 12-2-16,6 20 0 15,-18-24-1-15,-2 6 1 16,8 3 0-16,-6 7-1 0,-6 7 0 16,1-1-2-16,0-11 0 15,2-1 0-15,-1-7-1 16,-5 0 1-16,-1 5 1 16,-18 4 6-16,3 2 2 15,-4-9 3-15,3 3-1 16,12-10-4-16,-4-2 1 15,-3 6 6-15,3-6 3 0,-18 5 6 16,9-3-1-16,4-4-6 16,-13 6-6-16,7-5-5 15,-11 7-2-15,-12-1-4 16,8 1 0-16,-12-7-1 16,4 1 0-16,-4-2 0 15,-2-2-1-15,9 2 1 16,-7-3 0-16,-8 6 3 15,19-2 2-15,-21 1 1 16,-12 1 1-16,18-6-2 16,-29 0 1-16,19 1-1 15,-8-3 0-15,12-1-1 16,-10 3 0-16,-3-5-3 16,27 2 0-16,-32 0-2 15,15-8 0-15,-6 8-1 0,-7-6 1 16,13 4-1-16,-10 0 1 15,-3-5-1-15,25 0 0 16,-29 3 1-16,8-4 0 16,6 0 0-16,-29 2-1 15,31-4 0-15,-14 9 0 16,-3-8-1-16,11 10 1 16,-26-6-1-16,16 1 0 15,-6 4 0-15,1-9 0 0,11 15 1 16,-5-13-1-16,18 5 0 15,-10 5 0-15,-2-9-1 16,-12 23 2-16,-10-10 1 16,15-5 2-16,4-3 2 15,-8 0-1-15,10 1-3 16,-8 7-3-16,3-1 0 16,19-10 0-16,-12 7 0 15,1-6 2-15,9 4-1 16,1 1 0-16,5 2 0 15,4-1 1-15,-4-4-1 16,-5 0 0-16,1-6 0 16,0 7 0-16,0 0 0 15,10 5 0-15,1-6 0 0,3 1 1 16,8-1-1-16,-10-10 1 16,4 8 3-16,-1-4 1 15,-1 5 3-15,8 1 0 16,0 0-3-16,1-4-1 15,0-1-2-15,10 2-1 16,0 7-2-16,-6-4 1 16,8 4 0-16,-6 2-1 15,5-7 1-15,5 11-1 16,-1 3 1-16,-3-7-1 0,2 6 0 16,1-3 0-16,-4-3 0 15,10 1 0-15,9 6 0 16,-9 0 0-16,3-4 0 15,-12 5 0-15,-3-1 0 16,5-1-1-16,10 5 1 16,4-2-1-16,0-4 1 15,1 6-1-15,-1-6 1 16,2 5-1-16,2-2 0 16,3 0 1-16,-3 1-2 15,-2-1 0-15,5 0-2 16,-6 2 0-16,8 2 1 15,5-2-1-15,-1 3 1 16,11 4 0-16,-4-2 0 16,-9 3 0-16,3 1 1 0,-12-8 1 15,14-1 1-15,13 6-1 16,-11-11 1-16,7 5-1 16,0-3 1-16,-12-9 0 15,11 3 0-15,2 4 1 16,2-2-1-16,-6 0 1 15,3-3 0-15,-6-2 0 0,2-1 2 16,-1 0 2-16,2 1 2 16,-1 0 0-16,0-1 0 15,1 1-3-15,0-1-1 16,0-1-1-16,-1 1-2 16,-4-11 0-16,-3-4 0 15,-3-22 0-15,12 24 1 16,-2 2-1-16,7 5 0 15,-7-4 0-15,7 5 1 16,-4 1-1-16,-9 0 0 16,-1 4 0-16,-2 1 0 15,-4-2-2-15,4 0 1 16,5 2 1-16,-3-2-1 16,6 2 1-16,1 3-2 15,-1 0 0-15,1-3-3 0,0 0-2 16,0 0 2-16,0 0 1 15,0 0 4-15,1 7 5 16,0 8 2-16,1 28-1 16,2-26 0-16,6 0-1 15,6 4-1-15,1-4 0 16,-1 1 0-16,-3 3 0 16,-9-8 1-16,2-4 0 15,8 5 0-15,-14-15 1 0,4 2 2 16,6 10 0-16,-15-17 5 15,12 2 1-15,-6-2 2 16,-6-8 0-16,8 4-3 16,-7 9-2-16,15-13-4 15,-12 9-1-15,17-13-1 16,10-2-3-16,-3 9-2 16,-15-2 0-16,9 10 7 15,-16 3 3-15,8-9 6 16,31 5 0-16,-29-4-2 15,7-2-4-15,-16 15-3 16,3-8-1-16,9 0 0 16,3-1 0-16,-1-9-12 15,-5 4-42-15,-7 5-132 16,7 9 119-16</inkml:trace>
  <inkml:trace contextRef="#ctx0" brushRef="#br0" timeOffset="-67525.315">10089 14944 585 0,'5'0'303'16,"-24"4"-68"-16,14-6-26 0,12-4-54 15,-2 5-16-15,22-2-37 16,-27 5-10-16,-15 6-8 16,5-8-1-16,18-2-3 15,9 2-7-15,16-7-4 16,1 14-2-16,-19 5-4 16,17-12-2-16,6 6-16 15,8-6-8-15,11 11-14 16,-1 0-2-16,-20-8-12 15,-25 16 0-15,-15-14 0 16,20 4-6-16,-9-3 5 16,17-13-1-16,-2-4 4 15,-30 6-8-15,15 6-45 16,-4-3-39-16,-4-1-124 16,0 3-87-16,0 0 182 0</inkml:trace>
  <inkml:trace contextRef="#ctx0" brushRef="#br0" timeOffset="-67017.343">10085 15188 527 0,'12'1'259'0,"-33"6"-69"16,15-9-8-16,-5 1-18 15,11 1-2-15,27-5-17 16,-14 5-7-16,-8-8-12 15,3-1-5-15,-10 9-11 16,11 10-6-16,0 0-7 16,-5-8-2-16,2-1-6 15,6-3-4-15,0 1-2 0,2 9 2 16,15-5-6-16,6-1-3 16,9 2-19-1,13 0-12-15,2-1-17 0,-18 0-6 16,2 1-9-16,-2 1-3 15,-8 3-3-15,7-2-1 16,-13 1-1-16,-17-6 1 16,-6 0 1-16,0 0 1 15,-4-1-8-15,-1 0-18 0,0 0-60 16,0 0-42-16,0-1-122 16,0 0-10-16,0 0 151 15</inkml:trace>
  <inkml:trace contextRef="#ctx0" brushRef="#br0" timeOffset="-57791.872">11520 14898 306 0,'0'-2'233'0,"0"1"39"16,0 0-47-16,0 0-87 15,0 0-34-15,0 0-52 16,0 0-11-16,0 0 3 0,0 0 7 16,0 0 7-16,0 0 1 15,0 1-2-15,0 0 2 16,0 0 2-16,0 0 0 16,0 0-10-16,0 0-9 15,-1 0-14-15,0 3-7 16,1 10-4-16,-2-3 0 0,-25 36 0 15,14-22 0-15,-7 2-2 16,11 9-2-16,6-1-4 16,-7 1-1-16,-2-2-1 15,-8-10 0-15,4 0-2 16,0-3 0-16,3-8 1 16,8-1 2-16,-5-9 3 15,0-2 4-15,6-5 0 16,12 1-2-16,-7-7-6 15,-2 2-3-15,12-6-5 16,-6-4-1-16,3 6-2 16,23-1-1-16,-17 11 1 15,-1 2 0-15,1 7-1 16,-12-1 0-16,8 1 3 16,-5 3 1-16,10 1 1 15,13 1 3-15,-13 0 1 16,6-3-1-16,2-2-3 0,-13 1-2 15,14-2-1-15,-1-2 1 16,-3 1 3-16,0-3 2 16,0-1-36-16,2 0-49 15,1 0-160-15,2-3 151 16</inkml:trace>
  <inkml:trace contextRef="#ctx0" brushRef="#br0" timeOffset="-57376.531">11928 14879 529 0,'0'-8'366'16,"3"2"28"-16,-14 2-184 15,11 3-33-15,-1 6-69 0,-1 5-27 16,-13 5-37-16,12 7-6 16,-6 18 3-16,-13-1 2 15,18 10-5-15,-20 2-5 16,-5-8-11-16,11 5-4 15,-13-8-6-15,9-2-2 16,3-3-2-16,3 1 0 16,9-3-3-16,-8-6 0 15,13-8 0-15,-1-9 0 16,-3-3 3-16,6-1 4 0,-2-9-14 16,-1 2-35-16,3-1-145 15,1-12-317-15,2-9 326 16</inkml:trace>
  <inkml:trace contextRef="#ctx0" brushRef="#br0" timeOffset="-57067.277">12027 15296 1227 0,'-6'-5'535'15,"0"5"-279"-15,9-2-46 16,-6 7-79-16,2-5-30 16,0 0-42-16,-10 8-16 15,-9 9-14-15,-33 36-3 16,30-33-6-16,29-8-2 15,18-6-5-15,-4-6-3 0,10-2 8 16,-40 13-30-16,-10-14-115 16,28-1 93-16</inkml:trace>
  <inkml:trace contextRef="#ctx0" brushRef="#br0" timeOffset="-53881.943">12429 14915 452 0,'-1'0'236'0,"0"0"-59"16,0 0-33-16,0 0-45 0,1 0-18 16,-2 0-16-16,1 0 1 15,0 0 2-15,0 0 3 16,0 0 0-16,0 0-4 15,0 2-8-15,0 4-6 16,1-4-14-16,0-2 1 0,0 0-4 16,1 0-1-16,20-1-9 15,44-13-7-15,-25-1-11 16,-3 4-2-16,-1 6-2 16,1-1-2-16,-10 2 1 15,-1 3-1-15,-9 2 0 16,4 6 0-16,-4 5 0 15,0 0 0-15,-14 2 3 16,-17-4 4-16,0 11 4 16,-6 1 1-16,-2 6 0 15,7 3-2-15,-8-9-4 16,0 3 0-16,0-10-2 16,0 6 1-16,7-18 1 15,-12 12 0-15,14-9-1 16,1-7 0-16,2 10-1 15,14-16-1-15,-3 4 0 0,2 2-4 16,5 4-2-16,-4-7-1 16,7 0-1-16,-2 2 1 15,-1-8 1-15,4 5 0 16,4 3-1-16,-1-4 1 16,2-3 0-16,2 7 0 15,-3 1 0-15,4 5 1 16,-3 10-1-16,3-2 0 15,-5 3 0-15,-4-5 1 0,-1 5 1 16,-8 2 3-16,-5 1 4 16,-1 6 2-16,-9-1 6 15,1 1 4-15,-4 1 10 16,1-2 5-16,-7-1 8 16,-2 1 2-16,-4-6-2 15,0-1-2-15,1 0-6 16,-2-9-3-16,-4-7-9 15,8-1-3-15,-10-15-7 16,8-1-2-16,15 1-3 16,-8-7-2-16,13 4-6 15,-1 1-1-15,5 3-6 16,-2 2-6-16,3 3-55 16,4 3-37-16,1 2-150 15,4 5-356-15,-3 0 416 16</inkml:trace>
  <inkml:trace contextRef="#ctx0" brushRef="#br0" timeOffset="-51217.203">12959 15025 414 0,'2'-4'220'0,"1"-2"-38"15,3-2-23-15,0 3-14 16,0 0-6-16,0 0-10 16,1-2-5-16,-3 3-17 15,1-1-6-15,-2 2-8 16,-1 1-5-16,-1 1-14 15,-1 0-9-15,2-1-22 16,-2 0-8-16,0 1-4 16,0 1 0-16,0 7 0 0,-3 18-2 15,-11 31-7-15,3-30-5 16,-3 4-5-16,-14-2 1 16,5-7-6-16,7 3 0 15,8-6-3-15,10-2-3 16,1-3 3-16,-9-4 0 15,-3-4 2-15,7 0 0 16,-3-3 4-16,6-1 0 16,-1-1 1-16,0-1-2 15,0 0-3-15,0 0-2 0,0 0-3 16,0 0-1-16,-1 0 0 16,1-1-2-16,0 1-2 15,0-1 0-15,0 1 1 16,0 0 0-16,12-5 0 15,8 3-1-15,38 5 1 16,-41 2 0-16,13 0 2 16,-3-1 0-16,-7 1 1 15,7-2 0-15,-6 0 1 16,-3 0 0-16,4-1 1 16,-10-1 0-16,-2 1 0 15,2-1-1-15,-6 1-4 16,3 2-31-16,-3-2-66 15,1 2-55-15,0 0-217 0,-4-3 239 16</inkml:trace>
  <inkml:trace contextRef="#ctx0" brushRef="#br0" timeOffset="-50800.909">13359 14963 546 0,'-2'-11'356'0,"-6"4"36"16,-5 1-156-16,1 3-102 15,0 0-20-15,17 4-52 16,1 6-18-16,-5 6-23 15,9 4-5-15,-23 6 2 16,-2-3 3-16,6 7 13 16,-6 3 5-16,3 0 4 15,-4 7-3-15,-4-2-10 16,0 0-7-16,3-6-8 0,4 2-4 16,2-1-4-16,1 1 0 15,7 6-2-15,-3-7 0 16,-2-6 1-16,4 0 0 15,-3-20 2-15,6 15 0 16,0-18 6-16,-1-5 2 16,-2-4-42-16,0-14-41 15,3-1-193-15,1-1 165 16</inkml:trace>
  <inkml:trace contextRef="#ctx0" brushRef="#br0" timeOffset="-49834.188">13967 14957 554 0,'1'-9'315'0,"0"0"-41"0,0 5-93 16,2-2-61-16,-1 3-18 15,-3 2-12-15,1 0-4 16,0 0-16-16,0 0-2 16,-1 1 1-16,-1 0 1 15,1 0 6-15,-14 6 0 16,-25 41-11-16,24-26-5 15,-11-11-11-15,2 1-9 0,-13-5-16 16,3-4-5 0,5 2-7-16,5 2-2 0,3-7-3 15,7 2-2-15,6-5 0 16,-2-2-1-16,8 6-1 16,-2-7-2-16,5 11-1 15,-2-4 0-15,0 0-1 16,2 0-1-16,-2 0-2 15,2 0 1-15,0 0 0 16,0 0 2-16,0 5 1 16,-1 0 1-16,0 5 0 15,0 0 0-15,-1 1 0 16,-10 25 0-16,6-21 0 16,-1-6-1-16,-3 1 2 15,6 0-1-15,-3-3 0 16,0 3 1-16,4-2-2 0,-4 1 1 15,2-6 0-15,2-1-1 16,1 0 2-16,1-2-1 16,1 0 0-16,0-1-1 15,0 0-3-15,0 0-1 16,0 0 0-16,9-3 1 16,5-2 0-16,26-8 1 15,-25 15 0-15,0-1 1 0,2-1 0 16,5 2 0-16,6 4 0 15,-7 3 1-15,3 3-1 16,-4-3 0-16,-9 4 1 16,9-3 1-16,-5 4-1 15,-2 2 1-15,1-1 1 16,-14 5 0-16,-7-2 0 16,9 7 0-16,-3 6 1 15,-9-7 1-15,7 4 2 16,-18-6 1-16,-4-9 6 15,11 9 6-15,-14-12 12 16,-3 2 4-16,-6-5 0 16,0-6-7-16,0 0-10 15,7-4-6-15,4-9-3 16,0 8-3-16,3-9-2 16,0-1-1-16,-1 7-3 15,9-4 0-15,2 7 0 0,5 1-3 16,-1 3-23-16,1-2-41 15,-3 4-128-15,10 2-82 16,5-2 162-16</inkml:trace>
  <inkml:trace contextRef="#ctx0" brushRef="#br0" timeOffset="-45669.366">14127 14994 241 0,'33'-22'173'0,"-20"15"28"15,-3-1-18-15,-3 0-27 16,1 3-11-16,-7 0-13 15,7 5 1-15,-6-2-4 16,1 0-3-16,6 6-17 16,-10-6-15-16,2 2-28 15,-1 1-9-15,-1-1-15 16,1 0-3-16,0 0 0 16,4 1 4-16,-4-1 1 0,3 12-2 15,-3 11-5-15,-34 36-8 16,24-31-7-1,-3 1-3-15,-5 0-5 0,1-1-1 16,1-2-4-16,3-4-1 16,-1-2-2-16,5-5 0 0,0-3 1 15,3-4 0 1,1-5 0-16,-1 1 4 0,6-5 1 16,1 1 0-16,-1-7-4 15,0 6-2-15,0 0-6 16,0 0-1-16,3-7-2 15,4-5 0-15,18-24 0 16,-14 26 0-16,2 7-1 16,1 2 2-16,5 3 0 15,-3 6 0-15,-1-1 0 16,4 3 0-16,0 2 1 16,3 0 0-16,6 3 1 15,-7 2 0-15,-1-4-1 16,4-2 1-16,-2-6 0 15,5 0 0-15,2 0 2 0,-5-4 2 16,-2-5-24 0,-3 0-33-16,-1-4-102 0,-2 1-103 15,3 2 158-15</inkml:trace>
  <inkml:trace contextRef="#ctx0" brushRef="#br0" timeOffset="-45283.239">14604 14864 730 0,'-1'-9'406'15,"-2"3"-83"-15,3 3-135 16,-3 0-31-16,-3 4-64 16,5-1-23-16,0 0-33 15,-2 3-7-15,0 25-3 16,-31 32 1-16,25-16 8 16,-2 9 6-16,-4-1 6 15,-5-2 1-15,-2-2-5 16,-1-6-6-16,0 4-12 15,2 1-6-15,3-2-8 0,0-3-1 16,-7-15-3-16,6 1-1 16,8-14 20-16,6-5-36 15,7 2-110-15,4-10-81 16,12 1 101-16</inkml:trace>
  <inkml:trace contextRef="#ctx0" brushRef="#br0" timeOffset="-43396.475">1862 16928 538 0,'37'-30'290'15,"-32"22"-54"-15,-5 0-21 16,4 4-41-16,-9-6-14 15,0 10-23-15,5 0-14 0,4 0-33 16,-4 0-21-16,0 0-36 16,0 0-11-16,0 11-6 15,3 14 1-15,-3 35 2 16,2-22 2-16,2 9 0 16,-23-5-2-16,9 7-3 15,-7 6-3-15,3-3-4 16,9 3-1-16,-14-6-1 15,12-11-1-15,-4-3 0 16,9-10-1-16,2-7 0 16,-5-7 1-16,5-7-1 15,-4 3 1-15,-1-7-35 16,5-1-38-16,-1-3-102 16,1 3-66-16,0 0 143 15</inkml:trace>
  <inkml:trace contextRef="#ctx0" brushRef="#br0" timeOffset="-42844.953">1874 16967 545 0,'-11'2'302'16,"6"-2"-24"15,3 0-72-31,-1 1-18 0,3-2-34 16,0 0-63-16,0 0 3 16,8-4 1-16,7-5-11 15,26-19-9-15,-33 16-20 16,-1-3-7-16,12 2-13 15,1 7-4-15,15 4-8 16,5 8-2-16,-3 0-3 16,-2 5-2-16,-11-2-1 15,-4 4-2-15,-5 10-3 16,0-6-1-16,-8 10 1 0,-2-4 0 16,-5-1 2-16,0 2-1 15,-1 2 0-15,-7-7-1 16,-4-1 1-16,-7-3 0 15,-6-6 0-15,0 5 0 16,-3-3-2-16,-3-3-2 16,-1-2-1-16,-2-6 0 15,5-4-2-15,8-3 0 0,4 0-6 16,8 2-5-16,-6-3-20 16,4 1-12-16,10 3-36 15,-3 0-26-15,14 3-76 16,-6 2-32-16,-3 0-89 15,6-1-129-15,-2 2 291 16</inkml:trace>
  <inkml:trace contextRef="#ctx0" brushRef="#br0" timeOffset="-42293.353">2600 16671 544 0,'-2'-2'269'0,"-2"-4"-85"15,4 3-13-15,0 2-23 16,-2 0-5-16,2 0-10 15,0 0-15-15,0 0-30 16,0 0-16-16,0 1-16 16,0 0 0-16,-1 20 4 15,1 42 0-15,-3-25-5 16,-4 0-2-16,-1 7-8 16,-4-9-5-16,-1 5-12 15,-1 1-4-15,1-8-10 16,0 2-1-16,3-10-4 15,0-6-1-15,7-2 0 0,-7-8 0 16,2-4 1-16,8 2 0 16,-4-8 3-16,8 0-32 15,-4 0-81-15,0 0-60 16,0-8 85-16</inkml:trace>
  <inkml:trace contextRef="#ctx0" brushRef="#br0" timeOffset="-41930.763">3029 16591 696 0,'4'-1'407'16,"-2"0"-57"-16,-2 1-145 15,-1 0-30-15,0 0-48 16,-1 0-20-16,1 0-24 15,0 9-8-15,0 9-13 16,-4 33-3-16,2-14-3 16,-12-3 0-16,0 3-6 15,2 4-5-15,-10-11-11 0,8 12-6 16,2-3-11-16,-7-6-3 16,6 3-7-16,1-8 0 15,3-3-3-15,1-4-1 16,11-1 0-16,-2-3 1 15,2-6-2-15,-2-4 5 16,-4-7-49-16,2 3-51 16,0-10-136-16,8-1-97 15,-12-11 198-15</inkml:trace>
  <inkml:trace contextRef="#ctx0" brushRef="#br0" timeOffset="-41591.617">2614 16882 589 0,'-11'-4'348'15,"2"7"-41"-15,5-4-106 16,3 3-21-16,1-1-51 15,0-2-29-15,0 0-36 16,0 0-5-16,0 0 7 0,15-3 8 16,39-7 6-16,-18 17-5 15,3-11-16-15,10 8-11 16,-9 0-21-16,-15-3-7 16,-2 4-8-16,-1 0-2 15,0 2-1-15,2-6 0 16,-6-2-81-16,-17-3-55 15,3 3-221-15,5 1 209 0</inkml:trace>
  <inkml:trace contextRef="#ctx0" brushRef="#br0" timeOffset="-41143.37">3293 16820 610 0,'-11'-9'352'15,"5"4"-22"-15,8-1-93 16,-1 1-71-16,-3-6-19 16,1 11-45-16,-1-7-19 15,9 5-25-15,5 3-4 16,11-1-1-16,-9 2 2 16,13 4-1-16,3 2 1 0,-6-7-5 15,14 1-6-15,-7 0-11 16,3-2-6-16,-1 8-11 15,-3-5-2-15,-6-1-3 16,-4-2-2-16,-2-3 1 16,-5-6-2-16,-4-3-8 15,-1 4-23-15,-5-5-63 16,0 12-46-16,-3-2-128 16,-3-6-129-16,-5 9 252 15</inkml:trace>
  <inkml:trace contextRef="#ctx0" brushRef="#br0" timeOffset="-40745.885">3324 17026 570 0,'-7'-4'310'0,"7"2"-90"16,6 1-44-16,0-1-21 15,-10-1-35-15,6-1-9 0,-2-3 5 16,5 2 10-16,13 1 8 16,-11-1-3-16,17 3-18 15,-10-1-8-15,10 4-13 16,12 5-7-16,-9-4-23 15,7 2-13-15,-7-4-22 16,-3 4-7-16,-6-2-8 16,-8 5 1-16,2-3-5 15,0-4-1-15,-6 1-28 16,7-4-46-16,-11 0-99 16,-8-5-185 15,2 3-66-31,1 2 297 0</inkml:trace>
  <inkml:trace contextRef="#ctx0" brushRef="#br0" timeOffset="-39997.557">4413 16620 490 0,'4'-6'295'0,"1"2"-9"16,-5 0-34-16,0 0-46 15,-1 0-24-15,0 3-35 16,-1 0-14-16,1-1-35 16,1 2-15-16,0 0-31 15,-1 0-12-15,-2 17-7 16,-12 35 1-16,2-22 2 16,-2 6 0-16,3 4-1 15,2 1-1-15,6 0-6 0,7 1-5 16,-11-8-7-16,-8-6-3 15,2-3-5-15,4-8-1 16,10 0 0-16,10-1-1 16,-10-10 2-16,-11-2-1 15,6-4 3-15,-11-3-1 16,16-2-28-16,7-2-35 0,-5-4-96 16,8-5-68-16,-1-3-248 15,-2 3 295-15</inkml:trace>
  <inkml:trace contextRef="#ctx0" brushRef="#br0" timeOffset="-39565.101">4836 16588 808 0,'1'-2'385'0,"-10"1"-126"16,3 1-56-16,2 6-45 16,-7 2-23-16,8 4-41 0,-9 0-16 15,-5 1-21-15,13 5-11 16,-18-1-11-16,16 3-4 16,-12 1-3-16,-2 4-1 15,5 0-4-15,-10 2-3 16,8-2-8-16,-2-6-3 15,7 5-3-15,0-11-2 0,6 5-1 16,1-5-1-16,9-4-3 16,-3-2-1-16,7-1 0 15,7-1 2-15,18-2 1 16,9-1 2-16,-10-7 1 16,7 0 0-16,-16-7 1 15,-10-3-1-15,17 6 2 16,-8-7-1-16,-6 7 5 15,10 2-18-15,-16-8-48 16,0 9-29-16,-5-7-103 16,-5 2-71-16,2 8 168 15</inkml:trace>
  <inkml:trace contextRef="#ctx0" brushRef="#br0" timeOffset="-39180.516">5011 16570 787 0,'-4'-9'485'16,"2"4"-96"-16,-1 4-91 0,0 0-100 15,2 1-78-15,1 0-31 16,0 0-31-16,0 0-35 15,0 4 2-15,-1 17 9 16,-3 33 4-16,-7-28-1 16,1 6-5-16,1 5-7 15,-7 1-3-15,-1 2-7 16,-3-1-3-16,-1-3-5 16,3 1 0-16,8 0-3 15,-3-9 0-15,12-3-1 16,-6-6-1-16,-1-6 1 15,6 0 0-15,-8-4 2 16,12 1-14-16,4-6-71 16,-4-5-49-16,8-4-136 15,-2-5 156-15</inkml:trace>
  <inkml:trace contextRef="#ctx0" brushRef="#br0" timeOffset="-38611.572">5153 16867 775 0,'9'-2'414'0,"5"6"-108"16,-5-3-123-16,3 8-30 15,-17-7-41-15,-2 7-17 0,8 11-10 16,-15-5-7-16,2 8-25 16,3-1-13-16,-12-1-15 15,17 0-6-15,0-5-7 16,-7-5-3-16,7-7-2 16,-4 0 0-16,5-2-1 15,4-2-30-15,0-8-98 16,9-2-76-16,-4-6 110 15</inkml:trace>
  <inkml:trace contextRef="#ctx0" brushRef="#br0" timeOffset="-38031.772">5642 16614 803 0,'-7'2'375'15,"-5"2"-142"-15,2 0-51 16,2 0-39-16,-9 1-22 16,4 4-31-16,2-2-9 15,-5 9-22-15,-2 1-8 0,-1 3-10 16,2 5-2-16,6 13-2 15,-4-10 1-15,6 2-5 16,-6 0-6-16,2-17-9 16,5 11-6-16,8-4-6 15,6-3-2-15,6 1-2 16,0-6 0-16,2-6 2 16,2 0 1-16,5-3 2 15,7-3-1-15,-2-2 1 16,8-5 1-16,-3-2-1 15,-2-7 1-15,-1-1 0 16,-6-6 0-16,2 0 0 16,-8 0 1-16,0-11 0 15,3 1 0-15,-20-9 1 16,9 2 0-16,-15 7-2 0,-12 0-2 16,9 13-4-16,-12 3-1 15,-8 8-3-15,-3 9-1 16,-4 2 0-16,-1 4 0 15,10 4 1-15,11 1 0 16,0-2-1-16,6 7 1 16,4-5-8-16,-4-6-38 15,10 1-67-15,1-5-46 0,6 3-148 16,9 2-113-16,6-3 271 16</inkml:trace>
  <inkml:trace contextRef="#ctx0" brushRef="#br0" timeOffset="-37481.618">6023 16613 842 0,'-6'-8'475'15,"1"2"-81"-15,0 4-158 16,-5-1-27-16,0 5-65 15,-4 3-28-15,-1 4-42 16,-2 3-14-16,-1 5-15 16,-2 3-4-16,-3 2-14 0,8 5-2 15,2 5-12-15,-2-5-2 16,12 3-3-16,-8-9-6 16,6-10 2-16,4 5-1 15,5-2 0-15,13 7 0 16,1-2 0-16,5-3 1 15,0-2 0-15,-4-6 0 0,1 1 1 16,2-5 0-16,-6-10 2 16,5 0 1-16,-1-8 2 15,5 1-1-15,-2-7-1 16,0-2-1-16,1-10 0 16,-5-7-1-16,2 6 0 15,-10-5 0-15,-4 3 0 16,-2 9 0-16,-2 2 1 15,-15 2-1-15,-5 7 0 16,1 1-1-16,-14 4-3 16,19 7-2-16,-14 1 0 15,-6 1-1-15,4 1-1 16,-2-4 0-16,8 3-9 16,1-2 2-16,5-1-85 15,-2-1-42-15,7 0-101 0,3 3-465 16,10 2 500-16</inkml:trace>
  <inkml:trace contextRef="#ctx0" brushRef="#br0" timeOffset="-36782.337">6464 16659 668 0,'-2'-1'331'15,"1"0"-99"-15,0 1-25 16,0 0-39-16,1 0-17 0,0 0-33 16,0 0-18-16,0 0-12 15,0 0 2-15,0 0 2 16,0 0 2-16,0 0-8 15,0 0-6-15,2 1-8 16,5 2-6-16,7 4-13 16,28 10-3-16,-14-13-6 15,5 1-1-15,4-2-8 16,11 3-4-16,0-4-9 16,-4-2-5-16,1-2-4 15,-4-4-2-15,-12 0-4 16,1 4 1-16,-6 2 0 15,-8-2 0-15,-5 1 1 0,-3-2 1 16,-7 0-2-16,-3 0-1 16,-5-2-19-16,1 3-24 15,-2 1-85-15,3 2-57 16,-3 6-108-16,-3-1 164 16</inkml:trace>
  <inkml:trace contextRef="#ctx0" brushRef="#br0" timeOffset="-34976.949">7369 16550 192 0,'2'0'143'0,"-2"-6"32"16,2 2-2-16,-2 3 3 15,0 0 5-15,0-1 10 16,0 1-2-16,0 0-12 16,0 0-9-16,0 0-27 15,0 0-15-15,0 0-34 16,0 0-18-16,0 1-25 0,0 0-7 16,-1 6-11-16,-5 15-3 15,-23 35-6-15,6-22-5 16,-2 7-4-16,5 3-3 15,-6-1-1-15,0-11-2 16,5-8-1-16,-2-6-1 16,17-4 0-16,-2-3-1 15,2-5 0-15,6 1 4 16,-10-12 0-16,17 4-1 16,0-8-2-16,1-3-4 0,3 0-2 15,0 5-1-15,3 1 2 16,-3-3-1-16,7 0 1 15,-8 1 0-15,8 5-2 16,2 2 2-16,2 5 0 16,0-2 0-16,-4 1 0 15,2 6 0-15,0-9 0 16,1 0 0-16,-2 0 0 16,-1-2 1-16,-4 1 6 15,-1-1-22-15,-2-6-51 16,-3-1-35-16,1 2-118 15,4 3-81-15,-12 4 193 16</inkml:trace>
  <inkml:trace contextRef="#ctx0" brushRef="#br0" timeOffset="-34573.793">7709 16485 816 0,'-3'-10'380'0,"2"10"-149"16,-12-1-30-16,13 8-77 16,-17 0 3-16,6 1-44 15,8 5-28-15,-10 0 11 16,9 7-22-16,-12 5 10 15,1 2-5-15,6 6-7 16,-8 0-3-16,3 3-9 16,-2 3-4-16,-7 3-9 15,7-1-3-15,3 4-5 16,-6-10-2-16,4-11-2 16,3 3 0-16,-3-17 0 15,11 5-1-15,1-7 1 0,2-5 2 16,2-1-17-1,-1-5-29-15,0 2-61 0,0 0-40 16,2-3-120-16,2-8-173 16,7 3 288-16</inkml:trace>
  <inkml:trace contextRef="#ctx0" brushRef="#br0" timeOffset="-34244.498">7831 16871 980 0,'-2'-6'504'0,"-4"5"-114"15,-1-3-105-15,0 10-94 16,-2-3-44-16,-3 6-71 16,0 10-17-16,1 0-22 15,-3 2-9-15,-1 0-12 0,1-5-4 16,4-1-5-16,0 0-2 16,11-5 4-16,6-2-3 15,-5-8-107-15,7-2-44 16,9-6 80-16</inkml:trace>
  <inkml:trace contextRef="#ctx0" brushRef="#br0" timeOffset="-32387.493">8096 16614 92 0,'0'-3'53'16,"17"-3"1"-16,-11-1 17 15,-8-1 15-15,18 5 13 16,-24-1-6-16,8 1-12 0,5 0 5 16,-12-3 24-16,14 6 13 15,-14-1 11-15,6 1-9 16,-4 0-12-16,-6 0-6 16,12 1-12-16,-5 1-5 15,-2 0-12-15,6-2-5 16,0 0-4-16,-1 0-2 15,0 0-12-15,0 0-5 0,0 0-12 16,1 0-4-16,0 0 0 16,0 0 3-16,7 0-3 15,10 0-3-15,43-2-9 16,-27-1-7-16,2 1-5 16,5 0-3-16,-9 1-2 15,0 0 0-15,-6 7-1 16,-7 1 1-16,-6 2 0 15,-4 1 0-15,-8-4 1 16,-1 5 1-16,-5 3 1 16,-1-1-1-16,-3 7 1 15,-3 1-2-15,-9-2-1 16,0 1 0-16,-4-1 0 16,-4-5-1-16,5-3 0 15,4 2-1-15,1-7 0 16,4 0 0-16,8 1 0 0,-1-7 2 15,-1-8-2-15,12 5 0 16,-11-9-3-16,16 4-1 16,1 4-1-16,-4-2 0 15,10-1-1-15,-14-5 1 16,12 6 0-16,1-5 0 16,4 6 0-16,4-3 0 15,0 6 0-15,-3 2 0 16,7 11 1-16,-1 4 0 15,-8 5 1-15,3 1 0 0,-6 4 0 16,-1 6 0-16,-4-3 2 16,-3 4 2-16,-6-5 2 15,-6-1 2-15,-3 2 4 16,-4-1 2-16,-4-1 9 16,-1-2 6-16,-6-1 14 15,-4-5 2-15,-4-8 0 16,-8-2-5-16,13-8-13 15,-9-7-5-15,20-2-7 16,-1-4-4-16,-1-8-7 16,6 2-4-16,-5-1-6 15,6-2-12-15,-1 6-45 16,11 0-25-16,4 2-85 16,10 6-48-16,1 2-230 0,5 0 287 15</inkml:trace>
  <inkml:trace contextRef="#ctx0" brushRef="#br0" timeOffset="-31354.469">8599 16621 489 0,'4'-6'253'0,"-2"2"-52"15,3 2-19-15,4-5-14 0,1 2-7 16,24-13-25-16,-35 18-14 15,2 0-28-15,-3 1-10 16,2-1-14-16,0 0-8 16,-1 0-10-16,0 0 1 15,-3 17-1-15,-9 34 0 16,10-21-8-16,-19-3-7 16,2 8-9-16,6-6-5 15,-1-2-5-15,18 9-5 16,-17-15-5-16,2 2-2 15,-1-11-1-15,-1-3-1 0,12-3 1 16,1-3 1-16,1 3 0 16,-4-8-3-16,4 1-5 15,-1 0-5-15,1-1-2 16,0 1 0-16,7-5 4 16,13-1 2-16,10-29 1 15,-13 28 1-15,2 10-1 16,-9-4 0-16,7 5 1 15,-6 1 1-15,2-1 1 16,7 4 1-16,-4-1 2 16,4 5-2-16,-1 0 1 15,-1 5-2-15,-2-10 0 16,5 7 0-16,-2-8 1 16,-8-10 0-16,4 5 1 0,-3-8-23 15,3-1-47-15,1 0-34 16,4-3-215-16,-3 0 213 15</inkml:trace>
  <inkml:trace contextRef="#ctx0" brushRef="#br0" timeOffset="-30987.644">8985 16535 926 0,'-7'-4'428'0,"0"2"-185"15,4 2-41-15,0 0-63 16,-2 4-27-16,3-4-41 16,1 0-14-16,0 1-18 15,-4 10-1-15,-6 9 6 16,-32 27 2-16,34-16 7 15,-2 10-1-15,1 7-4 16,-4-2-3-16,1 5-10 16,-3-11-4-16,1-5-9 0,5 4-3 15,1-12-8-15,2 1-2 16,2-7-1-16,-3-4-2 16,4-6 3-16,-1-5-8 15,3-1-71-15,0-5-55 16,1-4-254-16,1 3 239 15</inkml:trace>
  <inkml:trace contextRef="#ctx0" brushRef="#br0" timeOffset="-29369.949">9488 16520 414 0,'7'-1'244'16,"2"1"-21"-16,1 3-14 15,-13-3-55-15,-9-2-11 16,8 2-15-16,0 1-25 16,5 1 9-16,-2-2-3 0,-1 0-6 15,1 0-2-15,0 0-9 16,0 0-7-16,-5 1-18 16,-14 5-10-16,-28 12-16 15,23-9-8-15,-8 1-11 16,-3-2-5-16,2 0-7 15,1-2-2-15,5 1-3 16,4-3-1-16,4-3-1 16,5 2 0-16,2-5-1 15,4-2 1-15,2 4 0 16,-1 0-1-16,8-2 1 16,3 3 0-16,1-2-2 15,-4 1 1-15,0 0-1 16,-1 0 1-16,-1 0 0 15,1 0 0-15,0 0 0 0,0 4-1 16,0 7 1-16,1 3 0 16,-2 29 0-16,3-21 1 15,-12-8-1-15,0 5 1 16,-1-1-1-16,1-1-1 16,7 4 0-16,-2-11 1 15,8-4-1-15,-6-3 1 0,5-4 0 16,-2 0-1-16,0 0-1 15,0 0-1-15,1 0-2 16,0 0-2-16,10-4 0 16,9-5 0-16,20-36-1 15,-13 33-1-15,0 0 2 16,-4-1 1-16,3 10 1 16,-7 4 2-16,2 6 1 15,0 4-1-15,-2 1 1 16,1 2 0-16,-11 4 0 15,2 8 0-15,-3 6 0 16,-4 1 1-16,-3-5 0 16,-2 3 2-16,-5-1 1 15,-3 0 2-15,-2 4 3 16,-4-8 0-16,-4-2 2 16,3 1 1-16,-5-6 6 15,-2-5 2-15,-3-3 1 0,-1-8-1 16,9-6-6-16,-6-2-1 15,1-11-4-15,0-1-1 16,-13-5-4-16,12-1-2 16,9 0-4-16,-1 3-5 15,16 3-21-15,-5 5-17 0,8 8-41 16,-2-2-25-16,3 6-41 16,6 3-15-16,0 3-33 15,8 5-23-15,6-1 149 16</inkml:trace>
  <inkml:trace contextRef="#ctx0" brushRef="#br0" timeOffset="-28570.556">9673 16536 692 0,'1'-5'377'15,"-3"-3"-96"-15,2 4-90 16,2 2-34-16,0 2-57 16,-2 0-20-16,0 0-25 15,0 2-2-15,0 20 11 16,-4 30 2-16,-11-18 0 15,2 5-1-15,0 10-11 0,-12-2-9 16,12 1-16-16,-2-5-8 16,-5-16-9-16,17-4-3 15,-6-15-1-15,5-2 3 16,1-11 8-16,2 3-1 16,-6-9-3-16,9-7-4 0,3 2-12 15,1-10-4 1,3-5-4-16,-2 2-1 15,10 5 0-15,-4 7 2 0,8 10 2 16,-9 5 0-16,-1 11 1 16,2 1 0-16,5 9 4 15,4 2 1-15,-1-2 2 16,2-1 0-16,4-8 0 16,6 3-1-16,7-5 2 15,5-4 0-15,-7-4 1 16,4-6 1-16,-14-7-20 15,-8 1-25-15,1 7-52 16,-10-8-48-16,0 1-263 16,15-2 271-16</inkml:trace>
  <inkml:trace contextRef="#ctx0" brushRef="#br0" timeOffset="-28201.854">10147 16425 709 0,'-5'-9'427'0,"-2"2"-35"16,2 6-104-16,-4 8-125 15,1 2-38-15,-16 9-47 16,17 6-11-16,3 5-9 15,-19 1 0-15,16 8 2 16,-10 5-4-16,-12 1-9 16,29 12-10-16,-7-2-17 15,-17-4-5-15,9-3-5 16,-13-11-2-16,5-2-1 16,10-7-1-16,0-6 0 15,6 1-1-15,0-11 3 16,0-1-6-16,6-4-76 15,-3-8-49-15,7-1-505 16,-1-1 424-16</inkml:trace>
  <inkml:trace contextRef="#ctx0" brushRef="#br0" timeOffset="-25446.906">13408 17144 607 0,'-1'4'314'0,"-3"-1"-69"0,-3-3-59 16,1 1-47-16,-2 3-9 15,-5 46 13 48,7-24-3-63,2-14-25 0,2 1-31 0,-96 290 78 31,-1 1-160-31,93-296 3 16,3-7 4-16,2 2 1 15,-3-1-16-15,4-4-58 16,0 1-41-16,1-24-152 16,7-33 159-16</inkml:trace>
  <inkml:trace contextRef="#ctx0" brushRef="#br0" timeOffset="-24974.989">13330 17209 426 0,'0'4'265'16,"-8"-7"-4"-16,5 1-50 15,-3-6-47-15,6 5-22 16,7-1-31-16,-1-1-14 16,0-5-7-16,2-5 1 0,6-5 1 15,-6-1 5-15,38 7-12 63,-23 7 12-63,-11 4-16 0,0 0-55 0,82-14-22 0,7 9-33 15,3 19-16-15,-76 17 37 0</inkml:trace>
  <inkml:trace contextRef="#ctx0" brushRef="#br0" timeOffset="-24928.018">13530 17210 1451 0,'-249'102'-2'0</inkml:trace>
  <inkml:trace contextRef="#ctx0" brushRef="#br0" timeOffset="-23732.281">13421 17105 376 0,'0'0'237'16,"0"0"-30"-16,11 1-50 16,10-3-21-16,24-8-19 15,-28 1-3-15,3 1-13 16,0 2-7-16,5 1-14 15,-1-1-6-15,13 6-8 16,-3 1-2-16,3 6-12 16,-6 6-11-16,-5 4-11 15,1 5-2-15,-5 9 9 16,-7 4 5-16,-4 0 4 16,-13-3-1-16,-14 0-9 15,5-2-6-15,-21 0-6 16,15 1-4-16,-14-2-2 0,-5-4-1 15,-6-6-1-15,-5 2-2 16,4-11-2-16,3 0 0 16,-6-10-1-16,-4-6 1 15,8-2 1-15,-2-7-3 16,9-2-3-16,7-4-5 16,3 0-10-16,10 7-6 15,12 2-15-15,4 7-20 0,-1-3-88 16,-1-1-73-16,7 6 127 15</inkml:trace>
  <inkml:trace contextRef="#ctx0" brushRef="#br0" timeOffset="-22982.398">14313 16772 558 0,'5'-11'326'0,"-2"2"-54"16,3 7-64-16,-6-4-18 15,-1 2-16-15,2 4-18 16,-2 0-50-16,0 0-20 16,-3 9-37-16,-7 19-7 15,-20 50 6-15,18-24 3 16,-14-1 1-16,4 5-2 0,2 11-9 15,-9-3-6-15,4 2-16 16,-1-9-4-16,7-17-5 16,2-7-3-16,6-10 0 15,2-7-1-15,4-4 4 16,6-6-1-16,0-10-42 16,-3-4-21-16,5-14-72 15,-3-6-50-15,4-7-133 16,7-8 193-16</inkml:trace>
  <inkml:trace contextRef="#ctx0" brushRef="#br0" timeOffset="-22616.078">14772 16682 910 0,'6'-15'495'16,"2"7"-225"-16,-17 5-29 16,6 2-65-16,3 1-104 15,-2 1 2-15,2-1-19 16,0 0-9-16,0 16 8 16,5 52 8-16,-19-27 3 0,2 12-5 15,-10-2-7-15,-14-3-8 16,11 3-7-16,-11-4-11 15,8 7-5-15,5 0-9 16,5 1-1-16,3-3-4 16,-1-11-1-16,2-8-1 15,2-10 0-15,4-9 2 16,0-1 0-16,2-9 5 16,1-1-17-16,-1-5-63 15,1-8-38-15,4-1-98 16,2 1-63-16,3-9 173 15</inkml:trace>
  <inkml:trace contextRef="#ctx0" brushRef="#br0" timeOffset="-22299.162">14221 17019 472 0,'-7'-4'318'0,"16"4"33"15,-9-2-101-15,7 3-60 16,6 0-22-16,-6 1-23 16,8 2 1-16,15 2-21 15,2-3-5-15,0-1-16 16,12-2-14-16,-11 1-24 15,-3 3-13-15,0-1-24 16,-2-3-10-16,-8 0-2 16,1-5-12-16,-5 0-80 15,1 1-64-15,-2-3 79 16</inkml:trace>
  <inkml:trace contextRef="#ctx0" brushRef="#br0" timeOffset="-21765.574">15031 16963 724 0,'1'-1'325'0,"8"0"-126"16,3-2-29-16,10 1-17 16,8-2 1-16,10 1-19 0,15 4-13 15,1-1-22-15,1 0-9 16,-2 6-21-16,-9-5-10 15,-6-1-29-15,-4 3-10 16,-23-3-10 0,-6 0-4-16,-1 0 1 0,15 1 0 15,-9 4-8-15,-3-4-15 16,-18 3-83-16,-5 0-63 16,3 5 96-16</inkml:trace>
  <inkml:trace contextRef="#ctx0" brushRef="#br0" timeOffset="-21366.489">15028 17151 711 0,'-3'7'378'16,"-4"-1"-109"-16,2-2-79 15,3 5-23-15,2 0-24 0,6 0-4 16,5 4 2-16,-1-4 7 16,8 0-7-16,4-2-6 15,17-6-22-15,8 1-14 16,-2-6-25-16,9 1-14 15,-10-2-25-15,-5-10-10 16,7 1-11-16,-7-1-3 16,-7 6-4-16,-7 1 2 15,-13 4-48-15,-6 4-39 0,-6 3-84 16,0 13-74-16,-10 8 149 16,5-2-49-16,-6 7 88 15,0 3 109-15,5-14-46 16</inkml:trace>
  <inkml:trace contextRef="#ctx0" brushRef="#br0" timeOffset="-5084.002">16324 16867 451 0,'3'-2'218'0,"0"0"-71"15,1 2-28-15,-4-1-23 16,0-1-7-16,0 1-10 16,0 0 0-16,0 0 0 15,3 0 1-15,1 0-2 16,-2 0-2-16,0 1-6 15,-1 0-1-15,-1 0 6 16,0-1 1-16,0 0-4 0,0 0-7 16,0 0-19-16,0-1-11 15,-1 1-12-15,0 0-2 16,-17-4-3-16,-27-28 0 16,29 33-3-16,0-1-2 15,-9 7-1-15,-6-1 0 16,-6 0 0-16,1 15 0 15,-4-5-1-15,4 8-2 0,8 2-2 16,-2-15-2-16,12 3-4 16,4-3 1-16,1 2-2 15,5 5 0-15,4-5 0 16,-3-1-2-16,5-2-1 16,1-5 0-16,3 4 0 15,5-1 2-15,3-1 1 16,-1 0 0-16,9-5 3 15,-2-1-1-15,11-4 1 16,12 1 0-16,-6-9 0 16,20 3 1-16,-14-8-1 15,-8-1 0-15,8 1 1 16,-17 0-1-16,7-5 1 16,0 1-1-16,-7 2-1 0,-2 2-1 15,-5 11 0 1,-5-11 0-16,-3 11 0 0,-1-1 0 15,-4 5-1-15,-2 5 0 16,0-2-3-16,0-1 0 16,-1 0 0-16,0 1 1 15,-1 13 1-15,-4 5 0 16,-12 23 0-16,4-23 0 16,0 7 0-16,4 2 1 0,-3-4 0 15,-4 2-1-15,6 5 1 16,-7 0 0-16,7 6 2 15,0-5-1-15,-1 3 0 16,2 0 1-16,-2-7-1 16,0 2 0-16,0-11 1 15,4-5-1-15,0-6 1 16,8 7 0-16,-6-10 0 16,3-1 1-16,12 0-1 15,-14-5 0-15,10 1-10 16,3 3-28-16,-15-1-78 15,11-2-59-15,6 1-197 16,-7-1 231-16</inkml:trace>
  <inkml:trace contextRef="#ctx0" brushRef="#br0" timeOffset="-4739.683">16454 17227 995 0,'4'1'451'0,"-4"-2"-210"15,-3-1-49-15,3 2-44 16,-1 0-21-16,0 0-22 16,0 14-18-16,-1 4-41 15,-5 24-12-15,5-28-17 16,-3-7-5-16,3 1-3 16,-1-3 1-16,4 0-21 15,-1 1-33-15,3-10-131 16,-2-5-146-16,5-5 199 15</inkml:trace>
  <inkml:trace contextRef="#ctx0" brushRef="#br0" timeOffset="-3668.06">16924 16879 398 0,'4'-9'215'0,"-4"1"-31"16,4-2-24-16,-1 9-31 16,-1 1-12-16,-1 3-25 15,-2-3-7-15,0 0-5 16,0 0 0-16,0 0 8 15,0 0 3-15,0 8 4 16,-3 9 0-16,-13 35-11 16,2-24-10-16,-2-3-20 15,-3 4-9-15,-5 2-12 16,-2 3-6-16,3 5-8 0,-1 0-4 16,5 3-7-1,2-6-2-15,10-7-3 0,-12-5 0 16,20-5-2-16,-1 5 0 15,3-3 0-15,16-2 0 16,-16-5-1-16,8-7 1 16,2 0 0-16,4-2 1 0,14 1 2 15,-3-5 0-15,-2-9 3 16,6 2 1-16,-6-12 0 16,3 2 0-16,-2-9-1 15,-3 2 0-15,-3-2-1 16,-2-6 2-16,-2 9 0 15,-1-1 0-15,-13 3 1 16,-3 7-2-16,-7 8-5 16,-7-2-3-16,2 14-4 15,-2 7-1-15,-2 1 3 16,0 6 1-16,4 1 1 16,6-10 1-1,3-5 0-15,1-1-3 0,-6 19-2 16,3-1-1-16,6-4-1 15,4-7 5-15,4 4 1 0,-2-2 1 16,0-4 1 0,-2 0 21-16,2-5-66 0,3 3-51 15,0-2-171-15,1-4 149 16</inkml:trace>
  <inkml:trace contextRef="#ctx0" brushRef="#br0" timeOffset="-2618.274">17771 16871 319 0,'3'0'220'0,"-1"-1"3"16,0-1-75-16,-2 1-24 15,0 0-23-15,0 0 1 16,0 0 9-16,0 0 3 16,0 0 8-16,0-1-1 15,0 2-11-15,0 0-3 16,0 0-7-16,-1 0-7 16,0 0-9-16,-19 8-3 15,-19 16-17-15,31-18-8 0,4 5-21 16,-46-3-9-1,-4-8-10-15,4 3-10 0,-4-2-4 16,37-4-1-16,5 7-1 16,-8-2 1-16,5-2 1 15,7 4 0-15,0-4-1 16,1-1 1-16,5 1-2 16,-1-1-1-16,2 1-2 15,1 0-1-15,-2 0-1 16,1 0 3-16,0 0 0 15,1 0 1-15,0 0 1 16,0 0 0-16,0 0 0 16,-1 8 1-16,0 2 0 15,-1-2 1-15,-1 2-1 0,-13 29 0 16,4-31 0-16,3 1 0 16,2-2 0-16,0 3 0 15,2-3-1-15,0-4 0 16,5 6 0-16,0-8 0 15,3 2 0-15,-1 0 0 16,-2-3 1-16,0 0-1 0,0-1 0 16,0 0 0-16,4 1-1 15,9-1 0-15,4-2 0 16,28-1 0-16,-25-2 1 16,4 5 0-16,-5-1-1 31,1 1-1-31,22-3 0 0,-1 4-1 15,-1 0 0-15,-26 8-1 16,-2 5 0-16,0 3 1 16,-6-1 1-16,11 3 0 15,-5 3 2-15,-6 13 0 16,2-8 2-16,-12 8 2 16,-3-6-1-16,-2-7 3 15,-6 7-1-15,8-7 17 16,-13 2-1-16,-9-12 29 31,1 1 12-31,-31 11-15 0,-12-4 8 16,8-5-27-16,33-11-8 0,1-2-1 15,-2-5-4-15,8-2-3 16,4-9-2-16,-2-2-2 16,16-1-52-16,-11-3-37 15,8 6-99-15,10-5-83 16,-6 6 168-16</inkml:trace>
  <inkml:trace contextRef="#ctx0" brushRef="#br1" timeOffset="4539.519">18158 16320 128 0,'-6'-3'96'16,"7"3"25"-16,-1 0-9 0,-1 0-11 16,0 0-4-16,0 0-4 15,0 0-6-15,0 0-11 16,0 0-4-16,0 0-15 15,-11 3-2-15,4-1-3 16,-5-1-3-16,-29-4-11 16,25 3-5-16,-8-12-8 15,1 7-3-15,-5-2-1 16,-7-4-3-16,-1 7-6 16,-9-8-2-16,-3 10-6 15,-16-8 0-15,-8-5-1 16,-12 4-1-16,-8-8 1 15,3 5 0-15,-18 1 4 16,3-1 5-16,-13 1 9 0,-8 3 3 16,-1-2 0-16,-10 1-3 15,-8 3-6-15,-2-1-2 16,-15 3-2-16,-3 6-1 16,-12-3-3-16,-4 3-1 15,-5 4-2-15,-10-1 0 16,-5 9 2-16,2 0 0 15,-13 6 3-15,13 4 1 16,0 9 0-16,-7 4-1 16,13 9-3-16,-12 8-1 15,3-2-2-15,6 4-1 16,-3-2 0-16,8-2-1 0,9 5 0 16,1 1 0-16,11 13-1 15,12 1 0-15,19-1 0 16,6-1 1-16,22-13 4 15,21-2 1-15,21 5 2 16,20 2 0-16,39 4-4 16,6 2 1-16,25-12 0 15,17 1 0-15,32-11 2 16,16-6-3-16,23-1 1 16,13-6 0-16,26 0-2 15,6-3 0-15,29-1 0 16,8-5-1-16,-10 0 0 15,23-4 0-15,-9-1-1 16,8 1 1-16,19 1-1 0,-6 7 0 16,12-4 1-16,-1-1-1 15,-10-2 1-15,18-5 1 16,4-5 1-16,5 2 0 16,11-11 1-16,-18-2-2 15,2-4 1-15,-5-10-1 16,7-7 0-16,-7 4 0 15,-7-8 11-15,-14 7 4 0,-13 0 4 16,-7-10 0-16,-18 1-10 16,-4-14-3-16,-30-4-3 15,-2 2 2-15,-14-4-1 16,-6 4 1-16,-9-4 0 16,-18-12 1-16,-30-10 0 15,-10-3 0-15,-24 4 0 16,-8 3 0-16,-19 7 0 15,-14-2 3-15,-31-10 5 16,-10 5 0-16,-30-7 0 16,-11 8-3-16,-21 10-6 15,-10 3-1-15,-2 6-2 0,-3-3 0 16,-9-3-2 0,10-4 1-16,-9 5-1 0,19 5-1 15,5 11-1-15,-1 6-1 16,23 13 5-16,-7 1-23 15,21 10-87-15,14 3-80 16,18 4 104-16</inkml:trace>
  <inkml:trace contextRef="#ctx0" brushRef="#br1" timeOffset="7540.934">17629 17902 482 0,'7'-4'289'15,"-8"3"-49"-15,3 1-69 16,-6-1-9-16,3 1-83 16,0 0 4-16,0 0-54 15,0 0-28-15,0 0 23 16,0 0-24-16,0 0 23 16,0 0 1-16,0 0 4 15,-1 0 2-15,-3 7-3 16,-2 1-1-16,0 4-7 15,-17 29-3-15,4-28-7 16,7 2 0-16,-6-3-3 16,0-4 1-16,4 0 1 0,2-7 1 15,3-1 3-15,5 0 0 16,3-6-1-16,2 1-1 16,5-7-7-16,3-2-2 0,5 3-4 15,4-6-2-15,5 6-1 16,1 3-1-16,6-1 1 15,-5 6 0-15,-2 3-1 16,-5 1 0-16,1 7-1 16,-4 4 1-16,-1 7 1 15,-3 2 3-15,-11 2 1 16,1 4 2-16,-10 5 0 16,6 5 1-16,-13 0 3 15,1-3 2-15,-9-4 10 16,-4-8 5-16,-6-1 10 15,-5-2 4-15,-1-2-7 16,1-3-3-16,9-6-9 16,3-2-3-16,8-6-2 15,-2 0 0-15,1-2-1 16,3-7-1-16,0-4-4 16,3 1-2-16,8-4-3 15,2 4-3-15,4 5-2 16,-1-1 0-16,4 4-2 15,4 1 0-15,6-3 0 0,1-1-1 16,6 4-2-16,0 1-1 16,0 8 1-16,3-1-1 15,1 2 3-15,0 5 2 16,-2-2 2-16,1 4 2 16,-1 3 2-16,-5 1 0 0,2-3 1 15,-1 1 2-15,-6-8 1 16,-1 0 3-16,1-5-19 15,-2-2-47-15,5-1 40 16</inkml:trace>
  <inkml:trace contextRef="#ctx0" brushRef="#br1" timeOffset="8559.512">18453 18015 399 0,'32'-3'228'16,"-32"-5"-26"-16,0 5-39 15,-2 2-40-15,-3 0-10 0,3 1-15 16,1-1-9-16,0 1-15 15,0 0-4-15,0 0-7 16,0 0-1-16,-7 1 0 16,-9 1-4-16,-28 5-13 15,24-3-7-15,-4-2-13 16,-1 5-6-16,-5-2-8 16,-1-2-2-16,-5 0-4 15,2-1 0-15,4 1-2 16,18 0 0-1,1-1-2-15,-3 6-1 0,3-8-5 16,15 0-4-16,-3 8-1 16,11-9 1-16,5 4 6 15,2 2 3-15,15-1 0 16,-1-1 1-16,6 6-1 16,-6 1 1-16,-5-2 0 0,-4 11 0 15,-3 0 0-15,-4 4-1 16,-4-4 1-16,-3-5-1 15,-7 2 0-15,-2-4 2 16,-5 8 0-16,-9-1 0 16,-3-2 2-16,-4-2 1 15,-7-4 2-15,1-1 1 16,-3-5 2-16,-1-4 1 0,3-1 2 16,-2-4-1-16,2-3-2 15,4-1-1-15,4-2-3 16,11-1 0-16,2 3-2 15,-2-1 0-15,11-1-4 16,-11-1-14-16,4-2-66 16,5-1-67-16,0 5 87 15</inkml:trace>
  <inkml:trace contextRef="#ctx0" brushRef="#br1" timeOffset="9062.186">18601 17996 481 0,'7'-9'287'0,"-1"2"-15"16,-3 2-57-16,-5 4-45 15,0-2-35-15,2 3-53 16,-1 0-14-16,1 0-17 16,0 0-4-16,-2 8 0 15,-1 12-3-15,-13 31-7 16,-1-21 0-16,15 6-4 16,-10-4-5-16,9-3-11 15,5-2-4-15,0-11-4 16,-9 7-2-16,-6-5 1 15,11-3 1-15,0-3 3 16,3-6-9-16,-2-1-53 0,-2-3-36 16,2-3-190-16,0 0 176 15</inkml:trace>
  <inkml:trace contextRef="#ctx0" brushRef="#br1" timeOffset="9767.515">19176 17994 517 0,'2'-8'290'0,"0"2"-18"16,-1 1-58-16,-1-1-24 16,-4 2-21-16,-1-1-44 15,-2 0-18-15,-7 4-26 16,2 0-6-16,-9 2-8 16,-3 2-8-16,1 3-15 0,-10-3-9 15,5 7-15-15,-3 2-6 16,-4 0-7-16,5 2-1 15,1 2-4-15,5-3 1 16,6 9-2-16,2-4-1 16,9-5-1-16,4 6-2 15,5-11-2-15,1 7 0 0,6-1 1 16,-1-5 2-16,4-2 2 31,-7-4 0-31,2 0 2 0,24-7 1 0,4-3-1 16,3-7-2-16,-12-13-6 15,5 8-6-15,-10-7-2 16,-4-2 0-16,-2 0 7 16,-4-3 3-16,0 6-3 15,1 8 1-15,-4 7-8 0,-9 4-4 0,3 11 1 16,1 2 0-16,-12 12 8 16,5 7 5-16,-26 17 9 31,12 3 6-31,-4 9 10 0,-6-3 4 15,11-2 1 1,-17 1-4-16,8-3-7 16,1 1-5-16,10-2-3 0,0 2-2 15,7-6-2-15,1 1 1 16,0-17-1-16,3-2 1 16,0-7 2-16,0-9 2 15,0 2-3-15,2-7-8 16,2-4-47-16,0-7 0 0,5-3 23 15</inkml:trace>
  <inkml:trace contextRef="#ctx0" brushRef="#br1" timeOffset="10706.374">19564 18254 190 0,'-2'-1'151'0,"1"0"7"16,0 0-43-16,0 0-7 15,0 0-12-15,0 0-3 16,1-1 11-16,0 1 1 15,-1 1 0-15,0 0-2 0,0 0-12 16,0 0-10-16,-1 0-9 16,1 0 0-1,0 0-11-15,0-1-7 0,0 0-22 16,0 0-11-16,1 0-11 16,2-10-3-16,6-15-1 15,15-37-2-15,-13 14 1 16,14-5 1-16,-5-1-2 15,4 2 1-15,-4-3-1 16,-1-1-2-16,2-5 0 0,-2-1-2 16,2 7 0-16,-3 7 0 15,-2 10 6-15,1 12 3 16,-3 6 2-16,2 3-2 16,-1 10-6-16,4 0-5 15,-3 8-7-15,3 3-1 16,6 5 1-16,-2 3 4 0,8 7 4 15,-1 4 1 1,3 8 3-16,-6-1 3 0,1 2-3 16,1-5-29-16,-11-5-101 15,0-2-189 1,-11-7 199-16</inkml:trace>
  <inkml:trace contextRef="#ctx0" brushRef="#br1" timeOffset="11032.948">19542 17961 426 0,'6'-2'242'0,"8"0"-33"0,4-1 8 0,-1-5-25 0,12 7-16 31,-1-2-20-15,-2 2-15-16,-2-2-32 16,-7-6-19-16,-4 8-40 15,-3-1-15-15,0 2-18 0,-5 2-1 0,0 2 14 16,-1-4-42-1,-7-2-132-15,1 2 108 16</inkml:trace>
  <inkml:trace contextRef="#ctx0" brushRef="#br1" timeOffset="11652.112">19944 17956 278 0,'38'-3'216'16,"-36"4"20"-16,2 6-49 16,-5-7-18-16,-4 1-35 15,5 3-13-15,-1-4-23 16,0 0-5-16,1 0-3 15,0 5-7-15,1 6-15 16,-1 2-5-16,-6 32-9 16,-5-30-4-16,-3 3-10 15,11 7-6-15,-5 0-15 0,-1 2-5 16,1-6-4 0,-5-6-2-16,5-3 0 0,2-2 2 0,6-3 1 31,0-4 0-31,4-4-32 0,-4 0-36 0,0 0-141 31,3-1 126-31</inkml:trace>
  <inkml:trace contextRef="#ctx0" brushRef="#br1" timeOffset="12671.88">20390 18007 354 0,'59'-18'226'16,"-48"16"-20"-16,-1-2-41 0,-10 0-12 0,4 2-21 16,0-2-6-1,-4 4-20-15,0 0-8 0,0 0-7 16,-1-1-6-1,-1 1-21-15,1 0-11 0,-15 0-20 16,-33 3-6 0,22 0-14-16,3 3-3 15,-4 9-6-15,-4-4-3 0,5 8-1 16,2-2 0-16,6-2-1 16,0 3-1-16,11 5-2 15,2-4 1-15,6 0 0 16,3 0 1-16,7-13 2 15,4 5 4-15,5-7 1 16,1-3 1-16,4-1 1 16,0-2-1-16,12-3-1 15,5-8 0-15,-12-9-3 16,7-7-1-16,-14-4-1 0,-8 4-1 16,8 1-1-1,-2 5-1-15,-15 0 1 0,4 4-1 16,-10 13-1-1,-10 1-5-15,7 12-4 0,-6 5 0 16,-2 9 0 0,-2 8 4-16,-5 15 4 15,-5 10 3-15,-1-1 4 0,-5 4 4 0,-3-2 5 16,3-6 1 0,1 11 6-16,7-3 1 0,4 5-2 15,0-6-1 1,0-8-8-16,0-3 0 0,4-9-2 15,0-3 2 1,3-7 3-16,-6-1 3 0,4-15 6 16,-5-2 0-16,-1-8 0 15,1-10-2-15,0-5-5 16,2-2-1-16,10-10-5 16,-1-4-3-16,-1 4-2 15,3-4-2-15,-2 1 0 16,4 10-1-16,-4-7-1 15,11 9-1-15,-4 0-1 16,3-6 0-16,19 1-1 16,-2-3 0-16,16 5-2 15,5 2 0-15,3 6 3 0,-2 0 3 16,-4 5 3 0,4 1 3-16,3 0-1 0,-5 3-1 15,5-2 0 1,-6 2 1-16,-15-2 2 0,3 1-1 15,-14 0-55 1,-3-2-39-16,4 0-170 0,-3 1 159 16</inkml:trace>
  <inkml:trace contextRef="#ctx0" brushRef="#br1" timeOffset="13351.528">21094 17920 369 0,'1'0'265'0,"0"1"27"0,-1 0-105 16,-1-1-7-1,0 0-27-15,0 0-10 0,0 0-18 16,0 0-11-1,0 0-14-15,-10 5-15 0,-10 1-27 16,-33 7-16 0,19-10-23-16,5-3-5 0,-12 4-9 15,4 2 0-15,7-1-3 16,-3-1 0-16,14 3-2 16,-3 1-1-16,16-2-2 15,3 0-2-15,2 1-4 16,4 0 0-16,3 3 1 15,5 2 3-15,12 1 4 16,4 2 1-16,12-1 0 16,8 0 0-16,-10 16 0 15,1-5 0-15,1-3 1 16,-23 2 0-16,-1-19-1 0,-13 0 0 31,-1-3 4-31,1 2 0 0,-2-4 4 0,-6 2 3 16,-20 13 15-1,-23 21 6-15,11-29 4 16,-6-5 0-16,-2-2-15 16,-3 0-6-16,14-4-5 0,18 0-2 15,9 3-1-15,0 0-24 0,-17-4-70 16,4-2 60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5T19:37:27.6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9627 16080 418 0,'-1'-1'267'16,"0"0"-30"-16,1 0-66 16,0 0-22-16,0-1-38 15,0 1-12-15,0 0-23 16,-1 0-12-16,1 0-20 15,0 0-9-15,0 0-12 0,0 1-4 16,-1 0-6-16,0 0-1 16,0 0-33-16,0 0-54 15,0 0 49-15,1-1-38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249D6-DC71-40D7-BCFB-BD1B078CA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24BF1-5ADB-4691-BF66-1D582E0BD3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F6660A-987E-415A-972F-CB9E98CF4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5187C-53D4-434F-856B-AC8BB990D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26A60-6519-4DBE-9F5C-23C969AE2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6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09AD8-C5BC-4BC3-8D63-BA5C8EA61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1EF4A5-6885-4F7A-A96D-195818588E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BBB52D-33AC-4E2C-AC11-9795E613D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C899D-9678-4E28-9FCB-B5284F0D5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E29BE-D89A-43C6-8E9F-23E5FECDA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52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C06C1-3770-432B-95C5-3DD690A64B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A715E2-8400-4018-96B9-E9C86B969C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29B60-2B8B-438F-9097-428BE412E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FB6E5-4BC2-46E7-8996-2F655DAB1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1FB9D-CF7A-445F-8ACE-9DBC605EA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521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DE25B-601F-4209-B499-7ED8FE0EF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BECC1-0B2A-4E02-9F36-DE2D5D10AD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C804F-E5A9-48D9-A62F-5951E5971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91642-F242-4A42-A814-6949290F3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9B5EC-D737-45D4-BDC3-F581360D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922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21F73-A0D2-495C-AAB9-FAA40DDDF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CEC74C-B6D8-491A-AB2C-307D1A468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DC65A-3FA9-429C-A809-7471AD1B0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91404F-836F-4C63-8DD1-764B0A5DB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3B4934-BE31-49B7-AD8F-E0EDA022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9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3B52C-1065-4DBA-8A02-A6CECED07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1FE04-579D-455B-BE98-77A199AB4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25FF5-68B4-45EF-81AE-BFA75F860B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ECCD23-201A-4C89-B67E-80524B72D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743B19-3599-4832-AEDE-C27D13291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5D502B-0969-45F4-8F2E-C38C01D76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7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7468B-3A13-4F41-8657-9C4EEA65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3F5522-651A-4C8E-9150-3C72259F0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B8B342-D89A-45EF-A894-4813972219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80BA8C-8F91-482A-AE08-D409F258D0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17DD60-38AB-423A-975D-CEC1AA0A8B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B75EB6-9376-46E8-AD4E-A722F7D17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55D81A-BAA8-4DC2-B075-A9B1F5BC3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DE6705-E1B7-4192-8622-594D17F54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1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E9D32-8EF7-4CFC-8FC2-D6BCEAA8D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5611A-683C-4EDC-A2EE-E577908E8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0419DF-F9BD-4BC6-84D5-B0B4B082B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74DDD5-3CAF-47FD-A112-52FE47776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51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5E437C-A86C-4D7C-B083-5DA3B2DD0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13E434-0522-4ADD-B84C-A6C4D9A8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F64485-F834-4B95-B0F0-56BDAD37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61A0A-7F4D-42CA-8285-C527D80B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D7713-22A3-4E98-9E05-603858EDA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FC25B4-9E04-4EE7-A617-057F52B58D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6F43CA-5C32-4B21-A9CA-7C440499A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6B6298-9FBF-4643-B1DF-9D2726F99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224190-532F-4EE5-9F79-5FF3732F7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3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42E40-073F-4C91-B11A-99B568046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D20EF9-DD2A-41AA-8F4C-6AE6A6490C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159047-02D8-4F49-878D-ECCBC5B8A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5D17AF-DB7E-441F-9550-038E28440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809C52-528A-4097-808B-9EAF8869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B72B4-A848-4A62-BB06-886B4EBE8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40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AA1B1D-A1BE-4F41-B0D9-EB3F9A7D1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53805-8802-42EA-9556-456CA60D13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E0C70-3D00-4DB1-939E-CD7064D18F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8E966-F0B6-4188-BD1B-935D94A6E31C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6DA35-5F20-4EE9-8E5A-B174D9F714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FDCE17-73E2-489C-B8B7-428DD73938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4796B-B049-4906-85D6-24FD2D385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5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4.xml"/><Relationship Id="rId5" Type="http://schemas.openxmlformats.org/officeDocument/2006/relationships/image" Target="../media/image4.png"/><Relationship Id="rId4" Type="http://schemas.openxmlformats.org/officeDocument/2006/relationships/customXml" Target="../ink/ink3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customXml" Target="../ink/ink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.xml"/><Relationship Id="rId5" Type="http://schemas.openxmlformats.org/officeDocument/2006/relationships/image" Target="../media/image12.png"/><Relationship Id="rId4" Type="http://schemas.openxmlformats.org/officeDocument/2006/relationships/customXml" Target="../ink/ink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customXml" Target="../ink/ink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7205425E-64FB-4922-BAD4-7AE240908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643" y="215874"/>
            <a:ext cx="821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Calculate the pH of a saturated solution of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AgOH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K</a:t>
            </a:r>
            <a:r>
              <a:rPr kumimoji="0" lang="en-US" altLang="en-US" sz="2400" b="0" i="0" u="none" strike="noStrike" cap="none" normalizeH="0" baseline="-3000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sp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 = 2.0 x 10¯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8</a:t>
            </a:r>
            <a:r>
              <a:rPr kumimoji="0" lang="en-US" altLang="en-US" sz="24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imes New Roman" panose="02020603050405020304" pitchFamily="18" charset="0"/>
              </a:rPr>
              <a:t>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027" name="Picture 3" descr="https://tse4.mm.bing.net/th?id=OIP.r2j8TI1HvrNauRNM6FozpwAAAA&amp;pid=Api&amp;P=0&amp;w=300&amp;h=300">
            <a:extLst>
              <a:ext uri="{FF2B5EF4-FFF2-40B4-BE49-F238E27FC236}">
                <a16:creationId xmlns:a16="http://schemas.microsoft.com/office/drawing/2014/main" id="{3F08C240-05BC-4FD9-BBF3-1D2126688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811" y="262040"/>
            <a:ext cx="2939901" cy="44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24D8070-2553-44FB-AF62-326C2D18432C}"/>
                  </a:ext>
                </a:extLst>
              </p14:cNvPr>
              <p14:cNvContentPartPr/>
              <p14:nvPr/>
            </p14:nvContentPartPr>
            <p14:xfrm>
              <a:off x="303480" y="824400"/>
              <a:ext cx="4911120" cy="55166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24D8070-2553-44FB-AF62-326C2D1843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4120" y="815040"/>
                <a:ext cx="4929840" cy="553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89940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CD2B88-4EC4-4DDD-AEE1-F8539F2CB661}"/>
              </a:ext>
            </a:extLst>
          </p:cNvPr>
          <p:cNvSpPr/>
          <p:nvPr/>
        </p:nvSpPr>
        <p:spPr>
          <a:xfrm>
            <a:off x="81962" y="161729"/>
            <a:ext cx="118513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Calculate the concentration of copper(II) ion in Cu(OH)</a:t>
            </a:r>
            <a:r>
              <a:rPr lang="en-US" sz="2400" baseline="-25000" dirty="0"/>
              <a:t>2</a:t>
            </a:r>
            <a:r>
              <a:rPr lang="en-US" sz="2400" dirty="0"/>
              <a:t>, in ppm, that can remain at equilibrium in a solution having a [OH</a:t>
            </a:r>
            <a:r>
              <a:rPr lang="en-US" sz="2400" baseline="30000" dirty="0"/>
              <a:t>-</a:t>
            </a:r>
            <a:r>
              <a:rPr lang="en-US" sz="2400" dirty="0"/>
              <a:t>] = 1.0 x 10</a:t>
            </a:r>
            <a:r>
              <a:rPr lang="en-US" sz="2400" baseline="30000" dirty="0"/>
              <a:t>-4</a:t>
            </a:r>
            <a:r>
              <a:rPr lang="en-US" sz="2400" dirty="0"/>
              <a:t> M.  </a:t>
            </a:r>
            <a:r>
              <a:rPr lang="en-US" sz="2400" dirty="0" err="1"/>
              <a:t>K</a:t>
            </a:r>
            <a:r>
              <a:rPr lang="en-US" sz="2400" baseline="-25000" dirty="0" err="1"/>
              <a:t>sp</a:t>
            </a:r>
            <a:r>
              <a:rPr lang="en-US" sz="2400" dirty="0"/>
              <a:t> = 1.6 x 10</a:t>
            </a:r>
            <a:r>
              <a:rPr lang="en-US" sz="2400" baseline="30000" dirty="0"/>
              <a:t>-19</a:t>
            </a:r>
            <a:r>
              <a:rPr lang="en-US" sz="2400" dirty="0"/>
              <a:t>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24CEF25-79D6-44ED-B37D-C20F729D189F}"/>
                  </a:ext>
                </a:extLst>
              </p14:cNvPr>
              <p14:cNvContentPartPr/>
              <p14:nvPr/>
            </p14:nvContentPartPr>
            <p14:xfrm>
              <a:off x="417600" y="1026720"/>
              <a:ext cx="8184240" cy="3483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24CEF25-79D6-44ED-B37D-C20F729D189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8240" y="1017360"/>
                <a:ext cx="8202960" cy="3502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6E8E6F9-2059-47D2-AC6E-0ED1F6557111}"/>
                  </a:ext>
                </a:extLst>
              </p14:cNvPr>
              <p14:cNvContentPartPr/>
              <p14:nvPr/>
            </p14:nvContentPartPr>
            <p14:xfrm>
              <a:off x="4885200" y="3947760"/>
              <a:ext cx="1517040" cy="5756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6E8E6F9-2059-47D2-AC6E-0ED1F655711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5840" y="3938400"/>
                <a:ext cx="1535760" cy="59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7C6C216-9552-47D2-B53F-D3A21115187A}"/>
                  </a:ext>
                </a:extLst>
              </p14:cNvPr>
              <p14:cNvContentPartPr/>
              <p14:nvPr/>
            </p14:nvContentPartPr>
            <p14:xfrm>
              <a:off x="6614640" y="3808080"/>
              <a:ext cx="2930040" cy="1911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7C6C216-9552-47D2-B53F-D3A21115187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605280" y="3798720"/>
                <a:ext cx="2948760" cy="193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DA71E0F-343E-4F01-B4A0-8510C896DFA0}"/>
                  </a:ext>
                </a:extLst>
              </p14:cNvPr>
              <p14:cNvContentPartPr/>
              <p14:nvPr/>
            </p14:nvContentPartPr>
            <p14:xfrm>
              <a:off x="7184880" y="5413320"/>
              <a:ext cx="2831040" cy="5036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DA71E0F-343E-4F01-B4A0-8510C896DFA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75520" y="5403960"/>
                <a:ext cx="2849760" cy="52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0194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C419DF6-BF29-45D0-85BB-D30239D6DA0A}"/>
              </a:ext>
            </a:extLst>
          </p:cNvPr>
          <p:cNvSpPr/>
          <p:nvPr/>
        </p:nvSpPr>
        <p:spPr>
          <a:xfrm>
            <a:off x="158802" y="123683"/>
            <a:ext cx="118590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Calculate the [Ag</a:t>
            </a:r>
            <a:r>
              <a:rPr lang="en-US" sz="2400" baseline="30000" dirty="0"/>
              <a:t>+</a:t>
            </a:r>
            <a:r>
              <a:rPr lang="en-US" sz="2400" dirty="0"/>
              <a:t>] needed to begin precipitation for a 500. ppm solution containing sulfide ion.  The </a:t>
            </a:r>
            <a:r>
              <a:rPr lang="en-US" sz="2400" dirty="0" err="1"/>
              <a:t>K</a:t>
            </a:r>
            <a:r>
              <a:rPr lang="en-US" sz="2400" baseline="-25000" dirty="0" err="1"/>
              <a:t>sp</a:t>
            </a:r>
            <a:r>
              <a:rPr lang="en-US" sz="2400" dirty="0"/>
              <a:t> = 1.6 x 10</a:t>
            </a:r>
            <a:r>
              <a:rPr lang="en-US" sz="2400" baseline="30000" dirty="0"/>
              <a:t>-49</a:t>
            </a:r>
            <a:r>
              <a:rPr lang="en-US" sz="2400" dirty="0"/>
              <a:t>.  (Note that precipitation will begin once the equilibrium concentration is achieved.)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6BA84FA-E21E-4D53-BF32-731A0CB105B2}"/>
                  </a:ext>
                </a:extLst>
              </p14:cNvPr>
              <p14:cNvContentPartPr/>
              <p14:nvPr/>
            </p14:nvContentPartPr>
            <p14:xfrm>
              <a:off x="562049" y="1797139"/>
              <a:ext cx="7175880" cy="2259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6BA84FA-E21E-4D53-BF32-731A0CB105B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2689" y="1787779"/>
                <a:ext cx="7194600" cy="227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1F46335-ECDA-41E1-BD9C-CDF9CC5F0000}"/>
                  </a:ext>
                </a:extLst>
              </p14:cNvPr>
              <p14:cNvContentPartPr/>
              <p14:nvPr/>
            </p14:nvContentPartPr>
            <p14:xfrm>
              <a:off x="699209" y="4249459"/>
              <a:ext cx="5189040" cy="2053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1F46335-ECDA-41E1-BD9C-CDF9CC5F000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9849" y="4240099"/>
                <a:ext cx="5207760" cy="207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87323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0CD945-A208-4C7D-AE2C-EF2D110BF8B2}"/>
              </a:ext>
            </a:extLst>
          </p:cNvPr>
          <p:cNvSpPr/>
          <p:nvPr/>
        </p:nvSpPr>
        <p:spPr>
          <a:xfrm>
            <a:off x="174172" y="126143"/>
            <a:ext cx="11810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333333"/>
                </a:solidFill>
                <a:effectLst/>
              </a:rPr>
              <a:t>What is the pH of a saturated solution of manganese(II) hydroxide (</a:t>
            </a:r>
            <a:r>
              <a:rPr lang="en-US" sz="2400" b="0" i="0" dirty="0" err="1">
                <a:solidFill>
                  <a:srgbClr val="333333"/>
                </a:solidFill>
                <a:effectLst/>
              </a:rPr>
              <a:t>K</a:t>
            </a:r>
            <a:r>
              <a:rPr lang="en-US" sz="2400" b="0" i="0" baseline="-25000" dirty="0" err="1">
                <a:solidFill>
                  <a:srgbClr val="333333"/>
                </a:solidFill>
                <a:effectLst/>
              </a:rPr>
              <a:t>sp</a:t>
            </a:r>
            <a:r>
              <a:rPr lang="en-US" sz="2400" b="0" i="0" dirty="0">
                <a:solidFill>
                  <a:srgbClr val="333333"/>
                </a:solidFill>
                <a:effectLst/>
              </a:rPr>
              <a:t> = </a:t>
            </a:r>
            <a:r>
              <a:rPr lang="en-US" sz="2400" dirty="0"/>
              <a:t>4.6 x 10</a:t>
            </a:r>
            <a:r>
              <a:rPr lang="en-US" sz="2400" baseline="30000" dirty="0"/>
              <a:t>-14</a:t>
            </a:r>
            <a:r>
              <a:rPr lang="en-US" sz="2400" b="0" i="0" dirty="0">
                <a:solidFill>
                  <a:srgbClr val="333333"/>
                </a:solidFill>
                <a:effectLst/>
              </a:rPr>
              <a:t>).</a:t>
            </a:r>
            <a:endParaRPr lang="en-US" sz="2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1403ADC-8F93-418E-A6CF-9EE78741E20F}"/>
                  </a:ext>
                </a:extLst>
              </p14:cNvPr>
              <p14:cNvContentPartPr/>
              <p14:nvPr/>
            </p14:nvContentPartPr>
            <p14:xfrm>
              <a:off x="573120" y="695520"/>
              <a:ext cx="7021800" cy="60696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1403ADC-8F93-418E-A6CF-9EE78741E20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3760" y="686160"/>
                <a:ext cx="7040520" cy="608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74290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A8FFCB8-C26A-4CC6-8787-5E9877554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312" y="98118"/>
            <a:ext cx="11810360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Barium sulfate is used in medical imaging of the gastrointestinal tract. Its solubility product is 1.08 × 10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−10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at 25 °C, so it is ideally suited for this purpose because of its low solubility when a “barium milkshake” is consumed by a patient. The pathway of the sparingly soluble salt can be easily monitored by x-rays. Will barium sulfate precipitate if 12.5 mL of 0.0025 M Na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SO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4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is added to 100 mL of 3.30 × 10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−4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M BaCl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? 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F45AD9-0CA9-4BB2-937E-2CA1F96F9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9608" y="1637541"/>
            <a:ext cx="3188126" cy="2942144"/>
          </a:xfrm>
          <a:prstGeom prst="rect">
            <a:avLst/>
          </a:prstGeom>
        </p:spPr>
      </p:pic>
      <p:pic>
        <p:nvPicPr>
          <p:cNvPr id="2053" name="Picture 5" descr="https://s3.amazonaws.com/classconnection/422/flashcards/7361422/png/screen_shot_2016-03-18_at_71005_pm-1538C0020E57518C8FC-thumb400.png">
            <a:extLst>
              <a:ext uri="{FF2B5EF4-FFF2-40B4-BE49-F238E27FC236}">
                <a16:creationId xmlns:a16="http://schemas.microsoft.com/office/drawing/2014/main" id="{EBB2DD93-AC86-4F2B-B840-B0399EEAA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66" y="2143125"/>
            <a:ext cx="20574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5A1AAFE-6675-4F4A-92C4-D79C5D34662F}"/>
                  </a:ext>
                </a:extLst>
              </p14:cNvPr>
              <p14:cNvContentPartPr/>
              <p14:nvPr/>
            </p14:nvContentPartPr>
            <p14:xfrm>
              <a:off x="3462840" y="5784120"/>
              <a:ext cx="3240" cy="50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5A1AAFE-6675-4F4A-92C4-D79C5D34662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53480" y="5774760"/>
                <a:ext cx="219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F08786D-B68F-47A3-A025-E4492E7157CC}"/>
                  </a:ext>
                </a:extLst>
              </p14:cNvPr>
              <p14:cNvContentPartPr/>
              <p14:nvPr/>
            </p14:nvContentPartPr>
            <p14:xfrm>
              <a:off x="76680" y="447480"/>
              <a:ext cx="8845560" cy="61336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F08786D-B68F-47A3-A025-E4492E7157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320" y="438120"/>
                <a:ext cx="8864280" cy="615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9441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C4AA34-F0F8-4D33-B1BC-C487D827FEFA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69258" y="155214"/>
            <a:ext cx="11694781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A sample of groundwater that has percolated through a layer of gypsum (CaSO</a:t>
            </a:r>
            <a:r>
              <a:rPr kumimoji="0" lang="en-US" altLang="en-US" sz="24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4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 with        </a:t>
            </a:r>
            <a:endParaRPr lang="en-US" altLang="en-US" sz="2400" dirty="0">
              <a:solidFill>
                <a:srgbClr val="000000"/>
              </a:solidFill>
              <a:latin typeface="+mn-lt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K</a:t>
            </a:r>
            <a:r>
              <a:rPr kumimoji="0" lang="en-US" altLang="en-US" sz="2400" b="0" i="0" u="none" strike="noStrike" cap="none" normalizeH="0" baseline="-2500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sp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= 4.9 × 10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–5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) is found to be 8.4 × 10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–5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M</a:t>
            </a:r>
            <a:r>
              <a:rPr kumimoji="0" lang="en-US" altLang="en-US" sz="24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in Ca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2+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and 7.2 × 10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–5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M in SO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4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2–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. Will</a:t>
            </a:r>
            <a:r>
              <a:rPr kumimoji="0" lang="en-US" altLang="en-US" sz="24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 </a:t>
            </a:r>
            <a:r>
              <a:rPr lang="en-US" altLang="en-US" sz="2400" dirty="0">
                <a:solidFill>
                  <a:srgbClr val="000000"/>
                </a:solidFill>
                <a:latin typeface="+mn-lt"/>
                <a:cs typeface="Tahoma" panose="020B0604030504040204" pitchFamily="34" charset="0"/>
              </a:rPr>
              <a:t>a p</a:t>
            </a:r>
            <a:r>
              <a:rPr kumimoji="0" lang="en-US" altLang="en-US" sz="24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recipitate form from this groundwater sample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?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</a:p>
        </p:txBody>
      </p:sp>
      <p:pic>
        <p:nvPicPr>
          <p:cNvPr id="4" name="Picture 2" descr="https://tse2.mm.bing.net/th?id=OIP.F2tcOqrndtC7BqtfbC3POAHaDz&amp;pid=Api&amp;P=0&amp;w=378&amp;h=195">
            <a:extLst>
              <a:ext uri="{FF2B5EF4-FFF2-40B4-BE49-F238E27FC236}">
                <a16:creationId xmlns:a16="http://schemas.microsoft.com/office/drawing/2014/main" id="{9175F8A5-BDAA-449A-B21C-28FE5E5D2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096" y="964710"/>
            <a:ext cx="4361969" cy="223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4BEFB7A-5EFA-4292-90F3-0ACD4DF8F8AA}"/>
                  </a:ext>
                </a:extLst>
              </p14:cNvPr>
              <p14:cNvContentPartPr/>
              <p14:nvPr/>
            </p14:nvContentPartPr>
            <p14:xfrm>
              <a:off x="502200" y="1531440"/>
              <a:ext cx="4539960" cy="3763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4BEFB7A-5EFA-4292-90F3-0ACD4DF8F8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840" y="1522080"/>
                <a:ext cx="4558680" cy="378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476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1CD9A3C-2797-4DF1-9DB9-9ACC081A8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93" y="458559"/>
            <a:ext cx="1177962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The solubility of CaF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(molar mass 78.1) at 18°C is reported to be 1.6 mg per 100 mL of water. Calculate the value of </a:t>
            </a:r>
            <a:r>
              <a:rPr kumimoji="0" lang="en-US" altLang="en-US" sz="24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K</a:t>
            </a:r>
            <a:r>
              <a:rPr kumimoji="0" lang="en-US" altLang="en-US" sz="2400" b="0" i="1" u="none" strike="noStrike" cap="none" normalizeH="0" baseline="-3000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sp</a:t>
            </a:r>
            <a:r>
              <a:rPr kumimoji="0" lang="en-US" altLang="en-US" sz="2400" b="0" i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 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cs typeface="Tahoma" panose="020B0604030504040204" pitchFamily="34" charset="0"/>
              </a:rPr>
              <a:t>under these conditions.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FEBD981-E946-424B-9B44-3F721830A79B}"/>
                  </a:ext>
                </a:extLst>
              </p14:cNvPr>
              <p14:cNvContentPartPr/>
              <p14:nvPr/>
            </p14:nvContentPartPr>
            <p14:xfrm>
              <a:off x="219600" y="1583280"/>
              <a:ext cx="9101160" cy="3173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FEBD981-E946-424B-9B44-3F721830A79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0240" y="1573920"/>
                <a:ext cx="9119880" cy="319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2232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94DD251-81CA-4E8C-BF89-EBDEF54A90E4}"/>
              </a:ext>
            </a:extLst>
          </p:cNvPr>
          <p:cNvSpPr/>
          <p:nvPr/>
        </p:nvSpPr>
        <p:spPr>
          <a:xfrm>
            <a:off x="274064" y="362448"/>
            <a:ext cx="11659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25.0 mL of 0.0020 M potassium chromate are mixed with 75.0 mL of 0.000125 M lead(II) nitrate.  Will a precipitate of lead(II) chromate form. 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K</a:t>
            </a:r>
            <a:r>
              <a:rPr lang="en-US" sz="2400" b="0" i="0" baseline="-25000" dirty="0" err="1">
                <a:solidFill>
                  <a:srgbClr val="000000"/>
                </a:solidFill>
                <a:effectLst/>
              </a:rPr>
              <a:t>sp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 of lead(II) chromate is 1.8 x 10</a:t>
            </a:r>
            <a:r>
              <a:rPr lang="en-US" sz="2400" b="0" i="0" baseline="30000" dirty="0">
                <a:solidFill>
                  <a:srgbClr val="000000"/>
                </a:solidFill>
                <a:effectLst/>
              </a:rPr>
              <a:t>-14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</a:t>
            </a:r>
            <a:endParaRPr lang="en-US" sz="24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96C82A1-7E14-4579-A46F-DA907813B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696" y="3468903"/>
            <a:ext cx="118359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1AA7940-3B35-4D09-A486-E7CFB6B6A613}"/>
                  </a:ext>
                </a:extLst>
              </p14:cNvPr>
              <p14:cNvContentPartPr/>
              <p14:nvPr/>
            </p14:nvContentPartPr>
            <p14:xfrm>
              <a:off x="888120" y="1256040"/>
              <a:ext cx="9067680" cy="22604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1AA7940-3B35-4D09-A486-E7CFB6B6A61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8760" y="1246680"/>
                <a:ext cx="9086400" cy="227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E47B1CB-861D-46B3-8A26-CAAF9A8B38D9}"/>
                  </a:ext>
                </a:extLst>
              </p14:cNvPr>
              <p14:cNvContentPartPr/>
              <p14:nvPr/>
            </p14:nvContentPartPr>
            <p14:xfrm>
              <a:off x="865440" y="3737160"/>
              <a:ext cx="10747440" cy="21157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E47B1CB-861D-46B3-8A26-CAAF9A8B38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56080" y="3727800"/>
                <a:ext cx="10766160" cy="213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5702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AC2BB0-C984-4AC8-9D9D-6EF246FF57D3}">
  <ds:schemaRefs>
    <ds:schemaRef ds:uri="http://purl.org/dc/dcmitype/"/>
    <ds:schemaRef ds:uri="330354a9-d728-46c7-abbf-3220e4bf05e8"/>
    <ds:schemaRef ds:uri="http://schemas.microsoft.com/office/2006/documentManagement/types"/>
    <ds:schemaRef ds:uri="http://schemas.microsoft.com/sharepoint/v3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f89d419-4ffd-47bb-9324-452bed66a7b5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2A8DF21-8B05-4BE1-8559-BA9307A9C9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621227-C14E-47E8-B6C3-BFBF7CA549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358</Words>
  <Application>Microsoft Office PowerPoint</Application>
  <PresentationFormat>Widescreen</PresentationFormat>
  <Paragraphs>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13</cp:revision>
  <dcterms:created xsi:type="dcterms:W3CDTF">2021-04-15T01:40:29Z</dcterms:created>
  <dcterms:modified xsi:type="dcterms:W3CDTF">2021-04-15T22:00:48Z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