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sldIdLst>
    <p:sldId id="280" r:id="rId6"/>
    <p:sldId id="307" r:id="rId7"/>
    <p:sldId id="308" r:id="rId8"/>
    <p:sldId id="270" r:id="rId9"/>
    <p:sldId id="271" r:id="rId10"/>
    <p:sldId id="281" r:id="rId11"/>
    <p:sldId id="284" r:id="rId12"/>
    <p:sldId id="303" r:id="rId13"/>
    <p:sldId id="375" r:id="rId14"/>
    <p:sldId id="376" r:id="rId15"/>
    <p:sldId id="377" r:id="rId16"/>
    <p:sldId id="378" r:id="rId17"/>
    <p:sldId id="380" r:id="rId18"/>
    <p:sldId id="381" r:id="rId19"/>
    <p:sldId id="379" r:id="rId20"/>
    <p:sldId id="37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70" d="100"/>
          <a:sy n="70" d="100"/>
        </p:scale>
        <p:origin x="60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28.31858" units="1/cm"/>
          <inkml:channelProperty channel="Y" name="resolution" value="28.36879" units="1/cm"/>
        </inkml:channelProperties>
      </inkml:inkSource>
      <inkml:timestamp xml:id="ts0" timeString="2017-02-26T23:50:49.472"/>
    </inkml:context>
    <inkml:brush xml:id="br0">
      <inkml:brushProperty name="width" value="0.05292" units="cm"/>
      <inkml:brushProperty name="height" value="0.05292" units="cm"/>
      <inkml:brushProperty name="color" value="#0000FF"/>
    </inkml:brush>
  </inkml:definitions>
  <inkml:trace contextRef="#ctx0" brushRef="#br0">15002 14264</inkml:trace>
  <inkml:trace contextRef="#ctx0" brushRef="#br0" timeOffset="1">15002 14264</inkml:trace>
  <inkml:trace contextRef="#ctx0" brushRef="#br0" timeOffset="2">15002 14264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0-11T15:53:56.70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17802 11525 249 0,'8'-10'185'0,"0"1"21"0,0 1-33 15,-3-2-54-15,6 2-13 16,-3-3-19-16,-2 2-5 16,2 1-7-16,0-4-2 15,-1 1 0-15,-3-2 2 16,-3-1 3-16,-7 5 0 16,3-3-2-16,-3 2-2 15,-3 1-5 1,-2-1-3-16,-15 3-11 15,-4 2-8-15,-12 4-17 16,-2 1-8-16,-6 6-11 16,-4 5-5-16,-8 8-3 15,-2 6-2-15,-7 9 0 16,-4 8 0-16,7 4 5 0,-2 1 1 16,17 0 5-16,-1-2 3 15,14-2 0-15,9 0 0 16,1 0 4-16,11 3-1 15,8 8 0-15,3 0-2 16,15 6-4-16,0-5-2 0,12-6-3 16,5-2 1-16,12-12 0 15,13-2 1-15,8-9 4 16,9-8 4-16,13-9 5 16,4-7 2-16,6-13-1 15,-3-4-3-15,-4-14-2 16,5 0-1-16,-13-8-3 15,0-1 1-15,-15-5-2 16,-9-4-1-16,-7-2-1 0,-9-1 1 16,-9 7 10-16,-5 1 11 15,-7 2 7-15,-3 1 2 16,-7 1-6-16,-4-3-6 16,-11-6-3-16,-7 0 0 15,-11-5-5-15,-8 6-5 16,-6 10-7-16,-1 5-4 15,-21 13-3-15,-7 6 0 16,-11 11-3-16,-3 5 0 0,12 8 0 16,11 5 0-16,3 8 0 15,1 1 1-15,7 10-1 16,-3 1 0-16,16 0-2 16,13-1 0-16,9-7 0 15,6-3 0-15,12-7 11 16,3-3-17-16,13-5-76 15,12-2 70-15,16-7-20 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4-13T02:23:08.747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230">
        <inkml:traceFormat>
          <inkml:channel name="X" type="integer" max="12372" units="cm"/>
          <inkml:channel name="Y" type="integer" max="6960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1" timeString="2020-04-13T02:31:01.703"/>
    </inkml:context>
  </inkml:definitions>
  <inkml:trace contextRef="#ctx0" brushRef="#br0">4881 9498 221 0,'-1'-1'177'0,"-1"0"39"15,2 0-44-15,0 0-56 16,0 0-15-16,0 0-25 16,0 0-12-16,0-1-6 15,0 1 6-15,0 0 11 16,0 0 2-16,0 0-6 15,0 0-6-15,0 0-13 16,0 0-2-16,0 0-6 16,0 0-6-16,0-1-9 15,0 1-6-15,0 0-11 0,0 1-3 16,-1 0-4-16,1 0 1 16,0 11-2-16,-1 6 1 15,0 31-1-15,-8-28-1 16,1-1 1-16,3 4 0 15,0 0 3-15,3-2 11 16,-1-1 12-16,-8-6 3 16,4-1 4-16,1-3-9 0,3-2-5 15,5-2 5-15,4-9-2 16,-2-3-1-16,2-10-7 16,5 2-10-16,-6-5-4 15,0 1-2-15,3 0 0 16,-3-2-1-16,1 2-1 15,-2-2-1-15,-1 2-6 16,2 2-1-16,-3 1 0 16,2-1 2-16,-1 3 2 15,-5 1-1-15,-3 5-3 16,3 2-2-16,-4 4-2 16,-1 1 0-16,3 0 3 15,-5 0 3-15,3 3 4 16,1 0 1-16,-7 0 0 15,6 2 1-15,-1 0-2 0,-9 0 0 16,5 2 0-16,-7 2 0 16,2 1-1-16,1 4-1 15,-2 3 0-15,0 5 1 16,-6 2 1-16,7 7 2 16,-2 3 0-16,0-1 1 15,2 4 2-15,0-3 1 16,9-6 7-16,-4 3 2 15,6-6 2-15,-2-1 2 0,1 4-4 16,7-4-2-16,4-1-3 16,2-1-1-16,8-1-2 15,4 1 0-15,9-1 0 16,12-2-1-16,2-6-1 16,0 0-1-16,-5-5 1 15,-7-3 0-15,-9-6 1 16,-1-6 1-16,-2-5 1 15,2-1 0-15,-1-4 3 16,0-4-20-16,-3 1-130 16,-2 2-318-16,-1 7 301 15</inkml:trace>
  <inkml:trace contextRef="#ctx0" brushRef="#br0" timeOffset="1499.969">5357 9561 252 0,'2'-6'163'0,"0"2"16"15,1-3-1-15,-1 3-12 16,1-2-8-16,-1 2-25 16,-1 1-11-16,-1 0-12 15,0 1-5-15,0 1-9 16,0 0-6-16,0 0-23 15,4-2-11-15,-4 2-22 16,0 0-8-16,0 1-12 16,0 2-5-16,-6 26-4 15,-5 43-1-15,-3-25-1 16,4 3 0-16,1 1 1 0,-8-7 1 16,6-2 0-16,-4-5-1 15,-1-4 1-15,2-2-1 16,0-7 1-16,4-3 0 15,2-8 2-15,3-2 0 16,3-6 3-16,0-5 0 16,4-8-28-16,0-3-61 15,6-8 52-15</inkml:trace>
  <inkml:trace contextRef="#ctx0" brushRef="#br0" timeOffset="1900.649">5799 9451 749 0,'16'-9'384'0,"-11"3"-110"16,0-1-41-16,-7 6-83 15,0 1-34-15,2 7-46 16,-1-7-19-16,0 0-6 0,-4 19-6 16,-12 35-2-16,6-26-2 15,8 9-9-15,-5 3-6 16,-7 0-9-16,3-1-4 16,-4 3 0-16,-3-5-2 15,4 0 0-15,-2 1 0 16,1-5 0-16,0-4 0 15,1-3 0-15,2-5 1 16,4-4-1-16,0-2 0 0,-11-7 0 16,14-1 7-16,2-7-58 15,0-5-60-15,15-8-254 16,-19-1 225-16</inkml:trace>
  <inkml:trace contextRef="#ctx0" brushRef="#br0" timeOffset="2233.567">5423 9746 557 0,'-8'1'362'15,"7"-2"31"-15,-1 1-112 16,4-3-69-16,-2 2-42 16,0 0-70-16,0 0-17 15,14-3-24-15,9-3-8 16,33-7-8-16,-28 7-6 16,0-1-11-16,0-2-4 15,1 2-7-15,3 2-2 0,-2-2-6 16,0 4-1-16,-5-4 3 15,-2-1-21-15,-4 3-137 16,-2-2-133-16,-3 2 167 16</inkml:trace>
  <inkml:trace contextRef="#ctx0" brushRef="#br0" timeOffset="3000.729">5909 10000 673 0,'-2'-6'364'0,"-2"1"-103"16,2-2-98-16,3 2-34 16,0 0-63-16,2 2-15 15,-3 2-9-15,0 0 3 16,0 0 2-16,8-1-5 0,11-1-13 16,26 0-9-16,-24 6-8 15,-2 2-3-15,-2 0-2 16,-2 2-1-16,-4 3-1 15,-2-2 0-15,-8 4 4 16,-11 2 2-16,2-2 4 16,0 1 1-16,-4 1-2 15,6-1-1-15,-11 1-5 16,-4-2-1-16,2-2-2 16,1-1 0-16,4-2-1 15,0-2 1-15,5-3 0 16,2-2-2-16,2-1 0 15,5-2-3-15,4 0-1 16,-4 2 0-16,0-1 0 0,0 1 0 16,6 0 1-1,7-1-1-15,6 0 1 0,39-1-1 16,-40 6 0-16,-1 6 0 16,0 2-1-16,-15 1 0 15,11 3 0-15,-1-2 0 16,-7 5 0-16,-2 2 0 15,-6 1 1-15,-15 0 1 16,10-1 2-16,-2 2 0 0,-2-3 2 16,10 0-1-16,-20-2 18 15,-2-2 10-15,-7-4 15 16,-1-3 7-16,-2 0-10 16,4-6-5-16,-4-6-9 15,7-2-4-15,-2-7-6 16,-4-2-3-16,7-3-6 15,-3 0-6-15,7 0-5 16,2 2 7-16,5 2-59 16,4-1-56-16,6 3 73 15</inkml:trace>
  <inkml:trace contextRef="#ctx0" brushRef="#br0" timeOffset="3932.986">6847 9498 494 0,'9'-7'320'15,"-7"2"-2"-15,-4 3-88 16,2 3-87-16,-1-1-38 16,0 0-43-16,0 0-2 15,-6 16-9-15,-12 32-1 0,17-23 1 16,1 3-5-16,-6-2-11 16,7 3-6-16,-7-6-12 15,-1-4-3-15,10 1-4 16,0-4-1-16,-2-6 0 15,3-4 1-15,-1-6 5 16,2-4 1-16,5-6-1 16,-8-7 0-16,5-10-4 15,-4-1 0-15,-2-10 0 16,7 4-2-16,-9 5-4 16,-1 4-4-16,-5 9-5 15,1 8-4-15,-4 5-2 16,-4 8-2-16,0 8 3 15,-8 6 3-15,-7 6 2 16,-1 5 2-16,-7 3 1 16,2 4 0-16,4 2 0 0,1 0 1 15,8 0 0-15,4-6 1 16,8-2-1-16,2-7 0 16,7-1-1-16,3-2-2 15,8 0 2-15,-2-1-1 16,12-4 2-16,1-2 1 15,4-4 2-15,7 0 0 16,1-6 1-16,5-2 1 16,2-4 12-16,-3-5 2 0,-2-4 1 15,-7-1-2-15,-3 1-11 16,0 0-3-16,-4 1 22 16,-2 1-44-16,-5-2-151 15,-3 2 127-15</inkml:trace>
  <inkml:trace contextRef="#ctx0" brushRef="#br0" timeOffset="4466.176">7404 9475 838 0,'0'-7'452'0,"-3"2"-117"16,-3 7-157-16,-6 5-32 15,-2 6-59-15,-10 3-12 16,-2 7-16-16,6 6-4 16,-8 6-11-16,7 5-4 15,-4 4-8-15,-3-3-4 16,2-1-8-16,0-8-4 0,9-1-5 15,2-2-3-15,13-2-2 16,4-1-1-16,8-6 0 16,3-5 1-16,6-2 0 15,4-4-1-15,3-5 2 16,0-2-1-16,-1-8 1 16,5-5 0-16,4-11 1 15,5-3-1-15,3-5 1 16,-10-7 0-16,-6 0 1 15,-5-5 0-15,-10-6 1 16,-4 4 0-16,-7 4-3 16,-4 6-1-16,-7 11-4 15,-3 6 0-15,-7 6-3 16,-2 4-2-16,-3 4-1 16,-3 3 1-16,3 5 1 0,-1 1 0 15,5 3-1-15,-1-3 0 16,0-3-22-16,9-2-31 15,1-4-93-15,8-2 93 16</inkml:trace>
  <inkml:trace contextRef="#ctx0" brushRef="#br0" timeOffset="5416.571">7572 9934 523 0,'29'-12'325'0,"-29"14"-44"0,-2 3-90 15,-1 0-37-15,2-5-53 16,0 0-18-16,0 1-21 16,-2 8-7-16,-2 1-10 15,1 0-4-15,-16 30-7 16,13-24-3-16,-1 1-8 15,-3-3-5-15,-4-2-6 16,6-3-2-16,2-5 0 16,0 1 2-16,12-9 1 15,-3-1-1-15,6-9-5 16,7-4-4-16,1-2-6 16,5-1-1-16,4 5-4 15,2 2 0-15,3 5 1 16,-5 6-1-16,-4 2 1 15,-6 3-2-15,-2 6 2 16,0 2 1-16,-3 7 3 0,-2 2 0 16,-5 9 3-16,-3 2 0 15,-5 0 0-15,-5 0 2 16,-11-7 1-16,3 1 0 16,-6-3 2-16,-1 5-1 15,-2-5 3-15,-6-2 0 0,-2-10 1 16,0-1 1-16,3-4-1 15,0-1 0-15,2-3 0 16,0-9-1-16,7-8-1 16,6 3-2-16,6 1-5 15,8 2-3-15,3 8-8 16,5-3-2-16,4 0 0 16,-1 3 1-16,7 0 8 15,1 4 1-15,8 6 3 16,1 1 1-16,-6 5-1 15,9 0 1-15,-1 2 0 16,-1 1 0-16,6-3 0 16,-7 0 1-16,-1-3 1 15,2-3-1-15,-3-2 1 16,-3-5 23-16,0-5-78 0,-1-1-2 16,13-11 34-16</inkml:trace>
  <inkml:trace contextRef="#ctx0" brushRef="#br0" timeOffset="6495.812">8212 9504 326 0,'3'-3'263'0,"-1"1"63"16,0 1-45-16,-2 0-75 15,0 1-34-15,0 0-63 16,-1 0-28-16,-1 7-32 16,-7 16-10-16,-10 37-6 15,12-27-5-15,-5 4-6 16,2 3-2-16,-11-7-7 16,10 6-3-16,-2-7-3 15,0-2-1-15,2 0 0 16,-4-5 0-16,1-2 1 0,1-3 0 15,3-7 1-15,3-2 0 16,4-8 4-16,0-1-8 16,3-4-78-16,0 1-74 15,0 0 87-15</inkml:trace>
  <inkml:trace contextRef="#ctx0" brushRef="#br0" timeOffset="6881.224">8620 9441 817 0,'-1'0'424'15,"-2"0"-139"-15,-3 0-112 16,6 0-29-16,-1 0-65 15,0 0-18-15,0 0-14 16,-1 10-3-16,-2 8-5 16,-13 29-1-16,11-20-8 15,-2 3-5-15,0 8-8 0,-3 5-2 16,1-3-6-16,2 5-2 16,-2-7-1-16,2-1-1 15,-1-4 0-15,2-2 0 16,-8-2 0-16,7-4 1 15,1-3 0-15,1-4 1 16,6-3-1-16,-6-2 1 16,-2-6-15-16,2-1-44 0,1-9-174 15,1-5 151-15</inkml:trace>
  <inkml:trace contextRef="#ctx0" brushRef="#br0" timeOffset="7165.182">8276 9706 770 0,'-5'-3'464'16,"5"0"-85"-16,5-1-155 15,10 1-49-15,7 3-86 0,6 2-17 16,2-1-25-16,4 5-10 16,-13-1-14-16,10 1-8 15,-1 4-6-15,-6-3-2 16,7 0 34-16,-14-2-41 16,-7-8-32-16,-1 3 32 15</inkml:trace>
  <inkml:trace contextRef="#ctx0" brushRef="#br0" timeOffset="8496.902">9864 9534 583 0,'0'-1'323'0,"0"0"-66"15,0 0-36-15,0 0-55 16,0 0-31-16,0 0-37 15,0 1-17-15,0 0-28 16,0 0-8-16,4 23-5 16,-2 33 3-16,-10-22-7 15,0 5-1-15,-4 3-9 16,-2-3-8-16,-1-2-6 16,1-2-1-16,-1-3-4 15,3 0-1-15,1-4 0 16,-3-4 0-16,4-6 1 0,1-6 1 15,2-6 2-15,1-3 5 16,4-6-31-16,0-2-46 16,2 4-147-16,0 0 131 15</inkml:trace>
  <inkml:trace contextRef="#ctx0" brushRef="#br0" timeOffset="8796.686">9663 9677 500 0,'1'4'344'0,"-1"-2"56"16,-6-1-115-16,6-1-73 15,0 0-45-15,0 0-70 16,6 4-18-16,15 4-21 16,32 14-5-16,-15-13-12 15,-5-7-7-15,3 0-11 16,-6-2-5-16,-12 0-6 16,7 2-3-16,-5-6-10 0,-1 3-64 15,6-7 47-15</inkml:trace>
  <inkml:trace contextRef="#ctx0" brushRef="#br0" timeOffset="9587.129">11194 9434 547 0,'27'-42'325'0,"-28"39"-23"16,-1 2-87-16,2 7-69 15,-1-6-30-15,0 0-44 16,-1 0-6-16,-5 14-18 0,-13 37-4 15,13-30-5-15,2 10-5 16,-7 10-5-16,-2 0-3 16,-4 11-6-16,0-7-4 15,-4-2-5-15,2-2-2 16,0-5-2-16,3-2-1 16,1-9 0-16,1-2 1 15,4-7-1-15,2-2 1 16,5-9-2-16,2-1-31 0,0-8-136 15,2 3-357-15,0 0 341 16</inkml:trace>
  <inkml:trace contextRef="#ctx0" brushRef="#br0" timeOffset="9947.473">11610 9355 1032 0,'4'-7'444'0,"-2"5"-250"15,-5-2-46-15,11 6-50 16,-8 0-26-16,-2 0-17 16,5 8-1-16,-5 0-10 0,5 3-3 15,-2 7-8-15,-1 2-3 16,-7 4-4-16,-7 3-2 15,5 13-5-15,-7 3-1 16,1 5-6-16,3 2-2 16,-10-8-2-16,6-2 0 15,-1-6-1-15,-3-4 0 0,5-6-2 16,2-3 1-16,1-5 1 16,3-2 0-16,0-7 11 15,1-3-23-15,3-7-116 16,-11-4-125-16,12 1 142 15</inkml:trace>
  <inkml:trace contextRef="#ctx0" brushRef="#br0" timeOffset="10264.006">11138 9620 838 0,'0'0'480'0,"0"-5"-108"16,4 1-140-16,-3 1-40 15,12-2-79-15,8 3-17 16,13 2-34-16,9 0-8 15,1-1-17-15,-5 0-7 16,-2 1-13-16,1-1-7 0,-3 1-3 16,-4-2-1-16,0-3-26 15,-6 1-55-15,-4-4 51 16</inkml:trace>
  <inkml:trace contextRef="#ctx0" brushRef="#br0" timeOffset="11097.01">11629 9938 735 0,'6'4'347'0,"-4"-3"-117"16,0-1-15-16,-2-1-37 16,0 0-15-16,8-5-39 15,18 2-19-15,37-37-21 16,-27 29-13-16,-2 4-27 15,-4 1-11-15,-5 6-21 16,-2 1-6-16,-7 3-3 16,-2 6-1-16,-11 4 3 15,-3 2 3-15,-6 9 3 16,-9-3-1-16,-4 8-2 16,-6 0-1-16,-6 1-4 15,-3 5-2-15,-2 4 2 0,-2-6-1 16,2 1 1-16,8-6 2 15,-1-14 1-15,8 1 1 16,10-10 1-16,-6-1-1 16,9 3-1-16,2-3-2 15,3 1-1-15,2-3 0 0,6-3 2 16,-1 0 0-16,-4 0 0 16,0 0-1-16,0 0-2 15,7 0 0-15,3-1 0 16,9-1 1-16,35 1 2 15,-25 1 2-15,15 2 0 16,0-1-1-16,-13 2-2 16,10 1-1-16,-7-5 1 15,0-2 0-15,9 1 2 16,-11-3-1-16,-4 3 0 16,-8-1 0-16,-11-7-3 15,-4 1 0-15,-5 4-3 16,4 4 7-16,0 2-57 15,2 2-40-15,-3 1-105 16,-4-3-97-16,0 0 188 0</inkml:trace>
  <inkml:trace contextRef="#ctx0" brushRef="#br0" timeOffset="12150.031">12555 9465 548 0,'9'-8'301'0,"3"3"-46"16,-8 0-26-16,-2 3-55 16,-2 0-16-16,-1 2-46 0,0 0-11 15,-12 5-12-15,-7 5-17 16,-34 21-17-16,22-13-9 15,-2 6-14-15,-6 3-5 16,0 5-7-16,2 4-3 16,2 4-5-16,5-2-2 15,3-5-1-15,8 2-1 16,7-7-1-16,-1-5-2 16,13 3 0-16,2-7-1 0,8-2 3 15,13 1 0-15,5-5 2 16,2-2-1-16,9-5-2 15,2-4 1-15,10-3-1 16,2-4 0-16,1-8 2 16,4-1-1-16,-12-5 1 15,-5-4 0-15,-3-3-1 16,-10-1 0-16,-2-5 0 16,-4-4 1-16,-11-7 3 15,-4-6 2-15,-8-6 1 16,-8 1-1-16,-7 7-7 15,-6 6-3-15,-6 13-6 16,-2 9-2-16,3 9 0 16,2 6-1-16,-7 6 1 15,-3-1 0-15,-6 6 43 0,1 2-33 16,10 3-195-16,-3 10 154 16</inkml:trace>
  <inkml:trace contextRef="#ctx0" brushRef="#br0" timeOffset="27354.628">13854 9588 429 0,'-2'0'226'0,"1"0"-46"15,0 0-39-15,0 0-36 16,0 0-10-16,0 0-6 15,0 0 3-15,0 0 0 16,0 0 0-16,0 0-9 16,1 0-5-16,-2 0-4 15,1 2-3-15,0-2-9 16,1 0-5-16,0 2-10 16,0-2-6-16,4 5-10 15,-1-2-3-15,13 0-8 16,29 26-2-16,-28-31-5 15,12 2-1-15,-5-4-3 16,6 2-1-16,11 0-2 16,-6-6-1-16,20 3-1 15,-2-4 0-15,10 4-1 16,4 0 0-16,1 3 0 0,2 0-1 16,-1 1 0-16,-3-2 1 15,-6 1 2-15,7 2 0 16,-7 1 1-16,-3 6 0 15,-8 2-2-15,-1 3 0 16,-13 1-1-16,-2-3 1 16,-4-3-1-16,-5 2 1 15,-2-2 1-15,-1-2 1 0,-1 0 2 16,-6-5 4-16,-1-1 11 16,-5-1 1-16,-1-1 5 15,-2 0-1-15,-3-6-10 16,-1 1-1-16,-2 0-7 15,-4-2-3-15,3 3-1 16,-3 0 0-16,1 0-2 16,-1-1 0-16,0 0 0 15,-3-1-1-15,-2-2 1 16,-4-1 2-16,1 0 0 16,-5 2 0-16,-4-2 0 15,10 5-1-15,-14-3-1 16,7-2 0-16,9 7-1 15,-16-4 0-15,12 2 0 0,-2-1 0 16,-7-2 2-16,11 1-1 16,-2 0 0-16,2 2-2 15,2 0-1-15,1 4-1 16,2 1-1-16,0 2-1 16,1 3-1-16,-1-2-1 15,-1 4 1-15,1-3 0 16,1 1 1-16,4 2 19 0,2 1-78 15,4 2-55 1,7-3-191-16,1-1 172 0</inkml:trace>
  <inkml:trace contextRef="#ctx0" brushRef="#br0" timeOffset="28221.802">15215 9890 489 0,'0'0'252'0,"0"0"-42"15,0 0-30-15,0 0-17 16,0 0-5-16,0 0-15 15,0 0 0-15,0 0-10 16,0 0-7-16,0 0-28 16,0 0-18-16,0 0-29 15,-1 0-9-15,-1-1-8 16,-3 0-1-16,-13-2-4 16,-32-5-1-16,26 8-1 15,0 1-1-15,-6 0-2 16,-6-3-1-16,0 1-5 15,-2-2-3-15,-13 0-1 16,5 3-1-16,-8 5 1 16,-11-5-1-16,7 6-1 15,2-1-3-15,1-2-1 16,8 4-3-16,5-4 0 0,-3-2 0 16,4 0-1-16,0 4 1 15,1-5 1-15,7 2-1 16,3 0 1-16,-2-4 0 15,2-2-1-15,2 2-1 16,5-2-2-16,2 3 1 16,10 0-1-16,11 3 0 15,-1-2 0-15,4 0 1 0,-3-1 0 16,-1 0-1-16,1 0 0 16,0-1-1-16,7 0 0 15,9 0 0-15,26 0 0 16,-32 2 1-16,-5-1-2 15,3 5 0-15,-3-1 0 16,2 3 0-16,0 2 0 16,1-5 0-16,2 3 0 15,2 3 0-15,0-1-1 16,3 1 1-16,1-2 0 16,-1 1 0-16,4-1 0 15,-2 0 0-15,2-1 0 16,7-5 0-16,-9 2 0 15,-1 0 11-15,-7 1-102 16,-9 2 443-16,0 2-285 16</inkml:trace>
  <inkml:trace contextRef="#ctx0" brushRef="#br0" timeOffset="30220.281">16490 9488 240 0,'0'-2'166'0,"3"-3"-2"15,-1-1-8-15,7 2 5 16,-5-1 10-16,1 1 3 16,-2-3-4-16,2 4-5 15,-2 0-19-15,0 0-18 16,2-2-42-16,-4 4-23 0,-1 0-32 15,0 0-6-15,0 1-8 16,0 0-2-16,-1 8-5 16,-2 10-1-16,-14 29-4 15,11-25 0-15,-2-1-1 16,-2 0-1-16,11-3 0 16,-1-1 1-16,2-6 1 15,3-1 1-15,-5-4 3 16,0-1 2-16,-3-6 5 15,-1-3-2-15,3 3-2 16,1 0-3-16,0-1-6 16,5-17-1-16,15-30-1 15,-8 25 1-15,3-3 1 16,-2 0 1-16,-2-1-1 16,-6 1 1-16,-3 6-1 15,-2 3-2-15,-8 5-1 0,-2 4-4 16,-2 10-3-16,-7 1-1 15,1 12 1-15,-4 0 2 16,-6 1 3-16,2 4 0 16,-11 0 2-16,1 4 0 15,-3 3 1-15,5 1 0 0,11 3-1 16,4 1 1-16,7 3-1 16,1 0 0-16,8 1-1 15,0-1-1-15,2-3 1 16,2 0 1-16,-1-6 0 15,5-3 2-15,3-2 0 16,1-3-1-16,7-5 1 16,1-2 0-16,7-5 2 15,4-4 0-15,4-2 1 16,8-2 0-16,-13-5-1 16,6 4 0-16,-8-3-3 15,-7 0 0-15,6 2-1 16,-11-1-1-16,4 6-8 15,-4 1-41-15,-3 2-148 16,2 5 135-16</inkml:trace>
  <inkml:trace contextRef="#ctx0" brushRef="#br0" timeOffset="30836.68">17008 9457 386 0,'-4'-8'278'16,"4"1"40"-16,0 1-70 15,2-1-61-15,0 4-18 16,-4 0-22-16,1 2-17 16,0-1-35-16,0 1-16 15,0 1-30-15,0 0-7 0,-5 1-7 16,-7 22-1-16,-17 31-8 15,22-20-5-15,-5 3-9 16,-6 2-3-16,11 5-4 16,-10-4-1-16,3-1 1 15,-3-5-1-15,-5-6 2 16,5-3-1-16,2-9 1 16,4 1 1-16,4-11 1 15,5 1 6-15,3-10-35 16,2-6-46-16,8-9-192 15,4-6 165-15</inkml:trace>
  <inkml:trace contextRef="#ctx0" brushRef="#br0" timeOffset="31204.948">17323 9368 748 0,'2'0'371'16,"5"3"-121"-16,-4-8-37 15,2 5-57-15,2-3-24 0,-6-2-25 16,3 7-15-16,-2-2-17 16,-2 0-2-16,0 0-10 15,3 12-4-15,-6 8-3 16,-15 27-8-16,0-17-17 15,-3 0-5-15,7 7-11 16,-7 0-3-16,4 3-5 16,2 1-1-16,0 1-2 15,2 0 1-15,1-11-1 16,0-2 2-16,1-8-1 16,-1-3 1-16,3-2 1 15,1-8-1-15,1-6-11 16,4-1-34-16,1-8-85 15,0 1-46-15,2-4 95 16</inkml:trace>
  <inkml:trace contextRef="#ctx0" brushRef="#br0" timeOffset="31534.606">16954 9584 945 0,'0'1'460'0,"-6"-1"-183"15,3 0-39-15,3 0-108 16,0 0-38-16,0 0-39 15,15 2-7-15,41 6 0 16,-26-8-1-16,5 0-12 16,0 0-6-16,-9-3-10 15,4 2-5-15,-5-2-5 16,-2-3 41-16,3-1-98 16,-7-2 319-16,-7-2-206 15</inkml:trace>
  <inkml:trace contextRef="#ctx0" brushRef="#br0" timeOffset="32385.854">17464 9812 424 0,'-4'2'256'0,"1"1"-8"15,-1 0-37-15,4-3-37 16,0 0-8-16,0 0-18 0,0 0-9 16,0 0-14-16,2-1-11 15,21-7-15-15,34-8-12 16,-24 13-31-16,0-2-14 15,-6 0-25-15,-2-1-7 16,-5 6-7-16,-4 0-2 16,-9 7-1-16,-7 3-1 15,-7 5 3-15,-6 5 1 16,-5-2 2-16,-4 2 0 16,-3-3-1-16,-3-3 0 15,3 1 0-15,0-2 0 0,3-4 1 16,3-1 0-16,7-7 2 15,6-1-1-15,5-1 1 16,3-3-1-16,-2 3-4 16,0 0 0-16,0 0-2 15,15-7 1-15,36-11-1 16,-32 14 0-16,2 2 0 16,-1 1-1-16,-5 2 1 15,-1 1-2-15,-1 7 1 16,-2 1 0-16,-2 6 0 15,-1-1 0-15,-4 2 0 16,-2 0 0-16,-3 1 0 16,-3 3 0-16,-5 4 0 15,-1 3 0-15,-5 1 0 0,-5-2 0 16,-9-3 2-16,-1 2 2 16,-6-6 1-16,0-2 1 15,6-1 2-15,-1-8 1 16,0-3 1-16,-6-5 1 15,-1-3 0-15,0-8 1 16,7-1 1-16,6-4 0 16,4-16-4-16,3-1-42 0,3-7-206 15,4 2 171-15</inkml:trace>
  <inkml:trace contextRef="#ctx0" brushRef="#br0" timeOffset="33369.604">18211 9491 522 0,'4'-5'305'16,"2"1"-49"-16,-4 2-87 0,-1 0-24 15,-1 1-34-15,0 0-13 16,0 1-9-16,0 0-11 15,0 0-14-15,6 15-4 16,5 28-8-16,-18-23-1 16,-3 1-4-16,2-4-5 15,1-5-17-15,1-2-6 16,4-4-3-16,2-5 1 16,0-3-1-16,0 1-2 0,0-1-3 15,3-10-4-15,5-11-4 16,14-28 0-16,-11 26-2 15,1-4-1-15,-1 3-1 16,0 2 0-16,-4 3 0 16,0 5 1-16,-7 3-2 15,-6 2-1-15,-5 5-8 16,-1 5 0-16,-7 6-1 16,-2 6 1-16,-5 6 5 15,-3 3 1-15,2 6 1 16,-2 0 0-16,2 7 1 15,-1 2 1-15,6 6 2 16,0-1 0-16,6 4 2 16,2-4-2-16,9-5 0 15,6 0 0-15,1-6 0 0,4-3 0 16,2-6 1-16,3-4 0 16,8-6 2-16,1-2-1 15,9-5 1-15,-3-1 0 16,4-6 1-16,0-2-1 15,0 0-2-15,-3-4 1 16,1 1 1-16,-4 2-36 0,-1-7-115 16,1-2 104-16</inkml:trace>
  <inkml:trace contextRef="#ctx0" brushRef="#br0" timeOffset="33985.867">18747 9396 760 0,'0'-6'503'0,"-5"-1"10"16,-4 9-322-16,-2 5-41 15,-6 4-79-15,-3 4-5 16,0 6-6-16,-2 0-4 16,-1 3-11-16,2 2-6 15,-2 3-11-15,2-4-5 16,1 6-9-16,1-3-2 15,14 0-3-15,1 3-2 16,8-7 0-16,3 0-2 0,-1-8-1 16,4 0 0-16,2 2-1 15,0-4 0-15,2 3-1 16,3-5 0-16,1 0-1 16,1-3 1-16,5-9 3 15,1-3-1-15,9-12 0 16,2-5 0-16,2-9-3 15,0-2 1-15,-4-11 0 16,-6-5 1-16,-5-7 1 16,-3 1 1-16,-9 3 1 15,-6 5-1-15,-14 6-1 16,3 9-2-16,-14 4-2 16,4 8-1-16,-4 9-1 15,-8-1 0-15,-7 8-2 0,-3 2 1 16,-3 4-3-16,0 7 1 15,6 1-28-15,1 5-47 16,8 1 240-16,8 5-146 16</inkml:trace>
  <inkml:trace contextRef="#ctx0" brushRef="#br0" timeOffset="35168.894">19097 9789 419 0,'15'-29'306'0,"-12"28"0"16,-2-5-72-16,0 5-28 16,-1 1-48-16,-1 0-15 15,0 0-29-15,0 0-11 16,0 0-28-16,-3 10-9 16,-5 3-30-16,-20 30-10 15,15-27-13-15,-2 1-4 16,3-1-3-16,-3-3-1 15,5 0-1-15,1-2 0 0,5-5 3 16,7-2 3-16,-1-6 1 16,6-4-1-16,5-7-4 15,-2-2-3-15,11-2-4 16,-1-2-2-16,1 0-1 16,2 0-5-16,0 3-7 15,1 3 1-15,3 8 0 16,-2 5 3-16,-2 7 7 15,1 8 0-15,-12 0 1 16,-2 6 1-16,-5 1 1 16,-7 0 2-16,-8 2 0 15,-5 1 1-15,-10-2 2 16,-4 3 2-16,-4 1 1 16,-3 0 0-16,-4 3 0 15,-6-4 0-15,3-6-1 16,5 1 1-16,3-10 1 15,11-1-1-15,-2-11 2 0,-4-9 0 16,9-3-2-16,-1-2 0 16,11 3-6-16,8 2-1 15,3-1-6-15,8 2-1 16,6 1 2-16,4 1 1 0,4 0 5 16,-2 1 1-16,-2 0 1 15,1 3 1-15,5 6 0 16,5 4-1-16,3 4-1 15,1 2 0-15,-3 2-1 16,-4 1 1-16,-3 3-1 16,-1-4 1-16,-1 1-1 15,1-4 0-15,-2-6 0 16,-2 1 25-16,2-6-70 16,-3-3 56-16,3-18-12 15</inkml:trace>
  <inkml:trace contextRef="#ctx0" brushRef="#br0" timeOffset="35633.812">19563 9354 962 0,'2'-1'464'0,"5"-5"-189"15,1 4-51-15,7-3-84 16,3 0-33-16,14 5-33 15,3 0-14-15,5 5-25 16,-1 3-11-16,-6-5-11 16,0 3-4-16,-10-4-4 0,-1 0 48 15,-5 2 68-15,-7-1-78 16</inkml:trace>
  <inkml:trace contextRef="#ctx0" brushRef="#br0" timeOffset="36818.604">21173 9522 450 0,'3'-5'319'0,"-1"-2"1"15,-1 3-104-15,-1 1-31 16,3-1-44-16,-3 3-7 16,0 1-29-16,0 0-17 15,0 0-19-15,0 0-14 16,-2 5-9-16,-5 20-1 15,-21 34-11-15,10-20-7 16,-4 4-11-16,1 2-5 0,5 0-6 16,-2-5 1-16,4-5-2 15,0-4 2-15,-2-8 0 16,2-2-1-16,4-7 3 16,-1-2 1-16,7-8 12 15,-2 0-21-15,1-10-85 16,5-2-71-16,1-7 84 15</inkml:trace>
  <inkml:trace contextRef="#ctx0" brushRef="#br0" timeOffset="37126.868">20966 9646 763 0,'1'0'456'15,"11"-3"-33"-15,1 3-122 16,5-1-97-16,1 3-46 16,4 5-59-16,1-1-15 15,4 3-29-15,1-2-13 16,3-3-15-16,-1-2-6 15,6 1-8-15,-14-5-1 0,7 3-6 16,-8-1 3-16,-10-5 19 16,15 6-34-16,-17-6-627 15,14 2 477-15</inkml:trace>
  <inkml:trace contextRef="#ctx0" brushRef="#br0" timeOffset="37984.467">22588 9436 617 0,'25'-36'362'0,"-30"35"-45"15,1 2-71-15,-1 3-93 16,-2 10-43-16,-4 6-47 16,0 1-15-16,-2 7-10 15,-1 2-2-15,-2 4-5 16,2 5-1-16,1 2-2 16,0-1-5-16,0 4-9 15,0-6-2-15,-3-6-5 16,1-6 1-16,3-8 0 15,-1-5 0-15,6-2-1 16,6-2 4-16,1-9-25 0,3-6-53 16,4-5 46-16</inkml:trace>
  <inkml:trace contextRef="#ctx0" brushRef="#br0" timeOffset="38367.426">23119 9357 631 0,'2'-4'428'16,"-2"4"11"-16,-4 0-215 15,2 0-26-15,1 0-74 16,0 0-20-16,-2 3-19 15,-5 9-12-15,6 4-8 16,-32 35-6-16,20-25-10 16,-1 1-7-16,-2 9-11 15,-1 1-6-15,2 4-10 16,0 6-3-16,-2-4-4 16,-4-5-2-16,3 0-1 15,-4-8 0-15,0 3-1 0,0 2 0 16,5-10 1-16,2 0-1 15,8-8 6-15,4-5-18 16,2-7-92-16,7-2-54 16,-4-8 83-16</inkml:trace>
  <inkml:trace contextRef="#ctx0" brushRef="#br0" timeOffset="38665.282">22570 9633 919 0,'-4'1'481'0,"2"0"-153"15,2 0-77-15,0-1-100 16,0 0-55-16,13 1-42 16,15 3-5-16,40 0-20 0,-24-3-6 15,4-1-7-15,2-1-3 16,5 0-4-16,-8-4 43 16,-6 0 73-16,-8-2-83 15</inkml:trace>
  <inkml:trace contextRef="#ctx0" brushRef="#br0" timeOffset="44334.873">23155 9936 313 0,'0'-1'252'0,"0"0"31"15,0 0-65-15,0 0-103 16,0 0-23-16,0 0-5 15,0 0 6-15,0-1-3 16,0 1-9-16,0 0-24 16,0 0-11-16,0 1 1 15,0 0 7-15,0 0 9 16,0 0 3-16,0 0-5 16,0 0-4-16,0 0-3 31,0 0-3-31,0 0-3 0,0 0-4 0,0 0-10 15,0 0-9-15,6 0-12 16,4 0-3-16,-1-1-5 16,4-1-1-16,34-7-1 15,-22 4-1-15,7-1-1 0,3 1 1 16,1-1-1-16,-4 2 0 16,-6 3 0-16,-6 1 0 15,-10 4-1-15,-5 2-1 16,-5 0 1-16,-4 1 1 15,-6 5 3-15,-5 1-1 16,-7 2-1-16,-3 2 0 0,-1-2 0 16,-5 0 0-1,9-2 0-15,-1 1 0 0,7-6 0 16,5 1 0-16,2-2-1 16,6-4 1-16,1-3-1 15,2-1-1-15,0 0 0 16,0 0-3-16,0 0 0 15,8-3 1-15,11-3 0 16,30-12 1-16,-18 14 0 16,-3 1-1-16,-3 4 1 15,-5 4-1-15,-7 4-2 16,-2 2 0-16,-8 7 0 16,-3 0 0-16,-5 5 3 15,-5 1 1-15,-7 0 0 16,-2 7 0-16,-7-1 0 15,-3 3 0-15,-4-3 2 0,-2-2 1 16,0-6 1-16,2-5 1 16,2-3 4-16,-1-5 8 15,0-7 9-15,3-3 2 16,3-7 1-16,6-1-5 16,4-7-11-16,1-2 0 15,5-3-27-15,1-3-20 16,3 2-64-16,6 4-49 15,-1 4-194-15,1 6 217 0</inkml:trace>
  <inkml:trace contextRef="#ctx0" brushRef="#br0" timeOffset="45280.341">23984 9486 526 0,'1'-1'311'16,"3"-2"-42"-16,2-1-96 16,-3 3-28-16,0 0-36 15,1 0-10-15,-2 1-17 16,-2 0-6-16,0 0-6 0,0 0-2 16,1 12-11-16,-5 6-1 15,-22 34-6-15,2-23-5 16,-4 8-16-16,-2 0-7 15,-4 0-10-15,5 0-3 16,2-2-2-16,3-3-2 0,10-2 0 16,2-5 0-1,12-4-1-15,0-3 0 0,8-1 0 16,-3-2 3-16,5-1 2 16,9-2 3-16,0-5 5 15,10-2 2-15,0-5-1 16,3-5-2-16,2-8-4 15,3-2-2-15,10-7-2 16,2-2-1-16,0-1-1 16,-6-3 0-16,-12 1 0 15,-9-4 1-15,-10-2 0 16,-2 2 0-16,-7-1 15 16,-6 1 3-16,-7 4 0 15,-2-1 0-15,-12 5-16 16,1 3-4-16,-9 6-3 15,-6 7 0-15,1-1-1 0,1 4 1 16,7-3-1-16,4 0 0 16,6 0 0-16,6 0 11 15,6 2-41-15,3 2-57 16,7 3-205-16,4 1 181 16</inkml:trace>
  <inkml:trace contextRef="#ctx0" brushRef="#br0" timeOffset="45895.648">24772 9019 846 0,'0'-8'438'0,"2"1"-117"15,0 1-57-15,0 1-71 16,-3 1-39-16,-4 2-59 15,4 2-26-15,1 0-40 16,-1 0-9-16,0 0-3 16,-3 7 1-16,-8 14 0 15,-13 33 1-15,17-20-1 16,-2 4 0-16,8 7-3 16,-15-8-3-16,10 5-2 15,-5-11-1-15,-3-8-2 16,13 6 0-16,-6-11-2 15,1 2 0-15,-4-4 2 16,2-5 0-16,-2-6 2 16,6 1 7-16,2-5-38 15,-2-3-41-15,5-6-133 16,-1-5-126-16,0-4 199 0</inkml:trace>
  <inkml:trace contextRef="#ctx0" brushRef="#br0" timeOffset="46195.636">24505 9137 598 0,'1'-3'428'0,"1"-4"69"16,5 0-129-16,4 2-107 15,3-1-47-15,8 5-83 16,0 1-28-16,7 6-40 16,5 3-10-16,-3 0-10 15,11 1-3-15,-2-4-10 16,-1-2-8-16,2-4-9 16,-8-1-2-16,-3-4-32 15,-4-3-24-15,-5-1 265 16,-2 3-185-16</inkml:trace>
  <inkml:trace contextRef="#ctx0" brushRef="#br0" timeOffset="53270.222">7980 6054 288 0,'4'-31'196'0,"1"23"24"0,0 5-34 15,-12 0-25-15,16-3-6 16,-7 4-16-16,-1-3-11 16,10 1-23-16,-9 4-7 15,-2-2-27-15,0 2-14 16,0 0-20-16,-1 0-10 16,0 0-1-16,0 4 3 15,-3 10-2-15,-10 25-3 16,6-19-4-16,-2-4-2 15,-3 5-3-15,-1 2-2 0,-8-4-5 16,0 9-1-16,-5-2-2 16,1 4-1-16,-2 0-1 15,0 0 0-15,7-1-2 16,1 0 0-16,8-5-1 16,9 1 0-16,1-1-1 15,2-1 1-15,5 1-2 16,-4-5 0-16,7-4-1 15,-6-1 1-15,10-4 1 16,3-1 0-16,-2-6 1 16,9 3 0-16,1-6 3 15,-2-3-1-15,10-4 4 16,-1-5-1-16,1-7 2 16,3-6-1-16,-1-7-1 15,-3 0 0-15,3 0-1 0,-5 5 0 16,-5 8-1-16,-7 0 1 15,-9 5 2-15,-3 2 2 16,-8 4 0-16,-1 5-1 16,-10 3-4-16,-4 5-3 15,-5 10 1-15,-3 3 5 16,1 2 5-16,-1 2 3 16,13-2-2-16,1 0-2 0,4 2-6 15,5-5-1-15,-2-1-3 16,13-4-2-16,-3-4 0 15,0 2 1-15,4-6 2 16,-4 5 1-16,8-3 3 16,2-5-9-16,-4 2-63 15,0-6-50-15,-1-2-355 16,-1 1 313-16</inkml:trace>
  <inkml:trace contextRef="#ctx0" brushRef="#br0" timeOffset="53595.284">8362 6346 610 0,'-10'3'428'16,"3"-2"71"-16,4 1-184 15,1 1-123-15,1-3-42 16,0 0-73-16,0 0-15 0,-2 5-21 16,-2 9-9-16,-10 31-12 15,9-29-5-15,2 1-7 16,-2-3-1-16,-1-2-3 16,3 2 0-16,-1-1-1 15,0-2 0-15,4-6-8 16,-2-3-19-16,4-1-45 15,-2-2-62-15,1 0-181 16,0 0 201-16</inkml:trace>
  <inkml:trace contextRef="#ctx0" brushRef="#br0" timeOffset="54169.823">8824 6113 520 0,'-9'-2'360'15,"6"2"62"-15,0 1-154 16,3 2-69-16,-1-3-12 16,-1 0-26-16,1 0-17 15,-3 6-36-15,-3 11-15 16,-35 30-24-16,23-27-7 0,2 1-15 15,0 2-7-15,-5 1-17 16,1 0-8-16,-2 3-8 16,4-2-2-16,8-1-4 15,4-2-1-15,5-2 0 16,4-2-2-16,3-6-1 16,4 4-2-16,5-9 0 15,9 3 2-15,-2-9 1 16,1-7 2-16,9-10 1 15,-8-11-2-15,12-4-7 16,-1-4-2-16,-1 0 1 16,1 5 1-16,-7 0 6 15,-7 5 1-15,-9 4 1 16,-8-3 1-16,-8 3 2 16,-2 2-1-16,-6 3-1 15,-2 2-1-15,-5 3 0 0,-1 0-1 16,-1 8-2-16,2-2 0 15,0 5-3-15,2 7 0 16,0-2-1-16,0 6-1 16,4 5-4-16,0-4-19 15,7 4-53-15,4-2-34 16,2 2-89-16,3 1-22 16,2 0-109-16,3-3 205 0</inkml:trace>
  <inkml:trace contextRef="#ctx0" brushRef="#br0" timeOffset="54736.898">9267 6166 841 0,'3'-5'486'15,"2"3"-114"-15,-5 2-69 16,-1 0-48-16,0 0-87 15,0 0-33-15,-7 2-48 16,-8 3-14-16,-27 22-15 16,25-12-9-16,-5 1-20 15,-1 3-5-15,-4-3-10 0,-1 4-6 16,11 3-4-16,3 0-2 16,6 0-1-16,3 1-1 15,3-4-2-15,3 2 0 16,8 1-1-16,2-5 0 15,5-3 0-15,6-3 0 16,5-6 1-16,-1-6 1 16,5-4 1-16,-6-10 0 15,5-9 1-15,4 0 0 0,3-6 0 16,0-2 0-16,-7 1 0 16,-4-1 1-16,-8 6 0 15,-4 3 0-15,-7 4 0 16,-5 3 1-16,-6-1 0 15,-6-2 0-15,-3 4 0 16,-4 1-1-16,0-3-1 16,-3 8-1-16,-1-3-1 15,-2 0 0-15,5 7-4 16,3-1 1-16,-2 5-5 16,6 1-14-16,0 8-23 15,-4 3-15-15,6 2-31 16,-7 6-11-16,8 2-44 15,-2 2-22-15,4-2-35 16,4 0-27-16,-3-5-263 16,11-2 332-16</inkml:trace>
  <inkml:trace contextRef="#ctx0" brushRef="#br0" timeOffset="55486.186">9799 6354 717 0,'7'-2'447'15,"-2"-1"-63"-15,-3 1-71 16,-2-3-30-16,-1 4-64 16,0 0-26-16,-1 0-69 15,-4-2-24-15,-17-5-37 16,-34-4-15-16,33 16-21 15,4 6-9-15,-7 1-10 16,4 5-2-16,-8-1-4 16,-4 0-1-16,12 2 0 15,4 0-1-15,9-3-3 16,5-3-1-16,5 1-4 16,6-4 1-16,10 0-1 0,5 0 1 15,5-8 3 1,5 3 1-16,-3-8 0 0,-3-2 1 15,-3-1-2-15,-5-3-2 16,-7-2-4-16,-2 1-3 16,-1 3-3-16,-3 4-2 15,1 8-2-15,-9 2 3 16,-2 10 3-16,5 3 5 16,-6 10 5-16,4 8 1 0,-1 3 2 15,-9 6-1-15,-1 7 0 16,1 0 1-16,-2 9 1 15,-7 0 0-15,3-1 0 16,-5-3 1-16,-2-10 0 16,3-3 0-16,-4-10 1 15,1-4 0-15,3-10 3 16,-1-2 0-16,1-10 2 16,-3-3 2-16,-2-8 1 15,-2-6 1-15,-2-10-2 16,3-4-1-16,8-4-5 15,7 1-1-15,8 5-3 16,6 1 0-16,3 4-2 16,2-2-1-16,4 0-1 15,-2 1 0-15,7-4 0 16,6 4 1-16,12-4 3 0,7-1 1 16,8 1 3-16,7-2 0 15,4 2 0-15,2-1-2 16,1 5-1-16,-5-2 1 15,-5 5-4-15,-7 1-27 16,-6 1-112-16,-5 3 98 16</inkml:trace>
  <inkml:trace contextRef="#ctx0" brushRef="#br0" timeOffset="56853.951">10539 6085 1361 0,'1'1'64'0,"-1"-1"-24"15,4 3 44-15,-4-3-8 16,-1 0-12-16,1 0 3 15,-1 3 10-15,0 14-7 16,-1 28-13-16,-8-27-5 16,3 0-17-16,1 1-9 0,-3-2-11 15,4 0-2-15,-1-6-4 16,0-3-1-16,2-3 3 16,1-4 8-16,3-2 6 15,0 0-2-15,0 0-2 16,1-6-11-16,6-15-4 15,8-28-2-15,-10 29 0 16,-1 2-1-16,-7 4 0 16,0 2 0-16,-7 6-4 15,-3 3-3-15,-5 8-4 16,-9 6-1-16,2 2 3 16,-2 5 1-16,-3 1 3 15,5 2 0-15,-6 5 1 16,2-1-1-16,6 4-1 15,0-2-1-15,6 5 0 16,6 1 0-16,8 1 1 16,3 2 0-16,7 0 1 0,-4-1-1 15,0-3 0-15,5-6 0 16,0-5 1-16,5-3 0 16,6-6 1-16,1-4 1 15,8-6 3-15,1-4 2 16,2-7 2-16,2-1 0 15,-4-4 1-15,-1-1 0 16,0-4-67-16,-3-5-58 0,-4 1 72 16</inkml:trace>
  <inkml:trace contextRef="#ctx0" brushRef="#br0" timeOffset="57256.594">10852 6085 595 0,'-7'-13'428'15,"3"13"61"-15,-1 2-192 16,-4 6-149-16,1 6-50 16,-3 6-59-16,0 4-11 15,2 9-4-15,0-1 0 16,-3 3 0-16,0 4-2 16,-4-3-5-16,1 2-1 15,6 0-6-15,0-3-1 16,3 0-2-16,-1-7 0 0,-2-2-2 15,2-4 0-15,1-11 1 16,3-2-2-16,-2-8-31 16,1 0-36-16,9-4-164 15,-5 2-252-15,0 0 310 16</inkml:trace>
  <inkml:trace contextRef="#ctx0" brushRef="#br0" timeOffset="57571.18">11130 6009 1002 0,'-1'3'475'0,"-2"3"-198"0,-1 6-54 16,0 4-79-16,-1-1-28 15,1 4-27-15,2 2-12 16,-4 7-18-16,-4 2-7 15,-5 7-8-15,-5-1-6 16,8 3-9-16,-3 3-7 16,0-1-9-16,4 8-4 15,-5-6-3-15,4-3 0 16,-4-7 0-16,3-8-1 0,1-7 0 16,-9-1 2-16,14-7-38 15,1-4-16-15,-3-9-117 16,14-4-84-16,-4-8 159 15</inkml:trace>
  <inkml:trace contextRef="#ctx0" brushRef="#br0" timeOffset="57844.958">10784 6291 454 0,'-6'1'320'0,"6"-1"43"16,0 1-116-16,0-1-49 0,0 0-20 15,4 0-11-15,17 1-13 16,35-2-39-16,-25-3-18 16,5-2-34-16,4 0-16 15,-4 2-23-15,1 1-6 16,-9 3-8-16,-10 0-1 15,-4-4-11-15,-3 5-49 16,-6-2 36-16</inkml:trace>
  <inkml:trace contextRef="#ctx0" brushRef="#br0" timeOffset="58487.47">11149 6532 928 0,'-2'2'448'0,"2"-1"-164"15,0-1-74-15,0 0-56 16,0 0-23-16,0-1-24 15,12 0-15-15,8-2-36 0,27-8-20 16,-26 8-22-16,-2 0-5 16,-6 4-4-16,-4-1-1 15,-7 4-1-15,-2 1 1 16,-7 4 2-16,0 4 1 16,-9-2-1-16,1 1 0 15,-1 0-2-15,1 1 1 16,-1-3-2-16,1-1-1 0,4-2 0 15,5-1-1-15,5-2 0 16,2-2-1-16,0 0-3 16,-2-2 0-16,1 0-1 15,0 0 1-15,0 0 2 16,0 0 1-16,0 0-1 16,12 6 0-16,4 2 1 15,27 15 0-15,-29-14 0 16,1 1 1-16,-6 1-1 15,-1 1 1-15,-5 4 1 16,-3 0 0-16,-4 6 1 16,-3 2 1-16,-11 0 3 15,-2 0 8-15,-7-3 11 16,0 0 3-16,4-3 2 0,-4-4-6 16,-1-7-7-16,2-1-5 15,-9-6-1-15,3-2-2 16,0-6-2-16,-4-8 5 15,7-6-29-15,-1-7-31 16,6-5-111-16,6 1-526 16,11 4 479-16</inkml:trace>
  <inkml:trace contextRef="#ctx0" brushRef="#br0" timeOffset="59351.944">11813 6054 434 0,'2'-1'300'0,"-2"-2"14"16,0 2-80-16,0 1-77 16,0 0-12-16,0 0-20 15,-2 6-2-15,0 12-19 16,-10 31-17-16,5-25-16 15,-3 2-8-15,0-3-14 16,2 1-8-16,2-5-15 16,1-4-6-16,5-6-7 15,-2-3-1-15,2-6 6 16,0 1 5-16,0-2 2 16,0 0 0-16,0 0-10 15,5-10-5-15,6-14-5 16,14-30-1-16,-19 29-6 15,-2 1-2-15,-2 9-2 16,-4 2-2-16,-4 8-3 0,-7 3-2 16,-6 5-1-16,-3 9 1 15,-7 3 6-15,0 5 3 16,1 7 2-16,4-1 1 16,3 4-1-16,-2-1 2 15,3 3-1-15,-2 1 0 0,4 2 1 16,1 4-1-16,3-3 0 15,4 0 0-15,9-5-2 16,2-3 0-16,7-4-1 16,4-4 1-16,8-4 1 15,3-3 1-15,3-4 1 16,1-5 1-16,5-5 4 16,5-4 0-16,5-6 3 15,2 0-1-15,-8-2 0 16,-6 0 0-16,-7 0-16 15,-5-5-39-15,-6 1-462 16,-2-5 366-16</inkml:trace>
  <inkml:trace contextRef="#ctx0" brushRef="#br0" timeOffset="59918.503">12201 6085 895 0,'-12'-7'506'16,"0"9"-76"-16,0 4-135 0,-4 2-133 15,2 5-50-15,3 3-61 16,-3 1-16-16,-1 2-10 15,-3 2 0-15,0 2 0 16,-3 4-2-16,3 2-4 16,-1 1-5-16,-1 3-6 15,4-1-1-15,5 1-3 16,3 1-1-16,8-2-2 16,1-5 0-16,3-3-1 15,5-4 0-15,1-8 0 16,1-3 1-16,5-6 1 15,-4-2 2-15,2-5 3 16,2-4 1-16,0-7-1 16,6-4 0-16,6-7-3 15,2-6-1-15,9-10-2 0,0-7-1 16,2-1 1-16,-6 1-1 16,-11 7 3-16,-8 3 2 15,-14 7 1-15,-3 6 1 16,-12 4-2-16,-5 2-3 15,-12 8-2-15,-2 4-1 16,-8 5-2-16,0 3 1 16,9 6-1-16,2 1 1 0,9 5 0 15,2 1-1-15,1-2 24 16,1-3-28-16,4-1-55 16,9-2-42-16,7 2 44 15</inkml:trace>
  <inkml:trace contextRef="#ctx0" brushRef="#br0" timeOffset="60587.828">12335 6478 551 0,'-13'32'333'16,"11"-29"-22"-16,4-1-132 15,1 3-17-15,-3-6-16 16,0 1 1-16,14 0-11 16,9-1-5-16,26-1-24 15,-26 0-18-15,-1 6-35 16,-5 0-17-16,-4 6-20 15,-6-1 4-15,-7 3 28 16,-4 1 9-16,-13 3 15 16,-5-1-6-16,-7 4-28 15,2 1-9-15,-1 2-15 16,-2 0-3-16,-1 0-6 16,2-2-1-16,1 0-2 15,3-1-1-15,10-2-1 16,1-2 1-16,1-2-3 0,12-1-1 15,-1-3-1-15,2 0-2 16,10-1 1-16,-2-3 0 16,12-1 2-16,8-2 2 15,4-3 0-15,7-5 1 16,4-4 2-16,0-2 0 16,3-3 1-16,-6 1 1 0,-13-2-2 15,0 4 0-15,-8 1-9 16,-6 3-25-16,2 1-54 15,-12 2-42-15,-1 1 73 16</inkml:trace>
  <inkml:trace contextRef="#ctx0" brushRef="#br0" timeOffset="60985.189">12835 6012 890 0,'0'-12'444'16,"9"7"-139"-16,-9 5-68 15,-6 10-67-15,1 9-40 16,-6 12-39-16,-3 8-10 16,-2 7-15-16,-2 1-3 0,-1 2-13 15,-2-1-5-15,4 0-15 16,0 1-7-16,6-2-11 16,2-10-3-16,1-9-3 15,0-3 1-15,-2-16 0 16,12 5 6-16,-2-11-13 15,2-3-23-15,6-8-115 16,-1-15-103-16,14-13 146 16</inkml:trace>
  <inkml:trace contextRef="#ctx0" brushRef="#br0" timeOffset="61273.819">13142 5942 1066 0,'-5'9'546'0,"-3"3"-173"16,5 8-138-16,0 5-45 15,-5 3-57-15,0 2-26 16,-5 2-36-16,0 1-11 16,3 5-22-16,3 2-8 15,-1-2-13-15,-2 1-4 16,10 2-6-16,-13-3 0 15,6 3-2-15,-4-5 1 0,-1-2-2 16,4 0 0-16,-2-11 0 16,2-2-13-16,-2-13-47 15,4 1-19-15,4-9 39 16</inkml:trace>
  <inkml:trace contextRef="#ctx0" brushRef="#br0" timeOffset="61493.873">12838 6292 943 0,'-8'-2'469'0,"5"1"-169"16,5 1-55-16,5-3-67 15,5 2-32-15,10-1-22 16,3 0-21-16,7 2-38 0,1 0-15 15,0 2-23-15,-4 1-8 16,-9 0 30-16,-4-3-23 16,-7 1 330-16,8-1-252 15</inkml:trace>
  <inkml:trace contextRef="#ctx0" brushRef="#br0" timeOffset="61934.53">14057 6173 993 0,'5'-8'542'0,"-5"4"-133"16,0 2-169-16,3 2-48 15,-3 0-84-15,-1 0-28 16,0 0-34-16,-9 17-5 15,-49 33-11-15,25-23-4 16,-7 2-8-16,0 4-3 16,1 4-5-16,3-1-3 15,2-4-3-15,3-6 0 0,8-8-8 16,4-8-17-16,8-10-40 16,4-8-60-16,4-12-214 15,8-3 222-15</inkml:trace>
  <inkml:trace contextRef="#ctx0" brushRef="#br0" timeOffset="62168.498">13785 6151 661 0,'5'0'448'16,"0"2"-10"-16,-1 7-161 15,6 1-30-15,-7 7-66 16,0 3-25-16,5 1-38 15,-3 2-21-15,5 2-35 16,1 0-15-16,0 2-22 16,2 1-5-16,5 0-10 0,-3-7-1 15,7-2-2-15,-1-7 0 16,0-9 9-16,5 0 0 16,1-14-16-16,7-6 320 15,12-15-246-15</inkml:trace>
  <inkml:trace contextRef="#ctx0" brushRef="#br0" timeOffset="63417.619">15058 5897 645 0,'6'-8'327'15,"-3"4"-90"-15,-2-2-30 0,-2 6-34 16,1-1-21-16,0 1-35 16,0 0-22-16,-1 0-48 15,0 0-11-15,-6 21-7 16,-9 36 6-16,7-20 13 16,1 2 2-16,-5 5-8 15,0-1-8-15,-2 1-13 16,-7-3-5-16,1-1-6 15,-3 0-2-15,2-4-3 16,4-1 0-16,4-7-2 16,2-3 0-16,3-9 1 15,6-3 4-15,-1-8-26 16,4-5-12-16,0-4-77 16,2-5-59-16,3-4 107 15</inkml:trace>
  <inkml:trace contextRef="#ctx0" brushRef="#br0" timeOffset="64269.61">15417 6093 905 0,'13'-4'427'0,"-9"1"-178"16,0 2-39-16,-3 1-72 16,-2 0-18-16,0 0-20 15,0 0-6-15,-2 7-14 16,-9 16-15-16,-18 29-21 15,14-26-7-15,-2 3-10 16,3-4-5-16,-1 1-8 16,1-2-3-16,3-1-3 15,1 0-1-15,1-5-2 16,5-3 0-16,-1-6 0 16,4-3 0-16,1-6 4 15,1-2 1-15,0 1-2 16,0 0 0-16,4-11-8 0,6-10-2 15,24-31-4-15,-10 25-8 16,7-6-9-16,1-1-1 16,6-2 3-16,-4 1 7 15,-6 10 7-15,2 4 1 0,-11 13-1 16,-5 2-1-16,-4 12 0 16,-5 7 3-16,-5 5 5 15,0 6 7-15,-3 4 6 16,-6-2 1-16,0 5 2 15,2-1-1-15,-10-3-4 16,14 5-2-16,1 0-3 16,-3-2-2-16,8-5-1 15,-8-4 0-15,-2-8 0 16,4-4 1-16,-1-8 10 16,4-3 1-16,9-10-1 15,-4-5-3-15,11-12-9 16,0-4-1-16,4-6-18 15,8 0-13-15,4 3-9 16,-1 2 1-16,-5 8 15 16,-3 9 12-16,-5 8 5 0,-2 8 0 15,-1 6 2-15,-5 3 4 16,-8 6 13-16,-1 4 6 16,-3 3 4-16,0 1-1 15,-1 5-8-15,-2-3-3 16,-7 1-4-16,6 1-2 15,-1-5-2-15,0 2-1 16,7-6 0-16,-4-3 0 0,2-4 8 16,0-4-13-16,-2-5-75 15,3-4-58-15,1 3 76 16</inkml:trace>
  <inkml:trace contextRef="#ctx0" brushRef="#br0" timeOffset="64701.865">16032 6113 1184 0,'-7'11'555'0,"-4"4"-234"16,-3 2-70-16,0 0-104 16,-2-1-41-16,5 4-45 15,1-2-10-15,-1 2-16 16,7-1-7-16,-2-2-13 15,2 1-4-15,5 1-4 0,-2-2-3 16,5-1-1-16,2 1 0 16,2-11 0-16,5 5 1 15,4-7 2-15,-5-6 1 16,6-5 2-16,3-9 1 16,0-5-2-16,8-4-2 15,0 0-1-15,-6-2-1 0,-6-1 0 16,-4 2-1-16,-11-1-1 15,-2 3 0-15,-7 8-2 16,-3 3-4-16,-6 8-2 16,-4 0-1-16,-2 9 0 15,-5-2 2-15,4 3 2 16,5 6 11-16,-4-5-41 16,9 3-25-16,-2-3-69 15,-1 1-52-15,11-3-49 16,-1-1-34-16,6-2 171 15</inkml:trace>
  <inkml:trace contextRef="#ctx0" brushRef="#br0" timeOffset="65050.496">16663 5755 1011 0,'11'-9'475'16,"-3"3"-185"-16,-4 6-68 15,-1 0-78-15,-3 4-21 16,-2-4-32-16,1 0-2 16,-5 19-10-16,-17 39-15 0,5-15-23 15,1 7-3-15,-1 7-1 16,-1 0-1-16,1-4-5 15,3-5-7-15,-2-7-11 16,5-1-1-16,-1-7-5 16,0-3 0-16,2-3-1 15,1-5 1-15,8-6-10 16,0-5-30-16,-2-11-29 16,4-4-12-16,9-10 38 15</inkml:trace>
  <inkml:trace contextRef="#ctx0" brushRef="#br0" timeOffset="65683.301">14674 6606 376 0,'-1'2'238'16,"1"1"-20"-16,1-3-39 15,-1 0 1-15,0 0 11 16,0-1 0-16,14-1-2 15,8 1-17-15,34-1-28 0,-20 2-12 16,13-1-23-16,9 1-2 16,15 0-10-16,14 1-8 15,13 0-25-15,14-1-14 16,13-5-17-16,0-2-5 16,19-3-2-16,-3 0-3 15,0 1-8-15,4-2-2 0,-21 0-6 16,-11-1 0-16,-19 4-4 15,-15 4 1-15,-25 8-1 16,-10 1-1-16,-22 10 0 16,-11-5-1-16,-13 1 1 15,-5 4 0-15,-11-3 2 16,-1 0-12-16,-4-2-55 16,-1-4-42-16,6-1-80 15,-1-4 105-15</inkml:trace>
  <inkml:trace contextRef="#ctx0" brushRef="#br0" timeOffset="66550.304">15096 6797 445 0,'0'-5'332'16,"0"2"18"-16,1 3-116 15,-2-1-36-15,0 1-58 0,0 0-11 16,0 0-28-16,-2 4-4 16,-2 15-14-16,-32 30-7 15,23-24-17-15,-4 1-8 16,1 1-10-16,-3 5-6 15,-2-3-12-15,0 7-3 16,-1-2-10-16,-1-5-2 0,2 2-4 16,7-3-1-1,3-4-2-15,5 0-1 0,7-5 0 16,5-2-2-16,5 0 1 16,1-5 0-16,9-6 2 15,1-6 3-15,6-7 4 16,0-9 0-16,-3-7 1 15,4-3-1-15,0-3-3 16,-2-1 0-16,4 2 0 16,-8-2 1-16,-9 7 0 15,-3 3 1-15,-11 8-3 16,-5 6-4-16,-6 8-1 16,-1 2-5-16,-6 8 0 15,1 4 2-15,-2-1 2 16,8 4 0-16,1-1 1 0,2 1 0 15,7 2 0 1,-2-3 0-16,-1-1 0 16,2 0-1-16,3-2 1 0,0 1-1 15,5-4 0-15,3-1 8 16,-5-8-33-16,7-4-36 16,10-11-86-16,3-9-59 15,17-7 126-15</inkml:trace>
  <inkml:trace contextRef="#ctx0" brushRef="#br0" timeOffset="66983.405">15649 6747 938 0,'14'-8'447'0,"-13"8"-163"16,-6 3-31-16,-11 10-74 16,-4 7-20-16,-3 12-42 15,-4 3-21-15,-1 4-25 16,3-1-8-16,-3-3-20 15,7 0-7-15,1-5-15 16,2-4-7-16,8 1-7 16,3-3-3-16,5-2-2 15,0-2-1-15,5-3-1 16,3-4 0-16,8 0 1 16,1-2 0-16,-1-2 0 15,-5-3 2-15,3-7 2 16,8-4 1-16,3-11 0 0,3-4 0 15,4-7-3-15,-4-1-2 16,1-6 0-16,-1-2 0 16,-10-5-2-16,-2-4-1 15,-7 4-2-15,-4 3 0 16,-5 7-2-16,-5 9 1 16,-4 8-2-16,-1 4-1 0,-3 5-1 15,-1 3-1-15,-2 4-2 16,3 1-15-16,3 4-29 15,1 1-40-15,-1 1-119 16,2 0-64-16,2-1 166 16</inkml:trace>
  <inkml:trace contextRef="#ctx0" brushRef="#br0" timeOffset="67767.268">16090 7037 817 0,'11'-2'427'0,"-5"-3"-109"0,0 5-19 16,-3-1-72-16,-2 1-13 15,-2-1-30-15,0 0-24 16,0 0-37-16,0 0-23 15,-10-3-36-15,-12-3-9 16,-28-5-19-16,32 14-9 0,-2 1-16 16,0 4-5-16,1 2-6 15,-1 2-1-15,7 5-1 16,0-1-1-16,3 1-1 16,7 1-1-16,4-1-1 15,3 4 1-15,8-4 0 16,-1 0 0-16,7-5 1 15,5 0 0-15,1-7 1 16,0-2 0-16,-1-4-1 16,-2-5 0-16,-5-1-5 15,2-1-2-15,-9 0-5 16,0-1-2-16,-6 3-2 16,1 2-3-16,-1 8 5 15,-2 3 1-15,-5 12 6 16,0 1 5-16,-5 12 2 0,-2 5 2 15,-2 7 0-15,-3 5 1 16,3 5 0-16,3-2 1 16,2 3-1-16,5-2 1 15,-4 1-1-15,-1 3 1 16,1-2 0-16,-2-1 0 16,-2-6 0-16,-6-8 2 15,-4-9 0-15,-5-7 2 16,-4-12 0-16,2-1 0 15,-2-6 0-15,1-5 0 0,3-3-4 16,1-8-4-16,3-6-6 16,3-5-3-16,9-4-2 15,3-1-3-15,8 0 1 16,5 2 1-16,5 2 3 16,2-2 5-16,3 2 4 15,1 2 1-15,3-1 0 16,3 0-1-16,5 3 0 15,3 0-1-15,8 5 3 16,-1 4 0-16,3-3 2 16,-1 4 0-16,1-5 2 15,-1 0 1-15,4-3 23 16,1 0-33-16,-7-7 10 16</inkml:trace>
  <inkml:trace contextRef="#ctx0" brushRef="#br0" timeOffset="68305.598">17456 6313 881 0,'-3'0'500'0,"0"0"-110"16,7-2-149-16,-4 0-40 15,2 1-80-15,27-3-27 16,45 0-28-16,-26 3-11 16,4-1-21-16,-1 2-7 15,-1-1-15-15,-2 1-3 0,-11 0-2 16,-5-2 3-16,-15 0-18 16,-8-2-27-16,-8-1-107 15,-1 0-474-15,-4 3 428 16</inkml:trace>
  <inkml:trace contextRef="#ctx0" brushRef="#br0" timeOffset="68574.285">17476 6532 717 0,'-6'2'465'15,"1"-2"5"-15,6 0-240 16,-1 0-16-16,0 0-48 16,10 0-16-16,18 0 0 0,39 0-14 15,-24-7-32-15,7 5-14 16,5-3-41-16,-3-3-16 16,-8 1-18-16,-2 1-6 15,-15 0 8-15,-3 4-12 16,-6 4-24-16,-6-2 291 15,0 5-218-15</inkml:trace>
  <inkml:trace contextRef="#ctx0" brushRef="#br0" timeOffset="83598.03">18720 6256 595 0,'0'-1'321'16,"0"0"-78"-16,0 0-61 15,0-1-24-15,0 1-44 0,0 0-20 16,0 0-40-16,0 0-2 16,2 0 16-16,-2 0 4 15,0 0-8-15,0 1-11 16,-1 0-23-16,0 0-6 15,-11 5 2-15,-12 14 2 16,-31 37-3-16,25-30-7 16,3 5-8-16,2-1-2 15,4-4-3-15,2-1-1 0,4-3-3 16,5 1 0-16,3-4-2 16,4 2 0-16,5 1-2 15,3-3 0-15,6 3 0 16,3-5 0-16,9-2 1 15,3-4 0-15,8-3 2 16,5-3 0-16,2-5 3 16,1-5 1-16,6-9 2 15,0-4 1-15,-1-7 0 16,1-3 2-16,-5-4-3 16,-1-3 0-16,-6-2 0 15,-5 0 0-15,-12 1 2 16,-4 1 3-16,-10 2 3 15,-5 3 1-15,-12 9-2 0,-4 3-2 16,-12 9-3-16,-1 0 1 16,-4 2 1-16,1 1 2 15,1 6-4-15,-6 0-3 16,4 1-4-16,-5 4-1 16,-2-2 1-16,4 4 0 15,3-3 0-15,4-1 1 16,8-2 6-16,5-1-13 0,5-4-57 15,4 0-57-15,8 0 68 16</inkml:trace>
  <inkml:trace contextRef="#ctx0" brushRef="#br0" timeOffset="83991.439">19367 6651 1090 0,'0'-8'532'0,"-1"7"-198"16,-1 1-103-16,-1 4-99 16,1-4-47-16,1 0-37 0,0 0-10 15,0 2-8-15,-2 8-2 16,0 0-8-16,-1-1-6 15,-8 24-6-15,10-28-1 16,1-3 11-16,1-2-14 16,0-1-78-16,0 0 58 15</inkml:trace>
  <inkml:trace contextRef="#ctx0" brushRef="#br0" timeOffset="84632.404">19972 6185 692 0,'0'-5'348'0,"-2"4"-112"15,2 2-28-15,0-1-55 16,-1 0-13-16,0 0-6 16,-1 15-14-16,-3 0-17 15,-12 34-8-15,8-24-30 16,1 7-9-16,-3 10-15 16,2-4-10-16,-3-2-6 15,4 1-7-15,3-2-8 16,-4 0-3-16,0-7-2 15,-3-3-1-15,3-9 0 0,8 2-1 16,2-8 9-16,-3-4-9 16,2-6-87-16,-5-7-72 15,15-2 89-15</inkml:trace>
  <inkml:trace contextRef="#ctx0" brushRef="#br0" timeOffset="85264.775">20529 6266 723 0,'5'-1'356'0,"-2"1"-117"15,0 0-3-15,-4 0-33 16,0 0-11-16,0 0-17 16,-9 2-29-16,-18 7-40 15,-30 17-11-15,22-8-28 16,4 4-14-16,4 2-21 0,5 5-8 16,7-3-11-16,-6 3-2 15,5-4-6-15,-4-2-3 16,8-1-2-16,5-5 0 15,3 5-1-15,7-3-2 16,1-1 2-16,5 3-1 16,9-3 0-16,-2-3 0 15,5-4 0-15,-1-4 0 16,2-9 2-16,4-3 1 16,15-6 2-16,0-3-1 0,3-6-1 15,0-3-1-15,-8-8 0 16,0 4 0-16,-4 0-2 15,-7-1 1-15,-7 3-1 16,-7-2 0-16,-11-1 2 16,-6 2 1-16,-8 1 0 15,-4-1 0-15,-4 4 0 16,-2 2-1-16,-1 4 0 16,2 1-2-16,-1 4-2 15,-1 3-2-15,2 1-2 16,0 5-5-16,2 3-17 15,-1 3-9-15,8 4-23 16,-1 2-17-16,8 2-40 16,4 0-50-16,4 7-139 15,1-1-171-15,7 5 304 0</inkml:trace>
  <inkml:trace contextRef="#ctx0" brushRef="#br0" timeOffset="85814.584">21145 6224 1076 0,'-8'0'550'16,"-1"3"-193"-16,-4 3-125 15,-4 4-35-15,-1 0-65 16,-4 4-16-16,-4 3-37 16,-3 2-18-16,-3 10-24 15,3-2-11-15,8 7-14 16,3-1-2-16,0-5-7 16,2 0-1-16,2-6-2 15,2-3-2-15,14 3 0 16,5-1 0-16,6 0-1 15,6-4 1-15,2-4 1 16,3 0-1-16,5-6 1 0,4-2 0 16,0-4 0-16,2-5 1 15,2-8 0-15,5-1 1 16,4-7-1-16,-2-2 1 16,-7-4 1-16,-8-4 2 15,-3 0 1-15,-3-4 0 16,-8 0 2-16,-4-3 1 0,-11-2 0 15,-6 6 0-15,-3 1-2 16,0 3-2-16,-7 7-4 16,-2-2 0-16,-4 9-2 15,-7 3-1-15,-5 5-1 16,1 4 0-16,-9 1 3 16,-1 2-14-16,8 3-43 15,-1 0-53-15,10 7-182 16,4 2 188-16</inkml:trace>
  <inkml:trace contextRef="#ctx0" brushRef="#br0" timeOffset="91485.222">22004 6373 454 0,'0'-1'269'15,"0"0"-41"-15,0 0-55 16,0 0-17-16,0 0-22 16,0-1-11-16,0 1-10 15,0 0-5-15,0 0-23 16,0 0-16-16,0 0-27 0,0 0-10 15,0 0-5-15,0 1 0 16,0 0-7-16,1 15-3 16,-4 38-6-16,-7-27-2 15,-2 5-2-15,-2-4-2 16,2 0 0-16,0-4-1 16,1-1-1-16,-3-1 1 15,4-3 0-15,-1 0 0 16,-3-5 2-16,5-2 1 15,-1-5 2-15,5-2 5 0,6-7 0 16,2-4-1-16,6-7-4 16,-1-7-8-16,10-1-1 15,4-2-1-15,3-5-2 16,2-3-1-16,2-4 0 16,0-4 1-16,3 3 0 15,4 3 1-15,1 6 1 16,-1 5-1-16,-2 6 0 15,-8 5-1-15,-10 8-2 16,0 4-2-16,-9 11 2 16,1 5 1-16,-6 12 4 15,-10 2 3-15,-4 6 1 16,-2 4 0-16,-1-3-2 16,0-1 0-16,2-4-1 15,-2-5 0-15,-2-3 1 16,1-2 0-16,4-5 1 0,1-4 1 15,7-7 6-15,1-6 5 16,5-4-2-16,2-5 0 16,7-6-7-16,2-6-4 15,10-2-1-15,-3-9-1 16,4-7 0-16,1 0 0 16,-2-8-2-16,7 7 1 0,0 6 0 15,1 5-1-15,-5 10 0 16,-2 3 0-16,-4 8 3 15,-5 5 1-15,0 7 0 16,-5 6 0-16,-2 10-1 16,-2 3 0-16,-4 5 1 15,-3 4 0-15,-4 3 0 16,-1-1 0-16,-5-3 0 16,1 2 0-16,-2-6-1 15,0-2 1-15,2-5 1 16,0-7 0-16,1-2 1 15,5-4 0-15,3-5-21 16,0 0-36-16,6-8-127 16,3-4-136-16,6-5 193 15</inkml:trace>
  <inkml:trace contextRef="#ctx0" brushRef="#br0" timeOffset="92017.799">22883 6334 778 0,'-1'2'435'15,"0"1"-74"-15,-2 1-75 0,2-4-82 16,0 0-52-16,0 2-57 16,-4 12-13-16,-12 5-20 15,-28 33-6-15,28-24-10 16,1 1-7-16,5 3-11 15,-4-12-5-15,4 1-10 16,-1-3-4-16,3-6-5 16,6 1-1-16,1-4-3 15,5 1 0-15,7-3 0 16,6 1 1-16,0-4 1 16,4-2 0-16,1-2 0 15,1 0 2-15,3-6 0 16,0-2 1-16,1-4 1 15,0-4 0-15,-2-2-1 0,-1-1 1 16,-2-1 0 0,-1 2 0-16,-7-3 3 0,-2-3 0 15,-8-4 2-15,-3 2 0 16,-10-3-2-16,-1 7-2 16,-8 7-6-16,-1 2-1 15,-1 7-2-15,-2 3 0 16,-2 3 0-16,1 1 1 15,-2 2 0-15,3 1 0 0,6 0-1 16,3-2 0-16,7 4-4 16,0-4-23-16,6-1-72 15,1-1-38-15,0-1-194 16,0 0 211-16</inkml:trace>
  <inkml:trace contextRef="#ctx0" brushRef="#br0" timeOffset="92436.522">23598 6097 890 0,'9'-12'465'16,"-9"7"-109"-16,-3-1-69 15,-2 6-92-15,2 0-44 16,-4 9-62-16,-2 5-23 16,-2 5-17-16,-3 4-3 0,-1 7-1 15,0 5 0-15,1 9-2 16,-2 1-3-16,0 5-14 15,3 4-5-15,-2 1-9 16,-3-6-3-16,2-6-3 16,-3-7 0-16,0-6 0 15,2 0 1-15,4-10-1 16,1-3 2-16,6-9 6 16,3-5-1-16,2-6-60 15,2-9 1-15,10-9 18 16</inkml:trace>
  <inkml:trace contextRef="#ctx0" brushRef="#br0" timeOffset="93750.673">24878 6489 761 0,'0'1'313'16,"5"4"-176"-16,6 0-13 15,5-4-8-15,9-1 5 16,17-3-8-16,8-2-10 16,15-3-8-16,5-2-2 15,9-7-9-15,0 0-8 16,6 4-30-16,-2 0-16 16,-10 4-16-16,-6 0-4 0,-9 4-2 15,-7-2 0-15,-5 5-3 16,-2 0-1-16,-14 3-1 15,-3 1-1-15,-9 2 1 16,-5 2-33-16,-6 0-82 16,-4 3-116-16,-4-6 134 15</inkml:trace>
  <inkml:trace contextRef="#ctx0" brushRef="#br0" timeOffset="94251.006">24829 6696 589 0,'12'-3'385'15,"5"-1"-41"-15,8 0-94 16,4 0-42-16,16 0-51 16,8 1-15-16,9-1-32 15,4-1-15-15,11 1-26 16,-1-1-11-16,1 0-23 16,4 1-9-16,-10-5-9 15,-1 0-4-15,-13-3-1 16,-4-2 0-16,-7 2-3 15,-9 2-1-15,0 3-9 0,-5 3-23 16,-10 3-66-16,-3-4-64 16,-9-3-322-16,-2 7 316 15</inkml:trace>
  <inkml:trace contextRef="#ctx0" brushRef="#br0" timeOffset="94950.695">25850 6224 787 0,'-7'-2'394'0,"2"0"-127"16,1 1-59-16,3 1-74 0,1 0-29 15,0 0-35-15,0 0-11 16,0 0-5-16,0 0-1 15,0 0 0-15,9 13 2 16,36 32-7-16,-24-23-3 16,9 5-2-16,8 0-2 15,4-2-8-15,-4-2-3 16,1-5-8-16,1-4-5 0,-7-3-5 16,7-1-1-16,-7-8 0 15,-4 3 0-15,0-3 1 16,-5-2-1-16,-2-1-3 15,-4-1-2-15,-4-1-2 16,-1 3-2-16,-3 7-1 16,-2-2 0-16,-2 0 0 15,-3-2 0-15,-3-2 1 16,-2 2 2-16,1-3 1 16,0 0 1-16,-6 5 1 15,-16 7-2-15,-38 31 0 16,24-30 1-16,-8-1-1 15,-1 3 0-15,-5 0-1 16,5 2-1-16,-5 0-2 16,-3 0 2-16,6 2-2 0,-3 1 2 15,11-2-2-15,4 2-1 16,5 0 0-16,2 0 0 16,7 1-1-16,9-4-1 15,9-4 2-15,8-2-14 16,6-4 141-16,6-3-98 15</inkml:trace>
  <inkml:trace contextRef="#ctx0" brushRef="#br0" timeOffset="96034.04">27077 6373 479 0,'1'0'312'16,"5"0"-5"-16,-6-1-41 16,0 1-77-16,0 0-32 15,-1 0-41-15,0 0-13 16,-5 10-9-16,-10 8-15 0,-45 35-23 16,23-26-13-16,-2 1-23 15,5 5-7-15,3-5-8 16,3 0-1-16,9 0-2 15,0-5-2-15,9 1 0 16,4 0-2-16,7-3-1 16,6 0 0-16,10-3-1 15,5 0 1-15,7-4 2 16,3-1 1-16,8-6 1 16,6-5 3-16,7-6 1 15,-3-7 2-15,-4-8 2 16,2-2 1-16,-6-4-2 15,-1-1 0-15,-2-2 1 16,-8 1 0-16,-8-2 0 16,-4-2 2-16,-5-3 1 0,-8-3 1 15,-3-5-1-15,-5 4-2 16,-9 0-6-16,-3 7-2 16,-8 9-5-16,-2 4-2 15,-5 13-1-15,-2 3 1 16,-1 2 2-16,4 3 0 15,5 1 1-15,-5 1-1 16,5 1 0-16,1 2-1 16,-1 1-1-16,12 3 20 0,1 2-81 15,-1-2-58-15,8 1-251 16,3 5 220-16</inkml:trace>
  <inkml:trace contextRef="#ctx0" brushRef="#br0" timeOffset="96353.856">27591 6674 1294 0,'-7'0'571'15,"-6"3"-304"-15,3 3-74 16,4 3-76-16,-3 1-36 16,2-1-26-16,-2 0-15 15,2-2-22-15,-1-2-8 16,11-7-5 15,-2 1 1-31,-1 1-1 0,0 0-27 16,0 0-115-16,0 0 358 0,0-1-208 0</inkml:trace>
  <inkml:trace contextRef="#ctx0" brushRef="#br0" timeOffset="96701.625">28204 6311 1113 0,'5'-3'496'0,"-4"3"-255"0,-2 3-31 15,-1-3-59-15,1 0-19 16,-17 18-11-16,-27 39-22 15,23-21-32-15,2 4-13 16,2 1-20-16,-8-5-7 16,8 1-10-16,-1-3-4 15,4-5-7-15,3 0-2 16,0-5-1-16,0-2-1 16,2-4 2-16,2 0-13 15,4-6-46-15,1-5-45 0,6-7-105 16,3-3-118-16,11-9 206 15</inkml:trace>
  <inkml:trace contextRef="#ctx0" brushRef="#br0" timeOffset="97183.389">28756 6320 1187 0,'-16'8'552'0,"-13"3"-257"16,3 3-47-16,-3 4-88 16,-2 0-33-16,5 2-31 15,2 5-18-15,2 3-35 0,4-2-11 16,-4 5-16-16,0-5-5 16,-3 1-5-16,2 0-1 15,8 0-2-15,-1-3-1 16,12-1-1-16,3-2 0 15,2-4-1-15,4 0 0 16,7-7 0-16,3-1-1 0,6-6 2 16,2-4 1-16,7-6 0 15,3-5-1-15,2-7-7 16,4-3-3-16,3-3 0 16,-3-2 2-16,-1-4 8 15,-7-4 0-15,-10-1-2 16,-5-7-2-16,-13 1-2 15,-2 3 1-15,-10 0 0 16,-6 8-1-16,-5 9-3 16,-3 3 0-16,-1 9-3 15,0 2 1-15,-1 8-5 16,-4 4-14-16,2 4-37 16,7 6-50-16,3 1-101 15,5 1-32-15,4 5 143 16</inkml:trace>
  <inkml:trace contextRef="#ctx0" brushRef="#br0" timeOffset="97683.67">29353 6304 1250 0,'-2'-1'582'16,"-9"1"-274"-16,-4 3-32 16,8-1-109-16,0 1-35 0,-27 14-39 15,-6 4-25-15,-5 10-32 16,7-4-10-16,6 5-10 16,1 1-3-16,0-7-5 15,12 2-1-15,0-1-4 16,6-2-1-16,13 4-2 15,-1-3 0-15,3-3 0 16,5-3 0-16,1-2 0 16,1 0-1-16,2-6-1 15,6-3 0-15,8-5 2 16,11-4 0-16,11-5 0 16,-1-4 1-16,7-6-1 15,-3-2 0-15,-2-6-4 0,-2 0-3 16,-6-4-6-16,-7-2-6 15,-8-4-5-15,-9-3 2 16,-11-6 6-16,-3 3 4 16,-12-2 5-16,-5 4 0 15,-8 11-4-15,-1 2-1 16,-7 10-6-16,-4 7-17 0,-7 5-25 16,-2 4-32-1,5 5-108-15,3 2-32 0,6 5 135 16</inkml:trace>
  <inkml:trace contextRef="#ctx0" brushRef="#br0" timeOffset="98706.294">30056 6731 665 0,'-1'0'356'15,"0"2"-108"-15,0 2-61 16,0-1-36-16,-1 0-28 15,1-2-4-15,0-1 7 16,0 0 5-16,1 0-2 16,0 0-8-16,0 0-29 15,0 0-13-15,0-1-22 16,0 0-9-16,5-7-14 16,-4-8-6-16,34-33-7 15,-25 23-4-15,0-6-6 16,8-7-1-16,4-13-4 15,1-11 0-15,1-6-3 16,1 0 0-16,-3 15-3 0,-1 10 0 16,-6 15-1-16,-3 6-2 15,-5 12 1-15,-3 6-7 16,-2 8-5-16,-1 6 0 16,-2 4 2-16,-1 4 5 15,-1 6 6-15,-4 2 0 16,4 5 0-16,0 2 0 15,3 0 0-15,1 4 0 16,5-1 1-16,3-2 0 0,5-7-1 16,4-7 1-16,4-5 0 15,2-2 1-15,5-2 1 16,-4-1 2-16,1-12 2 16,1-3 0-16,3-12 0 15,8-4 0-15,6-4-1 16,2-4-1-16,1-9 2 15,-1 0-1-15,-2-6 1 16,1-1-1-16,-5 1-1 16,3 5 0-16,-14 2-3 15,-11 3-1-15,2 17 0 16,-14 1 0-16,-6 12-1 16,6 5-1-16,-18 1 0 15,2 5 0-15,-8 10 6 16,3 9 5-16,-6 10 8 0,-4 7 3 15,1 7 1-15,-6 0-1 16,8 11-6-16,1-3-3 16,3 2-5-16,2-7-2 15,0-6 0-15,5 0 0 16,0-10 0-16,0 2 0 0,2-9-5 16,-2-5-12-16</inkml:trace>
  <inkml:trace contextRef="#ctx0" brushRef="#br0" timeOffset="103596.464">3616 10988 573 0,'4'-7'308'16,"-2"1"-72"-16,20-1-41 0,11-25-57 15,-30 26-18-15,0 4-15 16,-2 2-1-16,-1-1 4 16,0 1-3-16,0 0-16 15,0 0-14-15,0 0-31 16,-1 0-12-16,0 0-10 15,-3 9-2-15,-4 15-2 16,-17 32-3-16,16-15-5 16,-3 5-1-16,-1 5-4 15,5-1-1-15,-7-5-1 16,1-1 1-16,-4-5 1 16,1 2 0-16,-3-5 0 15,2-1 0-15,4-4 1 16,-3-6 0-16,8-10 3 15,5-4 17-15,2-8-49 16,4-3-56-16,6-6 56 0</inkml:trace>
  <inkml:trace contextRef="#ctx0" brushRef="#br0" timeOffset="104698.548">3545 12100 594 0,'13'-32'329'0,"-12"32"-71"15,-1 0-45-15,0 0-83 16,0 0-24-16,0 0-19 16,0 0-3-16,-1 0 3 15,0 7-5-15,-1 7-16 0,-7 30-7 16,7-22-19-16,0 0-7 16,1-1-11-16,0 0-4 15,1-3-7-15,0-2-1 16,0-2-3-16,2-1-1 15,-2-6 3-15,0-4 2 16,-1-1 14-16,0-2 3 16,1-2-3-16,0 1-1 0,0 0-15 15,1-10-4-15,3-6-1 16,9-31 0-16,-8 28 1 16,-3-2-2-16,-2 6 1 15,-5 2-1-15,-5 6-2 16,-4 0-1-16,-8 3-2 15,-1 1-1-15,-1 8-2 16,2 3 0-16,1 7 0 16,-6 2-1-16,-3 2 0 15,2 5 0-15,-7 1 2 16,6 6-1-16,1 0 2 16,-2-1 0-16,11 5 0 15,-9 0 0-15,18-1-1 16,3 3-1-16,-4-4 1 15,23-5-1-15,-5-2 2 16,8-4 3-16,18-3 10 0,-5-2 6 16,14-4 5-16,0-5 0 15,3-7-5-15,2-1-3 16,0-4-4-16,-1-2-1 16,1 0 0-16,-12-3 2 15,-16 0 5-15,0 4 7 16,-23-3-22-16,10 0-52 15,0-3 37-15</inkml:trace>
  <inkml:trace contextRef="#ctx0" brushRef="#br0" timeOffset="105714.683">3365 12980 424 0,'30'-30'318'0,"-31"27"16"0,2 3-121 16,-2 0-45-16,-1 0-60 16,1 0-14-16,0 0-7 15,1 0 5-15,0 0 1 16,0 4-8-16,-1 7-16 15,-2 0-7-15,-11 35-13 16,1-30-2-16,-5 7-10 16,13 10-6-16,-13-4-10 15,-5 5-4-15,1 5-8 16,-11-3-2-16,8 4-2 16,2 1-1-16,4 1-1 15,3-7-1-15,6-3-1 16,3-3 0-16,7-9-1 15,0 3 0-15,0-8 0 16,1 0-1-16,-4 3-1 16,8-9 0-16,6 3 0 0,5-3 0 15,10-5 2-15,2 2 0 16,6-5 1-16,1-4 0 16,6 0 1-16,-1-4 1 15,-6-2 1-15,-2 0 1 16,-9-5 6-16,2 2-3 15,-6-5-53-15,3-2-61 0,-1-3 64 16</inkml:trace>
  <inkml:trace contextRef="#ctx0" brushRef="#br0" timeOffset="106043.271">3283 13286 945 0,'1'0'419'16,"9"0"-178"-16,3-1-24 15,9 0-47-15,-2 1-11 16,3 0-37-16,0-1-25 16,1 1-29-16,-2-3-15 15,-2 0-30-15,-1 0-8 16,-1-2-2-16,2 1 2 16,-1-3-1-16,0-1-68 15,-3-2 43-15</inkml:trace>
  <inkml:trace contextRef="#ctx0" brushRef="#br0" timeOffset="106395.974">3405 12967 913 0,'0'-9'513'0,"4"2"-94"16,-2 2-200-16,4 2-40 16,9 3-79-16,4 2-28 15,13 4-26-15,6-2-7 16,5-4-11-16,7 0-3 15,4-8-6-15,0-1-2 16,3-2-3-16,-8-6-1 16,-11 1 0-16,-6-2 24 15,-10 3-42-15,-3 3 103 16,2 3-72-16</inkml:trace>
  <inkml:trace contextRef="#ctx0" brushRef="#br0" timeOffset="109059.574">5552 11290 698 0,'0'-5'348'0,"1"-1"-111"15,-1 0-27-15,0 3-73 16,0 2-30-16,0 0-39 15,0 0-15-15,0 0-4 16,0-1 4-16,0 1 0 0,0 0-2 16,-1 0-10-16,0 0-4 15,0 1-9-15,0 0-2 16,0 0-6-16,-1 0-2 16,1 1-6-16,-2 4-3 15,-1 1-5-15,0 0-2 16,2 2-1-16,1-1 0 15,0-2 0-15,2 0 1 0,-1-5 4 16,0 0 1-16,6 3 4 16,-6-3 0-16,3 1 0 15,9-1-1-15,0-4-1 16,36-17 0-16,-40 11-2 16,-3 1 0-16,-1 4 2 15,-7 0-1-15,-5 4 0 16,-1 1-1-16,-10 4-4 15,6-1 1-15,1 1-2 16,0 3 0-16,5-1-1 16,0 1-1-16,1-3 0 15,4 0 0-15,2-2-1 16,0-2-2-16,0 0 2 16,0 0 1-16,0 0-11 15,0 0-41-15,0 0-260 16,12 6 217-16</inkml:trace>
  <inkml:trace contextRef="#ctx0" brushRef="#br0" timeOffset="109610.387">6325 10938 670 0,'0'-9'344'0,"2"3"-85"16,0-2-17-16,3 5-35 0,-1 0-26 16,-5 1-37-16,0 1-18 15,0 1-29-15,0 0-16 16,0 0-28-16,0 0-12 15,-1 0-12-15,-4 15-3 16,-14 40-4-16,11-23-1 16,0 7-5-16,1 0-1 15,-7-4-6-15,-1 1-1 0,4-3-3 16,-2-1-1-16,6-1 0 16,5-2 0-16,-9-4 0 15,1-5 0-15,2-5 2 16,-1-4 0-16,8-6 2 15,-1-3 5-15,3-2-7 16,0-1-44-16,0 0-78 16,0-1 72-16</inkml:trace>
  <inkml:trace contextRef="#ctx0" brushRef="#br0" timeOffset="110455.799">6682 10984 564 0,'7'-4'340'0,"-2"2"-39"16,1-4-39-16,-6 5-75 15,0 0-35-15,0 0-21 16,0 0-11-16,0 0-14 16,0-1-1-16,0 2-21 15,0 0-9-15,-2 2-18 16,-3 12-14-16,-17 4-22 0,-25 34-6 15,27-28-6-15,-1 2-2 16,1 1-4-16,1-4-1 16,3 0 0-16,2-3-2 15,6 2 0-15,3 0 0 16,5-2-1-16,1 0-1 16,5-4 0-16,-2 0 1 15,5-1-1-15,2-2 0 16,8-4 2-16,4-3 0 0,5-6 4 15,8-1 1-15,3-8 2 16,-3-5 0-16,3-5 0 16,-3-4 1-16,-1-2 0 15,-1 3-2-15,-8-3 2 16,-4 2 1-16,-12 3 2 16,-2 0 2-16,-9-1 1 15,-7 1-1-15,-8-3-2 16,-4-3-2-16,-2 1-4 15,-2-2-2-15,2 3-3 16,-5 5-2-16,-1 3-3 16,8 5-2-16,-7 9-2 15,2 2 1-15,2 4 1 16,-1 2 0-16,4 3 1 16,7 2-2-16,2 1-8 0,1 1-20 15,8-1-57-15,0-1-52 16,7-3-160-16,5 0 190 15</inkml:trace>
  <inkml:trace contextRef="#ctx0" brushRef="#br0" timeOffset="110972.499">7214 10933 1243 0,'-2'-3'535'0,"-7"2"-299"16,-1 2-31-16,-7 5-81 15,-2 0-33-15,1 8-41 16,-10 1-12-16,2 6-11 16,-1 1-3-16,0 2-6 15,7 1-2-15,1 1 0 16,2 6 0-16,4-4-2 15,3 0-2-15,9-3-7 16,2-2-1-16,10 0-3 16,1-1-1-16,4-2 0 0,-7-4 1 15,11-3-1-15,4-2 1 16,6-6 2-16,12-5 2 16,-8-6 3-16,7-6 2 15,1-3 0-15,-5-5-2 16,2-3-1-16,-3-2-1 15,-7-3 0-15,2 2 1 16,-10-1 2-16,-4 2 2 16,-8-3 3-16,-5-1 1 0,-7-1 0 15,-9 0-3-15,-6 5-6 16,-6 3-2-16,-3 8-4 16,-7 1 0-16,7 5 0 15,-1 3 0-15,1-1 0 16,1 4-1-16,-8-2 10 15,0 1 6-15,-5 3 302 16,5 0-232-16</inkml:trace>
  <inkml:trace contextRef="#ctx0" brushRef="#br0" timeOffset="112988.72">17240 10815 774 0,'30'-30'385'16,"-28"28"-131"-16,-1 1-38 0,0 1-68 16,-1 0-21-16,-1 0-22 15,0 0-9-15,0 0-13 16,0 0-6-16,-15 4-16 15,-36 16-12-15,24-4-19 16,-4 4-7-16,-4 5-10 16,0 5-2-16,2 0-3 15,2 2-1-15,10 2-2 16,3 2-1-16,11-4-2 16,0 1-1-16,8-6-1 15,4-4-2-15,10-7 2 16,7-5 3-16,12-7 4 15,8-5 4-15,-1-8 2 16,12-4 0-16,3-11 1 16,0-4-3-16,1-9 0 15,-13-4-1-15,-8 2 2 0,-10 0 1 16,-8 2 2-16,-5 1 0 16,-12 5-2-16,-5 2-3 15,-10 8-8-15,-8 2-5 16,-4 11-7-16,-8 4-1 15,-5 6 1-15,3 8 22 16,-5-1 21-16,4 2 307 16,13 9-241-16</inkml:trace>
  <inkml:trace contextRef="#ctx0" brushRef="#br0" timeOffset="114069.953">22642 10813 469 0,'10'-8'314'0,"-4"4"31"16,-3-1-99-16,2 1-38 15,0 1-36-15,-1 2-38 16,-2-1-10-16,-3 1-30 16,0 1-11-16,0 0-8 15,-4 0-9-15,-21 7-15 16,-32 14-6-16,23-4-21 16,0 0-8-16,-1 6-8 15,0 0-3-15,4 2-3 16,5 1 0-16,9-1-4 15,7 1-1-15,10 0-1 16,1 0-1-16,9-1 1 16,6 1 0-16,10-2 0 15,5-4 1-15,6-8 3 0,6-1 0 16,8-7 4-16,2-4 2 16,4-9 4-16,-3-6 2 15,-6-12 2-15,2-2 0 16,-8-7 0-16,-1-2 1 15,-11-3 3-15,-7 1 2 16,-12-1 2-16,-5-1 6 16,-11 3-3-16,-7 4-3 0,-14 10-10 15,-4 7-12-15,-11 10-9 16,-8 1-1-16,0 8 3 16,-5-1 3-16,-5 8 10 15,10-2-13-15,3 1-45 16,8-2-31-16,21 0 42 15</inkml:trace>
  <inkml:trace contextRef="#ctx0" brushRef="#br0" timeOffset="141412.745">25803 10287 232 0,'0'-2'185'0,"2"-2"20"15,-1 1-46-15,1-2-12 16,5 1-31-16,0-3-16 16,1 4-26-16,-2-2-8 15,-2 0-14-15,-1 2-4 16,-2 2-8-16,0 0-6 0,-1 0 4 15,0 0 2-15,0 0-1 16,0-1 2-16,0 1 1 16,0 0 2-16,0 0 4 15,-1 0 0-15,0 1-4 16,-13 3-5-16,-10 4-6 16,-30 6 0-16,25-4-1 15,-4-3-2-15,-1 1-6 16,1 0-3-16,1-3-9 15,3 3-2-15,6-3-4 16,1 1-1-16,10 3-2 16,-1-4 1-16,5 1-2 15,1 0-1-15,4-1-1 16,2-1-2-16,1 3 0 16,0 2-1-16,0-1 2 0,-1 3 1 15,0-2 0-15,1 5 0 16,-2 3 1-16,-1-2 0 15,-2 6-1-15,-2-1 1 16,1 3 0-16,-1 5-1 16,-2 0 1-16,0 1 0 15,-1-1 0-15,-2-2-1 16,3 1 1-16,1-1 0 0,2 1 0 16,1-6 0-1,1-7-1-15,1 3 1 0,0-5-1 16,1 2 0-16,2-1 1 15,0-4-1-15,1-3 0 16,2 1 0-16,1 1 0 16,0 0-1-16,6 5-1 15,-2-1 1-15,3-1-1 16,1 1 1-16,5-5 1 16,5 2-1-16,3-4 1 15,6-2 0-15,4-2 1 16,-1-1 1-16,-4-5 3 15,-6-2 1-15,-5-1 1 16,-1-1 1-16,-6 3-2 16,0 1 0-16,-5 2 1 15,-4-2 6-15,4 3-36 16,-5-2-50-16,-8-4-249 0,4 7 211 16</inkml:trace>
  <inkml:trace contextRef="#ctx0" brushRef="#br0" timeOffset="141996.313">26106 10321 579 0,'1'-3'387'0,"-1"2"-3"16,0 0-164-16,0 0-52 15,0 1-68-15,0 0-29 16,-1 0-31-16,0 0-7 15,0 0-7-15,0 2 1 0,-1 16-2 16,-6 32 2-16,-10-21 6 16,6 5 0-16,-5 5-5 15,-3 3-5-15,1-1-10 16,-4-1-4-16,3-2-2 16,-2-5-1-16,2 0 1 15,3-1 0-15,1-5-1 16,1 0 0-16,4-12-1 15,-1-2 2-15,5-10-36 16,4-3-60-16,4-5-258 16,5-6 228-16</inkml:trace>
  <inkml:trace contextRef="#ctx0" brushRef="#br0" timeOffset="142330.906">26384 10266 781 0,'2'-4'428'0,"-1"3"-99"16,2 2-149-16,-3-1-33 16,0 0-39-16,0 0-5 0,0 0-26 15,2 15-8-15,-1 4-12 16,-4 32-6-16,-5-22-5 15,-5 3-7-15,-5 6-15 16,2 7-6-16,-4 0-9 16,2 0-2-16,-3 0-1 15,-3-8-2-15,0-1 0 16,1-1 1-16,4-5-1 16,9-2 1-16,1-7 1 15,2-3 2-15,1-8-22 16,-1-4-19-16,3-7-121 15,5-5-129-15,5-8 180 16</inkml:trace>
  <inkml:trace contextRef="#ctx0" brushRef="#br0" timeOffset="142624.612">25970 10601 592 0,'-3'1'402'0,"1"0"-33"15,4-4-133-15,-2 2-30 0,1 0-73 16,28-9-11-16,35-10-28 16,-22 9-22-16,-5 1-18 15,0-2-7-15,0 1-17 16,3 1-6-16,0 4-10 15,-5 1-4-15,-12 4-5 16,-4 0 0-16,-9 1-4 16,-4-1-50-16,1 0-447 15,-3 3 359-15</inkml:trace>
  <inkml:trace contextRef="#ctx0" brushRef="#br0" timeOffset="143262.098">26405 10797 797 0,'1'-10'372'0,"6"2"-154"15,-1 1-35-15,10 0-59 16,0-2-17-16,10 2-27 16,4-1-13-16,-4 6-21 15,4 4-8-15,-8 6-14 16,-5 0-6-16,-3 7-9 16,-6 0-1-16,-8 0 6 15,-8 3 3-15,-7-2 7 16,-6 0 1-16,-7 1-2 15,5 1-4-15,-6-6-5 16,4 0-2-16,5-6-2 16,3-1-1-16,7-3 1 15,5-2-2-15,6-1-3 16,1-2-3-16,-2 1-3 16,0 1-1-16,14-3 1 15,5 0-1-15,31-5 1 16,-26 9 0-16,1 1-1 15,-1 2 0-15,-8 5-1 0,-4 3 1 16,-3 4 0-16,-3 8 0 16,2 6 0-16,-6-1 0 15,-12 2 2-15,-1 2 0 16,-4 0 1-16,-4 1 2 16,-2 1 0-16,-8-11 1 15,-12-2 18-15,0-4 7 0,-2-8 13 16,2 2 3-16,3-11-14 15,3-2-5-15,6-7-9 16,2-6-3-16,5-7 0 16,6 0-22-16,4-6-102 15,4-4-61-15,15 1 93 16</inkml:trace>
  <inkml:trace contextRef="#ctx0" brushRef="#br0" timeOffset="143912.522">27135 10376 797 0,'1'-7'390'15,"3"3"-119"-15,-1 1-26 16,-6 3-65-16,2 0-28 0,0 0-53 16,-1 0-27-16,-14 8-10 15,-31 41 0-15,14-22-5 16,-3 4-6-16,3 5-17 15,-1 6-8-15,10-3-12 16,4 2-3-16,7-6-4 16,1-8-1-16,9-1-2 15,2 0 0-15,4-6 0 16,3 1 0-16,2-4-1 16,3-2 0-16,6-3 1 15,0-1-1-15,2-4 2 16,2-3-1-16,-1-5 1 15,5-2 0-15,1-11 1 16,4 0 0-16,0-8-2 16,-5-5-1-16,6 0 0 0,-4-2-1 15,-3-2 1-15,3 0 0 16,-12-3 1-16,-4-2 1 16,-7 2 4-16,-3-4-1 15,-9 6 0-15,-7 1-1 16,-1 7-4-16,-5 5-3 0,5 6 0 15,2 2-2 1,-1 2 0-16,1 5-1 0,2-1-1 16,-2 1 0-16,3 4 2 15,1-1-18-15,2 1-41 16,4 3-47-16,1 3-136 16,2 0 155-16</inkml:trace>
  <inkml:trace contextRef="#ctx0" brushRef="#br0" timeOffset="144311.674">27680 9920 1218 0,'-4'-7'532'16,"-1"5"-282"-16,-1 2-56 16,-1 1-87-16,-8 2-28 15,6 6-36-15,-2 1-15 16,1 5-13-16,3 3-5 0,0 6-2 15,-2 3-1-15,-5 7 0 16,8 7 0-16,-7-2-2 16,2 3-1-16,1-7 1 15,-2-5 0-15,2-7 1 16,-5-5 3-16,2-3-18 16,-5-5-25-16,2-2-121 15,1-2-80-15,-1-6 140 16</inkml:trace>
  <inkml:trace contextRef="#ctx0" brushRef="#br0" timeOffset="144541.345">27398 10035 1006 0,'2'1'463'15,"6"3"-205"-15,1-1-36 16,8 2-61-16,5 1-33 16,12 1-42-16,2 1-23 15,-1-4-29-15,1-4-9 0,3-4-11 16,1-4-1-16,5-3 5 16,-2 0-65-16,-17-2 38 15</inkml:trace>
  <inkml:trace contextRef="#ctx0" brushRef="#br0" timeOffset="145556.387">27930 10176 222 0,'0'-3'172'0,"0"1"35"15,-1 2-24-15,0 0-22 16,0 0-14-16,0 0-11 16,0 0-2-16,0 0-10 15,1 0-7-15,0 0-8 16,0 0-4-16,0 0-17 0,9 0-13 15,6-3-20-15,32-9-7 16,-24 2-6-16,5 4-4 16,-3-6-9-16,5 3-7 15,4 2-9-15,0 3-4 16,9 10-6-16,-4 2-1 16,-3 9-1-16,-6 0 0 15,-6 4-1-15,-6 1 0 16,-12 4-1-16,-4-1 0 0,-8 2 1 15,-4 1 0-15,-1 1 1 16,1 2 0-16,-1-1 0 16,0 2 0-16,0 0 0 15,-1-1 0-15,3 4 0 16,0 0 0-16,-1 3 0 16,0-4-1-16,1-3 1 15,0-3 0-15,3-1-1 16,-1 0 1-16,1-4 0 15,1 5 0-15,2-6 0 16,2 0 0-16,-2 1 0 16,-2-4 0-16,2 2 1 15,-6-2-1-15,3 0 1 16,-3 2 1-16,-4-3 0 16,-2-3 2-16,3 0 1 0,-2-5 1 15,1-4 3-15,3-2-1 16,-15-9 2-16,-3 0 0 15,-3-1-4-15,-6 0-1 16,2 1-3-16,4 0-1 16,4 1-1-16,2 1-1 15,9 3 0-15,0 0 0 0,1 0 0 16,4 0 0-16,4 0 4 16,-1 0-13-16,5 1-57 15,2-1-53-15,2-5 67 16</inkml:trace>
  <inkml:trace contextRef="#ctx0" brushRef="#br0" timeOffset="146132.144">28683 10500 527 0,'-1'-1'326'15,"0"0"-37"-15,-1 0-91 16,1 1-16-16,0 0-25 16,0 0-12-16,0 0-11 15,0 0-14-15,1 0-25 16,3 0-9-16,18-1-23 16,32-4-9-16,-24-1-21 15,3-1-10-15,4 1-12 16,-2-1-4-16,5 1-3 15,-8 1-1-15,-7 4 0 0,1-2 0 16,-15 3-1-16,3 0 1 16,-5 0-11-16,-8 2-55 15,1 1-102-15,-2-3 105 16</inkml:trace>
  <inkml:trace contextRef="#ctx0" brushRef="#br0" timeOffset="146512.22">28560 10730 731 0,'2'-4'448'16,"-2"3"-26"-16,2 1-189 16,-2 0-38-16,0 0-47 0,0 0-22 15,18 3-29-15,32 6-12 16,-24-9-10-16,10-3-3 15,7 2-15-15,5-4-9 16,4-5-23-16,1-5-8 16,-8-7-9-16,-4-1 25 15,-11 3-22-15,-7 0 315 16,0 6-236-16</inkml:trace>
  <inkml:trace contextRef="#ctx0" brushRef="#br0" timeOffset="147444.159">29910 10350 707 0,'5'-6'451'15,"-4"-1"-49"-15,-1 8-157 16,-2-1-43-16,0 0-94 16,1 0-29-16,-5 3-21 15,-10 13-10-15,-23 38-5 16,25-21-2-16,-6 7-11 15,1 3-4-15,-5 7-7 16,-2-2-6-16,0-1-4 16,-3-5-1-16,3-11-3 15,4 1 1-15,2-10 0 16,2 0 1-16,9-8 1 16,1-7 6-16,7-3-23 15,2-6-40-15,3-6-106 0,2-5-127 16,12-4 172-16</inkml:trace>
  <inkml:trace contextRef="#ctx0" brushRef="#br0" timeOffset="147977.416">30300 10423 924 0,'19'-7'472'0,"-12"4"-128"15,-2 3-140-15,-5 2-55 16,-5 2-31-16,-7 7-19 16,-2 1 4-16,-8 5-28 15,-3 1-11-15,-5 6-20 16,2 4-10-16,-2 4-14 16,-1 0-7-16,0 3-5 15,4-1-2-15,5-2-3 16,7 1 0-16,14 0 1 15,0-5-2-15,1-1 2 16,1-1-1-16,5-4 1 16,0-3-1-16,16-1 0 0,2-3 0 15,5-6 0 1,4-1 0-16,-2-8 0 0,0-6 0 16,1-6 0-16,1-3 0 15,0-7 0-15,-1 0-1 16,4-7 0-16,-5 1 1 15,-1-3-1-15,-2 0 1 16,-7-1 1-16,-4-3 0 16,-9-1 2-16,-6-1 2 0,-3-2-1 15,-5 5 0-15,-6 5-5 16,3 2-1-16,-7 6-2 16,-2 5-2-16,-2 4-2 15,-8 4-1-15,-5 3 7 16,1 2-8-16,-1-3-44 15,6 2-31-15,12 2-88 16,3 0 100-16</inkml:trace>
  <inkml:trace contextRef="#ctx0" brushRef="#br0" timeOffset="149511.082">30611 9929 419 0,'-1'-2'243'0,"-1"-1"-17"15,1 2-39-15,0-1-25 16,0 1-8-16,-1 0-12 16,1-2-10-16,0 2-20 15,0 0-6-15,0 0-14 16,0 0-6-16,0 0-17 15,0 0-9-15,0 0-14 16,0 0-5-16,-1 0-10 16,1 0-4-16,0-1-8 15,0 1-3-15,1 0 2 16,6-2 0-16,19-3 1 16,32-4 0-16,-22 6-4 15,2 3 0-15,1-3-4 0,-3 4-2 16,-3 0-3-16,-8 0-1 15,-4-1-2-15,-4 1 1 16,-9-3 0-16,-5 1 2 16,1 2 8-16,-4 0-15 15,0 0-78-15,0 0-63 16,0 0 78-16</inkml:trace>
  <inkml:trace contextRef="#ctx0" brushRef="#br0" timeOffset="150494.322">31321 9605 671 0,'-1'0'398'0,"-2"2"-81"0,0-2-108 16,2 0-31-16,0 0-56 15,0 0-10-15,0 0-24 16,-4 2-16-16,-3-1-27 15,-4 9-9-15,-26 29-16 16,26-28-3-16,7-1-5 16,-2-1-2-16,2-2-3 15,0 1-1-15,0-1 0 16,4-3-1-16,1-5 3 16,0-1 1-16,0 1-1 15,0 0 1-15,0-1-5 16,5-2-2-16,14-5-1 15,27-15-1-15,-25 20 0 16,-1 1 0-16,-3-1-2 16,-2 6 1-16,-1 4-1 0,-4 0 1 15,2 5-1-15,-2-1 1 16,1 7-1-16,-2-4 0 16,-5 5 0-16,2 1 0 15,-6-1 1-15,3 3 0 16,-7-1 0-16,-4 4 0 15,-6-3 1-15,-7 2 1 16,-4-4 1-16,-4-2 1 0,-5 0-1 16,0-1 0-16,2-2 1 15,-2-1-1-15,3-4 2 16,1-3 2-16,7-4 1 16,0-3 1-16,8-6 2 15,4-2-1-15,1-5-1 16,9-1-1-16,3-5-7 15,5-1-1-15,7 7-8 16,-2 1 0-16,1 6 1 16,1 4 2-16,-2 3 3 15,1 3 1-15,1 5-1 16,-2-1 1-16,0 1 0 16,1 3 0-16,-1 3 2 15,1 1 1-15,3-2 0 16,-2-3 2-16,0 0 1 0,0-4-1 15,-2-4 2-15,3 1 0 16,-1-7 10-16,2-1-37 16,1-1 20-16</inkml:trace>
  <inkml:trace contextRef="#ctx0" brushRef="#br0" timeOffset="150885.892">31604 9946 971 0,'-15'-7'501'0,"-21"-6"-121"16,29 13-168-16,5 3-92 0,-6 0-35 15,7 3-38-15,-1 2-4 16,-3 0-15-16,5-1-7 15,-1 0-9-15,-1-3-4 16,-1 0-1-16,1 1-1 16,3-3 14-16,-2-2-21 15,0 0-92-15,0 0-54 0,1 0 74 16</inkml:trace>
  <inkml:trace contextRef="#ctx0" brushRef="#br0" timeOffset="151661.582">32069 9621 688 0,'-1'0'347'16,"-1"-1"-116"-16,-2 0-36 15,-11 0-43-15,-29-5-18 16,25 5-18-16,4 0-20 15,-7-2-36-15,2 1-14 16,2 2-19-16,-1 0-5 0,2 5-3 16,-2 0-1-16,-1 3 0 15,2 0 0-15,7-1-6 16,2 3-3-16,6 1-5 16,6 1 0-16,3 4-1 15,2-3 0-15,5 3-1 16,3-1-1-16,4 6-1 15,2 1 1-15,-6 0 0 16,3 1 0-16,-7-3 0 16,-1-3 0-16,-1 2-1 15,-10-3 0-15,4 2 1 16,-3-2 0-16,-1-2 0 16,0 0 1-16,-5-7 2 15,-1-1 2-15,1-4 5 16,-1-2 2-16,-1-2 1 0,3-3 0 15,-10-2-4-15,0-2-1 16,-3-2-2-16,-2-2 0 16,4-2-1-16,-2-1-1 15,9 3-1-15,-3-1-1 16,5 3-2-16,2 1 0 16,2-1-1-16,2 4 0 15,3-1 0-15,5 1 0 0,8 1-1 16,1-5 1-16,4 0 0 15,1-1-1-15,1-7 1 16,4 6-1-16,5-2 1 16,0-2 0-16,-1 3 0 15,1 1 0-15,-12 1 12 16,-1 1-36-16,-5 4 351 16,-6 0-248-16</inkml:trace>
  <inkml:trace contextRef="#ctx0" brushRef="#br0" timeOffset="152313.403">32339 9588 502 0,'-5'0'304'0,"-1"-1"-13"16,2 0-39-16,-1 0-41 16,0 0-19-16,1 1-33 15,2 0-20-15,1 0-25 16,0 0-11-16,0 0-12 16,0 0-6-16,0 0-17 15,0 0-10-15,0 2-16 16,3 3-3-16,-1-3-11 15,24 0-4-15,24 25-8 16,-22-30-4-16,-2-3-6 16,-3 4 0-16,0 0-3 0,-11 2-1 15,-5 0-2-15,-10 3-1 16,-10 8 0-16,6 3-1 16,-17 7 1-16,3 0 0 15,3 5 0-15,-6-1 0 16,11 5 1-16,4-3 0 15,-9-2 1-15,1 0 0 16,4-7 0-16,0 3 1 16,8-5-1-16,1 1 0 0,2-2 0 15,-1-3 0-15,1-1 1 16,0-1-2-16,2-5-33 16,1 0-24-16,0-4-50 15,0-1-37-15,0-1-139 16,0 0 184-16</inkml:trace>
  <inkml:trace contextRef="#ctx0" brushRef="#br0" timeOffset="152603.235">32303 9772 1178 0,'5'-4'543'15,"7"2"-242"-15,4 5-53 16,0 1-82-16,3 5-31 16,5 1-39-16,-9-2-16 15,3 2-34-15,0-2-13 0,-2-5-19 16,9 5-3-16,-1-8 6 15,-5-2 0-15,-3 2-11 16,-4-7 303-16,0 5-236 16</inkml:trace>
  <inkml:trace contextRef="#ctx0" brushRef="#br0" timeOffset="157301.241">27663 12289 602 0,'-2'-1'307'15,"-1"0"-104"-15,-1 1-39 16,3 0-63-16,0 0-26 0,0 0-13 16,0 0-1-16,0 0 2 15,0-1 4-15,1 0 6 16,0 0-3-16,0 0-6 15,0 0-3-15,0 0-10 16,0 1-8-16,0 0-11 16,1 0-3-16,4 0-4 15,2 0 0-15,2 1 0 16,8 1 2-16,30 3 2 16,-21-5 2-16,6-1-3 15,2 1-2-15,8-2-7 16,5 0-2-16,5 1-4 15,-8 0-2-15,-11 0-3 16,-6 0-3-16,-13-2 0 16,1 2-1-16,-2 0 0 15,-2 1 1-15,-9 0 1 0,-2 0 5 16,-7 0-12-16,-1 2-51 16,-1 1-298-16,3 0 245 15</inkml:trace>
  <inkml:trace contextRef="#ctx0" brushRef="#br0" timeOffset="157734.875">27634 12529 573 0,'3'-3'349'15,"6"-3"-63"-15,-2 2-46 16,4 0-33-16,1 1-51 15,-4 3-23-15,2 3-37 16,-1 2-8-16,2 1-2 0,2-2 0 16,3 0-3-16,4-1-3 15,3 3-8-15,3-4-1 16,11-1-4-16,5 1-5 16,8-5-12-16,-3 1-9 15,-6-7-16-15,-6 1-6 16,-8 1-10-16,1-3-3 15,-6 3 10-15,-4 1 1 0,-10-2-45 16,-3 7 167-16,0 7-117 16</inkml:trace>
  <inkml:trace contextRef="#ctx0" brushRef="#br0" timeOffset="180003.387">28991 12122 447 0,'7'-9'261'16,"-1"1"-25"-16,-4-6-33 16,0 10-41-16,-1-3-15 15,-2 1-27-15,2 2-9 16,1 3-12-16,-2 1-14 15,-1 0-22-15,0 0-13 16,0 0-26-16,-6 11-5 16,0 8-3-16,-28 31-1 0,24-24-7 15,1 3 0-15,-4 6-3 16,-3-1-1-16,3 6 0 16,-2 0-1-16,1 3 1 15,0-2-1-15,2-5 0 16,1-1-1-16,2-8 1 15,1-4-1-15,3-8 2 16,0-3 1-16,2-8 2 16,2-1 8-16,2-5-77 15,0 1-77-15,0 0 89 16</inkml:trace>
  <inkml:trace contextRef="#ctx0" brushRef="#br0" timeOffset="180323.168">29112 12480 1112 0,'-8'-1'490'0,"5"3"-270"15,-10-2-56-15,3 7-90 16,-2 4-19-16,6 5-11 16,0-1-3-16,-4-2-14 15,6 4-7-15,-6-5-9 16,9 4-3-16,-1-5-2 16,-1-3 0-16,0-3-1 15,3-4 11-15,1 1-57 16,-1-2-80-16,0-2 82 15</inkml:trace>
  <inkml:trace contextRef="#ctx0" brushRef="#br0" timeOffset="181228.028">29512 12188 377 0,'2'0'236'0,"-7"1"-11"15,5-1-49-15,0-1-38 16,0-1-18-16,0 1-12 15,0 0-3-15,0 0-25 16,0 0-7-16,3-1-13 16,9-8-7-16,29-33-9 0,-22 32-4 15,2-2-12-15,3 2-5 16,4 5-6-16,-3 0-3 16,-2 6-4-16,-3 1-2 15,-6 4-5-15,-3 1-1 16,-6 2 0-16,-2 8 2 15,-7 2 6-15,-4 2 4 16,-7 1 4-16,-3-1-1 16,-4 3-3-16,0-1-4 0,2 1-3 15,-3-3-1-15,0 0 0 16,-3-5 1-16,13-4 0 16,-1-2 1-16,11-7 2 15,5-2 1-15,-2-7-3 16,0 6-4-16,0 0-4 15,5-1-2-15,10-12-1 16,27-27 1-16,-24 28-1 16,-1 4 1-16,4 6 0 15,-3 1-1-15,-2 7 0 16,-2 3-1-16,-7 4 1 16,-2 3 0-16,-2 5 2 15,-1 2 0-15,-2 5 0 16,0 4 0-16,-8 2 1 15,-3 4 0-15,-4-1 3 0,-4-4 0 16,-4-2 2-16,1-2 5 16,-8-6 15-16,6 2 5 15,-4-6 11-15,-5-4-3 16,2-7-10-16,-9-3-5 16,4-4-8-16,4-4 0 15,14-1-3-15,2-2-1 16,8 0-7-16,1-3-3 0,6-6-19 15,4 1-34-15,9-10-166 16,8-4 148-16</inkml:trace>
  <inkml:trace contextRef="#ctx0" brushRef="#br0" timeOffset="182145.36">30410 12010 640 0,'11'-6'405'16,"-8"6"-9"-16,-3-2-119 16,0 0-108-16,0 2-51 15,-1 0-51-15,0 0-5 16,0 0 1-16,-1 0 2 0,-1 5-1 16,-7 3 1-16,-18 3-2 15,-33 26-4-15,24-30-14 16,2 3-7-16,0-2-16 15,0-1-7-15,5-1-7 16,1 0-3-16,6-1-2 16,7 2 0-16,0-2-2 15,7 0 0-15,4 1 0 16,-3-6 0-16,7 5-1 16,2 1 0-16,3-2-1 15,2 4 1-15,-3-2 0 16,-3 0 0-16,-3 3 1 15,3-3 0-15,9 6 0 16,-8-1 0-16,5 0-1 16,-10 1 1-16,-8-1 0 15,1 0 0-15,-3 0-1 0,12 2 0 16,-2-1 0-16,1 1 0 16,-1-2 0-16,-1-3 1 15,0-4-1-15,6 0 0 16,3-4 0-16,-4-1-1 15,0-1-2-15,0 1 0 16,0 0-2-16,8-4 1 16,15 1-1-16,24-32 1 0,-20 30 2 15,1 0 0-15,-7 4 2 16,0 2-1-16,-5 3 0 16,-1 4-2-16,0 5 0 15,-3 1 0-15,-2 5 1 16,-2 1 0-16,-3 8 0 15,-4 1 0-15,-1 4 1 16,-5 6 0-16,-1-3 0 16,-2-1 1-16,-6-1 0 15,-1-10 1-15,-6 0 1 16,-2 0-1-16,-5-4 1 16,0-1 1-16,-5-5 2 15,0 1 1-15,6-7 2 16,1-4 0-16,-4-3 0 15,3-4-1-15,-3-6-1 0,2-2 0 16,9-1-4-16,4 0 4 16,9-1-32-16,6 3-28 15,11-2-103-15,3 2-79 16,15-4 146-16</inkml:trace>
  <inkml:trace contextRef="#ctx0" brushRef="#br0" timeOffset="182605.721">30928 12330 637 0,'1'-6'385'15,"-2"4"-27"-15,1 1-102 16,0 1-84-16,-2 0-37 15,1 0-27-15,1 0-3 16,-1 0-5-16,-1 7-4 16,-8 12-16-16,-36 31-8 15,11-22-11-15,-6 2-5 16,-8 3-14-16,-1-5-7 16,3 2-14-16,1-5-6 15,9-8-6-15,12 2-2 0,9-10-1 16,9-2 0-16,5-3 3 15,-6-5-16-15,7-4-117 16,1-1-69-16,14-1 108 16</inkml:trace>
  <inkml:trace contextRef="#ctx0" brushRef="#br0" timeOffset="182879.668">30738 12315 1078 0,'-5'0'488'0,"1"3"-243"0,-2 0-51 16,2 6-77-16,0 3-26 16,2 4-19-16,1 6-17 15,0 6-22-15,1 4-7 16,0 4-9-16,0-3-2 15,1-3-5-15,0-3-1 16,3-7-1-16,4 0 2 16,5-5 11-16,4-7 19 0,4-8 69 15,4-2-70-15</inkml:trace>
  <inkml:trace contextRef="#ctx0" brushRef="#br0" timeOffset="183488.43">31533 12179 484 0,'2'-1'353'15,"-6"-5"1"-15,3 4-127 16,1 2-26-16,-1 0-34 15,1 0 0-15,0 0-12 16,-1 0-18-16,-2 11-46 16,-2 4-21-16,-7 33-33 15,1-25-12-15,0 13-12 16,3 1-3-16,-20 1-4 16,11 5-1-16,-4-5-1 15,-4-2 1-15,15 3-1 16,-5-9 1-16,5-6-2 15,-1-5 1-15,6-11 5 0,-2-3-32 16,9-4-81-16,0-2-49 16,3-6 78-16</inkml:trace>
  <inkml:trace contextRef="#ctx0" brushRef="#br0" timeOffset="184088.832">32086 12208 620 0,'-3'-2'297'0,"2"1"-112"15,-4-1 18-15,4 2-29 16,0 0 2-16,-3 0-17 16,-12 0-19-16,-24 9-30 15,18-7-18-15,2 7-25 0,-6 0-11 16,-2 5-22-16,-1 3-8 16,-7 6-11-16,-1 1-3 15,-5 7-6-15,2 1-2 16,11-2-2-16,7 4 0 15,11-2 0-15,5-2-1 16,7-2 0-16,4-7 0 16,3-1 1-16,5-3 0 15,6-1 1-15,0 0-1 0,11-7 1 16,0-3 1-16,1-9 0 16,0-4 1-16,6-5 0 15,-1-2-1-15,3-7-2 16,8 1 1-16,-6-7-1 15,1 0 0-15,-6 4 0 16,-7 0 0-16,-12 3 2 16,-5 1 1-16,-6 2 2 15,-10 0 0-15,-6 1-1 16,-4 1-2-16,-8-4-3 16,0-1-1-16,-5 2 4 15,-4-2-13-15,6 3-27 16,0-1-26-16,5 6-58 15,10 5-37-15,8 5 99 16</inkml:trace>
  <inkml:trace contextRef="#ctx0" brushRef="#br0" timeOffset="184688.138">32257 11861 348 0,'-1'-4'272'0,"-1"-1"31"16,2 1-83-16,0 3-20 16,-1 0-20-16,-1 0-13 0,2 1-40 15,0 0-26-15,0 0-46 16,0 0-12-16,0 0-11 15,2 0-1-15,16 2 0 16,33 5-4-16,-27-7-6 16,1 0-1-16,1-3-5 15,-2 0-2-15,-3 0-4 16,-1 0-2-16,-3 0-4 16,-7 2 0-16,2 1-24 15,-5 0-63-15,-6 4 58 16</inkml:trace>
  <inkml:trace contextRef="#ctx0" brushRef="#br0" timeOffset="185538.692">32870 11602 347 0,'-14'4'252'15,"7"-4"27"-15,0-4-85 16,0 2-24-16,6-2-21 15,-3 4-13-15,1 0-48 16,3 0-18-16,-1 0-26 16,1 0-9-16,0 0-6 0,0 0 2 15,4 0 3-15,14 4-1 16,36 3-6-16,-27-5-6 16,-5-2-8-16,3-1-2 15,5-1-3-15,4 0 0 16,-1 1 2-16,-6 1 5 0,-14 1 9 15,-7 1 2-15,-8 1 8 16,-7 2 0-16,-12 1-8 16,-5 6-3-16,-5-1-10 15,0 4-4-15,8 1-3 16,-1-4-1-16,9 1-1 16,3-4 1-16,-2-6 0 15,5 3 1-15,1-5-2 16,7 0 0-16,10-1-1 15,7 0 0-15,2 1-1 16,-3 0-1-16,1 2 0 16,-4 1-1-16,5-1-1 15,0 6 0-15,1-1 0 16,-3 2 1-16,-4 5-1 16,-4 1 1-16,-12 4 1 15,-6 0 5-15,-10 5 9 16,-1-2 2-16,4 2 4 0,-2-1-1 15,-3-3 3-15,2-6 5 16,-13-7 6-16,-1-3 3 16,5-11-5-16,-5-1-7 15,13-3-8-15,7-1-5 16,5 5 13-16,7-2-3 16,3-1-11-16</inkml:trace>
  <inkml:trace contextRef="#ctx0" brushRef="#br0" timeOffset="207293.85">5486 12299 331 0,'-1'0'214'16,"0"0"-25"-16,0 0-68 16,0 0-16-16,0 0-20 0,0 0 3 15,0 0 10-15,-1 0-3 16,1 0-12-16,0 0-6 15,0 0-18-15,0 0-5 16,0 0-3-16,0 0-3 16,1 0-7-16,0 0-6 15,0 0-11-15,0 0-4 16,0 0-2-16,0 0-1 0,0-1 3 16,0 0 1-16,5 0-1 15,0 0-3-15,0 0-6 16,0 0-4-16,1 1-3 15,2 0 0-15,1 0 0 16,3 1 0-16,31 2 3 16,-23-2 0-16,6-2 1 15,3-1-1-15,7 1-1 16,0-1-2-16,-6 0 0 16,0 0-1-16,-8 0 0 15,-3 1 0-15,2 1 0 16,-5 0-1-16,-7 1 1 15,1 1-1-15,-9 2 2 16,1-1 0-16,-1 3 1 16,-2-6 1-16,0 0-1 15,0 0 0-15,0 0 0 0,0 0 0 16,0 0-3-16,-1 0-20 16,1 0-79-16,0-1-83 15,0 0 106-15</inkml:trace>
  <inkml:trace contextRef="#ctx0" brushRef="#br0" timeOffset="207974.493">6384 12068 789 0,'-3'-4'362'0,"2"2"-155"15,1-4-27-15,0 5-62 16,0 0-27-16,0 1-41 16,0 0-12-16,0 0-3 15,0 3 1-15,1 14-1 16,-6 28-4-16,-4-26-9 15,0 3-4-15,-5 4-7 16,3 4-3-16,0-3-1 16,1 2-3-16,4-2 1 15,2 1-2-15,-1-3 0 16,-4 0 0-16,8-2-1 16,-10-7 0-16,5-5 1 15,5-3 2-15,-6-5 1 0,11-1 7 16,-3-3-37-16,-5-3-45 15,4-6-176-15,2-1 154 16</inkml:trace>
  <inkml:trace contextRef="#ctx0" brushRef="#br0" timeOffset="208309.837">6603 12352 762 0,'-2'-2'413'16,"-2"-3"-89"-16,-1 3-156 15,1 1-28-15,2 1-56 16,1 0-25-16,-1 0-33 16,1 0-11-16,0 0-10 0,0 0 1 15,0 3 0-15,-2 8-1 16,0-2-2-16,-1-1 0 16,-20 27 1-16,22-29 25 15,0-1-110-15,-9-4-100 16,17-9 121-16</inkml:trace>
  <inkml:trace contextRef="#ctx0" brushRef="#br0" timeOffset="209273.249">6902 12067 617 0,'-31'12'298'0,"27"-11"-101"16,1-1-33-16,6 2-60 16,-3-2-26-16,0-1-20 15,0 1-4-15,6-1 1 16,12-3 7-16,34-10-9 15,-24 7-4-15,1 0 0 16,0 2-3-16,1 3-14 16,-7-3-5-16,-1 5-13 15,-4 0-6-15,-9 0-2 16,1 7-1-16,-12 1 2 16,-4 6-1-16,-8 5-1 0,-6-3 0 15,-4 1-2-15,0 4 0 16,0-3 0-1,0-3 0-15,2 3 0 0,3-6 1 16,5-5 0-16,3-1 1 16,6-5 0-16,2-1-3 15,5-3-5-15,-2 2-2 16,0-1-4-16,2 1 0 16,16-5 4-16,24-12 0 0,-26 15 2 15,0-1-1-15,0 5 1 16,5 1-1-16,-2 3 1 15,-1 4 0-15,-2 2 1 16,-3 2-1-16,-3 1 1 16,-5 1 0-16,-4 1 0 15,1-1 0-15,-8 4 1 16,0 1 1-16,-6-3 3 16,-4 3 1-16,-2-6 3 15,-1 0 1-15,-3-5 2 16,7-1 1-16,-10-5 0 15,1-2-1-15,0-1-3 16,-7-2-1-16,13-1-4 16,1-2-2-16,4 1 0 15,4 0 22-15,6-1-76 0,2 0-83 16,8-2 95-16</inkml:trace>
  <inkml:trace contextRef="#ctx0" brushRef="#br0" timeOffset="210172.408">7660 11975 573 0,'4'0'341'16,"-3"-1"-41"-16,-1-2-132 15,0 3-42-15,0 0-34 16,-1 0-4-16,1 0 3 15,0 0 6-15,0 0-2 0,-1 0-4 16,0 0-13-16,-7 5-6 16,-11 1-12-16,-24 29-7 15,18-34-23-15,4 1-6 16,0-1-12-16,-1 1-4 16,3 2-3-16,-1 0-2 15,3 3-2-15,3-3 0 16,3 2-1-16,1-2 0 15,4-1-1-15,0 3-1 16,4-2 0-16,-1 1-1 0,3 2 1 16,0-2 0-16,0 4 2 15,0-2 0-15,-2-4 0 16,-2 1 0-16,1 2 1 16,1 0-1-16,-4 4 1 15,1-1-1-15,0 0 1 16,-1-4-1-16,2 3 0 15,0 0 0-15,-1-4 0 16,4 4 0-16,-7-7-1 16,5 0-3-16,3-1-3 15,1 2-1-15,-1-2-1 16,0 0 1-16,11-1 3 16,-1-1 0-16,7-4 0 15,29-9 1-15,-24 9 0 16,0 5 1-16,-13 1 0 0,12 1 1 15,-3 5 0-15,2-1 0 16,10 3 0-16,-13 0 1 16,-2 3-1-16,-1 2 1 15,-2 4 1-15,0 3-1 16,-7 0 1-16,3 0 0 16,-13-3 0-16,-1-1 2 0,-6 1 0 15,-7 0 1-15,1 2 0 16,-7-3 1-16,-1 1 1 15,-1-4 0-15,-5-5 2 16,0-1-1-16,1-6-1 16,-1-1-1-16,4 2-3 15,2-2-1-15,6 1 0 16,5 1-1-16,4-2-13 16,6 1-47-16,2 3 42 15</inkml:trace>
  <inkml:trace contextRef="#ctx0" brushRef="#br0" timeOffset="210774.813">8368 12091 941 0,'-3'0'427'16,"-2"0"-209"-16,-1 5-40 16,-3 3-76-16,-3 4-26 15,4 10-26-15,-6-1-8 16,-5 3-10-16,0-1-5 15,-8 0-8-15,5 1-4 0,-3-2-7 16,-1-1-1-16,-1-4-2 16,-2-1 0-16,2-5-9 15,3-3-29-15,9-5-100 16,4-3-72-16,8-6 119 16</inkml:trace>
  <inkml:trace contextRef="#ctx0" brushRef="#br0" timeOffset="211056.08">8155 12132 626 0,'10'0'353'0,"-10"6"-14"0,4 1-106 15,2 0-47 1,-3 2-36-16,8 7-64 0,-5-1-24 15,0 5-31-15,3 2-8 16,-2 2-7-16,2 0-2 16,-1-2-3-16,-2 1 1 15,-1-5-4-15,1 1 0 16,-1-4-1-16,1-2 0 16,-5-7 19-16,0-4-22 0,7-8-98 15,0-7 76-15</inkml:trace>
  <inkml:trace contextRef="#ctx0" brushRef="#br0" timeOffset="211372.26">8719 11970 783 0,'-1'6'432'0,"-1"-6"-58"16,-4 3-130-16,3 4-108 15,-1 7-33-15,-1 5-56 0,2 4-17 16,-3 5-13-16,-8-1-3 16,2 2-3-16,-3-1-1 15,-2 0-1-15,7 2 0 16,-4-1-4-16,3 1 0 15,-2-5-2-15,1 1-1 16,3-6 35-16,-2-5-42 16,9-6-130-16,1-6-162 15,1-10 162-15</inkml:trace>
  <inkml:trace contextRef="#ctx0" brushRef="#br0" timeOffset="211859.186">9043 11942 920 0,'-11'17'471'16,"-1"1"-152"-16,-2 5-135 15,1-1-32-15,-4 0-67 16,1 0-21-16,0 4-33 15,-3 1-7-15,3 0-11 16,0 1-2-16,3-2-2 16,2-1-4-16,2-1 2 0,1-1-2 15,3-1-4-15,3-1 0 16,2-3-2-16,4 1 0 16,4-4 3-16,3-3 1 15,3-6 3-15,1-6 2 16,2-6 0-16,-3-5 1 15,8-7-2-15,2-2-2 0,7-2-2 16,6-2-1-16,-5 2 0 16,-4 1 1-16,-4 1 0 15,0 4 1-15,-15-1 2 16,-1 0 2-16,-7 0 1 16,-10-1 0-16,1-2-3 15,-6 0-1-15,-9 1-4 16,3-3-1-16,-1 6-15 15,-1 0-29-15,6 5-104 16,0 7-301-16,-13-2 300 16</inkml:trace>
  <inkml:trace contextRef="#ctx0" brushRef="#br0" timeOffset="212191.787">9065 11779 906 0,'0'-6'448'0,"0"2"-150"16,3 2-80-16,-3 2-63 15,0-1-34-15,12-1-38 16,2 0-27-16,32-7-38 16,-22 9-7-16,-7 0-8 15,3 2-1-15,-9 1-5 16,-3 3-53-16,5 1 41 15</inkml:trace>
  <inkml:trace contextRef="#ctx0" brushRef="#br0" timeOffset="213005.493">9532 11579 745 0,'-1'0'345'0,"0"0"-136"15,1 0-27-15,0 0-50 16,2 0-16-16,19 4-43 16,33 4-16-16,-29-13-23 0,5 6-7 15,-3 3-8-15,-3-1-4 16,0 10-5-16,-7-5 0 16,-1 7-1-16,-9-5 5 15,-6 2 14-15,-3 1 5 16,-7-7 2-16,-1 5-4 15,-11-7-15-15,4 0-5 16,-2 1-4-16,4-3 1 16,10-2-1-16,-6-1 0 0,6-2-3 15,4 0-1-15,2 3-4 16,-1 0-2-16,0 0-2 16,0 0 0-16,0-1 2 15,0 1 0-15,13 1-1 16,3 4 0-16,25 17 1 15,-26-10 0-15,4 3 3 16,-3-1 0-16,0 2 0 16,-3 0 0-16,-4 0 1 15,-6 0 0-15,-4 0 3 16,-1 2 0-16,-9-5 1 16,0 0-1-16,-4-2 21 15,-2-3 5-15,-1-2 16 16,0-4 8-16,-6-5-12 15,3-1-7-15,-7-5-14 0,7 2-10 16,1 2 31-16,-1 3-39 16,4 3 411-16,-5 0-300 15</inkml:trace>
  <inkml:trace contextRef="#ctx0" brushRef="#br0" timeOffset="-214179.382">16115 12086 425 0,'0'-1'258'16,"0"0"-33"-16,0-1-56 0,0 1-19 15,0 0-43-15,0 0-16 16,0 0-29-16,0 0-6 16,0 1-3-16,0 0-5 15,0 3-15-15,-1 13-7 16,-8 36-11-16,0-21-4 0,-1 2-4 15,-1 3-2-15,2-1-1 16,-2 0 1-16,2-2 1 16,-1-5 0-16,0-6 0 15,6-2-1-15,-3-8 1 16,8 0-1-16,-1-4-13 16,-1-5-19-16,1-3-55 15,-3-8-48-15,4-2-303 16,8-2 291-16</inkml:trace>
  <inkml:trace contextRef="#ctx0" brushRef="#br0" timeOffset="-213870.578">16326 12342 765 0,'-2'3'368'0,"0"0"-136"16,1 0-27-16,0-3-68 16,-1 0-32-16,1 0-48 15,0 0-17-15,0 0-15 16,0 0-2-16,0 1-6 15,-2 5-5-15,-1 2-6 16,1-3-1-16,2-3-10 16,0-2-55-16,0 0-427 15,0 0 348-15</inkml:trace>
  <inkml:trace contextRef="#ctx0" brushRef="#br0" timeOffset="-213029.19">16713 12022 444 0,'-1'-1'239'0,"-1"0"-39"16,1 0-28-16,0 0-27 15,0 1-12-15,0 0-19 16,0 0-16-16,0 0-33 15,0 0-10-15,0-1-5 16,0 0-2-16,1 0 1 16,1-1-5-16,27-2-21 15,34-7-8-15,-29 7-5 16,5 0-1-16,-7 4-3 16,-8 3-1-16,-5 5 0 15,-9 0 1-15,-8 1 3 16,-1 0 2-16,-7-2 1 15,0 4 1-15,-3 5-2 16,-4-3-3-16,-4 3-2 16,-5-3-2-16,-3-2-1 0,4 1 0 15,2-1 0-15,4-2 0 16,4-4-1-16,4 3 0 16,4-5-1-16,2 1-1 15,2-2-2-15,0-2 0 16,0 0 0-16,0-1 0 0,0 0 2 15,0 0 0-15,9-1 0 16,2 1-1-16,2 1 0 16,33 4-1-16,-25-1-1 15,1 2 1-15,-2 2 0 16,-4-2 0-16,-3 5 2 16,-2 1-1-16,-2 6-1 15,-4 0 1-15,-3 3 1 16,-9 2 0-16,-1 1 2 15,1 2 1-15,-9 1 1 16,7-2 0-16,-10 2 2 16,-7-6 0-16,4 4 4 15,-5-5 1-15,3-4 4 16,4 2 2-16,-2-12-1 16,1 3-1-16,3-7-4 0,4-1-1 15,3-8-2-15,3-1 0 16,2-9-14-16,1-7-33 15,5-7 12-15,3-3 7 16</inkml:trace>
  <inkml:trace contextRef="#ctx0" brushRef="#br0" timeOffset="-212412.431">17454 11967 670 0,'-3'-2'376'15,"1"1"-99"-15,-1 3-77 16,2-2-32-16,0 0-35 16,0 0-3-16,-9 5-25 15,-5-4-12-15,-38 39-25 0,24-28-14 16,-6 2-21-16,4-4-9 16,4-1-12-16,4-2-4 15,5-8-4-15,6 5-2 16,7 0-2-16,1 1-3 15,4 4-3-15,-4-7 1 16,11-1 0-16,4 0 2 16,7 4 2-16,11 0 0 0,-3 4-1 15,3 4 1-15,3 0 0 16,0 0 1-16,-9 5 0 16,-1 0 0-16,-7 4 0 15,-6 4 0-15,-4 2 0 16,1-1 0-16,-9-1 1 15,4 2 0-15,-2 0 1 16,-10-2 1-16,-1-4 0 16,-8-4 1-16,-1-5 2 15,-2-3 0-15,-4-5 0 16,-2-1 1-16,-3-7 0 16,4-2-2-16,3-8 0 15,2 1-6-15,4 0-30 16,4 2-17-16,4 7-49 15,0 2-45-15,7 1 94 0</inkml:trace>
  <inkml:trace contextRef="#ctx0" brushRef="#br0" timeOffset="-212063.356">17982 12152 688 0,'-8'-3'422'16,"1"4"-37"-16,-7 3-165 15,3 3-26-15,3 4-64 16,-2 1-22-16,-11 1-33 15,2 3-14-15,-10 3-11 16,-5 2-3-16,-2 1-16 16,1 1-7-16,2-2-13 15,3-2-4-15,7-1-5 16,2-1 0-16,6-8-12 16,3-1-36-16,6-8-95 15,2-2-82-15,4-9 130 0</inkml:trace>
  <inkml:trace contextRef="#ctx0" brushRef="#br0" timeOffset="-211812.685">17702 12174 578 0,'0'-4'388'0,"-2"4"47"15,2 8-174-15,2 2-99 16,0 3-30-16,1 3-49 15,5 3-17-15,0 2-23 16,1-1-10-16,2 4-14 16,2 3-5-16,-1-4-5 15,5 2-2-15,-1-4-2 16,-1-6 1-16,5-5 3 16,-6-4 6-16,3-8-76 15,-2-4-116-15,6-14 116 16</inkml:trace>
  <inkml:trace contextRef="#ctx0" brushRef="#br0" timeOffset="-211510.817">18310 11988 1183 0,'1'9'488'16,"-1"4"-296"-16,-1 6-28 0,-1 2-67 16,-7 0-20-16,-2 6-36 15,-2-2-13-15,-1 6-15 16,2 1-3-16,-2 3-3 16,0 3-2-16,0-5-1 15,2-2 0-15,3-2-1 16,-1-4 0-16,2-9-1 15,5 0 15-15,2-14-37 16,3-3-31-16,8-10-165 16,3-11 133-16</inkml:trace>
  <inkml:trace contextRef="#ctx0" brushRef="#br0" timeOffset="-211063.05">18742 12001 1002 0,'0'12'470'15,"-6"7"-201"-15,-2-3-48 16,-6 6-84-16,-3 2-30 16,-4 2-36-16,0 3-15 15,-1 3-19-15,1-1-7 16,0-2-13-16,2 1-5 15,6-4-7-15,1 0-1 0,6-2-2 16,5-1-1-16,2-4 0 16,6-4 1-16,5 1 0 15,0-6 2-15,5-2-1 16,1-3 1-16,1-10 0 16,3 1 0-16,4-11 2 15,0-5 0-15,7-5-1 16,-2-5-1-16,5 1-1 15,-4-1 1-15,-9 2 1 16,-6 0 1-16,-6 4 1 16,-1 1 1-16,-16-2-2 15,3 0-2-15,-12 4-4 16,-4 3-6-16,1 7-10 16,-3 8-15-16,-11 0-44 15,1 4-40-15,1 1 69 16</inkml:trace>
  <inkml:trace contextRef="#ctx0" brushRef="#br0" timeOffset="-210729.867">18961 11763 718 0,'-3'-9'380'0,"4"7"-83"16,1 0-73-16,0-1-58 15,-2 3-16-15,0-1-33 16,3 0-18-16,21 0-45 16,29-1-20-16,-26 2-20 15,-3 0-4-15,-2-2 27 0,1-1-14 16,-5 1-8-16</inkml:trace>
  <inkml:trace contextRef="#ctx0" brushRef="#br0" timeOffset="-210014">19571 11513 619 0,'-1'0'356'0,"0"0"-65"16,-1 0-77-16,1 0-31 15,0 0-35-15,1 0-19 16,0 0-52-16,18 2-21 16,38 38-28-16,-25-28-7 15,6 2-9-15,-6 2-4 16,-11-6-1-16,0 1 0 15,-15-5 2-15,1 1 2 0,-10 2 2 16,-9-6-1-16,-8 2-4 16,-6-4-2-16,-2 2-3 15,0-2 0-15,2 2-1 16,3-3 1-16,8 3-2 16,5-1 0-16,5-4-4 15,6 2-6-15,2-1-3 16,-2-1 0-16,0 2 4 15,0 0 2-15,12 6 3 16,3 3 0-16,31 22 0 16,-27-13 0-16,-2-4 0 15,-1 5 2-15,-1 2 0 16,-6-4 1-16,-6 0 0 16,0-2 1-16,-8-5 2 15,-5 2 2-15,-6-2 1 16,-6-2 2-16,-3-2 0 0,-1-3 0 15,0-5 0-15,-1-3 0 16,-1-2 16-16,1-1-33 16,2 4 10-16</inkml:trace>
  <inkml:trace contextRef="#ctx0" brushRef="#br0" timeOffset="-208162.52">21854 11982 602 0,'0'-3'300'0,"-1"1"-81"0,-5 1-36 16,5 1-59-16,1 0-12 15,0 0-21-15,0 0-1 16,0 0 4-16,0 0-6 16,0 1-19-16,1 11-9 15,0 8-14-15,-5 27-8 16,-4-22-14-16,-5 1-6 15,-5 0-10-15,3 4-1 16,-3-1-3-16,0-1 1 0,5-1-3 16,-4-3 1-16,1-1-1 15,2-1-1-15,2-4 0 16,2 0 0-16,4-1 0 16,-3-1 4-16,2-4-24 15,6-1-21-15,0-7-37 16,2 0-40-16,7 0-88 15,-5-2-67-15,6-2 167 16</inkml:trace>
  <inkml:trace contextRef="#ctx0" brushRef="#br0" timeOffset="-207849.764">22038 12301 844 0,'-4'0'398'16,"0"3"-168"-16,3-2-26 15,1-1-74-15,-1 0-27 0,0 0-43 16,0 0-20-16,0 0-22 15,0 0-8-15,0 0-5 16,-1 0-1-16,-2 7-1 16,-1 3 0-16,0-2 0 15,-17 27 30-15,20-32-102 16,2-2-118-16,6-4 130 16</inkml:trace>
  <inkml:trace contextRef="#ctx0" brushRef="#br0" timeOffset="-207045.216">22427 11976 364 0,'-40'17'263'16,"31"-10"4"-16,3 1-92 15,3-5-35-15,3 3-51 16,0-4-16-16,0-2-16 16,0 0-2-16,0 0-1 15,14-1-5-15,7-1-17 16,30-3-9-16,-21 1-14 16,0-1-3-16,1 1-2 15,0 0 0-15,-6 6-1 16,-8 3-1-16,-9 5 9 15,-8 0 8-15,-10 4 14 16,-4-1 7-16,-7 5-6 16,-2 3-7-16,-3-5-12 0,0 4-4 15,-1-4-4-15,3 0 0 16,1-3 0-16,2-3-1 16,6-4 1-16,3-6-1 15,10 0-2-15,2 0-2 16,4 0-2-16,-4 0-2 15,0-1 0-15,0 0-1 16,8 0 2-16,6 0-1 0,30 4 0 16,-27-1-1-1,2 7 0-15,0-2 1 0,2 1 0 16,-1 7 0-16,1-1 0 16,-3 5 1-16,-4-2-1 15,-4 3 2-15,-7 4 0 16,-4-1 3-16,-10 5 2 15,-3-3 1-15,-11 1 4 16,0-4 9-16,-3-4 14 16,-3-1 4-16,3-9 4 15,-6-2-6-15,1-7-12 16,8 0-2-16,1-6-8 16,2-2-2-16,8-4 0 15,-2-3-8-15,11-2-67 16,6 2-71-16,3 0 82 15</inkml:trace>
  <inkml:trace contextRef="#ctx0" brushRef="#br0" timeOffset="-206481.531">23152 11941 544 0,'3'2'340'0,"-9"-1"-1"16,0 3-102-16,-6-1-55 15,-4 2-30-15,-3 0-30 16,-3 0-14-16,-2 5-29 15,0-3-13-15,-6-1-25 16,3 4-12-16,-3-4-17 16,2-1-4-16,4 0-5 15,4-1-1-15,6 2-2 16,5 2-2-16,12 3-4 16,2-4 1-16,7 0-1 0,1 0 2 15,3 1 3-15,3 0-1 16,6 7 0-16,1-1 0 15,4 4 1-15,-1 5 1 16,-2-1 0-16,-2 0 0 16,-9 2 1-16,-4-1 1 15,-7 4-1-15,-5 0 1 16,-8 0 0-16,-1 1 1 16,-6-2 1-16,-3 0 0 0,-5-5 1 15,-1 1-1-15,-3-9 2 16,0-4 1-16,-2-8 0 15,1-3 1-15,4-5-1 16,1-4-1-16,3-3-6 16,5 1-23-16,5-2-73 15,1 2-58-15,14 3 89 16</inkml:trace>
  <inkml:trace contextRef="#ctx0" brushRef="#br0" timeOffset="-206153.04">23640 12162 1143 0,'5'-3'518'15,"-5"3"-259"-15,-2 0-40 16,1 0-87-16,0 0-29 0,-12 8-27 16,-10 3-18-16,-32 38-28 15,29-25-8-15,-1-1-12 16,-2 2-4-16,2-1-1 16,-1 1-2-16,2 1 0 15,3-6 0-15,1-6-1 16,4-5-4-16,4-4-56 15,3-4-48-15,10-2-159 16,2-6 161-16</inkml:trace>
  <inkml:trace contextRef="#ctx0" brushRef="#br0" timeOffset="-205913.72">23455 12174 805 0,'-4'6'423'16,"-1"6"-87"-16,3 1-94 16,3 1-51-16,2 4-33 15,3 3-51-15,-1-1-21 16,2 1-40-16,-1 2-16 16,-1-3-16-16,1-1-4 15,0-2-3-15,0-3 0 16,0-4 8-16,-1-3-35 0,1-9-555 15,2-5 428-15</inkml:trace>
  <inkml:trace contextRef="#ctx0" brushRef="#br0" timeOffset="-205600.231">24054 11992 811 0,'5'6'410'0,"-4"-3"-100"16,2 2-125-16,-2 7-76 16,-2 5-8-16,-6 9-24 0,-2 0-18 15,-5 7-24-15,-1 1-10 16,-4 0-11-16,-2 2-2 15,-2-2-4-15,1-2-1 16,2-1-2-16,1 0-1 16,5-8 0-16,3-4 0 15,6-10-4-15,5-3-37 16,9-10-139-16,4-5 122 16</inkml:trace>
  <inkml:trace contextRef="#ctx0" brushRef="#br0" timeOffset="-205164.746">24490 12008 1122 0,'-11'7'485'0,"-5"6"-262"16,1 3-36-16,-5 7-57 15,-5 3-25-15,-1 2-31 16,-4 1-21-16,-1-2-23 16,3 0-2-16,10 1-9 0,2-1-2 15,9 2-10 1,-1-1-5-16,1 0-2 0,1-1 0 16,11 1 1-16,1-5 1 15,-5-10 2-15,10 0 2 16,0-13 3-16,6-3 1 15,11-10 1-15,-1-7-2 16,3-5-3-16,2-5-2 16,0-1-2-16,1-1 0 15,-3-3 1-15,-4 0 2 0,-5 0 1 16,-4-2 1-16,-6 8 1 16,-5-4-2-16,-9 7-6 15,-6 5-3-15,-15 2-15 16,-1 8-20-16,-11 6 25 15</inkml:trace>
  <inkml:trace contextRef="#ctx0" brushRef="#br0" timeOffset="-204524.018">24722 11828 736 0,'-4'0'376'16,"-2"0"-118"-16,9 0-44 15,-3 0-78-15,0 0-25 16,0 0-19-16,1 0-8 0,21 1-8 16,32 3-14-16,-29-5-26 15,0-3-9-15,3 1-12 16,0 0-4-16,-4 0 15 15,-3 0-16-15,-10 1 11 16,-5 2-10-16</inkml:trace>
  <inkml:trace contextRef="#ctx0" brushRef="#br0" timeOffset="-203714.63">25219 11652 418 0,'-7'-3'313'15,"2"1"26"-15,5-2-131 16,-1 4-35-16,1 0-62 16,0 0-12-16,0 0-10 15,0 0-1-15,0 0 2 16,9 4-11-16,10 2-27 16,35 14-14-16,-25-12-16 15,2 2-4-15,0 4-6 16,-5-5 0-16,-6 2-3 15,-4-2 0-15,-8-1 1 16,-5 2 4-16,-7-3 4 0,-6 2 1 16,-3 0-3-16,-5-4-3 15,0 2-6-15,-2-3-1 16,-1-3-2-16,2 2-1 16,-2-3 0-16,2 0 0 15,7-1 0-15,0-2 0 16,7 0-2-16,1 1-2 15,4 2-5-15,0 0 0 0,0 0-2 16,8 1 3-16,9 3 2 16,29 14-1-16,-28-7 2 15,1 4 0-15,-4 2 2 16,0 2-1-16,-2 3 1 16,1 0 0-16,-5 2 0 15,-1-1 1-15,-2 1 1 16,-6-3 1-16,-5-5 3 15,-3 1 1-15,-9-3 7 16,-1-1 6-16,-9-4 11 16,-5-6 4-16,-1-3-1 15,-5 0-6-15,3-7-12 16,7 0-7-16,-2-5 11 16,8 2-4-16,9 8-9 15</inkml:trace>
  <inkml:trace contextRef="#ctx0" brushRef="#br0" timeOffset="-200941.521">16142 13254 602 0,'0'0'305'0,"0"0"-95"0,-1 0-47 16,-2 8-52-16,-7 11-30 15,-12 33-34-15,13-24-9 16,-1 4-10-16,3 2-3 15,-2 3-6-15,1-3-2 16,-2-4-5-16,0-2-3 16,0-4-2-16,2-3-1 0,4 3 0 15,-3-5 1-15,0-6 0 16,4-2 2-16,1-8 4 16,-1-2-17-16,4-2-78 15,-1 0-77-15,0 0 90 16</inkml:trace>
  <inkml:trace contextRef="#ctx0" brushRef="#br0" timeOffset="-200633.423">16398 13518 962 0,'-8'8'422'16,"-4"-2"-214"-16,1 5-40 16,0 0-69-16,0-3-23 15,3 1-36-15,3-3-12 16,4-3-15-16,-2 1-1 15,6-2-4-15,-3-2 0 0,0 0 20 16,0 0-24-16,0-1-132 16,0 0 102-16</inkml:trace>
  <inkml:trace contextRef="#ctx0" brushRef="#br0" timeOffset="-199847.628">16713 13206 542 0,'-4'0'272'0,"3"-1"-114"16,0 0-47-16,0 0-79 15,0 0-20-15,0-1-12 16,1 1 26-16,0 0 32 15,0 0 18-15,11-5 43 16,3-1-19-16,34-9-17 16,-23 14-15-16,5 2-22 15,5 0-4-15,-8 2-9 16,0 0-4-16,-11 1-12 16,-11 3-3-16,-1 2 7 15,-4 1 2-15,-11 5 2 16,-2 2-3-16,-8 1-12 15,-4 2-2-15,-3 0-3 16,3-1 0-16,-2-1 0 16,2 0 0-16,6-6 0 15,3-2 0-15,7-6 1 0,5-3-2 16,6-4-5-16,5-2-5 16,7-3-6-16,3 3 0 15,7 0 3-15,1 4 2 16,1 2 3-16,2 3-1 15,-9 7 3-15,5 2-1 16,-5 7 0-16,-5 2 1 16,-2 3-1-16,-9 1 1 0,-2-1 1 15,-1 1 0-15,1 0 1 16,-4-2 2-16,-7-2 1 16,-1-3 1-16,-12-5 3 15,5 2 4-15,-8-5 7 16,-3-3 1-16,3-5 0 15,-4-2-4-15,5-2-5 16,0-3-2-16,6-4-2 16,1 0-2-16,6-5-12 15,3 2-29-15,7-4-136 16,2 1 118-16</inkml:trace>
  <inkml:trace contextRef="#ctx0" brushRef="#br0" timeOffset="-199263.327">17548 13073 599 0,'-6'-3'323'0,"-1"3"-59"15,-5 0-35-15,-3 4-43 16,3 6-15-16,-6 0-28 16,-4 0-13-16,-4 3-33 15,-7-1-14-15,-9 1-29 16,6 2-12-16,3-4-20 15,4-3-7-15,11-2-8 16,3-3-1-16,9-3-3 16,4 1-4-16,5 1-3 15,-3-2 0-15,0 0 0 16,8 1 2-16,19 4 2 16,26 6-1-16,-23-1 1 15,2 1 0-15,-10 6 0 0,2 3 0 16,-1 5 0-16,-5 2 0 15,1 4 0-15,-3 2 1 16,-8 2 1-16,-6-4 0 16,-7-4 1-16,-8-3 2 15,-2-3 0-15,-8-1 1 16,2-4-1-16,4 0 1 16,-18-6 1-16,8-2 0 0,-11-8-2 15,-2-2 0-15,10-4 0 16,2 0 0-16,6 1-2 15,7-2 0-15,4 0-55 16,4 3-56-16,6-2 68 16</inkml:trace>
  <inkml:trace contextRef="#ctx0" brushRef="#br0" timeOffset="-198970.367">17949 13262 893 0,'0'0'462'0,"-3"1"-93"0,4 2-130 16,-2-3-70-16,0 0-28 15,-2 6-49-15,-3 13-21 16,-18 34-33-16,8-26-10 15,-11 4-11-15,-6-2-3 16,-3 1-5-16,-1 0-1 16,1-10-3-16,4 1-1 15,10-5 22-15,2-9-26 0,10-1-75 16,6-9-69-16,5-10 70 16</inkml:trace>
  <inkml:trace contextRef="#ctx0" brushRef="#br0" timeOffset="-198696.982">17743 13292 737 0,'-3'-1'389'0,"-2"1"-99"16,2 1-65-16,2-1-68 15,0 0-31-15,0 0-33 16,0 14-11-16,1 5-26 15,4 32-12-15,6-24-15 16,0-3-6-16,9 1-7 16,2 0-3-16,3-5-3 15,2 1-3-15,-10-4-1 0,3-1 0 16,0-3 11-16,-3-2-25 16,2-8-176-16,-6-3 137 15</inkml:trace>
  <inkml:trace contextRef="#ctx0" brushRef="#br0" timeOffset="-198402.989">18398 13094 996 0,'1'3'479'15,"-2"2"-173"-15,1 10-147 16,0 4-26-16,-2 9-42 16,2 6-14-16,-7 3-35 15,-13 3-9-15,8 1-14 16,-3 2-4-16,-1-6-5 16,10 2-2-16,-7-11-2 0,0-6-1 15,4-4 1-15,-1-6 0 16,5-12-17-16,4 0-35 15,4-7-127-15,4-6-125 16,1-13 181-16</inkml:trace>
  <inkml:trace contextRef="#ctx0" brushRef="#br0" timeOffset="-197930.664">18803 13095 602 0,'8'0'386'16,"1"4"-24"-16,-9 5-144 16,-8 3-29-16,-2 9-58 15,-11 4-21-15,-7 8-34 16,-1 2-12-16,-6 2-17 16,3 4-5-16,7 2-7 15,0-5-2-15,11-2-9 16,0-4-3-16,4-8-8 15,4-1-3-15,4-5-3 16,4-1 1-16,8-7 1 16,3 0 0-16,4-1 0 15,1-9 1-15,5 1-1 16,0-8 0-16,6-8-1 0,-3 2-2 16,7-8-3-16,-1 1-1 15,-4-1-1-15,0-4 1 16,-13-4 2-16,0 0 1 15,-6-3 1-15,-2-3 0 16,-3-1-1-16,-7-3-1 16,-4 0-2-16,-2 3 0 15,-7 6-2-15,-1 6-4 0,5 12-4 16,-6 3-3-16,6 9 0 16,2 1 3-16,-7 5-52 15,7 1-50-15,-3 4-360 16,4 5 313-16</inkml:trace>
  <inkml:trace contextRef="#ctx0" brushRef="#br0" timeOffset="-197627.587">19062 12894 865 0,'-5'3'468'16,"4"-3"-92"-16,1 0-120 16,0 0-89-16,0 0-40 15,0 0-49-15,0 0-13 16,7 0-35-16,8 1-9 15,33-3-11-15,-25-3-5 0,2 1-2 16,3 2 1-16,-2-1-10 16,-2-2-30-16,-3-2 26 15</inkml:trace>
  <inkml:trace contextRef="#ctx0" brushRef="#br0" timeOffset="-196914.601">19597 12676 673 0,'-21'-46'349'16,"17"44"-93"-16,2-2-38 16,-2 4-51-16,3-1-22 15,1 1-41-15,0 0-21 0,0 0-31 16,0 0-13-16,0 0-11 15,9 1-6-15,15 4-13 16,31 6-4-16,-17-2-3 16,-2 4-1-16,-2 3 0 15,-2-1 1-15,-13-3 0 16,-13-2 0-16,-7-1 5 16,-3-1 2-16,-6-1 2 15,-3 2-1-15,-9-3-3 16,-7 0-2-16,-5-2-1 15,6-1 0-15,4-4 0 16,5-1 0-16,8-3 1 16,4 1-3-16,7 2-8 15,2-1-2-15,6 3-3 16,2 0 0-16,6 4 6 16,0 1 1-16,2 5-1 15,-2 1 2-15,6 8-1 0,-11-3 1 16,5 8 2-16,-4 1 0 15,-5 3 1-15,8 3 0 16,-11-7 2-16,-1 3 0 16,-3-9 2-16,-6-3 2 15,-2-2 1-15,-7-7 1 0,-5-2 1 16,-8-4-1 0,-2-5 0-16,-1 3-1 0,-3-9 0 15,4 1 26-15,1-1-51 16,-2 0 94-16,10 7-56 15</inkml:trace>
  <inkml:trace contextRef="#ctx0" brushRef="#br0" timeOffset="-195791.676">21741 13257 494 0,'9'-6'301'15,"-5"1"-15"-15,2 1-36 16,-5 1-55-16,0 1-23 16,-1 2-40-16,0 0-21 0,0 0-39 15,-1 0-15-15,0 4-21 16,-7 20-6-16,-8 35-10 15,6-23-4-15,-2 8-6 16,-4-7-1-16,3 2-3 16,-6-4 0-16,-3-8 0 15,5 5-1-15,-2-8 0 16,4 3-1-16,1-7 0 16,2-5 0-16,5-4 0 15,0-3-1-15,5-8-37 16,2 0-28-16,0-6-94 15,0 5-104-15,0 0 167 16</inkml:trace>
  <inkml:trace contextRef="#ctx0" brushRef="#br0" timeOffset="-195521.989">21892 13532 622 0,'-8'8'360'16,"0"1"-24"-16,-3-3-74 0,2 1-52 15,0 0-29-15,1 1-51 16,7 1-19-16,-1-1-41 16,-3-2-15-16,-1-2-24 15,-3-4-7-15,4 0-12 16,5 0-4-16,5 0-1 15,-5 0 13-15,0-1-45 16,0 0-57-16,9-2 57 16</inkml:trace>
  <inkml:trace contextRef="#ctx0" brushRef="#br0" timeOffset="-194780.141">22270 13252 286 0,'-5'-4'212'16,"1"-2"39"-16,-1 2-26 0,4 0-47 15,2 2-13-15,-1 2-24 16,0 0-12-16,0-1-25 16,0 0-19-16,0 1-37 15,0-1-14-15,0 0-18 16,4 0 0-16,25-3-1 16,33-3-5-16,-17 7-6 15,-4-2-1-15,-5 2-1 16,0 2 0-16,-13 1 0 15,-5 4-2-15,-8 4 12 16,-9-3 9-16,-6 5 12 16,-6 2 4-16,-7-1-6 15,-1 2-9-15,-5 0-9 16,-2 1-3-16,0-3-4 16,-3-4 0-16,0-2-2 0,3-3 0 15,7-5 0-15,12 5 1 16,2-6 0-16,5-1-3 15,3 2-2-15,-3-2-2 16,0 2-3-16,2 0 2 16,17 5 0-16,31 7 0 15,-31-4 1-15,6 1 0 16,0 8 2-16,-1-1-1 0,-2 2 0 16,-2 1 0-16,-4 4 1 15,-3 2 0-15,-8-6 2 16,-4 1 1-16,-5-3 1 15,-6 2 1-15,-3-1 2 16,-5-4 12-16,-3-4 11 16,-4-4 5-16,-5-4 4 15,-3 0-10-15,0-4-11 16,0-3-4-16,9-2-5 16,0-2-1-16,7-3-3 15,-2-4 18-15,1 3-49 16,6 4-41-16,8 3-134 15,3 4-383-15,1 4 399 16</inkml:trace>
  <inkml:trace contextRef="#ctx0" brushRef="#br0" timeOffset="-194232.332">23169 13168 851 0,'0'-2'455'16,"0"0"-135"-16,-2 2-131 16,1 0-32-16,0 0-55 15,-10 0-6-15,-16 1-13 16,-26 6-12-16,25-2-18 15,-4 0-13-15,-3 1-21 16,0 1-6-16,-1 2-6 16,8-2-2-16,6 1-3 15,2 0-1-15,12-3-3 16,3 2-1-16,6-2-1 16,10 1 0-16,7 1 2 15,4 2 1-15,9 1 1 16,2 4-1-16,3 6 0 15,1 2 1-15,0 4 0 16,-3 3 1-16,-9 0 0 0,3 4-1 16,-19-5 1-16,3 3 0 15,-10-6 0-15,-8-2 1 16,-3 1 2-16,-14-5-1 16,-2 1 2-16,-4-5-1 15,1-4 1-15,0-2 1 16,-3-7-1-16,0-2 0 15,1-3-1-15,-1-4-1 16,8 3-3-16,2 0 0 0,4 2-15 16,6 2-18-16,7 0-112 15,2 0-129-15,15 2 172 16</inkml:trace>
  <inkml:trace contextRef="#ctx0" brushRef="#br0" timeOffset="-193929.585">23656 13381 1027 0,'8'0'546'15,"-7"1"-153"-15,-1 1-184 0,1 4-43 16,-2-6-67-16,0 0-11 15,-3 9-32-15,-1 4-12 16,-51 33-17-16,24-25-6 16,-2-4-7-16,-1 9-3 15,0-6-4-15,0 0-2 16,2-2-1-16,4-7-2 16,11 2 11-16,4-4-20 0,5-7-59 15,4 1-50-15,5-3-178 16,7-1 185-16</inkml:trace>
  <inkml:trace contextRef="#ctx0" brushRef="#br0" timeOffset="-193665.385">23481 13371 1015 0,'-5'-2'481'0,"1"6"-211"16,2 2-52-16,1 4-84 15,0 2-26-15,0 8-22 16,1-3-14-16,3 6-27 16,2 2-8-16,2-4-11 15,3 3-5-15,1-3-8 0,4 1-3 16,1-2-2-16,0-3-2 16,2-2 1-16,-2-6 5 15,4-6-37-15,-2-3-31 16,1-6-264-16,7-1 215 15</inkml:trace>
  <inkml:trace contextRef="#ctx0" brushRef="#br0" timeOffset="-193347.641">24128 13219 964 0,'3'-11'517'16,"-2"2"-128"-16,-2 6-160 16,3 2-38-16,-2 3-77 15,-1-2-29-15,0 0-49 16,-4 2-13-16,-15 16-12 16,-24 38-2-16,23-19-4 15,0 9-1-15,1 3-1 16,1-5 1-16,2 0-1 0,2-8 0 15,2-8 0 1,1 1 0-16,7-13-1 0,4-1 10 16,6-10-19-16,5-5-29 15,8-9-69-15,4-7 60 16</inkml:trace>
  <inkml:trace contextRef="#ctx0" brushRef="#br0" timeOffset="-192914.308">24558 13229 617 0,'11'1'410'0,"-9"3"55"16,-4 3-184-16,-4 6-72 16,-5 2-26-16,-5 6-43 15,-3 4-19-15,-5 7-46 16,-3 1-15-16,-1 2-26 15,3-1-8-15,1-8-10 16,4 1-4-16,7-2-6 16,1-6-1-16,2-2-1 15,3 0-1-15,1-2 0 16,5 2 0-16,8 0 1 16,2-5 1-16,3-5 2 15,3-2 0-15,3-6 1 16,2-3-2-16,9-6-3 0,1-2-8 15,4-3-11-15,3-2-2 16,-2-2 1-16,2 0 7 16,-11-8 10-16,-2 3 0 15,-9-4 4-15,-3-2-1 16,1 1 0-16,-9-5-2 16,-10 5-4-16,-5 4-7 0,-11 10 7 15,2 7-20-15,-11 9-24 16,-4 1-589-16,-7-2 460 15</inkml:trace>
  <inkml:trace contextRef="#ctx0" brushRef="#br0" timeOffset="-192296.874">24908 13058 512 0,'-1'-1'278'0,"-1"0"-40"16,1 0-17-16,0 0-34 16,-1 0-15-16,1 1-27 0,0 0-13 15,0 0-16-15,1 0-7 16,5 0-31-16,14 0-17 16,29 0-31-16,-29 0-14 15,0 2-9-15,-5-3 22 16,-2-3-69-16,0 3-8 15,-5 1 31-15</inkml:trace>
  <inkml:trace contextRef="#ctx0" brushRef="#br0" timeOffset="-191565.398">25390 12820 581 0,'-1'0'320'16,"0"0"-55"-16,0 0-81 16,-1 0-58-16,1 0-37 15,1 0-33-15,0 0-6 0,0 0 2 16,17 2 2-16,38 5-5 15,-25 0-10-15,6 4-18 16,1 2-5-16,-1 5-5 16,-6 1-1-16,-17 2-3 15,2-2 8-15,-18-4 17 16,3 2 5-16,-9-7 6 16,-7-1-9-16,-3-6-17 15,-8 2-5-15,5 0-6 16,-4 0 1-16,1-5-1 15,1-4 1-15,6-1-2 16,7-2 0-16,8 6-6 16,3-3-3-16,7 7-2 15,3-1 1-15,6 4 2 16,5 5 0-16,1 1 1 16,-2 0 0-16,-1 5 0 0,1 0 1 15,2 0 1-15,-7 5 0 16,1-4 0-16,-1 3 1 15,-19-4 1-15,4 0 2 16,-6-1 4-16,-13-4 8 16,6-2 13-16,-3-2 6 15,-12-2 4-15,1-3-5 16,-6-5-10-16,-2-3-4 0,1-6-9 16,1-4-2-16,5 2 21 15,1 0 81-15,10 11-76 16</inkml:trace>
  <inkml:trace contextRef="#ctx0" brushRef="#br0" timeOffset="-170380.288">6034 13186 406 0,'0'-1'230'15,"1"-3"-39"-15,-1 2-29 16,0-1-42-16,0 2-19 15,0 0-11-15,5-4-2 0,-5 4-18 16,0-1-5-16,1 1-19 16,-1 0-7-16,0 0-6 15,0 0-3-15,0 0 0 16,6-1-1-16,-6 1 4 16,0 0 4-16,0 0 6 15,0-1 7-15,0 1 10 16,0 0-4-16,0 0-12 15,0 0-9-15,0 0-20 16,0 0-4-16,0 0-3 16,0 0-2-16,-1 0-4 15,0-1-1-15,-20-7-2 16,-31-5-2-16,24 21-1 16,-2 3 0-16,5 4 0 15,-5-1 2-15,11-1 2 0,-3 0-1 16,3 0 1-16,5-1-1 15,-6 0 0-15,5 1-1 16,1 2-4-16,6 0 0 16,2 3-2-16,5 0 0 15,3 0 2-15,0-1 2 16,6 1 1-16,-6-3 0 16,3-1 2-16,7 3 1 15,-2-9 0-15,7 3 2 0,-1-10 1 16,-1-2 2-16,13-8 0 15,1-7 2-15,9-10-2 16,-3-2 1-16,-3-4-2 16,3 2 1-16,-21 3-1 15,9 1 0-15,-9 4-1 16,-2 4-3-16,6 9 0 16,-12 3 1-16,-5 4-3 15,0 3-1-15,-4 5-4 16,2-5-1-16,0 0 2 15,0 1 2-15,-8 15 6 16,-15 30 3-16,14-25 3 16,-5 4 1-16,-2 5-4 15,1 1-2-15,-1 6 0 0,4 0-1 16,-3-2 0-16,1-1 0 16,2-5 0-16,-1-8 0 15,6-1 0-15,2-5 1 16,1-3 2-16,5 1 0 15,3-6 1-15,0-3 7 16,1-5-31-16,4-4-61 16,4-6 55-16</inkml:trace>
  <inkml:trace contextRef="#ctx0" brushRef="#br0" timeOffset="-170062.182">6247 13451 927 0,'-1'5'471'0,"-4"-1"-118"15,0 1-104-15,-10 1-67 16,1-3-40-16,-3 5-60 0,3-2-23 16,5 3-35-16,3 0-9 15,1-6-12-15,3 1-1 16,1-4-2-16,1 0 2 16,0 0 9-16,0 0-2 15,0 0-85-15,0 0-68 16,0 0 84-16</inkml:trace>
  <inkml:trace contextRef="#ctx0" brushRef="#br0" timeOffset="-169279.985">6733 13148 557 0,'8'-2'306'0,"-8"-3"-47"15,9 5-55-15,-6-3-39 0,-5 0-16 16,5 2-16-16,-4 0-7 15,0-1-20-15,0 2-8 16,-8 0-22-16,-8 0-7 16,-37 5-17-16,30-3-11 15,-6 2-21-15,-4 3-7 16,6-2-7-16,-4 4-2 16,5-1-1-16,2-2-1 15,6 1-2-15,5-2-1 0,6 1-5 16,3 1-4-16,2-2-3 15,3 0 0-15,5 1 1 16,3-1 3-16,5 4 3 16,2-1 2-16,7 3 1 15,2 0 1-15,3 2 0 16,3 3-1-16,2 4 2 16,1 0 0-16,-5 5 1 15,-4-4 0-15,0 7 1 16,-10-3 1-16,-3 1 1 15,-2 1 1-15,-19-11 1 16,14 8 1-16,-19-10 3 16,-1-1 0-16,-6-1 2 15,-12-7 1-15,6 2-2 16,-2-4 0-16,7-2-1 16,0-1 1-16,3-5 0 0,3-3 1 15,4-5-3-15,1-5-2 16,6 4-4-16,2-3-2 15,5 4-2-15,2 3-2 16,3-5-1-16,3-1 1 16,2-4 1-16,1-3 0 0,9-4 1 15,1 2 0 1,6-4 1-16,1 0-1 0,-2 7 1 16,4 0 0-16,-2 9 1 15,-11 2 2-15,-2 4 17 16,-7 5-18-16,-2 3-109 15,5 5-66-15,3 2 90 16</inkml:trace>
  <inkml:trace contextRef="#ctx0" brushRef="#br0" timeOffset="-168713.439">6911 13187 914 0,'-31'-11'470'0,"28"10"-160"0,4 1-128 16,-2-1-46-16,0 1-78 16,1 0-22-16,0 0-29 15,0 0-7-15,3-1 4 16,17-1 4-16,32-5 3 16,-23 2 0-16,-1 0-2 15,3 1-2-15,-1 3-2 16,-2 1 0-16,-1 1-1 15,-5 0-1-15,-4 2-3 16,-5 2 0-16,-10 4 1 16,4 2 0-16,-7 2 5 15,-2 0 1-15,-1 3 1 16,-3 3 1-16,-1 5-2 16,3 2 0-16,-5 4-1 15,-2 0-2-15,-1 2 2 0,-1 0 0 16,-6 0 0-16,2-2 1 15,-12 0-1-15,10-5 0 16,3-1 0-16,1-3-2 16,11-2 2-16,-8 1-3 15,2-5-73-15,3-3-71 16,5-5-397-16,2-3 351 16</inkml:trace>
  <inkml:trace contextRef="#ctx0" brushRef="#br0" timeOffset="-168434.403">6961 13355 785 0,'0'1'431'16,"1"3"-48"-16,8 1-180 16,1 1-25-16,5 5-27 15,3-1-30-15,7 6-41 16,7-3-17-16,4-6-26 16,0-4-6-16,-3-9-8 0,0 0 1 15,-11-5-4-15,1-1-22 16,4-4 2-16</inkml:trace>
  <inkml:trace contextRef="#ctx0" brushRef="#br0" timeOffset="-166598.129">7880 13300 323 0,'37'-5'259'0,"-26"0"54"0,2 1-47 16,-5 1-72-16,1 3-27 15,-5 1-38-15,-3 2-9 16,-1 2-5-16,-1-5-1 16,0 0-9-16,-6 14-20 15,4 12-39-15,-46 25-15 0,23-18-16 16,-3-5-3-16,3-3-3 15,3 2 0-15,6-5 0 16,0-6-1 0,-5-6-1-16,6 0 4 0,-3-11-31 15,8 2-48-15,8-1-207 16,1-6 180-16</inkml:trace>
  <inkml:trace contextRef="#ctx0" brushRef="#br0" timeOffset="-166313.518">7798 13279 907 0,'-12'-1'477'0,"12"1"-118"0,0 0-134 15,-7 2-103-15,6-2-44 16,1 0-43-16,0 0-1 15,7 17-5-15,19 31-4 16,-14-25-2-16,1 2-1 16,10 1-3-16,-2 0-2 15,-7-8-4-15,0-5 0 16,-5-3 3-16,-2 1 2 16,-2 0 4-16,1-1-23 0,0-6-124 15,3-4 118-15,1-8-35 16</inkml:trace>
  <inkml:trace contextRef="#ctx0" brushRef="#br0" timeOffset="-165946.814">8469 13080 1031 0,'-1'0'482'0,"5"-2"-168"16,-6 7-156-16,2-5-30 16,0 0-23-16,0 22-14 15,2 30-40-15,-5-24-9 16,-5 2-9-16,-1 3-5 15,-5 0-8-15,1 5-3 16,1-5-5-16,2-1-1 0,-2 0-1 16,1-7 0-16,0-3-2 15,1-9 1-15,2-4-3 16,-1-6-25-16,8 1-88 16,1 0-61-16,7-16 93 15</inkml:trace>
  <inkml:trace contextRef="#ctx0" brushRef="#br0" timeOffset="-165463.329">8947 13016 615 0,'0'7'406'0,"-5"2"53"15,-2 2-177-15,-8 4-86 0,-2-1-28 16,-5 5-53-16,-2 3-21 16,0 1-34-16,-6 3-12 15,5 1-15-15,6 3-5 16,2 3-8-16,10 1-3 16,3 2-8-16,-3 1-2 15,5-6-4-15,0-4-1 16,1-4-1-16,4-6 1 15,8 0 2-15,1-5 1 16,2-6 5-16,3-6 1 0,7-11 4 16,5 0 0-16,8-7-2 15,-1-4-1-15,-3-5-5 16,0-4-1-16,-2 2-2 16,-3 1 1-16,-9 3 2 15,-5 3 1-15,-7 0 4 16,-5-2-2-16,-9-1-1 15,-8-1-3-15,-9-2-2 16,-2 3-2-16,0 3-1 16,4 3-1-16,1 4-5 15,1 7 0-15,4 9-3 16,-2 1-2-16,5 7-49 16,-1 2-44-16,7 5 63 15</inkml:trace>
  <inkml:trace contextRef="#ctx0" brushRef="#br0" timeOffset="-165075.733">9123 12896 937 0,'-2'0'442'0,"4"3"-169"16,-1-3-47-16,-1 0-76 16,0 0-19-16,0 0-42 15,0 0-16-15,20 6-27 0,26 7-14 16,-20-10-12-16,-1-4-2 16,-1-3 33-16,1 2-16 15,0-6-16-15</inkml:trace>
  <inkml:trace contextRef="#ctx0" brushRef="#br0" timeOffset="-164151.802">9638 12707 403 0,'-3'-2'246'0,"-2"2"2"16,6 2-31-16,-1-2-24 16,-1 0-5-16,0 0-15 15,0 0-12-15,0 0-34 16,0 0-23-16,1 0-39 15,0 0-4-15,0 0-4 16,3 1 4-16,19 5 4 16,37 3-11-16,-39-14-17 15,9 0-6-15,0 0-10 16,-3 1-5-16,0 3-6 16,-8 0-3-16,-10 4-3 15,-3 2 1-15,-7 4 4 16,-4 4 2-16,-10 1 2 0,-7 5-1 15,-5 5-3-15,-3-1-2 16,2 6-3-16,3-4 0 16,5 1 0-16,6-1-2 15,8 0 0-15,-1-2 0 16,3-9-1-16,-6-6 1 16,1-6-1-16,0-2-1 15,6 3 1-15,7 2-1 0,-5-5 1 16,2 0 0-16,0 0-1 15,0 0 0-15,0 0 1 16,0 0 2-16,0 0 12 16,3 0 7-16,14 1 9 15,28-3 2-15,-16-2-5 16,6 0-3-16,7 3-4 16,-1 3-5-16,-7-2-5 15,-2 2-1-15,-10-1-4 16,-4-1 0-16,-6 0 1 15,-4 0 11-15,-3 1 3 16,-5-1 55-16,-2 3-50 16</inkml:trace>
  <inkml:trace contextRef="#ctx0" brushRef="#br0" timeOffset="-155040.266">3968 15516 221 0,'36'-46'163'0,"-30"40"35"15,1 1-18-15,-7-3-28 16,3 1-7-16,1 3-19 16,-3-5-5-16,4 8-11 15,-4-5-5-15,1 3-13 16,-2 2-9-16,0 0-25 16,0 1-14-16,0 0-21 15,0 0-8-15,0 0-5 16,-1 12 0-16,-3 13 0 15,-8 30-2-15,7-12-3 16,-2 3 0-16,-6 4 0 0,1 0-1 16,-1-10 2-16,5 2-1 15,-3-13 1-15,3-3-1 16,9 1 0-16,-9-15 1 16,8 0 1-16,0 0 1 15,-4-11-1-15,5 5 3 16,-1-1-36-16,6-5-42 15,-1 1-192-15,2-1 168 0</inkml:trace>
  <inkml:trace contextRef="#ctx0" brushRef="#br0" timeOffset="-151954.159">4451 15468 291 0,'6'-1'177'0,"-2"-2"-21"0,1 1-22 16,3 2-43-16,0-1-4 16,0-1-1-16,2 1 1 15,-4-1-1-15,0 1-5 16,-2 0-9-16,1 1-9 15,-2 0-10-15,-3 0-1 16,0 0 0-16,0 0 6 16,-1 0 11-16,-1 0-2 15,1 0 3-15,-2 4-4 16,-18 4-12-16,-31 28-4 0,24-28-17 16,3 1-7-16,-4-1-11 15,-5-1-4-15,0 3-3 16,-5-1-2-16,1-2-1 15,6 2 0-15,-2 1-2 16,4 0 0-16,7 2-2 16,2 1 0-16,2-4 0 15,4-3 0-15,8-1 0 16,3-3-1-16,6-2 0 16,5-2 0-16,0-2 0 15,4 0 2-15,4 2-1 16,-3 0 0-16,0 0 1 15,-1 4-2-15,-3 1 1 16,1 1 0-16,-1-1-1 16,-4 2 0-16,-1 1 0 0,-3-1 0 15,3 4 0-15,1-1 0 16,-1 0 0-16,7 6 0 16,2 2 0-16,0-2-2 15,8 9 0-15,5 1-1 16,-6-2 1-16,7 5 0 15,-2-2 1-15,-8-4 1 16,7 3 0-16,-8-5 1 0,-3-7 0 16,-2-2 0-16,-2-6-1 15,-4-3 4-15,-1-3-36 16,6-3-30-16,-10-5-74 16,3-1-64-16,-5-2 127 15</inkml:trace>
  <inkml:trace contextRef="#ctx0" brushRef="#br0" timeOffset="-151001.339">4816 15861 350 0,'9'0'249'15,"-3"-4"7"-15,-2 5-57 16,-5-3-5-16,-10-6-18 15,7 6-14-15,1-5-31 16,6 7-16-16,4 0-25 16,-13-3-8-16,1 0-16 15,-15-8-6-15,1 5-14 16,4 5-7-16,-7 2-15 16,6 5-8-16,-8-1-10 0,-2-6-2 15,4 6-2-15,0 1-1 16,3 0 0-16,2 7-3 15,2-3-1-15,4 3-1 16,4 4-2-16,-1-2 3 16,5-3-2-16,-2-5 2 0,5 5 1 15,0 1-2 1,4 4 1-16,5 2-1 0,0-7-1 16,3 2 4-16,4-1 0 15,-1-2 1-15,5-1 0 16,-2-6 1-16,3-4-1 15,-1-3 1-15,1-8 1 16,3-2-1-16,-3-8-4 16,4-2-6-16,0-3-21 15,-4-3-15-15,3 3-8 16,-4 1 3-16,-15-3 19 16,4 8 16-16,-10-2 13 15,0 2 1-15,-2 10-4 16,3 7-4-16,5 9-6 15,-13 2-1-15,8 7 0 16,-10 2 3-16,-1 0 5 16,8 7 2-16,1-2 5 15,2-2 1-15,0 0 4 0,0-3 0 16,-2 0 0-16,2 0 0 16,6 0-2-16,0-3 0 15,8 1-1-15,-5-2 0 16,10-1 0-16,-1 0 1 15,2-6 3-15,0-4 2 16,1-6 1-16,4-8-13 0,1-5-64 16,-2-1-58-16,-5-3 74 15</inkml:trace>
  <inkml:trace contextRef="#ctx0" brushRef="#br0" timeOffset="-150137.198">5527 15591 469 0,'-5'-1'238'16,"4"1"-55"-16,-1 0-14 0,1 0-19 16,0 0-3-16,0 0-7 15,0 0-10-15,0 0-17 16,-1 0-12-16,1 0-24 15,0 0-4-15,0 0-7 16,1 0-1-16,5 5-6 16,9 6-7-16,42 24-11 15,-29-33-6-15,18-4-10 16,1-4-3-16,-7-5-6 16,3 4-2-16,-17-5-4 15,-3 4-2-15,-11 1 0 16,-3-1-1-16,5 7-1 15,-13 0 0 1,0 0 4-16,1 1-35 0,-1 0-135 16,0 0-137-16,-1 0 171 0</inkml:trace>
  <inkml:trace contextRef="#ctx0" brushRef="#br0" timeOffset="-149771.806">5482 15846 611 0,'-3'-2'332'0,"3"0"-53"16,2-1-38-16,-2 2-54 15,0 1-19-15,5 0-33 16,14 4-19-16,31 8-24 16,-27-8-7-16,5 4-13 15,3-6 1-15,2-2-6 16,7 2-8-16,0 5-14 16,-9-7-15-16,-5 1-9 15,-7-1-3-15,-9-7-2 16,4 3 1-16,-2-1-9 15,0-1 16-15,2 5-114 16,-3-5 148-16,2 6-61 0</inkml:trace>
  <inkml:trace contextRef="#ctx0" brushRef="#br0" timeOffset="-148504.611">6802 15439 321 0,'4'-9'240'0,"8"3"13"15,-6-2-62-15,-1-3-21 16,5 6-35-16,-10-8-17 16,1 3-32-16,0 3-11 0,1-1-14 15,2 6-6-15,5 8-13 16,-5 3-6-16,-5 0-13 15,-6 0-2-15,-14 0 3 16,3 4 3-16,-1 4 2 16,-3 6-1-16,-10 6-8 15,-11 0-6-15,-4 14-8 16,0 4-2-16,12 2 0 16,4 0-1-16,10 5 0 15,1-10 0-15,11 1-1 16,4-5 1-16,6-17 0 15,9 7 0-15,4-10-1 16,3-1 0-16,5-1-14 16,-1-7-43-16,4-6 38 15</inkml:trace>
  <inkml:trace contextRef="#ctx0" brushRef="#br0" timeOffset="-146943.02">7314 15516 335 0,'0'-4'217'15,"3"0"-17"-15,5-1-25 16,-5 2-5-16,5 1-13 15,-9-3-11-15,1 4-17 16,-3 0-8-16,3 1-33 16,0 0-17-16,-1 0-32 15,0 0-14-15,0 0-9 16,-2 3-1-16,-3 18-4 0,-30 31-1 16,33-18-4-1,-12 0-2-15,7 5 0 0,6 5-1 16,-7-9 0-16,7 2 0 15,-6-1 0-15,-9-15 0 16,-4 2 0-16,4-3 1 16,2-7 1-16,2 2 1 15,0-5 3-15,-2-3 1 0,5-6 3 16,2 1-1-16,5-3-5 16,1-2-20-16,0-4-86 15,2 6-65-15,0 0 95 16</inkml:trace>
  <inkml:trace contextRef="#ctx0" brushRef="#br0" timeOffset="-146657.838">7496 15803 1016 0,'-4'4'445'15,"3"-7"-223"-15,-1 3-38 16,1 0-76-16,0 0-23 16,0 0-42-16,0 3-14 15,0 1-16-15,-1 6-3 16,1-7-3-16,0-3-1 15,0 1-25-15,0-1-64 0,-2 6 57 16</inkml:trace>
  <inkml:trace contextRef="#ctx0" brushRef="#br0" timeOffset="-145688.046">7853 15499 321 0,'-35'-8'233'0,"32"9"43"16,1 3-58-16,-1-4-55 15,2 0-16-15,0 0-22 16,0 0-7-16,0 0-24 16,1 0-12-16,0 0-31 15,4 0-14-15,13 0-13 16,34-3-4-16,-22 0-6 0,4 0-3 16,6 0-7-16,-2 1 0 15,-1 7-2-15,1 1 0 16,-8 4-2-16,-10-3 0 15,-10 0 0-15,-12 0 0 16,-9 2 3-16,1 2 1 16,-9 1 0-16,1 2 0 0,-5 2 0 15,-6 0-1-15,2-1 0 16,2 0-1-16,5-1 1 16,6-5 0-16,6 0 1 15,3-7 1-15,5-2-2 16,1-4-1-16,8-1-2 15,3-2-2-15,2-1-1 16,5 4 0-16,2 2-1 16,0 1 1-16,4 3-1 15,4 8 1-15,-5 3 0 16,1 5 1-16,-2 8 0 16,-11-3 0-16,-4 6 1 15,-8-5 0-15,-6 1 1 16,-3-2 2-16,-7-4 1 15,0 4 0-15,-5-8 3 16,-1 2-1-16,-2-4 4 0,-3-6 1 16,0-5 1-16,-2-2 0 15,2-5 2-15,3 1 0 16,0-8-1-16,3 0 0 16,3-3-4-16,2-2 9 15,7 4-66-15,2-2-62 16,4-2 74-16</inkml:trace>
  <inkml:trace contextRef="#ctx0" brushRef="#br0" timeOffset="-144623.249">8701 15439 346 0,'4'2'278'16,"-2"0"38"-16,1 0-87 15,-3-2-18-15,-1 0-48 16,0 0-19-16,0 0-32 16,0 0-14-16,0 0-10 15,-8 2-10-15,-19 2-15 16,-18 8-9-16,18-11-18 15,-6-1-9-15,10 2-12 16,-5-4-5-16,5 2-4 16,7 5-1-16,0 1-2 15,4 0-1-15,6 2 0 16,-1-6-1-16,7 4 0 0,1-1 0 16,3-2 0-16,2 2 1 15,1 0 0-15,1 1 0 16,0 1 0-16,-1 1-1 15,-5-2 0-15,-1-1 0 16,-4-1 0-16,-3 3 0 16,-1 0-1-16,1 0 0 15,-2 3 0-15,-1 0 0 0,-1 1 1 16,0-1 0-16,0-4-1 16,0 1 1-16,8-3 0 15,1 0 0-15,3-1 0 16,-1-3 0-16,0-1 0 15,0 0 1-15,0 0-2 16,4-2 0-16,7-2 0 16,4-2-1-16,31-11-2 15,-25 12 2-15,4 3-1 16,2 1 1-16,-1 3 1 16,0 2-1-16,-2 5 0 15,-2 2-1-15,-3 4 0 16,2 4 0-16,-8 8 1 15,-2-1 0-15,-2 6 0 16,-5 0 1-16,0-4 0 16,-5 2 0-16,-5-1 0 0,-4-7 0 15,-6 1 0-15,0-2 1 16,-10-7 2-16,-3 4 0 16,-4-6 2-16,-3-4 1 15,-1-1 0-15,-2-7 0 16,0-3 1-16,1-2 1 15,2-5-1-15,11 1-2 0,-1-2-3 16,11 4 23 0,12 7-70-16,-12-2-50 0,18 7 66 15</inkml:trace>
  <inkml:trace contextRef="#ctx0" brushRef="#br0" timeOffset="-143323.727">9578 15614 430 0,'9'-1'308'15,"-6"-1"-6"-15,1 2-85 16,-5 0-40-16,1 0-53 16,0 0-19-16,0 1-28 15,0 13-7-15,-4 1-17 16,-14 30-5-16,-5-20-4 15,-1 4-1-15,-8-5-8 0,2 5-5 16,-7-6-13-16,0-2-4 16,4 4-4-16,-2-3-1 15,3-7-2-15,8 0 1 16,8-9 0-16,5-3 10 16,14-3-72-16,0-4-85 15,3-4 93-15</inkml:trace>
  <inkml:trace contextRef="#ctx0" brushRef="#br0" timeOffset="-143059.226">9416 15611 709 0,'0'-6'409'0,"0"1"-58"16,4 4-109-16,-4 1-107 15,0 0-42-15,0 0-47 16,2 3-6-16,4 25-9 16,34 32-3-16,-27-24-3 15,1 1-4-15,-2-11-5 16,6 9-2-16,1-6-4 0,0-3-1 16,-4-6-1-16,1-5 1 15,-2 0 18-15,0-5-34 16,4-1 10-16</inkml:trace>
  <inkml:trace contextRef="#ctx0" brushRef="#br0" timeOffset="-142357.043">10523 15398 463 0,'9'-6'328'16,"5"6"-4"-16,-8-2-106 15,-4-1-43-15,-2 3-73 16,-1 0-24-16,0 0-24 16,0 0 1-16,-6 11 1 15,-5 10-4-15,-16 35-13 16,12-28-7-16,3 7-14 16,-3-3-5-16,1 3-4 15,0 0-1-15,4 5-2 16,-2-8 0-16,3 1 0 15,3 2 0-15,-3-15-1 16,4 3 0-16,1-5 0 0,-1-12 2 16,2 3-32-16,2 3-35 15,0-9-98-15,2 4-90 16,7-7 153-16</inkml:trace>
  <inkml:trace contextRef="#ctx0" brushRef="#br0" timeOffset="-141891.007">11161 15366 822 0,'0'-3'413'0,"-1"13"-116"16,-3 4-98-16,-11 6-73 15,-5-2-34-15,-9 4-43 16,-3 5-15-16,2 2-18 15,-2 2-4-15,4 2-4 16,3 1 0-16,3 3-1 16,4 3 2-16,5-1 4 15,7 2-1-15,4-9-1 16,2-2-1-16,1-4-5 0,4-7 0 16,2 2 1-1,2-4 0-15,5-7 3 0,1-5 1 16,7-7 2-16,4-8 0 15,7-5-2-15,1-9-2 16,-4-12-2-16,5 1 0 16,-10-12-1-16,-8-1 0 15,3 2 1-15,-10-1-1 16,-3 11-2-16,-4 4 0 16,-5 9-3-16,-11 3 0 0,-9 2-1 15,3 2-1-15,-7 5 1 16,9 4-1-16,5 6-1 15,4 0 4-15,-1 2-45 16,0 1-45-16,-1 6 58 16</inkml:trace>
  <inkml:trace contextRef="#ctx0" brushRef="#br0" timeOffset="-141512.857">11381 15295 537 0,'-8'1'373'0,"3"-1"41"15,4 0-137-15,0 0-101 16,-1 0-38-16,1 0-58 16,1 0-11-16,0 0-28 15,16 7-9-15,35 20-9 16,-26-21-1-16,1-4-5 15,-5-4-6-15,-5 2-4 16,2-2 14-16,-10 2 24 16,3 0-27-16</inkml:trace>
  <inkml:trace contextRef="#ctx0" brushRef="#br0" timeOffset="-140607.367">11859 15124 503 0,'-13'-3'302'0,"-29"1"-25"0,30 5-46 15,4 2-70-15,3-1-34 16,8 0-48-16,4 1-15 15,9-3-23-15,4 1-3 16,9 0-5-16,4 2-6 16,6-1-3-16,2 2 0 15,-7-1 1-15,5 2 0 16,-17-1-5-16,-9 1-2 16,-8 2-5-16,-5-3 1 0,-5 1 6 15,1 4 0-15,-1-1 1 16,-11-2-1-16,-6 2-9 15,-4-3-2-15,-9-7-2 16,3 6-2-16,6-6 0 16,4 0-2-16,11 7 0 15,0-10 1-15,9 3 1 16,2 0-1-16,5-7 0 16,4 4-1-16,6 1-2 15,-1-3 0-15,2 4-1 16,0 2 0-16,2 5 0 15,1 4 0-15,1 3 0 16,-4-3 0-16,-2 3 0 16,3 4-1-16,-12-5 0 15,3 6 1-15,0-5-1 16,-13-3 1-16,7 3-1 0,-8-1 1 16,-11 0 0-16,-1-5 0 31,10-4 2-31,-1 1 0 0,-38 7 2 0,1-1 0 15,-1-5 1-15,21-5-1 16,6 2-1-16,0-7 1 16,6 3-1-16,2-1 4 0,5-4-23 15,5 3-17-15,8 0 22 16</inkml:trace>
  <inkml:trace contextRef="#ctx0" brushRef="#br0" timeOffset="-139841.391">12538 15128 478 0,'-10'4'252'0,"-2"2"-46"0,16 1-16 15,4 9-35-15,5-1-17 16,5 11-27-16,-6 7-15 16,13 4-9-16,9 10-6 15,2-7-19-15,13-3-8 16,-8 1-22-16,-4-9-7 16,-6 6-8-16,-8-1-3 0,-13-1-1 15,-7 5 2 1,-9 0 12-16,-9 5 3 0,-13 0 0 15,-7-3-4-15,-13 1-10 16,3-1-5-16,-9-8-2 16,16-1-1-16,4-8-2 15,-5-11 2-15,24-1 10 16,-8-6-26-16,15-6 481 16,9-1-355-16</inkml:trace>
  <inkml:trace contextRef="#ctx0" brushRef="#br0" timeOffset="-138958.276">13051 14777 509 0,'1'4'302'16,"-1"-1"-43"-16,0-2-76 0,-1-1-20 15,1 0-22-15,0 0-6 16,0 0-29-16,12 5-12 16,1-4-22-16,42-5-14 15,-20-7-20-15,10 11-9 16,2 3-13-16,-13 0-6 15,-7 3-6-15,-9 1-4 0,-10 6 0 16,-4-2 1-16,-11 13 6 16,-5-3 3-16,-8 5 3 15,-6-2 1-15,-6-2-5 16,1 4-1-16,0-4-2 16,-1 2-1-16,6-9 0 15,-6-5 2-15,15-3-1 16,10 3 1-16,-3-6 0 15,15 2 0-15,-12-6-1 16,-2-1-1-16,15 1 0 16,-7 0 0-16,7 2-1 15,-6-4-1-15,0 2 1 16,0-1 0-16,0 1 4 16,0 0 4-16,5 0 14 15,22 5 7-15,36 4 9 16,-12-5 1-16,11-2-8 15,-5-2-6-15,-1-1-10 16,-11-5-4-16,-1 1-5 0,1 2-1 16,-14 2-3-16,-16 0 0 31,-8 1-4-31,1 0 0 0,0 0-8 0,-17 3-49 16,-1 6 39-16</inkml:trace>
  <inkml:trace contextRef="#ctx0" brushRef="#br0" timeOffset="-137208.62">6501 16337 356 0,'4'-7'236'0,"1"0"28"16,2 0-58-16,5 7-27 15,2-1-23-15,5 1-36 16,2 3-14-16,2-3-27 15,3 0-9-15,0 0-16 16,6 3-4-16,-3-1-9 16,-4 2-4-16,1 1-7 15,-10-2-4-15,8-1-5 16,2-2-1-16,5-2-4 16,11 2-3-16,0 3-2 15,7-3-3-15,6 2-1 16,-4-5-1-16,1-4-2 15,2 6 1-15,-4-3-2 0,6 4 0 16,4 2-1-16,1 2 0 16,-2-3-1-16,1 1 1 15,1-1-1-15,-6-1 1 16,8 4-1-16,-5-4 0 16,3 0 1-16,5-1-1 15,-2-5 0-15,5 0 0 0,-3 3 0 16,0 2 0-16,-1-1 0 15,-4-3 1-15,0-5-1 16,2 1-1-16,0 2 1 16,6 10-1-16,-5 2 1 15,-1-2-1-15,-1 1 1 16,1-4-1-16,-1 1 1 16,4 0-1-16,-2-1 0 15,1 1 1-15,-7-3 0 16,1 0 0-16,5 2-1 15,-2-5 0-15,8 4 1 16,2-1 0-16,2-4 0 16,-2 6 0-16,0-6-1 15,1-2 0-15,-3-2 1 16,1 3-1-16,9 5 0 16,2 3 0-16,-5 2 0 0,-3-4 1 15,-4 1 0-15,-4-3 0 16,7-7-1-16,4 9 0 15,2-2 0-15,-11-3 0 16,6 6 1-16,-3-3-1 16,2-6 1-16,12 5-1 15,-4-1 0-15,-8-6 1 16,2 2-1-16,-3-2 1 0,-9 1 0 16,10 4-1-16,-11 0 0 15,9 10 0-15,-6-4 0 16,-3 4 0-16,4 2 0 15,-11-4 1-15,11 4-1 16,-2-6 0-16,7 7 0 16,-2-5 1-16,-5-3-1 15,4 5 1-15,-11-5-1 16,11 1 0-16,11 6 0 16,-5-5 0-16,-3-1 0 15,4-2 0-15,-4-2 1 16,3 2-1-16,9 2 0 15,-6 1 1-15,-5 7-1 16,-8-8 0-16,1 4 1 16,-1 1-1-16,-4-5 1 15,8 7 0-15,-10-4-1 0,-10-3 1 16,1-3 0-16,-6 2 0 16,-1 5 1-16,-1 3-2 15,-10-3 6-15,2-3 2 16,-11 1 2-16,0-5 2 15,-7 1-4-15,-4 4-2 16,-7-8-4-16,-1 6-1 0,-4-4 0 16,-6-2 0-16,4 8 3 15,-3-2 15-15,-1 6-31 16,-2-5 157-16,1-4-109 16</inkml:trace>
  <inkml:trace contextRef="#ctx0" brushRef="#br0" timeOffset="-135522.053">7709 16803 428 0,'1'-2'258'16,"3"2"-55"-16,3 0-33 15,-7-3-24-15,5-2-33 16,-1 1-9-16,-5 1-13 16,5 0-2-16,-4 4-4 15,0-1-2-15,0 0-16 16,0 0-13-16,0 0-20 15,-1 0-11-15,0 0-12 0,0-1-1 16,-2 0-1-16,0 0 0 16,-9 0 3-16,3 1 0 15,-35 0-1-15,16 0-1 16,1 0-4-16,-6-5-2 16,6 0-2-16,-3 5-1 15,3-1-1-15,4 14 0 16,1-1 0-16,0-7-1 0,3 10 0 15,4-7 1-15,-3 1-1 16,8 7 1-16,-2-5-2 16,5 2 0-16,8 0 0 15,4 0 0-15,5 3-1 16,-1-6 2-16,4 1 1 16,4-2 0-16,6-2 2 15,3-3 1-15,7-4 0 16,0-2 0-16,4-9 2 15,4-3-1-15,1-6 2 16,-2-2-1-16,-13 0 1 16,-5 0 0-16,-20-5 0 15,0 3 1-15,4 2-2 16,-2 8-1-16,4 8-4 16,-8 1-3-16,-2 9-3 0,-8-3 0 15,10 11 0-15,-4 3 3 16,-8 1 1-16,7 3 1 15,-15 0 1-15,5 6-1 16,0 2 1-16,-4 2 0 16,3 3 0-16,-1 3 0 15,5-2 0-15,-1 2 0 16,1-5 1-16,3-1-1 16,-1-7 1-16,6 0 1 0,2-7-1 15,-2-4 1-15,4-2 0 16,-1-4-1-16,1-2-17 15,0-6-42-15,0 3-95 16,0-1-343-16,0 0 333 16</inkml:trace>
  <inkml:trace contextRef="#ctx0" brushRef="#br0" timeOffset="-135206.04">7983 17049 913 0,'-2'0'507'0,"0"-4"-109"15,-2 5-207-15,3-1-45 16,0 0-80-16,0 0-20 0,-6 10-23 16,-2 5-7-16,-18 21-7 15,20-20-3-15,2-5-1 16,1-3-2-16,2 2 20 16,-2-9-23-16,4 1 4 15</inkml:trace>
  <inkml:trace contextRef="#ctx0" brushRef="#br0" timeOffset="-134309.853">8506 16816 606 0,'33'-33'338'16,"-27"29"-77"-16,-3-2-65 15,2 3-26-15,-1 4-44 16,-4-6-29-16,2 5-10 15,-3-1-4-15,0 0-18 16,0 0-9-16,-2-1-20 16,-11-1-7-16,-7 1-10 15,-31 6-2-15,23 5-8 16,0-1-3-16,1 9-2 16,1-2-2-16,2-3-1 0,8-3 0 15,1-2 0-15,-2-3 1 16,23 7-1-16,-10-5-1 15,5-1 0-15,17 4 0 16,-11-2 0-16,14 2 0 16,13 5 0-16,-1 1 1 15,4 1 0-15,-4 1 0 16,-6 4 0-16,0 0-1 16,-9 4 0-16,-3-1 0 0,-6 1-1 15,-6-4 1-15,-3 4 1 16,-4-8-1-16,-2-4 2 15,-2 6 1-15,-4-11 2 16,1-1 1-16,-4-2 1 16,-1-6-1-16,-2-7 1 15,2 6-1-15,-1-4-1 16,8-1 0-16,2-3-1 16,1-4-1-16,2-3-1 15,-1 2 0-15,6 2-1 16,1-3 0-16,4-2 0 15,1 0 0-15,3-4 0 16,3-2-1-16,7 0 2 16,6-2 0-16,9 2 2 15,3 0 1-15,4 3-2 0,-4 4 0 16,-6 3-3-16,-12 0 0 16,-1 7 22-16,-5 2-37 15,-3 5 135-15,5 7-87 16</inkml:trace>
  <inkml:trace contextRef="#ctx0" brushRef="#br0" timeOffset="-133643.114">8960 16793 721 0,'-1'-1'406'0,"0"0"-88"16,-1 0-101-16,-1 0-36 15,2 0-61-15,0 0-24 0,0 1-29 16,0 0-7-16,1-1-10 16,0-1-7-16,19-1-13 15,37-11-4-15,-21 5-8 16,8 4-3-16,-5-7-7 16,-1 5-3-16,-10 4-2 15,-6 3-1-15,-7 1-2 16,1 8 0-16,-9 0-2 15,-2-1-1-15,-3 13 1 16,-3-1 0-16,0 7 2 16,-6 5 0-16,-6 0 1 15,-1-2 1-15,1 6-1 16,-2-2 1-16,3 0-1 16,-1-1 1-16,2-2 0 15,6-1 0-15,6 1 0 0,5 0 0 16,-2-7 0-16,-5-7 4 15,-1-2-25-15,-1-6-38 16,-5-4-124-16,9-3 114 16</inkml:trace>
  <inkml:trace contextRef="#ctx0" brushRef="#br0" timeOffset="-133369.706">9157 16922 1150 0,'4'-4'500'0,"2"3"-248"16,-7-3-63-16,6 4-86 15,-1 0-20-15,7 2-40 16,1 3-10-16,4 3-12 15,2 0-5-15,6-3-6 16,3 3-2-16,-2-3-1 16,0-2 5-16,-8-1-17 15,-2-2 74-15,1-3-53 16</inkml:trace>
  <inkml:trace contextRef="#ctx0" brushRef="#br0" timeOffset="-132743.496">10162 16908 543 0,'4'-5'352'15,"1"1"20"-15,3 3-101 0,-8 1-90 16,-2-1-32-16,4 3-50 16,-4-2-18-16,1 0-11 15,0 0-10-15,-15 9-13 16,-39 35-6-16,32-22-9 16,-5 2-7-16,-4 3-12 15,0 0-3-15,-3-2-5 16,2 0 0-16,5-1-2 15,4-1 25-15,8-11-73 16,6-9-41-16,8-8-177 16,6-8-204-16,5-7 306 31</inkml:trace>
  <inkml:trace contextRef="#ctx0" brushRef="#br0" timeOffset="-132510.519">10027 16903 522 0,'4'-4'381'16,"-11"4"71"-16,3 5-142 16,0 2-105-16,-2 2-39 15,6 5-55-15,0 0-18 16,8 5-26-16,-1 3-7 16,9 4-16-16,0 0-7 0,5 0-12 15,-3-1-6-15,-1-5-8 16,7 5-2-16,-11-11-2 15,0 2 0-15,1-5 18 16,-6-8 78-16,14 2-72 16</inkml:trace>
  <inkml:trace contextRef="#ctx0" brushRef="#br0" timeOffset="-131967.164">10984 16668 867 0,'4'-4'432'0,"-6"6"-151"16,-1 7-85-16,-2 6-96 16,-4 7-31-16,0 4-21 15,1 4-9-15,-4 2-7 16,-2 4-1-16,2 3-6 15,-2-4-4-15,0 0-8 16,0-3-1-16,-4 2-5 16,3-1 0-16,2-7 0 0,3-5-1 15,4-14 10-15,4-3-7 16,5-12-78-16,3-3-58 16,8-9 71-16</inkml:trace>
  <inkml:trace contextRef="#ctx0" brushRef="#br0" timeOffset="-131443.897">11449 16726 1315 0,'5'1'536'0,"-10"4"-316"16,-5 1-73-16,-7 5-45 15,-1 1-20-15,1 11-37 16,-1-1-11-16,-2-1-14 16,0 2-5-16,0-1-5 15,0 0-1-15,5 1 0 16,-2 0-1-16,11 3-2 16,0-3 0-16,6 6-3 15,3-3 1-15,6-2 0 16,3-2 0-16,2-8 0 0,3 0 1 15,-1-6 0-15,2-1 0 16,-1-7 0-16,0-3 0 16,-1-8-1-16,1 2-1 15,2-8 0-15,1-3-2 16,1-3 0-16,1-4 1 16,2 0 0-16,2-3 0 15,-5-4 1-15,-2-3 1 0,-6 1 1 16,-10-4 1-16,-3 7-2 15,-9 0 0-15,-2 12-3 16,-4 1-1-16,-9 7-1 16,4 9 0-16,-14-5 0 15,2 9 0-15,6 3-2 16,-2 0 1-16,4 8-26 16,2 0-37-16,2 4-104 15,4-3 105-15</inkml:trace>
  <inkml:trace contextRef="#ctx0" brushRef="#br0" timeOffset="-130967.066">11970 16575 675 0,'-1'0'415'16,"-3"1"-59"-16,0 0-109 15,3-1-39-15,0 0-69 16,0 0-28-16,-1 4-24 15,1 1-8-15,3 0-5 16,14-2-2-16,40 20-17 0,-25-29-12 16,-15-2-16-16,5 5-8 15,-9-1-9-15,2 2 0 16,-1 2 2-16,-2-7 60 16,6 7-52-16</inkml:trace>
  <inkml:trace contextRef="#ctx0" brushRef="#br0" timeOffset="-130194.73">12594 16450 520 0,'-28'-12'325'0,"24"12"-17"15,12 1-109-15,-9-3-20 0,5 1-35 16,13 1-16-16,-14-3-24 15,17 6-10-15,0-2-15 16,-7-1-6-16,13 2-19 16,0 1-10-16,-6-1-16 15,3 1-7-15,-8 3-11 16,-8-2-1-16,-5 4 4 16,-2-1 4-16,-5 2 3 15,-10-3-1-15,-2 2-7 16,-5 3-3-16,-5 6-5 15,0 5 0-15,0 0-2 16,-3-2 0-16,12 3 0 16,-6-7 0-16,8 4 0 15,5 3-1-15,3-7 1 16,3 0-1-16,7-2 1 0,-6-8 1 16,0 3 0-16,8-2 1 15,-5-2 1-15,16 8 0 16,2-11 2-16,1 1 0 15,7-6 1-15,-6-7 1 16,16 1 0-16,3 2-1 16,2-2-2-16,-1-1 0 15,-12-3-2-15,-10 0-1 0,-4 8-1 16,-4 2 33-16,-8 5-12 16,-1 5 81-16,-5-5-64 15</inkml:trace>
  <inkml:trace contextRef="#ctx0" brushRef="#br0" timeOffset="-129395.423">15019 15907 287 0,'-9'0'206'16,"-8"0"33"-16,1 1-37 15,11 3-29-15,-17-4-3 16,13 1-4-16,1-2-6 16,-1-3-34-16,20 8-17 15,0-2-25-15,-6-1-10 0,12 3-6 16,-6 0 3-16,6 0-5 15,10 1 2-15,7 2 0 16,-2-7-3-16,15 1-15 16,2 0-10-16,5 0-15 15,9 3-7-15,-11-8-6 16,4 3-3-16,-19-6-1 16,-12-1-2-16,-3 7-1 15,-14-5-1-15,-4 5 5 16,-3 1-17-16,-13 1-67 15,11 6-56-15,-17 4-515 16,-1 2 443-16</inkml:trace>
  <inkml:trace contextRef="#ctx0" brushRef="#br0" timeOffset="-129075.535">14935 16214 727 0,'8'1'432'16,"0"2"-46"-16,1 2-161 15,3-1-34-15,0-1-29 16,5 1-11-16,9-4-31 15,12 3-10-15,13-2-26 16,-2-1-11-16,7 4-21 16,-4 1-11-16,-2-6-19 15,-5 0-7-15,5-2-5 16,-15-4-1-16,-3 3 24 16,-3-3 4-16,-15-7 283 15,12 5-226-15</inkml:trace>
  <inkml:trace contextRef="#ctx0" brushRef="#br0" timeOffset="-33646.225">23317 16010 431 0,'-6'-5'310'16,"3"-1"57"-16,-2 4-113 0,-4 0-72 16,7 1-31-16,1 1-67 15,4 0-22-15,-3 0-41 16,0 0-13-16,0 0-3 15,0 0 3-15,-1 25 9 16,-6 34 5-16,-3-14 7 16,-3 3 0-16,-9-1-7 15,4 1-4-15,9-3-8 16,-7-3-3-16,-3-3-1 16,-2-4 1-16,-7-5-2 15,8 0 1-15,6-6-11 16,0 0-20-16,5-3-41 15,1-3-26-15,4-4-87 16,0-5-71-16,3-3 162 16</inkml:trace>
  <inkml:trace contextRef="#ctx0" brushRef="#br0" timeOffset="-33062.869">23281 16030 557 0,'-5'-2'314'0,"4"2"-46"16,-2-4-41-16,3 3-57 15,0 0-24-15,-1 0-45 16,0 0-17-16,1 0-26 16,0 0-5-16,11-7 1 15,13 6-2-15,34-37-9 16,-25 25-6-16,4 1-17 15,4 1-7-15,2 5-7 0,4 1-2 16,3 7-3-16,0 8 1 16,-9 3-2-16,-14 2 0 15,-7 4 0-15,-6 0 0 16,-9 8 0-16,1 1 0 16,-7 6 1-16,-10 2 2 15,-8-3 1-15,2 0 0 16,-2-1 1-16,-3-3 0 0,-3-5 3 15,-8 0 1-15,-14-9 2 16,2-9 0-16,-5 1 4 16,-2-6 2-16,8-2 2 15,-5-5-1-15,9-6-3 16,8 0-4-16,9-9 0 16,7 5-14-16,12 2-69 15,-6 1-52-15,10 5 69 16</inkml:trace>
  <inkml:trace contextRef="#ctx0" brushRef="#br0" timeOffset="-32397.376">24298 15626 575 0,'0'-8'315'0,"0"4"-64"0,-2-1-48 16,-1 3-70-16,3 2-34 15,-1 0-48-15,-1 0-21 16,-1 6-11-16,-10 21 13 15,-1 44 20-15,4-25 10 16,-3 7 1-16,2-1-10 0,-7-2-15 16,7-2-9-16,-8 2-13 15,-8-2-4-15,-1 0-3 16,-7-3-1-16,7-7-3 16,7-3 0-16,2-12 2 15,5-5 1-15,4-12 5 16,1-4 3-16,4-5-21 15,-1-9-37-15,6-6-170 16,3-7 141-16</inkml:trace>
  <inkml:trace contextRef="#ctx0" brushRef="#br0" timeOffset="-31963.999">24691 15799 794 0,'5'5'387'16,"-4"5"-144"-16,-3-1-2 15,0 1-56-15,-6-1-18 16,-10-2-28-16,-4 0-18 16,-16-3-41-16,-3 7-17 15,-7-1-32-15,-5-2-9 16,-5 2-11-16,-2-8-3 0,10 1-3 15,5-2-1-15,13-1 0 16,3-2-1-16,6 0-2 16,1-2-1-16,11 4-2 15,7 4-2-15,-1-4-4 16,8 7-1-16,-1-2 0 16,4 4 1-16,12 5 4 15,-7-1 0-15,8 6 2 16,2 1 1-16,-4 4 1 15,6 5 0-15,-3 5 0 16,2 0 1-16,-1 3 0 16,-3-6 0-16,-3-3 0 15,-3-4 1-15,-3-4 0 16,-1 0 12-16,-2-10-66 16,2-3-70-16,1-7 82 15</inkml:trace>
  <inkml:trace contextRef="#ctx0" brushRef="#br0" timeOffset="-31081.033">24819 16242 565 0,'0'0'346'16,"0"0"-44"-16,0-1-123 15,0 0-11-15,0 0-38 0,1-3-6 16,3-9 3-16,-4 4-20 16,1-24-14-16,-12 27-8 15,-4 3-23-15,-2 1-9 16,-11 2-13-16,11 1-7 15,-5 6-11-15,-7-4-6 16,9 10-7-16,-13-3-3 16,6 11-4-16,4 1-2 15,-3-3 0-15,7 5-2 0,4-5-1 16,5 5 1-16,4-3-1 16,4-1 0-16,3-3-1 15,5-1 0-15,5 1 0 16,2-4 1-16,6 0 1 15,0-2 1-15,6-4 1 16,-4-5 0-16,2-7 2 16,4-5-2-16,-5-11-19 15,5-3-8-15,-5-8-10 16,3-1 2-16,3-1 18 16,-3-2 8-16,-2 1 9 15,-5 0 0-15,-8 4 0 16,-2 7 1-16,-4 13 0 15,-4 6-2-15,-5 6-5 0,0 8-2 16,-5 6-1-16,0 3 2 16,-2 6 4-16,1-1 1 15,2 2 2-15,1 0-1 16,2-2 1-16,1 0 0 16,1-3 0-16,3-1 0 15,1 1 0-15,7 1 0 16,1 2 0-16,0-4 0 15,5 1 0-15,0-3 1 0,5-7 2 16,2-2 2-16,3-8 2 16,2-3 0-16,1-9-1 15,3-7-1-15,5-4-16 16,-2-2-28-16,-6-8-90 16,-3-1-121-16,-2-3 156 15</inkml:trace>
  <inkml:trace contextRef="#ctx0" brushRef="#br0" timeOffset="-30414.213">25677 15926 603 0,'0'0'384'0,"0"2"2"15,4 0-236-15,-4-2-31 16,0 0-32-16,0 0-1 15,0 0 9-15,21 6-1 16,45 5-16-16,-27-11-6 16,6 0-22-16,1-2-10 15,1-4-17-15,1 2-6 0,-5-5-6 16,-6 0 0 0,-16 1-1-16,-3 1-1 0,-10 4-8 15,0-1-32-15,1 4-153 16,-11 1-156-16,-1 9 204 15</inkml:trace>
  <inkml:trace contextRef="#ctx0" brushRef="#br0" timeOffset="-30097.589">25689 16141 930 0,'-6'1'479'16,"0"-2"-146"-16,7 1-110 16,7 0-68-16,1 1-18 15,14 2 3-15,1 1-9 16,8-2-27-16,11 2-17 15,1-4-30-15,-2-5-13 0,10 2-24 16,-5-3-5-16,-6-3-5 16,-3 2-1-16,-13-3 0 15,-2-1 6-15,-8 2-28 16,-4-3-14-16,0 2 18 16</inkml:trace>
  <inkml:trace contextRef="#ctx0" brushRef="#br1" timeOffset="6907.946">33334 11307 177 0,'9'-1'129'0,"-5"1"21"15,-4 0-11-15,2-1-25 16,-2 0-13-16,0 1-25 16,0 0-13-16,0 0-15 15,0 0 0-15,-1 0 2 16,0 0-1-16,-1 0-2 15,-3 0-5-15,-7 2-7 16,2-1-3-16,-29 7-7 16,23-8-2-16,8 1-5 15,-1 0-1-15,-3-1 1 16,2 1 0-16,-3-2-3 16,1 1-3-16,1 1-5 15,-7-1-1-15,-8 2-2 16,-10 0 0-16,-11 2 0 15,3 0 0-15,1 2 0 0,0-3 0 16,-9-2 0 0,-7-1 0-16,-11 0 0 0,2-1-1 15,-3 0-1-15,7-1 1 16,-3-2-1-16,3 1 0 16,8-4 1-16,-7 1 0 15,5-1-1-15,1 1 1 16,-3 0-1-16,-2 0 0 15,8 0 1-15,-1 1-1 0,6-1 0 16,0 3-1-16,-7 1 0 16,0 2-1-16,-2 2 1 15,1 1-1-15,2 1 1 16,3 1-1-16,6 1 0 16,1-1 1-16,-8-2-1 15,-1 2 2-15,-8-3-1 16,-1 0 0-16,6 0 1 15,-1-1-1-15,5-1 0 16,6 0 0-16,2-1 0 16,0 1-1-16,-2 0 0 15,-3 2 0-15,-2 3 0 16,1-2 0-16,-3 4 0 16,2-1 0-16,6 2 0 15,-2-3 0-15,1 1 0 16,-3 0 0-16,-3 1 1 0,0-2-1 15,0 2 1-15,2-3 0 16,-4 1 0-16,7-1-1 16,1-2 1-16,-1 3-1 15,0-3 1-15,-5-1 0 16,0 0 0-16,3 0-1 16,2-1 3-16,2 2 8 0,7 0 5 15,-4-1 3-15,11 2-2 16,0-2-8-16,2 1-5 15,2 0-1-15,-3 1-1 16,-1-1 0-16,0 1 0 16,-1 0-1-16,5 1 0 15,0 0 0-15,-1 0-1 16,1 1 1-16,-3-1 0 16,-2 3-1-16,0-2 1 15,2 2 0-15,2-1-1 16,1 1 0-16,-1-2 0 15,-4 2 0-15,-7 1 0 16,0 0 0-16,-1 3 0 16,-5 1 0-16,5 1 1 15,-4 2 0-15,1-2 0 16,3 1 0-16,4-1-1 0,-3 0 1 16,0-5 0-16,1 0-1 15,-5 2 1-15,4-7 0 16,-2 10-1-16,-1 0 0 15,0-4 0-15,-1 6 1 16,2-4-1-16,-2 0 0 16,10 4 1-16,0-3-1 15,-3-2 1-15,0 1-1 0,-10 1 1 16,-2 3 0-16,4-1-1 16,0 1 0-16,3-2 0 15,2 4 0-15,-2 0-1 16,4 2 0-16,9 4 0 15,3 0 1-15,4-1 0 16,2 5 0-16,-8-2-1 16,2 4 0-16,-3-1-1 15,1 1 0-15,4 1 1 16,0-2 0-16,2 1 1 16,3-1 0-16,0-2 0 15,2 4 0-15,-1-3 1 16,3 2-1-16,3 1-1 15,1 1 0-15,4 2-2 16,2-1 1-16,5 5-1 16,0-6 1-16,9 0 3 0,1-4 2 15,7-3 4-15,4 0 0 16,5 1 0-16,7 0-1 16,8-1-1-16,2 2-1 15,6-2-1-15,-1 1 0 16,4 1 0-16,2-1 0 15,4-1 0-15,3 2 0 16,4-1-1-16,4 2 0 0,-1-1 0 16,-1 0-1-16,-2-3 0 15,0 0 0-15,8-3 0 16,-2-4 0-16,3 2 0 16,-2-4 1-16,-3-2-1 15,4 1 0-15,0-1 0 16,2-1 1-16,6 2 0 15,1 2-1-15,-5-4 2 16,2 2-1-16,-7-2 0 16,-1-3 0-16,7 3 0 15,-2-2 0-15,-2 1 0 16,-4-1-1-16,-3-2 0 16,0-1 1-16,-3 0-1 15,7 2 0-15,0 0 1 16,-3-1-1-16,-3 1 0 0,-1-1 0 15,-3-3 1-15,-1-2 1 16,3-1-1-16,1 0 0 16,-2-1 0-16,1 2 0 15,-5-4-1-15,-2 1 1 16,0-1-1-16,0-2 1 16,3 2-1-16,0-1 0 15,1 0 0-15,1 1 0 0,-2-1 0 16,-1-1 0-16,1 1 0 15,-1 0 0-15,1 1 0 16,1-1-1-16,-1 1 1 16,-2-1 0-16,-1 1 0 15,-1 0 0-15,-6-4 0 16,5 3 2-16,-6-3-1 16,-2 1 0-16,2-2 0 15,-1 0-1-15,4-1 0 16,-5-1 0-16,-1 2 0 15,1-1 0-15,4-2 0 16,4 3 0-16,0-1 0 16,-2 0 0-16,-4 1 0 15,0-2 1-15,-2 0 0 16,-3-1 0-16,-5-1 0 0,-4-1 1 16,-3-1-1-16,2-4 1 15,4 1 0-15,3 1-1 16,4-5 0-16,1 4 0 15,1-7-1-15,3 2 0 16,5-3 1-16,-7 0-2 16,-4 2 1-16,-6-2 1 15,-10 3 0-15,4-2-1 16,1 2 2-16,0 0 0 16,-1-1 1-16,2 1 1 0,-8-3 0 15,0-3 1-15,0 1-1 16,-6-3-1-16,5 3 0 15,2-3-1-15,1 0-1 16,3-2 0-16,-6-6 0 16,3 1 0-16,-13-5 1 15,-9 3-1-15,2 4 1 16,-3-1 0-16,-4 2-1 16,-1 3 2-16,-6-3 0 15,-6-1 1-15,3-1 1 16,6 0 2-16,0-6 4 15,5 1 1-15,2-3 0 16,-2 1-2-16,5 5-2 0,-6 1-1 16,1 3 3-16,-1 0 1 15,-6 4 1-15,6 1-1 16,-3 0-4-16,-4 4 0 16,-1-4-2-16,0 1-1 15,-11-3-2-15,-1-5 1 16,-2 4-2-16,-3-2 0 0,3 2-1 15,6 4 1 1,2 3-2-16,1 1 1 0,6 3-1 16,0 2 0-16,2 3 0 15,2 3-1-15,3 4-29 16,2 2-21-16,3 8 31 16</inkml:trace>
  <inkml:trace contextRef="#ctx0" brushRef="#br1" timeOffset="20154.255">27550 11932 162 0,'5'0'62'0,"-4"0"-14"0,7 0 8 16,-3-1 27-16,-2 0 9 15,-2 0-12-15,-1 0-6 16,0 0-15-16,0 0-12 16,0 0-15-16,0 0-9 15,0 1-9-15,0 0 3 16,0 0 13-16,0 0 10 0,0 0 15 15,0 0 2-15,-1-1-2 16,0-1-7-16,0 1-14 16,0 0-8-16,0 0-12 15,0 0-5-15,-1-6-4 16,-2 2-2-16,-1-3-1 16,-1 2-1-16,-8-1 0 15,-29-28-1-15,20 29 1 16,-2 0 0-16,1 1 1 15,-4-2-1-15,-4 1 1 16,0-1 0-16,-4-1 3 16,1 1 0-16,-2-2 5 15,-2-3 2-15,6 2 3 16,-1-2 3-16,2 3 3 16,-2 0-1-16,-7 1-4 15,-2-2-4-15,-2 0-7 16,3 4 0-16,2-1-2 0,0 1 1 15,-2 3-1-15,2-2 0 16,3 0-1-16,-5-7 0 16,4 2 2-16,-6-3 0 15,-5 1 3-15,5 7 0 16,-8-5 3-16,3 2 2 16,-2-1 0-16,3 3 0 15,-1-2-2-15,2-2-3 0,-4 1-1 16,-2 0-2-16,-3-1-1 15,-1 3 0-15,4-2-1 16,-4 2 0-16,0-1 0 16,2 0-1-16,1 2 0 15,-2-3 1-15,2 1-1 16,-2 1 1-16,-2 0 5 16,3 1 4-16,-2-1 1 15,-1-2 1-15,1 2-5 16,3-1-4-16,-3 2-1 15,-4 2-1-15,-2 0-1 16,-6-1 3-16,-3 2 6 16,6 0 1-16,1 1 4 15,1 2-1-15,-3 0-6 16,-8 2-2-16,-6-1-3 0,0 1 0 16,6 0-2-16,-2 0 0 15,-3 4 1-15,-1-2-2 16,-11 3 1-16,4-1 0 15,2 0 0-15,-2-1 0 16,4 0 0-16,-7-1 0 16,-3 2-1-16,8 0 1 15,-3 2-1-15,-2-5 1 16,-1 4 0-16,-4-1 0 0,9 4-1 16,5 2 1-16,-4-3 0 15,1 4 0-15,-8-7 0 16,0 1 0-16,4-3 0 15,5-4 0-15,2 5 1 16,2-1-1-16,1 3 1 16,0-3 0-16,4-4 0 15,-5-1 0-15,0-1 0 16,-3 2 1-16,-8-2 0 16,5 2 1-16,11-2 3 15,-2-3 1-15,4 5 1 16,-1-1 0-16,-12 1-1 15,6 2-2-15,9-2-3 16,-9-1 0-16,2 1-1 0,-5-3 1 16,-9 2-1-16,4 2-1 15,8 1 1-15,-3-1-1 16,0-1 1-16,1 0 0 16,-8 0 2-16,6 0 0 15,7 0 0-15,-1 1 1 16,-1-1-2-16,-2 0 1 15,-10 0-2-15,1-2 1 0,10 1 0 16,-7-2-1-16,5 0 1 16,-3 1 0-16,-10 1 2 15,7-4 3-15,-6 0 7 16,-3 0 1-16,-1 1-1 16,-8 3-3-16,10 3-5 15,-4 0-2-15,-1 1-2 16,-1 6 0-16,-2-2-1 15,4-1 0-15,-11 1 0 16,2-2 0-16,-6 4 0 16,-1 0-1-16,5 1 0 15,-1-2 0-15,-5-1 1 16,6-1-1-16,-2 0 1 16,2-2-1-16,1 3 1 15,1 0-1-15,8-3 1 0,-5-1 0 16,5-3 0-16,-6 1 0 15,2-3 0-15,6 0-1 16,-8-4 2-16,0-1-1 16,-4 0 0-16,6-2 1 15,-3-2-1-15,-2 0 0 16,-3-3 1-16,-4 2-1 16,5 1 0-16,-2 1 0 0,1 3 0 15,0-2 0-15,-1-1 1 16,-3-1 0-1,3-3 0-15,-6-1 0 0,8 1 0 16,1 0 0-16,3 2-1 16,-4 1 1-16,5-1-2 15,1 1 1-15,2 0 0 16,2 0-1-16,-2 3 2 16,5 0-1-16,-5-1 0 15,6 0 0-15,-6 2 0 16,2-1 1-16,9-1-1 15,-6-2 1-15,3-1-1 16,-3-1 0-16,2 2 0 16,2-1 0-16,-3 0 1 15,1-2 0-15,-6-2 0 16,5 2 0-16,10 1-1 0,-3-1 0 16,2-1 3-16,-3 3 1 15,-1-1 3-15,9 4 1 16,-4 0 0-16,3-1-1 15,-5 1-1-15,-4 3-1 16,8 0-3-16,2 0 0 16,-1-1-1-16,-1-2-1 15,-3 5 0-15,-1-2-1 16,12 4-1-16,-3 2 1 0,-7-2 0 16,4 2-1-16,-10-1 1 15,2-2 0-15,16 2 0 16,-6-6-1-16,0 7 1 15,3 0 0-15,-10 0-1 16,8 7 0-16,7-3 0 16,5 5 0-16,-6-3 0 15,1-1 0-15,-4 5 0 16,1 4-1-16,13-3 1 16,-1 2-1-16,8-3 0 15,-2-6 0-15,2 9 0 16,4 0 1-16,0 5-2 15,7 2 0-15,3-2-2 16,4 0 0-16,6-1-1 16,1 2 0-16,11 5-2 0,0 2 0 15,4-1 1-15,5 4 1 16,-1 2 0-16,-1-1 1 16,4 1 1-16,1 1-1 15,1-2 1-15,2-1 0 16,3-2 1-16,-2-1 2 15,3-5 0-15,2 1 0 0,1-4 1 16,0-4 0-16,3-4 0 16,-1-4 0-16,0-1 1 15,-3-2 1-15,-2 0 1 16,2-3 4-16,-1 0 1 16,1 0 0-16,0-1 0 15,0 0-3-15,0 0-2 16,-1 0-1-16,0 0-1 15,-3-5 1-15,0 1 0 16,1-3-1-16,-9-4 0 16,-29-25 0-16,29 24 0 15,-1-1 0-15,3 0-1 16,0-1 0-16,3 2 1 16,0 3-2-16,1 6 0 15,1 1 0-15,3-2-1 16,0 6-3-16,2-1-4 15,0 0-1-15,0 0-1 0,0 0 3 16,1 8 2-16,3 4 2 16,3 2 1-16,17 27 0 15,-11-25 2-15,1 3 0 16,0-6 0-16,0 0 1 16,-2 1 0-16,3 0 0 15,-3 1 0-15,-2-1 0 16,1-3 0-16,-4-1 0 15,4-1-1-15,-4 1 2 0,-3-2 0 16,-4 0-1-16,-1-4 3 16,5-2 0-16,0-2 3 15,-4 0 3-15,0-1 5 16,0 0 0-16,0 0 0 16,0 0-2-16,1-5-5 15,2-1-2-15,-1-2-3 16,0 2-1-16,-1 1-2 15,1-1 0-15,0 2-2 16,11-2-1-16,35-28 0 16,-26 25-1-16,11-2 32 15,8-1-38-15,11-3-435 16,5-6 340-16</inkml:trace>
  <inkml:trace contextRef="#ctx0" brushRef="#br1" timeOffset="22684.138">20536 11614 62 0,'0'0'66'0,"0"0"19"0,0 0 17 16,0 0 5-16,0 0-9 16,0-1-10-16,0 0-17 15,0 1-9-15,0 0-13 16,0 0-9-16,0 0-16 15,0 0-4-15,0 0-2 16,0 0 3-16,0 0 1 16,2 6 0-16,-1 3 1 15,-2 4 0-15,-9 31 1 16,0-30 0-16,-1 0-5 16,-2-1-4-16,1 3-5 15,-5 0-2-15,0 2-3 16,-4 0 0-16,-3 2-1 15,-1-1 1-15,-3 1 12 0,3 2 6 16,-1 1 11-16,1 3 5 16,-7 0-4-16,-1 0-5 15,-3 0-7-15,-1 3-4 16,3-7-5-16,0-3-2 16,-2-2 2-16,-1-2 0 15,-2 1 1-15,2 0 0 0,4 1 0 16,0-4 0-16,-1-3 3 15,-5-1-1-15,-3-2-2 16,1 3-4-16,3 0-4 16,2-2-2-16,1 2-2 15,-1 0 0-15,-2 0-1 16,-1 0-1-16,6-4 3 16,0 0 0-16,6-6 3 15,4 0 1-15,2-6 1 16,4 1 0-16,3-3 6 15,7-1 1-15,5-2-2 16,2-2-3-16,11 0-9 16,0 2-2-16,2-1 0 15,1 2-2-15,1-1 0 16,-7 1 1-16,3 5 0 16,-2 1 1-16,-7 1-1 15,5 2-1-15,-1 5 0 0,-2-2 1 16,-4-2 1-16,-1 1 0 15,0-1 1-15,-1 0 0 16,1 0 2-16,0 0 2 16,0 0 3-16,0 0 2 15,0 1 4-15,-1 1 0 16,0 0 0-16,-1 2 0 16,2-3-3-16,-2 3-3 0,-1 3-4 15,-1 0-1-15,0 3-1 16,-16 26 0-16,15-28 1 15,-2 1 1-15,-1-3 0 16,-3 3 0-16,-2-3 1 16,-1-2 0-16,-3 3-1 15,2-2 0-15,0 3-2 16,2-2 1-16,6-2 0 16,-1-1 1-16,5-3 3 15,2 1 6-15,2-1 8 16,0-1 0-16,0 0-2 15,0 0-5-15,0 0-8 16,0-1-1-16,0 1-2 16,5-4-1-16,-3 3-1 15,-2 1 0-15,2 0-1 0,-2-1 0 16,1 1 0-16,-1 0-1 16,5 0 1-16,0 2 2 15,1 3 0-15,4-2 0 16,3 11-1-16,28 28 0 15,-28-24 0-15,-2 0 0 16,-5 3 0-16,13 2-1 16,1 1 2-16,-2 0-2 15,6-4 1-15,-11-3 1 0,3-5 0 16,1 1 2-16,-5-10 7 16,-1-2 3-16,-2-9 27 15,3-4-34-15,0-7 1 16</inkml:trace>
  <inkml:trace contextRef="#ctx0" brushRef="#br1" timeOffset="28181.68">26698 11811 236 0,'0'-1'170'16,"0"0"-6"-16,0 0-23 16,0-1-13-16,0 1-25 15,0 0-13-15,0 0-25 16,0 0-11-16,0 0-21 16,3-1-6-16,-3 1-4 15,0 0 0-15,0 1-4 16,0 0-5-16,2 9-7 0,-2 13-2 15,1 32-3-15,-7-28 2 16,0 3 0-16,-3-3 1 16,-3 0-1-16,2 2 1 15,-3-2-1-15,3 4 1 16,-6 0 0-16,-5-2-1 16,-4 1-1-16,-10-3 1 15,-4-5 1-15,2 0 0 16,-1-3 14-16,1-1 8 0,-4-3 8 15,1-1 2-15,-4-4-8 16,0-1-7-16,11-4-5 16,6-2 1-16,5 0 7 15,8-4 1-15,-2-1 3 16,1 0-4-16,6 2-10 16,0 1-3-16,5-1-7 15,0 0-1-15,-1 1-2 16,4-1-1-16,1 1-1 15,-1 0 0-15,0 0 0 16,0 0 0-16,0 0-1 16,0 0 0-16,0 0 1 15,0 0-1-15,-1 0-3 16,1-2-1-16,1 1-21 16,0 0-11-16,0 0-19 0,6-1-15 15,3-2-13-15,2-3 0 16,23-15 8-16,-29 16 14 15,4-2 34-15,-3 0 13 16,0 1 13-16,-3-1 2 16,5 3 0-16,-5-2 1 0,0 0 0 15,3 2 1 1,-7-3 0-16,5 4 2 0,2-2 18 16,1 3 7-16,-1 1 19 15,-4 1 13-15,-3 0 12 16,0-1 2-16,0 1-10 15,-1 0-14-15,1 1-24 16,0 0-9-16,0 0-5 16,0 0 0-16,-3 2 7 15,-3 3 1-15,-6-3 2 16,-27 37-2-16,22-30-5 16,-2 3-3-16,-4 1-4 15,-3-1-1-15,4 3-3 16,-2-3-1-16,6-1 1 15,1-3-1-15,4 1-1 16,3-2 2-16,5-4 0 16,0-1 3-16,5-1 5 15,1-1 2-15,-1 0-1 0,0-1-2 16,1 0-6-16,0 0-3 16,0 0-2-16,0 0 0 15,0 0-1-15,0 0 0 16,0 0 0-16,0 0-1 15,0 1 1-15,0 0-1 16,0 0 1-16,0 0 0 16,0 0 0-16,0 0 1 15,0 0-1-15,0 0 0 0,5 3 0 16,3 1-1-16,2-1-1 16,-1 8 0-16,32 32 1 15,-26-25 0-15,1-3 1 16,3 1 0-16,-5-2 0 15,3 1 1-15,-5-6 0 16,-4-2 0-16,3-1 1 16,-10-5 0-16,5 2 2 15,3-3 1-15,-6-3 1 16,8 1 1-16,-9-5-33 16,-2 1-41-16,4 1-255 15,-6-5 217-15</inkml:trace>
  <inkml:trace contextRef="#ctx1" brushRef="#br1">1139 16756 0,'0'0'0,"0"0"16,0 0-1,0 0-15,0 0 16,0 0-16,0 0 15</inkml:trace>
  <inkml:trace contextRef="#ctx0" brushRef="#br0" timeOffset="-79432.44">16311 15793 378 0,'7'-5'254'0,"1"2"16"15,-3 3-32-15,-4-4-52 16,-1 1-27-16,-1 2-46 15,1 0-22-15,0 0-37 16,0 1-16-16,0 0-18 0,0 0-2 16,4 2-3-16,4 2 1 15,-6 3 4-15,-1 12 1 16,22 30 2-16,-29-22-1 16,-3 2-6-16,-2 1-3 15,-3 4-4-15,0 0-1 16,-1 7-2-16,-4 0-1 15,1 2 0-15,0 0 0 16,-1-2-1-16,1-8 0 0,0-4 1 16,3-8-1-16,4-7 1 15,3 1 0-15,6-9 3 16,0-2 4-16,3-8 4 16,5-7-12-16,6-11-179 15,4-3 130-15</inkml:trace>
  <inkml:trace contextRef="#ctx0" brushRef="#br0" timeOffset="-79126.402">16651 16220 1207 0,'3'-9'513'16,"-2"2"-294"-16,0 3-23 15,-1 4-67-15,-6 0-38 0,5 0-45 16,0 0-22-16,0 0-17 15,-12 6-2-15,2 6-2 16,-30 29 1-16,35-24 8 16,-2-4-55-16,4-3 35 15</inkml:trace>
  <inkml:trace contextRef="#ctx0" brushRef="#br0" timeOffset="-72938.404">17232 15878 387 0,'1'-4'176'15,"1"2"-65"-15,1-1-25 0,3-2-23 16,-6 3-2 0,0 1-7-16,9-4 2 15,-1-1 9-15,-1 3 2 0,26-14 0 16,-31 19-4-16,-2-2-7 15,2 0-5-15,-2 0-12 16,0 0-6-16,0 0-10 16,0 0-1-16,0-1 9 15,-1 1 11-15,1 0 19 16,-1-1 4-16,0 1-10 16,0 0-8-16,0 0-18 15,-3 0-6-15,-19 0-6 16,-28 5-2-16,18-1-5 15,-2 2-1-15,-3 5-4 16,-4 0-1-16,6-1-1 16,6 1-1-16,7-2-1 0,4-1 0 15,10 0-1-15,-2-1 0 16,5 0-1-16,2-3 0 16,5 3 0-16,2-2 1 15,13 2 2-15,6 2 2 16,1 0-1-16,12 3 0 15,2 4-1-15,-3 2 1 16,-2 3-2-16,-8 6 0 16,-10 1 0-16,-2 8 0 0,-8-4 0 15,-2-1 1-15,-4-2 0 16,-4-8 0-16,-6-1 2 16,-4-2 1-16,-5-4 2 15,-4-3 0-15,-4-4 0 16,-4-5 1-16,0-3-3 15,3 0 1-15,5-3 0 16,7 1-1-16,0-7 11 16,10 2 6-16,-2-1 5 15,-1-5 2-15,7 2-8 16,3-3-5-16,5-9-6 16,2 1-3-16,5-8-4 15,-6-5 1-15,8 0-1 16,9-1 0-16,6 2 0 15,4 3-1-15,5 5 3 16,-2 1-1-16,-1 2 0 0,1 6-1 16,-8 4-1-16,-2 2-1 15,-7 10 0-15,-4-2-1 16,-4 2-1-16,-2 5 3 16,-3 3-102-16,-1 3-96 15,-3 5 124-15</inkml:trace>
  <inkml:trace contextRef="#ctx0" brushRef="#br0" timeOffset="-72289.269">17842 15825 464 0,'3'-2'318'0,"-1"1"18"15,-3 1-163-15,1 0-20 16,-1 0-44-16,0 0-10 15,0 0-25-15,-13 3-2 16,-9 3 4-16,-34 6-2 16,22-6-13-16,-2-4-14 15,-3-2-25-15,-1 3-7 16,3 0-8-16,-5-1-1 16,9 4-4-16,7 0 0 0,5-1-2 15,10 4 1-15,3-2-3 16,1-2-1-16,8 3-2 15,8 0 0-15,8 4 3 16,6 0 1-16,4 2 1 16,5 1 2-16,9 3 0 15,-4-2 1-15,2 4-1 16,-6 2-1-16,-9 3 0 16,-1 6 0-16,-8-1 0 15,-6 0 0-15,-7 0 0 16,-3-4 1-16,-8-6 1 15,-1 0 0-15,-6-4 3 16,-4-6 0-16,-4-1 1 16,-4-5 1-16,-4 0 0 15,-2 2 7-15,-2-5 8 16,4 4 2-16,1-5 0 0,3 1-6 16,1-3-10-16,-5-3-1 15,-1-4-3-15,2-8 10 16,6 3-61-16,6-3-59 15,9 0 70-15</inkml:trace>
  <inkml:trace contextRef="#ctx0" brushRef="#br0" timeOffset="-71656.354">18495 16017 582 0,'9'-5'305'0,"-4"4"-78"16,-3 1-56-16,-3 1-35 15,1-1-21-15,-1 0-14 16,-1 0-1-16,-3 9-19 16,-10 10-12-16,-32 29-19 15,29-23-10-15,-8-1-13 16,4 5-5-16,-11-1-9 16,-9 1-2-16,2 0-2 0,-3-7-2 15,9-1 0-15,5-7-1 16,12-8-103-16,3 0-122 15,9-6 139-15</inkml:trace>
  <inkml:trace contextRef="#ctx0" brushRef="#br0" timeOffset="-71397.401">18285 15996 642 0,'14'-1'336'0,"-9"2"-70"16,1 4-90-16,-3 5-36 15,1 3-34-15,-4 9-33 16,4 9-8-16,4 10-7 16,1 6-2-16,3 0-11 15,-9-7-6-15,10-3-15 16,-3-8-5-16,1-6-4 15,1-1 0-15,-8-11 4 16,6-4 31-16,9-3-35 16</inkml:trace>
  <inkml:trace contextRef="#ctx0" brushRef="#br0" timeOffset="-69547.995">19065 15769 681 0,'-1'-4'324'0,"0"3"-140"15,1 1-32-15,0 0-58 16,0 0-25-16,0 0-24 16,0 0-11-16,0 0-12 15,0 0 0-15,2 8 5 16,1 4 1-16,0 5-2 16,0 30-3-16,-7-26-9 15,0 1-2-15,-4 5-4 16,0 2-1-16,-5 0 0 15,0 4 0-15,-3 2-1 0,-2 1 0 16,4 0 0-16,1 2-2 16,1-8 1-16,2-2-1 15,7-5 1-15,-9-7 0 16,7-2 1-16,-1-4 1 16,0-3-1-16,4-4 2 0,1-2 4 15,1-1-11-15,0-1-113 16,0 0-164-16,0 0 174 15</inkml:trace>
  <inkml:trace contextRef="#ctx0" brushRef="#br0" timeOffset="-68989.876">19712 15745 592 0,'4'-3'394'16,"-6"1"24"-16,-2 6-256 0,-2 1-29 15,-9 8-49-15,-1 3-19 16,-6 3-10-16,-5 7-9 16,0 2-20-16,-5 1-1 15,-4 4-4-15,3 2-1 16,-5-2-5-16,8 6-3 15,7 2-4-15,6 4-2 16,13 3-2-16,-4-3 0 16,6-4 0-16,-2-7-1 0,4-9 1 15,3-1 1-15,-1-4 0 16,1-3 2-16,0-5 3 16,2-3 3-16,7-7 6 15,0-4 1-15,11-6-1 16,4-4-4-16,7-8-6 15,8-7-1-15,2-7-3 16,3-5 0-16,-1-2-1 16,-4-1 1-16,-4-1 1 15,-12 4 0-15,-11 4 1 16,-5 3-1-16,-12 4 0 16,-5 0 0-16,-6 2-2 15,-6 2 0-15,0 3-3 16,-1 1-1-16,-6 4-1 15,0 3-3-15,-3 3 0 16,4 3-1-16,-1 7 14 16,1 3-39-16,2 3-168 0,0 4 145 15</inkml:trace>
  <inkml:trace contextRef="#ctx0" brushRef="#br0" timeOffset="-68357.498">19838 15547 514 0,'2'0'297'0,"-2"0"-31"16,-2 0-62-16,2 0-51 16,0-1-28-16,0 1-30 15,0 0-12-15,0-1-23 16,13 1-6-16,4 0-13 16,32 5-4-16,-22-1-3 15,-4-2-1-15,1-1-7 16,-2 0-5-16,-3-1-6 15,2 0-3-15,-3-1 0 16,-1-1-1-16,-2-3-1 16,0-2-1-16,-2-2-43 15,2-1-83-15,-7 3 78 16</inkml:trace>
  <inkml:trace contextRef="#ctx0" brushRef="#br0" timeOffset="-67423.717">20840 15346 644 0,'-1'-2'337'15,"-6"2"-109"-15,9 3-68 16,-3-3-20-16,0-1-43 15,0-1-15-15,0 1-25 16,0 0-6-16,0 1 9 0,-2 0 6 16,-15 1-3-16,-31 0-5 15,21-1-20-15,2 4-10 16,-7 1-13-16,-3-1-3 16,2-4-6-16,4 2-1 15,4-3-2-15,7 4 0 16,3 5-2-16,4-6 0 15,5 3-1-15,1-4 0 16,4 3-1-16,1-1 0 0,1-3 0 16,0 0 1-16,0 0 0 15,0 0 2-15,0 0 0 16,0 0 0-16,1 6 0 16,0-1-1-16,-1-1 1 15,0 1 0-15,-1 1-1 16,-2 0 0-16,-2 2 0 15,-1 1-1-15,-23 26 1 16,18-26-1-16,-2 0 0 16,2-4 1-16,5 3-1 15,-2-4 1-15,7-2 0 16,-2 0-1-16,5-2 1 16,-2 0 1-16,0 0 1 15,4-2 0-15,11 0-3 16,30-4-1-16,-17 0 0 0,0 2-1 15,2-1 1-15,-1 1 0 16,3 5 1-16,0-1 0 16,-5 3 0-16,2 0 0 15,-12 2 0-15,1 4 0 16,0 0-1-16,-9 3 0 16,5 1 0-16,-6 2 0 15,-10 6 1-15,1 2-1 0,-4 5 1 16,-1-1 0-16,-3-1 0 15,-7-3 2-15,-12-6 1 16,2 1 1-16,-9-6 10 16,6-4 12-16,-4-3 12 15,-3-5 4-15,4-4-5 16,-6-4-9-16,4-8-12 16,7 3-5-16,6-2-5 15,5 4-3-15,4 5-28 16,-4-3-61-16,7 5 58 15</inkml:trace>
  <inkml:trace contextRef="#ctx0" brushRef="#br0" timeOffset="-29221.056">26999 15816 403 0,'4'-8'249'16,"-3"3"-47"-16,3 4-50 15,-5 0-24-15,1 1-46 16,0 0-11-16,0 0-3 15,0 0-1-15,0 0 8 16,0 0 4-16,0 0-10 16,0 0-5-16,-1 0-10 15,0 0-8-15,0 2-16 16,-3 5-8-16,-1 1-7 16,-9 6-3-16,-33 25-3 15,26-22-1-15,-2 1-1 0,-1-1-2 16,0-1-1-16,1 2-1 15,1-3 0-15,4 0 0 16,9 1 0-16,-1-3-1 16,6 0 0-16,2-2-1 15,2 0 1-15,4 0-1 16,7-4 2-16,4 0 0 0,10-5 2 16,0-2 0-16,7-3-1 15,1-4 0-15,2-1 0 16,1-2-2-16,-4 1 2 15,-3 0 0-15,-2 1 1 16,-9 1-4-16,1 0-65 16,1 0-43-16,-8 2-117 15,4 3-99-15,-2 2 210 16</inkml:trace>
  <inkml:trace contextRef="#ctx0" brushRef="#br0" timeOffset="-28756.487">27469 15789 845 0,'1'-10'382'0,"-2"7"-190"16,-2 3-64-16,-3 4-59 16,-2 5-28-16,-4 1-11 15,-1-1 5-15,2 4 2 16,-2 3 1-16,1 4-3 15,-3 1-6-15,-1 4-6 16,-4 1-2-16,-2 4-6 16,0 3-3-16,-5 7-5 15,1 2 0-15,-4 0-3 16,-1 2 0-16,14-1 1 16,1-5 1-16,2-8-1 15,5-4 1-15,0-8 0 16,-2-4 2-16,2-3 3 15,4-5 1-15,-6-7-34 16,10-1-42-16,4-7-170 16,-4-7 149-16</inkml:trace>
  <inkml:trace contextRef="#ctx0" brushRef="#br0" timeOffset="-28430.258">27547 16240 956 0,'7'-6'470'16,"-5"5"-169"-16,-3 1-154 16,2 0-30-16,-2 0-57 15,0 0-18-15,0 0-13 16,-9 14-8-16,-13 30-12 16,15-31-2-16,0-5-2 15,-1 2 0-15,-3-6 1 0,6 1-36 16,2-5 23-16</inkml:trace>
  <inkml:trace contextRef="#ctx0" brushRef="#br0" timeOffset="-26095.355">28055 15905 185 0,'-1'-1'156'0,"0"0"41"15,0 0-26-15,0 0-41 16,0 0-14-16,0 0-15 16,0-1-5-16,-1 2-7 15,1 0-1-15,0-1-8 16,0 0 1-16,0 1-4 0,0 0-3 15,1 0-14-15,0 0-8 16,0 0-18-16,0 0-5 16,0 0-6-16,0 0-1 15,28-1-5-15,33-15-2 16,-10-1-7-16,2 2-1 16,5-5-4-16,1 10 0 15,-11 7-2-15,-3-6 0 16,-22 8-2-16,2 3-2 0,-17 4-2 15,-5 11 0-15,-3 8 0 16,-9-1 2-16,-1 6 3 16,-3 0 0-16,-5 7 2 15,-3-1 0-15,-2 7 0 16,-6 3 0-16,1 5 1 16,-2 0 0-16,-1-7 0 15,3-3 2-15,1-11-1 16,0-5 0-16,1-1 0 15,0-5 0-15,4-3 1 16,4 0 0-16,6-1 1 16,2-3 2-16,1-5 3 15,-1-2-5-15,6-7-93 16,1-5-124-16,8-7 133 16</inkml:trace>
  <inkml:trace contextRef="#ctx0" brushRef="#br0" timeOffset="-25762.589">28110 16051 582 0,'0'-4'301'0,"-2"4"-97"16,6 3-18-16,-4-3-44 16,0 0-26-16,3 4-24 15,6 11-15-15,47 29-16 16,-26-29 0-16,6-5 0 16,2 0-5-16,0-8-15 15,0 1-6-15,0-5-14 16,-1-5-4-16,-4-2-5 15,0-3 0-15,-12-2 11 16,-2 1-39-16,-2 0-168 0,-3 0 136 16</inkml:trace>
  <inkml:trace contextRef="#ctx0" brushRef="#br0" timeOffset="-24729.569">29004 15890 361 0,'-10'2'211'15,"3"1"-19"-15,1 3-35 0,1-3-31 16,2 1-12-16,3 0-6 15,0-4 7-15,0 0 3 16,0 0 0-16,0 0-8 16,15 0-15-16,33-3-22 15,-22-2-7-15,13 0-20 16,-7-4-9-16,13 4-18 16,-8-3-6-16,0 5-8 15,3-1-1-15,-8 5-4 16,-1 5 0-16,-9 2-4 15,-7 6-2-15,-10-2 0 16,-8 3 1-16,-14 0 4 16,-7 3 1-16,-9 0 4 15,-4 0 0-15,-3-2 0 16,-2 0 1-16,4-4 0 16,4-4 0-16,8-2 2 0,6-2 0 15,3-4 1-15,6-2 1 16,7-1-2-16,0-2-1 15,11 3-4-15,-3 0 0 16,-2-1-2-16,5 1 0 16,2 1 0-16,0 1-1 15,10 4 0-15,1-2 0 16,4 6-1-16,6 2 0 16,5 3 1-16,-2 5 0 0,-4 4 0 15,0 3 0-15,-6 4-1 16,1 4 2-16,-9-4-1 15,-4 2-2-15,-8 0 1 16,-6-7-2-16,-7 3 3 16,-6-6 1-16,-6-1 1 15,-6 0 2-15,-8-1 15 16,-4-1 10-16,-10-5 18 16,6-3 5-16,-1-6-11 15,1-1-7-15,1-4-15 16,-2-4 1-16,3-4-4 15,2-3 0-15,8-2-3 16,3-3-4-16,4-3-10 16,4 0-31-16,8 1-95 15,4-2-120-15,11 14 151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12T19:27:42.472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23607 2580 906 0,'3'0'46'0,"3"-5"-1"0,7-5 69 15,-5 4-2-15,5-2-2 0,-7 4-2 0,-4 4-10 16,1 0-6-16,-3 1 7 16,0-1-12-16,-1 0-20 15,0 0-8-15,0 0-17 16,-1 0-3-16,-5 12-9 15,-5 9-3-15,-17 36-3 16,10-23-2-16,-2 6-5 16,2 9-4-16,-5 1-4 15,1-1-2-15,-2-1 1 16,7-19 0 0,1 0-1-16,-12 22 0 0,1 2-3 15,4-12 1-15,14-15 1 16,0-8 2-16,7-8 12 15,3-9 11-15,1-14-73 16,9-8-89-16,7-18 83 0</inkml:trace>
  <inkml:trace contextRef="#ctx0" brushRef="#br0" timeOffset="551.648">24179 2479 558 0,'12'-11'354'0,"-5"4"-6"0,2 1-80 15,-4 2-82-15,-4 1-39 16,-1 5-46-16,-1-2-12 15,0 0-22-15,-1 2-4 16,-5 21-8-16,-17 33-11 16,1-18-11-16,2 11-4 15,-13 8-4-15,3 0-2 16,1-1-2-16,-5-8-2 0,12-4-2 16,1-2-2-16,4-6-4 15,3-6-2-15,2-1-2 16,2-5-1-16,2-4 1 15,3-4 3-15,2-6 6 16,-2-5 6-16,-1-6-13 16,-1-4-36-16,-4-4-99 15,0 0-70-15,-1 3-174 16,-2 2-225-16,6 4 392 16</inkml:trace>
  <inkml:trace contextRef="#ctx0" brushRef="#br0" timeOffset="916.359">23691 2878 544 0,'-75'-28'386'0,"67"29"11"15,6-1-160-15,2 2-42 0,0-2-81 16,0 0-26-16,0 0-20 16,0 0-1-16,11 2 0 15,11 3 0-15,33 7-11 16,-23-6-5-16,10-8-12 15,4-4-5-15,3-4-14 16,2-2-4-16,-1 6-3 16,-4 1 0-16,-5 2-11 15,-4 2-50-15,-11-1-149 16,-4-2 131-16</inkml:trace>
  <inkml:trace contextRef="#ctx0" brushRef="#br0" timeOffset="1699.579">24373 2907 1032 0,'67'23'454'0,"-65"-23"-245"16,-6 0-67-16,-2 1-90 15,5-1-28-15,0 0-20 16,-1 1-1-16,-12 17 8 15,-29 27 1-15,25-30 2 16,0 2 0-16,3-2-1 16,1 0 1-16,3-4 3 15,4-3 4-15,4-7 12 16,0-4 0-16,5-10-7 16,1-5-6-16,11-3-17 15,7 2-3-15,3-1 0 16,3 2-2-16,-3 4 0 15,0 3-2-15,-1 6-4 0,0 5 0 16,-5 5-3-16,-1 5 0 16,-6 7 4-16,-4 1 0 15,-7 7 4-15,-3 5 1 16,-9 6 2-16,-2 6 0 16,-8-1 1-16,-3 3 2 0,-8-7 4 15,-4-2 3-15,-3-5 6 16,-2-8 3-16,4-3 1 15,7-3 0-15,-8-9-4 16,2-1-2-16,-6-7-1 16,-1-6 1-16,11-7-1 15,7 0-2-15,11-6-4 16,4 0-3-16,10 7-8 16,1-3-5-16,9 6-6 15,5 5-2-15,8-2-2 16,3 6 2-16,9 7 4 15,1-2 1-15,2 5 7 16,1 1 4-16,0 0 1 16,-2 1 1-16,-1-2 1 15,1 0 0-15,-4-2 3 16,-5-3 0-16,-2 2 7 16,-2-7-3-16,-4-7-75 0,-1 0-74 15,1-7 84-15</inkml:trace>
  <inkml:trace contextRef="#ctx0" brushRef="#br0" timeOffset="2252.235">25181 2583 738 0,'1'-2'443'0,"1"3"-65"15,-3 6-179-15,1-7-51 16,-1 5-55-16,-5 24-4 0,-8 40-16 15,-6-25-4-15,3 4-17 16,-2-1-10-16,-7-5-12 16,7-1-6-16,-4-4-7 15,3-1-2-15,1-4-5 16,1 0 0-16,4-4 0 16,2-3-1-1,3-7 2-15,5-4 0 0,1-12 14 16,2-2-12-16,1-11-69 15,2-11-56-15,7-6-331 16,7-4 289-16</inkml:trace>
  <inkml:trace contextRef="#ctx0" brushRef="#br0" timeOffset="2732.522">25169 2605 671 0,'-3'-10'368'0,"-1"-1"-87"15,6-3-105-15,2 0-26 0,5 1-29 16,5-2-3-16,-3 1-8 15,-2 2-6-15,5 2-18 16,-1 1-15-16,15 4-22 16,8 3-8-16,3 2-14 15,5 2-5-15,0 7-10 16,-3 2-4-16,0 6-5 16,-6 3 0-16,-9 4-1 15,-6 2-1-15,-7 4 1 16,-8 1-1-16,-6-2 1 15,-9 2 2-15,-13-3 2 16,-2-1 2-16,-11-7 3 16,-4-1 1-16,-1 0-1 15,-5-5 0-15,0-4 0 16,2-5-2-16,2-9 2 0,5-6 1 16,13-3-2-16,-3-3 0 15,12-2-9-15,5 4-14 16,4-3-54-16,8-4-53 15,6 3-212-15,7-1 214 16</inkml:trace>
  <inkml:trace contextRef="#ctx0" brushRef="#br0" timeOffset="3318.693">26046 2607 925 0,'0'1'440'0,"-10"4"-180"16,0 0-41-16,-9 6-79 15,0 1-27-15,-10 6-35 16,-2 4-17-16,-8 4-23 15,3 6-8-15,-1-1-3 16,3 1 0-16,7-2 2 16,0-2 3-16,5-5-9 0,7-1-4 15,8 0-8-15,7-1-4 16,10 3-2-16,-3-3 1 16,7-1 1-16,1 0-1 15,6-1 1-15,7-2 0 16,1-6 3-16,4-5 3 15,3-12 3-15,5-5 0 0,5-7-3 16,3-6-3-16,4-2-4 16,-3 0-2-16,-4-3 0 15,-5-1 1-15,-5-4 1 16,-5 2 2-16,-8-4 2 16,-6-1 1-16,-16-5 1 15,-6-9-2-15,-14 1-4 16,-3 4-3-16,-8 8-4 15,1 11-3-15,0 8-1 16,-5 6-2-16,3 7-2 16,-8 1 1-16,-2 6-1 15,1 4-1-15,3 6 2 16,8 3-1-16,3 6-12 16,4 3-26-16,3 3-90 15,-1 5-65-15,7 5 118 16</inkml:trace>
  <inkml:trace contextRef="#ctx0" brushRef="#br0" timeOffset="4050.525">26454 3047 607 0,'43'-31'429'0,"-38"27"-6"15,1 2-168-15,-6 2-52 16,0 1-89-16,-1-1-18 16,0 0-23-16,-1 2-1 0,-9 19-17 15,-18 31-11-15,17-23-17 16,-2 3-4-16,-1-1-8 16,-1 0-1-16,1-2-2 15,-2-1-2-15,3-2-2 16,0-4-1-16,3-5 0 15,2-3-1-15,4-6 2 16,1-3 4-16,3-5 14 16,4-4 2-16,3-12-4 15,5-3-4-15,3-9-19 16,3-3-6-16,1 1-13 16,1 3-1-16,-3 9-1 15,-1 7 4-15,-7 13 1 16,0 2 0-16,-2 12 0 15,-2 0 3-15,2 1 7 16,3 4 2-16,8-7 3 16,3 5 1-16,6-7 1 15,5-2 2-15,-4-3 2 0,3-7-22 16,-3-3-92-16,-1-1-73 16,5-9 101-16</inkml:trace>
  <inkml:trace contextRef="#ctx0" brushRef="#br0" timeOffset="4434.994">26910 2939 1259 0,'-6'-1'538'0,"-2"7"-299"16,-3 4-59-16,-7 10-75 15,-1 5-28-15,-6 12-30 16,-1 6-5-16,0 8-8 16,2 0-1-16,7 2-5 15,-1-6 0-15,1-7-6 16,2 0-3-16,2-4-7 0,2-1-3 15,-1-5-2-15,3 3 0 16,-6-4 0-16,1-1-1 16,7-4 4-16,-3-5 1 15,9-10 6-15,-1-6-11 16,8-11-75-16,-2-9-76 16,10-13 84-16</inkml:trace>
  <inkml:trace contextRef="#ctx0" brushRef="#br0" timeOffset="5218.512">27337 2482 551 0,'-13'-3'383'0,"3"4"44"16,1-1-115-16,4 0-94 0,4 0-50 15,1 0-74-15,0 0-28 16,0 0-31-16,0 0 2 16,0 0 7-16,0 0 6 15,0 0 4-15,0 0-3 16,-2 0-6-16,1 0-5 15,0 5-11-15,0-2-5 16,0-1-9-16,0-1-2 16,1-1-3-16,-1 0 1 15,1 0 2-15,0 0 3 0,0 0 2 16,0 0-1-16,0 0-3 16,0 0-3-16,0 0-6 15,0 0-1-15,0 0-2 16,0 0-1-16,0 0-1 15,0 0 0-15,0 0 0 16,0 0 0-16,0 0 0 16,0 0 1-16,0 0 0 15,0 0 1-15,0 0 0 16,2 1 1-16,20 4 0 16,37-6-2-16,-9-8 0 15,5-1-1-15,7 3 1 16,1 3-1-16,-10 1 1 15,-5 3-1-15,-12 0 1 16,-11 0-1-16,-12 2 0 16,-7-1-2-16,-5 2-3 0,-6 1 2 15,4-4 2-15,0 0 1 16,-4 1 2-16,-5 1 1 16,2-1-1-16,5-1 0 15,2 0 4-15,0 0-4 16,0 0-6-16,0 0 329 0,1 0-249 15</inkml:trace>
  <inkml:trace contextRef="#ctx0" brushRef="#br1" timeOffset="16242.606">15897 5639 346 0,'2'-4'225'0,"-1"1"3"15,4-4-45-15,-2 3-44 16,6 0-7-16,-6-2-11 16,0 3-4-16,3 0-12 15,-5 2-10-15,-1 1-23 16,0 0-15-16,0 0-32 0,-1 0-8 16,0 0-6-16,-1 0-1 15,0 4 2-15,-8 14 0 16,-9 30 1-16,10-27-1 15,-5 5 2-15,-3 1-1 16,-1 1-1-16,-3 3-1 16,4 3-2-16,-1 1-2 15,-1 0-1-15,3 0-1 16,3-2-2-16,4-3 0 0,1-7 1 16,2-5-1-16,0-7 1 15,2-5 1-15,3-8 5 16,0 2 1-16,3-10-27 15,3-9-49-15,5-8-338 16,3-5 278-16</inkml:trace>
  <inkml:trace contextRef="#ctx0" brushRef="#br1" timeOffset="16641.236">16361 5532 867 0,'3'-2'419'16,"-3"2"-155"-16,2 0-64 15,-4 0-88-15,1 0-41 16,0 0-45-16,0 0-5 0,-4 9 2 15,-7 12 5 1,-19 25 7-16,17-21 6 0,-4 5 5 16,0 1-1-16,-2 5-6 15,3 1-8-15,-1 0-13 16,0 2-4-16,1 1-6 16,-5-1 0-16,3-1-3 15,1-4-1-15,3-10 0 16,5-3-1-16,1-10 2 15,2-2 2-15,4-5 8 16,-3-2-17-16,-1-8-92 16,-5-7-85-16,4-5 101 15</inkml:trace>
  <inkml:trace contextRef="#ctx0" brushRef="#br1" timeOffset="17009.306">15829 5751 762 0,'2'-8'412'0,"3"4"-101"16,1 1-116-16,7 3-88 15,5 2-34-15,8 2-15 16,5 2 5-16,-3-1-2 16,5 2-5-16,-1-4-12 15,0-1-9-15,4 0-19 16,-3-2-4-16,-3 0-4 15,-1-2 0-15,-7-2 2 16,-3 0-4-16,-2-4-141 16,-2-1-291-16,-4 3 283 15</inkml:trace>
  <inkml:trace contextRef="#ctx0" brushRef="#br1" timeOffset="17442.707">16680 5616 788 0,'-7'-2'403'0,"1"5"-114"15,-1 4-94-15,1-4-90 16,0 2-32-16,3 3-34 16,-2 7-1-16,-2 5 2 15,-2 6 2-15,-5 1 3 16,1 0-5-16,-5 8-10 15,-1 2-4-15,3 2-7 16,-1 2-4-16,4-4-5 0,-2-1-2 16,2-5-2-1,-1-8-1-15,0-6 0 0,6-3-1 16,0-7 3-16,5-3 15 16,2-6-69-16,-2-6-64 15,0-8 73-15</inkml:trace>
  <inkml:trace contextRef="#ctx0" brushRef="#br1" timeOffset="17974.024">16527 5593 807 0,'-5'-2'416'0,"3"2"-125"15,3-4-61-15,-1 3-102 0,0 0-49 16,0-1-53-16,12-1-9 15,14 0 0-15,32 0 3 16,-27 4 1-16,4 0-3 16,-1 2-5-16,1 4-2 15,3 1-5-15,-3 4-1 16,-4 1-1-16,-3 0 0 16,-14 0-3-16,-3 0 2 15,-6 3 0-15,-8-1 1 0,-5 2 3 16,-2 1 0-16,-9-3 0 15,-2 1 0-15,-8 0 0 16,-3-1 0-16,-6-3-1 16,5-2 1-16,1-5 0 15,0-3 0-15,3-5-1 16,2-3-1-16,4-4-2 16,2 1 1-16,8-2-4 15,0 2 4-15,2 1-46 16,5-1-54-16,3 2-221 15,9 2 202-15</inkml:trace>
  <inkml:trace contextRef="#ctx0" brushRef="#br1" timeOffset="18574.098">17331 5562 595 0,'10'0'354'0,"-15"5"8"16,-5 6-124-16,-10 4-41 16,-6 5-23-16,-5 3-43 15,1 0-18-15,-1 2-42 16,0-1-19-16,2 3-26 15,-2-2-9-15,3-2-8 16,1 2-2-16,5 1-3 16,3 2-1-16,4-1-1 15,1-2 0-15,8-2-1 16,1-2-1-16,5-2 0 16,8 2-1-16,1-3 0 15,3-3 1-15,4-5 1 16,2-3 2-16,9-8 3 15,5-3-1-15,3-11 2 16,5-4-1-16,5-6-1 16,7-5 0-16,5-2 0 15,1-2-2-15,-16 0 1 0,-4 2-2 16,-13 7 1-16,-12 2 1 16,-3 2 3-16,-10 2 1 15,-8-3 0-15,3-1 1 16,-8-1-3-16,2 3-1 15,-6-4-2-15,-7 2-1 16,1 4-1-16,-9-3-1 16,-1 10-1-16,2 2-1 15,-2 10-2-15,3 0 0 0,6 10 0 16,2 4-1-16,2 3-29 16,1 3-56-16,2 6-148 15,1 1-148-15,9 4 231 16</inkml:trace>
  <inkml:trace contextRef="#ctx0" brushRef="#br1" timeOffset="19256.282">17636 5971 581 0,'-1'-6'349'0,"0"1"-23"16,1 1-54-16,0 1-67 15,0 1-30-15,0 2-53 16,0 0-30-16,0 0-35 16,0 0-5-16,-1 10 2 15,-5 7 4-15,-16 32-2 16,8-28-7-16,2-5-13 31,6-7-5-31,1 0-11 0,-16 26-2 0,1-6-6 16,0 0-1-16,11-18-1 15,-3-6-2-15,1-5 3 16,8 0 1-16,4 1 1 16,-1-3 0-16,0 1-4 15,0 0-3-15,0 0-6 0,1-5-2 16,5-7-3-16,21-26 1 15,-14 30 1-15,-2 5 1 16,2 3 1-16,-1 1-1 16,2 3 0-16,-1 1 1 15,1 5 0-15,2 1 1 16,-1 0 0-16,2-3 0 0,1 0 1 16,2 0 0-16,3-3-1 15,1 0 1-15,0-2-1 16,3 0 0-16,1 0 3 15,0-2-16-15,-3-4-59 16,-3 0-63-16,-1-7 77 16</inkml:trace>
  <inkml:trace contextRef="#ctx0" brushRef="#br1" timeOffset="19640.538">17986 5873 1193 0,'-11'3'505'15,"5"5"-284"-15,-2 4-54 16,-2 7-59-16,0 0-28 15,2 10-28-15,-3 0-8 16,1 3-10-16,-1 4-2 0,-6-6-6 16,1 0-3-1,0 1-6-15,0-2-3 0,-2 3-4 16,-1-2-2-16,0 0-3 16,1 2 0-16,4 1-1 15,-1 2-1-15,1-3 0 16,1-4 0-16,1-7 1 15,3-2-1-15,6-9 14 16,2-4-22-16,4-12-78 16,6-11 2-16,6-22 27 15</inkml:trace>
  <inkml:trace contextRef="#ctx0" brushRef="#br1" timeOffset="20426.05">18298 5412 699 0,'0'4'406'0,"0"-3"-32"16,0 1-102-16,0-1-75 15,0-1-42-15,0 0-67 16,0 1-20-16,0-1-36 16,0 0-12-16,0 4-7 15,0-2-2-15,1 4 4 0,-1-1 5 16,0 0 8-16,0-2 3 15,0-2 0-15,-1-1-4 16,0 0-9-16,0 1-2 16,0-1-3-16,1 2-2 15,0 0-1-15,0-1-2 0,0-1-1 16,0 0-1 0,0 0 0-16,0 0-1 0,0 0-1 15,0 0-1-15,0 0 0 16,0 0 0-16,0 0 0 15,0 0 0-15,0 0-1 16,0 0-1-16,1 0-1 16,11 5 0-16,6-1 0 15,29 6 1-15,-17-10-1 16,5 0 1-16,6 0 0 16,5 3 0-16,-5 4 0 15,-6 0 0-15,-8-1 0 16,-7 0-1-16,-8-3 1 15,-2 0 0-15,-8-2 0 16,-1-1 1-16,-1 0 6 16,-1-1-1-16,0 0 1 15,0 0-1-15,-1 0-15 16,-3-3-30-16,-4 1-114 0,0-15 102 16</inkml:trace>
  <inkml:trace contextRef="#ctx0" brushRef="#br1" timeOffset="21870.517">11490 7134 347 0,'32'-35'252'15,"-26"28"12"-15,-2 2-68 16,-1-1-15-16,-3 2-22 16,1 1-10-16,-1 2-31 15,0 1-19-15,0 0-36 16,0 0-20-16,0 0-21 16,0 0-3-16,0 0-2 15,0 7 2-15,-2 16-1 16,-11 31 0-16,1-18-4 15,0 6-1-15,-4 3-3 0,2 1-2 16,-3-7-1-16,0-4-1 16,3-5 0-16,-1 0-1 15,1-2-1-15,4-3 1 16,2-6-2-16,4-5 0 16,4-8 0-16,0 1 1 15,0-6 7-15,0-2-2 16,0 0 1-16,0 0-32 15,0-6-138-15,0-18-198 0,7-34 220 16</inkml:trace>
  <inkml:trace contextRef="#ctx0" brushRef="#br1" timeOffset="22335.918">11525 7067 749 0,'2'-2'371'0,"-5"-3"-113"0,-1 0-49 15,4 0-63-15,0-1-29 16,5 3-55-16,9-1-20 15,2 4-28-15,7 0-7 16,11 4 0-16,-1 1 1 16,9 3 2-16,4 2 0 15,-2-1-1-15,-6 3-1 16,-5-2-3-16,-3-1 0 16,-8 1-2-16,3 0 0 15,-14 0 1-15,-4 0 0 0,-8 3 3 16,-8-1 2-16,-10 1 1 15,-3 1-1-15,-4 3-1 16,-4-3-2-16,-6 4-2 16,-2-2 0-16,-6-3 0 15,9 1-1-15,2-6 0 16,5-1 0-16,7-7 0 16,-2-1 0-16,7-6 4 15,-1-4-34-15,4-4-122 16,4-5-118-16,8-1 153 15</inkml:trace>
  <inkml:trace contextRef="#ctx0" brushRef="#br1" timeOffset="22917.71">12279 7091 675 0,'-5'3'378'0,"-1"4"-50"16,-3 2-79-16,-5 3-75 15,-3 2-32-15,-4 2-55 16,-1 1-21-16,-2 3-32 15,-3 2-10-15,3 5-9 16,6 4-4-16,4-2-5 16,7 1 0-16,0-3-2 15,-5-4-1-15,2-2-1 16,3 3-1-16,7-4-1 16,5-4 0-16,7 1 0 15,1-3 1-15,0-3 0 16,1 0 1-16,-1-5 1 15,2-3 0-15,1-6 4 16,4-2 1-16,9-12 2 0,-2-4-2 16,9-10-2-16,0-6-2 15,-2-6-1-15,-1-1 0 16,-9 1-1-16,-1 3 1 16,-12 6 2-16,-4 1 1 15,-13 8 2-15,-3 1 1 16,-14 5-3-16,7 3-1 15,-10-1-2-15,-3 2-2 0,5 4-1 16,-5 3-2-16,6 5-2 16,4 5-1-16,3 2-1 15,1 3 38-15,-1 5-111 16,2 0-68-16,6 6 102 16</inkml:trace>
  <inkml:trace contextRef="#ctx0" brushRef="#br1" timeOffset="23516.773">12653 7403 907 0,'-1'-16'486'0,"-1"2"-155"0,2 1-112 15,2 7-45-15,-2 4-81 16,0 2-26-16,-1 0-38 15,0 0-13-15,-1 7-7 16,-5 14 3-16,-10 33 2 16,9-25 0-16,-1-2-3 15,-2-3-3-15,4-2-1 16,-4-2-1-16,-1-4-1 16,4-1 1-16,-2-5 0 15,4-1 1-15,-3-6 4 16,-1-3 0-16,1-4 0 15,0-4-2-15,5-4-8 16,-4-2-2-16,7-1-7 16,1 1 0-16,6 6 2 15,3 2 1-15,-4 6 1 16,3 0-1-16,0 2 2 16,1 3 0-16,7 1 3 0,0 4 0 15,3-1 0-15,3-2 1 16,-3-4 0-16,2-3 0 15,2-3 0-15,2-2-1 16,-3-1-13-16,-1-2-34 16,-5-2-114-16,0 1 106 0</inkml:trace>
  <inkml:trace contextRef="#ctx0" brushRef="#br1" timeOffset="23873.332">12947 7211 1271 0,'-10'6'510'0,"-3"10"-342"15,1 7-40-15,-2 8-34 0,-3 5-21 16,0 9-14-16,-1-1-6 16,1 0-17-16,0 1-4 15,-2-5-7-15,3 0-4 16,-4 0-7-16,-2 1-3 16,-1 2-4-16,3-3 0 15,0 2-2-15,2-7-1 16,7-9-1-16,3-4 0 15,4-14-5-15,2-2-32 16,0-12-138-16,5-9 119 0</inkml:trace>
  <inkml:trace contextRef="#ctx0" brushRef="#br1" timeOffset="24801.704">13114 6686 788 0,'-8'0'385'0,"4"0"-141"16,6 0-47-16,-2 0-80 15,0 0-32-15,0-1-37 16,0 1-11-16,7 0-9 16,14 0 3-16,34 4 10 15,-26 1 3-15,4 3 0 16,2-1-5-16,-5 2-19 16,-5-1-6-16,-7 0-8 0,-6 1-2 15,-8 0 4-15,-5-1 2 16,-8-1 6-16,-13 2 1 15,2-4-2-15,-1 0-3 16,-4-5-5-16,9-1-2 16,-8-5-4-16,2 1-1 0,5 0 0 15,5 2-1-15,8 2-1 16,0 0-2-16,6 1-4 16,-2 0 1-16,0 0 0 15,3 1 4-15,15 7 3 16,29 15 0-16,-26-8 0 15,-5 1 0-15,1 3 0 16,-1 0 1-16,-3-1 0 16,2 1 0-16,-7-2 0 15,-4 2 0-15,-5-3 1 16,-3 0 0-16,-7 1 2 16,-3-4 0-16,-7 1 1 15,-2-3 0-15,-6-2-1 16,-3-1 0-16,-3-5 0 15,-1 1 1-15,6-8-1 16,0 2 1-16,2-6-1 16,4 0 0-16,-1-4-2 0,3-3 0 15,4-2-2-15,-1-3 29 16,5 0-75-16,3 0-55 16,6 1 72-16</inkml:trace>
  <inkml:trace contextRef="#ctx0" brushRef="#br1" timeOffset="25173.688">13777 6709 1015 0,'0'0'519'15,"0"0"-180"-15,0 0-152 16,5 3-32-16,16 4-63 0,38 3-15 15,-22-11-18-15,5 1-14 16,-1 0-21-16,-6 1-6 16,0-1-5-16,-8-1-3 15,-3-1-3-15,1-1-1 16,-11 0 23-16,0 2-23 16,-9 0 2-16</inkml:trace>
  <inkml:trace contextRef="#ctx0" brushRef="#br1" timeOffset="26267.418">12014 8622 402 0,'11'-10'298'16,"-4"2"18"-16,0 1-93 15,1-2-35-15,0 3-37 16,1 0-21-16,-3 3-29 15,-7 2-8-15,-4 1-33 16,5 1-10-16,-1-1-17 16,0 0-6-16,-7 15 2 15,-20 44 0-15,14-21-6 16,-5 8-5-16,-6 1-7 16,0 1-2-16,4 0-3 15,1-10 0-15,4-5-1 0,3-5-1 16,3-5 0-16,5 1-1 15,1-5-1-15,0-2 0 16,-1-2-18-16,-1-4-43 16,1-2-89-16,2-2-55 15,2-7 114-15</inkml:trace>
  <inkml:trace contextRef="#ctx0" brushRef="#br1" timeOffset="26615.671">12569 8508 1013 0,'-2'1'458'0,"-10"6"-209"15,4 3-50-15,-1 4-65 16,-2 6-25-16,-1 3-38 15,-3 3-10-15,-1 9-18 16,-3 1-6-16,-1 8-8 16,-2 0-3-16,4-1-9 15,-1-1-4-15,-1-5-4 0,2 2-1 16,-3-2-2-16,-1-1-1 16,5-3 0-16,-2-2-2 15,5-6 1-15,-2-5 0 16,4-7 9-16,0-6-31 15,4-7-129-15,0-5 26 16,8-10 41-16</inkml:trace>
  <inkml:trace contextRef="#ctx0" brushRef="#br1" timeOffset="26925.188">11993 8833 749 0,'-1'-1'438'15,"0"-3"-89"-15,2 3-142 16,-1 0-51-16,0 0-90 0,20 0-17 15,41-4 7-15,-33 3 10 16,4-3 6-16,2 4-13 16,-5-6-23-16,3 0-10 15,0-1-14-15,-7-1-4 16,-5 4 5-16,3-1-68 16,-5-1 43-16</inkml:trace>
  <inkml:trace contextRef="#ctx0" brushRef="#br1" timeOffset="27600.073">12474 9052 964 0,'1'-2'467'16,"2"-1"-188"-16,12 2-160 16,6-3-48-16,10-1-40 0,-3 4-1 15,6 0 0-15,-4 1-6 16,-3 7-14-16,1-2-1 15,-13 3-6-15,-4 2-1 16,-9-1 4-16,-2 3 2 16,-10 3 9-16,-3-4 1 15,-11 2-2-15,0-1-3 16,-2-1-5-16,2-2-3 16,10-2-2-16,-4 0-1 15,7-1-1-15,0 2-1 0,2-4 0 16,8 1-2-16,4 2-3 15,-3-2 1-15,8 2 1 16,5 2 1-16,-2-1 2 16,4 1 0-16,3-2 0 15,-4 1 0-15,6 4 1 16,3 0 0-16,-10 1-1 16,1 3 0-16,-5-3 1 15,-6 3 1-15,-5 3 0 16,-8-1 1-16,-9 2 0 15,0-2-1-15,0-1 2 16,-6-3-1-16,-1-6 3 16,0-4-1-16,-9-5 2 15,3-4 0-15,-1-6-1 16,-5-3-1-16,7-5-1 0,2-1-2 16,12 1-2-16,4 1 0 15,7 6-29-15,4 0-31 16,3 1-155-16,3 0 140 15</inkml:trace>
  <inkml:trace contextRef="#ctx0" brushRef="#br1" timeOffset="28016.228">13183 8613 773 0,'-5'-3'469'0,"4"3"-73"0,-5 3-134 15,1 8-126-15,-2 5-49 16,-6 9-21-16,1 8 3 16,1 2-11-16,-1 3-10 15,2 4-11-15,1-4-4 16,1-1-10-16,-2-4-5 16,4-3-8-16,1-2-2 15,-2-4-2-15,6-1-1 16,-8-7 1-16,1-4-2 15,8-6 3-15,-9-3 14 16,3-4-54-16,6-5-54 0,-9-8-209 16,6-3 179-16</inkml:trace>
  <inkml:trace contextRef="#ctx0" brushRef="#br1" timeOffset="28465.252">13078 8631 1029 0,'-7'3'462'0,"-1"-2"-238"0,7-1-18 15,-1-2-77-15,-1-1-30 16,3 2-37-16,0 0-24 15,0 0-28-15,7-13-6 16,17-3-3-16,31-27 0 16,-20 29-1-16,6 5 0 15,3 7 0-15,0 3 0 16,-1 6 0-16,-1 5 0 16,-9 3 0-16,-3 3 0 15,-10 2 2-15,-6 3-2 16,-6 5 3-16,-8 1 0 0,-10 4 2 15,-13-1 1-15,-11-5 1 16,-2 2-1-16,-4-8 0 16,5 3-2-16,-1-8 0 15,1-8 1-15,1-7-1 16,3-6 0-16,5-6 0 16,3-1-3-16,8-3-1 15,3-2-22-15,9 6-93 16,2-3-65-16,7 6 102 15</inkml:trace>
  <inkml:trace contextRef="#ctx0" brushRef="#br1" timeOffset="29049.274">13811 8567 1030 0,'-2'3'527'0,"-7"3"-163"0,-6 5-182 16,-5 3-25-16,-5 7-67 16,-3 5-18-16,-5 7-28 15,2 3-14-15,2 3-10 16,5-1 0-16,9-5 3 15,1 0 0-15,5-4-1 16,3-2-4-16,6-1-7 16,4 0-3-16,3-2-3 15,2 1 0-15,-2-3-1 16,2-1 0-16,6-4 0 16,2-3-1-16,5-4 3 15,2-5 0-15,2-9 4 16,-3-7 2-16,8-11-2 15,1-4-1-15,6-7-4 0,1-1-1 16,0-6-1-16,-2 2 0 16,-11-7 0-16,-4-4 1 15,-7 0 0-15,-12 0 1 16,-10 8 0-16,-4 6 1 16,-13 11-1-16,0 6 0 15,-5 9-3-15,-5 4-1 16,-1 5-1-16,-3 1 0 15,6 3 0-15,1 3-1 0,3-2 0 16,3 0-1-16,6 0 9 16,1 0-19-16,6-3-63 15,8-2-62-15,7-1-559 16,6-2 481-16</inkml:trace>
  <inkml:trace contextRef="#ctx0" brushRef="#br1" timeOffset="29497.845">14117 8905 654 0,'4'-19'385'16,"3"7"-11"-16,0 1-84 16,-5 6-60-16,3 0-44 15,-5 5-76-15,1 3-19 16,-2-3-11-16,-1 0-1 0,-4 11 4 16,1 10-8-16,-38 32-30 15,32-27-11-15,-1 1-16 16,3 0-6-16,-1-1-4 15,-3 0-3-15,2-3-1 16,0 0 0-16,6-6-2 16,5-5-1-16,2-5-1 15,5 0 0-15,4-5-1 16,-6-1 1-16,13-2 1 16,4 0 1-16,10-3 0 15,10-1-1-15,2-1 1 16,-1-4-1-16,-3 0-1 15,-5 1 6-15,-8 2-42 16,-5-2-28-16,-9-1 41 16</inkml:trace>
  <inkml:trace contextRef="#ctx0" brushRef="#br1" timeOffset="29815.375">14495 8831 1267 0,'0'-1'611'0,"0"1"-237"16,0 2-140-16,-1-2-115 15,-1 3-43-15,-12 25-30 16,-39 36-4-16,24-24-8 15,-2 4-3-15,1 7-7 16,-1 5-3-16,8 6-6 16,2-4-5-16,4-5-5 15,4-5-1-15,0-9-1 16,3-2 0-16,4-5-3 16,0-8-11-16,5-8 304 15,2-4-222-15</inkml:trace>
  <inkml:trace contextRef="#ctx0" brushRef="#br1" timeOffset="34463.013">1926 8525 813 0,'-4'-2'376'0,"4"-2"-167"16,0 0-26-16,0 3-52 15,0 0-25-15,0 0-34 16,0-1-15-16,6-12-24 0,27-26-7 16,-27 27-6-16,-1 3 3 15,-5 0 7-15,-5 0 3 16,-4 1-1-16,-5-2-6 16,-9 5-12-16,-4-2-3 15,-13 1-6-15,-5 3 0 16,-2-1-1-16,-5 2-1 15,-2 2-1-15,-3 1-1 0,-3 6 0 16,-4-2 0-16,-2 8-2 16,-2 6-1-16,3 10-2 15,0 7 0-15,4 10 0 16,3 6 0-16,1 15-1 16,8 9 0-16,17 10-1 15,9 4 0-15,14-5 2 16,5-1 0-16,4 0 1 15,2-5 1-15,9-7 1 16,9-7 1-16,15-15 2 16,6-2 4-16,16-7 4 15,-1-5 4-15,12-12 3 16,11-9 1-16,6-19-3 16,18-11-2-16,8-19-1 15,1-10 0-15,7-13-1 0,-11-7 1 16,-7-9-2-16,-14 1-2 15,-15 8-2-15,-9 6 0 16,-22 12 2-16,-12 7 1 16,-17 2 5-16,-12 2 6 15,-15-3 19-15,-8-5 2 16,-19-7 0-16,-7-6-7 16,-13 1-21-16,-7 0-4 15,-3 2-5-15,-4 2-1 16,1 6-1-16,6 3-2 15,23 31-3 1,23 6-3-16,0 1-1 0,-59-8-1 0,7 22 2 16,2 15 0-16,22 11 0 15,-5 9 2-15,1 5 2 16,3 2 1-16,8 7 1 16,7-2 0-16,14-4-2 15,-2-4 1-15,10-10-21 16,9-6-66-16,6-3 61 15</inkml:trace>
  <inkml:trace contextRef="#ctx0" brushRef="#br1" timeOffset="37577.706">1866 5320 425 0,'46'-67'279'16,"-42"48"39"-16,-4 3-110 15,0 3-79-15,0 4-15 16,3 3-38-16,3 2-9 0,1 0-5 16,-1-4-5-16,-6 5-11 15,7-2-3-15,-4 3 10 16,-3 1 23-16,-6-3 10 16,-7 0-6-16,-4 3-26 15,-8 1-27-15,-14 5-19 16,-8 2-3-16,-13 1-1 15,-3 4-2-15,1 2 0 16,9 0-1-16,-12 9-2 16,0 3-1-16,-9 9-2 15,-5 7-1-15,7 13 0 16,-5 9 0-16,9 9 0 16,3 5 2-16,16 0 0 15,15-1 0-15,14-3 1 16,7-1 0-16,8-3 1 15,6-4 0-15,13-5 3 16,3-5 2-16,17-10 3 0,14-3 2 16,20-9 3-16,5-6 0 15,14-9 1-15,-3-4 2 16,3-13-1-16,5-3 0 16,-6-8-3-16,-2-7-1 15,5-9 0-15,-5-8 1 16,-8-22 4-16,-3-8 1 15,-15-18-1-15,-4-7 0 0,-10-4 0 16,-10-5-1-16,-20 0 2 16,-8-2 1-16,-16 1-1 15,-9 2 0-15,-7 8 2 16,-5 10-1-16,-3 14 2 16,1 10-1-16,0 12-4 15,2 12-1-15,-15 13-8 16,-10 9-5-16,-19 15-5 15,-12 12-2-15,-4 20 2 16,8 6 3-16,-20 11 1 16,3 1 1-16,-3 0 0 15,-5 1-1-15,31 1 0 16,10 2-1-16,22-10 0 16,13-6-8-16,20-6-88 15,5-3-53-15,37 4 88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12T19:28:33.907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context xml:id="ctx1">
      <inkml:inkSource xml:id="inkSrc46">
        <inkml:traceFormat>
          <inkml:channel name="X" type="integer" max="256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82.84789" units="1/cm"/>
          <inkml:channelProperty channel="Y" name="resolution" value="82.75862" units="1/cm"/>
          <inkml:channelProperty channel="T" name="resolution" value="1" units="1/dev"/>
        </inkml:channelProperties>
      </inkml:inkSource>
      <inkml:timestamp xml:id="ts1" timeString="2020-07-12T19:30:02.938"/>
    </inkml:context>
  </inkml:definitions>
  <inkml:trace contextRef="#ctx0" brushRef="#br0">11580 3502 511 0,'0'-1'293'15,"0"0"-35"-15,0 0-43 16,0-1-57-16,0 1-20 15,0 0-35-15,0 0-13 16,0 0-28-16,0 0-13 16,0 0-12-16,0 0-7 0,0 1-6 15,0 0-3-15,-1 7-5 16,0 22 1-16,-20 47 0 16,7-24-1-16,-7 2-2 15,0 0-2-15,4-5-3 16,-2-6-2-16,3-3-1 15,0-4-1-15,5-6 1 16,1-2-2-16,2-7 1 16,1-6 1-16,4-8 5 15,-1-7-8-15,3-4-59 16,-1-6-47-16,1-9-191 16,4-1 182-16</inkml:trace>
  <inkml:trace contextRef="#ctx0" brushRef="#br0" timeOffset="532.115">11497 3534 387 0,'-10'-1'287'0,"0"-3"50"16,4 1-89-16,1 1-62 16,5 2-31-16,4-4-51 15,-4 3-13-15,0 0-20 16,5-2-9-16,20-8-4 15,34-13-6-15,-26 14-15 16,6 0-5-16,0 4-9 16,0 2-6-16,5 7-9 15,-5 2-4-15,-13 6-3 16,-1 4-1-16,-10 6 0 16,-4 2 0-16,-4 3 3 15,-6 6 1-15,-7 2 3 16,0 1 1-16,-9-3 0 0,-4-1-1 15,-4-15 1 1,11-7-1-16,1 0 0 16,-44 21 1-16,-2-4 0 0,6-4-1 15,14-16 1-15,2-4 0 16,1-6 0-16,-4-4 0 16,13-10-2-16,5 0-14 0,11-4-50 15,7-1-42-15,6 1-153 16,7-1 161-16</inkml:trace>
  <inkml:trace contextRef="#ctx0" brushRef="#br0" timeOffset="1035.627">12262 3296 546 0,'-3'-10'380'0,"1"6"54"15,-2-2-128-15,1 7-109 16,-1-1-54-16,0 4-83 16,2-4-28-16,1 1-22 15,-3 21 0-15,-5 36 2 16,3-27 1-16,-6 3 2 15,1 3 0-15,-4 3-2 16,0-1-1-16,3 3-4 16,-2 0 0-16,-5-9-2 15,6-2 1-15,3-2-2 16,-8-8 1-16,10-1 1 16,-8-6 1-16,6-7 6 15,3-5-14-15,-3-9-73 16,9 0-58-16,0-18 73 15</inkml:trace>
  <inkml:trace contextRef="#ctx0" brushRef="#br0" timeOffset="1367.033">12663 3143 1038 0,'0'5'474'0,"-1"5"-202"16,-7 3-83-16,1 8-50 15,-1 0-27-15,4 8-22 16,-5-2-7-16,3 4-21 16,1 2-8-16,-9 1-20 15,5 3-8-15,-1 0-10 16,-7 0-2-16,2 4-5 15,0 0-1-15,-8-2-1 16,9 2-1-16,-5-6-1 16,1-3 0-16,1-10 0 15,1-2 1-15,3-8-21 16,2-5-28-16,3 0-79 16,1-7-64-16,4-2 112 15</inkml:trace>
  <inkml:trace contextRef="#ctx0" brushRef="#br0" timeOffset="1682.606">12261 3444 626 0,'-1'-3'417'16,"-1"1"-7"-16,2-1-176 16,0 2-36-16,0 0-80 15,0 0-26-15,13-1-26 16,7-1-8-16,32 0-12 16,-29 3-8-16,3 2-19 15,-2 1-7-15,1 1-5 16,-3-2 0-16,-1-1-1 15,2 0 4-15,-6-3-31 16,5 0-68-16,1-5 62 16</inkml:trace>
  <inkml:trace contextRef="#ctx0" brushRef="#br0" timeOffset="2069.692">12983 3426 1099 0,'2'-2'498'0,"1"2"-246"16,7-2-47-16,1 1-88 15,6 0-26-15,3-1-28 16,-3 2-11-16,6 1-22 16,1 2-4-16,4 0-10 15,1 0-4-15,-1-1-4 16,-4-2 0-16,-3 0-1 15,-2-3 9-15,-5 0-47 16,-3-1-38-16,-4 0-176 0,-3 2 150 16</inkml:trace>
  <inkml:trace contextRef="#ctx0" brushRef="#br0" timeOffset="2398.495">12984 3621 896 0,'0'1'471'15,"0"-1"-171"-15,6-2-98 16,-6 1-36-16,4 0-62 16,15 0-6-16,31-1-19 15,-32-1-16-15,10 5-23 16,-1-2-10-16,1 2-19 16,-2-2-3-16,-6 0 4 15,-1-1-27-15,-6-3-442 16,1 2 341-16</inkml:trace>
  <inkml:trace contextRef="#ctx0" brushRef="#br0" timeOffset="2931.632">13876 3495 704 0,'-1'0'417'0,"1"0"-59"16,0 0-154-16,0 0-32 15,5 0-41-15,17 5-11 0,32 9-14 16,-25-8-16-16,-3-1-29 16,-1 0-14-16,-2-5-21 15,1 0-7-15,1-3-8 16,-1-1-1-16,-7-1-22 15,-3 0-41-15,-2-3-154 16,-6 2 137-16</inkml:trace>
  <inkml:trace contextRef="#ctx0" brushRef="#br0" timeOffset="3398.928">14850 3080 922 0,'2'-3'485'16,"-2"5"-169"-16,-3 10-164 16,-4 7-54-16,-8 17-59 15,-1 8 5-15,-4 7 8 16,-4 4-3-16,1-4-14 15,1-1-7-15,-1-1-13 16,3-4-3-16,-1-1-4 16,2 0 0-16,4-3-2 15,1-5 1-15,1-8 0 16,4-10 0-16,5-8 4 16,3-2-1-16,3-8-51 15,-1-8-63-15,-1-16-229 16,6-6 211-16</inkml:trace>
  <inkml:trace contextRef="#ctx0" brushRef="#br0" timeOffset="3915.459">15186 3451 1004 0,'-2'10'485'0,"-7"0"-180"15,-1-1-48-15,-3-4-86 16,-1 1-38-16,-4-1-57 16,-5-1-20-16,2 6-30 15,-2 0-8-15,4 6-6 16,1 1 1-16,9 4 1 16,4 1 1-16,-2 0-2 15,9 4-3-15,-7-5-2 16,5-1 0-16,7-3 0 15,2-1 1-15,7-4-1 16,3-1 0-16,4 0 0 16,-1-9 0-16,3-2 2 15,-2-8-1-15,0-7 1 0,-1 0-1 16,2-6-2-16,-2-5 0 16,-3-1-3-16,-3-4 0 15,-4 2-2-15,-3 1 1 16,-5 2 0-16,-3 2 1 15,-3 1 0-15,-6 3 0 16,-4 4-2-16,-3 3-1 16,-4 7-4-16,-2 3-2 15,-1 5-1-15,-1 4 1 0,0 4 1 16,0 2 0 0,0 2 2-16,7 3 0 0,6 0-26 15,4-2-36-15,7-3-109 16,1 0-70-16,6-4 144 15</inkml:trace>
  <inkml:trace contextRef="#ctx0" brushRef="#br0" timeOffset="4698.82">15818 3466 1028 0,'7'-1'509'0,"-4"1"-172"16,-2-3-28-16,-2 2-93 0,0 0-56 15,0 0-79-15,0 0-29 16,-3 0-28-16,-15-2-7 16,-34 0-9-16,27 9-3 15,-7 2-3-15,1 3-1 16,3 0-1-16,0 1 0 15,6 0 0-15,10 2 0 16,6 1-2-16,2-1 0 0,8 2 0 16,2-1 2-16,6 2-1 15,7-1 0-15,7-3 1 16,2-1 0-16,2-8 2 16,-4-4 1-16,-2-5-2 15,-2-6-1-15,-3-2-8 16,-1-2-7-16,-4-1-12 15,-2 3-6-15,-5 2 0 16,-2 8-16-16,-6 6 5 16,-1 9 5-16,-7 16 8 15,-4 4 22-15,-4 14 7 16,-3 4 0-16,-2 3 2 16,1 4 2-16,-3 7 11 15,-1 0 5-15,4 4 5 16,4 4-1-16,8-10-7 0,2-2-6 15,2-8-3-15,-1-13-1 16,1-7-1-16,-3-8 1 16,2-9 5-16,-5-5 4 15,-1-8 5-15,2-2-1 16,-12-7-4-16,4-7-3 16,-7-7-6-16,-7-6-1 15,4-4-4-15,1 0-2 0,9 1-2 16,8 3-1-1,9 3 1-15,2 2-1 0,2 2-1 16,7 0 0-16,10-1 1 16,3-7 2-16,9-1 3 15,0 0 0-15,-3 1 11 16,4 1 4-16,8 7 9 16,4-2 2-16,9 6-6 15,4 1-4-15,3 3-7 16,1 2-2-16,-6-1-4 15,-5 4 0-15,-16-1 9 16,-8-1-16-16,-8 0 336 16,-6 2-248-16</inkml:trace>
  <inkml:trace contextRef="#ctx0" brushRef="#br0" timeOffset="5930.196">17021 3185 355 0,'3'-11'264'16,"2"6"10"-16,-5-4-69 16,0 5-20-16,-4 1-16 15,3 3-16-15,0 0-30 16,-1 0-17-16,1 0-37 16,0 0-7-16,-10 4-6 0,-7-3-7 15,-33 48-12-15,23-28-8 16,-6 8-12-16,-12 1-5 15,-6 1-6-15,-1 4-1 16,7 5-1-16,0-1-2 16,9 6-1-16,5 0-1 15,10 3 1-15,4 2-1 0,11-3 0 16,-3-2 0-16,2-5 0 16,13-5 0-16,-5-7 1 15,11-3-1-15,2-1-2 16,-3-3-22-16,1-6-73 15,-3-1-72-15,5-6 98 16</inkml:trace>
  <inkml:trace contextRef="#ctx0" brushRef="#br0" timeOffset="6547.559">17399 3373 644 0,'-8'0'352'0,"-7"5"-60"16,-2 5-71-16,-12 8-51 16,1 0-25-16,-11 7-38 15,1 4-21-15,6 5-41 16,1 0-13-16,3 4-17 16,4-1-4-16,7-2-4 15,4-2-1-15,7-7 0 16,5-2-1-16,5-4 1 15,5-2 1-15,3-2 1 16,2-5-1-16,4 1-1 16,1-3 0-16,-1-5 0 15,3 0 1-15,1-8 3 16,3-1 0-16,10-14 3 16,4-2-1-16,3-13-4 15,-2-8-1-15,-9-5 0 16,-3-7-1-16,-9 1 1 15,-4 3-1-15,-9 7 0 0,-9 4-1 16,-6 9 1-16,0 4-2 16,-7 6-1-16,5 7-3 15,-2 4-2-15,-8 4-1 16,2 5 0-16,-5 0 0 16,-2 1 2-16,2 2 0 15,3 5-1-15,-2 0-2 0,7 3 1 16,1 1 5-16,7 2-94 15,3 0-54-15,5 6 88 16</inkml:trace>
  <inkml:trace contextRef="#ctx0" brushRef="#br0" timeOffset="6896.959">17837 3651 1196 0,'7'-1'575'0,"-13"-3"-211"0,5 4-129 16,-4 5-118-16,-5 0-44 15,0 11-49-15,-4-3-7 16,0 3-7-16,1 5-2 16,-3-4-2-16,7 2-1 15,1-5 0-15,2-2-1 0,3-2 1 16,-1-2 17-16,4-2-66 16,-3-1-51-16,6-6-170 15,1-4 150-15</inkml:trace>
  <inkml:trace contextRef="#ctx0" brushRef="#br0" timeOffset="7384.538">18382 3363 1219 0,'2'-1'535'0,"-2"1"-304"16,0 2-46-16,-1-2-93 0,0 0-28 15,-2 8-13-15,-19 10-5 16,-39 33-13-16,27-25-7 16,2 9-15-16,0 4-3 15,10 6-2-15,-1-2-2 16,5-3 2-16,6-3 0 15,6-6 0-15,4-1 0 16,7-5 0-16,4-2 1 16,2-7 1-16,4 1 1 0,6-7 1 15,2-3 1-15,8-8 1 16,7-2 0-16,3-13-2 16,1-7-2-16,2-8-2 15,-8-10-1-15,-1-10-1 16,-4-6-1-16,-10-6-2 15,-3 2-1-15,-14 13-4 16,-4 6-1-16,-14 9-2 16,-2 5 0-16,-6 11-2 15,-5 2 0-15,3 13 6 16,0 2-14-16,-4 2-32 16,-1 4-32-16,-7 2-134 15,-1 3 140-15</inkml:trace>
  <inkml:trace contextRef="#ctx0" brushRef="#br0" timeOffset="8480.189">19035 3387 796 0,'-1'-31'387'0,"1"27"-130"16,-1 1-40-16,0 3-84 16,0 0-31-16,0 0-52 15,0 0-15-15,-3 4-5 16,1 10 0-16,-9 2-2 16,-33 25-2-16,30-28-7 15,-3 0-4-15,1-3-4 16,8 0-2-16,-1-3-2 15,1-3 1-15,8-3 5 16,-1-1 2-16,2-4-5 16,0 3-2-16,1 0-8 15,19-6-3-15,35-41-1 0,-30 29 1 16,6 5-1-16,0 2-1 16,1 9-1-16,-3 2-1 15,-4 4 0-15,-2 5 0 16,-8 7 2-16,-4 5 1 15,-10 6 4-15,-4 2 0 16,-12 7 4-16,-2 4 0 16,-10 4 1-16,-4 3-1 0,-6 2 2 15,-7-8-2-15,-2-4 1 16,-1-6 0-16,6-6 6 16,2-2 3-16,3-10 2 15,5 1 2-15,4-11 0 16,6-2 0-16,9-11 1 15,1-5-4-15,10-11-10 16,1-1-7-16,6 3-9 16,3 4 1-16,-1 11 0 15,-3 5 0-15,2 7-1 16,-3 0-1-16,6 9 2 16,2 4 4-16,1 4 5 15,8 1 1-15,-1-2 3 16,2-1 1-16,6-4 1 15,-3-2 1-15,9-6 0 16,3 0 0-16,0-9 1 0,7-2 0 16,-5-12 5-16,3 1-41 15,3-6-155-15,-6-9 132 16</inkml:trace>
  <inkml:trace contextRef="#ctx0" brushRef="#br0" timeOffset="9369.384">19914 3199 779 0,'4'0'394'0,"1"3"-90"16,1-2-104-16,-4 4-65 16,-1 4-24-16,-4-3-29 0,0 7 5 15,0 2 7-15,-4-3 0 16,-3 0-11-16,1-1-8 15,-7-3-14-15,-1 1-7 16,-8-5-15-16,-8 0-10 16,-14-3-16-16,-2-2-2 15,3 1-5-15,5 1-1 0,11 1-1 16,3-2-1 0,12 0 0-16,4 1-2 0,7 0-1 15,2 2-2-15,0 0-2 16,2-3 1-16,0 0 0 15,0 0 2-15,0 0 0 16,0 4 1-16,2 8 0 16,-2 1 0-16,-5 27 0 15,-3-25 0-15,-2-1 0 16,-1 1 1-16,-1 0 0 16,-1 0 0-16,3-3 0 15,-4 0 0-15,8-4 0 16,1 1 0-16,-1-3 0 15,0-2 1-15,0-2-1 16,-2-1 1-16,13-2 1 16,2-4 0-16,9-5-2 15,1-2-1-15,4-2-3 0,2 2-1 16,4 1 0-16,2 3 0 16,2 4 2-16,3 3-1 15,-1 4 1-15,0 4-2 16,-7 8 0-16,-4 2 0 15,-4 5 1-15,-5 3 0 16,-2 7 2-16,-7 3 1 0,-2 2 0 16,-3-1 0-1,-12 0 0-15,-1-5 3 0,-16-4 1 16,3 0 2-16,-8-7 3 16,1-1 4-16,-1-5 6 15,-3-7 3-15,0-7 1 16,-6-1-4-16,9-5-4 15,1-4-3-15,5-10-3 16,13 2-2-16,-6-2-5 16,9-2-2-16,2 6-21 15,-1 1-13-15,5 7-52 16,-1 3-47-16,11 5-191 16,-4 3 208-16</inkml:trace>
  <inkml:trace contextRef="#ctx0" brushRef="#br0" timeOffset="9913.402">20273 2964 755 0,'5'-3'486'16,"-5"0"-38"-16,3 2-183 16,-3 1-57-16,0 0-110 15,0 0-39-15,0 0-39 16,3 1-8-16,16 7-4 16,36 48-2-16,-26-15-2 0,6 7 1 15,-3 7 0-15,0-1-1 16,-7 2 0-16,-4-4 0 15,-11-3-1-15,-1 1 2 16,-12 3 1-16,-7 5 3 16,-12 3 9-16,-10-2 5 15,-12-4 4-15,2-4 0 16,0-10-7-16,-3-1-3 0,-2-9-4 16,-7-5 0-16,-5-10 16 15,3-6-17-15,10-10 84 16,6-1-67-16</inkml:trace>
  <inkml:trace contextRef="#ctx0" brushRef="#br0" timeOffset="10746.522">21305 3459 506 0,'0'-1'372'15,"-3"-2"42"-15,3 3-159 16,0-1-33-16,0 0-78 16,0-1-27-16,0 1-41 15,24-3-2-15,37-5 7 16,-13 7-6-16,14 0-11 15,0 2-7-15,3 3-25 16,-6 0-9-16,-7 4-16 16,-10 0-1-16,-13-1-2 15,-4 1 0-15,-11-2-9 16,-7-4-33-16,-6 3-71 16,-8-6-86-16,-4 2 115 15</inkml:trace>
  <inkml:trace contextRef="#ctx0" brushRef="#br0" timeOffset="11129.855">21271 3753 626 0,'0'-3'418'16,"5"3"-32"-16,0-4-143 16,2 0-40-16,4-1-45 15,4 0 1-15,16 3-4 16,7-1-8-16,15 5-23 15,1 4-13-15,9 4-30 16,-1 0-16-16,-2-4-28 16,-3-5-12-16,-13 1-14 15,-2-2-2-15,-13 2-2 16,-2 1 12-16,-8-3-48 0,-7 0-28 16,0 1 37-16</inkml:trace>
  <inkml:trace contextRef="#ctx0" brushRef="#br0" timeOffset="21695.592">22913 3385 482 0,'31'-36'303'16,"-30"32"-4"-16,0-2-36 0,-1 2-45 15,-1 3-25-15,1 0-36 16,0 0-21-16,0 0-49 16,0 0-20-16,0 1-36 15,0 0-13-15,-1 0-12 16,-1 0-1-16,1 0 3 15,-3 19 0-15,-14 39 2 16,5-26-1-16,-6 12-1 16,-2 2-1-16,-3 10-2 15,-5-3 0-15,7-3-1 16,0 1 0-16,3-11 0 16,7-1-1-16,-3-8 1 15,1-6 0-15,0-4 0 16,2-4 0-16,1-8 7 15,2-3 6-15,5-11-20 16,1-6-32-16,11-9-122 0,9-4-120 16,9 4 169-16</inkml:trace>
  <inkml:trace contextRef="#ctx0" brushRef="#br0" timeOffset="22038.628">23110 3742 935 0,'1'-8'500'0,"-3"4"-112"16,-3 0-115-16,4 4-110 15,0 0-60-15,0 0-64 16,0 0-12-16,-9 18-7 16,-15 28-2-16,13-29-3 15,1 2-3-15,2-3-4 16,2 0-2-16,-1-3 0 16,3-3 0-16,-2-5 3 15,3-2 6-15,4-3-21 0,0-4-34 16,0 3-138-16,0 0-147 15,0 0 199-15</inkml:trace>
  <inkml:trace contextRef="#ctx0" brushRef="#br0" timeOffset="22965.356">23690 3395 508 0,'-3'-6'357'16,"9"6"-4"-16,-6-1-120 15,2 1-39-15,-2 0-63 16,0 0-13-16,-1 0-25 15,-2 8-6-15,-6 14-2 16,-25 30-8-16,8-17-24 16,-3 2-12-16,-5 9-17 15,-1-2-6-15,3-3-8 16,0-3-2-16,8-4-3 16,0-3-1-16,4-5-1 15,6-1-1-15,3-5 0 16,5 2-1-16,6-4 1 15,0 0-2-15,6-5 2 0,4 0 2 16,7-6 1-16,7-5 2 16,7-5 2-16,6-7-1 15,11-3-1-15,3-3-2 16,3 0-2-16,-8-4 1 16,-3 3-2-16,-8-1 0 15,-6 2 0-15,0-3-1 16,-13 2 0-16,-5-3 1 15,-8 1 4-15,-2 8 3 16,-10-3-1-16,-2 6-2 0,-10 8-6 16,-1 6-2-16,-2 10-2 15,-1 0 3-15,5 1 1 16,1 3-1-16,4-3 1 16,3 3 0-16,4 1 0 15,3-5 1-15,7 3 1 16,6-1 0-16,5-1 0 15,1 0-1-15,1-1 1 16,-7-3 0-16,4-3-19 16,2-6-30-16,3-5-121 15,4-6 109-15</inkml:trace>
  <inkml:trace contextRef="#ctx0" brushRef="#br0" timeOffset="25008.751">24413 3503 337 0,'9'-32'225'0,"-9"28"26"16,-1 2-25-16,0 1-30 15,0-1-12-15,-1 1-22 16,1 0-11-16,0 0-15 16,0 0-7-16,0 0-27 15,0 0-17-15,-3 1-33 16,-19 5-13-16,-35 17-21 16,23-1-5-16,3 9-4 15,3 2-2-15,3 2-3 16,6 5 0-16,-3-8 1 15,3 0 0-15,10-2 2 16,-3-6-1-16,8-1-2 16,4-3 1-16,3 1-1 0,4-1 3 15,8-1 2-15,-4-1 1 16,10-4-1-16,-3-3 0 16,8-6 1-16,9-2 1 15,0-6 1-15,7-4-2 16,1-7-2-16,1-6-1 15,5-6-1-15,3-1 0 0,1-5-1 16,-5 1-1-16,-10-5 1 16,-3-4 0-16,-19-5 2 15,-7-1 3-15,-2 1 2 16,-7 1 0-16,-7 9-2 16,-4 3-3-16,-9 10-3 15,-10 5 3-15,-8 10 0 16,-4 4 2-16,-9 6-1 15,2 6-1-15,-2 5 3 16,0 3-1-16,11 3 0 16,8 3-1-16,8 0-4 15,9 1-1-15,2-1-2 16,2-1 13-16,17-1 17 16,2-5 332-16</inkml:trace>
  <inkml:trace contextRef="#ctx0" brushRef="#br0" timeOffset="29555.178">13856 13511 217 0,'20'-34'197'0,"-15"27"64"16,-2 2-27-16,2-3-47 15,-2 2-13-15,-2 5-16 16,0-1-7-16,-1 2-7 16,0 0-4-16,0 0-24 15,0 0-20-15,-1 0-48 0,0 0-22 16,-7 21-21-16,-16 37 0 15,8-14 1-15,-3 5 1 16,2 7 1-16,-1 3 0 16,0-2-1-16,2-4-1 0,0 0-1 15,-2-11 1-15,1-6-1 16,-2-2 0 0,5-6 0-16,-2-1 0 0,9-11-1 15,-1-4 3-15,1-12 7 16,4 0 5-16,2-10-58 15,3-3-64-15,2-13-302 16,5-1 259-16</inkml:trace>
  <inkml:trace contextRef="#ctx0" brushRef="#br0" timeOffset="30123.931">13871 13497 575 0,'-7'-1'348'0,"2"1"-57"16,0-4-87-16,0-4-26 15,3 5-47-15,0-5-15 16,2 8-19-16,1-2-7 0,0-5-15 16,-1 6-10-16,0 0-16 15,0 0-5-15,3-2-7 16,20-7-2-16,39-42-7 16,-24 24-7-16,5 1-11 15,1 2-3-15,5 9-5 16,-1 6-1-16,-1 11-1 15,-2 7-1-15,-12 9-2 16,-3 10 0-16,-7 8 0 16,-7-1 2-16,-12 2 1 15,-4-3 2-15,-13-1 2 16,-6 0 2-16,-7 3 0 16,-6 2 0-16,-6-6 1 15,-7 0 1-15,-2-8-1 16,2-4 2-16,-4-8-1 15,5-5 0-15,0-8 1 0,0-5-1 16,10-10-2-16,3-4-1 16,7-4-8-16,5-3-18 15,11 7-38-15,4 1-34 16,7 7-107-16,5 6-112 16,6 1 198-16</inkml:trace>
  <inkml:trace contextRef="#ctx0" brushRef="#br0" timeOffset="30672.663">14799 13193 430 0,'6'-11'336'15,"-5"3"88"-15,2 2-110 0,-1 1-72 16,-2 3-33-16,1 2-76 16,-1 0-37-16,-1 0-59 15,-1 0-19-15,-3 20-1 16,-16 38 7-16,3-16 6 15,-1-4 0 1,9-20-2-16,1 1-5 0,-32 59-6 16,-1-2-4-16,3-8-4 15,16-31-1-15,4-8-2 16,3-5-1-16,4-6-1 16,5-5-1-16,6-7 4 15,1-1 10-15,2-8-45 16,-1-3-48-16,5-8-152 15,0-5-163-15,11-4 245 16</inkml:trace>
  <inkml:trace contextRef="#ctx0" brushRef="#br0" timeOffset="31037.793">15199 13107 791 0,'7'-11'473'0,"-3"0"-56"0,-2 6-168 16,-2 3-43-16,-1 1-88 15,0 0-35-15,0 1-55 16,0 0-12-16,0 0 6 31,0 0 8-31,-11 24 14 0,-26 47 6 0,11-15 1 16,-5 5-6-16,12-10-12 15,1 3-6-15,-2-7-11 16,4-3-4-16,-4-9-4 16,2 0-2-16,2-4-1 15,-1-1 0-15,8-3-1 16,-4-6 0-16,1-5 1 16,3-4 0-16,-1-8-3 15,5-1-25-15,2-8-83 16,-1-4-81-16,5-4-272 15,1-2 291-15</inkml:trace>
  <inkml:trace contextRef="#ctx0" brushRef="#br0" timeOffset="31355.47">14772 13383 847 0,'-2'-3'412'0,"1"-1"-138"15,2-1-37-15,-1 4-64 16,0 0-33-16,0 0-54 16,20-2-20-16,38-2-13 15,-26 10-3-15,3-1 3 16,-4 0-5-16,-8 3-13 15,3 0-6-15,-8-4-12 16,-1 0-4-16,4-1-2 16,-6-6 0-16,1 0-6 15,-1-3-36-15,-5-7-14 16,5 4 23-16</inkml:trace>
  <inkml:trace contextRef="#ctx0" brushRef="#br0" timeOffset="31721.461">15551 13240 760 0,'-9'2'522'16,"-24"7"32"-16,31-9-323 15,5-1-51-15,4 1-107 16,-7 0-29-16,5 0-15 16,24 1 0-16,40 9 1 15,-22-3-2-15,-10-2-1 16,1-3-1-16,0-3-6 15,-4-2-2-15,-5-4-7 16,-4 1 0-16,-5-1 13 16,-6-2-24-16,-3 0-116 15,-4 2 187-15,-13 3-96 0</inkml:trace>
  <inkml:trace contextRef="#ctx0" brushRef="#br0" timeOffset="32037.576">15479 13454 792 0,'2'0'436'16,"0"3"-95"-16,3 0-141 16,-5-3-20-16,0 0-36 15,17 8-8-15,39 11-30 16,-19-18-18-16,6 2-35 16,0-4-15-16,3-5-19 15,-4 4-7-15,-8-8 5 16,-7 2-49-16,-10 0 27 15</inkml:trace>
  <inkml:trace contextRef="#ctx0" brushRef="#br0" timeOffset="32954.309">16466 13395 409 0,'-5'-2'306'0,"0"0"57"16,2-1-103-16,-1 0-76 16,8 2-33-16,1-1-32 0,2 1-7 15,-2-4-12-15,0 1-8 16,5 2-25-16,-4 2-12 16,4 0-12-16,-3 0-2 15,-1 5-2-15,5-1-1 16,5 8-8-16,2-1-3 15,2-2-6-15,3-1 0 16,4-6 1-16,2-1-3 16,6-1-2-16,-1-4-4 0,-2-2-3 15,-4-2-2-15,-7-1-3 16,-1 6 0-16,-8 2 1 16,-4 1 0-16,-4 0 5 15,-5-2-1-15,-3 2-5 16,3 0-1-16,0 0-4 15,0 0-3-15,-4 0-44 16,-4 1-27-16,3 0-105 16,-1 0-56-16,1-1 148 15</inkml:trace>
  <inkml:trace contextRef="#ctx0" brushRef="#br0" timeOffset="33387.721">17464 12946 1048 0,'-2'3'481'0,"0"5"-224"15,-9 3-74-15,0 10-67 16,3 6-25-16,-13 4-11 16,5 4-9-16,-4 6-22 15,-8-1-5-15,0 3-13 16,0 0-7-16,0-2-8 15,7 3-4-15,3-3-4 16,-2-5 0-16,7-5-3 16,-2-1 1-16,4-5-2 15,3 0 0-15,-1-7 0 16,3-4-1-16,1-6-7 16,2-1-24-16,1-3-62 15,2-2-80-15,5-8 104 0</inkml:trace>
  <inkml:trace contextRef="#ctx0" brushRef="#br0" timeOffset="33891.204">17892 13186 672 0,'7'1'439'0,"-13"7"19"16,-6 3-119-16,4 1-128 15,-7 1-45-15,-4 2-74 16,-4 2-21-16,-4-2-20 16,3 5-5-16,-7 2-9 15,2 2-6-15,-1 1-11 16,1 4-6-16,3-3-6 16,6-2-2-16,5 0-3 15,4-8 0-15,9-1-1 16,2-1 0-16,8-2 0 15,2 0 0-15,5-1 1 16,2-3 0-16,2-3 0 16,1 1 0-16,3-5 0 15,-1-1 2-15,3-8 1 0,4-5 1 16,0-10 0-16,5-5-2 16,-5-8-1-16,-6-3 0 15,-5-3-2-15,-6 2-1 16,-10 5 0-16,-2 4-1 15,-2 8 0-15,-11 6-1 16,2 8-3-16,-3 4 0 16,-15 5 0-16,6 4 1 0,-4 2 1 15,2 1 0-15,7 3 1 16,1 1 16-16,5 0-55 16,3 0-34-16,5-3-115 15,4 1-72-15,6-1 165 16</inkml:trace>
  <inkml:trace contextRef="#ctx0" brushRef="#br0" timeOffset="34670.9">18412 13251 822 0,'21'-5'464'0,"-12"2"-44"15,-3 1-100-15,-2 2-65 0,-10 0-46 16,3-2-84-16,2 1-33 16,0 0-62-16,-11-1-12 15,-18 2-11-15,-40 10-1 16,26 2-3-16,-4 4 0 16,9 1 0-16,4 0 0 15,10 0-1-15,4-2 0 16,10-1-2-16,4 1 0 0,7-1-1 15,5 0-2 1,9 4 2-16,3-9 0 0,8-1 1 16,4 2 2-16,6-7-1 15,-2-2-1-15,-3-5 0 16,-2-8-2-16,-10-1 0 16,1 4-1-16,-7-4-2 15,-7 2-2-15,3 8-12 16,-7 1-5-16,-2 12 2 15,0 10 2-15,-8 11 12 16,3 7 5-16,-9 10 1 16,0 1 1-16,-8 10 1 15,-2 7 0-15,0 7 0 16,1 1 2-16,2-1 0 0,2-6 1 16,1-9 0-16,1-3 0 15,-1-7-1-15,-2-4 0 16,0-11 3-16,-1-3 0 15,-2-15 4-15,-1-2 0 16,0-7-2-16,-2-7-2 16,6 0-2-16,1-7-1 15,2-4 0-15,8 2 1 16,-4-6-1-16,10-1 1 16,1 1 0-16,0-3-2 15,12 1 0-15,-7-2-1 0,12-5 0 16,-3-6 0-16,3-2 0 15,12-3 0-15,8-2 1 16,7-1-1-16,11-4 1 16,0 3 2-16,7 6 1 15,-2 3 2-15,-3 13 2 16,-4 4 0-16,-15 1-2 16,-5 5 0-16,-5 0-3 15,-5 3 0-15,-5 0-1 16,5-1 17-16,-8 1-26 15,0-2-53-15,2-1 47 16</inkml:trace>
  <inkml:trace contextRef="#ctx0" brushRef="#br0" timeOffset="35669.951">19420 12794 373 0,'8'-3'234'0,"1"2"-7"0,-7 1-28 15,2 0-43-15,-3 0-12 16,-1 0-7-16,0 0-5 16,0 0-8-16,0 0-5 15,0 0-3-15,0 0-2 16,0 0-4-16,-1 0-7 16,-4 13-27-16,-19 4-14 0,-27 33-28 15,18-23-8-15,-14 8-13 16,-5 5-3-16,-5 0-6 15,6 2-1-15,8-2 0 16,5 0-2-16,7-2-1 16,3 5 1-16,6 3 0 15,8 1 0-15,5 6-1 16,7-3 1-16,2-7-1 16,4-1 1-16,3-7-1 15,0-2 0-15,9-6 0 16,-3 1-24-16,2-13-70 15,3-1-67-15,-3-8 92 16</inkml:trace>
  <inkml:trace contextRef="#ctx0" brushRef="#br0" timeOffset="36263.996">19512 13357 864 0,'0'-2'465'0,"0"-4"-132"16,0 4-103-16,0 1-40 15,0 0-83-15,-1 0-32 0,-1 1-29 16,1 0-3-16,-6 12 8 16,-3 8 2-16,-12 26-11 15,14-31-10-15,4-1-14 16,2-3-5-16,-3-5-3 16,3-4-1-16,3-7 6 15,0-2-39-15,11-15 21 16</inkml:trace>
  <inkml:trace contextRef="#ctx0" brushRef="#br0" timeOffset="37554.386">20239 13012 541 0,'0'-5'348'0,"0"2"-36"16,-2 0-83-16,2 3-31 15,0 0-56-15,-2 0-22 16,1 0-43-16,0 0-17 0,0 0-16 16,-17 13-6-16,-38 37-4 15,27-26-4-15,-5 10-6 16,-2 2-4-16,-2 3-7 16,1 3-2-16,0-4-4 15,12 1-2-15,13-3 0 16,-1-6-1-16,17-2 0 15,3-7 0-15,-4-1-1 16,13 0 1-16,0-5 3 16,1-3 2-16,14-4 5 15,-2-8 3-15,4-4 2 16,5-8-1-16,5-13-2 16,5-2-2-16,4-15-4 15,-6-1-2-15,-10-7 0 16,-6 2 0-16,-12 3 1 0,-6 1 0 15,-7 4 0-15,-4 1-1 16,-11 4-3-16,-1 6-2 16,-5 7-3-16,1 6-1 15,-4 10-3-15,-2 3-1 16,2 10 0-16,-9 0 0 16,4 5 1-16,0-1 2 15,2 1 5-15,5 4-17 0,4-2-54 16,5 1-42-16,8-1-126 15,0-5-122-15,8 4 231 16</inkml:trace>
  <inkml:trace contextRef="#ctx0" brushRef="#br0" timeOffset="38307.971">20868 12984 780 0,'0'-8'397'15,"1"8"-122"-15,-2 0-26 16,-1 4-86-16,1-4-32 15,0 0-40-15,-7 15-12 16,-21 32-9-16,9-29-9 16,-4 3-20-16,0 0-10 15,2-5-13-15,7 1-4 0,2-9-5 16,5 0-3-16,3-5 1 16,8-3 0-16,4-5-1 15,4-5-1-15,8-4-4 16,1-4-7-16,7 2-28 15,-1 1-12-15,-1 4-16 16,3 0 3-16,-4 5 24 16,2 3 10-16,-2 6 13 15,-3 6 3-15,-3 10 1 16,-2 4 2-16,-5 2 5 16,-4 2 2-16,-7 3 2 15,-7-2 1-15,-8 4 6 16,-5 2 6-16,-11 1 7 15,-3 1 3-15,4-2-1 0,-3-3-4 16,-1-7-4 0,-3-2-2-16,-14-12-6 0,4 0-1 15,2-7-3-15,8-3 0 16,9-6-1-16,2-6 1 16,11-5-1-16,4-3-3 15,10-1-5-15,3 0-6 16,7 6-5-16,4 3 1 15,1 5 3-15,2 6 3 16,3 3 4-16,2 2 1 0,7 7 2 16,1-1 1-16,9 5 0 15,2 0 2-15,-4-1 1 16,-2 1 0-16,-8-2 0 16,1-2-1-16,-6-2 0 15,1 0 0-15,-5-3 1 16,-2-3 20-16,-2-4-54 15,-1-4-61-15,3-9-172 16,-2-3 151-16</inkml:trace>
  <inkml:trace contextRef="#ctx0" brushRef="#br0" timeOffset="39103.356">21717 12908 969 0,'3'0'505'0,"-3"-1"-145"0,-4 8-161 16,-5-2-35-16,-5 8-44 15,-6 1-4-15,-7 0-26 16,-4-4-12-16,-4 6-22 15,1-6-11-15,-2-3-16 16,0 3-5-16,0-10-11 16,3 2-3-16,6 3-6 15,3-4 0-15,9 2-2 16,4 3-1-16,4-5-1 16,0 4 0-16,3 0-1 15,2-2-1-15,0 2 0 16,5 1 0-16,-3-6 2 15,0 0 0-15,0 0 0 16,0 0 0-16,1 5 0 16,-1 3 1-16,0 3-1 15,0-5 1-15,-1 3 0 0,0 0 1 16,-3-2-1-16,-1 2 0 16,-17 28-1-16,15-29 1 15,6 0-1-15,-6-3 1 16,0-2-1-16,1-1 1 15,1-1-1-15,9 0 0 16,4-2-4-16,-1-5-2 16,2-2 1-16,5-1-1 15,4 0-3-15,7 3-1 16,8 1 0-16,-3 1 0 16,4 4 6-16,-5 0 3 0,-2 4 0 15,-3 3 0-15,-7 2-1 16,1 4 1-16,-5 3-1 15,-2 3 1-15,-5 5 1 16,-4 0 0-16,-5 5 1 16,-2 1 1-16,-7 3 0 15,0-2 1-15,-8-1 1 16,-3-1 1-16,-8-11 5 16,0 3 3-16,-4-10 7 15,0 0 1-15,0-8-3 16,-1-4-3-16,3-4-6 15,-4-5-1-15,2-5-2 16,1-4 0-16,7-4-3 16,5 2-1-16,8 0-5 0,4 6-17 15,3 0-42-15,3-1 127 16,4 3-65-16</inkml:trace>
  <inkml:trace contextRef="#ctx0" brushRef="#br0" timeOffset="39852.482">22421 13082 542 0,'7'0'356'16,"-5"2"-9"-16,0 3-105 16,-2-3-16-16,-1-2-38 15,0 0-18-15,0 0-39 0,-19 15-15 16,-34 35-30-16,21-27-11 16,0 2-21-16,0 2-9 15,-12 3-19-15,0 0-7 16,-6 1-9-16,-3-4-2 15,10-5-3-15,7-2 0 16,14-10-2-16,4-3 15 16,13-8-51-16,2-5-53 15,9-12-91-15,5-4 92 0</inkml:trace>
  <inkml:trace contextRef="#ctx0" brushRef="#br0" timeOffset="40119.149">22172 13142 1103 0,'-11'0'509'0,"3"3"-247"16,4-1-45-16,4 1-97 16,3 6-32-16,9 1-26 15,0 3-4-15,5 7-12 16,2-2-6-16,0 6-17 15,-2 1-5-15,1 2-6 16,-3 1-3-16,-5-2-2 16,4 1 0-16,1-9 0 15,-1-3-1-15,2-1 17 0,-2-10-23 16,0-2-108-16,3-3-48 16,2-16 75-16</inkml:trace>
  <inkml:trace contextRef="#ctx0" brushRef="#br0" timeOffset="40885.223">23084 12977 931 0,'0'-1'545'15,"-1"1"-103"-15,1 2-193 16,0-2-55-16,-1 0-113 16,-1 0-30-16,1 0-34 15,-2 8-4-15,-5 14-1 0,-11 24 0 16,6-29 0-16,-2 3 1 15,-1 0-1-15,1-1-1 16,-2 1-2-16,4-7-1 16,3-6 0-16,5-3 5 15,4-6 6-15,4-4-2 16,8-8-4-16,3-3-8 16,12-7-22-16,5-4-20 15,7 3-29-15,-1-2-11 16,1 8 4-16,-2 6 19 0,-7 6 26 15,2 8 11-15,-9 10 6 16,-4 1 2-16,-4 10 4 16,-2 0 3-16,-2 7 4 15,-5 1 5-15,-4 5 7 16,-6 2 4-16,-9 0 10 16,-4 2 7-16,-9 2 8 15,-2 0 2-15,-9-5-4 16,-4-4-5-16,-7-9-11 15,-1-9-4-15,1-9-7 16,4-4-3-16,5-8-3 16,6-2-2-16,4-12-1 15,3-10-2-15,8-8-3 16,2 1-5-16,14 9-6 0,3 6-5 16,4 13-2-16,6 7 2 15,1 5 5-15,4 7 3 16,9 7 6-16,3 2 1 15,2 3 1-15,3 1 0 16,3-2 2-16,3 0 0 16,7-4 2-16,1 1-2 15,1-6 1-15,-4-3-1 16,-12-9 1-16,-1-4 24 0,-3-9-47 16,2-5-56-16,8-4-59 15,1-6 59-15</inkml:trace>
  <inkml:trace contextRef="#ctx0" brushRef="#br0" timeOffset="41355.837">23765 12633 918 0,'0'-7'426'16,"3"3"-171"-16,4 2-67 15,5 4-76-15,5 7-24 0,5 12-32 16,4 4-8-16,11 16-7 16,0 3-1-16,0 12 6 15,0 10 0-15,-5 0-2 16,-5-4-3-16,-5-2-17 16,-7-9-4-16,-15-2 7 15,-6 0 12-15,-17 1 16 16,-4 1 5-16,-8-1-7 15,-6 1-11-15,-3-9-17 16,-2-5-6-16,0-12-5 16,7-4-3-16,7-11 12 15,4-1-20-15,12-5 128 16,1-4-95-16</inkml:trace>
  <inkml:trace contextRef="#ctx0" brushRef="#br0" timeOffset="42099.74">25291 13108 729 0,'-8'-6'381'0,"3"0"-82"16,3 3-45-16,2-2-44 16,0 1-19-16,0 3-42 15,0 0-27-15,0 1-49 16,3 0-18-16,24 3-5 16,27 12 6-16,-11-4 11 15,8-2-1-15,10 0-18 16,6-1-10-16,-12-4-18 15,-4 1-6-15,-10-5-6 16,-5 2-2-16,-9-1-3 16,-5-1 0-16,-15 0-20 0,-6-3-31 15,-3 0-119-15,-5 0-54 16,-9 3 127-16</inkml:trace>
  <inkml:trace contextRef="#ctx0" brushRef="#br0" timeOffset="42469.189">25225 13336 872 0,'-9'0'422'0,"4"1"-155"16,3 0-20-16,2-1-67 16,0 0-37-16,0 0-16 15,0 0 0-15,14 4 11 16,15 1 11-16,54 13-18 16,-28-12-15-16,9 5-26 15,4 0-13-15,-7-3-26 0,-2 2-11 16,-8-2-16-1,-7-2-6-15,-2-1-9 0,-6 0-1 16,-14-4 1-16,-5-1-14 16,-5-3 13-16,-6-3 205 15,-7-6-163-15</inkml:trace>
  <inkml:trace contextRef="#ctx1" brushRef="#br0">5503 17079 0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7-12T19:30:24.93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26601 12892 328 0,'-9'9'238'0,"-6"-2"53"15,0 1-106-15,-1 4-61 16,7 3-30-16,1 4-39 16,2 5-6-16,2 0 8 15,-5 0 9-15,0 4 14 16,-3-1 6-16,-3 4-1 15,-1 3-9-15,-7 0-21 0,2 4-10 16,-2-3-20-16,1 0-5 16,7-4-8-16,-2-1-1 15,9-7-3-15,1-4 0 16,3-6 0-16,2-4 2 16,-2-9-21-16,3-2-54 15,1-5-430-15,0-6 349 16</inkml:trace>
  <inkml:trace contextRef="#ctx0" brushRef="#br0" timeOffset="332.679">26731 13331 775 0,'-12'11'418'0,"4"-4"-82"16,-3 0-93-16,-3 4-79 15,-2-2-36-15,7 2-54 16,2 2-19-16,3 2-32 0,-3-6-8 15,1-6-9-15,2 1-2 16,3-5 3-16,3-2 4 16,-2 2-20-16,0 0-40 15,1-2-211-15,4-18 174 16</inkml:trace>
  <inkml:trace contextRef="#ctx0" brushRef="#br0" timeOffset="1171.718">27149 12977 553 0,'-10'-3'302'0,"3"2"-57"0,-4-3-44 15,8-1-63-15,3 3-28 16,0-2-37-16,0 3-15 15,0 1-8-15,0 0 3 16,0 0 6-16,0 0 1 16,16 4 0-16,47 11-7 15,-25-10-13-15,4 0-6 16,-1-1-14-16,-4 3-4 16,-4-3-7-16,-3 2-1 0,-9 3-4 15,-6-2 0-15,-9 3 0 16,-6-5 1-16,-9 1 5 15,-5 3 1-15,-6-4 1 16,-3 3-2-16,-5-1-4 16,-1 0-1-16,-3 4-3 15,-1-1 1-15,5-1-1 16,-3-4 0-16,13 3-1 16,2-2 0-16,5-4-1 15,8 1-1-15,1-3-3 16,2 1 1-16,0-1 0 15,0 0 2-15,21 0 1 16,33 2 1-16,-26 0-1 0,3 5 1 16,-2-1-1-16,-3 4 0 15,-6 4-2-15,-3 2 0 16,-7 6-1-16,-4 1 1 16,-6 2 1-16,-2 1 1 15,-7 2 5-15,-2-2-4 16,-3 0 8-16,-3 0 5 15,-4-6 10-15,2 2 15 16,-6-6 12-16,-4-3 2 16,-1-2 2-16,-1-5-3 0,1-3-8 15,4-3-4-15,4-6-11 16,1-1-7-16,-1-11-7 16,0-5-4-16,-6-12-4 15,5-6-2-15,3-3-42 16,9 2-22-16,13 15-59 15,2 4-49-15,8 13-131 16,1 6-189-16,-1 6 314 16</inkml:trace>
  <inkml:trace contextRef="#ctx0" brushRef="#br0" timeOffset="1749.56">28023 13088 870 0,'2'-8'468'0,"-8"9"-103"15,-5-1-112-15,-11 1-81 16,-1 5-36-16,-12 2-32 16,1 9-18-16,-4 1-33 15,0 4-7-15,1 1-16 16,1 1-4-16,6-1-10 16,4 2-3-16,8 2-6 15,5 0-1-15,3 2-3 16,18 10-1-16,1-8 4 15,2-3-4-15,15-1 2 16,-12-15 1-16,18 3-4 16,1-6 4-16,11-8 2 15,3-1 4-15,8-10 3 16,3-3 1-16,-2-11-4 0,-7-5-5 16,-9-12-2-16,-1-2-1 15,-10-1 4-15,-2 1-1 16,-8 7 0-16,-8 3 0 15,-11 2-1-15,-4 1-1 16,-10 6-2-16,-6 0-1 16,-6 6-1-16,-6-3 0 15,-2-1 0-15,1 4-2 16,-10 4 1-16,-1 4 0 0,-5 10-1 16,-2-2 15-16,8 7-29 15,6 6 8-15,14 7 6 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200" units="cm"/>
          <inkml:channel name="T" type="integer" max="2.14748E9" units="dev"/>
        </inkml:traceFormat>
        <inkml:channelProperties>
          <inkml:channelProperty channel="X" name="resolution" value="32.10703" units="1/cm"/>
          <inkml:channelProperty channel="Y" name="resolution" value="35.71429" units="1/cm"/>
          <inkml:channelProperty channel="T" name="resolution" value="1" units="1/dev"/>
        </inkml:channelProperties>
      </inkml:inkSource>
      <inkml:timestamp xml:id="ts0" timeString="2018-07-03T17:19:19.808"/>
    </inkml:context>
    <inkml:brush xml:id="br0">
      <inkml:brushProperty name="width" value="0.05292" units="cm"/>
      <inkml:brushProperty name="height" value="0.05292" units="cm"/>
      <inkml:brushProperty name="color" value="#0000FF"/>
    </inkml:brush>
  </inkml:definitions>
  <inkml:trace contextRef="#ctx0" brushRef="#br0">27764 4956 0</inkml:trace>
  <inkml:trace contextRef="#ctx0" brushRef="#br0" timeOffset="-189976.919">29563 7708 0</inkml:trace>
  <inkml:trace contextRef="#ctx0" brushRef="#br0" timeOffset="-173066.92">22490 1181 0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3-03T22:56:44.65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956 8852 472 0,'75'-34'288'15,"-73"36"-34"-15,-1-2-90 16,-2 0-34-16,-1 0-40 16,2 0-11-16,0 0-16 15,0 0-1-15,0 0 1 16,-1 0-3-16,0 0-8 15,0 11-5-15,0 5-11 16,-1 26-4-16,2-22-7 16,0 0-2-16,0 4-6 15,0 1-3-15,0 0-2 0,0-2-3 16,-1-2 0-16,3 0-1 16,-3-5-1-16,-4-6 0 15,4-2-1-15,-3-6 1 16,3-3 1-16,1 1 0 15,0-1 0-15,0 0-1 16,0 0-4-16,4-18-1 16,8-31 0-16,-5 26 0 15,-4-4-1-15,-1 5 1 16,2 3-1-16,-3 2 0 16,0 6-1-16,-2 1 1 0,-5 3-1 15,-1 5 0-15,-4 3 0 16,-1 3 1-16,-8 8 0 15,-6-3-1-15,-7 8 2 16,-1 2-1-16,-1 5 1 16,7 4 0-16,-1 5 0 15,-2 0 0-15,2 0 0 16,-5-2 1-16,9 0 2 16,-1-2 1-16,9-2 2 15,0 1-1-15,13-7 1 16,5 3 0-16,8-2 0 15,8-2 1-15,7 1 2 16,4-7 2-16,11 1 6 16,-19-1 1-16,23-2-2 15,0 1-1-15,-2-3-5 0,18-6 0 16,-25-1 1-16,-5-5-1 16,-12-5 0-16,7 1 0 15,-12-8-4-15,-1 3 1 16,0-1-12-16,-9-1-53 15,6 0-151-15,1 0 138 16</inkml:trace>
  <inkml:trace contextRef="#ctx0" brushRef="#br0" timeOffset="1001.318">842 10128 588 0,'80'-94'336'15,"-78"86"-61"-15,-1 6-43 16,-1 2-96-16,-2 3-26 16,1-3-29-16,0 0-5 15,0 3 7-15,-5 15-1 16,-9 29-4-16,5-24-6 15,-3 3-13-15,-2-1-7 0,-12 4-13 16,14 1-5-16,-7 1-13 16,2 1-3-16,5-5-7 15,-10 1-3-15,4 0-2 16,1-4-1-16,4 4-2 16,1-5 0-16,3 0 0 15,3-2-1-15,2-1-1 16,3-2 1-16,2-6-1 15,5 2 0-15,3-6-1 16,5-2 1-16,5-1 0 16,2 0-1-16,9-3 1 15,-9-1 0-15,8-3-1 16,2-4 1-16,0-3 0 16,12 0 1-16,-8 1-1 15,0 0 0-15,-9-2 1 16,-5 0 4-16,-8-2-44 0,-3 0-51 15,-7 0-147-15,-1 2 142 16</inkml:trace>
  <inkml:trace contextRef="#ctx0" brushRef="#br0" timeOffset="1320.428">861 10361 472 0,'-53'-21'366'0,"55"17"83"16,-12 0-122-16,17-10-106 15,7 4-47-15,7 1-65 16,21 1-16-16,-7 3-23 15,0 0-9-15,-4-4-19 16,-4 4-8-16,-12-2-14 16,-1 0-6-16,2 2-5 15,-1-4-1-15,10 3 3 16,-2-1-7-16,-4-4-107 16,-3 1-73-16,-7 1 101 15</inkml:trace>
  <inkml:trace contextRef="#ctx0" brushRef="#br0" timeOffset="1663.719">891 10048 1044 0,'-1'-5'486'0,"3"0"-218"16,21-2-38-16,38-25-71 16,-30 24-30-16,1 0-30 15,9-5-17-15,11-1-30 16,2-4-10-16,4-2-18 15,-24-1-5-15,11-1-9 16,-2 1-1-16,-6 3 3 16,12 3-7-16,-23 3-83 15,-6 0-69-15,0 6 85 16</inkml:trace>
  <inkml:trace contextRef="#ctx0" brushRef="#br0" timeOffset="22855">1132 7929 1405 0,'-4'6'105'0,"2"-5"-9"16,4-1-7-16,-2 1-2 15,0-1-1-15,0 0-3 16,0 0-6-16,0 0 1 16,-1 0 0-16,1 0 2 15,-3 6-8-15,-1 8-8 0,-4 0-14 16,-21 29-8-16,22-23-12 15,-5 1-6-15,7 2-7 16,1-5-3-16,0 1-5 16,1 0-1-16,-3 1-3 15,0-1 0-15,-4-1 0 16,7-1 0-16,-5-2 1 16,1 0 0-16,-4-5 8 15,-2-5-6-15,5-4-72 16,-1-5-63-16,3-3 73 15</inkml:trace>
  <inkml:trace contextRef="#ctx0" brushRef="#br0" timeOffset="23266.48">694 8246 729 0,'-3'-9'386'0,"3"7"-101"15,0-2-49-15,3 1-64 16,-3 3-24-16,0-1-26 15,8 0-10-15,19-1-23 16,16-2-10-16,-6 6-10 16,7-1-6-16,3 2-12 15,15-4-7-15,-18 1-15 16,0-2-6-16,-3-2-10 16,1 5-2-16,-2-1-4 15,-8 0 1-15,-5-3 0 16,-8-2 0-16,-5-3-8 15,-2 1-27-15,-9 3-105 16,-3-4-81-16,-3-1 123 16</inkml:trace>
  <inkml:trace contextRef="#ctx0" brushRef="#br0" timeOffset="23632.243">891 7880 564 0,'-65'-36'404'0,"66"29"77"15,1 1-128-15,36-3-98 16,-23 2-43-16,14 0-84 16,5 1-27-16,3 0-42 15,-2-2-11-15,11-1-15 16,9-3-6-16,6-2-11 16,8 2-4-16,-9-2-4 15,-2-3 0-15,-8 5-2 16,-4-1 1-16,-17 4-2 15,0 5-24-15,-11 0-100 16,-7 2-46-16,-5 9 88 16</inkml:trace>
  <inkml:trace contextRef="#ctx0" brushRef="#br0" timeOffset="28805.836">3025 7820 492 0,'4'-2'283'0,"-2"-2"-33"15,-2 5-29-15,-1-1-43 16,0 0-17-16,-1 0-24 16,1 0-12-16,0 0-20 15,-4 4-6-15,-7 0-13 16,1 3-10-16,-31 27-18 15,38-26-10-15,-13 4-10 16,-2-2-1-16,-1 5-3 16,-12 0-1-16,10 3-6 15,-5 0-2-15,5 0-6 16,2 2-1-16,0-6-5 16,6 6-1-16,6-3-3 15,0-2-2-15,6-3-2 16,4-2-1-16,5-4-2 15,10 1 1-15,15 4-1 16,2-5 1-16,7 0-1 16,-3-3 0-16,0-6 0 15,3 2-1-15,-2-5 2 16,-1-1-1-16,-3-1 1 0,-5-5 1 16,1-5 0-16,-10 0 0 15,0-3 0-15,-10-5 0 16,-7 0 0-16,10 2-1 15,-10-4 0-15,-2 5 0 16,-2-2 1-16,-4 1-1 16,-6 4 0-16,1-2 1 15,-11 5-2-15,0 0 1 16,-9 2 0-16,3 7-1 16,-4 4 1-16,0 2 1 15,-4 4 1-15,2-1-1 0,2 2-1 16,3 5-1-16,5-3 0 15,4 3-2-15,7-3 1 16,1-2 0-16,6 1-2 16,6 0 1-16,6 1-15 15,5 1-47-15,7 0 159 16,-5 0-92-16</inkml:trace>
  <inkml:trace contextRef="#ctx0" brushRef="#br0" timeOffset="29347.504">3461 8049 1112 0,'-1'0'521'0,"-1"4"-226"15,0 1-43-15,-2 5-90 16,2-1-33-16,0-2-44 15,-1 4-18-15,-6 22-28 16,9-25-8-16,1-1-13 0,1-4-4 16,-1 4-5-16,0-5-3 15,-1-2-1-15,0 0-1 16,0 0 0-16,0 0-1 16,0 0 5-16,0 0-32 15,0 0-93-15,1 0-340 16,9 3 303-16</inkml:trace>
  <inkml:trace contextRef="#ctx0" brushRef="#br0" timeOffset="30168.086">3960 7795 584 0,'-52'-29'318'15,"50"33"-59"-15,2 1-38 16,4-1-58-16,1-3-18 15,9 3-27-15,0-4-8 16,7-4-8-16,-3 0-5 0,12 1-12 16,0-2-7-16,7 1-15 15,3 2-6-15,-6-2-15 16,0 4-7-16,-8-2-14 16,-7-1-7-16,-9 3-7 15,-7 2-2-15,-4 6-1 16,2 6 0-16,-9 0 2 15,-2-1 0-15,-5 6 1 16,-9 0 0-16,-1 3 1 16,-4 4 0-16,0 1-1 15,-2 4 0-15,3-1-2 16,-2-2 1-16,4-2-2 16,2-3 0-16,5 0-1 15,3-1 0-15,3-4-1 16,3-3 0-16,1-5 0 15,2 0 0-15,5-2 0 0,0 0 1 16,4 1-2-16,3-3 0 16,-1-4 1-16,6 3-1 15,2-5 2-15,6-1-1 16,7-1 0-16,-6-4 1 16,14-2-1-16,2-2 0 15,-1-4-1-15,8 2 0 16,-14 2-1-16,1 7 1 15,-7 0-1-15,-2-1 3 16,-7-3-22-16,0 1-43 16,-5 1-125-16,0 5-95 0,5 0 165 15</inkml:trace>
  <inkml:trace contextRef="#ctx0" brushRef="#br0" timeOffset="31050.498">5048 7696 927 0,'6'-5'451'15,"-2"3"-177"-15,-4-2-44 16,-5 4-83-16,-4 0-31 16,-5 2-15-16,-4 4 1 15,-3 2-1-15,-7-1-4 16,3 5-27-16,-8-3-14 15,5-2-21-15,3 3-9 0,-5-4-12 16,6 0-3-16,-2 2-4 16,-1-2-2-16,5-2-1 15,4 4-1-15,0-4-1 16,3 3 0-16,-1 1 0 16,-1-2-1-16,5-1 1 15,1 2 0-15,1-2-1 16,4 2 0-16,-2-2-1 15,1 1 1-15,-7-2 0 16,7 1-1-16,-1 0 1 16,2 2-1-16,6-1 0 15,-6 1 0-15,0 0 1 16,-2 1-1-16,2-1 1 16,2 0-1-16,1-3 0 15,1-1 1-15,2 0-1 16,0-3 0-16,0 0 0 15,0-1 0-15,12-2-1 16,8-5-1-16,29-8 0 0,-18 7 0 16,1 1 0-16,2 0 0 15,-1 0 1-15,-2 3 0 16,-3 2 0-16,-6 1 1 16,0 3 0-16,-7 0 0 15,-2 5 0-15,7 2 0 0,-8 1 0 16,-1 5 0-16,0 5-1 15,-9 1 0-15,-2 5 1 16,-3-1 0-16,-5 0 1 16,-4 0 1-16,-1-1 0 15,-3 2 0-15,-4-4 2 16,0 0 0-16,-5-2 10 16,-8-10 5-16,-1 1 7 15,-3-2 3-15,-5-4-4 16,2 2-4-16,-1-6-6 15,3 0-4-15,5-2-5 16,4-5-1-16,8 0-3 16,-1-6 0-16,6 0 1 15,3 1-12-15,7-2 290 16,6 1-213-16</inkml:trace>
  <inkml:trace contextRef="#ctx0" brushRef="#br0" timeOffset="33060.58">14771 7886 302 0,'76'-20'247'16,"-77"20"51"-16,-3 0-44 15,-3 1-61-15,-1 1-35 16,-6 1-37-16,-1 4-5 16,-3-2-15-16,-3 2-1 15,1-2-10-15,-1 2-9 0,-2 1-15 16,0-1-8-16,-2 5-16 16,-1 0-5-16,6 8-12 15,-1 2-6-15,5 2-9 16,-1-1-2-16,4 0-4 15,3 0-1-15,7-5 0 16,3 2-1-16,10-3 1 16,6-3 1-16,12 0 0 15,9-2 0-15,4-4 0 16,2-3 1-16,4-1-1 16,-4-11 1-16,-3-1 0 15,-1-1 0-15,-6-6 2 16,-1 3 0-16,-7-6-1 15,-3-4-1-15,-2-2-1 16,0 2 1-16,-7-2 9 16,3 3 4-16,-6-1 3 15,-7-1 3-15,-5 0 5 16,-5 0 2-16,-8 1 8 16,-4 1 1-16,-3 6-10 0,-5 1-3 15,-3 4-10-15,1 4-5 16,-4 6-5-16,0 0-1 15,-1 7-3-15,1 2-1 16,4-2 1-16,6 3-2 16,8 2 0-16,3 0-1 15,6 3 14-15,4 0-33 0,7-4-101 16,6-1 89-16</inkml:trace>
  <inkml:trace contextRef="#ctx0" brushRef="#br0" timeOffset="34416.365">21326 7856 590 0,'0'-2'363'16,"-2"1"-65"-16,-3 1-86 15,4 0-33-15,0 0-52 16,0 0-8-16,-16 3-13 15,-28 9-7-15,28-7-12 16,-1 3-7-16,-1 0-19 16,1 2-8-16,-2 2-17 0,0 2-6 15,0 6-11-15,1 1-5 16,0 4-4-16,2 2-1 16,0-1 0-16,0 3-1 15,11 0-1-15,-3-4-2 16,9 3-1-16,0-5 0 15,4-2 0-15,4-4 1 16,7-1 0-16,2-3 2 0,6-8 1 16,3-1-2-16,4-4 2 15,1-2-2-15,8-10-2 16,5 4 1-16,1-8-1 16,2-4-1-16,-7 5 0 15,-5-7-1-15,-10 2 0 16,-5 3 0-16,-6-4 1 15,-1 5 1-15,-5-4 10 16,-3 0 10-16,-7-4 11 16,0-4 5-16,-8 0-4 15,1 0-8-15,-4 7-11 16,-11 4-4-16,1 2-5 16,-8 4 0-16,-2 5 1 15,2-1-1-15,-6 4 2 16,2 2 0-16,3 1-2 15,0-1-1-15,6 0-4 16,3 0 0-16,5 1 11 0,4 3-14 16,7 1 128-1,3 1-93-15</inkml:trace>
  <inkml:trace contextRef="#ctx0" brushRef="#br0" timeOffset="37245.19">2874 9048 447 0,'-40'-12'283'0,"35"12"-4"0,3 0-36 15,3 0-62-15,-1 0-18 16,0 0-18-16,0-1-10 16,0 0-10-16,0 0-3 15,8 0-17-15,4 0-8 16,-2 0-20-16,28-5-9 15,-24 9-18-15,2 3-6 16,4 3-7-16,2 0-5 16,3-1-5-16,4-2-4 15,1-4-6-15,-3-2-3 0,7-2-5 16,-5-3-1-16,0 1-3 16,-5-2 0-16,-9 2-1 15,0-1-1-15,-8 1 1 16,2 2-18-16,-8 0-83 15,2 2-61-15,2 0 89 16</inkml:trace>
  <inkml:trace contextRef="#ctx0" brushRef="#br0" timeOffset="37733.238">4010 8963 829 0,'2'-6'480'0,"-2"0"-101"0,1 5-142 16,-1-2-41-16,-1 3-76 16,0 0-20-16,0 0-26 15,-1 0-9-15,-10 5-11 16,-4 1-6-16,-31 22-12 15,24-15-6-15,-3 3-11 16,-4 2-4-16,-2 2-6 16,4-1-1-16,-2 1-4 15,3-1-1-15,2-4-1 16,-3-1 0-16,2-2 1 16,1-5 7-16,-2-3-56 15,4 1-53-15,5-4-136 16,5-1-131-16,7-3 229 15</inkml:trace>
  <inkml:trace contextRef="#ctx0" brushRef="#br0" timeOffset="38070.45">3687 8926 810 0,'3'-3'457'0,"-1"-1"-123"0,4 4-98 15,-6 0-40-15,0 0-70 16,0 0-19-16,7 4-32 16,-1-1-8-16,-1 16-12 15,30 34-3-15,-30-32-1 31,-3-12-1-31,1 2-7 0,2 32-5 0,6 0-11 16,-2-4-5-16,1-17-9 16,9 0-2-16,-4-8-3 15,7-2 0-15,0-7 2 16,2-5 0-16,8-6-43 16,-1-6-47-16,6-2 50 15</inkml:trace>
  <inkml:trace contextRef="#ctx0" brushRef="#br0" timeOffset="39032.583">2945 10536 905 0,'21'-46'457'0,"-21"42"-164"0,3 3-29 16,23 0-95-16,-28 1-35 16,1 2-32-16,-2 1-16 15,2-3-15-15,0 0-10 16,-2 3-20-16,-5 8-9 16,7 0-14-16,-16 28-5 15,11-30-6-15,-6 0-1 16,4 1-3-16,13-3 1 15,-11 0-2-15,7 1 1 0,-1-6 0 16,-4-2-31-16,6-3-111 16,-2 2-47-16,0 0 96 15</inkml:trace>
  <inkml:trace contextRef="#ctx0" brushRef="#br0" timeOffset="39968.208">3753 10280 406 0,'-1'-1'244'16,"0"0"0"-16,0 0-13 0,0 0-20 15,0-1-12-15,0 1-30 16,0 1-12-16,0 0-29 16,1 0-14-16,-2 0-29 15,1 4-13-15,-2 9-22 16,-1-7-7-16,-25 34-12 16,17-30-4-16,-1-3-7 15,4 4-4-15,-2-6-4 16,4 1-3-16,0-1-2 15,7-2-1-15,-2-3-1 16,4-2 0-16,-2 1-3 16,0-1 0-16,0 1-2 15,9-7-1-15,8-8 0 16,34-25-2-16,-23 24 0 16,3 4-1-16,5 1 0 15,3 6 0-15,-1 6 2 16,-2 0 2-16,-9 6 0 0,-5 4-1 15,-10 1 1-15,-2 7-1 16,-7 2 1-16,-5-3 1 16,-9 5 3-16,-2 1 1 15,-10 2 4-15,-2 5 2 16,-10-2 3-16,-2 0 0 16,-6-4 0-16,5 0 0 15,-2-2-2-15,-3-2 0 16,7-1-2-16,-8-6-1 15,11-9-1-15,3-1-2 0,-6-9-2 16,16-4 0-16,8-5-2 16,0-4-1-16,20 3-3 15,-6 0-2-15,4 2-3 16,7 4 1-16,-1 0 0 16,0 3 2-16,3 4 0 15,0 0 0-15,2 3 2 16,2 3 0-16,0 4 1 15,2 2 0-15,1 6 0 16,-4-1 0-16,5 5 1 16,-7 1 0-16,-2-1 0 15,2 2 0-15,-6-5 1 16,4-3 0-16,1-7-8 16,0-4-42-16,7-3-113 15,2-5-80-15,4-8 135 16</inkml:trace>
  <inkml:trace contextRef="#ctx0" brushRef="#br0" timeOffset="40812.087">4641 10180 911 0,'-1'-3'475'0,"-11"0"-126"15,-1 2-78-15,-12 3-67 16,0 1-45-16,-3 3-45 15,-1 0-20-15,4 0-31 16,0 5-10-16,-1-6-18 16,1 3-6-16,1-2-11 15,3 0-4-15,7 3-7 16,1-2-2-16,5 2-2 16,-1-2-1-16,2-2 0 0,0 3-1 15,1-4 0-15,-2 6 0 16,3 1-1-16,3-1 1 15,-3 2 0-15,0-5 0 16,0 0 1-16,-3 1-2 16,8 3 1-16,-5-4 0 15,0 3-1-15,-4-2 1 16,-2-4 0-16,6 5 0 16,-4-3-1-16,5 1 0 15,-1-3 0-15,-3-4 0 0,8 4 0 16,1-4 0-16,3 0 0 15,-4 0 0-15,0-1 0 16,7 0-1-16,14-1-1 16,27-4 0-16,-11 5 0 15,-5-1 0-15,1-4 1 16,5 9 0-16,-9 0 1 16,-1-1 0-16,1 11-1 15,-6-4 1-15,-6 6-1 16,-3 6 0-16,-6-2 1 15,-6-1 0-15,-7 3 0 16,0 2 0-16,-9 1 0 16,-1 2 1-16,-4 0 1 15,-6-6 1-15,-1-1 0 16,-5-3 2-16,1-5-1 16,0 0-1-16,0-2 0 15,7 0 0-15,-1-6-1 16,0-3 0-16,4 0-1 0,-2-3 1 15,3-4-1-15,1 0 0 16,0-7 0-16,0-2 4 16,1-10-33-16,0-5-27 15,5-1-88-15,2 3-81 16,7 8-442-16,4 5 444 16</inkml:trace>
  <inkml:trace contextRef="#ctx0" brushRef="#br0" timeOffset="41263.936">4921 10421 600 0,'-77'-7'359'16,"75"7"-22"-16,5 4-49 16,1-3-59-16,-4-1-34 15,0 0-52-15,15 3-20 0,11 3-33 16,32 1-11-16,-22-3-19 16,3 0-10-16,0-4-18 15,-5 0-8-15,-10-5-13 16,-6 2-3-16,-6 2 9 15,-3-3-25-15,-4 4-86 16,-2-3-118-16,-1 4 123 16</inkml:trace>
  <inkml:trace contextRef="#ctx0" brushRef="#br0" timeOffset="41637.918">5791 10360 938 0,'10'-1'496'16,"-10"-3"-94"-16,-2 4-127 15,-4 0-64-15,5 0-39 16,0 0-58-16,-10 3-15 16,-13 7-36-16,-29 18-14 15,24-10-20-15,-4 1-7 0,-4-2-11 16,-3 0-2-16,-2 0-4 16,0 1-2-16,6 2-1 15,3-1 0-15,2-5-1 16,1 0 3-16,-1-4-40 15,2-6-36-15,1-1-95 16,12-3-65-16,0-5 143 16</inkml:trace>
  <inkml:trace contextRef="#ctx0" brushRef="#br0" timeOffset="41949.116">5460 10373 815 0,'-6'-1'454'0,"6"1"-44"0,-1 3-118 16,1-3-62-16,0 0-41 15,0 0-65-15,1 12-17 16,14 7-34-16,28 28-9 15,-21-24-14-15,3 0-2 16,4-6-13-16,6 3-7 16,5-3-11-16,1 0-6 15,0-4-4-15,-4 0 6 16,-8-6-19-16,-3-5-45 0,-1-2-147 16,3-4 127-16</inkml:trace>
  <inkml:trace contextRef="#ctx0" brushRef="#br0" timeOffset="44299.142">14708 9148 598 0,'57'-6'344'0,"-57"2"-54"16,2 2-42-16,2 0-59 15,-4 2-38-15,0 0-47 16,0 0-15-16,0 0-18 16,0 0-3-16,-1 0-1 15,0 0 1-15,-2 7-7 16,-6 7-5-16,-30 30-10 16,13-26-6-16,-7-2-14 15,-1 2-6-15,-4-3-8 16,2 3-2-16,7-2-4 0,-2-3-1 15,7-1 0-15,2-5-2 16,2-3-1-16,3-3 4 16,6-2-30-16,4 2-43 15,10-6-103-15,3-1-76 16,3-6 146-16</inkml:trace>
  <inkml:trace contextRef="#ctx0" brushRef="#br0" timeOffset="44581.965">14486 9151 560 0,'-3'0'435'16,"10"2"31"-16,2 3-165 16,-2 0-43-16,0-5-78 15,0 3-26-15,8 5-39 16,4 2-21-16,12 10-33 15,7 2-11-15,-1 1-12 16,1 0-5-16,-4-6-7 16,-3-2-4-16,-2 0-8 15,0-2-3-15,-4-4-2 16,-1-2-1-16,-3-6 0 16,1-2 7-16,0-1-39 0,-2-3-30 15,3 0 34-15</inkml:trace>
  <inkml:trace contextRef="#ctx0" brushRef="#br0" timeOffset="45512.725">21230 9314 602 0,'85'-35'366'0,"-86"30"8"0,-3-1-90 15,0-1-63-15,-1 5-31 16,0 2-66-16,-4 2-17 15,-1 4-24-15,-4-5-7 16,-8 5-9-16,1 2 0 16,-7 1-16-16,-2 5-8 15,-4 1-16-15,-3 2-7 0,-1 2-9 16,-4-1-3-16,-1-2-3 16,1-2-1-16,0-3 0 15,6-1-1-15,6-3-1 16,-1-2 2-16,9-2-25 15,3-3-32-15,11-4-92 16,4-1-56-16,10-3 119 16</inkml:trace>
  <inkml:trace contextRef="#ctx0" brushRef="#br0" timeOffset="45832.947">20876 9296 908 0,'64'-68'465'0,"-64"67"-140"0,5 1-60 16,3 4-68-16,-2 3-43 16,3 2-43-16,0 3-16 15,5 4-32-15,3 4-14 16,5 3-16-16,2 5-2 15,1-2 0-15,0 2-1 16,5-1-7-16,-3-2-3 16,1-3-9-16,-4-3-2 15,0-2-3-15,-2-3 1 16,-3-4 12-16,3-2-28 0,-8-10 324 16,-1-5-236-16</inkml:trace>
  <inkml:trace contextRef="#ctx0" brushRef="#br0" timeOffset="46848.899">14051 9048 707 0,'-3'-29'365'0,"3"29"-97"16,-2 1-40-16,4 1-67 16,-2-2-24-16,0 0-36 15,0 0-13-15,0 5-16 16,1 13-6-16,-2 31-14 15,-3-26-5-15,2 3-15 16,-9-1-5-16,5-1-8 16,-5-2-4-16,-2-3-6 15,9 1-2-15,-2-3-2 16,4-3 0-16,-1-7 16 16,-2-1-22-16,4-7-87 15,0 1-53-15,1-8-268 16,3-3 256-16</inkml:trace>
  <inkml:trace contextRef="#ctx0" brushRef="#br0" timeOffset="47101.297">13991 9196 516 0,'-12'-77'338'0,"6"76"7"0,8 3-50 16,-5-4-69-16,3 2-39 15,0 0-45-15,0 0-19 0,0 0-23 16,0 0-13 0,11 2-27-16,7 3-11 0,36 5-15 15,-20-8-7-15,0-3-8 16,0-4-4-16,-8-1-8 16,2 3-1-16,-5-3 8 15,-2 4-34-15,-3-3 398 16,-4 2-286-16</inkml:trace>
  <inkml:trace contextRef="#ctx0" brushRef="#br0" timeOffset="48400.619">20317 9175 668 0,'84'-27'395'0,"-85"22"-6"15,6 5-105-15,-5-2-89 16,0 2-45-16,0 0-74 15,0 0-17-15,0 0-11 16,0 0-5-16,0 0-11 16,1 7-4-16,2 9-7 15,7 28-2-15,-13-20-6 16,-2-1-3-16,-2-1-4 16,-9-1-2-16,9-1-1 15,-3-2 0-15,-3-3 0 16,-2 1 0-16,-1-4-1 0,0-5 6 15,4 1-37-15,3-6-55 16,3-5-145-16,4-4 138 16</inkml:trace>
  <inkml:trace contextRef="#ctx0" brushRef="#br0" timeOffset="48664.09">20268 9291 610 0,'-19'-45'453'16,"15"40"30"-16,4 0-192 16,6 7-33-16,3-2-88 15,4-2-30-15,6-1-36 16,2-1-15-16,8-3-28 15,3 3-12-15,0 1-21 16,-5-4-8-16,6 3-11 16,-3-5 0-16,2 3-13 15,2 2-36-15,-11-4 29 16</inkml:trace>
  <inkml:trace contextRef="#ctx0" brushRef="#br0" timeOffset="49697.52">14344 10459 599 0,'3'-7'367'16,"-3"2"7"-16,1 0-93 15,0 1-64-15,3 4-45 16,-1 1-71-16,-3-1-12 0,0 0-15 16,-1 0-1-16,-3 8 1 15,-7 10-3-15,-27 28-12 16,8-26-7-16,2 2-14 15,-1 3-8-15,-4-4-12 16,4-2-5-16,-5 2-6 16,2-7-2-16,9-1-1 15,1-3-1-15,9-5-11 16,4-1-40-16,2-5-100 16,4-7-52-16,9-3 109 15</inkml:trace>
  <inkml:trace contextRef="#ctx0" brushRef="#br0" timeOffset="49982.337">14127 10464 864 0,'4'-2'514'0,"-1"-3"-87"16,7 3-147-16,4 1-39 15,2 5-87-15,1 2-37 16,4 7-50-16,2 2-20 16,3 7-21-16,4 0-4 15,-4 1-7-15,6 2-1 0,-2-5-4 16,1 1-1-16,0-4-3 16,-8-6 0-16,2-2 13 15,-1-5-24-15,3-4-467 16,11-4 355-16</inkml:trace>
  <inkml:trace contextRef="#ctx0" brushRef="#br0" timeOffset="50844.222">20928 10591 1016 0,'49'-7'485'0,"-49"9"-205"15,0 1-29-15,-3 3-71 16,-2 4-34-16,-7 2-36 15,-7 5-18-15,-2 0-31 16,-6 1-14-16,-2 5-20 16,-2-3-9-16,-6 2-9 15,2 1-2-15,-1-2-4 16,0-2 0-16,1-5 0 16,0-2 9-16,6-3-60 15,2 0-51-15,5-7-246 16,8-2 214-16</inkml:trace>
  <inkml:trace contextRef="#ctx0" brushRef="#br0" timeOffset="51137.214">20688 10553 1116 0,'4'-3'513'16,"1"8"-212"-16,3 0-61 0,4 5-61 16,3 8-38-16,3 5-54 15,1 5-16-15,5 8-22 16,3 0-9-16,2 4-14 16,1-3-4-16,-1 0-10 15,0-6-3-15,-6-6-2 16,-3-2-2-16,-7-14 12 15,1 3-27-15,2-9-9 16,10 4 14-16</inkml:trace>
  <inkml:trace contextRef="#ctx0" brushRef="#br0" timeOffset="55964.859">23962 8149 210 0,'78'-93'141'0,"-77"86"17"16,2 2 0-16,2 0-2 15,-2 0-4-15,0 0 0 16,0-1 3-16,5 2 1 15,-5-4 4-15,6 4-5 0,-1-3-7 16,-5 1-12-16,5 3-10 16,-6-2-19-16,-1 4-12 15,-1 2-24-15,-1-1-10 16,0 0-19-16,0 0-4 16,-6 10-6-16,-5 10-4 15,-14 30-5-15,13-26-2 16,1 4-7-16,-3-2 0 15,-3 0-2-15,0 0-2 16,0 1-2-16,-2 1-1 0,1-3-2 16,1 0-2-16,2-3 1 15,3-4-1-15,3-6 1 16,2-3-1-16,6-4-18 16,-1-3-33-16,6-3-87 15,-3 0-64-15,0 0 117 16</inkml:trace>
  <inkml:trace contextRef="#ctx0" brushRef="#br0" timeOffset="56482.1">24204 8294 553 0,'43'33'396'0,"-43"-26"14"15,-5-5-146-15,5 1-34 16,2-3-74-16,-4-1-29 16,1-1-42-16,0 1-16 15,0 0-9-15,0 0-3 16,0 0-8-16,0-2-5 15,0-12-15-15,3-29-6 0,7 21-11 16,4-1-3-16,3-9-3 16,5-6-2-16,4-7 0 15,0-7 0-15,7-3-2 16,2-2 0-16,0 6 0 16,1 4 2-16,0 9 5 15,-1 4 0-15,0 9 3 16,-1 0-3-16,-2 9-3 15,-3 2-1-15,-2 1-2 16,-6 7-1-16,-3 2-1 16,-6 2 0-16,1 7-1 15,4 3 0-15,-4 5-1 16,6 5 1-16,-5-5 5 16,-4 1-7-16,3 1-58 15,-4-1-43-15,0 1-113 16,-3 1-127-16,-5-1 224 0</inkml:trace>
  <inkml:trace contextRef="#ctx0" brushRef="#br0" timeOffset="56775.542">24342 8017 637 0,'-11'4'431'16,"6"-3"-2"-16,5-1-175 15,1-1-26-15,-1 0-69 16,0 1-23-16,10-1-31 16,13-3-12-16,33-10-18 15,-24 5-8-15,1 2-22 16,0 0-11-16,-5 4-18 15,-3-2-5-15,-7 3-12 16,1 0-34-16,-9 0-117 16,2 6 492-16,-5-2-298 15</inkml:trace>
  <inkml:trace contextRef="#ctx0" brushRef="#br0" timeOffset="57836.52">25781 7918 479 0,'12'-1'299'0,"-8"-1"-9"15,7 1-33-15,-6-4-49 16,-5 0-37-16,7 4-50 16,-7-3-18-16,0 1-17 0,0 3-3 15,-1-1 1 1,1 1-3-16,0 0-5 0,-1 0-3 15,0 0-6-15,-6 0-4 16,-13 2-15-16,-31 6-10 16,24 0-14-16,-7-4-6 15,2-1-10-15,1 0-2 16,3-2-2-16,-1 0-1 16,5 1-1-16,3 2 0 15,4 2-1-15,2 0 0 0,4 3-1 16,-1-1 0-16,1-2 0 15,2 3 0-15,1 1 0 16,2 0-1-16,0 2 1 16,0 1 0-16,-2-1 0 15,2 5 0-15,-7-1 0 16,3 1 0-16,-1 5 1 16,-5-6 0-16,4-2 0 15,-2-1-1-15,0-3 1 16,5 5-1-16,2 3 0 15,1-2 0-15,-1 1 0 16,-1-5 0-16,0 0-1 16,0-1 1-16,2 2 0 15,1 1-1-15,1-2 1 16,3 0 0-16,-3-1 0 16,-3-3-1-16,-1 0 0 0,4 1 0 15,2 3 0-15,2-1-1 16,0 1 2-16,0 0-1 15,-6-4 1-15,4 3 0 16,-1 1-2-16,-3-1 1 16,7 2 0-16,-1-5 0 15,6-2 0-15,0 0-1 16,1-1 0-16,-3 0 0 16,4-2 1-16,-6-3-1 15,11 1 2-15,0-1 0 0,9-1 0 16,6-1 2-16,0-4 7 15,3-4 1-15,-6 1 2 16,0 2 0-16,-6 3-6 16,-2 1-2-16,-2 2-1 15,-5 1-1-15,-4-1 0 16,-3 2 2-16,-3 2-32 16,0-3-34-16,-1 0-98 15,0 0 68-15,0 0 36 16</inkml:trace>
  <inkml:trace contextRef="#ctx0" brushRef="#br0" timeOffset="61042.415">26161 8070 617 0,'8'-7'389'16,"-1"-6"-52"-16,-2 4-86 15,1-2-29-15,-3 5-71 0,2 3-28 16,-1 4-42-16,-1 0-15 15,-3-1-22-15,0 0-8 16,-1 0-12-16,-2 9-4 16,-7 14-2-16,-15 31-2 15,10-22-5-15,-3-1-1 16,1 1-3-16,-4 0-1 16,-2-7-1-16,2 1 0 15,1-5 0-15,3-3-1 16,4 0 0-16,-1-3 0 15,3 0 2-15,4-2-1 0,1-8-15 16,2-2-16-16,4-6-52 16,2-1-49-16,-2 3-183 15,0 0 200-15</inkml:trace>
  <inkml:trace contextRef="#ctx0" brushRef="#br0" timeOffset="61748.32">26117 8050 799 0,'22'-43'397'0,"-24"40"-132"0,2 0-34 16,5-1-65-16,-5 3-30 16,0 0-31-16,11-2-11 15,10-2-19-15,29-4-7 16,-19 9-20-16,0 0-8 16,6 2-13-16,-3 0-5 15,-1 2-10-15,0 2-4 0,-5 2-2 16,-2 1-1-16,-9 1-2 15,-9-1 1-15,-8-2 2 16,-5 2 0-16,-13 1 1 16,-6 0 0-16,-6 1-1 15,-1 0 0-15,-1-1-1 16,4 1 0-16,-4-5-2 16,0-1 0-16,6-2-1 15,2-3 0-15,13 1 1 16,3-2-1-16,11 1 0 15,5-2-1-15,7-4-1 16,8 3-1-16,4 0-1 16,1 3 2-16,5 2-1 15,-2 4 0-15,-1 2 0 16,-2 3-1-16,-4 4 1 16,-4 3 0-16,-9 3 1 0,-6 0 0 15,-8 2 1-15,-7 3 2 16,-9-6 2-16,1 6 7 15,-11-6 18-15,4-1 9 16,2-3 11-16,-9-9-2 16,5-3-11-16,-9 1-6 15,-3-4-11-15,1-1-4 16,3-7-6-16,1-3-1 16,7-2-3-16,5-1-1 0,5 0-1 15,5 4 0-15,7-3-22 16,3 5-25-16,2-5-71 15,4-3-59-15,9-2 106 16</inkml:trace>
  <inkml:trace contextRef="#ctx0" brushRef="#br0" timeOffset="62482.03">26890 7917 569 0,'-70'-53'350'0,"63"55"-55"16,7-1-72-16,-4-1-28 15,5 2-46-15,-1-2-16 16,0 0-16-16,0 0-7 16,9 0-10-16,13 1-7 0,29 2-17 15,-16 3-7-15,7-5-10 16,2 1-5-16,5 5-12 15,-4-2-5-15,-8 5-12 16,-5 0-7-16,-10 1-8 16,-7 0-2-16,-6 0-1 15,-4 3-1-15,-5-1-1 16,-3 1 1-16,-4 3-1 16,-3-2 1-16,-1 4 1 15,3 1-1-15,-4 1 1 16,4 4 1-16,-1-4 0 15,0 2-2-15,7 1-1 16,-2-3-2-16,2 4 0 16,1-4 0-16,1 3-1 15,0-2 0-15,0 0-1 16,0 4 1-16,-7-4-1 16,0 4 1-16,-3 0 0 0,-2-2 0 15,-2 0 1-15,-2 0-1 16,-2-2 1-16,1 0-1 15,-3-1 2-15,-4-4 0 16,-1-4 2-16,-7-4 0 16,-1-2 2-16,2-3-1 15,-3-2 0-15,0 0 1 16,1-5 1-16,0-1 0 0,5-10-2 16,2 1-1-16,9 2-2 15,3 2-10-15,5 2-51 16,4 4 27-16,8 0 5 15</inkml:trace>
  <inkml:trace contextRef="#ctx0" brushRef="#br0" timeOffset="65068.52">27841 7949 398 0,'50'-30'296'16,"-46"30"45"-16,-4-2-71 15,6 1-64-15,-6 0-25 16,0 0-29-16,0 0-11 0,3 1-21 15,7 0-9-15,2 0-17 16,21 5-6-16,-23 3-16 16,-1 2-10-16,2 5-10 15,10 6-4-15,4 1-5 16,6 3-4-16,10-1-9 16,0-2-5-16,5 0-8 15,1-4-2-15,-4 0-3 16,-2-5-2-16,-13-8-1 15,0 3-2-15,-11-7 1 16,-1 3 0-16,-5-2 1 16,-3-8 2-16,-2 5-1 15,-1-2 0-15,-3 1-3 16,-2 2-2-16,0 0 0 16,-1-1-3-16,0 1 1 15,-1 0-2-15,1 0 0 16,0 0 1-16,0 0 0 0,-3 4 0 15,-8 3 0 1,-7 0-1-16,-30 36 0 0,28-27 1 16,-3 3-1-16,-2 3 0 15,-10-3 1-15,-1 4 0 16,-1 3 1-16,1-2 0 16,3 0 0-16,-1-2 0 15,2 0-1-15,4-1 1 16,2 1-1-16,3 0 0 15,10-4 0-15,-5 0 0 0,4-8-1 16,4 1 1-16,-2-2 3 16,4 0-6-16,4 0-31 15,-2-4-31-15,4-5 1 16,6 0-36-16,-1-10 66 16</inkml:trace>
  <inkml:trace contextRef="#ctx0" brushRef="#br0" timeOffset="66536.881">29455 7909 673 0,'4'-6'390'0,"-7"-2"-44"16,3 7-56-16,-3-1-73 0,-1-1-40 16,3 3-64-16,0-1-24 15,-1 1-38-15,1 0-12 16,0 0-11-16,0 0-2 15,-3 16-1-15,-12 33-2 16,7-19-2-16,-6 4-3 16,-5 5-3-16,-6 0-2 15,1 0-4-15,-1-1 0 16,1-6-2-16,2 3-1 0,0-6-1 16,0-3 0-16,6-2-1 15,3-4 0 1,0-5 1-16,4-4 2 0,-1-7 1 15,2 1 0-15,7-5-19 16,1 0-26-16,1-6-60 16,0 5-64-16,0 0-205 15,0-6 237-15</inkml:trace>
  <inkml:trace contextRef="#ctx0" brushRef="#br0" timeOffset="67030.959">29992 8001 730 0,'9'8'456'15,"-18"-6"-3"-15,-5 3-142 16,-9 2-96-16,-9-1-40 15,-10 1-54-15,1 4-17 16,-8-1-36-16,-3 1-14 16,-3-4-16-16,-2-2-9 15,9 0-11-15,9-1-6 0,5 4-4 16,3-4-2-16,6 3-3 16,-1-5 0-16,7 0-2 15,6 5-1-15,2-3 0 16,6 8 0-16,4-3-1 15,0-2-1-15,6 2-1 16,0-3 0-16,9 6 1 16,-2-2 0-16,4 4 1 15,5 2 0-15,-4 0-1 16,-1-1 1-16,4 5 0 16,-8-2 1-16,2 2 0 15,3 2 0-15,-6-6 1 16,-1 0 1-16,-3-3-1 15,1-3 2-15,-6-3-4 16,6 0-16-16,-6-5-55 16,4-1-37-16,-1-4 180 15,-5-6-84-15</inkml:trace>
  <inkml:trace contextRef="#ctx0" brushRef="#br0" timeOffset="67816.241">30084 8315 1057 0,'2'-12'507'0,"1"5"-184"16,-3-1-57-16,4 6-82 16,-2 0-36-16,-4 4-53 15,2-2-26-15,-2 0-21 16,-3 12-4-16,-7 12-6 15,-22 30-3-15,16-18-8 16,-5-1-2-16,2 3-7 16,-1 4-2-16,-4-3-7 15,6 6-3-15,-2-5-1 0,3-3-2 16,1-5 0-16,-1-5 0 16,3-4 0-16,-1-2 0 15,5-8 0-15,2-2 2 16,5-8 4-16,4-1 0 15,3-5-3-15,-2 2-3 16,0 0-12-16,9-21-9 16,20-32-18-16,-9 23-12 15,5-7-20-15,1-6-8 0,7 0 7 16,0 4 7-16,5 9 28 16,-3 3 12-16,0 10 12 15,2 4 3-15,-11 11 0 16,-2 4-1-16,-6 9 2 15,-5 3 2-15,-6 5 4 16,6 5 2-16,-10 5 11 16,0 4 5-16,-8 0 9 15,-4-4 5-15,-3 1 8 16,-3 0 1-16,4-1 5 16,-5-3 0-16,-4-5-9 15,-2-6-1-15,-5-3-3 16,-4-4-3-16,-2-3-1 15,-3-5-5-15,-1-3-10 16,3-2-4-16,0-4-5 16,2 0 0-16,8 2-2 0,2 1-1 15,7 1-19-15,5 3-17 16,5-6-61-16,3 3-26 16,8-8 73-16</inkml:trace>
  <inkml:trace contextRef="#ctx0" brushRef="#br0" timeOffset="68216.231">31150 8151 953 0,'0'5'513'16,"-11"-2"-144"-16,0 10-121 15,-10-1-35-15,-9 6-51 16,-1 2-17-16,-6 3-43 15,-2 4-24-15,-9 0-34 16,-1 1-13-16,3 2-15 16,-3-3-5-16,7-3-5 0,4 2-2 15,4-10 1-15,7-2-4 16,6-8-35-16,7-6-29 16,10-5-89-16,7-5-80 15,5-8-255-15,3 1 309 16</inkml:trace>
  <inkml:trace contextRef="#ctx0" brushRef="#br0" timeOffset="68468.511">30805 8203 713 0,'-2'2'471'16,"2"2"-20"-16,0 3-148 15,3 8-37-15,1-1-71 16,1 4-33-16,4 7-50 15,0-2-24-15,2 7-33 16,-2-3-12-16,1-3-19 16,1 3-6-16,1-4-8 15,0-4-1-15,3-1 0 16,-1-8-9-16,6-6-26 16,-1-5-34-16,6-8-80 15,2-4 434-15,0-7-249 16</inkml:trace>
  <inkml:trace contextRef="#ctx0" brushRef="#br0" timeOffset="68798.541">31658 8070 1055 0,'-3'-2'579'0,"6"6"-134"0,-5 1-188 16,1-5-44-16,0 0-75 15,-4 13-25-15,-5 16-48 16,-13 31-18-16,5-24-22 16,0 0-7-16,1 0-7 15,-3 4-2-15,-2-4-2 16,0-2-1-16,1-3-1 15,0-2-1-15,5-6 1 16,2-3-5-16,5-13-29 16,3-2-27-16,9-11-84 15,6-7 5-15,16-6 75 16</inkml:trace>
  <inkml:trace contextRef="#ctx0" brushRef="#br0" timeOffset="69831.772">32140 8119 1318 0,'-22'8'651'0,"3"6"-234"16,-7-4-177-16,2 5-44 15,-5-5-70-15,-3 2-25 16,4 1-44-16,4 5-15 15,4 8-24-15,-1-6-5 0,2 6-6 16,1-6-3-16,-1 4 0 16,2 2-1-16,4-5-1 15,2 5 0-15,7 1 0 16,3-4 0-16,3-1 0 16,6-2 0-16,1-8-1 15,4-2 1-15,3-5 0 16,1-4 0-16,7-3-2 15,-3-8-3-15,8-5-8 16,3-5-3-16,3-4-3 16,6-1-1-16,-1-3 5 15,-6 1 2-15,-7 2 5 16,-9 1 3-16,-6 4 3 16,-4 4 1-16,-8 0 0 15,-4-2-1-15,-15 6-1 16,-1-6-1-16,-8 4 0 15,2 8 0-15,4-1 1 0,-2 0 0 16,6 3 1-16,4-1 1 16,4 4 0-16,4-2 0 15,3 2 0-15,0-3-1 16,11 4 0-16,3 2 0 16,9-2 0-16,3 2 0 15,4-4 0-15,6 0-1 16,3-2 1-16,7-2-1 0,4-2 0 15,5 6 1-15,4 2-1 16,-8 1 0-16,-5 4-1 16,-11 5 2-16,-11 2 5 15,-6 3 3-15,-10 4 7 16,-6-7 1-16,-10 4 2 16,-1 3 0-16,-8-1-1 15,1 5-2-15,-5 1-3 16,-1 0 0-16,2 1-4 15,0 0 0-15,7 1-2 16,0-2-2-16,1-1-1 16,7 1 0-16,6-3-1 15,1-3 0-15,10 0 0 16,2-4 1-16,1-2-1 16,8 0 1-16,10-5 0 15,-3-3 0-15,10-7-1 16,2-2-1-16,-2-6 0 0,4-2-1 15,0-3-1-15,-3-6-1 16,-3 2 0-16,-9-5 1 16,1-6 1-16,-1 0 1 15,-1-4 0-15,3 2 0 16,-11 7-1-16,-5 1 0 16,-4 7 0-16,-6 1 2 15,-8 3 0-15,-6 2 0 16,-16 2 0-16,0-4-1 15,-5 0-1-15,-2-2 1 0,-1-7 0 16,-5 5 0-16,1-5 0 16,-3 3 0-16,0-2-1 15,4 0 3-15,-1 6-29 16,11-2-19-16,5 13-37 16,4-3-3-16,9 7 53 15</inkml:trace>
  <inkml:trace contextRef="#ctx0" brushRef="#br0" timeOffset="75017.601">32979 8757 620 0,'93'-52'367'16,"-88"49"-74"-16,-4 0-56 15,-2 0-18-15,0 3-56 16,0-1-22-16,0-1-40 0,-3 2-15 16,-6 3-16-16,-1 1-6 15,-30 27-11-15,29-15-7 16,-4 2-18-16,-1-2-6 15,2 0-10-15,0-2 10 16,0 1-27-16,5 4 1 16,7-2 4-16</inkml:trace>
  <inkml:trace contextRef="#ctx0" brushRef="#br0" timeOffset="76304.086">23663 9157 545 0,'91'-58'332'15,"-89"51"-20"-15,0 0-29 16,-3 1-64-16,4 3-26 15,-1 0-42-15,-2 2-20 16,0 1-38-16,0 0-18 0,0 0-24 16,-1 0-12-16,0 0-10 15,-4 10-7-15,-5 13-7 16,-17 31-2-16,7-21-2 16,6 6 0-16,1 6-3 15,-7-6-1-15,-2 2-1 16,-2-6 0-16,-5-3 1 15,9 2-1-15,2-5 0 16,0-4 1-16,6-9 2 16,0-5-8-16,5-11-62 15,4-7-50-15,3-6-207 16,4-6 199-16</inkml:trace>
  <inkml:trace contextRef="#ctx0" brushRef="#br0" timeOffset="76548.504">23589 9171 936 0,'0'1'458'16,"9"5"-163"-16,-3-7-33 16,7 2-76-16,0 2-34 15,9-3-45-15,0 5-16 16,4-2-30-16,5 2-12 15,-2 0-21-15,2-1-9 16,-6-2-6-16,-3-1 3 0,-8-6-27 16,0 4-40-16,-4-4-121 15,-3-6 157-15,3-1-30 16</inkml:trace>
  <inkml:trace contextRef="#ctx0" brushRef="#br0" timeOffset="77400.791">24201 8860 939 0,'-1'-6'535'15,"-3"3"-111"-15,3 6-166 16,0-3-49-16,0 0-85 15,-5 11-27-15,-8 17-38 16,-13 33-13-16,13-15-13 16,-3 3-3-16,-8 6-8 0,-1 0-1 15,-4-4-6-15,0-2-2 16,1-4-3-16,1 1-1 16,2-7 0-16,-1-2 0 15,3-9 0-15,2-6-1 16,7-9 1-16,3-5 1 15,7-7 0-15,4-4-1 0,7-11-8 16,7-5-5-16,7-13-18 16,6-4-9-16,11-9-21 15,5-3-5-15,9 6 10 16,0 2 10-16,-5 10 23 16,-5 9 7-16,-14 6 3 15,-4 11 0-15,-8 12 3 16,-5 4 3-16,-8 11 6 15,-2 2 6-15,-9 3 12 16,-2 4 3-16,-2-1 2 16,-3-2-2-16,2-4-11 15,5 3-3-15,5-4-6 16,2-1-2-16,-1-2-2 16,-2-6-1-16,4 3-1 15,1-2-1-15,8 1 0 16,5-2 1-16,-4-9-1 15,5 2 2-15,9-7-1 0,-2-2 0 16,15-7-2-16,2-5-3 16,3-5-3-16,3-2-1 15,1-1 2-15,-3-2 3 16,-1 0 1-16,-5-1 0 16,-6-1 2-16,-2 3-1 15,-12-4 0-15,-2 1 1 16,-9-1 2-16,-3 3-1 15,-5 5-1-15,-10 2-1 16,-10 6 0-16,-6 6 0 0,1 8 1 16,-1 2 4-16,3 9 7 15,1 1 0-15,1 0 3 16,5 7 1-16,4-2-4 16,3 2 1-16,6 3-1 15,1-2-2-15,7 6-3 16,4-3-1-16,6-3-1 15,5 1 2-15,5-6 3 16,3-2-19-16,4-5 55 16,-1-6-114-16,-3-7 54 15</inkml:trace>
  <inkml:trace contextRef="#ctx0" brushRef="#br0" timeOffset="77957.139">25380 9129 634 0,'-31'-33'327'0,"28"33"-88"15,-7 1-10-15,-1 6-42 0,3 4-16 16,-1 0-28-16,0 2-16 15,-3 0-38-15,4 4-14 16,-2-2-30-16,8 4-12 16,-1-5-16-16,0-1-4 15,-2-4-4-15,5-4 5 16,-1-3-22-16,1-2-43 16,0 0-147-16,0-1-188 15,0 0 238-15</inkml:trace>
  <inkml:trace contextRef="#ctx0" brushRef="#br0" timeOffset="78194.411">25450 9088 575 0,'-8'5'356'0,"-4"4"-7"15,1-2-61-15,4 3-77 16,-2-2-41-16,7 4-64 15,2 4-26-15,-2-3-31 16,4 0-11-16,-2-2-16 16,0-4-6-16,-2 1-7 15,-1 0-1-15,2 1 5 16,-2-1 2-16,2 1-81 16,-1 0-88-16,0-4 95 15</inkml:trace>
  <inkml:trace contextRef="#ctx0" brushRef="#br0" timeOffset="78550.381">26065 9279 924 0,'-2'-6'511'0,"-4"7"-62"16,-2 5-144-16,-2 0-93 15,-1 8-35-15,-4-1-63 16,-4-1-20-16,0 8-36 16,-7-4-12-16,-3 5-17 15,-3 0-6-15,0-1-9 16,1 2-4-16,0-2-2 15,0 1-1-15,-6-2-1 16,3-3 2-16,5-6-11 16,1-5-32-16,12-5-89 15,3-1-65-15,6-7-188 16,4-7 232-16</inkml:trace>
  <inkml:trace contextRef="#ctx0" brushRef="#br0" timeOffset="78794.931">25762 9228 905 0,'6'4'457'16,"-1"9"-137"-16,-1 1-50 0,0 4-76 16,0 1-38-16,2 5-57 15,-2-1-22-15,10 4-32 16,2 2-12-16,-2-9-16 15,8 3-3-15,-2-3-4 16,0-5 2-16,4 0 2 16,-8-9-9-16,-1-6-70 15,5 0-52-15,-1-7 66 16</inkml:trace>
  <inkml:trace contextRef="#ctx0" brushRef="#br0" timeOffset="79108.599">26647 9102 932 0,'-2'5'482'16,"-6"3"-106"-16,-2 2-137 15,-2 6-86-15,1 5-38 0,-1 0-57 16,-1-3-19-16,7-8-24 31,3-4-4-31,1-1 8 0,-7 9-25 0,6-5-104 16,1-2-95-16,3-13 114 15</inkml:trace>
  <inkml:trace contextRef="#ctx0" brushRef="#br0" timeOffset="79331.485">26778 9105 833 0,'-4'7'495'16,"-3"1"-56"-16,4 6-191 16,1 0-38-16,0 2-74 15,-4 1-32-15,-2-3-54 0,4 2-17 16,0 2-20-16,0-2 14 16,0 1-1-16,-5-4 357 15,-1 2-279-15</inkml:trace>
  <inkml:trace contextRef="#ctx0" brushRef="#br0" timeOffset="80050.056">27496 9362 417 0,'17'-9'334'15,"0"-1"22"-15,-5 3-50 16,-3-2-23-16,-4 2-49 15,-3 0-23-15,-1 3-41 16,-2-2-19-16,1 7-31 16,-1-1-17-16,0 0-27 15,0 0-8-15,-5 10-17 16,-4 7-7-16,-26 30-13 16,16-24-7-16,2 5-9 15,-2 0-3-15,1 0-5 16,2 1 0-16,4-1 0 15,-3-4-1-15,5-1-2 16,4-3-4-16,-3-6-32 16,0-3-32-16,2-8-81 0,1-1-38 15,5-6-495-15,5-1 465 16</inkml:trace>
  <inkml:trace contextRef="#ctx0" brushRef="#br0" timeOffset="80597.435">27923 9290 1200 0,'2'0'542'0,"-2"5"-243"16,-3-2-48-16,3-3-74 15,-1 0-26-15,0 0-45 16,-1 5-19-16,-6 12-26 15,-12 28-8-15,5-25-15 16,2 4-4-16,-2 2-10 16,-2-1-4-16,1 0-8 15,2-2-1-15,0-2-2 16,1 0-1-16,5-8 0 16,1-3-1-16,4-5-1 15,1-3 1-15,4-5-4 16,-2 2-4-16,0 0-12 15,1-4-6-15,16-16-10 16,33-31-6-16,-23 19-16 0,3-3-5 16,1-2-12-16,8 3 5 15,1 3 20-15,-2 1 11 16,3 12 23-16,-6 5 5 16,-4 5 1-16,2 9 1 15,-5 3 6-15,-3 3 11 16,-3 8 21-16,-2 3 10 15,-7 6 10-15,-5 1-2 16,-6 6-6-16,-3-2-4 0,-8-1-7 16,-1 1-5-16,-6 2-11 15,-3-1-4-15,-2 0-4 16,3-4-1-16,4-7-2 16,5-2-16-16,3-9-6 15,2-2 250-15,4-5-186 16</inkml:trace>
  <inkml:trace contextRef="#ctx0" brushRef="#br0" timeOffset="82164.686">29452 9308 695 0,'12'-8'366'0,"-5"0"-78"15,4 4-27-15,-6-4-51 16,-3 3-22-16,-2 5-48 15,-1 0-20-15,1 0-30 16,-1 0-6-16,0 0-12 16,0 3-7-16,-7 10-14 15,-2 7-7-15,-17 31-9 16,9-27-1-16,2 7-8 16,-5 1-4-16,-6 0-7 15,4 3-4-15,-3-1-3 16,-2-3 0-16,6-4-1 15,-1-3 0-15,8-7 1 16,4-1 1-16,4-9-9 16,2-8-25-16,6-3-92 15,1-8-78-15,8-7 114 16</inkml:trace>
  <inkml:trace contextRef="#ctx0" brushRef="#br0" timeOffset="82981.382">29476 9349 567 0,'-69'-26'301'0,"57"24"-62"16,8 2-25-16,1-1-46 15,1-3-24-15,2 3-44 16,0 0-13-16,0 0-12 16,1 0 3-16,14-6 5 15,30-9-4-15,-26 6-14 16,10 7-9-16,0-7-16 15,7 2-8-15,5 5-7 16,-2-1-2-16,3 8-1 16,-6 4-2-16,-4 6-4 15,-8-3-2-15,-13 3-4 16,-6-1 0-16,-8 6 14 16,-7-3 6-16,-10 2 7 15,-5-4 2-15,-11-6-13 16,-1 3-6-16,-5-7-7 0,3 0-3 15,6 0-3-15,2-3-1 16,12 0-1-16,-2-1-1 16,7-1-1-16,4 0-1 15,2-4-1-15,10 3-1 16,3-2-2-16,6 1-1 16,5 1-1-16,2 0 2 15,3 3 0-15,-1 0 0 16,11 7 1-16,-2 2 0 0,5 3-1 15,-2-1 2-15,-5 3-2 16,-4 2 1-16,-8 3 0 16,1 4 0-16,-8 1 1 15,-2-2 0-15,-3 2 3 16,-6-1 8-16,-8-5 21 16,-5 0 9-16,-6-1 15 15,-7-4 1-15,-1 0-8 16,-5-2-6-16,2-5-11 15,-1-1-5-15,-2-5-7 16,9 2-3-16,-11-7-4 16,8-3-3-16,-1-5-2 15,-3-6 0-15,8-1-3 16,4-1 0-16,8 1-4 16,3 0-3-16,9 3-28 15,-1 1-25-15,6 4-75 0,2 2-45 16,7 3 106-16</inkml:trace>
  <inkml:trace contextRef="#ctx0" brushRef="#br0" timeOffset="83469.541">30272 9466 392 0,'-1'0'259'0,"0"0"18"16,0 0-29-16,0 0-42 15,0 0-18-15,0 0-28 16,-1 0-5-16,1 0 3 0,0 0-1 16,1 0 1-16,0 0-7 15,4 0-19-15,19 2-14 16,36 1-29-16,-25-1-13 15,4 0-27-15,3-1-8 16,-4-1-13-16,-2-2-7 16,-8-1-7-16,-4 0-2 15,-5-2-5-15,-9 1 0 16,1 0-1-16,-1 1 0 0,-2 4-26 16,-4 3-30-16,-10 1-83 15,-6-1-52 1,-7 1 111-16</inkml:trace>
  <inkml:trace contextRef="#ctx0" brushRef="#br0" timeOffset="83886.251">31413 9503 872 0,'4'-7'456'0,"-3"3"-89"0,-1-1-76 15,-5 2-55-15,-5 1-29 16,-5 2-57-16,-5 2-32 16,-5 5-43-16,-4 1-17 15,-7 2-25-15,2 3-9 0,-3 3-13 16,3 1-3-16,0 5-3 16,-7-4-1-16,3-1 1 15,-1 1-1-15,3-2 2 16,3 2-1-16,6-8-46 15,4 0-49-15,11-8-97 16,6-5 53-16,13-4 65 16</inkml:trace>
  <inkml:trace contextRef="#ctx0" brushRef="#br0" timeOffset="84171.728">31116 9441 864 0,'-6'1'487'0,"3"3"-99"15,5 2-128-15,-5 1-31 16,7 4-52-16,1 2-18 16,7 5-48-16,10 7-18 15,-1-2-25-15,8 3-12 16,7-1-20-16,-3-3-8 15,13-1-10-15,2-4-4 16,1-6 1-16,-1-5-12 16,-1-3-52-16,-8-5-31 15,-1-6 345-15,-7-4-227 16</inkml:trace>
  <inkml:trace contextRef="#ctx0" brushRef="#br0" timeOffset="85782.829">23767 10281 670 0,'86'-28'373'15,"-85"29"-107"-15,-3 3-76 16,-3-2-33-16,4-2-61 15,0 0-14-15,-2 8-22 16,-4 10-6-16,-5 28-7 16,8-26-2-16,-1-3-5 15,1 0-1-15,-2 1-6 16,3-2-5-16,0-2-8 16,-2-6-3-16,7-1-5 15,-2-6 1-15,4-4 0 16,5-1 0-16,-3-10-3 15,4 0-3-15,3-4-2 0,0-2-2 16,1-2 0-16,-5-4 0 16,-4 1 0-16,-3 2 0 15,-9 9-2-15,-2 4 0 16,-10 7-1-16,0 6-1 16,-8 6 0-16,-4 2 0 15,-3 3 0-15,-1 1-1 16,9 7 1-16,3 2 0 15,-1-1-1-15,-2-1 1 0,2 0-1 16,-2 2 0-16,13 5 0 16,5-3-1-16,0 1 1 15,3-3 1-15,5 3-1 16,4-1 0-16,8-2 0 16,2-3 1-16,8-7 0 15,2-3 1-15,2-7 3 16,5-2 1-16,-5-3 1 15,3-4 0-15,1-3 1 16,-2-4 3-16,3 0-25 16,-6-5-26-16,-2-1 27 15</inkml:trace>
  <inkml:trace contextRef="#ctx0" brushRef="#br0" timeOffset="86867.783">24272 10398 979 0,'61'-63'516'15,"-62"54"-110"-15,1 2-123 16,0 10-96-16,-6-7-39 15,-8 6-52-15,-2 2-21 0,-3 6-24 16,2 4-4-16,-2 2-8 16,0 0-7-16,-5-1-11 15,3 2-5-15,3 7-9 16,-3 3-2-16,5-1-2 16,-2 1-1-16,5-1 0 15,6-6-1-15,3 1 0 16,4 1 1-16,7-2-1 15,2-2 0-15,2-7 0 16,2-2 0-16,-1-10 2 16,4 1-1-16,0-8-2 15,3-4-2-15,0-6-10 16,1-6-5-16,10-4-4 16,-1-3 0-16,8-3 7 15,-5-4 5-15,-4 3 7 16,-2 0 2-16,-8 10 0 15,-5 4 0-15,-9 10-1 0,-4 8 0 16,-6 3 0-16,-3 11 1 16,-4 3 1-16,1 4 3 15,0 5 0-15,0-4 0 16,1 6 0-16,0-1-1 16,2 0 1-16,5 3-1 15,3-3-1-15,1-4-1 16,5 2 1-16,2-4-1 0,5-3 2 15,3 1 0-15,5-9 0 16,1-4 1-16,7-7-1 16,2-5 0-16,5-5-3 15,0-2-3-15,0 0-4 16,-3-2 0-16,3 0 2 16,-6-1 2-16,-4-4 3 15,1 7 1-15,-14-10 1 16,1 2 1-16,-2 4-1 15,-5 0 0-15,0 8-1 16,-6 2 0-16,0 10-1 16,-4 0 0-16,-4 7 2 15,0 3 1-15,-2 7 2 16,0 3 0-16,-2 1 3 16,-1 6-1-16,-7-3 3 15,6 2-1-15,1 2-2 0,2 0 0 16,3-5-2-16,0-2 0 15,2-7 0-15,4-3 0 16,4-6 2-16,0-2 0 16,5-10 2-16,0-5-2 15,6-8-2-15,5-5-2 16,9-7-4-16,2-4-6 16,7-5-14-16,0-2-7 15,2 2-2-15,1 6 5 16,-3 12 11-16,-4 6 7 15,-5 8 2-15,-5 6 1 0,-8 4 3 16,2 7 2-16,-10 7 5 16,1 6 4-16,-4 4 4 15,-3-1 1-15,0 3 1 16,-4 0-1-16,-2-1-4 16,1 2-1-16,-6-2-3 15,3 1 2-15,-4-3 23 16,-1-4 3-16,5-7 227 15,-1-3-182-15</inkml:trace>
  <inkml:trace contextRef="#ctx0" brushRef="#br0" timeOffset="88199.186">25703 10146 681 0,'54'-39'381'0,"-41"29"-65"16,-6 1-25-16,0 3-74 15,-5-1-31-15,0 7-48 16,3 2-18-16,-5 5-24 16,-3 2-8-16,-4 6-15 0,-2 4-9 15,-1 11-17-15,-1 5-7 16,-5 6-7-16,-3 5-2 15,-6-5-6-15,2 2-3 16,-4-2-5-16,3-3-4 16,1-3-2-16,1-1-1 15,3-6-1-15,-1-7-1 16,8-8 1-16,0-3 0 16,6-10 2-16,4-4 0 15,4-7-3-15,6-3-3 0,7-13-5 16,5 0-2-16,9-10-4 15,6-3-2-15,10 6-3 16,-2-1 0-16,-1 7 2 16,-1 2 2-16,-10 8 2 15,1 5 0-15,-5 13 1 16,-3 5-2-16,-8 10 2 16,-5 4 0-16,-8 8 1 15,-4 1 3-15,-6 3 0 16,-6-2 1-16,-9 0 2 15,-1 1 0-15,-2-2 2 16,0 1 0-16,0-6 0 16,2 0 1-16,-6-8 0 15,-4-4 1-15,-2-8-1 16,-1-5 1-16,6-5-1 16,3-6 0-16,6-5-2 15,2 1-1-15,9-5-3 0,5 1-3 16,6 3-12-16,1-3-7 15,6 5-10-15,1 0-1 16,1 2 8-16,2 5 7 16,1 5 9-16,1 4 1 15,-1 2 3-15,2 6-1 16,2 4 1-16,-4 0 1 0,6 3 1 16,-2-2 1-16,3 4 2 15,6-1-1-15,1 1 1 16,2 0 0-16,-2-6-1 15,4 1 1-15,2-3 0 16,1-3 0-16,5-4 2 16,2-2-1-16,1-5 0 15,3-5 0-15,1-5 0 16,-1-2 1-16,-5-1-2 16,-1-3 1-16,-8 1 2 15,-8-6 0-15,-3-4 1 16,-8 1 1-16,-1 3-1 15,-6-2 1-15,-10 5-2 16,-2 14-1 0,2 5-2-16,2 1-1 0,-23-5 1 15,2 9 3-15,-8 9 5 0,11 8 4 16,-2-3 5-16,3 3 2 16,5 5 3-16,-2-3 2 15,7 8 1-15,0 1 2 16,7 2-3-16,2-1-1 15,3-3-7-15,3-4-3 16,8 0-4-16,6-3-1 16,6-6 0-16,3-3 2 15,1-11-3-15,1-7-26 16,-4-9-18-16,7 0 288 0,1 0-204 16</inkml:trace>
  <inkml:trace contextRef="#ctx0" brushRef="#br0" timeOffset="88680.995">26975 10405 691 0,'61'-66'398'15,"-52"58"-49"-15,0 3-34 16,-4 3-62-16,-2 0-39 16,-2 6-46-16,-2-4-24 15,0 0-31-15,-1 4-5 0,-9 19-25 16,-16 28-9-16,12-24-18 16,0 1-9-16,-3-2-15 15,4 2-5-15,3-3-10 16,-1-3-3-16,2-1-4 15,1-2-1-15,1-4 0 16,-2-2-2-16,6-5-15 16,1-7-32-16,3-4-80 15,4-4-38-15,6-9-230 16,7-2 250-16</inkml:trace>
  <inkml:trace contextRef="#ctx0" brushRef="#br0" timeOffset="89460.87">27428 10421 870 0,'10'-1'493'16,"-4"4"-67"-16,-1 3-107 16,-6-6-90-16,-3-2-37 15,-2 2-48-15,5-1-23 16,0-1-41-16,-6 1-14 15,-12-2-18-15,-24-5-5 16,19 5-11-16,-2 3-6 16,2 3-13-16,-4 4-4 0,2 3-5 15,0 0-1-15,2 1-1 16,6 0-1-16,11 3-1 16,1-5-1-16,9 5-1 15,3-2 1-15,7 0 0 16,5 3 1-16,5-6 1 15,5 1 0-15,-1-6-2 16,1-2-2-16,0-3-4 16,-1-4-2-16,-6-7 1 15,-1-1 1-15,-8-5 5 16,-1 1 1-16,-2 1 1 16,0 2 0-16,-5 5-2 15,-5 2-4-15,-1 9-3 16,-5 5 0-16,0 9 1 15,2 6 1-15,-6 5 2 16,-4 5 0-16,-2 9 1 16,-3 5 1-16,-1 10 1 0,3 3 0 15,-5-1 2-15,3 0 0 16,-6-3 0-16,-3-3 1 16,-3-1 0-16,-4-3 1 15,2-4 0-15,0-3 1 16,1-11 1-16,4-1 0 15,-8-15 3-15,2-5-1 16,6-9 0-16,-7-7 0 16,7-6-1-16,4-5 0 15,1-9 0-15,5-2-1 0,12-5-4 16,6 1-3-16,13 4-7 16,4 5-1-16,11 1 0 15,7 2 2-15,15 1 4 16,5-2 1-16,9 3 2 15,1-3 1-15,0 2 1 16,3 5 0-16,-15-7 0 16,-4 4 1-16,-7 5 0 15,-13-3 0-15,1 9-4 16,-8-1-21-16,-8-1-46 16,-1 4-35-16,-12-2-92 15,0 3-19-15,-6 3 132 16</inkml:trace>
  <inkml:trace contextRef="#ctx0" brushRef="#br0" timeOffset="90013.238">27799 10351 853 0,'3'-2'490'15,"2"5"-92"-15,0 7-154 16,-3 6-30-16,-4 4-57 16,-7 3-15-16,-4 8-30 15,-4 2-13-15,-4 2-22 16,0-1-10-16,-4 1-23 15,1-4-10-15,4 0-14 16,1 1-3-16,7-17-4 16,4-3-1-16,7-12 2 15,0-3-1-15,11-8-3 16,4-5-1-16,9-11-7 16,5-3-3-16,5-9-7 15,-2-3-4-15,4 3-10 16,2 3 0-16,-5 7 2 15,0 7 4-15,-7 6 8 16,-4 4 2-16,1 12 1 0,-6 1-1 16,-4 8 0-16,2 4 2 15,-8 7 2-15,1 2 3 16,-6 2 4-16,-1 1-1 16,-1-1 0-16,-4 3-1 15,1-3 0-15,-3 2 1 16,-4-4 2-16,8-2 9 15,-1-6-34-15,3-3-46 16,-1-9-82-16,-9-3-51 0,15-6 115 16</inkml:trace>
  <inkml:trace contextRef="#ctx0" brushRef="#br0" timeOffset="90516.374">28407 10407 1133 0,'0'1'594'16,"-5"0"-180"-16,-6 5-147 15,-3 3-42-15,-8 5-71 16,1 5-25-16,-2 0-48 16,1 1-20-16,7 3-25 15,-2 0-11-15,5 2-9 16,3-1-3-16,1-1-4 15,5 1 0-15,6-1-4 16,3-3 1-16,8-1-1 0,1-2 0 16,5-6 0-16,4-4 1 15,2-4-5-15,0-6-3 16,-2-6-13-16,4-6-2 16,-3-3 0-16,-3-4 3 15,2-3 10-15,-5-4 2 16,-4-2 3-16,1 1 0 15,-6-3 0-15,-9 3 0 0,-3 4-1 16,-6-1-1-16,-4 7-2 16,4 4-2-16,-12-1-2 15,1 10 0-15,-5 0 0 16,-2 4 2-16,0 6 1 16,2 8 1-16,-3-1-16 15,0 3-11-15,5 4-45 16,-1-7-28-16,10 8-51 15,3-3-21-15,9-3-102 16,5 0-25-16,7-2 191 16</inkml:trace>
  <inkml:trace contextRef="#ctx0" brushRef="#br0" timeOffset="91297.172">28832 10432 890 0,'2'-6'580'0,"-2"2"11"16,-2 5-302-16,1-1-36 16,0 0-73-16,0 0-25 15,-4 18-48-15,-38 27-21 0,29-18-33 16,-3-2-10-1,0 5-16-15,2 2-9 0,0 0-7 16,1 0-1-16,3-5-2 16,-2-3 1-16,5-9 0 15,3-6-1-15,4-7 2 16,2-5-1-16,7-6-6 16,4-4-3-16,6-10-18 15,4-1-8-15,4-14-12 16,5-1-7-16,3-6-3 15,2 2 1-15,0 9 11 16,-6 3 8-16,-7 13 14 16,-3 4 6-16,-8 10 1 15,-1 1 0-15,-4 8 1 16,-1 1 1-16,-3 4 6 16,0 2 5-16,2 1 6 15,5 4 2-15,0-2 0 16,-2 0-2-16,8 2-3 15,-5-5-1-15,10 1-2 16,11 1 0-16,-4-6 0 0,4-3 1 16,0-5 0-16,-3-5 1 15,1-3-1-15,-1-4 1 16,-2-4-2-16,-2 2 0 16,-7-11 0-16,-3 2-1 15,-8 0 1-15,-4-5-1 16,-8 5-3-16,-4 3-2 0,-5 6-2 15,-3 3-1-15,-4 9-1 16,-3 0-1-16,-4 2 1 16,1 11 0-16,-6 0 1 15,1 6 1-15,3 6-1 16,-2-1 1-16,6 7 0 16,2-1-1-16,8 8 3 15,4-2 0-15,7 3 1 16,1 3 0-16,8-4 1 15,2 0 1-15,5-9 2 16,11-3 0-16,0-9-24 16,7-7-34-16,8-8-32 15,-3-7 315-15,9-13-189 16</inkml:trace>
  <inkml:trace contextRef="#ctx0" brushRef="#br0" timeOffset="91866.531">30394 10121 748 0,'-3'-2'502'0,"-3"3"22"0,-9 8-238 16,-8 2-28-16,-4 16-42 15,-6 5-19-15,1 13-53 16,-3 4-28-16,5 4-47 15,1 1-16-15,9 0-17 16,0 0-6-16,1-1-9 16,12 2-3-16,-4-6-5 15,7-3-2-15,4-10 0 16,-1-5 1-16,4-14 1 16,0-5 3-16,3-11 2 15,0-5-1-15,3-10-7 16,1-4-6-16,-5-14-14 15,-3-5-6-15,-1-11-9 16,-6-2-3-16,-7-2-4 16,-9-3 0-16,-12 6 5 15,1 9 4-15,-13 11 9 16,2 10 1-16,-7 13 3 16,0 6 1-16,3 9 2 15,-2 1-1-15,5 9 2 16,0 2 0-16,9 5 2 0,12 9 0 15,4 0 3-15,7-1 1 16,10 7 4-16,1 2 3 16,13-2 5-16,2 0 1 15,8-12-1-15,13-3-1 16,12-9-1-16,6-4 0 16,9-6-1-16,-4-7 1 15,-1-4-10-15,1-4-18 0,-7-8-36 16,-10-4 282-16,4-2-186 15</inkml:trace>
  <inkml:trace contextRef="#ctx0" brushRef="#br0" timeOffset="92191.327">30518 10739 1397 0,'17'0'673'16,"-11"-1"-217"-16,3 3-153 16,-2 0-109-16,-6-3-51 15,-3-1-78-15,1 1-14 0,-1-1 73 16,-4 0 84-16,-19-5-124 16</inkml:trace>
  <inkml:trace contextRef="#ctx0" brushRef="#br0" timeOffset="-124317.729">3883 11993 556 0,'14'-87'302'0,"-15"80"-67"0,3 2-26 16,-2-1-72-16,0 3-25 15,0 3-36-15,-1-1-18 16,1 1-13-16,0 0-2 15,0 0 2-15,0 0 5 16,-2 11 4-16,-4 5-1 16,-11 41-11-16,8-26-5 15,-3 0-9-15,3 6-3 16,-2-1-5-16,-4 2-3 0,3 3-4 16,-3-5-1-16,3-1-3 15,5 1-2-15,2-4-1 16,-1-4 0-16,3-3-1 15,-5-6 0-15,5-4 2 16,0-4-1-16,0-6 4 16,-1-5 8-16,0-5-48 15,4 1-52-15,2-8-215 16,3-1 185-16</inkml:trace>
  <inkml:trace contextRef="#ctx0" brushRef="#br0">4339 12028 534 0,'1'0'389'0,"-5"0"11"15,-3 3-160-15,0 1-20 16,-2 3-82-16,2 4-24 15,-11 0-20-15,-4 1-12 16,-11 0-16-16,-6 0-9 16,-5 1-19-16,-11 0-10 15,28-3-12-15,-19 1-5 0,4-4-3 16,8-3-2 0,-20 1-1-16,20-4-1 0,10 1-2 15,2 3 1-15,8-2-3 16,2 1 1-16,2-1-1 15,13 0-2-15,4-1-1 16,2 3-1-16,10 0 2 16,-1 0 0-16,4 3 0 15,3 0 2-15,4 1 0 16,-4 3-1-16,2 5 1 16,3 3 0-16,-10 3 1 15,-15-5-1-15,11 2 0 16,-2-3 1-16</inkml:trace>
  <inkml:trace contextRef="#ctx0" brushRef="#br0" timeOffset="-122979.467">4458 12254 647 0,'32'-37'364'0,"-31"25"-74"15,4 6-38-15,-4 1-73 16,0 0-37-16,3 5-37 15,-3 0-16-15,-1 0-20 16,0 0-2-16,0 0-12 16,-1 0-4-16,0 5-10 0,-3 13-5 15,-12 36-4-15,9-24-2 16,-2 4-7-16,1 0-4 16,0 1-6-16,-3-2-2 15,-1 1-2-15,1-1-2 16,1 1-1-16,1 0-1 15,0-4-1-15,2-1-1 16,-4-7 1-16,3 1 0 0,3-5 0 16,-3-8 0-1,6-3 3-15,-6-8 1 0,6-7-1 16,3 0 1-16,-1-11-5 16,7 3-1-16,2-5-4 15,2-2-1-15,12 3-4 16,-3-3 0-16,4 3-1 15,2 1-1-15,13-2 4 16,-13 0 0-16,-16 4 4 16,20-2-1-16,-10 10 1 15,11 2-1-15,14 4 0 16,-19 7-1-16,-11-1 0 16,2 8 1-16,-5 4 1 15,-8-1 0-15,4 8 1 16,-7-1 1-16,-3 2 0 15,2 6 1-15,-7-1 0 16,-4-1 0-16,-4 1 1 16,-5-3 0-16,-7-3 5 0,-2 0 2 15,-5-6 12-15,-4-5 8 16,3-8 5-16,1-3 1 16,5-6-10-16,0-6-7 15,4-8-7-15,1-2-4 16,1-8-4-16,10 4-2 15,4 2-18-15,2-1-25 16,12 10-85-16,-2-5-58 16,8 1 109-16</inkml:trace>
  <inkml:trace contextRef="#ctx0" brushRef="#br0" timeOffset="-122262.686">5334 12172 525 0,'-1'-1'309'0,"0"0"-45"16,0 0-23-16,0 0-64 16,0-1-20-16,1 1-14 15,0 0-4-15,0 1-10 16,0 0-8-16,11 1-19 15,0 0-11-15,7 2-19 0,34 4-5 16,-24-6-11-16,6 0-7 16,-1-1-14-16,-3-2-9 15,-3-1-11-15,-2 0-5 16,-4-3-4-16,-14 2-1 16,6 2 0-16,-3-2 8 15,-6-1-40-15,10-1-43 16,-29 5-109-16,9 0 102 15</inkml:trace>
  <inkml:trace contextRef="#ctx0" brushRef="#br0" timeOffset="-121913.334">5313 12313 862 0,'-27'51'441'0,"31"-55"-139"16,6 2-23-16,4 1-80 15,2-1-32-15,5 3-39 0,-3 0-18 16,7 2-26-16,1-1-8 15,0-2-13-15,1 0-11 16,2 0-18-16,-6 0-7 16,-1-3-14-16,-5 0-4 15,-1 2-2-15,-5-5-2 16,-5 3 0-16,1-1-26 16,-5-3-53-16,2 5-473 15,-3-4 384-15</inkml:trace>
  <inkml:trace contextRef="#ctx0" brushRef="#br0" timeOffset="-119106.682">6637 11932 249 0,'72'-31'193'0,"-71"31"35"0,-5 0-27 15,8 0-63-15,-5 0-15 16,-1 0-22-16,2 0-8 15,0 0 2-15,0 0 0 16,0 0-7-16,0 0-5 16,0 0-7-16,-1 0-3 15,0 0-6-15,0 0 1 0,-13 5-3 16,-6-1-3-16,-32 10-7 16,29-4-6-16,-5-8-14 15,0 3-8-15,2 1-11 16,-2-6-3-16,10 7-5 15,3-2-3-15,-1 1-1 16,5 1 0-16,2-3-2 16,-7-2 1-16,14 6-1 15,-6-5 0-15,4 1-1 16,6 4-1-16,-2-2 0 16,2 6 0-16,-2 0 1 15,0-1-1-15,2 1 0 16,-2-2 1-16,-8 5 0 15,5 0-1-15,-7 2 1 16,0 2-1-16,-1 0 1 0,-4 1 0 16,-2 3 0-1,0-5-1-15,4 6 0 0,-1-1 1 16,2 0-1-16,1 5 0 16,1-4 0-16,-24 2 0 15,24-4 0-15,4 1 1 16,-15-3-1-16,39-4 1 15,-32 5 0-15,10-6-1 16,18 4 0-16,-24-3 0 16,20-4 0-16,-11 1 1 0,-9-4-1 15,19 0 1-15,-21-4 0 16,14 2-1-16,9-3 1 16,-24 1 0-16,28-1-1 15,-12-1 0-15,3 5 0 16,18-4 0-16,-14 2 0 15,2 0 0-15,2-2 0 16,3 0 0-16,2-3 0 16,1-4 0-16,3 1 0 15,0-2 4-15,2 4 1 16,-1 0 3-16,-5-3-1 16,2 2-2-16,-12-2-2 15,4 3-1-15,0 3-1 16,-5 1 0-16,3 2 0 15,-3-1 5-15,-2 2-29 16,-6-4-46-16,0 3-122 0,0-1 116 16</inkml:trace>
  <inkml:trace contextRef="#ctx0" brushRef="#br0" timeOffset="-118023.667">6965 12151 305 0,'90'-51'221'0,"-85"46"35"16,0 1-26-16,2 5-43 16,-4-2-19-16,0 1-38 15,-3-1-17-15,0 1-22 16,-2 0-10-16,1 0-18 15,0 0-4-15,0 0-13 16,-3 12-5-16,-2 1-6 16,-15 27-4-16,15-27-6 15,-4 0-4-15,14 0-6 16,-4-3-3-16,-1-4-4 16,1-1 0-16,-8-6 1 15,9-1 0-15,5-3 1 16,3-2 0-16,2-1-3 15,-4-6-1-15,-3 0-2 0,4-1 0 16,-2 0-1-16,0-2 0 16,-1 3-1-16,-4 1-1 15,-6 2 1-15,0 2 1 16,-8 1-2-16,-2 6 0 16,0 2-1-16,-4 4-1 15,0 5 0-15,-2 1 0 16,4 7 0-16,-5 0 0 15,-3 4 0-15,2 0 0 16,-3 3 0-16,2 1 1 0,8 5 0 16,-1 1-1-16,6 0 1 15,1 0-1-15,3-3 1 16,2-3 0-16,-1-4 0 16,4 1 0-16,2 0 0 15,1-3 0-15,6-2 1 16,0 2-1-16,1-15 2 15,3 6 1-15,4-5 1 16,3-6 2-16,2 1 0 16,2-7 0-16,1-2 0 15,-3 0-1-15,1 3-2 16,2 1 0-16,-8-1-2 16,2 0 0-16,-1-2-3 15,-4 2-34-15,2-1-124 16,-2 4 110-16</inkml:trace>
  <inkml:trace contextRef="#ctx0" brushRef="#br0" timeOffset="-117632.645">7335 12067 690 0,'6'-11'442'16,"-2"4"-37"-16,-3 2-185 16,1 4-30-16,-2 4-94 15,-1-3-27-15,0 0-20 16,-3 15-7-16,-10 39-4 15,4-29-1-15,-1 4-6 16,2 5-4-16,-12 2-8 16,5-2-3-16,3 1-4 15,7-5-3-15,0-4-3 16,-2 2-1-16,-2-5 0 16,-8-7-1-16,14 1 2 15,-3-6 1-15,6-6-52 0,0 1-40 16,2-11-134-16,2-3-227 15,4-10 295-15</inkml:trace>
  <inkml:trace contextRef="#ctx0" brushRef="#br0" timeOffset="-117317.582">7618 12030 724 0,'4'-8'468'16,"-3"6"-34"-16,-1 4-202 16,1 4-30-16,-2-6-87 15,0 0-23-15,0 4-23 16,-5 11-17-16,-9 32-13 16,3-23-5-16,1 3-3 15,0 0-2-15,-4 2-3 16,6 2-3-16,0 2-7 15,-2-1-4-15,2-5-6 16,3 3-2-16,-11-12 0 16,16 5-1-16,-3-6-11 15,-4-11-34-15,10 3-91 16,-7-11-27-16,3-1 85 16</inkml:trace>
  <inkml:trace contextRef="#ctx0" brushRef="#br0" timeOffset="-117024.393">7224 12265 608 0,'-5'1'408'0,"1"0"-50"0,6 1-101 16,-2-2-29-16,0 0-79 15,0 0-17-15,19 1-31 16,34-1-19-16,-13 0-18 16,-4-1-5-16,5-1-16 15,-4 0-7-15,-6-1-13 16,-5-3-7-16,-11 3-8 16,5 0-1-16,-3-1-12 15,1 4-49-15,-7-5 62 16,-1-1-23-16</inkml:trace>
  <inkml:trace contextRef="#ctx0" brushRef="#br0" timeOffset="-116387.778">7622 12439 570 0,'-6'2'395'0,"2"-2"-21"0,4-1-148 16,-1 0-26-16,1 0-74 15,0 1-16-15,0 0-17 16,14 2-13-16,2 1-12 15,27 12-1-15,-29-10-3 16,-1 5-5-16,-1 0-14 16,-3 0-9-16,-8-5-8 15,2 4 0-15,-10-4 2 16,-2 3-1-16,-4 2-4 16,-3-4-6-16,-2 1-6 15,3 0-4-15,-5-3-3 16,4-1-1-16,1 3-3 15,1-5-1-15,11 4 1 16,-4-4-1-16,10 5-1 16,-5-5 0-16,6 0 0 15,-4-1 0-15,0 0 0 16,6 0 0-16,13 4-2 16,27 11 2-16,-24-8 0 0,-2 2-1 15,-2-1 1-15,2 2 0 16,-5 3 0-16,-2 2 0 15,-4 4 0-15,-5-2 0 16,-6 0 2-16,-3-2 0 16,-12-4 1-16,-1 2 0 15,-11 2 0-15,2 2 2 16,-2 0 1-16,-2-5 1 16,0-7 1-16,1-3-2 0,1-5 9 15,3-2-6-15,3-8-37 16,1-1 362-16,4-1-265 15</inkml:trace>
  <inkml:trace contextRef="#ctx0" brushRef="#br0" timeOffset="-115701.846">6814 12120 334 0,'52'-85'262'16,"-45"82"15"-16,-4 2-52 16,1 1-20-16,-2 0-44 15,-4-1-22-15,1 1-30 16,0 0-10-16,0 0-6 15,0 0 0-15,-14 8-10 16,-31 22-7-16,2-19-21 16,21 4-10-16,-3 4-12 15,-4-3-3-15,21 6-4 0,-21 1-2 16,0 1-6 0,4 6-4-16,3 1-6 0,2 3-1 15,8 5-3-15,1-1-1 16,6 0-1-16,4-1 0 15,2-8 0-15,3 1 1 16,5-7 0-16,5-4 0 16,7 2 11-16,-1-4-15 15,5-8-82-15,-1-1 260 0,4-4-162 16</inkml:trace>
  <inkml:trace contextRef="#ctx0" brushRef="#br0" timeOffset="-114799.001">7924 12069 395 0,'-36'-27'256'15,"41"28"8"-15,2-2-35 16,3 1-49-16,1 0-19 0,5 3-36 16,4 8-13-16,2 0-29 15,2 5-11-15,-6 2-20 16,1 6-8-16,-7 5-11 16,-2 5-3-16,-4 6-2 15,-5-2-1-15,-3 0-1 16,-2 2 0-16,-3-2-4 15,-1-5-2-15,-3-1-4 16,0-3-3-16,-7-7-2 16,2-1-1-16,2-6 0 15,-1 0 1-15,2-7 7 16,4 3-10-16,-3-5-71 16,-1-10-44-16,4-1 57 15</inkml:trace>
  <inkml:trace contextRef="#ctx0" brushRef="#br0" timeOffset="-113968.453">8168 12457 384 0,'-31'73'275'0,"29"-73"25"16,-4-2-33-16,6 2-47 16,0-1-37-16,0 0-40 15,0 1-6-15,0 0-19 16,0 0-7-16,0 0-11 16,16 2-9-16,27 0-18 15,-22 1-7-15,-1 0-21 16,1 0-8-16,-2 3-14 15,-3 0-7-15,-5-6-6 0,-4 7-1 16,-5-1 0-16,4 0 2 16,-10 5 2-16,-4-3 1 15,-5 0-2-15,-9-1-2 16,6 1-3-16,0 0-1 16,-2-5-1-16,0-4-1 15,2-1 0-15,3-2 0 16,6 1-2-16,4 5 0 0,3-4-2 15,2 0 0-15,-2 1 0 16,0 0-1-16,0 0 1 16,6 0-1-16,5-1 0 15,1 1 0-15,33 2 0 16,-26 8 0-16,-1-3 1 16,4 1-1-16,-4 3 1 15,-15 1-1-15,11 2 0 16,-2 2 1-16,-2 1 0 15,13 1 0-15,-20 1 0 16,-5 1 1-16,-9 0 1 16,-6 0 0-16,-2-2 2 15,-4 0-1-15,-2-6 4 16,2-2 3-16,-7-5 6 16,1 0 2-16,1-5-1 15,-2-3-1-15,5-5-8 16,3-1-2-16,5 2-3 15,0-5-1-15,11 7-12 0,-2-3-19 16,2-2-39-16,5 2 87 16,3 0-29-16</inkml:trace>
  <inkml:trace contextRef="#ctx0" brushRef="#br0" timeOffset="-112798.172">8699 12443 401 0,'-48'54'221'0,"51"-46"-38"16,-5-5-8-16,6 5-17 15,-6-5-10-15,7 2-7 16,-3 0-5-16,-2-2-12 16,-4-2-7-16,4-1-1 15,0 0-5-15,0-1-11 0,0 0-6 16,0 0-26-16,4-7-9 15,4-11-15-15,15-35-5 16,-10 23-9-16,-1-6-5 16,2-8-6-16,3-5-3 15,4-3-6-15,0 3-2 16,1 12-4-16,-4 4-2 16,-2 12-1-16,-2 2 1 15,-17 4-2-15,14 12 0 0,-3 4-3 16,-21 2 0-16,31 15 0 15,-14-3 0-15,1 10 2 16,18 5 0-16,-22 1 1 16,-1 3 0-16,1 4 0 15,0 1 0-15,1-3 1 16,1-1 0-16,0-7 0 16,0-2 0-16,3-2 0 15,1-2 0-15,2-6 0 16,-1 0 0-16,3-9 1 15,0-4 0-15,2-3 2 16,2-4-1-16,1-6 1 16,2-2 0-16,-1-7-1 15,5-2 1-15,2-6-1 16,-4-5 0-16,-3-5 1 16,-2-3 0-16,-6-7 1 15,4 2 0-15,3 2 1 16,-4 3 1-16,1 10 1 0,-2 1 1 15,-5 3 2-15,-2 5-3 16,-1 4-2-16,-2 1-3 16,-1 8-3-16,1 4-1 15,-1 3-3-15,3 7 15 16,-3-5-48-16,0 0-49 16,0 10-42-16,1 7 55 15</inkml:trace>
  <inkml:trace contextRef="#ctx0" brushRef="#br0" timeOffset="-111925.599">9575 12066 422 0,'13'-7'329'16,"-11"4"93"-16,3 2-119 15,-5-3-70-15,0 4-43 16,0 0-72-16,0 0-12 16,0 0-23-16,-1 0-7 15,0 0-2-15,-2 6-5 16,-1 13-13-16,-14 29-6 16,6-21-15-16,-5 3-6 0,-7 7-8 15,-1-2-3 1,-16 2-7-16,18 1 0 0,-1-8-5 15,5 5 0-15,17-5-2 16,-14-7 0-16,6-3 0 16,0-5-1-16,5-3 1 15,1 0-4-15,4-8-40 16,-1-3-35-16,4-4-101 16,-3 2-66-16,0 0 150 15</inkml:trace>
  <inkml:trace contextRef="#ctx0" brushRef="#br0" timeOffset="-111600.682">9885 12036 891 0,'5'-14'488'15,"-1"14"-81"-15,0 8-118 16,-4-2-78-16,0 6-56 15,-9 0-68-15,-1 0-15 16,1 7-29-16,-5 4-4 16,3 5-2-16,-2 4-1 15,-3 5-6-15,1-2-2 16,-3 1-10-16,-1 1-3 0,1-5-6 16,1 1-2-16,-1-2-2 15,5-5-1-15,2-5 0 16,2-3 1-16,3-6-15 15,-2-3-28-15,7-3-77 16,-7-6-28-16,8-7 79 16</inkml:trace>
  <inkml:trace contextRef="#ctx0" brushRef="#br0" timeOffset="-111341.401">9453 12284 866 0,'-1'0'438'0,"6"-2"-160"0,2 1-27 16,12 0-82-16,5 1-41 15,5 1-31-15,0 0-12 16,4 3-21-16,-5-2-7 15,-2 2-21-15,-2 0-9 16,-9-4-15-16,1 0 10 16,1-4-37-16,-3-1-44 0,-1-5 42 15</inkml:trace>
  <inkml:trace contextRef="#ctx0" brushRef="#br0" timeOffset="-110627.517">9584 11618 358 0,'6'-2'290'15,"2"-4"20"-15,1 4-58 16,-6-2-34-16,3 0-39 16,-5 2-15-16,-1 0-25 15,0 2-9-15,0 0-12 16,-1 0-3-16,-1 0-18 15,1 0-10-15,-1 2-25 0,-9 12-13 16,-32 28-17-16,28-22-5 16,3 5-10-1,-1-2-5-15,0 3-4 0,4-4-3 16,0-3 0-16,4-1 0 16,-1-8 0-16,1-1 0 15,3-4-6-15,-3-5-27 16,4-2-83-16,1 1-63 15,0 0-425-15,0 0 400 16</inkml:trace>
  <inkml:trace contextRef="#ctx0" brushRef="#br0" timeOffset="-110358.195">9411 11757 425 0,'-60'-44'345'15,"54"42"13"-15,6 1-73 16,3-2-33-16,-3 1-72 16,0 1-25-16,13-2-33 15,9-2-14-15,32-6-21 16,-26 6-8-16,1 2-18 16,3 0-9-16,-3-2-19 15,2 2-7-15,-5 1-13 16,-6-1-3-16,-1-1-4 15,-1 4 11-15,-10 0-44 16,5 1-56-16,-4 4-307 0,-3-1 254 16</inkml:trace>
  <inkml:trace contextRef="#ctx0" brushRef="#br0" timeOffset="-108753.984">10124 11909 380 0,'-26'-25'272'16,"26"25"-18"-16,1 1-40 16,3 1-33-16,-4-2-43 15,0 0-11-15,0-1-16 0,0 0-5 16,8 0-7-16,7 0-7 15,27 5-15-15,-21-5-10 16,-1 7-17-16,2-3-8 16,10 2-10-16,-3 2-3 15,6-3-7-15,-3 2-3 16,-4 0-8-16,-3 6-3 16,-10-2-3-16,-4 0-1 15,-6 1-1-15,-4-2 1 16,-2 5-2-16,-3 2 1 0,-2 5 0 15,-2-2-1-15,1 4 0 16,-1-1 0-16,-1 0-1 16,2 3 0-16,0 2 1 15,1 1-1-15,1 3 0 16,1-1 0-16,-4-1 0 16,4 3 0-16,1-1 0 15,-1 1 1-15,2-2-1 16,1 2 1-16,-4-6 0 15,0-2-1-15,0-2 1 16,0 1-1-16,1-2 0 16,0-2 0-16,3 2 0 15,-6-8 0-15,3 0 0 16,-1-1 1-16,-3-3 0 16,4-1 2-16,-6-8 2 15,-1 0 1-15,-1-4 2 16,-3-3 1-16,4 3 0 0,-6-9-1 15,-3 0-4-15,2 5 0 16,-7-1-4-16,1 8 0 16,-3 1 0-16,-3-1-1 15,4 4 2-15,2 2 0 16,5 1-2-16,3 1 1 16,3-2-1-16,1 0 0 15,-3-3 18-15,11 1-15 16,2 2-33-16,-4-1 77 0,16 4-56 15</inkml:trace>
  <inkml:trace contextRef="#ctx0" brushRef="#br0" timeOffset="-107102.833">11302 11947 585 0,'-8'-4'337'0,"1"-1"-67"16,6 5-19-16,-3 0-78 15,6 4-36-15,-3-4-27 16,0 0-8-16,0 0-1 16,0 0 4-16,-16 3-5 15,-36 34-5-15,18-29-22 16,0 2-12-16,-9-5-25 16,2 6-9-16,1-3-11 15,-1-4-3-15,10 4-4 16,6-3-2-16,5 1-2 15,6 3-2-15,3 0-2 16,2-1 0-16,7 1-1 16,-1 3-1-16,4-2 0 15,6 6 1-15,-1 2-1 16,0-2 1-16,-1 6 0 16,-6-3 0-16,-2 5 0 0,-2 2 0 15,-4 3 0-15,4 1 1 16,-2 0 0-16,-4-4 0 15,5 5 0-15,2-4-1 16,2 0 0-16,-3-1 1 16,0-3 0-16,-5-2 0 15,1 0 0-15,2 1 0 0,-2-6-1 16,5 1 1-16,-1-3 0 16,2 0 0-16,4 0-1 15,4-1 1-15,-4-1 0 16,6-1-1-16,-4-3 0 15,-5-3 1-15,4 1-1 16,4 0 1-16,2 1-1 16,6-1 1-16,0-1-1 15,2-2 0-15,6-1 0 16,7 0 0-16,0-3 0 16,-2-2 2-16,2-3 0 15,-4 1-1-15,-6-2 0 16,-2 3 0-16,-1 0 1 15,-4 0-1-15,-12 3-32 16,7-1-39-16,-13 0-70 16,4-2 81-16</inkml:trace>
  <inkml:trace contextRef="#ctx0" brushRef="#br0" timeOffset="-106485.708">11509 12138 690 0,'1'-4'377'0,"-3"5"-85"16,-6 1-33-16,-4 3-78 15,-5 4-26-15,1 9-33 16,-3 0-7-16,-1 9-20 16,1 2-13-16,-6-2-21 15,2 5-10-15,3 0-17 16,-2-4-6-16,8 4-10 15,6 0-2-15,3-3-7 16,3 2-1-16,6-3-3 16,-5-7-1-16,2-1 0 15,4-1 0-15,3-5 0 0,1-1 0 16,6-3 1-16,-6-7 0 16,3-6 3-16,4-4 0 15,2-9 0-15,7-2-1 16,0-8-2-16,4-7-1 15,3-5 0-15,-5-8 0 16,-4-8 0-16,-17 1 0 0,4-2-1 16,-3 6 0-16,-14 14-2 15,16 8 0-15,-21 10-2 16,-2 8-1-16,3 7-1 16,-13 1-1-16,-1 4 1 15,2 4 0-15,3 0 3 16,2 3 0-16,4 2-44 15,2-1-39-15,0 1-107 16,4 0-67-16,5 5 158 16</inkml:trace>
  <inkml:trace contextRef="#ctx0" brushRef="#br0" timeOffset="-106086.496">11951 12150 730 0,'33'-36'459'0,"-33"34"-29"16,2 2-206-16,-1 0-11 15,-1 0-79-15,0 0-27 16,0 0-22-16,0 5-8 0,-2 18-23 16,-9 36-7-16,-2-26-10 15,-4 4-4-15,3 6-5 16,-6-6-3-16,1 0-6 16,1-3-4-16,-2-2-6 15,6-2-2-15,0-7-2 16,3 2 0-16,2-9-1 15,-3-5 4-15,7-3-31 16,3-3-26-16,-1-8-107 16,10-3-45-16,7-8 120 15</inkml:trace>
  <inkml:trace contextRef="#ctx0" brushRef="#br0" timeOffset="-105785.363">12362 12085 988 0,'6'-7'520'15,"-7"5"-95"-15,-4 0-126 16,-9 2-74-16,1 9-59 16,3 9-82-16,-3 4-23 15,5 8-22-15,-7-1-6 16,-3 8-9-16,3 2-2 15,-2 2-8-15,-1 2-1 0,3-3-4 16,-1 1-2-16,2-3-1 16,0-4-1-16,0-3-1 15,1-7 2-15,-1-5-14 16,2-3-21-16,1-9-79 16,2 1-19-16,6-7 69 15</inkml:trace>
  <inkml:trace contextRef="#ctx0" brushRef="#br0" timeOffset="-105526.547">11887 12309 905 0,'0'0'452'0,"8"0"-156"0,1 3-28 15,3-1-73-15,7 2-40 16,7 1-40-16,4 0-16 16,10 2-26-16,1-1-9 15,9 0-21-15,-3-5-10 16,-3-2-16-16,-5-7-5 16,-10-4 10-16,0 3-14 15,-7-6-638-15,-6 2 478 16</inkml:trace>
  <inkml:trace contextRef="#ctx0" brushRef="#br0" timeOffset="-105210.751">12568 12113 1115 0,'26'-37'510'0,"-25"37"-246"15,8 5-22-15,6-3-62 16,2 4-47-16,7-1-52 0,6 1-22 15,-4-4-32-15,4 2-8 16,-4-1-10-16,-5-5 16 16,-2 0-49-16,-5-4-36 15,-4-1 43-15</inkml:trace>
  <inkml:trace contextRef="#ctx0" brushRef="#br0" timeOffset="-104507.936">13046 11887 691 0,'-22'-51'348'0,"32"51"-104"0,0 1-14 15,2 2-51-15,2 2-20 16,1-5-28-16,5 4-14 15,5 5-27-15,5 4-15 16,5 4-29-16,0 1-12 16,3 2-13-16,2 3-3 15,-9-2-4-15,0-1-1 16,-5 1-3-16,-9-2-1 16,-3-1-4-16,-1 7 1 15,-9 1-2-15,2 0 1 0,-7 2 1 16,-3 1 0-16,-3 1 0 15,0 5-2-15,-5 0 0 16,-1 2 0-16,1 0-1 16,0-2 0-16,5 5-1 15,-2-2 0-15,-1-1 0 16,-3 2-1-16,-2-7 1 16,3 2 0-16,4-2 0 15,0-2 1-15,3 1 0 16,0-3-1-16,-2-2 1 15,-5-4 1-15,-2-4 2 16,0-2 0-16,-2-4 1 16,-3-5 0-16,-4-2 1 15,-2-3 0-15,-7-4 1 16,-3-2-2-16,-3-1 0 16,-4-1-1-16,3-2-1 15,2-1 0-15,12-3-1 0,1-1 0 16,11 2 19-16,-3-4 29 15,0 3-34-15</inkml:trace>
  <inkml:trace contextRef="#ctx0" brushRef="#br0" timeOffset="-102739.932">6066 13074 299 0,'5'-9'168'15,"0"6"56"-15,2 3-86 16,0 0 6-16,1-1 13 0,1 3-36 16,-2-2-4-16,1-1-2 15,4 4-7-15,0-6-3 16,3 3-1-16,7-1-12 15,2 1-10-15,6-2-24 16,1 2-9-16,8 2-16 16,0-1-7-16,4 3-8 15,1-2-4-15,-2-2-5 16,3-4-2-16,8 4 0 16,-1 1-2-16,6 4 0 15,3-1 1-15,-7-3-1 16,3 0 1-16,-6 0 0 15,2 5 0-15,3-1-1 16,3 0-1-16,9 1-1 16,0-6 1-16,6 2-1 15,0-2 0-15,-4-1-1 16,-3 0 0-16,1 0-1 16,2 1 1-16,7-2-1 15,3 3 0-15,1 1 0 0,-1-1 0 16,-10 4-1-16,1-3 1 15,1 2 0-15,-1 3 0 16,8 3 0-16,-5-7-1 16,1 4 1-16,-9-5-1 15,-3-3 1-15,5 5 0 0,-4-4 0 16,11 1 0-16,1 2 0 16,-2-1-1-16,-1-1 1 15,-6-1-1-15,0 0 0 16,-1-4 1-16,7 4 0 15,2 1-1-15,4 1 1 16,-2 2-1-16,-3-2 0 16,-3 0 1-16,-3-1 0 15,8 3-1-15,0-4 1 16,3 0 0-16,3 3-1 16,-5-3 1-16,-1 0-1 15,2 1 0-15,1-2 1 16,1 3-1-16,1 5 0 15,-4-5 0-15,-9 2 1 16,0 1-1-16,-1-4 0 16,4 3 0-16,6 1 0 15,2-3 0-15,-2 0 1 16,-2 0 0-16,3-1-1 0,-2-2 0 16,4-1 1-16,3 2-1 15,1-1 1-15,3 3 0 16,-15-1-1-16,3 1 0 15,-5-2 0-15,-2 0 0 16,12 6 0-16,-6-2 0 16,-4 2 0-16,0 1 0 15,-10-5 1-15,-1 3-1 16,6-1 0-16,0 0 0 0,9 1 0 16,0 0 0-16,-4-2 1 15,-3 0-1-15,-7-2 1 16,4 0 0-16,3 1-1 15,-2-1 1-15,4-1-1 16,-6-1 1-16,-11-2-1 16,1 0 1-16,-13-2-1 15,-6 2 1-15,-14 1 0 16,-4 0-1-16,-9 2 1 16,-9 0-1-16,-5 1 1 15,-6 1-1-15,-10 0 0 16,3 1 1-16,-7 1-1 15,-4-1-27-15,0-1 143 16,0 2-95-16</inkml:trace>
  <inkml:trace contextRef="#ctx0" brushRef="#br0" timeOffset="-96394.092">7064 13394 234 0,'3'-1'172'0,"-1"1"32"16,2 0-29-16,-4-1-38 0,0 0-8 15,0-1-25-15,0 1-3 16,3 0-5-16,4-1-5 16,-2 0-5-16,0 1-4 15,-3 0-2-15,0 0-5 16,-2 1-9-16,0 0-3 16,0 0-16-16,-1 0-3 15,0 0-5-15,-9 9 0 16,-10 2 4-16,-31 27-2 15,24-30-4-15,6 2-6 16,-4-2-13-16,-1-5-3 0,-1-2-7 16,-1 4-2-16,4 0-3 15,2 4-1-15,2 0-1 16,3 3 0-16,2-2 0 16,3 2-1-16,4 2 0 15,-6-5 1-15,8-1-1 16,-1-2 0-16,1 1 0 15,6 1 1-15,-3 4-1 16,2 2 0-16,3 2 1 16,-3 1 0-16,-3-3 0 15,-3 1-1-15,-5 1 1 16,5-2-1-16,-3 7 1 16,1 0 0-16,-2 1 0 15,2 2 0-15,1-4 0 16,0-2-1-16,1 3 1 15,-1-3 0-15,2 2-1 0,-2-2 1 16,5-3 0-16,1-2-1 16,3-3 1-16,2 2-1 15,2-6-1-15,1 0 0 16,5-2-1-16,6 2 1 16,7-3 1-16,-1 3-1 15,2-3 1-15,1-3 0 16,1 0 0-16,4 0-1 15,1 0 1-15,-4-1 0 0,-1-1 1 16,-9-6 0-16,-2 2 0 16,-2-1 0-16,-6 2 0 15,5 5 0-15,-7-1 0 16,-6-2 0-16,5 3 1 16,-8-1 0-16,2 0-3 15,0 1-32-15,0 0-116 16,0 0-3-16,0 0 71 15</inkml:trace>
  <inkml:trace contextRef="#ctx0" brushRef="#br0" timeOffset="-94956.64">7454 13536 320 0,'60'-69'193'0,"-56"68"-1"16,-3 0-16-16,-1 1-21 0,-1-1-6 16,1 1-18-16,-1 0-11 15,-1 0-15-15,1 0-9 16,0 0-17-16,-3 8-6 15,2 4-10-15,-11 3-5 16,-39 31-12-16,31-25-6 16,-3 5-14-16,-4 0-7 15,4 2-8-15,-6 0-3 16,2 3-3-16,4 2-1 16,-2-2-2-16,8 3 0 15,6-2 1-15,1-2-1 0,4-3 0 16,5 0 0-16,2-4 0 15,1 0 0-15,6-3 2 16,-2-7-3-16,5-1-43 16,1-6-38-16,-1-3-148 15,1-2 141-15</inkml:trace>
  <inkml:trace contextRef="#ctx0" brushRef="#br0" timeOffset="-94176.056">7858 13485 643 0,'-3'0'346'0,"-3"4"-94"16,-2 3-35-16,1 4-70 15,1 4-36-15,1 1-36 16,-11 4-14-16,11-1-23 15,0-3-6-15,-5 2-10 16,14-5-4-16,-10-1-6 16,3 4-1-16,3-9-3 15,-3 0 0-15,4-1 2 16,-2-6 0-16,1 0 1 16,0-1 0-16,0 0-2 15,0-3-1-15,3-11-4 16,-1-32 0-16,6 28-1 15,1 3-1-15,-3-2-1 16,7 5 0-16,-14 3 0 16,-4 2-1-16,-4 1 0 15,-5 6-1-15,-4 5 0 16,-4 3 0-16,-3 9-1 0,1 1 1 16,-3 4-1-16,2 2 1 15,2 2-1-15,-2 1 1 16,0-1 1-16,4 3 0 15,0-1 0-15,11 3 0 16,2-1 0-16,-1-4 0 16,6 3 0-16,-10-4 0 15,13 0 0-15,0 0-1 16,2-7 1-16,6-1 0 0,0-5 1 16,6-2 1-16,8-5 0 15,5 0 0-15,3-5 1 16,2-4 1-16,-3-5-1 15,-1-4 1-15,2-1 1 16,-2-1-2-16,-2 4 1 16,-3 2-2-16,-9 1-6 15,-1 3-16-15,-6 2-54 16,-4 0-39-16,-3 3-128 16,1 1-171-16,-2 0 269 15</inkml:trace>
  <inkml:trace contextRef="#ctx0" brushRef="#br0" timeOffset="-93772.424">8075 13469 722 0,'0'-6'383'0,"1"4"-100"15,0 2-47-15,-1 0-79 16,0 0-34-16,0 0-37 16,-1 2-10-16,-1 16-20 15,-1 32-5-15,-7-27-10 16,2 9-3-16,-6 0-6 15,-4 0-4-15,1 1-8 16,-3-2-3-16,1-2-6 16,3 1-1-16,0-3 0 15,-2-3-1-15,10 0 0 16,1-4 0-16,0-8-11 16,6 0-25-16,1-12-75 15,2 0-46-15,9-9-232 16,2-5 244-16</inkml:trace>
  <inkml:trace contextRef="#ctx0" brushRef="#br0" timeOffset="-93455.589">8322 13490 557 0,'6'-3'412'16,"-5"-4"65"-16,-10 1-120 15,19 5-120-15,-9-3-57 16,1 10-76-16,9 0-22 0,-19 4-28 16,2 3-5-16,-4 3-10 15,1 6-4-15,0 1-6 16,-8 1-1-16,-1 4-5 16,-1 3-3-16,-2 2-5 15,4 0-4-15,1 0-2 16,2-4-1-16,3-1 2 15,2-4 1-15,1-4-1 16,-2-2-13-16,5-8-66 16,1-3-39-16,2-10-130 15,4-4-93-15,0-4 213 16</inkml:trace>
  <inkml:trace contextRef="#ctx0" brushRef="#br0" timeOffset="-93169.961">8094 13785 534 0,'-76'-82'380'0,"74"82"-15"16,-5 0-102-16,7-4-41 16,0 4-74-16,0 0-26 15,9 0-30-15,5 0-12 16,29-1-21-16,-17 1-5 0,1-4-7 15,3 2-5-15,2-2-8 16,0 1-5-16,-5 1-11 16,-6-4-2-16,-4 2-2 15,-5 1 1-15,-1 1-15 16,0-2-23-16,-14 3-113 16,10 1-73-16,-3 0 123 15</inkml:trace>
  <inkml:trace contextRef="#ctx0" brushRef="#br0" timeOffset="-92467.289">8308 13827 568 0,'-33'69'344'16,"29"-73"-37"-16,2 0-34 16,2 0-79-16,1 1-33 15,-1 3-34-15,0-1-17 16,0 0-22-16,9 1-9 15,-9 0-19-15,15 6-7 0,28 17-13 16,-31-13-4-16,13 1-11 16,-22-1-1-16,-4 0-2 15,-6-2-2-15,-11-2-2 16,5 2-2-16,-7-4-5 16,1 2-1-16,7-4-3 15,-10-2 0-15,8 0-2 16,0-1 0-16,6 1-2 15,5 0-1-15,1-2-1 16,3 4-1-16,-1-3-1 16,0 1 1-16,0 0-1 15,1 0 0-15,14 4 1 16,30 12 0-16,-25-7 0 16,-15 0 0-16,13 2 0 15,-4-1-1-15,-3 0 1 16,14 2 0-16,-19 1 0 15,0 3-1-15,-6 1 1 0,0 0 0 16,-5-5 0-16,-4 0 1 16,-7-4 1-16,-3-1 0 15,-5 0 2-15,-2 0 3 16,-1-2 5-16,-1 0 3 16,-3-4 1-16,1 1-4 15,1-1-4-15,7-1-2 16,6 0-1-16,-2-6 0 0,6 0 2 15,-3-4 0 1,5-4-37-16,5 2-30 0,2 0-80 16,7 1 80-1</inkml:trace>
  <inkml:trace contextRef="#ctx0" brushRef="#br0" timeOffset="-91903.441">8633 13452 392 0,'-3'-8'271'16,"1"7"24"-16,0-2-45 0,3-1-61 15,-1 3-26-15,0 0-37 16,0 0-8-16,1 0-13 15,12-1-8-15,5 3-18 16,24 12-8-16,-29 5-11 16,5 8-2-16,-3 6-5 15,3 5-5-15,-5 1-10 16,-5 2-6-16,-3 0-8 16,-7-3-3-16,-4 4-7 15,-2-3-1-15,-9-1-2 16,0 5-1-16,-9-3 2 15,2 1-1-15,-3-2 0 16,-4-6-1-16,6-7 0 16,-4-5 0-16,8-6 2 15,5-1-1-15,2-6 0 16,3-3-8-16,-1-9-36 16,4 0-43-16,8-3-118 15,3-7-174-15,8 1 235 0</inkml:trace>
  <inkml:trace contextRef="#ctx0" brushRef="#br0" timeOffset="-91196.978">8822 13946 613 0,'24'26'393'15,"-30"-26"-55"-15,3 0-95 16,2-1-33-16,0 0-66 16,0 0-21-16,1 1-27 15,0 0-12-15,0 0-19 16,3 0-7-16,11 2-11 15,-1 0-7-15,29 11-2 16,-28 0-1-16,-5-4-1 16,0 3-2-16,-4 1-6 15,-4-5-1-15,-1 6-5 16,-5-4-1-16,-3 1-3 16,-2-2-2-16,-5-4-4 15,-4 4-1-15,1-4-3 0,1 6-1 16,0-6-2-16,6-2 0 15,1 1-1-15,0-7 1 16,9 3-1-16,-1-3 0 16,4-6-2-16,6 9-2 15,-2-3 0-15,6 2 0 16,-3 1-1-16,3-3 1 16,0 2 0-16,2 8-1 0,2 1 1 15,-4 1-1-15,-1 6 1 16,0-7-1-16,0 8 0 15,-3-4 0-15,0 2 1 16,-1 2 0-16,-3 0 0 16,-1 1 0-16,-4-1 1 15,-1 2-1-15,-5-2 1 16,-2-1 0-16,-5 0 1 16,-14-2 0-16,5-2 0 15,-2-2 0-15,-5 1 0 16,13-6 1-16,-15 1-1 15,1-2 1-15,3-2-1 16,3 0 1-16,-2-3 0 16,10 0 1-16,-2-4-17 15,5-1-31-15,10 4 134 16,-4 0-84-16</inkml:trace>
  <inkml:trace contextRef="#ctx0" brushRef="#br0" timeOffset="-89368.856">9285 14001 324 0,'-72'48'194'0,"74"-44"-8"0,1-2-21 15,0 2-21-15,-3-4-12 16,0 0-14-16,0 0-5 15,0 0-10-15,0 0-1 16,0 0-5-16,0 0-6 16,0 2-9-16,0 0-5 15,-1-2-10-15,1 0-4 0,-1 0-13 16,0 0-6-16,0 0-15 16,1-1-5-16,0 0-6 15,5-11-3-15,0-14-3 16,38-31-2-16,-25 19-2 15,3-1-2-15,1-3 0 16,0 3 1-16,-1 4 3 16,-13 3 2-16,10 7 6 15,-3 2 0-15,-4 3-2 16,8 7-3-16,-15 5-5 16,0 4-3-16,-2 5-3 15,0 1-2-15,-2-2 0 16,0 0-1-16,-1 0 1 15,1 0 0-15,0 13 0 16,0 4 0-16,3 33-1 16,1-29 1-16,-2 6 0 15,3 2 0-15,-4 1 0 16,-1 2 0-16,-1-1 0 0,0-2 2 16,2 0-1-16,-1-6 0 15,3-1 1-15,3 0-2 16,0-4 2-16,3-1-1 15,-2-8 1-15,0 1 0 16,0-8 0-16,-2 2 1 0,1-4-2 16,5 0 2-16,-3-8 0 15,3-2 1-15,4-1-2 16,-4-6 1-16,0-4-1 16,-3-2-1-16,4-2 1 15,0-1 0-15,-4-6-1 16,1 0 0-16,-3-2 0 15,-1 0 1-15,3 5-2 16,8 1 0-16,-9 0 0 16,7 0 0-16,2 4 0 15,-4 0 0-15,6 2 0 16,-7-2 0-16,-5 3 0 16,2 3 0-16,-2 5 0 15,3 7 0-15,-1 7 9 16,-3 0-10-16,0 6-88 15,0 1-1-15,-2 1 38 16</inkml:trace>
  <inkml:trace contextRef="#ctx0" brushRef="#br0" timeOffset="-86789.116">10230 13477 259 0,'-39'-31'232'0,"39"26"73"16,-5-2-42-16,5 6-58 16,3-1-32-16,-1 2-46 15,-2 0-13-15,0-1-27 16,0 0-11-16,0 1-17 16,7 0-9-16,18 4-15 15,21 7-6-15,-12-3-10 16,-5 2-5-16,2 0-4 15,1-2 0-15,-6-1-2 16,3 2 0-16,-9-7 1 16,-2 2 1-16,-4 3 3 15,-4-7 1-15,-4 3 1 16,0 0 0-16,-4-4-4 16,1 6-2-16,-2-1-2 15,-1-4-1-15,0 0-3 0,0 9-1 16,-1 4-1-16,-3 30-1 15,-1-26 1-15,1 1-1 16,-1 5 2-16,-13-1-2 16,11-2 1-16,0 6 0 15,-4 0 0-15,17 0 0 16,-10 6 0-16,-2-7 0 16,4 6 0-16,0 0-1 15,-3-1 1-15,1 3 1 0,1-5 0 16,-1 0 0-16,1-5 0 15,-1 2 1-15,-1-5 0 16,0-3 1-16,-1-5-1 16,1-2 1-16,2-5 0 15,-4-3 0-15,4 3 1 16,-3-5 1-16,-1 2-1 16,-3 0 1-16,-3-4-1 15,-3 5-1-15,-5 1-3 16,2 3-1-16,-8-1 15 15,-2-3 8-15,2-1 10 16,-3-2 4-16,10 5-15 16,4 0-5-16,-1 2-8 15,2-1-2-15,-2-6-3 16,-1 0 0-16,5-1 0 16,1 2 9-16,6 2-32 0,3 0-37 15,3 3 40-15</inkml:trace>
  <inkml:trace contextRef="#ctx0" brushRef="#br0" timeOffset="-79789.758">15812 12396 601 0,'36'-47'322'0,"-37"47"-85"16,0 0-27-16,3 0-74 15,-2 0-22-15,0 0-23 16,-1 0-3-16,0 0-2 16,-1 0-5-16,1 9-9 15,-2 1-3-15,-2 7-12 16,-24 27-7-16,12-21-14 16,0 8-6-16,-7 4-12 15,3 2-3-15,-2-2-6 16,-2-2-2-16,1-6-1 15,3 1-2-15,5-1-1 0,3-4 0 16,6 7-1-16,-6-4 0 16,3-1 0-16,2 0-1 15,0-4 0-15,7-3 0 16,3-4 0-16,11 3 0 16,3-9 0-16,4 1 1 15,4-10 0-15,4-8 0 16,12-5 0-16,4-5 1 15,3-5-1-15,-6-1 1 0,-4-1-1 16,-7 1 0-16,-7 6 0 16,-7 0 0-16,-12 5 0 15,-5 1 0-15,-12 4 0 16,-3 4 0-16,-7 3-1 16,8 6 0-16,-11 3 0 15,-3 3 0-15,5 6 4 16,-7-2 1-16,13 1 4 15,3 3 0-15,7-2-2 16,3 1-2-16,5 1-3 16,4 0-1-16,1-2-1 15,5 4 1-15,3-5 1 16,1-1 5-16,2 1-35 16,-3-9-45-16,2 1-177 15,2-2 158-15</inkml:trace>
  <inkml:trace contextRef="#ctx0" brushRef="#br0" timeOffset="-79514.9">16124 12768 837 0,'0'-2'541'16,"0"2"-7"-16,0 0-308 15,-1 0-34-15,-1 4-115 16,-1 9-33-16,0 0-27 16,-5 26-6-16,7-28 1 15,1 1-3-15,-1-2-68 16,-3-2-57-16,4-2 68 15</inkml:trace>
  <inkml:trace contextRef="#ctx0" brushRef="#br0" timeOffset="-78498.949">16431 12561 371 0,'1'1'254'0,"4"3"-28"16,-3-7-38-16,-2 2-25 15,0 0-37-15,2-1-5 16,17-2-22-16,29-10-6 16,-21 2-15-16,6-1-9 15,4 0-21-15,1 1-10 16,-8 1-10-16,-3 1-2 16,-10 4-4-16,1 5-2 0,-11 3-7 15,-2 4 1-15,-9 5 6 16,-2 1 4-16,-7 3 4 15,-3 0-1-15,-3 0-6 16,0 2-2-16,5 3-5 16,-6-5-2-16,5 1-4 15,-3-4-2-15,1-4-2 16,5-1 0-16,4 0 0 16,-1-5-1-16,11-2 0 15,6 0 0-15,2-2-1 16,0-4 0-16,5 1-1 15,3-1 0-15,2-3-1 16,3 1 0-16,-4-1 1 16,0-1-1-16,1 10 0 15,2 3 0-15,-6 4-1 16,0 3 1-16,-15 0-1 16,1 4 1-16,-3 4-1 15,-7 1 1-15,0 5 0 0,-4-1 1 16,-8 1-1-16,6 5 0 15,-4-4 12-15,-1 0 7 16,2-3 18-16,-4-5 7 16,-3-5 1-16,2 2-3 15,-5-6-8-15,1 0-5 16,3-1-8-16,-2-5-4 16,5-3-4-16,2-4-4 0,5-2-3 15,5-1-1-15,3-6 0 16,3-5-17-16,7-9-67 15,4-7-77-15,9 0 91 16</inkml:trace>
  <inkml:trace contextRef="#ctx0" brushRef="#br0" timeOffset="-77990.868">17360 12665 783 0,'80'-34'457'15,"-80"31"-101"-15,0 8-101 16,0 1-37-16,-4 0-75 15,-3-1-22-15,-3 4-30 16,-2 1-9-16,-2 4-12 16,-3 5-5-16,-8-3-12 15,5 5-7-15,-10 0-14 16,0 1-8-16,5 3-12 16,-7-3-2-16,12 1-4 15,0-3-1-15,-2-4 0 16,5-1 2-16,0-5-24 15,1-3-35-15,10-7-70 16,-4-5-46-16,12-5 98 16</inkml:trace>
  <inkml:trace contextRef="#ctx0" brushRef="#br0" timeOffset="-77722.793">17251 12657 979 0,'-8'5'546'0,"1"2"-148"0,1 0-131 16,7 8-46-16,5 2-91 15,3 2-25-15,1-1-35 16,0-2-14-16,-4 1-16 16,5 3-8-16,3 3-12 15,-4 0-3-15,3-4-6 16,-5-3-2-16,-2-2 0 15,-1 2 1-15,-3-4-22 16,0-3-34-16,1-7 337 16,1-4-237-16</inkml:trace>
  <inkml:trace contextRef="#ctx0" brushRef="#br0" timeOffset="-77392.132">17906 12518 930 0,'-2'-7'578'0,"-2"7"-15"16,0 5-327-16,-1 3-36 15,-5 7-102-15,-1 1-32 16,-2 8-29-16,-6-2-7 16,4 9-11-16,4 5-2 0,-1-1-4 15,4 5-2-15,-6-2-3 16,4-3 0-16,1 0-1 16,-5-8 0-1,14-1 3-15,-9-8 0 0,1-9-76 16,10 2-49-16,-5-14 67 15</inkml:trace>
  <inkml:trace contextRef="#ctx0" brushRef="#br0" timeOffset="-76898.052">18295 12605 1125 0,'-10'4'600'0,"0"2"-157"16,-1 12-203-16,-2-2-43 15,-4 5-91-15,-6 0-32 16,-4 0-36-16,4 4-11 16,-1 1-7-16,7 5-2 15,2-2-2-15,0 0 0 16,10-1-3-16,-2-4-2 15,7-1-2-15,0-1-2 0,7-2-1 16,2 0 0 0,4-5-1-16,0-3 1 15,4-5-1-15,1-7-2 0,3-7-7 16,4-3-5-16,-2-10-12 16,1 3-1-16,1-6 4 15,-3-3 4-15,1-2 10 16,0-2 3-16,-5-6 2 15,0-3 0-15,-9-2 2 16,-2-1-1-16,-6 5-1 16,-2 4-1-16,-2 10 0 15,-6 4-2-15,-3 6-1 16,4 6 0-16,-9-2 11 16,4 4-21-16,6 6-63 15,-10-1-27-15,9 7-258 16,-3-1 239-16</inkml:trace>
  <inkml:trace contextRef="#ctx0" brushRef="#br0" timeOffset="-76460.812">18643 12265 587 0,'19'-27'347'0,"-28"30"-11"16,2-4-96-16,10-3-67 16,2 1-38-16,5-1-54 15,6 4-5-15,2-2 14 16,-1-1 3-16,7 0-6 15,-2 1-7-15,-2-1-34 0,5 1-17 16,-6-3-15-16,-2 0 15 16,4 1-54-16,-4 1-39 15,1 3 44-15</inkml:trace>
  <inkml:trace contextRef="#ctx0" brushRef="#br0" timeOffset="-75653.702">19449 12065 683 0,'70'-52'418'0,"-68"53"3"16,-2-3-115-16,0 1-99 15,0 1-41-15,-1-1-72 16,0 0-21-16,0 0-17 15,0 0-1-15,0 1-1 0,0 0-4 16,-17 2-11-16,-27 9-9 16,22-8-10-16,1 2-4 15,7 3-7-15,-6-2-1 16,8-2-4-16,3 1 0 16,1 1-2-16,4 2-1 15,2-3 1-15,-2 2-1 16,5 0 1-16,-1-1 0 0,-1-1-1 15,-2 0 0-15,3 0 0 16,-2 1-1-16,-3-3 2 16,6 1-1-16,-5 1 0 15,8 1 1-15,0 0-1 16,-3-3 0-16,0-1 0 16,-1-2 0-16,0 0-1 15,1 0 0-15,0 0 1 16,0 0-1-16,4 0 1 15,11 1-1-15,29-2-1 16,-29-1-1-16,7 2 1 16,-4 2-1-16,-3 4 0 15,2 1 0-15,-5 5 0 16,-2 0 0-16,-3 5 0 16,-1 0 1-16,-7 4-1 15,-4 0 1-15,2 2 1 16,-8-1 0-16,-1-2 1 15,-2-1 0-15,-5-3 1 0,3-1 0 16,1-5 1 0,1-3 1-16,-8-3 2 0,-4-8 1 15,-4-3 1-15,-1-4 2 16,1-5-3-16,5 3-1 16,0-2 9-16,2 2-22 15,1 4 336-15,2 4-246 0</inkml:trace>
  <inkml:trace contextRef="#ctx0" brushRef="#br0" timeOffset="-74876.004">19765 12800 520 0,'-1'0'381'0,"0"0"0"16,1 0-107-16,0 0-21 15,0 0-76-15,0 0-25 16,18 10-34-16,33 11-14 16,-29-16-15-16,2-1-6 15,0-3-13-15,0-1-9 16,3-3-21-16,2-1-9 16,-4-2-15-16,-3-1-4 15,-3 2-3-15,-6 0 1 16,-5 1-8-16,-2 1-34 0,-5 2-63 15,-3-4 102-15,-1 6-35 16</inkml:trace>
  <inkml:trace contextRef="#ctx0" brushRef="#br0" timeOffset="-74560.425">19762 12900 1018 0,'-44'66'474'0,"53"-72"-205"0,3 5-11 16,3-2-60-16,5 6-35 15,5 2-36-15,-3-7-14 16,2 5-21-16,3 0-11 15,-4 0-24-15,1 0-9 16,0-3-20-16,-8 3-7 16,2-3-9-16,2 2-2 15,-6-1 4-15,2-1-17 16,-5-4 283-16,-2 2-210 0</inkml:trace>
  <inkml:trace contextRef="#ctx0" brushRef="#br0" timeOffset="-70653.649">21327 12691 883 0,'6'-6'471'15,"-1"2"-151"-15,-2 1-97 16,-2-3-30-16,-1 3-79 16,0 2-25-16,0 0-24 15,0 1-5-15,0 0-1 16,0 0 4-16,-1 0 0 16,-7 13 0-16,-3 3-4 15,-40 30-2-15,18-22-14 0,-3 1-7 16,-4 3-16-1,-1 2-5-15,-2-6-6 0,4 2-2 16,4-4-1-16,3-1-1 16,6-5 0-16,0-2-1 15,5-5 1-15,4-4 0 16,13-2-15-16,-2-7-25 16,13-4-72-16,-1-7-47 15,9-4-185-15,8 0-186 0,11-5 339 16</inkml:trace>
  <inkml:trace contextRef="#ctx0" brushRef="#br0" timeOffset="-70325.951">21115 12765 751 0,'22'-91'397'0,"-25"88"-99"15,1-1-29-15,3 4-69 16,-1-1-32-16,0 0-35 16,0 1-10-16,0 0-13 15,0 0-13-15,4 14-24 0,5 3-11 16,24 36-17-16,-29-25-1 16,3 5-6-16,0 1-2 15,2-1-8-15,3-3-6 16,5-3-6-16,-4-6-4 15,3-5-1-15,-3-1-1 16,-4-7 5-16,3 2 1 16,-4-10-42-16,2-2-37 15,0-10 340-15,3 0-237 16</inkml:trace>
  <inkml:trace contextRef="#ctx0" brushRef="#br0" timeOffset="-69502.895">21955 12392 500 0,'-9'-1'299'16,"1"0"-27"-16,-1 0-24 16,4 1-54-16,3 2-21 15,7 3-28-15,0 2-7 16,-5-4-17-16,2 2-9 16,4-2-17-16,-1 0-11 0,8 4-16 15,5-1-5-15,5 0-12 16,4-1-6-16,3 0-12 15,-1-5-5-15,0 1-7 16,0 3-3-16,-7 0-5 16,-7 2-2-16,-10 5 1 15,-6 0 3-15,-9 1 5 16,-5 1 3-16,-6 3 0 16,-1-1-4-16,-5-1-3 15,0 0-3-15,4-3-4 16,-5-3-1-16,4 2-3 15,-1-3 0-15,-2 0-1 16,9 1 0-16,4-1-1 16,3-2-1-16,6-2 0 15,1 1-1-15,4-2-1 16,2 2 1-16,-2-4-1 16,0 0 1-16,6 2-1 0,13 4 0 15,31 11 1-15,-22-9 0 16,-5-3 0-16,7 2 1 15,-5-2 1-15,1-1-1 16,7 3 5-16,-7-3 2 16,-1-1 2-16,-5-2 0 15,-6 0-2-15,2 0-2 0,-5 0-3 16,1 2 0-16,-7-4 0 16,2 3 2-16,-1 2-41 15,-3-2-37-15,3 5-80 16,-3-1 78-16,1 5 29 15</inkml:trace>
  <inkml:trace contextRef="#ctx0" brushRef="#br0" timeOffset="-68802.572">20658 13280 381 0,'-6'0'292'15,"0"2"-3"-15,1 2-43 16,0 0-23-16,-1 0-37 16,2 1-11-16,2-2-8 15,2-1-9-15,0-2-15 16,0 0-5-16,0 0-23 16,8 4-7-16,21 8-15 15,33 9-6-15,-9-15-13 16,7-3-7-16,14-2-11 15,13 1-5-15,19-3-11 16,13-1-6-16,11 0-11 16,1-6-7-16,8 3-3 0,-2-3 4 15,-2 0 5-15,-3 3 3 16,-7 0-2-16,-6 3-5 16,-12 2-5-16,-10 5-3 15,-37 2-4-15,-11 2 0 16,-20 5-2-16,-15-1-2 15,-6 2-1-15,-7-2 0 16,-5 0 0-16,-6-6 1 0,5 2 1 16,0-2-11-16,-3-8-43 15,5 1-28-15,-4-10-38 16,3 0 318-16,4-2-163 16</inkml:trace>
  <inkml:trace contextRef="#ctx0" brushRef="#br0" timeOffset="-65871.493">20774 13822 534 0,'51'-33'354'16,"-51"32"-53"-16,-3 2-65 15,0 2-36-15,2-3-78 16,-1 0-24-16,1 0-28 0,-16 8-11 16,-27 17-11-16,24-15-3 15,-4 4-7-15,0 2-1 16,-2 0-10-16,0 4-4 15,-2-4-7-15,5 4-5 16,0 0-3-16,2-2-2 16,6 1-2-16,1-5-1 15,11-1 0-15,0-3-1 16,14 3 0-16,6 1-1 16,5-6 1-16,7 3 1 15,3-10 0-15,4-1 0 0,6-1 0 16,0-1 1-16,4-1-1 15,-1-5 1-15,-6-5 2 16,-7-3-1-16,-4-3 2 16,-7-3 0-16,1-1 0 15,-2-2 0-15,-3-2-2 16,-2 0 1-16,-9 0 6 16,-5-1 10-16,-8 1 9 15,-3 3 2-15,-1 2-2 16,3 2-11-16,-3 5-8 15,-3 1-4-15,0 4-4 16,-4 1-1-16,-5 4-3 16,3 5 0-16,-5 1 0 15,-4 2 0-15,4 3 0 16,-5-1 0-16,9 4 0 16,2-2 0-16,3 2 0 0,4 3 0 15,1-3 1-15,3 1 13 16,7 0-45-16,1-3-32 15,7 2-114-15,3-1-96 16,7 0 173-16</inkml:trace>
  <inkml:trace contextRef="#ctx0" brushRef="#br0" timeOffset="-65509.006">21273 13894 782 0,'87'59'463'0,"-89"-61"-17"15,-1 1-114-15,-2 0-93 16,4 1-49-16,-1 0-82 16,1 0-25-16,-1 3-32 15,-4 7-12-15,-1-1-16 0,-21 27-5 16,20-29-7-16,5 1-2 16,0 2-1-16,-1-7 1 15,4 1 11-15,-1-3-26 16,1-2-83-16,0 0-46 15,0-1 65-15</inkml:trace>
  <inkml:trace contextRef="#ctx0" brushRef="#br0" timeOffset="-64832.749">21702 13784 733 0,'-19'-44'364'0,"15"40"-129"16,4 2-38-16,1 2-70 16,-1-1-23-16,0 1-26 0,0-1-4 15,0 0-5-15,7 0-3 16,12-1-2-16,29-2-7 16,-17 4-12-16,2 0-6 15,-1-3-8-15,1 2 1 16,-9 5 2-16,-1 3 0 15,-4 4 2-15,-2 2-1 16,-9-3 2-16,-7 0 1 16,-11 1-1-16,-6 0-4 0,-3 1-7 15,-2 1-4-15,0 2-7 16,-5-2-2-16,-2 6-6 16,-1-2-2-16,-4 0-1 15,4 4 0-15,-1-5-1 16,5 4 0-16,6-3-2 15,2-2 0-15,8 1 1 16,-1-3-1-16,9 2 1 16,1-1-1-16,3-3 0 15,4 0 0-15,3-1 1 16,4 4-1-16,4-1 1 16,1-7 0-16,2-2 1 15,1-4 1-15,4-6 1 16,3 0 1-16,3-4 0 15,-1-1 0-15,2 1-2 16,-1-2 5-16,-5 0-21 16,-3-1-27-16,-7-3-59 15,4 10-71-15,-4-2 104 0</inkml:trace>
  <inkml:trace contextRef="#ctx0" brushRef="#br0" timeOffset="-63966.635">22725 13658 839 0,'5'-1'428'0,"-7"3"-103"15,0 2-54-15,1-4-59 16,0 0-23-16,-17 6-40 16,-29 14-16-16,29-14-21 15,-1 3-14-15,6-2-27 16,-9-4-12-16,-1-2-21 15,-1-1-9-15,-6-3-13 16,4 1-4-16,-1-1-5 16,7 3-1-16,7 1-2 0,0-1-2 15,3 2 0 1,-1-3-1-16,4-1 0 0,2 5-1 16,0-2 1-16,1 3 0 15,-4-1-1-15,1-2 0 16,1 4 0-16,0 2 0 15,-1 1 0-15,-3 3 1 16,0-3-1-16,-1 2 1 0,2-1 0 16,0 0-1-16,1 1 1 15,-1-3 0-15,3 2-1 16,1-1 1-16,3-2 0 16,2 1-1-16,1-3 1 15,4-2-1-15,1 1 1 16,3-1 0-16,4 0-1 15,4 1 1-15,2 2-1 16,4-2 0-16,1-3 0 16,4 0 0-16,4 0 0 15,-5-1 0-15,5 1 0 16,-6 0 0-16,1 5-2 16,-4 0 1-16,-8 3-1 15,4 3 0-15,-8 1 0 16,3 5 0-16,-5 1-1 15,-9 1 1-15,-2 1 1 16,-8-4 1-16,1 2 0 0,0 0 0 16,-7-3 0-16,5 2 1 15,-5 2 12-15,-6-4 7 16,-1 3 14-16,-7-2 4 16,-5-12 3-16,0 7-3 15,-5-8-5-15,-2-5-5 16,6-1-9-16,0-7-2 15,5-4-6-15,3 2-2 16,4 4 1-16,-1-5-17 16,10 7-45-16,5-4 37 0,6 0-9 15</inkml:trace>
  <inkml:trace contextRef="#ctx0" brushRef="#br0" timeOffset="-58820.829">16170 15125 519 0,'76'-32'328'16,"-72"28"-46"-16,-4 1-77 16,2 2-31-16,-2 0-44 15,0 1-15-15,0 0-10 0,0 0-5 16,0 0 1-16,0 0-2 15,0 0 5-15,1 6-1 16,0 7-6-16,-3-1-4 16,-18 35-16-16,3-26-10 15,-10 1-21-15,8 4-9 16,-4-4-14-16,-4 1-3 16,3-2-9-16,-9-4-1 15,5 3-3-15,-1-3-1 0,6 1 0 16,3-3-1-16,-1 0 1 15,3-1-1-15,1-3 1 16,1 0-1-16,9-6-64 16,-2 0-35-16,9-4-109 15,2-5-126-15,5-3 220 16</inkml:trace>
  <inkml:trace contextRef="#ctx0" brushRef="#br0" timeOffset="-58440.524">16051 15072 560 0,'-2'-6'315'0,"0"0"-61"0,4 4-31 16,-2 0-75-16,-1 1-24 15,1 1-12-15,0 0 0 16,0 0 10-16,0 0 4 16,0 13-10-16,1 5-9 15,7 35-17-15,-7-30-9 16,2 4-14-16,6-1-7 16,-1-1-15-16,5 3-9 0,-2-5-14 15,0 2-5 1,-1-3-6-16,-4-1 0 0,4-2-2 15,-1-2 1-15,-2-4 1 16,-1-4 2-16,-2-4 5 16,-3-8 3-16,5-3-44 15,1-1-41-15,-1-5-73 16,5 0 73-16</inkml:trace>
  <inkml:trace contextRef="#ctx0" brushRef="#br0" timeOffset="-57931.996">16798 15117 460 0,'-1'0'308'0,"0"0"20"16,0 0-65-16,-1 0-55 15,1 0-33-15,-1 0-43 16,1 0-15-16,0 0-13 16,0 0-3-16,0 0-1 15,1 0 1-15,1 2-13 16,6 4-7-16,20 0-13 16,31 26-8-16,-18-27-10 15,2-1-5-15,-1-3-9 16,-2-2-6-16,-3 1-10 15,-4-2-2-15,-9-4-5 16,-3 2-1-16,-8-3-2 16,-9-1-1-16,5 4-4 15,-4 2-20-15,-12 0-58 16,10 8-39-16,-17-1-176 0,2 6 184 16</inkml:trace>
  <inkml:trace contextRef="#ctx0" brushRef="#br0" timeOffset="-57586.436">16723 15359 784 0,'-5'-2'416'0,"5"1"-99"16,0-4-44-16,0 4-54 16,0 0-32-16,0 0-24 15,12 0-11-15,15 0-14 16,27 1-5-16,-21 3-22 16,-2-3-10-16,3 0-27 15,0 0-15-15,0 2-24 16,-2 1-9-16,-9-2-10 15,-2 1-4-15,-5-4-2 16,-8-3 1-16,2 2-15 16,0 1-23-16,1 4-7 15,-3 1 244-15,-8 7-166 0</inkml:trace>
  <inkml:trace contextRef="#ctx0" brushRef="#br0" timeOffset="-56373.082">17994 14932 472 0,'7'-2'302'15,"-1"1"-56"-15,-1 1-20 16,-4-2-18-16,-1 2-47 15,-1 0-15-15,0 0-23 16,0 0-6-16,0 0-6 16,0 0-7-16,0 0-14 15,-9 2-7-15,-11 2-16 16,-28 6-8-16,22-9-15 16,-2 0-10-16,-2 0-15 15,4 2-5-15,5 2-7 16,2 2-1-16,5 1-4 15,-7 0-1-15,9 2 0 16,-4 0-1-16,0-3 1 16,12 4 0-16,-5-3 0 0,7 0 0 15,1 0-1-15,-3 1 0 16,-2 3 0-16,7 2 0 16,0 3 0-16,0-2 0 15,0 2 1-15,-6-2-1 16,-2 0 1-16,5 4 0 15,-3-3-1-15,1 2 1 16,-1-3 0-16,0-1-1 16,3 2 1-16,-2-5 0 0,0 5-1 15,-3 1 1-15,-2 0 0 16,2 3-1-16,-1-3 0 16,2-1 1-16,1-2 0 15,1 1 0-15,0 2 0 16,-2-3 0-16,3 6-1 15,-2-5 0-15,1-2 1 16,4 1 0-16,1 0-1 16,0 1 0-16,2-2 1 15,-1 1 0-15,1-3 0 16,-1-3 1-16,4 2-1 16,-1-3 0-16,-1 0 1 15,1-2-1-15,1 0 1 16,-2-2 0-16,6 0 0 15,4 4-1-15,4-7 1 16,5 4-1-16,3-3 1 16,-1-3 1-16,1 1 2 15,-5-2 0-15,3 2 2 0,-4-1 0 16,-8 2-1 0,7 0-1-16,-6-1 0 0,1 1-1 15,1 0 1-15,-4 0-1 16,-8-1 6-16,0 0-12 15,0-2-48-15,-2 2-35 16,0 0 44-16</inkml:trace>
  <inkml:trace contextRef="#ctx0" brushRef="#br0" timeOffset="-55771.077">18281 15135 788 0,'6'-13'474'16,"-5"2"-64"-16,-1 6-156 15,-2 3-26-15,0 10-72 16,-1 0-28-16,-17 4-29 15,3 5-9-15,-7 5-15 16,-1 3-6-16,6 5-16 0,-10-4-8 16,3 0-13-16,1 1-5 15,5 1-7-15,2-4-3 16,5-2-7-16,3-1-1 16,9-2-3-16,5 1-1 15,5-1 0-15,2-2 0 16,4-5 1-16,-1 0 0 15,6-3 1-15,-1-3 1 16,5-5 0-16,4-5 1 16,-4-10-2-16,8-2 0 15,-4-5-1-15,-6-5-1 0,3-2-1 16,-7-5 0-16,-2-1-1 16,3-1 0-16,-12-1 0 15,1 1 0-15,-10 0-1 16,-5 1-1-16,-3 8-1 15,-2 4-2-15,-4 5 0 16,-1 6-1-16,7 6 1 16,-8 1-1-16,9 5 1 15,-2 2 0-15,-5 2 0 16,5 2 1-16,-3 3-2 16,3 4-12-16,2-1-44 15,2 1-35-15,6-3-73 16,4 4 1-16,14 5 99 15</inkml:trace>
  <inkml:trace contextRef="#ctx0" brushRef="#br0" timeOffset="-55388.549">18732 15103 893 0,'6'-7'494'0,"-4"0"-114"0,3 3-142 15,-5 0-33-15,-1 6-57 16,1-2-16-16,-1 0-23 16,-4 11-3-16,-7 13-20 15,-20 28-9-15,18-19-14 16,-4 0-8-16,-4-3-10 15,3 1-5-15,-4-6-14 16,2 1-6-16,4-1-8 16,0 3-2-16,5-5-3 15,5-2 1-15,1-4 0 16,3-5 1-16,4-4 0 16,-1-5-9-16,9-6-44 15,0-3-32-15,8-9-75 16,5-1 6-16,1-11 85 15</inkml:trace>
  <inkml:trace contextRef="#ctx0" brushRef="#br0" timeOffset="-55087.709">19032 15061 1283 0,'2'-4'587'16,"0"6"-272"-16,-3 0-46 0,0-2-84 15,0 0-36-15,-2 12-42 16,-13 10-17-16,-29 33-20 16,28-29-10-16,-2 8-12 15,1-3-5-15,-4-3-13 16,4 3-6-16,0-4-9 16,3 3-2-16,11 1-4 15,-6-5 0-15,5-2-1 16,-3-4 1-16,-6-7 0 15,3-1-1-15,5-6-31 16,1-2-29-16,5-8-85 16,1-2-2-16,-3-11 78 15</inkml:trace>
  <inkml:trace contextRef="#ctx0" brushRef="#br0" timeOffset="-54816.654">18656 15287 591 0,'-14'-3'389'16,"3"-2"18"-16,6 6-67 15,0-3-77-15,5 4-47 16,0-2-61-16,0 0-21 16,1 0-28-16,20 8-9 15,30 7-15-15,-20-14-8 16,0-1-13-16,-3 1-7 0,-1-3-17 15,-1 2-6-15,-4-2-12 16,-3-2-3-16,-4-3-1 16,-3 3 12-16,-2 0-29 15,-2-1 218-15,9 5-162 16</inkml:trace>
  <inkml:trace contextRef="#ctx0" brushRef="#br0" timeOffset="-54449.123">19234 15061 1264 0,'0'-5'576'16,"-1"2"-258"-16,0 0-44 16,1 1-93-16,0 0-40 0,0 1-61 15,0 0-20-15,9-5-23 16,16 3-8-16,23 9-10 15,-30-1-5-15,5 2-4 16,-9-6 0-16,14 2 4 16,-2 0 19-16,-9-4-39 15,7 0 273-15,-11-1-201 16</inkml:trace>
  <inkml:trace contextRef="#ctx0" brushRef="#br0" timeOffset="-53404.223">19755 14927 503 0,'-8'-32'292'0,"6"29"-33"16,2 0-35-16,0 3-65 16,0 0-21-16,0 0-16 15,0 0-4-15,0 0 3 0,0 0 0 16,0 0-15-16,1 0-1 15,13 8-11-15,25 12-6 16,-9-14-11-16,-1 2-10 16,9 0-12-16,2-4-5 15,-4 2-16-15,6-3-5 16,-8 2-13-16,-1 3-3 0,-13-4-5 16,-2 4-1-16,-10 0-2 15,-6 0-1-15,-1 7-2 16,-3-2 0-16,-3 3 1 15,0 3 0-15,-4 1 1 16,0 1 1-16,1 4 2 16,0 2 0-16,0-1 0 15,2 0 0-15,-2 2-1 16,-1-5-1-16,2 4 0 16,1-2-2-16,1 4-1 15,-1-5 1-15,0 1-1 16,-3 1 2-16,3-2 0 15,-2-1-1-15,-1-3 0 16,4 2 1-16,-1-1-1 16,2 0 0-16,-2-1 1 15,1-3 1-15,-4-5 1 16,0 0 1-16,3-4 2 0,-7-5-1 16,-1-1 1-16,1-2 1 15,-4-3-3-15,0 2 0 16,1-4-2-16,0 3-2 15,-3-4 0-15,-2 0-2 16,0-2 0-16,4 4 1 16,3 0-1-16,0-3 1 15,8 2 1-15,-5-7 1 0,4-2 0 16,4 1 3 0,1-1-10-16,5 3-26 0,2 1-84 15,3 3-50-15,4-2 91 16</inkml:trace>
  <inkml:trace contextRef="#ctx0" brushRef="#br0" timeOffset="-52820.23">20797 15244 740 0,'-52'-25'386'0,"48"25"-95"15,2 1-25-15,-2-2-48 16,4 1-17-16,0 0-29 16,0 0-7-16,0 0-17 15,5 4-13-15,18 6-23 16,29 22-17-16,-13-27-29 16,2 0-10-16,-4-8-20 15,3-1-6-15,-5-5-12 16,1 3-5-16,-2 3-4 15,-6-1-2-15,-13 2-2 16,-7-1 1-16,-6 2-5 16,-2 2-13-16,-5 3-51 15,4-4-42-15,0 0-91 16,-11 2 53-16,-10 6 76 16</inkml:trace>
  <inkml:trace contextRef="#ctx0" brushRef="#br0" timeOffset="-52461.334">20577 15463 897 0,'-6'1'455'0,"4"0"-132"15,5 2-22-15,-3-3-53 16,0 0-21-16,17 0-34 16,33 2-13-16,-16-3-35 15,2 0-16-15,6-1-27 16,3 4-12-16,-5-1-23 16,2 0-10-16,-4 2-17 15,-4-1-8-15,2-1-12 16,-7-1-4-16,-5-1-5 15,1-1-1-15,-12-1-2 16,-5-1-2-16,-5 1-41 16,-2 0-23-16,0 3-53 15,-1 0 245-15,0 0-115 16</inkml:trace>
  <inkml:trace contextRef="#ctx0" brushRef="#br0" timeOffset="-47303.423">21893 15135 282 0,'25'-29'229'0,"-26"29"47"16,0 3-41-16,2 3-62 16,-1-6-22-16,0 0-19 15,0 0 1-15,0 0-4 16,0 0-6-16,0 0-15 15,3 0-10-15,8 0-17 16,3-1-3-16,26-4-9 16,-29 0-5-16,2-3-12 0,0 0-6 15,8 0-17-15,0-2-6 16,0 4-11-16,4 1-3 16,-5 4-4-16,3 7-2 15,-6 2-1-15,-5 4-2 16,-8 3 1-16,-5-1-1 15,-7 4 1-15,-4-1 0 16,-2 3 0-16,-3-2 1 16,-4-1 0-16,-3-3 0 15,5 0 1-15,-2-4 0 0,-1 0 0 16,9-2 0-16,-8-4 1 16,9 2 0-16,4-6 0 15,-5 0-1-15,9-1 0 16,3-1 1-16,6-2-1 15,-5 3-1-15,0-1 0 16,0 1-1-16,8-4-1 16,10-3 0-16,27-3 0 15,-19 20-1-15,-3-2 1 16,-1 4-1-16,-2 3 0 16,-5-3-1-16,-6 5 0 15,-2 0 0-15,-2 5 0 16,-4-2 1-16,-4 3 0 15,-5 1 1-15,-5-2 2 0,-7 1 4 16,8 3 11-16,-10-4 4 16,0-2 8-16,6 1 2 15,-16-8 2-15,8 0 2 16,-10-9 1-16,0-2-1 16,0-2-7-16,-3-3-3 15,2-5-8-15,-1-4-2 16,4-5-5-16,5-1-1 15,7-1-3-15,5 4 0 0,7-1-2 16,2 0-1-16,7 6 1 16,4 0-10-16,6 4-46 15,4 3-34-15,8-2-115 16,1 3 142-16,8 4 10 16</inkml:trace>
  <inkml:trace contextRef="#ctx0" brushRef="#br0" timeOffset="-46963.841">22453 15475 893 0,'1'1'518'0,"-1"1"-95"15,-4 5-153-15,-1 1-39 16,-4 6-76-16,0 1-29 16,-2-1-43-16,7 5-16 15,-4-7-29-15,4 0-11 0,0-2-10 16,-2-4-3-16,4-3-1 15,1-2 4-15,1-2-11 16,0 0-30-16,0 0-64 16,0 0 380-16,8-16-245 15</inkml:trace>
  <inkml:trace contextRef="#ctx0" brushRef="#br0" timeOffset="-46237.518">23154 15093 668 0,'7'-9'405'16,"5"7"-67"-16,-4 1-74 0,0-1-24 15,-6 2-50-15,-6 0-19 16,-2-3-23-16,-6 3-12 16,-1 0-20-16,3 0-14 15,-9-2-33-15,3-2-15 16,-2-2-22-16,-3 0-8 16,3 2-10-16,-6 0-3 15,2 4-4-15,-4 1-3 16,-4 5-2-16,-1 1 1 0,1 5-2 15,0 0 0-15,8 5-1 16,3 2 0-16,8-1 0 16,5 4 1-16,2-3-1 15,4-1 1-15,8 0 0 16,4-1 0-16,7-3 3 16,1 0-1-16,6-4 2 15,-1-8 1-15,2 2-1 16,1-5 1-16,-3-8 1 15,2 4 0-15,0-9-4 16,0-3-1-16,0-3-2 16,-2-7-1-16,-5 1 0 15,-1 1-1-15,-5 6 0 16,-4 7 0-16,-8 4-4 16,-5 5-1-16,-8 8-1 15,1 2 0-15,1 10 2 16,-2 3 2-16,2 3 1 0,-2 3 1 15,-4 0 0-15,2-1 2 16,-6 0 0-16,6-1 0 16,1 4 0-16,3-1 1 15,3-2 0-15,-5-1 0 16,4-3 1-16,0 2 0 16,2-4 0-16,1-3 0 15,-2-4 3-15,4-3 11 16,2 0-39-16,-1-7-34 0,10-3-79 15,2-5 29-15,3-6 56 16</inkml:trace>
  <inkml:trace contextRef="#ctx0" brushRef="#br0" timeOffset="-45604.282">23475 15109 608 0,'-57'-21'338'15,"45"27"-64"-15,1 1-33 16,4-4-58-16,2 0-21 16,5 1-19-16,3-2-5 15,-3-2-20-15,0 0-6 0,5 0-17 16,15 0-12-1,36-2-19-15,-20-3-11 0,7 1-22 16,-5-5-8-16,-2 2-10 16,-2-1-4-16,-9 1-4 15,-6 3 5-15,-2 3 6 16,-5 2 3-16,-8 1 1 16,3 3-3-16,-8 6-7 15,-6-2-2-15,4 12-2 16,-6 1-2-16,-1 0 0 15,-2 4 0-15,-1-1 2 16,2 3-1-16,-5 2 3 16,-1-1 1-16,-5-4 1 15,-1 1 2-15,0-1-1 16,1 2-1-16,3 0-2 16,-2-2 0-16,4-1-1 15,1-4 2-15,1 0 1 16,2-5 2-16,4-4-9 0,1-2-26 15,5-9-69-15,2-1-45 16,1-9-153-16,5-1 181 16</inkml:trace>
  <inkml:trace contextRef="#ctx0" brushRef="#br0" timeOffset="-45327.211">23504 15312 935 0,'-3'-3'513'0,"2"3"-89"15,4 3-92-15,-3-4-91 16,0 1-41-16,12 1-58 16,7 1-24-16,34 10-28 15,-32-7-13-15,2-1-21 16,7 4-9-16,-7-7-19 15,3 1-7-15,-4-1-8 16,-1 1-1-16,-1-1-1 16,-3 0-15-16,-6-1 3 15,-5-1 208-15,1 6-161 16</inkml:trace>
  <inkml:trace contextRef="#ctx0" brushRef="#br0" timeOffset="-44689.835">24609 15227 554 0,'19'-7'354'0,"-13"-4"1"0,8 6-50 16,-7 2-70-16,-5-1-36 16,3 8-35-16,-11-2-11 15,0 9-11-15,-3 2-2 16,-6 5-18-16,-6 1-15 16,-11-2-27-16,-2 2-14 0,-6 2-26 15,-2 4-10-15,-3-5-13 16,0 0-4-16,3-5-2 15,1-2 0-15,11-4-1 16,5-5-1-16,13-1-47 16,2-3-36-16,1-4-93 15,2 0-56-15,1-9-216 16,8 5 279-16</inkml:trace>
  <inkml:trace contextRef="#ctx0" brushRef="#br0" timeOffset="-44437.609">24331 15261 648 0,'7'-4'428'15,"1"3"-41"-15,2 3-85 0,3 4-40 16,-4-2-69-16,-1 1-29 16,5 6-41-16,-1 2-12 15,2 2-27-15,3 3-13 16,-1 3-24-16,-1-3-12 15,1 2-14-15,-3 0-5 16,-4-3-4-16,1 0 0 16,-5-3 5-16,2-3 7 15,0-7-67-15,1-4-45 0,4-6 118 16,3-1-67-16</inkml:trace>
  <inkml:trace contextRef="#ctx0" brushRef="#br0" timeOffset="-44104.423">25235 15095 857 0,'18'-10'514'16,"-8"1"-48"-16,-5 6-228 15,-2 6-36-15,2 11-68 16,-4 7-21-16,-7 0-17 16,-4 5-7-16,-6 5-16 0,4-1-9 15,-3 5-17-15,1 0-8 16,-9-8-12 0,-1 2-4-16,5-4-8 0,0-1-1 15,3-3-3-15,2-1 0 16,2-3 4-16,3-5 3 15,7-6-45-15,2-6-43 16,7-8-87-16,7-4-29 16,9-6 111-16</inkml:trace>
  <inkml:trace contextRef="#ctx0" brushRef="#br0" timeOffset="-43579.797">25792 15091 1189 0,'-10'-5'543'0,"-1"9"-227"15,-4 2-78-15,-4 4-67 16,-2 2-31-16,-2 6-49 16,1 4-21-16,-2 3-20 15,2 2-6-15,-5-2-4 16,-2-4 0-16,3 0-3 15,3 1-1-15,6 2-3 16,2 2-4-16,7-2-8 16,2 0-3-16,7-4-5 15,5 1-1-15,8-4-1 16,6 2 0-16,6-4 2 16,4-3 0-16,5-4-2 0,-3-8 0 15,3-1-2-15,0-4-2 16,2-9-1-16,-6 2 0 15,-3-7-2-15,0-3-1 16,-4 1 1-16,3-5-2 16,0-3 1-16,-4 1 1 0,-9-8-1 15,-3-3 1-15,-10-2-2 16,-5-5 0-16,-11 4-3 16,-3 8-1-16,-6 10-2 15,-9 3 0-15,1 8 0 16,-2 2 2-16,6 9 1 15,3 2 0-15,-2 4 2 16,2 3 4-16,2 1-30 16,6 1-30-16,10 5 267 15,4 5-183-15</inkml:trace>
  <inkml:trace contextRef="#ctx0" brushRef="#br0" timeOffset="-41319.13">26384 14870 715 0,'-49'-29'373'0,"49"26"-94"15,-5 0-31-15,5 2-70 16,0 1-27-16,0-2-39 16,0 1-12-16,0 0-15 15,0 0-4-15,0 1-7 16,14 1-4-16,3 0-6 16,32 0-3-16,-27-4-16 15,1 0-8-15,4 1-15 16,0 0-5-16,1 2-4 15,-1-4-3-15,-8 1-1 16,-1 0-1-16,-7-2 1 16,1 3 8-16,-3 2-56 15,-4 1-39-15,-1 5-98 16,-1-1 94-16</inkml:trace>
  <inkml:trace contextRef="#ctx0" brushRef="#br0" timeOffset="-40484.364">27052 14744 391 0,'19'-70'297'16,"-29"68"18"-16,2-3-96 15,3 4-26-15,-1-1-44 16,5 1-16-16,0 1-31 16,1 0-8-16,0 0-11 15,0 0-1-15,0 0 0 16,0 0-1-16,3 0-7 16,18 2-8-16,35 10-13 0,-24-4-5 15,5-1-14-15,0 3-2 16,-4 0-11-16,-1 0-5 15,-7 1-5-15,-10-3 0 16,-7-1 5-16,-4 1 4 16,-6 0 8-16,-3-3 0 15,-2 0-4-15,-5-1-3 16,-6-3-9-16,1-4-2 0,-4 3-3 16,1 0-2-16,0-2-2 15,2 8-1-15,2-8 0 16,5 1 0-16,6 3 0 15,5-2-1-15,5 4 0 16,0-3 0-16,6 4 0 16,2 0-1-16,4 4 0 15,1 2 0-15,3 1 0 16,0 3 0-16,1 3 0 16,-3-1-1-16,-2 4 0 15,-4-2 2-15,-10-6 13 16,0 5 9-16,-3 0 19 15,-5 1 7-15,4 0 6 16,-6-2 0-16,-7-6-2 16,-1-1-1-16,-9-6-7 15,1 1-4-15,-6-5-10 16,0 0-4-16,-4-2-7 0,-2-8-3 16,5 0-4-16,2-4-1 15,8-1-1-15,3-4 0 16,7 4-11-16,1 1-22 15,2 1-62-15,6 7 26 16,2 2 22-16</inkml:trace>
  <inkml:trace contextRef="#ctx0" brushRef="#br0" timeOffset="-37049.426">15805 16444 454 0,'31'-60'339'15,"-28"54"11"-15,-2 5-94 16,0-6-24-16,1 7-63 15,-1 0-22-15,3 0-34 16,-4 0-11-16,0 0-13 16,0 0-5-16,0 0-6 15,0 0-3-15,-1 10-10 16,-3 17-5-16,-11 34-11 16,-2-19-5-16,-3 5-7 15,-4-3-3-15,4 6-7 16,0-5-6-16,1-9-7 0,2-2-3 15,3-10-2-15,5 1 1 16,2-10 1-16,1-1 1 16,4-7 6-16,-1-7 0 15,7-6-33-15,-1-11-25 16,7 0-95-16,-3-12-69 16,0 1-470-16,8 1 452 0</inkml:trace>
  <inkml:trace contextRef="#ctx0" brushRef="#br0" timeOffset="-36554.42">15785 16516 461 0,'0'-85'316'16,"-4"81"-20"-16,4 0-68 15,1 2-23-15,-1 1-43 16,0 0-12-16,0 0-13 16,0 0-9-16,0 0-10 15,9-7-7-15,5-2-15 16,30-30-7-16,-21 32-14 0,-1-3-10 16,4 4-19-16,2 1-11 15,5 7-16 1,2 6-5-16,-5 4-6 0,-2 3 0 15,-6 1-1-15,-7 0-2 16,-1 6 1-16,-7 1-1 16,-10-4 3-16,1 5 3 15,-10-5 3-15,-3 3 1 16,-1-1 0-16,-11-5-3 16,-3-1-1-16,-1-4-1 0,-3-1-2 15,5-3 0-15,1 0-1 16,1-3-1-16,2-3 0 15,3-2 0-15,2-7 0 16,4 2 0-16,6-5 2 16,3-4-5-16,3-1-44 15,1-6-43-15,4-2-93 16,5 4-73-16,6 2 156 16</inkml:trace>
  <inkml:trace contextRef="#ctx0" brushRef="#br0" timeOffset="-35821.832">16624 16157 420 0,'3'-15'265'16,"3"2"14"-16,3 0-30 0,-4 4-33 15,-3 0-17-15,-4 3-36 16,-5 1-14-16,6 5-16 15,-4 2-9-15,-4 5-16 16,-1 3-7-16,-8 4-14 16,-4 4-6-16,-3 5-12 15,-5 0-9-15,-2 5-18 16,-1 3-7-16,2-2-11 16,1 3-4-16,7-5-8 15,7 0-1-15,7-3-4 16,3-2 0-16,8 0-1 15,2-3-1-15,6 3 0 16,5-3 0-16,8-2 2 16,4 1 0-16,4-5 1 15,0-1 0-15,-2-7 0 0,3 0 1 16,-1-6 1-16,-5-6 0 16,4-4 1-16,-5-4 1 15,3-6-1-15,2-5-1 16,-2-5-2-16,0-5 0 15,-4 1-2-15,-5 1 1 16,-11-5-2-16,-4 0 1 16,-10-1-2-16,-6 0-2 15,-9 5-2-15,-3 7 0 0,2 8-2 16,-6 4 0-16,0 7 0 16,3 4-1-16,-3 3 1 15,10 5-1-15,-1 3 1 16,-1 1 1-16,1 2 0 15,0 1 0-15,6 5 17 16,3 0-24-16,5 5-54 16,3 1-32-16,5 4-127 15,1-6-15-15,6 1 146 16</inkml:trace>
  <inkml:trace contextRef="#ctx0" brushRef="#br0" timeOffset="-35402.715">17154 16111 993 0,'0'-12'477'16,"-2"4"-175"-16,0 3-40 16,-3 4-74-16,2 3-31 0,2-2-40 15,0 0-11-15,-6 14-17 16,-20 38-9-16,11-17-20 16,-2 1-8-16,-1 6-10 15,3-1-3-15,-3-8-7 16,3 3-3-16,0-7-8 15,3-2-2-15,2-2-6 16,1-5 0-16,3-2-1 16,2-4 0-16,4-5 3 15,1-3 0-15,-1-7-14 16,2 0-19-16,-1 0-54 16,0 0-33-16,5-7 8 15,8-14 47-15</inkml:trace>
  <inkml:trace contextRef="#ctx0" brushRef="#br0" timeOffset="-35072.489">17516 16038 849 0,'4'-4'485'16,"-9"4"-43"-16,1 4-111 15,-6 6-108-15,1 7-30 0,1 7-58 16,-3 2-22-16,0 5-23 16,-4 3-6-16,2-1-12 15,-1 3-11-15,2-3-20 16,2-1-8-16,-1 2-12 16,-2-9-5-16,0 0-6 15,-1-1 0-15,2-1-2 16,2 5 0-16,-3-4 2 15,2-5-1-15,1-1 1 16,0-6-3-16,6-7-39 16,-2-2-32-16,-5-8-71 15,7 0-16-15,-4-4 91 16</inkml:trace>
  <inkml:trace contextRef="#ctx0" brushRef="#br0" timeOffset="-34809.299">17086 16276 1111 0,'-3'-2'527'16,"4"2"-217"-16,1 0-36 15,-2-1-83-15,0 0-33 16,13 1-45-16,12 4-14 15,27 2-24-15,-19 1-8 16,-7-6-13-16,9 2-10 0,6-3-19 16,-6-3-4-16,2 3-5 15,-10-6 7-15,-4 5 7 16,-3 4 177-16,-6-9-149 16</inkml:trace>
  <inkml:trace contextRef="#ctx0" brushRef="#br0" timeOffset="-34170.717">17873 16215 663 0,'-48'13'407'16,"46"-13"-70"-16,2 3-67 16,0-2-32-16,0-1-57 15,0 0-22-15,0 0-23 16,13 2-6-16,12 6-2 16,34 12-5-16,-21-12-15 15,8 3-14-15,-2-10-30 16,4 2-13-16,-2 1-23 15,-9-8-7-15,-11 2-7 16,3 2-1-16,-16-2 0 0,2 2 0 16,-7-3-5-16,-8-2-10 15,0 3-58-15,-7 0-39 16,-2 5-79-16,-5 3-25 16,-8 4 127-16</inkml:trace>
  <inkml:trace contextRef="#ctx0" brushRef="#br0" timeOffset="-33864.363">17830 16432 723 0,'-2'3'404'0,"1"-3"-57"16,1 0-49-16,0 0-53 15,0 0-26-15,1 0-26 16,24 8-8-16,37 11-17 16,-24-14-10-16,6-2-30 15,5 2-17-15,2-2-30 16,-3-1-14-16,-9-1-23 16,0 0-11-16,-16-5-15 15,-2 0-2-15,-7-3-2 16,-9-1 2-16,-3 2-17 15,-1 0-23-15,-4-1-46 16,1 1 221-16,-6 6-131 16</inkml:trace>
  <inkml:trace contextRef="#ctx0" brushRef="#br0" timeOffset="-30571.718">19025 16323 354 0,'68'-61'283'0,"-67"61"30"0,-1-2-90 16,0-3-29-16,0 4-54 15,0 0-22-15,0-1-27 16,0 1-7-16,0 1-16 15,-1 0-3-15,0 0 1 16,0 0 0-16,0 0 0 16,0 0-7-16,-9 9-18 15,-1 2-9-15,-31 23-12 16,32-24-5-16,4-6-4 16,1 2-1-16,4-7 1 15,4-2 2-15,-3 2 0 16,0 0-1-16,0 0-2 15,13-8-2-15,33-34-2 16,-29 22-1-16,5 4-2 0,1-1-1 16,-3 6-1-16,4 4-1 15,-6 3-2-15,5 8 0 16,-2 1-2-16,-3 5 0 16,-4 4 1-16,-5 1-1 15,6 13 0-15,-3-3 1 16,-3 5 2-16,-6 0 1 15,-15-4 6-15,-5 5 9 16,-5-2 16-16,-6 2 6 0,-3 2 10 16,-4-1-2-16,-10-2-9 15,0-6-4-15,-1-4-9 16,0-2-4-16,8-4-5 16,5-2-1-16,-1-13 1 15,7-5 0-15,7-8 0 16,3-3 0-16,8 2-2 15,-3-6-3-15,7 1-5 16,4 3-2-16,1 3-4 16,5 5-1-16,3 3-1 15,-1 2 0-15,5 4-1 16,-1 1 0-16,2 5 0 16,4 2 0-16,3 6 1 15,4 4 1-15,2 4 1 16,-7-5 1-16,0 2 1 15,-3-1 1-15,-4-4 1 16,1 0 0-16,-1-3 1 0,-2-4 5 16,-2-6-11-16,0 0-29 15,0-6-79-15,1-3-73 16,-1 2 107-16</inkml:trace>
  <inkml:trace contextRef="#ctx0" brushRef="#br0" timeOffset="-30240.257">19446 16500 872 0,'54'-23'475'0,"-55"23"-51"16,0 2-109-16,0 6-76 16,1 1-33-16,-4-3-75 15,-4 5-24-15,0-3-42 16,0 1-12-16,1 3-22 16,4-3-8-16,-3 0-9 15,1-3 0-15,0-5 1 16,0-1 0-16,5 1-27 15,0-1-30-15,0 0-81 0,0 0-55 16,0 0 107-16</inkml:trace>
  <inkml:trace contextRef="#ctx0" brushRef="#br0" timeOffset="-29806.814">19920 16235 1018 0,'4'-2'526'16,"-2"2"-166"-16,0 0-144 16,-3 0-34-16,0 0-59 15,0 0-17-15,-2 13-18 16,-6 9-4-16,-27 30-15 15,27-30-8-15,-9-1-21 16,1-1-10-16,-4-7-12 16,8 7-5-16,0-5-3 15,2-4-2-15,7-1-1 16,-4-5-1-16,10 1 0 16,1-1 0-16,5 4-1 15,3-6-1-15,3 2 1 16,7-2 0-16,1-3 2 15,0 1 0-15,3 0-1 0,-1-3-1 16,3-1-1-16,4-2 1 16,-4-1 2-16,-5-2-10 15,-4 0-38-15,-3 0-31 16,1 2-64-16,0 5-20 16,-3-1 96-16</inkml:trace>
  <inkml:trace contextRef="#ctx0" brushRef="#br0" timeOffset="-29431.93">20271 16241 1053 0,'0'-9'505'0,"-3"0"-173"15,3 6-51-15,-2 3-73 16,-4 3-33-16,5-3-59 16,0 0-23-16,-3 4-28 15,-2 12-9-15,-33 31-13 16,27-22-4-16,-3-2-7 16,0 0-3-16,-1 4-5 15,-2-4-2-15,4 2-7 16,0 3-2-16,2-5-4 15,1 0 0-15,0-6 1 0,1 1 0 16,2-6 2-16,3-2-4 16,4-4-13-16,1-2-21 15,4-5-54-15,3-5-35 16,5-7-32-16,2-1 24 16,5-7 77-16</inkml:trace>
  <inkml:trace contextRef="#ctx0" brushRef="#br0" timeOffset="-28869.004">20591 16254 748 0,'-1'6'438'0,"-1"-5"-20"16,-2 7-102-16,1 1-80 15,-8-8-24-15,-2 4-55 16,1 2-23-16,-8 1-43 16,2 1-12-16,-1 5-17 15,1-2-8-15,3 2-10 16,3 4-3-16,-5-1-9 16,0 3-1-16,3 3-8 15,2-5-3-15,5 2-7 16,6 2-4-16,3-4-1 15,4 3-1-15,6-2 1 0,-4-4 1 16,8-2 1-16,-1-3 1 16,6-1 0-16,3-3 1 15,0-8-2-15,0 2 1 16,3-9-3-16,2-5 0 16,0 0-2-16,0-7-1 15,1-1-1-15,-2 0-2 16,0 1 0-16,1 0 0 0,-4-3 0 15,-4 1 0-15,-3-3-1 16,-8 1 0-16,-10 3 0 16,-5-2-1-16,-11 1 0 15,-3 4 0-15,-12 1-3 16,-1 2 0-16,-8 7-1 16,2 5 1-16,2 1 1 15,-4 2 2-15,8 2-7 16,2 5-15-16,9 3-17 15,4 0 240-15,10 7-160 16</inkml:trace>
  <inkml:trace contextRef="#ctx0" brushRef="#br0" timeOffset="-26716.694">15762 17515 553 0,'-25'-56'348'0,"25"53"12"16,0 1-86-16,-3 2-66 15,2 0-41-15,0 0-60 16,0 1-11-16,-5 20-17 0,-4 28-3 16,3-17-10-16,-3 3-7 15,0 8-10-15,-3 3-5 16,0-3-9-16,1 0-5 16,-6-7-8-16,2 0-5 15,2-2-5-15,-2 1-1 16,4-7-1-16,5-6 1 15,-1-10 7-15,4-6 6 16,3-18-42-16,-2-9-28 16,7-7-107-16,3-10-138 0,1 0 191 15</inkml:trace>
  <inkml:trace contextRef="#ctx0" brushRef="#br0" timeOffset="-26221.896">15664 17575 585 0,'-28'-80'362'16,"27"78"-54"-16,-1 2-68 15,3-8-30-15,1-1-35 16,4 1-13-16,2-4-21 15,-1 4-9-15,9-2-19 0,-1-2-12 16,10 6-32-16,4 1-13 16,7 4-20-16,2-1-8 15,1 2-6-15,3 1-3 16,-4 7-9-16,-4 4-1 16,-5 4-4-16,-5 6 0 15,-12 1-1-15,-9 7 1 16,-9-1 2-16,-11 2 2 15,-9 1 1-15,-3-2 0 16,-9 3 2-16,-5-1 0 0,-5-8 0 16,0-6 2-16,3-11-2 15,2-3 0-15,11-4 0 16,4-3 0-16,9-3 1 16,2-10-1-16,7-7-3 15,5-1-1-15,5-1-3 16,5 3-13-16,6 4-42 15,-2-1-35-15,2 7-83 16,4 1-46-16,4 7-104 16,1 1 192-16</inkml:trace>
  <inkml:trace contextRef="#ctx0" brushRef="#br0" timeOffset="-25733.217">16530 17265 870 0,'0'-4'442'0,"2"4"-132"16,-4 0-59-16,1 0-77 15,0 0-32-15,0 0-36 16,-2 14-11-16,0 8-11 15,-8 27-2-15,3-20-5 16,1 1-4-16,-4 2-13 16,0 1-8-16,-2-9-13 31,6-12-7-31,1 1-11 0,-21 37-4 0,1-4-5 16,-2-2 0-16,13-18 1 15,1-6 1-15,4-5 1 16,7-8 1-16,2-10-46 0,3-6-28 15,9-6-71-15,-1-4-56 16,6-7-60-16,5-3 144 16</inkml:trace>
  <inkml:trace contextRef="#ctx0" brushRef="#br0" timeOffset="-25415.176">16825 17222 819 0,'13'-13'464'0,"-6"9"-58"16,0 4-88-16,-4 6-88 16,0 2-35-16,-3 7-49 15,-2 4-14-15,-2 8-21 16,-2 5-11-16,-2 3-19 16,-1-1-11-16,-2 4-19 15,-1-4-9-15,0-1-15 16,0 3-7-16,-4-4-7 15,2 1-2-15,5-3-1 16,-4-4 1-16,2-3 1 16,0-2 1-16,0-5-5 15,4 2-11-15,1-9-49 16,1-4-32-16,0-5-72 16,-1-7-27-16,7-3 128 15,-2-5 3-15</inkml:trace>
  <inkml:trace contextRef="#ctx0" brushRef="#br0" timeOffset="-25136.357">16582 17464 682 0,'-3'-2'385'15,"0"2"-38"-15,6-1-51 0,-3 1-74 16,0-1-26-16,0 1-56 15,3 0-17-15,12 0-17 16,-3 0-6-16,36 4-6 16,-23-2-5-16,12 4-15 15,2-4-11-15,0 3-24 16,-3-2-10-16,-3-3-9 16,-6 1 1-16,-7-1 3 15,-3-2-18-15,-7-2-723 16,2 7 537-16</inkml:trace>
  <inkml:trace contextRef="#ctx0" brushRef="#br0" timeOffset="-24634.31">17431 17398 828 0,'20'-9'458'0,"-30"1"-56"15,4 2-105-15,6 0-71 16,0 4-33-16,7-2-55 16,4 4-19-16,9 0-36 15,1-1-9-15,10 1-11 16,7 5-5-16,4 2-8 15,0-6-7-15,-5 4-14 16,-5 3-7-16,-3-3-9 16,-3 5-1-16,3-3-1 15,-2-5-2-15,-3 0 2 16,-5-4-1-16,-7-2 2 16,-3-2 1-16,-9-1-1 15,3 2-7-15,-5 1-65 16,-2 4-52-16,-3 0-106 0,-5 1-13 15,-3 5 138-15</inkml:trace>
  <inkml:trace contextRef="#ctx0" brushRef="#br0" timeOffset="-24300.512">17353 17622 2214 0,'8'-2'84'0,"5"-1"14"16,13 2 80-16,8-5-21 15,5 5-12-15,9 3-23 16,-2-1-15-16,2 2-25 15,1-1-12-15,-8-1-23 16,-2-1-10-16,-8 0-14 16,-9 1-6-16,-4-1-4 15,-5 1 1-15,-5-1-2 16,-2 0-9-16,-5-5-39 16,-5 1-21-16,-1 0 29 0</inkml:trace>
  <inkml:trace contextRef="#ctx0" brushRef="#br0" timeOffset="-22421.89">18808 17206 734 0,'-2'0'406'0,"-3"0"-58"16,-1 1-74-16,6-1-68 16,0 0-37-16,-1 0-50 15,-1 15-17-15,-5 1-22 16,-11 33-7-16,13-19-17 16,-7-6-6-16,-3 4-13 15,-3 1-6-15,-5-3-8 16,6 8-3-16,-1-7-7 15,1 1-2-15,1-3-2 16,0-6 1-16,3-2 1 16,2-4 0-16,2-5 6 15,4-5 1-15,6-3-25 16,2-4-27-16,9-13-80 0,3 0-61 16,3-13-250-16,6 0 274 15</inkml:trace>
  <inkml:trace contextRef="#ctx0" brushRef="#br0" timeOffset="-22078">19188 17162 799 0,'12'-12'404'0,"-3"3"-109"15,0 4-27-15,-6 0-53 16,0 5-28-16,-3 3-45 15,-1-3-19-15,0 0-24 16,-1 2-3-16,-10 20-14 16,-21 32-6-16,13-24-15 15,-3 2-9-15,-3 2-13 16,1 2-7-16,-2-1-9 16,0 0-5-16,4-2-5 15,1-7-2-15,4-5-2 16,4-2 1-16,7-2 2 15,-3-4 1-15,5-3-5 16,0-4-12-16,2-4-53 0,6-1-37 16,-3-1-81-16,0 0-46 15,0-1-234-15,0 0 295 16</inkml:trace>
  <inkml:trace contextRef="#ctx0" brushRef="#br0" timeOffset="-21798.017">19291 17499 926 0,'0'0'528'15,"0"3"-108"-15,0 0-128 16,0-3-38-16,0 0-66 15,0 0-29-15,-1 9-52 16,-1 1-20-16,-2 3-36 16,-16 25-13-16,11-26-19 15,-1 0-5-15,-1 0 1 16,1 0 7-16,-2-5-32 16,6 1-32-16,0-6 27 15</inkml:trace>
  <inkml:trace contextRef="#ctx0" brushRef="#br0" timeOffset="-20901.99">20012 17148 564 0,'-9'2'377'0,"2"6"-5"15,3 6-117-15,-6-1-30 16,-1 5-44-16,-1 2-24 16,-8-1-22-16,9 5-13 15,-2 3-21-15,-5 0-8 16,3 5-17-16,-9 1-9 15,-3 1-10-15,2 0-9 0,0-2-14 16,-1 0-6-16,8-1-9 16,3-2-4-16,4 0-5 15,7-5 0-15,6-4-2 16,8-6 0-16,6-2 4 16,2 1 0-16,5-4 2 15,4-4 0-15,2-8-1 16,-2-9 1-16,7-6-3 15,-5 1 0-15,5-7-3 16,2 0-1-16,-4-4-1 16,1 2-3-16,-12-1 0 15,-6-1-2-15,-10 13-1 16,-5 1 0-16,-6 9-3 16,-4 5-2-16,-7 3-1 15,0 3 1-15,-4 5 2 16,-2 3-1-16,5 3 2 0,3-1 0 15,4 3 0-15,2-2 1 16,2 1 1-16,1 0 0 16,0-1 0-16,5 1 1 15,5-2 0-15,-4-2 2 16,13-1 12-16,0-3-14 16,6-4-49-16,5-6-39 15,6-7-85-15,1-4-14 0,3-7 116 16</inkml:trace>
  <inkml:trace contextRef="#ctx0" brushRef="#br0" timeOffset="-20338.767">20608 17243 807 0,'4'-12'476'0,"-4"4"-34"16,1 1-105-16,-5 4-111 15,-1 1-34-15,-3 3-59 16,-1 3-21-16,-5 4-34 16,7 4-9-16,-6 5-15 15,-2 2-4-15,2 7-3 16,-3-1-2-16,4 4-5 0,-4-3-4 16,3 4-8-16,-2 1-5 15,1-2-9 1,9 7-3-16,1-5-4 0,3 2 0 15,0-5 0-15,-1-3 0 16,-1-2 2-16,3 0 1 16,13-1 0-16,2 0 1 15,6-12 0-15,-2-3 0 16,-3-7 2-16,-1-7-1 16,5-5-1-16,6-4-2 15,5-7-3-15,0 2-2 16,5-2-2-16,-1-2-2 0,1 0 0 15,-3-2 0-15,-5-3 0 16,-4 2 2-16,-9-4-2 16,-1 3 0-16,-12-9 0 15,-5 1 0-15,-10-1 0 16,-8-3 0-16,-3 11-3 16,-3 0 0-16,-6 10-2 15,2 7-1-15,-1 7 1 16,0 5 0-16,2 3 2 15,2 4 2-15,0 4 1 16,5 0 6-16,9 5-24 16,4 0-25-16,9 0-203 15,3-1 165-15</inkml:trace>
  <inkml:trace contextRef="#ctx0" brushRef="#br0" timeOffset="-17606.689">22343 16019 317 0,'7'-5'223'16,"1"0"-4"-16,0 1-34 16,-1 0-13-16,2 0-9 15,-2 3-6-15,-3-3-14 16,-1 0-2-16,-3 4-21 16,-2 0-5-16,1 0-7 15,0 0-6-15,-9 4-8 16,-15 1-7-16,-33 43-15 15,23-27-6-15,-7 7-14 16,0 0-9-16,4 3-20 16,-2 3-6-16,0 0-9 0,12 10-2 15,-8-3-2-15,5 0-1 16,7 3 0-16,-9-11-1 16,15 5 0-16,4-2 0 15,8-7-1-15,5 1 2 16,4-3 2-16,6 2 4 15,6-4-18-15,1-4-26 0,3-6-128 16,1-3-94-16,-3-5 153 16</inkml:trace>
  <inkml:trace contextRef="#ctx0" brushRef="#br0" timeOffset="-17188.294">22476 16422 741 0,'0'-7'407'0,"-3"1"-71"0,4 5-56 16,-3 3-66-16,1-2-40 16,0 1-49-16,-7 20-13 15,-17 32-20-15,10-27-10 16,-3 7-22-16,1 0-7 16,-2 4-16-16,1 3-8 15,2 1-10-15,-2-3-4 16,2 2-4-16,0-8-1 15,-1-3 0-15,3-3 0 0,3-8 0 16,3-6 5-16,4-8-19 16,2-1-29-16,3-5-94 15,-1 1-68-15,0 0-172 16,2-8 222-16</inkml:trace>
  <inkml:trace contextRef="#ctx0" brushRef="#br0" timeOffset="-16738.87">22442 16441 630 0,'-3'-1'345'0,"3"-1"-80"15,4-1-34-15,-4 2-72 0,0 0-30 16,10-4-25-16,6 3-8 16,26-41-2-16,-20 32-2 15,-1-3-10-15,5 4-6 16,3 7-17-16,-1-3-8 16,-3 9-18-16,1 1-6 15,-3 3-10-15,-4 4-4 16,-3 6-4-16,-3 5 1 15,-8-2 1-15,-1 4 2 0,-7 1 5 16,-6-4 0-16,-7 5 2 16,-2-6-2-16,-5 3-4 15,-2-4 0-15,1-5-3 16,0-2 0-16,8-7 0 16,-1-3 0-16,-1-5 0 15,0-3 0-15,0-3-2 16,0-3 6-16,9-1-35 15,-1-3-40-15,0-2-131 16,4 2-112-16,1 3 185 16</inkml:trace>
  <inkml:trace contextRef="#ctx0" brushRef="#br0" timeOffset="-16257.823">23273 16159 928 0,'72'-87'423'0,"-72"79"-182"15,0 2-40-15,0 5-57 16,-2 1-27-16,1 0-29 16,0 0-12-16,-2 4-5 15,-10 19 1-15,-20 38-10 16,12-22-3-16,-1 7-7 15,0 0-5-15,-4-5-10 16,2 1-5-16,4-5-11 16,3-1-4-16,3-4-4 15,3-7-1-15,3-3 0 16,-2-6 0-16,10-2 3 16,-2-6-3-16,0-8-19 15,1 0-23-15,-3-11-54 0,10-1-29 16,2-6-85-1,4-8-56-15,14 0 162 0</inkml:trace>
  <inkml:trace contextRef="#ctx0" brushRef="#br0" timeOffset="-15920.677">23670 16036 963 0,'6'-6'478'0,"-8"5"-159"16,5 4-70-16,-4 4-72 16,-4 5-30-16,4 8-30 15,-11 1-12-15,0 10-10 16,-3 5-4-16,-3 4-8 16,-3 2-4-16,-2-1-19 15,-3 0-12-15,-2 0-19 16,4-2-9-16,1-2-9 15,3-4-2-15,3-4 0 16,3 0 0-16,3-5 2 16,1-3 4-16,0-8-16 15,5-3-23-15,-2-8-68 16,2-6-48-16,2-7-86 16,-1-4 115-16,3-5 53 15</inkml:trace>
  <inkml:trace contextRef="#ctx0" brushRef="#br0" timeOffset="-15691.95">23314 16384 934 0,'-72'-59'458'0,"73"58"-155"15,3 0-33-15,10 3-75 16,4 1-25-16,8-1-44 15,9 4-23-15,1-4-32 16,3-2-14-16,0 4-26 16,-2 0-6-16,-5-2 17 15,-3 2-16-15,-6 3 309 16,-15-3-239-16</inkml:trace>
  <inkml:trace contextRef="#ctx0" brushRef="#br0" timeOffset="-15074.366">24419 16163 618 0,'2'-11'415'16,"0"3"-23"-16,-2 7-122 16,-3 3-38-16,-4 9-64 15,-4 6-20-15,-4 7-19 16,2 10-4-16,-5 5-22 0,3 5-10 16,-7-4-24-16,-3-2-13 15,0-4-18-15,3-2-10 16,6 0-12-16,1-1-1 15,7-7 0-15,-1-8 1 16,-2-7 5-16,3-2-5 16,0-11-53-16,2 1-37 15,4-7-112-15,-5-6-86 16,4-2 174-16</inkml:trace>
  <inkml:trace contextRef="#ctx0" brushRef="#br0" timeOffset="-14820.134">24166 16384 528 0,'7'-57'397'0,"-8"57"58"16,1 0-99-16,4 0-84 16,-4-1-42-16,6 1-42 15,20 0-22-15,37 0-35 16,-24 2-16-16,5-2-31 15,5 0-15-15,1-6-29 16,-3-3-12-16,-2 3-11 16,-6-1-3-16,-12 4 8 0,-1 3-12 15,-13-2-56 1,-2 0-14-16,-5 9 24 0</inkml:trace>
  <inkml:trace contextRef="#ctx0" brushRef="#br0" timeOffset="-14119.781">25253 16477 415 0,'11'-50'330'0,"-3"40"94"16,-1 3-92-16,-5 4-74 16,5 2-48-16,-9 3-69 15,1-2-19-15,0 0-30 16,-4 14 4-16,-2 15-4 15,-15 38-5-15,0-25-16 16,1 6-9-16,-9 7-23 16,-2-1-9-16,-2-3-12 15,2-3-3-15,1-10-4 16,4-7-1-16,4-4 0 16,3-9-1-16,7-6 2 15,3-4 3-15,6-10-9 16,4 2-28-16,4-6-71 15,4-6-58-15,1-5 356 16,3-8-191-16</inkml:trace>
  <inkml:trace contextRef="#ctx0" brushRef="#br0" timeOffset="-13669.723">25199 16463 678 0,'1'-7'360'0,"4"-2"-73"16,5 3-51-16,-5-5-51 16,7 1-20-16,7-1-21 15,-4-4-8-15,6 1-10 16,3-2-10-16,8 4-21 15,2 2-11-15,1 3-27 16,4 3-12-16,-9 5-22 16,-1 4-7-16,-6 9-6 15,-4 4-1-15,-8 0-2 16,-6 4-1-16,-7-1 1 16,-4 2 1-16,-8 1 3 15,-4 0 1-15,-6-3 1 16,-5-2 1-16,-5-7-1 15,4 1 0-15,2-8 0 16,1-3-1-16,9-2 1 16,-3-7-3-16,4-3 2 15,4-3-9-15,0-2-48 0,7 2-32 16,1-1-89-16,3 3-49 16,3 2-164-16,1 3 236 15</inkml:trace>
  <inkml:trace contextRef="#ctx0" brushRef="#br0" timeOffset="-13051.901">26334 16060 679 0,'5'-9'382'0,"-8"10"-33"16,-11 2-70-16,-4 12-63 0,-14 4-21 15,-3 4-45-15,2 4-20 16,-8 7-30-16,-2 1-14 16,-2 4-28-16,-1 3-8 15,5-3-15-15,3 1-4 16,13-2-8-16,2-4-4 16,8-2-5-16,8-3-4 15,7-2-2-15,5 0 0 16,8-4-1-16,6 0 2 0,4-7 3 15,7 1-1-15,6-13 3 16,0-4 0-16,2-14 0 16,1-7 0-16,1-8-2 15,-2-1-1-15,-2-6-2 16,-2-4-2-16,-10-5-1 16,0-4 2-16,-12-9-8 15,-4-1-5-15,-6-1-5 16,-2 6-6-16,-3 15 1 15,-3 6 2-15,-8 17-1 16,-2 2 3-16,-3 11 11 16,-3 3-13-16,2 0-28 15,-4 2-17-15,6 6-42 16,1 4-13-16,4 4-88 16,4 4-91-16,4 1 184 15</inkml:trace>
  <inkml:trace contextRef="#ctx0" brushRef="#br0" timeOffset="-12615.911">26779 16018 1051 0,'3'-15'487'0,"-2"7"-205"16,-2 4-38-16,-4 6-79 16,0 1-27-16,-8 9-43 15,0 8-12-15,-10 12-7 16,0 5-6-16,-5 11-8 15,-3 0-3-15,4 4-15 16,0 3-5-16,0-10-14 16,5 2-5-16,1-10-6 15,2 0-3-15,4-2-2 16,3-4 1-16,0-4-1 16,2-5 3-16,6-7 0 15,-1-6 2-15,5-9 5 16,2-2 3-16,0-11-18 15,10-1-15-15,15-8 37 0,-2-11 220 16,20 2-175-16</inkml:trace>
  <inkml:trace contextRef="#ctx0" brushRef="#br0" timeOffset="-12286.779">27085 15995 1068 0,'-7'-6'520'0,"2"6"-160"16,-2 3-101-16,-3 6-80 16,2 3-22-16,-4 6-37 15,-1 4-15-15,1 6-19 16,-2 3-12-16,-3 7-17 16,4 0-9-16,-5 7-12 15,1-1-3-15,-1-1-10 16,-7-1-4-16,1-3-7 15,4 1-3-15,-3-2-2 16,-1 1 0-16,0-3 1 16,-1 0 1-16,3-8 1 15,6-4 3-15,7-8-6 16,2-10-12-16,3-8-46 16,1-6-30-16,3-8-29 15,0 1 337-15,3-8-181 16</inkml:trace>
  <inkml:trace contextRef="#ctx0" brushRef="#br0" timeOffset="-12030.168">26589 16340 788 0,'2'0'502'16,"1"-5"-39"-16,10 2-168 15,6 2-48-15,13-2-73 16,5 5-30-16,7-3-39 16,4 7-20-16,-6-3-34 15,-4 1-10-15,-13 3-25 16,-6-5-2-16,-7 0 8 16,-3-1 4-16,-3-1-54 15,0 0 19-15,-2 6-6 16</inkml:trace>
  <inkml:trace contextRef="#ctx0" brushRef="#br0" timeOffset="-11404.105">27576 16261 410 0,'-6'-1'313'0,"-1"-1"77"0,5 2-92 16,2 2-76-16,0-2-27 16,0 0-35-16,1 2-2 15,11 15 6-15,40 23 2 16,-19-32-19-16,7 0-14 15,10-8-39-15,4 3-18 16,-4-4-30-16,-7-7-13 16,-12-1-13-16,-9-3-5 15,0 1-2-15,-4 5-1 16,-4 4 3-16,-6-4-13 16,-9 6-52-16,-7 2-39 15,-2 6-96-15,0 6-76 0,-4 3 168 16</inkml:trace>
  <inkml:trace contextRef="#ctx0" brushRef="#br0" timeOffset="-11077.25">27464 16515 880 0,'0'5'433'0,"-4"-3"-144"16,4 1-21-16,0-3-27 15,0 0-7-15,22 10-9 16,38 9-15-16,-17-16-42 0,6-2-26 16,8 0-42-1,5-1-19-15,-2-2-28 0,-9-5-15 16,-10 2-15-16,-12-1-6 15,-8 1-7-15,-10-1 1 16,-5 3-5-16,-2 1-18 16,-8 2-59-16,1 3-24 15,2-3-567-15,-5 2 468 16</inkml:trace>
  <inkml:trace contextRef="#ctx0" brushRef="#br0" timeOffset="-9136.079">28926 16110 524 0,'4'-9'320'15,"-4"1"-50"-15,2 0-50 16,-2 4-26-16,-1 1-32 16,-2 1-26-16,1 2-41 15,1 0 0-15,0 1-11 16,-5 22 10-16,-16 34 3 15,6-23-9-15,-7 1-21 16,0 1-13-16,-4 2-20 0,-1-6-8 16,0-3-8-16,0-2-2 15,2-5-1-15,-3-4 1 16,4-1 0-16,4-3 0 16,6-4 2-16,5 0-23 15,2-7-52-15,5 3-28 16,1-7-114-16,5-1-76 0,-3 1 179 15</inkml:trace>
  <inkml:trace contextRef="#ctx0" brushRef="#br0" timeOffset="-8720.286">29279 16202 753 0,'-1'1'427'0,"-1"-1"-45"16,1 0-119-16,0 0-89 15,-1 0-25-15,1 0-41 16,0 0-12-16,-14 5-24 16,-32 38-9-16,23-24-17 15,1 8-6-15,-2-1-11 16,0-2-6-16,1-3-8 0,0-4-3 15,7-2-5-15,5 1 1 16,3-4-2-16,2-2 0 16,7-3 1-16,-3 0-1 15,11 0 0-15,-2-3 0 16,9-2 1-16,5 1-1 16,9-4 0-16,7 3-1 15,2-4 0-15,1-2-1 16,-3-2 1-16,-1 3-1 15,-5-5 11-15,0 2-14 0,-6-5-43 16,-3-1-41-16,-6 3-49 16,-1 2 71-16</inkml:trace>
  <inkml:trace contextRef="#ctx0" brushRef="#br0" timeOffset="-8330.025">29590 16121 690 0,'3'-11'439'15,"-4"2"-18"-15,-2 3-168 16,3 2-32-16,-7 2-70 0,3 5-28 15,1 4-41-15,-4 5-15 16,2 8-9-16,-7 0 3 16,-4 8-3-16,3 6-2 15,-12 1-9-15,0 3-5 16,-3 2-10-16,0 0-2 16,-1-3-4-16,3 0-3 15,5-1-7-15,-1-7-1 16,10 2-1-16,1-5-1 15,2-7 2-15,4 0 0 0,1-7-2 16,1-6-10-16,1-1-53 16,0-5-35-16,1-3-94 15,1 2-56-15,0 0 150 16</inkml:trace>
  <inkml:trace contextRef="#ctx0" brushRef="#br0" timeOffset="-8025.712">29738 16469 702 0,'3'-8'459'0,"1"5"12"0,-1 3-125 15,-3 5-109-15,-1-5-27 16,-1 0-44-16,0 4-26 16,-7 9-51-16,-22 32-21 15,16-26-26-15,1-2-11 16,1-2-13-16,2 0 0 16,0-4 13-16,2-2-24 15,4-3-20-15,5-4 143 0,11-8-117 16</inkml:trace>
  <inkml:trace contextRef="#ctx0" brushRef="#br0" timeOffset="-6703.437">30522 16193 557 0,'-7'-8'326'0,"-6"-2"-33"16,1 5-56-16,0 5-42 16,-3 3-28-16,-1 2-27 15,-2 3-6-15,-2 2-23 16,1 3-4-16,-4 3-4 16,1 0-5-16,-4 1-14 15,1 2-6-15,-5 1-20 16,2 0-7-16,2 2-12 15,-2-2-6-15,11 2-13 16,0 0-5-16,9-1-6 16,0 0-2-16,4-2-3 15,1-3 1-15,4 0 0 16,7 2 0-16,1-6 1 0,4 1 2 16,0-5 2-1,-1-7 2-15,8-4 2 0,-4-5 0 16,7-5-1-16,5-1-1 15,6-4-4-15,6-2-1 16,4-8-2-16,2 5-1 16,-4-3 0-16,-5-1-1 15,-11-1-2-15,-7-4-1 16,-5 7 0-16,-9 1-3 16,-8 9 0-16,-2 1-1 0,-16 6-3 15,-3 5 0-15,-7 2 1 16,-4 3 2-16,-2 3 2 15,2 3 1-15,2-4 1 16,2 3 0-16,8-2 0 16,4-3 0-16,5 6 0 15,8-8-2-15,6 1 1 16,5-3 0-16,13-5-1 16,6 2 1-16,14-3-1 15,7 2 1-15,8 1 0 16,-1 0 0-16,2 2 0 15,-8-1 0-15,-5 2-1 16,0 2 1-16,-10 1-1 16,-1 1-1-16,-12 6-1 15,-9-2 0-15,-14 2-1 16,-4 4 2-16,-6 6 5 16,-1 3 2-16,-7 1 6 0,3 2 0 15,-2-5 0-15,0 1-1 16,7 1-1-16,-2 3 1 15,5-4-1-15,5-2 0 16,5 2-1-16,-3-5-2 16,3 2 0-16,2-1-1 15,2 1 0-15,4 0 0 16,9 1 1-16,1-1 1 16,1-4 3-16,8-2 0 15,1-9 2-15,6-4 1 0,9-11 0 16,-8-6-1-16,3-6-1 15,-5 0-2-15,-3-7-1 16,-2 0-1-16,-5-6 0 16,-6-3-1-16,-5-4-1 15,-2 0 0-15,-7-3-2 16,-1 4 0-16,-8 10-2 16,-4 3-2-16,-9 9-2 15,-3 6 0-15,-3 7-1 16,-3 3 1-16,-3 5 1 15,0 1 0-15,0 1 15 16,4 3-19-16,7 5-34 16,2-1-26-16,11 4-75 15,-5-4-3-15,13 4 89 16</inkml:trace>
  <inkml:trace contextRef="#ctx0" brushRef="#br0" timeOffset="-6138.381">31249 15866 675 0,'-4'0'340'0,"4"3"-93"0,0 0-24 15,0-3-39-15,0 0-17 16,11 3-34-16,18 7-13 16,31 14-26-16,-24-7-14 15,1 12-23-15,0 4-10 16,-2 10-17-16,-3 6-6 15,-2 13 0-15,-7 0 0 16,-11 2 22-16,-3-1 14 16,-10-8 16-16,-6 3 10 15,-10-7-3-15,-4 4-8 0,-14 1-21 16,-8-2-11-16,-4 3-16 16,-4-9-4-16,-1-11 3 15,7-2 7-15,8-17-31 16,4-2 16-16,6-9-17 15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3-03T23:08:38.68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2269 5270 30 0,'12'-35'24'15,"-12"35"12"-15,1-1 15 16,-1-2 7-16,0 2 14 15,0 0-3-15,0 0-7 16,0 0-3-16,0 0-9 16,0 0-7-16,0 0-3 15,0 0 1-15,0 0 8 16,0-1 4-16,0 1 8 16,0 0 0-16,0 0 4 15,2-2 2-15,2-12 1 16,28-25 3-16,-26 27 2 15,-1 5 0-15,2 7 4 0,-1-5 4 16,0 1 4-16,-3-2 2 16,-2 2-3-16,0 2 2 15,-2 1 9-15,0 1 0 16,0 1-4-16,0 0-7 16,0 0-22-16,0 0-7 15,-5 6-10-15,0 8-5 16,-34 34-7-16,29-23-3 15,-1 0-4-15,2 4-4 16,-3 3-5-16,3 1-2 16,-1 0-5-16,-3-2-1 0,10 3-2 15,-9-7-1-15,4 0-1 16,1-4 0-16,2-5 0 16,1 0-1-16,3-7 1 15,1 0-1-15,-2-9-1 16,3-2 0-16,2-3 4 15,-2 2-13-15,0 0-78 16,0-1-55-16,1-15-157 16,43-24-176-16,-21 25 309 15</inkml:trace>
  <inkml:trace contextRef="#ctx0" brushRef="#br0" timeOffset="397.433">2653 5110 487 0,'4'-9'338'16,"-1"4"34"-16,-1 1-92 16,1 1-57-16,-3 2-36 15,0 0-39-15,0 0-15 0,0 0-38 16,0 0-17-16,0 1-22 15,0 0-6-15,1 2-6 16,3 10-4-16,-4 15-7 16,-5 28-4-16,-4-23-4 15,-7 6 0-15,9-2-7 16,-7-3-2-16,-2 0-5 16,5 4-2-16,-8-10-2 15,6 3-1-15,-2-3-1 16,-1-5 0-16,4 0-1 15,1-3 1-15,4-7 0 16,0-5 0-16,4-3-7 16,-2-6-34-16,6-5-118 15,2-6-73-15,1-5 126 16</inkml:trace>
  <inkml:trace contextRef="#ctx0" brushRef="#br0" timeOffset="764.86">2312 5285 382 0,'-8'2'295'0,"2"0"6"0,4-2-71 16,1 0-24-16,1 0-34 16,0 0-3-16,0 0-3 15,5-1-11-15,21-2-23 16,23-7-12-16,-20 8-25 16,2-2-8-16,-4-1-22 15,5 2-12-15,-8-1-22 16,1 2-8-16,-3 5-12 15,-4-4-1-15,-1 1-3 16,-6 0-1-16,0-4 4 16,-2 2-24-16,-2-1-122 15,0 0-77-15,-3-3 116 16</inkml:trace>
  <inkml:trace contextRef="#ctx0" brushRef="#br0" timeOffset="1708.433">3215 5139 335 0,'55'-12'264'0,"-50"3"62"16,4-1-37-16,-1 3-67 15,-3-2-18-15,-1 6-37 16,-2-1-21-16,-7 1-34 16,5 7-16-16,-1-4-30 0,0 0-7 15,0 0-12-15,-5 13-4 16,-3 4-8-16,-16 29-5 15,20-25-3-15,-1 2-4 16,2-2-3-16,-3-2-3 16,0-4-4-16,2-1-3 15,7 0-1-15,-2-4-2 16,2-3 0-16,1-4 0 16,-3-6 0-16,6 0 1 15,-2-8 0-15,0-4-2 0,5-4-2 16,-3-3-1-16,5-2-1 15,2-4 0-15,-7 6-2 16,-3 1 2-16,-4 4-1 16,-1 6 0-16,-1 1 0 15,-4 5 0-15,-6 5-1 16,0 0 0-16,-8 7-1 16,2 4 1-16,-3 1 0 15,-13 4 0-15,1 4 0 16,-1 4 0-16,2 6 0 15,-17-1 0-15,24 2 0 16,-3 0 0-16,7 2 0 16,20-1 0-16,-14-3 0 15,3 0 0-15,5-4 0 16,2-1 0-16,3-2 0 16,3-2 0-16,5-4 1 0,1 2-1 15,6-5 0-15,3-1 0 16,3-3 0-16,4-2 1 15,2-5 0-15,1-1 0 16,3-5 0-16,2 0 0 16,0-7 0-16,1-1 0 15,-8 0 1-15,1-1-2 16,-3 4 1-16,-10-5 0 16,6 1 1-16,-6 6-1 0,-7-4-44 15,11 6-55-15,-7 3-123 16,1-4-86-16,-5 0 184 15</inkml:trace>
  <inkml:trace contextRef="#ctx0" brushRef="#br0" timeOffset="2350.979">3679 5086 778 0,'6'-7'426'0,"-8"5"-104"0,2 3-71 16,-7 3-73-16,-2 5-47 15,-8 4-32-15,-3 5-9 16,-3 4-27-16,-3 2-5 15,3 3-12-15,0 0-5 16,2 0-8-16,0 2-2 16,0 2-4-16,1 3-4 15,5-3-4-15,1-1-4 16,8-6-5-16,1-6-1 0,5 3-4 16,2-6-1-16,3 2 1 15,4-1-2-15,10-7 0 16,-6 1 1-16,-8-6 0 15,15-3 0-15,-2-3 1 16,9-8 0-16,17-6 1 16,-11 1-1-16,1-2-2 15,-5-6 1-15,1 2 0 16,-5-10-1-16,-7 1 0 16,2 1 0-16,-3-2 1 15,-8 1 0-15,-1-3 0 16,-5 0 1-16,-10-3-1 15,6 2 1-15,-12 4-1 16,6 5 0-16,-2 8-2 16,0 3-1-16,1 7 0 15,-7-1-1-15,0 6 0 0,-6-1 0 16,6 3 0 0,-4 4 0-16,3 4 0 0,1 3 0 15,-1 1 0-15,3-1 11 16,3 1-46-16,7 0-51 15,4-4 325-15,2 3-219 16</inkml:trace>
  <inkml:trace contextRef="#ctx0" brushRef="#br0" timeOffset="3145.48">3949 5528 374 0,'-35'34'270'0,"30"-32"27"0,2-2-38 15,0 0-61-15,2 0-30 16,1 0-23-16,0 0-6 15,0 0-1-15,0 0-3 16,0-1-18-16,20 0-12 16,29-1-26-16,-25 0-10 0,5-2-15 15,-1-4-9-15,-3 2-17 16,3 6-6-16,-11 0-9 16,-4 8-1-16,-6 2 1 15,-7-6 1-15,-4 8 5 16,-7 3 2-16,-10 1 1 15,-13 5 0-15,3-1-5 16,-3 0-3-16,0 4-5 16,8 1-1-16,-8 1-3 15,4 0-1-15,0-5-1 16,8-2 0-16,5-2-1 16,6 1 1-16,3-3-1 15,4-3 0-15,0-1 0 16,1-3-1-16,5 0 0 15,3-1 0-15,2-1 0 16,3-1 0-16,10-2 0 16,3 1 0-16,5-4 0 0,0 0 1 15,0-3 0-15,-2 3-1 16,2-3 1-16,-5-3 1 16,-4 4-1-16,-1-6 1 15,-5 5-1-15,5 3 1 16,-5-5-1-16,1 2 0 15,-5-4 0-15,0 0-1 16,-2 3 2-16,-1-5-15 16,1 5-60-16,2-3-61 15,0 0-101-15,-4 3 135 0</inkml:trace>
  <inkml:trace contextRef="#ctx0" brushRef="#br0" timeOffset="3639.281">4695 5096 683 0,'5'-15'390'16,"-1"9"-55"-16,0 1-80 16,-2 3-59-16,5 2-38 15,-3 0-39-15,-3 1-11 16,-1 6-19-16,-2 3-7 15,-2 6-3-15,-4 4-6 0,-3 8-15 16,-3 6-7-16,-2 1-14 16,-2 7-7-16,2-6-5 15,-1-2-4-15,-8-6-6 16,7 0-3-16,4-6-5 16,2 0 0-16,10 0-4 15,-6-4 1-15,2-3 0 16,0 3 0-16,2-6 0 15,0-4 0-15,4 0 0 16,0-4-22-16,3 0-69 16,4-4-55-16,4-8-113 15,1-6 150-15</inkml:trace>
  <inkml:trace contextRef="#ctx0" brushRef="#br0" timeOffset="4017.042">5155 5023 723 0,'8'-8'428'16,"-6"5"-31"-16,-1 3-83 15,-3 0-81-15,1 0-44 16,-1 0-60-16,1 0-14 15,0 0-22-15,-8 15-11 0,-26 32-19 16,24-26-8-16,-1 7-13 16,18 3-5-16,-18 4-6 15,-2 3-5-15,-2 0-7 16,1 0-1-16,0 0-6 16,-2-5-2-16,3-6-2 15,3 3-2-15,2-11 0 16,-1 0 1-16,3-4 0 15,-4-8 1-15,4-2 1 16,3-1-1-16,-1-5-43 16,7 1-30-16,-2-2-127 15,0 1-74-15,0 0 166 16</inkml:trace>
  <inkml:trace contextRef="#ctx0" brushRef="#br0" timeOffset="4319.486">4741 5275 546 0,'-2'0'370'15,"1"-1"21"-15,4 1-74 16,-3-1-66-16,0 1-41 0,0-1-42 15,16 1-20-15,33 1-40 16,-25 2-12-16,7 5-23 16,-7-4-7-16,5 2-17 15,-4-4-8-15,-1 2-17 16,1 0-8-16,-4 1-7 16,-2 2-1-16,-6-6 18 15,-4-1-14-15,-4 2-4 16</inkml:trace>
  <inkml:trace contextRef="#ctx0" brushRef="#br0" timeOffset="5078.838">6298 5245 479 0,'52'-20'332'0,"-42"9"-2"16,1 3-68-16,1 1-25 15,-3 1-23-15,2 3-21 16,-9 3-49-16,-2 0-18 16,-1 5-39-16,0-5-11 15,0 0-10-15,-7 19-6 16,-16 36-13-16,12-24-3 0,-6 4-8 15,-3-2-4 1,-2 2-8-16,-1 3-3 0,0-5-7 16,-13 2-3-16,20-5-3 15,-3-8-1-15,7-3-1 16,17-2 1-16,-8-7 0 16,0-3 0-16,3-7-8 15,1-5-28-15,3-9-99 16,2-3-71-16,-7-9 114 15</inkml:trace>
  <inkml:trace contextRef="#ctx0" brushRef="#br0" timeOffset="5365.969">6179 5378 615 0,'-15'-42'373'15,"12"38"-36"-15,4 2-34 16,2-2-59-16,-4 2-37 16,1 1-38-16,0 0-16 15,22-4-47-15,44-8-11 16,-34 13-28-16,3 3-10 0,3 1-17 16,-3 0-9-16,-5-4-13 15,-5 0-3-15,-1 2-5 16,-2-1-2-16,1 1 19 15,-2 0-4-15,-3-3 66 16,-1 1-606-16,-2-11 399 16</inkml:trace>
  <inkml:trace contextRef="#ctx0" brushRef="#br0" timeOffset="6128.65">7670 5151 378 0,'2'-39'256'0,"1"30"3"0,4 5-18 16,-1 1-46-16,1-1-18 15,0 2-9-15,-2 1-9 16,-3 2-31-16,0 5-8 15,-3-6-27-15,0 0-13 16,-4 20-14-16,-16 36-8 16,5-16-5-16,-3 2-3 15,-1 1-6-15,-1-1-2 16,0-3-12-16,6 1-6 0,-1-8-10 16,-2-2-4-16,2-7-2 15,-3-2-2-15,1-4 0 16,5 3 0-16,2-7-1 15,0-4 2-15,5-4-7 16,4-4-29-16,4-3-113 16,1-10-77-16,5-5 125 15</inkml:trace>
  <inkml:trace contextRef="#ctx0" brushRef="#br0" timeOffset="6500.754">8085 5076 679 0,'10'-13'404'0,"-5"6"-25"0,-3 2-76 16,-1 1-59-16,-2 1-47 15,0 3-69-15,0 0-24 16,0 0-40-16,-3 5-8 15,1 18-2-15,-36 21-1 16,28-10-6-16,-2 2-3 16,-2 7-9-16,-4 6-4 15,-4-6-7-15,-5-5-4 16,3 0-5-16,-1-7-4 0,5-2-3 16,6-1-1-16,-2-8-2 15,-9 2 1-15,14-9 1 16,1-2 1-16,3-4 4 15,13-6-18-15,-9-7-60 16,2-1-64-16,2-8 368 16,-2-1-218-16</inkml:trace>
  <inkml:trace contextRef="#ctx0" brushRef="#br0" timeOffset="6811.264">7590 5330 702 0,'-9'0'437'0,"0"1"-68"16,9 0-91-16,-1-2-39 15,6 0-68-15,-5 0-26 16,0 0-28-16,16 0-9 15,43-6-22-15,-23 3-9 16,3-4-18-16,1-1-9 16,1 1-18-16,-3-1-7 15,-4 1-12-15,-2 0-4 0,-7 2-2 16,-1-3 12-16,-4 4-43 16,-2 0-55-16,-9 0-561 15,-2 4 443-15</inkml:trace>
  <inkml:trace contextRef="#ctx0" brushRef="#br0" timeOffset="7545.329">8082 5568 579 0,'-51'21'344'15,"49"-21"-39"-15,1-1-31 16,1 1-62-16,0 0-22 15,0 0-32-15,0 0-12 16,0 0-26-16,0 0-9 0,0 0-11 16,9 4-7-16,10 2-19 15,32 7-11-15,-26-12-19 16,6 4-10-16,-6-3-12 16,-1 0-5-16,-6 7-5 15,-3-3-1-15,-9 5-1 16,-5 0-1-16,-11 0 4 15,-7 1 1-15,-6 7 3 16,-4 1 1-16,-6 2-3 16,2 4-1-16,-2-3-6 15,5 2 0-15,0-3-3 16,1-1 0-16,0-4-1 16,-2-1-1-16,7-4 1 15,1-4 0-15,7-4-1 16,3 0 0-16,6-3-1 15,2 0-1-15,4 3-1 16,-1-4 0-16,0 0 0 0,0 0 0 16,0 0 1-16,9 2 0 15,12 3 0 1,30 11 2-16,-23-9 2 0,-2-5 2 16,0-2 4-16,-1 1 1 15,-2 3 0-15,4 1-1 16,-5 0-3-16,3 0 0 15,-9-4-2-15,-4-2 1 16,1 1-1-16,-5-3 0 16,3 1-1-16,-1-5 0 0,-4-6 6 15,-1-1-24-15,1-6-46 16,-1-2-45-16,2-4 54 16</inkml:trace>
  <inkml:trace contextRef="#ctx0" brushRef="#br0" timeOffset="8167.327">8917 5112 799 0,'-6'-8'436'16,"-8"6"-74"-16,-2 3-96 16,-5 7-87-16,-1 5-37 15,-3 7-49-15,-1 1-15 16,-1 5-18-16,0 1-9 15,3 4-13-15,-1 0-1 0,7-1-2 16,3-2-3-16,4 2-5 16,5 2-4-16,3-7-7 15,6 5-3-15,2-12-4 16,1 0-2-16,6 0 0 16,4-1-1-16,7 0 0 15,1-3 2-15,3-8 0 16,3-3 0-16,-3-6 1 15,10-1-1-15,3-9 0 16,0 1-1-16,4-8 0 16,-6-4 0-16,1-1-2 15,-9-6 1-15,-3 2 0 16,-4-2 0-16,-13-1 3 16,-1-1-1-16,-4-2 11 15,-13 0 4-15,0 2 2 16,-5 4 1-16,-7 3-11 15,1 6-5-15,-11 1-4 16,1 2-2-16,-3 4-2 0,4 3 0 16,0 5-1-16,-1 3 0 15,1 3-2-15,0 6-18 16,4-1-40-16,4 4 340 16,10 4-229-16</inkml:trace>
  <inkml:trace contextRef="#ctx0" brushRef="#br0" timeOffset="9228.576">9911 5287 485 0,'-95'5'327'0,"87"-6"15"16,6 1-42-16,2 1-56 16,-1 0-35-16,1-1-44 15,0 0-14-15,0 0-33 16,3-1-13-16,17 1-20 15,30 1-9-15,-31 3-16 16,10-2-8-16,9 3-13 16,3 0-5-16,15-2-7 15,-4 4-2-15,-4-7-6 16,3 2-2-16,3-4-5 16,0-2-1-16,1 3-3 15,1-5-1-15,-2 4-2 16,-4 0 2-16,-1-1 4 0,-5 3 1 15,-10-3 5-15,-4 0-1 16,-9-1-1-16,-3-1-1 16,1 4-4-16,-6-4-1 15,2 3-1-15,-4-1-2 16,-5-3 1-16,5 5 0 16,-10-5-1-16,1 2 0 15,3 3-2-15,-7-5 0 16,6 6 1-16,-4-1-1 15,0 1-1-15,-2 0 0 0,1 0-1 16,0 0 0-16,0 0 0 16,0 0 0-16,0 0 1 15,-1-1-1-15,-8-1 2 16,3 0-1-16,-6-4 0 16,-26-13 0-16,25 10-1 15,-4-3 0-15,4-2-1 16,-5 1 1-16,3 2 0 15,-2-2 0-15,-5 1 0 16,2 0-1-16,0 0-1 16,-1 0 1-16,3 2-1 15,4 0 0-15,-8 3 0 16,12 4 0-16,-2 0 0 16,7 4 0-16,13 1-2 15,-13 0 7-15,13 2-31 16,-5-1-29-16,-14 5-87 0,27 2-66 15,2 2-539-15,2 3 509 16</inkml:trace>
  <inkml:trace contextRef="#ctx0" brushRef="#br0" timeOffset="9965.933">10755 5501 698 0,'1'-4'402'0,"2"3"-33"16,-5-3-60-16,2 3-43 15,0 0-39-15,0 0-68 16,0 0-24-16,-1-1-47 16,0 1-15-16,0 0-11 15,-9 0-2-15,-8 4-9 16,-36 7-2-16,22 2-4 16,-7-4 0-16,-9-1-6 0,0 4-2 15,-4-4-10-15,3 3-4 16,2-1-6-16,0-4-2 15,6 0-4-15,3-1-2 16,0-2-3-16,0 2-1 16,-4-2-1-16,-1 0 0 15,-11 1-2-15,13-2 1 16,4 2-1-16,1 0 1 16,16-1-1-16,-9 2 0 15,8 0 0-15,3-3-1 16,3 2 0-16,3-1 1 0,1-2-1 15,3 1 1-15,0-4 0 16,3-1-1-16,5 4 0 16,0-5 0-16,5 2-1 15,3 2-1-15,2-6 0 16,2 4 0-16,4 1 1 16,3 0 0-16,1 3-1 15,2 0 1-15,4 4-1 16,-2 1 1-16,3-1 0 15,-2 3 0-15,3 2 0 16,-5 1 0-16,-5 0 1 16,1 0 0-16,-8-2-1 15,-3 1 1-15,0-2 0 16,-2 1 0-16,0-4 1 16,0 0 0-16,-3-2-1 15,-1-3 1-15,0-2 3 16,-2 1-18-16,0 0 40 0,0-1 178 15,0 1-153-15</inkml:trace>
  <inkml:trace contextRef="#ctx0" brushRef="#br0" timeOffset="12934.736">11850 5170 386 0,'103'-84'266'16,"-92"77"31"-16,-2 2-27 15,-4 3-49-15,-1-2-13 16,-4 3-19-16,-1 1-21 15,-1 0-37-15,1 0-18 0,0 0-39 16,0 0-12-16,-7 12-9 16,-1 5-1-16,-20 38-5 15,15-23 3-15,-4 3-3 16,0 7-5-16,-1-3-10 16,1-3-6-16,2 3-10 15,3-4-3-15,-2-7-4 16,-1 1-2-16,2-6-1 15,0-3 0-15,-1-1-1 16,0-4 0-16,2-4 1 16,2-3-1-16,7-6 1 15,0-1 0-15,4-3-5 16,-2 1-20-16,2 0-96 16,0 0-68-16,7-16-176 15,25-34 210-15</inkml:trace>
  <inkml:trace contextRef="#ctx0" brushRef="#br0" timeOffset="13263.181">12357 5051 636 0,'7'-12'412'15,"-14"9"17"-15,7 3-97 0,-2 4-90 16,1-4-49-16,0 0-71 15,0 0-19-15,-5 10-26 16,1 10-13-16,-30 33-17 16,16-27-3-16,5 8-3 15,-6 3 0-15,0 3-4 16,2 3-4-16,-3-3-8 16,-1-1-5-16,1-2-8 15,1-9-2-15,0-5-3 16,7 0 0-16,0-3 0 15,3-2 0-15,2-6 5 16,-2-3 2-16,6-9-50 16,0 0-57-16,1-5 369 15,-1-7-245-15</inkml:trace>
  <inkml:trace contextRef="#ctx0" brushRef="#br0" timeOffset="13563.154">11982 5322 670 0,'-104'-34'436'0,"94"35"-30"16,3 1-141-16,5 1-26 15,5-3-75-15,-3 0-27 0,0 0-35 16,16 0-8-16,38-1-21 15,-20-1-9-15,7-3-13 16,-1 2-8-16,-1 1-17 16,-4-1-6-16,-6 2-8 15,-4-1-3-15,-5-1-1 16,-5 3 9-16,-7-3-34 16,-1-1-44-16,-4 0 376 15,0-2-265-15</inkml:trace>
  <inkml:trace contextRef="#ctx0" brushRef="#br0" timeOffset="14402.06">12838 5151 687 0,'68'-28'382'0,"-67"28"-67"16,-2 0-53-16,0 1-70 15,0-1-30-15,-1 0-42 16,1 0-8-16,0 6-29 16,-2 14-11-16,-16 30-15 15,16-20-5-15,-1-7-11 16,-4-1-5-16,6-3-11 15,-7-6-4-15,6 0-7 16,-2-5-3-16,2-4-2 16,4 2 2-16,-2-8 0 15,1 1 0-15,0 0-3 16,0 0-1-16,3-14-4 16,14-32-1-16,-6 25 0 0,-4-2 0 15,1 3-1-15,-4-1 0 16,-2 6-1-16,0 3 1 15,-9 6-1-15,-5 3 0 16,-6 5 0-16,-4 0 0 16,-7 6 0-16,5 6 1 15,-8 1 0-15,2 3-1 16,-10 2 0-16,8-3 0 16,5 5 0-16,2 5 0 15,12 4-1-15,-6 2 0 0,2 1 1 16,1-5 0-16,3-1 0 15,1-3 0-15,3-3 1 16,2 2 0-16,2-2 0 16,5 2 1-16,4-4 2 15,1-1-1-15,5 0 2 16,0-4-1-16,3-3 1 16,2-3 1-16,3-8 1 15,5 0 0-15,4-4 0 16,-1-1 0-16,3-3-1 15,-3-3-1-15,2 0-1 16,-2 4-1-16,-4-3-1 16,-1 4-1-16,-9 3 10 15,-1-1-11-15,-6 4-76 16,-1 0-53-16,-1-1 69 16</inkml:trace>
  <inkml:trace contextRef="#ctx0" brushRef="#br0" timeOffset="15011.304">13237 5133 639 0,'7'-14'443'0,"-7"3"75"15,0 3-159-15,0 0-122 16,-2 2-39-16,-3 1-84 16,0 6-31-16,-6 5-35 15,0 6-13-15,-9 6-15 16,-4 5 0-16,-4 8-1 16,-5 2 0-16,3 9-3 15,-2-4-4-15,4 0-2 16,4 2-1-16,5-7-2 15,12 1-1-15,-4-7-2 16,10 1 1-16,2 1-2 16,0-6 1-16,12 0-1 15,-6-7 1-15,7-6 0 16,2 1 1-16,5-8 2 0,2-4 2 16,5-2 1-16,-1-10-1 15,7-7-2-15,2 3 1 16,3-13-2-16,1 3 0 15,-6-7 0-15,-4-5-1 16,-2 2 1-16,-9-9 1 16,-8 2 0-16,-7 0 0 15,-10 1-2-15,-3 8-1 16,-3 9-2-16,0 4 0 0,-1 10-2 16,-4 1 0-16,-2 6 0 15,-2 2-1-15,-4 2 0 16,3 2-1-16,1 6 1 15,1 0 1-15,3 5-5 16,2 0-17-16,3-2-79 16,3 4 386-16,6 3-241 15</inkml:trace>
  <inkml:trace contextRef="#ctx0" brushRef="#br0" timeOffset="15916.518">13585 5572 375 0,'-85'32'268'0,"76"-29"32"16,1 0-34-16,2-1-54 16,3 2-19-16,4-2-23 15,-1-2-4-15,0 0-19 16,0 0-2-16,0 0-17 15,0 0-12-15,0 0-18 16,7 2-13-16,7 0-25 16,33 3-10-16,-24-8-17 0,5 0-5 15,0-1-8 1,0 2-2-16,-3-1-6 0,-4 3-3 16,-7 5-4-16,-3-3 0 15,-9 6-1-15,-6 1 0 16,-8 6 2-16,-3 2 0 15,-7 4 2-15,-5 0 0 16,-2 4 0-16,-6 0-1 16,-2-2-1-16,4 0-1 15,2-1 0-15,6 0 0 16,3-2-2-16,3-2 1 0,-1-3-1 16,2-4 0-16,7-3-1 15,-2-1 1-15,10 0-2 16,0 0 1-16,3 0-1 15,5-3-1-15,-3-4 0 16,5 3 1-16,5 4 0 16,1-1 0-16,4 0 1 15,3 0 0-15,-2-6 1 16,5 3 2-16,5 1 4 16,1-4 4-16,6 3 5 15,-6 0 2-15,0-2-1 16,-3 0-2-16,-6-1-3 15,-2 0-2-15,-6-2-2 16,-7 0 0-16,3-1-4 16,-3-6-1-16,-12 3 0 15,14-3 4-15,-5 2-38 0,1 2-19 16,12-5-53-16,-9 2 323 16,-1-5-179-16</inkml:trace>
  <inkml:trace contextRef="#ctx0" brushRef="#br0" timeOffset="16603.658">14072 4941 450 0,'-2'-2'292'0,"-2"0"-25"0,2 0-57 16,1 2-23-16,0 0-39 16,0-1-11-16,0-1-17 15,0 1-3-15,1 0 2 16,0 1-3-16,0 0-10 15,0 0-9-15,11 4-9 16,1-1-2-16,35 9-9 16,-23-8-3-16,3-2-5 15,-6 0-6-15,13 0-10 16,-1 0-4-16,-1-3-14 16,8 2-6-16,-15-3-14 15,-5-3-3-15,-5 3-4 16,-2-1-2-16,-5 0 4 15,-1 2 8-15,-2-1-48 16,-5-1-49-16,0 5 50 0</inkml:trace>
  <inkml:trace contextRef="#ctx0" brushRef="#br0" timeOffset="17513.706">15496 5191 590 0,'48'-65'342'0,"-44"60"-32"16,0 2-34-16,-1-1-44 15,0 4-24-15,-3 0-44 0,0 0-16 16,0 0-45-16,-3 9-10 15,-6 16-17-15,-20 32-7 16,12-22-11-16,2 2-5 16,2 3-7-16,-1-5-7 15,-1 2-9-15,0-4-4 16,0 0-8-16,-2-3-2 16,-3-4-5-16,1 0-1 15,-2-12-3-15,9 3 0 0,1-7 1 16,9-3 0-16,1-3 0 15,-4-2 1-15,4-10-18 16,-6-1-21-16,8-8-86 16,7-8-41-16,6-2 92 15</inkml:trace>
  <inkml:trace contextRef="#ctx0" brushRef="#br0" timeOffset="17803.172">15357 5319 472 0,'-6'-24'353'0,"2"26"82"16,4 1-90-16,3-3-66 16,-3 0-35-16,0 0-67 15,5 0-22-15,18 0-32 0,26-2-17 16,-16 2-20-16,4 2-7 15,3-2-15-15,0 1-8 16,-2-3-15-16,-5-1-9 16,1-4-14-16,1 3-4 15,-5-5-6-15,2 4-1 16,-10-1 8-16,-6 1-9 16,-8 3-30-16,-6-3 16 15,-3 6-7-15</inkml:trace>
  <inkml:trace contextRef="#ctx0" brushRef="#br0" timeOffset="19978.314">16832 5089 637 0,'12'-13'356'0,"-2"2"-53"16,-3 0-47-16,-2 4-49 15,0 6-24-15,-3 0-52 16,-1 1-21-16,-2 0-37 16,-1 0-18-16,1 0-3 15,0 0 1-15,-1 9 0 16,-4 11-4-16,-17 36-4 15,6-21-2-15,-3 5-2 16,-4 0-2-16,2-1-10 16,4 1-7-16,0-6-8 0,4 3-3 15,-1-10-3 1,-6-6-1-16,11 1-1 0,-3-7 0 16,5-2 0-16,6 0 1 15,-9-13 0-15,6 0 9 16,0-9-24-16,4 2-32 15,6-6-117-15,-2-2 367 16,10-3-194-16</inkml:trace>
  <inkml:trace contextRef="#ctx0" brushRef="#br0" timeOffset="20344.512">17236 5010 944 0,'6'-11'543'16,"-2"3"-126"-16,-4 2-140 15,4 6-46-15,-1 0-107 16,-5 0-33-16,1 0-39 16,1 0-7-16,-1 3-7 15,-2 17-3-15,-11 29-4 16,-2-22 0-16,3 8-3 15,-4 2-1-15,0 8-6 16,-4-1-2-16,-2-3-5 16,0 2-2-16,-1-6-3 15,4-2-2-15,-1-8-1 0,1-2 1 16,1-8-1-16,3 1 1 16,5-4 0-16,-11-5 5 15,16-6-29-15,-1-6-29 16,-7-14-113-16,24 2-49 15,-8-8 122-15</inkml:trace>
  <inkml:trace contextRef="#ctx0" brushRef="#br0" timeOffset="20645.056">16899 5272 685 0,'-75'-42'381'0,"69"46"-50"16,0 0-69-16,4-1-51 15,3 1-29-15,-1-4-41 16,0 0-15-16,0 0-21 16,17 2-9-16,37 2-17 15,-21-9-6-15,7-1-19 16,1 0-7-16,1 0-17 0,-5 0-7 15,-10-1-10 1,-4 1-3-16,-5 1-1 16,-2 0 23-16,-6 0-56 0,7 4 36 15,-4 1-11-15</inkml:trace>
  <inkml:trace contextRef="#ctx0" brushRef="#br0" timeOffset="21397.093">17337 5478 403 0,'-86'24'307'0,"83"-24"46"15,-1-3-63-15,2 3-64 16,2 0-27-16,0 0-35 16,6 1-5-16,20 3-23 15,32 7-18-15,-21-7-18 16,0 2-5-16,0 1-23 15,-3 1-8-15,-8 5-21 0,-7-2-8 16,-14 1-11-16,-7-1-3 16,-13 1-3-16,-6 1-1 15,-11 1-2-15,2-1-2 16,-5-6-4-16,1 1 0 16,1-5-4-16,1-3 0 15,10 1-1-15,2-2 0 16,14-1 0-16,3 0-2 15,7-1-2-15,1 0 0 16,-5 2-1-16,0 0 0 0,10 0 1 16,13 0-1-16,31 4 1 15,-30 2 0-15,4 0 0 16,-5 2 0-16,-1 4 0 16,1 1 0-16,-5 3 0 15,0 4 1-15,-9 0 0 16,-3 4 0-16,-6 0 2 15,-5 0-1-15,-5 1 2 16,-5 1 1-16,-5 2 2 16,-6-7 4-16,-6-1 10 15,-3 0 4-15,-4-4 5 16,-2 1 0-16,3-5-5 16,-2-7-2-16,-1-5-6 15,3-1-3-15,3-5-3 16,4-1-3-16,3-5-1 15,2-4-2-15,6-6-2 0,-1-5-1 16,1-3-17-16,10-2-23 16,8-2-44-16,-10 2-44 15,28 1-516-15,-2 7 454 16</inkml:trace>
  <inkml:trace contextRef="#ctx0" brushRef="#br0" timeOffset="22172.237">18059 5105 508 0,'68'-71'314'16,"-65"71"-4"-16,-1 5-35 16,-3 1-56-16,-6 1-20 15,-4 4-37-15,-5-2-16 0,-5 7-30 16,-2 3-11-16,-6 4-26 15,2 3-11-15,-5 6-24 16,-2-1-8-16,4 7-11 16,-2-4-4-16,7 2-4 15,5 0 0-15,7-7-3 16,3 0-2-16,12-5-3 16,2-4-1-16,9-3-1 15,5 0-1-15,7-10 1 16,5-4 0-16,8-7 1 15,5-2 0-15,5-2-2 16,3-3 0-16,0 0 0 16,-5-1-1-16,-8-9 1 15,-7-2 0-15,-16-1 1 16,-6-4 1-16,-3 2 1 16,-2 6 1-16,-7-10 0 15,0 4 0-15,-11-5-2 16,-4-1-1-16,-4 4-3 0,-9-2-1 15,0 5-1-15,1 3-2 16,1 6 1-16,6 4-1 16,4 2 0-16,1 3 0 15,6 2 0-15,2 2-1 16,6 1-6-16,2 1-22 16,7 4 38-16,-5-3-14 0</inkml:trace>
  <inkml:trace contextRef="#ctx0" brushRef="#br0" timeOffset="22728.416">18966 4451 457 0,'8'-27'326'16,"0"12"56"-16,1 2-69 15,1 0-73-15,1 5-21 16,-1-2-53-16,0 5-18 0,-4 3-38 16,0 4-16-16,-2 4-22 15,-3 6-5-15,-5 5 0 16,-5 0 1-16,-11 4-2 15,-1 1-4-15,-8 4-17 16,4 5-6-16,1 1-15 16,1-2-6-16,9 1-7 15,-4-6-3-15,9-1-1 16,3-2-1-16,-2-4 2 16,4-5 0-16,6-3 1 15,-1-6 2-15,0-3-11 16,-1-3-24-16,-1 1-54 15,0 0-61-15,0-5 83 16</inkml:trace>
  <inkml:trace contextRef="#ctx0" brushRef="#br0" timeOffset="23048.809">18749 4568 712 0,'-69'-59'378'0,"68"47"-71"16,4 1-49-16,11-1-40 15,-5 5-23 1,-3 4-33-16,-1 0-15 15,30-5-24-15,4 2-13 0,15 4-33 16,-1 3-14-16,4 4-28 16,4 5-10-16,-8-3-9 15,-2 2-3-15,-13-8-3 16,-7 2 0-16,-10 2 93 16,-8-5 207-16,-12 7-208 15</inkml:trace>
  <inkml:trace contextRef="#ctx0" brushRef="#br0" timeOffset="24554.468">1363 6459 330 0,'30'-55'246'0,"-26"48"34"16,3 1-27-16,-1 0-49 15,-1 1-15-15,1 1-26 16,0-2-16-16,-1 4-24 16,0 0-13-16,1 4-18 15,-4 2-9-15,0 6-17 16,-2 8-4-16,-5 8-6 16,4 5-3-16,-6 1-9 15,2 3-5-15,-2 4-10 16,-1-3-6-16,-3 2-7 15,-1-1-2-15,-3-4-3 16,-8-1-1-16,10-3-2 16,-1-6 0-16,4-7-1 0,17-3-1 15,-13-9 0-15,6 0 3 16,3-10-11-16,-7-5-46 16,14-6 309-16,1-3-213 15</inkml:trace>
  <inkml:trace contextRef="#ctx0" brushRef="#br0" timeOffset="25678.71">1203 7609 375 0,'18'-65'234'0,"-9"57"9"16,0-1-14-16,0 4-16 16,-3-4-6-16,0 4-9 15,-2 0-11-15,-1 0-25 16,-1 4-17-16,-1 4-34 15,-1-3-14-15,-1 0-20 0,0 12-5 16,-3 10-16-16,-10 28-5 16,7-27-13-16,1-1-4 15,1-2-10-15,1-1-5 16,2-5-6-16,0-5-2 16,4-3-2-16,-1-2-1 15,3-1 1-15,1-3 0 16,-5-1 1-16,0-1-2 0,3-5-1 15,8-10-2 1,28-26-2-16,-31 24 0 0,2-4-2 16,-3-1 1-16,-3 1-1 15,0 4 0-15,-9 6 0 16,0 3 1-16,-10 6-2 16,-4 3 1-16,-2 4-1 15,-1 6-1-15,-3 5 1 16,-4 6-1-16,6 3 1 15,-8 0-1-15,1 1 0 16,8 0 1-16,1 6-1 16,7-1 1-16,9 4 0 15,-4 0 0-15,5-1-1 16,1-1 1-16,3-1 0 16,3 0 0-16,0 1 2 15,1-1 0-15,4-5 0 0,-6-6 1 16,16-2 0-16,-1-2 1 15,6-4 1-15,8 0 1 16,-7-11 1-16,5-3 0 16,2-3 0-16,0-1-1 15,-2-5-2-15,4-2-1 16,3-2 5-16,0 1-16 16,2 3 89-16,-11 4-806 15,-14 5 557-15</inkml:trace>
  <inkml:trace contextRef="#ctx0" brushRef="#br0" timeOffset="26668.455">1141 8611 310 0,'13'-6'271'0,"1"-1"68"16,-7 2-27-16,2 1-73 15,-3 1-28-15,0 1-39 0,-2-1-21 16,0 6-33-16,-1-1-9 15,-3-2-14-15,0 0-2 16,-2 6-13-16,-2 16-8 16,-11 30-15-16,-3-28-6 15,-6 5-10-15,-1 1-4 16,-5 5-7-16,7 3-5 16,5-1-8-16,1-3-3 15,3-3-5-15,-3 4-1 0,-2-2-3 16,-1-2-1-16,1-1 0 15,0-3-1-15,7-1-1 16,2-3 1-16,5-4-1 16,0-3 0-16,5-5 1 15,4-2-1-15,3-2 1 16,4-2 0-16,2-4 0 16,4-1 1-16,4-5 0 15,-2 2-1-15,-1-3-1 16,-2-1 0-16,2 4 1 15,-1-9-1-15,1 8-1 16,4-4 1-16,-4-2-1 16,0 3 0-16,0-1-1 15,-7-1-13-15,0 1-69 16,-1 0-59-16,-3 1-539 16,1-1 464-16</inkml:trace>
  <inkml:trace contextRef="#ctx0" brushRef="#br0" timeOffset="27005.64">1042 8883 746 0,'-2'0'469'16,"-1"-1"-75"-16,4 2-139 16,-1-1-33-16,0 0-77 15,0 0-12-15,21 4-23 16,36 5-12-16,-26-8-23 16,8 0-9-16,-12-1-18 15,3 1-12-15,-2-2-16 16,-4 0-6-16,-12-2-8 15,5-2 1-15,-4 0 3 16,-1-2-31-16,7 0-102 16,-14 0 433-16,-3 4-274 15</inkml:trace>
  <inkml:trace contextRef="#ctx0" brushRef="#br0" timeOffset="27354.531">1131 8574 884 0,'7'-8'463'0,"6"1"-131"15,6 0-51-15,1-2-73 16,5 5-44-16,9 2-45 16,0 0-13-16,8 5-32 15,2-1-8-15,2-1-15 16,0 0-6-16,-5-2-10 16,-5-2-7-16,-4-1-12 15,-3-1-3-15,-12 0-6 16,4 3 0-16,-12-2 8 15,-5 0-20-15,6 2 303 16,-6-1-223-16</inkml:trace>
  <inkml:trace contextRef="#ctx0" brushRef="#br0" timeOffset="30746.117">2869 6727 375 0,'-28'-30'219'0,"30"29"-13"0,1-1-29 15,-1-1-28-15,-2 2-12 16,0 0-13-16,0 0-4 16,0-1-7-16,0 1-5 15,0 0-18-15,3-1-12 16,-3 1-18-16,0 0-6 16,0 0-8-16,0 1-1 15,0 0-1-15,0 0-4 0,0 1-8 16,-1 4-3-16,-1 4-8 15,0-1-2-15,-1-4-5 16,1 3-2-16,1-6-3 16,0 0-2-16,0 0 1 15,0-1 0-15,1 0 0 16,0 0 0-16,0 0 0 16,0 0-1-16,8-2-2 15,-1-1-1-15,-2-1 0 16,0 0-2-16,-4 3 1 15,-1-1 0-15,2-3 0 16,-1 1 0-16,-1 3-2 16,0 0 1-16,0 0-1 15,-1 1 0-15,0 0 2 16,0 0-2-16,0 0 2 16,-3 4-1-16,-2 3 0 0,2-1 0 15,1-2-1-15,0-1 0 16,1 0 0-16,1-1 0 15,0-1-5-15,0 5-43 16,1-6-121-16,0 0-32 16,2 1 100-16</inkml:trace>
  <inkml:trace contextRef="#ctx0" brushRef="#br0" timeOffset="31731.999">3760 6302 562 0,'1'0'280'0,"2"-1"-100"0,9-1-14 15,-6 0-37-15,6-3-5 16,29-6 6-16,-36 10-5 15,-2 1-14-15,-6-1-7 16,2 1-8-16,0 0-6 16,0 0-8-16,-10 3-6 15,-5 4-12-15,-32 19-5 16,26-18-6-16,3 1-6 0,-6-5-16 16,0-1-8-16,3 1-11 15,-4-4-2-15,4-2-5 16,6 3 0-16,0-1-2 15,5 4-1-15,2 0-1 16,-1 2-1-16,2-1 0 16,0 1 1-16,4 4-1 15,-5-5 1-15,-4 4 0 16,7 0-1-16,-2-3 1 16,1 3-1-16,12-2 1 15,-10-1-1-15,2 5 0 16,0-3 0-16,-4 0 1 15,14-1 0-15,-11-1 0 16,0 1-1-16,17 0 1 16,-26-1-1-16,10 2 0 15,2-5 0-15,-17 5 0 16,17 1 0-16,1-5 0 16,2 4 0-16,10-13 0 0,-3 2 0 15,-2-6-2-15,7-2 0 16,-1 6-1-16,11-9-1 15,11 5 0-15,-3 1 1 16,-3 1 2-16,1 7 0 16,-9 0 0-16,-4 2 0 15,-6 4 0-15,-5 0 1 16,-2 6 0-16,1 4 1 0,-1 3-1 16,-4 3 1-16,-1 2 1 15,-8-2 0-15,-3 1 0 16,-1 0 1-16,-5 1-1 15,-2 1 0-15,-7 1 1 16,0-2-1-16,-5-4 6 16,-1-5 5-16,2-4 7 15,0-5 3-15,2-7-2 16,5-3-3-16,1-6-6 16,0-3-2-16,7-2-4 15,-2 0-1-15,5 2-3 16,0-2 0-16,3 6-20 15,9 2-21-15,1 3-89 16,3 0-53-16,4 4 108 16</inkml:trace>
  <inkml:trace contextRef="#ctx0" brushRef="#br0" timeOffset="32692.44">4110 6349 478 0,'-2'0'295'0,"1"2"-11"0,1-2-35 16,0 0-54-16,0 0-13 16,0 0-23-16,0 0-13 15,0 0-25-15,11 2-13 16,12 0-22-16,33 2-7 15,-29-5-16-15,3 0-7 16,-5 1-17-16,-5 1-9 16,-5 7-14-16,-2 0-4 15,-2 4-6-15,0-2 0 0,-12-1 0 16,-1 3 1-16,-13-6 1 16,1 2-1-16,-1 3-1 15,-10-6-1-15,5 2 0 16,-1 1-1-16,-1-5-1 15,5 4 0-15,-5-6-1 16,0-1-1-16,9 2 0 16,3-1 0-16,5 0-1 15,3-1 0-15,5 3-1 16,-3-3 0-16,0 0 0 16,2 0 1-16,16 1-1 15,32 9 1-15,-30-7-1 16,3 4 1-16,6 3 0 15,-7-1 0-15,0 7 0 16,-6-3 0-16,-14 0 0 16,6 3 0-16,-8 1 1 0,-4 0 0 15,-2 5 1-15,-6-5 1 16,-4 0 1-16,0 0 2 16,0-3 3-16,0 0 1 15,-7-5 2-15,1-2 1 16,-7-2-1-16,0-2-2 15,1-2-2-15,7-4-1 32,12 2-2-32,-1-1 1 0,-27-7-1 0,0-6-1 0,5-1-1 15,13 2-1-15,4-2 5 16,3 5-14-16,3 2-37 16,4 1-25-16,4 4-105 15,2-3-50-15,7 4 140 16</inkml:trace>
  <inkml:trace contextRef="#ctx0" brushRef="#br0" timeOffset="33246.894">4696 6304 768 0,'4'-4'430'15,"-2"1"-53"-15,-1 1-87 16,-2 2-70-16,-1 0-45 15,1 0-65-15,-1 3-9 16,-2 18-18-16,-41 28-8 0,25-25-14 16,-14 3-7-16,16 4-19 15,-1-3-7-15,1 0-12 16,15-6-4-16,-12-6-4 16,2-2-2-16,4-4-1 15,1 2 0-15,5-7 0 16,3-2 0-16,2-3-2 15,-2 0-1-15,0-1 1 16,4 0-3-16,14-3 1 16,32-2 0-16,-19 7-1 15,-3 4 1-15,7-3 0 16,0-2 0-16,-7-4-1 16,-2-1 1-16,-2 2 1 15,-4-1-1-15,-8 0 1 16,0 4-1-16,-1 1 0 15,-2 1 2-15,-2 0-11 16,0 1-23-16,-9-6-71 0,3 2-33 16,1 3 75-16</inkml:trace>
  <inkml:trace contextRef="#ctx0" brushRef="#br0" timeOffset="33614.768">5033 6280 652 0,'-1'-13'457'0,"3"2"68"15,2 1-153-15,-2 6-121 16,-2 2-52-16,-2 7-83 15,1-5-20-15,-3 8-32 16,-8 20-8-16,-17 45-7 16,8-28-2-16,0 2-7 15,-1-2-4-15,1-2-10 16,1-3-6-16,1-4-7 16,4-1-2-16,-3-7-4 15,6 3 0-15,0-6-1 16,0-3 0-16,1-10 4 15,4-2-15-15,1-5-58 16,-2-3-7-16,13-2 30 0</inkml:trace>
  <inkml:trace contextRef="#ctx0" brushRef="#br0" timeOffset="36930.572">12556 6542 572 0,'3'-1'358'16,"-3"0"-79"-16,0 0-64 16,0 0-32-16,0-1-64 15,0 1-11-15,0-1-6 16,0 1-4-16,0 0-9 16,0 0-7-16,0 0-18 15,-1 0-7-15,-4-1-12 16,-16 2-4-16,-34 9-6 15,27-1-5-15,1 4-9 16,-1-1-3-16,10 5-7 16,-1 3-2-16,5 1-1 0,-3-4-2 15,8 4-1-15,4 0 0 16,6-2 0-16,10 4-1 16,-1-7 2-16,7 2 0 15,3-3 2-15,3-2 1 16,10 0 2-16,-1-4-2 15,2-4-1-15,1-5 1 16,-3-9-1-16,7-4-1 0,3-9 1 16,2 2 1-16,-2-6-1 15,-8-3 0-15,-11 0 1 16,-5 0 1-16,-15-1 6 16,-3 3 4-16,-11-2 1 15,-5 1-2-15,-10 5-7 16,-6 2-4-16,-5 8-6 15,-4 3 0-15,-1 9-1 16,3 4 0-16,2 4-1 16,4 3 0-16,11-1 0 15,-1-2 0-15,6 0 1 16,8 1 7-16,2 3-65 16,10 0-48-16,10 1 66 15</inkml:trace>
  <inkml:trace contextRef="#ctx0" brushRef="#br0" timeOffset="38032.429">16739 6597 465 0,'0'0'285'0,"0"0"-34"15,0 0-10-15,0 0-54 16,0 0-27-16,-1 0-24 16,0 0-6-16,-15 6-12 15,-24 14-9-15,28-15-23 16,0 2-13-16,-9 2-21 15,-2 1-10-15,2 4-9 0,2 3-2 16,2 3 4-16,-1 1 0 16,2 2-3-16,3 2-5 15,8 6-12-15,2-1-3 16,6 2-4-16,3-2-2 16,5-9 0-16,10-2 0 15,3-10 1-15,6-5 4 16,2-11 4-16,1-8 1 0,12-10 1 15,-1-2-1 1,5-6-3-16,-2-1 2 0,-13 2 7 16,-12-2 6-16,-2 4 9 15,-7-2 2-15,-9 0-3 16,3 2-3-16,-19 3-11 16,-9 3-4-16,-10 3-9 15,-4 6-3-15,-7 9-3 16,-3 0-1-16,1 5 0 15,8 3 0-15,3-5-1 16,2 2 0-16,11 1-1 16,-2-3 1-16,7 4 17 15,7-2-18-15,3 1-80 16,4 0 364-16,10-4-246 16</inkml:trace>
  <inkml:trace contextRef="#ctx0" brushRef="#br0" timeOffset="40278.751">3170 7703 631 0,'-5'-2'366'0,"1"-1"-55"15,-3-1-28-15,6 1-64 16,0-1-38-16,8 1-45 15,3 1-22-15,-2-3-26 16,1-1-6-16,-1-1-9 16,2 3-6-16,6 4-16 15,1-1-6-15,3 1-11 0,3 3-6 16,4 4-3-16,0-3-2 16,0 6-5-16,-3-6-2 15,1-2-5-15,0 4-1 16,-11-4-3-16,7 0-2 15,-5 2 1-15,-3-3-2 16,3-5 5-16,-8 2-22 16,-1-3-77-16,2 0-54 15,-2 1-337-15,4-2 317 16</inkml:trace>
  <inkml:trace contextRef="#ctx0" brushRef="#br0" timeOffset="40729.658">4452 7541 844 0,'1'-5'489'0,"-1"-1"-88"16,-2 1-159-16,0 3-23 15,-3 2-81-15,4 0-34 16,0 0-21-16,0 0-9 15,-20 9-17-15,-23 17-6 16,25-8-15-16,-7-6-5 16,1 4-11-16,-6-1-5 0,-6 2-7 15,5 4-2-15,-8 0-3 16,-1-4 1-16,3-1-2 16,3-1 0-16,11-5 11 15,4 3-13-15,7-11-55 16,3 1-31-16,5-6-129 15,4-1-90-15,4-4 197 16</inkml:trace>
  <inkml:trace contextRef="#ctx0" brushRef="#br0" timeOffset="41061.359">4022 7583 739 0,'8'-56'427'0,"-9"54"-41"0,2-3-80 15,13 1-73-15,-9 1-39 16,8 9-62-16,4 3-10 16,6 13-27-16,3 2-9 15,4-1-8-15,1 3-5 16,-1-4-13-16,-7-2-9 15,4 6-13-15,-6-3-8 16,1-4-10-16,10 4-5 16,-14-6-5-16,9-3-3 15,-2-4 2-15,-8-2 3 0,6-2-32 16,-4-4-33-16,-2-4-194 16,3 0 160-16</inkml:trace>
  <inkml:trace contextRef="#ctx0" brushRef="#br0" timeOffset="42231.229">12179 7673 744 0,'0'-11'401'15,"3"1"-81"-15,1 1-33 16,1 1-53-16,-2 0-41 16,1 4-50-16,-3-2-20 15,1 5-34-15,1 4-11 16,-4-3-24-16,0 0-10 15,-2 4-13-15,-4 10-3 0,-21 40-7 16,13-30-2-16,0 5-5 16,2 4-1-16,-3-5-4 15,2 2-1-15,5-4-2 16,-1-2-1-16,4-2-1 16,2-1 0-16,-1-6 1 15,3-5 0-15,0-5-3 16,1-3-30-16,0-4-76 15,-1 1-63-15,2-1-99 16,0 1 155-16</inkml:trace>
  <inkml:trace contextRef="#ctx0" brushRef="#br0" timeOffset="42521.956">11970 7733 864 0,'1'-5'449'16,"4"1"-113"-16,6-1-44 15,3 0-65-15,5 3-38 16,2-1-53-16,-6 6-18 16,14 3-25-16,2-6-16 15,1 1-24-15,10-1-13 16,-13 0-18-16,-5 2-7 15,-2 4-7-15,-9-4-2 0,-6 0 1 16,1 1 4-16,-6-1-54 16,2 0-42-16,1 1-111 15,-5-3 17-15,0 0 100 16</inkml:trace>
  <inkml:trace contextRef="#ctx0" brushRef="#br0" timeOffset="42894.742">13374 7668 932 0,'-1'-7'441'0,"-15"1"-117"0,-6 5-82 16,-4-2-47-16,-3 2-23 16,-1 5-71-16,-10 2-14 15,6 6-23-15,-1-3-11 16,-5 2-19-16,8 5-7 16,-6 3-9-16,0 1-2 15,4 0-5-15,3-2-3 0,1-3-2 16,0-1-2-16,11 2-1 15,-4-7 0-15,9-1 0 16,2-2 16-16,1-5-55 16,6 0-50-16,3-5-133 15,6 0-112-15,2-6 205 16</inkml:trace>
  <inkml:trace contextRef="#ctx0" brushRef="#br0" timeOffset="43194.592">12819 7617 807 0,'3'-5'440'0,"4"1"-66"16,-3-3-66-16,5 5-63 16,3 4-39-16,5 9-62 15,-3 4-18-15,9 7-26 0,1 0-11 16,-3-1-20-16,8 6-11 15,-3-2-19-15,-2 1-9 16,5 2-13-16,-4-8-3 16,-1-1-5-16,-3 0-2 15,2-4 1-15,0 0-1 16,-1-7 2-16,2-3-5 16,-3-4-61-16,0-2-36 15,1-1-663-15,0 6 531 0</inkml:trace>
  <inkml:trace contextRef="#ctx0" brushRef="#br0" timeOffset="43961.331">16359 7790 800 0,'-14'-101'488'16,"14"93"-82"-16,0 3-121 0,0 2-29 16,0 1-110-16,-1 2-45 15,0 0-40-15,0 0-12 16,-4 16-7-16,-12 36 1 15,6-23-6-15,-1 3-3 16,4 3-9-16,-3 1-6 16,0-3-8-16,1 2-3 15,1-4-1-15,-3-4-1 16,4-5 0-16,1-2 0 16,-2-10 4-16,6-2-22 15,1-6-78-15,-5-2-59 0,2-8-148 16,5-2-119-16,2-10 267 15</inkml:trace>
  <inkml:trace contextRef="#ctx0" brushRef="#br0" timeOffset="44227.834">16170 7786 744 0,'2'-1'464'15,"-7"-7"-77"-15,7 6-93 16,4-1-37-16,2-1-82 16,11 8-29-16,10-2-28 15,2 0-12-15,8 3-20 16,-6 1-13-16,10-1-28 16,-2 1-11-16,-2-2-18 0,1 1-5 15,-15-2 3-15,0 1 0 16,-10-3-70-16,-1 0-50 15,-8-2 154-15,5 1-82 16</inkml:trace>
  <inkml:trace contextRef="#ctx0" brushRef="#br0" timeOffset="44584.816">17611 7759 979 0,'-9'-8'515'16,"-3"-2"-173"-16,-1 1-113 16,-7-2-8-16,-2 5-93 15,-4 1-32-15,-4 5-30 16,4 6-9-16,-3 2-21 15,0 4-6-15,-2 4-8 16,-5-3-5-16,-6 6-5 16,9 0-3-16,0 3-4 15,1-1-2-15,8 0 0 0,-8 0-2 16,0-2 1-16,5-1 1 16,3-4 7-16,6-5 2 15,6-6-59-15,6 0-44 16,4-8-2-16,2-1 30 15</inkml:trace>
  <inkml:trace contextRef="#ctx0" brushRef="#br0" timeOffset="44858.287">17113 7693 810 0,'9'-11'473'0,"-7"5"-24"15,7 4-108-15,4 6-80 16,0 3-54-16,4 8-82 16,-4 5-22-16,-4 3-27 15,1 4-9-15,1 5-15 16,3 1-5-16,3 4-17 16,-1-3-7-16,0-1-10 15,-3-4-3-15,6-4-2 16,-1-3-1-16,3-5 7 15,0-4-7-15,0-3-77 16,3-4-34-16,5-6 55 16</inkml:trace>
  <inkml:trace contextRef="#ctx0" brushRef="#br0" timeOffset="46379.498">2806 9057 610 0,'-17'-4'356'0,"-26"0"7"0,29 10-102 16,3 3-20-16,1-1-35 16,5-1-62-16,-1-2-23 15,4 3-42-15,3 0-16 16,-1-3-23-16,4 7-10 16,-3-7-13-16,-1 0-4 15,2 0-7-15,4-1 0 16,-4-2-2-16,0-1-1 15,3 1 15-15,-5-2-29 0,0 0-78 16,0 0-48-16,0-1-150 16,1 0 172-16</inkml:trace>
  <inkml:trace contextRef="#ctx0" brushRef="#br0" timeOffset="47348.403">3728 8710 364 0,'7'-1'308'0,"-7"-5"25"16,-1 1-74-16,6 2-32 15,-3-3-51-15,0 3-14 16,-2 2-18-16,-1 1-13 15,0 0-25-15,0 0-13 0,0 0-20 16,0 0-7-16,-6 3-8 16,-11 6-5-16,-29 17-15 15,19-17-5-15,-6-4-14 16,3 1-4-16,-2-4-6 16,5-2-3-16,7 0-1 15,4 1-1-15,4-5-1 16,3-1 0-16,4 1 0 15,0-1-1-15,5 5-1 16,0 4 0-16,1-4-1 16,0 0 0-16,0 0 0 15,0 0 0-15,-1 0 1 16,0 1-1-16,-1 5 1 16,-3 4 0-16,-3 2-1 15,-18 27 1-15,15-25-1 0,-1-4 0 16,-1 1 1-16,2-3-1 15,2 2 1-15,4-1 0 16,5-3-1-16,-3-3 0 16,3-3 0-16,0-1-1 15,0 0 1-15,0 0-1 16,0-1 0-16,3 1-1 16,11-1 0-16,4-2 0 15,31-9-1-15,-24 5 0 16,2 2 1-16,2 2-1 15,-1 2 2-15,0 2 0 0,-1 3 0 16,-5 0 1-16,1 12-1 16,-4-1 0-16,-7 3 1 15,-1 5 0-15,-8-1 1 16,-3 0 0-16,-2 7 1 16,-4 0 0-16,-6 2 2 15,-5 2 0-15,-10-8 1 16,-1 4-1-16,-7-11 1 15,1 2 2-15,-2-7 4 16,1-2 0-16,3-8 2 16,1 2-2-16,4-6-3 15,-4-9-2-15,6 1-1 16,-2-9-1-16,13 3-1 16,0 1-2-16,7 2-1 15,5 3 9-15,-2 6-43 16,5 1-25-16,-1 2-76 0,-1 1-54 15,0 0-254-15,1 0 290 16</inkml:trace>
  <inkml:trace contextRef="#ctx0" brushRef="#br0" timeOffset="48479.22">3990 8710 382 0,'-70'27'257'16,"75"-29"-13"-16,-1-6-37 15,3 7-16-15,0-2-21 16,-4-1-10-16,-1 1-20 16,0 3-7-16,-2-1-15 15,0 0-7-15,0 0-21 16,0 0-9-16,9-6-15 15,9-2-8-15,30-13-15 16,-23 15-5-16,4 3-11 16,-4 0-5-16,-2 4-8 15,-5 3-4-15,-2 2-4 16,-3 4-1-16,-4 0-1 16,-5 3-1-16,-5-6 1 0,-7 4 0 15,-6 0 0-15,-1 2 0 16,-5 6-1-16,2-1 1 15,-5-1-2-15,-6 1 0 16,12-2 0-16,-3-3-1 16,3 0 1-16,11-3 0 15,-9-3-1-15,7-4 0 16,4-2 1-16,1 1-2 16,3-4 0-16,0 1-2 15,0 1-1-15,0 0 1 0,1 0 1 16,10-4-1-16,4-2 1 15,7-9 0-15,-3 11 0 16,1 3 1-16,2 1-1 16,20 2 1-16,-21 6-2 15,-2 1 1-15,-2 3 1 16,0 4 0-16,-4-1 0 16,-2 2 0-16,-9 4 1 15,-2-1 0-15,-9 4 0 16,-5 0 1-16,-9 3 0 15,-3-1 1-15,-3 0 0 16,-2-2 0-16,0-4 0 16,0-1 1-16,-2-5-1 15,3-3 1-15,0-7 0 16,0-3-1-16,7-4 1 16,0-3 0-16,6-2-2 15,1-4 1-15,-2-9-3 0,7 0-3 16,4 1-24-16,7 3-18 15,8 4-74-15,-8 0-43 16,6 1 100-16</inkml:trace>
  <inkml:trace contextRef="#ctx0" brushRef="#br0" timeOffset="49078.758">4508 8632 828 0,'-2'-3'475'0,"-1"2"-116"15,1 5-129-15,1-4-30 16,0 0-80-16,0 0-17 16,-1 4-22-16,-6 15-16 15,-11 29-18-15,7-26-8 16,0 4-13-16,-3 0-3 15,-4-1-8-15,-1 0-2 16,-2-6-5-16,2 1-1 16,1-2-2-16,5-5 0 15,4-4 0-15,6-4-1 16,0-5 1-16,1 1 0 0,4-3-3 16,-2 1-1-16,1 0-2 15,0 0-1-15,0 0 0 16,7-1 0-16,3-4 2 15,-3 3-1-15,7-6 0 16,30-9 0-16,-23 23 0 16,-1 0 1-16,-4 1 0 15,2-1 0-15,-2 2 1 16,1 0-1-16,-2-3 1 16,0-1 32-16,0-2-67 15,-7-5-31-15,4 1-84 16,2-2-11-16,-3 1 102 15</inkml:trace>
  <inkml:trace contextRef="#ctx0" brushRef="#br0" timeOffset="49449.582">4774 8573 881 0,'-6'-4'517'0,"2"1"-108"15,4 9-157-15,-7 0-28 0,0 7-91 16,1 4-23-16,-1 5-30 16,-1 3-15-16,-1 8-22 15,-3-5-7-15,-2 6-11 16,-1 0-3-16,-1 1-7 15,-2 5-1-15,0-5-3 16,1-2-1-16,0-1-3 16,1-2-2-16,3 0 0 15,-1-3-1-15,6-5 0 16,0-1 0-16,0-9 4 16,2-6-7-16,1 0-49 15,3-3-40-15,0-2-98 16,2-1-60-16,0 0 155 15</inkml:trace>
  <inkml:trace contextRef="#ctx0" brushRef="#br0" timeOffset="49814.516">4797 8958 1091 0,'76'-14'526'0,"-67"14"-219"15,-2-1-29-15,10 3-84 16,-4 0-41-16,5 1-40 15,1-1-19-15,2 0-27 16,5 1-9-16,0-1-14 16,0 1-8-16,-3-3-14 15,-16 0-7-15,9 0-6 16,-4-4-2-16,-3 0-7 16,15 0-29-16,-18-1-71 15,-2 3-42-15,-2-2 77 16</inkml:trace>
  <inkml:trace contextRef="#ctx0" brushRef="#br0" timeOffset="50186.294">5961 8800 1113 0,'-11'-6'557'0,"0"5"-170"16,0 0-104-16,-4-2-72 16,4 4-52-16,-8 5-60 15,-4 1-17-15,-6 6-38 16,-2 1-12-16,-5 5-17 15,1 4-4-15,-5 2-6 16,0 2 0-16,-2 1-3 16,3 0 0-16,4 0 0 15,3-4 0-15,7-5 2 16,4-3-9-16,6-7-57 16,5-2-35-16,7-2-86 15,1-7 460-15,10-7-232 16</inkml:trace>
  <inkml:trace contextRef="#ctx0" brushRef="#br0" timeOffset="50479.907">5522 8784 898 0,'-6'-5'535'0,"4"2"-107"0,4 6-151 15,1 3-33-15,6 10-89 16,3 0-20-16,4 6-27 16,3 5-16-16,0 5-18 15,7-1-10-15,2-1-17 16,0-2-8-16,9-2-19 16,-5-1-5-16,0-4-6 15,1 1-2-15,-7-4 3 16,-5-5-13-16,-4-3-70 15,-5-2 21-15,5-4 15 16</inkml:trace>
  <inkml:trace contextRef="#ctx0" brushRef="#br0" timeOffset="51331.642">12819 8955 686 0,'20'-9'406'0,"-8"4"-5"16,-7 4-174-16,-5-3-4 16,-5 4-51-16,4 0-44 15,0 0-43-15,0 0-4 0,-2 5-9 16,-11 12-3-16,-37 32-8 15,25-28-7-15,-12-1-18 16,-1 4-9-16,1-3-12 16,-2-1-4-16,3 3-5 15,6-6-2-15,1 1-1 16,3-1-1-16,8-4 1 16,-1-2-17-16,8-3-54 15,0-4-34-15,2-4-114 16,6-1-68-16,0-5 182 15</inkml:trace>
  <inkml:trace contextRef="#ctx0" brushRef="#br0" timeOffset="51632.494">12560 8949 1049 0,'5'-5'504'16,"-3"5"-198"-16,1 1-55 16,-3-1-47-16,0 0-46 15,-2 5-41-15,2 19-10 16,13 35-22-16,-1-27-10 16,7-1-15-16,4 1-7 15,5-5-20-15,6 1-7 0,3-8-13 16,-1-4-2-16,-3-4-4 15,-1 0 2-15,-11-5-10 16,-1-5-33-16,-2 1 20 16,-3-7-221-16,10-4 169 15</inkml:trace>
  <inkml:trace contextRef="#ctx0" brushRef="#br0" timeOffset="52347.051">17146 9016 889 0,'0'-1'532'0,"-3"0"-55"15,-1 3-219-15,3-2-23 16,-1 0-76-16,-16 9-30 15,-47 21-31-15,24-13-20 16,-9 3-30-16,2 3-13 16,-7 1-18-16,0 0-4 15,3 0-7-15,1-4-1 16,13 2-2-16,7-4-1 16,11-1 4-16,-2-4 4 0,6-11-53 15,4 1-35-15,4-9-116 16,10-3-84-16,11-1 177 15</inkml:trace>
  <inkml:trace contextRef="#ctx0" brushRef="#br0" timeOffset="52616.31">16703 8962 908 0,'8'-3'496'0,"-5"3"-89"15,-1-1-80-15,10 7-69 16,-4-2-47-16,9 7-58 16,3 5-21-16,4 7-41 15,2 5-14-15,-2 6-25 16,-2-2-10-16,0-1-15 0,0 2-6 16,-1-3-9-16,1 5-3 15,-5-3-3-15,-1-4-1 16,-4-3 4-16,-4-5-4 15,0-6-28-15,-4-4-44 16,-4-6 275-16,5 1-179 16</inkml:trace>
  <inkml:trace contextRef="#ctx0" brushRef="#br0" timeOffset="56764.907">5592 9620 390 0,'24'-46'283'16,"-17"39"11"-16,-7 3-21 16,3-3-59-16,5 1-29 15,-15-3-20-15,8 2-10 16,0 2-28-16,-7 0-8 0,10 5-18 16,-3-2-10-16,-1 2-16 15,0 0-6-15,0 0-9 16,0 14-7-16,-3 15-5 15,-16 39-6-15,6-17-11 16,1 2-5-16,-1-1-8 16,-1 5-3-16,1-6-4 15,-1-3-2-15,4 2-3 16,3-3-1-16,0-5-1 16,2-4-1-16,3-7 1 15,0-8-2-15,2-10 2 16,2-2 0-16,-2-10 3 15,3-1 2-15,1-2-2 16,-4 1-14-16,0 0-60 16,4-18-38-16,14-38-114 15,-7 28-24-15,7-4 150 16</inkml:trace>
  <inkml:trace contextRef="#ctx0" brushRef="#br0" timeOffset="57528.044">5633 9498 678 0,'3'-12'408'0,"-1"0"-73"0,-2 1-83 16,2 1-21-16,-4 3-58 16,2 3-22-16,0 4-37 15,-5 3-13-15,5-3-18 16,-1 0-6-16,-3 7-5 16,-7 16-9-16,-53 31-13 15,40-27-8-15,0 13-14 16,-2-12-4-16,1-2-7 15,0 2-4-15,3-3-5 16,4 1-1-16,-2-1-3 16,5-3-1-16,-1-5-1 15,4-3 0-15,4-5 0 0,0-2 0 16,12 1 0 0,-3-7 0-16,5-4 0 0,6-5 1 15,-3-10-1-15,9 0 0 16,0-4-2-16,2-4 0 15,4 0 1-15,-2 1 0 16,2-3 0-16,1 1 1 16,-5 1-1-16,-2-1 0 15,-3 4 0-15,-3 0-1 0,-1 6 1 16,-4 0-1-16,3 3 0 16,-3 2 1-16,2 1-1 15,-1 1 0-15,-1 2-1 16,2 4 1-16,-9 2-1 15,10 2 0-15,-1 1 0 16,2 4 0-16,8 4 1 16,-7 3 2-16,-1 9 3 15,1 3 2-15,-2 5 5 16,1 0 2-16,0 4 5 16,-1-3 2-16,-3-5 0 15,0 0 0-15,-3-2-5 16,4-1-1-16,2 0-4 15,0-7-2-15,0-6-2 16,0-3 0-16,-1-9 1 16,5 3 0-16,2-8 2 15,-1-1-6-15,-2 0-39 16,4-1-4-16,-5 7 17 0</inkml:trace>
  <inkml:trace contextRef="#ctx0" brushRef="#br0" timeOffset="58399.398">5574 10946 448 0,'64'-77'305'0,"-70"75"18"15,16-3-35-15,-3-1-50 16,-1-3-34-16,13 6-40 15,-16-4-10-15,0 7-18 16,1 4-10-16,-26-4-19 16,18 7-12-16,-9 2-24 0,-1 4-6 15,11 10-11-15,-25 4-6 16,-4 3-14-16,-8 1-7 16,5 2-12-16,-5-3-5 15,5 0-3-15,5-4-1 16,-2-5-2-16,8-5-1 15,5 0 1-15,1-3-1 16,5-6 1-16,4 1-5 16,1-8-31-16,3-4-34 15,7-6-82-15,5 1-41 16,4-6 112-16</inkml:trace>
  <inkml:trace contextRef="#ctx0" brushRef="#br0" timeOffset="58711.051">5373 10859 607 0,'-12'-11'406'0,"5"9"26"16,7 1-97-16,2 4-76 15,-2-3-49-15,0 0-62 16,0 0-10-16,2 13-26 15,15 5-14-15,27 29-24 16,-28-25-9-16,4 2-19 16,-3-1-8-16,5 0-13 0,0 1-6 15,-8-2-9 1,1-1-1-16,-6-4-1 0,-2-3-1 16,-1 2 1-16,-3-2-11 15,-2-2-37-15,3 4-44 16,0-6-90-16,0-4-41 15,8-2 127-15</inkml:trace>
  <inkml:trace contextRef="#ctx0" brushRef="#br0" timeOffset="59484.381">6491 10853 638 0,'4'-6'359'0,"4"4"-68"16,0-1-37-16,-4 3-82 15,-1 2-20-15,-3 2-20 16,-1-4-5-16,0 0-6 16,0 0-9-16,0 0-17 15,0 0-6-15,-5 1-10 16,-10 1-10-16,-28 32-14 15,27-25-12-15,-12 0-17 16,-1 3-6-16,-7 0-10 16,1 3-2-16,4 4-5 15,3 0 0-15,0 2-2 16,6 0 0-16,8 2 0 16,-1-3 0-16,24 0-1 15,-13-3 0-15,4 2-1 16,9-2 0-16,-14 0 0 0,16-1 1 15,5-3-1-15,-4 0 0 16,13-3 1 0,0-3 0-16,1-4 0 0,2 2 2 15,-2-5-1-15,-4-2 0 16,-5-1 1-16,4 0-1 16,-8 0 2-16,3 1 0 15,-4-1 1-15,-9-1 0 16,5 2-24-16,-7-3-31 15,-4 5-72-15,8 0-37 0,-4-1-139 16,0 1 187-16</inkml:trace>
  <inkml:trace contextRef="#ctx0" brushRef="#br0" timeOffset="60583.246">6854 10942 1013 0,'6'-13'513'0,"-2"2"-156"16,-3 1-91-16,0 3-69 16,-1-2-44-16,-7 3-52 15,1 4-12-15,-6 0-31 0,-3 3-9 16,-7 5-2-16,-2-1-2 15,-3 5-6-15,-4 3-6 16,-3 5-10-16,1-1-3 16,-1 4-8-16,3-1-2 15,13 2-4-15,-2-1-2 16,10 0-2-16,8 2-1 16,4-3 0-16,2 2-1 15,5-3 0-15,0-3 0 16,4-1 1-16,2-4 0 0,4 0-1 15,1-3 1-15,-2-7 1 16,8-1-1-16,-9-8 0 16,-14-5-1-16,19-7-5 15,-2 1-5-15,5-9-4 16,17-5-1-16,-17-3 3 16,-1-1 3-16,-3 0 4 15,-6 2 1-15,-6 9 1 16,-5 1 1-16,1 18-1 15,-4 1 1-15,-2 9 1 16,-4 6 0-16,-11 2 1 16,3 10 1-16,-7 3 0 15,0 4 1-15,5 2 0 16,-4 1-2-16,11 2 0 16,0-3 0-16,5 1 0 15,3-2 1-15,2-5-1 16,4 0 0-16,5-8 1 0,3-2-1 15,2-7 0-15,4-6 0 16,2-10 1-16,2-5-1 16,-1-9-3-16,-3-9-10 15,7-3-8-15,1-2-2 16,0-8 3-16,4 5 8 16,-5 4 7-16,-5-3 3 15,-6 15-1-15,-5 8 1 16,-7 6 1-16,-4 9 0 0,-4 5 2 15,-7-1 3-15,0 13 1 16,-5 0 1-16,-1 7 1 16,3 5 1-16,-2-1 0 15,2 4 0-15,1-2-2 16,1 0-2-16,6-3-1 16,-2-1 0-16,5-3-1 15,-1-3 0-15,2-9-1 16,2-2 1-16,6-8 3 15,1-6 1-15,10-6 0 16,-1-10 0-16,9-8-3 16,3-2-1-16,4-14-2 15,1 0-1-15,0-1-9 16,7 2-2-16,-4 8 0 16,3 10 0-16,0 10 5 15,-9 8 0-15,-1 11 2 16,-6-1 1-16,-7 6 6 0,-3 7 4 15,-7 3 7-15,-1 6 3 16,-1 3 4-16,-6 2-1 16,0 1-2-16,-2 4-2 15,-3 0-5-15,-1 0-1 16,-2 0-3-16,-3-4-1 16,-3-1-1-16,4-4 4 15,-2-9-5-15,6-2 17 0,4-13 244 16,4-1-918-16,4-12 561 15</inkml:trace>
  <inkml:trace contextRef="#ctx0" brushRef="#br0" timeOffset="62076.642">8251 10553 340 0,'5'-9'266'0,"-4"4"41"16,2 5-24-16,-3 0-43 0,-1 0-31 16,0 0-23-16,0 3-10 15,-7 19-38-15,-9 31-12 16,3-18-32-16,-1 2-13 15,0 12-20-15,-4-1-7 16,3 7-12-16,-2-4-4 16,-5-5-10-16,5 0-5 15,-2-6-9-15,-1-2-4 16,10-5-3-16,-1-5-1 0,0-8 1 16,3-4-1-16,5-10-4 15,-2-3-4-15,11-6-18 16,-2-4-7-16,1-10-18 15,1-8-8-15,3-9-9 16,9-2-8-16,3-2 1 16,6 2 7-16,4 5 17 15,-5-2 13-15,5 7 16 16,1 6 3-16,-2 12 4 16,9 5 0-16,-16 13 3 15,-10 6 1-15,6 3 9 16,-12 4 11-16,3 4 19 15,4 2 5-15,-22 5 6 16,2 0-7-16,-12 2-11 16,-6-2-6-16,-2-4-7 15,-8 0-3-15,5-3 0 0,-1-4-1 16,2-8 0-16,1-3 1 16,5-11 0-16,-2-6 0 15,5-4 0-15,2-5-2 16,5-4-3-16,3-2-1 15,4-5-7-15,3 0-4 16,3 1-7-16,3 1-1 16,6 7 0-16,2-1 2 15,-6 5 4-15,7 4 1 16,-10-1 1-16,3 3-1 16,5 6 0-16,-3 3-1 0,6 8 2 15,-3 1 2-15,2 5 1 16,-1 0 2-16,-1 3 1 15,4 1 1-15,1-1 2 16,2 0 0-16,5-2 1 16,2-1 0-16,2-2 0 15,1-4 1-15,-8-2-1 16,12-1 1-16,3-8 1 16,2 0 0-16,16-9 2 15,-10-4-1-15,1-8 2 16,-6-6-1-16,0-7-1 15,-5-2 0-15,-3-5 0 16,-2 0 1-16,-6-1 2 16,-6-1-1-16,-8 5-1 15,-3 8-2-15,-13 8 2 16,-2 8 4-16,-7 14 6 16,-2 7 6-16,-5 8 4 0,-4 3 0 15,2 4 1-15,3 2-1 16,4 1-2-16,6 6 0 15,3-1-3-15,6-1 1 16,8 3-3-16,-2-5-3 16,14-1-3-16,-4-2-3 15,8-4-5-15,6-2 0 0,-1-11-1 16,5 2 2-16,3-8-1 16,4-2-16-16,2-5 98 15,-2-6-290-15,0-1 168 16</inkml:trace>
  <inkml:trace contextRef="#ctx0" brushRef="#br0" timeOffset="62678.623">9449 10931 691 0,'52'-103'405'0,"-50"90"-42"16,1 5-63-16,-1 2-53 15,0 2-54-15,-1 7-56 16,-1-3-16-16,-1 0-36 16,-2 15-7-16,-9 39-22 15,1-24-5-15,0 1-10 16,-3 4-6-16,0-1-10 15,-8-5-6-15,8-1-8 16,-1-2-4-16,2-8 0 16,7-2 1-16,-4-6-8 15,1 0-12-15,5-3-67 0,-1-3-41 16,5-5-98-16,4-4-73 16,3-5 188-16</inkml:trace>
  <inkml:trace contextRef="#ctx0" brushRef="#br0" timeOffset="63448.089">10025 10882 1150 0,'2'2'565'0,"-5"3"-224"16,-1-2-36-16,2-3-102 15,1 0-52-15,-13 0-53 16,-10 0-22-16,-32 2-32 16,24-3-11-16,4 8-13 15,-2-4-5-15,3 6-9 16,1-1-1-16,2-1-4 16,3 5 0-16,6-3-1 15,-2 2 1-15,8 2-1 16,3-2 0-16,4 4-2 15,6 1 0-15,1-4 0 16,6-2 0-16,4-6 0 0,3-3-1 16,12-1-4-16,-3-6-4 15,3-5-10-15,-2-1-2 16,-6-12 3-16,1 5 6 16,-6-3 11-16,-9 1 2 15,5 6 0-15,-7 0 1 16,-12 12-9-16,14 3-2 0,-15 11 0 15,3 4 1 1,4 9 7-16,-14 2 2 0,-1 12 1 16,-4 7 2-16,-2 12 3 15,-1 6 2-15,-2 5 1 16,3 1-1-16,2-1-3 16,-7-6-1-16,8-2-1 15,-3-5-1-15,-3-9 1 16,14 4 0-16,-7-11 0 15,-5-5 2-15,6-6-1 16,-16-10-3-16,-2-9-6 16,0-5-6-16,-8-10-1 15,10-4 1-15,3-12 5 16,2-8 0-16,9-5-5 16,5-4-4-16,8 2-3 15,5 3 1-15,11 5 4 16,3 5 3-16,7 4 1 15,3 4 2-15,7-2 0 16,8 3 2-16,10-6 2 0,1 2 1 16,1-1 3-16,-1-3 2 15,-3 5 3-15,1-4 0 16,1 4-1-16,-9-2 0 16,2 4 18-16,-4 1 8 15,-11 3-49-15,4 1 152 16,-15 4-113-16</inkml:trace>
  <inkml:trace contextRef="#ctx0" brushRef="#br0" timeOffset="64240.3">10304 10844 368 0,'7'-8'299'0,"0"5"76"16,0 1-57-16,-2 2-60 16,0 5-35-16,-6 5-48 15,-4 5-23-15,-4 4-39 16,-4 5-17-16,0-2-24 16,0 6-6-16,2 3-15 15,2-5-7-15,-3 2-18 16,2-4-6-16,0-7-10 15,-1-1-1-15,9-5-2 16,-6-5 0-16,8-3 1 16,0-3-2-16,-1-7-2 15,7-2-3-15,1-13-4 16,9 0-2-16,6-10-7 16,3-5-3-16,10 0-10 15,-2 0 0-15,8 5 3 0,-7 7 4 16,0 8 9-16,0 4 2 15,-8 11 0-15,5 2-1 16,-11 6 0-16,-3 5 1 16,-3 4 4-16,-1 3 2 15,-6 5 4-15,-3-1 1 16,-4 4 0-16,-6-2-1 16,0 0 0-16,-1 2 0 15,0-2 1-15,-3-2 1 16,-1-6 1-16,1 0 3 0,-1-5-52 15,2-4-36-15,4-3-110 16,0-3-111-16,6-7 194 16</inkml:trace>
  <inkml:trace contextRef="#ctx0" brushRef="#br0" timeOffset="64727.64">11064 10835 738 0,'2'3'508'16,"-5"-3"-5"-16,-9 0-197 15,-2 0-32-15,-5 10-100 16,-1 3-39-16,0 0-37 16,-1-1-17-16,2-1-23 15,1 0-8-15,3 4-14 0,1 1-5 16,2 0-10-16,1 0-3 15,3 0-4-15,0 3-3 16,10-2-4-16,4 3-2 16,8-2-1-16,4-4-1 15,5-2 1-15,1-4-1 16,4-5 0-16,-12-3 0 16,13-7 0-16,-2-2 1 15,-2-7-1-15,11-5-1 0,-19-5-1 16,1 1-1-16,-7-6 1 15,-3 4 0-15,-7-3 0 16,-8 0 0-16,-4 2-3 16,-8-1-1-16,-2 11-2 15,-2 4-2-15,-3 11 1 16,0 3 1-16,-4 7-2 16,0 1-4-16,6 6-21 15,-1 1-14-15,7 0-42 16,4 0-33-16,2-3-71 15,6 3-60-15,5-4 158 16</inkml:trace>
  <inkml:trace contextRef="#ctx0" brushRef="#br0" timeOffset="65477.541">11425 10831 1003 0,'7'-3'558'0,"-3"3"-135"16,-4 2-151-16,0 9-28 16,-7 1-86-16,-4 4-34 0,-4 10-39 15,-4-3-19-15,1 8-26 16,2 2-9-16,1-4-15 15,5 2-4-15,3-9-5 16,-1-4-2-16,1-8 0 16,6-2 0-16,0-7 1 15,5-2 1-15,9-7-1 16,-5-6-2-16,7-9-8 16,4-2-8-16,4-6-10 15,6-3-6-15,1-3-8 16,-1-1-1-16,1 3 6 15,1 6 6-15,-3 16 10 16,-3 2 5-16,-4 11 1 16,-5 2 1-16,-5 6 5 15,-1 5 4-15,1 4 14 16,-3 2 4-16,4 1 5 16,-1-1 1-16,3-4-6 15,4-3-2-15,2-3-4 0,6-3-4 16,-4-6-1-16,7 0-2 15,-2-8 1-15,4-2 0 16,7-3-1-16,-5-3 0 16,2-3-1-16,-1-1-1 15,-10 1 1-15,-4-3 1 16,-12 3 0-16,-5 0 0 16,-13-1-1-16,-6 5-3 15,-8 11-2-15,-8 0 0 0,-2 11-1 16,-1 4 0-16,0 4-1 15,5 3 1-15,2 2-1 16,3 3 1-16,9 4 0 16,2 3 0-16,8 0 0 15,2 1 1-15,-1-4-1 16,3 0-1-16,6 2 2 16,1-4 0-16,10-1 0 15,-3-6 6-15,6-6-13 16,3-5-18-16,6-7-56 15,6-5 11-15,8-8 34 16</inkml:trace>
  <inkml:trace contextRef="#ctx0" brushRef="#br0" timeOffset="66061.761">12955 10334 838 0,'3'-9'477'16,"-9"10"-42"-16,2 11-86 16,-11 2-84-16,-7 6-38 0,-1 6-73 15,-2 2-25-15,0 9-42 16,5 3-16-16,0 6-24 16,0 5-6-16,-1 3-10 15,2 6-3-15,1-4-6 16,0-4-3-16,4-7-5 15,2-8-1-15,5-9-6 16,3 1 1-16,1-13-2 16,1 2 0-16,4-6 3 15,0-8 0-15,3-5 0 16,2-8-3-16,-1-9-11 16,1-2-6-16,-5-6-11 15,-1-2 0-15,-7-5-3 16,-6-6-1-16,-9 0 3 15,-7-2 1-15,-10 11 7 16,0 11 2-16,-6 12 3 16,1 10 1-16,3 11 2 15,4 4 1-15,1 8 1 16,4 3 2-16,4 8 2 16,-2-1 2-16,9 2 8 0,6-1 3 15,6-2 5-15,6 1 0 16,14-2 4-16,3-4-2 15,13-5 0-15,7-6-2 16,7-6-4-16,-2-8-2 16,14-5-4-16,-2-4 1 15,0-9 1-15,7-2 0 16,-6-4-17-16,-3-4-6 0,-3 1-43 16,-5 0 88-16,-10 7-31 15</inkml:trace>
  <inkml:trace contextRef="#ctx0" brushRef="#br0" timeOffset="72110.767">2680 12709 358 0,'74'-24'279'0,"-72"17"75"16,0-2-73-16,-2 1-48 16,8 5-35-16,-5 2-53 15,0 0-13-15,1 1-23 16,-5 0-6-16,1 0-8 16,-2 0-2-16,1 0-3 15,0 0-7-15,-4 15-13 16,-14 36-7-16,7-13-15 15,-5 0-4-15,3 7-9 16,0 3-4-16,-7-7-7 0,8 1-3 16,-3-4-6-16,3-1-3 15,2-5-5-15,-1-4-2 16,6-2-1-16,2-3 0 16,2-7 1-16,-2-1 1 15,3-8 3-15,-4-4-1 16,5-4-30-16,3-2-40 0,-3-7-92 15,8-1-82 1,-2-5 144-16</inkml:trace>
  <inkml:trace contextRef="#ctx0" brushRef="#br0" timeOffset="72432.939">2935 12992 862 0,'-3'4'519'16,"1"-3"-94"-16,-5 4-152 16,3 0-21-16,-3-1-105 15,1 0-30-15,-1 9-31 16,-3-2-12-16,6 3-16 0,-4-1-8 15,2-3-16-15,3 2-8 16,-1-3-10-16,2 1-4 16,2-1-5-16,0-3 0 15,0-5-1-15,2 4 1 16,0-6-9-16,-2 0-6 16,0-1-78-16,0 1-39 15,0 0 76-15</inkml:trace>
  <inkml:trace contextRef="#ctx0" brushRef="#br0" timeOffset="73330.264">3631 12660 535 0,'2'0'314'16,"2"0"-21"-16,-4-1-34 16,0 0-47-16,0 0-22 15,0 0-37-15,0 0-12 16,-1 0-12-16,0 0-4 16,0 1-9-16,-4 0-9 15,-16 3-25-15,-30 6-13 0,24-5-26 16,-5 4-10-16,-5 3-15 15,-1 0-5-15,-4-2-8 16,2 2 0-16,9-1-3 16,4 0-1-16,9 3 1 15,3-3-1-15,8 3 0 16,2-1-1-16,5-3-1 16,3 0-1-16,5-3 0 15,4 1 0-15,7-1 0 16,5 3 0-16,8 0 2 15,1 0-2-15,0 5 1 16,-2 0 1-16,-15 3 0 16,6 2 0-16,-9 2 0 15,-3 8 0-15,-4-1 0 16,-15-4 2-16,-7 1 0 16,-3-4 1-16,-2-2-1 15,-1-4 0-15,0-5 2 16,-2-3-2-16,1-6 1 0,0 3 0 15,4-3-1-15,5-1 1 16,-2-2-2-16,4-8 1 16,0-1 0-16,-1-3 0 15,13 4-2-15,-2-2 0 16,2-2 0-16,2-2-1 16,-3-2 1-16,4-2-1 0,1 1-1 15,3 0 2 1,8-2-1-16,5 0 0 0,7-4 0 15,4-1-1-15,4-7 1 16,5-2-1-16,3 0 2 16,-2 0 0-16,-3 5 0 15,-5 3 0-15,-7 4 0 16,1 6 0-16,-10 5 1 16,1 4 14-16,-7 3-20 15,-5 1-42-15,-1 4-68 16,-6-1 409-16,0 6-252 15</inkml:trace>
  <inkml:trace contextRef="#ctx0" brushRef="#br0" timeOffset="74176.943">4268 12738 582 0,'5'-2'384'16,"3"1"-53"-16,-2 0-40 16,-4 3-28-16,-3 2-37 15,0-4-13-15,-1 0-32 16,1 0-22-16,-18 20-41 16,-35 31-19-16,27-19-28 15,-11-2-13-15,-6 2-24 16,-2 5-9-16,-4-8-13 15,4 7-4-15,7-8-4 16,1-6 0-16,7-5-1 16,7 0 2-16,4-8-10 15,0-4-14-15,12-1-53 16,4-5-49-16,8-4-141 16,10-2-326-16,7-9 393 0</inkml:trace>
  <inkml:trace contextRef="#ctx0" brushRef="#br0" timeOffset="74424.582">3955 12766 869 0,'-8'0'470'0,"4"11"-106"16,0 3-54-16,6 2-72 16,3 1-42-16,7 3-53 15,1 2-23-15,4 3-47 16,-6 3-17-16,8 1-23 15,0-3-10-15,0 0-12 16,4-2-1-16,-11-5-2 16,-3 2 0-16,-2-2 7 15,0-2-10-15,-3-6-30 16,0-1-39-16,5-10-81 16,-1-9 291-16,13 3-138 15</inkml:trace>
  <inkml:trace contextRef="#ctx0" brushRef="#br0" timeOffset="74739.991">4808 12545 1334 0,'-10'9'584'15,"-2"4"-318"-15,2 4-38 16,-2 0-61-16,0 5-38 16,3 5-33-16,-2 3-17 0,0 5-30 15,-2 2-8-15,0 3-14 16,1 0-4-16,1-2-9 16,1-4-3-16,0-4-4 15,-3-3-1-15,1-8 3 16,4-2-5-16,4-11-27 15,4-2-29-15,3-7-107 16,6-8-55-16,5-10 129 16</inkml:trace>
  <inkml:trace contextRef="#ctx0" brushRef="#br0" timeOffset="75249.034">5147 12599 1227 0,'-3'10'586'0,"-10"3"-236"0,-3 0-52 15,-3 2-83-15,-6 4-52 16,0 5-59-16,0 0-24 16,-1 2-34-16,-1 0-11 15,4 4-12-15,2 1-3 16,5-2-6-16,6 2-1 15,0-5-3-15,-1-5-3 16,3-1-2-16,8 0-2 16,7-2-1-16,8 0 1 0,5-2-2 15,2-4 1-15,-2-7-1 16,4 2 1-16,3-13-2 16,-1-1-3-16,5-4-6 15,-2-6-2-15,0-2 1 16,-2-5 2-16,-3-7 6 15,-1 1 1-15,-3-3 2 16,-5-2 0-16,-3-2 0 16,0-5 1-16,-3 0-1 15,-8 1 1-15,-9 0-2 16,-7 6 0-16,-8 8-4 16,2 6-1-16,3 14-1 15,-3 1 0-15,-6 5 0 16,9 1 4-16,1 5-20 15,0 4-14-15,11 2-50 16,-9-1-38-16,2-4 8 16,7 2-447-16,7 7 414 0</inkml:trace>
  <inkml:trace contextRef="#ctx0" brushRef="#br0" timeOffset="75604.658">5591 12463 1235 0,'32'13'566'0,"-33"-15"-269"15,1 2-45-15,11-1-72 16,4 1-43-16,6 1-50 16,7 0-23-16,-1 2-38 15,2-4-9-15,1 2-7 16,-5 1 4-16,-5-2 14 15,-8 4-36-15,-3-1-27 16,-5 6 25-16</inkml:trace>
  <inkml:trace contextRef="#ctx0" brushRef="#br0" timeOffset="76327.399">6399 12232 721 0,'2'-2'460'0,"2"2"-59"16,-3 8-127-16,-2-1-20 16,-2 6-75-16,0 2-20 15,-5 4-37-15,-6 1-21 16,-2 5-32-16,-5-1-13 15,-2 1-21-15,2 0-8 0,-2-5-14 16,2 1-4-16,5-1-3 16,-1-4-1-16,9-4 0 15,2-5-1-15,3-5 1 16,6 0-1-16,5-7 0 16,4-1-1-16,4-3-2 15,2-6-1-15,0 5-5 16,3 4-1-16,-2-1 0 15,-4 3 1-15,1 7 1 16,-4-3-1-16,6 11 1 16,-2 3 0-16,1-2 2 15,2 3 1-15,-10-7 1 16,6 1 2-16,-5-2-4 16,-1-1-9-16,10 1-71 15,-7-7-27-15,5 0 417 16,1-1-271-16</inkml:trace>
  <inkml:trace contextRef="#ctx0" brushRef="#br0" timeOffset="76627.356">6782 12161 748 0,'-12'10'498'16,"-5"5"21"-16,-2 9-243 15,3 7-29-15,-2 6-67 16,-4 4-34-16,-1 1-44 16,-2 4-19-16,1-2-33 15,0-2-10-15,3-3-15 16,-2-5-7-16,3-1-9 15,5-2-1-15,2-1 3 16,4-2-7-16,-1-7-51 16,6-3-18-16,4-10 32 15</inkml:trace>
  <inkml:trace contextRef="#ctx0" brushRef="#br0" timeOffset="77286.014">7148 12810 759 0,'-26'26'463'0,"31"-26"-75"16,4-1-131-16,-1 0-21 16,4 0-75-16,4 2-23 15,7 5-27-15,4 5-16 0,5-4-19 16,-2 2-7-16,7-2-13 15,-5-2-9-15,0 1-20 16,-8-5-6-16,-4 0-6 16,-6-2-1-16,-8-4 2 15,5 3 3-15,-8-5-75 16,1-1-13-16,-2-3 35 16</inkml:trace>
  <inkml:trace contextRef="#ctx0" brushRef="#br0" timeOffset="77584.709">7119 12959 881 0,'0'8'470'15,"9"-8"-79"-15,3-2-85 16,7 1-37-16,2-1-42 16,5 6-63-16,2-3-25 15,-1-1-46-15,3 2-20 16,2 1-28-16,-3 5-13 16,1-3-15-16,-4-4-4 0,-11-2 3 15,1-3-8-15,-9-1-46 16,-3-3 0-16,5 0 12 15</inkml:trace>
  <inkml:trace contextRef="#ctx0" brushRef="#br0" timeOffset="78630.186">8674 12529 610 0,'4'0'399'16,"0"3"-32"-16,-4 4-99 16,-2 1-4-16,-7 0-64 15,-3-4-27-15,1 6-35 16,-3-5-15-16,-1-1-32 16,3 4-12-16,-8-7-30 15,3 2-14-15,-6-3-18 0,-8 0-6 16,-1 2-4-16,-3 2-2 15,3 0-2-15,-12 1-1 16,13 3-1-16,0 0-1 16,7 2 0-16,16 3 0 15,-7-2-1-15,8 3 0 0,5 1-1 16,0 1 0-16,4 1 1 16,1 2 0-16,0 0 1 15,-3 1 1-15,1 3-1 16,-1 1 1-16,-3-2 0 15,-3 1-1-15,0 0 2 16,-3-1-1-16,-1-1 0 16,1 2 0-16,-4-6 0 15,-2 1 0-15,1 0 0 16,1 2-1-16,4-1 1 16,2-2 0-16,-1-4 0 15,4-2-1-15,0 1 0 16,1 1 0-16,0-3 0 15,-1 1 0-15,4 0 0 16,-2-3 0-16,5 2 0 16,9 2 1-16,-7-9-1 15,11 3 0-15,4-2 0 0,-3-3 0 16,15 0 0-16,-4-1 0 16,5-2 0-16,1 0 1 15,1-5 0-15,1 1 1 16,-2-3-1-16,1-2 0 15,-7 3-2-15,-4 3 3 16,-4 2-69-16,-10 0-28 16,-5 0 407-16,-2 1-277 15</inkml:trace>
  <inkml:trace contextRef="#ctx0" brushRef="#br0" timeOffset="79039.68">9015 12574 1082 0,'4'4'494'0,"-9"5"-227"0,0 6-44 16,-10 4-50-16,-4 5-29 16,3 11-30-16,-4-4-15 15,5 9-34-15,-1-5-13 16,1-1-23-16,3 3-9 15,-2-5-10-15,3-3-3 16,1-1 0-16,-1-5 1 16,2-2-4-16,3-2-8 15,-2-8-64-15,3-3-43 0,0-9-93 16,2-3-107-16,5-1 205 16</inkml:trace>
  <inkml:trace contextRef="#ctx0" brushRef="#br0" timeOffset="79360.558">9392 12520 1069 0,'14'-6'535'0,"-5"10"-133"16,0-1-105-16,-18 11-70 15,3 5-40-15,-8 4-73 16,0 5-20-16,4 1-31 16,-6 4-13-16,-5 0-18 0,0 2-7 15,1 7-11-15,-1-2-5 16,-1 2-3-16,2-3 0 16,-1-5-2-16,6 0 2 15,2-6 0-15,2 2 0 16,-1-12-13-16,-1-7-28 15,1-5-75-15,6-5-8 16,6-4 61-16</inkml:trace>
  <inkml:trace contextRef="#ctx0" brushRef="#br0" timeOffset="79607.981">8959 12799 715 0,'0'-4'421'0,"6"-2"-15"15,3-2-112-15,12 2-73 16,1-3-28-16,-1 3-54 16,7 4-11-16,1-1-35 15,-2 3-21-15,3 3-32 16,-7-3-12-16,1 3 2 15,2 2-9-15,-8-1-31 16,5 4-225-16,-1-3 161 0</inkml:trace>
  <inkml:trace contextRef="#ctx0" brushRef="#br0" timeOffset="80531.084">9889 12696 567 0,'31'-68'421'0,"-30"62"17"16,2 6-141-16,-3-3-27 0,0 3-79 15,0 0-30-15,0 0-36 16,0 0-18-16,0 1-33 16,1 15-15-16,-1 32-24 15,-5-31-6-15,-2 0-9 16,2 2-5-16,-3-6-3 16,-1 2-2-16,2-2-1 15,-1-5 0-15,2-3 1 16,2-5 2-16,3-10-1 15,3 2 1-15,7-4-4 16,0-6-2-16,2 1-3 16,0-6 0-16,-1 2-2 15,-2 3 1-15,-4 1-2 16,-4 5 0-16,-7 7-2 16,-6-1-3-16,-5 7-1 15,-1 4 0-15,-4 2 2 16,-6 5 1-16,-1 6 1 15,2 3 0-15,4 4 1 0,-1 0-1 16,11 6-1-16,-7 1 1 16,3 1-1-16,12 7 1 15,-10-5-1-15,6-3 1 16,3 3 0-16,-1-5-1 16,7-1 3-16,5 0 0 15,-2-11 1-15,9-2 0 16,1-4 2-16,2-6 0 15,3 0 1-15,-6-5 1 0,8-1 1 16,-4-6 0-16,8-5 5 16,6 1 12-16,1-8-57 15,4 2 75-15,3-4-41 16</inkml:trace>
  <inkml:trace contextRef="#ctx0" brushRef="#br0" timeOffset="81017.102">10339 12579 1012 0,'-9'-1'588'16,"-4"-3"-99"-16,1 8-207 15,-3 0-34-15,0 9-102 16,-2-1-39-16,-1 3-38 0,7 7-14 15,-2 2-19-15,-1 5-7 16,1 8-6-16,-5-1-4 16,-3 3-4-16,2-1-3 15,1-3-3-15,2-1-2 16,8-2-3-16,2-1-1 16,7-5-1-16,6-2 1 15,4-10-1-15,0-4 1 16,3-4 1-16,0-6 0 0,6-5 0 15,3-2 1-15,4-8-1 16,1-1-1-16,2-9 0 16,3 0 0-16,0-9-2 15,1-5 1-15,-9-5 1 16,-1-1-1-16,-5-1 1 16,-6 2 0-16,-11 4 0 15,-3 0 1-15,-10 1-2 16,-2 8 0-16,-5 6-2 15,0 4 0-15,-3 9 0 16,-3-2-2-16,2 8-3 16,2 5 0-16,9 10-44 15,-3 0 16-15,2 8 15 16</inkml:trace>
  <inkml:trace contextRef="#ctx0" brushRef="#br0" timeOffset="81810.569">10500 13120 659 0,'-35'24'437'0,"38"-25"-64"15,0-3-82-15,2 0-27 16,10 4-78-16,0 3-19 15,7 0-25-15,2-3-15 16,6 2-27-16,1-3-12 16,0 2-15-16,-2 5-10 15,-6-1-18-15,-10 0-9 16,-5 5-13-16,-5 1-2 16,-8 1 3-16,-1 5 1 15,-11-1 1-15,-5 0-4 0,-9 2-8 16,-3 2-2-1,-3 1-6-15,1 4-1 0,0-2-1 16,5 0-2-16,6-1 0 16,2-4-1-16,9 2 0 15,2-2 0-15,2-4-1 16,5 1 1-16,3-5 1 16,2 2-2-16,8-1 0 15,0-3 0-15,6-1 0 16,6-3 1-16,4-4 0 15,5-4 1-15,6-3-1 16,1-4 1-16,4 0 0 16,-3 0-1-16,-2-3 1 15,-8 1-1-15,-4 3 2 16,-5 2-5-16,-8 3-21 16,1 2-21-16,-9 0-68 0,0 0 13 15,-1 3 53-15</inkml:trace>
  <inkml:trace contextRef="#ctx0" brushRef="#br0" timeOffset="82276.583">10966 12563 465 0,'-65'-30'304'0,"64"30"1"0,2 2-46 16,3-3-37-16,-4 0-28 15,0 0-17-15,7-1-8 16,13-1-16-16,27-2-2 15,-23 9-15-15,-1 0-12 16,-4-1-41-16,-1 0-20 16,-7-3-33-16,-1 3-2 15,-3-2 4-15,0-1 15 16,1 4-28-16</inkml:trace>
  <inkml:trace contextRef="#ctx0" brushRef="#br0" timeOffset="83248.853">11387 12403 546 0,'-7'9'300'0,"3"-5"-62"15,3 4-36-15,4-6-39 16,5-1-21-16,9 3-12 16,4-5-5-16,11 1-15 15,2-2-8-15,10 0-13 16,3 2-9-16,3 1-17 15,4 7-7-15,-8-1-14 16,-1 3-7-16,-18-2-11 16,-2 4-3-16,-7 0-4 15,-6 3-1-15,-7 3 5 16,-8-1 3-16,-4 2 2 16,0 1 0-16,-3 5-3 0,1 0-3 15,-4 2-4-15,-1 6-1 16,3-1-4-16,3 4-2 15,5 5-3-15,-6-5 0 16,5 8-3-16,-5-5 1 16,5 3-1-16,3 0-1 15,1-6 1-15,-6-3 0 0,3-6 0 16,3-1 0-16,-5-3 1 16,7 2-1-16,-6-4 2 15,-2-6-1-15,-3 0 2 16,0-3 0-16,-3-1 1 15,-1 0-1-15,-2-3 1 16,-2 0 0-16,-2-3-1 16,-1-2 0-16,-3 0-2 15,-3-2 0-15,-1 1 1 16,-2-1-1-16,0-2 1 16,0-2-1-16,2-3-1 15,1 2 0-15,1-4-1 16,4 5 1-16,7-2-2 15,3-1 1-15,9 3 1 16,-4-2-2-16,3-1-46 16,3 5 2-16,2-4 20 15</inkml:trace>
  <inkml:trace contextRef="#ctx0" brushRef="#br0" timeOffset="84110.697">12567 12404 675 0,'10'4'366'0,"-2"-1"-73"15,0-1-15-15,-3 2-35 16,-1 2-26-16,0-1-36 15,-3-1-15-15,-3-4-30 16,-2 5-15-16,3-5-22 0,0 0-12 16,-3 0-21-16,-16 1-9 15,-37 3-16-15,31 1-7 16,-3-2-11-16,-5-6-6 16,5-1-8-16,-3-1-2 15,0 2-3-15,5 4-1 16,2 5-1-16,1 0-2 15,6 7 0-15,2-1 0 16,4 2-2-16,1 0 0 0,3-1-1 16,5 5 1-16,1 2 0 15,2 4 0-15,-1 2 1 16,1 0 1-16,-3 3 0 16,-2 2 1-16,-1-1 0 15,-5 1 1-15,-4 0-1 16,1-2 0-16,-4 0 0 15,2-1 0-15,2 3 0 16,-1-2 0-16,3 0-1 16,0-2 0-16,-1-6-1 15,1-4-1-15,2 1 0 16,4-3-1-16,1 1 0 16,1 2 1-16,2-8 2 15,-1 4 0-15,1-4 0 16,2-1-1-16,4 6-1 15,1-5 2-15,5 2-1 16,2-2 0-16,1-5 1 16,1 2-1-16,-3-3 0 0,9 3 1 15,5-5 0-15,3 0 0 16,11-4 0-16,-5 1 1 16,-2-5 0-16,1-2 0 15,-8 2 0-15,-3-2 4 16,-1 5-6-16,-7 0-16 15,0 3-46-15,-5 0 18 16,-4 5 17-16</inkml:trace>
  <inkml:trace contextRef="#ctx0" brushRef="#br0" timeOffset="84941.61">12854 12618 361 0,'33'-57'274'0,"-24"48"44"0,2 2-23 15,-4 3-51-15,3 1-29 16,-5 3-49-16,-4 4-17 16,0 6-36-16,-1 6-12 15,-9 8-13-15,3 6-7 16,-9 6-21-16,-1 5-10 15,-4 3-19-15,-2 5-6 0,-2-1-9 16,-4-3-2 0,4-6-5-16,-3-3-1 0,7-4 1 15,1-5 1-15,5-7 4 16,3-8-7-16,7-6-56 16,3-3-33-16,2-8-162 15,2-3-173-15,4-12 273 16</inkml:trace>
  <inkml:trace contextRef="#ctx0" brushRef="#br0" timeOffset="85262.573">13242 12485 802 0,'16'-10'446'0,"-11"4"-47"0,0 3-95 15,-2 8-63-15,-3 1-40 16,-1 10-69-16,-3 5-16 16,-5 5-36-16,-4 2-9 15,-1 8-12-15,-4 1-6 16,-3 5-6-16,1 4-4 16,-4 0-12-16,-3-1-5 15,2-2-10-15,1-4-3 16,4-4-5-16,1-2 0 0,2-9 5 15,1-5-9-15,5-5-34 16,2-5-35-16,5-5-65 16,-2-5-204-16,6-8 227 15</inkml:trace>
  <inkml:trace contextRef="#ctx0" brushRef="#br0" timeOffset="85510.525">12853 12734 783 0,'-8'-4'444'0,"3"4"-39"16,3 0-104-16,9 1-68 16,4-2-35-16,6 1-59 0,-2 1-16 15,8 2-29-15,-1-1-13 16,10 0-22-16,4 0-10 15,0-2-21-15,1 1-7 16,-5-1 9-16,-6-3 0 16,1-1-21-16,-3-1 270 15,-2 3-216-15</inkml:trace>
  <inkml:trace contextRef="#ctx0" brushRef="#br0" timeOffset="86193.531">13241 12984 953 0,'-1'2'454'0,"3"6"-181"16,2-3-24-16,3 0-50 15,4-2-34-15,3 1-38 16,8 1-15-16,3 2-31 16,2 2-9-16,2-1-16 15,-9-2-7-15,-4 0-11 16,-6 0-5-16,-7 1-6 0,-3 4 1 15,-7-3-3-15,-6 1-1 16,-5 2-5-16,-5-1-5 16,-3 0-6-16,-4-1-1 15,3-7-2-15,5 3-1 16,5-4-1-16,9 0 0 16,5-1-3-16,2 0 1 15,6 0-2-15,-5-1 0 0,0 1 1 16,5 0-2-16,13 2 1 15,28 13-1-15,-30-7 1 16,4 2 0-16,-1 0 1 16,-1 0-1-16,-2 3 0 15,-1 1 0-15,-7 0 0 16,4 3 1-16,-4 0 0 16,-5 0 0-16,1 0 0 15,-9 0 2-15,-2-1 1 16,-2 1 1-16,-8 0 2 15,0 0 3-15,-13-2 2 16,-4-3 2-16,-9-5-1 16,-3-2-2-16,4 0-3 15,2-2-2-15,2-3-2 16,3 2 0-16,8-5 5 16,3-1-7-16,11-3-12 0,4-5-38 15,10-7 289-15,4-6-193 16</inkml:trace>
  <inkml:trace contextRef="#ctx0" brushRef="#br0" timeOffset="86800.308">13886 12494 539 0,'7'-1'341'0,"-7"3"22"15,4 1-56-15,-9 2-36 16,2 4-14-16,-5 2-41 15,-4 4-16-15,-6 3-39 16,-5 4-26-16,-9 5-40 16,-2 5-18-16,-2 5-26 15,1-2-10-15,6 6-15 16,4-3-7-16,12 0-10 16,3 0-2-16,9-4-4 0,2 1 1 15,8-4-1-15,2 0-1 16,3-9 2-16,0-7-2 15,6-4 2-15,3-1 1 16,3-11-1-16,3 1 1 16,2-9-5-16,3-7-2 15,1-3-6-15,3-7-2 16,-9-10 3-16,-4-2 1 16,3-7 6-16,-7-2 0 15,1-4 2-15,-6 3 0 0,-14 2-1 16,-3 5 0-16,-12 7-2 15,-2 6-3-15,-5 9-1 16,-2 3-1-16,6 10 0 16,-6-3 2-16,2 8 7 15,2 0-6-15,-2 0-39 16,8 4-30-16,1-1-74 16,4 1-55-16,2-2 129 15</inkml:trace>
  <inkml:trace contextRef="#ctx0" brushRef="#br0" timeOffset="87211.338">14566 12134 1157 0,'5'-10'517'0,"5"6"-232"16,-4 1-34-16,-8 2-62 15,1 2-34-15,-6 7-55 16,-1 3-16-16,-4 7-13 15,3 8-9-15,-1 4-14 16,-4 5-8-16,10 9-16 16,-8 0-5-16,5-1-8 15,-4-4-2-15,2-7-2 16,5-3-1-16,-8-7 3 16,12-1 5-16,-5-9-14 15,-2-7-30-15,9 0-68 16,-6-8-69-16,6-4 98 15</inkml:trace>
  <inkml:trace contextRef="#ctx0" brushRef="#br0" timeOffset="87460.561">14364 12247 1020 0,'-3'-2'493'16,"7"3"-174"-16,-2-1-42 15,-2 0-57-15,0 0-39 0,17 6-59 16,36 15-28-16,-25-17-44 16,0-1-13-16,8-3-14 15,-4-2 5-15,3-1-2 16,-3-3-12-16,-12-1-4 15</inkml:trace>
  <inkml:trace contextRef="#ctx0" brushRef="#br0" timeOffset="88432.791">14793 12369 736 0,'-27'-24'360'0,"24"28"-123"15,9 4-28-15,5-5-40 16,3-2-17-16,9 2-24 0,-1-2-6 16,6 3-10-16,1-2-6 15,4 3-13-15,5-5-8 16,3 0-21-16,-1 0-8 16,0-2-15-16,-3 2-9 15,-1 0-13-15,0 4-5 16,-6 2-6-16,-7 3-1 15,-10 6-3-15,-4 2 1 16,-7 4 0-16,-2-1 0 16,-5 5 0-16,-2-2-1 15,-2 6-1-15,-2-2 0 0,0 4 2 16,-1 0-1-16,-1 1 1 16,-1 3-1-16,1 4-1 15,-1 3-1-15,0 0 1 16,3 1-1-16,-3-6 1 15,8 3 0-15,3-5-1 16,-2-4 0-16,6 1 1 16,-3-8 0-16,-6-6 1 15,9 1 1-15,-4-5 0 16,-4-6 1-16,5 2 2 16,-9-5-1-16,1-2 2 15,6 2 0-15,-6-1-1 16,3-1 0-16,-12-3-2 15,-10 1-1-15,-6-1 0 16,-6 1 0-16,-4-1 1 16,0-2-1-16,-4-1 1 0,3 0-1 15,9 2 0-15,4-1 0 16,8-2 4-16,2-5 3 16,9 2 63-16,9-1 209 15,16 3-197-15</inkml:trace>
  <inkml:trace contextRef="#ctx0" brushRef="#br0" timeOffset="90031.671">8052 13731 673 0,'1'-63'337'0,"8"61"-77"16,1 2-40-16,-2 0-17 16,3 3-22-16,1 0-43 15,4 1-14-15,8 4-22 16,-1-5-8-16,3 1-12 16,4-2-7-16,4-1-17 15,4 1-7-15,1-2-13 16,0 0-5-16,-1-3-8 15,-1 1-3-15,2 3-3 16,-3 0-1-16,-1 1 2 16,1 3 0-16,-1-5 0 15,5 5-2-15,3-3-4 16,0-2-1-16,3 1-2 16,0-3 0-16,3 3-2 15,4-1 0-15,-1 0-1 16,4 1 0-16,-2-3 1 0,1 0 1 15,11 2 0-15,-1-3 1 16,11-2 2-16,4 3 0 16,0-5 0-16,2 4-1 15,2 0-2-15,-1-2-3 16,7 1-1-16,3 1-2 16,-1-1-1-16,-6 2 1 15,3-2-1-15,-3-2-1 16,6 4 0-16,8 2 0 15,-10-3-1-15,0 4 0 0,-1 1 0 16,1-2-1-16,6 1 1 16,3 2 0-16,-7 4 0 15,-11-5-1-15,1 7 1 16,-3-6-1-16,4 1 1 16,9 3 1-16,-4 0-1 15,-3-1 1-15,4-6 0 16,1 1 0-16,9-1 0 15,7-1 0-15,-5 0-1 16,2-2 0-16,1 2 0 16,2-1 1-16,10-2-1 15,-1 3 0-15,2-3 0 16,1 2 0-16,3 3 0 16,-5-4-1-16,2 3 1 15,-1-3 0-15,-1 0 0 0,6 4 0 16,-7 0-1-16,0-1 1 15,-5 2-1-15,2-4 1 16,4-3 1-16,-9-2-1 16,-1-6 1-16,-3 3-1 15,0 3 1-15,5 2 0 16,-8 2-1-16,-8-5 0 16,-6-1 0-16,0 0 0 15,-8-2 1-15,1 7-1 16,-21-1 0-16,-11 3 0 0,-19 1 0 15,-12 0 0-15,-16 1-2 16,-7 4 0-16,-16-3-1 16,-5 2-8-16,-6 1-11 15,-2-1-31-15,2 0 301 16,-1-2-199-16</inkml:trace>
  <inkml:trace contextRef="#ctx0" brushRef="#br0" timeOffset="91426.038">9877 14157 336 0,'88'2'278'16,"-85"4"21"-16,-2-2-56 15,-2-1-26-15,-1 3-47 16,1-6-17-16,0 0-18 0,0 0-7 16,-2 2-7-16,-4 4-1 15,-1 2-13-15,-13-6-7 16,-29 32-26-16,23-29-13 15,-5-3-24-15,-2 2-11 16,2 1-10-16,7 0-4 16,-2-1-5-16,5 0-1 15,-1 1-3-15,-3-4-1 16,12 6-1-16,3 2 0 16,4-3 0-16,1 4-1 0,1-2 0 15,0 1 0-15,3 0 0 16,0 1 0-16,0 2 0 15,1 0 0-15,-6 0 0 16,6 5 1-16,-7 0 0 16,-4 0 0-16,2 2 0 15,-6 0-1-15,3-1 1 16,0 0 0-16,0 1 0 16,2-2 0-16,2 1-1 15,0-2 0-15,4 1 1 16,0 0-1-16,1-1 0 15,2 3 0-15,1 0 1 16,-1-2-1-16,5-4 1 16,0-2-1-16,-1-3 1 15,3-2 0-15,0 1-1 0,4 1 1 16,-1-3 0-16,3 4-1 16,1-7 1-16,3 1-1 15,2 0 1-15,4-3-1 16,4 3 1-16,-5-4 1 15,4-1-1-15,-3-1 1 16,-4-3 0-16,4 2-1 16,0 0 1-16,-4 2-1 15,2 2 2-15,-5 2-6 16,-6-2-23-16,-3-1-27 16,-1 5-88-16,-1-3 257 0,-3-1-116 15</inkml:trace>
  <inkml:trace contextRef="#ctx0" brushRef="#br0" timeOffset="91965.674">10294 14234 840 0,'9'-4'427'0,"-7"0"-121"15,-1 3-41-15,-4-4-59 16,2 4-38-16,0 1-44 16,0 0-16-16,1 0-26 15,-1 4-9-15,-7 15-16 16,-11 33-7-16,1-23-9 15,5 4-6-15,-8 3-12 16,4 3-6-16,4 2-7 16,-7-4-2-16,4-3-2 15,-6-4 0-15,3-5-1 16,3-2 0-16,4-3 2 16,1 0 1-16,3-9-3 15,-1-2-13-15,4-6-28 16,2-5-44-16,5-3-104 15,-2 4-68-15,0 0 148 16</inkml:trace>
  <inkml:trace contextRef="#ctx0" brushRef="#br0" timeOffset="92298.289">10635 14193 912 0,'18'-14'499'0,"-10"4"-70"16,-5 6-101-16,2 4-91 16,-3 1-40-16,-2-1-75 15,0 0-25-15,-1 0-29 16,0 16-11-16,-8 30-10 16,-1-20-6-16,-4 0-9 15,1 5-3-15,1 3-8 16,-1 3-3-16,-3 2-7 15,-2-4-2-15,0 2-3 16,2-5 0-16,-2-5 0 16,-3-3 0-16,4 1 2 15,-2-4-9-15,3-7-29 16,5-3-21-16,-1-8-87 16,1-3-14-16,3-5 89 15</inkml:trace>
  <inkml:trace contextRef="#ctx0" brushRef="#br0" timeOffset="92568.794">10278 14374 684 0,'-13'-6'422'16,"5"3"-7"-16,11 2-98 15,2-4-75-15,7 3-43 16,12-1-60-16,1 2-19 0,8 1-34 16,0 0-15-16,0 0-23 15,-1 1-8-15,0 0-18 16,2 2-4-16,-9-2 6 16,-1 2-10-16,-4-2-59 15,-3 1-35-15,-5-2 39 16</inkml:trace>
  <inkml:trace contextRef="#ctx0" brushRef="#br0" timeOffset="93406.041">11191 14218 659 0,'7'-5'421'16,"0"0"-59"-16,-2 2-68 15,-5-3-29-15,-2 1-66 16,2 5-29-16,-3 3-49 16,2-3-23-16,0 0-31 15,-3 14-9-15,-4 5-15 16,-8 31-6-16,7-24-13 16,6-1-4-16,-2 0-7 15,0-4-3-15,1-2-3 16,0-6 0-16,4-6 0 15,-1-3 3-15,2-8 5 16,3-1 0-16,-4 4 1 0,0 0-3 16,3-16-4-16,34-35-3 15,-32 26-1-15,3 0 0 16,-8 1-3-16,0 3 0 16,-1 7-2-16,-6 2 0 15,-2 7-4-15,-6 5 0 16,-6 3-1-16,-2 6 1 15,-4 5 1-15,0 6 1 0,-5 4 0 16,-1-1 1-16,4 5-1 16,0-1 1-16,5 4 0 15,1 3 0-15,4 2-1 16,5 2 0-16,-1 0 0 16,5-3 0-16,5 0 1 15,-4-8 0-15,9 0 1 16,1-5 0-16,9-4 0 15,0-4 0-15,7-7 2 16,4-3 1-16,2-5 1 16,10 1 2-16,3-10 0 15,2-8-4-15,2-7-41 16,-1-8 320-16,3-3-222 16</inkml:trace>
  <inkml:trace contextRef="#ctx0" brushRef="#br0" timeOffset="93929.04">11543 14238 712 0,'2'-7'429'16,"-7"3"-8"-16,2 5-87 15,1 1-71-15,1-3-39 0,0 1-69 16,0 0-28-16,-10 1-43 15,-8 5-13-15,-28 17-14 16,27-8-4-16,-4 5-11 16,3 5-3-16,1 2-9 15,-6 3-5-15,8 3-5 16,1-3-2-16,10 4-4 16,2-2-2-16,6 0-4 15,3-1-2-15,1-5-1 16,4-3 0-16,5-7 0 15,3-3-1-15,3-9 2 16,8-1 0-16,1-6 1 16,1-7-1-16,1-3-1 15,-5-6-2-15,2-9-1 16,-1-3 1-16,-2-3-1 16,2-5 1-16,-6-6 0 15,-2 0 1-15,-11-6-1 0,-1 4 0 16,-9 9-2-16,-8 0-1 15,-3 16-3-15,-5-1-1 16,-4 9-1-16,-5 6 0 16,1 5-1-16,-3 4 0 15,2 2-4-15,4 4-7 16,2 4-36-16,3-2-22 16,6 4-57-16,7 5-14 15,5-2 92-15</inkml:trace>
  <inkml:trace contextRef="#ctx0" brushRef="#br0" timeOffset="94492.729">11821 14616 912 0,'-4'-8'455'0,"4"-5"-139"16,9 6-53-16,4 7-44 15,-1 0-43-15,6 5-49 0,-6-1-18 16,6 4-27-16,1 1-2 15,-5 1-5-15,4 7 1 16,-13-6-10-16,4 4-9 16,-8 0-9-16,-4-1-4 15,-6-1-4-15,-7-3-2 16,-5-1-9-16,-5-1-6 16,-2 2-10-16,1 3-4 15,5 4-4-15,1 3-2 0,0 0-1 16,2 1 0-1,-7-5-1-15,8 1 0 0,5-1-1 16,3-2 1-16,9 0 0 16,0-4-1-16,7 1 0 15,4-1 0-15,8-4 0 16,8 0 0-16,2-7 0 16,5-3 2-16,0-3-1 15,-2-5-3-15,3-1-11 16,0-2-8-16,2-3-15 15,-3 1-13-15,-5-1-54 16,-1 0 11-16,-8 7 50 16</inkml:trace>
  <inkml:trace contextRef="#ctx0" brushRef="#br0" timeOffset="94888.245">12410 14228 902 0,'3'-11'480'15,"-3"6"-120"-15,2 0-135 16,-3 3-5-16,0 2-47 16,0 0-23-16,-1 3-29 15,-10 20-19-15,-15 37-25 16,21-24-6-16,-15 4-21 16,-2 0-8-16,6 0-17 15,-2 1-5-15,10-4-10 16,1-1-3-16,1-8 1 15,-5-8-1-15,7-7 1 16,2 0-9-16,2-5-29 16,1-5-29-16,0-3-86 15,2-6-33-15,-2 5 105 16</inkml:trace>
  <inkml:trace contextRef="#ctx0" brushRef="#br0" timeOffset="95213.014">12782 14174 1239 0,'4'-3'553'0,"1"5"-254"16,-4 4-49-16,-3 4-55 15,-3 5-36-15,-3 6-51 16,0 4-14-16,-4 7-20 15,0 2-6-15,0 5-12 16,-3 3-7-16,0-2-16 16,2 2-7-16,-3-2-11 15,2 1-5-15,0-6-2 16,-1-3-2-16,2-7-1 16,-3 0-10-16,3-4-33 15,-1-5-23-15,2-8-45 16,1-7 324-16,3-4-177 15</inkml:trace>
  <inkml:trace contextRef="#ctx0" brushRef="#br0" timeOffset="95459.314">12294 14434 877 0,'4'-7'526'0,"-3"5"-42"16,6-4-219-16,4 0-27 16,3 0-62-16,8 0-32 0,7 6-45 15,1-1-19-15,5 1-31 16,0 7-13 0,-4-2-13-16,-2 1-5 0,-4 0 3 15,-2-4 11-15,-7 0 237 16,-5-2-988-16,-5-1 603 15</inkml:trace>
  <inkml:trace contextRef="#ctx0" brushRef="#br0" timeOffset="96431.624">13113 14192 545 0,'-87'-67'343'15,"86"72"-42"-15,-2 0-65 16,5 3-26-16,-2-4-36 15,1 3-21-15,3-2-15 16,3-3-6-16,7 4-14 16,4-4-5-16,9-2-22 15,5-3-10-15,12-1-18 0,4 0-5 16,6 2-19-16,-2 2-8 16,-9 2-15-16,-5 4-5 15,-7 1-5-15,-8 1 0 16,-6 2-1-16,-4-3 1 15,-4 2 0-15,0 2-1 16,-6 1 0-16,-3 3-1 16,-10 0 0-16,-1 2-1 0,-3 0 0 15,1 2 0 1,8 6-1-16,-3 1-1 0,2 8 0 16,6 0 0-16,-4 3-1 15,3 2 0-15,0-3 1 16,-5 5-1-16,4-4 1 15,0-3 0-15,3-1 0 16,-1-6 0-16,7 1-1 16,-7-4 1-16,-4-7 1 15,4 3-1-15,-4-6 2 16,4 0-1-16,-3 0 2 16,-1-1 1-16,-8-1 0 15,-4-2 2-15,0-1-1 16,-9-3 1-16,-3-1 1 15,-2 1-1-15,0-3 0 16,0-1 1-16,-3-5-1 0,2-2-1 16,2-1-1-1,0-3 0-15,4-1 0 0,1 0 3 16,4-6-16-16,1 3-10 16,5 1-40-16,1-2 28 15,11 7 13-15</inkml:trace>
  <inkml:trace contextRef="#ctx0" brushRef="#br0" timeOffset="97162.136">16301 13380 482 0,'-54'-49'312'0,"50"49"24"15,4 0-62-15,0 0-58 16,0 0-23-16,0 0-38 16,10 0-11-16,16-1-10 15,27 2-11-15,-18 0-24 16,4 1-9-16,-2 4-25 15,4 0-11-15,-7 0-20 0,-4 3-10 16,-3-4-10-16,-8-1-1 16,-4-4 3-16,-2 0 5 15,-3-1-83-15,-2-2-54 16,-3-1-163-16,-2 1 156 16</inkml:trace>
  <inkml:trace contextRef="#ctx0" brushRef="#br0" timeOffset="97468.606">16196 13628 725 0,'-7'1'432'15,"5"0"-93"-15,7-2-69 16,3-2-15-16,15 2-52 16,1 1-13-16,14-2-26 15,0 2-10-15,6 1-26 16,-3-1-16-16,-2 7-32 16,-2 0-19-16,-12-2-33 15,-4 1-9-15,-8-5-1 16,0 3-7-16,-3-1-27 15,3 4 54-15,-3 1-38 0</inkml:trace>
  <inkml:trace contextRef="#ctx0" brushRef="#br0" timeOffset="101555.875">18388 13014 691 0,'16'-12'369'0,"1"2"-78"16,-3 1-30-16,-3 3-46 16,-3 3-33-16,-4 6-45 15,-2-3-7-15,-4 3-15 16,1-3-4-16,0 0-12 16,-1 3-12-16,-6 19-22 15,-19 27-8-15,6-21-10 16,-1-1-2-16,-12-5-8 15,0 2-3-15,-1 2-10 16,-9-5-3-16,3 8-8 0,-2-3-2 16,-2-1-4-16,6-1-1 15,7-1 0-15,7 0 0 16,6-10 3-16,7 3-11 16,4-8-88-16,3-2-33 15,6-4 65-15</inkml:trace>
  <inkml:trace contextRef="#ctx0" brushRef="#br0" timeOffset="101909.144">18225 12931 1020 0,'3'-9'508'0,"-2"8"-162"16,-1 1-63-16,6 10-66 16,0 5-38-16,0 6-52 15,-1 2-17-15,1 5-36 16,-7 4-10-16,2 1-9 16,-1 1-5-16,3 1-8 15,0-3-6-15,5 4-12 16,-7-6-3-16,-2 1-6 15,1-7-2-15,0-2-3 16,5-2 0-16,4-6 0 0,1 2 2 16,0-11-18-16,-3-3-24 15,4-8 28-15,7-1 19 16,8-6-12-16</inkml:trace>
  <inkml:trace contextRef="#ctx0" brushRef="#br0" timeOffset="102665.269">18829 12592 698 0,'-12'1'354'0,"9"5"-108"0,2-4-32 16,3 1-44-16,-2-3-24 16,0 0-22-16,0 0-1 15,0 0-8-15,8 3-4 16,12 3-12-16,31 7-11 16,-18-8-17-16,-5-3-7 15,5 2-13-15,1 1 0 0,-2 0-6 16,-1 5-2-16,-9 1-4 15,-5 0-4 1,-12 3 2-16,-8-2 3 0,-11 2 2 16,-6 1-2-16,-7-2-7 15,-4 3-8-15,-2 1-9 16,-3-2-3-16,1 2-5 16,8-2-1-16,-3-6-1 15,12 1 0-15,0-5 0 16,3 0-2-16,8-2 0 15,-5 1-2-15,6-1-1 16,-6-2-1-16,13 2 0 16,4 1-1-16,1-2-1 15,15 2 1-15,2-3 0 16,8 4-1-16,9-1 0 16,0 3 1-16,-1 4 0 15,-3 0 1-15,0 3 0 0,-3 0 0 16,-4-2 1-16,-2-5 1 15,-4 1 3-15,0-4 1 16,-2-4 0-16,2 3 0 16,-7-3-1-16,-1 2 2 15,-2 4-7-15,-4-4-17 16,-3 3-3-16,-2-4 239 16,-8 3-171-16</inkml:trace>
  <inkml:trace contextRef="#ctx0" brushRef="#br0" timeOffset="103394.105">17661 13593 445 0,'-46'9'308'0,"36"-8"49"15,2-1-63-15,6 2-46 16,-3-2-37-16,10 6-55 16,-4-4-13-16,5 1-18 15,1 0-1-15,0-3-7 16,6 3-2-16,7-3-11 16,-2 0-8-16,14 0-15 15,7-3-6-15,15-1-6 16,19 3-3-16,23-4-12 15,16 3-5-15,21-2-10 16,11-3-3-16,19 0-1 16,4 2-3-16,14 4-9 15,0 7-3-15,-24 4-8 16,-11-6-2-16,-38 1 0 16,-18-5-1-16,-25 5-1 0,-15-1-1 15,-24-1-3-15,-11 0 0 16,-20-4-1-16,-6 1-1 15,-10 3-4-15,-4-2-8 16,-4 3-21-16,2 3-15 16,3-3-39-16,1 3-20 15,9-2 188-15,5 1-86 16</inkml:trace>
  <inkml:trace contextRef="#ctx0" brushRef="#br0" timeOffset="105543.54">17487 14358 496 0,'27'-40'332'0,"-26"39"-38"16,0-1-44-16,-1-2-33 16,0 3-49-16,0 0-15 15,0 0-37-15,0 1-11 16,0 0-17-16,0 0-7 16,0 0-11-16,0 0-4 15,0 13-13-15,-1-1-9 16,-5 30-8-16,-2-32-4 15,0-2-8-15,3-1-3 16,1-3-5-16,2 2 0 0,2-6 0 16,0-2 0-16,0 1-2 15,0-1-3-15,3-4-5 16,2-9-1-16,16-28-2 16,-17 28-1-16,1 6-1 15,-2 2-1-15,-2 5-1 16,0 3-1-16,-1 1-1 15,-1-2 2-15,0 0 0 16,0 0 1-16,0 0 0 16,-1 7 2-16,-1-2 2 15,1 1 9-15,1 3-39 16,-1-3-34-16,1 1 392 16,0-3-278-16</inkml:trace>
  <inkml:trace contextRef="#ctx0" brushRef="#br0" timeOffset="106007.341">18437 14006 383 0,'75'-28'269'0,"-71"28"11"16,-3 0-26-16,1 3-40 16,-2-3-22-16,-1 0-16 15,0 0-8-15,0 0-29 16,0 1-9-16,-3 6-11 16,0-2-7-16,0 0-17 15,2-3-12-15,-5 0-30 16,-2-1-12-16,4 2-21 15,-2 0-5-15,3-2-1 0,2-1 1 16,1 0-66-16,0 0-60 16,-1 0-317-16,1-1 275 15</inkml:trace>
  <inkml:trace contextRef="#ctx0" brushRef="#br0" timeOffset="106865.756">18458 14000 356 0,'-1'-1'279'0,"0"1"58"15,0 0-58-15,0 0-70 16,0 0-37-16,-3 0-40 16,3 0-9-16,0 0-5 15,0 0-3-15,0 0-3 16,-7 4 0-16,3-2-8 16,-1 1-8-16,-3 1-19 15,2 1-10-15,-6 0-22 16,-32 13-8-16,25-15-15 15,-1 1-6-15,-3-2-7 16,10 3-2-16,-4-5-1 16,2-1-1-16,6 2 0 15,-6-4-1-15,8 6-2 16,0 0-1-16,1-1 0 16,2 2 0-16,1-3-1 15,1 2 0-15,4 0-1 0,-1-3-1 16,0 0 2-16,0 0-1 15,0 0 1-15,0 0-1 16,0 0 1-16,0 0 0 16,0 4 0-16,1 1 1 15,-1 5 0-15,-1-3 1 16,-1-2-1-16,-1-1 0 16,0 2-1-16,-2 4 1 15,-2 1 0-15,-15 28 0 16,17-29 0-16,-3-5 0 0,4 2-1 15,-2-1 0-15,3-5 1 16,3 4-1-16,2-4 1 16,-2-1 0-16,0 0-1 15,0 0 0-15,0 0-1 16,0 0 1-16,3 1 0 16,3 1 0-16,0 0 0 15,6 0 0-15,5-1 0 16,29-7 0-16,-15 3-2 15,-4-5-1-15,5 5 0 16,-3 0 1-16,0-2 0 16,2 9 0-16,-1-1 0 15,3 9 0-15,-8 5-1 16,-6-1-1-16,-5 7 2 16,-5-1 1-16,-6 3 1 15,-3 1 0-15,-9-1 5 16,-4 0 1-16,-7 1 9 0,-4-2 7 15,-6-1 9-15,-4-3 4 16,-2-5-2-16,0 0-2 16,5-5-9-16,-1-1-2 15,-2-6-6-15,-4-3-2 16,-3-5-2-16,5-1 0 16,1-8-1-16,4-2 0 15,6-6-2-15,1 1-1 16,11-2-2-16,4 3-8 0,6 6-31 15,4-2-23-15,2 6-53 16,5 3 93-16,7 5-4 16</inkml:trace>
  <inkml:trace contextRef="#ctx0" brushRef="#br0" timeOffset="107702.678">18794 14015 355 0,'-11'-1'310'0,"-6"-2"43"0,10 7-71 16,2-2-21-16,0 2-55 15,10 1-23-15,0-3-46 16,-5-1-18-16,7 0-27 15,-5-1-10-15,-2 0-9 16,5 0-5-16,24 2-17 16,39 7-9-16,-19 0-12 15,0 0-5-15,-5 2 4 16,-5 3 3-16,-11-2 4 16,-11-5-2-16,-10 6-1 15,-7-3-1-15,-15-4 0 16,-4 4-1-16,-6-4-6 15,-5 0-6-15,1 4-6 16,-1-5-2-16,1-4-3 16,3-1 0-16,9 1-3 15,-1-1 0-15,12 5-3 16,-2-4-1-16,0-4-1 16,12 5-1-16,0-4-1 15,7 1 0-15,11 6 1 0,-8-5 0 16,12 8-1-16,2 1 1 15,-1 1-1-15,6 4 0 16,-6 2 1-16,3 1 1 16,-7 1-1-16,-1 0-1 15,-8 2 0-15,-2 2 1 16,-7-1 1-16,-5 2 0 16,-6-1 2-16,-6-2 2 0,-6 0 5 15,-3-7 5-15,-8-3 6 16,-3-2 0-16,-3-3 0 15,-8-1-3-15,5-3-5 16,0-2-1-16,5-6-2 16,8-1-1-16,-1-5-1 15,2 1 0-15,-3-5-1 16,5 1-2-16,3 2-7 16,2 1-12-16,7 5-24 15,4 2-26-15,3 3-62 16,3-2-60-16,7 3 116 15</inkml:trace>
  <inkml:trace contextRef="#ctx0" brushRef="#br0" timeOffset="108176.791">19475 13972 653 0,'-6'-8'389'0,"5"3"-10"16,-4 4-67-16,-3 1-85 16,4 3-27-16,-11 5-56 15,-1 3-21-15,4 5-14 16,-1 6-6-16,-2 1-11 15,1 3-5-15,1 5-16 16,-2-4-8-16,4 4-16 16,-3-5-7-16,1-7-10 15,0 3-6-15,7-6-8 16,6 2-1-16,7-1-5 16,3-4-1-16,0-4 1 15,6 2 0-15,3-7-1 16,4-1 0-16,11-1-3 15,-2-2-1-15,4-5 0 16,2 3 0-16,-3-1 0 16,0-5-1-16,1 7-14 15,-6-7-15-15,-4-1-49 16,0 3-36-16,-8-3-21 16,-2 8-72-16,-7 7 137 0</inkml:trace>
  <inkml:trace contextRef="#ctx0" brushRef="#br0" timeOffset="108528.791">19838 13866 998 0,'0'-11'533'16,"0"5"-140"-16,-4 6-133 16,2 1-28-16,1-1-65 15,-2 5-31-15,-9 23-30 16,-20 44-7-16,11-22-16 16,-1 2-6-16,-4 3-14 15,-1-6-7-15,-1 1-11 16,3-3-7-16,1-5-14 15,1 2-4-15,4-7-6 16,3 0-1-16,2-9 1 16,2-3 1-16,5-10-7 15,2-1-15-15,3-9-43 0,4-2-14 16,2-6 34-16</inkml:trace>
  <inkml:trace contextRef="#ctx0" brushRef="#br0" timeOffset="112326.15">22896 13007 809 0,'1'-3'403'0,"-1"3"-126"16,0-1-30-16,0 1-57 0,-1 0-40 15,0 0-49-15,-1 0-17 16,1 0-12-16,-4 4-5 16,-7 14-6-16,-30 30-3 15,23-23-6-15,-8 0-3 16,-6 6-4-16,-4 1-3 15,0 3-10-15,-1 0-5 16,-2-1-11-16,3-1-4 16,-1-2-5-16,3 1-1 15,2-6-2-15,3-5 1 0,9-7 0 16,2-5 1-16,9-3 2 16,7-2-12-16,3-6-89 15,5-1-54-15,7-13 82 16</inkml:trace>
  <inkml:trace contextRef="#ctx0" brushRef="#br0" timeOffset="112644.307">22590 12981 713 0,'0'-11'418'0,"0"6"-7"15,-4 1-84-15,4 11-84 16,-3-3-41-16,0 9-88 0,4 6-17 16,-3 9-12-16,2 2-8 15,2 9-6-15,0 1-6 16,1-1-19-16,-1 3-5 16,0-4-11-16,4 1-5 15,-4-4-6-15,6-4-3 16,-4-7-3-16,-5-5-2 15,4-7 2-15,-6-5 0 16,3-6-12-16,3-2-21 16,4-7-78-16,-3-4-51 15,4-4 86-15</inkml:trace>
  <inkml:trace contextRef="#ctx0" brushRef="#br0" timeOffset="113045.003">23239 13101 811 0,'0'-1'488'16,"0"0"-54"-16,0 0-157 0,0 0-24 15,0 0-71-15,0 0-33 16,0 0-51-16,0 0-18 16,19-7-22-16,36 1-6 15,-19 14-15-15,3 0-7 16,4-1-9-16,-2-3-3 15,-1-3-5-15,-8-1-1 16,-6 1-2-16,-3-4 1 16,-13 0 1-16,6 1-1 15,-10-2-24-15,-6 2-44 0,0 4-97 16,-8 2 3-16,-5 7 75 16</inkml:trace>
  <inkml:trace contextRef="#ctx0" brushRef="#br0" timeOffset="113320.283">23158 13282 933 0,'-4'-6'482'0,"5"-1"-85"16,6-2-106-16,3-1-55 15,7 3-20-15,4-1-57 16,5 6-19-16,9 3-33 0,-6-1-13 16,7 4-21-16,-2-1-11 15,1 2-23-15,-3-2-12 16,-7-1-12-16,-2 2 0 16,-7-3-17-16,-2 2-24 15,-2-1 226-15,-2 2-163 16</inkml:trace>
  <inkml:trace contextRef="#ctx0" brushRef="#br0" timeOffset="114339.676">24482 12862 287 0,'56'-87'231'16,"-36"80"79"-16,2 5-40 0,-3 1-24 16,-3-2-24-16,-2 5-47 15,-5-1-16-15,-5 4-25 16,-2 6-6-16,-8 1-6 16,-6 1-3-16,-7 1-3 15,-7-4-10-15,-4 0-23 16,-3 0-11-16,-6-2-26 15,-2 1-12-15,-2-3-15 16,-2-4-6-16,6-1-5 16,2-1-2-16,10 0-2 15,4 0-1-15,9 1-2 16,5 3-1-16,-2 1-2 16,6 0-1-16,0 5-2 15,3 0 1-15,9 5 1 16,-7 2 2-16,3-1 0 15,-1 2 1-15,-2 1 0 0,0 1 0 16,-3 2 0-16,-2 1 1 16,-4 0 1-16,3 1 0 15,-5-3 0-15,-4 0-1 16,0-2 0-16,0 0 0 16,2 1-1-16,3 2 1 15,-1-2 0-15,1 2 0 16,3 2-1-16,-1-2 1 15,0 0-1-15,3-3 1 0,-1-5 0 16,4 0-1-16,0-2 1 16,1 1-1-16,4 3 0 15,-1-5 1-15,-1-3-1 16,3-2 1-16,-1-2-1 16,-1 3 1-16,8 1-1 15,-5-4 0-15,8 6 0 16,2-6 0-16,-3-2 0 15,9 4 0-15,-4-9 0 16,5 3 0-16,12 0 0 16,-4-3 1-16,5 0 0 15,-5-1-1-15,-10-4 1 16,1 6 0-16,-8 4-1 16,-2 2 1-16,-6 1 1 15,-1-2 3-15,-4 1-19 16,-4-1-37-16,3-3-91 15,0 0-59-15,0 0 116 16</inkml:trace>
  <inkml:trace contextRef="#ctx0" brushRef="#br0" timeOffset="114727.541">24907 12835 630 0,'0'-6'452'0,"-3"1"96"15,-4 5-182-15,0 10-119 16,-3 5-27-16,-6 13-63 15,0 6-24-15,-9 8-37 16,-2 4-14-16,4-3-23 16,2 1-9-16,3-3-15 15,-5-5-8-15,2 1-10 16,-2-6-4-16,2-3-3 16,8-3 0-16,-1-7 0 15,2-3-2-15,1-8-16 16,4-2-29-16,6-5-87 0,2-7-54 15,7-8-143-15,1-2 192 16</inkml:trace>
  <inkml:trace contextRef="#ctx0" brushRef="#br0" timeOffset="115037.961">25190 12798 1074 0,'6'-2'565'0,"-8"6"-101"16,-6 3-123-16,-1 10-99 15,1 3-37-15,-5 6-79 16,-1 5-28-16,-1 1-39 16,0 4-10-16,-5-4-15 15,-1 3-3-15,0-2-6 16,-2-2-4-16,3 1-6 15,-1 0-3-15,0-1-3 16,4-2 0-16,0 0-2 16,1-5 2-16,4-5-11 15,2-2-18-15,3-5-46 16,2-6-20-16,5-6-199 16,1-4 192-16</inkml:trace>
  <inkml:trace contextRef="#ctx0" brushRef="#br0" timeOffset="115296.052">24752 13050 836 0,'-8'-2'506'0,"-3"2"-72"0,9-7-157 15,6 13-29-15,4-6-74 16,7 2-27-16,8 8-42 15,3-9-15-15,9 5-31 16,4-4-10-16,2-5-18 16,2-2-8-16,-1-4-7 15,-2 5 0-15,-10-5 6 16,-6 3-35-16,-4 2 216 16,-6-5-156-16</inkml:trace>
  <inkml:trace contextRef="#ctx0" brushRef="#br0" timeOffset="115944.044">25197 13201 1008 0,'-70'56'466'15,"74"-58"-205"-15,4-2-26 16,12 2-73-16,-2 0-27 16,10 1-40-16,-4-1-11 15,1 4-15-15,1 3 5 0,-6 4 12 16,0 1-1-16,-16-2-11 15,-1 0-9-15,-10 7-8 16,-7-2-3-16,-3 4-7 16,-6 1-4-16,-2-6-20 15,2 1-5-15,-1-9-7 16,2-1-2-16,7-2-3 16,4-1-1-16,7 1-6 15,6 0-1-15,4 1-2 16,-6-2 0-16,0 0 1 15,13 3 0-15,9 4 2 16,24 11 1-16,-25-8 0 16,-1 2-1-16,-3 6 1 15,-6-4 0-15,1 4 0 16,-3 3 0-16,-8-5 0 16,2 8 1-16,-8-1 0 0,-1 1 1 15,-11-4 4-15,1 2 0 16,-5-4 7-16,-8-2 0 15,5 1 3-15,-4-4-1 16,-6-5-3-16,0-1-1 16,-6-6-3-16,-1-1-1 15,5-1 0-15,0-8-1 16,9-1 1-16,3-5 0 16,4-13-16-16,7 2-25 15,6-16 22-15,1-5 210 0,14-6-150 16</inkml:trace>
  <inkml:trace contextRef="#ctx0" brushRef="#br0" timeOffset="116498.221">25798 12854 897 0,'-1'-7'500'16,"7"5"-111"-16,-11 4-146 0,-1 6-17 16,-2 7-51-16,-8 5-9 15,-12 5-34-15,-4 3-13 16,-4 7-17-16,-2 1-7 15,1 3-20-15,2 1-9 16,5-2-17-16,5 0-10 16,11-5-14-16,5 0-5 15,10-3-9-15,2-1-2 16,7-6-2-16,5-1-1 0,2-3 0 16,6-4 0-16,1-5 0 15,2-4 1-15,1-9 0 16,-2-5 2-16,4-7-2 15,0-8-2-15,-1-5-2 16,1-6-3-16,-3-6 0 16,0 0 1-16,-7-9 0 15,-5-5 0-15,-12-9-1 16,-2 2 0-16,-2 11-1 16,-3 8-3-16,-4 18-1 15,-4 7-2-15,-7 8 0 16,-6 3 0-16,2 7 2 15,-4 6-13-15,1 3-32 16,5 4-30-16,1 4-69 16,5-1-21-16,6 2 104 15</inkml:trace>
  <inkml:trace contextRef="#ctx0" brushRef="#br0" timeOffset="116899.711">26352 12309 1167 0,'-2'-4'532'0,"1"4"-242"16,0 2-56-16,1-2-78 15,0 0-26-15,-1 11-30 16,0 10-14-16,-9 28-22 16,4-21-10-16,0 8-18 15,-7-5-6-15,4 8-11 16,-5-2-3-16,1-3-4 15,-3-1-1-15,1-5 0 16,3-3 2-16,1-5 0 16,3-3-3-16,-1-9-38 15,3-2-36-15,3-6-27 16,2-3 44-16</inkml:trace>
  <inkml:trace contextRef="#ctx0" brushRef="#br0" timeOffset="117174.405">26134 12559 1169 0,'-14'-76'527'0,"32"73"-245"15,1-3-39-15,7 3-69 16,1-3-41-16,5 3-62 16,3 6-24-16,0 4-31 15,-9-2-6-15,-4 2 10 16,-7-3-5-16,1 4-53 16,0 2 46-16,-1 3-24 15</inkml:trace>
  <inkml:trace contextRef="#ctx0" brushRef="#br0" timeOffset="118233.191">26634 12789 273 0,'-84'-16'238'16,"81"16"75"-16,1 0-29 15,-1-3-45-15,2 3-25 16,1 0-41-16,0 0-15 15,0 0-28-15,0 0-4 16,0-1-3-16,8 0-4 0,16-1-11 16,30-2-7-16,-17 1-22 15,7 1-12-15,3 0-21 16,7 6-10-16,-6-2-13 16,-1 2-6-16,-5 4-5 15,-11-1-2-15,-1 6-4 16,-8 3 1-16,-13 3-3 15,-5 5 0-15,-10 1 2 16,-7 2 1-16,-4 4 4 16,-2-1 1-16,-1 5 1 15,-3-8-1-15,11 6-3 16,-7-6-1-16,9 1-3 16,8 1-1-16,-1-1 0 15,5 4-1-15,-2-3 0 16,1 2 0-16,-6-2-1 15,10 3 1-15,-4-2-1 16,-5-1 1-16,4-2 0 16,-4-3 1-16,3-2 0 0,0 2 1 15,-3-5 1-15,-6-3 1 16,2 1 0-16,-5-8 1 16,-2 0-1-16,0 4-1 15,-11-6 0-15,0 1-1 16,-6 4 0-16,-5-7-1 15,2 2 1-15,-1-1-1 16,3-4-1-16,2-2 1 0,5 0-1 16,3-4 2-16,1-4 0 15,4-1 0-15,-1-3 0 16,7 0-2-16,2 1-3 16,-3-2-3-16,5-1-14 15,-1 2-8-15,7 3-43 16,3 2-30-16,5 6-61 15,-7-1-45-15,3 1 325 16,-2 1-133-16</inkml:trace>
  <inkml:trace contextRef="#ctx0" brushRef="#br0" timeOffset="118693.311">27602 13152 777 0,'-47'-67'464'16,"29"68"-90"-16,8-4-94 16,-1 0-29-16,12 0-77 15,6 1-27-15,11 3-39 16,9 1-17-16,10 2-20 15,5-3-9-15,9-1-15 16,4 4-5-16,-3 0-5 16,0 4-2-16,-13 1-6 15,-7-2-5-15,-12-4-7 16,-4-2-3-16,-8-2 8 16,-1 0-7-16,0 1-72 15,-7-5-8-15,-2 5 26 16</inkml:trace>
  <inkml:trace contextRef="#ctx0" brushRef="#br0" timeOffset="118998.629">27429 13284 567 0,'-10'6'411'0,"6"0"73"16,0 2-114-16,11 3-98 16,4-1-25-16,1-1-47 15,11 2-18-15,11-4-30 16,4 2-13-16,10-5-28 16,-1-1-14-16,2-5-27 15,-3-3-14-15,-2-3-25 16,0 1-9-16,-14 1-9 15,-3 2-5-15,-13-2-25 16,-5 1-2-16,-8 3-563 16,-6 4 425-16</inkml:trace>
  <inkml:trace contextRef="#ctx0" brushRef="#br0" timeOffset="152577.671">28807 13132 204 0,'84'-75'171'15,"-79"71"12"-15,-2-1-33 16,3-1-11-16,2 5-18 16,1-2-5-16,-3-1 0 15,2 1-7-15,-4-3-6 16,1 5-3-16,-2-1-7 15,-3-2-1-15,-1 3-15 16,0 0-9-16,0 0-12 16,0 1-2-16,0 0-1 15,0 0 0-15,0 0-5 16,0 0-4-16,-9-1-2 16,-2-2 0-16,-26-15-6 15,24 9-4-15,1 1-6 16,-3 3-1-16,-7 0 1 15,-4 1-1-15,-3 6-2 16,-3 0-3-16,-2 6-8 0,-1 2-1 16,-2-2-4-16,3 7-1 15,7-2-2-15,4 2-1 16,7 2-1-16,2-3-1 16,-2 4 0-16,2-2 0 15,0 0-1-15,3-1 0 16,10 1 0-16,-4-1-1 15,9-1 0-15,-2-3 0 16,7-1 0-16,1 0 0 0,10-1 1 16,2 0-1-16,3-6 1 15,6-4 0-15,3-7 1 16,7-2 1-16,1-8 0 16,1-5 1-16,2-5 0 15,-4-5 0-15,-2 2 0 16,2 3-1-16,-12-2 0 15,-1 2 1-15,-11 5-1 16,-8 3 0-16,-7 11-1 16,-2 3-1-16,-8 9 0 15,-2 7 1-15,-4 5 3 16,-3 8 2-16,-4 2 2 16,1-1 0-16,0 6-2 15,1-4-1-15,0 5-2 16,1 2 0-16,3-3-1 15,1 3 0-15,2-4-1 0,2-1 1 16,-2-1 0-16,3-1-1 16,-1 0 1-16,2-2 0 15,-1-2 0-15,2-2 0 16,1-7 0-16,-1-1 0 16,2-7 7-16,-2-1-21 15,5-1-76-15,-1-6-55 16,4 1 77-16</inkml:trace>
  <inkml:trace contextRef="#ctx0" brushRef="#br0" timeOffset="152915.351">29127 13281 1150 0,'0'0'490'0,"0"0"-278"16,0 0-21-16,0 0-56 0,0 0-24 15,2 5-27-15,1 11-11 16,-5 31-12-16,-10-26-6 15,0 5-13-15,-1-3-7 16,5 0-16-16,-1-3-6 16,6-4-5-16,0-3-1 15,-4-7-1-15,0-6 14 16,6-6-68-16,3-3-52 16,14-12 66-16</inkml:trace>
  <inkml:trace contextRef="#ctx0" brushRef="#br0" timeOffset="153664.832">29763 13022 664 0,'63'-10'350'0,"-54"-2"-84"16,-2 2-31-16,-4 2-52 16,-1 2-20-16,-8 4-28 15,-6-1-12-15,-5 3-22 0,-6 5-12 16,-7-5-23-16,-9-2-9 15,-3 2-17-15,0 0-8 16,0 4-8-16,7-1-5 16,5 1-7-16,2 2-4 15,5 3-3-15,4 0-1 16,4 2-2-16,5-1 0 16,9 1-2-16,2 0 0 15,12-2-1-15,1 2 0 0,12 2-1 16,2 0 1-16,2 1 1 15,4 2 0-15,0 2 0 16,0 2 0-16,-6 3 0 16,-6 1 1-16,-14 1 0 15,-8 1 0-15,-11-1 2 16,-7-2 1-16,-6 0-1 16,-4 0 0-16,-1-5 0 15,3 1 2-15,-2-8 1 16,1-3 0-16,0-8 2 15,-3-4-1-15,6-3 1 16,1-5 1-16,8-4-2 16,5 2-2-16,9-1-2 15,2-3-1-15,9 2-2 16,3-4 0-16,6-2-1 0,7 0 1 16,4-5 0-1,4-3 0-15,2-4 0 0,3 0 1 16,5-5 1-16,-1-2-1 15,-1 1 0-15,-2 3 1 16,-5 9-2-16,-6 2 0 16,-6 12-1-16,-5 3-1 15,-7 8-28-15,-2 7-35 16,-7 6-105-16,-2 4-40 16,-6 2 121-16</inkml:trace>
  <inkml:trace contextRef="#ctx0" brushRef="#br0" timeOffset="154189.625">30212 12922 857 0,'-1'-3'494'15,"-4"-3"-78"-15,0 6-189 16,4 6-41-16,-16 3-64 16,-1 5-23-16,-4 2-30 15,-4 8-13-15,-4 3-17 16,2 3-8-16,-7 3-10 0,1 1-3 16,1-5-5-1,2 2-2-15,10 2-2 0,-1-6-1 16,14 4-3-16,2 0-1 15,4-4-1-15,2-2 0 16,5-1 0-16,4-4 1 16,5-6 0-16,6-5 1 15,2-12 2-15,2-9 0 16,9-15 0-16,6-3-1 0,-4-10-1 16,3-4-1-16,-8-7 0 15,-8-6 0-15,3-2 0 16,-3 1 0-16,-5 6-2 15,-4 10-1-15,-9 9-1 16,0 9-2-16,-10 12-1 16,-1 5-2-16,-3 8-2 15,-6 5 0-15,4 7-7 16,-8 1-17-16,-1 5-84 16,3 4-65-16,-3 3-245 15,5 1 263-15</inkml:trace>
  <inkml:trace contextRef="#ctx0" brushRef="#br0" timeOffset="154531.063">30916 13059 829 0,'14'-4'477'16,"-8"1"-40"-16,-1-1-112 16,-5 4-84-16,-4 0-41 0,-9 10-62 15,-6 5-32-15,-13-2-37 16,-5 5-8-16,-7 0-18 16,-4 6-7-16,5 9-15 15,1-4-6-15,7-1-7 16,4-3-3-16,4-4 0 15,1 2-2-15,0-4 1 16,-1-5-2-16,5-2-37 16,2-2-28-16,10-9-75 15,5-2-63-15,6-11 42 16,3-7 73-16</inkml:trace>
  <inkml:trace contextRef="#ctx0" brushRef="#br0" timeOffset="154775.05">30638 13007 864 0,'-8'1'507'0,"5"6"-71"15,-2 5-172-15,-1 2-42 16,3 6-70-16,-5 2-28 16,5 3-56-16,5 7-18 15,2-2-20-15,7 7-6 16,-3-6-9-16,-2-4-1 15,3 0-4-15,-2-5 0 16,5-1-1-16,-3-4-2 16,4-7 7-16,-2-2-3 0,-5-14-73 15,7-3-37-15,5-10 54 16</inkml:trace>
  <inkml:trace contextRef="#ctx0" brushRef="#br0" timeOffset="155111.968">31406 12832 1069 0,'-5'-10'549'0,"4"-1"-156"15,-4 1-82-15,5 10-130 16,-1 5-43-16,-2 10-61 15,-5 7-22-15,-4 11-19 16,-2 7-5-16,-10 6-11 16,1 6-3-16,-5-3-5 0,0 2-2 15,4-3-2-15,1-3-1 16,-2-3 0-16,4-2-1 16,-5-7 0-16,2-3 0 15,6-9 0-15,-1-7-1 16,17-10-23-16,6-7-33 15,11-17-78-15,6-9 45 16,15-11 33-16</inkml:trace>
  <inkml:trace contextRef="#ctx0" brushRef="#br0" timeOffset="155559.995">31838 12901 897 0,'-31'19'512'0,"-1"-5"-54"16,-2 6-119-16,5 4-105 16,-2 0-39-16,1 5-68 15,0 0-24-15,-3-6-47 16,7 4-16-16,3 1-17 16,2 1-3-16,8 6-3 15,1-3 0-15,11 3-3 16,2 0-2-16,8-1-3 15,4 3-1-15,7-6 0 16,1-4 0-16,9-5 1 16,-5-12 1-16,6-10 1 0,-3-7 0 15,3-15-2-15,5 2-2 16,2-13-1-16,5-2-1 16,-3-5 1-16,-1-3-1 15,-12-1 0-15,-3-2 1 16,-7-3 1-16,-3-1-1 15,-7 4-1-15,-4 6-1 16,-10 8-2-16,-5 6-1 0,-9 7-1 16,-6 4 0-16,-7 7-2 15,0 5-1-15,-4 4 4 16,4 0-3-16,1 0-11 16,8 6 63-16,1-5-43 15</inkml:trace>
  <inkml:trace contextRef="#ctx0" brushRef="#br0" timeOffset="157655.043">32066 12593 301 0,'-40'-31'230'0,"46"27"71"15,0-1-65-15,2-1-31 16,-3 1-26-16,-3-2-50 15,1 7-18-15,-4-1-29 16,-1 0-4-16,1 1-4 16,0 0-1-16,0 0 4 15,0 0-3-15,0 0-9 16,0 0-5-16,-1 2-10 16,0 1-7-16,0-2-12 15,1 0-5-15,1 2-9 16,1-1-3-16,28 9-6 15,41-1-1-15,-31-15-4 16,6 0 0-16,-1 3-1 16,-8 0 1-16,-2-1-17 15,-6-2-50-15,-8 6-100 16,1 0-457-16,-2 7 421 16</inkml:trace>
  <inkml:trace contextRef="#ctx0" brushRef="#br0" timeOffset="158580.83">32887 12428 276 0,'-35'-70'228'16,"29"67"22"-16,6 2-36 15,-3-2-11-15,2 2-32 16,0 0-18-16,0 1-20 0,0 0-7 16,-1 0-7-16,1 0-3 15,0 0-13-15,0 0-7 16,0 0-21-16,0 0-12 15,0 0-18-15,0 0-10 16,1 0-11-16,0 0-4 16,3 0-4-16,21 6-2 15,41 4-3-15,-26-5-1 16,6 1-3-16,-4-1 0 16,-12 2-3-16,-1 0-2 0,-15 3-1 15,-6-1 1-15,-8 3 1 16,-6-2 1-16,-10 2 4 15,-3-5-1-15,-7 2 1 16,-3 2 1-16,-8-4-3 16,-1 2-1-16,5-3-1 15,4-3-1-15,13 0-1 16,4-2 0-16,5 0 0 16,4 0 0-16,1 1 0 15,3-1-1-15,0-1-1 16,0 0 0-16,0 0 0 15,0 0 0-15,5 1 0 16,8 3 0-16,5 1 0 16,30 15 0-16,-27-10 0 15,4 4-1-15,-5 4 1 16,-1-1 0-16,-6 1-1 16,-1 0 1-16,-6-3 1 15,-5 3 0-15,-6-2 2 0,-5 1 1 16,-9-3 3-16,-5 1 5 15,-10-3 12-15,-3-3 5 16,5-5 8-16,0-3-2 16,5-6-8-16,7-4-6 15,-7-2-7-15,4 0-2 16,5 0-6-16,-3 0-1 0,10 3-3 16,1 0 5-1,6 6-49-15,2 2-54 0,8 4-405 16,8 3 337-16</inkml:trace>
  <inkml:trace contextRef="#ctx0" brushRef="#br0" timeOffset="159929.724">32605 13670 440 0,'0'-1'249'0,"0"0"-26"16,0-1-15-16,0 1-34 16,0 1-9-16,0 0-22 15,0 0-17-15,0 0-12 16,-1 0-4-16,0 0-8 15,0 0-7-15,-2 4-12 16,2-4-5-16,-4 2-9 16,-1 0-3-16,4-2-8 15,0-1-6-15,1 0-16 16,-4-20-6-16,13-43-12 16,10 19-5-16,6-16-4 15,1-8-2-15,5-4-4 16,-4 2-1-16,8 12-1 15,0 13-1-15,-13 13-1 16,2 11 0-16,-14 9-1 0,-6 4 0 16,-1 9-2-16,-1 0 1 15,-4 15 1-15,0 4 0 16,-2 9 3-16,-2 9 0 16,0 3 1-16,-2 3 0 15,8 3 0-15,6-6 0 16,-1 1 1-16,5-5 1 15,-5-13 0-15,4-2 0 16,2-14 2-16,2-6 1 16,11-8 0-16,4-9-1 15,14-12-1-15,2-3 0 0,4-11-2 16,-2-3 1-16,2 1-2 16,2-1 0-16,1 9 0 15,0 1-1-15,-17 5-1 16,-8 4 0-16,-13 7 0 15,-3 3 0-15,0 7 0 16,-3 6 0-16,-6 1-1 16,-4 5 1-16,-9 7 0 15,-3 2 2-15,-3 6 1 16,-6 3 0-16,2 11 2 16,-4 2 2-16,0 11 1 15,2-2 0-15,-1 5 0 16,5 6-2-16,1 1 0 15,3 0-1-15,-2-5 0 16,0-7 0-16,2-9 0 0,-1-1 2 16,3-13-1-16,2-3 1 15,6-6 0-15,2-4 0 16,4-5 18-16,3-2-14 16,0-10 301-16,7 0-228 15</inkml:trace>
  <inkml:trace contextRef="#ctx0" brushRef="#br0" timeOffset="162188.354">21865 15538 404 0,'62'-54'281'0,"-57"39"-27"15,1 3-22-15,-2-3-21 16,3 7-35-16,-5 1-10 16,1 4-21-16,-3-1-10 15,-2 1-26-15,1 3-17 16,0 0-31-16,0 0-9 16,-3 28-3-16,-42 35 1 0,23-12-4 15,-4 6-5-15,-3 5-14 16,2 1-3-16,-2-8-7 15,6 1-3-15,2-10-4 16,2-6-1-16,2-1-2 16,-1-7 0-16,6-2 0 15,0-4 1-15,2-8-1 16,6-6 2-16,-1-10 14 16,2-5-23-16,4-11-104 15,0-12-76-15,10-11 96 16</inkml:trace>
  <inkml:trace contextRef="#ctx0" brushRef="#br0" timeOffset="162692.261">21797 15430 606 0,'-16'4'342'15,"5"-1"-65"-15,3 0-42 16,5-3-51-16,2 0-39 16,2-2-33-16,-1 1-7 15,0 0-19-15,10-6-1 16,18 4-7-16,37-40-3 16,-20 28-9-16,4-3-6 0,-1 0-14 15,-3 1-8-15,5 9-11 16,-3-1-7-16,0 11-7 15,-1 5-2-15,-11 9-4 16,-5 4-2-16,-10 2 1 16,-6 3 1-16,-13 0 3 15,-6 3 5-15,-13 6 6 16,-3 4 3-16,-11-3 2 16,-8-1-3-16,1-3-2 15,-6-3-3-15,1-6-1 16,3-3-2-16,-1-10-1 15,2-6 0-15,-5-8-2 16,3-6 0-16,-2-12-3 16,8-1-1-16,11-4-4 15,3 2-2-15,12 0-2 16,1 5 10-16,8-1-47 16,5 5-36-16,5 8-113 15,5-1-75-15,5 11 162 0</inkml:trace>
  <inkml:trace contextRef="#ctx0" brushRef="#br0" timeOffset="163174.927">22720 15147 642 0,'8'-18'428'16,"1"4"-39"-16,-1 2-106 15,-1 0-36-15,-2 5-74 16,-3 3-23-16,0 6-50 16,-2 2-14-16,-1-4-21 0,-1 6-8 15,-9 22-7-15,-17 35-7 16,11-18-12-16,-6-1-5 16,3 3-5-16,-4 0-1 15,4-2-6-15,1-2-1 16,-4 1-3-16,7 0-2 15,0-6 0-15,-1-5 0 16,8-7 1-16,-4-6 0 16,-3-13 1-16,9-2 3 15,0-10-6-15,-2-7-16 0,10-8-80 16,1-9-65-16,12-8-150 16,5-4 180-16</inkml:trace>
  <inkml:trace contextRef="#ctx0" brushRef="#br0" timeOffset="163491.803">23151 15010 785 0,'6'-9'512'16,"-2"1"-7"-16,-4 8-227 15,0 3-45-15,-4 6-82 16,-1 5-32-16,-6 10-37 15,0 4-13-15,10 14-18 16,-10-2-7-16,-4 5-9 16,4 2-2-16,-15-2-7 0,8 4-3 15,-2-2-6-15,-8 1-3 16,-3-4-3-16,-1 5-2 16,2-4-1-16,2-3-1 15,6-7 0-15,3-5 1 16,3-8 0-16,3-8 3 15,4-7-23-15,2-6-35 16,0-12-60-16,4-7 164 16,4-16-68-16</inkml:trace>
  <inkml:trace contextRef="#ctx0" brushRef="#br0" timeOffset="163776.974">22681 15290 464 0,'-15'-9'356'0,"8"7"68"15,5 3-89-15,3 1-81 16,-1-2-32-16,0 0-43 16,0 0-16-16,22 8-35 15,31 9-18-15,-18-11-25 16,2-5-10-16,7 3-20 15,2 0-11-15,1 5-16 16,-4-4-7-16,-6-2-6 0,-6-1 0 16,-11-7 18-16,0 0-17 15,-8-7 24-15,-1-3-623 16,8 1 433-16</inkml:trace>
  <inkml:trace contextRef="#ctx0" brushRef="#br0" timeOffset="164265.022">23487 15319 641 0,'73'-5'383'0,"-74"4"-15"15,-2-4-91-15,2-1-69 16,6 5-34-16,-1-1-43 15,-4 1-15-15,0 0-19 16,0 1-7-16,0 0-12 0,0 0-5 16,4 1-11-16,11 2-4 15,37 14-11-15,-28-12-4 16,12-3-9-16,4 0-6 16,8-1-8-16,-1-4-3 15,-1 1-6-15,-4-2-2 16,-8-4 0-16,-2 5-2 15,-9-5 0-15,-4 0 0 16,-7 2-1-16,-6-3 2 0,-5 6-8 16,-3-2-14-16,-8 5 223 15,-5 6-164-15</inkml:trace>
  <inkml:trace contextRef="#ctx0" brushRef="#br0" timeOffset="164600.428">23441 15532 682 0,'-7'2'426'15,"3"-1"-13"-15,6-1-137 16,5 3-22-16,7-3-27 15,7 1-18-15,11 2-43 16,3-3-16-16,4 4-29 0,0 0-13 16,0 0-25-16,-1-1-9 15,1 1-23-15,-1-2-10 16,-2 2-19-16,-3 1-6 16,-8-1-6-16,-3 0 0 15,-6-4 0-15,-6 0 0 16,-6-3-1-16,-1-2-5 15,-3-3-43-15,-3 1 5 0,-2-1 13 16</inkml:trace>
  <inkml:trace contextRef="#ctx0" brushRef="#br0" timeOffset="165918.067">24581 15242 253 0,'42'-67'192'0,"-42"63"38"16,4 5-21-16,-5-1-17 16,0 0-13-16,-1 0-21 15,1 0-5-15,0 0-30 16,0 0-8-16,0 0-14 15,1 0-4-15,0 0 0 16,0 0-2-16,0 0-8 16,11 1-4-16,9-2-16 15,37-6-7-15,-22-3-16 16,3 5-7-16,8-2-15 16,-1 2-7-16,-5 6-6 15,-6 5-4-15,-10 3-2 16,-5 8 0-16,-17-2 0 0,-5 5 1 15,-16 4 5-15,-7-1 3 16,-5 8 6-16,-6-5 0 16,2 5-1-16,-4-5-2 15,1-1-6-15,6 2-2 16,-8-4-2-16,7 0-1 16,-2 0 0-16,-1-1 0 15,7-1-2-15,1 0 0 16,5-5 1-16,2-2-1 0,7-1 1 15,3-1-1-15,4-1-1 16,4-2-1-16,6 1 2 16,2-2-1-16,8 0 2 15,5-1 1-15,6-7 0 16,7 2 1-16,5-3 1 16,2-1 0-16,1-1 1 15,-5-4-1-15,0 2-1 16,-2 0 0-16,-8 3-2 15,-1-1 1-15,-3 1-1 16,-2 0 0-16,-1 2 0 16,-5 0 0-16,-7 0-1 15,-1-2 0-15,-2 1 7 16,-2 1-3-16,0 0-69 16,0 0-46-16,0 0 61 0</inkml:trace>
  <inkml:trace contextRef="#ctx0" brushRef="#br0" timeOffset="166235.269">25296 15469 1182 0,'0'-12'564'0,"2"7"-198"16,-3 3-112-16,-1 6-88 15,1-4-38-15,-1 0-55 16,-3 16-15-16,-16 33-20 16,11-27-8-16,3 0-13 15,2-1-4-15,5-2-3 16,-2-1-1-16,2-5 19 15,-1-3-9-15,1-7 169 16,11-1-132-16</inkml:trace>
  <inkml:trace contextRef="#ctx0" brushRef="#br0" timeOffset="166963.922">25957 15231 453 0,'12'-13'331'0,"-6"-1"61"15,1 4-69-15,-7 4-69 16,-5 6-52-16,-7 7-72 16,-10-2-22-16,-2 11-24 15,-6 3-2-15,-3 4-17 16,6 4-12-16,-4 1-16 16,3 1-6-16,-1-2-9 0,4 1-2 15,7 2-6-15,6 0-2 16,8 1-2-16,1 0-1 15,6-3-1-15,3-2 0 16,9-7-1-16,0-1 2 16,11-6 0-16,-5-4 1 15,4-7 3-15,-2-8 1 16,3-9 1-16,6-5-1 0,3-11-2 16,6-2-2-16,-6-5-1 15,0-2-1-15,-8 4 0 16,-7 1-1-16,-9 2 1 15,-7-3-1-15,-13 2-2 16,-5 1-1-16,-9 5-3 16,-4 7-1-16,0 8 0 15,-3 1-1-15,4 5-1 16,-1 3 1-16,2 0-1 16,5 3 1-16,0 0 2 15,4 2 3-15,10 3-52 16,-3 2-60-16,7 1 122 15,3 1-51-15</inkml:trace>
  <inkml:trace contextRef="#ctx0" brushRef="#br0" timeOffset="167462.887">26561 15119 631 0,'91'-43'396'16,"-86"33"-36"-16,0 3-127 15,0 3-26-15,-5 0-62 16,1 4-20-16,-1 0-29 15,-1 0-12-15,-1 5-2 16,-1 19 0-16,-12 42-8 16,2-20 0-16,-8 5-5 15,-5 2 0-15,-6-2-4 16,1-2-7-16,1 3-13 0,-4 0-9 16,5-5-14-16,5-2-4 15,5-15-4-15,11-3 4 16,5-12 52-16,1-7 207 15,13-15-192-15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20T00:55:23.91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1821 10358 386 0,'2'-15'282'0,"-2"7"49"15,-1-2-87-15,1 6-69 16,0 0-19-16,-4 0-33 16,4 4-8-16,-1-1-13 15,0-1-2-15,0 1-8 16,0 0-9-16,0 0-14 15,0 0-10-15,-5-13-13 16,-1 0-4-16,-36-25-11 16,16 33-5-16,-1-1-8 15,-3-2-5-15,-8 8-7 16,1 1-3-16,-22-1-3 16,8 12-3-16,-11 3-5 15,-6-3-7-15,7 28-6 16,-10-6-2-16,12 13-1 0,-7 15 6 15,2 12 5-15,10-1 4 16,13 6 6-16,13 1 3 16,14-12 2-16,7 8 3 15,7-6 3-15,6 2 1 16,9 1 2-16,7-6 0 16,16-4-2-16,17-12 1 15,12-11-1-15,1-8 0 16,30-12 2-16,-12-11-1 15,13-12 3-15,8-2 0 0,-22-16-1 16,14-5-1-16,0-15-1 16,-19-19-2-16,-6-15 1 15,-13-5 2-15,-10-8 5 16,-10 0 3-16,-13-5 4 16,-13 2 3-16,-25-9 2 15,-2 6-2-15,-17 8-7 16,-9 0-3-16,-3 30-6 15,2 7-1-15,-10 19-4 16,-3 24-6-16,-17 12-8 16,-17 9-1-16,-10 26 2 15,4-4 5-15,-16 18 2 16,14 7 1-16,9-2 0 16,7 9 1-16,36-2-11 0,10-4-46 15,27-2-169 1,13-5 151-16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20T00:53:16.20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13809 4092 431 0,'7'-11'268'15,"-8"4"-34"-15,2-3-53 16,-2 4-19-16,-6 1-26 16,17-5-13-16,-8 6-18 15,2-4-12-15,-4 5-20 16,-6-2-7-16,2 5-21 0,3 4-8 16,2 1-21-16,-1-5-10 15,0 0-6-15,-1 0-4 16,-4 12 4-16,-7 11 0 15,-10 36 1-15,11-24 2 16,-3 5 0-16,-3 2 0 16,-6 4 0-16,4 2-1 15,0-2 1-15,3 0 0 0,-17-9 1 16,17-9 0-16,-2-3 0 16,4-7 1-16,18-3 0 15,-9-4 1-15,7-4 3 16,-1-2 0-16,-3-5-4 15,-1 2-25-15,2-3-115 16,1 0-88-16,0 0 129 16</inkml:trace>
  <inkml:trace contextRef="#ctx0" brushRef="#br0" timeOffset="582.52">14282 4081 596 0,'8'0'349'0,"-3"1"-57"16,2 3-96-16,-9-4-18 15,0 2-45-15,-4 0-15 16,5-2-27-16,0 0-11 15,0 0-3-15,-6 3-3 16,-8 5-8-16,-34 18-9 0,15-16-25 16,-1 0-8-16,-11 2-14 15,0-1-2 1,11-3-2 0,17-5-1-16,2 1-1 0,-55 12-1 0,7-3 0 15,6 0-1-15,32-5 0 16,4 1-1-16,0-3-1 15,0-2 0-15,13 2-2 16,1-6-2-16,6 1-7 16,2 3-1-16,4-2 1 15,-4-2 1-15,0 0 5 16,0 0 2-16,8 4 0 16,8-2 0-16,21 36-1 15,-21-19-1-15,1 2 1 0,-5-3 0 16,6 6 2-16,-7 0 0 15,7 2 1-15,-4 0 0 16,3-3 1-16,0-8 0 16,-8-3 0-16,8 1 1 15,0-4 0-15,-2-2 1 16,1-3 3-16,-3-1 1 16,-2 0-57-16,2-3-49 0,1-4-186 15,-7-8 175-15</inkml:trace>
  <inkml:trace contextRef="#ctx0" brushRef="#br0" timeOffset="1799.032">14158 4571 376 0,'4'-5'269'0,"-3"4"38"15,3-10-47-15,5 4-60 0,16-32-19 16,-16 32-36-16,-8 0-16 16,4 3-25-16,7 3-11 15,-13 2-26-15,2 1-12 16,-2 1-26-16,-1-3-12 16,1 0-8-16,-4 3-1 15,-15 9 0-15,-21 36-1 16,26-28-1-16,-5-1-1 15,10 2-1-15,-19 4 0 0,20-3-2 16,2 1-1-16,-7 0 1 16,23-1-1-16,-14 1 0 15,4 5 1-15,6-3-1 16,-8-2 0-16,6-6-1 16,-2-5 0-16,3-9 0 15,3-3 2-15,0 0 3 16,1-10 2-16,6-2 2 15,3-1 0-15,12-12-3 16,-1-6-2-16,6-6-2 16,3-7-1-16,-10 4 1 15,2 4 0-15,3 10-1 16,-19 1-1-16,0 10-1 16,-3 2-2-16,-14 4-4 15,-7 6-3-15,3 7-3 16,0 3 0-16,-6 6 2 15,15 0 3-15,-14 3 5 0,-1 3 2 16,3-2 0-16,-9 5-1 16,12 0 1-16,-4 0 0 15,8 5 0-15,5-2 0 16,6 0 0-16,-6-3 0 0,-3 1 0 16,6 2 0-16,7-4 0 15,10 2 0-15,2-4 0 16,-13-6 1-16,-7-6 2 15,-3-2 1-15,12-8 4 16,3-1 2-16,10-6 1 16,7-2 1-16,-8-11-1 15,2-3 1-15,0-6-2 16,-10-10 0-16,-5 2 1 16,10-4-1-16,-9 1-1 15,2 4 0-15,5 7-2 16,-15 0-2-16,0 8-1 15,-3 2-2-15,-1 1-2 16,1 3-2-16,-3 4-3 16,1 7 0-16,-7 5-31 15,-14 2-45-15,14 6-161 16,0 3 155-16</inkml:trace>
  <inkml:trace contextRef="#ctx0" brushRef="#br0" timeOffset="2582.731">15019 4166 260 0,'-1'-2'217'0,"0"1"54"15,0 0-49-15,0 0-62 16,0 0-18-16,0 0-9 16,-1 0-5-16,1 0-8 15,0 0-2-15,0 0-17 16,1 0-6-16,3-1-15 15,24 1-8-15,49 1-10 0,-36-3-8 16,4 3-10-16,-9-3-7 16,0 3-14-16,-11 0-7 15,-3-2-6-15,2 0-1 16,-14-1 0-16,6 1 0 16,-8 2-24-16,-6-2-44 15,6 2-139-15,-8 0-155 0,0 0 216 16</inkml:trace>
  <inkml:trace contextRef="#ctx0" brushRef="#br0" timeOffset="2997.88">14952 4377 347 0,'-4'0'265'0,"3"1"26"16,-2-5-71-16,3 4-24 15,0-2-23-15,0 1-14 16,0 0-21-16,4-1-4 15,11-2-9-15,27-30-4 16,-22 34-7-16,3 0-4 16,2 1-7-16,5 2-10 15,3 3-24-15,4-2-14 16,-5 0-26-16,-11 1-8 16,-6-3-9-16,5-1-1 0,-2 0 0 15,6-1-1-15,1-6 3 16,-12-5-13-16,2-5-82 15,0-3-79-15,-2 2 95 16</inkml:trace>
  <inkml:trace contextRef="#ctx0" brushRef="#br0" timeOffset="4365.059">16411 3901 501 0,'2'-1'267'0,"1"3"-52"16,-2-2-21-16,-1 0-39 15,0-1-17-15,0 0-38 16,0-1-12-16,0 2-14 16,0 0-3-16,0 0 2 15,-1 0-2-15,0 0-7 16,0 2-5-16,-5 5-8 16,-1-2-4-16,-13 3-10 15,-35 32-7-15,25-31-10 16,4 1-4-16,-1-7-7 15,4 1-2-15,6-2 0 16,-6 4-2-16,1-1-2 16,1-8 0-16,-5 6-2 15,0-4 0-15,11 3-1 16,-4 6 0-16,7-3 0 16,2 1 0-16,-3 3-2 0,8 2 1 15,-2-2-1-15,3 8 0 16,-10-8 1-16,7 0 0 15,3 4 0-15,-6-4 0 16,14 5 0-16,-8-1 0 16,-1 1 0-16,2 0 0 15,-2 3 0-15,5-1 0 0,-1 3 0 16,0-3 1-16,0 3 0 16,-3 2 0-16,2-1 0 15,0 2 0-15,1-1 0 16,2 0 0-16,-1-1 0 15,-1-5 1-15,1 4-1 16,-1-8 0-16,0-1 0 16,3 8 1-16,-2-12-1 15,0 7 0-15,1-4 1 16,-3-3-1-16,2-2 1 16,-2 0-1-16,0 2 0 15,1 2 0-15,1 3 0 16,-1-3 0-16,0 1 0 15,0-2 0-15,1-2 0 16,0 1-1-16,0-2 0 16,1 1 1-16,1 0-2 0,2-1-1 15,-1-1 0-15,1 1-1 16,6 0 0-16,-2-1 0 16,4-2 4-16,4 1 3 15,-3-5 13-15,5 1 7 16,5 1 15-16,-2-5 0 15,6-1-1-15,6 3-5 16,-6 1-11-16,-4-1-5 0,-3 3-8 16,-4-1-2-16,-6-3-2 15,3 3-1-15,-1 1-1 16,-4 2 0-16,4 0-2 16,0 7-1-16,-4-1 4 15,-2-2-17-15,-3 0-68 16,-1-5-40-16,4 2-197 15,1-4 200-15</inkml:trace>
  <inkml:trace contextRef="#ctx0" brushRef="#br0" timeOffset="5264.059">16668 4058 483 0,'-10'-5'327'15,"5"2"-3"-15,13-1-98 16,-11 0-31-16,15 7-50 16,-5-3-25-16,-10-3-46 15,-1-2-20-15,-3 1-24 16,6 4-9-16,-1 12-9 15,2 2 0-15,-6 3-2 16,-2 1 1-16,-7 3-1 16,-1 4-2-16,-6 7 0 0,-1-1-2 15,-2-1-1-15,4 3-1 16,8 6-1-16,0-10 0 16,2 5 1-16,-1-4 0 15,-4-16 1-15,10 6 1 16,-1-6 2-16,-2-2 2 15,12-3-12-15,-9-4-23 0,11-15-112 16,1-4-90-16,-12-9 136 16</inkml:trace>
  <inkml:trace contextRef="#ctx0" brushRef="#br0" timeOffset="5647.362">16994 3936 1009 0,'4'-16'456'0,"-2"10"-207"16,1 4-45-16,-2-3-68 0,1 5-30 15,-2 0-53-15,-1 0-19 16,0 0-28-1,-1 9-2-15,-4 16 1 0,-7 33 1 16,1-32 2-16,-1 3-1 16,-3-3 1-16,0 4-2 15,2 4 0-15,-1-3-1 16,-2 2-2-16,-1 0 1 16,1 2-1-16,3 1 0 0,-4-1 1 15,4-4 0 1,2-8 0-16,6 8 0 0,-1-15 2 15,-7-6 2-15,7-1-8 16,-7-14-29-16,2 3-96 16,9 10-65-16,4-8 107 15</inkml:trace>
  <inkml:trace contextRef="#ctx0" brushRef="#br0" timeOffset="5998.1">16613 4200 624 0,'-5'1'404'0,"0"-2"-32"15,5-2-121-15,-1 2-28 16,0 0-56-16,0 0-23 16,1 0-54-16,0 0-18 15,25-2-19-15,30-2 1 0,-32 3-2 16,4 1-5-16,-2-5-14 16,3 1-6-16,0-1-10 15,-3-3-4-15,-2 4 3 16,0 1-17-16,-8-4-106 15,-1 3-90-15,-13 0 113 16</inkml:trace>
  <inkml:trace contextRef="#ctx0" brushRef="#br0" timeOffset="6781.071">16973 4371 641 0,'-1'0'383'16,"0"0"-63"-16,0 0-87 16,1 0-36-16,0-1-58 15,0 0-25-15,4-3-48 16,17 1-16-16,34-29-21 15,-31 25-6-15,4 12-6 16,-2-4-2-16,-6 10-2 16,-8-3-1-16,-3 2 3 15,-5 3 0-15,-12 1 0 16,7 2-2-16,-15 0-2 16,-1 1-2-16,-2-5-1 15,-6 0-1-15,0-1-1 16,-1-2-1-16,4 2-1 15,0-3-1-15,10 1-1 0,2-2-1 16,6-5-1-16,0 1-1 16,3-4-4-16,1 1-1 15,0 0 0-15,0 0 1 16,14 0 2-16,2 1-1 16,32 9 1-16,-28-3 0 0,-6 3 1 15,5 4 2-15,-5-1 1 16,0 4 3-16,-9 4 0 15,3 2 0-15,-14 1 0 16,-4 2 0-16,-3 1 2 16,-13-1 1-16,4 0 0 15,-6-3 1-15,0-1 16 16,0 2 6-16,-1-8 9 16,2 3 1-16,-1-14-11 15,-1-1-5-15,-4-7-6 16,-1-10-2-16,3-3-2 15,-1-12-2-15,16-1-15 16,-3-2-28-16,5 1-61 16,11 5-36-16,-4 2-106 0,6 8-57 15,11 4 187 1</inkml:trace>
  <inkml:trace contextRef="#ctx0" brushRef="#br0" timeOffset="7547.991">17470 4052 659 0,'7'1'538'0,"-2"1"-270"15,0 3-82-15,-3 0-26 16,-8-5-42-16,3 9-16 0,-8-6-21 16,-1 9-14-16,-3 8-18 15,-4-6-6-15,-3 12-17 16,2-1-7-16,0-1-9 16,-3 4-1-16,5-1-5 15,3-1-1-15,2 3-1 16,4-3-1-16,3 2 0 15,4 3 0-15,7 1-1 16,0-3 1-16,5-9-1 16,-2 0 0-16,4-7-2 15,3-2-1-15,4-1 2 16,4-8 2-16,4-6 5 16,-1-1 3-16,14-8 1 15,-2-8 0-15,6 1-1 16,0-12 0-16,2-2 1 15,-6-3 2-15,-11-7 2 0,-3 2 1 16,-16-3 1-16,-5 7 0 16,-7 2-1-16,0 2-1 15,-15 6-4-15,-4 2-1 16,0 8-1-16,-4 7 0 16,1-6-1-16,5 3-2 15,-10 4-3-15,-6-2-2 0,5 9 0 16,-3 3-2-16,7 0 0 15,5 0-1-15,3 9-1 16,2-3 1-16,4 2-91 16,2 3-41-16,5-6-150 15,5 4-176-15,6 8 311 16</inkml:trace>
  <inkml:trace contextRef="#ctx0" brushRef="#br0" timeOffset="7999.119">18095 3687 479 0,'5'-14'372'0,"2"13"82"16,-7-8-121-16,3 8-101 15,-16-3-38-15,4 1-74 16,4 7-32-16,15 6-50 15,-10-4-10-15,-5 7-2 16,7 6 2-16,-23 3-9 16,16 8-4-16,-2 4-5 15,-14 0-5-15,11 1 3 16,1 1-1-16,-8-3-1 16,3-8 1-16,-1 1 0 15,1-4-1-15,5-6 5 16,0 1-18-16,1-8-77 15,1-5-47-15,0-3-138 16,4-1-167-16,6-5 290 16</inkml:trace>
  <inkml:trace contextRef="#ctx0" brushRef="#br0" timeOffset="8253.766">17883 3806 1036 0,'-5'-4'498'0,"3"2"-180"15,2 0-49-15,0 1-98 16,0 0-42-16,5-1-67 16,19 2-25-16,36 3-16 15,-28-1-4-15,6-1-8 16,-1 0-1-16,-7-1 6 15,-2 0-14-15,-5 0-90 16,-9-1-78-16,0 1 95 16</inkml:trace>
  <inkml:trace contextRef="#ctx0" brushRef="#br0" timeOffset="9503.666">18393 3987 141 0,'-1'-1'137'0,"0"0"40"16,0 0-3-16,0 0-27 15,0 0-13-15,0 0-13 16,0-1-3-16,-1 1-12 16,1 0-9-16,0 0-13 15,0 0-11-15,-1 0-22 16,-1 0-12-16,2 0-16 15,0 0-8-15,-1 0-11 16,1 0-6-16,0-1-2 16,0 1 3-16,0 0 9 15,0 0 10-15,1 1 14 0,0 0 3 16,26 11 1-16,33 2-3 16,-18-16-9-16,3-3-5 15,9 6-6-15,-9-3-1 16,-7-4 0-16,-8 5 1 15,-18-4 3-15,4 4 12 16,-13 2 14-16,3 3 1 16,-8-2-5-16,2-1-14 15,0 0-18-15,0 0-3 0,-10 15 0 16,-23 35 0-16,25-31 1 16,1 2-1-16,-5 2 1 15,-7-5-1-15,10 8 2 16,-4-2-1-16,3 4-1 15,2 4 1-15,-3-1-2 16,9 5 0-16,5 2 1 16,1 1-1-16,-5-3 1 15,-3-1-1-15,-6-12 2 16,-3-4-1-16,6-1 3 16,-9-5 0-16,3-1 2 15,0-2 0-15,-1-4 6 16,2-1 3-16,-4-3 2 15,4 0-1-15,-3-3-6 16,-1 2-4-16,4 0-4 0,-5 1-2 16,3 2-1-16,3-4 0 15,-2 2 0-15,4-1 0 16,-1-1 1-16,0 1 3 16,0 0 1-16,0 2 1 15,2-2-1-15,2-1-1 0,1-2 1 16,1-1 0-16,5 3 6 15,0-1-17-15,0 0-71 16,0 0-81-16,0 0 91 16</inkml:trace>
  <inkml:trace contextRef="#ctx0" brushRef="#br0" timeOffset="10346.227">19404 3936 405 0,'2'-3'273'15,"0"-3"26"-15,5 3-80 16,-6-6-50-16,7 9-12 16,-3-7-16-16,-6 1-7 15,4 5-11-15,-7-9-8 16,-2 10-22-16,6 3-12 0,-11 3-22 16,-5 2-7-16,-7 1-7 15,-7-3-3-15,2 3-9 16,-4 0-6-16,-7-1-13 15,-5 6-3-15,1-8-5 16,6 2-1-16,6 0-2 16,8-5 0-16,13 11-1 15,-13-10-1-15,7 3 0 16,2-2-1-16,-6-4-1 16,16 7-1-16,-3-4 0 15,5 4 0-15,-2 0 1 16,-5 7-1-16,6 0 0 15,-10 4 1-15,3-1 0 16,6 3 1-16,-4 4 0 16,-1-2 0-16,4 2 0 0,-4 2 0 15,0-2 2-15,0 2-1 16,-4 6 0-16,1-1 0 16,1-1 0-16,1 3 0 15,1-5 0-15,-1-4-1 16,3-3 1-16,1-3-1 15,-2-6 1-15,2 1 1 16,1-3-1-16,-1-5 0 16,6 1-1-16,0-5 0 0,2 0 0 15,-2-2-2-15,0 0 1 16,0 0 0-16,0 0 1 16,0 0 0-16,0 0 0 15,4 1-1-15,4 3 1 16,1-1-1-16,1 0 2 15,34 12 5-15,-27-14 3 16,5 1 5-16,7-1 2 16,-3-4 0-16,5-1-3 15,6 0-2-15,-5-5-5 16,-3 5 0-16,-10-4-2 16,-12 2 1-16,0 2-16 15,2-1-46-15,5 6-178 16,-1-1 157-16</inkml:trace>
  <inkml:trace contextRef="#ctx0" brushRef="#br0" timeOffset="11278.44">19776 4121 495 0,'3'-6'357'15,"-2"3"17"-15,7-4-129 16,0 2-39-16,-5 1-62 15,-1-1-25-15,-2 4-40 16,0 0-19-16,0 0-21 16,0 0-9-16,-1 1-11 15,0 0 0-15,-19 10-2 16,-30 25-2-16,24-13-7 16,0-2-2-16,-1 3-4 15,-1 3-1-15,3-1 0 16,1 1 0-16,9 7-1 15,3-3 0-15,2 3 0 16,7 5 1-16,-2-10 1 16,7-1-1-16,5-4 7 0,-1-6 2 15,7-1 5-15,-8-2 0 16,16-4 2-16,1-5 2 16,8-6 5-16,9-3 2 15,-6-11-1-15,1 1-4 16,-1-11-6-16,-1-4-1 15,-1-5-1-15,4-6 0 16,-7-3 1-16,0-1 0 0,-11 7 0 16,-4-2-1-16,-11 6-3 15,-7 3-3-15,-10 3-3 16,-5 10-2-16,-3 9-3 16,-3-6-2-16,5 6-1 15,-1 3-1-15,5 2 1 16,-1 4 0-16,2 6 0 15,1-7-1-15,0 4-2 16,2 2-8-16,4 2-53 16,4 2-30-16,3-1-90 15,5 4-59-15,1-3 160 16</inkml:trace>
  <inkml:trace contextRef="#ctx0" brushRef="#br0" timeOffset="11679.354">20295 4074 871 0,'-8'-10'461'0,"6"0"-125"0,-1 8-139 15,3 2-35-15,-6 1-54 16,5-1-16-16,0 0-42 16,0 0-15-16,-2 3-18 15,-10 15-4-15,-31 35-5 16,22-29 0-16,2 12-1 16,-3 1 2-16,1 2-1 15,8 8 1-15,-8-9-2 16,10 0-1-16,-5-9-1 15,-5-9 0-15,18 4 0 16,-7-4-1-16,3-4 1 16,1-1 0-16,-7-8-5 15,11 0-19-15,5-6-56 16,3-1-44-16,9-6-153 16,-3-5 172-16</inkml:trace>
  <inkml:trace contextRef="#ctx0" brushRef="#br0" timeOffset="11982.4">20611 4009 1606 0,'-12'12'504'0,"-2"4"-307"0,2 0-130 16,2 10-11-16,-5 0-14 15,-4 4-5-15,0 7-15 16,4-1-4-16,-5 7-7 16,4 1-3-16,-8-2-2 15,-5 7-1-15,15-6 0 16,-5-1 0-16,4-6-1 16,1-7 0-16,-5-5-16 15,6-6-27-15,1-2-93 16,6-3-67-16,-1-10-193 15,3-3 239-15</inkml:trace>
  <inkml:trace contextRef="#ctx0" brushRef="#br0" timeOffset="12269.206">20114 4300 744 0,'-6'-3'446'0,"11"-4"-42"15,5 4-93-15,9-2-100 16,1 0-35-16,10 5-42 16,1-2-22-16,0 4-35 15,1-2-13-15,6 6-23 16,-7-3-12-16,-1 0-16 15,-5 3-3-15,-12-10-12 16,9 4-25-16,-11 0-78 16,1-4-81-16,0 0 111 15</inkml:trace>
  <inkml:trace contextRef="#ctx0" brushRef="#br0" timeOffset="12594.282">20806 4015 790 0,'1'-6'473'16,"0"-2"-66"-16,6 2-139 16,5 5-42-16,3-1-65 15,5-1-24-15,-3 2-42 16,8 2-17-16,3 0-34 16,-6 4-15-16,-4-5-19 15,2 0 9-15,-4 0-54 16,2 0 214-16,17 5-142 15</inkml:trace>
  <inkml:trace contextRef="#ctx0" brushRef="#br0" timeOffset="13694.706">21298 3762 367 0,'-1'-1'292'0,"-1"-1"32"16,1 1-77-16,0 0-27 15,0 0-29-15,0 0-9 16,0 0-34-16,0 0-14 0,0 0-39 16,0 0-15-16,1 0-14 15,15-2-4-15,46-4-1 16,-21 3-7-16,7 1-18 16,-3 0-8-16,2 5-13 15,-4 0-5-15,-10 3-5 16,6 2-1-16,-9-1-1 15,-7 3-2-15,-6 1-1 16,-2 3 0-16,-2 5 0 16,-7 1 0-16,0 3 3 15,-6-2-1-15,-7 12 0 16,6 8-1-16,-6-3 1 16,-1 2 0-16,0-8-1 15,-1 1 0-15,1 2 0 16,2 1 0-16,-4-1 0 15,0-3 0-15,2 0 0 16,0 9 0-16,4 3 0 16,-3-3 0-16,-3 0 0 0,4-7-1 15,-3-9 1-15,1-2 1 16,2-4 0-16,-1-2-1 16,5 2 1-16,-1 0-1 15,-2-4 0-15,-1-3 1 0,-5-5-1 16,6 1 1-16,5 2 0 15,-5 1 0-15,4-2 0 16,-8-3 0-16,-2-2 2 16,5-3 0-16,-3 2 3 15,1-2 0-15,6-4 1 16,-12 3 0-16,0-4-4 16,-4 2-1-16,-14 1-1 15,6 2-1-15,-8 2 1 16,0-2 1-16,3 0-1 15,3 3 0-15,6-3-1 16,5 1 0-16,5-1-1 16,2 0 1-16,4 0-1 15,1 0-1-15,1 1 27 16,4 0-45-16,0 3-80 16,1-4-67-16,0 0 74 0</inkml:trace>
  <inkml:trace contextRef="#ctx0" brushRef="#br0" timeOffset="16252.159">13516 6003 391 0,'0'-1'233'16,"0"-1"-17"-16,0 1-37 16,0 0-47-16,0 0-13 15,0 0-15-15,0 0-4 16,0 0-12-16,0 0-8 16,0 0-21-16,0 0-12 0,0-1-15 15,0 1-5-15,0 1-2 16,0 0-1-16,0 0-5 15,0 0-1-15,-1 9-7 16,-3 9-2-16,-14 22-3 16,11-16 0-16,-10-7 0 15,1-5 1-15,8 4 2 16,-13-8 1-16,14-2 2 16,-2-1 0-16,5-7 1 15,1-4-4-15,6-1-14 16,0-2-10-16,6-3-20 15,10-5-7-15,0-4-6 16,7 2-1-16,-1-1 7 16,-1 5 6-16,-9 2 14 15,16 5 7-15,-8 1 5 0,8 8-1 16,3 4 1-16,-7 5 1 16,-4 9 2-16,-3 3 3 15,2 17 1-15,-20-6 3 16,-8 7 6-16,-12 0 3 15,-15-2 10-15,4 3 3 16,-6-2 4-16,1 2 0 16,-10-4-5-16,-12-3-3 15,0 2-5-15,-1-5-1 16,13-7 7-16,6-5 3 0,4-16 3 16,6-3-1-16,-1-9-6 15,9-5-4-15,12-6-12 16,-1-7-10-16,8-1-17 15,2 8-2-15,5-2 1 16,5 8 8-16,2 4 8 16,3-2 2-16,-3 7-3 15,6 3-1-15,6 5 2 16,-3 3 1-16,1 5 6 16,-5 3 2-16,-10 1 1 15,2 1 1-15,6-3 3 16,1 0-1-16,7-1 2 15,1-1 4-15,-3-3-38 16,-1-3-74-16,-1-6 70 0</inkml:trace>
  <inkml:trace contextRef="#ctx0" brushRef="#br0" timeOffset="16599.188">13943 6353 938 0,'-1'-1'488'0,"0"0"-143"16,-7-5-109-16,2 3-121 16,-2 1-40-16,-2 2-37 15,5 2-11-15,-7 5-12 16,-17 22-3-16,36-16-6 16,-13-3-1-16,9-3 0 15,-8-3 5-15,-5-4-36 0,8 2-41 16,-2-1-141-16,8-1 128 15</inkml:trace>
  <inkml:trace contextRef="#ctx0" brushRef="#br0" timeOffset="17470.166">14611 5997 759 0,'-2'-4'397'15,"0"0"-120"-15,0 1-105 0,2 2-33 16,0 0-47-16,0 0-15 16,0 0-16-16,-1 0-3 15,0 0-4-15,0 0 1 16,0-1 2-16,0 1-4 15,-10-5-11-15,-4-1-7 16,-30-8-14-16,24 16-5 16,-4 3-3-16,1 0-4 15,-9 4-5-15,-2 0 0 0,-5 2-4 16,1 1-1-16,18 5 0 16,-3 1-2-16,3 3 2 15,4 0 0-15,-7 1-1 16,7 1-1-16,10 0 0 15,0-3 0-15,3-2-3 16,4-1-3-16,4-6-4 16,12 8 1-16,4-7 2 15,0-2 5-15,-2-4 3 16,-7-10 2-16,11 0 2 16,11 0 0-16,11-10 0 15,5 0-1-15,-7-10-3 16,-6-5-2-16,-5-1 1 15,-5 0 2-15,-2 2 3 16,-3 1 2-16,-7 8 2 16,-3 3 0-16,-3 8-3 15,-6 3 1-15,-4 3-8 0,-3 4-3 16,4-1-1-16,0 0 1 16,-3 5 6-16,-6 14 2 15,-33 44 3-15,28-26 0 16,-2 7 1-16,3 7 0 15,-2-9 0-15,-1 3 1 16,-2-7 0-16,-6-4 0 16,12 0 0-16,-9-5-1 0,9-4-1 15,3-5 0-15,-1-5 0 16,8-1 2-16,0-5 0 16,5-6 7-16,2-8-23 15,0-8-38-15,11-9 167 16,3-1-112-16</inkml:trace>
  <inkml:trace contextRef="#ctx0" brushRef="#br0" timeOffset="18284.268">15155 6170 492 0,'60'-19'318'16,"-47"19"-28"-16,-8-1-68 15,-2-1-25-15,9 2-32 16,-11-3-11-16,14 9-32 15,-4-3-16-15,-21-2-38 16,8 4-6-16,-14 3-34 16,-3 7-3-16,5 7-4 15,1 7-13-15,-13-9 7 16,-3 7-4-16,-4-5-2 16,-7-1 0-16,4 1-3 15,2-2 1-15,3-4 0 16,3 0 0-16,-1-4 0 15,4-3-1-15,4-3 0 16,1-4-10-16,0-3-46 16,16 0-35-16,2-2-144 0,8 1-102 15,-6 1 208-15</inkml:trace>
  <inkml:trace contextRef="#ctx0" brushRef="#br0" timeOffset="18589.392">15092 6132 952 0,'-2'-6'445'0,"-3"6"-182"16,-2 9-50-16,1 2-75 15,-2-1-23-15,3 7-37 16,2-2-22-16,1-2-19 15,5 13 0-15,5-2 0 16,-2 1-1-16,5 2-6 16,-4-11-8-16,2 3-12 15,2-4-1-15,-1 0-2 16,4-1-1-16,-1-3-14 16,0 1-40-16,-3-7-121 15,-2 1-85-15,-1-6 146 0</inkml:trace>
  <inkml:trace contextRef="#ctx0" brushRef="#br0" timeOffset="18985.648">15814 5949 992 0,'0'-10'498'0,"0"5"-150"16,-6-4-84-16,9 6-98 16,-12 3-44-16,9 6-61 15,-6 4-26-15,-11 8-25 16,8 8-2-16,-1 6 0 15,-4 5 0-15,2 7 0 16,4-1 0-16,-14 3-1 16,9-5 0-16,-2-5-1 15,-5-2-1-15,5-10 0 0,1 3 1 16,6-9-1-16,-1-3 4 16,4-7-32-16,-2-4 4 15,5-2-88-15,-1-3-63 16,5-10-196-16,9 0 216 15</inkml:trace>
  <inkml:trace contextRef="#ctx0" brushRef="#br0" timeOffset="19437.02">16212 5901 1207 0,'4'0'510'0,"-21"5"-280"16,9 5-56-16,-6 7-43 16,1 2-16-16,-4 6-26 15,-8 4-20-15,-2 10-29 16,-7 3-13-16,5 6-12 16,1-2-4-16,7-3-2 15,2-4-2-15,7-7-2 16,3-1-1-16,3-10 0 15,1 0-1-15,5-4-2 16,1-5-1-16,9-2-2 16,-3-6 0-16,9-5 2 15,3-4 2-15,4-9 3 0,12 0 0 16,7-2-5-16,4-5-1 16,6-8-1-16,-16-1 2 15,-6-8 2-15,-9 5 3 16,-12-8 4-16,10 0 2 15,-15 2-1-15,-5-5 0 0,-14 10-2 16,-3 5-4-16,-9 3-4 16,6 6-1-16,-8 8-5 15,-6 3 2-15,-2 9-24 16,-3 0-37-16,10 7 228 16,-9 4-145-16</inkml:trace>
  <inkml:trace contextRef="#ctx0" brushRef="#br0" timeOffset="20245.107">16518 5742 524 0,'-1'-2'343'0,"2"3"-13"0,1-2-119 15,-2 0-42-15,0 0-50 16,0 0-18-16,0 1-22 15,0 0-2-15,0 0-4 16,3 1 1-16,20 3-9 16,27 4-1-16,-26-9 3 15,0 0-3-15,3 3-10 16,2 4-8-16,0-2-21 16,2 0-7-16,-7 0-8 15,-3-8-1-15,-8 3-2 16,1 0 1-16,-11-7-22 15,3 7-41-15,-3 0-113 16,-3-2-84-16,0 3 148 0</inkml:trace>
  <inkml:trace contextRef="#ctx0" brushRef="#br0" timeOffset="20733.34">17248 5513 615 0,'-8'-7'332'16,"8"4"-86"-16,-4-2-63 15,-5 1-21-15,9 2-24 16,-3 1-9-16,3 1-27 16,0 0-9-16,0 0-24 15,0 0-12-15,0 0-9 16,0 10-5-16,-5 8-5 0,-24 32-2 15,18-23-13-15,0 5-6 16,-4-2-6-16,13 0-3 16,-1 5-2-16,-2-12 0 15,1 6 0-15,4 0 1 16,-15-20 1-16,8 4 0 16,0-9 3-16,-11-12-10 0,15 7-42 15,8 2-34-15,-7-11-113 16,4-4-112-16,14-15 194 15</inkml:trace>
  <inkml:trace contextRef="#ctx0" brushRef="#br0" timeOffset="21499.313">17674 5464 710 0,'7'0'386'16,"-7"1"-97"-16,0 1-93 15,0-2-31-15,0 0-23 0,0 0-4 16,0 0-9-16,0 0-5 16,0 0-22-16,-2 0-15 15,1 0-27-15,-15 2-10 16,-18 7-16-16,12-9-6 15,-3 1-10-15,6 0-4 16,-19-1-7-16,15 0-1 16,3 4-3-16,5 1-2 15,4 0-1-15,0-1-2 16,4-1 1-16,-1-1 0 0,2 4 0 16,3-1 0-16,-1 3 0 15,0 2 0-15,0 0 1 16,-2 0 0-16,0 0 0 15,5 0 0-15,-1-1 0 16,-3 1 0-16,2 0 1 16,-5 0-1-16,3 0 1 15,2 2 0-15,1-7-1 16,-1 3 0-16,1-4-1 16,2-4-2-16,0 4-2 15,0-4-1-15,0-1-2 16,0 1-2-16,0-1-3 15,11-2-4-15,6-4-10 16,28-14-5-16,-23 11 2 16,6 2 2-16,4 4 14 15,1 1 8-15,-2 2 4 0,-6 5-2 16,-4 4-2-16,-9-1 0 16,-10 6-1-16,9-1 3 15,-9 9 4-15,5 1 0 16,-3 6 1-16,-7 0 2 0,-8-12 1 15,-1 6 0-15,4-7 3 16,-1-2 2-16,1 4 11 16,-11-7 6-16,-14-3 8 15,-1 5 3-15,-7-12-5 16,2 2-4-16,8-5-6 16,-1-8-3-16,7 2-5 15,4-2-2-15,1-5-8 16,-1 2-3-16,8 6-7 15,2-3-17-15,9 10-113 16,5 2-19-16,9-1 82 16</inkml:trace>
  <inkml:trace contextRef="#ctx0" brushRef="#br0" timeOffset="23270.125">17941 6253 530 0,'-1'-1'263'16,"0"0"-79"-16,0 0-33 15,0 0-39-15,1-2-9 0,0 2-2 16,0-1 9-16,0 1 5 16,0 0 0-16,0-2-12 15,0 2-11-15,0 0-15 16,0 0-10-16,0 0-14 15,0-1-3-15,0 1-6 16,7-3-2-16,14-3-11 16,33-1-6-16,-20 9-11 15,-7-9-3-15,6-2-5 16,2-2-1-16,7 1-1 16,7 9 0-16,-9-1 1 15,-6 1 1-15,-13-2 1 16,-6-3 0-16,-4-1 0 15,-3 5 0-15,-5-3-1 16,0 4-9-16,-5 3-62 16,2-1-42-16,-1 0-161 15,0 0 163-15</inkml:trace>
  <inkml:trace contextRef="#ctx0" brushRef="#br0" timeOffset="23683.07">17892 6385 960 0,'-6'-4'457'0,"6"0"-173"16,0 3-42-16,9-2-74 15,0 0-17-15,7 3-21 16,3-2-6-16,5 2-11 16,7 1-5-16,5-1-18 15,5 0-12-15,-9 0-21 0,4 1-9 16,-4 1-19-16,0-2-8 15,4 0-9-15,-5-5-2 16,-1 0-2 0,-6-3-1-16,1-2-1 0,-4 1-1 15,-2 1-33-15,-3-1-21 16,-5 2-95-16,0-1-24 16,-2 8 101-16</inkml:trace>
  <inkml:trace contextRef="#ctx0" brushRef="#br0" timeOffset="25583.888">19761 6002 628 0,'7'-9'327'16,"2"4"-65"-16,-2-3-25 15,-3 1-34-15,1 2-13 0,-2 0-26 16,-1 4-9-16,-2 0-20 16,-1 0-19-16,0 1-41 15,0 0-23-15,-1 0-33 16,1 0-7-16,-16 5-6 16,-34 41 0-16,21-18-2 15,-10 1 0-15,4 12-1 16,-11-4 0-16,2 4 1 15,-1-4 0-15,-3-9-1 16,5 1 1-16,5-11-1 16,9 1-1-16,11-7 1 15,4-1-2-15,9-3 0 16,1-3 1-16,3-3-19 16,2-1-27-16,0-1-85 15,0-1-65-15,0 0-233 0,0 0 269 16</inkml:trace>
  <inkml:trace contextRef="#ctx0" brushRef="#br0" timeOffset="25963.544">19446 5940 985 0,'-2'-4'463'0,"2"2"-192"16,-5 2-53-16,4 0-74 15,0 0-30-15,-1 0-32 16,1 0-19-16,0 7-13 16,1 11-2-16,7 35 2 15,-7-24-2-15,5 5-6 16,10 7-6-16,-6-3-10 15,6 2-3-15,6 2-5 16,-1-6-2-16,8-1-4 16,-7-6-2-16,-13-4-2 15,9-8-1-15,-8 2 1 16,0-3 0-16,1-7 7 0,-8-1-13 16,-4-7-62-16,9 1-36 15,-5-8-172-15,0-2 166 16</inkml:trace>
  <inkml:trace contextRef="#ctx0" brushRef="#br0" timeOffset="28936.254">20011 5542 325 0,'-1'0'252'16,"0"0"40"-16,0 0-75 15,0 0-81-15,0 0-30 0,0 0-31 16,0 0-8-16,0 0-12 16,-1 0 3-16,2 0 3 15,0 0 1-15,0 0 7 16,0 0-2-16,-1 0 0 16,1-1-1-16,0 0-7 15,10-2-4-15,14-3-11 16,33-11-6-16,-20 9-10 15,0 1-4-15,-7 2-3 16,0-1-1-16,-6 3-6 16,-4 2-2-16,-5 3-7 15,-6 2-5-15,-5 3 3 16,-2 0 1-16,-5 6 4 16,-5 2 3-16,-7 7-1 15,-6 1-1-15,-5 2-2 0,-4 7 0 16,-3-2 0-16,0 5 0 15,-7-7 0-15,14-7-1 16,4 0 1-16,1-12 0 16,16 3 1-16,-21-7 1 15,11-3 0-15,-2 0 0 16,0-4-2-16,17 4-1 16,-6-4-1-16,3 0-1 15,3 2-1-15,-1 0 1 16,1 0-2-16,0 0 2 0,0 0-1 15,0 0 1-15,0 0 1 16,1 0 2-16,8 1 9 16,-9-2 7-16,11-1 15 15,-3 2 5-15,12 3 0 16,36 12-3-16,-17-15-8 16,8-3-2-16,-2 1-3 15,1-2-2-15,-5 2-5 16,-2 9-2-16,-5-5-6 15,0 7 0-15,-7-3-1 16,-3-7 0-16,-11-1-1 16,2-7-1-16,-1 5-1 15,-12-1 3-15,1-1-25 16,-3 6-35-16,-2-7-143 16,8 5 124-16</inkml:trace>
  <inkml:trace contextRef="#ctx0" brushRef="#br0" timeOffset="32640.778">13561 7870 443 0,'4'-11'298'16,"-2"9"-7"-16,7-4-60 15,-2-1-20-15,0 0-22 16,3 0-12-16,-17 5-21 16,7-6-5-16,-3 5-17 15,-6 3-18-15,15-4-42 16,-6 8-23-16,-6 7-34 0,6 2-8 15,-11 16-2-15,-6 1 0 16,-1 8 3 0,-11-1-1-16,-10-1 1 0,-4 4-1 15,-4-7-1-15,13 1 0 16,-1-7-2-16,2-1 1 16,6-6-1-16,-3 0 0 15,9-7 0-15,7-3-1 16,3-4-1-16,0-6 3 0,7-1-26 15,4-1-24-15,0-7-86 16,3 0-74-16,0-3 126 16</inkml:trace>
  <inkml:trace contextRef="#ctx0" brushRef="#br0" timeOffset="33023.7">13347 7789 829 0,'-4'-6'422'15,"0"0"-123"-15,-2 4-85 16,2 4-79-16,6 5-32 15,-2 7-37-15,7 9-12 16,-10 5-13-16,2 6 2 16,5 6 5-16,-9-7 1 15,10 6-4-15,-4-6-3 16,6-7-5-16,5 5-5 16,4-8-8-16,2-1-3 0,-1-3-8 15,-9-4-2-15,8 0-3 16,-7-2 0-16,-1 0 3 15,7-3 3-15,-4-8-67 16,2 2-51-16,-1-7-163 16,-4-3 155-16</inkml:trace>
  <inkml:trace contextRef="#ctx0" brushRef="#br0" timeOffset="33524.019">14039 7841 811 0,'-10'-4'399'0,"5"2"-132"16,2 1-40-16,1 0-61 15,-1 0-26-15,2 0-41 16,0 0-20-16,0 0-25 16,1 0-6-16,0-1 4 15,0 1 8-15,19 1 2 16,35 4 0-16,-15 2-8 16,9-6-8-16,-10 1-12 15,-3-1-7-15,-6-2-12 16,-2 2-3-16,-9-2-2 15,-4 1-1-15,-7-1 4 0,6 1-12 16,-6-3-57-16,-7 2-52 16,12-2-177-16,-23-1 177 15</inkml:trace>
  <inkml:trace contextRef="#ctx0" brushRef="#br0" timeOffset="33891.469">13958 8057 764 0,'-2'-9'418'0,"6"13"-87"16,1-11-64-16,3 1-65 16,2-1-24-16,1-8-20 15,6 11-14-15,-2-4-31 16,6 8-15-16,-4-1-23 0,3-5-12 16,9 12-18-16,5-1-8 15,-3 0-13-15,4 2-5 16,-16-11-8-16,-1-3-3 15,-2 5 4-15,0 2-13 16,1 1-55-16,-14-5-51 16,7-4 60-16</inkml:trace>
  <inkml:trace contextRef="#ctx0" brushRef="#br0" timeOffset="35058.288">15293 7555 880 0,'6'-4'447'0,"-11"-2"-127"16,4 3-48-16,-6 3-94 15,0-1-31-15,7 4-59 16,-3 0-15-16,-1 3-15 0,3-6-6 15,-1 0-6-15,-16 7-5 16,-41 12-11-16,26-12-6 16,4-1-8-16,-14-6-3 15,15 6-6-15,-1 1-1 16,5-3-2 0,3 0 0-16,0 3-1 0,1-9 0 15,2 5-1-15,5-1 0 16,6 0 0-16,-4 0 0 15,8 4-1-15,-7-2-1 0,3 2-1 16,7 3-1-16,-7 0 1 16,8 6 0-16,-3 1 1 15,2 0-1-15,-1 4 1 16,-6-5 0-16,7 9 0 16,-8 0 0-16,-1 3 1 15,5 3-1-15,-14-2 1 16,12 5 0-16,5 2-1 15,-13-8 1-15,14 0 0 16,-9-3 0-16,1-5 0 16,3 4 0-16,-11-8 0 15,8-1-1-15,-9-4 1 16,6-1 1-16,7 2-1 16,-4-1 0-16,16-1-1 15,-7-2 0-15,-1-2 0 0,7-1-1 16,-14-1 0-16,3 2-1 15,12 3 0-15,-12-3 0 16,22 5 0-16,-7-4 0 16,-10 0 0-16,9-1 1 15,-11-4-1-15,12 3 0 16,4-4 1-16,-5 0 1 16,11-1 4-16,-3-4 5 15,9 1 5-15,1-3-1 16,-6 2-3-16,3-2-2 0,-3 2-4 15,-1 0-1-15,1 0-1 16,-17 1 1-16,9-1-1 16,0 2 0-16,-5 0-2 15,11 2-20-15,-16-2-65 16,1 2-52-16,0-1-165 16,6 0 186-16</inkml:trace>
  <inkml:trace contextRef="#ctx0" brushRef="#br0" timeOffset="35659.329">15549 7609 429 0,'4'2'324'0,"0"-4"63"16,-2-3-82-16,-2 5-94 15,0-1-25-15,0 1-52 16,0 0-19-16,-1 1-23 15,-3 20-14-15,-9 24-13 0,-1-20-4 16,2 2-13-16,0 4-7 16,-4 0-15-16,0 1-6 15,3 3-10-15,-5-3-2 16,2 3-2-16,-1-5-1 16,-3-5 1-16,1-1 0 15,5-5-1-15,4-1 0 16,-4-9-1-16,1-1 2 15,5-4-26-15,6-3-16 0,3 4-58 16,5-5-44-16,-6-1-107 16,0 0-119-16,7-4 234 15</inkml:trace>
  <inkml:trace contextRef="#ctx0" brushRef="#br0" timeOffset="36007.305">15922 7532 963 0,'0'0'536'16,"0"0"-134"-16,-1 3-187 0,0-3-53 15,0 0-70-15,-3 17-11 16,-15 30-12-16,8-25-9 15,-2 4-14-15,-5-4-7 16,5 11-8-16,-3-4-2 16,-1 7-9-16,-2-1-3 15,-2 4-5-15,8 1-4 16,-7-5-1-16,9 5-1 16,-10-14-2-16,4 1 1 15,3-2-1-15,-9-9-1 0,9-1-3 16,-10-8-16-16,9-5-63 15,6 3-52-15,4-4-134 16,0-1 159-16</inkml:trace>
  <inkml:trace contextRef="#ctx0" brushRef="#br0" timeOffset="36306.464">15488 7818 1006 0,'-4'-1'549'0,"2"-2"-142"16,2 0-131-16,-1 2-53 16,1 0-92-16,0 0-30 15,0 0-51-15,8 0-7 16,20 0-5-16,48 2-6 15,-36 4-6-15,2 1-1 16,-7-4-4-16,-9-2-4 16,-4 0-4-16,4 0-3 0,-8-3 5 15,-2-1-15-15,2-2-63 16,-7-3-69-16,3 1 75 16</inkml:trace>
  <inkml:trace contextRef="#ctx0" brushRef="#br0" timeOffset="37041.559">15887 8073 459 0,'-2'-3'331'16,"2"3"39"-16,-4 0-89 15,3 0-43-15,1-2-21 16,0 1-6-16,0 0-16 16,0 0-45-16,8-1-22 15,9-1-44-15,29-13-19 16,-30 9-26-16,3 0-6 15,2-1-12-15,-4 1-3 0,-5 9-7 16,-2 2-3-16,-5 4-3 16,-2 1 1-16,-1 1-1 15,-7 2 2-15,-7 4 0 16,-2 2-2-16,-4-3 1 16,0 0-2-16,1-3 1 15,-1 1-1-15,-4-1 0 16,1-2 0-16,2-2-1 15,-2-3-1-15,10-2 1 16,3-2 0-16,7-2-2 16,1-2-1-16,7 3-3 15,-7-1-2-15,0 1-1 16,0 0 1-16,13 0 3 16,5 0 0-16,31 9 1 15,-32-1 0-15,1 2 1 16,-6 1-1-16,-4 5 1 0,3 2 0 15,-7 5 0-15,2 3 2 16,-5 4 0-16,-4 4 0 16,-5-5 1-16,-4-5 0 15,-6-4 1-15,-2-4-1 16,-4 5 2-16,-4-1 1 0,-4-8 1 16,-3 4 2-1,2-9-1-15,8 2 1 0,2-2-1 16,3-7-1-16,7 1 1 15,-10-5 0-15,4-5 1 16,-4-2-1-16,-3-9-20 16,6-3-21-16,-3-7-96 15,9-5-55-15,1 3-239 16,2 1 264-16</inkml:trace>
  <inkml:trace contextRef="#ctx0" brushRef="#br0" timeOffset="38222.236">16404 7668 433 0,'37'-32'280'16,"-26"28"-16"-16,1 0-55 15,5 4-17-15,-6-3-13 16,0 2-13-16,1 1-14 16,-7-3-17-16,-2 3-30 15,0 4-5-15,-8-1-30 16,4-3-8-16,0 0-9 16,-3 15-13-16,-16 9-13 15,-28 28-5-15,27-24-11 16,-5-2-3-16,-3 1-3 0,0 1-1 15,0 0-2-15,14 5 0 16,2 2-1-16,2-6 1 16,4 1 0-16,-7-10-1 15,6-6 0-15,17 11 0 16,2-11 0-16,4 3 2 16,7-3 2-16,-10-11 0 0,9 3 2 15,3 1-1-15,1-1 1 16,2-2 3-16,-3-6 4 15,0-10 1-15,2-2 1 16,5-5-1-16,2-6-2 16,2 4-1-16,-4-13 0 15,-6-2 1-15,-8-2-1 16,-3-5 0-16,-2 4 0 16,-1 0 0-16,-6 4-1 15,-3 1-1-15,-9 7-6 16,1 3-2-16,-8 8-2 15,-4 0-2-15,-1 8-1 16,-10-2 1-16,1 4-1 16,4 6 1-16,-4 0 1 15,10 1-2-15,5 1 0 16,-1 0-3-16,6 0 2 0,-2 4-26 16,8 4-61-16,-2 0-37 15,-6 2-108-15,12-1-47 16,-1-1 182-16</inkml:trace>
  <inkml:trace contextRef="#ctx0" brushRef="#br0" timeOffset="38623.734">17156 7247 992 0,'8'-10'519'16,"-18"1"-152"-16,6 6-160 15,-1 0-38-15,-11 0-77 16,18 6-23-16,-4 4-39 15,-3 3-14-15,2 8 5 0,-7 1 3 16,-1 7 3-16,0 5-1 16,1 6-11-16,-6 6-2 15,1-4-6-15,-5-4-1 16,6-8 0-16,-3-5-1 16,11 1 1-16,-3-4-1 15,4-4 2-15,1-2 3 16,-2-8-36-16,0-4-26 15,4 4-74-15,0-7-71 16,1 1-227-16,0 0 272 0</inkml:trace>
  <inkml:trace contextRef="#ctx0" brushRef="#br0" timeOffset="38883.082">16926 7389 850 0,'-10'-2'475'0,"11"-1"-74"15,3 0-74-15,2-1-102 16,5-2-44-16,2 5-59 16,2 0-24-16,14 7-30 15,1 0-13-15,3-2-25 0,5 2-8 16,-16-6-9-16,11 0-5 15,-14 0-6-15,1 0-19 16,1-2-99-16,-6-1-65 16,10-4 103-16</inkml:trace>
  <inkml:trace contextRef="#ctx0" brushRef="#br0" timeOffset="40071.324">17425 7535 694 0,'-36'-17'404'0,"35"6"-133"15,1 4-50-15,0-4-107 16,3-1-1-16,-4 8 15 16,-1-1 0-16,2 5-87 15,-1 0 40-15,1-1 21 16,0 0-27-16,0 0 24 15,2 1-36-15,19 0-15 0,33 3 11 16,-10 6-45 0,-4-1-5-16,-1 5-1 0,6 0-1 15,-14 0-2-15,2 2 0 16,-3 0 1-16,-14-2 2 16,-6-4 2-16,-7-5 2 15,-4-5 2-15,3 1 2 16,-2 0-1-16,0 0-1 15,0 0-6-15,0 0-4 0,-1 0-5 16,0 0-1-16,-5 14-1 16,1 8 1-16,-8 34 0 15,5-26 1-15,5 5 1 16,-15-3 0-16,5 7 1 16,4 3 1-16,-5 1-1 15,9-5 0-15,-1 2 0 16,3-5 0-16,-18-7 1 15,6 5-1-15,1-4 0 16,-1-6 1-16,13-1-1 16,-11-6 1-16,6-9-18 15,3-1 49-15,-2-7 23 16,8 0 8-16,-10-5 25 16,-1-1-48-16,6 5-25 15,2-2-7-15,1 5-9 16,0-1-2-16,0 0 2 0,-1 0 0 15,0 0 5-15,0 0 0 16,-8 2-1-16,-5 0-1 16,-29 8-3-16,32-6 0 15,-4 3 0-15,-2-3 0 16,2 4 0-16,2-4 1 16,-1-1 1-16,3 2 0 0,-1-4-1 15,0 1 0-15,5-1 1 16,-2-4-2-16,3-1 1 15,-3 2 0-15,-9-7-1 16,4 4 1-16,-2-4-5 16,-1-1-6-16,9 5-11 15,-2-1-10-15,3 6-25 16,4 0-20-16,-3 5-84 16,6 0-41-16,11 1 123 15</inkml:trace>
  <inkml:trace contextRef="#ctx0" brushRef="#br0" timeOffset="40873.26">18280 7747 495 0,'-32'6'370'15,"32"-5"24"-15,-3-1-117 16,5-3-29-16,-2 2-64 15,0 0-21-15,0 0-39 16,0 0-16-16,20-7-10 16,33-9-7-16,-18 17-17 15,2-2-6-15,16 2-14 16,2 0-10-16,-9-2-16 16,-4 3-9-16,-20-1-10 15,0 3 0-15,-6 0-2 16,2-2 5-16,-7 0-43 15,-9-2-18-15,-4 1-103 0,-4 1-89 16,5-1 159-16</inkml:trace>
  <inkml:trace contextRef="#ctx0" brushRef="#br0" timeOffset="41206.596">18190 7962 831 0,'-3'0'449'16,"3"2"-116"-16,-1-2-102 15,1 0-33-15,2 0-23 16,20 6 1-16,34 8-16 15,-31-15-5-15,7 2-20 16,-3-2-18-16,10-3-28 16,4 4-16-16,2 2-31 15,-5 2-11-15,-16 3-16 16,0-7-4-16,-6 5-5 16,1-5 3-16,-5-5-30 15,-11-1 1-15,0-2 234 0,13 3-175 16</inkml:trace>
  <inkml:trace contextRef="#ctx0" brushRef="#br0" timeOffset="68863.497">19625 7620 279 0,'5'0'173'0,"0"-2"-3"16,1 4-22-16,0-5-14 16,-6-3-7-16,3 6 0 0,0-7-4 15,4 7-6-15,-2-2-5 16,2 1-11-16,-5-1-9 15,-2-4-19-15,1 6-8 16,-1 0-8-16,0 0-2 16,0 0-2-16,-1 0-1 15,0 0-3-15,0 1-1 16,-2 6 1-16,0-5-1 16,1 7-4-16,-19-3-3 0,-32 26-8 15,33-26-3-15,-7-5-8 16,7 0-5-16,-11-1-5 15,-5 1-4-15,-2 1-4 16,2 3-1-16,14-1-1 16,7 0-2-16,6-2 0 15,-3 2-2-15,8-4-2 16,-1 3 0-16,2-2 2 16,3-1 1-16,0-1 2 15,0 1 1 1,0 0 0-16,0 0-1 0,0-1-1 15,4 1 1-15,6 0-1 16,-10 0 1-16,0 0 0 16,3 1-1-16,-3-1 1 15,0 1 0-15,4 8 0 16,-4 1 0-16,-2 1 0 0,-12 27 1 16,3-23-1-16,1 1 0 15,2-3 0-15,-2 1-1 16,2-2 1-16,0-4 0 15,2 2 0-15,5 1 0 16,-2-6-1-16,0-2-1 16,-1-2 1-16,-3-6 0 15,7-1 1-15,4 0 2 0,4-3-5 16,4-3-1-16,-2-1-3 16,-1 2-2-16,6-2-2 15,4 6-2-15,4 0 0 16,0 0 1-16,0 5 3 15,1 2 1-15,-1 2 2 16,-5 6-1-16,-3 4 0 16,-9 2 1-16,1 10 2 15,-3 1 0-15,-4 10 2 16,2 4 0-16,-7-3 0 16,1-1-1-16,-7-6 1 15,-3-1 1-15,-7-5 1 16,-2 2 0-16,-5-8 3 15,-3 0 0-15,2-4 1 16,-1-5 1-16,0-3 0 16,5-1 0-16,-9-8 2 0,-3-6-1 15,13-2 0-15,-8-5-2 16,12 0-4-16,7 2-1 16,-3 2-1-16,4-1-7 15,4 5-25-15,5-4-26 16,3 4-82-16,3 8-64 0,5-8-364 15,11 15 375-15</inkml:trace>
  <inkml:trace contextRef="#ctx0" brushRef="#br0" timeOffset="69238.088">19718 8062 1097 0,'-1'-1'532'16,"0"0"-214"-16,0 0-66 16,-1-1-114-16,-2 1-45 15,-1 0-46-15,0 2-17 16,3 0-18-16,-1 18-3 16,-28 26-3-16,28-30 0 15,-6-4-2-15,8 2-1 0,-3-2 3 16,-3-4 1-16,3-2-97 15,-1 0-93-15,5-3 114 16</inkml:trace>
  <inkml:trace contextRef="#ctx0" brushRef="#br0" timeOffset="70378.786">20148 7681 485 0,'-34'-12'247'0,"33"10"-70"0,-1-1-15 16,0 0-28-16,1 2-9 16,0 1 0-16,-1 0-1 15,1 0-1-15,0 0-8 16,0 0-21-16,0 0-8 16,0 0-18-16,-6 2-9 15,6-2-18-15,0 0-9 16,1 0-13-16,8 1-1 15,18-2-4-15,33-2-3 16,-25-1-4-16,-2-1-2 0,-4 2-1 16,3 1 0-16,-7 4-2 15,-3-1 1-15,-5 5 0 16,-11-1 0-16,-4 5 11 16,-3 2 5-16,-8 1 7 15,-2 0 2-15,-10 1-9 16,-2 1-5-16,1 1-6 15,0 0-2-15,1-6-1 16,0 0-1-16,0-7 0 16,2 2-2-16,6 0 0 15,4-3-2-15,7 3-1 16,-2-5-1-16,5-2-2 16,0 1 1-16,0-1 0 15,0 1 2-15,5-1 1 16,10-1-2-16,25-6 2 0,-17 9-1 15,-2 1 0-15,-3 4 1 16,0 2-1-16,-1 5 0 16,-4 3 1-16,4 1-1 15,-4 10 1-15,-5-3 1 16,-3 5 0-16,-3 4 0 16,-6-7 2-16,-6 0 0 0,-3-1 3 15,-4-7 3-15,-3 0 4 16,-2 0 3-16,-3-1 5 15,-3-4 1-15,-5-3-2 16,4-4-1-16,-2-4-3 16,-5-2-1-16,12-6-2 15,-1 1-1-15,3-3-3 16,10 1-4-16,-2 1-3 16,8-2-2-16,4-1-4 15,-9 1-4-15,2 2-29 16,-6-3-17-16,6 3-80 15,9-3-58-15,9 7-278 16,8 2 302-16</inkml:trace>
  <inkml:trace contextRef="#ctx0" brushRef="#br0" timeOffset="71210.779">20986 7698 427 0,'6'-5'263'0,"0"-2"-2"16,1 3-30-16,-4 1-40 16,-3-4-4-16,6 7-2 15,-6-4-10-15,-1 0-19 16,-2 1-9-16,2 2-32 16,0 0-15-16,-1 0-25 15,-6-1-13-15,-7-2-14 16,-19-1-3-16,13 3-9 15,-6-3-5-15,1 0-9 16,-9 1-6-16,2-1-6 0,6 4-3 16,-3 1-3-16,3 2-2 15,-3 6-1-15,-1-4-1 16,0 5 0-16,8 3 0 16,4 0-1-16,0 2-1 15,7-2-1-15,-6-4-1 16,10 3-2-16,17 3-3 0,3 2 1 15,-2-5 0 1,8 2 2-16,-3-4 5 0,9-2 1 16,10 3 0-16,1-6 0 15,-2-3 0-15,5-1 0 16,3-5 0-16,0-4 2 16,4-2 1-16,-3-5 0 15,-2-5 0-15,-6-1-1 16,-16-2-1-16,-2 3 0 15,-5 4 0-15,-8 2-1 16,12 9-1-16,-13-1-2 16,-7 7-2-16,-8 7-2 15,-5-1 2-15,0 11 2 16,8 0 2-16,-1 3 1 16,0 6-1-16,-6 3 0 15,3 5 1-15,-1 1 0 0,-3 0 1 16,6 5-1-16,-9-7 1 15,10 4 0-15,2-3-1 16,-2-4 1-16,2-1-1 16,-3-4 1-16,1-2 1 15,-4-5-1-15,4 0 1 0,1-7 0 16,2-4 14 0,2-3-48-16,1-4-53 0,1-2-139 15,4-2-41-15,0 3 151 16</inkml:trace>
  <inkml:trace contextRef="#ctx0" brushRef="#br0" timeOffset="71918.289">21777 7771 634 0,'3'2'425'0,"1"-2"-13"0,-3 5-133 15,-2-5-23-15,0 0-77 16,0 0-29-16,-4 7-59 16,2 9-24-16,-41 31-20 15,22-24-7-15,-1 1-14 16,-3 3-6-16,-8 0-7 16,3-2-3-16,-9 6-2 15,-2-10-2-15,8-2-1 16,1-4-1-16,12-7-1 15,-1 3-1-15,2-3-1 16,2-2 8-16,3-2-64 16,9-1-43-16,7-3-155 15,5-3-37-15,12-6 174 16,-3-2-69-16</inkml:trace>
  <inkml:trace contextRef="#ctx0" brushRef="#br0" timeOffset="72195.435">21565 7806 904 0,'-8'-1'494'0,"3"1"-139"16,-1 3-128-16,-4 5-48 16,12 10-79-16,-6-1-19 15,6 6-35-15,9 3-10 0,-6-3-13 16,3 4-4-16,1 2-1 15,-1-1 0-15,-3-4 0 16,3 2-2-16,1-1-3 16,-5-7-2-16,6 3-4 15,0-6-1-15,-3-7-1 16,3 0 8-16,2-8-56 16,1-4-54-16,9-9 63 15</inkml:trace>
  <inkml:trace contextRef="#ctx0" brushRef="#br0" timeOffset="72910.511">22381 7610 556 0,'10'-11'352'0,"-1"0"-42"16,-3 8-73-16,-3 3-34 0,2 0-65 15,3 7-12-15,-9 5-26 16,2 6-3-16,-13 6-4 16,9 2-7-16,-4 5-24 15,-15 2-7-15,11 5-14 16,-10 1-10-16,-4 4-15 16,8-5-4-16,-4 1-4 15,-3-8-2-15,7-1-1 16,8 2-1-16,-5-13 0 15,8 6-1-15,-2-11-1 16,-2-7 4-16,4 1-48 16,2-5-40-16,4-2-96 15,4-1-101-15,-4-1 179 16</inkml:trace>
  <inkml:trace contextRef="#ctx0" brushRef="#br0" timeOffset="73461.284">22864 7644 1171 0,'-10'11'543'0,"-5"3"-300"0,5 1-116 15,-8 3-25-15,-9 4-32 16,3 2-19-16,-6 2-21 15,8 5-5-15,2 0-7 16,-1 7-3-16,5-1-5 16,2-1-1-16,4-2-1 15,0-8-2-15,7-2-1 16,0-3-1-16,3-2 0 16,6-2 1-16,1-2 5 15,6-3 0-15,6-4 1 16,3-3 0-16,12-3-2 15,2-7 0-15,1-5 1 16,3-4-2-16,-11-7-3 16,2 4 0-16,2 2 0 15,-2-2 0-15,-4-5 1 16,-1-1 1-16,-8-6 1 0,-2 5 2 16,-2-8 3-16,-4 1 2 15,-3 1 4-15,-4-10 2 16,-3 7 6-16,-5 1 2 15,-7-5 2-15,-4 6-4 16,-3 5-8-16,1 12-8 16,-9 7-11-16,-6 2 0 15,-1 7-3-15,4-3 0 0,-1 3-1 16,4 6 2-16,1-1-23 16,-9 4-35-16,11 2-81 15,5 0 85-15</inkml:trace>
  <inkml:trace contextRef="#ctx0" brushRef="#br0" timeOffset="75580.499">23423 7374 403 0,'-5'0'262'15,"-7"3"-20"-15,2-2-44 16,-23 5-10-16,29-5-9 15,7-1-4-15,-3-1-17 16,0 1-11-16,0 0-21 16,0 0-9-16,0 0-17 15,0 0-8-15,0 0-24 16,-1 0-12-16,0 0-25 16,0 0-9-16,0 0-8 15,1 0 1-15,21 8 7 16,48 10-1-16,-22-21-2 15,-7 1-2-15,2 0-7 16,-2 0-1-16,-7-2-1 16,0-2 0-16,-6 0 0 0,-8-1 0 15,-6 4 0-15,0 2-2 16,-8 0-18-16,-5 0-30 16,-13-3-96-16,-2 3-58 15,-9-4-205-15,5 1 247 16</inkml:trace>
  <inkml:trace contextRef="#ctx0" brushRef="#br0" timeOffset="76395.26">24364 7120 850 0,'-5'-5'424'0,"-5"-4"-129"0,17 12-27 16,-11-4-61-16,14 6-28 16,-13-8-52-16,-8-1-25 15,11 7-36-15,-10-6-14 16,-1 5-18-16,-7-4-8 16,-16-4-13-16,-3 6-6 15,-1 1-3-15,3 4-3 0,1-1 1 16,8 0-1-16,2 0 0 15,-1 3-1-15,9-3 0 16,2 7-2-16,4-3-1 16,3-4-3-16,8 7-2 15,2-5 0-15,8 0 2 16,1 4 2-16,6-1 3 16,6 4-1-16,5-1 1 15,5 6-1-15,-1 0 2 16,-4 0 0-16,1 3 1 15,-14-1 0-15,5 3 0 16,-10-1 0-16,-8 2 0 16,6-2 2-16,-17-2-1 15,-3-1 1-15,-8-5 1 16,-1 1 0-16,-7-5 1 0,5 4 1 16,-2-9 0-16,-6-5-1 15,10-4 0-15,-5-8 0 16,5 0 0-16,3-3-1 15,3-3 0-15,4-2 0 16,8 2-1-16,-1 1-1 16,6 6-1-16,2-1 0 15,2 0-1-15,-1-3 2 16,5 2-1-16,2-2 1 16,7-1 1-16,7 4-1 0,5-6 6 15,13 3 2-15,-3 1 1 16,-6-2 1-16,0 1-5 15,-18 2-1-15,4 3-2 16,-1 1 14-16,-12 1-37 16,-7 1-46-16,4 4 47 15</inkml:trace>
  <inkml:trace contextRef="#ctx0" brushRef="#br0" timeOffset="78161.781">24278 8237 452 0,'-2'0'237'0,"1"0"-58"16,0 0-44-16,1 0-49 16,0 0-7-16,0 0-2 0,0 0 0 15,0 0 12-15,-1 0 11 16,1 0 11-16,0 0 0 16,0 0-6-16,0 1-6 15,0-1-11-15,0 1 1 16,0-1 2-16,0 0-2 15,0 0-16-15,2 0-12 16,8-4-29-16,6-6-12 16,30-37-9-16,-30 13 0 15,14-5-3-15,-1-9 1 16,4-7-2-16,2-10-1 0,-8-6-1 16,1 4-1-16,0 16-3 15,-6 11-1-15,-4 16-1 16,-5 10-2-16,-13 4 0 15,4 7-2-15,-4 8-3 16,1 4 0-16,-1 9 0 16,-3 0 3-16,-3 10 2 15,-1-1 0-15,1 5 1 16,3 3 1-16,3-2 0 16,4 2 0-16,3-5 1 15,1-4-1-15,3-8-1 16,2-9 0-16,6-1 0 15,13 5 0-15,-8-11 2 16,4-2 1-16,6-9 0 16,-21-11 1-16,23 1-1 0,-2-10 1 15,0-4 0-15,9 3 0 16,-9-8 2-16,0 3-1 16,-1-2 0-16,2-1 0 15,1 3 0-15,-4 5 0 16,-6 4 0-16,-3 3 2 0,-11 8-1 15,-9 1 1-15,4 11 0 16,-19 3-3-16,1 8-2 16,8 5 2-16,-23 9 3 15,15 6 3-15,-13 7 4 16,-5 3 0-16,5 5 1 16,0 3-1-16,1 12-2 15,0 6-1-15,-2-5-5 16,-4-2 1-16,4-11-2 15,1-7 0-15,3 2-1 16,4-3 0-16,-3-3 4 16,4-4-8-16,-1-14-71 15,-1-7-52-15,13-10 72 16</inkml:trace>
  <inkml:trace contextRef="#ctx0" brushRef="#br0" timeOffset="80613.344">13471 10201 712 0,'2'-9'336'0,"1"3"-129"15,-2-2-30-15,-1 8-58 16,-4-2-21-16,1 3-38 16,2-1-17-16,0 0-16 15,0 8-3-15,-5 11-1 16,-11 33 0-16,0-18-4 15,-1 3-2-15,5 11-2 16,-3 7-3-16,5 4-1 16,-11-1-1-16,2 0-2 15,-3-5 0-15,-6-6-1 16,8-4 0-16,-5-9-3 0,11-1 0 16,4-14 1-16,2-7 1 15,9-7-17-15,-3-5-18 16,3-8-122-16,2-6-140 15,5-9 185-15</inkml:trace>
  <inkml:trace contextRef="#ctx0" brushRef="#br0" timeOffset="81129.315">13394 10247 509 0,'0'4'326'0,"-10"-4"-26"16,1-9-84-16,7 2-76 15,-6-2-34-15,19-1-13 16,3 0-1-16,5-4-9 15,5-2-3-15,4-3-13 0,5 3-8 16,1 6-18-16,-1-8-9 16,3 9-12-16,3 9-5 15,6-3-6-15,0 12-3 16,-4 9-1-16,0-1-1 16,-13 8 0-16,-11-1 0 15,-12 3-1-15,-5 0 0 16,-6-1 3-16,-4 3 1 15,3 4 2-15,-15-4 1 0,-11 4-2 16,0-3 1-16,-11-4 0 16,-7 0 2-16,10-4 0 15,1 1 1-15,-2-14-1 16,7-7 0-16,-4-11 2 16,7-8-1-16,2-6-4 15,15-2-6-15,0-3-21 16,-1-2-19-16,15 4-77 15,-4 4-63-15,13 7-282 16,6 0 295-16</inkml:trace>
  <inkml:trace contextRef="#ctx0" brushRef="#br0" timeOffset="81650.444">14302 9905 686 0,'1'-5'397'15,"1"-1"-80"-15,4 0-95 16,-1 5-38-16,1-1-74 15,-12 2-22-15,4 5-34 16,3 5-3-16,-11 5 8 16,6 4-5-16,-5 10-13 0,9 6-8 15,-12 8-12-15,6 4-2 16,-10 4-6-16,-17-12-1 16,16 2-3-16,-6-3-2 15,2-7-2-15,6 4-1 16,-2-10 1-16,2-3-2 15,4-9 1-15,8 0-1 16,0-10-46-16,3-3-24 16,0-6-136-16,-2-6-154 15,7-7 235-15</inkml:trace>
  <inkml:trace contextRef="#ctx0" brushRef="#br0" timeOffset="81979.47">14754 9810 1212 0,'1'-9'546'0,"-8"-2"-264"16,1 9-53-16,-3 9-93 15,-5 2-30-15,8 14-38 16,-4 0-25-16,1 7-24 15,4 3-5-15,-17 8-6 16,0 6 0-16,-1 6-1 0,-5 8-1 16,2-8 0-16,4-4-1 15,2-6-1-15,2-8 1 16,6 0-2-16,0-5 0 16,0-5-1-16,0-3 1 15,1-6-50-15,1-3-39 16,-1-7-93-16,2-6-80 0,-2-8 164 15</inkml:trace>
  <inkml:trace contextRef="#ctx0" brushRef="#br0" timeOffset="82247.229">14270 10120 976 0,'-11'-8'485'0,"11"5"-186"16,5 0-51-16,-3 1-103 15,-2 2-44-15,1 0-32 16,26 3-14-16,39 6-15 0,-19-6-4 16,-7 0-9-16,-2-4-3 15,-3 9-7-15,-6-6-4 16,-3-1-3-16,-2 1 19 15,-11-7-91-15,0 6-82 16,-5-3 96-16</inkml:trace>
  <inkml:trace contextRef="#ctx0" brushRef="#br0" timeOffset="82613.647">14985 10063 848 0,'-3'-4'487'16,"1"3"-104"-16,2-2-142 15,0 2-57-15,0 0-80 16,0 0-26-16,3 0-31 16,18-4-12-16,35-3-6 15,-15 8 2-15,2 0 1 16,2 0 1-16,-11-1-7 16,-9-4-7-16,-4 5-9 0,-6-3-2 15,-2-1 5-15,6 3-24 16,-7-4-100-16,-7 1-92 15,6 1 114-15</inkml:trace>
  <inkml:trace contextRef="#ctx0" brushRef="#br0" timeOffset="82915.387">14915 10309 847 0,'1'-6'436'0,"3"6"-138"16,2-2-54-16,5-4-90 15,2 0-24-15,4-2-18 16,-5 0-16-16,16 8-18 15,2-2-3-15,8 2-17 0,10 3-9 16,-12-3-19-16,5 5-10 16,-15-2-10-16,-6-4 4 15,-5 2-37-15,-2 1-70 16,-4 3 65-16</inkml:trace>
  <inkml:trace contextRef="#ctx0" brushRef="#br0" timeOffset="83536.285">15707 10061 524 0,'-5'1'315'0,"5"3"-15"16,-2-3-30-16,2-1-74 15,0 0-22-15,0 0-30 16,0-1-19-16,6 0 3 16,20 1-3-16,49 7-19 15,-39-7-5-15,6 4-22 16,-8-4-9-16,-2 0-23 15,3 3-11-15,-5-3-19 16,1-2-5-16,-2 0-4 16,0 0 1-16,-9 0-40 15,-5 0-55-15,-13 0-171 0,-2-2 160 16</inkml:trace>
  <inkml:trace contextRef="#ctx0" brushRef="#br0" timeOffset="84050.958">16777 9707 767 0,'0'-6'453'0,"-3"-2"-85"16,0 8-145-16,1 6-52 16,-9 7-86-16,4 10-28 15,-3 13-23-15,-1 3-6 16,7 8-5-16,-5 3 0 16,-5 2 5-16,2 4 2 15,-5 1 3-15,-1-2-1 16,0-5-3-16,-1-2-1 0,-4-11-6 15,1-4-4-15,2-12-5 16,4-6-3-16,2-6 0 16,9-1-2-16,-1-5-8 15,3-1-25-15,2-6-90 16,-2-6-76-16,4-8 113 16</inkml:trace>
  <inkml:trace contextRef="#ctx0" brushRef="#br0" timeOffset="84579.031">17167 10052 895 0,'-2'1'511'0,"1"6"-112"15,1-2-128-15,-7 4-46 16,-3 6-80-16,-7-5-31 15,3 9-43-15,-9 3-14 16,-5 3-16-16,-3 2-4 16,-6 0-13-16,2-2-4 15,10-2-9-15,3-1-2 16,7-5-3-16,8 0-1 16,2-3-3-16,1-4 0 15,8 1 2-15,4-5 0 0,7-1 2 16,9-1 0-1,2-3-2-15,16 0-1 0,-1-7-1 16,1-3 1-16,0-7-1 16,-14 0 1-16,-1-3 1 15,4 2 1-15,-12-2 3 16,2 0 0-16,-17-8 2 16,-10-7 0-16,4 5-2 15,-11-10 0-15,1 4-4 16,-2 6-2-16,-8 3-4 15,9 8-3-15,-1 13-3 16,-4 1 1-16,-2 4 2 16,3 1 0-16,-7 2-1 15,4 2-13-15,-3 1-38 16,-3-2-30-16,12 6-85 16,-1-4-33-16,15 6-129 0,7-3 203 15</inkml:trace>
  <inkml:trace contextRef="#ctx0" brushRef="#br0" timeOffset="85378.859">17884 10040 820 0,'8'-11'521'16,"-6"6"-51"-16,-3-4-176 15,-5 0-53-15,-8 3-109 16,-2-3-35-16,-7 2-50 16,-6 3-12-16,10 6-7 31,9-1-3-31,1 0-5 0,-34 7-2 0,4 4-6 16,1 4-3-16,16-2-4 15,10 1-2-15,-4 0-2 16,10 2-1-16,15 3-1 15,-12-3 1-15,15 3 2 16,5-5 1-16,-11-12 3 0,14 4 0 16,5-8-2-16,-4-3-1 15,6-6-3-15,1 0-2 16,-9-6-9-16,2-4-4 16,-4 4-6-16,-1 3-3 15,-8 0-5-15,-4 7-2 16,-4 7-5-16,-4-1 4 15,-4 12 7-15,2 11 5 16,-6 10 11-16,-1 12 2 0,-7 0 3 16,-2 0 1-16,-1 4 1 15,-7-2 1-15,7 11 1 16,2 3 1-16,5 1 1 16,8 0 0-16,-9-6 1 15,4-3-1-15,-14-5 2 16,0-1-1-16,5-4 1 15,-7-1 1-15,2-8 2 16,-2-4 1-16,4-10 0 16,-2-6 0-16,5-7-3 15,2-1-1-15,3-4-1 16,1-3 0-16,5-4 2 16,-1-1 6-16,10-4 1 15,3-4-1-15,11-4-4 0,2-6-3 16,3-3-3-16,4-3 1 15,-1 0 1 1,-10 14 0-16,0 1 2 16,28-48-1-16,9-1 1 0,2 2-2 15,-15 29 1-15,6 4 1 16,-13 2 4-16,0 5 1 16,2 7 2-16,-2 0 0 15,9 4-3-15,-2 0 0 16,-2 3-3-16,1-1-2 15,-6 0 2-15,-3 3 9 0,2-4-26 16,-7 1 344-16,3 2-252 16</inkml:trace>
  <inkml:trace contextRef="#ctx0" brushRef="#br0" timeOffset="89395.617">18782 9621 584 0,'6'0'288'0,"0"-1"-81"16,0 0-36-16,-1-2-36 15,-1 1-10-15,-3 1-25 16,0 0-8-16,-1 0-9 15,3 0 1-15,-2 0 5 16,-1 0 4-16,0 1-1 0,0-1-5 16,0 1-18-16,0 0-7 15,-1 0-15-15,0 0-7 16,-1 0-10-16,-19 7-5 16,-40 25-10-16,21-24-4 15,5-2-3-15,4 7-3 16,9-2 0-16,7 0-2 15,1 6-1-15,-4-12 0 16,-6 1-2-16,14 5 0 0,-5-11-1 16,15 12-1-16,2-5 1 15,-1-1-1-15,4 5 2 16,-5-6 0-16,5 9 0 16,-9-2 0-16,7 4 0 15,0 2 1-15,-3-1 0 16,8 4 0-16,-13-2 1 15,-1 2-1-15,-9 1-1 16,-6 1 0-16,1 0 1 16,9 9-1-16,1-3 1 15,2 3-1-15,1 3 1 16,-6-6 0-16,5-1-1 16,4-3 0-16,0-3 1 15,0-4-1-15,5-3 0 0,1 0 0 16,3-3 0-16,-4-10 1 15,1 2 2-15,-2-5 0 16,0 0 1-16,0-1 0 16,0 1-1-16,0 0-1 15,15-3-2-15,26-2 0 16,-24 6 0-16,10 2-1 0,-4-2 1 16,4 1 0-16,-7 1 0 15,-2-2 0-15,-6 0 0 16,-2 0 3-16,4-2-25 15,-4-2-26-15,0 0-67 16,1-5-54-16,6 2-411 16,-9-1 396-16</inkml:trace>
  <inkml:trace contextRef="#ctx0" brushRef="#br0" timeOffset="90062.294">19117 9712 609 0,'-10'-6'366'0,"13"2"-55"16,1 3-90-16,-10-5-30 16,15 6-54-16,-8 5-24 15,-8 6-41-15,7 6-15 16,-7 8-6-16,-10 3 0 16,10 4-2-16,-5 7-2 15,-4-4-13-15,5 1-4 16,-8 1-10-16,-1-1-5 15,-5 5-5-15,3-6-1 0,5 0-3 16,-1-4 0-16,6-11-2 16,1-3-1-16,1-8-3 15,7-3-12-15,0-5-34 16,2-6-35-16,7-16-149 16,2-1 151-16</inkml:trace>
  <inkml:trace contextRef="#ctx0" brushRef="#br0" timeOffset="90411.936">19511 9639 1154 0,'0'-4'576'16,"3"0"-217"-16,7 1-150 0,-21 3-54 15,11 10-74-15,-3 6-17 16,-8 9-27-16,8-1-9 16,-7 9-4-16,5 5-1 15,-7-3 0-15,-5 1-1 16,-3-1-6-16,-6-5-2 0,6 7-5 16,4 0-1-16,-1-3-3 15,0 1 0-15,3-9-1 16,4 7-2-16,0-5-1 15,1-6-1-15,0 3-27 16,-5-12-34-16,4-7-98 16,2 3-71-16,0-7-215 15,2 6 276-15</inkml:trace>
  <inkml:trace contextRef="#ctx0" brushRef="#br0" timeOffset="90706.824">19083 9921 846 0,'6'0'489'0,"-6"-1"-115"15,0 1-143-15,0-1-52 16,0-1-72-16,16 2-13 16,52 3-16-16,-20 2-7 0,-8-4-17 15,2 0-8-15,-5-1-19 16,0 0-8-16,-3-1 11 16,1 1-27-16,-13-1-108 15,-3-2-81-15,-5 3 96 16</inkml:trace>
  <inkml:trace contextRef="#ctx0" brushRef="#br0" timeOffset="91778.397">19580 10115 407 0,'-3'2'283'0,"6"9"2"16,-5-10-76-16,3 6-23 16,-1-3-33-16,6-2-22 15,-3-5-34-15,-4 2-5 16,1-1-10-16,0 1 3 16,0 0 0-16,28 0-8 15,23-13-18-15,-24-1-8 0,10 1-18 16,-6-6-8-16,-2 11-12 15,1 1-4-15,-11 7-4 16,-1 6-1-16,-13 0-1 16,-2 5 5-16,-9 2 6 15,-7-1 1-15,-2 6 2 16,-5 2-4-16,-1 3-5 16,3 6-1-16,-3-8-2 15,1-4-1-15,1-5-1 16,3-12 1-16,5 6-1 15,8-2-2-15,1-3 0 16,3 1-1-16,-1-1 0 16,0-1 1-16,0 0 0 0,1 0 0 15,10 0-1-15,3 1-1 16,25 11 0-16,-26 4 0 16,1 0 0-16,-2 5 0 15,-2 2 1-15,-3 1 3 16,-4-1 0-16,-5 3 2 15,-2 0 3-15,-3 0-1 16,-11 5 3-16,-2-1 1 16,-14-2 3-16,-1 1 1 15,-7-9 1-15,6-2 0 0,0-9-3 16,6-6-1-16,-9-5-3 16,-1-11-1-16,4-2-1 15,-3-1-1-15,18-1-4 16,5 9-5-16,7 0-27 15,2-1-17-15,4 5-61 16,2-4-41-16,6 0-119 16,1-4-135-16,9-2 259 15</inkml:trace>
  <inkml:trace contextRef="#ctx0" brushRef="#br0" timeOffset="92412.155">20324 9808 592 0,'3'-3'341'15,"-1"-2"-30"-15,-2 2-41 0,-1 2-58 16,0 0-25-16,-1 1-42 16,1 0-21-16,0 0-33 15,-21 8-9-15,-26 40-28 16,26-29-11-16,0 10-18 16,-2-1-5-16,-2 3-5 15,6 4-1-15,-2-1-2 16,12 3-1-16,2-1-2 15,-6-6 0-15,14-1-2 16,0-2 3-16,5-5 2 16,12-1 2-16,-2-2-2 15,-5-7-2-15,8-3-1 16,-5-1-1-16,6-6 4 16,6 2 0-16,-1-12 0 15,3-4 0-15,-2-4-3 16,0-14-1-16,6 4-1 0,3-7 2 15,-3-8 2-15,-2 5 0 16,-6-9 2-16,-5 0 0 16,-7 2 0-16,-8 0-2 15,-7 7-1-15,-3 9-1 16,-10 2-2-16,-1 4-1 16,-2 6-4-16,-4 0 0 0,-1 8-2 15,6 0-1-15,-6 1-2 16,2-1 1-16,5 6-3 15,4 1 1-15,2 5-16 16,3 10-22-16,3-9-69 16,-1 0-46-16,5-1-114 15,2-3-50-15,2 10 203 16</inkml:trace>
  <inkml:trace contextRef="#ctx0" brushRef="#br0" timeOffset="92810.648">20928 9388 789 0,'-5'-21'479'16,"3"10"-6"-16,-5 2-153 0,0 11-127 15,7 3-51-15,-3 5-82 16,-2 2-28-16,-8 7-20 16,-7 3-3-16,-4 7 3 15,10 6 3-15,-1-6 2 16,3 7-1-16,2-1-2 15,-3-1-3-15,6 2-5 16,-2-2 0-16,2-8-3 16,4 3 1-16,2-8-2 15,-1-6 1-15,0-3-35 16,-7-11-36-16,4 0-81 16,0-5-73-16,5-6 139 15</inkml:trace>
  <inkml:trace contextRef="#ctx0" brushRef="#br0" timeOffset="93078.051">20693 9472 970 0,'-5'-3'482'16,"0"-3"-155"-16,5 5-51 15,5 0-101-15,4-1-41 0,3 2-64 16,4 0-14-16,7-1-18 16,6 1-7-16,11-1-9 15,6 1-4-15,-7-3-7 16,1 0 2-16,-16-2-26 16,-5-2-62-16,6-1 53 15</inkml:trace>
  <inkml:trace contextRef="#ctx0" brushRef="#br0" timeOffset="94113.404">21230 9671 413 0,'-2'-4'232'16,"-2"-5"-46"-16,2 2-78 15,0 1-25-15,1 5-15 16,0 0 12-16,0-2 31 16,0 2 16-16,-1 0 28 15,1 0-2-15,0 0-19 0,0 0-9 16,0 0-28-16,0 0-11 16,1 1-19-16,0 0-9 15,5 0-10-15,17 2-6 16,47 2-6-16,-23-3-5 15,2-2-7-15,4 0-3 16,-8-2-9-16,-5 3-4 0,-2 1-2 16,-7-1 0-16,-14 6-3 15,-4-2 0-15,-9 8-3 16,-2 9 0-16,-5 0 0 16,0 1 0-16,-2 5 1 15,-1-5-1-15,-1 4 2 16,4 8-1-16,-4-4 1 15,0-2-1-15,3 4 0 16,-5-3 0-16,6 7 0 16,-3 3 0-16,-3 1-1 15,6 0 1-15,-4-2 0 16,1-1 1-16,0-2-1 16,-9-4 0-16,7-6 1 15,8 2 0-15,-4-9 0 16,-4 1 2-16,0-6 0 15,-5-6 1-15,-4 2 3 16,10-1 0-16,-11-5 3 0,-12-3-1 16,0-5 1-1,1-4 0-15,-3-3-2 0,7 0 1 16,4 3-3-16,-7-3-1 16,5 4-3-16,1 1 0 15,1-1-3-15,8 3 0 16,3-1-2-16,6 5-21 0,4-1-83 15,1 3 55-15,0-1 8 16</inkml:trace>
  <inkml:trace contextRef="#ctx0" brushRef="#br0" timeOffset="95894.522">20830 8315 694 0,'35'-32'402'16,"-27"32"-85"-16,-8 0-108 16,3 1-43-16,-3 3-57 15,0-4-18-15,0 0-28 16,2 20-10-16,7 35-18 15,-11-29-5-15,-4 5-6 16,6 1-3-16,-12-2-1 16,6 3-1-16,-4-1-2 15,-4-6-2-15,4 1-4 16,-4-1-2-16,2-3 0 16,-4-1-1-16,3-1 0 15,-1 0 0-15,-1-5-1 16,-1-2 1-16,0 1 0 15,-1-6 0-15,-6-9 2 16,-3-5 1-16,-2-11-1 0,-3 1-1 16,3 4-2-16,6 2-3 15,-7 0-4-15,-1 1 0 16,-1 5-4-16,-10-2 2 16,4 5 0-16,3 4 0 0,1-3 2 15,7 8 0 1,-2 0-1-16,0 3 0 0,-3 1-1 15,0 5-1-15,1 5 1 16,12-2 0-16,1 5 0 16,3 3 0-16,1-3-1 15,-4 2 2-15,8-2 1 16,4-2 0-16,11 5 2 16,-6-2 1-16,1 6 1 15,-4-4 3-15,5 5 1 16,-6 0 2-16,0-3 0 15,7 6-1-15,-11-9-1 16,3 1 0-16,7 2-2 16,-16-13 3-16,11 3 5 15,-5-6 3-15,-4-6 2 0,14 0 3 16,-4-4 0 0,9-1 0-16,-4-3 1 0,0-2-4 15,0-8-7-15,-16-1-3 16,9-1-4-16,-2 1-1 15,0-9-3-15,9 2-1 16,-4-5 0-16,-6-1-1 16,-1 8 0-16,-3-1 1 15,1 2-1-15,2 6 0 16,-2-1 0-16,5 7-1 16,-7 2 1-16,1-4 0 0,7 4 1 15,-6-4-2-15,10 10 1 16,1-1-1-16,3 11 2 15,-4-6 2-15,-3 1 3 16,4 3 1-16,-1 1 3 16,6 3 1-16,5 1 6 15,1 3 1-15,-2-6 2 16,7 7 1-16,-13-7-5 16,11-1-2-16,-10 1-3 15,-1-7-1-15,-2 1-2 16,-1-5 1-16,4 0 1 15,-3-2 0-15,14-2 0 16,-17-1 1-16,16-2-2 16,-10-4 0-16,4-6-2 15,17 6 0-15,-26-13-2 0,7 2 0 16,5 0-1-16,-2-2 0 16,17 9-2-16,3-11 1 15,-4 6 6-15,-4-5 1 16,-2-1 2-16,-1 4-1 15,-2 1-6-15,-1 6-1 16,-6-1-2-16,0 6-9 16,-5 2 6-16</inkml:trace>
  <inkml:trace contextRef="#ctx0" brushRef="#br0" timeOffset="97559.789">22756 9979 402 0,'-1'-1'249'0,"0"0"-35"0,0-1-44 15,-1 1-60-15,1 0-17 16,1 0 10-16,0 0 4 16,0 0 1-16,0 0 2 15,9-2-11-15,4-2-3 16,30-5-12-16,-30 7-5 16,11 3-7-16,11-1-5 15,11 1-8-15,7 1-8 0,-5 1-14 16,-2 4-9-16,-6-3-14 15,-3 0-4-15</inkml:trace>
  <inkml:trace contextRef="#ctx0" brushRef="#br0" timeOffset="97942.711">22727 10247 545 0,'12'-7'370'0,"-3"1"43"16,3-3-116-16,10 9-65 15,-2-4-33-15,9 5-52 16,-3 1-16-16,4-2-26 15,10 7-16-15,6-1-21 16,9 5-12-16,-9-8-24 16,-2-3-9-16,-10-2-9 15,2-1-3-15,-3-4 1 16,2-3 12-16,-3 0-60 16,-12-4 210-16,2-5-138 15</inkml:trace>
  <inkml:trace contextRef="#ctx0" brushRef="#br0" timeOffset="107509.204">24130 9819 188 0,'-1'-1'174'0,"0"-2"24"16,-4-6-38-16,3 6-13 15,-1-3-32-15,2 5-7 16,0 0-2-16,-1 0 1 15,1 0 1-15,0 0-2 16,0-1-5-16,-2 0-1 16,-1-1-6-16,0 1-4 0,-1 0-15 15,-2-1-9-15,1 2-19 16,0 0-5-16,5 1-4 16,0 0-2-16,0 0 1 15,0 0-2-15,0 0 2 16,0 0 12-16,-1 0 11 15,2 0-2-15,0 0-11 16,26 0-16-16,42-11-22 16,-18 3-3-16,4 4-2 15,-4-4-2-15,-3 1 0 16,-11 0 0-16,-5 5-2 16,-5 10 0-16,-16 6-2 15,-1 5 1-15,-10 10 2 16,-7-9 1-16,-5 11 3 15,-3 0-1-15,-3 3-1 0,-3 7 0 16,-4 1 0-16,1 0 0 16,-2-4 0-16,13 7-1 15,-8-10 1-15,1 0-1 16,1-5 0-16,-6-8 1 16,9-4-1-16,-5-1 1 15,9-1 0-15,-4-3 0 0,8-1 0 16,2-3-5-16,-2-3-42 15,7-1-37-15,-4-3-139 16,3 1-93-16,3-3 192 16</inkml:trace>
  <inkml:trace contextRef="#ctx0" brushRef="#br0" timeOffset="107863.007">24082 10028 930 0,'-3'0'472'15,"7"1"-175"-15,0 1-56 16,-4-2-96-16,15 3-38 16,47 4-24-16,-23-1-14 15,8-3-28-15,-1-3-9 0,-1-2-10 16,-4-6-4-16,-6 3-7 16,-4-4-2-16,-5 1-2 15,-5 3 5-15,-4-5-38 16,-1-1-51-16,2 0-177 15,3-3-335-15,-2 6 384 16</inkml:trace>
  <inkml:trace contextRef="#ctx0" brushRef="#br0" timeOffset="108203.338">24642 10246 906 0,'43'-27'569'0,"-38"25"1"16,4 2-247-16,-9 5-173 16,-3 4-44-16,-6 5-59 15,-3 0-12-15,0 7-19 16,2 2-5-16,0-2-6 16,-3 2 4-16,1-5-31 15,0-1-49-15,3-6 48 16</inkml:trace>
  <inkml:trace contextRef="#ctx0" brushRef="#br0" timeOffset="109158.034">25058 9917 551 0,'0'0'328'0,"0"0"-52"16,2 0-71-16,-2 0-22 0,0 0-44 15,0 0-19-15,6-1-32 16,12-2-12-16,37-11-2 16,-19 4 2-16,-1-4-4 15,8 3-5-15,8 0-13 16,-5 2-10-16,0 3-16 15,-5-1-8-15,-16 10-11 16,-4 4-4-16,-13 8-2 16,-1 5 2-16,-8 0 4 15,-7 4 3-15,-5 0 1 16,-10 4-2-16,-11 8-1 16,-4 0-3-16,-9 2 1 15,11 5-1-15,-6-5 0 16,-1-3 0-16,3-4 0 15,-7-12-1-15,17 0 0 0,1-9 0 16,15 1-3 0,3 1 0-16,5-4-3 0,7 5 1 15,3-4 3-15,3 1 5 16,9-1 9-16,6 2 3 16,11-5-2-16,1 0-3 15,12-5-7-15,-3-1 0 16,5 0-2-16,3 0 0 15,-10-1 1-15,-2-2-1 0,-12-3 3 16,-6-4 0-16,-3-2 4 16,-3 1-7-16,-5-1-74 15,3-3-47-15,-8 8 64 16</inkml:trace>
  <inkml:trace contextRef="#ctx0" brushRef="#br0" timeOffset="112547.428">25822 9875 515 0,'-37'-7'300'16,"27"7"-57"-16,6 0-74 16,9 1-24-16,-6 1-24 15,0-2-3-15,1 0-6 16,-1 0 0-16,0 0-2 15,1 0-3-15,0 0-14 16,24-2-11-16,2 2-13 16,-39 0-4-16,24-1-4 15,-11 0-3-15,17-8-10 16,20 4-9-16,-5-9-18 16,4 4-7-16,1 0-8 15,-2-12-2-15,10 15-2 16,-4-3 0-16,-3 4 0 15,-6 14-2-15,-18-4-3 0,3 9-2 16,-10 3-5-16,-3-1 2 16,-3 6 2-16,-14-1 1 15,3 9 4-15,-8 1-1 16,-2 7 2-16,2 3 0 16,-13 5 1-16,2 2 0 0,-4 1 1 15,2 1-1-15,1-9 1 16,1-2 0-16,1-8-1 15,3-3 1-15,1-4-1 16,2-3 0-16,0-4 1 16,8-4 0-16,1-4-41 15,3-4-26-15,9-4-60 16,1 0-83-16,0-6 140 16</inkml:trace>
  <inkml:trace contextRef="#ctx0" brushRef="#br0" timeOffset="112877.953">25875 10095 1103 0,'2'-5'490'16,"7"5"-238"-16,3-1-44 15,9 5-72-15,2 3-16 0,11 4-26 16,6-1-14-16,12-2-20 16,6-8-7-16,-5 0-13 15,-4 0-7-15,-3-1-12 16,-2 6-5-16,-8-7-4 15,-5-1 11-15,-13-8-45 16,-5-5-37-16,-3 0 40 16</inkml:trace>
  <inkml:trace contextRef="#ctx0" brushRef="#br0" timeOffset="114922.632">1593 6425 530 0,'0'-2'263'0,"4"-9"-80"16,0 1-26-16,17-30-37 16,-9 23-15-16,-2 2-24 15,7-3-9-15,-8-2-6 16,-9 8 0-16,7 0 8 16,-4 5 10-16,0 7 10 15,7-6-1-15,-18 6-12 16,5 0-13-16,-4 2-17 15,2 2-1-15,12-4 5 16,-19 3 1-16,-5-2-5 16,-7-12-6-16,-15 11-16 15,12-5-7-15,-13 3-10 16,17 5-3-16,-4-7-4 16,-7-2-1-16,-15 9-2 15,-19 1-1-15,-8 13-1 0,1 7 0 16,6 7-1-16,-3 8-1 15,-1 10 0-15,0 6 1 16,10 5-1-16,2 7 0 16,4-1 0-16,3 0-1 15,9-4 0-15,0-5 1 16,15-2 0-16,11-2-1 16,-1 4-1-16,21 6-1 15,13-1 0-15,2-5 1 0,25-7 1 16,-4-9 0-16,11-8 1 15,6-3-1-15,14-8 3 16,3-6 0-16,14-12 4 16,8-7 0-16,-4-11 3 15,12-4 1-15,-6-10 2 16,1-6 2-16,5-12 3 16,-13-13 1-16,1-7 1 15,0-9-1-15,-26-6 1 16,-14 5 3-16,-16-2 4 15,-22 0 0-15,-3-2 0 16,8 0-2-16,-13 3-4 16,-3 8-1-16,-7 14-2 15,-28 0 2-15,-19 13 0 16,-4-1-2-16,-12 20-5 0,-6 14-3 16,11 9-7-16,-24 17 0 15,-15 3-1-15,20 1 1 16,-17 2 0-16,18-3 0 15,14-3 0-15,-1-3 1 16,15 2 0-16,16-5-1 16,8-5 0-16,1 7 7 0,12-4-92 15,6 3-98-15,22 3 119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28.31858" units="1/cm"/>
          <inkml:channelProperty channel="Y" name="resolution" value="28.36879" units="1/cm"/>
        </inkml:channelProperties>
      </inkml:inkSource>
      <inkml:timestamp xml:id="ts0" timeString="2017-02-26T23:50:49.475"/>
    </inkml:context>
    <inkml:brush xml:id="br0">
      <inkml:brushProperty name="width" value="0.05292" units="cm"/>
      <inkml:brushProperty name="height" value="0.05292" units="cm"/>
      <inkml:brushProperty name="color" value="#0000FF"/>
    </inkml:brush>
  </inkml:definitions>
  <inkml:trace contextRef="#ctx0" brushRef="#br0">8739 16169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20T01:09:39.24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10315 3695 288 0,'5'-6'217'0,"-1"3"7"16,-1 0-52-16,-3 2-13 16,5-5-18-16,-5 5-4 15,4-4-12-15,-2 2-14 16,-1 0-21-16,-1 2-5 16,0 0-12-16,0 0-4 0,0 0-15 15,1 0-13-15,2-3-18 16,-2 3-7-16,-1 0-7 15,0 0-4-15,0 1-2 16,0 0-1-16,-1 8 0 16,-5 13 1-16,-8 29-1 15,6-24 0-15,0 3 0 16,-1-3 0-16,0 4 0 16,-12-5 1-16,9 2 0 15,2-1 0-15,1 3-1 16,15-3 0-16,-12-11-1 15,2 10 1-15,-4-17 1 16,-5 0 0-16,11 3-2 16,-3-11-16-16,5 0-59 15,-3-2-57-15,3 1-198 0,0-1 209 16</inkml:trace>
  <inkml:trace contextRef="#ctx0" brushRef="#br0" timeOffset="479.633">10727 3625 870 0,'-5'-7'401'0,"8"2"-163"16,-4-1-38-16,-2 2-45 16,6-1-19-16,-6 5-45 15,3 0-22-15,0 0-36 16,0 0-14-16,0 0-7 15,-1 0 0-15,-1 18 3 0,-5 30-1 16,3-23-2-16,1 5-2 16,-5-2-3-16,-1 0-1 15,-3 1-1 1,-1 0-1-16,1 8 0 0,0-1 0 16,-1-2-1-16,-4 1 0 15,1-12 0-15,5 7 0 16,2-8 0-16,6-3 1 15,-8-2 0-15,-5-5 0 16,1-7-2-16,4-3-16 0,23-2-76 16,-14-4-82-16,5-8 103 15</inkml:trace>
  <inkml:trace contextRef="#ctx0" brushRef="#br0" timeOffset="913.438">10242 3832 540 0,'-4'0'283'16,"3"0"-65"-16,8 2-36 0,-7-2-37 16,0 0-5-16,3 1-15 15,8 1-11-15,9 1-30 16,31 8-10-16,-28-11-17 15,2 3-9-15,6-3-10 16,-1 0-7-16,6 0-8 16,4 0-4-16,-16-5-5 15,-1-4-2-15,-5-4-1 16,-5 1 4-16,9 1-59 16,2 3-65-16,-9 2-221 15,6 0 202-15</inkml:trace>
  <inkml:trace contextRef="#ctx0" brushRef="#br0" timeOffset="1513.468">11050 3741 530 0,'-9'-35'353'16,"7"28"-3"-16,2 4-115 16,0-4-29-16,0 5-41 15,0 1-21-15,0 0-41 16,0 0-20-16,0 0-36 15,0 1-13-15,0 0-16 16,0 0-3-16,-2 0 0 16,1 3-1-16,-5 15-5 0,1 29-2 15,-7-24-2-15,5 3-1 16,-4 7 0-16,0 5-1 16,2 4 1-16,-8-7 0 15,7-1 0-15,-17-14-1 16,16 1 0-16,17 2-1 15,-15-6 1-15,5-1 1 0,-4-6 0 16,-6-2 2-16,7-5-6 16,14 2-14-16,-9-7-55 15,-3-3-42-15,11-3-159 16,-13-3-173-16,12 3 285 16</inkml:trace>
  <inkml:trace contextRef="#ctx0" brushRef="#br0" timeOffset="1946.298">11080 3643 743 0,'1'-8'365'15,"0"3"-107"-15,5 3-44 0,-3-6-50 16,5 6-21-16,5-4-42 15,-1 2-19-15,7 2-29 16,-2 2-9-16,6-2-11 16,2-4-1-16,7 3 1 15,6 1-4-15,-2 2-8 16,-2 0-5-16,-8 0-7 16,-5-2-3-16,1 3 0 15,-1 3 0-15,-6-4-6 16,-1-4-32-16,-2 4-123 15,-4-1-118-15,-1 5 160 16</inkml:trace>
  <inkml:trace contextRef="#ctx0" brushRef="#br0" timeOffset="2298.567">11057 3861 679 0,'-1'-3'371'0,"2"-1"-58"15,7-2-74-15,7 1-62 16,3 0-25-16,1 2-45 16,0 3-4-16,-1 1-53 15,-3 1-13-15,1 3-16 16,-5-2-21-16,-1 0 9 16,2 5-2-16,-4-7 1 15,5 1 12-15,-2-4-83 16,-1-5-106-16,3 4 113 15</inkml:trace>
  <inkml:trace contextRef="#ctx0" brushRef="#br0" timeOffset="3083.781">12231 3771 568 0,'5'2'306'0,"-5"-2"-57"16,0 0-43-16,0 0-54 15,-1 0-22-15,0 0-35 16,0 0-9-16,0 0-15 15,-1 11-1-15,-3 9-1 16,-6 28-5-16,4-18-13 16,0 3-10-16,-2-2-17 15,-10-1-7-15,4 0-6 0,0-7-2 16,2 2-2-16,7-3-1 16,-3-5-1-16,-1 0 1 15,-1-8 0-15,3-1 1 16,3-6 2-16,-1-2-10 15,4-2-68-15,1 1-69 16,0 0-422-16,0 0 374 16</inkml:trace>
  <inkml:trace contextRef="#ctx0" brushRef="#br0" timeOffset="3398.52">12022 3929 802 0,'4'-6'391'0,"6"1"-125"16,1 1-28-16,4-2-54 15,-1 3-27-15,9 1-40 16,-4 1-16-16,6-4-19 15,1 3-5-15,-3-2-21 0,11 4-13 16,-6 0-18-16,2 2-7 16,-4-4-8-16,-3-3 0 15,4 5-16-15,-23-3 1 16,2 0-204-16,-11 1-415 16,-7-2 425-16,20 0-298 15</inkml:trace>
  <inkml:trace contextRef="#ctx0" brushRef="#br0" timeOffset="4178.876">13332 3677 406 0,'-4'-2'269'0,"4"0"21"16,-8-6-45-16,10 8-62 16,-3-1-21-16,1-2-47 15,0 3-18-15,0 0-31 0,0 0-10 16,0 0-11-16,0 0-3 16,2 1-4-16,4 9-3 15,-7 3-9-15,-14 31-6 16,-4-23-8-16,7 5-4 15,-4 3-3-15,-2 5 0 16,-1 6-2-16,-3-11 0 16,0 4 0-16,3-2-1 0,1-11 1 15,-3 5-1-15,10-10 0 16,3 0 0-16,-1-3-4 16,9-2-10-16,-3-3-42 15,0-5-35-15,7 0-117 16,-3-2-115-16,-1-1 204 15</inkml:trace>
  <inkml:trace contextRef="#ctx0" brushRef="#br0" timeOffset="4596.441">13700 3632 586 0,'1'-7'375'16,"-4"7"12"-16,-1-1-144 15,3 2-99-15,0-1-34 16,0 0-44-16,0 0-14 15,0 2-9-15,-4 13-1 0,-14 32 0 16,8-24-1-16,-3-2-9 16,2 4-7-16,0 4-8 15,-4 1-4-15,3 7-5 16,-2 0 0-16,0 1-3 16,1 3 0-16,1-9-2 15,-1 1 0-15,0-8-1 16,-2-7 0-16,2 2-1 15,2-9 1-15,0-1-23 16,2 2-26-16,3-8-77 16,4-1-61-16,6 2 113 15</inkml:trace>
  <inkml:trace contextRef="#ctx0" brushRef="#br0" timeOffset="4995.842">13215 3903 690 0,'-2'-1'347'0,"0"-4"-99"15,2 2-40-15,0 2-66 16,0 0-23-16,0 0-29 16,18-4-9-16,25-2-9 15,-12 7-4-15,-4 0-14 16,0 2-4-16,15-2-13 15,-14 1-7-15,3-5-13 16,-5 3-4-16,-7 1-3 16,2-4 3-16,-5 6-115 15,-4 0-85-15,-1-9 114 16</inkml:trace>
  <inkml:trace contextRef="#ctx0" brushRef="#br0" timeOffset="5882.425">13692 4091 603 0,'-1'-1'292'15,"0"0"-103"-15,0 0-31 16,0 1-27-16,1-1-5 16,0 0-7-16,2 0-6 15,6-4-17-15,11-2-10 16,26-9-17-16,-16 18-5 15,-5-3-19-15,-8-2-8 16,3 0-12-16,3 5-6 0,-1 0-7 16,-4 1-2-16,-7 5-2 15,-5-7 0-15,-6 8 2 16,-2-4 2-16,0 6 3 16,-13 1 0-16,-4 4 1 15,1 2-1-15,-5-1-5 16,0 1 1-16,2 1-5 15,-5 1 0-15,-8-2-1 16,5 4-1-16,5-4 1 16,0-5 0-16,7-4 0 15,-8-3 1-15,15-3-1 16,1 3-1-16,2-3 0 16,11-2-1-16,-8 0-2 15,1 0 0-15,3-2-2 0,0 1 0 16,1 0 1-16,0 0 0 15,0 0 1-15,0 0 0 16,0 0 0-16,12 3 0 16,16 2 1-16,19 10 0 15,-29-9 0-15,4 4 0 16,0-4 0-16,9-1 0 16,0-6 0-16,5-3 0 0,1-4 0 15,-5-2 1-15,4-1 0 16,-11 1 1-16,5 0-2 15,-8 3 1-15,-4 1-1 16,-2-1 1-16,-3 2 1 16,-7-2-3-16,-1 2-40 15,-2 0-33-15,-7 5-206 16,4 3 182-16</inkml:trace>
  <inkml:trace contextRef="#ctx0" brushRef="#br0" timeOffset="6627.657">14459 3647 651 0,'-10'1'350'16,"-1"1"-94"-16,-2 3-69 16,1 3-21-16,1 1-41 15,1 0-18-15,-9-3-38 16,0 2-4-16,-4 1-26 16,18 6-8-16,-10 1-11 15,1 3-13-15,-5 2 3 16,-24-3-3-16,18 3-4 15,-3 2 0-15,7 2-2 16,7 3 1-16,3-4-2 0,4 0 1 16,5-3-1-16,4-2 0 15,7 1-2-15,3 0 0 16,4-8 1-16,3 3 1 16,9 2 1-16,6-6 1 15,-5-1 3-15,1-6 0 16,2-13 3-16,0-1 1 0,15-6 3 15,-1-7 1 1,-1-5 1-16,-2-2-1 16,-5-6-1-16,1 2 0 0,-9 0-1 15,1 3 1-15,-13 3 2 16,-6 0 6-16,-3 6 26 16,-17-2 7-16,-14 0 9 15,-6 2-2-15,-15 0-27 16,3 4-8-16,1 7-12 15,0 1-4-15,-2 3-5 16,0 4-1-16,-2 3-3 16,8 4 0-16,14 4-3 15,9 3-9-15,-5-2-97 16,-1 3-81-16,-8 7 114 16</inkml:trace>
  <inkml:trace contextRef="#ctx0" brushRef="#br0" timeOffset="8000.811">15226 3766 299 0,'-1'-1'196'0,"0"0"7"15,1 0-23-15,0 0-33 16,0 0-11-16,-1-1-15 0,1 1-5 16,0 0-10-16,0 1-5 15,0 0-16-15,0 0-11 16,0-1-18-16,0 0-8 16,0 1-6-16,0 0-3 15,0 0-1-15,0 0-2 16,0 0-5-16,4 1 0 15,1 0-4-15,8 3 1 0,-10-3 1 16,6 0-1-16,41 7 0 16,-32-11-1-16,19 1-2 15,-1-1-2-15,-5 2 1 16,-6 1-1-16,8-3-1 16,3 2 2-16,8-1-2 15,15 2 0-15,-12 0-6 16,-8 0-1-16,3 0-9 15,-3-3-2-15,-1 1 1 16,4-1-4-16,-8-1 3 16,-3 1 0-16,-6 0-1 15,1-2-1-15,-3 3 1 16,-3-1-1-16,5-1 0 16,-4 2 0-16,-5 1 0 15,6 1 0-15,2 0 0 16,-5 0 0-16,-8 1-1 15,-6-1 1-15,-11 0 0 0,2 1 0 16,4 0 2-16,-1-1 0 16,0 0 1-16,0 0 1 15,0 0 1-15,0 0 1 16,0 0 0-16,0-1 0 16,0 0-2-16,0 0 0 0,-1 0-3 15,-1 0 0-15,-6-2-1 16,5 0 0-16,-16-8-1 15,-21-10 0-15,25 13-1 16,-2-2 1-16,5 7 0 16,-5-4 0-16,2 2 1 15,-5-3 0-15,2 3 2 16,2 0 1-16,-2-2 1 16,5 1 1-16,-1 3-2 15,-2-5-2-15,2 6-2 16,-1-2 0-16,4 1-1 15,5 3-1-15,-2 1-1 16,5 9 0-16,-5-5-3 16,13 2 2-16,5 1-38 15,-2-7-59-15,14 5-157 16,-6-5 159-16</inkml:trace>
  <inkml:trace contextRef="#ctx0" brushRef="#br0" timeOffset="8895.484">16180 3932 608 0,'3'-3'480'0,"-3"1"-126"16,-12-9-145-16,11 10-67 15,-6 2 24-15,12-1-81 16,0 3-15-16,-2 1 5 15,-3-3-1-15,-11 4-3 16,0-6-2-16,-5-1-16 16,2 4-5-16,-4-2-8 0,0 2-6 15,-5 1-6-15,-4-4-5 16,1 10-7-16,-1-7-1 16,2 3-7-16,-4 1-1 15,3-6-1-15,-14 5-2 16,4 1 0-16,0 1 0 15,-1-5-2-15,5 5 0 16,6-6-1-16,-1 3 0 0,-5-3 1 16,3 4-1-16,-7 2 0 15,0-9 0-15,6 3 0 16,2 0 0-16,-3 2 0 16,1 5 0-16,-8-8-1 15,2 5 0-15,10 0 0 16,-2-2 0-16,16 5 1 15,-5-6-1-15,3-4 1 16,-1-2 0-16,19 7 1 16,-6-4 1-16,-5-6 1 15,9 4 0-15,-20-12-1 16,25 8-1-16,1 3-2 16,-7 1 0-16,8 3 0 15,-14-3 0-15,5 3 0 16,8-1 0-16,-6 1-2 0,5-2 0 15,-5-4 0-15,-8 1 0 16,2 5 0-16,5 2 0 16,3 5 0-16,5 3-2 15,-1 2 1-15,0 0-1 16,-7 0 0-16,2-1 2 16,-2 1 0-16,2 1 2 0,11 0 0 15,-2-2 0-15,1-1 1 16,-3-3 0-16,-1 3 0 15,-1-2 0-15,2-4 0 16,-2 2 0-16,-4-4 2 16,4 4-1-16,-2-4 2 15,2-2-2-15,1 0-54 16,0-5-43-16,5 1-228 16,1 3 205-16</inkml:trace>
  <inkml:trace contextRef="#ctx0" brushRef="#br0" timeOffset="10711.855">16801 3613 473 0,'9'-30'332'16,"-8"24"2"-16,0 5-90 15,-2 3-33-15,1-3-67 16,0 1-32-16,-1 0-53 16,0 0-11-16,0 0-1 15,-4 12 0-15,-3 8-8 16,-18 26-4-16,14-20-20 15,-5-2-2-15,0 5-4 16,5 4-8-16,-14 2 5 16,2 0 0-16,-4 1-3 15,5 1 1-15,1-8-1 16,1-2-1-16,4-3 0 16,-3-10-1-16,9 2-1 15,4-6-2-15,5-7-19 0,2 0-10 16,2-4-40-16,-2 0-33 15,0 0-104-15,0 0-135 16,17-1 220-16</inkml:trace>
  <inkml:trace contextRef="#ctx0" brushRef="#br0" timeOffset="11096.143">17187 3522 613 0,'0'-1'396'16,"5"5"-12"-16,-5-4-191 16,-1-1-36-16,0 1-51 15,0 0-11-15,0 0-16 16,0 11-10-16,-1 4-20 15,-14 24-4-15,14-20-5 16,-2 3-2-16,-7 1-7 16,5 4-7-16,-18-3-10 15,-5 0-3-15,0 6-3 16,-11 1-1-16,12 5-2 0,-3 4 0 16,8-9-2-16,2 2 0 15,2-7 0-15,11-2-1 16,-5-8 2-16,1-9-14 15,6-1-60-15,-2-6-38 16,5 1-149-16,3-3-145 16,2-6 261-16</inkml:trace>
  <inkml:trace contextRef="#ctx0" brushRef="#br0" timeOffset="11478.502">16694 3745 916 0,'-5'-3'421'0,"5"3"-187"16,4-1-45-16,6 1-73 0,-5 0-24 15,15 0-24-15,-2 2-4 16,9 0 1-16,8-2 3 16,-3 0-4-16,4 1-5 15,-11-2-17-15,-3 2-9 16,-2-2-16-16,-8-3-5 15,6 3-3-15,-2-4 5 0,0 0-47 16,5 2-50-16,-1-4-389 16,-3 3 318-16</inkml:trace>
  <inkml:trace contextRef="#ctx0" brushRef="#br0" timeOffset="12262.857">17164 4008 704 0,'-8'-8'375'0,"8"8"-97"15,4-4-90-15,-6-6-27 16,13 5-28-16,9-2-11 16,2 6-22-16,5 2-10 0,1-5-22 15,-7 4-12-15,2 2-23 16,-1 1-8-16,-11 6-13 15,-2-4-3-15,-3 3-1 16,-5 4 0-16,-1-1 4 16,-3-1 0-16,-7 0 1 15,-4-2-2-15,-8 3-3 16,-1 3-2-16,-4-5-2 16,-5 2 1-16,8-2-2 15,-5 0 1-15,7-3-3 16,8-2 0-16,2 0 1 15,2-3 0-15,10 2-2 16,6 1-2-16,0-4-3 16,7-1 0-16,-4-3 2 15,-3-2 1-15,8 5-1 16,-3 1 0-16,12 3 0 0,-3 0 0 16,3 3 1-16,3 4 0 15,-11-2 1-15,0 3 0 16,-7 2 1-16,-3 2 1 15,-5 1 2-15,-3 3-1 16,-8 4 0-16,0 0 1 16,-12 0 1-16,-1 3 1 15,-9-5 12-15,0-3 9 16,4 2 16-16,-8-7 6 0,6-3 1 16,-9 1-6-16,0-10-12 15,6 2-5-15,9-3-10 16,2-3-3-16,3-2-4 15,0-3 0-15,-2-5-5 16,4-3-1-16,0 1-6 16,0-5-13-16,6 4-34 15,4-1-27-15,0-3-93 16,7-1-81-16,0 0 160 16</inkml:trace>
  <inkml:trace contextRef="#ctx0" brushRef="#br0" timeOffset="13044.547">17763 3646 526 0,'-3'-5'367'16,"2"4"13"-16,0-2-145 16,0 2-32-16,0 0-59 15,-2-2-24-15,-14 0-32 16,-20 9-9-16,19 7-9 16,-1-1-2-16,4 4-16 15,-7 2-10-15,-2 0-17 0,3 6-9 16,-7-5-7-16,1 4-3 15,13-1-2-15,-5-2-2 16,14 8-1-16,5-2 0 16,1 3-1-16,8 3-1 15,4-13 1-15,0 1 0 16,11-5 3-16,-4-7 0 16,8 6 1-16,-1-4 2 15,-2-11-1-15,15 1 1 16,-4-13 1-16,3 0 0 0,3-6 1 15,-13-6 1-15,0-1 0 16,-2-6 1-16,-9-1 2 16,0 2 0-16,-7 3 3 15,-3 1 2-15,-4 0 1 16,-4 1 0-16,-6 0 0 16,-6-1 0-16,-4 9-1 15,-2-1-1-15,-5 4-4 16,2 3-3-16,-4-1-5 15,-3 4-2-15,-3 2-2 16,5 5 0-16,-5 4-2 16,-1-2 1-16,8 8-2 15,-1-5 0-15,10 4-2 0,9 3 1 16,4-6-41-16,1 6-28 16,2-3-76-16,-5-4-65 15,3-1-280-15,0-1 322 16</inkml:trace>
  <inkml:trace contextRef="#ctx0" brushRef="#br0" timeOffset="13610.086">18358 3161 834 0,'2'-8'424'15,"-2"2"-120"-15,1 0-58 16,1 8-68-16,-2-3-28 16,0 0-37-16,-2 0-22 15,1 0-34-15,0 0-11 16,0 1-14-16,0 0-3 15,-1 3 0-15,-6 12-3 16,-19 34-7-16,13-28-4 16,4 6-6-16,-4 0-1 0,2-4-3 15,-1 1-1 1,-2-3 0-16,3 0 0 0,3 2-1 16,-2-3 1-16,5 1 0 15,-5-8-1-15,1-3-3 16,8-7-9-16,-11-6-26 15,9 1-23-15,9-1-71 16,-9-3-38-16,7-5-131 16,-3-2-215-16,0-9 341 15</inkml:trace>
  <inkml:trace contextRef="#ctx0" brushRef="#br0" timeOffset="13854.005">18147 3277 701 0,'-1'-1'441'0,"1"-2"-43"15,-1-5-128-15,8 3-35 16,13 1-51-16,-9-2-21 16,12 2-48-16,-3 0-24 15,5 3-34-15,7-2-11 16,-4 6-16-16,2-3-6 0,-4 2-9 15,-2 1-4-15,-4-3-3 16,-5 3-1-16,-9-2-57 16,0 2-70-16,-6 2 77 15</inkml:trace>
  <inkml:trace contextRef="#ctx0" brushRef="#br0" timeOffset="14694.382">19102 3659 520 0,'9'-2'357'0,"-9"-2"-6"0,1 3-111 16,6 0-32-16,-8 0-38 16,1 0-20-16,0 0-44 15,0 0-14-15,0 0-29 16,-1 1-5-16,0 0 0 16,0 0-6-16,-5 16-13 15,-15 30-3-15,6-22-14 16,6 2-1-16,-5 4-7 15,-3-1-6-15,8 9 1 16,-9-5-5-16,-1-7 1 16,11 8-1-16,-6-15-1 15,5 6 1-15,1-13 0 16,-2-8 1-16,6-2 2 16,-3-7-5-16,5 6-29 15,3 1-28-15,-1-6-90 0,0 2-72 16,0 1-262-16,1-10 304 15</inkml:trace>
  <inkml:trace contextRef="#ctx0" brushRef="#br0" timeOffset="15026.449">18863 3743 662 0,'0'-1'394'0,"0"0"-25"16,1 0-64-16,-1 0-64 16,0 0-28-16,0 1-44 15,10 0-26-15,14 1-34 16,34 3-7-16,-22-1-14 15,-3-3-5-15,-1 6-18 16,-4-6-14-16,9 1-24 16,3 0-7-16,-6-5-8 15,-5 0-2-15,-15 0-2 16,0 3-4-16,-8-4-47 0,1 3-31 16,-6 0 47-16,-1 1-8 15</inkml:trace>
  <inkml:trace contextRef="#ctx0" brushRef="#br0" timeOffset="17487.372">20074 3572 319 0,'0'-11'243'16,"8"11"22"-16,-4-4-77 16,-8 3-21-16,0-1-22 15,3 1-10-15,0-1-26 16,1 1-9-16,0 0-8 16,0 0 2-16,0 0-11 15,0 0-13-15,0 0-24 16,0 0-9-16,0 1-7 15,0 0 1-15,-1 11 0 16,-5 15-2-16,-16 34-5 16,16-24-3-16,-7 0-4 0,0 8-3 15,-8-1-3-15,-11 1-1 16,7 3-3-16,-8-8 0 16,8 0-2-16,5-6 0 15,1-14-1-15,5 0 1 16,10-9 2-16,1-4 3 0,-1-6 12 15,5-4-2-15,-1-9-51 16,6-7-46-16,9-7-173 16,2-9 154-16</inkml:trace>
  <inkml:trace contextRef="#ctx0" brushRef="#br0" timeOffset="17865.299">20052 3497 664 0,'5'-7'415'0,"-7"5"-35"16,3 0-158-16,-5-3-38 16,4 5-60-16,0 0-14 15,2 0-19-15,24 5-11 16,38 1-13-16,-26-9-9 16,6 1-19-16,3-3-5 15,4-4-8-15,-2 5-3 0,-2-6-7 16,-7 3-2-1,-9-1-2-15,-9-1 1 0,-5 2 0 16,1-4 2-16,-7 1-32 16,-1 4-28-16,-10 2-138 15,0 4-95-15,-10 6 171 16</inkml:trace>
  <inkml:trace contextRef="#ctx0" brushRef="#br0" timeOffset="18236.168">20006 3838 678 0,'9'-1'368'16,"-6"-5"-62"-16,3 2-57 16,-4-2-42-16,-1-3-18 15,15 6-34-15,-2-2-21 0,5 2-39 16,7 2-14-16,-6-1-22 16,2 1-12-16,3 2-21 15,-2 3-7-15,2-2-8 16,-1 3-2-16,-5-5-1 15,0-3 2-15,0-1 5 16,1-4-5-16,2 0-70 16,-8-3-54-16,3 1-540 15,-8 1 446-15</inkml:trace>
  <inkml:trace contextRef="#ctx0" brushRef="#br0" timeOffset="19119.42">20792 3314 618 0,'-7'0'417'16,"1"-2"-11"-16,2 1-155 16,1-2-35-16,2 2-59 15,0 1-19-15,1 0-33 0,0 0-16 16,0 0-25-16,0 0-7 15,0 0-14-15,0 0-6 16,0 0-10-16,0 0-5 16,0 0-6-16,0 0-3 15,0 0-4-15,0 0 0 16,0 0 0-16,0 0 0 16,0 0 0-16,0 0 0 15,0 0 0-15,0 0-2 16,0 0 0-16,0 0-1 0,0 0 0 15,0 0-1-15,0 0 0 16,0 0 0-16,0 0 0 16,0 0 1-16,0 0-3 15,0 0 1-15,0 0-3 16,0 0 0-16,0 0 1 16,0 0-1-16,0 0 1 15,0 0-1-15,0 0 0 16,0 0-1-16,7 1 0 15,2-1-1-15,13-1-1 16,41 1-1-16,-25 0 2 16,8-3-1-16,-12 3 2 15,-3 4 0-15,-8-3 1 16,-10 5 1-16,6-4 0 16,-8-4 1-16,-1 2 1 15,-2-1 1-15,-6 1 3 16,1-2 1-16,-2 2 1 0,-1-1 0 15,0-1-4-15,-1 1-4 16,0 0-6-16,0 0-14 16,0 0-45-16,0 0-27 15,0 1-110-15,0 0-71 16,-5 1 173-16</inkml:trace>
  <inkml:trace contextRef="#ctx0" brushRef="#br0" timeOffset="26748.04">10305 5536 621 0,'31'-30'309'0,"-30"24"-92"16,1 3-30-16,0 0-49 15,-2 1-18-15,0 1-44 16,0 1-17-16,0 0-35 15,-1 0-13-15,0 0-9 16,0 0 0-16,0 0 2 16,0 1 1-16,-7 20-3 15,-5 34-1-15,9-18-1 16,-3 6-1-16,-2 11 0 16,-13 2 1-16,7-5 3 15,3-2 1-15,-1-8 1 16,7-6 0-16,-7-3 0 0,-2 0 1 15,0-3 0-15,1-5 1 16,7 0 1-16,0-12 1 16,4-6 1-16,3 0 1 15,-4-8-32-15,5-2-66 16,-1 3 59-16</inkml:trace>
  <inkml:trace contextRef="#ctx0" brushRef="#br0" timeOffset="27343.249">10860 5569 532 0,'11'6'365'15,"-13"-4"24"-15,0 1-185 16,2 2-21-16,-1-5-49 16,-1 0-17-16,1 0-26 15,0 0-12-15,-18 4-27 16,-24 1-14-16,19-5-18 16,2 9-8-16,-13 1-9 15,-5 4 0-15,-11 4-2 0,-7 0 0 16,1 4 1-16,14 2 0 15,0-7 2-15,8-2-1 16,7-6 0-16,-7-6-1 16,17 6-2-16,3-4 0 15,8-4-6-15,4 5 0 16,3-8-7-16,3 4 0 0,-3-3 6 16,0 0-2-16,0 1 8 15,0 0 0-15,0 0 0 16,0 0-1-16,2 1 0 15,13 1-2-15,31 36 0 16,-25-27 0-16,1 6-1 16,5 2 2-16,-4 2 1 15,6 1 0-15,-3 1 2 16,-11-1 0-16,5 2 0 16,-6-2 0-16,2 2 1 15,-2 0 2-15,-3-3 0 16,-6-3 1-16,-2-2 2 15,0-9 3-15,-2-4-37 16,1-3-30-16,-2-10-123 0,2-1-294 16,7-5 322-16</inkml:trace>
  <inkml:trace contextRef="#ctx0" brushRef="#br0" timeOffset="28376.703">11065 6011 721 0,'1'-1'336'0,"1"0"-139"16,4-2-39-16,-5 2-47 15,0 0-7-15,-1 0-13 0,0 0 0 16,0-1 9-16,0 1-6 16,0 0 2-16,0 0-7 15,0 0-19-15,-1 0-8 16,0 0-16-16,-4-1-7 16,-17-6-13-16,-28-4-4 15,35 11-10-15,6 1-3 0,-15 3-6 16,1-1-2-16,-5 1-2 15,-2 0 0 1,11 1-2-16,1 5 0 0,2 4-1 16,-3-1-1-16,9 3 0 15,-3 2-1-15,3-1 0 16,2 2 1-16,4 3 0 16,4-2-1-16,4-3 2 15,4 1 1-15,4-5 1 16,-1-4 1-1,-6-4 1-15,2 1 0 0,20 11 2 16,-3-5 0-16,7-3 1 16,-13-7 2-16,-1-3 0 15,5-4 0-15,-11-2 1 16,5-5-2-16,-2-13-1 16,-1 1-1-16,9-7-1 15,-5-3-1-15,9 5 0 0,-4 1 1 16,-7 4-1-16,1 7 0 15,-10 6-1-15,-1 2 0 16,-4 6-1-16,-1 1-4 16,-3 3-6-16,2 0-1 15,0 0 1-15,0 0 3 0,0 0 6 16,-1 8 0-16,-9 2 1 16,-27 26 0-16,29-21 0 15,6 0 0-15,0 5 1 16,-1-2-2-16,8 1 1 15,0 3 1-15,1-6-1 16,2 3 0-16,-1-5 0 16,0-2 2-16,6 3 0 15,3 10 1-15,-1-7-1 16,-2-1 0-16,-1-8 0 16,-1-9 1-16,3 5 2 15,-2-3 1-15,4-3 1 16,-2-5 0-16,2-8 0 15,6 2-1-15,-1-9-1 16,2 2 0-16,-2-4-15 16,1 0-13-16,-9 2-47 15,0 3-45-15,-4 8-204 0,3 2 210 16</inkml:trace>
  <inkml:trace contextRef="#ctx0" brushRef="#br0" timeOffset="29343.733">11879 5633 353 0,'-33'24'297'15,"43"-17"-129"-15,-14-6-22 16,1 3-10-16,3-6-17 15,0 0 0-15,0 1 3 16,0 0-5-16,23 1-14 16,17 1-9-16,-28 0-24 15,11 3-3-15,-6-2-7 16,8 2-2-16,5 2 1 16,-1 1 0-16,-1-2-16 15,-2-3 1-15,-10 2-24 16,-5-4-7-16,1-2 4 15,-13-4-8-15,5-1 3 16,4 0-30-16,-14 0-119 16,13 1-122-16,-14 3 153 15</inkml:trace>
  <inkml:trace contextRef="#ctx0" brushRef="#br0" timeOffset="29733.905">11806 5867 790 0,'0'-1'373'0,"0"0"-148"16,0 0-41-16,1-1-63 15,8 1-14-15,6 4-16 16,31 8 2-16,-25-5 1 16,-2-2-4-16,8 0-8 15,5-1-6-15,-4-2-9 16,6-1-8-16,-11-1-17 15,-2 1-9-15,-1 1-14 16,-7 1-3-16,-3-1 1 0,-4-1-31 16,-3 0 88-16,0 3-60 15</inkml:trace>
  <inkml:trace contextRef="#ctx0" brushRef="#br0" timeOffset="31196.656">13113 5418 509 0,'28'-26'254'0,"-28"26"-57"16,-6-2-22-16,2 4-16 15,3-2-6-15,-1 0-28 16,1 0-11-16,0 0-22 15,0 0-3-15,0 0-14 16,-12 1-9-16,-8 2-16 16,-25 32-13-16,14-27-13 15,2 1-5-15,1-4-7 16,-5-2-2-16,10 1-3 16,1 0-2-16,-4-2-1 15,6 1-1-15,5 1-1 16,-8-2-1-16,9 2-1 15,2 2 0-15,-2-3 0 0,14 1 0 16,0 0-2-16,-3 0-1 16,4-4-2-16,0 0 0 15,0 0 3-15,0 0 1 16,0 0 1-16,2 10 0 16,-2 4 1-16,7 30-1 15,-5-29 1-15,-1 6-1 16,-1 3 1-16,-4 1 0 15,-4 7-1-15,-1-6 1 0,-5 4 0 16,4-3 1-16,-3 2-1 16,3-1 1-16,3 1-2 15,-13-3 1-15,13-5 1 16,-1 3-1-16,-2-6 0 16,17 2 0-16,-10-6 0 15,1 0-1-15,1-3 2 16,0 1-1-16,0 0 0 15,1-6 1-15,1 3-2 16,-3-4 0-16,2 0 0 16,2 5 0-16,1-2-1 15,-3 1 0-15,4 0 0 16,-3-7 0-16,2 4 1 16,6-1 0-16,-3-1 3 0,4 6 1 15,2-5 2-15,4-2 0 16,1-3 1-16,-2 4 0 15,6-4 5-15,12 6 3 16,-14-5 9-16,6-7 4 16,-3 3 2-16,-18-9-1 15,22 11-10-15,-8-6-5 0,-6 3-8 16,9 2-1 0,-11-3-2-16,-1 5 1 0,-1 0-1 15,-6-2 1 1,0 0-10-16,2 1-35 0,-4 0-108 15,0 0-80-15,0 0 131 16</inkml:trace>
  <inkml:trace contextRef="#ctx0" brushRef="#br0" timeOffset="31740.961">13312 5512 559 0,'4'-4'341'0,"0"-4"-46"0,-3 4-87 16,-3-1-26-16,2 1-35 15,-4 4-17-15,2 0-31 16,2 0-18-16,-1 0-31 15,1 0-10-15,-1 0-7 16,-3 10 0-16,-4 14 1 16,-27 33 0-16,21-21-3 15,3 1-3-15,-16 6-7 16,18-5-5-16,-6-2-6 16,-3-2-1-16,3-4 0 15,-3-1 0-15,2 0-2 16,7-2 0-16,-1-9 1 15,1-3 0-15,7-5 0 16,-5-6-4-16,1 3-16 16,6-5-18-16,-2-6-56 0,2-1-45 15,0 4-162-15,0 0 184 16</inkml:trace>
  <inkml:trace contextRef="#ctx0" brushRef="#br0" timeOffset="32125.712">13631 5475 659 0,'9'-8'418'0,"-8"6"-2"16,-2-3-117-16,1 5-109 15,0 0-48-15,-1 0-64 16,0 0-17-16,-1 0-21 15,1 0-4-15,-4 8-8 16,-6 11-1-16,-18 29 1 16,14-19-1-16,0 11-2 15,-1-3-5-15,1 6-8 16,1 2-3-16,-4-8-1 16,-2-1-1-16,-2-6-1 0,5-1 0 15,-4-8 0-15,4 4-1 16,2-4 1-16,-5-7 1 15,11 1-6-15,9-2-13 16,-13-8-46-16,9-1-29 16,-8-4-100-16,-7-4-69 15,23-2 164-15,-21 0-73 16</inkml:trace>
  <inkml:trace contextRef="#ctx0" brushRef="#br0" timeOffset="32445.109">13134 5787 528 0,'-6'-11'380'0,"0"3"45"16,4 2-100-16,2 0-104 15,1 3-53-15,10 11-60 16,3-5-25-16,7-3-12 16,4 2 5-16,14-1 1 0,6 6-3 15,-6-3-18-15,-4-5-11 16,-5-3-17-16,-5 0-6 16,1 0-7-16,2 3-2 15,-13-2-7-15,1-8-24 16,-4 4-96-16,-1-5-89 15,-5-3 119-15</inkml:trace>
  <inkml:trace contextRef="#ctx0" brushRef="#br0" timeOffset="33159.314">13564 5984 390 0,'-3'0'308'0,"0"-1"88"16,3-1-93-16,0 1-68 15,0 1-33-15,0-1-51 16,0-1-20-16,0 1-26 15,0 0-10-15,17-8-28 0,27-15-12 16,-9 20-22-16,-8 1-4 16,-9 1-17-16,5 3-6 15,-12 2-4-15,5 5-7 16,-13-2 8-16,0 3 5 16,-11 1 7-16,-6 0 4 15,-2 2-1-15,-5-1-2 0,1 0-5 16,-4-2 0-16,2 5-3 15,-2-5 0-15,6 2-2 16,1-3-1-16,6-8-1 16,5 1-1-16,3 1-3 15,1 4-1-15,1-6-6 16,1 0 0-16,0 0 1 16,0 0 2-16,0 0 4 15,7 0 0-15,5 1-2 16,1 2 1-16,30 15-2 15,-31-8 1-15,3 2 0 16,-1 2 0-16,-4 1 0 16,2 4 0-16,-8-1 2 15,-1 6 0-15,-6-4 1 16,-8 0 3-16,-1 3 0 16,-7-5 2-16,-1 5 4 15,-7-4 1-15,-1-3 6 0,-7-5 2 16,-6-4 0-16,1-2-2 15,3-5-3-15,-3 0-1 16,7-2-1-16,19 0 1 16,-4-9-3-16,1 2-1 15,-3-3-12-15,-10-3-13 16,9 4-28-16,8-5-23 0,10 2-64 16,-1-4-53-16,9-6-230 15,1 5 264-15</inkml:trace>
  <inkml:trace contextRef="#ctx0" brushRef="#br0" timeOffset="33825.088">14092 5517 606 0,'-1'0'374'0,"0"5"-32"15,-2-1-102-15,2-4-23 16,0 0-31-16,0 0-22 15,-6 4-51-15,4-2-24 16,-7 14-34-16,-33 31-11 16,25-26-17-16,-6 3-5 15,-1 7-6-15,0 2-2 0,-4-2-3 16,12 3 0-16,3-4-3 16,-2-5 0-16,13 3-2 15,-4-8-2-15,7 1 2 16,6-2-1-16,8-4 3 15,5 0 0-15,6-1 2 16,3-5 1-16,2-3 3 16,-3-6 2-16,2-5 1 15,-4-5 0-15,6-6-3 16,0-4-2-16,11-3-2 16,-1 1-2-16,-7-8 0 15,1 3 1-15,-19-13 3 16,0 8 1-16,-13-8 1 15,-7-6 0-15,-9 9-4 0,-9-8-4 16,0 12-4 0,-8 5-2-16,-1 9-5 0,-1 2-1 15,-2 10-1-15,5 0 0 16,-2 3 2-16,3 4 1 16,-1 1 0-16,5 4 0 15,2 1-1-15,8 2-15 16,3 0-71-16,3-2-65 0,12 3-182 15,4-4 205-15</inkml:trace>
  <inkml:trace contextRef="#ctx0" brushRef="#br0" timeOffset="34260.046">14618 5157 838 0,'2'-2'443'16,"-6"1"-102"-16,1 1-69 16,2 0-87-16,0 0-34 15,0 0-53-15,-4 5-19 16,-6 16-27-16,-12 34-3 16,16-34-11-16,1 5-3 0,-4-3-9 15,2-1-7-15,0 9-5 16,-1-5-4-16,0-3-2 15,0-3 1-15,-1-4-2 16,1-4 0-16,1-3-16 16,1-1-21-16,0-3-60 15,2 4-40-15,-2-7-102 16,2-2-87-16,5 0 206 16</inkml:trace>
  <inkml:trace contextRef="#ctx0" brushRef="#br0" timeOffset="34513.27">14449 5311 699 0,'-4'1'484'16,"-1"-2"54"-16,2 0-125 15,2 0-123-15,0-1-56 16,-1 1-95-16,1 0-44 15,1 0-54-15,0 0-15 16,21 1-16-16,35 0-1 16,-25 1-2-16,-3-4-1 15,3-2-6-15,-6 1-17 0,-5-5-61 16,0 7-75-16,-15 0 94 16</inkml:trace>
  <inkml:trace contextRef="#ctx0" brushRef="#br0" timeOffset="35628.485">14845 5421 423 0,'-50'-5'267'16,"45"5"-2"-16,-3 1-38 16,24 9-56-16,-18-10-23 15,8 1-39-15,5-1-17 16,-3 1-14-16,1-2-6 0,13-2 4 16,4-3 2-16,6 2-21 15,11 4 3-15,-13-2-18 16,5 3-9-16,-11-1-4 15,-3 0-13-15,1 4-7 16,-9-2-2-16,-2 4-6 16,-6 1-2-16,-6-2-1 15,1 6 0-15,-7 2 2 16,1 1 1-16,-5 6 0 16,-4-1 0-16,4 7-1 15,-2 4 0-15,0 4 0 16,2 7 0-16,3 2 0 15,-5-3 1-15,1-2 0 16,2-1 1-16,-2-5 0 16,1 0 0-16,3-1 0 15,-3-7 0-15,-1-1 0 0,4 1 0 16,-4-5-1-16,5 3 2 16,-7-3 1-16,0-3 0 15,15 7 2-15,-8-9 1 16,-7-4 5-16,19-5 1 15,-31-5 3-15,18-2 1 16,23-3-3-16,-36 6-2 16,20-1-3-16,-19 3-1 0,12-8-4 15,8-5 1-15,11-1-2 16,-6-2-1-16,-32 7 3 16,-10 3 0-16,-4-4 1 15,10 1 1-15,2 0-4 16,24-4 1-16,-7 8-5 15,-3-4 0-15,11 4-2 16,-4 1-2-16,1-2 2 16,6 4-2-16,-1-1-30 15,2 1-26-15,0-1-92 16,0 0-101-16,0 0 163 16</inkml:trace>
  <inkml:trace contextRef="#ctx0" brushRef="#br0" timeOffset="36473.219">15766 5422 828 0,'-7'-3'450'16,"6"0"-230"-16,1 1-76 16,-1 2-13-16,0 0-8 15,1 0 3-15,0 0 16 16,-1 0 0-16,1 0-14 15,-1 0-11-15,-3 1-26 16,-12 6-11-16,-41 12-21 16,26-16-13-16,-11 2-18 15,-5-2-9-15,6 1-8 16,2 0-3-16,5 0-2 16,9 0 0-16,-12-3-3 15,7 1-1-15,0-2-1 0,11 4-1 16,14 1-1-16,4 3-1 15,0 0 0-15,-2-3 0 16,-7 3-2-16,1 1 1 16,8 4 0-16,-7 1-1 15,5 7 2-15,0 2-1 16,-6 3 1-16,5 4 1 16,7 8 1-16,-16-3 0 0,13 2 0 15,-19-1 0-15,-13-2 5 16,21-4-1-16,-11-4 2 15,29-2 0-15,-2-1-5 16,-12 1 0-16,-4-3-1 16,-6 1-1-16,9-7-3 15,1 2 2-15,11-1-2 16,-7 3 2-16,3-2 2 16,4 0-4-16,1 3 3 15,2 0-1-15,-4 0 0 16,-2-5 1-16,-2-7 1 15,1-2-1-15,3-1 1 16,12 12 0-16,-2 0 0 16,-5-5 0-16,7 0 5 15,-13-11-1-15,-3 5 5 0,29-8 0 16,3-9-3-16,-25 12 2 16,46-20-3-16,-42 19 0 15,9 0-6-15,33-14 0 16,-32 8-2-16,14-11 3 15,-15 17 10-15,0 0-21 16,-6 7-51-16,-1 0-43 16,3-2 55-16</inkml:trace>
  <inkml:trace contextRef="#ctx0" brushRef="#br0" timeOffset="37273.718">15999 5600 557 0,'5'-5'301'15,"0"3"-46"-15,2 0-24 16,-2-1-26-16,0 2-6 15,-2-2-25-15,-3 2-24 16,0 0-43-16,0 1-16 16,0 0-23-16,-2 10-3 15,-3 15-13-15,-19 37-14 16,5-34-21-16,4 14-6 16,-2 0-5-16,4-9-1 15,-9 5 0-15,2-3 0 0,-2-4 0 16,0 1 0-16,9 1 0 15,-21-9-1-15,18 1-1 16,3-2 2-16,10-3 1 16,21-1-5-16,-20-9-26 15,1-6-23-15,-6-9-69 16,3-2-54-16,15-6-154 16,-2 4 202-16</inkml:trace>
  <inkml:trace contextRef="#ctx0" brushRef="#br0" timeOffset="37622.007">15979 5612 1136 0,'18'-6'458'15,"-6"3"-241"-15,5 2-86 16,4 1-17-16,11 3-20 16,1 0-7-16,-3-1-6 15,9 0-6-15,-5-1-19 16,4-1-8-16,5-1-17 15,-8-4-5-15,-4 2-7 16,-8 3-1-16,-11-5-3 16,0 0-19-16,-7-2-81 15,-6 2-61 1,1 3-263-16,0 0 260 0</inkml:trace>
  <inkml:trace contextRef="#ctx0" brushRef="#br0" timeOffset="37956.123">15953 5903 876 0,'1'2'398'0,"3"-1"-157"16,0-1-24-16,-5 0-45 16,1 0-3-16,0 0-22 15,17 0-15-15,44 1-17 16,-41-1-15-16,12 4-36 16,-1-3-16-16,-6-2-25 15,-2 0-6-15,-6-4-3 16,-11 1 0-16,7-2-5 15,1 3-28-15,-4-5-133 16,6 5 347-16,-7 0-192 16</inkml:trace>
  <inkml:trace contextRef="#ctx0" brushRef="#br0" timeOffset="38332.444">16673 5557 873 0,'1'-3'510'16,"4"2"-86"-16,-4-2-171 15,-1 3-51-15,0-1-72 16,0 1-21-16,0 0-39 16,0 0-10-16,19 5-16 15,28 7-9-15,-21-10-11 16,7 0-5-16,-11-2-3 15,-3-2-1-15,-3 0-57 16,-1 0-61-16,-5-2 64 16</inkml:trace>
  <inkml:trace contextRef="#ctx0" brushRef="#br0" timeOffset="39256.546">17019 5365 552 0,'0'0'330'16,"-1"2"-80"-16,1-4-39 15,0 2-51-15,0 0-43 16,0 0 2-16,1 3-16 16,14 5-22-16,33 25-9 15,-14-21-19-15,-4-3-5 16,5-1-11-16,3-3-5 0,0 0-6 15,-2-1-4-15,0 1-6 16,-9-2-1-16,-7 0-3 16,1 1-2-16,-8 1-1 15,0 2-2-15,-4 4-2 16,-2 1 0-16,-4 3-2 16,-3 2 0-16,0 4 0 15,-2 4 0-15,-5 9-1 16,2-1 0-16,-5 7-1 15,1 3 1-15,0-6 0 16,0 2 0-16,0-7 0 16,-2 0 1-16,1 0-1 15,-4 1 0-15,-1-2 1 16,1-2-1-16,2 6 0 16,1 0 0-16,2 4-1 15,-2 3 1-15,-3-10 1 0,8 0-1 16,-7-7 1-16,5-7 1 15,-4 0 1-15,0-3 0 16,6-6 0-16,6 6 0 16,6-7 0-16,-4-5 1 15,-1-1 3-15,-3-2 1 16,1-1 3-16,0 0 2 16,-6 1 0-16,-12-1 0 0,-26-2-4 15,27-3-1-15,-25-4 0 16,0 1 0-16,3 3 8 15,-6 4 3-15,13-1 2 16,0 0 0-16,7 0-10 16,2-1-3-16,4 4-5 15,8 0 13-15,2-1-48 16,6 1 94-16,11 5-53 16</inkml:trace>
  <inkml:trace contextRef="#ctx0" brushRef="#br0" timeOffset="41102.38">12634 6595 542 0,'-3'28'311'16,"8"-30"-63"-16,-7 1-83 15,2 3-26-15,0-2-38 16,0-1-10-16,0 0-15 15,0 0-4-15,1 0-2 16,7-4-1-16,3 0-6 16,33-13-4-16,-25 18-12 15,4 3-8-15,-5 2-11 16,3-5-7-16,1 6-7 0,-4-2-2 16,10-2-4-16,-5 3-1 15,7-5 0-15,-1-3-1 16,1 1-1-16,8 2 0 15,-4 5-1-15,-4-2-1 16,-2 2 0-16,-3-4-1 16,0 1-1-16,6 2 1 0,1-1-1 15,8 8 0-15,-6-8 0 16,1-1 1-16,4-2 0 16,-8-6-1-16,19 4 1 15,-3-3 0-15,-4 4 0 16,7-2 0-16,-9 2-2 15,12 2-1-15,-3-4-1 16,9 5-1-16,0-5 3 16,-5-2 0-16,12 8-1 15,-14-7 1-15,3-1 1 16,13 6-1-16,-13-12 1 16,13 8-1-16,1 3 1 15,-14-11-1-15,13 12 0 16,-13-8 0-16,1 2 0 15,1 3 0-15,-4-2 0 0,1 2 1 16,7 1-1-16,-2 1 0 16,2-1 1-16,-1 3-1 15,-8-2 0-15,-1-2 0 16,7 3 1-16,1 0-1 16,-11 2 1-16,8 2-1 15,-7-5 1-15,-2 1 0 16,-2-2-1-16,2 0 0 15,-2 1 0-15,6 0 0 0,9 3 1 16,-6 1 0-16,-2 0-1 16,-1-4 1-16,2 0 0 15,-2 1-1-15,0-2 1 16,-6 4 0-16,3-3 0 16,-1 3 0-16,4 0 0 15,-5-3-1-15,-4 2 0 16,4-5 0-16,-6 4 0 15,7 2 0-15,-4 2 1 16,-6-5-1-16,4 7 1 16,0-3-1-16,5-6 0 15,2 6 0-15,0-3 0 16,-4 3 0-16,-2 3 0 16,3 1 1-16,-8-7 0 15,1 2 0-15,2-3-1 16,-3-3 1-16,15 7-1 0,1 0 0 15,1 3 0-15,-1 1 0 16,-13-8 0-16,2-2 1 16,-6-1-1-16,2 3 1 15,-1-2 0-15,-6 4 0 16,-1-2 0-16,-7 4 0 16,-4-5-1-16,3 6 2 0,-3-5-1 15,-6-6 2-15,0 7-1 16,-10-6 0-16,-3 9-1 15,8 2 0-15,-9-2 10 16,4 2-11-16,-3-3-76 16,-6 1 317-16,-2 7-207 15</inkml:trace>
  <inkml:trace contextRef="#ctx0" brushRef="#br0" timeOffset="43548.985">13705 6892 517 0,'30'4'275'15,"-25"-3"-55"-15,3-1-26 16,-7 0-43-16,7 1-12 16,-5 1-19-16,4 0-9 0,-3-2-11 15,-9 0-9-15,2-2-20 16,2 1-9-16,0 0-16 15,-5-1-7-15,-10-1-11 16,-29-3-4-16,30 6-6 16,-1 5-2-16,-6 3-5 15,-3-3-3-15,-4 5-3 16,-1-3-1-16,-7 1-1 16,5 4-1-16,-5-4-1 15,6 3-1-15,4 1 0 16,11-3 0-16,2 0-2 15,5 0 1-15,2-4-2 16,0 4-1-16,13 3 1 16,6 9 1-16,-9-6 1 15,5 7 1-15,-14-3 0 16,-3-7 0-16,4 10 0 0,-5-5 0 16,4 6 0-16,-1 4 1 15,-1 2-1-15,-1 1 1 16,-2 0 0-16,-11 2 0 15,5-1 0-15,-1 3 0 16,6-4-1-16,5-2 0 16,0-5 0-16,0 2 0 15,7-4-1-15,5 3 1 16,4-6 0-16,3-6 0 0,-4-4 0 16,-2-6 0-16,0 4 0 15,-1-3 1-15,5 2-1 16,2 3 0-16,-9-6 1 15,10-1-1-15,7 4 1 16,-3-5-1-16,6 2 1 16,0 0 0-16,-7-2 0 15,0 0-1-15,8-2 2 16,-4 2-1-16,-2-5-2 16,1-14-16-16,-5 6-66 15,-5 1-60-15,2-1-264 16,-1 14 262-16</inkml:trace>
  <inkml:trace contextRef="#ctx0" brushRef="#br0" timeOffset="44065.357">14003 7031 463 0,'5'-9'329'0,"-5"7"45"31,0 1-87-31,0 1-81 0,0 0-29 0,0 0-54 16,-2 0-28-16,1 0-39 15,0 0-9-15,-2 4-9 0,-7 17-3 16,-13 41-4-16,12-33-3 15,-1 1-6-15,-4 3-4 16,4-6-6-16,-4 7-2 16,-4-3-4-16,8-1 2 15,-2 1-1-15,1 2-1 16,4-3 1-16,2-4-1 0,-8-3-1 16,16 0-2-16,7-2-18 15,-14-14-18-15,6-7-45 16,-10-5-40-16,-1-15-129 15,23 14 157-15</inkml:trace>
  <inkml:trace contextRef="#ctx0" brushRef="#br0" timeOffset="44414.886">14419 6938 1043 0,'-6'-4'501'0,"6"4"-202"15,-8 0-87-15,1 6-105 16,5 7-29-16,-10-1-22 16,10 15-9-16,-10-3-5 0,-6 0-3 15,13 11-5-15,-8-3-5 16,1 7-11-16,1-3-4 15,-17-1-6-15,14-4 0 16,-9 1-2-16,5 0-1 16,4-3 0-16,-7-1 1 15,13 0-1-15,5 3 1 0,-5-14 1 16,4 3-15-16,-1-15-72 16,1-3-49-16,-2-4-349 15,-1-12 317-15</inkml:trace>
  <inkml:trace contextRef="#ctx0" brushRef="#br0" timeOffset="44698.782">14021 7229 929 0,'-4'-2'504'16,"4"-1"-130"-16,4 2-161 0,-4 0-46 16,0 0-61-16,3 0-19 15,19 0-29-15,32 1-12 16,-16-2-15-16,5 2-2 16,-12 0-8-16,8 0-5 15,-14 2-7-15,-12-2-2 16,2 3-12-16,-2-1-46 15,-8-1-170-15,5 5 150 16</inkml:trace>
  <inkml:trace contextRef="#ctx0" brushRef="#br0" timeOffset="45080.206">14761 6997 734 0,'15'-17'386'0,"-11"2"-88"15,1 9-71-15,0 6-77 16,-5 0-40-16,-2 18-46 0,-3-2-17 15,-7 12 4-15,1 8 9 16,-6-2 4-16,6 8-3 16,-14-4-19-16,5-2-13 15,-1-1-15-15,-1-3-3 16,10 0-4-16,-2 0 1 16,5-1 0-16,-5-4 1 0,5-4 3 15,1-1 1-15,4-10-20 16,0-2-32-16,-10-10-119 15,11-8-81-15,1-8 142 16</inkml:trace>
  <inkml:trace contextRef="#ctx0" brushRef="#br0" timeOffset="45414.47">14783 7024 1077 0,'-1'-1'459'16,"-1"0"-251"-16,-1-5-42 15,1-4-63-15,2 3-13 16,2 2-30-16,27-9-12 15,36 4-18-15,-27 13-5 16,-5 3 5-16,-5-1 2 16,1 1 4-16,2 2-4 15,-7-3-10-15,5 0-3 16,-7-2-6-16,-2-2-1 0,-5-1-7 16,-2 0-36-1,-13-10-174-15,-7-5 143 0</inkml:trace>
  <inkml:trace contextRef="#ctx0" brushRef="#br0" timeOffset="45698.313">14736 7236 601 0,'13'-4'392'0,"-12"4"43"0,6 1-140 15,-3-1-54-15,8 1-25 16,8-1-34-16,-1-2-23 16,13 2-48-16,0 0-17 15,1-1-39-15,-3 0-17 16,-5 0-22-16,-4 2-5 15,-3-1-9-15,-12 0-26 0,0 0 17 16</inkml:trace>
  <inkml:trace contextRef="#ctx0" brushRef="#br0" timeOffset="46680.736">15372 6859 859 0,'-1'-1'415'0,"1"0"-151"15,0-1-30-15,9-1-76 16,14-1-25-16,32 5-43 16,-22 7-14-16,6-2-17 15,12 4-10-15,-1 0-14 0,4-3-5 16,-23 5-12-16,-2-2-4 16,-16-3-3-16,-5-1-1 15,3-4 1-15,-1 1 1 16,-5-3 4-16,3 1 4 15,-10-1-5-15,-8-1-4 16,9 4-11-16,-15-1-4 16,15 10-2-16,-7 2 1 0,7 7 3 15,-1 5-1-15,-2-2 1 16,3 6 1-16,-8 2-1 16,2-1 1-16,5 3 1 15,-4-1 0-15,8-4-1 16,0 2 1-16,-12-4 0 15,11 4 1-15,-13-3 0 16,-3-2 0-16,26 6 1 16,-20-9 0-16,8-2 0 15,5-3 1-15,-17-9-1 16,13 3 1-16,-4-2-1 16,-7 0 0-16,0 0-1 15,-2-1 1-15,-3 3 1 16,2-2 0-16,0-3 1 15,-9 4-1-15,2-7 1 16,-2 4 1-16,-2-1 0 16,5 1 1-16,-2-3-1 0,3-5-1 15,2 1 0-15,0 1-1 16,7-4 0 0,4 1-1-16,2 1 1 0,-16 0 6 15,9-2-32-15,-2-4-40 16,8 10 43-16</inkml:trace>
  <inkml:trace contextRef="#ctx0" brushRef="#br0" timeOffset="51233.358">19593 5928 257 0,'34'-35'199'0,"-30"29"45"15,0-3-19-15,10 8-64 16,-11 0-16-16,3 1-27 15,-4-4-33-15,-2 4-8 0,0 0-1 16,0 0-2-16,0 0-2 16,-1 0-4-16,-1 5-10 15,-6 8-24-15,-19 30-7 16,6-25-8-16,3 5-3 16,-5 6-5-16,-14 1-2 15,13 9-3-15,-9-4-1 16,2 7-1-16,5-6-2 15,-6 2 1-15,11-3-1 0,2-8-1 16,6 3 0 0,3-12-1-16,2 4 0 0,5-4 0 15,3-3-3-15,0-3-2 16,0 1 0-16,5-2 2 16,2 1 1-16,9-2 3 15,3 0 0-15,5-4 2 16,-4-6 0-1,-10 0-1-15,1 0 2 0,37-6 0 16,3-7 0-16,2-6 3 16,-14-1 0-16,-3-4 0 15,-4-4-1-15,-5 2 0 16,-4 3 1-16,-9-3 0 16,-8 6 2-16,-5-3 0 15,-5-3-2-15,-5 13-5 16,-3 6-2-16,-4 11-2 0,-10 7-1 15,5 10 1-15,-7-6 2 16,-4 1 0-16,11-2 1 16,-4-2 0-16,12 7 0 15,11-1-1-15,-4-1 0 16,3-2 0-16,-3 0-1 16,-3 0 0-16,2 0 0 15,11-1 0-15,-2-1 1 0,6 1-1 16,5-1 1-16,-12-3 0 15,13-1-1-15,-5-3-42 16,0-2-49-16,-5-6-230 16,1-6 209-16</inkml:trace>
  <inkml:trace contextRef="#ctx0" brushRef="#br0" timeOffset="51557.792">19974 6278 867 0,'-2'-4'444'15,"-4"5"-132"-15,-6-3-95 16,2 3-79-16,4 8-39 15,3-3-38-15,5 8-8 16,-7-7-18-16,1 3-5 16,-5 3-5-16,-5-5-6 0,10 4-7 15,-1-2-2-15,5 1-4 16,0-5-1-16,-2-1 5 16,0-4-13-16,-1-1-97 15,3 0-88-15,0-1 111 16</inkml:trace>
  <inkml:trace contextRef="#ctx0" brushRef="#br0" timeOffset="52350.028">20618 5931 719 0,'-6'-6'451'0,"-1"4"-68"15,0 1-120-15,-9-3-100 16,-1 4-66-16,1-1-21 16,0 1-15-16,0-1-30 15,-12 1-10-15,1 2-11 16,-12 2-3-16,1 2-4 16,6 1-1-16,-5 0-1 15,5 2 0-15,8 2-1 16,1 1 1-16,4-4-2 15,7-1-1-15,3-2-2 16,5-3-3-16,3 5-6 16,3 0 1-16,2 3 1 15,6 0 4-15,3 4 6 16,3-2 1-16,6 2 0 16,1 6 0-16,4 2 0 15,6 0 0-15,-6 2 0 0,8 8 2 16,-8-7 0-16,-9 6-1 15,-18-8 1-15,-1-6 0 16,-2 5 2-16,-5-3 2 16,5 1 3-16,-16-5 0 15,-8-8 1-15,1-1-2 16,0-1 0-16,2-4-1 0,1 0-1 16,-1-1 0-1,1-5-1-15,2 0 1 0,5-8-4 16,5 3-2-16,5-7-4 15,2 4-1-15,5 0-1 16,3-2 3-16,4-1 0 16,3-6 1-16,6 1 0 15,0-4 1-15,3-4 1 16,2 2 3-16,6-5 6 16,3 1 5-16,7 3 3 15,0-2 4-15,-3 8-2 16,4 5-3-16,-25 2-6 15,-1 5-3-15,-6 6-1 16,-10 1-3-16,7 4-125 16,0 2-300-16,3 4 284 15</inkml:trace>
  <inkml:trace contextRef="#ctx0" brushRef="#br0" timeOffset="53965.852">21075 6197 757 0,'5'-7'393'16,"1"-1"-97"-16,3 0-47 15,-3-1-53-15,2 3-20 16,-8 0-29-16,4 4-16 15,-4 2-33-15,-1-1-16 0,1 1-30 16,-2 0-13-16,1 0-21 16,0 0-6-16,-8 9-5 15,-12 14-2-15,-37 33-1 16,37-32-1-16,2 3 1 16,-12-1-1-16,-6-6-1 15,-9-2 1-15,2-3-3 16,13-2-8-16,15-7-45 15,2-3 2-15,5-4-101 16,7-2-70-16,4-5-248 16,7-2 283-16</inkml:trace>
  <inkml:trace contextRef="#ctx0" brushRef="#br0" timeOffset="54270.976">20911 6120 988 0,'-10'0'487'15,"9"0"-165"-15,2 1-58 16,-4-3-111-16,2 1-42 0,0-1-59 16,1 2-21-16,1 5-12 15,3 20-3-15,39 35-2 16,-29-29 0-16,3-4 0 15,-9 0-1-15,2-7-2 16,-4 0-1-16,-7-8-3 16,4 3 0-16,5-4 0 15,-4-3 1-15,12-4-33 16,-6-4-41-16,6-7-136 16,4-2 127-16</inkml:trace>
  <inkml:trace contextRef="#ctx0" brushRef="#br0" timeOffset="54716.388">21673 5869 882 0,'1'-5'501'16,"-2"-3"-106"-16,-1 4-131 15,-1-2-52-15,-3 7-97 16,1 9-34-16,-2 11-58 15,2 9-9-15,-7 5 0 16,-3 3 2-16,0 3 3 16,-8 3-1-16,8 9-1 15,6-2-2-15,-4-5-5 16,-1-7-2-16,-1-9-2 16,-4-7 0-16,7-5-1 15,6-3 0-15,-4-7-4 16,6-1-8-16,-3-7-44 15,7-2-42-15,-1-5-129 0,3-5-116 16,18-8 211-16</inkml:trace>
  <inkml:trace contextRef="#ctx0" brushRef="#br0" timeOffset="55214.881">22080 5961 1051 0,'0'5'476'0,"-6"2"-221"15,-7 2-43-15,-7 0-78 16,-2 3-23-16,-7 5-35 16,2 6-14-16,8 6-22 15,10 9-7-15,-7-3-11 16,1-3-6-16,-16-6-6 15,-8-7-2-15,16 7-4 16,1-5 0-16,16 4-2 16,3-8 0-16,2-7 0 15,4 0 0-15,4 1 1 16,16 1 0-16,1-2 0 16,17-1-1-16,-7-7 1 15,-8-2 0-15,14-3-1 16,-11-4 1-16,15-4 1 0,-4 3 1 15,-6-11 0-15,-2 2 1 16,-3-10-1-16,-3-7 2 16,-4 3 2-16,-2-8 2 15,-8 5 2-15,0-1 0 16,-10-8 0-16,-5 4-1 0,-7 0-5 16,-6 2-3-16,-3 12-6 15,-4 1-3-15,2 10-3 16,-4 6-1-16,-5 3 1 15,-2 9 3-15,-8 7-21 16,-7 0-47-16,5 12 51 16</inkml:trace>
  <inkml:trace contextRef="#ctx0" brushRef="#br0" timeOffset="56013.606">22438 5553 801 0,'-5'0'429'16,"2"0"-126"-16,-4 1-88 15,6-1-38-15,0 0-62 16,0 0-23-16,0 0-44 16,0 0-10-16,1 0 6 15,3 0 6-15,25 2 8 16,40 2-3-16,-27-7-18 15,-4-2-8-15,-8 0-15 16,-3-2-4-16,-8 2-4 16,2 5-2-16,-10-1 1 15,0-1-14-15,-8 2-80 16,-5-6-54-16,2 7-245 16,-1-1 242-16</inkml:trace>
  <inkml:trace contextRef="#ctx0" brushRef="#br0" timeOffset="56583.517">23161 5220 906 0,'1'-8'484'16,"3"7"-143"-16,-3 1-114 15,-3-1-46-15,1 1-80 16,0 0-29-16,0 0-37 15,-9 18-5-15,-15 37-4 16,13-24-2-16,-2-1-5 16,3 1-3-16,-5-9-7 0,-1 0-1 15,-4-4-3-15,1-1-1 16,7 0-1-16,7-1-1 16,-5-5-2-16,5-7-5 15,3-4-8-15,-5-7-6 16,19-1-5-16,-2-3 5 15,4-4 1-15,5 0 2 16,-3-1 2-16,3 1 1 16,-2 2-1-16,-2 3 1 15,-5 8 3-15,0-1 0 0,-2 10 7 16,2 2 3-16,4 3 2 16,2 0 4-16,3 0 1 15,1-5 1-15,5-1-1 16,3-1-1-16,8-2-2 15,-11-3 9-15,7 0-57 16,-14-5-79-16,-9-2 83 16</inkml:trace>
  <inkml:trace contextRef="#ctx0" brushRef="#br0" timeOffset="56911.888">23543 5132 1204 0,'-13'11'500'16,"-4"12"-304"-16,-6-3-9 15,-1 19-93-15,2 0-21 0,-3 4-25 16,11 4-38-16,2-10 16 16,-11 0-3-16,6-8-5 15,-1 1-2-15,-5-3-6 16,13 3-2-16,-6-3-3 16,-1 1 1-16,3-8-25 15,0 0-63-15,4-14 57 16</inkml:trace>
  <inkml:trace contextRef="#ctx0" brushRef="#br0" timeOffset="57728.905">23609 6039 595 0,'-1'0'334'15,"-1"0"-63"-15,1 0-68 16,0 0-23-16,0 0-33 16,0 0-19-16,0 0-37 15,0 0-7-15,0 0 3 16,1 1-4-16,1 4-7 16,24 0-9-16,42 28-13 15,-35-37-3-15,3 4-12 16,4 2-7-16,-8-6-16 15,8 2-5-15,-6-8-3 16,-7 1 1-16,-8 3-32 16,-7 0-40-16,-6 6-201 0,-4 0 173 15</inkml:trace>
  <inkml:trace contextRef="#ctx0" brushRef="#br0" timeOffset="58107.196">23538 6309 756 0,'5'-8'451'0,"5"6"-107"15,1-5-92-15,3-1-55 16,6 4-71-16,9 0 4 16,0 4-17-16,8 2-26 15,-2-2-6-15,-4 4-14 0,5-3-7 16,-10-1-14-16,1 5-7 15,-5-8-15-15,-1 3-6 16,-3 0 0-16,-1 0-9 16,-7-2-84-16,1-7 38 15,5 3 2-15</inkml:trace>
  <inkml:trace contextRef="#ctx0" brushRef="#br0" timeOffset="58850.259">25412 5975 609 0,'3'-4'418'16,"-1"1"-1"-16,-2-3-125 16,0 5-28-16,0 1-60 15,0 0-33-15,0 0-65 16,0 0-29-16,-1 0-32 0,0 0-6 15,0 0-4-15,-10 12-4 16,-46 37-8-16,30-22-4 16,0 4-8-16,-11 1-2 15,2 1-3-15,-8 1-2 16,-5-6 1-16,2-5-1 16,10-2 0-16,5-2-1 15,1-4-1-15,6 6 0 16,4-9-2-16,-5-3-1 15,17-4-33-15,-2-3-20 16,8-4-58-16,7 0-65 0,2-6-215 16,7-3 254-16</inkml:trace>
  <inkml:trace contextRef="#ctx0" brushRef="#br0" timeOffset="59184.441">25061 6000 527 0,'-1'-2'383'0,"0"0"67"16,-2 0-132-16,3 1-102 16,0 1-38-16,0-1-67 15,0 1-25-15,0 0-30 16,2 0-10-16,9 2-8 15,1 18-2-15,31 36-5 0,-26-22 0 16,5 7 2-16,-1-5 0 16,-5-5-6-16,2-5 0 15,-11-5-10 1,-2-3-2-16,10 3-6 0,2 2-3 16,-2-9 1-16,-1 2-3 15,-14-10-2-15,1-4-24 0,-2-5-110 16,1 2 313-16,0 0-173 15</inkml:trace>
  <inkml:trace contextRef="#ctx0" brushRef="#br0" timeOffset="60014.118">25820 5381 600 0,'-11'0'338'16,"5"0"-79"-16,1 2-58 15,4 0-14-15,8 1-27 16,-4-3-18-16,7 0-19 16,-3 0-8-16,0 0-15 15,7 0 0-15,7-4-24 16,1-6-14-16,5 7-20 16,-3-4-5-16,3 10-13 15,-3-2-2-15,-2-1-11 16,-1 0-2-16,-5 3-5 15,-6 2-4-15,-6 1 2 0,3 6-1 16,-14-1 5-16,1 3 1 16,-13-1 1-16,-3-2 0 15,-3 3-3-15,-2-2 1 16,2 6-3-16,-3-4 1 16,1-2-1-16,1 1 1 15,7-4-1-15,2 0 0 16,14-3-1-16,-11-3 1 15,1-2-1-15,5-1-1 0,-2 0 1 16,13 2-1-16,6-1 1 16,0-1 0-16,7 2 0 15,-1-2 1-15,9 1 0 16,-2-1 1-16,3 0 4 16,4 4 3-16,2 1 11 15,4 3 5-15,0-2 9 16,1-1 2-16,9 7-2 15,-7-5-4-15,-9 1-10 16,-11-4-3-16,-13-2-9 16,13 4-1-16,-15-6-3 15,6 3-2-15,-5-3-42 16,-4-5-29-16,5 4 41 16</inkml:trace>
  <inkml:trace contextRef="#ctx0" brushRef="#br0" timeOffset="61012.926">24553 6661 263 0,'-3'-2'167'0,"0"2"25"16,1 0-11-16,1 0-13 15,0 0-11-15,-1 0-37 16,1 0-11-16,0 0-9 15,0 0-3-15,0 0-14 16,0 0-6-16,0 0-11 0,1 0-2 16,0 0 4-16,0 0 0 15,0 0-7-15,0 0-3 16,0 0-6-16,3 0-1 16,11-1 0-16,4-2-1 15,42-6-5-15,-23 5-4 16,10 3-7-16,13 1-5 15,12 2 1-15,-4-2 0 16,21-1-3-16,6 8-1 0,15-5 12 16,12 12 3-1,-4-4 7-15,0-4 2 0,-6 3-16 16,1-8-1-16,-11-1-12 16,6 0-4-16,-18-4-3 15,-5 1-7-15,4-3 1 16,-20-8-2-16,-9-6 0 15,-8 3-1-15,-24-1-2 16,-2 6 1-16,-11 0-8 16,-7 3-8-16,-8 3-37 15,-3-2-21-15,-8 8-47 16,-2-1-50-16,-3 4-154 16,3 4 205-16</inkml:trace>
  <inkml:trace contextRef="#ctx0" brushRef="#br0" timeOffset="62712.908">24872 6990 459 0,'4'-6'283'0,"0"3"-24"16,0-4-71-16,0 1-15 15,4 2-12-15,-3-1-11 0,-3 2-14 16,-1 0-9-16,-2 3-31 16,0 0-14-16,0 0-34 15,-1 0-11-15,-1 21-10 16,-20 29-2-16,1-15-6 15,0 1-4-15,6 0-4 16,4 7-3-16,-8-5-1 16,-2-5 0-16,-11-4-1 15,8-2 0-15,4-2-2 16,6 0 0-16,2-3-1 16,-2-3 0-16,6-4-1 15,-2-3-1-15,8-7-1 16,-1-2-1-16,4-3-17 15,0-1-22-15,0 0-84 16,0 0-62-16,0 0-299 16,1-4 311-16</inkml:trace>
  <inkml:trace contextRef="#ctx0" brushRef="#br0" timeOffset="63020.403">25054 7232 860 0,'0'-1'445'0,"-1"3"-104"16,-2 5-103-16,2-7-81 15,0 0-27-15,0 0-45 16,-1 4-19-16,-3 7-24 15,0-1-8-15,-13 29-11 16,11-27-2-16,3-3-5 16,0 1-3-16,0-5-5 15,-2-1-2-15,5-1-4 16,-1-2-15-16,1-1-69 16,0-1-75-16,1 0 95 15</inkml:trace>
  <inkml:trace contextRef="#ctx0" brushRef="#br0" timeOffset="63897.064">25479 7004 353 0,'-41'28'284'0,"32"-28"70"0,2-1-76 15,3 2-75-15,3-1-27 16,1 2-47-16,0-2-16 16,0 0-26-16,0-1-9 15,0 0-10-15,0 0-3 16,18-7-13-16,30-11-6 15,-21 12-11-15,6-3-5 16,8 1-7-16,1 2-4 16,4 0-8-16,4 7-1 15,-21 0-2-15,-3 0 1 16,-14 6-1-16,-3-1 1 0,-5 4 4 16,-4 1 3-16,-5 7 8 15,-9-1 1-15,-1 8-2 16,0 0-2-16,-12 4-7 15,3-1-3-15,-12 2-3 16,-4-2 0-16,0-3-2 16,-4 5 1-16,12-4-2 15,-1 0 0-15,5-2-2 16,3-4 0-16,-3-1 0 16,4 1 0-16,10-4-1 15,-8-2 0-15,16 0 1 16,-7-3-2-16,3-2 2 15,10-2-1-15,-8-1 1 16,18 2 0-16,-12-4-2 0,2 2-1 16,7 1 0-16,-12-10 1 15,11 3 2-15,8 1 0 16,9-1 3-16,7-2 0 16,12-3 0-16,3-1 1 15,0-9 0-15,4 3 2 16,2 5 5-16,-3-1 2 15,-12 4 0-15,-7-1-2 16,-7 5-5-16,-6-1-1 0,6 3-2 16,-4 3 0-16,-8-3-1 15,-3-3-1-15,-6 0 0 16,2-2-4-16,-2 3-49 16,-1 0 368-16,0 0-254 15</inkml:trace>
  <inkml:trace contextRef="#ctx0" brushRef="#br0" timeOffset="66715.155">19677 8556 388 0,'29'-29'273'16,"-28"29"24"-16,0-1-58 0,0-1-71 15,-1 1-26-15,0 0-32 16,0 1-14-16,0 0-21 16,0 0-6-16,0 0-8 15,0 0 1-15,0 0 5 16,0 12 0-16,-6 11-7 15,-25 28-6-15,0-19-19 16,-8 5-6-16,-2 8-11 16,5 2-4-16,-9-4-3 15,5 1-2-15,-2-7-1 16,-3-1-2-16,14-4-1 16,1-8-1-16,7-1-2 15,3-9 0-15,3 0-1 16,5-2-1-16,7-5 0 15,1-2-4-15,7-6-38 16,3-2-48-16,3-6-147 0,4-1 147 16</inkml:trace>
  <inkml:trace contextRef="#ctx0" brushRef="#br0" timeOffset="67115.892">19421 8540 618 0,'-11'-7'400'16,"5"-1"-21"-16,1 2-137 15,5 2-27-15,0 4-72 16,0 3-32-16,0-3-59 15,0 0-25-15,0 6-10 16,2 15 5-16,6 38 8 16,-2-24 5-16,9 15 5 15,-4-1 0-15,0 2-6 16,-5-4-3-16,10-4-10 16,-4-7-3-16,-1-6-5 15,-1-1-1-15,-12-15-3 16,9 4 0-16,-4-10 0 0,1 1 1 15,1-6-1-15,-4-3 2 16,-3-5-22-16,6-4-31 16,1-5-142-16,5-3-159 15,19-8 213-15</inkml:trace>
  <inkml:trace contextRef="#ctx0" brushRef="#br0" timeOffset="67547.784">20052 8645 685 0,'-30'-16'384'16,"26"6"-86"-16,1 1-61 0,6 5-18 15,-1 0-41-15,2-1-21 16,-4 2-47-16,-2 0-18 16,2 2-23-16,0-1-10 15,14 2-11-15,9 2-6 16,33 11-2-16,-24-5-1 15,2-4-5-15,4 0-4 16,-8-5-7-16,3-2-4 16,2 1-6-16,4-2-1 15,-5-3-3-15,-10-1-3 16,-1-1-3-16,-3-1 2 0,-6 7-42 16,5 0-35-16,-11 3-100 15,-8 1-68-15,3 5-193 16,-8 6 268-16</inkml:trace>
  <inkml:trace contextRef="#ctx0" brushRef="#br0" timeOffset="67932.32">19997 8856 770 0,'-10'-9'412'16,"10"2"-91"-16,2 2-39 16,-4 3-72-16,13-4-24 15,3 5-39-15,1-1-23 16,8-3-25-16,5 2-7 15,5-2-8-15,11 1-1 0,7 8-13 16,-3 10-10-16,-5-6-20 16,8 8-12-16,-12-16-13 15,-7 0-4 1,-14 2-1-16,-10-8 0 0,-2 13-1 16,3-2 0-16,-1-5-29 15,-8 3-32-15,-8-1-110 16,-5 4 101-16</inkml:trace>
  <inkml:trace contextRef="#ctx0" brushRef="#br0" timeOffset="91549.83">21259 8550 319 0,'0'-1'219'16,"0"0"-15"-16,0 0-24 15,0 0-9-15,0 0-26 16,0 0-9-16,0-1-21 16,0 1-10-16,0 0-26 15,0 0-12-15,0 0-18 16,0 0-10-16,0 0 6 15,0 0-2-15,0 1-4 16,0 0 2-16,0 0-18 0,0 0-2 16,-1 0-11-16,0 2-2 15,-1 3-2-15,-1 3-1 16,-1-2 4-16,0 0 0 16,0 0-1-16,-1-2 0 15,1 1-1-15,3-5 1 47,0 0 4-47,0 0-1 0,-1 0-3 0,-1 2-5 0,2-2-7 16,0-2-2-16,1 1-4 15,0 0 0-15,23-6 2 16,28-28 2-16,-17 30 2 16,-10 5 1-16,-5 2 0 15,11 0 1-15,-11 5 0 16,10 6 0-16,-1-2 0 0,-31 8 1 15,-4-1-2-15,7-2 2 16,-21 12 1-16,10 2 0 16,-16 8 1-16,-11 0 0 15,2 3 1-15,5-7 1 16,-9 2 5-16,-1-3-1 16,1-10 2-16,-3-3-1 15,5-12 0-15,10-4 0 16,-5 0 0-16,-11 0-3 0,21-8 1 15,-16-3-3-15,15-11-2 16,13 4 1-16,-7-7-5 16,4 0-5-16,9 3-4 15,2-3-4-15,5 9-2 16,20 1 1-16,-9-1 4 16,2-1 2-16,6 1 6 15,-8 1 2-15,13 10 3 16,11 6 0-16,-9 4-1 15,2 1 1-15,1 7-1 16,-8 4 1-16,4-4 1 16,-7 1 1-16,-5 1 0 0,-2-7 0 15,-1 4 1-15,-1-3-1 16,-2-5-2-16,-3-1-26 16,0 0-77-16,-3 1-58 15,5-7-183-15,-1-1 213 16</inkml:trace>
  <inkml:trace contextRef="#ctx0" brushRef="#br0" timeOffset="91912.29">21601 8811 886 0,'-1'0'481'16,"0"0"-124"-16,0 0-173 15,-2 3-47-15,-1 10-77 16,-13-5-20-16,-19 39-20 16,28-35-3-16,-1 6-5 0,24-2-3 15,-14-5-1-15,0 0-2 16,-2-7 0-16,13 7 3 16,-8-11-17-16,-4 0-52 15,5-5-194-15,-9-9 170 16</inkml:trace>
  <inkml:trace contextRef="#ctx0" brushRef="#br0" timeOffset="92748.86">22250 8524 457 0,'4'-8'302'0,"4"2"-11"15,-2-2-84-15,0 1-23 16,-4 4-32-16,-2-1-15 16,0 0-27-16,-1 4-11 15,0-1-17-15,0 0-8 16,-1 1-20-16,-9 0-7 16,-8 4-9-16,-24 5-4 15,18-6-8-15,-1 6-6 16,-3-4-8-16,-10-2-3 0,3 3-5 15,3-3 0-15,-2 5-1 16,12-2-2-16,5 1-1 16,-3-2 0-16,18 2-2 15,-1 0 0-15,3-2-3 16,10 0-1-16,4 3 1 16,-3 0 0-16,15 0 3 15,-4 2 0-15,5 1 0 16,7 1 2-16,-2 2 0 15,0 3 0-15,-4 2 1 16,-9 4 0-16,-5 8-1 16,-4 1 1-16,-7 0 0 15,-2-2 0-15,-4-3 1 16,-4-2 0-16,-5-4 1 0,-2-4 1 16,-7-3 0-16,-3-3 1 15,1 1 0-15,-10-1-1 16,8-5 0-16,10-5 1 15,-14-3 0-15,18-7 1 16,1-3 1-16,-6 0 2 16,22-4-5-16,7 10 1 0,-16-16-7 15,2-8-2 1,5-1-3-16,-8-10 0 16,19 8 0-16,10 6 2 0,0-2 5 15,7 4 3-15,1 2 9 16,-4 4 2-16,1 2 2 15,-3 1-2-15,-9 5-5 16,0-1-4-16,-3 3-2 16,-5 1-10-16,4 5-94 15,-5 0-88-15,-4 3 113 16</inkml:trace>
  <inkml:trace contextRef="#ctx0" brushRef="#br0" timeOffset="93733.435">22749 8504 588 0,'16'-8'329'0,"0"3"-48"16,3-2-49-16,-13 7-55 15,7 0-22-15,4 6-29 16,-6-4-14-16,-10-2-25 16,-7-4-7-16,-11-1-11 15,0 4-1-15,14 6-3 16,-11 0-3-16,-6 2-10 16,-4-2-9-16,-8 0-13 15,6-2-8-15,2 1-8 16,-1 1-3-16,2-3-4 0,2-1 0 15,2-1-2-15,1-1 0 16,8 1-2-16,3 2-1 16,1-2 0-16,3 1-1 15,0 0-1-15,2-1-1 16,0 0-1-16,0 0 0 16,0 0 1-16,0 0 1 15,0 1 0-15,0 7 0 16,1 3 0-16,-3 0 0 0,-3 26 0 15,2-24 0-15,-4-2 1 16,2 0 0-16,-6 0 0 16,1-2 0-16,0 3-1 15,-2-1 0-15,11-5 0 16,-4 1 0-16,1-6-1 16,6-1-1-16,-1 1-4 15,0-2-1-15,0 0-4 16,0 0 0-16,8-4-4 15,9-3-2-15,37-15 0 16,-28 17 2-16,-2 2 6 16,2-2 4-16,-6 6 5 15,3 1-1-15,-4 5 1 16,-3 4-1-16,0 3 0 0,-5 3 0 16,-4 7 1-16,0 0 1 15,-3 8-1-15,-3 5-1 16,-6-9 1-16,1 8-1 15,-11-9 2-15,2-4 1 16,-4 2 0-16,-3-7 1 16,-3-2 2-16,-5-1 2 15,-5-3 1-15,-3-5 2 16,-1-4 1-16,4-4 1 16,5-8 0-16,2-1 0 0,-1-5-5 15,-3 3-1-15,0 0-6 16,1 1 0-16,8 4-3 15,4 1 0-15,6 5-20 16,3 1-51-16,1 3-3 16,5 4 35-16</inkml:trace>
  <inkml:trace contextRef="#ctx0" brushRef="#br0" timeOffset="94702.757">22982 8530 323 0,'-4'-1'252'0,"-4"-1"53"0,4 1-55 16,-5 0-67-16,7 0-34 15,1 0-43-15,0 0-7 16,0 0-3-16,1-1 7 15,21-1-1-15,39-2-12 16,-26 4-23-16,3-4-11 16,-2 2-20-16,3 1-8 15,1 1-14-15,-3 3-4 16,-6 0-5-16,-8 1 0 0,-3-3-2 16,-20 4 0-16,-2 4 1 15,-4 3 1-15,-9 10 1 16,5 0 1-16,-8 3-2 15,-3 3-1-15,-3 3-1 16,2-3 1-16,-2 8-1 16,0-1 0-16,2 2 0 15,4-2-1-15,4-6 0 16,-1-3 0-16,4-5 0 16,1 1 0-16,3-3-1 15,6-2 0-15,2-6 0 16,0-2 3-16,3-7-34 15,0 0-36-15,2-4-129 16,-5 2-99-16,0 0 180 16</inkml:trace>
  <inkml:trace contextRef="#ctx0" brushRef="#br0" timeOffset="94983.511">23045 8758 519 0,'-36'-6'360'0,"35"3"31"15,2 0-80-15,5-3-76 16,2-2-36-16,11 0-50 16,2 4-18-16,5-1-34 15,2 5-11-15,-3-2-20 16,2 2-13-16,1 4-25 15,-1-3-9-15,-1 3-11 16,-6-1-2-16,-5 1-1 16,4 0-33-16,-12-3-131 15,3-3 111-15</inkml:trace>
  <inkml:trace contextRef="#ctx0" brushRef="#br0" timeOffset="95684.178">24028 8593 351 0,'35'-19'282'0,"-25"18"22"16,-1 1-95-16,-4 0-26 0,-2 3-29 16,2 4-5-16,-2 2-10 15,-4-3-8-15,-3 5-22 16,-7 1-6-16,-6 6-22 15,-1-1-10-15,-11 8-18 16,-6-2-10-16,-1 8-17 16,-5 0-7-16,3-4-9 15,6-1-1-15,7-8-2 16,-4 1 0-16,-3-12-1 16,2 1-2-16,-5-8-5 15,16 0-25-15,11-5-60 16,0-1-56-16,10-6-197 15,5-6 216-15</inkml:trace>
  <inkml:trace contextRef="#ctx0" brushRef="#br0" timeOffset="95983.027">23867 8613 739 0,'-9'-2'397'15,"-1"4"-90"-15,-1-1-60 16,8 0-73-16,-7 1-35 16,11 4-44-16,11 0-15 0,-10 1-28 15,7 2-10-15,7 6-14 16,-5 2-6-16,7 10-7 16,4 6-1-16,-9-8-3 15,7 5-1-15,1-4-2 16,-9-5 0-16,4 0 0 15,1-4-1-15,-7-9-7 16,4-8-38-16,-1 0-157 16,-2-8-403-16,8-6 393 15</inkml:trace>
  <inkml:trace contextRef="#ctx0" brushRef="#br0" timeOffset="96583.585">24707 8394 559 0,'3'-8'348'15,"-3"10"-11"-15,-2 2-80 16,3 3-85-16,-3 7-32 15,-7 2-36-15,-1 0-17 16,-3 16-26-16,2-2-8 16,-4 4-20-16,-5 0-7 15,-1-3-8-15,3 3-3 16,1 1-5-16,5 3-1 0,-1-1-3 16,-1-4 0-1,4 2-1-15,-1-5 0 0,4-5 2 16,3-4-4-16,3-13-69 15,1-3-45-15,0-6-99 16,2-3-97-16,-2 2 202 16</inkml:trace>
  <inkml:trace contextRef="#ctx0" brushRef="#br0" timeOffset="97117.368">25110 8480 807 0,'0'1'461'0,"-5"5"-82"15,-6 3-162-15,4-2-33 16,-4 2-58-16,-5-4-23 16,8 6-37-16,-7 0-14 15,-1 3-20-15,-2 4-5 16,-6-1-5-16,-2 3-2 15,-8 2-6-15,6 3-3 16,-2 0-5-16,8 1-1 0,11 4-2 16,-4-1 0-1,9 0 0-15,3 4 0 16,6-8 0-16,7-1 0 0,12 2 1 16,0-9-1-16,4-6 1 15,6 1 0-15,1-9 0 16,1-2 0-16,6 1 0 15,-1-7 0-15,10-9-2 16,0-6-1-16,3-14 2 16,2-3 1-16,-11-12 4 15,1 0 2-15,-12-4 4 16,-12 0 1-16,-15 6 1 16,-12-1-2-16,-16 8-6 15,-4 1-4-15,-12 11-4 16,-4 9 0-16,-5 8 1 15,-7 8 0-15,2 5-1 16,2 5 1-16,4 3-1 0,5-1 13 16,3 4-9-1,2 0 191-15,22 10-141 0</inkml:trace>
  <inkml:trace contextRef="#ctx0" brushRef="#br0" timeOffset="100054.905">25614 8213 470 0,'0'0'267'0,"0"0"-42"16,0 0-34-16,0 0-55 16,0 0-18-16,0 0-20 0,0 0-7 15,0 0-10-15,0 0-4 16,0 0-11-16,0 0-7 16,0 0-10-16,0 0-1 15,15 5-5-15,2 3 1 16,27 11-2-16,-26-12-1 15,0-3 0-15,2 0-2 0,17 1-8 16,-4 0-6-16,5-5-9 16,1 3-3-16,-19-5-6 15,1 2 0-15,-10 2-2 16,0 0-3-16,-8-1 2 16,-2 1 1-16,-1-2-10 15,0-2-33-15,0 1-131 16,-1 0-118-16,0 0 169 15</inkml:trace>
  <inkml:trace contextRef="#ctx0" brushRef="#br0" timeOffset="101037.522">26492 7992 488 0,'9'-8'299'0,"-7"7"-5"15,2 0-91-15,-3 0-75 16,-1 1-28-16,0 0-38 16,0 0-6-16,-1 0-2 0,-1 0 3 15,1 0 0-15,-1 4-4 16,-2 5-12-16,0-5-7 15,-2 5-10-15,2-1-5 16,-7-2-7-16,-27 25-2 16,29-26-2-16,1 1 0 15,1-4-1-15,2 4 2 0,4-9-3 16,3 2-2-16,0-5-4 16,-2 5-2-16,0 0-4 15,1-7-1-15,18-3-3 16,26-8 1-16,-27 17 0 15,4 0 2-15,-2 2 2 16,4 2 0-16,0 9 2 16,0 4 0-16,-5 0 2 15,-7 2 0-15,-10 2 1 16,-1 2 3-16,-3 0-2 16,-9 4 1-16,-7 1 2 15,-6-1-2-15,-6 0 2 16,-1 6 2-16,1-7 0 15,-3 1 0-15,-7-6 1 16,5-5 0-16,-6-2-1 16,7-2 1-16,6-11 2 15,9-7-2-15,2-7 0 0,-2-13-2 16,5 7-8-16,-2 0-4 16,13 2-6-16,3 7-2 15,4 3 1-15,-4-1 1 16,10 7 0-16,-5 2 2 15,5 4 6-15,12 4 4 0,-1 2 13 16,13 2 9-16,7 3 12 16,-7 0 1-16,-2 0-5 15,-4 2-7-15,-8-7-9 16,2 2-3-16,-1-1-3 16,-4-4 0-16,2-6-25 15,-4 2-63-15,4-13 56 16</inkml:trace>
  <inkml:trace contextRef="#ctx0" brushRef="#br0" timeOffset="102457.16">26983 9012 302 0,'0'0'197'0,"0"0"23"15,0 1-27-15,0-1-21 16,0 2-11-16,0-1-17 15,0 1-6-15,0-1-4 16,0-1-2-16,0 0-19 16,0 0-12-16,0 0-32 0,0 0-16 15,0-1-20-15,0-1-7 16,11-17-10-16,38-34-2 16,-27 18-7-16,10-11-1 15,-1-3-2-15,-5-8 0 16,5-2 0-16,-7 7 0 15,-2 6-1-15,-1 8-1 0,-7 13-2 16,-4 1-1-16,1 9 0 16,-3 4 0-16,-5 5-3 15,0 6 2-15,-5 6-4 16,-1-2 0-16,2-4 2 16,0 0-1-16,-8 14 4 15,-21 33 0-15,18-25 0 16,10 0 0-16,2 2 1 15,5 2 0-15,5-1 1 16,0-1 0-16,-2 3 0 16,5-6-1-16,7 5 0 15,-3-5 0-15,9-12 0 16,-1-1 0-16,0-8 0 16,6-4 0-16,2-4-1 15,8-3 0-15,-3-12-1 16,6 2 0-16,-6-11 3 0,-8 1 1 15,12-2 4-15,-12 4 2 16,-1 0 2-16,4 2-1 16,-16 1-1-16,1 6-2 15,-9-2-2-15,-4 6 1 16,-6-2-1-16,-3-3 0 16,0 19-2-16,0 2-1 15,-4 12 0-15,-2 6-1 16,-2-5 1-16,-10 0 0 0,8 8 1 15,-2 2 1-15,-3 8 0 16,6 9 0-16,-11 3 0 16,5 8 0-16,-1 3-1 15,5 7 1-15,-6-7 0 16,-5-11 0-16,0-3 2 16,-5-13-1-16,11 1 1 15,7-2 0-15,-1-10 0 16,5-5 1-16,2-8 9 15,0-3-4-15,7-5-119 16,3-2-465-16,-2-6 397 16</inkml:trace>
  <inkml:trace contextRef="#ctx0" brushRef="#br0" timeOffset="110049.809">15732 10798 297 0,'-2'0'227'16,"2"0"13"-16,-8 0-84 16,11 2-33-16,-3-3-38 15,7 2-10-15,-7-1-15 16,0 0-3-16,0 0-1 15,0 0 1-15,0 0-8 16,0 0-4-16,0 0-6 16,0 0-4-16,0 0 4 15,0 0-1-15,-1 0-8 16,0 0-2-16,-3 3-10 0,-1 6-4 16,-2 6-4-16,-31 27-1 15,28-27-3-15,-6 0 0 16,-1-4-1-16,1 0 0 15,2-3 2-15,2-1 0 16,2-6 1-16,3-1 1 16,4-4-3-16,2-4-3 15,6-3-7-15,4 0-3 16,4-5-4-16,9 2-1 16,5-1-10-16,5 0-9 15,0 3-7-15,-4 2 0 0,0 3 12 16,-3 2 9-16,3 2 8 15,0 3 1-15,-10 6 1 16,1 7 1-16,-9 7 6 16,-8 2 3-16,-5 9 9 15,-6 0 5-15,-11 13 5 16,-2-1 2-16,-10 1-3 16,1 2-4-16,-6-9-4 15,-10-1-1-15,-2-9 0 16,-5-1 1-16,1-3 0 15,10-7-1-15,5-5 0 16,2-3-1-16,1-6 0 16,0-2-1-16,5-7-8 0,8-6-7 15,16-4-17-15,3 2-2 16,-1-4 1 0,4 5 5-16,-2-3 9 0,9 2 2 15,8 7 0-15,-3-3 1 16,5 6-1-16,-4 2 1 15,5 3 1-15,1 1 1 16,5 7 4-16,0 1 1 16,-6 4 3-16,9 4 1 15,-2-2-1-15,0 1 1 0,8-2-2 16,-5-2-1-16,1-1 2 16,-6-1-1-16,-5-6-14 15,-2-2 2-15,-6 0-217 16,-1-2 163-16</inkml:trace>
  <inkml:trace contextRef="#ctx0" brushRef="#br0" timeOffset="110365.863">15983 11215 1409 0,'-3'-1'581'15,"-3"3"-377"-15,-2 0-42 0,8 5-93 16,-3 6-23-16,-2 0-20 15,5 0-9-15,-2-1-12 16,-3-5 0-16,0-1-10 16,-1-4-34-16,5 1-142 15,0-1-113-15,1-3 172 16</inkml:trace>
  <inkml:trace contextRef="#ctx0" brushRef="#br0" timeOffset="111764.923">16554 10806 356 0,'39'-17'208'0,"-34"16"-19"0,4 1-14 16,-4-2-18-16,-1 2 2 16,-3-1-5-16,-2-1-9 15,0 1-25-15,0 0-18 16,0 0-22-16,1 0-7 16,-1 0-13-16,0 1-6 15,-22 0-12-15,-33 7-8 16,27 2-14-16,-3 1-6 15,-9 1-7-15,2-4-3 0,5 3 0 16,-4-6-1-16,11 4-2 16,2-6 0-16,3-1-2 15,14 5-1-15,0-2-2 16,3 2-1-16,14-1-4 16,-7-2 1-16,16 2 0 15,-2 2 1-15,5 4 4 16,10 1-1-16,1 8 2 15,3 4-1-15,-8 1 2 16,-3 8 1-16,-8 0 1 16,0-7 0-16,-6 1 1 15,-3 1 0-15,-9-6 0 16,-14 3 0-16,-1 0 0 16,0-6 1-16,-5-2 1 15,8-2 1-15,-13-8 1 0,-3-3 0 16,-1-4 1-16,5-4-1 15,2-3-1-15,8-2 0 16,9-2-3-16,-10-5-3 16,18 2-5-16,0-1-3 15,-1-4 1-15,8 2 2 16,-1-9 1-16,6 5 1 0,5-5 2 16,13 0-1-16,-4-3 3 15,3-2 2-15,0 0 4 16,-9 4 2-16,6 1 2 15,-4 1-1-15,3 5-4 16,2 0-1-16,-6 5-2 16,8 2-1-16,-15 3-1 15,-2 2-20-15,-6 6-73 16,-10-1-67-16,13 10-173 16,-12-2 202-16</inkml:trace>
  <inkml:trace contextRef="#ctx0" brushRef="#br0" timeOffset="112487.1">17139 10814 784 0,'17'-8'399'0,"-16"3"-128"16,-2-1-60-16,4 3-75 15,-6-1-32-15,0-3-24 16,3 4-12-16,-22-1-9 15,9 4 2-15,-19 5-2 16,-3-2-5-16,1 6-17 16,-5-3-9-16,4 1-16 15,5 1-5-15,3 0-3 16,-1-1 1-16,8 0-4 16,0-1-1-16,5-2-1 15,1 1-2-15,8-1-1 16,5 1 2-16,4 0-3 15,6 1 2-15,1-2-2 0,1 2-2 16,4-1 4 0,2 4-3-16,3 3 5 0,1-2-1 15,-12 11 1-15,11-1 1 16,2 6 0-16,-2 2-1 16,14-5 1-16,-15 0 0 15,-2-2 1-15,3 6 0 16,-9-2 2-16,-5-1-1 0,-11-4 2 15,-10-5 0-15,-11 1 1 16,1-3 2-16,-3 2 3 16,1-3 0-16,-1-4 2 15,-3-1-1-15,-2-7-2 16,-3-2-1-16,6-2-1 16,2-1-2-16,1-2-2 15,2-1-1-15,8 2-1 16,0-2-1-16,17 7-2 15,-11-4 0-15,-8-3-3 16,13 6-4-16,-13-5-43 16,21 7 3-16,13 5-194 15,-8-9-356-15,24 3 412 16</inkml:trace>
  <inkml:trace contextRef="#ctx0" brushRef="#br0" timeOffset="113082.838">17257 10792 1478 0,'1'-3'74'15,"7"3"-21"-15,1-1 67 16,5-2-16-16,5 3-18 16,1-5-9-16,8 2-22 0,5 0-9 15,7-3-14-15,6 5-5 16,2-2-6-16,-4-1-3 16,-7 4-6-16,-16-3-2 15,-9 6-1-15,6 3-1 16,-19 4-1-16,1 1 1 15,-9 5-2-15,-11 4 0 16,5 9-2-16,-4 5-1 16,-8 10-1-16,4 4-1 0,-4 4 1 15,6-6-1-15,4-8 1 16,-2-2 0-16,4-7-1 16,2 1 1-16,2-2-1 15,0-6-1-15,1-6 0 16,-1 0 0-16,7-6-16 15,3-1-27-15,1-6-53 16,0-2-53-16,1-4 90 16</inkml:trace>
  <inkml:trace contextRef="#ctx0" brushRef="#br0" timeOffset="113356.464">17343 11063 750 0,'-1'2'479'0,"1"-2"-23"16,11-3-237-16,0 4-44 15,10 3-69-15,1-2-6 16,11 8-28-16,4-3-16 0,4-6-20 15,0 6-12-15,-7-6-11 16,1 4 2-16,-18-2-78 16,-1 0 1-16,0 1 30 15</inkml:trace>
  <inkml:trace contextRef="#ctx0" brushRef="#br0" timeOffset="114262.296">18383 10938 549 0,'5'-14'298'0,"1"6"-50"15,1 0-39-15,-3 5-59 16,0 0-12-16,-4 3-35 16,0 0-13-16,-2 0-13 15,-2 4-12-15,-13 22-12 16,-41 24-4-16,26-18-14 15,-3 2-8-15,-5-5-12 0,-2-5-5 16,2-7-4-16,13-2-1 16,3-11-1-1,4 3 2-15,9-3-51 0,-10-4-42 16,6 0-122-16,7-2-121 16,-3-9 210-16</inkml:trace>
  <inkml:trace contextRef="#ctx0" brushRef="#br0" timeOffset="114529.656">18140 10912 817 0,'3'-4'420'0,"-7"4"-141"16,6 6-64-16,-3-6-90 15,1 0-26-15,3 19-21 16,7 34-16-16,-6-28-24 15,10 6-5-15,10 1-7 16,-4-6-3-16,8-2-7 16,-7-8-2-16,-1-6-4 15,1 0-2-15,-6-6-1 16,3 4 2-16,-4-8-37 16,0-4-50-16,8-6-180 0,-3-5 164 15</inkml:trace>
  <inkml:trace contextRef="#ctx0" brushRef="#br0" timeOffset="114879.67">18919 10762 999 0,'0'-6'477'0,"-1"1"-192"16,0 2-66-16,-1 3-94 15,1 0-40-15,0 0-46 16,0 0-13-16,-11 23-8 16,-28 30 1-16,26-20 4 15,0 3 1-15,2 3-1 16,1 6-3-16,0-3-7 15,1-1-3-15,-2-6-4 16,1-4-1-16,0-8-1 16,3-6-5-16,2-8-63 15,5-3-55-15,3-4-149 0,4-4 158 16</inkml:trace>
  <inkml:trace contextRef="#ctx0" brushRef="#br0" timeOffset="115380.495">19325 10769 1067 0,'-5'5'534'0,"-4"6"-180"16,-3-1-85-16,-4 5-104 15,0-1-42 1,8-6-49-16,1-1-19 0,-27 28-30 15,-15-1-8-15,21 14-7 16,4-19-2-16,1 3-4 16,20 4-1-16,-25-21-1 15,23 17 0-15,1-12-1 16,-9-4-1-16,20 8 1 16,-14-12-1-16,15 3 0 15,12 2 0-15,-3-5 0 16,9-4 1-16,4-3-1 15,4-4 1-15,1-9 0 16,3 0-1-16,-5-12 3 0,-3-2-1 16,0-6 1-16,6-3 1 15,-5-7 1-15,-6-6-1 16,-7 1 3-16,-10-2 1 16,-4 10 0-16,-1 0 1 15,-8 3-4-15,-2 6-2 16,-10 5-4-16,-10 4-3 0,2 8-3 15,-3 3-1 1,-1 1-4-16,8 6-13 0,1 1-49 16,1 3-35-16,2-2-130 15,0-1-69-15,9 2 192 16</inkml:trace>
  <inkml:trace contextRef="#ctx0" brushRef="#br0" timeOffset="115739.83">19691 10470 1920 0,'93'-23'642'0,"-69"17"-624"16,-6 0-18-16,-1-1-102 15,-2 3-79-15,0 1 99 16</inkml:trace>
  <inkml:trace contextRef="#ctx0" brushRef="#br0" timeOffset="116175.183">20318 10134 725 0,'6'-15'427'0,"-2"4"-35"16,-1 10-109-16,-4 1-114 15,-2 1-11-15,1-1-98 16,1 0-26-16,-11 25-22 15,-11 35-35-15,8-20 28 16,0-5 0-16,0 2-1 16,1-3 1-16,2-7-2 15,0 0 1-15,1-4-1 16,1 0 0-16,-2-4 0 16,5-2 2-16,-2-9-30 15,3-4-25-15,8-4-107 16,0-9-72-16,9-5 141 15</inkml:trace>
  <inkml:trace contextRef="#ctx0" brushRef="#br0" timeOffset="116811.391">20555 10192 371 0,'-48'30'269'0,"48"-32"41"16,3 1-68-16,-3 1-56 16,-1 0-23-16,0 0-27 15,0 0-15-15,0-2-19 16,1 2-4-16,0-1-14 15,0 0-8-15,12-1-20 16,-4-1-9-16,20-6-12 16,25-5-8-16,-20 13-11 15,2 6-3-15,-13-2-8 16,2 3 0-16,-13-2-1 0,-2 0 0 16,-4 10 3-1,-5-4 3-15,-7 8 2 0,-5-3 4 16,-10-2 1-16,-6 3 0 15,-4 3-2-15,-2-2-2 16,-1 4-5-16,3-1-2 16,8-3-2-16,0 0 0 15,16-5 0-15,-18-5 0 16,11-2 0-16,2-5 0 16,4 1-1-16,10 1-1 0,-2-2-1 15,3 2-1-15,-2-2 0 16,0 0 1-16,2 0 2 15,11 6 0-15,-9-4 1 16,24 6 2-16,28 4 6 16,-13-10 2-16,11-3 1 15,-15 0 0-15,4-2-6 16,-12-1 0-16,-4 2-3 16,-3-1 1-16,-6-2-2 15,4 5-1-15,-13 1-2 16,-1 3-21-16,-6 2-67 15,-8 2 60-15</inkml:trace>
  <inkml:trace contextRef="#ctx0" brushRef="#br0" timeOffset="117945.557">15207 11637 321 0,'-1'0'212'0,"2"3"-9"16,6-3-34-16,-7 0-49 16,0-2-8-16,0 1 15 0,9-2-4 15,5 0-9-15,32-4-4 16,-21 7-23-16,4-1-9 15,6-1-16-15,1 6-10 16,3-3-16-16,0-1-7 16,6 0-7-16,10-1-2 15,7-2-1-15,8 0-1 16,11-4-4-16,-6-6-2 16,20 8-5-16,3-3-1 0,10 2-2 15,550 46 11 48,-328-35-16-63,-166-3 1 0,1 2 1 15,-236 3-1-15,171-3 1 0,127 9 0 16,-71-4 0-16,-3-2 0 16,-5 1 0-16,15-5-1 15,-2 5 1-15,-7-4 0 16,4 0 0-16,1-4 0 15,-10-2 0-15,9 1 0 16,5 1-1-16,-18 1 2 16,9 2-1-16,-10-2 0 0,-10-1 1 15,-11 0-1-15,-11 0 1 16,-23 0 0-16,-13 0 0 16,-10 2-1-16,-17-1 1 15,-17 2-9-15,-5 4-29 16,-25-2-82-16,-6 2-60 15,-16 3 102-15</inkml:trace>
  <inkml:trace contextRef="#ctx0" brushRef="#br0" timeOffset="119628.319">16450 12064 252 0,'0'-1'165'0,"0"-1"25"16,1-2-7-16,-1 3-3 16,3-7 0-16,0 2-15 15,-3 4-13-15,3-5-18 0,-2 3-5 16,2-3-13-16,-1 1-5 15,-2 5-22-15,0 0-20 16,0 0-32-16,0 0-14 16,0 1-16-16,0 0-3 15,-5 27 0-15,-13 27 0 16,3-19 0-16,-4 3 0 0,1 4-1 16,-3 5 0-1,-2 1 0-15,-1 0-1 0,-1-5 0 16,0-11 0-16,3-8 0 15,15-4-1-15,2-4-1 16,1-3-5-16,11-3-29 16,-10-5-17-16,2-5-65 15,-2-4-55-15,7-4-256 16,13 1 277-16</inkml:trace>
  <inkml:trace contextRef="#ctx0" brushRef="#br0" timeOffset="119930.845">16614 12235 831 0,'-7'9'463'0,"1"0"-112"16,1 3-141-16,-4 0-37 15,2 5-76-15,-3 1-19 16,1-1-41-16,6 6-12 16,-4-9-11-16,2 3-1 15,-1-3-6-15,-4-7-1 0,4 1-2 16,3-3-2 0,1-3-12-1,1 0-25-15,0-2-73 0,0 0-50 0,0 2-143 16,-1 4 183-16</inkml:trace>
  <inkml:trace contextRef="#ctx0" brushRef="#br0" timeOffset="120648.669">16959 12104 448 0,'-2'-6'303'0,"1"2"13"16,4-1-54-16,1-1-70 16,0 5-27-16,7-4-25 15,2-2-13-15,20 3-20 16,1-4-11-16,8 2-25 15,-14 4-10-15,6-2-15 16,-8-5-7-16,9 7-14 16,12 2-4-16,-24 0-9 15,8 10-2-15,-25-1 0 16,-5 1 3-16,-3 2 6 16,-10 5 1-16,-9 2-1 15,-4 1-2-15,-9 5-7 16,1 3-2-16,4-2-2 0,-2 2-1 15,-5-1-1-15,2-6-1 16,-3-2-2-16,5 0 2 16,15-2-2-16,3 2 0 15,7-1-1-15,2-6-1 16,5-5-1-16,3 3 0 0,9 2 1 16,3 1 1-16,8-1-1 15,8-1 2-15,9-6 0 16,-10-5 1-16,8 2 1 15,-3-8-1-15,-4-1 2 16,7 2 0-16,-7-2 2 16,-4-1 0-16,-5 6-1 15,2-4-1-15,-7-5 0 16,0 4-1-16,-5-6-59 16,-1-2-44-16,-3 12 60 15</inkml:trace>
  <inkml:trace contextRef="#ctx0" brushRef="#br0" timeOffset="121393.205">21557 11368 1636 0,'1'-3'55'0,"4"-1"14"16,0-2 60-16,4 3-15 15,-5-2-1-15,-2 3-15 16,-3 2-17-16,0 0-25 16,0 0-11-16,-16 1-12 15,-33 50-1-15,22-25-5 16,0-2-5-16,0 4-10 15,-16-8-4-15,6 1-3 16,-2 3-1-16,7-14-1 16,12 3 0-16,5-3-32 15,3-7-26-15,5-2-87 16,-2-4-78-16,10-11-230 16,2-1 281-16</inkml:trace>
  <inkml:trace contextRef="#ctx0" brushRef="#br0" timeOffset="121626.829">21339 11358 469 0,'14'-10'381'16,"-1"2"95"-16,-9 1-78 15,8 7-101-15,-12-2-67 16,-3 5-101-16,3 5-35 16,-11 4-45-16,5 5-1 0,8 11-6 15,-2-2-6-15,6 6-14 16,0-3-5-16,10-4-8 15,-5-3-1-15,6-3-3 16,13 5 0-16,-16-18-1 16,20-4 14-16,-1-11-59 15,2-5-60-15,13-8 70 16</inkml:trace>
  <inkml:trace contextRef="#ctx0" brushRef="#br0" timeOffset="122228.154">22464 11146 597 0,'-4'-14'330'0,"1"9"-50"16,8-2-35-16,-1 1-41 15,-6 5-20-15,10 1-47 16,-10 0-21-16,2 8-37 0,6 0-9 16,-5 12-2-16,-14 3-2 15,-9 1-12-15,2 5-9 16,-19-3-17-16,13 6-7 16,-4 0-10-16,-1 4-3 15,6-5-3 1,4 2-1-16,10-1-2 0,-2-8-1 15,6-7 2-15,5-3-19 16,-1-7-59-16,3-5-42 16,9-6-134-16,3-8-161 0,15-12 270 15</inkml:trace>
  <inkml:trace contextRef="#ctx0" brushRef="#br0" timeOffset="123162.854">22933 11164 1312 0,'9'0'559'0,"-15"0"-309"15,-16 3-44-15,11 9-64 16,-5 1-33-16,1 3-40 16,-8-4-20-16,-10 4-22 15,-10-1-6-15,5 2-6 0,7 4-4 16,1 0-6-16,5 0 0 15,6-1-2-15,1 1-1 16,12-1-1-16,-1 1 0 16,2 2-2-16,3-7 0 15,3 3-1-15,4-2-2 16,8-7 1-16,5 8-1 16,5-7 1-16,1-9-1 0,8-3-1 15,13-9-2-15,-1-11-10 16,-2-1-3-16,0-8 2 15,-13-4-5-15,-1 0 21 16,4-1 2-16,-13 1-7 16,-6-1 3-16,-13 3-16 15,-14 1-5-15,-11 7-4 16,-6 4-2-16,2 10 2 16,-6 3 5-16,6 4 10 15,4 2 5-15,2 1 5 16,10-2 1-16,11 4 0 15,2 1-5-15,11-4-3 16,6 6-1-16,10-5-1 16,8-5 4-16,-3 4 1 15,14-7 0-15,-5 5 4 16,0 3 0-16,-2-2 3 0,-5 4 0 16,-4 1 2-16,-5 3 0 15,2 2 18-15,-11-4 9 16,-6 2 5-16,-1 0 3 15,-14 2-9-15,0 4-4 16,-9 5 1-16,-5 4-1 16,0 1-7-16,0 2-2 15,1 0-7-15,1 2-2 16,2-2-3-16,3 4 1 0,1 0-2 16,5-2 1-16,5 1-1 15,1-7-1-15,7 2 1 16,5-4-1-16,2-1 0 15,4 0 0-15,6-11 0 16,6-1-1-16,7-4-2 16,2-8-1-16,4-4-3 15,3-3 1-15,2-11 3 16,-3-4 1-16,-1-11 5 16,-6-2 2-16,-10-4 3 15,-2 1 3-15,-14 0-3 16,-4 6-3-16,-12-1-4 15,-7 0-3-15,-12 7-2 16,-3 10 0-16,-9 4 0 0,-4 12 1 16,0 9 0-16,-7-4-1 15,-9 11 0-15,-1 0 0 16,-2 5-13-16,5-1 0 16,19 6-171-16,5-2-45 15,9-1 137-15</inkml:trace>
  <inkml:trace contextRef="#ctx0" brushRef="#br0" timeOffset="123695.129">24463 11205 526 0,'-7'-3'383'0,"3"0"88"15,-4-1-158-15,3 2-96 16,2 1-34-16,2 0-72 15,0 0-23-15,1-1-30 16,0 1-11-16,21-7-6 16,37-3 1-16,-24 12-3 15,0 1-4-15,7 5-9 16,0-7-6-16,-5 0-9 16,11 3-3-16,-18-3-1 15,0 5-1-15,-12-5-3 16,-20-6-19-16,6 6-71 15,-7-8-72-15,-2 5 93 16</inkml:trace>
  <inkml:trace contextRef="#ctx0" brushRef="#br0" timeOffset="123995.211">24337 11353 967 0,'-10'8'486'0,"7"-8"-125"16,14 6-81-16,3 3-57 16,3-4-35-16,12 6-52 15,-6-2-19-15,4 2-23 16,9-4-10-16,1-5-21 15,4-2-15-15,5-5-21 16,8 1-8-16,-5-4-7 16,-3-6 1-16,-16-7-24 15,0 0 28-15,0 4-17 16</inkml:trace>
  <inkml:trace contextRef="#ctx0" brushRef="#br0" timeOffset="140460.47">25699 10976 363 0,'0'4'227'0,"0"-1"-13"16,0-1-34-16,0-2-51 0,0 0-21 15,0 0-14-15,0-1-5 16,0 0-17-16,0 0-3 15,0-1-15-15,0 1-5 16,0 0-4-16,5-3 3 16,-5 3-7-16,0 0-6 0,0 0-9 15,0 0-4-15,0-1 0 16,0 1 0-16,0 1-2 16,0 0-4-16,3 7-4 15,-2 2-1-15,-2 3-2 16,-4 29-1-16,-7-28-1 15,-6-2-1-15,3-5 0 16,4 3 0-16,1-8 1 16,6 10 2-16,-1-9 2 15,-8-4 0-15,9 2-1 16,-4-15-1-16,9 14-5 16,-1-11-2-16,10 9-3 15,0-8-3-15,1-5 0 16,9 1 0-16,1-3 0 15,4 5 0-15,3 1-1 16,3 4 2-16,-1 5-2 0,2 5 0 16,-6 7 1-16,-5 2-1 15,-6 7 0-15,-5 7 0 16,-3 5 2-16,-4 5 2 16,-9 1 2-16,-4 0 3 15,-12 0 2-15,-5-4 0 16,-12 0 2-16,-6-4 1 15,-7 0 6-15,-1 0 1 16,3 6 3-16,-3-8 0 16,7-5-5-16,-3-9 0 0,2-13 0 15,7-3-1-15,9-12 0 16,1-2-3-16,8-7-6 16,7 1-1-16,0 3-5 15,13 5-3-15,7 4-6 16,-5-1-2-16,2 6 0 15,4-1 0-15,6 5 2 16,4 3 1-16,9 2 3 16,3 2 1-16,1 5 3 15,7 2 1-15,0 5 1 16,-5 2 1-16,-7-1 0 16,-1 2 0-16,3 1 2 15,-2-1-1-15,-6-3 1 0,-6-2 0 16,2-5 0-16,-4-9-20 15,1-1-83-15,2-4-69 16,-6-7-354-16,5 0 340 16</inkml:trace>
  <inkml:trace contextRef="#ctx0" brushRef="#br0" timeOffset="140810.518">26020 11349 1283 0,'-2'-2'557'0,"0"1"-306"16,0 1-56-16,1 0-107 16,0 0-17-16,0 0-61 15,0 0-4-15,-2 11-3 16,1 9-16-16,-1 22 14 16,3-20 1-16,-5-1 1 0,3 1-1 15,2-1-8-15,-4-10-32 16,2-4-110-16,2-7-90 15,0-6 139-15</inkml:trace>
  <inkml:trace contextRef="#ctx0" brushRef="#br0" timeOffset="141676.757">26396 10971 518 0,'-9'2'281'16,"7"7"-48"-16,1-12-29 15,-2 2-56-15,3 1-20 16,0-1-42-16,0 0-16 15,0 0-14-15,9-4-3 0,11-4-2 16,35-22-4-16,-21 29-10 16,7 0-3-16,5 2-10 15,-3 2-3-15,-5 5-7 16,-9 2-4-16,-10 3-4 16,-7 0-3-16,-10 2 5 15,-7 1 4-15,-13-6 6 16,12 8 0-16,-9-1-2 15,-1-3-3-15,-3 2-4 16,-19-12 0-16,-1-1-3 16,5 2-3-16,6 2-2 15,2-6-1-15,14 4-3 16,2 1-3-16,9-1-2 16,3 8-2-16,2-5-1 15,0-6 0-15,8 2 2 16,2-4 4-16,9 5 2 0,7 11 0 15,3-1 3-15,12 7-1 16,-11-1 1-16,-5-5 0 16,-1 3 0-16,-10 0 0 15,-6 4 0-15,2 1 2 16,-16 2 2-16,-5 1 0 16,2 4 4-16,-13-4 2 15,4-3 16-15,-7 1 7 0,-2-8 11 16,4 0 2-16,-13-2-10 15,-3-3-5-15,0 0-11 16,-6-7-4-16,17-3-5 16,2 1-1-16,-1-10 0 15,3 8-1-15,-6-14 0 16,-1-5-1-16,0 0-3 16,1-13-15-16,3 2-47 15,5 2-38-15,2 2-99 16,6 6-52-16,4 6 153 15</inkml:trace>
  <inkml:trace contextRef="#ctx0" brushRef="#br0" timeOffset="142476.193">27449 10942 671 0,'0'-4'358'0,"-5"-2"-75"16,2 3-55-16,-2 1-58 15,-4-1-25-15,-2 1-32 16,-2-1-8-16,-2 2-19 16,-4-1-12-16,-3 0-27 15,-2-2-10-15,-9 0-17 16,4 1-6-16,-11-2-7 16,3 3-2-16,4 2-3 15,1-1 0-15,4 2-2 16,4 6-3-16,1-1-1 15,0 4-1-15,9 1 0 16,-1 0-2-16,10 3-3 16,5 2-1-16,9 7-1 15,12 6 0-15,3-1 3 0,3-2 1 16,11 2 4-16,0-8 1 16,9 8 3-16,-1 4 0 15,-2-3 0-15,-9 0 2 16,-14 0 1-16,-3-2-1 15,-14 0 2-15,-4 6 0 16,-5-1-1-16,-5-1 3 0,-9-4 0 16,-6-1 1-16,-5-4 1 15,-3-1 1-15,-1-11 0 16,8 1-1-16,-5-12-1 16,1-3 1-16,-7 0 0 15,-3-8 1-15,8-4 0 16,0-7-1-16,16-1-4 15,4-5-2-15,5 1-2 16,4 2-5-16,8 0-2 16,3 0-1-16,11 0-1 15,5-3 2-15,8 1 3 16,8-1 1-16,4-1 2 16,-3-1 1-16,3-6 1 15,1 5 1-15,-8-12 0 0,5 3 0 16,-13 3-1-16,-8-3 0 15,0 14 5-15,-9 7-30 16,-2 6-86-16,1 5-67 16,-4 3 96-16</inkml:trace>
  <inkml:trace contextRef="#ctx0" brushRef="#br0" timeOffset="142944.208">27970 10785 821 0,'-2'-3'483'15,"-1"-1"-55"-15,-6 5-237 16,-10 3-41-16,-1 2-73 16,-1 5-23-16,-3-1-28 15,4-2-10-15,2 5-10 16,2-4-2-16,7 2-1 16,2 1 0-16,6-2-2 15,1 1 0-15,6 0 0 0,5-1 0 16,7-6 1-16,5 1 1 15,-3-6 2-15,7-5 1 16,-5-2 4-16,-4-2 1 16,0-4 1-16,-5-1 1 15,-6 0-2-15,0-4 0 16,-7-1-3-16,-3 3-3 0,-4 0-9 16,-2 2-14-16,2 5-42 15,-3 2-43-15,-7 4-116 16,1 5-136-16,-3 10 225 15</inkml:trace>
  <inkml:trace contextRef="#ctx0" brushRef="#br0" timeOffset="143425.885">28726 10388 822 0,'11'-7'373'15,"-7"4"-164"-15,0 1-45 0,-1 3-54 16,-5-1-20-16,1 0-38 16,0 0-12-16,-10 29-17 15,-25 45-5-15,2-11-3 16,-1 8 1-16,-11 4 3 16,2 7 1-16,-4 10 5 15,-11 3 8-15,2 1 17 16,1-4 6-16,1-19 6 15,7-7-4-15,2 1-22 16,7 3-8-16,12-7-13 16,-5-6-7-16,10-17 0 15,-3-9 0-15,6-4-2 16,5-7 1-16,5-8 4 16,4-4-15-16,4-9-65 15,1-2-56-15,2-9-420 16,6-5 368-16</inkml:trace>
  <inkml:trace contextRef="#ctx0" brushRef="#br0" timeOffset="143809.15">28521 11299 894 0,'-1'0'481'15,"-2"1"-119"-15,-3 5-162 16,-2-1-8-16,-7 4-96 16,3 2-22-16,-8 4-37 15,1 4-36-15,1 4 20 16,3 3-1-16,3 1 1 16,3 2-2-16,7-7-4 15,-3-6-2-15,10 2-5 16,0-4-1-16,5 2-2 15,7-1-2-15,2-6 2 16,2-6 0-16,-1-6 7 16,3-3 3-16,0-7 6 15,-7-4 0-15,5-11-3 16,-7-4 0-16,-8-12-4 16,2-2-5-16,-9 8-17 0,-10 3-20 15,-5 14-77-15,1 8-50 16,-20 9 93-16</inkml:trace>
  <inkml:trace contextRef="#ctx0" brushRef="#br0" timeOffset="150250.909">1399 4513 954 0,'1'-6'313'16,"-1"-5"-77"-16,1-6-72 15,-8 8-21-15,-3 0-36 16,-1 2-17-16,-2-1-20 16,16-5-8-16,-8-6-11 15,-12 16-3-15,-10-11-14 16,-13 11-10-16,-1 4-15 15,-1-2-5-15,-8 11-5 16,-1 0-5-16,-14 19-6 16,10 2-3-16,-19 15 0 15,-7 0-1-15,18 9 1 16,-7 3 0-16,20 8-2 0,12 4 1 16,6 2 7-16,11-2 5 15,13-5 5-15,7-5 4 16,5-11 1-16,6 4 0 15,21-9 3-15,4 0 1 16,13-3 2-16,8-17 1 16,10-5-1-16,8-8-2 15,10-11 0-15,5-5-3 0,-6-8-1 16,3-12 0-16,8-8-1 16,-7 0 1-16,-4-10 3 15,-10 3 1-15,-23-9 3 16,-2-5-1-16,-2-18 0 15,7 1 13-15,-16-4 18 16,-8 1 10-16,-14 11 20 16,-5-2-5-16,-18 0-8 15,-10-3-7-15,-21 0-18 16,-18-1-9-16,-4 12-14 16,-1 11-7-16,-22 17-10 15,-13 9-5-15,2 14-5 16,-6 5-2-16,7 16-1 15,28 9 0-15,-19 24 4 16,4 9 4-16,13 12 3 16,-14 4 1-16,27-10 3 15,1-2 2-15,19-11-37 0,10-4-32 16,13 5 45-16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20T00:49:40.93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2070 6840 388 0,'2'0'278'16,"-2"-1"23"-16,0 0-108 0,-1 0-18 16,0 0-30-16,1 1-12 15,0-1-31-15,0 0-12 16,-1-1-16-16,0 1-3 15,0 0-7-15,0 0 0 16,0 0-5-16,-3-8-6 16,2 5-10-16,0 1-6 15,-13-3-15-15,-27-21-4 16,18 23-8-16,-3 0-4 0,10 4-3 16,-10 0-1-16,-3 0-3 15,-10 2-1-15,-20 4-4 16,7-1-1-16,-3 13-1 15,4-2 0-15,1 9 2 16,-2 5 1-16,-8 9 1 16,12 2-1-16,-6 12 1 15,6-2 1-15,13-1 0 16,-3 3 1-16,27-8 0 16,-12 0 0-16,10 1 1 15,1-3 0-15,-4 2 0 16,11 6 1-16,10-5 0 15,9 4 0-15,2-3 0 16,5-3 2-16,6-3 0 0,4-1 1 16,18-8 1-16,4 0-1 15,12-4 3-15,-4-10 0 16,2-7 6-16,-4-10 0 16,-2-9 2-16,4-1 0 15,21-12-3-15,-6-4 0 16,-2-11 2-16,-2-4 1 15,-20-1 3-15,-1-7 1 16,-9-3 7-16,-5-2 2 16,-12-4 5-16,2 5 2 0,-3 7-1 15,-4 0-1-15,-1 6 1 16,0 2 1-16,-21-11-1 16,-7-5-1-16,-20-12-5 15,-9-3-3-15,3 8-9 16,-9 5-3-16,-6 16-8 15,-3 4-4-15,-5 12-3 16,-10 6 0-16,-12 10-1 16,5 7 1-16,2 10 0 15,6 7-1-15,13 5-1 16,-5 4-1-16,4 3-1 16,3 5 1-16,6 5 2 15,5 11 1-15,8-6 1 0,10-1 7 16,14-7-84-16,10-7-83 15,10 2 105-15</inkml:trace>
  <inkml:trace contextRef="#ctx0" brushRef="#br0" timeOffset="27358.344">15424 5534 145 0,'0'-1'65'0,"0"0"-25"15,0 0-5-15,0 0 22 0,0 0 17 16,2-5 35-16,2 1 17 16,-1-2 5-16,0 0-4 15,1 1-11-15,-2 0-10 16,-1 2-8-16,1-3-1 16,1 0-4-16,-2 2 2 15,3-2-7-15,-3 2-4 16,0 1-13-16,-1 3-9 15,0 0-13-15,0 0-4 0,0 0-9 16,0-2-1-16,0 2-7 16,0 0-3-16,0 0-4 15,0 0-1-15,0 1-2 16,-1 0 0-16,-3 16 0 16,-11 35-2-16,2-27-1 15,-6-1 0-15,7 13-2 16,-1 1-2-16,-1 3-3 15,2 0-2-15,-2-5-2 16,-5-4 0-16,10-3-1 16,-10-2 0-16,9-6-2 15,1 0 1-15,5-4-1 16,1 0 0-16,0-5-1 16,3-1 0-16,3-5-37 15,4-1-42-15,-11-4-121 0,7-2-122 16,-3-4 200-16</inkml:trace>
  <inkml:trace contextRef="#ctx0" brushRef="#br0" timeOffset="27941.164">15845 5463 571 0,'7'-12'325'15,"9"2"-67"-15,-11 7-68 16,2-2-22-16,-5 3-40 16,0-2-20-16,2 3-36 15,-4 0-15-15,-1-1-25 16,0 2-10-16,0 0-7 0,0 0 3 16,0 0 8-16,0 0 4 15,1 15 2-15,0 1 0 16,-1 27 4-16,1-26 5 15,-6 3 8-15,0 1 2 16,-5 6-4-16,-6-1-4 16,11 7-9-16,-15-4-5 15,11 1-11-15,1 0-4 0,-4-2-5 16,15 4-2-16,-10-6-3 16,3 5 0-16,-5-10-1 15,1 0 0-15,2-3 1 16,5-5-1-16,2 1-1 15,-8-5 0-15,6-2-2 16,-6-1-14-16,4-4-66 16,5 1-45-16,-2-2-86 15,0-1-39-15,0 0-55 16,0 0-34-16,-1 0 219 16</inkml:trace>
  <inkml:trace contextRef="#ctx0" brushRef="#br0" timeOffset="28458.637">15477 5649 392 0,'-8'-7'241'0,"-5"5"-5"15,9-8-24-15,-2 8-25 16,3 3-10-16,2-1-11 15,0-1-12-15,1 1-28 16,0-1-19-16,0 1-40 16,0 0-16-16,0 0-23 15,0 0-4-15,0 0 2 16,3 2 0-16,3 8 1 16,11-2-2-16,26 29-5 15,-14-26-2-15,13-11-5 16,0 3 0-16,-2-10-3 0,-3-7-1 15,-3 4-1-15,-13-7-1 16,3 7 0-16,-7 0-2 16,2 1-3-16,-5 3-2 15,-4 5-17-15,0 1-40 16,-8 7-70-16,0 1-49 0,-1 8-157 16,-1 1 212-16</inkml:trace>
  <inkml:trace contextRef="#ctx0" brushRef="#br0" timeOffset="29029.766">16550 5502 439 0,'4'-8'267'0,"1"0"-30"16,-2 0-81-16,-1 2-20 15,-2 2-15-15,2 3-4 0,-3 0-17 16,1 0-8-16,0 1-17 16,-1 0-7-16,0 0-2 15,0 0 0-15,0 0 4 16,-6 12-1-16,3 5-7 15,-40 26-6-15,27-19-13 16,-8-1-4-16,2 10-8 16,-6 1-5-16,-4-2-5 15,-2 3-3-15,-1-10-3 16,1-2-3-16,4 2-3 16,18-2-3-16,-1-7-2 15,3-2 0-15,4-11-3 16,-9 0 0-16,13 2-1 15,-4-3-16-15,5 0-78 16,-1-2-45-16,-2 0-116 16,5 0-74-16,-1-1 215 0</inkml:trace>
  <inkml:trace contextRef="#ctx0" brushRef="#br0" timeOffset="29443.869">16238 5518 517 0,'-3'-1'360'16,"-3"-3"16"-16,3 2-178 15,0 2-41-15,3 1-55 16,0-1-20-16,0 0-15 16,1 0-1-16,14 3 1 15,-1 17 5-15,31 32-5 16,-27-24-6-16,5 4-13 16,-2 7-5-16,-9 2-9 15,5-2-3-15,-9-4-9 16,2-5-6-16,-4-5-4 0,-1-2-2 15,0-3-1-15,-3-8-1 16,2-5 0-16,2-1-1 16,-2-6 11-16,-4 0-27 15,11-11-138-15,-4-8-68 16,7-4 113-16</inkml:trace>
  <inkml:trace contextRef="#ctx0" brushRef="#br0" timeOffset="30281.089">17593 5542 522 0,'0'-10'316'0,"2"2"-47"15,1 2-70-15,7-3-18 16,-2 4-31-16,0 2-16 16,-6 1-38-16,3 3-24 15,-11 1-39-15,-2 6-13 16,6 4-2-16,-18 0 3 15,17 10 6-15,4 3 0 16,8 17-2-16,-31 5 1 16,5-9-2-16,0-2-1 0,-8-7-6 15,25-5-3-15,-11 5-5 16,-4 1-2-16,-2-7 0 16,6-6-2-16,4-1 0 15,1-2 0-15,-2-9-2 16,4 2 1-16,-2-6 5 15,1 0-18-15,4 0-85 16,0-1-62-16,0-1-186 16,0 0 205-16</inkml:trace>
  <inkml:trace contextRef="#ctx0" brushRef="#br0" timeOffset="30656.747">17387 5627 535 0,'-3'-2'388'16,"0"-2"22"-16,3-1-161 15,0 4-29-15,0 0-52 16,0 0-15-16,13-5-40 16,5 0-19-16,40-5-25 15,-12 13-5-15,-2 2-9 16,0 3-5-16,-7-3-14 16,-17-4-11-16,8 0-12 15,-4-1-3-15,0-1-3 16,3 4 1-16,-11-2 1 15,-1-4-24-15,-5 2-92 16,-1-4-83-16,-6 2 108 16</inkml:trace>
  <inkml:trace contextRef="#ctx0" brushRef="#br0" timeOffset="31591.288">18793 5462 443 0,'11'-32'295'15,"-9"31"-8"-15,-3 1-83 0,1-1-32 16,0 1-44-16,0-1-22 15,0 0-22-15,0 0-8 16,0-1-15-16,0 2-8 16,0 0-19-16,0 0-2 15,0 11-2-15,0 4-1 16,-8 34-8-16,-1-23-5 0,-4 7-5 16,-3 1-2-1,-3 8-3-15,-3 2 0 0,-4-1-2 16,-1-6 0-16,5-3 0 15,5 0-1-15,-1-11 0 16,4 4-1-16,3-11 1 16,4-8 0-16,-2-1 1 15,11-2 1-15,2-5-38 16,-3-4-55-16,-1 3-221 16,2-1 200-16</inkml:trace>
  <inkml:trace contextRef="#ctx0" brushRef="#br0" timeOffset="31990.78">19214 5369 659 0,'-6'-5'406'0,"-6"-2"-40"16,7 7-163-16,2 4-41 0,-6 0-73 15,6 7-22-15,-6 1-29 16,-5 0-4-16,1 7 3 16,-4 7 2-16,10 3-1 15,-5 5-2-15,0 4-10 16,-3 3-4-16,-3 7-4 15,0-8-3-15,-1 6-2 16,8 2-3-16,-16-15-2 16,11 8-1-16,-5-18-1 15,-3-4-1-15,10 0 0 16,-3-9 1-16,11 0-1 16,-3-5 0-16,4-3-21 15,-1 1-29-15,0-4-143 16,0-3-97-16,1 0 171 15</inkml:trace>
  <inkml:trace contextRef="#ctx0" brushRef="#br0" timeOffset="32376.447">18693 5622 636 0,'-3'-1'405'15,"3"3"-31"-15,0-4-143 16,0 2-32-16,0-2-60 15,0 1-19-15,21-2-30 16,35-2-7-16,-27 5-4 16,-5-6-5-16,7 4-11 15,2 2-9-15,-2-4-22 16,4 2-9-16,-4-4-9 16,-5-3-3-16,-10 3-4 15,2-2 1-15,-2 0-52 0,2 1-58 16,7-2-235-16,0 2 214 15</inkml:trace>
  <inkml:trace contextRef="#ctx0" brushRef="#br0" timeOffset="33306.368">19132 5926 678 0,'-3'-3'326'15,"4"2"-104"-15,-5-4-39 16,4 3-44-16,-1 1-8 16,1 0-17-16,0 0 3 15,0 0-5-15,3-3-10 0,11 1-23 16,6-1-11-16,27-30-16 16,-19 26-8-16,-6-2-15 15,0-1-6-15,0 9-12 16,-3 1-3-16,-1 3-4 15,3 7-1-15,-5-2-3 16,-4 2 0-16,-8 3 0 16,-5-3 1-16,-8 10 2 15,-3 2 1-15,-6 2 2 16,-2 4 0-16,-6 5-1 16,-1-1-1-16,-6 12 0 15,-8-8 0-15,3-5 0 16,8 4 0-16,2-19 0 15,6 1 0-15,-1-2 0 16,14-5 0-16,-2-1 1 16,2 1-1-16,2-7-1 0,-4-1-1 15,8 2-2-15,0-5 0 16,3 1 0-16,-1 1 0 16,0 0-2-16,-1 0 0 15,1 0-2-15,0 0-2 16,0 0 0-16,1 0 1 15,0 0 1-15,6 2 2 16,21 7 1-16,28 5 1 0,-11-16 1 16,6 2 2-16,-3 0 0 15,2-4 1-15,-9 6 4 16,-6-5 1-16,-5-2 3 16,6 7 0-16,-13-7 1 15,2 2 1-15,-10-3 0 16,-8-7 0-16,2 5-3 15,-7-1-4-15,-2-1-8 16,-3 5-21-16,0-2-60 16,6 7-47-16,-2-7-125 15,1-2-97-15,-1 5 222 16</inkml:trace>
  <inkml:trace contextRef="#ctx0" brushRef="#br0" timeOffset="34091.172">19873 5451 537 0,'0'-3'317'16,"-1"-3"-48"-16,-1 0-74 15,1 1-22 1,1 3-22-16,0 1-11 0,-1 0-11 16,0 0-6-16,0 0-29 15,0-1-16-15,-6 2-34 0,-12 2-11 16,-25 17-12-16,21-7-4 16,-4 6-6-16,0 2-3 15,-3-1-4-15,-8 0-1 16,8 3-3-16,13 5 0 15,-9-6 4-15,16 4-4 16,-14 19 0-16,11-18 0 16,21 6-5-16,0-4 5 15,24-19-1-15,-7 13 1 16,1-6 2-16,7 3 0 0,2-6 2 16,-4-6 1-16,-1-6 1 15,2-2 0-15,5-6 5 16,-2-4 1-16,10-5 3 15,9-4 2-15,-17-6-2 16,10-2-2-16,-13-7 0 16,-15-2 0-16,10-3 0 15,-9 1-1-15,-4 5-2 16,0 4-1-16,-14 5 0 16,-4 3 2-16,-6 3 6 15,-10 2 1-15,-4 6 0 16,-8 0-2-16,-1 6-3 15,-6 1-2-15,7-4-3 16,-2 6-2-16,-7-1-2 0,8 0-1 16,-7 1-1-16,9 2-1 15,8-1-1-15,7 2-13 16,7 3-84-16,-1 1-74 16,5 9 101-16</inkml:trace>
  <inkml:trace contextRef="#ctx0" brushRef="#br0" timeOffset="35569.464">20595 5490 542 0,'-6'-1'262'0,"5"0"-96"15,0 0-28-15,0 0-39 16,0 0-8-16,0 1-8 16,0 0 3-16,0 0-1 15,0-1-1-15,-1 0-10 16,1-1-7-16,1 1-14 15,0 0-8-15,0 1-6 16,0 0-2-16,0 0-6 16,1 0-2-16,8 0-3 15,2 0-2-15,2 0-2 16,22 2-1-16,-20-2-2 16,0 0 1-16,1-2 1 15,1 1-1-15,-1-2 4 16,6 1 4-16,2 0 8 15,8 0 3-15,5 0 6 16,-10-1-4-16,9 0-9 0,0 2-6 16,-9 1-13-16,11-2-4 15,-9 6-5-15,-2-4 0 16,4 3-1-16,-3 1-1 16,2-4 2-16,-4 4-2 15,0-2 1-15,1-1-1 16,-1 0 0-16,-3-1 1 0,-2-3 0 15,4 2 0-15,0-3 1 16,-3 1-1-16,-2 0 1 16,-9 0 0-16,-4 0-1 15,3 2 1-15,-4 1-2 16,-2 0 0-16,5 0-1 16,-11 0 0-16,0 0-1 15,-1 0 1-15,2 0 0 16,0-1-1-16,0 1 1 15,1 0 0-15,0 0 0 16,0 0 1-16,0 0 2 16,-1 0 0-16,1 0 3 15,0 0 0-15,0-1 0 16,0 0-1-16,-1 0-2 16,0 0-1-16,0 0-1 15,-1 0 0-15,-2 0 0 16,3-1 1-16,-14-1-1 15,-24-9 1-15,25 7 2 0,-3-2 1 16,1-1 4-16,1 3 1 16,1-5 0-16,-1 0 0 15,3 1-3-15,0 0-1 16,3 3-1-16,-2 2 0 16,0 2-2-16,2-2-1 0,0 4 0 15,3-1-2-15,0-2 0 16,5 9-1-16,-3-6 0 15,-1 0-1-15,3 3-1 16,1-4-1-16,0 1-2 16,0 0 1-16,0 0-46 15,1 0-44-15,0 0-133 16,0 0-427-16,0 0 447 16</inkml:trace>
  <inkml:trace contextRef="#ctx0" brushRef="#br0" timeOffset="37776.449">22897 5722 335 0,'2'6'232'0,"-10"-12"27"16,6 2-68-16,0 3-46 16,0 0-16-16,2 1-22 15,0 0-7-15,0 0-23 16,0 0-1-16,0 0 1 16,0 0-5-16,0 0-5 15,0 0-4-15,0 0-9 16,0 0-3-16,0 0-4 0,0 0-1 15,-1 0-3-15,-1 2-2 16,1-2-7-16,-20 7-3 16,-16-2-8-16,22-12-4 15,0 10-4-15,-2-9-3 16,-3 7-4-16,-2 6-2 16,1-6-1-16,3 5 0 15,-7-6 1-15,0-5 1 0,7 5 3 16,-2 4 1-16,-2-6 1 15,-1 1-2-15,-4-1-2 16,0 1-1-16,1 2-4 16,-2 0 0-16,5-1-2 15,-1 0 1-15,7-2 0 16,-6-3-1-16,-6 3 1 16,2 2 0-16,-5-1 0 15,9 3-1-15,0-2 0 16,1 0 0-16,-1 0 0 15,1-1 0-15,2-1 0 16,-5-3 1-16,4 0 0 16,-6 3 0-16,-2-6-1 15,8 5 0-15,-5-1 1 16,4-2 0-16,7 5-1 0,-9-7 1 16,9 5-2-16,1 1 1 15,-7-3 0-15,0 5-1 16,-8-5 1-16,-1 1 0 15,1 4-1-15,2-4 0 16,7 9 0-16,1-6 0 16,4 1 1-16,-2 1-1 15,-3-1 1-15,-2 2-1 0,0 0 1 16,0 0-1-16,1 1 0 16,2 1 0-16,-3-1 0 15,0-3 0-15,8 1 0 16,-6-1 1-16,6 0 0 15,-3 1 0-15,-7 4 0 16,11-4-1-16,-10-2 0 16,9 7 0-16,-7-7 0 15,-3 2 1-15,3-2 0 16,-2-5-1-16,8 4 1 16,-6-5 0-16,5 5 0 15,-3-4 0-15,0 3-1 16,3 0 1-16,1 2-1 15,-6 1 0-15,0-1 0 16,2 5 0-16,-1-1 0 16,-1 2 0-16,2-4 0 0,-6-1 0 15,4 0 0-15,6-2 0 16,3 2 0-16,-5 0 0 16,8 2 0-16,-10 1 1 15,3-3-1-15,2-3 1 16,-5 3-1-16,5 2 0 15,-8-2 0-15,5 3 0 16,1-3 0-16,-1 0 1 0,5 2-1 16,-1-1 0-16,-1 2 1 15,1 0-1-15,-4-4 0 16,2 6 0-16,-1-5 0 16,-1 0 0-16,-6 0 0 15,5-3 0-15,2 3 0 16,2 1 0-16,0 2 0 15,3 2 0-15,-6-4 0 16,4 0 0-16,10 3-1 16,-4-5 1-16,-6 6 0 15,5-8 0-15,-4 0 1 16,4 3-1-16,7-2 1 16,7 9 0-16,-10-7 1 0,-14-5-1 15,14 4 1 1,-20-8-1-16,12 4 0 0,4 2 0 15,-3-1 1-15,8 4-1 16,0 2 1-16,3 4 1 16,-1-6-1-16,0 0 0 15,-1 0 1-15,1 0-1 16,0 0 0-16,0 0 1 16,-9-1 1-16,4 0 0 15,5 1 1-15,0 0 0 0,-1 0-2 16,1 0 1-16,0 0-2 15,0 0 1-15,0 0-2 16,0 0 0-16,1 0 1 16,0 1-1-16,3 6 1 15,2 1 0-15,2-3 0 16,4 4 0-16,32 24 1 16,-31-20-1-16,-8-3 1 15,11 7-1-15,-13-4 0 16,7-2-1-16,0-4-1 15,1 2 1-15,1 0-1 16,-1 0 0-16,1 3 1 16,-7-8 1-16,4 2 1 15,5-2 0-15,-2-3 0 0,5 5 0 16,1-4-1-16,-9 3 0 16,4 0 0-16,-2-2 1 15,-4 0 1-15,-1-5-1 16,-5 2-1-16,0 0 1 15,0 0-24-15,-2 0-55 16,1 0-301-16,0 0 257 16</inkml:trace>
  <inkml:trace contextRef="#ctx0" brushRef="#br0" timeOffset="40109.424">23523 5416 480 0,'9'-32'303'0,"-9"30"-5"16,0 2-49-16,3 0-75 15,-4-1-23-15,1 0-45 16,0 0-18-16,0-1-28 15,0 2-8-15,0 0-8 16,0 0-2-16,0 0-4 16,0-1-5-16,0 0-10 15,-1 1-6-15,0 0-8 16,0 0-2-16,-6 22-3 16,-8 31 0-16,4-26-2 15,-6 4 0-15,5 1 0 16,-13-1 1-16,0 2 0 15,7 3 0-15,-6-8-1 16,29 14 0-16,-5-11 0 16,-8-9 0-16,8 4 1 15,-16-13-1-15,4 0 0 16,4-3 1-16,1-2-1 0,-2-9-9 16,3 0-26-16,15 7-28 15,-13-16-109-15,3 5-65 16,2-3 142-16</inkml:trace>
  <inkml:trace contextRef="#ctx0" brushRef="#br0" timeOffset="40553.63">23894 5293 631 0,'-4'-3'346'0,"-4"3"-59"16,12 0-63-16,-3 0-64 15,-1 0-24-15,0 0-47 0,0 0-19 16,0 0-30-16,-1 0-5 15,0 8-2-15,-4 9 2 16,-7 35-4-16,7-23-5 16,-1-2-9-16,0 3-4 15,-11-3-4-15,1 4 0 16,-8 0-1-16,-3 4 0 16,0 5-2-16,0-1-1 0,2 0 0 15,3-2-2-15,2-2-1 16,5-9 1-16,3-9-3 15,5 3 4-15,-1-17-40 16,3 11-37-16,2-5-76 16,-5-8-47-16,5 1-151 15,0-4 221-15</inkml:trace>
  <inkml:trace contextRef="#ctx0" brushRef="#br0" timeOffset="40936.682">23450 5580 1208 0,'7'0'481'0,"0"-2"-272"0,6-1-107 16,7-3-14-16,-4-2-15 16,9 2-6-16,3 4-6 15,-6-5-7-15,5 3-15 16,1 3-7-16,-4-7-15 15,1 8-5-15,-4-1-7 16,-2-1 0-16,0 1-36 16,-4 1-48-16,3-4-212 15,0 3 189-15</inkml:trace>
  <inkml:trace contextRef="#ctx0" brushRef="#br0" timeOffset="41686.764">23869 5842 404 0,'0'-1'281'0,"0"-2"27"16,-2-3-71-16,2 5-60 16,0 0-14-16,4-4-13 15,22 1-13-15,28-37-24 16,-33 28-15-16,1 6-31 15,-3-1-15-15,-2 9-27 16,-5 7-11-16,-4-4-9 16,-2 7-1-16,3 2 0 15,-7-2 2-15,-3 3 1 16,-5 3 0-16,-10-1 0 16,4 2-2-16,-3-1-1 0,-5-5 0 15,-2-3-1 1,-2-4-1-16,1-5 0 0,1 2-1 15,6-2-1-15,11 0 0 16,-2-5-6-16,12 5-5 16,4-2-5-16,-1-2 0 15,6 5 4-15,-5-1 3 16,6 4 5-16,-3 2 1 16,10 1 2-16,-1 1 1 15,-1 3-1-15,-2-4 1 0,-6 2-1 16,-2 2 1-16,-2 3-1 15,-2 3 0-15,-6 6 2 16,-4 3 2-16,-10 7 6 16,-6 1 1-16,-11 2 9 15,-3 2 4-15,-8-7 13 16,-9-5 9-16,13-9 8 16,2-6 2-16,5-5-6 15,7 0-7-15,-6-5-11 16,-3-2-4-16,5-14-4 15,3-3-4-15,10-6-9 16,2-4-6-16,8 2-12 16,5-3-19-16,0 0-47 15,3 0-30-15,1 4-142 0,0 5-125 16,9 0 238-16</inkml:trace>
  <inkml:trace contextRef="#ctx0" brushRef="#br0" timeOffset="42470.148">24495 5421 886 0,'0'-4'422'0,"2"5"-148"15,-2-5-31-15,0 3-56 16,0 1-24-16,0 0-54 16,0 0-30-16,-2 0-38 0,1 0-10 15,-1 0-8-15,-19 12 0 16,-26 35-8-16,25-27-3 16,-6 3-4-16,10 6-4 15,1 2-1-15,-1 0 1 16,6-2-2-16,-8-5 0 15,9 1-2-15,3-1 0 0,12 1 0 16,0-4-1-16,-2-1 1 16,15 2 0-16,-5-8 0 15,14 1 1-15,0-6 1 16,-9-2 1-16,5-9 3 16,-2-1 1-16,3-9 4 15,1-4 0-15,6-4 0 16,0-5-1-16,0-6-1 15,-2-4-1-15,-3-3 2 16,1 4-1-16,-6-3 2 16,-3 3-1-16,-4 3 1 15,0 0 5-15,-9 6 10 16,-1 1 3-16,-13 2 0 16,-12-1-5-16,-1 4-14 0,0 7-4 15,2 2-6-15,3 9-2 16,-3 1-2-16,-4-7 1 15,2 7-1-15,-3 3 0 16,6 7 1-16,0 4-1 16,-4-5-3-16,7 3 2 15,-5-2-39-15,8 2-25 16,5 2-65-16,6-4-53 16,3 1-111-16,3-5 184 15</inkml:trace>
  <inkml:trace contextRef="#ctx0" brushRef="#br0" timeOffset="42965.687">25164 4805 730 0,'8'-10'445'0,"1"4"-46"15,-4 3-149-15,2 4-35 16,-5-2-66-16,-6-2-31 16,7 5-55-16,-4-3-16 0,0 1-11 15,0 0 0-15,-8 17-1 16,-14 35-4-16,16-19-10 16,-6-5-4-16,-2-1-6 15,3 1-2-15,-10-7-3 16,10 8 0-16,0-4-1 15,-2-1 0-15,7-2-1 16,-2-3 1-16,3-5-1 16,0 2 0-16,0-11 0 15,5 0-2-15,-5-3-36 16,3-2-23-16,2-1-73 16,0 0-48-16,0 0-170 15,-1-1 218-15</inkml:trace>
  <inkml:trace contextRef="#ctx0" brushRef="#br0" timeOffset="43270.465">24990 4949 680 0,'-2'-3'422'0,"3"-2"-53"16,0 2-109-16,-1 2-30 15,0 0-65-15,0 0-26 0,0 0-44 16,11-1-17-16,8 0-21 16,29 2-7-16,-15 11-9 15,-7-6-4-15,7 2-11 16,2-3-3-16,-14-3-8 16,0-2-1-16,-7-2-3 15,-1 3 0-15,0-6-11 16,0 6-22-16,-3 0-153 15,-2-8-490-15,8 3 453 16</inkml:trace>
  <inkml:trace contextRef="#ctx0" brushRef="#br0" timeOffset="44525.554">25896 5490 292 0,'31'-30'233'15,"-25"27"11"-15,-3 0-36 16,2 1-10-16,-2-4-16 16,-2-2-1-16,4 3 1 15,-2-2-2-15,2 7-14 16,1 1-12-16,-5 0-32 16,-1-1-24-16,-1 0-44 0,-1 0-17 15,0 0-25-15,-12 6-5 16,-33 47-4-16,29-23 0 15,6 9-1-15,-1 0 0 16,-12 0 0-16,4-3 0 16,-2-4 1-16,4-3-1 15,12-2 0-15,-1 2 0 16,2-8 0-16,-3 0 0 16,-2-7 1-16,2-2-1 15,1-8 3-15,-9-4-18 0,9 1-37 16,-2-3-30-16,1-4-82 15,16 4-42-15,-8-7-152 16,5-7 220-16</inkml:trace>
  <inkml:trace contextRef="#ctx0" brushRef="#br0" timeOffset="44807.698">25699 5544 931 0,'-12'-1'441'0,"10"-4"-162"15,2 4-30-15,-5-4-65 16,17 5-25-16,-4-3-41 0,9-1-22 16,9 2-25-16,4-2-8 15,8 4-18-15,3 3-4 16,-4 0-7-16,-6-4-4 15,-3 1-12-15,-11-4-4 16,1 3-4-16,-2 1-1 16,-8 1 3-16,2-1-15 0,-3-2-75 15,-3-1-79-15,1 0 92 16</inkml:trace>
  <inkml:trace contextRef="#ctx0" brushRef="#br0" timeOffset="45554.432">27277 5375 572 0,'8'-6'384'15,"3"1"-27"-15,-2-1-98 16,0 4-28-16,-3-3-56 16,-6 2-24-16,0 1-47 15,-1 1-3-15,0 1-62 0,0 0-7 16,0 0-3-16,-6 12-16 15,-16 12 25-15,-24 31-3 16,16-30-6-16,-6 4-3 16,4 3-5-16,-11 0-3 15,-4-1-5-15,10 6-2 16,-4-3-4-16,4-7-2 16,3-3-1-16,-1-4-1 15,3 3 0-15,-1 0-1 16,9 0-1-16,-4-8 0 0,8-8-2 15,16-2-11-15,-2 3-32 16,10-4-18-16,3-4-80 16,-3-1-46-16,10-15-154 15,3-3 207-15</inkml:trace>
  <inkml:trace contextRef="#ctx0" brushRef="#br0" timeOffset="45956.706">27016 5326 862 0,'4'-5'421'16,"-4"2"-145"-16,2 6-32 15,-3-3-80-15,0-2-32 16,0 2-48-16,0 0-20 16,0 0-10-16,-9 26-1 15,-1 27-1-15,12-24-1 0,1-11-7 16,0 8-6 0,6 3-9-16,7 2-3 0,-6-2-7 15,3 1-3-15,7 7-5 16,-9-8-1-16,6 7-3 15,3-1 0-15,-13-9 0 16,1 2 0-16,-5-10 0 16,-4-4 1-16,5-7 0 15,12 4 1-15,-11-13-3 16,3-3-23-16,-7-12-93 16,-1-10-76-16,10-8 106 15</inkml:trace>
  <inkml:trace contextRef="#ctx0" brushRef="#br0" timeOffset="46821.994">27761 5084 735 0,'-6'1'372'0,"-9"0"-104"16,11 1-11-16,-2-2-71 16,1 0-16-16,10 2-33 15,-7 0-33-15,2-2-5 0,0 0-11 16,0 0-18-16,0 0-11 15,0 0-11-15,0 0-6 16,0 0-9-16,0 0-4 16,-1 0-7-16,1 0-2 15,0 0-8-15,0 0-1 16,0 0-5-16,0 0-2 16,0 0 0-16,0 0 2 15,0 0 0-15,0 0 1 16,0 0-2-16,0 0 0 0,0 0-2 15,0 0-1-15,0 0 2 16,0 0-2-16,0 0 0 16,0 0 1-16,0 0 2 15,0 0-3-15,0 0 0 16,1 0-2-16,15 4 0 16,11 7 4-16,-18-10-1 15,0-2 1-15,-6 3-7 16,11-2-1-16,7 0-1 15,3 1 4-15,11 5 2 16,0-1-4-16,2-1 3 16,12 9-6-16,-16-9 5 15,7 0 2-15,-14-4 4 16,-14-4 1-16,3 0-1 16,-7-2 2-16,5 3-1 0,-4-4 3 15,-5 3-1-15,-2 0 0 16,-2-2-3-16,-4 3-1 15,1 1-4-15,2 1-1 16,0 0-4-16,0 1-1 16,-1 0 2-16,1 0-11 15,0 0-52-15,0 0-46 0,0 0-156 16,-2 5-125-16,-4 0 247 16</inkml:trace>
  <inkml:trace contextRef="#ctx0" brushRef="#br0" timeOffset="50816.089">15290 7015 482 0,'-2'0'255'0,"1"0"-56"15,0 0-13-15,1 0-26 16,0 0-12-16,0 0-22 15,0-1-12-15,0 0-16 16,0 0-3-16,0 0-8 16,0 0-1-16,-1 0-17 15,1 0-11-15,-1 1-20 16,1 0-10-16,-1 0-7 16,0 0 0-16,0 0-1 15,0 0-1-15,0 0-5 16,-1 1-4-16,-4 7-4 0,4-2 0 15,0-1-3-15,-2 1-1 16,2-2-2-16,-3 5 0 16,-7-2-1-16,-21 25 0 15,31-24-1-15,7 1 1 16,-2-4 0-16,-2 3 1 16,5 2 0-16,-7-7 0 0,11-2 1 15,-6-4 2-15,4-9 4 16,7 6 1-16,-12-1 0 15,11-4-1-15,-10-3 0 16,0-4-1-16,3 6-1 16,-5-3-1-16,13 16 0 15,-15-2 0-15,-1-7-2 16,1 11-2-16,-14-4-2 16,10 2-2-16,-3 7 1 15,-1-4 0-15,4 3 3 16,-3 3 0-16,5-1 0 15,1 3 0-15,-2-5 1 16,-9-5-1-16,5 1 0 16,2-4 0-16,3-1-7 15,5 5-28-15,-3-3-87 0,0 0-81 16,6 1 118-16</inkml:trace>
  <inkml:trace contextRef="#ctx0" brushRef="#br0" timeOffset="51336.254">15868 6731 565 0,'0'0'355'0,"-2"-5"-19"0,-5 0-95 16,-2 1-96-16,-1 2-31 16,4 10-28-16,-5 2-5 15,0 5-10-15,3 4-6 16,-3 6-12-16,5 0-8 16,-9 4-10-16,-3 1-4 15,-1 5-9-15,11 6-4 16,4-1-7-16,1-1-3 15,-11-4-2-15,0-1-1 16,-1-9 0-16,-2-4-1 0,17-1 1 16,-6-5 1-16,5-3 1 15,1-3 0-15,-11-9-12 16,0-3-29-16,8-3-112 16,5-4-75-16,12-4 128 15</inkml:trace>
  <inkml:trace contextRef="#ctx0" brushRef="#br0" timeOffset="51933.096">16244 6717 910 0,'0'-2'408'15,"-3"3"-185"-15,2 4-37 16,0-5-46-16,0 0-10 16,-10 11-22-16,-40 28-17 15,22-19-28-15,-13-4-2 16,15 4-17-16,-5 5-4 0,4-3-10 16,8 0-11-16,3 3-4 15,3-4-3-15,5 1-6 16,2-2 0-16,7-1-3 15,0 3-2 1,2-4 0-16,1 5 0 0,1-3 1 16,9-5 0-16,-2 1 0 15,1-7 0-15,4-4 0 16,-4 0 0-16,0-2 1 16,3 2 0-16,-5-2 1 15,2-3-1-15,9-5 3 16,4-2-2-16,-6-14-1 15,-6-2-2-15,-3-7 0 16,-1-4-1-16,18 4 2 16,-10-2 0-16,-4 0 2 15,-6 0 1-15,-4 5 2 0,2 3 0 16,0 5 2-16,-13 1-1 16,-5 3 0-16,1 3-2 15,-10 3-3-15,7 2-3 16,-6 4-2-16,2-1-1 15,0 3-2-15,6 2 0 16,1 1 2-16,-1 3 0 16,4 0-19-16,0-2-41 0,3 2-124 15,4 1 121-15</inkml:trace>
  <inkml:trace contextRef="#ctx0" brushRef="#br0" timeOffset="53284.48">16370 7174 387 0,'0'-1'244'15,"0"0"-1"-15,0 0-40 16,0 0-43-16,0 0-11 0,0 1-29 16,0 0 1-16,0 0-12 15,-1 0-12-15,0 0 3 16,0 0-10-16,0 0-1 15,0 0-3-15,0 0-12 16,-1 0-6-16,1 0-18 16,0-2-11-16,0 1-15 15,1-5-5-15,6-16-6 16,13-25-1-16,-2 12-3 16,0-10-1-16,0 1-2 15,-4-6 0-15,-1 8-1 16,1 5 0-16,-2 2-2 15,-1 4-1-15,-3 9-2 16,0 3-1-16,-4 11-1 16,-1 1-1-16,-2 3-4 0,-1 5-2 15,0 3-2-15,0-4 1 16,0 0 6-16,-1 17 2 16,-5 31 2-16,7-29 0 15,4-1 1-15,-2-2 0 16,1 0 0-16,1 0 0 15,1 0 1-15,4 0 0 16,-1-5 0-16,1-1-1 16,9-2 1-16,1-1 0 15,3-3 0-15,1-5 0 0,2-5 0 16,-6-5 0-16,8-3-1 16,5 2 0-16,-6-5 0 15,11 0 1-15,-3-2 0 16,-8-2 1-16,-2-2 0 15,-6 4 0-15,-2-2 1 16,-3 1 0-16,-15 9 1 16,9-5 1-16,-7-1 0 15,3 4 1-15,8-2-3 16,-14 6-1-16,2 2-6 16,-1 3-3-16,-8 5-2 15,10 2-1-15,-4 10 3 16,-2 1 2-16,6 7 4 15,-8 4 4-15,-4-1 3 16,3 8 2-16,-2-5 0 0,-3 5 1 16,5 5-2-16,-4-2-2 15,2 6-1-15,0-5-1 16,-4-1-2-16,5-1 0 16,-2-4 0-16,5 2 1 15,-1-4-1-15,-5-4 0 16,0-5 1-16,0-1 0 15,7-3 0-15,-10-7 10 0,12-5-36 16,4-1-54-16,-1-4-213 16,1 1 184-16</inkml:trace>
  <inkml:trace contextRef="#ctx0" brushRef="#br0" timeOffset="61314.174">23113 6795 111 0,'0'-1'86'16,"0"0"0"-16,0 0-6 15,0 0-2-15,0 0 11 16,0 0 7-16,0 0 7 16,0-1-2-16,0 1-13 15,0 0-10-15,0 0-14 0,0 0-2 16,0 0-2-16,0 0 2 15,0 0 4-15,1 0-2 16,2-2-4-16,0 2-2 16,-1 0-3-16,-1 0-1 15,-1 0-5-15,0 0-1 16,0 0-5-16,0 0 1 0,0 0-1 16,0 0 0-16,0 0-2 15,0-1 2-15,0 1 4 16,0 1 1-16,0-1-3 15,0 1-8-15,0 0-11 16,0 0-5-16,0 0-2 16,0 0 2-16,0 0 7 15,-1 0 1-15,-1 1 3 16,-2 8-2-16,-3 1-6 16,-3 4-3-16,-38 28-6 15,28-26-1-15,0 4-2 16,-5-4-1-16,5 6-1 15,4-1-2-15,-8-2-1 16,4-1-2-16,5-2-1 16,-2 1 0-16,5-5-1 15,2 5-1-15,-6-10 1 16,8 5 0-16,8-2-1 0,-3-4 1 16,0-1 0-16,4-1 1 15,-1-4 2-15,-7-2 0 16,8 2-2-16,-2-1 0 15,0 0-3-15,0 0-1 16,0 0 0-16,1 0 0 0,0 0 0 16,0 0 0-16,0 0 0 15,0-1 0-15,0 1 0 16,10-3-1-16,6 3-1 16,23 11-1-16,-36-2 1 15,9 6 0-15,-12-8 1 16,1 4 0-16,21 9 1 15,-12-4 0-15,10 4-1 16,-1-4 1-16,-9 1 0 16,3-1 0-16,-2 0 0 15,5 5 1-15,-6-7 0 16,-1-2 0-16,-1-4 1 16,-3-3-1-16,2-2 1 15,-1 1 0-15,1-3 1 16,-2 0 2-16,2-4 0 15,-3-5 0-15,4 0-2 0,-4-3-5 16,2 1-35-16,1 1-26 16,-7-4-71-16,5 3-43 15,-3 4-109-15,-1 2-110 16,5 4 255-16</inkml:trace>
  <inkml:trace contextRef="#ctx0" brushRef="#br0" timeOffset="62608.54">23363 7147 459 0,'0'-1'269'0,"4"-6"-27"16,-1 0-36-16,-3 6-54 15,0 0-15-15,0 0-23 16,0 0-14-16,0 0-20 15,0 0-9-15,0 0-14 0,0 0-6 16,0 0-7-16,0-1-5 16,-1 1-8-16,1 1-6 15,-1 0-9-15,0 0-3 16,0 0-6-16,0 3-1 16,-1 5-3-16,1-2 0 15,-1-3-3-15,1 0 1 16,0 3 0-16,0-2 1 15,2 1 1-15,0-3 1 0,-1-2 2 16,0 0 1-16,0 0 1 16,1 0 0-16,2 0-1 15,11 0-1-15,-1-1-2 16,18-12 1-16,-23 8 0 16,-6-3 0-16,-9-2-1 15,3 5 0-15,3 4-2 16,-4-1-2-16,4 1-1 15,0 1-1-15,0 0-1 16,-2 0 1-16,2 0 1 16,-1 0 0-16,-1 0 0 15,-4 2 0-15,2 0-1 16,0 0 0-16,2 2-3 16,-1 2-17-16,2 1-48 0,0-1-26 15,1-2-88-15,0 1-44 16,0-4 147-16</inkml:trace>
  <inkml:trace contextRef="#ctx0" brushRef="#br0" timeOffset="63040.392">23771 6844 465 0,'0'-9'337'0,"-2"9"55"16,3-1-133-16,-5-3-79 15,4 4-30-15,0 0-42 16,0 0-15-16,-1 0-27 15,0 0-6-15,0 0-6 16,-7 2-4-16,-4 12-11 16,-34 33-7-16,33-22-13 15,-1 2-3-15,-4 10-7 0,8 4-1 16,-5-4-3-16,3 3 0 16,1-13-1-16,-3-3-1 15,4 0 1-15,-2-4-1 16,2-2 1-16,0-3 1 15,6-6 3-15,2-3-17 16,1-2-51-16,1-4-46 0,0-1-132 16,0 0-110-16,0 0 220 15</inkml:trace>
  <inkml:trace contextRef="#ctx0" brushRef="#br0" timeOffset="63532.24">24094 6813 971 0,'-1'0'412'0,"-5"0"-229"16,-3 3-36-16,-1 7-42 15,-4 1-7-15,-3 3-6 16,-7 4-8-16,-2 7-17 0,-3 0-6 15,-2 3-15-15,10 6-9 16,3 0-14-16,1-2-5 16,-1-2-9-16,9-1-2 15,2-11-3-15,-2 5 0 16,10-3-2-16,-5-10 0 16,4 7 0-16,11-7 0 15,-2-1 1-15,-1 1-1 16,5-6 5-16,0-2 2 15,0-9 2-15,6-3 0 16,1-5-4-16,-4-4-1 16,11 1-2-16,-5-2-1 0,-1-1 2 15,-1 3 0-15,-5-6 1 16,-3-2 0-16,-5 1 0 16,-3-1 1-16,-4 4-2 15,0-2-2-15,-3 8-2 16,-3-1-1-16,-2 6-13 15,-6 2-20-15,1 0-63 16,0 3-58-16,0 5 93 16</inkml:trace>
  <inkml:trace contextRef="#ctx0" brushRef="#br0" timeOffset="64903.524">24233 7251 516 0,'0'0'249'0,"0"0"-84"0,0 0-32 16,0 0-28-16,0 0-6 16,0 0-11-16,0 0 1 15,0 0 10-15,0 0-3 16,0 0-8-16,0 0-8 16,0-1-24-16,0-1-5 15,15-4-3-15,35-35 0 16,-32 16-3-16,-3-2-7 15,3-7-12-15,-13-8-7 0,11 3-8 16,3-2-1-16,-6 3-5 16,9 4-2-16,-10 10-3 15,-3 5 1-15,-2 7-1 16,-4 4 0-16,-1 2 0 16,1 1 3-16,-3 5-2 15,0 1-3-15,-1-1-6 16,0 0-3-16,0 0 2 15,-1 9 3-15,-2 8 2 16,-8 27 0-16,6-27 3 16,6 4 1-16,1-3 0 15,4 6 1-15,1-6 0 16,-2-1 1-16,5-2-1 16,-3-3 1-16,8-3 1 15,-3-4 1-15,4-2 2 16,4-5 1-16,-2-5 0 0,6-3 0 15,0-9-1-15,0-6-1 16,8-4 0-16,2-3 1 16,2 0 1-16,-6 5-1 15,-2 3 1-15,-9 1 0 16,-5 4-2-16,1 4-1 0,-7 3 11 16,0 5 3-16,-7 6 0 15,-5-1-3-15,-3 5-15 16,-12 3-3-16,16 6-3 15,-4 0 2-15,-3 5 0 16,13 4 1-16,-25 2 1 16,7 9 1-16,0 6 1 15,-7-4 1-15,11 6 0 16,-1 2 0-16,0-7 0 16,1 3 0-16,-1-5 0 15,1-6 0-15,0-2 1 16,1-1 0-16,4-10 3 15,-1 1 2-15,5-6-30 16,-1-3-38-16,5-5-142 16,-1-1 128-16</inkml:trace>
  <inkml:trace contextRef="#ctx0" brushRef="#br0" timeOffset="66181.617">26534 6790 436 0,'2'-5'311'0,"-2"3"12"15,-1 0-124-15,0 1-35 0,0 0-44 16,0 0-15-16,0 0-26 16,0-1-9-16,-1 2 2 15,1 0 2-15,0 0-1 16,0 0 1-16,0 0-15 15,-6 7-5-15,-6 4-13 16,-24 28-8-16,23-24-12 16,-7 0-5-16,-3 5-8 15,-4 4-1-15,-14 5-3 16,8 9 1-16,-3-7-1 16,2 8 0-16,10-8 0 15,-6-10 0-15,4 3 0 16,-2-12 0-16,8-1 0 15,-3 1 1-15,15-2 1 16,3-1-1-16,1-6 2 16,4-3 1-16,-2-7-3 15,4 1-2-15,2 4-3 0,4-1-2 16,5 4-1-16,-2-5 2 16,6-1 0-16,-6 4 1 15,2-6-2-15,0 6 0 16,-4 2-1-16,5 4 1 15,-3 2 0-15,0-1-1 16,2 3 2-16,-1 0 0 16,0 2 0-16,-1-2 1 15,-1 0-1-15,8 5 1 16,5-1 1-16,3 4-1 16,-11-8 1-16,5 4-1 15,-3-6 0-15,-9 1 1 16,7-2 0-16,-5 1 1 15,0-2 1-15,3-6 1 16,-1 1-15-16,-3-2-22 0,1-2-59 16,-2 2-51-16,-2-6-336 15,1 0 324-15</inkml:trace>
  <inkml:trace contextRef="#ctx0" brushRef="#br0" timeOffset="67191.371">26750 7232 436 0,'1'-7'272'0,"-1"4"2"16,1-1-19-16,0 0-48 16,0 1-3-16,0 1-60 15,6-3-20-15,-7 3-41 16,0 1-33-16,0 0 6 15,0 0-6-15,0 0 3 16,-1 1-4-16,1 0-17 16,-2 0-6-16,0 6-12 0,0 2-2 15,1-8-1-15,-1 2-1 16,1-2 4-16,0 0 2 16,-1 0 0-16,1 0-1 15,1 0-5-15,-1 0-3 16,1 0-3-16,0-1-1 15,0 0-3-15,0 0-2 16,4 0-7-16,-1 0-2 0,-3 0 1 16,0 1 8-16,0 0-47 15,0 0-45-15,0 0-218 16,0 0 194-16</inkml:trace>
  <inkml:trace contextRef="#ctx0" brushRef="#br0" timeOffset="67652.861">27264 6818 718 0,'0'-1'420'0,"-5"-4"-72"16,2 1-136-16,1 5-32 15,0 1-62-15,2-2-20 0,-1 0-28 16,0 0-13-16,-2 6-11 15,-3 11-4-15,-11 31-6 16,-3-29-4-16,6 12-9 16,-3 3-5-16,12 0-7 15,-4 2-3-15,2-3-2 16,-12-5-2-16,-6-1 0 16,6-3 0-16,-1-9 0 15,4-1 1-15,5-3-1 16,4-2 1-16,4-2-4 15,1-2-23-15,5-6-69 16,2-1-59-16,-5 1-454 16,5-5 411-16</inkml:trace>
  <inkml:trace contextRef="#ctx0" brushRef="#br0" timeOffset="68181.189">27596 6802 1017 0,'6'-5'496'15,"-2"8"-180"-15,-14 0-107 16,10 2-87-16,-3 2-28 16,-12 3-24-16,11 3-9 0,-15 2-18 15,1 4-4-15,-4 2-2 16,-6 5-1-16,5 5-4 15,2-2-6-15,5 4-8 16,2-3-6-16,2-4-7 16,2-1 0-16,0-6-2 15,6 1 1-15,3-2-1 16,0 1 0-16,1-4-1 16,2-6 1-16,2-3-1 15,3 1 1-15,2-4 0 16,0-1 0-16,5-2 1 15,1-9-2-15,1 0 0 16,2-5 0-16,5-2 0 16,0 1 0-16,1-7 2 15,1 3 0-15,-5-7 2 16,-7-9 1-16,0 6 1 0,0-3 0 16,-5 6 2-16,-8 5-1 15,-3-2-2-15,-5 3-1 16,-7 5-5-16,13 5 0 15,-11 5-7-15,5 6-4 16,-8 0-1-16,-5-1-1 16,2 5-25-16,-6-2-43 15,10 2-85-15,8 1 97 0</inkml:trace>
  <inkml:trace contextRef="#ctx0" brushRef="#br0" timeOffset="69355.589">27872 7223 344 0,'0'0'235'0,"-1"0"14"0,1 0-42 15,0 0-53-15,0 0-10 16,0 0-10-16,0 0 0 15,0-1-5-15,0 0-4 16,0 0-27-16,0 0-19 16,0 0-33-16,3-5-7 15,3-10-2-15,34-37 1 16,-24 20-10-16,0-2-5 16,2-9 0-16,0-3-1 0,5 1 8 15,11 0 3-15,-6 5-3 16,-10 8-3-16,-5 10-9 15,-8 5-4-15,-3 10-6 16,15 4 0-16,-18 0-4 16,-4 4-4-16,-11 4-3 15,5 2-4-15,9 9 2 16,-10 1 3-16,12 6 0 16,-7 1 1-16,3-3 1 15,6 5 0-15,-3-2 1 16,1 0 0-16,5-4 1 15,12 5 0-15,-1-8 1 16,1-1-1-16,-3 0 1 16,-5-6 0-16,5 3 0 15,5-6 1-15,4-10 2 0,2-6 0 16,3-6 1-16,1-5 0 16,-4-5 1-16,2-1-1 15,-1-3 3-15,-3 0 0 16,2 1 3-16,-6-2 1 15,0 1-1-15,-1 2 0 16,-2 9 1-16,-5 5-2 16,-9 7 0-16,6 6-2 15,-10-2-6-15,-1 1-4 16,-2 6-2-16,4-4-3 0,0 0 1 16,-10 4 1-16,0 18 1 15,-29 29 0-15,29-24 0 16,-1 1 1-16,1 9 1 15,1 0 0-15,-6 5 0 16,4 6 1-16,-4-7-1 16,-2 5 0-16,5-6 1 15,-5-12 0-15,0-4 1 16,4-8 1-16,-3-7 0 16,7 4 6-16,7-9-40 15,-1 0-32-15,4-7 25 16,0 2 0-16</inkml:trace>
  <inkml:trace contextRef="#ctx0" brushRef="#br0" timeOffset="126838.758">15454 8405 583 0,'15'-34'310'0,"-14"35"-64"16,5-6-40-16,-5 1-67 15,-1 5-25-15,1 1-44 16,-2-2-12-16,1 0-9 15,0 0 0-15,0 0 4 16,0 0-4-16,0 0-8 16,0 3-3-16,0 5-8 15,1 11 0-15,1 26-1 16,-6-34 2-16,1 12 0 16,0 4-2-16,-4 4-3 15,-4-5-5 1,5-13-6-16,2 1-3 0,-23 39-1 15,1 2-3-15,-1 1-1 0,5-19-1 16,14-1-1-16,-14-13-1 16,11-3 0-16,10 1 0 15,-11-15 3-15,12 3 0 16,0-9-77-16,6-6-89 16,9-15 100-16</inkml:trace>
  <inkml:trace contextRef="#ctx0" brushRef="#br0" timeOffset="127439.134">15611 8828 451 0,'1'8'247'15,"-2"-2"-29"-15,-1-3-37 16,-1-4-35-16,2-1-8 15,0 1-20-15,0 0-11 16,0 0-16-16,-1 0-6 16,1 1-11-16,0 0-3 15,0 0-9-15,0 0 0 16,1-1 0-16,0 0-2 16,3-14-4-16,10-45-6 0,13 25-10 15,1-6-4 1,5-8-7-16,0 1-5 0,-8-5-8 15,-4-4-5-15,9 0-5 16,4-3 0-16,1 5 0 16,0 8 2-16,-9 12 2 15,-2 6-1-15,-5 8-2 16,-1 4-3-16,0 7-3 16,1 6-1-16,-6 4-5 15,5 4 0-15,0 4-1 16,-3-2 1-16,1 8 4 15,4 2 1-15,3 5 0 16,-3 2 2-16,3 5-2 16,1 1-10-16,-4 0-69 15,-1-4-59-15,-11-8-221 16,2 2 225-16</inkml:trace>
  <inkml:trace contextRef="#ctx0" brushRef="#br0" timeOffset="127761.01">15822 8581 995 0,'2'-4'463'0,"-1"-1"-186"16,2 1-21-16,-3 3-76 16,0-1-27-16,0 1-47 15,2 0-22-15,10-2-21 16,-6 0-7-16,9-3-22 16,28-6-9-16,-29 11-14 15,3 2-3-15,-5 1-4 16,1-1 15-16,-14-1-86 15,12 0 142-15,3 4-69 0,-25 6-2 16</inkml:trace>
  <inkml:trace contextRef="#ctx0" brushRef="#br0" timeOffset="128621.054">17208 8373 569 0,'7'-12'342'16,"-2"-3"-51"-16,4 6-68 16,0 4-30-16,-9-1-35 0,2 6-20 15,-2 2-36-15,-1-3-14 16,0 1-40-16,0 0-16 16,0 0-23-16,-1 6-6 15,-7 22-2-15,-12 35 0 16,-1-22 4-16,3-1 2 15,-9 4 0-15,-8-5 1 16,6 6-1-16,-3 7-1 0,4-3 0 16,2 7-1-16,7-9-1 15,-3-11 0-15,13-9-1 16,-1-10 1-16,5-7 4 16,1-5 7-16,-1-3-36 15,7-3-61-15,0-21-259 16,2 0 221-16</inkml:trace>
  <inkml:trace contextRef="#ctx0" brushRef="#br0" timeOffset="128912.491">17579 8325 963 0,'-15'19'459'0,"-2"10"-177"0,4 11-44 16,-6-6-95-16,-3-1-25 15,6 5-41-15,-6-9-15 16,3 9-14-16,1 0-5 16,-4 4-15-16,0 3-4 15,3 2-11-15,-1 1-3 0,2-16-2 16,1 1-1-16,-1-9 1 15,3-9-1-15,5 3-14 16,1-7-41-16,5-11-180 16,4 0 155-16</inkml:trace>
  <inkml:trace contextRef="#ctx0" brushRef="#br0" timeOffset="129171.394">17113 8623 909 0,'-5'-2'485'0,"2"2"-129"0,0 0-88 16,3 0-110-16,0 0-60 15,9 0-46-15,20 0-9 16,30 1-2-16,-13-1-1 15,-11-3-9-15,4 1-8 16,-2-1-12-16,-5 2 0 16,-8-2-53-16,-3 2-67 15,-4-2 71-15</inkml:trace>
  <inkml:trace contextRef="#ctx0" brushRef="#br0" timeOffset="129538.619">18164 8484 1222 0,'5'-2'541'0,"-6"2"-290"16,-4-5-69-16,0 14-72 16,-9-4-34-16,6 13-17 15,0 8-14-15,-19 1-22 0,2 2-1 16,-20 2-2-16,1 5-1 16,0 2-1-16,-2 8-3 15,5 2-5-15,-9-8-3 16,3 0-1-16,8-4-1 15,0-19-1-15,6 5 0 16,21-9 0-16,-12-8-24 0,18-3-140 16,8-2 115-16</inkml:trace>
  <inkml:trace contextRef="#ctx0" brushRef="#br0" timeOffset="129843.755">17890 8421 807 0,'-10'0'467'0,"5"0"-41"15,4 5-168-15,-2 4-82 16,-1 4-49-16,0 6-54 15,3 3-12-15,1 6-22 0,5-3-2 16,0 7 0-16,-2-3-4 16,9 7-9-16,-3-1-3 15,5 5-8-15,3-5 0 16,-2-2-1-16,3-1 9 16,-3-13-117-16,-1 2-103 15,-5-6 126-15</inkml:trace>
  <inkml:trace contextRef="#ctx0" brushRef="#br0" timeOffset="137204.303">18842 8611 355 0,'1'-2'240'0,"7"-2"29"16,-4-4-33-16,-1 3-32 16,-1 1-16-16,1-2-33 15,-2 3-15-15,-1 1-37 16,0 1-15-16,0 0-26 15,0 0-12-15,0 0-18 0,0 1-5 16,-1 0-11 0,-6 15-3-16,-11 39-6 0,7-28-2 15,1 6 0 1,1 11-2-16,-4-2 0 0,0-7 0 16,2-1 0-16,-2-12 1 15,4-4-1-15,0 4 0 16,6-9 0-16,1-3 0 0,3-7 0 15,4 0 1-15,4-3 3 16,5-3 0-16,5-14 1 16,3-6-3-16,12-12-5 15,-4-8 0-15,11 0 0 16,1-1 0-16,-7 3 0 16,4 10 1-16,-15 9 0 15,-5 4 0-15,0 13-1 16,-13 1-2-16,-2 6-5 15,1 5 1-15,-21 4 0 16,2 1 4-16,3 6 2 16,-10 1 1-16,13 3 0 15,0 3-1-15,-6-1 1 16,11 0 0-16,0-1-1 16,4 2 1-16,12 2-1 15,-5-4 0-15,-1 0 0 16,0 1 0-16,-2-10 0 15,1 4 1-15,17 2 0 0,-11-10 0 16,-2-2 2-16,2-5 2 16,-6-9 3-16,0-3 1 15,10-4 0-15,-2-7-1 16,-1-14-1-16,12 8-1 16,-4-19 1-16,0 1 0 15,0-2 2-15,-7-5-1 0,0 10-1 16,0 3-1-16,-5 10-3 15,-2-3-2-15,-5 12-1 16,-3 4-2-16,-3 0-4 16,2 17-6-16,-3 4-3 15,2 3 11-15,3 10-104 16,-3-4-91-16,3 7 129 16</inkml:trace>
  <inkml:trace contextRef="#ctx0" brushRef="#br0" timeOffset="137921.09">19744 8657 908 0,'6'-12'466'0,"-6"1"-147"15,0 6-100-15,-3 1-35 0,-3 1-51 16,-4 0-14-16,-1 1-48 16,0 2-13-16,-11 0-12 15,1-1-10-15,-4 1-14 16,-3 2-7-16,-3 3-9 15,3 5-3-15,-7 3-2 16,5 2-1-16,2 4 0 16,-6 2 0-16,7 3 0 15,-2 4 0-15,10-3 0 16,7 5-2-16,6-4 1 16,-1-8-1-16,7 6-1 15,-1-7 1-15,3-3-2 16,6 0 1-16,2-8-1 15,3 2 0-15,4-3 1 16,2-4 1-16,6-5 0 16,1-5 1-16,6-9 0 15,0-3 1-15,4-9 0 0,8-5 1 16,-7-8 1-16,1-3 2 16,-11 8 0-16,-9-4-1 15,-1 15-1-15,-5 3-1 16,-6 4-1-16,-4 9-1 0,-3 6-4 15,0 7-4 1,-5 2-3-16,0 4 1 0,-5 3 2 16,-2-1 4-16,-2 6 1 15,-2 1 0-15,6 7 2 16,-1 2 0-16,0 3 2 16,5 2 0-16,-6-2-1 15,5-1 0-15,9-2 0 16,-1 3-1-16,-1-15-12 15,6 5-17-15,2-8-51 16,5-7-39-16,14 11-139 16,-6-15-197-16,3-5 299 15</inkml:trace>
  <inkml:trace contextRef="#ctx0" brushRef="#br0" timeOffset="138473.031">20234 8591 522 0,'6'-6'400'0,"-5"0"23"16,-1 3-148-16,5 2-36 0,-8-3-54 15,2 3-10-15,0 0-32 16,0 0-23-16,-11-2-44 15,-9 2-21-15,-30-1-26 16,20 5-8-16,3 1-10 16,-3-1-5-16,6 4-3 15,-5 0-1-15,3 0-1 16,4 3-1-16,-2-3 0 16,11 0 0-16,1-1-2 15,-1 0-1-15,8 1-4 16,3-4 0-16,7 2-1 15,9 3 1-15,6 0 2 16,1 3-1-16,7-2 1 16,-1 1 1-16,8 3 2 15,0-2 1-15,0 8 1 16,-3 1-1-16,-10 4-3 0,-5 2-2 16,-11-2 1-16,-3-5 1 15,-4 4 4-15,-5-3 2 16,-6-4 2-16,-9-3 2 15,-6-8 2-15,-3-5 2 16,-7 0-2-16,3 3-2 16,-3-3 0-16,-8 2-2 15,6-4 3-15,1-1 0 0,3-9-1 16,11-4-1-16,2 0-5 16,4-2-25-16,9 4-93 15,5 7 81-15</inkml:trace>
  <inkml:trace contextRef="#ctx0" brushRef="#br0" timeOffset="140279.284">21139 8636 300 0,'0'0'267'0,"0"0"68"16,0-2-19-16,0 1-73 0,0 0-76 15,0 0-70-15,1 0-7 16,0 0 10-16,0 0 2 16,-1 0-11-16,1 0-12 15,-1 0-14-15,0-1-2 16,0 1-12-16,0 0-8 15,0 0-13-15,-1 0-6 0,0 0-2 16,-26 0-4-16,-31 1-7 16,35 4-3-16,3 1-5 15,-3 1-3-15,-11 4 0 16,-1 3 0-16,-5 6-1 16,3-1 0-16,17 5 0 15,-6-2 0-15,10 2 0 16,2-4-1-16,9 7-1 15,3 3 2-15,2-6-1 16,3 3 0-16,0-12 0 16,4-2 0-16,4 0 0 15,5 2 2-15,3-3 0 16,-1-2 0-16,7-8 1 16,9-1-1-16,-10-7 2 15,0-7-1-15,2-3 0 0,-4-13 1 16,17-10 0-16,9-1 0 15,-7-9 0-15,-6 3-1 16,-5 6-4-16,-13 0-1 16,-4 6-3-16,-4 4 1 15,-9 8 1-15,1 7-1 16,-3 11-13-16,-3 7-4 16,-6 8-2-16,-1 5 1 15,0 2 13-15,-4 3 3 0,5 3 5 16,-1-1 0-16,-1 6 2 15,3 2 0-15,4 5 0 16,2 5 1-16,1-1 0 16,3-7 0-16,3-6 0 15,0-8 0-15,8-1 1 16,1 1 0-16,6-5 1 16,1 0 1-16,2-9 1 15,3-4 1-15,-2-2 0 16,5-5 4-16,4-4-42 15,-1-4-42-15,4-13-153 16,-10 4 140-16</inkml:trace>
  <inkml:trace contextRef="#ctx0" brushRef="#br0" timeOffset="141462.653">22542 8569 465 0,'-3'-2'328'15,"1"-1"37"-15,4 0-96 16,-3 2-82-16,0 0-32 16,0 0-41-16,0 0-10 15,0 0-25-15,0-1-11 16,-14 1-11-16,-3 1-6 16,-35 8-6-16,31-5-4 15,0 4-16-15,-3-1-6 0,-10 0-9 16,-3 3-3-16,-2-3-2 15,-1 0 0-15,9 0-2 16,4-1 0-16,6-2-2 16,3 2-1-16,6-1-2 15,2 0-1-15,6 1-5 16,5-3-1-16,6 0 0 16,5 2 0-16,10-4 6 15,-1 0 0-15,9 2 1 16,5 1 0-16,-2 2 0 15,6 5 1-15,-3 4 1 16,-4 2-1-16,-2 7 0 16,-9 1-1-16,-23 1 2 15,-9-2 1-15,-8 7 2 16,-1-1 2-16,2-4 1 16,-3 6 1-16,-9-16 3 0,-3-3 1 15,1-1 3-15,4-3 0 16,-1-7 2-16,1 0 1 15,1-7-1-15,-4-2 1 16,6-4-3-16,4-6-3 16,8-4-11-16,-5-5-12 15,20 1-34-15,-1 4-21 0,-3 4-50 16,12 8-48-16,-9 0-157 16,4 7 205-16</inkml:trace>
  <inkml:trace contextRef="#ctx0" brushRef="#br0" timeOffset="141878.917">22824 8450 768 0,'3'-16'420'0,"-10"4"-79"0,13 8-83 16,5 8-76-16,-14-4-39 15,-5 7-50-15,-6-3-25 16,-3 5-25-16,12 7-5 15,0 7-3-15,1 1 0 0,-7 5-9 16,-1-1-3-16,1 4-7 16,-5 0-4-16,7 4-4 15,-5 0-1 1,1 2-2-16,-4 1-1 0,1-1-1 16,-1-3 1-16,2-6-3 15,1-3-18-15,-1-13-78 16,8 2-79-16,-3-18-442 15,3-5 409-15</inkml:trace>
  <inkml:trace contextRef="#ctx0" brushRef="#br0" timeOffset="142463.749">22640 8610 811 0,'0'-3'489'0,"0"3"-71"15,3-2-170-15,-3 2-50 16,0 0-77-16,0 0-22 16,10 1-43-16,10 2-16 15,32 8-17-15,-13-8-6 16,-8 2-6-16,0-5-1 16,-3-3-2-16,-6-2 1 15,-1-5 1-15,-2 4 0 16,6 0 0-16,-13-8-1 0,9 3-2 15,-3-1 0-15,-12 0-3 16,4 7-1-16,-13 1-3 16,3 5-1-16,-6 5 1 15,-1 7 3-15,1 2 2 16,-3 4 0-16,5 3-2 16,-6 1-1-16,-6 5 0 15,0 2-1-15,-4 2 0 16,4-3 1-16,6 3-1 15,-2 0 2-15,4-9-1 16,6 5 0-16,-12-14 2 16,2-4 0-16,3-1 4 15,-1-9 2-15,11-6-1 16,0-5 1-16,9-9-5 16,-1-8-2-16,5-5-3 15,5 0 0-15,-7-7-1 0,0 3-2 16,8 3 0-16,3 6-2 15,0 5 2-15,6 4 1 16,1 6-1-16,-7-3 2 16,6 9 1-16,-6 1-1 15,-5-2-1-15,4 4-1 16,-8 1-3-16,1 0-28 0,-3 9-113 16,-6-4-39-16,-1 8 98 15</inkml:trace>
  <inkml:trace contextRef="#ctx0" brushRef="#br0" timeOffset="143011.466">23421 8592 1044 0,'-14'-9'537'0,"8"5"-140"0,0 0-153 16,1 5-86-16,3 5-56 15,-14 4-54-15,-1 1-13 16,-8 4-23-16,-2 4-4 16,3 2-3-16,3 2 0 15,5 6 0-15,-5-5 0 16,11 6-1-16,5 4-1 15,5-7 0-15,2 1 0 0,3-7-1 16,8-3 1-16,-4-11-1 16,10 1 1-16,1-4 1 15,-4-6 0-15,9 0-1 16,-3-2-2-16,1-14-9 16,-6-5-7-16,4-4-4 15,4-10 1-15,-2-3 10 16,4 4 6-16,-7-5 5 15,-7 3 1-15,-8 9 1 16,-4-1-1-16,-5 6-2 16,-5 3-2-16,-6 6-6 15,-4 4-3-15,-3 9-4 16,-4 3-1-16,7 3 1 16,-1 5 1-16,-1 2 6 15,8 0-25-15,-10 4-55 16,11 2-34-16,-5 1-116 15,6 1-79-15,14-1 205 0</inkml:trace>
  <inkml:trace contextRef="#ctx0" brushRef="#br0" timeOffset="143614.057">23870 8562 1386 0,'-6'-9'607'0,"6"4"-321"16,1-2-52-16,0 7-107 16,-4 1-38-16,2-1-49 15,-1 0-18-15,1 0-13 16,0 0-1-16,-7 14-2 15,-37 32-1-15,28-23 1 16,0 1 2-16,-7 4-1 16,2 4 0-16,0 0-3 15,3 7 0-15,1-9-1 16,-2-7 0-16,8-5 0 16,3-8 1-16,6-2 0 0,3-6 2 15,4-4 1-15,4-7 0 16,7-7-4-16,7-6-3 15,9-10-15-15,-3-8-12 16,-4-6-15-16,15 6 0 0,-8 5 11 16,1 3 10-1,10 12 13-15,-17 2 3 16,3 6-1-16,-1 0 1 16,-8 10 0-16,-2 2 1 15,-5 4 2-15,-1 10 2 0,-3 2 2 16,-2-1 2-16,-5 2-1 15,0 0 0-15,-3 4-2 16,-1 2-1-16,-3 8 0 16,-1 2 0-16,-7 2 1 15,-1-1 0-15,-4-1 0 16,1-6 0-16,1-6 1 16,10 4 1-16,1-17-12 15,1 2-33-15,4-10-77 16,0-10-74-16,4-3 114 15</inkml:trace>
  <inkml:trace contextRef="#ctx0" brushRef="#br0" timeOffset="144459.57">24538 8582 944 0,'5'0'572'0,"-7"-2"-64"0,0-1-239 16,1 2-38-16,0 0-89 16,0 0-26-16,0 0-45 15,-6 0-18-15,-9-2-23 16,-31-4-9-16,19 7-8 16,3 2-4-16,-10 6-7 15,-7 0 1-15,8 4-2 16,-4 0 0-16,10 1 0 15,7 3 0-15,1-1-1 16,2 1 0-16,9-1-2 16,8 6 0-16,2 0-1 15,13 1 1-15,4-3-3 16,7-3-1-16,2-7-3 16,2-4-12-16,13-5-28 15,-11-12-14-15,11-3-25 16,-5-10 6-16,-11-4 25 15,3 3 18-15,-4-1 30 0,-9 7 8 16,-1-1 3-16,-5 2 1 16,-10 4-2-16,4 3-6 15,-6 14-14-15,2 2-2 16,-9 10-6-16,-4 1 3 16,-9 10 10-16,-6 9 2 15,-8 15 7-15,2 15 5 0,-12 0 13 16,12 5 6-16,0-7 9 15,-7-4 1-15,19 3-6 16,-13 3-5-16,9 2-8 16,4-4-2-16,-1-9-3 15,4-7 1-15,3-10-1 16,0-2 1-16,-3-10 0 16,-4-3 1-16,-2-5 0 15,-3-6 2-15,3-3 3 16,-5-5 0-16,11-6 3 15,9-3-1-15,0-9-5 16,3-4-1-16,1-4-8 16,-5-3-2-16,14-6-3 15,6 0-3-15,9-4 2 16,-1-4-2-16,13-3 1 16,7-2 0-16,3 2 3 15,8 2 2-15,-2 6 4 0,6 5 4 16,4 4 3-16,-5 2 1 15,3 9-1-15,-5 0-2 16,-9 7 0-16,0 4-2 16,-13-1 0-16,-5 5-2 0,-9-3-1 15,1 4 4 1,-6-4-5-16,-2 6-57 0,0 0 44 16</inkml:trace>
  <inkml:trace contextRef="#ctx0" brushRef="#br0" timeOffset="145360.49">21950 9103 467 0,'-6'0'269'15,"6"1"-29"-15,2 2-26 16,-2-3-28-16,-1 0-15 16,1 0-20-16,0 0-12 0,0 0-29 15,1 0-7-15,23 9-13 16,27 3-3-16,-20-16 2 15,18 3 0-15,11-5-3 16,16 1-3-16,25 0-15 16,9 0-8-16,22 5-15 15,-2 1-6-15,6 2-6 16,-6 2-4-16,-5-3-4 16,-5 1-4-16,-14-3-8 15,-5-1 0-15,-23-4-3 16,-11-4 1-16,-15 1-1 15,-4-2-2-15,-8 4-1 16,-10 1-1-16,-17 2-4 16,-9 5-2-16,-6-1-2 15,-4 2-2-15,5-3 0 16,0 0 1-16,-1 0 3 16,-8 3 0-16,4-1-51 0,0 1-39 15,-1 1-139-15,4-3 135 16</inkml:trace>
  <inkml:trace contextRef="#ctx0" brushRef="#br0" timeOffset="146564.643">25373 8636 607 0,'0'0'358'0,"0"0"-72"15,0 0-66-15,0 0-27 16,5 0-50-16,-4-2-19 16,5 0-23-16,2 0-2 15,-3 0-4-15,-2 0-6 16,-3 1-9-16,0-1-6 16,2-2-9-16,-1 0-3 15,-1-1-15-15,-1 1-10 16,0 3-17-16,-23-4-5 0,-29-25-6 15,26 29-4-15,-3 2-4 16,2 3-1-16,-7 5-1 16,-1 3-1-16,-10-1 0 15,5 3 0-15,7 3 1 16,1-2 1-16,9 6-1 16,7-2 0-16,-2 2-1 15,9 3 1-15,2 1-1 16,0 0-1-16,11 2 2 15,2-1-1-15,3-5 1 16,4 1 0-16,-1-13 1 16,1 3 0-16,3-8 1 15,7 5 2-15,1-14-2 16,0-8 2-16,12-2-2 16,-3-9 0-16,6 0 1 15,2-6 0-15,-9-7 1 16,1-2 1-16,-3 0 2 0,-2 2-2 15,1 6-1-15,-10 8-2 16,-8 7-1-16,-4 5-2 16,-6 9-9-16,-7 2-2 15,-2 8-1-15,-3 1-1 16,-11 9 7-16,2-2 3 0,-1 5 2 16,11 8 0-16,-7-5 2 15,7 9 0-15,4 4 0 16,-7-5 1-16,11 0-1 15,1-3 0-15,2-11 3 16,-6-1-12-16,6 0-37 16,8-3-20-16,-2-6-41 15,7-7-27-15,-1-8-97 16,0-3 150-16</inkml:trace>
  <inkml:trace contextRef="#ctx0" brushRef="#br0" timeOffset="147030.835">25930 8581 921 0,'-10'4'514'0,"-4"4"-99"15,4-1-191-15,-5-3-29 16,6 2-70-16,2-1-25 15,-6-2-29-15,3 0-11 16,-2-2-14-16,-7-1-4 0,-1 3-18 16,-5 0-7-16,-1 3-11 15,1 3-3-15,1 2-3 16,-6 1 0-16,2 6 0 16,1 1 0-16,5 7 0 15,3 1 0-15,4-1-1 16,3 0 1-16,2-6-2 15,9 3 0-15,2-1-1 16,6 0 0-16,6-2 0 16,-3-8 1-16,9 1-1 15,5-3 1-15,7-3 0 16,-1 1-1-16,18-4-1 16,-15-7-2-16,4-1-2 15,3-8-1-15,-13-5-4 16,12 9-10-16,-9-7-15 15,-5 10-8-15,-9-2-26 16,-1 6-15-16,-6 0-59 0,-3-7-63 16,-6 9 132-16</inkml:trace>
  <inkml:trace contextRef="#ctx0" brushRef="#br0" timeOffset="147369.315">26238 8672 1414 0,'9'-10'600'0,"-8"2"-357"16,11 6-53-16,-10 0-95 15,0 4-35-15,0 7-36 16,-3 4-13-16,1 13-9 16,-9 1-1-16,-6 3 0 15,-7 5 0-15,8-4 2 16,1 0-1-16,2 4 1 16,-3-14-1-16,-6 3 12 0,6-6-15 15,8-9-87-15,9 1-52 16,0-12-271-16,15 0 257 15</inkml:trace>
  <inkml:trace contextRef="#ctx0" brushRef="#br0" timeOffset="147991.293">27018 8357 1003 0,'6'7'549'16,"-2"-6"-133"-16,-4 11-180 16,0 0-40-16,-3 11-78 15,-7-3-28-15,1 3-33 16,-1 5-14-16,-7 1-16 16,9 5-3-16,-3 0-4 15,0-3-2-15,0 3-4 16,0 2-4-16,-1 5-2 15,2-3-2-15,1 2-1 16,1-5-1-16,-1-6 2 16,-1-6 1-16,1-11 1 0,0-2 2 15,5-10 2-15,-1 1 0 16,5-2-4-16,0 0-8 16,-2 0-24-16,1-13-12 15,0-15-21-15,0-28-3 16,0 25 1-16,-4-7 4 15,-2 9 13-15,-2 3 7 16,-9 9 9-16,5 3 4 16,-14 1 4-16,-6 3 1 0,4 7 0 15,-7 4 0-15,-4 6 1 16,3 3 3-16,-6 5 2 16,4 2 3-16,9 8 5 15,5 1 2-15,9 6 2 16,0 2 4-16,8-1 4 15,2 2 3-15,6-3 3 16,7-4 2-16,4 0 1 16,4-7 1-16,7-1 2 15,2-3 0-15,12-7-4 16,5-2-2-16,4-6-4 16,-4-3-1-16,-4-7 9 15,-5-5-14-15,2-6 288 16,1 2-218-16</inkml:trace>
  <inkml:trace contextRef="#ctx0" brushRef="#br0" timeOffset="148249.713">27060 8900 897 0,'8'6'610'16,"-10"-5"26"-16,9 13-320 15,-7-1-54-15,-5 4-107 16,5 3-40-16,-15-2-59 16,1 7-19-16</inkml:trace>
  <inkml:trace contextRef="#ctx0" brushRef="#br0" timeOffset="150876.232">26984 9012 403 0,'0'-1'210'15,"2"-3"-52"-15,-2 3-37 16,0-1-28-16,0 1 0 15,0 0 7-15,0 0 2 16,0 0 7-16,0 0 0 0,0 0-7 16,0 0 0-16,0 0-4 15,0 0-4-15,0-1-1 16,0 1-1-16,0 0-12 16,0 0-5-16,0 1-9 15,0 0-5-15,-1 0-15 16,0 0-9-16,0 0-8 15,0 0-4-15,0 0-2 16,-1 5-1-16,1 4-3 16,0 5-1-16,-4 30-1 15,0-26 0-15,-3 3 3 16,-1 3-1-16,-4 1-2 16,-3 5-2-16,-5-3-8 15,-8-4 0-15,-5 3 4 16,-6-13-11-16,7-7-53 15,9-9 41-15</inkml:trace>
  <inkml:trace contextRef="#ctx0" brushRef="#br0" timeOffset="152243.592">15404 9484 809 0,'2'-6'395'0,"-1"2"-134"16,0-2-27-16,-1 3-57 15,0 1-23-15,0 1-48 0,0 0-30 16,0 0-41-16,-1 0-15 15,0 1-15-15,-4 7-2 16,-7 22-2-16,-16 46-1 16,8-25 1-16,5-1 1 15,-7-5 1-15,-2-4 0 16,16-9 0-16,-8-3 1 16,11 0-1-16,7-6 3 15,-8-6-13-15,1-8-32 0,-2-8-81 16,2-2-73-16,5-8 114 15</inkml:trace>
  <inkml:trace contextRef="#ctx0" brushRef="#br0" timeOffset="153427.252">15321 9503 703 0,'-12'0'397'16,"-4"3"-89"-16,16 1-114 16,1 1-35-16,8-1-53 15,11 3-18-15,-1-2-35 16,-4 0-13-16,8 3-18 16,6-1-3-16,-2 1-2 0,5 0 1 15,4-8 0-15,-11-5-2 31,-13 2-1-31,1 1-1 0,47-16 3 0,-5-6-1 16,-6-5 1-16,-29 4-1 16,-2-7-3-16,-1-4 1 15,4-4-3-15,0-3 0 16,-3 1-3-16,-5 5-2 0,-6 10-6 16,2 5 0-16,-9 13-13 15,1 9-6-15,-2 6 0 16,-4 7 1-16,-4 7 11 15,-2 1 6-15,-4 7 2 16,8 8 2-16,-7-2 0 16,0 4 0-16,-1 6-2 15,-12-7 0-15,6 9-1 16,-5 1 1-16,4 3 1 16,-3 6 0-16,1-6 0 15,2-8 0-15,0-8 2 16,9-8 0-16,2-5 1 15,3-5 1-15,4-9 6 16,3-5 3-16,1-9-2 16,3-3-3-16,8-15-7 15,6-6-4-15,8-12-9 0,4 1-6 16,6-2-7-16,-3 1-1 16,-1 10 8-16,8 4 6 15,-9 10 5-15,-1 8-1 16,-4 9-4-16,-14 1-1 15,-1 12 6-15,-4 1 5 0,-5 8 6 16,0 6 3-16,-7 0-1 16,-1 4-1-16,-3-1-1 15,-3 4-1-15,1 0-2 16,6-2 1-16,-5-2-1 16,0-7 0-16,2-7 1 15,3 2-1-15,6-6 0 16,0 0-1-16,12 0-1 15,0-4 1-15,4 1 0 16,4-3-1-16,-1 0 0 16,-3 0 0-16,6-1 0 15,-3-1 0-15,1-3 2 16,1-1 2-16,1-7 2 16,7-3 1-16,4-3-1 15,7-2 0-15,-1-4 0 16,-5-1 1-16,1-4 3 0,-14-11 2 15,-6-6 0-15,3-1-2 16,-9-4-5-16,3 11-2 16,-2 8 13-16,-2 5 7 15,-10 9 18-15,7 4 7 16,-9 5-13-16,-1 5-7 16,1 6-15-16,-11-2-6 15,5 3-4-15,-1-2 0 16,0 2-1-16,-1 2-1 0,4 4-2 15,-3 4 0-15,-7 3 0 16,4 3 1-16,3 8 1 16,-1-3 0-16,2 5 2 15,8-1-1-15,-7-8 0 16,9 2 0-16,13-1 1 16,4-2 1-16,2-2 0 15,4 1 0-15,-5-9 1 16,-2-2-1-16,11-5 0 15,2-1 2-15,3-10 0 16,0-2-1-16,-3-9-10 16,-7-8-12-16,7-4-79 15,1-3-79-15,2-2 109 16</inkml:trace>
  <inkml:trace contextRef="#ctx0" brushRef="#br0" timeOffset="154245.942">17310 9643 768 0,'-1'-1'387'0,"0"-1"-116"15,0 0-40-15,0 1-91 0,0 0-36 16,0 1-54-16,0 3-20 15,-7 27 0-15,-14 58 1 16,-1-39 2-16,11 4-3 16,-3-5-10-16,-5 1-4 15,7-1-6-15,-9 0-1 16,-1 0-1-16,-1-5-1 16,7-6-1-16,-5-6 0 15,9-8 2-15,16-6-30 16,-5-10-79-16,4-3-87 15,-2-10 107-15</inkml:trace>
  <inkml:trace contextRef="#ctx0" brushRef="#br0" timeOffset="154744.221">17234 9741 783 0,'-14'0'411'15,"16"1"-124"-15,-5-6-108 16,1-6-46-16,8 2-64 0,-8-5-23 16,17 1-35-16,7 0-3 15,2-7-2-15,6-2 2 16,-5 5 8-16,0 1 4 15,4 2 12-15,2-1 1 16,2 3-5-16,5 3-2 16,0 8-11-16,1 5-3 15,-4 11-6-15,-5 3-1 16,-9 9-2-16,-11 2 0 16,-5 5 1-16,-5 4 2 0,-11-6 3 15,4 3 0-15,-13-6 2 16,-5-2-1-16,1-2 2 15,-10-3 1-15,-2-5 1 16,0-4 2-16,-8-2 2 16,8-4 0-16,2-8 1 15,3 0 0-15,2-12 1 16,-1 1-2-16,8-6-4 16,7-5-5-16,3 3-18 15,6 0-13-15,1 0-70 16,5 11-88-16,9 1 116 15</inkml:trace>
  <inkml:trace contextRef="#ctx0" brushRef="#br0" timeOffset="155212.256">18147 9391 1018 0,'4'-21'499'0,"2"10"-178"16,-6 5-53-16,-5-1-77 16,2 0-41-16,1 7-62 15,2 0-29-15,-4 7-41 16,1 6-9-16,-7 2-2 16,0 6 0-16,5 7 0 15,-11 3 2-15,-5 10-2 0,1 3-1 16,-9 2 0-16,9 3-1 15,-2-2-1-15,-1-9 0 16,7 1 0-16,-3-10 0 16,10-4 0-16,-1-4 1 15,4-7-23-15,4-5-30 16,-4-12-74-16,5 4-50 16,3-9-207-16,-2-5 244 15</inkml:trace>
  <inkml:trace contextRef="#ctx0" brushRef="#br0" timeOffset="155543.319">18442 9293 966 0,'13'-5'542'16,"-11"2"-129"-16,1-2-159 15,-1 3-54-15,-3 2-86 16,1 0-30-16,-1 17-30 16,-6 36-9-16,-5-20-6 15,-1 3 2-15,-6 4 0 16,-3 0-4-16,2 7-10 16,0 5-7-16,1 6-8 15,-3-3-3-15,0-9-3 0,-3-3-1 16,2-13 0-16,1-5 0 15,5-1 0-15,12-5-2 16,3-6-49-16,-4-3-28 16,13-7-98-16,-18-6-78 15,12-11 162-15</inkml:trace>
  <inkml:trace contextRef="#ctx0" brushRef="#br0" timeOffset="155798.972">18033 9607 1114 0,'-2'0'531'0,"2"-3"-220"16,5-4-51-16,5 5-102 15,5-4-45-15,13 9-41 16,0 3-15-16,-2-4-15 15,9 2 0-15,-9-4-14 16,2 1-6-16,-3-3-10 0,-11-1 22 16,-5-1-60-16,-4-1 358 15,1 1-251-15</inkml:trace>
  <inkml:trace contextRef="#ctx0" brushRef="#br0" timeOffset="157111.312">19096 9628 185 0,'0'-1'141'0,"2"-10"53"16,3 2 21-16,-1 0 20 16,20-30-1-16,-14 34-18 0,-8-2-13 15,7 5-15-15,-4-1-11 16,-2 1-23-16,-3 1-12 15,-2 0-40-15,1-1-18 16,0 1-34-16,1 0-16 16,-1 1-18-16,0 0-5 15,-1 9-9-15,-6 18 1 0,-10 37-1 16,-1-27-2-16,3 7 1 16,-12-5 0-16,10 2 0 15,3-4 2-15,15-7-1 16,-12-3 1-16,9-7 0 15,-4-2 0-15,-9-9 0 16,24 0-1-16,-4-7 1 16,5-2-1-16,5-7 0 15,-3-6 0-15,8-4-2 16,7-4 0-16,20-6-2 16,0 3 1-16,1-21 1 15,-2 1 1-15,-16-9 3 16,-1-1 0-16,-3 15 0 15,-3 2 1-15,-6 17-2 16,3 9 0-16,-16 8 1 16,-3 4 0-16,-4 8 2 0,-10 1 1 15,1 8-1-15,-1 2-1 16,2 12-2-16,1 3 0 16,0 2-1-16,7 6-1 15,-4-16 1-15,4 4 0 16,6-6 0-16,-1-5 0 15,7-1 0-15,0-2-1 16,-2-3 2-16,7-3-1 0,3-1 2 16,-2-2-1-16,4-6 2 15,6-2 0-15,-5-6 1 16,1-4 0-16,-2-5-1 16,3-4-1-16,8-2 0 15,-6-7 1-15,6-6 2 16,-7-3 0-16,1-14 2 15,6 0 0-15,-10-1 0 16,-4 4-2-16,-8 11-3 16,-4 8-2-16,-3 10-4 15,-2 5-3-15,-3 9-3 16,-3 3-2-16,0 7-2 16,1 2-1-16,1 8-10 15,2 1-34-15,-2 4-100 16,-2 1-88-16,3 3 143 15</inkml:trace>
  <inkml:trace contextRef="#ctx0" brushRef="#br0" timeOffset="157629.062">20047 9534 1280 0,'-1'-4'589'0,"3"0"-272"16,-5 2-70-16,2 2-119 15,0 0-42-15,0 0-47 16,-5 8-8-16,-1 11-4 16,-36 30-1-16,3-28-4 15,9 5-6-15,-1 7-6 16,3 0-2-16,12 2-4 15,0-6 1-15,4-5-2 16,3-4 0-16,6-1 0 16,2 2 0-16,3-8 0 15,4 1-1-15,6-4 3 16,4-5 0-16,9-5 0 16,9 0 1-16,-5-15-2 15,11-3-1-15,-3-1-1 16,-3-5 1-16,3 2 0 0,-9-6 0 15,-1-7 1-15,1 2 1 16,-10 0 0-16,1 3 1 16,-16-2 0-16,-2 4-1 15,-3 4-2-15,-13-3-3 16,-7 8 0-16,-5-2-3 0,2 3-4 16,-6 0-2-16,15 12-15 15,-9 0-18-15,-11 6-88 16,15 5-99-16,-11 4 143 15</inkml:trace>
  <inkml:trace contextRef="#ctx0" brushRef="#br0" timeOffset="159025.228">20456 9509 676 0,'16'0'404'0,"-20"-4"-74"15,-2 2-73-15,9 0-36 0,0 2-51 16,-3 0-25-16,0 0-60 15,0 0-23-15,-1 0-23 16,-8 5-6-16,-12 11-3 16,-20 36-2-16,26-21-10 15,-4 2-4-15,-2 9-5 16,4-4-2-16,-2-6-3 16,2 4 0-16,5-9-1 15,5 4 1-15,3-4-1 16,4-5 0-16,-1-3 1 15,2-7-1-15,1 0 2 16,-2-3-2-16,7-4 1 16,-3 4 0-16,5-8 1 15,6-1 0-15,8-11-2 16,9-5-1-16,7-8-2 16,5-4 0-16,-1-7 0 15,-2-7 1-15,4-4 1 0,-8-9 1 16,0 1 0-16,-6 10 0 15,-15 6 0-15,-2 14 0 16,-10 11 0-16,1 4 1 16,-6 9 0-16,-8 3 0 15,0 8-1-15,-6 4-1 0,-1 4 0 16,1 2 0-16,0 9 0 16,0-2 0-16,-1 4-1 15,3 5 1-15,5-4-1 16,-2-3 0-16,-1-2 0 15,12-1 1-15,1-4 0 16,10 1-1-16,5-2 0 16,-10-4 0-16,11-3 2 15,-5-5 0-15,9-1 2 16,-1-5-1-16,-5-8 1 16,4-2 0-16,4-10-3 15,-2-8-2-15,5-4 0 16,9-8-1-16,8-6 1 15,-5-10 1-15,1-14 3 16,-14 2 1-16,-6-6 0 0,8 13 0 16,-8 12-2-16,1 5 1 15,-13 6-2-15,-2 7 1 16,-6 13-3-16,-9-2-2 16,-7 9-4-16,-5 3-1 15,-11 2 1-15,17 11 0 16,2 13 3-16,-3 1 0 15,5 4 3-15,-13 1 0 16,-12 2 1-16,4 1 1 0,7 8 1 16,7 5 0-16,14 4 0 15,3 2 0-15,1-4 0 16,0-4 0-16,4-5-1 16,1-10 0-16,3 0 1 15,3-5 0-15,-3-5-30 16,1-1-26-16,2-8-71 15,2-6-44-15,-2-5-219 16,8-2 251-16</inkml:trace>
  <inkml:trace contextRef="#ctx0" brushRef="#br0" timeOffset="159674.922">21670 9330 907 0,'10'-23'498'15,"0"11"-98"-15,-2 4-101 16,1 5-101-16,-2 3-43 16,-3-5-54-16,1 2-25 15,-1 4-39-15,-4 5-10 0,-4 15-13 16,-2 6 0-16,-8 8 9 15,-2 5 2-15,-6 5 3 16,-7 4-1-16,-1 8-10 16,-7 1-5-16,0 4-4 15,15-1-2-15,4-13 1 16,10-5-1-16,6-9 0 16,-5-12 1-16,-2-4 0 15,6-7 2-15,1-9 0 16,-6 1 1-16,15-9-1 15,-7-3-1-15,7-5-4 16,12-5-1-16,-11-1-3 16,5-7-1-16,-8-7-1 15,2-1-3-15,-6-7-1 16,-7 2-1-16,1 3-4 16,-6 3 0-16,-10 11-2 15,-5 5 0-15,-14 6-1 0,-1 5 0 16,-2 7 3-16,5 2 1 15,1 10 3-15,3 2 0 16,2 7 2-16,2 0 1 16,6 7 1-16,-4 2-1 15,9 8 2-15,5-1 0 0,9-2 1 16,5-4 1-16,16-6 3 16,0 2 2-16,11-8 2 15,0 3-1-15,-1-9 1 16,8 0 0-16,6-8 0 15,7-5 0-15,4-5 0 16,0-6-2-16,-10-7 6 16,2-1-14-16,-8-4 152 15,1 3-112-15</inkml:trace>
  <inkml:trace contextRef="#ctx0" brushRef="#br0" timeOffset="161208.658">22469 9381 691 0,'10'-10'393'0,"-8"-3"-95"16,-13 5-64-16,13 4-30 16,-3 1-57-16,-4-3-24 15,8 6-51-15,-2 0-19 16,-7 5-21-16,6 9-4 0,-2 2-2 15,-5 3 0-15,-1 9-2 16,3 1-2-16,-6 5-6 16,-8 7-2-16,2 9-4 15,-12 2-1-15,-3 5-2 16,10-4 0-16,-6-16-1 16,2-2 0-16,4-8 0 15,5-3 0-15,6-1 3 16,1-7 0-16,2-10 2 15,0-4 2-15,3-2 1 16,1-2 0-16,7-10-6 16,5 2-4-16,4-10-18 15,2-3-11-15,5 2-13 16,-2-8 1-16,11 5 9 16,6-5 10-16,2-4 12 15,7 0 1-15,2-8 2 16,8 11-1-16,-5 2 1 15,-1 10-1-15,-12 12-4 0,-11 3-2 16,-5 13-1-16,-5 4 0 16,-7 11 6-16,0 10 5 15,-13 4 8-15,-2-2 3 0,-6 3 5 16,-3-8 1-16,0 3-3 16,-3-3 1-16,-8-8-3 15,-3 0 0-15,4-12 3 16,-3-1-1-16,0-4 1 15,14-5 1-15,-12-5-1 16,5-3 0-16,1-6-1 16,-3-1-2-16,0-9-2 15,10 3-4-15,5-4-8 16,-7-1-8-16,13 6-7 16,-5-2 0-16,2 6 2 15,7 2 5-15,-3 5 2 16,3 1 1-16,-1 1-6 15,1 6-3-15,3 9 1 16,1-3-2-16,4 0 8 16,-1-2 3-16,12 5 3 0,1 3 0 15,7 4 1-15,15 6 1 16,-6-12 0-16,4 3 0 16,2-1 1-16,-6-8 1 15,7 6 2-15,-1-3 0 16,0-6 0-16,-2-2 4 15,0-7 13-15,5-2 4 16,0 0 1-16,-3-5-2 0,4-4-15 16,-7-4-4-16,-7-4 1 15,1 1 1-15,-10-3 4 16,-3-5-1-16,-6-3 2 16,-3 1 0-16,-9 0-2 15,-2 7-2-15,-1 8-4 16,-6 1-1-16,0 13-2 15,-2 2 0-15,-3 4-1 16,1 4-1-16,-5 1 2 16,1 6 0-16,-19 1 2 15,5 6 1-15,12 11 4 16,-11 1 2-16,28 14 8 16,-11-9 2-16,-6 1 2 15,12-1-3-15,4-8-4 16,2 5-2-16,16-8-4 15,-2-3 1-15,2-5 0 0,12-2 0 16,3-4 1-16,2-3 0 16,2-7-2-16,-1-6-1 15,3-3 0-15,5-5-17 16,0-11-27-16,5 10-31 16,-15-9-57-16,-4 1 78 15</inkml:trace>
  <inkml:trace contextRef="#ctx0" brushRef="#br0" timeOffset="162153.388">24478 9377 476 0,'5'-5'354'16,"0"3"27"-16,-4-6-126 15,2 4-20-15,-1 2-48 16,-1 2-15-16,-1-1-37 15,0 0-26-15,0 1-36 16,-1 0-14-16,0 0-21 16,-3 13-1-16,-9 14 0 15,-16 31 1-15,5-16 2 16,-2 5-2-16,-8 7-7 16,-1 5-9-16,3-6-9 15,6 1-2-15,3-15-2 16,-2-6-1-16,5-8 0 0,1-6 0 15,11-7 1-15,7-7 1 16,1-5-33-16,-2-2-56 16,2 1 51-16</inkml:trace>
  <inkml:trace contextRef="#ctx0" brushRef="#br0" timeOffset="163424.416">24619 9902 1140 0,'31'-27'550'0,"-29"30"-199"15,-2 4-65-15,-7 4-78 16,0 3-42-16,-1-2-62 15,0 0-29-15,0-4-42 16,0-5-10-16,3 0-8 16,5-5 0-16,3-7-42 15,0-2-53-15,4-7 51 16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376" units="cm"/>
          <inkml:channel name="Y" type="integer" max="6960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0" timeString="2020-10-20T00:57:09.904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1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1" timeString="2020-10-20T00:57:10.177"/>
    </inkml:context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9227 19045 0,'0'0'0,"0"0"0</inkml:trace>
  <inkml:trace contextRef="#ctx1" brushRef="#br0">4571 17431 880 0,'-5'-6'436'0,"3"4"-130"0,0-1-68 15,1 3-76-15,0 0-38 16,0 0-58-16,0 0-22 16,-1 0-21-16,0 2-8 15,-1 4-10-15,0-2 0 16,0-2-50-16,2-2-73 15,0 0 78-15</inkml:trace>
  <inkml:trace contextRef="#ctx1" brushRef="#br1" timeOffset="10267.48">11052 5206 432 0,'-1'-1'286'0,"-6"-3"5"16,6 3-73-16,0 0-80 16,0 0-27-16,0 0-33 15,0 1-8-15,-1 0-10 16,1 0-1-16,-12 3 3 15,-3-1-3-15,-19 9-9 16,29 1-3-16,-8 0-12 16,2 10-4-16,-16-1-8 15,-3 0-6-15,2 5-8 16,-3 1-2-16,9-1-3 16,-12-2-1-16,21-1 0 15,2-6-1-15,8 3-2 16,14 0-2-16,-7-1-4 15,3-2-2-15,10 1 2 16,5 0 2-16,11-4 5 16,5 1 3-16,6-9 3 0,0-3 3 15,-1-7 3-15,6-5 2 16,-12-12 2-16,0-2 1 16,-4-5-1-16,-11-5-1 15,-6 0-1-15,1 3 0 16,-9-3-1-16,-2 3 0 15,-5-3-1-15,-10-1-2 16,-6 8-4-16,-3 0-2 16,-10 14-1-16,-1 2 0 15,-10 4 1-15,6 5 0 0,1 1-2 16,-4-1-2-16,13 1 0 16,-10 0 0-16,10-3-1 15,7 5-1-15,3-1-16 16,11 3-54-16,10 6-147 15,10-5-209-15,13 9 260 16</inkml:trace>
  <inkml:trace contextRef="#ctx1" brushRef="#br1" timeOffset="10560.911">11376 5518 863 0,'2'-7'502'0,"-5"7"-66"15,-12 1-139-15,9 4-115 16,6 7-38-16,-7 0-45 15,-1-3-20-15,6 5-39 16,-6-8-13-16,2 3-15 16,2 0 10-16,-1-4-57 15,2-5 33-15,-1-10-6 16</inkml:trace>
  <inkml:trace contextRef="#ctx1" brushRef="#br1" timeOffset="12491.94">11808 5208 377 0,'30'-3'251'0,"-28"-3"-11"16,10 5-77-16,-4-8-18 16,-3-1-18-16,2-1-2 0,-2 2-4 15,-5 0-1-15,3 4-5 16,7 2-4-16,-12 0-9 16,2 2-12-16,-12 2-30 15,-4 8-17-15,-1 5-21 16,-12 2-4-16,2 6-3 15,-4 3-2-15,-8 7-3 16,12-2-2-16,0-1-3 16,0-4-1-16,6-2-2 15,-1 4-2-15,2-4-2 16,9 2-1-16,4-1-1 16,7-2-1-16,5 0-1 15,-3-2 0-15,9-2-1 16,3 3 2-16,8-4 3 15,5-4 1-15,4-3 5 16,1-4 1-16,13-7 5 0,-3-6 1 16,14-12 4-16,-6-4 1 15,-8-5 1-15,5-2 0 16,-19-1-1-16,1 0 1 16,-8-2 1-16,-8 1 0 15,-10 5 0-15,-4-2 0 16,-11-3-3-16,-4-4-3 0,-4 3-6 15,-4 1-3-15,-3 8-6 16,1 8-2-16,-1 4-2 16,10 2 0-16,-3 5 1 15,-6 1 0-15,9 4-4 16,-9 0 0-16,11 3-10 16,5 3-33-16,1 1-109 15,9 4-79-15,10 0 137 16</inkml:trace>
  <inkml:trace contextRef="#ctx1" brushRef="#br1" timeOffset="14186.102">12432 5184 473 0,'1'-9'257'0,"0"5"-31"16,0-1-13-16,1 1-14 15,-2 1-12-15,0 1-36 16,2-3-9-16,-1 1-19 15,2 1-9-15,-2 0-26 16,-1 2-22-16,0 0-43 16,0 0-16-16,0 1-11 15,-1 14 2-15,0 16 7 16,-16 64 3-16,-3-46 2 16,7-5 1-16,-12-12-1 15,18 2-3-15,0-4 1 16,-7-3-1-16,-1-6 1 15,-7-4 1-15,5-4 3 0,3-4 1 16,10-4 14-16,0-4-13 16,2-5-65-16,2-6-71 15,10-5 68 1</inkml:trace>
  <inkml:trace contextRef="#ctx1" brushRef="#br1" timeOffset="15094.554">12853 5130 499 0,'0'-1'351'15,"0"0"15"-15,0 0-130 16,0 0-35-16,0 0-67 0,0-1-30 15,0 1-45-15,0 0-16 16,0 1-4-16,0 0-1 16,0 13-4-16,0 8-2 15,-8 26-7-15,-6-28-4 16,4-5-6-16,-4 1-2 16,0-1 0-16,2-10 0 15,14 6 6-15,-2-8 3 0,-2-11 1 16,-2 4-4-16,0-16-9 15,15 1-11-15,7 1-37 16,8-4 1-16,5 5-37 16,-18-2 0-16,4 9 26 15,5 3-1-15,-6 3 31 16,6 5 0-16,1 7-3 16,-8 3 1-16,-4 11 10 15,1 0 12-15,-5 17 18 16,-2-1 5-16,-5 4 15 15,-4-3 3-15,-7-7 2 16,-2 1 1-16,-3-2-11 16,-5 1-4-16,-7-4 0 15,-2-3 1-15,-11-4 1 16,4-3-1-16,-6 1-7 0,0-6-4 16,2-6-5-16,0-4-2 15,11-5 0-15,-2-2-1 16,9-5-1-16,0-2-1 15,4-4-10-15,7 0-2 16,7 2-11-16,2 1-4 16,4 3-2-16,4 1 2 0,2-1-1 15,5 4 0-15,6 4-3 16,1 6-2-16,3 6 4 16,2 1 3-16,-2 4 9 15,-1-3 4-15,5 4 4 16,0 3 2-16,2-3 3 15,11 6-2-15,-8-7 0 16,-5-3 4-16,5-9 5 16,-16-5 3-16,14-9 10 15,5-5-19-15,1-4-68 16,7-4-63-16,-15-2-480 16,13 1 411-16</inkml:trace>
  <inkml:trace contextRef="#ctx1" brushRef="#br1" timeOffset="15759.117">13354 5074 861 0,'7'-7'394'0,"-4"1"-162"16,-1 1-29-16,1 2-37 15,5 3-23-15,-9 0-44 16,1 2-16-16,-11 1-25 16,10 2-3-16,1 7-4 15,-5 7 0-15,1 8-6 0,-16 5-5 16,18 11-10-16,-9-4-7 15,-5-4-7-15,3 4-4 16,-21-15-4-16,12 3 0 16,2-5-1-16,2-8 1 15,8-6 6-15,-1-6 1 16,1-2 5-16,4 1 2 16,1-8-10-16,6 0-5 15,2-9-15-15,1-4-7 0,5 8-1 16,2 0 1-16,6 7 2 15,-3 2 1-15,1 1-3 16,4 5 1-16,0 3 2 16,7 0 2-16,-5 6 6 15,-3-4 4-15,10 3 3 16,-12-6 1-16,18 3 1 16,5-3-1-16,-8 0 3 15,8 2 2-15,-17-9 4 16,-1 0-16-16,-3-10-76 15,0-1-75-15,4-1 89 16</inkml:trace>
  <inkml:trace contextRef="#ctx1" brushRef="#br1" timeOffset="16094.282">13765 4991 1073 0,'0'-5'549'0,"3"3"-177"0,-11 2-180 16,8 5-57-16,-8 5-82 16,-6 4-24-16,5 10-11 15,-1 8 1-15,-5 10 2 16,-1 7-1-16,1 12 1 15,-4-4-1-15,-1-2-3 16,4-5-2-16,-3-11-3 16,4 2-2-16,-4-9 0 15,2-5-1-15,3-2-2 16,-2-7 3-16,11-4-37 16,0-6-63-16,1-12-510 15,9 2 416-15</inkml:trace>
  <inkml:trace contextRef="#ctx1" brushRef="#br1" timeOffset="17359.916">14194 5362 604 0,'36'1'319'0,"-31"0"-68"16,7 2-20-16,0-5-42 15,-14-6-19-15,-4-3-33 16,-3 1-12-16,-2 2-18 16,11 5-3-16,1 1-10 15,4 2-9-15,-6-1-24 16,0 0-16-16,0-1-27 15,-15 0-6-15,-37 4-10 16,30 6-2-16,-1 4-1 16,-3 3-2-16,6 5 0 15,0-1 1-15,-1-1 0 16,5 0 0-16,0-1 0 0,0 1-1 16,8-1-1-16,-1 0 0 15,3-5 0-15,7 1 1 16,0-2-1-16,3-2 1 15,9-3 0-15,-2-2 3 16,8-3 2-16,4-3 2 16,3-8 2-16,3-2 0 15,-1-7-3-15,1-1-3 0,0-4-4 16,0 1-4-16,-1 2-2 16,8 0 0-16,-23 5 2 15,7 6 3-15,-12 6-13 16,-10 4-7-16,-3 9-7 15,-8 1-2-15,-1 10 10 16,1 10 7-16,5 13 4 16,-12 4 2-16,1 20 5 15,-2-1 2-15,-5 7 3 16,7 3 1-16,-4-17 2 16,2 2 1-16,-1-5-1 15,-3-4 1-15,3 0 0 16,-3 0 0-16,0-13 4 15,-11-5 2-15,11-6 5 0,-2-12 2 16,-1-7 3-16,13-5-1 16,-18-10 1-16,6-1-6 15,0-12-24-15,1-8-10 16,11-7-19-16,2 3 0 16,10-2 16-16,-1 4 5 15,10 5 10-15,-1-8 1 16,11 7-3-16,6 3 1 15,14-2 0-15,8 2 2 0,9-4 6 16,12 3 3-16,-5 2 10 16,7 0-1-1,-1 8 2-15,-3 2-2 0,-5 4-1 16,-16 1 1-16,-10 5-7 16,-14 0-51-16,-13 1-151 15,-1 2 134-15</inkml:trace>
  <inkml:trace contextRef="#ctx1" brushRef="#br1" timeOffset="18109.925">15391 5310 463 0,'32'-33'255'16,"-29"29"-30"-16,1 6-17 16,-3-2-25-16,-1 0-11 15,0 0-20-15,-1 0-4 0,0 0 0 16,-1 0-1-16,1 0-9 16,-2 13-11-16,-7 3-28 15,-32 32-16-15,11-25-31 16,-2-6-15-16,0 6-17 15,5 0-6-15,-8-1-8 16,1-2 1-16,2 1-3 16,-8-7 0-16,18-2 1 15,-5-4-1-15,11-3-7 16,9-1-19-16,2-5-67 16,4-6-63-16,1-7-165 15,-6-1-161-15,20-1 302 16</inkml:trace>
  <inkml:trace contextRef="#ctx1" brushRef="#br1" timeOffset="18393.371">15283 5267 968 0,'-16'-3'447'16,"9"10"-185"-16,4 3-50 15,-2-1-79-15,0 7-15 16,5 0-35-16,6 4-15 0,-7-3-17 16,2 4-12-16,10 2-7 15,-15-4-3-15,20 8-4 16,12-3-2-16,-4-6-8 16,17 1-2-16,-7-5-2 15,-10-4 3-15,3 1-2 16,-9-9-35-16,4-4-125 15,0-7-141-15,0-6 171 16</inkml:trace>
  <inkml:trace contextRef="#ctx1" brushRef="#br1" timeOffset="20539.618">16466 4959 571 0,'21'-12'470'16,"-18"2"-214"-16,4 10-43 16,-7-5-22-16,1 8-63 15,-1 0-35-15,-1-3-53 16,0 0-20-16,0 2-2 15,-7 18 3-15,-28 37 4 16,24-25 1-16,-2 4 4 16,7 5-3-16,-10 7-5 15,-1 2-4-15,-3 4-6 16,-3-6-2-16,-2-9 0 16,-2-2-1-16,4-9 0 15,1-1 1-15,2-5-1 16,-2-3 0-16,14-9-6 15,-4-3-10-15,2-5-34 0,23-2-33 16,-18-7-142-16,16-4-147 16,18 1 228-16</inkml:trace>
  <inkml:trace contextRef="#ctx1" brushRef="#br1" timeOffset="21339.215">16677 5234 898 0,'0'10'395'0,"1"1"-185"15,-12-9-21-15,11 10-41 16,-6-3-14-16,6 5-32 15,-5 4-10-15,2 5-18 16,-4 0-8-16,-12-3-22 16,4 3-9-16,-7-4-14 15,2 2-4-15,4-2-7 16,2-1-1-16,3-5-2 0,-2-2 2 16,7-2 3-16,-3-6 4 15,5-3 5-15,4-3-3 16,2-10-17-16,5-3-10 15,5-9-31-15,5-2-14 16,10-1-17-16,3 2 3 16,3 1 17-16,8 5 13 15,-17-4 25-15,1 1 3 16,3 8 0-16,-12-5-1 16,9 15 11-16,2 5 6 0,-4 10 13 15,-2 3 6-15,-3 8 0 16,-9-6 0-16,-4 5-5 15,-3 3 1-15,1 4-9 16,-3 5-3-16,-7-6-2 16,-1-1-2-16,-6-5 2 15,1 1 0-15,3-4-1 16,-3-3 0-16,2-2 2 16,4-3 1-16,2-4 11 15,2-4 4-15,5-6-2 16,-1-5-4-16,3-7-22 15,6-3-18-15,1-8-24 16,6 0-9-16,3-2 2 16,1 5 11-16,-1-3 18 0,-1-2 7 15,2 12 5-15,1-3-1 16,3 17 10-16,-3 6 8 16,3 2 16-16,-1 6 3 15,-2 7-2-15,1-1-3 16,-12 5-4-16,7 0 1 15,-7-1-1-15,-5-1-2 16,1-1-4-16,-19-1-1 0,-5-3 0 16,6 2-2-16,-2-3 2 15,12-1 1-15,-4-3-19 16,-4-2-24-16,7-3-94 16,-2-4-93-16,7-7 136 15</inkml:trace>
  <inkml:trace contextRef="#ctx1" brushRef="#br1" timeOffset="21854.082">17424 5309 728 0,'-12'5'449'16,"6"2"-32"-16,-5-1-198 0,1 6-32 15,-2 2-67-15,-2-2-20 16,2 4-43-16,-2-2-17 16,1-2-18-16,1 4-3 15,1 1-1-15,-4-2 0 16,7 4-2-16,-3-4-2 16,7-2-6-16,4-1-3 0,1-2-4 15,11 1 0-15,-3 1 1 16,5 0 2-16,5-4 2 15,-2 0 1 1,2-6 4-16,0-2 2 0,-1-2 4 16,2-8 0-16,2-3 0 15,2-5-2-15,0-2-3 16,2-2-1-16,-4-5 1 16,-7 2 0-16,-8-2 0 15,-7-2-1-15,-9 7-4 16,3 1-4-16,-11 6-6 15,0 1-4-15,-4 5-5 16,0 5-1-16,2 3 3 16,2 5 1-16,1 1 3 15,-2 2 1-15,4 2-24 0,-2 1-22 16,4 1-62 0,3-2-40-16,3-2-114 0,4 6-126 15,3-3 256-15</inkml:trace>
  <inkml:trace contextRef="#ctx1" brushRef="#br1" timeOffset="22205.149">18021 4923 1176 0,'13'-6'525'0,"6"8"-252"16,-7-6-66-16,-5 4-90 15,-4 0-32-15,-6 2-44 16,0 10-14-16,-7 10-9 16,8 3 0-16,-16 14 5 15,8 3 1-15,-1 15 4 16,-11 3 1-16,11 8-4 15,-6 0-3-15,-2-10-6 16,2-4-1-16,-2-13-3 16,0-5-1-16,4-4-1 15,0-5-1-15,9-3 5 0,-2-5-18 16,6-13-92-16,1-5-35 16,0-9 67-16</inkml:trace>
  <inkml:trace contextRef="#ctx1" brushRef="#br1" timeOffset="23087.181">16072 5824 422 0,'4'-29'258'16,"-3"26"-35"-16,-4-3-58 15,3 7-16-15,0-2-27 16,0 0-7-16,0 0-16 15,0 0-8-15,0-1-1 16,0 2-4-16,0 0-5 16,0 0-1-16,5 3-7 15,-5-3-4-15,1 0-4 16,6 6-2-16,-4 1-6 0,13-3-3 16,29 34-6-16,-27-33-5 15,8 0-6 1,7 2 0-16,12 4-10 0,9 2-2 15,14-2 0-15,11 0-2 16,10-9 6-16,21 5 0 16,15-4 2-16,1-6 0 15,19-1 4-15,-11-4 4 16,15-7 2-16,-3 0-1 16,1 1-9-16,1-4-7 15,-3 10-12-15,-1-5-4 0,-23 6-3 16,-4 2-1-16,220 40-40 62,-331-33 6-62,-8 0-2 0,7 2-38 16,-10 3-68-16,-8-4-58 16,0 1 119-16</inkml:trace>
  <inkml:trace contextRef="#ctx1" brushRef="#br1" timeOffset="24136.698">16099 6292 333 0,'-37'-8'268'0,"33"10"62"0,-3-2-71 16,7 6-88-16,0-6-19 15,2 0-43-15,-2 0-15 16,0 0-18-16,0 0-3 15,4 0 9-15,17-1-3 16,37-7-13-16,-20 0-10 16,-7-5-14-16,17 2-5 15,2 2-6-15,-3 1-6 16,-8-3-13-16,-5 4-5 0,-12 5-4 16,-6 0-2-16,-5 7-3 15,-7 9 2-15,-8 3 4 16,-4 7 6-16,-2 8 4 15,-9-4-1-15,-2 4-3 16,-4 1-2-16,-6 3-2 16,4 7 0-16,-6-2-2 15,8 6 0-15,1-5-1 16,3-6 0-16,5-2 0 16,3-8-1-16,-1-7 2 15,14-1 2-15,-9-8-6 16,2-4-16-16,7-2-68 15,-11-3-76-15,15-6 97 16</inkml:trace>
  <inkml:trace contextRef="#ctx1" brushRef="#br1" timeOffset="24438.2">16068 6499 862 0,'-6'-4'442'0,"3"2"-115"16,2 1-50-16,1 0-89 15,0 1-30-15,0 0-46 16,18 0-19-16,33 1-16 16,-18-1-13-16,7-3-21 15,1 3-10-15,0-3-14 16,-2 0-3-16,-9 2-7 15,-1-1 1-15,-6-1 0 16,-8-2 3-16,-1 0-23 16,-3-2-31-16,-14 0-102 15,13-2-86-15,-6 1 139 16</inkml:trace>
  <inkml:trace contextRef="#ctx1" brushRef="#br1" timeOffset="24903.495">16782 6281 883 0,'2'-11'479'15,"6"5"-120"-15,-10-3-139 16,4 7-41-16,2 6-77 16,-10-2-23-16,5-2-38 15,0 0-6-15,-2 5 7 16,-5 13 1-16,-11 31-7 16,7-22-5-16,-6 0-10 15,3-3-5-15,-3 4-7 16,2-4-1-16,6-1-2 15,4 0-1-15,-6-6-1 16,12 2-2-16,-1-4 0 16,1-7-2-16,10 2 0 0,-2-4 1 15,5 0 1-15,0 2 0 16,9-8 3-16,9-2-1 16,3-9 1-16,6 0 2 15,-5-7-5 1,-9-2-10-16,2-1-40 0,-2-1-34 15,-5 4-105-15,7 1-78 16,-8 6 166-16</inkml:trace>
  <inkml:trace contextRef="#ctx1" brushRef="#br1" timeOffset="25274.363">17124 6271 818 0,'-1'-8'477'0,"-9"6"-58"16,10 2-129-16,0 1-118 15,-4 2-43-15,4-3-49 16,-1 0-16-16,-1 3-26 15,0 15-8-15,-40 34-10 16,22-26-4-16,4 5-3 16,1-2-2-16,-2 5-3 0,4-1 0 15,1 7-3 1,-2 1 0-16,-2-3 0 0,4-2 0 16,0-6-1-16,4-1 0 15,4-12 0-15,0 3 0 16,3-12-6-16,-1-4-27 15,2 0-62-15,2-6-45 0,-2 1-236 16,0 0 243-16</inkml:trace>
  <inkml:trace contextRef="#ctx1" brushRef="#br1" timeOffset="25549.394">17265 6580 1101 0,'-2'-3'552'0,"2"4"-186"16,-3 2-82-16,3-3-95 16,0 0-40-16,-1 1-40 15,-2 11-23-15,-4-1-32 0,-22 29-13 16,19-28-20-1,-1 2-6-15,10-3-7 0,-6-5-3 16,4-2-5-16,4-2-22 16,9-4-71-16,-6-3-85 15,5-9 108-15</inkml:trace>
  <inkml:trace contextRef="#ctx1" brushRef="#br1" timeOffset="26102.774">17702 6306 1080 0,'-8'-6'536'0,"1"7"-181"15,9 5-88-15,-16-4-102 16,4 4-48-16,-2 3-54 15,-11 1-19-15,8 11-22 16,-9 0-5-16,-3 4-5 16,-1 1-2-16,8 4-1 15,-2-1-2-15,10 4-3 0,4 3 0 16,1-7-2-16,7 2 0 16,3-8-2-1,4-5 0-15,4 2 1 0,1-6 1 16,1-1 2-16,12 4 1 15,5-7 4-15,-15-6 1 16,5-5 4-16,-13-11 0 16,-4-8-5-16,21 5-6 15,2-12-4-15,0-1-2 16,6-10 0-16,-9-10 3 0,-2-2-8 16,0-4-4-16,-8-1-10 15,-3 1-3-15,-9 0 4 16,-1 10 4-16,-9 4 7 15,-2 7 0-15,-3 11-7 16,0 11-4-16,-6 10-7 16,2 9-1-16,4 11 7 15,-6 0 0-15,12 12-35 16,-11-3-25-16,5 12-62 16,-8-4-41-16,5-2-45 15,4-1-53-15,11-10 185 16</inkml:trace>
  <inkml:trace contextRef="#ctx1" brushRef="#br1" timeOffset="26802.802">18481 6265 791 0,'7'-2'465'0,"-14"-2"-77"0,-2-3-127 16,-3-4-24-16,-8 1-46 15,10 4-12-15,-2-3-54 16,4 4-24-16,-1-3-40 16,-1-1-12-16,0 0-15 15,-1 0-4-15,2 5-8 16,-1 0-5-16,-4 2-9 15,-3 2-4-15,-7 0-5 16,-4 3-1-16,-6 6-1 16,2 5-1-16,3 4 0 15,4 2-1-15,5-1 1 16,6-2-1-16,0 2 1 16,0-5 0-16,18 6-1 15,-8-7 0-15,1 0-2 16,1 0-1-16,1-5 0 0,19 4 1 15,-2-4 4-15,8 2 2 16,5-8 1-16,-9-2 3 16,18-5 0-16,-1-6-3 15,-9-4-7-15,5-2-4 16,-4-11 0-16,-3 5 3 16,-1-7 8-16,0 0 4 15,-7 2-1-15,-1 2 0 16,-7 10-3-16,-3 4-2 15,-7 13-10-15,-6-1-4 0,-4 8-2 16,-2 8 0-16,-2 9 10 16,-3 0 2-16,-1 11 3 15,-3-4 2-15,2 0 1 16,0 4 2-16,3-1 0 16,-2-3 0-16,2 4 0 15,2 1-1-15,-2-6 0 16,1 0 0-16,5-3 1 15,0-3 0-15,6-7 4 16,1 0-6-16,3-12-58 16,4-8-38-16,4 0-90 15,8-13-25-15,5-7 134 16</inkml:trace>
  <inkml:trace contextRef="#ctx1" brushRef="#br1" timeOffset="27602.609">18902 6420 1146 0,'4'-2'523'0,"-1"2"-228"16,0 0-33-16,-3-2-74 15,0 2-28-15,-1-1-53 16,0 0-26-16,0 1-30 15,-20 1-13-15,-28 8-19 16,25-6-4-16,-1 2-9 16,-2 0-1-16,-1 0-3 15,-3-1-1-15,8 5-2 16,1-2-2-16,9 4-1 16,7 2-1-16,-4-2-1 15,10 1-2-15,-3 1 0 16,6-1-1-16,10 2 1 15,1 2 1-15,12-3 4 16,1-1 2-16,2-5-3 16,0-2-6-16,-5-5-11 15,-2-1-6-15,-7-5-4 16,-4-3-1-16,-2 2-2 0,-1 4-3 16,-3 3-7-16,-1 5 1 15,-4 5 7-15,-4 6 7 16,-4 11 13-16,-2 4 4 15,-5 10 2-15,2 1 3 16,-1-1 2-16,-2 3 2 0,3 4 2 16,-1 8 1-16,3 6 0 15,-2 0 0-15,2-1 1 16,-3-9 1-16,2-5 2 16,-8-7 7-16,3-6 8 15,0-2 6-15,-3-8 8 16,7-1-1-16,0-11-3 15,2-7 0-15,-4-9-4 16,-4-4-3-16,-5-14-7 16,-1 1-8-16,3-12-18 15,7-3-9-15,5 0-6 16,2-2 3-16,9 10 10 16,5 3 4-16,1 6 4 15,9 4 1-15,-2-6 11 16,2 5 8-16,4-1 12 0,1-2 6 15,11 3 3-15,-3 0 1 16,12-2-4-16,-1-2-4 16,2 0-11-16,1 1-5 15,-2 1-7-15,-1 2 0 16,-2-1 1-16,0-1 8 16,-1 2-24-16,-9-2-7 15,-2 5 10-15</inkml:trace>
  <inkml:trace contextRef="#ctx1" brushRef="#br1" timeOffset="40116.759">20047 5465 292 0,'-1'-1'179'16,"0"0"-11"-16,0 0-38 16,0 0-14-16,0 0 5 15,1 1-5-15,0-2-15 16,0 2 3-16,0-1-19 15,-1 0-9-15,0 0-16 16,0 0-11-16,0 0-8 16,-1 1 2-16,1-1 14 15,0 1 3-15,0 0 2 16,0 0 2-16,1 0 3 0,0 0 8 16,0 0 4-16,7 0-3 15,15-1-11-15,34-9-12 16,-16 1-17-1,-6-2-8-15,14 10-14 0,-3-3-3 16,2 1-4-16,-4 3-3 16,-4-3 1-16,-10 4-2 15,-11 3-1-15,-8-2 0 0,-10 1-3 16,9 4-7-16,-9-2-16 16,1 0-41-16,1 0-77 15,-11-2-65-15,-1 3 120 16</inkml:trace>
  <inkml:trace contextRef="#ctx1" brushRef="#br1" timeOffset="40598.066">19972 5630 356 0,'2'-1'237'15,"8"8"-2"-15,-11-9-61 16,2 3-62-16,1 0-17 0,-3-1-10 16,0 0-3-16,0 0-4 15,0 0 1-15,0 0 18 16,0 0 3-16,-1 0 4 16,2 0 7-16,0 0-4 15,9 3-7-15,14 5 6 16,10 2-5-16,4-7-9 15,-9-12-2-15,12 8-28 16,15-2-14-16,-11 1-20 16,3 2-8-16,0 2-8 15,-7 3-3-15,-13-5 2 16,10 7 1-16,-23-13 2 16,0-2-33-16,4-1-170 15,-18-8 136-15</inkml:trace>
  <inkml:trace contextRef="#ctx1" brushRef="#br1" timeOffset="70321.131">21292 5200 389 0,'0'-2'223'0,"2"-5"-14"16,2 4-33-16,-2-2-11 15,2-2 0-15,1 4 15 16,0-1-6-16,2-1-7 16,-4 0-8-16,0 2-38 15,-1 2-14-15,-2 1-43 16,0 0-20-16,0 0-28 15,-1 0-8-15,0 0-7 16,0 6 1-16,-2 17 0 16,-8 34 0-16,0-25 0 15,-1 4-1-15,-5-5 1 16,3 3 1-16,2-1-1 0,-4-2 2 16,2 2-1-16,-1-4 0 15,-4-2-1-15,5 2 1 16,0 3-1-16,2-6 2 15,-1-1 1-15,-1-4 2 16,3-5 0-16,-2 0 0 16,7-11 0-16,2 3-17 15,4-9-89-15,4 1-78 16,2 0-211-16,-6-1 233 0</inkml:trace>
  <inkml:trace contextRef="#ctx1" brushRef="#br1" timeOffset="70734.271">21517 5492 854 0,'-27'17'426'0,"28"-18"-143"0,6 1-30 15,-7-1-58-15,-1 1-31 16,0 0-39-16,0 0-25 16,0 0-34-16,-1 0-9 15,1 0-11-15,0 0-5 16,0 0-10-16,-5 8-5 15,-1 9-10-15,-6 26-3 0,9-30-5 16,5-5 0-16,-2-2-3 16,3-2-1-16,1-2 2 15,-3-2 0-15,0 0 1 16,0 0-4-16,-1 0-50 16,0 0-36-16,0-1-115 15,1 0-86-15,0 0 180 16</inkml:trace>
  <inkml:trace contextRef="#ctx1" brushRef="#br1" timeOffset="71563.197">22099 5136 568 0,'2'-3'320'0,"3"1"-41"15,-2 0-42-15,-3 1-55 16,0 0-14-16,0 0-31 16,0 1-9-16,0 0-26 15,0 0-18-15,0 0-29 16,0 0-10-16,0 0-12 15,-2 8-1-15,-7 18 3 16,-23 29-4-16,5-16-5 16,-3-2-4-16,-3 5-7 15,13-3-3-15,-4-2-5 16,-6 0-1-16,3 0-1 16,-8-2-1-16,2-1 0 0,11-1-2 15,1 3 1-15,7 1-1 16,8-6 0-16,3 0 0 15,8-6 1-15,2-10 0 16,14-2 5-16,6-6 0 16,14-7 1-16,-3-1-1 15,20-15-2-15,6-9 0 16,-3-13-3-16,5-2 0 0,-22 2-1 16,-7 7-1-16,-10 10 1 15,-4 3 2-15,-12 3 0 16,-2 4 4-16,-16 2-2 15,-1 1-1-15,-7 5-4 16,-1 3-4-16,-4-2-3 16,-1 5 0-16,3 1 0 15,-1 2 1-15,1 6 0 16,2 1 1-16,-4 4 2 16,1 4 0-16,2 0 2 15,2-1 0-15,4-1 0 16,4 2 0-16,4 1 0 15,6-1 0-15,3-2 1 16,0-2 1-16,3-13 0 0,0 1 11 16,6-3-48-1,-1-8-41-15,11 0-235 0,-1-6 197 16</inkml:trace>
  <inkml:trace contextRef="#ctx1" brushRef="#br1" timeOffset="72197.915">22566 5188 728 0,'-58'10'351'0,"49"-10"-119"16,5 0-40-16,1 4-56 15,1-4-24-15,2-1-37 0,0 0-14 16,0 0-18-16,0 0 5 15,0 1 17-15,6 0 10 16,13-1 11-16,31-4-3 16,-18 1-18-16,1-1-10 15,9 0-15-15,4-1-3 16,5 0-20-16,-5 1-4 16,-6 5-4-16,-7 0-9 15,-18-1 6-15,8 1-1 16,-17 1-2-16,-2-1-2 15,7 12-2-15,-13 1-2 0,-1 2 1 16,5 8 2-16,-14-6 0 16,3 9 2-16,-10 3-2 15,1-3 1-15,-5 10-1 16,0-7 0-16,0 4 2 16,-9 3-1-16,-2-3 1 15,3 1 1-15,4-1-1 16,6 4 0-16,4-1 0 15,2 2 0-15,6-13 0 16,0-2 0-16,4-12 3 16,4-2 2-16,1-3-17 15,0-10-37-15,4-7-140 16,2-11-115-16,-2-9 179 16</inkml:trace>
  <inkml:trace contextRef="#ctx1" brushRef="#br1" timeOffset="73429.692">23612 5427 750 0,'37'-35'375'15,"-31"31"-93"-15,-2 4-36 16,-3 2-76-16,-2 2-20 16,0-4-29-16,0 0-12 15,0 0 0-15,-6 11-6 16,-14 6-34-16,-27 32-15 0,25-25-19 16,-7-4-10-16,-4 3-11 15,1 1-4-15,-3-4-1 16,16 6 0-16,-1-7 0 15,-12-9 0-15,14-1-20 16,-14-11-31-16,10 2-158 16,9-3-113-16,-8-4 185 15</inkml:trace>
  <inkml:trace contextRef="#ctx1" brushRef="#br1" timeOffset="73713.688">23454 5397 1072 0,'9'5'475'0,"0"8"-245"0,-7 2-30 16,4 5-64-16,-4 1-27 16,-2-2-36-16,4 4-16 15,-1 4-22-15,3-3-7 16,0 3-7-16,5-2-1 15,1-2-3-15,-1-3-1 16,6-9 1-16,-3-5-1 0,1-5 1 16,2-3 0-16,6-1-4 15,0-2-2-15,7-16-31 16,2-1-42-16,3-8-149 16,17 2 135-16</inkml:trace>
  <inkml:trace contextRef="#ctx1" brushRef="#br1" timeOffset="74296.635">24378 5114 945 0,'-1'-7'468'0,"0"6"-157"16,9 1-78-16,-9 4-90 16,-8 6-33-16,-2 9-39 15,2 11 4-15,-6 9-10 16,3 3-9-16,3 3-14 16,-14-5-5-16,11 2-11 15,-7-3-3-15,-4-7-10 0,7-3-4 16,-5-7-4-16,10 0-2 15,-1-6 4-15,2 1 0 16,6-7-31-16,-4-6-30 16,8-5-79-16,0-8-95 15,7-6 145-15</inkml:trace>
  <inkml:trace contextRef="#ctx1" brushRef="#br1" timeOffset="74778.597">24756 5153 796 0,'1'7'494'15,"7"1"-16"-15,-8 6-207 16,0 0-26-16,-1-2-69 16,-10 3-32-16,-2-3-65 15,4 10-23-15,-15 4-28 16,3 1-10-16,-4 3-8 15,-7-10-1-15,5 3-4 16,-3 0-1-16,7 1-1 16,2 2-1-16,9-1 0 15,2-3-1-15,6-3 1 16,2 0 0-16,7-4 1 0,3 0 2 16,11-3 1-16,8-4 1 15,12-5 0-15,18-3-1 16,-5-6-1-16,-4-7-1 15,11-8 0-15,-12-3 1 16,7-4 0-16,-2 2 1 0,-18 0 2 16,-9-3 2-16,-10-5 4 15,-6-1 1-15,-12-13-4 16,-8-4-3-16,-11-1-7 16,-6 0-2-16,-12 20-8 15,-5 6-1-15,-7 14-5 16,8 5 1-16,-3 7 13 15,0 1-5-15,3 6-32 16,-4-2 339-16,14 5-240 16</inkml:trace>
  <inkml:trace contextRef="#ctx1" brushRef="#br1" timeOffset="76725.291">25341 4935 443 0,'-1'-1'260'0,"-3"0"1"16,3 0-36-16,0 0-31 0,0 0-10 16,0 0-42-16,0 0-16 15,0-1-19-15,0 1-8 16,-1 0-8-16,1 0 4 16,0 0-31-16,0 0-14 15,1 0-23-15,0 1-15 16,2 0 7-16,22 5 2 15,39 7 3-15,-25-14 0 16,-1-1-3-16,-3-1-3 0,-1-2-6 16,-4-3-2-16,-4 1-3 15,-3-6-2-15,-9 7 2 16,0 6-19-16,-4 5-80 16,-10 2-99-16,0-3 114 15</inkml:trace>
  <inkml:trace contextRef="#ctx1" brushRef="#br1" timeOffset="77276.67">26135 4666 920 0,'9'-6'467'0,"-8"1"-126"16,-1 3-69-16,1-2-72 16,-1 3-36-16,0 1-70 15,0 0-30-15,0 0-49 16,0 0-11-16,-3 8-1 16,-7 11 2-16,-23 32-1 15,17-29 1-15,-2 6-1 16,6 4 0-16,-4-4 0 15,1-5 1-15,7-6-1 16,-2-2 0-16,7-4-1 16,-2 1 0-16,4-4-1 15,2-7 0-15,4 1 1 16,3-1-1-16,8 1 1 16,4-2-1-16,7-6-1 0,7 4-1 15,1-7-12-15,5 8-16 16,-9-6-62-16,-9-6-39 15,1 6-112-15,-4-12-13 16,5 2 156-16</inkml:trace>
  <inkml:trace contextRef="#ctx1" brushRef="#br1" timeOffset="77624.107">26502 4591 1109 0,'-4'-5'527'0,"-2"1"-223"16,4 4-102-16,-1 6-99 15,-4 4-30-15,1 8-24 16,-3 3-9-16,-10 6-18 16,1 10-7-16,-6 6-3 0,-2 9 0 15,5 5-3-15,0-4-1 16,0-6-1-16,-3-9 2 16,4-5-2-16,4-2 2 15,-2-2 0-15,7-3 0 16,0-5-21-16,-4-2-48 15,4-9 41-15</inkml:trace>
  <inkml:trace contextRef="#ctx1" brushRef="#br1" timeOffset="79908.185">26458 5538 711 0,'1'-1'386'0,"2"-1"-77"0,0-1-72 15,-2 2-77-15,-1 0-30 16,0 0-44-16,0-1-14 15,0 1-27-15,0 0-9 16,0 0-15-16,3-1-7 16,-3 1-8-16,0 0-2 15,0 1 1-15,0 0 1 16,0 11-2-16,-5 12 1 0,-13 35-1 16,7-28 1-16,-2-2 0 15,2-4 1-15,0-6 0 16,4 0 0-16,1-6 2 15,5-2 0-15,0-8 6 16,1-3 1-16,2-11-7 16,3-2-4-16,8-16-16 15,0-3-8-15,5-4-12 16,3-5-4-16,4 10 1 16,4 1 4-16,3 8 15 15,-4 4 6-15,-4 3 8 16,9 3 1-16,-8 8 2 15,5 4 2-15,-8 7 5 16,-12 3 1-16,-7 4 0 16,-3 5-1-16,-1 6-2 15,8 7-1-15,-7 0 0 0,-8-2 0 16,11 6 1-16,-24-9 1 16,9-2 0-16,9-1-1 15,-15-12 3-15,15 1 1 16,7-1 6-16,-15-10 4 15,11-7-1-15,-4-5-1 16,-8-11-8-16,14 4-6 0,0-5-4 16,5 1-1-16,10 0-2 15,-6 0-1-15,1 4-2 16,-1 1 0-16,1 1 1 16,8-2-1-16,10 5 2 15,3 0 1-15,-1 3-1 16,-1 3 1-16,-6 1-1 15,3 5 1-15,-7 4 1 16,0 2 2-16,-4 5 2 16,-6 0 1-16,-1 4-1 15,-1 2 0-15,-3 2-1 16,-3 3 1-16,-3 3 2 16,-4 1 1-16,-5 3 1 15,-2-4 0-15,2-6-3 16,-2-3 0-16,6-3 1 15,3-5 0-15,-3-3-3 0,5-3-19 16,-1-6-117-16,1 4-82 16,0 0 127-16</inkml:trace>
  <inkml:trace contextRef="#ctx1" brushRef="#br1" timeOffset="80477.388">27424 5487 850 0,'0'0'454'0,"-1"0"-78"16,-1 0-110-16,1 0-86 15,-1 0-30-15,1 0-52 16,0 0-20-16,-2 3-25 15,-10 8-10-15,-34 30-16 16,28-28-7-16,2 4-8 16,-1 3-4-16,-2 1-3 15,13 3-1-15,-3-3 0 16,4-7-2-16,2 0 1 16,-1-5 0-16,4 4-2 0,1 5 2 15,6-4 0-15,3 1 0 16,4-9 1-16,1-1 2 15,11 0 1-15,-6-10 0 16,3-9 1-16,1 7 0 16,-3-20-1-16,-5 7 0 15,-7 10 1 1,0 2 0-16,21-27 2 0,-7-15 1 16,0 15 0-16,-13 10-1 0,-6 4-1 15,-3 4-3-15,-8 1-6 16,-3 11-4-16,-5 1-6 15,2 4 0-15,-4 0 2 16,-3 0 1-16,6 5 3 16,-3 1 1-16,6 1 0 15,1 1-28-15,1 1-62 16,-1-4-43-16,4 1-156 16,1 0-149-16,7 0 286 15</inkml:trace>
  <inkml:trace contextRef="#ctx1" brushRef="#br1" timeOffset="80856.421">28132 5113 1018 0,'12'-14'449'0,"-4"5"-209"15,2 2-38-15,-5 5-47 16,-11 0-28-16,7 4-51 16,-11 2-11-16,-5 7-23 15,9 9 3-15,-10 18 15 16,7 15-4-16,8 7 18 15,-19 3-1-15,-8 3-8 16,-5-10-2-16,0 11-21 16,12-3-6-16,2-2-10 15,-1-16-7-15,-3-5-4 16,2-6-1-16,9-17 1 16,0 7-8-16,2-21-46 15,2-2-5-15,7-9 18 16</inkml:trace>
  <inkml:trace contextRef="#ctx1" brushRef="#br1" timeOffset="91084.134">22650 5484 139 0,'-1'-1'106'0,"-1"-1"24"15,1 1 4-15,0 0-2 16,0 1 2-16,0-1 0 0,0 0 1 16,0 0-11-16,0 0-7 15,0 0-16-15,0 0-8 16,0 1-12-16,-1 0-5 16,1 0-10-16,0 0-3 15,0 0-10-15,-2 0-6 16,0 0-7-16,0 0-1 15,2 0-2-15,0 0 2 16,0 0 1-16,0 0 0 0,0 0 0 16,0 0-4-16,0 0-4 15,0 0-5-15,0 0-6 16,-1 0 0-16,2 0 11 16,0 0 8-16,20 4 9 15,39 4-1-15,-18-6-10 16,-3-2-6-16,2 0-1 15,0 0-1-15,-10 0-1 16,7-2-2-16,-12-2-11 16,-9 1-4-16,1 0-6 15,-10 1 0-15,-3 2-2 16,1-1-21-16,-6 4-129 16,0-3 105-16</inkml:trace>
  <inkml:trace contextRef="#ctx0" brushRef="#br1" timeOffset="107503.069">20348 11791 0</inkml:trace>
  <inkml:trace contextRef="#ctx0" brushRef="#br1" timeOffset="107625.867">18696 9760 0,'-3'-11'0,"0"3"16,3 0-1,0 0-15,0 8 16</inkml:trace>
  <inkml:trace contextRef="#ctx1" brushRef="#br1" timeOffset="144436.92">10477 10605 259 0,'-2'-4'154'0,"2"-3"-2"0,0 4-10 16,-4-14-3-16,11 14-2 15,-4-1-6-15,6-3 4 16,-7 5 1-16,6 2 1 16,-2 2-4-16,-13-2 0 0,12 0-34 15,-16-8-14-15,0 7-35 16,14 4-28-16,-12-1-16 16,17 13-5-16,-8 5-1 15,-15-3 2-15,10 16 1 16,-1 2 1-16,3-2-1 15,18 9-1-15,-18-13 1 16,-2-5-1-16,-9 0 2 16,4-2-1-16,6-1 1 15,9 3-1-15,-8-10 1 16,-5-4 0-16,8-4 5 16,-18-7 5-16,24-2 3 15,-7-4 0-15,7-9-6 16,7-2-5-16,-2-4-6 15,-1-2-1-15,2-2-2 16,-8 0 0-16,-1-2-2 16,7 2 0-16,-12-4 2 15,-1 3 1-15,6-5 2 0,-10 3 0 16,-1 5 0-16,3 0-1 16,-7 12-3-16,-4 1-3 15,5 7-5-15,4 9-2 16,-13 5 1-16,10 2 2 15,-12 7 2-15,-8-5 1 16,3 9 0-16,0 12 0 0,-2 8 1 16,1 4 1-16,-1 3 4 15,-6-5-1-15,11 6 2 16,-3-4 1-16,14 8-1 16,3-3-1-16,2-8 1 15,13 4 0-15,-5-20 0 16,13 5 1-16,-5-14-1 15,-4-4 1-15,11 2 0 16,-6-5 2-16,13-4 2 16,4 0 2-16,-1-11 4 15,-14-3 1-15,23-7-1 16,8-2-2-16,16-3-2 16,20-3-1-16,-35 1-3 15,-4 2 0-15,-13 3 0 0,-7-4-1 16,8 12 0-16,-6-2 1 15,-7 7-1-15,-6 2-2 16,-6 3-3-16,-2 5 5 16,-3-5-52-16,3 12-61 15,-10-4-295-15,3-3 261 16</inkml:trace>
  <inkml:trace contextRef="#ctx1" brushRef="#br1" timeOffset="145186.746">11025 10909 491 0,'-8'-5'339'0,"10"-4"56"15,-7 3-126-15,10 4-66 16,-4-1-29-16,-2 3-47 16,0 0-17-16,0-1-20 0,0 0-4 15,-14 1-11-15,1 1-11 16,-37 6-25-16,23-1-11 15,-2 2-16-15,-2 1-4 16,6 6-5-16,-1 1-1 16,7 5-2-16,-1 5 0 15,4 4 0-15,3-6-1 16,0-2-2-16,0-1 1 0,3-3-1 16,3 8 0-16,7 1-1 15,2-6 1-15,4-5-1 16,1-2 1-16,4 0 1 15,0-4 0-15,2-1 0 16,5 0 1-16,-4-5 0 16,2-3 0-16,5-2 1 15,-2-6 0-15,10-8 0 16,0-1 0-16,7-7 0 16,-3-1 2-16,-4-13 1 15,2-4 1-15,-15-6 0 16,3-3-1-16,4 7 0 15,-6 2 0-15,0 10-2 16,-4 6 1-16,-12 10-1 16,-2 8-3-16,-4 5-5 0,1 5-3 15,-4 7 0-15,-2 2 0 16,-2 7 4-16,0 8 1 16,4 3 0-16,4 2 1 15,2 9 2-15,-4 0 0 16,7-1 1-16,0 1 0 15,0-10 1-15,1-7 0 16,-4-2 2-16,3-3-1 0,-2-4-9 16,3-1-33-16,2-5-155 15,4-5 135-15</inkml:trace>
  <inkml:trace contextRef="#ctx1" brushRef="#br1" timeOffset="146255.98">11689 10538 578 0,'-10'-6'308'16,"13"2"-56"-16,2 0-20 15,-2 1-40-15,14 0-25 16,-15 2-39-16,-5 2-21 16,-3 2-22-16,5-3-7 15,0 0-18-15,-9 15-8 16,-24 40-19-16,20-27-8 15,-24 6-11-15,-8-6-4 16,8 8-5-16,0-2-1 16,8 5-2-16,2 6-1 0,1 4 0 15,-6 3-1-15,11 2 0 16,11-3-1-16,7-8-1 16,11-2 1-16,6-11 2 15,8 1-16-15,-3-8-77 16,7-6-70-16,-10-6 92 15</inkml:trace>
  <inkml:trace contextRef="#ctx1" brushRef="#br1" timeOffset="146839.07">11969 10728 794 0,'2'-5'466'0,"2"3"-51"16,-7-1-219-16,3 3-36 16,0 0-70-16,-1 0-20 15,0 0-27-15,-8 3-8 16,-2 5-6-16,-36 37 3 15,20-21-1-15,-9 0-3 0,-3 9-2 16,11 3-5-16,-3 5-7 16,8 6-3-16,6-4-5 15,1 1-1-15,7-11-3 16,3-2-1-16,7-8 0 16,9-6-1-16,3-3 1 15,5-10 0-15,6 1 2 16,1-5-1-16,15-11 2 15,4 3 0-15,-12-14 1 16,4-5-1-16,-5-6 0 16,-8-5 0-16,10-4 2 15,-7 4 1-15,-8 1 1 16,-2-5 1-16,-10 14 0 16,-3 1-1-16,-10 4 0 15,-2 6-2-15,-7 2-3 0,-3-3-2 16,2 8-2-16,4 1-3 15,-19 1-1-15,13 3 0 16,-7 1-2-16,-3 0 0 16,22 4-3-16,-10 2-17 15,3 2-47-15,-3 5-41 16,8 4-128-16,6 0-93 0,8 6 210 16</inkml:trace>
  <inkml:trace contextRef="#ctx1" brushRef="#br1" timeOffset="147201.89">12434 10719 1030 0,'-12'-17'512'0,"12"9"-163"16,-4 3-114-16,5 4-96 0,2 3-40 16,-4-2-49-16,0 0-17 15,-1 4-25-15,0 14 1 16,-46 35 6-16,21-28 3 16,2 9 2-16,-2 3-2 15,5 4-5-15,1 4-2 16,2-3-5-16,5-1 0 15,1-8-1-15,8-17 0 32,1-8-1-32,2 0 0 0,-14 15 3 0,7-7-9 15,2-4-64-15,-1-10-45 0,11-2-131 16,-10 1-133-16,16-1 244 16</inkml:trace>
  <inkml:trace contextRef="#ctx1" brushRef="#br1" timeOffset="147518.987">12707 10653 849 0,'8'-11'544'15,"-4"9"-28"-15,-5 2-285 0,1 3-48 16,-1-3-86-16,-2 5-6 15,-11 23-31-15,-13 39-9 16,10-32-26-16,-4 2 0 16,-2 5-14-16,0 4-9 15,1 4 5-15,2 5-7 16,0-9 5-16,-4-8 1 16,10-4-3-16,-6-12 1 15,12-2-1-15,10-1-2 16,-13-10-56-16,14 3-45 0,-4-10-121 15,-5-2-385-15,19 0 417 16</inkml:trace>
  <inkml:trace contextRef="#ctx1" brushRef="#br1" timeOffset="147802.472">12319 10843 939 0,'-3'-2'489'0,"1"2"-118"15,1-1-101-15,1 1-98 16,0 0-49-16,0 0-64 0,2 1-16 16,12 6-18-1,42 18 1-15,-19-20-2 0,-2-4-3 16,10 4-6-16,-12-5-3 15,-2 2-3-15,-4 1 0 16,-9-3-21-16,-11 0-53 16,6-6-450-16,1-1 364 15</inkml:trace>
  <inkml:trace contextRef="#ctx1" brushRef="#br1" timeOffset="148218.583">12952 10434 576 0,'-4'-7'361'15,"3"-1"-27"-15,7 8-130 16,0 0-27-16,11 4-46 16,-4 4-18-16,6 4-30 0,1 4-12 15,4 13-25 1,5 4-8-16,1 13-10 0,1-3-1 16,5 6-5-16,-5 0-4 15,-12-4-1-15,-5 1-1 16,-15 1 11-16,-4 5 5 15,-8 8 8-15,-7 2 4 16,-12-7-6-16,-5-4-5 0,-4-6-11 16,-2-6-5-16,0-2-7 15,-1-7-1-15,10-9 0 16,2-5 11-16,15-8-45 16,6-6-55-16,0-5 55 15</inkml:trace>
  <inkml:trace contextRef="#ctx1" brushRef="#br1" timeOffset="149169.882">13323 11205 378 0,'-6'-3'253'0,"0"-2"13"16,6 2-47-16,-4 3-47 16,7 0-6-16,-4 0-9 15,0 0-5-15,0 0-21 16,0 0-12-16,1 0-20 16,0 0-7-16,0 0-12 15,0 0-2-15,0 0-1 16,12 4-4-16,13 1-8 0,25-5-8 15,-17-6-24-15,-6-3-9 16,3 6-14-16,-2 0-3 16,-11 4-3-16,-7 2-3 0,-4 5 2 15,-3 1 1 1,-7 5 2-16,-3 0 1 0,-6 7 1 16,-4-1 0-16,-11 2-3 15,-6 3 0-15,1 1 0 16,-2 5-1-16,8-6 0 15,0-1 1-15,3-7-2 16,13 1 0-16,2 2 0 16,0-8 0-16,-6-5-1 15,0-1-1-15,3-8 0 16,12 5 0-16,1 0-1 16,2 1 0-16,-3-4 0 15,0 0-1-15,0 0 1 16,0 0 0-16,0 0 1 15,0 0 0-15,0 0 0 16,1 0 0-16,18 2 2 16,25 1 0-16,-20-3 1 0,1-5 2 15,13 1-1-15,10 2 1 16,-5-1 0-16,-2-3-2 16,-11-1-2-16,-13-1 0 15,4 5-1-15,-5-3 0 16,-5 12 0-16,7-1 0 15,-15-3-1-15,3 13 15 16,-6-10-58-16,0 6-33 16,2-2 52-16</inkml:trace>
  <inkml:trace contextRef="#ctx1" brushRef="#br1" timeOffset="151047.284">14312 10798 563 0,'-30'-16'268'0,"33"16"-102"16,3 1-34-16,-7-1-48 15,1 0-7-15,0 0-8 16,0 0 1-16,0 0 7 0,0 0 2 16,0 0-9-16,0 0-5 15,0 0-19-15,0 0-10 16,0 0-10-16,0 0-2 16,0 0-1-16,20 8 3 15,21 6 1-15,-29-14-1 0,11 0-4 16,-11-2-3-16,14 3-5 15,-1-1-2-15,5 2-3 16,4-2-1-16,4-2-2 16,11-2-1-16,10 1-2 15,8 1 0-15,9 0 0 16,1 2 3-16,-1 1 7 16,-6-3 4-16,2 2 3 15,-4-1-1-15,-10-3-5 16,0 3-4-16,-10-3-2 15,0 2-2-15,-3 1-1 16,-8 1-1-16,-17 0 0 16,-8 1-1-16,-5-1 0 15,-2 0-1-15,-5 1 1 16,1 1 1-16,-2-2 3 16,0 0 1-16,0 0 2 0,0 0-1 15,0 0-2-15,-7 0 1 16,-1 0 1-16,-1-1 2 15,-2-1-1-15,-27-13 0 16,24 4-3-16,0 1-1 16,1-1-1-16,-1 1-1 15,2 1-1-15,-8-1-1 16,7 2-2-16,5 2 0 16,1-1 4-16,8 7 1 15,-9-4 6-15,2 4 2 0,0 3 3 16,8-3-1-16,-1-4-5 15,0 3-1-15,0 1-7 16,0 0-2-16,18 2 1 16,39 4-1-16,-18-5 1 15,-10 2 1-15,-1 5-1 16,3 2 1-16,-7-1-1 16,-2-2 1-16,-1 3 0 15,-4-1 0-15,-6 0 1 16,-4-4 1-16,-6-2 1 15,-1 1 1-15,-7 2 4 16,2 0 3-16,-4 2 3 16,-8 1 1-16,1-2-1 15,-4 0-1-15,-4 2-4 16,1-3-1-16,-9 2-2 0,2 3 2 16,-8-2 2-16,2 4-2 15,6-3 1-15,2 1-1 16,10-4-3-16,5-2-2 15,5 4-2-15,-6-7-1 16,14 2-2-16,-5 0-29 16,9-6-617-16,-4 2 477 0</inkml:trace>
  <inkml:trace contextRef="#ctx1" brushRef="#br1" timeOffset="152848.704">16535 10411 289 0,'10'-2'237'15,"-2"1"20"-15,-7-3-39 16,6-1-12-16,-7 3-25 16,-3-1-11-16,3-1-45 15,0 4-15-15,0 0-34 16,0 0-9-16,0 0-5 15,0 17-5-15,-5 32-8 16,-1-24-8-16,-2 6-11 0,-3-2-7 16,1 4-8-1,-1-3-4-15,3-6-4 0,2 8 0 16,-2-10-1-16,-11-2 0 16,14-4 2-16,-2-9 0 15,4-3 1-15,12-2 0 16,-20-2 8-16,10-6 0 0,3-2-5 15,-13-3-2-15,30-13-16 16,-7 2-7-16,4-9-14 16,15-6-2-16,-19 3 5 15,-2-6 5-15,-5 7 14 16,4 6 5-16,-6 9 0 16,-3 2 1-16,-4 10-1 15,-7 0 0-15,-4 1-5 16,-3 4-2-16,-3 2-1 15,-1 3-1-15,6 9 1 16,-3-1 0-16,-2 2 0 16,3-1 1-16,-9 11-1 15,-4 3 1-15,-2 7 0 16,-4 3 0-16,5 2 1 16,9 0 2-16,3 3 1 0,6 1 0 15,2-5 3-15,-2 1 0 16,12-2 4-16,-1-3 1 15,7-1 4-15,7-1 4 16,1-4 6-16,1-1 5 16,-7-10 2-16,-2-5 2 15,2-3-4-15,-6-4-1 16,9 3 2-16,-1 2 0 16,8-7 7-16,8-5 3 15,10-6 4-15,7 1 0 0,-7-4-8 16,0 3-7-16,-4-7-11 15,-2-3-4-15,-3 0-4 16,1 2-1-16,-8 11-2 16,-3 1 0-16,3 3-2 15,-5 1-1-15,2 6-18 16,-6-6 2-16,-8 6-108 16,1 1-80-16,-6-2 132 15</inkml:trace>
  <inkml:trace contextRef="#ctx1" brushRef="#br1" timeOffset="153532.895">17035 10776 1063 0,'11'-11'483'16,"-6"6"-237"-16,-6-2-62 0,-2 5-60 15,-1-1-28-15,-3 2-12 16,-5 1-14-16,-4 1-19 16,-3 4-4-16,-8 4-9 15,4 3-6-15,-2 3-13 16,-2 0-5-16,-2 1-7 15,0 0-2-15,-1 3-3 16,5 1 0-16,5 6-2 16,7-2 0-16,4-1-2 15,3 2-1-15,10-2 1 16,2 2-1-16,2-3 0 16,2-10 1-16,5 0 0 15,0-7 0-15,10-2 1 16,2-1 1-16,-1-8 1 15,-1-7-2-15,-1-6-4 16,1-6-2-16,-1-7 2 16,2 3 1-16,2-6 4 0,2 0 2 15,1 4 0-15,-10 0 0 16,-6 7-1-16,-11 3-1 16,-4 8 0-16,-3 5-1 15,-5 6-9-15,2 3-1 16,-6 7-3-16,5 2 2 0,-6 5 6 15,3-1 1 1,1-1 2-16,-8 2 0 0,8 5 2 16,-1 3-1-16,5 6 2 15,3-2-1-15,4 3 0 16,3-4 1-16,3 0 0 16,4-1 0-16,5-7 0 15,5-3 0-15,-3-4 17 16,1-10-16-16,5-1-87 15,-7-5 7-15,5-19 26 16,11-4-35-16</inkml:trace>
  <inkml:trace contextRef="#ctx1" brushRef="#br1" timeOffset="154367.263">17632 10071 486 0,'0'-5'303'0,"11"6"1"16,-9-1-41-16,1 0-71 15,7 3-27-15,-18-2-54 16,0 1-18-16,10 9-20 15,-15-7-1-15,13 12-4 16,-12-5-9-16,-6-5-18 16,22 11-8-16,-16-12-13 15,9-2-4-15,8 4-2 0,-11-7 0 16,3-3 2-16,14 4-1 16,-1-11-5-16,-2-4-3 15,14-1-9-15,-12-8-15 16,10 9-32-16,4-3-6 15,-1 7-2-15,-1 4 11 16,-7 4 28-16,-1 5 5 16,-4 8 1-16,1 6-1 15,-6 6 2-15,-2 1 1 0,-8-3 6 16,-3 1 3-16,-1 4 11 16,-6 0 6-16,-6 7 8 15,3-4 3-15,-11-6 0 16,4-3-3-16,-1-6-4 15,-16-2-2-15,2-2-6 16,-5 0-1-16,5-7-1 16,12 0-1-16,4-4 1 15,5-4-1-15,5-4-1 16,1-3-1-16,7-1-7 16,4 2-3-16,7 5-7 15,3 1-2-15,1 2-1 16,3 1 1-16,2 1 1 15,1 1 0-15,-1 3 1 0,2 6 2 16,-4 1 5-16,5-1 3 16,-2 4 2-16,1-5 4 15,12 1 0-15,-11 0 2 16,13-3 0-16,-8-1 2 16,-2-5 18-16,8 0-25 15,-6-6-123-15,5-2-47 16,0 0 78-16</inkml:trace>
  <inkml:trace contextRef="#ctx1" brushRef="#br1" timeOffset="154736.495">18244 9862 680 0,'0'-16'413'0,"1"11"-27"15,1 3-108-15,-5 4-111 16,2-2-46-16,0 0-54 16,-10 5-11-16,0 22-4 0,-25 32-2 15,15-25-3-15,8 3-7 16,-3 9-10-16,-2-3-5 15,3-1-8-15,15 3-3 16,-7-11-5-16,-6-1-1 16,11-8-1-16,-14-4 0 15,8-7 4-15,2-3-12 16,-3-4-60-16,-1-6-40 16,0-5-153-16,3-1-259 0,2-2 343 15</inkml:trace>
  <inkml:trace contextRef="#ctx1" brushRef="#br1" timeOffset="154941.96">18031 10046 940 0,'1'0'504'0,"-4"-4"-116"15,2 4-83-15,1-1-112 16,0 1-53-16,0 0-66 15,1 0-20-15,18 1-29 16,42 9-4-16,-35-9-9 16,7 5-3-16,5-5-2 15,-10-1 9-15,2 0-27 16,-2 0-68-16,-13-2 58 0</inkml:trace>
  <inkml:trace contextRef="#ctx1" brushRef="#br1" timeOffset="155599.97">18813 10712 520 0,'32'-40'331'0,"-28"30"-27"0,-1-1-66 15,-3-3-8-15,2 8-47 16,1 3-22-16,-2 3-52 16,-1 0-30-16,-1 0-15 15,-2 15-7-15,-9 40-4 16,3-24-6-16,-5-6-14 15,6 13-5-15,-7-7-12 16,0 1-3-16,-3 3-6 16,-6-6-1-16,9 8-2 15,1-2-1-15,8-2 0 16,3-9 3-16,-3-14-24 16,4-2-24-16,-2-19-76 15,9 10-91-15,-1-14 133 0</inkml:trace>
  <inkml:trace contextRef="#ctx1" brushRef="#br1" timeOffset="155840.549">18725 10752 1169 0,'-4'-1'519'0,"7"-3"-265"16,-3-1-43-16,12 0-89 15,10 10-12-15,0-4-16 16,7 0-10-16,1 0-22 16,-3-4-12-16,7 6-21 15,2 1-6-15,-3-2-14 16,-1-6 13-16,-5 0-53 16,-10-2-51-16,-3 1 57 15</inkml:trace>
  <inkml:trace contextRef="#ctx1" brushRef="#br1" timeOffset="156997.023">19965 10446 669 0,'39'-16'364'16,"-34"14"-112"-16,-1-1-61 15,4 3-26-15,-10 2-48 16,-5-4-10-16,2 2-28 16,-3 0-12-16,8 7-8 15,14 9-8-15,-18 1-5 16,8 9 0-16,-11 0-8 15,-19-8-3-15,7 7-10 16,-4-1-6-16,0-4-8 16,3 2-3-16,4-10 0 15,-6-10 1-15,11 2-2 16,0-5-3-16,6 1-15 0,2-1-9 16,3-10-14-16,6 3-4 15,7-10 3-15,6-1 3 16,5 3 6-16,-2-6 3 15,6 8 7-15,-2 5 1 16,2 8 3-16,2 9 0 16,-3 6 0-16,-6 3-1 15,-7 7 2-15,-3 1 1 16,-9 4 6-16,3 5 4 16,-14-1 9-16,-4 0 6 15,-9-2 9-15,-6-5 2 16,-14 1-4-16,-5-2-3 0,-1 3-6 15,-4-5-3-15,6-5-1 16,0-1 0-16,-8-13 0 16,8 6 1-16,5-12 4 15,13-5-1-15,12-6 1 16,-1-9-1-16,10 3-7 16,-2-6-6-16,7 2-8 15,0-1-3-15,16 9-2 16,2 6 0-16,-1 6 0 15,-3 2-2-15,-1 5 1 16,1 5 1-16,8 3 5 16,7 8 4-16,0-3 3 15,-4 1 0-15,1 1 2 0,-1-3 0 16,3-1 2-16,6 1 1 16,4-7 3-1,7 3 2-15,2-14-70 0,1 0-81 16,-3-11 90-16</inkml:trace>
  <inkml:trace contextRef="#ctx1" brushRef="#br1" timeOffset="157630.65">20668 10475 615 0,'-10'-4'396'0,"-5"3"14"16,-1 1-132-16,-3 5-83 15,-3 1-43-15,-1 3-66 0,4 3-20 16,5 7-38-16,1 0-9 16,8 5-8-16,-12 5-1 15,-8-4-1-15,2 2 1 16,1 4 2-16,5-5-1 16,5 2-2-16,1-3-1 15,7-5-3-15,1 2-1 16,10-1-1-16,0-1 0 15,5 1-1-15,5-4 1 0,-1-2 0 16,5-3 1-16,-4-7 4 16,9-1 1-16,1-11 2 15,6-3 1-15,0-6-1 16,-4-5 0-16,1 0-1 16,-4-1 1-16,-7-4 1 15,0-3-1-15,-5-8 0 16,-2-5-1-16,-4 1 0 15,-5-6-3-15,-5 3-2 16,-4 7 0-16,-4 3-7 16,0 12-2-16,-5 12-5 15,-2 3-3-15,-4 4 4 16,-7 3 0-16,4 3 3 16,2 3-1-16,0 6-1 0,7 1 2 15,-3 3-43-15,4 0-28 16,7 4-116-16,3-2-67 15,13 6 162-15</inkml:trace>
  <inkml:trace contextRef="#ctx1" brushRef="#br1" timeOffset="158014.649">21141 10409 1211 0,'-2'-5'698'0,"1"2"-314"16,1 3-213-16,-1 0-94 15,1 0-23-15,-1 0-35 16,0 1-5-16,-4 21 7 15,-45 33 5-15,27-18 3 16,5 11-2-16,-3-10-8 16,5 3-5-16,4-6-5 15,-3-6-2-15,9 5-2 0,-12-7 1 16,6-5-1 0,-5-3-1-16,0-4-1 0,14-1-3 15,2 0-42-15,-2-7-26 16,2-2-73-16,2-5-54 15,10-7 127-15</inkml:trace>
  <inkml:trace contextRef="#ctx1" brushRef="#br1" timeOffset="158314.617">21598 10374 1003 0,'-1'-12'573'0,"1"12"-100"16,-7-1-181-16,-7 4-136 16,-7 5-46-16,-5 8-37 15,7 7-4-15,5 10-29 16,4 4-13-16,-6-2-11 16,8 10-5-16,-7-6-4 15,-4-4-2-15,8 3 0 16,-9-11 0-16,1 3-1 15,11-2 0-15,-1 0-1 16,-4-4 0-16,8-3-9 0,-14-6-18 16,11-5-53-16,3 0-49 15,0-7-126-15,4-2-41 16,-2-8 176-16</inkml:trace>
  <inkml:trace contextRef="#ctx1" brushRef="#br1" timeOffset="158587.966">21122 10613 828 0,'-13'-9'454'0,"8"13"-83"15,0-2-94-15,10 2-87 16,0-4-51-16,5-7-55 15,9 7-15-15,5-2-17 16,2 5 1-16,3-3-7 16,-1-5-5-16,4-1-11 15,5 5-5-15,16 5-13 16,-19-4-2-16,-2-2-11 16,-13-7-64-16,-14-3 47 0</inkml:trace>
  <inkml:trace contextRef="#ctx1" brushRef="#br1" timeOffset="158897.936">22063 10179 1075 0,'-3'-11'550'0,"8"9"-167"16,4-9-113-16,6 9-137 15,8 8-40-15,-2-6-51 16,3 9-13-16,3-6-17 15,-1-4-3-15,3 5 1 16,-3-2-53-16,1 2 34 16</inkml:trace>
  <inkml:trace contextRef="#ctx0" brushRef="#br1" timeOffset="207429.908">16487 18338 0,'0'0'0,"0"0"0,-13 85 16,4-41-16,4-14 15,-1-11 1,1-5-16,2-6 16,1-2-16,-1-4 15,3 1 1,0 0-16,0 0 15,0-1 1,0 1-16,0 0 16</inkml:trace>
  <inkml:trace contextRef="#ctx1" brushRef="#br1" timeOffset="207912.788">10335 12014 611 0,'24'-26'298'0,"-28"26"-99"16,4-3-8-16,0 2-63 16,-1 0 3-16,1 0-34 15,0 0-26-15,-1 0 9 16,1 1-23-16,-1-1-2 16,0 0-9-16,0 1-20 15,0 0-8-15,0 0-9 16,0 0-4-16,-4 9 0 15,-1 4 0-15,-17 36 2 16,10-34 0-16,4 13-1 16,-3-4 0-16,-6-6-1 0,8 6 0 15,-1-3-1-15,2 3 0 16,9 2-1-16,-8-3 1 16,2-6 0-16,1 2 0 15,-2-1 0-15,3-7 0 16,-1-1-1-16,2-3-2 0,2-5-4 15,1 0-9-15,0-2-57 16,0 0-66-16,0 0-262 16,0 0 256-16</inkml:trace>
  <inkml:trace contextRef="#ctx1" brushRef="#br1" timeOffset="208236.947">10585 12164 1004 0,'-10'2'416'0,"9"2"-260"0,-5 3-28 15,4 0-53-15,5 2-22 16,-13 1-22-16,1 0-13 16,5 2-10-16,-3-5-1 15,8 0-1-15,1 1 1 16,-8-5 0-16,7 3 1 0,-1-3 2 16,0-2-15-16,-1-1-120 15,0-1-144-15,0 0 165 16</inkml:trace>
  <inkml:trace contextRef="#ctx1" brushRef="#br1" timeOffset="209173.269">10951 11902 632 0,'-3'-3'322'0,"6"-1"-86"16,-2-2-34-16,1 6-66 16,-2 0-25-16,0 0-43 15,0 0-16-15,0 0-6 16,-1 15-1-16,-11 33-3 0,-2-27-2 15,0 0-9-15,-13-1-5 16,9 8-10-16,-2-2-4 16,0 2-5-16,3-3-1 15,-3-3-3-15,9 3 1 16,0-3-2-16,6 3 0 16,1-4 0-16,0-2 0 15,4-1 0-15,1 0-1 16,5-5 0-16,1-1 0 15,6-4-1-15,0-8 1 0,6 0-1 16,13 0 0-16,-6-11-4 16,9-1-1-16,-2-7-1 15,-6-6 1-15,10-1 2 16,-7 3 2-16,1 2 1 16,-6 3 1-16,-11 7 3 15,-2 2 1-15,-7-1 3 16,-4 1 1-16,-1 1 0 15,-5 5-1-15,-2 1-6 16,-1 5-2-16,-6 2-1 16,0 0-2-16,-4 4 2 15,0-3 1-15,10 9 0 16,-5-6 1-16,8 6 0 16,0 3-1-16,-5-1 0 0,8-1 0 15,-4 1 0-15,3-3 0 16,5 0 0-16,-1-1 1 15,13-1 1-15,-6-4 1 16,7-2-25-16,-1 0-37 16,-2-12-183-16,6 0 160 15</inkml:trace>
  <inkml:trace contextRef="#ctx1" brushRef="#br1" timeOffset="209822.843">11252 11888 416 0,'0'4'263'16,"0"4"-12"-16,-1 0-46 15,1-2-61-15,0 0-23 16,2-2-20-16,1 5-10 16,8-6-8-16,0 4-1 0,8-4 3 15,8-4-4 1,4 0-18-16,7-1-9 0,-4-7-20 16,1-1-6-16,-1 2-9 15,-9-4-3-15,-1 6-5 16,-6 4-4-16,-8-2-4 15,-3 5-2-15,-5 7-1 16,-2 3 1-16,-5 5 2 16,-2 4 1-16,-7 2-1 15,-2-1 0-15,2 8 0 16,-4-6-1-16,0 6 0 16,-2-1 0-16,3-5 0 15,12 8-1-15,-3-4 1 16,1 1 0-16,-8-1 0 15,-6-2 0-15,6 3 0 16,-1-8 0-16,9 2 1 16,-1-4-1-16,-1-10-23 0,9 2-21 15,-9-7-49-15,2-6-52 16,3 0-189-16,-1-6 217 16</inkml:trace>
  <inkml:trace contextRef="#ctx1" brushRef="#br1" timeOffset="210089.332">11344 12121 944 0,'2'0'489'16,"-4"0"-175"-16,9 0-130 15,-7 0-41-15,0 0-50 16,16 2-2-16,33 8-12 16,-24-6-10-16,6-4-25 15,-4 0-11-15,8-5-15 16,-1 1 3-16,-2-4-72 0,-4 2-92 16,-13-2 96-16</inkml:trace>
  <inkml:trace contextRef="#ctx1" brushRef="#br1" timeOffset="210689.025">12240 12048 658 0,'0'-2'420'16,"0"-2"-18"-16,-3 7-207 15,2-3-42-15,0 0-69 0,0 0-19 16,0 0-14-16,-11 9-3 16,-30 34-7-16,22-26-3 15,-1 2-11-15,0 0-5 16,-5 1-8-16,2-2-3 15,-2 0-4-15,3-2-1 16,5-2 0-16,-3 2-1 0,3-8 2 16,5 0-18-1,1-7-84-15,12-2-71 0,5-5 95 16</inkml:trace>
  <inkml:trace contextRef="#ctx1" brushRef="#br1" timeOffset="210948.528">12092 12066 1065 0,'0'0'460'0,"-4"4"-247"16,2-2-34-16,2-2-73 15,0 0-19-15,0 5-27 0,4 12-12 16,10 27-12-16,-7-31-4 15,2 4-12-15,0-2-4 16,-4-1-6-16,4 1-1 16,1-4-2-16,-1-2-1 15,3-4-7-15,-3-1-43 16,2-8-184-16,4-6 158 16</inkml:trace>
  <inkml:trace contextRef="#ctx1" brushRef="#br1" timeOffset="211256.942">12730 11861 1280 0,'-7'4'523'0,"1"4"-334"15,-7-2-46-15,-2 15-63 16,2 3-15-16,1 9-15 16,0-1-11-16,-2-3-17 15,4 4-5-15,0-4-6 16,2-1-3-16,2-4-1 16,-2-2-2-16,4-6 0 15,1 4 1-15,-2-3-34 16,2-5-40-16,0-5-146 15,2-3-52-15,3-7 153 16</inkml:trace>
  <inkml:trace contextRef="#ctx1" brushRef="#br1" timeOffset="211757.441">13057 11923 805 0,'-4'4'468'0,"-5"6"-35"0,-3 3-252 15,-2 7-29-15,-6-3-60 16,4-1-19-16,-6 3-34 16,-7-5-12-16,12 8-14 15,-4-1-3-15,7-2-3 16,7 3 0-16,1-7 1 15,-5 1 0-15,6 5 0 16,2-3-1-16,3 5-2 16,10 6-1-16,-8-12 0 15,17 6-1-15,-14-8 1 16,7 0-1-16,6 0 1 16,-14-8 0-16,17-5-1 15,-6-8 0-15,12-7 0 16,2-4 1-16,1-7-6 15,-5-3-3-15,2-4-4 16,-2 0 0-16,0-5 5 16,1 1 2-16,-15-5 1 0,-5 0-3 15,-8 3-11-15,-7-2-3 16,1 10-3-16,-4 2 1 16,-4 9 7-16,4 8 1 15,-6 7 12-15,-3 6-29 16,-8 2-113-16,-8 11-91 15,3 1 130-15</inkml:trace>
  <inkml:trace contextRef="#ctx1" brushRef="#br1" timeOffset="212377.179">13379 11908 740 0,'2'0'380'0,"-2"2"-125"15,5-1-36-15,-5-1-69 16,0 0-19-16,10 0-14 16,-3-1-11-16,6-1-15 15,31-15-8-15,-25 10-21 16,0-1-11-16,-1 1-24 0,-5 4-9 16,0 0-9-16,0 1-4 15,-6-4 4-15,4 1-23 16,-8 3-118-16,2-2-88 15,-6 5 124-15</inkml:trace>
  <inkml:trace contextRef="#ctx1" brushRef="#br1" timeOffset="212889.078">13906 11684 908 0,'-2'-4'412'0,"-2"3"-181"0,-1 1-38 15,5 0-72-15,-1 0-20 16,0 0-35-16,0 0-9 16,-1 0-12-16,-4 14-4 15,-14 28-12-15,14-27-4 16,-5 4-10-16,3-4-3 15,4 0-3-15,-3 1-3 0,4-6-1 16,2-2-1-16,-7-1-1 16,21 6 0-16,-9-8 0 15,2-1 0-15,7-5 1 16,-13-9-2-16,20 2 1 16,5-1-1-16,8 1-1 15,-1-3-2-15,-7 1-39 16,-6-4-36-16,-3 2-111 15,-2 4-77-15,-4-4 164 16</inkml:trace>
  <inkml:trace contextRef="#ctx1" brushRef="#br1" timeOffset="213221.72">14144 11671 955 0,'28'-29'459'16,"-28"28"-192"-16,0 1-61 0,0 4-85 15,-1-4-29-15,0 0-19 16,-1 2-12-16,-5 14-19 15,-16 32-7-15,10-24-13 16,3 3-6-16,-5 4-8 16,2 1-1-16,4 3-2 15,-6 1 0-15,4-7 3 16,3-1-8-16,-4-10-66 16,3 0-66-16,2-3 79 15</inkml:trace>
  <inkml:trace contextRef="#ctx1" brushRef="#br1" timeOffset="-213958.671">13806 12346 667 0,'-4'-3'298'0,"4"3"-142"15,9 4-29-15,-9-2-42 16,8 9-9-16,-3-1-9 16,-16-8-6-16,1 7-8 15,-18-8-3-15,13 5-11 16,6 9-6-16,6 2-11 0,-1 2-5 15,-11-2-5-15,3 0-2 16,-2-1-3-16,3-1 0 16,0-1-1-16,1-4 0 15,-2-3 1-15,8 3 0 16,1-10 6-16,2 0-1 16,5-3-7-16,-4 2-4 0,1-3-17 15,7-18-16-15,48-36-19 16,-25 30-4-16,1-1 8 15,4-5 14-15,-7 7 22 16,-3 2 7-16,2 6 5 16,-7 9 5-16,-1 7 8 15,-5 0 4-15,-4 8 3 16,-3-1-1-16,-9 3-3 16,1 14-4-16,-6 1 0 15,-1 8-1-15,-6-2-3 16,2-3-2-16,-9-3-2 15,3-2 0-15,7 3-1 16,-3-6 0-16,10-2 0 16,-6-5 0-16,2-6 1 15,-2-2 2-15,7-2-2 16,6-3-3-16,4-5-7 0,10-3-5 16,2-4-8-16,2-7-8 15,8-8-24-15,-6-8 1 16,3 3 6-16,0 0 12 15,-4 6 33-15,2 10 18 16,-5-1 37-16,3 11 11 16,-6 9 3-16,-3 4-13 15,-7 12-33-15,-6 5-9 0,-1 6-5 16,-8 4 0-16,1-6-1 16,1 1-2-16,-6-5-1 15,3 1-2-15,-1 0 0 16,4-9 0-16,-1-1-5 15,4-3-21-15,2-6-49 16,1-2-40-16,5-5-181 16,-5 3 190-16</inkml:trace>
  <inkml:trace contextRef="#ctx1" brushRef="#br1" timeOffset="-213509.571">14428 12250 795 0,'0'11'444'0,"-3"5"-98"16,-13 0-155-16,-3-2-44 15,-4 2-65-15,2 4-16 16,15 7-30-16,-8-1-11 16,3-5-10-16,-1-5-2 15,-4-3-4-15,8 2 0 16,3 2-3-16,0-2 0 15,7-1 0-15,5-3 0 16,-5-3-2-16,5-1 1 0,0-5 1 16,4-1 0-16,11-4 2 15,-6-9 0-15,10 0 0 16,-2-5-1-16,-1-8 1 16,5 3 0-16,-11-7 2 15,-1-6-1-15,-8-3 1 16,-2 5-1-16,-7-1-3 15,-4 7-3-15,-2 12-5 16,-3 3-4-16,-4 9-4 16,3 5 0-16,-8 3 2 15,-1 6 2-15,-6 6 1 16,2-7 1-16,8 5-26 16,7 2-23-16,4-1-75 15,-3 6-52-15,5-6-138 16,0-4 193-16</inkml:trace>
  <inkml:trace contextRef="#ctx1" brushRef="#br1" timeOffset="-213174.144">14828 12051 869 0,'-2'-13'485'0,"2"11"-78"16,0-1-146-16,5 7-122 15,-6-4-47-15,0 0-47 16,0 1-6-16,-7 17 2 16,-36 34 1-16,25-15 2 15,-1 3 1-15,-4 12-2 16,6 6-4-16,1 1-10 15,0 1-7-15,-5-17-10 16,-3-4-1-16,8-10-3 16,-1-8 0-16,8 0-3 15,3-10-32-15,2-7-74 16,5-4-86-16,6-6 107 0</inkml:trace>
  <inkml:trace contextRef="#ctx1" brushRef="#br1" timeOffset="-208862.87">19695 11788 329 0,'31'-35'253'0,"-28"30"22"16,-2 3-65-16,1-2-23 15,-2 4-38-15,0 0-20 0,0 0-42 16,-1-1-14-16,0 0-21 16,0 1-7-16,0 0-7 15,0 0-3-15,0 0-8 16,-2 5-2-16,-4 13 0 15,-11 34-1-15,2-22-3 16,-1 12-3-16,1 4-7 16,-6-3-2-16,0-4 0 15,2-6 0-15,-5-10 0 16,11 2-1-16,11-4 0 16,3-6 0-16,0-3 3 15,-9-4-7-15,8-4-49 16,-9 1-48-16,2-5-185 15,16-4 176-15</inkml:trace>
  <inkml:trace contextRef="#ctx1" brushRef="#br1" timeOffset="-208473.719">19832 12115 764 0,'-8'-3'464'15,"-1"1"-68"-15,7-2-159 16,0 3-46-16,0-1-91 16,2 2-30-16,0 0-45 15,-1 0-15-15,0 0-10 16,-1 0 2-16,1 0-1 16,-2 5 0-16,-1 5 2 15,-1 1 1-15,-10 26 2 16,8-30 1-16,2 0 6 0,-1 0-20 15,2-6-85-15,0 4 102 16,2-5-38-16</inkml:trace>
  <inkml:trace contextRef="#ctx1" brushRef="#br1" timeOffset="-207444.802">20209 11792 354 0,'0'-1'261'16,"0"0"-2"-16,4-3-68 15,-4 3-30-15,2-1-38 16,-2 1-11-16,0 0-20 16,3-1-10-16,-3 0-11 15,0 1-1-15,0 1-2 16,0 0 1-16,0 1-7 15,2 17-8-15,-5 33-15 16,-7-23-6-16,-5 1-12 16,-3 3-6-16,-3-5-5 0,1 1-2 15,-1-4 0-15,0 0-2 16,10-3-2-16,-3-4 0 16,13 0-2-16,-3-3-1 15,1-2 0-15,10 3-1 16,-10 1 0-16,7-3 1 15,7-1-1-15,-8-3 0 16,10-5 1-16,4 0 1 0,-2-5 1 16,3-1 0-16,7-2 1 15,-3-6 0-15,2-2-1 16,4-1 1-16,-3-8-1 16,0 1 0-16,-2-4-2 15,-3-2-1-15,-1 4 1 16,-2 0 0-16,-11 3 3 15,2 5 1-15,-8 3-1 16,-6 2-2-16,-5 7-7 16,-7 2-2-16,2 16-3 15,-3-4 3-15,4 3 4 16,2 3 0-16,1-5 1 16,0 1 0-16,6 1 2 15,1 2 0-15,-3-10 0 16,8 10 0-16,0-3-1 15,0-5 1-15,6 3 1 0,3-3 3 16,2-2 16-16,2 1-36 16,-2-5-122-16,0-2-106 15,0 0 133-15</inkml:trace>
  <inkml:trace contextRef="#ctx1" brushRef="#br1" timeOffset="-206727.518">20624 11757 446 0,'-7'4'247'0,"-2"0"-28"16,-5 2-32-16,-20 10-33 15,35-15-4-15,8 2-38 16,2-3-11-16,-5-4-21 16,4-3-27-16,2-5-16 15,6 3-10-15,11-4-13 16,0 1-3-16,3 0-5 16,-1-3 2-16,3 11 7 15,-2-3 1-15,-5 5-1 16,-2 3-6-16,-15 5-10 15,-3 4-1-15,-1 12 9 16,-8 3 6-16,-12 2 8 16,-3 8-1-16,-14 1-6 15,3 3-2-15,8 2-3 0,1 0-1 16,4-8-1-16,4-3 0 16,1-4 0-16,2-1 0 15,3-7 0-15,-2-1 1 16,4-8-20-16,-2-1-21 15,7 1-85-15,-2-5-103 0,-2-3 141 16</inkml:trace>
  <inkml:trace contextRef="#ctx1" brushRef="#br1" timeOffset="-206392.835">20685 11925 584 0,'-7'1'411'0,"4"-1"33"0,4 0-197 15,-1 0-105-15,0 0-36 16,1 0-19-16,13 5 4 16,3 2-22-16,30 25-12 15,-24-20-17-15,3-7-9 16,1-5 1-16,0 1-23 16,-7-7-106-16,-5 1-187 0,5 3 175 15</inkml:trace>
  <inkml:trace contextRef="#ctx1" brushRef="#br1" timeOffset="-205610.83">21617 11842 667 0,'2'-6'355'15,"0"1"-79"-15,-2 4-50 16,0 1-74-16,0 0-40 15,-2 0-53-15,1 0-20 0,0 0-8 16,-10 18 2-16,-23 36 0 16,9-29-1-16,-2 9-10 15,-1-8-5-15,7 1-6 16,-9-2-1-16,-2-8-1 16,1 3 0-16,-10-8 1 15,17 5 1-15,6-7-27 16,3-3-35-16,6-4-124 15,3-1-116-15,3-4 180 16</inkml:trace>
  <inkml:trace contextRef="#ctx1" brushRef="#br1" timeOffset="-205353.46">21450 11863 874 0,'-12'-1'428'16,"5"5"-156"-16,5 5-78 16,-2 4-71-16,4 3-31 15,8 6-30-15,-8 2-9 16,11 4-18-16,-2-1-4 16,-9-4-9-16,2-3-4 15,8 0-3-15,0-4 0 0,4-1 4 16,7 0 5-16,-8-9-60 15,4 0-62-15,-1-7 62 16</inkml:trace>
  <inkml:trace contextRef="#ctx1" brushRef="#br1" timeOffset="-205060.79">22018 11686 927 0,'-11'0'476'15,"8"7"-102"-15,-5 9-153 16,-6 4-71-16,1 5-22 16,-7 8-46-16,7 2-14 15,3 7-36-15,-3 0-13 16,3-1-8-16,-7-5-1 15,1-3 0-15,-1-7 2 16,-1-3 1-16,5-3 1 16,-2-6-8-16,4-1-27 0,7-7-69 15,-1-5-86-15,8-14 105 16</inkml:trace>
  <inkml:trace contextRef="#ctx1" brushRef="#br1" timeOffset="-204629.104">22219 11722 729 0,'0'4'497'16,"-2"8"7"-16,-7 7-223 16,-3 4-34-16,-5 4-92 15,-4 2-28-15,3 4-55 16,-1 1-23-16,1 3-22 15,3-9-7-15,2 2-12 16,2-5-2-16,4-6-3 0,5 7 0 16,3-9-1-16,7 4 1 15,1-5 1-15,-4-4 0 16,5 2-1-16,-3-9-1 16,5 2-10-16,3-3-8 15,0-4-16-15,2-4-2 16,2-5-5-16,0-7-1 0,2-7 7 15,2 0 3-15,-2-14 15 16,2 0 9-16,4-5 8 16,-15-9 4-16,-12-2 1 15,-3 3-2-15,-17 11-3 16,6 11-2-16,1 16-3 16,-7 7-5-16,-2 5-4 15,1 2 2-15,-3 7-23 16,1-2-65-16,2 5 69 15</inkml:trace>
  <inkml:trace contextRef="#ctx1" brushRef="#br1" timeOffset="-203929.149">22588 11539 463 0,'-2'-3'309'16,"-1"0"9"-16,2 2-117 15,0 0-92-15,0 0-37 16,0 0-19-16,-1 0 7 0,2 0 15 16,0 1 6-16,12 1 1 15,10-2-4-15,28 1-9 16,-25-5-5-16,12 5-20 15,2 3-9-15,-6-5-14 16,-3 0-3-16,-14-8 3 16,-15-3-2-16,-5 1-162 15,4 6-328-15,-15 5 312 16</inkml:trace>
  <inkml:trace contextRef="#ctx1" brushRef="#br1" timeOffset="-203494.2">23142 11255 842 0,'-12'2'429'16,"0"5"-148"-16,6 1-115 16,1 3-27-16,1 2-57 15,-2 2-14-15,0 3-24 16,-5-1-9-16,3 6-9 15,-1-3-2-15,2 0-7 16,2-6-3-16,0-5-5 16,3 1-2-16,3-4-1 15,3-1 0-15,6-2 2 16,1-1 0-16,3-2 1 16,3-1 0-16,1-5-2 15,2-1 0-15,3-1 4 16,-2-1-15-16,2-2-71 15,-2-1-63-15,-5 2 78 0</inkml:trace>
  <inkml:trace contextRef="#ctx1" brushRef="#br1" timeOffset="-203191.872">23421 11225 763 0,'-16'0'450'16,"15"7"-40"-16,-9 5-209 16,-5 5-38-16,17 11-67 15,-23-3-28-15,11 15-37 16,-7-1-6-16,-11 0-13 15,9 1 0-15,-8-5-1 16,12 1-2-16,-3-8 14 16,5-5-17-16,5-6-72 15,-2-3-81-15,1-4 83 16</inkml:trace>
  <inkml:trace contextRef="#ctx1" brushRef="#br1" timeOffset="-201846.025">23149 12060 539 0,'29'-37'332'0,"-29"36"-13"0,-1-3-99 16,1 5-71-16,0-1-37 16,0 0-46-16,0 0-5 15,0 0-17-15,0 0-5 16,0 0-1-16,0 0 1 16,-1 12-2-16,-1 6-4 15,-13 27-5-15,2-32-7 16,4 7-9-16,1-3-1 0,-1 2-2 15,-3-2 0-15,1-1 2 16,-1 0 0 0,4-5 2-16,4-2 0 0,1-7 6 15,3-4-5-15,4-9-16 16,4-6-8-16,4-7-27 16,2-2-10-16,10-6-10 15,2 2-3-15,5-5 18 16,8 0 11-16,-11 6 24 15,2 1 6-15,1 10 2 16,-4 7 1-16,-5 6 4 16,-7 5 0-16,-4 10-1 15,-8 2 2-15,0 10 2 16,-3 1 1-16,-7 0 3 16,-2 2 0-16,7 0-3 0,1 0 0 15,-8-1-1-15,4-2 0 16,-4-1 1-16,-7-4-1 15,11-1 1-15,-9-2 1 16,0-9 3-16,8 1 3 16,5-6-3-16,1-6-2 15,12-3-12-15,-9-10-5 16,4-3-13-16,10-2-7 0,-3-6-13 16,11 2-5-16,4-2 3 15,-4 2 7-15,4 2 17 16,-1 5 9-16,-5 3 8 15,1 4 8-15,-6 10 7 16,-5 4-1-16,-3 12-1 16,-5 7-5-16,-1 3-3 15,-1 5 1-15,-6-2 1 16,-1 0 0-16,-2-1 0 16,-2 0 1-16,-2-4 1 15,2 3-1-15,-2-9 1 16,0-5 3-16,5-2-24 15,2-5-40-15,3-4-209 16,2-2 173-16</inkml:trace>
  <inkml:trace contextRef="#ctx1" brushRef="#br1" timeOffset="-201428.609">23844 11920 877 0,'-12'15'466'0,"-1"5"-136"0,6 0-131 16,-8-5-30-16,3 5-66 15,2-4-20-15,-5 0-32 16,-2 3-12-16,9-3-15 16,0 0-3-16,4-2-8 15,-4-6-3-15,7 3-5 16,3-2 1-16,3-3 0 15,10 1 2-15,-1-6 6 16,-5-1 1-16,2-5 1 16,4 1-1-16,-5-6-4 15,4-2-2-15,7 0-3 16,-8-5-1-16,0-2-1 16,2-2 0-16,-13-5 3 15,3 1 0-15,0 4 0 0,-12-1-1 16,1 8-5-1,-6 4-2-15,5 2-8 0,2 4-3 16,-5 3-1-16,-2 4 6 16,-1 5-46-16,-9 3-35 15,8 2-127-15,8 4-139 16,-9 2 228-16</inkml:trace>
  <inkml:trace contextRef="#ctx1" brushRef="#br1" timeOffset="-201063.181">24332 11579 880 0,'15'-28'457'0,"-9"16"-117"16,-9-1-106-16,3 17-105 16,-8 0-35-16,-4 13-38 15,12 9 4-15,-10 7 6 16,7 11-4-16,-7 6-10 0,-11 2-6 16,2 9-8-16,-5 1-5 15,1-7-8-15,2-2-6 16,4-16-6-16,-2-5-2 15,7-5 3-15,1-4 1 16,0-4-16-16,0-7-37 16,3-6-71-16,7-4-73 15,2-9 107-15</inkml:trace>
  <inkml:trace contextRef="#ctx1" brushRef="#br1" timeOffset="-200513.138">25242 11748 884 0,'7'-8'462'0,"-5"7"-122"15,12 3-96-15,-12 4-85 16,-3 0-34-16,-8 5-43 16,-7 4-7-16,-6 5-15 15,5 9-6-15,-11 4-2 16,-5 1-6-16,7 1-19 15,-3-4-5-15,4-1-7 16,-1-8-2-16,1-4 1 16,3-5 1-16,2-8 1 15,4 2 1-15,3-6-13 16,1 0-16-16,3-2-62 16,5 1-7-16,1-6-163 15,7-4-140-15,7 2 258 16</inkml:trace>
  <inkml:trace contextRef="#ctx1" brushRef="#br1" timeOffset="-200244.087">25049 11758 736 0,'0'-6'442'0,"0"1"-70"16,-4 4-172-16,8 3-22 15,1 7-69-15,0 5-18 0,4 8 3 16,-5 4-11-16,1 1-14 16,-1 2-3-16,-1 2-16 15,4-2-7-15,2 1-16 16,-3-7-7-16,3-5-5 16,1 3 0-16,-6-10 6 15,5 3-7-15,-5-13-64 16,1-2-55-16,5-1-474 15,7-4 394-15</inkml:trace>
  <inkml:trace contextRef="#ctx1" brushRef="#br1" timeOffset="-199480.238">25680 11625 636 0,'4'-6'370'0,"-9"4"-32"16,5-1-103-16,22 4-64 15,-16-3-28-15,7 0-36 16,5 0-12-16,1-1-27 15,10 4-10-15,11 4-10 16,-3 2 1-16,-10 1-5 16,4 7-4-16,-14-5-14 15,-6 1-7-15,-9 2-5 0,-7-2 0 16,-5 3 20-16,-4 3 0 16,-8 1 1-16,-4 0 1 15,-8 4-21-15,2 1-2 16,6 3-3-16,-4-6-3 15,8 3 0-15,-4-6-3 16,-5-5 0-16,12 3-1 0,-8-5-1 16,11 3-1-16,8-3-1 31,4-5 0-31,1 1-2 0,-10 13-1 0,9 2 2 16,2-3-1-16,4-4 2 15,4 2 0-15,3-7 1 16,-1 2 1-16,8-5 1 15,7 5 0-15,-7-8 4 16,7 2 2-16,-1-6 3 16,0-4 1-16,14-3-3 15,-4-6-2-15,7 2-3 16,-5-2 0-16,-4-2-2 16,1 3 0-16,-9 7-2 15,-3-3 1-15,-6 9-26 0,-5 1-36 16,-3 5-113-16,-5 3-21 15,-3 10 107-15</inkml:trace>
  <inkml:trace contextRef="#ctx1" brushRef="#br1" timeOffset="-198809.668">26658 11702 563 0,'7'-2'363'16,"2"-2"9"-16,-6 2-171 15,6 2-24-15,3 0-46 16,0 2-25-16,12 3-35 16,-4-2-2-16,5 0 2 15,6-3 1-15,-1-3-6 16,5 1-11-16,2-2-27 15,-3-1-8-15,-5 1-8 16,-3 2-2-16,-6-1-1 16,-6 1-23-16,-10 2-84 0,-2-2-67 15,-8 5 92-15</inkml:trace>
  <inkml:trace contextRef="#ctx1" brushRef="#br1" timeOffset="-198482.851">26675 11922 621 0,'10'-2'354'0,"-7"0"-16"16,6 1-67-16,4-3-31 15,-5 2-23-15,16 2-43 16,3 2-19-16,7 0-33 16,-1 1-18-16,-3-6-39 15,-4-3-17-15,-7 1-27 16,-3-1-5-16,-7 3 0 0,-1-2-8 15,-1-2 328-15,0 1-250 16</inkml:trace>
  <inkml:trace contextRef="#ctx1" brushRef="#br1" timeOffset="-178719.044">27565 11583 180 0,'-1'-1'106'15,"0"-1"4"-15,0 1-6 0,0 0 14 16,1 0 12-16,0 1 2 15,0 0-3-15,-1 0-20 16,0 0-10-16,0 0-10 16,-1 0 1-16,-1 0 9 15,0 0 0-15,-4 1-2 16,1 0-6-16,2-1-27 16,3 0-12-16,0 0-15 15,-4 6-5-15,4-6-6 16,0 0-1-16,-1 0-3 15,1 0-1-15,0 0 7 16,0 0 1-16,1 0-5 16,6 0-4-16,22-3-13 15,38-3-4-15,-40 4-3 16,-2 1 0-16,-4 2-2 16,0-1-1-16,3 10 0 15,-3 0 0-15,-11-2 2 16,-7 4 0-16,-6-3 2 0,-3 0 3 15,-2 4 1-15,-2-2 1 16,-6 0 0-16,-5 1 2 16,0-2-1-16,-4 0 0 15,1 1 0-15,-2-4-1 16,-8 1-1-16,13 2-2 16,-2-7 1-16,7 3-1 15,13-5 5-15,-4-4-1 0,8 0-5 16,6-2-2-16,4-2-5 15,10 2-3-15,8 0 1 16,1 2 0-16,3 1 0 16,-12 3 0-16,-3 3 1 15,-3 5 0-15,-6 4 1 16,13 7 0-16,-10 5 1 16,-2 1 1-16,-5 6 2 15,-12-2 1-15,3 7 0 16,0 0 1-16,-8-4 2 15,-3-6 1-15,-3-7 3 16,-6-5 2-16,-7 1 2 16,-2-4 2-16,-9-5 4 15,-1 4 2-15,7-11 3 16,4-1 3-16,-1-8-2 0,1-4-2 16,3-3-5-16,-1-7-4 15,16-4-7-15,2-4-3 16,4 9-1-16,9-2-16 15,2 6-67-15,2 5-71 16,8-4-246-16,8 9 253 16</inkml:trace>
  <inkml:trace contextRef="#ctx1" brushRef="#br1" timeOffset="-178367.018">27842 12004 673 0,'8'-20'459'0,"5"-12"56"0,-14 32-105 16,-2 1-181-16,-2 6-54 15,-2 1-78-15,-3 4-77 16,0 6 21-16,0 3-6 16,5 5-19-16,-2-7-4 15,-1-2-2-15,1-5 12 16,4-5-46-16,0 0-63 15,5-7 59-15</inkml:trace>
  <inkml:trace contextRef="#ctx1" brushRef="#br1" timeOffset="-177186.226">28221 11652 378 0,'-25'-4'250'0,"30"8"-15"16,-4-1-65-16,-1-3-22 15,-1 0-32-15,0-1-10 16,0 0-13-16,0 0 0 16,0-1 13-16,1 2 3 0,8-1-7 15,18-5-8-15,29-7-20 16,-24 4-9-16,1 7-15 16,-2-3-9-16,0 5-21 15,-2 4-9-15,-1 1-6 16,-6 5-3-16,-5 1-1 15,-7-2 1-15,-8 3 1 16,-1 1 1-16,-13-2 7 16,-5 4 2-16,-6-2 3 15,-3 1 1-15,3-1-2 16,-2-7 0-16,3 0-2 16,1-4 1-16,2 0-2 15,2-2-1-15,6-1-2 16,1-2-1-16,7-1-6 15,4 1-4-15,3-1-7 0,-3 3-5 16,4-1 0-16,15 1 1 16,31 0 3-16,-27 7 1 15,-1 1 2-15,4 7 2 16,-4 1 2-16,-3-1 0 16,-5 10 2-16,-8-1 0 15,0 5 0-15,-6-2 1 16,-8-2 1-16,0 5 0 15,-11 0 2-15,-1-6-1 0,1-4 5 16,-8-9-1-16,4-6 6 16,-4 6 0-16,-3-6-1 15,0-4 0-15,0 1-4 16,12-1 0-16,-5-2-2 16,4-1 0-16,5-4-3 15,-7 3 0-15,8-4-2 16,13 6 1-16,0 1 3 15,-3-4-13-15,3 4-37 16,-1 0-42-16,0 0-141 16,0 0-156-16,4-12 244 15,3-6-121-15</inkml:trace>
  <inkml:trace contextRef="#ctx1" brushRef="#br1" timeOffset="-176551.885">28772 11666 431 0,'15'-31'339'15,"-13"30"36"-15,1 0-126 16,-3 1-37-16,0 0-49 0,0 0-21 16,0 0-21-16,0 0-11 15,0 8-25-15,-1 8-9 16,-6 27-19-16,-4-24-6 15,3 7-16-15,-13-9-7 16,7 5-9-16,-5-1-4 16,-6-1-3-16,11 0 0 15,-4-5 1-15,8-1-2 16,7-5-3-16,-4-3-1 0,11 0-6 16,8-1-1-16,-3-3 0 15,11 3-1-15,5-4-1 16,4-8 2-16,11 1-2 15,-2-5-1-15,-2-1-17 16,-3 5-13-16,1-5-22 16,6 5-18-16,-17-3-51 15,9-1-38-15,-21-1-162 16,-11-4 202-16</inkml:trace>
  <inkml:trace contextRef="#ctx1" brushRef="#br1" timeOffset="-176202.422">29076 11619 876 0,'0'-17'448'16,"2"7"-104"-16,12 8-61 0,-11-2-68 15,1 2-32-15,-7 2-69 16,2-1-41-16,-1 1-47 16,1 0-12-16,0 0-10 15,-2 13 3-15,0 13-2 16,-9 33-1-16,9-19 0 16,-11 8 0-16,-3 1 0 15,-3 1 0-15,-4 3 1 16,1-4 1-16,-4-4 1 15,7-1 1-15,2-12-2 16,5-8-22-16,8-8-111 16,3-4-65-16,8-11 107 15</inkml:trace>
  <inkml:trace contextRef="#ctx1" brushRef="#br1" timeOffset="-175671.005">29638 11735 729 0,'8'-7'374'0,"-2"0"-80"16,-2-1-51-16,1 4-35 16,-5-2-27-16,5 7-55 15,-5-1-26-15,-1 0-41 16,0 0-7-16,0 0-1 0,-22 15 2 16,-28 46 1-16,15-31-5 15,7 5-15-15,7 10-6 16,-19-14-10-16,5 0-3 15,2-7-4-15,-10-12 0 16,25 0 2-16,0-5 4 16,8 0-11-16,6-11-27 15,3-8-103-15,2-10-72 0,7-18-340 16,2 4 344-16</inkml:trace>
  <inkml:trace contextRef="#ctx1" brushRef="#br1" timeOffset="-175450.192">29482 11702 675 0,'1'0'440'16,"2"0"-6"-16,-4 7-176 15,1-7-34-15,0 1-57 16,3 19-25-16,3 33-47 16,-9-26-27-16,6 5-31 15,-3 4-8-15,3-2-15 16,3-3-2-16,3-8-2 15,4-2 0-15,-3-8 5 16,0 2 6-16,0-3-61 0,-4-10-72 16,2-3-149-16,7-2 148 15</inkml:trace>
  <inkml:trace contextRef="#ctx1" brushRef="#br1" timeOffset="-175134.531">30153 11656 2540 0,'-2'10'28'0,"-5"4"0"15,-2 11 24-15,3 7-20 16,0 4-6-16,-2 4-9 16,2-1-2-16,-7 0-2 15,-6-6-2-15,7 0 0 16,-5-3-1-16,0-11 2 16,9 0 5-16,7-9-32 0,-2-3-43 15,-9-7-108-15,1 0-91 16,-5-5 155-16</inkml:trace>
  <inkml:trace contextRef="#ctx1" brushRef="#br1" timeOffset="-174619.883">30606 11648 834 0,'5'-12'530'15,"0"8"17"-15,-5 5-285 16,-1 1-43-16,0-2-63 16,0 0-30-16,-9 11-44 15,-11 9-11-15,-19 28-21 16,14-28-12-16,-4 3-14 16,13 3-5-16,-10 5-9 15,9 0-2-15,-2 3-4 16,-3 0 0-16,10-2-2 15,3-4-1-15,9 0 0 16,4 0 1-16,3-6 1 16,10 3 0-16,4-7 1 15,-1-6 0-15,9-1 1 0,-3-7 0 16,-4-6-1 0,4-3 0-16,13-6 0 0,3-4 1 15,6-4 0-15,-7-2 1 16,-12 0 2-16,-6-6 1 15,-8-7 3-15,0-5 1 16,-8-13 1-16,-4 3 0 16,-7 2-3-16,-4 3-2 0,-8 10-7 15,-2 3-2-15,-6 10-5 16,-6 2-2-16,-9 6-2 16,5 6 7-16,-10 5-41 15,17 2-34-15,-2 5-113 16,-11 0 110-16</inkml:trace>
  <inkml:trace contextRef="#ctx1" brushRef="#br1" timeOffset="-172919.899">30984 11435 470 0,'-5'2'287'16,"0"2"-44"-16,5-3-64 16,-12-1-27-16,18 0-33 15,-10 0-9-15,9 0-10 16,-5 0-2-16,-1-1 5 0,1 1 1 16,0 0-1-16,0 0-4 15,0 0-11-15,7 4-3 16,10 2-15-16,16-1-6 15,-11-6-21-15,-9-1-11 16,9 0-16-16,5 4-3 16,-10-2-2-16,0-2 2 15,-9 2-19-15,-2 0-37 16,-4 2-144-16,-2-3-154 0,0 1 208 16</inkml:trace>
  <inkml:trace contextRef="#ctx1" brushRef="#br1" timeOffset="-172381.893">31540 11205 993 0,'19'-30'445'16,"-20"29"-200"-16,-2-4-35 15,-10 2-65-15,8 5-29 16,5 0-49-16,-5 7-15 16,5-1-12-16,-10-3-4 15,-5 7-6-15,12-1-2 0,-9 2-7 16,6 4-3-16,3-3-6 16,-12-1-3-16,3-3-1 15,8-1-2-15,-1 3-2 16,11-2 1-16,-6-2-2 15,1 2 0-15,1 0 0 16,-2-3 1-16,0-3 3 16,11 1 5-16,10-7 4 15,2-2 1-15,23-3-3 16,-13-4-2-16,-1 3-40 16,2 0-33-16,-13 2-83 15,-2-2-57-15,-8 2-165 16,1 3 229-16</inkml:trace>
  <inkml:trace contextRef="#ctx1" brushRef="#br1" timeOffset="-172048.415">31846 11112 718 0,'6'-3'437'15,"-9"0"61"-15,-5 6-279 16,1 8-28-16,-6 5-41 16,5 1-109-16,-5 5 43 15,1 6-26-15,-4-3-26 16,2 2-6-16,-3 5-4 15,0-2-3-15,2 5-6 16,2 6-3-16,1-6 0 16,-1-6 1-16,3-4 5 15,2-9 20-15,4-4-50 16,-2 4-76-16,2-11 66 16</inkml:trace>
  <inkml:trace contextRef="#ctx1" brushRef="#br1" timeOffset="-170699.597">31733 11934 183 0,'0'0'128'0,"0"0"18"16,0 0 2-16,0 0-18 16,0 0-11-16,0 0-7 15,0 0-3-15,0 0 6 16,0-1 5-16,0 0 3 15,0 0 6-15,0 0 1 16,4-3 0-16,4-1-3 0,-4 1-3 16,-4 2-11-16,4-1-8 15,-4 2-30-15,0 0-21 16,0 0-29-16,0 0-14 16,0 1-9-16,-1 14 1 15,-6 11 2-15,-15 34-1 16,10-31-1-16,-2-3 1 15,1-2-1-15,3-2 2 0,2-3 1 16,1-2 2-16,0-8 3 16,-1-4 3-16,4-4 11 15,3-3 1-15,2-4-3 16,7-3 4-16,1-7-35 16,3 1-14-16,7-5-26 15,0-3-19-15,4-1 6 16,3-3 5-16,7-2 23 15,7 9 9-15,-5-2 16 16,5 5 2-16,-17 4 4 16,3 5 0-16,-7 6-1 15,-12-1 0-15,12 16-2 16,-25-8 0-16,16 22 6 16,-6 1 4-16,-22-5 9 15,15 10 1-15,-14-12-1 0,9 7-2 16,-1-4-3-16,-4-4 0 15,-7-2 0-15,2-4 1 16,10-2 1-16,-1-5 1 16,3-2 10-16,2-4 6 15,3-4 1-15,2-2-3 16,13-8-13-16,8 2-7 16,-5-14-8-16,3 0-8 0,7-2-22 15,-11-11-11-15,20 10-5 16,3-5 6-16,-9 5 20 15,5 5 10-15,-12 10 7 16,-6 6 0-16,-2 13 6 16,-1 7 2-16,-9-2 10 15,-1 14 6-15,-8-3 6 16,-4 3 4-16,5 13-4 16,-2-10-5-16,1 4-9 15,-5-3-2-15,-3-7-2 16,-1-2 1-16,2-5 3 15,3 0 1-15,2-5 15 16,1 0-20-16,4-6-57 16,0-3-47-16,5-4-213 15,-4 3 200-15</inkml:trace>
  <inkml:trace contextRef="#ctx1" brushRef="#br1" timeOffset="-170249.336">32524 11834 902 0,'-14'15'472'0,"0"4"-130"0,-2 7-105 16,-1-3-18-16,-1 5-50 16,-5-3-30-16,-6 0-57 15,-3-3-21-15,3-5-32 16,1 5-9-16,12-8-11 15,15 4-1-15,-1-2-5 16,4-6 1-16,4-2 2 16,3-3 0-16,8-1 4 15,10 0 3-15,-1-5 1 16,-4-1-1-16,6-3-4 16,-15-4-2-16,6-3-5 15,-7 4-1-15,-3-7 0 16,1 3 0-16,-4-3 2 15,4-3 0-15,-6 3 1 0,-3-3-1 16,-12 0-2-16,-1 1-1 16,0-6 0-16,-2 0-4 15,-14 8-1-15,16-4-1 16,-9 12-4-16,8 3 4 16,25 2-31-16,-19 5-35 15,-1 4-82-15,8 5-68 16,-4-2-178-16,0-2 250 0</inkml:trace>
  <inkml:trace contextRef="#ctx1" brushRef="#br1" timeOffset="-169895.345">32946 11643 677 0,'-6'-12'428'0,"6"16"7"0,-4-2-109 15,-12 10-153-15,-9 4-18 16,-7 3-24-16,13 9-66 15,5 8 7-15,4 11-10 16,-6 1-23-16,-13 1-6 16,6-1-11-16,2-13-4 15,14 0-6-15,0-5 0 16,4-8 2-16,1-7 6 0,-1-7-23 16,3 1-51-16,3-9 402 15,3 3-284-15</inkml:trace>
  <inkml:trace contextRef="#ctx1" brushRef="#br1" timeOffset="-168378.548">27060 12360 628 0,'2'0'297'16,"0"0"-109"-16,-1 0-22 16,2 0-17-16,-1 0-20 0,3 1-24 15,-2 0-1-15,12 7-11 16,38 22-6-16,-24-19-2 15,-13-11-6-15,8-1-10 16,-7-4-2-16,12 0-14 16,19 4-6-16,-3-6-8 15,6 7-3-15,6-13-8 16,5 4-4-16,12 2-6 16,0-6-4-16,3 13-5 15,7 1-2-15,0 0-2 16,-4-1-1-16,4 2-1 15,-2 0-1-15,-2 2-1 16,1 0 0-16,10 6 1 16,-7-2 0-16,-2-3-1 15,7 1 1-15,-14-4-1 0,-1-2 1 16,14 13-2 0,-11-4 2-16,5 1-1 0,5 0 0 15,-13-6 0-15,6 1 0 16,6 2 0-16,-7 2 0 15,10-7-1-15,3 6 1 16,-8-3 0-16,14 1-1 16,1 4 2-16,3-3 0 0,2-5 0 15,-4-1 0-15,2 0 0 16,-6-1 0-16,11 0 0 16,2 1 0-16,-1-2-1 15,16 7 1-15,-15-4 0 16,-6-4-1-16,-4 2 2 15,-12-9-2-15,12 3 0 16,4 2 1-16,-9-3-2 16,1 3 1-16,-5 2 0 15,-2 1 0-15,3 1-1 16,-1 0 0-16,-8 4 1 16,5 4 0-16,-2 0 0 15,-5-7 1-15,-7-1 0 16,-4-9 1-16,-17 3 0 15,-7-3 0-15,-11 3 1 16,-11 4 1-16,-11-1 4 0,-4 4 4 16,-8-3 1-16,-3 0-3 15,-8-1-8-15,-1 0-5 16,-3 4-4-16,0 4-1 16,2 2-3-16,-3 2-15 15,-3 1-58-15,4-4-47 16,-4 3 77-16</inkml:trace>
  <inkml:trace contextRef="#ctx1" brushRef="#br1" timeOffset="-145565.72">27495 13038 642 0,'0'0'382'15,"0"0"-11"-15,0 0-116 16,0 0-77-16,0-2-36 16,0 1-54-16,0 0-21 15,0 0-24-15,0 0-11 0,0 0-16 16,2 0-3-16,-2 0-5 16,0 1-1-16,0 0 1 15,0 0 0-15,0 0 3 16,0 0 0-16,0 0 1 15,0 0 2-15,-1 0 0 16,0 0-1-16,0 0-3 16,0 0 14-16,1 0-124 15,0 0-108-15,0 0 135 16</inkml:trace>
  <inkml:trace contextRef="#ctx1" brushRef="#br1" timeOffset="-129958.857">28345 12798 356 0,'30'-31'193'0,"-25"34"-27"16,2 1-23-16,-7 0-41 16,1-4-1-16,1 0 16 15,-4-1 17-15,1 0 26 16,1 1 0-16,0-1-10 16,-1 1-12-16,1 0-18 15,-1-1-5-15,0 0-26 0,0 0-12 16,0-1-17-16,0 1-8 15,0 0-16-15,0-2-7 16,-2-6-10-16,2 6-2 16,0 1-8-16,0 1-3 15,0 0-3-15,-12-3-1 16,-8 9 0-16,-37 20-1 16,29-4 0-16,-4-3 1 0,1-2-1 15,8 2 1 1,3 0 0-16,0-4-1 0,-5-11 0 15,10 6 0-15,-2-4-1 16,8 1 1-16,9-1-1 16,-8-5 0-16,4 0 1 15,-1-4 0-15,6 2-1 16,3 0 0-16,-3 1-1 16,3 1 1-16,-2-2 0 15,0 1 0-15,-1 1 1 16,0-1-1-16,0 0 1 15,0 1-1-15,0 0-1 16,0 0 1-16,0 0-1 16,-1 0 0-16,0 0 1 15,0 0 0-15,-4 13 0 16,1-3 0-16,-28 30 0 16,27-31 0-16,0-4 0 0,2 2 0 15,1-4 0-15,0-1 0 16,3-1 0-16,-1-1 0 15,0 0 0-15,0 0 0 16,0 0 0-16,0 0 0 16,0 0 0-16,0 0 0 15,0 0 0-15,0 0 0 16,0 0-1-16,5 0 0 16,12-2-1-16,26-7-1 0,-29 3 0 15,1 4 0-15,-1 1 0 16,8 1 0-16,4 6 0 15,-8-5 1-15,-3 5-1 16,-10 1 1-16,7 2 1 16,-3 3 0-16,-4 4 1 15,4-1 0-15,-18 1 1 16,-5 3 0-16,0 1 0 16,-3 4 2-16,3 6-1 15,-6-6 1-15,-15 0 1 16,12 0-1-16,-11-10 1 15,5 5 2-15,7-16-1 16,-11-2 2-16,10-1-1 0,-1-8 0 16,2 0 0-16,5-9-1 15,1-2-1-15,-2-1-1 16,4 3-1-16,-2 3-1 16,-4 3-1-16,6 4 0 15,3 2-2-15,-6 3 0 16,5 3-2-16,12 3 0 0,-9 1-27 15,6-2-37-15,6 6-84 16,-18-3-64-16,26-1-145 16,5 3 221-16</inkml:trace>
  <inkml:trace contextRef="#ctx1" brushRef="#br1" timeOffset="-129309.43">28595 12865 470 0,'8'-8'329'16,"11"11"65"-16,-19-2-98 15,3 5-70-15,-3-6-40 16,-1 0-70-16,-6 1-24 16,-10 5-22-16,-41 23-7 15,27-15-12-15,0 4-11 0,-6 0-17 16,8 4-5-16,9 6-8 15,-3-3-2-15,4-4-3 16,4-1-1-16,-3-1-1 16,9 1-1-16,3 6-1 15,3 0-1-15,6-2 1 16,6 0-1-16,2-4 1 16,0 1 2-16,6-9 0 15,2 0 2-15,8-9 1 16,5-5 0-16,7-11 0 15,2-7 0-15,2-9-2 16,2-9 1-16,-6 0 2 16,7-4 2-16,-13 3 3 15,-4 5 1-15,-12 1 1 0,-12-1 0 16,-9 3-2-16,-9 0-3 16,-8 10-3-16,7 12-2 15,-16 2-4-15,4 7 0 16,5 2-1-16,-16-3 0 15,19 15-2-15,-10-5 1 16,-7 3-1-16,6-1-4 16,-1-2-57-16,7 0-38 0,10 8-101 15,3-2-66-15,10-5 172 16</inkml:trace>
  <inkml:trace contextRef="#ctx1" brushRef="#br1" timeOffset="-128726.307">29124 12881 932 0,'-5'0'442'0,"-12"-3"-144"16,16 7-57-16,-5 2-52 15,-11-3-26-15,-4 9-55 16,-1-4-21-16,-3 5-29 0,-4 1-12 16,2 3-19-16,-9 0-7 15,7 3-10-15,5-1-3 16,2 0-2-16,9 3-2 16,4-3-2-16,2 1-1 15,7-3 0-15,4 2 1 16,4 7 0-16,-1-10 1 0,7 10 1 15,5-9 0-15,2-9 0 16,6 8 0-16,10-13-1 16,-8-2 1-16,7-4-2 15,5 1 1-15,-10-13 0 16,13 6 1-16,-4-10 1 16,-7-10 2-16,3 2 1 15,-8-6 2-15,-9 3 1 16,-3-3 1-16,-10-1 2 15,-4-2 1-15,-7 0-1 16,-5 2-1-16,-11 3-5 16,-1 10-1-16,-5 8-5 15,-4 2-1-15,-3 11 0 16,10-1-2-16,-3 2 0 16,2 8 0-16,5 3 1 15,-14-2-1-15,4 4 1 0,-3-2-16 16,9 0-65-16,7 3-55 15,14 1-174-15,3-1-295 16,13 6 400-16</inkml:trace>
  <inkml:trace contextRef="#ctx1" brushRef="#br1" timeOffset="-128158.485">29801 12859 721 0,'2'-29'437'15,"2"3"-33"-15,-3 4-143 16,2 7-14-16,-5 10-56 16,2 0-35-16,-3 5-66 15,2 0-26-15,0 0-27 0,-6 7-5 16,-12 21-3-16,-29 37 0 16,20-29-1-16,-1-2-2 15,0 1-3-15,-3-9-3 16,7 4-7-1,14-2-2-15,-4 2-3 0,3 1-2 16,5-2 0-16,-11-2-1 16,12 2 0-16,6 0-1 15,-6-7 0-15,3-3 0 0,-5-12-1 16,-5-7 0-16,20 5-1 31,-3-3-2-31,0 1 1 0,19 11-1 0,11-8 0 16,-2 2 1-16,-1-13 1 15,0-2 0-15,6 1 0 16,5 2 1-16,-13-3-1 16,4 0 1-16,-9 2 0 15,0-10-1-15,-3 3 8 16,-4 0-14-16,2 2-71 16,-6 8-82-16,-8-5 91 15</inkml:trace>
  <inkml:trace contextRef="#ctx1" brushRef="#br1" timeOffset="-125172.935">20967 13854 613 0,'0'-4'342'16,"-2"1"-58"-16,-6-2-32 16,11 6-75-16,9 1-13 0,-3-5-48 15,2 2-17-15,-5-4-8 16,-6 1-21-16,19 4 3 16,10-1-6-16,11-1-16 15,5 0 3-15,-2-4-15 16,1 5-7-16,-6-2-12 15,1 3-8-15,6 4-4 16,-3 3-1-16,-13-5 0 16,-7-1-1-16,-21-1 3 15,1-1-22-15,3 4-105 16,-6-3-93-16,0 0 122 16</inkml:trace>
  <inkml:trace contextRef="#ctx1" brushRef="#br1" timeOffset="-124723.709">20917 14015 568 0,'-15'0'321'0,"12"0"-42"15,0 2-46-15,7 2-53 16,-4-4-18-16,0 0-30 15,4 0 2-15,5 2-1 16,-9-2 4-16,6 1 14 16,19 4 0-16,25-2-17 15,-11-8-14-15,8 2-34 16,-10-8-21-16,7 2-27 16,-7 2-10-16,-6-2-15 15,-2 3-4-15,-4 0-2 0,6 1-1 16,-8 3-1-16,-5 0 9 15,-3 4-53-15,-5 1-63 16,-3 8 68-16</inkml:trace>
  <inkml:trace contextRef="#ctx1" brushRef="#br1" timeOffset="-113228.863">27386 13114 312 0,'-1'0'223'0,"1"0"19"16,0 0-37-16,0 0-68 0,0 0-24 15,0-1-26-15,0 0-5 16,0 0 8-16,0 0 5 16,0 1 5-16,0 0 4 15,0 0-9-15,0 0-6 16,0 0-18-16,0 0-13 16,0 0-20-16,0 0-7 15,0 0-13-15,0 0-3 0,0 0-7 16,0 0-2-16,0 0-2 15,-2 0-1-15,1 0-1 16,0 1-1-16,1-1-1 16,0 2 0-16,0 2 2 15,0 1 2-15,0-5 6 16,0 0 2-16,0 0 5 16,0 0 0-16,0 0-1 15,6 0 0-15,0-2 3 16,-4 1 3-16,-2-1 6 15,2-1 1-15,-2 1 0 16,0 1-2-16,0 0-7 16,0 0-4-16,0 0-6 15,0 0-4-15,0-1-2 16,-2 1-1-16,1 0-2 16,0 0 0-16,0 0-1 0,0 0 0 15,-8 1 0-15,3 1 0 16,-1 0 0-16,3 0 0 15,2-1 0-15,-3 4-2 16,-3 8 0-16,-12 22 0 16,22-27-1-16,-2 1 2 15,4-4 0-15,3 9 0 16,1-9 2-16,3 4 2 0,-3-8 3 16,0-9 2-16,0-1 1 15,1-9 1-15,0 4-2 16,0-1 1-16,-1 3 0 15,-6 2-1-15,-2 5 0 16,-2-1 0-16,-6 6 4 16,0 2 0-16,-3 2 0 15,-3 4-2-15,-1 2-4 16,1 1-1-16,-4 1 0 16,6 2-1-16,1-2-1 15,-1-4 0-15,7-1-2 16,2 0-1-16,1-6 12 15,5 1-33-15,-3-1 373 16,0-1-266-16</inkml:trace>
  <inkml:trace contextRef="#ctx1" brushRef="#br1" timeOffset="-105474.301">21965 13566 545 0,'-1'-11'308'16,"8"4"-57"-16,-5-3-41 15,6 2-56-15,4 3-21 16,-9-1-34-16,6 5-15 0,-7 1-11 15,-5-1-12 1,7 2 5-16,-5-2 1 0,0 1-17 16,0 0 0-16,0 0-18 15,0 0-3-15,-7 4-11 16,-6 12-5-16,-23 32-5 16,20-26-1-16,5 6-2 15,-2 6 0-15,-8 5-1 16,-9-4 0-16,4-3-2 15,-5-2 0-15,6-5 0 16,8 3-1-16,0-4 0 16,7-1 1-16,2-4-2 15,6-1 0-15,1-1-1 16,2-1-1-16,2-1 0 16,-2-3 0-16,6-3-1 15,1 2 2-15,7 1 0 0,-1-5 1 16,5-3 3-16,0-8 0 15,7-12 3-15,8 1-1 16,5-5 1-16,0-2 0 16,-3 0-1-16,-7 0 2 15,-7 0 1-15,-8 1 0 16,-26-8 32 31,0 2-45-47,183 37 1 0,-235-7-2 15,25 6 2-15,19 5 1 0,-85 1 3 16,89 3-1-16,4-3 0 16,8 0-1-16,0 1-1 15,1-2-1-15,12 3 2 16,-9 0-1-16,6-3 2 16,-1 0 0-16,-6 1 1 15,8-2 0-15,-6-1 2 16,4 2 3-16,4-6-62 15,-8-1-54-15,13-7-181 16,-9-4 175-16</inkml:trace>
  <inkml:trace contextRef="#ctx1" brushRef="#br1" timeOffset="-105204.375">22257 13895 1136 0,'-7'3'495'15,"1"3"-267"-15,2-2-42 0,3 1-77 16,-1 4-26-16,0-2-26 16,0 0-8-16,0 5-11 15,1-3-3-15,-4 0-12 16,3-1-6-16,-3-4-7 15,-2 1-2-15,6 1 0 16,-1 2-27-16,1-5-110 16,4 2-90-16,-3-5 124 15</inkml:trace>
  <inkml:trace contextRef="#ctx1" brushRef="#br1" timeOffset="-104542.368">22664 13528 592 0,'5'-10'350'16,"0"2"-10"-16,0 6-75 15,2 0-59-15,-5 2-33 0,-2 2-51 16,0-2-13-16,-1 0-23 16,-2 17-6-16,-15 35-17 15,3-20-10-15,-3 4-16 16,-3-1-9-16,5 13-11 16,-4-7-6-16,4-2-4 15,-2-2-2 1,1-10-1-16,2 1 0 0,6-4-2 15,-1-1 1-15,3 0-2 16,6 1 0-16,1 0-1 16,1 2 0-16,9-8-2 15,4 0-1-15,2-6 3 16,5-8 0-16,3-3 4 16,-1-12 1-16,1-12-1 15,2-2-2-15,1-8-2 16,-1 4 0-16,1 1 3 0,-1 1 1 15,-7 3 2-15,-1 3 1 16,-12 6 1-16,-1 4-2 16,-9 6-3-16,-7 3-2 15,-2 7-2-15,-8 5 1 16,1 4-1-16,2 0 0 16,-1 1 1-16,5 1-1 0,1-3 1 15,4 3 0 1,1 0-1-16,3-3-1 0,5 5 1 15,-3 0-1-15,3 0 0 16,1 2 2-16,-1 1-1 16,3-1 0-16,2-8 1 15,-3-2-35-15,7-10-84 16,-2-4-86-16,5-7 116 16</inkml:trace>
  <inkml:trace contextRef="#ctx1" brushRef="#br1" timeOffset="-103856.894">23212 13530 892 0,'4'1'463'0,"-2"-1"-135"16,3 7-125-16,-2-6-21 15,-9 0-44-15,-2 1-12 16,1 3-16-16,-1 1-9 16,-3 4-17-16,-2 0-8 15,-9-4-28-15,-1 9-11 16,-9-2-18-16,2 2-6 0,-4 6-7 16,-6-8-2-16,6 0 0 15,2 0-2-15,9-6-1 16,14 2-1-16,7-4-4 15,7 2-2-15,3 3-4 16,-4-4-3-16,9 6 0 16,0-5 1-16,11 2 2 15,5 4 3-15,5-6 4 16,2 10 1-16,-4-3 2 16,-5 0 0-16,-4 6 0 15,-4-3 0-15,-5 4 0 16,-4 0 0-16,-10 0 1 15,-3 2 0-15,-6-2 3 16,-9-2-2-16,-1 0 1 16,0-7 0-16,-6-2 0 0,6 2 0 15,-4-10 0-15,3 7 0 16,-3-8 1-16,-5-5-1 16,13-1 1-16,-9-7-1 15,15 2 0-15,6 0-2 16,7 3-1-16,0-6 0 15,-4-1 0-15,12-1-2 0,-20-5-1 16,19 2 0-16,14-5-1 16,-6 0 1-16,23-5 0 15,-10 1 1-15,3 0 2 16,-2 0 1-16,2-1 1 16,0-3 0-16,-7 9 0 15,7 2 1-15,-14 3-14 16,-9 4-33-16,-1 2-112 15,-1 6-65-15,-10 4 126 16</inkml:trace>
  <inkml:trace contextRef="#ctx1" brushRef="#br1" timeOffset="-102324.784">23534 14011 495 0,'-1'0'241'0,"1"0"-75"0,-1 0-16 16,1 0-24-16,-1 0-9 15,1 0-13-15,-1 0-2 16,0 0-4-16,1 0-2 15,0 0-8-15,0 7-7 0,0-4-7 16,0 3-12-16,-1-4-3 16,0 2-7-16,-1 3-12 15,1-7 0-15,0 0 16 16,0 0 3-16,0 0-4 16,0-1-1-16,1 0-33 15,0 0-8-15,8-22-4 16,15-29 0-16,-10 20 0 15,3-3 0-15,-3-4 0 16,0-7-2-16,1-1-1 16,-6-2 0-16,4 1-2 15,0 11 0-15,-7 21 0 47,-3 9-8-47,-1 2 1 0,0 2-3 0,4-17-8 0,-3 15 5 16,-7 6 3-16,-2 13 5 0,2 3 1 15,1 8 1-15,0-4-1 16,1 5-1-16,0-2 0 16,5-1-1-16,-1 2-1 15,8-6 2-15,2 5 0 16,0-13 0-16,7 2 0 16,3-5 1-16,1-4 0 15,11 4 3-15,-5-5 1 16,3-1 0-16,-8-4 2 0,-6-9 0 15,10-2 1-15,-3-8 0 16,12 2-1-16,5-1 2 16,-9-10-1-16,-6-7 2 15,-2-4 1-15,-11-7 0 16,2 8 0-16,-3 10-3 16,-1 6-1-16,-4 12-4 15,-3 7 6-15,-5 5-1 16,-7 1 0-16,1 8 0 15,-5 6-6-15,1 8 0 16,4 10 0-16,-4 15 1 16,-1-2-1-16,-1 2 0 15,-5-4 0-15,2-6 1 16,5 5 0-16,-1-6 0 16,4-1 0-16,-3-2 1 0,-3-5-1 15,2 2 1-15,-7-2 0 16,8-4 0-16,0 0 1 15,4-11 1-15,7 0 8 16,-10-11-18-16,8-2-36 16,-5-9-613-16,11-9 472 15</inkml:trace>
  <inkml:trace contextRef="#ctx1" brushRef="#br1" timeOffset="-85737.678">10902 15030 673 0,'1'-12'378'0,"5"11"-137"16,-7-5-34-16,2 4-49 0,-2 2-68 15,0-1-7-15,1 0-15 16,0 0-29-16,0 0-7 16,0 0-18-16,0 0-9 15,0 0-6-15,0 1 1 16,0 0 14-16,5 14 11 15,-3 13 12-15,-8 30 4 16,4-19-6-16,-18 1-5 0,-2 0-10 16,8 3-4-16,-11-3-5 15,12 1-1-15,0 2-1 16,0-2-1-16,0-11-1 16,0 1 2-16,5-11 2 15,-1-4 1-15,2 2 7 16,3-11-16-16,1-5-95 15,3-2-106-15,0 0 117 16</inkml:trace>
  <inkml:trace contextRef="#ctx1" brushRef="#br1" timeOffset="-85196.481">10890 15019 1412 0,'-1'0'500'0,"-1"-1"-428"16,2 0-2-16,3 0-7 16,13-8-3-16,39-19-19 15,-17 19-6-15,-13-12-11 16,16 9-5-16,-2 1-6 16,-4-1-3-16,-5 12-5 15,-5 0-2-15,-9 4-2 16,1 6-1-16,-8 3 0 15,-3 7 0-15,-6 3 2 16,-5 4 5-16,-6 4 2 16,-3-1 2-16,-6 2-1 15,-1-2 1-15,-9-5 1 16,4 3 2-16,0-10 4 16,-1-4 3-16,0-7 5 0,-7-7 0 15,-5-9-2-15,2-3-2 16,3-8-7-16,2-7-4 15,14 4-10-15,3-2-4 16,10 3-43-16,9 8-39 16,-2-4-127-16,11 8-98 15,-2 6 191-15</inkml:trace>
  <inkml:trace contextRef="#ctx1" brushRef="#br1" timeOffset="-84284.803">11598 14776 234 0,'15'-33'158'16,"-13"27"2"-16,1-1-62 15,-2-1-4-15,1 1 9 16,-1-1 8-16,-1 5 9 15,2-4-2-15,-1 1 5 16,-1 1 3-16,1 5 3 16,-1-1-1-16,-1 0-12 15,1 0-6-15,-1 0-16 16,0 0-8-16,0 0-22 16,0 0-11-16,0 0-12 15,0 1-4-15,-19 8-5 0,-32 27-4 16,20-6-5-16,8 0-5 15,-8 11-8-15,-1 1-2 16,10 4-3-16,-11 4-1 16,8-5 0-16,3-5 0 15,4-7-1-15,8-3 1 16,12-3-2-16,3-1 1 16,3-3 0-16,3-4 0 15,7-3 2-15,2-2 1 0,16-3 1 16,-3-1 1-16,10-8 0 15,7-1-1-15,-3-14 3 16,5-6 0-16,-2-13 1 16,-6-4 2-16,-4-8 0 15,0 0 0-15,-14 0 2 16,-2 1 2-16,-6 8 1 16,-5-2 0-16,-17 6-2 15,0 3-3-15,-18-1-2 16,-7 6-4-16,7 11-3 15,-6 1-4-15,1 8-3 16,3-1-1-16,-3 6 0 16,-1 1 1-16,1 7 1 15,-3-1 2-15,9 0-28 16,5-1-43-16,6-5-110 16,11 6 110-16</inkml:trace>
  <inkml:trace contextRef="#ctx1" brushRef="#br1" timeOffset="-83286.006">12099 14767 413 0,'1'-6'244'16,"1"0"-12"-16,-2 3-27 15,0 2-23-15,1-2-6 16,-1 1-7-16,2-3-6 0,0 0-21 15,-1 0-15-15,0 1-30 16,-1 3-15-16,0 0-39 16,0-1-12-16,0 1-23 15,0 0-6-15,0 1 2 16,-1 10 0-16,-4 18 3 16,-15 33 0-16,6-18-3 15,2 7 1-15,-9 2-1 16,1 1-2-16,6-8 3 15,-10-13 0-15,16 2 0 16,-5-8 1-16,-1-4 1 16,9 1 1-16,-5-11 2 15,5-1 3-15,5-6-38 16,-1-5-38-16,4-10-161 16,6-2-156-16,0-7 237 0</inkml:trace>
  <inkml:trace contextRef="#ctx1" brushRef="#br1" timeOffset="-82936.258">12537 14641 584 0,'1'-15'377'0,"-1"12"25"15,0-2-108-15,3 8-88 16,-3-3-35-16,0 0-64 15,0 0-22-15,0 0-21 16,-3 11-2-16,-4 9-1 16,-23 36 1-16,9-18-5 15,-3-8-6-15,6 16-8 16,3-1-7-16,-2 3-13 16,-3 6-4-16,1-6-7 15,-8-7-1-15,1-7-3 16,6-1-1-16,1-12 0 15,4 1 0-15,9-3 1 16,-2-11-1-16,5-5-36 16,0-2-38-16,-2-10-150 15,5 2-150-15,-5-11 230 0</inkml:trace>
  <inkml:trace contextRef="#ctx1" brushRef="#br1" timeOffset="-82667.467">12067 14878 963 0,'-7'-10'504'16,"4"1"-144"-16,5 2-154 15,4 0-47-15,10 4-58 16,3 1-19-16,9 0-31 15,-2 2-7-15,9 2-6 16,7 0-4-16,9 0-7 16,-2-2-6-16,2 2-10 15,-26-3-1-15,-1-1 9 16,-2 2-31-16,-13-8-163 16,17 4 130-16</inkml:trace>
  <inkml:trace contextRef="#ctx1" brushRef="#br1" timeOffset="-82080.724">12789 14820 771 0,'-10'-1'455'0,"5"1"-87"15,-3-1-104-15,4-2-32 16,6 3-81-16,0 0-31 16,-2-1-51-16,0 0-12 15,20 2-5-15,25 2 2 0,-20-2 6 16,13 6-6-16,-10-6-14 16,13 2-7-16,-6 0-17 15,-9-3-5-15,0 0-3 16,-6 3-1-16,-9-3 2 15,-1 0 6-15,-5-1-42 16,-5 1-39-16,2-2-172 16,-3 1-429-16,0 0 451 15</inkml:trace>
  <inkml:trace contextRef="#ctx1" brushRef="#br1" timeOffset="-81736.739">12638 15061 786 0,'3'-6'466'0,"3"-1"-58"15,3-2-144-15,0-1-20 16,10 2-43-16,3 6-24 16,12 2-39-16,-1 0-23 0,8 9-41 15,-7 0-12-15,2-1-25 16,4 3-5-16,-4-4-14 16,4-6-5-16,-11 0-2 15,-5-8-5-15,-10-5 13 16,-1 6-19-16,-6 4 0 15,-2-3-332-15,-5-15 239 16</inkml:trace>
  <inkml:trace contextRef="#ctx1" brushRef="#br1" timeOffset="-74866.444">13634 14715 329 0,'0'-1'216'0,"0"0"12"16,0-1-40-16,0 1-38 15,0 0-18-15,-1 0-18 16,1 0-6-16,-1 0-10 15,0 0-3-15,0 0-19 16,1 0-9-16,-1 0-17 16,1 1-6-16,-1 0-5 15,1 0-1-15,-1 0-5 16,-1 0-2-16,2 0-8 16,0 0-4-16,0 0-2 15,0 0 1-15,9 3-1 16,14 1 0-16,34-3-5 0,-19-7-2 15,3 0-3-15,-4-1-2 16,2 4-2-16,-3-1 0 16,-5 0-1-16,-5 2-1 15,-9 4-1-15,-6 4 0 16,-5 2 0-16,-3 1 0 16,-5 1 1-16,-5 0 1 15,-5 7 3-15,-7 3 0 16,-7-2 0-16,3 3-1 0,-9-5 0 15,3 0 0-15,12 0 1 16,-13-4 0-16,8-5 1 16,9 2 1-16,-8-9-1 15,10-3 1-15,-1-2-1 16,5-4-2-16,8-2-4 16,8-3-1-16,12 0-4 15,-9-4 0-15,1 2 0 16,12 7 0-16,-2 6-1 15,6 3 2-15,1 5-1 16,-11 2 2-16,3 5 0 16,-8 2 1-16,-4 5-1 15,-2 3 1-15,-10 7 0 16,3 6 2-16,-11 7 0 0,0 6 2 16,-11-9 2-16,-7-5-1 15,9-1 4-15,-5-7 3 16,-11 3 10-16,0 0 6 15,-11-11 7-15,0-4 0 16,13-5 1-16,5-9 0 16,-2-8-3-16,3-3-3 0,3-4-10 15,-4-5-5-15,7-3-9 16,3 1-2-16,4-5-3 16,2 4-4-16,5 1-7 15,0 0-18-15,0 0-48 16,-1 9-60-16,14 7-182 15,8 3 204-15</inkml:trace>
  <inkml:trace contextRef="#ctx1" brushRef="#br1" timeOffset="-74511.676">14116 15102 1016 0,'-1'-4'591'0,"1"-3"-109"0,0 10-192 15,-3 1-52-15,-1 1-100 16,1 3-34-16,-5-5-45 16,3 7-15-16,-3 6-21 15,2-1-5-15,-1 7-9 16,-5-5-1-16,4-3 0 16,1 0 7-16,-1-9-53 15,1 1-51-15,0-2 58 16</inkml:trace>
  <inkml:trace contextRef="#ctx1" brushRef="#br1" timeOffset="-70751.265">14472 14744 559 0,'4'-29'333'0,"-1"24"-52"15,4-1-71-15,-3 0-24 16,5 5-22-16,-2-5-5 16,-1 0-25-16,0 0-12 15,-3-5-19-15,0 10-15 0,3 2-31 16,-2-1-16-16,-4 0-26 16,-1 0-7-16,0 7-2 15,-1 20-1-15,-8 27 1 16,1-26-1-16,-4 9 0 15,-6-2 2-15,4 7-2 16,-1 7 2-16,-2-9-3 16,1 1 1-16,3-4-1 15,-2-11 1-15,8-2 0 16,1-4 0-16,1-11 0 16,8 3 1-16,3-7-14 15,-5-5-29-15,-2-5-97 16,2-10-83-16,4-8 130 15</inkml:trace>
  <inkml:trace contextRef="#ctx1" brushRef="#br1" timeOffset="-70050.479">14752 14710 490 0,'-3'5'276'15,"2"1"-56"-15,-7-2-63 16,2 2-17-16,3-3-14 0,3 0 0 15,0-4 7-15,0 1 3 16,0 0-6-16,0-2-12 16,0 2-19-16,-1-1-8 15,1 0-16-15,0 0-8 16,9-3-24-16,19-5-10 16,39-12-11-16,-34 14-5 0,12-1-4 15,-11-7-3-15,-4 7-3 16,-4-4-2-16,-11 10-3 15,1 7-2-15,-7 4 0 16,1 10 0-16,-9-7-1 16,-1 3 2-16,-2 9 1 15,-3-1 1-15,-1 8 0 16,-8 0 0-16,-3 4 0 16,-2 3-1-16,1 13 0 15,-1-7 1-15,-2 0-1 16,3-2 0-16,-5-14 0 15,8 0 2-15,-3-5-2 16,5-1 1-16,9-10 0 31,1-5-1-31,2-1 11 0,-11 14-28 0,7-7-66 16,-4-6-83-16,9-15 91 0</inkml:trace>
  <inkml:trace contextRef="#ctx1" brushRef="#br1" timeOffset="-69740.663">14794 14933 866 0,'-5'3'410'0,"12"1"-153"16,-7-3-37-16,5 0-60 16,11-1-1-16,4-1-10 15,10-3-13-15,5-3-12 16,1 0-17-16,-5-3-37 16,-1 3-13-16,-4 4-33 15,-6 2-9-15,-2 0-10 16,-3 0 2-16,-10-3-30 15,4 3-53-15,2 0 51 16</inkml:trace>
  <inkml:trace contextRef="#ctx1" brushRef="#br1" timeOffset="-61380.559">15725 14684 323 0,'5'-5'249'0,"-6"4"18"0,-4 1-82 15,1 0-32-15,4 0-33 16,0 0-13-16,0 0-12 16,0 0 0-16,0 0-9 15,0 0-7-15,0 0-11 16,0 0-5-16,0 0-6 16,-1 0 1-16,0 0-4 15,1 0-1-15,0 0-3 16,0 0-2-16,-4 5-8 15,-19 6-6-15,-41 11-12 16,35-15-5-16,-4 1-7 16,3-1-2-16,6-1 0 15,-4-7-1-15,2-3-1 16,3 2-1-16,-3-7-2 0,1 7-1 16,8 2-2-16,5 1 1 15,4 0-1-15,10 1-1 16,-6-2-2-16,1 0-2 15,3 0 0-15,0 0 0 16,0 0 1-16,0 0 1 16,0 0 2-16,0 0 1 15,0 0 2-15,0 0 0 16,2 1 0-16,4 2-1 16,-3 0 0-16,0-1 1 0,-2 0 0 15,3 5 0-15,-4 0 0 16,-3 4-1-16,-1-1 1 15,-15 29-1-15,15-24 0 16,-6-2-1-16,5 0 0 16,-6 0 1-16,10-1 1 15,-2-4-1-15,-1-3 0 16,2 0-1-16,-5-6-2 16,11 4-2-16,1-3 1 15,3 0 0-15,-5-2 3 16,-4-3 0-16,-3 2 0 15,4 3 0-15,0 0 0 16,0 0-1-16,0 0 1 16,2 0 0-16,3 0 0 0,-5 0 0 15,6-1 1-15,5 0-1 16,2-4 1-16,28-9 0 16,-25 9-1-16,-4-6 0 15,5 9-1-15,2-4-1 16,-4 8 0-16,4 6 0 15,-2 3 0-15,0 5 1 0,0 6 0 16,2 8 0-16,-5 4 0 16,-1 2 1-16,-6-4-1 15,-4-2 1-15,-3-1 2 16,-5-4 1-16,-6 2 2 16,-6-2-1-16,-4-4 2 15,-3 1 14-15,-7-8 19 16,-3-3 7-16,-10-3 9 15,2-4-11-15,15-4-15 16,-7-2-6-16,3-3-9 16,2-5-2-16,-11-3-5 15,11-2-1-15,3 0-2 16,7 6-1-16,3 4-2 16,-1-1-1-16,6 8 0 15,0 0-38-15,4 1-160 16,3 2-7-16,1 4 95 0</inkml:trace>
  <inkml:trace contextRef="#ctx1" brushRef="#br1" timeOffset="-60098.269">10693 16183 614 0,'0'-1'323'0,"0"0"-76"16,0-2-40-16,0 1-50 16,2-2-23-16,-2 3-36 15,0 0-13-15,0 0-33 16,0-1-8-16,0 1-8 15,0 0-1-15,0 1 0 16,2 10-3-16,-1 20-8 16,-9 61-3-16,-4-36-6 15,-3 3-2-15,-2 0-5 16,0-7 0-16,-3-2-1 16,3-6-1-16,-2-4-2 0,-2-5 0 15,12-4-1 1,4-2 0-16,1-16 0 0,8 4-4 15,-2-16-77-15,-5-13-77 16,8-3 95-16</inkml:trace>
  <inkml:trace contextRef="#ctx1" brushRef="#br1" timeOffset="-59566.568">10610 16193 743 0,'-5'-6'353'0,"6"1"-127"16,3-4-33-16,2 2-43 15,6 1-19-15,-2-5-37 16,7 2-16-16,2-2-21 16,4 2-11-16,5 3-12 15,4 4-4-15,5 4-7 0,0-2-3 16,0 5-7-16,-11-1-2 16,-1 1-3-16,-5 5-2 15,-5 4-1-15,8 6 0 16,-14 5 1-16,0 1 3 15,-5 5 5-15,4 2 2 16,-6 2 5-16,-10-6 1 16,-2 6 6-16,-18-8 3 0,-4-9 2 15,4 3 0-15,-14-10-3 16,8 1-4-16,-2-4-5 16,1-5-2-16,2-5-6 15,-2-9-2-15,1-4-7 16,1 1-2-16,9-7-4 15,9 5-2-15,2-3-5 16,12 5-22-16,-4 3-60 16,4-2-56-16,8 11-214 15,-7-4 231-15</inkml:trace>
  <inkml:trace contextRef="#ctx1" brushRef="#br1" timeOffset="-59032.73">11400 15918 735 0,'7'-14'355'0,"1"3"-123"16,-17-6-32-16,16 7-39 15,0 4-10-15,-15-3-15 16,12 8-11-16,-13 0-36 16,15 3-21-16,13 15-34 15,-18 1-10-15,3 11-3 16,-30-3 3-16,7 12 4 16,3 2 2-16,-13 1-3 0,16 7-4 15,-16-7-6-15,1-1-3 16,9 4-4-16,-4-2-1 15,8-4-3-15,4-3 0 16,3-13 0-16,-1-7 1 16,3-7-1-16,-1-8-2 15,3 0-22-15,3-9-26 16,2-12-117-16,2-2-86 16,6-13 150-16</inkml:trace>
  <inkml:trace contextRef="#ctx1" brushRef="#br1" timeOffset="-58716.036">11703 15774 989 0,'8'-5'475'0,"-3"3"-192"15,-2 2-70-15,0 6-73 16,-2 4-24-16,0 11-12 15,-1 5-3-15,-1 7-13 16,-4 1-4-16,-1 5-11 16,-4 3-10-16,-5-4-23 0,2 4-9 15,-2-6-14 1,-1-1-5-16,-2 6-3 0,0-3-1 16,-4 1-1-16,1 1-1 15,-3-5-1-15,10-6 0 16,-2-7-2-16,0-2-1 15,4-7-22-15,-3 0-30 16,9 2-92-16,3-12-77 16,12 7 133-16</inkml:trace>
  <inkml:trace contextRef="#ctx1" brushRef="#br1" timeOffset="-58365.477">11294 16102 521 0,'-5'-6'368'0,"1"2"59"15,1 2-110-15,0-4-86 16,3 3-38-16,0 2-61 15,0 0-12-15,14-1-22 0,14-1-2 16,29 1-8-16,-31 2-11 16,7 0-13-16,3 1-9 15,-2-1-16-15,7 3-8 16,-6-2-14-16,-9-5-4 16,1 2-2-16,-3-6-2 15,-6 2 1-15,3 4-20 16,-5-6-166-16,-1 7-111 0,-5 4 165 15</inkml:trace>
  <inkml:trace contextRef="#ctx1" brushRef="#br1" timeOffset="-57883.55">12230 16037 555 0,'-4'-4'380'0,"-1"-1"17"16,-5 0-169-16,9 4-22 15,0 0-13-15,-1 0-18 16,1 0-44-16,-1 0-28 16,1-1-59-16,1 1-12 0,0 0 10 15,30 0 5-15,52 10 6 16,-41-3-1-16,-8-3-12 15,-2-3-6-15,0-4-10 16,8 0-6-16,2 5-6 16,-12-1-2-16,-5-1-2 15,-5 0-1-15,-6-6 0 16,-4 0 3-16,-3 3-53 16,-2 1-46-16,-4 0-158 15,2 10-131-15,-4 3 236 16</inkml:trace>
  <inkml:trace contextRef="#ctx1" brushRef="#br1" timeOffset="-57566.915">12127 16162 842 0,'-1'-5'474'16,"0"-1"-68"-16,1 4-93 0,0 2-100 15,0 0-46-15,0 0-53 16,7 0-15-16,17 2-5 16,35 5-7-16,-22-4-12 15,5 6-6-15,3-5-18 16,-5 3-8-16,-1-4-16 15,-2-1-9-15,-8-3-6 16,2-3 0-16,-10-2 0 16,-8-3-5-16,-1 7-19 15,-8-5 35-15,-4 3-23 16</inkml:trace>
  <inkml:trace contextRef="#ctx1" brushRef="#br1" timeOffset="-42495.283">13818 15974 1931 0,'-4'-4'68'0,"-2"0"-25"0,15 7 51 15,-10-4-43-15,9 1-25 16,-9 4-7-16,-14-6-8 15,3 11-4-15,-2 9 0 16,-2-1 4-16,-6 7 2 16,-1-1 1-16,-10-1 0 15,9 9-4-15,-1-4-2 0,3 3-5 16,-1-2 1-16,9 4-2 16,4 2-1-16,2 1 1 15,8 0-1-15,0-4 0 16,4-12 0-16,12-1 0 15,1-4-1-15,7-7 1 16,8 5 1-16,12-9 1 16,-5-11 2-16,7-10 2 15,8-5 0-15,-9-24 2 16,8 3 0-16,-7-7 0 16,-12 0 4-16,-10 11 6 15,-9 0 6-15,-13 13 18 16,-2-5 6-16,-8 11 2 15,-5 0-6-15,-9 5-19 16,-12 7-10-16,-6-2-11 16,-1 6-2-16,0 2-2 15,9 1-1-15,4 2 0 0,2 3 0 16,11-2 1-16,-5 1 1 16,6 1-2-16,2-3-2 15,2 0-14-15,0-3-32 16,10 1-195-16,6 3 169 15</inkml:trace>
  <inkml:trace contextRef="#ctx1" brushRef="#br1" timeOffset="-42129.618">14336 16343 1331 0,'-3'-13'585'0,"-2"5"-291"15,-1-1-45-15,4 9-81 0,-2-2-42 16,-3 0-66-16,-1 8-26 16,-7-2-26-16,14 15-2 15,5-1-3-15,-7 5 0 16,-8-4-1-16,-1-2 0 16,-5-4-8-16,5-2-37 15,12 3 5-15,2-6 15 16</inkml:trace>
  <inkml:trace contextRef="#ctx1" brushRef="#br1" timeOffset="-40944.371">15025 16062 197 0,'9'-2'189'15,"-1"1"72"-15,-2-4-17 0,0 1-34 16,-5-7-19-16,3 7-33 16,-1 1-11-16,-3-4-12 15,0 5-7-15,-1 0-8 16,0 1-9-16,0 0-32 16,-1 0-16-16,0 1-26 15,-17 1-9-15,-38 10-14 16,27-2-5-16,-15-2-4 15,0 4-2-15,3-2-1 16,0 2 1-16,16 2-2 16,-1-1 0-16,1-3-1 15,1-3 0-15,7 1-2 16,9-4-4-16,12 2-6 16,11 4-1-16,6-8-1 15,12 10 4-15,15 1 4 16,2-1 3-16,9 6 2 15,-2-7 1-15,-11 6 1 0,-9-3 0 16,-10 11 1-16,-7 0 0 16,-14 12 0-16,-5 6 1 15,-14-8 1-15,-8 2 0 16,-8-11 1-16,-3-4-1 16,-4-2 1-16,-2-2-1 15,3-9 1-15,6-2 2 16,-1-7 2-16,1-9 0 15,12-3 1-15,-9-4-3 0,17-4-7 16,10 5-2-16,9-7-5 16,14 3 1-16,-2-6 2 15,12-8 2-15,-18-6 2 16,6-5 0-16,12 6 7 16,-8 3 2-16,19 5 5 15,-6 6 0-15,-4-3-3 16,-3-2-2-16,-5 5-2 15,-5-3-1-15,-1 8-1 16,-1-2 9-16,-3-3-51 16,0 3-72-16,-13 4 75 15</inkml:trace>
  <inkml:trace contextRef="#ctx1" brushRef="#br1" timeOffset="-40012.59">15579 16018 728 0,'3'-6'382'15,"-1"-4"-105"-15,-2 0-44 16,-1 7-72-16,2 4-26 16,-1-1-45-16,-1 0-26 15,1 0-37-15,-1 0-12 16,0 0-3-16,-1 2 2 0,-9 20 0 15,-20 27 0-15,13-27-3 16,2-1-2-16,0-5-2 16,4 1-1-16,2-7 0 15,2-1 0-15,4-6 8 16,4-2 0-16,0-4-4 16,0 2-4-16,0 0-11 15,8-16-3-15,35-27-2 16,-17 29 1-16,7 4 2 15,2 3 0-15,-4 3 0 16,3 3-1-16,-3 6 1 16,-2 3-1-16,-4 8 4 15,-5 1 1-15,-11 2 3 16,-8 8 0-16,-2 8 1 16,-11 9 1-16,-6 14 0 15,-3-1 2-15,-15-6 2 16,2-4 1-16,-10-15 3 15,0-5 0-15,1-5 3 0,1-6 0 16,6-5-1-16,-3-8 1 16,0-10 0-16,7-4-1 15,2-12-1-15,0 1-4 16,16-4-10-16,7-6-5 16,7 1-3-16,2-1-1 15,16 10-4-15,-18 5 0 0,16 12 1 16,18 7 3-16,-10 6 14 15,18 12 6-15,-4 4 5 16,-5-3 2-16,8 9-5 16,0 0-3-16,16 1-3 15,-9 1-1-15,5-6 0 16,-10-11 0-16,-11-11 11 16,3-7-1-16,-8-14-101 15,7-6-86-15,-2-16 103 16</inkml:trace>
  <inkml:trace contextRef="#ctx1" brushRef="#br1" timeOffset="-27405.995">13442 16011 407 0,'3'-31'278'15,"2"23"29"-15,-1 5-106 16,-2 3-24-16,-3-7-40 15,-5 4-51-15,6-2 3 16,-1-5-8-16,1 6-9 16,9 5-3-16,-7-3 8 0,4 4 7 15,1 0 0-15,-11-13-7 16,-1 20-33-16,1-4-15 16,-7 7-20-16,3 21 3 15,-19-10 10-15,21 14 2 16,-5 12 5-16,2-11 1 15,-1 17-13-15,-43-18-1 16,5 21-2-16,4 4-5 16,19-21-2-16,20 4-4 0,0-29 1 15,-6-5 0 1,1 0 19-16,-4-3-3 0,2-18-37 16,3-7 19-16</inkml:trace>
  <inkml:trace contextRef="#ctx1" brushRef="#br1" timeOffset="-25071.121">1865 9303 225 0,'5'-15'143'0,"3"1"-1"0,2 2-10 16,-6-3-8-16,-11 1 1 15,7 7 2-15,3 4 4 16,-3-1-5-16,9 2 4 15,-8-3 8-15,-3 0-2 16,-8-3-8-16,4 6-11 16,10 6-29-16,-13-7-11 15,-1 3-19-15,8 0-7 0,-17-2-7 16,13 2-5-16,-7 0-8 16,-3 1-3-16,-10-5-5 15,-1 4-3-15,3 0-6 16,-8-2-3-16,6 6-5 15,-6 0-2-15,-14 6-5 16,-1 4-1-16,1 8-2 16,-20 12 1-16,-1 9 1 15,-6 9 1-15,-11 3 0 16,11 0 1-16,-4 10 0 16,8 0 0-16,20 12 3 15,13-5 1-15,15-4 3 16,7-6 1-16,3-1-1 15,12-6 0-15,17-11-2 16,19 4 1-16,13-10 0 16,0 1 0-16,20-4 2 0,-6-10 1 15,30-14 1-15,-1-8 1 16,8-16-1-16,2-7-2 16,-26-9-1-16,21-6 0 15,-8-10 0-15,-2-8 0 16,1-12 2-16,-17-8 1 15,-17-10 4-15,-9-5 3 0,-28-1 7 16,-8 0 3-16,-15 7 0 16,-9-1-1-16,-18 1-10 15,-8 5-6-15,-9 14-12 16,-7 16-7-16,-10 24-4 16,-13 13-1-16,9 17 6 15,-18 19 5-15,-3 19 3 16,3 8 2-16,-32 16 0 15,23-8 0-15,15-6 0 16,8-2 0-16,39-21 10 16,1-2-44-16,13-10 26 15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0-11T15:46:17.936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context xml:id="ctx1">
      <inkml:inkSource xml:id="inkSrc11">
        <inkml:traceFormat>
          <inkml:channel name="X" type="integer" max="12372" units="cm"/>
          <inkml:channel name="Y" type="integer" max="6960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1" timeString="2019-10-11T15:49:06.597"/>
    </inkml:context>
  </inkml:definitions>
  <inkml:trace contextRef="#ctx0" brushRef="#br0">1748 8976 377 0,'8'-12'242'15,"-1"-2"-21"-15,1 2-46 16,-1 1-12-16,-3 1-10 16,3 2-3-16,-4 3-18 15,1-1-7-15,-4 3-19 16,-3-4-9-16,-4 6-17 15,-3 1-15-15,-8 2-25 0,-3 5-10 16,-7 3-14-16,-4 2-4 31,-6 8-3-31,-1-2-3 16,-8 6-4-16,0 1 0 0,-7 5-2 16,-7 6 0-16,-3 5-1 15,6 1-1-15,-2 10-1 16,6 4-1-16,-2 12 0 15,1 4-2-15,15 7-2 16,5-2-3-16,18-8 10 16,3 1 4-16,14-1 13 15,10 2 5-15,20-6-2 0,5-5-1 16,13-12-4-16,5-9 1 16,6-7 0-16,13-4 0 15,9-12-2 1,-1-7 0-16,5-13 0 0,-6-7-2 15,-1-21 4-15,4-9 0 16,-5-29 4-16,-5-14 1 16,-15-10 1-16,-8-3 1 0,-17-5-3 15,-9-6 1-15,-11-4-3 16,-13 0-2-16,-8 11 3 16,-8 8-1-16,-10 16 2 15,2 4 1-15,-3 20-3 16,-6 10-3-16,-11 23-2 15,-12 14-4-15,-20 22-8 0,-1 14 0 16,0 27-2-16,6 8-1 16,-3 10 3-16,3-2 0 15,9-4 0-15,6-6 1 0,19-9-1 16,12-1-1-16,15-14-5 16,6-3 29-16,18-12-75 31,3-6-36-31,10-8 62 15</inkml:trace>
  <inkml:trace contextRef="#ctx0" brushRef="#br0" timeOffset="24651.37">6988 5241 598 0,'0'-1'296'0,"1"0"-103"16,0-2-27-16,-1 2-52 16,0 0-19-16,0 0-16 15,0 0-13-15,0 0-19 16,0 1-3-16,0 0-4 16,0 0 2-1,3 23 3-15,-3 33-4 16,-10-12-8-16,-3 5-1 15,-3 17 2-15,-2-4 0 16,2-4-6-16,-3-3-5 16,5-14-9-16,5 1-4 0,1-7-1 15,2-3-2-15,-2-4 0 16,-1-4-1-16,8-3 1 16,0-2 0-16,0-8 0 15,0-3 2-15,-6-4 6 0,3-4 0 16,3-6-4-16,1-4-32 15,-3-8-131-15,6-3-113 0,6-6 154 16</inkml:trace>
  <inkml:trace contextRef="#ctx0" brushRef="#br0" timeOffset="25240.14">7433 5361 446 0,'16'-1'290'0,"-8"2"-4"16,-1 1-27-16,-6 4-59 15,0-2-17-15,-1 2-26 16,-2-1-15-16,-5 1-29 16,-3 0-13-16,-7 3-20 0,-6 1-10 15,-10 3-21-15,-1 3-10 16,-3 1-18-16,-1 0-5 15,-6-1-7-15,-3-1-2 16,-4-3-2-16,2-2-2 16,15 4 0-16,0-6-1 0,8 1-1 31,4 0-1-31,2-3 0 16,7 3-1-16,7-3-2 15,0-1-2-15,6-3-3 16,0-2 0-16,0-1 0 15,0 0 2-15,2 0 4 16,16-5 0-16,29-2 0 0,-26 8 0 16,-4 4 0-1,-8-2 1-15,0 0 1 16,27 11-1-16,0 3 0 0,-1 1 0 16,-17 1 1-16,-4-3 0 15,-1 6 0-15,-3-3 0 0,-1-1 1 16,-1-1-1-16,5 0 0 15,1 0 1-15,-3-3 0 16,-2 2 0-16,-6-3 1 16,1-2-1-16,5-1 1 15,-4-3 0-15,-2-3-1 16,2 1 2-16,-4-5-27 16,7-3-35-16,5-6-126 15,-2-3-426-15,5-3 418 16</inkml:trace>
  <inkml:trace contextRef="#ctx0" brushRef="#br0" timeOffset="26386.376">7820 5655 288 0,'0'-1'202'0,"0"-1"32"0,0 1-20 0,1 0-42 32,7-2-16-32,-4 1-43 15,0-1-16-15,-2 1-8 16,-2 1-2-16,0 0 13 15,0 0 2-15,0 0-12 0,0 0-6 0,0 0-22 16,0 0-8-16,0 0-11 16,-1 0-5-16,0-1-5 15,0 1-1-15,-5-1-5 16,-9 0-4-16,-30 0-10 16,30 5-3-16,-7 5-6 15,-1 2-1-15,-1 2-2 16,2 1 0-16,0 2-1 15,-3 2 0-15,4 2 0 16,2 2-1-16,6-1 0 16,0 1 0-16,5 0-1 0,1 0 1 15,2-2-1-15,5 0 0 16,2-5-1-16,3-2 1 0,5 0 0 31,0-4 1-31,4-3 1 16,2 0 2-16,4-3 1 15,1-5 1-15,2-4 1 16,-3-3 1-16,-3-7 0 16,0-1-1-16,3-5-1 15,1-2-1-15,-2-3 0 16,5 2 0-16,-10 1 0 16,-2 2-1-16,-2 3 1 15,-2 4-1-15,-3 3 0 0,-1 4 0 16,-4 2-1-16,-6 3-1 15,1 4-1-15,-3 1-2 16,3 10 1-16,-1 0 0 0,-5-2 2 16,9 4 0-16,-10-5-1 15,2 3 1-15,6 4 0 16,-5-3 0-16,8 2 0 16,1 0 1-16,-1 0 0 15,0 2 0-15,1-1 2 16,-4 1 0-16,9 1 4 15,5 0 3-15,3-2 7 16,7-3 2-16,-1-6-4 16,2 0 1-16,4-6-4 15,0-1-2-15,0-7 2 16,-2-3 0-16,-6-5-2 16,2-3-1-16,-2 1-2 15,-3 1-2-15,0 4-3 0,-1 2-2 16,-3 4-29-16,-4 2-39 0,0 3-131 31,-3 2-189-31,-5 5 247 0</inkml:trace>
  <inkml:trace contextRef="#ctx0" brushRef="#br0" timeOffset="26968.393">8343 5833 745 0,'0'-4'404'0,"2"4"-98"15,1 1-42-15,-5-1-69 16,1 0-31-16,0 6-28 16,-1 19-13-16,-7 34-35 15,4-23-12-15,-3 1-23 16,1 0-9-16,1-5-11 15,-1-1-4-15,2-6-10 0,0-3-3 0,-3-5-8 16,3-2-1-16,3-7-1 16,-1 1-1-16,5-5 5 31,-5-4-14-31,0-5-49 0,4-6 214 0,9-2-140 16</inkml:trace>
  <inkml:trace contextRef="#ctx0" brushRef="#br0" timeOffset="54446.962">9397 5519 235 0,'0'-1'199'15,"0"0"54"-15,0 0-31 16,0 0-50-16,0-1-12 16,0 1-13-16,0 0-10 15,0 0-19-15,0 1-10 16,-1 0-14-16,-1 0-6 0,1 0-13 15,1 0-10-15,0 0-22 16,0 5-10-16,1 4-10 16,2 2-2-16,2 1-2 15,18 28-1-15,-9-26-2 16,2-2-2-16,4-1-2 16,3 2 0-16,6 0-3 15,3 0-1 1,2 1 0-16,0-2 0 15,-5-1-1-15,2 0 0 16,-11-4 0-16,-3 0-1 0,-2-1 0 16,-3 0-1-16,-2-3 0 15,-2 1 0-15,-6 0 0 16,-2-1 0-16,-1 0 1 16,0-3 1-16,0 0 1 15,0 0 1-15,0 0-2 16,-4 6-1-16,-3 1-1 15,-5 3-1-15,-33 29 0 16,25-25-1-16,3 1-1 0,-5-1 1 16,-2 2 0-16,-4-2 0 15,2 4 0-15,-4-4 0 16,8 0-1-16,1 1 1 16,3-6-1-16,5 1-1 15,1-1 1-15,3-3-2 16,2 1 0-16,0-1 0 15,3-1-1-15,-1 4-1 16,3-4-2-16,4 3 0 0,1-6-11 16,3-2-24-16,4 1-92 15,4-4-82-15,5-5 128 16</inkml:trace>
  <inkml:trace contextRef="#ctx0" brushRef="#br0" timeOffset="55055.002">10722 5467 476 0,'3'-16'309'0,"1"1"13"15,3 3-51-15,-4 2-56 16,3 2-23-16,-2 5-36 15,-4 0-15-15,0 3-32 16,0 0-21-16,-1 0-38 16,0 0-16-16,-6 17-12 0,-15 44 4 15,9-19 3-15,0 3 2 16,3 2-4-16,5-4-2 16,-1-2-5-16,3-2-2 15,0-5-6-15,-6-4-2 16,7-2-2-16,-7-3-1 15,4-4 0-15,0-4 1 16,2-6 1-16,3-7 3 16,-2-5-9-16,-1-6-36 15,-4-11-24-15,-2-2 30 0</inkml:trace>
  <inkml:trace contextRef="#ctx0" brushRef="#br0" timeOffset="56234.407">6908 7178 342 0,'-2'-5'279'0,"2"1"64"16,0-1-56-16,0 2-70 15,0 0-36-15,0 2-67 16,0 0-26-16,0 0-40 16,0 0-13-16,0 1-5 15,2 9-2-15,0 19-4 16,1 45-2-16,-7-27 3 31,-3 6-2-31,1-4-4 0,-5-3-3 0,-1-1-5 16,1-6-2-16,2-1-2 0,-5-4 0 15,2-7-1-15,3 0-2 16,-2-8 2-16,5 1-1 31,4-6 1-31,0-4 0 16,2-6-2-16,0-2 1 16,-1-4-32-16,1 2-45 15,0 0-144-15,1-5-333 0,10-14 363 16</inkml:trace>
  <inkml:trace contextRef="#ctx0" brushRef="#br0" timeOffset="56776.807">7366 7210 694 0,'9'-3'382'16,"-7"2"-110"-16,-1 1-80 15,-1 2-18-15,-1-2-40 0,0 0-9 16,0 0-15-16,-3 10-15 16,-1 7-27-16,-44 24-12 15,25-23-20-15,-1 2-10 0,-8-1-11 16,-6-2-3-16,-6 2-6 16,-3 2 0-16,6-13-3 15,7 5 1-15,6-4-1 16,2-9 0-16,4 4 0 15,4-4-2-15,5 1-1 16,8 4-1-16,0-3-4 16,2 1-1-16,2-2-1 15,0-1 1-15,2 0 2 16,0 0 0-16,0 0 2 16,0 0 1-16,0 0-1 0,10 6 0 15,7-3 0-15,28 31 0 16,-27-21 0-16,4-4 1 15,1 3 0-15,1 4-1 0,5 1 2 16,-3 1 0-16,-1 2 0 16,-2-3 2-16,0-1-1 15,-11-2 0-15,1-3 1 16,-3-3 1-16,-8-4-1 16,9-1 1-16,-7-1 2 31,1-4 1-31,5-3 9 0,-8-5-26 0,3-5-103 15,2-1-90-15,2 7 113 16</inkml:trace>
  <inkml:trace contextRef="#ctx0" brushRef="#br0" timeOffset="57896.583">7749 7506 506 0,'5'-3'262'0,"-2"1"-55"16,2 0-25-16,1-2-32 31,1 2-12-31,-6 1-21 0,-1 0-6 0,0 0-4 31,0 0-8-31,0 0-20 0,0 0-13 0,0 0-20 16,0-1-6-16,-1 1-7 31,0 0-4-31,-3 0-8 16,-12 1-4-16,-31 7-6 15,23-4-2-15,-3 1-2 16,-2 1-2-16,5 4-2 16,3 0 0-16,5 6-3 15,-3-3 1-15,5 0-1 0,0 1-1 16,4 1 0-16,1 0-1 16,5 1 0-16,1 0 0 15,2-3 0-15,1 2-1 16,0-1 0-16,4 0 0 15,5 2 1-15,1-4 0 0,8-2 2 16,-3-2 0-16,-1-5 1 16,7-1 1-16,0-3 1 15,2-3 0-15,-1-7 2 16,-6-4-2-16,3-5 1 16,-1-2-1-16,7-2-1 15,-7-3 0-15,4-1 0 16,-5 0 0-16,-6 1-1 15,3 4 1-15,-9 6-1 16,2 3 0-16,-8 6 0 16,1 4 0-16,-6 2-1 15,5 3-2-15,-2 5-1 16,-5 1 0-16,-1 5 2 16,3 2 0-16,-2 1 1 0,5-1 0 15,-1 5-1-15,-2-4 0 16,5 4 0-16,-1-1 1 15,3 2 4-15,1-3 1 16,-2 1 2-16,4-1-1 16,3-3-1-16,-4-1 0 0,10-2 1 15,0-1-1-15,-1-1 2 16,5-3 1-16,-4-3 2 16,1-3 0-16,7-4-1 15,-3-2-1-15,-1-3-4 16,-1 1-1-16,-2 1-19 15,-2-2-63-15,-3 3 56 16</inkml:trace>
  <inkml:trace contextRef="#ctx0" brushRef="#br0" timeOffset="58818.196">8295 7749 593 0,'-32'22'342'16,"33"-18"-49"-16,-5-3-34 15,6 1-74-15,-2-2-27 0,0 0-49 16,0 0-14-16,0 0-20 15,0-1-5-15,0 0-5 32,5-1-6-32,18-6-15 0,28-10-6 0,-23 10-8 15,2 0-6-15,-4 1-6 16,1 1-5-16,-9 2-6 31,1 2-1-31,-5 2-2 0,-5 2-1 16,-4 4 1-16,0 3 5 0,-7 4 7 15,-2 2 4-15,-3 6 1 16,-5-1-3-16,-5-2-6 16,-2 2-1-16,-2 1-5 15,-2 2-1-15,0 2-2 16,-2-5 0-16,2 1 0 0,4-1 0 16,-3-4 0-16,3 4 0 0,1-10 1 15,1-2 0-15,8-1-1 16,4-2 0-16,5 1 0 15,-1-4-1-15,0 0-1 16,1-2 0-16,0 0 0 31,0 0 0-31,0-1 1 16,0 1 1-16,9-1 10 16,6-1 6-16,32-3 9 0,-24 0 6 15,7 1-1-15,-2-1-3 16,3 1-6-16,-5-1-5 15,-4 1-7-15,-1 2-3 16,-6-1-4-16,-3 2-1 16,-1 1-1-16,-3 0 0 0,-3 0-3 15,-1-1-18-15,-4 1-49 16,0-1-8-16,-1 0 36 16</inkml:trace>
  <inkml:trace contextRef="#ctx1" brushRef="#br0">5059 14920 0,'0'0'15,"0"0"-15,0 0 0,0 0 0,0 0 16,0 0 0,0 0-1,-82-22 1,82 22-1,0 0 1,0 0 0,0 0-1,0 0 1,0 0 0,0 0-1,0 0 1,0 0-16,0 0 15,0 0 1,0 0 0,0 0-1,0 0 1,0 0 0,0 0-1,0 0 1,-11 0-1,-6-6 1,6 1 0,11 5-1,0 0-15,0 0 16,0 0 0,0 0-1,0 0 1,0 0-1,0 0 1,0 0 0,0 0-1,0 0 1,0 0 0,0 0-1,0 0 1,0 0-1,0 0 1,0 0 0,0 0-1,0 0 1,0 0 0,0 0-1,0 0 1,0 0-16,0 0 15,0 0 1,0 0 0,0 0-1,0 0 1,0 0 0,0 0-1,0 0 1,0 0-1,0 0 1,0 0 0,0 0-1,0 0 1,0 0 0,0 0-1,0 0-15,0 0 31,0 0-31,0 0 16,0 0 0,0 0-1,0 0 1,0 0 0,0 0-1,0 0 1,0 0-1,0 0 1,0 0 0,0 0-1,0 0 1,0 0 0,0 0-1,0 0 1,-5-3-1,-1-2 1,6 5 0,0 0-16,0 0 15,0 0 1,0 0 0,0 0-1,0 0 1,0 0-1,0 0 1,-5 0 0,-1-3-1,1 3 1,5-3 0,-6 3-1,6 0 1,0 0-1,0 0 48</inkml:trace>
  <inkml:trace contextRef="#ctx1" brushRef="#br0" timeOffset="9.088">10194 16247 0,'0'0'0,"0"0"0,0 0 0,0 0 16,0 0 0,0 0-1,0 0 1,0 0-1,0 0 1,0 0 0,0 0-1,0 0 1,0 0 0,0 0-1,0 0 1,82 30-16,-82-30 15,0 0 1,6 3 0,-1 0-1,0 0 1,-5-3 0,0 0-1,0 0 1,0 0-1,0 0 1,0 0 0,0 0-1,0 0-15,0 0 16,0 0 0,0 0-1,0 0 1,0 0-1,0 0 1,0 0 0,0 0-1,0 0 1,0 0 0,0 0-1,0 0 1,0 0-1,0 0 1,0 0 0,0 0-1,0 0 1,0 0 0,0 0-1,0 5 1,0-5-16,6 0 15,-6 0 1,5 0 0,-5 0-1,0 0 1,0 0 0,0 0-1,0 0 1,0 0-1,0 0 1,0 0 0,0 0-1,0 0 1,0 0 0,0 0-16,0 0 15,0 0 16,0 0-31,0 0 16,0 0 0,0 0-1,0 0 1,0 0 0,0 0-1,0 0 1,0 0-1,0 0 1,0 0 0,0 0-1,0 0 1,0 0 0,0 0-1,0 0 1,0 0-1,0 0 1,0 0 0,0 0-16,0 0 15,0 0 1,0 0 0,0 0-1,0 0 1,0 0-1,0 0 1,0 0 0,0 0-1,0 0 1,0 0 0,0 0-1,0 0 1,0 0-1</inkml:trace>
  <inkml:trace contextRef="#ctx0" brushRef="#br0" timeOffset="-22195.849">9509 7227 266 0,'43'-12'233'0,"-42"11"62"16,5 1-52-16,-5-1-56 16,-1 1-29-16,0 0-37 0,0 0-16 15,0 0-39-15,0 0-14 16,0 0-13-16,0 0-2 15,1 0 11-15,1 1 4 16,2 6 6-16,1 3 2 16,-4 5 0-16,-10 29 0 15,-8-21-5-15,-5 0-4 16,-3 4-10 0,-4 2-8-16,-5 3-12 0,1 1-3 15,-4-1-6-15,0-3 0 16,4-5-3-16,2-2-1 15,12-3-2-15,1-4 0 0,2-3-2 16,6-1 0-16,4-4-3 16,3-1 0-16,4-1-1 15,0-3 0-15,-1 0 1 16,0-2 0-16,0 0 1 16,0 0 1-16,0 0-1 15,0 0 1-15,2 0-2 16,8 2 1-16,-2 1-1 15,0-1 0-15,5 2 0 16,25 18 1-16,-21-14-1 16,0 0 1-16,3 2-1 0,2-1 0 15,2-1 1-15,-1-1-1 16,-2 1 0-16,-2-2 0 16,0 0 0-16,-6-1 0 0,0-2 0 15,-3 1 0-15,-1-1 0 16,-3 2 1-16,0-3-2 31,-3-1 0-31,-2 1-1 16,-1-2 21-16,0 0-82 0,0 0-59 15,-1-1-292-15,0 0 248 16</inkml:trace>
  <inkml:trace contextRef="#ctx0" brushRef="#br0" timeOffset="-21532.289">10595 7114 558 0,'5'-3'312'0,"-4"-1"-39"0,0-1-37 16,6 3-50-16,-2 2-11 15,-1 0-50-15,-8 0-24 16,3 0-26-16,0 0-13 16,0 0 4-16,0 10 10 15,-1 16 2-15,-6 32-8 16,0-17 0-16,1 3-6 15,-5 4-9-15,-1 0-4 16,-1-5-21-16,-2-4-7 0,2-9-10 16,4-4-5-16,2-6 0 15,2-3-3-15,4-7 0 16,-2-3-1-16,1-5-4 16,1-2-43-16,0-6 32 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2.10703" units="1/cm"/>
          <inkml:channelProperty channel="Y" name="resolution" value="32.14286" units="1/cm"/>
          <inkml:channelProperty channel="T" name="resolution" value="1" units="1/dev"/>
        </inkml:channelProperties>
      </inkml:inkSource>
      <inkml:timestamp xml:id="ts0" timeString="2017-02-26T23:50:49.4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19015 13088 0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200" units="cm"/>
          <inkml:channel name="T" type="integer" max="2.14748E9" units="dev"/>
        </inkml:traceFormat>
        <inkml:channelProperties>
          <inkml:channelProperty channel="X" name="resolution" value="32.10703" units="1/cm"/>
          <inkml:channelProperty channel="Y" name="resolution" value="35.71429" units="1/cm"/>
          <inkml:channelProperty channel="T" name="resolution" value="1" units="1/dev"/>
        </inkml:channelProperties>
      </inkml:inkSource>
      <inkml:timestamp xml:id="ts0" timeString="2018-07-02T17:51:16.491"/>
    </inkml:context>
    <inkml:brush xml:id="br0">
      <inkml:brushProperty name="width" value="0.05292" units="cm"/>
      <inkml:brushProperty name="height" value="0.05292" units="cm"/>
      <inkml:brushProperty name="color" value="#0000FF"/>
    </inkml:brush>
  </inkml:definitions>
  <inkml:trace contextRef="#ctx0" brushRef="#br0">33778 4533 0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200" units="cm"/>
          <inkml:channel name="T" type="integer" max="2.14748E9" units="dev"/>
        </inkml:traceFormat>
        <inkml:channelProperties>
          <inkml:channelProperty channel="X" name="resolution" value="32.10703" units="1/cm"/>
          <inkml:channelProperty channel="Y" name="resolution" value="35.71429" units="1/cm"/>
          <inkml:channelProperty channel="T" name="resolution" value="1" units="1/dev"/>
        </inkml:channelProperties>
      </inkml:inkSource>
      <inkml:timestamp xml:id="ts0" timeString="2018-07-02T18:09:45.939"/>
    </inkml:context>
    <inkml:brush xml:id="br0">
      <inkml:brushProperty name="width" value="0.05292" units="cm"/>
      <inkml:brushProperty name="height" value="0.05292" units="cm"/>
      <inkml:brushProperty name="color" value="#0000FF"/>
    </inkml:brush>
  </inkml:definitions>
  <inkml:trace contextRef="#ctx0" brushRef="#br0">33285 11377 0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0-11T15:43:20.04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19053 10553 584 0,'32'-41'302'0,"-28"33"-69"15,-2 1-36-15,0 0-36 16,2 2-15-16,-3-1-24 15,1 2-12 1,-1 4-25-16,-1 0-14 16,-1 0-18-16,0 0-6 0,0 0-13 15,0 2-3-15,-5 17-6 16,-8 35 0-16,3-15 5 16,0-1 1-16,2 11 0 15,3-12-2 1,2-20-11-16,2 2-3 0,-9 46-7 15,1 2-2-15,3-8 0 16,2-30-2-16,2-6 2 0,2-2 0 16,1-10 2-16,0-3 4 15,-1-8 11-15,-2-4 2 16,-5-11-28-16,5-3-47 16,-1-8-156-16,4-4-153 15,7 1 220-15</inkml:trace>
  <inkml:trace contextRef="#ctx0" brushRef="#br0" timeOffset="560.008">19023 10475 563 0,'-4'-3'387'0,"-1"0"-9"0,4-1-145 16,0 1-30-16,1 2-64 16,0 0-18-16,0 0-35 15,0-1-16-15,2 1-28 16,13-4-10-16,4 0-13 15,32 1-7-15,-21 12-5 16,6 2-2-16,5 6-2 16,6 2 0-16,-6 2 0 15,-2-1 0-15,-5 1 0 0,-8-1-1 16,5 2 1-16,-5 4 0 0,-1 6 0 16,-2 2 0-16,-10 5 2 15,-3-3 0-15,-10 1 1 16,-3 1 3-16,-8-4 9 15,-4 4 8-15,-10-5 10 16,0 2 8-16,-3-2 12 16,1-6 2-16,-3-1 2 31,-5-8-2-31,-8-3-14 0,-1-3-6 16,-3-7-10-16,1-6-5 15,6-9-9-15,3-1-3 16,5-5-7-16,8 2-3 0,3-2-1 15,6 2-1-15,3 2-35 16,4 1-26-16,8 5-101 16,-2 0 116-16,14 4 5 15</inkml:trace>
  <inkml:trace contextRef="#ctx0" brushRef="#br0" timeOffset="5270.214">21311 10584 426 0,'3'-3'277'0,"-2"-3"-32"0,4 2-57 15,-4-1-29-15,0-1-36 16,4 5-9-16,-5-2-22 15,0 3-9-15,0 0-23 16,0 0-11-16,0 0-3 16,0 0 0-16,0 12 7 15,-1 11 2-15,-4 34-9 16,2-24-5-16,-2 3-11 0,-4-1-5 16,3-1-5-16,-10-1-1 15,0-4-5-15,7 2-3 16,-7-1-2-16,7-3-2 15,-1-1-1-15,-4-2 0 16,4-5-1-16,1-2 1 16,0-8-1-16,5-1 1 15,1-3 1-15,3 0-1 16,0-5 2-16,0 0-9 0,0-1-45 16,0 0-30-16,0-1-120 15,5-9-93-15,6-10 185 16</inkml:trace>
  <inkml:trace contextRef="#ctx0" brushRef="#br0" timeOffset="5616.929">21683 10504 520 0,'17'-14'324'0,"-7"2"-49"15,1 9-76-15,-4 3-30 16,-2 9-31-16,3 4-10 16,-9 10 1-16,-2 5-3 15,-8 10-20-15,-5 1-8 16,2 3-24-16,0-2-12 16,1-4-19-16,-1 1-8 15,1-2-11-15,3-2-5 0,1-1-5 16,1 0-5-16,2-5-3 15,-1-1-1-15,2 1 0 16,-2-5 1-16,2-6 1 16,-1-2 2-16,0-6 1 15,1-3 0-15,-1-3-33 16,-1-5-39-16,-2-5-110 16,-2-7-105-16,1-3 172 15</inkml:trace>
  <inkml:trace contextRef="#ctx0" brushRef="#br0" timeOffset="5877.793">21314 10812 825 0,'-5'-4'391'16,"7"-3"-148"-16,-1 1-28 15,4-2-71-15,7 0-25 0,14 6-43 16,5-3-20-16,4 0-16 0,5 5-5 16,-6 0-8-16,-1 0-4 15,-6 1-10-15,-3 5-3 16,-7-5-3-16,-4 6 0 16,-5-2 8-16,-3-3-32 15,-2 1-152-15,-2-1 124 16</inkml:trace>
  <inkml:trace contextRef="#ctx0" brushRef="#br0" timeOffset="6280.714">22118 10526 1060 0,'1'-3'477'0,"-4"3"-245"16,0 4-32 0,2-4-76-16,0 0-23 15,-10 21-15-15,-15 36-15 16,14-24-19-16,2 5-8 0,0-4-13 15,0 4-4-15,4-3-8 16,0-3-3-16,0-1-6 16,-1-5-1-16,1 2-3 15,-3-4 1-15,-1-1 0 16,0-5 1-16,-1-2 1 16,3-1 1-16,-1-5-1 0,0-2 1 15,1-8-35-15,1-6-38 16,0-5-121-16,2-1-79 15,5 2 158-15</inkml:trace>
  <inkml:trace contextRef="#ctx0" brushRef="#br0" timeOffset="7193.818">21980 10524 798 0,'-13'0'378'16,"6"0"-159"-16,3-1-30 15,3-1-78-15,3-1-35 16,-2 2-41-16,0-1-9 16,2 1 6-16,12-4 7 15,7-2 17-15,32-5 3 0,-17 8-8 16,3-1-4-16,8 3-15 16,-2 2-7-16,5 1-9 15,-10 6-3-15,-2 3-6 16,-2 0-3-16,-11 4-1 15,1 0 0-15,-12 1-1 16,-4 3 3-16,-8 1 2 16,-2 0 2-16,-9 2 20 15,-5-2 6-15,-8 3 9 16,-4-7 1-16,-5 0-16 16,-2-2-6-16,5-1-8 15,-3 1-4-15,-2-6-3 16,2 3-2-16,-4-7 0 15,4 0-1 1,6-5 0-16,4-2 0 16,6-1-2-16,3-1 0 15,7 2-3-15,5-4-2 16,2 3-4-16,6-3 0 0,6 4-1 16,4 4 1-16,7-3 3 15,4 7 0-15,6-4 1 16,-5 0 0-16,3 5 0 15,-1 2 0-15,-4 6 0 16,4 5-1-16,-6 0 2 16,-4 2-1-16,-4 2 2 15,-5 1 0-15,-5 2 0 16,-4 1 2-16,-5 0-1 16,-4 1 2-16,-1 1-1 15,-5-1 0-15,-3 0 11 16,-4-3 5-16,-7-7 12 15,2 3 7-15,-3-9-1 16,-6-6-3-16,-6-3-8 16,-4-2-5-16,-5-5-9 0,0 3-3 15,10-5-4-15,-1-1-1 16,8 1-2-16,2 1-1 16,2 0 0-16,3 3-1 15,9-3-1-15,2 3-2 16,4 2-1-16,4 0-1 15,3 1-15-15,0-1-24 16,1 0-80-16,0 0-69 16,14-2-448-16,13-3 429 0</inkml:trace>
  <inkml:trace contextRef="#ctx0" brushRef="#br0" timeOffset="7760.837">22663 10852 548 0,'6'-12'337'16,"-3"-3"-6"-16,1 3-59 15,-1 4-48-15,1 1-26 16,-1 4-43-16,0 3-32 16,4 4-37-16,-9 0-12 0,0 7-13 15,-3 1 5-15,-1 5-9 16,5 3-9-16,-2 4-11 16,1 1-4-16,0 2-6 15,0 3-2-15,0 2-4 16,-2-2-3-16,-4-1-4 15,-3-4-1-15,-1-8-2 16,3 1 0-16,2-10 3 0,-1-6 4 16,2-9 2-16,-3-3 1 15,4-10-5-15,2-3-6 16,1-11-4-16,5-7-3 0,8 2-3 16,2 0-3-16,10 9 0 31,6 4-1-31,2 8 0 15,-3 0 0-15,3 6 1 16,0 4-1-16,-1-2 2 16,7 4-1-16,2 2 2 0,-2-2 1 15,-2 2 0-15,2-3 2 16,-6 0-1-16,-2 1 1 16,-7-4 17-16,-4 2-19 15,-8-10 68-15,-3-1-233 0,-7-7 128 16</inkml:trace>
  <inkml:trace contextRef="#ctx0" brushRef="#br0" timeOffset="13817.582">17292 14598 741 0,'0'-1'347'16,"0"1"-145"-16,2 0-22 15,-2 0-55-15,0 0-13 16,0 0-18-16,0 0-11 16,0 0-13-16,0 0 0 0,0 0-4 15,0 0-3-15,1 0-8 16,-1 0-2-16,0 0-3 16,0 0 1-16,4 6 1 15,-2 6-4-15,-3 7-11 16,-16 31-6-16,-1-22-11 15,-2 3-3-15,-3 5-6 16,-1 1 0-16,-1-1-3 0,2-2 0 16,-3-4-4-16,3 1 0 15,0-6-1-15,2-2 0 16,5-1-1-16,1-1 0 16,8 0 0-16,1-2-1 0,-3-4 0 15,7-1 0-15,1-4 0 16,4 1 0-16,7-5 0 15,0 0 2-15,0-3 0 16,2-2 0-16,4-1 0 16,4 0 0-16,4 0-1 15,-1-2 0-15,1-1-1 16,2-1 1-16,2-2-1 16,-2-2 0-16,2 0 1 15,1 1 0-15,4-1 0 16,-4 0 0-16,-6 1-10 15,0-1-22-15,-6 0-68 16,-3 2-41-16,-4 0-208 16,-7 2 222-16</inkml:trace>
  <inkml:trace contextRef="#ctx0" brushRef="#br0" timeOffset="14202.554">17202 14856 514 0,'-6'2'381'15,"0"-1"19"-15,6 3-181 16,0-4-36-16,0 0-68 16,0 0-14-16,0 0 0 31,15 3-4-31,37 8-8 0,-26-10-8 0,2-2-10 31,2 1-6-31,-1-3-18 0,-2-1-9 16,-4 2-16-16,-3-3-5 0,-6 1-8 15,0 1-1 1,3 3-1-16,-9 0 1 0,3-3-8 16,-5 2-43-16,-4-6-139 15,2 4-364-15,1-9 357 16</inkml:trace>
  <inkml:trace contextRef="#ctx0" brushRef="#br0" timeOffset="14611.964">17270 14570 506 0,'-4'-2'349'16,"3"2"-13"-16,1 0-143 15,0 0-30-15,0 0-54 16,0 0-10-16,24 3 4 16,26 8-9-16,-21-6-10 15,0-1-6-15,-3-4-5 16,8-4-3-16,7-1-14 15,-2-2-9-15,8-3-20 0,-1 2-9 16,-4-3-8-16,1 6-2 16,-4-2-3-16,-5 4-1 15,-3 3 1-15,-13-1 0 16,-7 4-21-16,-4-1-43 16,-10 8 40-16</inkml:trace>
  <inkml:trace contextRef="#ctx0" brushRef="#br0" timeOffset="16297.202">19714 14733 345 0,'6'-9'279'0,"0"0"23"16,1 2-63-16,0 1-23 16,1 1-41-16,-3 2-14 15,-5 0-36-15,0 1-15 16,0 0-33-16,0 2-6 0,0 0-9 16,0 0-4-16,0 9 1 15,-3 17-4-15,-16 35-13 16,-1-27-5-16,0 8-10 15,-1-4-4-15,0 0-8 16,2 2-4-16,1-6-3 16,2-2-1-16,1-6-1 15,-1 1 1-15,3-8-1 16,1-1 1-16,2-5 0 16,4-6 1-16,1-7 4 15,3-1 1-15,1-7-20 16,1-3-20-16,4-3-69 15,2-4-50-15,9 0-160 0,3-3 190 16</inkml:trace>
  <inkml:trace contextRef="#ctx0" brushRef="#br0" timeOffset="16646.452">20186 14678 814 0,'10'-8'413'0,"-6"5"-120"16,-1 0-17-16,-3 2-62 15,0 1-34-15,-1 0-54 16,-1 0-26-16,1 0-36 16,-6 11-9-16,3 13-15 15,-38 29-5-15,24-19-10 16,2-1-5-16,-2 4-7 15,1-1-3-15,-1-1-5 16,-2-1-1-16,2-2 0 0,-2-3 0 16,3-1-1-16,1 0 1 15,2 0-1-15,3-2 0 16,3-5 1-16,4-2-1 0,0-7-8 31,3-4-21-31,-5-8-56 16,1-4-40-16,5-12-331 15,2-5 309-15</inkml:trace>
  <inkml:trace contextRef="#ctx0" brushRef="#br0" timeOffset="16966.243">19715 14870 442 0,'-13'-3'310'0,"2"3"47"15,4 0-94-15,3-1-69 16,4 1-38-16,2-4-65 16,-2 2-21-16,0 1-31 15,8-1-1-15,18 1 11 16,27 3 2-16,-25 2-1 15,-1-2-3-15,-4-1-14 16,7 1-7-16,1-1-12 16,2 2-4-16,-1-3-2 15,-9 0 1-15,-4 0-2 16,2 3-47-16,-6-3 31 16</inkml:trace>
  <inkml:trace contextRef="#ctx0" brushRef="#br0" timeOffset="17363.003">20609 14636 553 0,'1'-3'380'0,"-3"3"29"16,-4 1-143-16,5-1-86 15,0 1-29-15,-11 26-26 16,-13 32-11-16,11-19-32 16,-3 5-18-16,2-3-25 15,0 1-9-15,-1-5-10 16,-1-5-2-16,0 1-5 15,1-3-2-15,-3-5-2 16,2-1-1-16,0-5-1 16,2 0 1-16,6-6 0 0,4-4 2 15,-1-6 4-15,3-5 0 16,-4-8-48-16,7-3-44 16,1-4-550-16,-1-2 438 0</inkml:trace>
  <inkml:trace contextRef="#ctx0" brushRef="#br0" timeOffset="17758.316">20506 14641 475 0,'-2'-4'346'0,"1"2"5"16,1 0-133-16,0 1-36 0,0 0-58 16,0-1-11-16,7 2-31 15,13 3-8-15,36 8-12 16,-22-2-5-16,6 0-6 15,7 1-7-15,5-2-9 16,-6-3-5-16,2-2-10 16,0-1-3-16,-4-4-5 15,2 1-1-15,-13-4 0 16,-6 2 1-16,-9-3-3 16,-3 2 1-16,-5-1-6 15,-3 0-36-15,-6 3-130 16,-1-2-88-16,-5 2 140 15</inkml:trace>
  <inkml:trace contextRef="#ctx0" brushRef="#br0" timeOffset="18122.373">20543 14922 533 0,'-2'2'340'16,"1"-3"-44"-16,0-2-76 15,1 2-28-15,0-1-29 0,0 2-7 16,0 0-12-16,0 0-10 15,3 3-29-15,11 4-12 16,33 20-15-16,-24-20-5 16,7 0-13-16,2-4-5 15,2-1-17-15,-5-2-8 16,-2 0-12-16,-4 0-4 16,-9-2-3-16,2 1 2 0,-7-2-5 15,-4-2 3-15,-5 3-8 16</inkml:trace>
  <inkml:trace contextRef="#ctx0" brushRef="#br0" timeOffset="21599.955">18619 17715 669 0,'0'-1'323'15,"-1"0"-139"-15,-1 1-26 16,1 0-54-1,0 0-20-15,1 0-13 0,0 0-11 16,0 0-17-16,0 0 0 16,0 4 4-16,0 3 3 15,0 6-1-15,0 0 2 16,-4 32-4-16,-1-24-2 16,-1 1-3-16,0 1-5 15,-2 1-7-15,1 0-5 16,1-3-6-16,-2 0-1 0,2-7-2 15,3-2 0-15,-1-6 0 16,3-4 4-16,2-5 2 16,0-3-1-16,-1 5-2 15,0 0-8-15,7-19-5 16,13-30-1-16,-12 24 0 16,1 3-1-16,-2 1-1 15,-1 2 0-15,-3 2 0 16,-3 2 0-16,-3 4 0 0,-2-1 0 15,-5 2-1-15,-1 2-1 16,-5 4-2-16,-2 3-1 16,-3 8-1-16,0 2-1 15,-3 5 1-15,4 2-1 0,-9 0 1 16,-2 4 0-16,7 4 0 16,-7 1 1-16,1 7 1 15,2 2-2-15,-4 3 1 16,7 4 0-16,6 2-1 15,4-1 0-15,8-5-1 16,1-4 1-16,6-9 1 16,3-5 1-16,8 0 1 15,5 0 0-15,12-6 2 16,2 1 0-16,14-5 1 0,-5-3 0 16,-4-3 0-16,8-3 0 15,-7-2 1-15,4-4-1 16,-1-1 1-16,-8-1 0 15,-7 1 0-15,-1 3 0 16,-8-2 0-16,1 3 0 16,-4-1 2-16,-1 2 6 0,-4 1-46 31,-2 0-40-31,-3 0 47 16</inkml:trace>
  <inkml:trace contextRef="#ctx0" brushRef="#br0" timeOffset="24640.304">19918 17805 412 0,'1'-3'270'0,"2"0"-7"15,-1 1-29-15,-2 1-64 16,0 0-26-16,0 0-31 15,0 0-12-15,0 0-22 16,0 0-8-16,0 0-10 16,0 1 1-1,0 0 4-15,0 0 0 0,0 0-7 16,3 22-8-16,-15 39-13 0,-3-28-3 16,-4 3-8-16,2 3-4 15,4 1-11-15,-6 0-3 31,6-1-2-31,-5-7-2 0,0-6 2 16,4-8-2-16,-4-4 1 16,6-4 1-16,3-3 1 15,0-1 1-15,7-4 2 16,-1-2 1-16,3-5-11 16,0 4-26-16,0 0-71 15,0-1-53-15,4-14-169 16,37-24 200-16</inkml:trace>
  <inkml:trace contextRef="#ctx0" brushRef="#br0" timeOffset="25001.758">20380 17732 893 0,'2'-3'412'0,"-2"1"-191"16,-1 4-30-16,0-2-38 15,0 0-27-15,0 0-20 16,0 0-14 0,-7 16-27-16,-19 29-8 15,21-23-10-15,-6 2-8 0,-3 4-13 16,0 3-6-16,-10 3-8 0,0 3-2 15,3-1-3-15,3-1-1 16,-1 2-1-16,2-4 1 16,1-8-1-16,0-1 0 15,5-10 1-15,1-3 0 0,3-4-4 16,1-3-14-16,3-4-67 16,-1 0-42-16,4-8-204 15,-1-1 206-15</inkml:trace>
  <inkml:trace contextRef="#ctx0" brushRef="#br0" timeOffset="25334.805">19941 17921 807 0,'-13'4'399'15,"4"0"-141"-15,1-3-32 0,6 2-85 16,2-3-32-16,7 1-35 16,-7-1-11-16,11 1 6 15,17 0-2-15,37 7-5 16,-30-6-6-16,-5 2-18 15,-1 1-7-15,-8-2-17 16,0 4-4-16,-9-2 0 16,-4-1 0-16,-1-4 10 15,-4-1 4-15,0-5-90 16,2-3 475-16,-4-5-329 16</inkml:trace>
  <inkml:trace contextRef="#ctx0" brushRef="#br0" timeOffset="25907.716">20726 17805 335 0,'10'-2'254'0,"-7"2"48"16,2-1-97-16,3-2-51 15,-2 3-31-15,4-3-29 16,-6 0-3-16,0 2 2 16,-4-1 2-16,-1 1 5 15,0-1 1-15,0 1-8 16,0 0-6-16,-4 1-15 15,-15 0-12-15,-32 9-20 0,27-1-7 16,-4 0-6-16,0 3-2 16,-3 1-7-16,4 3-2 15,-2 3-9-15,2 4-3 0,3 4-1 16,-2 1-3-16,7 3 0 16,-2-1 0-16,5 4 0 15,3 0 0-15,2-3 0 16,12-3 0-16,3-10 1 15,3-2 1-15,7-4-1 16,1-3 1-16,9 0 1 16,6-6-1-16,5 0 2 15,0-2 0-15,-4-2 0 16,-4 2 0-16,-3-3 1 16,-2 1-1-16,-3 2-1 0,-2-1 0 15,-4 2 1-15,0 1 10 16,-5 1-48-16,-2 1-46 15,-5 6 53-15</inkml:trace>
  <inkml:trace contextRef="#ctx0" brushRef="#br0" timeOffset="27018.783">20960 18146 179 0,'-2'5'159'0,"0"-1"48"15,2 3-23-15,-2-2-40 16,1 3-8-16,1 0-16 16,-1 1-9-16,1-2-15 0,-4 2-2 15,2-1 4-15,2 0 2 16,0 1 2-16,0-2-7 16,1-3-22-16,0 0-10 15,0-4-15-15,-1 0 0 16,0-1-3-16,0 0-1 31,3-10-11-31,11-12-6 0,33-24-5 16,-27 14 3-16,4-12 5 15,0-3 0-15,3-13-5 16,3 10-5-16,0 8-7 16,-3 4-4-16,-8 11-2 15,1 3-1-15,-10 7-3 16,-1 2 0-16,2 9-2 0,-6 3 1 15,3 4-2-15,-4 3 0 16,1 3-1-16,-2 2 1 16,-3 3 2-16,2 4 2 15,-5 5-1-15,4 5 0 16,-3 2 0-16,2 6-1 16,0 2 0-16,-4 2-1 15,4 4 1-15,-1-3 0 0,1-1 0 16,7-4 0-16,-5-6 0 15,4-6 0-15,-4-7 1 16,3-2 0-16,4-4 0 16,1-1 2-16,-6-7 3 15,-2-1 2-15,6-5 2 16,-1-2-2-16,5-3-2 16,1 1-1-16,-5-4-2 15,-1 0-1-15,4-4 0 16,0-8-2-16,4-2 2 15,0-3-1-15,-1 1-1 16,3 0 2-16,1-2-1 16,1 3 1-16,-4 1 0 15,1 0 0-15,0 3 5 16,-2 1 2-16,2-2 3 0,-1 6 0 0,-2 1-6 16,-2 4-3-16,-3 5-3 15,-3 1 16-15,-3 6 11 16,0-6 343-16,-4 12-268 15</inkml:trace>
  <inkml:trace contextRef="#ctx0" brushRef="#br0" timeOffset="28350.781">22319 17656 428 0,'-1'-2'242'0,"1"2"-26"16,1-1-33-16,-1 0-36 15,0 0-12-15,0 1-22 16,0 0-10-16,0 0-13 15,0 0 0-15,0 0 1 16,0 0-1-16,0 0-4 16,-1 0-10-16,-6 11-17 15,-5-2-6-15,-39 34-16 16,18-25-7-16,-4 2-11 16,-7 8-5-16,0 5-6 15,3 1-2-15,-1 9-3 0,4 4-1 16,4 7-1-16,8 3-1 15,7-8 1-15,4-5 0 16,6-11 1-16,-1-1-1 16,6-3 1-16,0 1 0 15,6-4 1-15,3-4 2 0,3-3-41 32,2-5-60-32,-1-3 63 15</inkml:trace>
  <inkml:trace contextRef="#ctx0" brushRef="#br0" timeOffset="30042.918">22346 17973 496 0,'1'-2'271'0,"-1"2"-46"15,0-1-41-15,0 1-45 0,0 0-14 16,0 0-22-16,0 0-4 15,0 0-9-15,-1 0 0 0,0 3-3 16,-5 12-6 0,-15 36-15-16,8-18-11 15,1 0-20-15,-3 0-9 16,1 0-12-16,-2-4-3 16,2 1-4-16,3 2-1 15,-4-5-1-15,6-3-1 0,2-4 0 16,-3-3 0-16,10-2-1 15,0-3 0-15,4-5 1 16,3-3 3-16,7-9 2 16,4-4 1-16,6-7 0 15,1-6-2-15,4-6-3 16,3-7-2-16,-2-4-9 16,3 1-1-16,-7-5-1 15,-3-1 1-15,-5 3 7 16,-5 5 0-16,-7 13 1 0,-3 9-1 15,-7 14-2-15,-2 3-3 16,-4 9-2-16,-3 5 0 16,1 16 3-16,-2-2 1 15,3 1 2-15,1-1 0 16,1-14 0-16,3 4 1 16,3 2 0-16,2 1 0 0,4-3 0 15,1 1 0-15,2-6 0 0,4-3 1 16,1-2 0-16,0-1-1 31,1-5 2-31,1 0 0 0,1-4 1 0,-1-1 0 16,1-5 1-16,1-4 1 15,4-6 0-15,2-5 1 16,3-6-1-16,-1-2-1 0,0-3-1 31,-4 3-1-31,0-3 0 16,-5-3 1-16,-6 0 0 15,1-2-1-15,-9 7 0 0,1 14-2 16,-2 8-6-16,-7 10-1 16,0 11-1-16,0 1 0 15,-1 9 4-15,3 0 2 16,4 4 1-16,-3-5 0 16,5-2 1-16,1-5 0 0,5-5 1 15,9 1 0-15,-2-1 0 16,9-3 1-16,-1-4 1 15,-1-3 1-15,7-5 2 16,-7-5 0-16,5-4 2 16,-1-5-2-16,0-6 0 15,-4-8-2-15,0-8 0 16,-3-4 0-16,-4-2 0 16,-2 9 0-16,-5 8-2 15,0 8-1-15,-8 12-1 16,-2 6-3-16,-7 6-2 15,-2 6 0-15,-7 6 0 16,1 5 1-16,-1 8 2 16,-2 4-1-16,5 11 6 15,-2 0 3-15,5-4 8 16,1-4 4-16,1-9-1 16,5-3-2-16,6 5-5 15,0 2-3-15,3-4-3 16,4 1 0-16,4-7 3 15,0-3 13-15,8-6-52 16,0-5 457-16,8-6-326 0</inkml:trace>
  <inkml:trace contextRef="#ctx0" brushRef="#br0" timeOffset="30965.25">23436 17975 293 0,'34'-5'237'16,"-25"4"22"-16,-2 1-44 16,-2-3-15-16,-2 3-13 15,1-1-5-15,-4 0-11 16,0 0-10-16,0 0-34 16,-1-1-17-16,-1 2-39 0,1 0-16 15,-10 0-20-15,-7 0-6 16,-32 4-11-16,26 1-5 15,-4 2-5-15,-3 4-2 16,1 6-4-16,1 2 0 31,7 8-2-31,4 5 0 0,-5-5-2 16,2 1 1-16,-2-6-2 16,4-4 1-16,7 3 0 15,-1 1 0-15,6-1 1 16,1 0 0-16,6-3 0 15,6 0 1-15,3-3 0 16,2-2 0-16,3-4 0 16,0-9 2-1,-8 0 1-15,2 1 2 0,22-8 1 16,2-6 0-16,3-12-1 16,-11-4-2-16,6-6-5 0,1-3-7 0,-2-11-7 15,-2-2-3-15,-7-2 2 16,-3 3 5-16,-10 20 6 15,-2 9 3-15,-6 18-4 32,-4 3-3-32,-6 11-1 0,-1 6-1 15,-2 10 6-15,-4 1 2 16,5 11 2-16,-2-2 0 16,3-7 1-16,2 4 1 15,7-14 0-15,0-1 0 16,4 0 0-16,2-1 1 15,5 3-1-15,3-4 0 0,3-4 2 16,3-2 0-16,1-4 2 16,0-5 1-16,-1-4 4 15,-3-5 18-15,1-6-54 16,3-2-20-16,5-6 31 16</inkml:trace>
  <inkml:trace contextRef="#ctx0" brushRef="#br0" timeOffset="31320.101">23924 17659 740 0,'1'-19'437'0,"0"7"-33"15,-1 0-104-15,-2 8-106 16,-2 4-40-16,-2 4-67 15,-1 5-23-15,-4 10-25 16,-3 4-5-16,-4 10 3 16,-2 5 1-16,-4 8-2 15,1 3-2-15,1 14-13 16,-1 3-5-16,5 7-6 16,-5-4 0-16,2-11-2 15,3-4 0-15,-4-14 1 0,1-2 1 16,4-8-1-16,1-6 0 15,7-11-2 1,6-6-5-16,3-9-38 16,1-9-15-16,7-10-48 15,7-8-55-15,6-11 106 16</inkml:trace>
  <inkml:trace contextRef="#ctx0" brushRef="#br0" timeOffset="31721.518">24151 17874 765 0,'1'1'395'16,"-2"3"-96"-16,-1 2-34 15,1-6-41-15,0 0-29 0,-26 12-47 16,-36 13-23-16,27-15-43 15,3 0-15-15,-5 1-23 16,1 1-11-16,-2 3-13 0,0 4-5 16,7 5-8-16,1 0-2 15,8 8-3-15,5-4-1 0,4-2-1 32,0 3 1-32,0-5-1 15,11 2 0-15,3 1 0 16,8-2 0-16,10-2 2 15,-1 0 0-15,7-4 1 0,8-1 1 16,8-2 18-16,4-2-32 16,-1-11-29-16,-4-4-41 15,-3-12-152-15,-2-4-25 16,5 1 146-16</inkml:trace>
  <inkml:trace contextRef="#ctx0" brushRef="#br0" timeOffset="32533.892">24310 18025 190 0,'-3'3'163'0,"3"3"22"15,-3 0-20-15,3 0-37 16,2-1-6-16,2 1 17 16,3 1-1-16,-1 2-6 15,2 2-4-15,1 2-11 16,1-7-6-16,3 6-19 16,4-3-9-16,2-5-19 15,4 4-10-15,1-9-15 16,0-4-6-16,3-6-9 15,4-10-2-15,1-5-4 16,-6-5-3-16,0-4 0 16,-8 7-1-16,-15 4-2 0,-1 2 0 15,-14 8-4-15,-7 4-2 16,-3 7-6-16,-5 5-1 16,-5 8-3-16,3 5 1 15,-5 8 0-15,-1 2 1 16,1 8 0-16,2 2 1 15,5 1-1-15,5 1 1 0,5-4 0 16,0-3 1-16,5 2 1 16,6-3 1-16,6 2 0 15,2-1 0-15,10-5 0 16,1 1 0-16,6-5 0 16,6-3 1-16,2-2 1 15,1-8 2-15,1-4 19 16,2-7-9-16,3-12-19 15,5-3 10-15</inkml:trace>
  <inkml:trace contextRef="#ctx0" brushRef="#br0" timeOffset="33037.833">25080 17966 948 0,'1'-3'491'15,"3"0"-135"-15,-1 1-181 16,-3 1-35-16,-1 1-51 16,-1 0-16-16,1 0-8 15,-21 2-8-15,-38 10-12 16,26-3-7-16,-1 1-17 16,-1 2-7-16,1 2-8 15,1-1-2-15,8 1-3 16,4 1-1-16,7 4-2 31,9-1-1-31,3-1-2 16,6-2 1-16,9-6 1 15,1 1 2-15,14-2 1 16,2 0 0-16,6 1 1 0,2 1 0 16,0 2 1-16,-2 3-2 15,-6 1 1-15,-4 2 0 16,-9 3-1-16,-9-4 0 15,-11 2 0-15,-8-2 2 16,-9-2 1-16,-2 1 1 0,-2-5 1 16,0 1 0-16,-4-4 1 15,0-3 0-15,-1-6 0 16,2-6-1-16,1-3 0 16,1-4 0-16,9 0-2 15,0-1-1-15,10 1-2 16,4 0-9-16,6 5-63 15,2 1-37-15,10 0 61 16</inkml:trace>
  <inkml:trace contextRef="#ctx0" brushRef="#br0" timeOffset="33454.462">25741 17771 974 0,'5'-22'475'16,"-3"6"-163"-16,2 8-89 15,-5 3-76-15,0 5-40 0,0 3-56 16,0-3-19-16,0 0-16 15,-2 12 4-15,-7 12 13 0,-17 31 4 16,12-17-5-16,0 5-4 16,-1 9-10-16,2 7-3 15,-5-3-6 1,-2-2 0-16,2-10-3 0,-4-7 1 16,7-5 0-16,-3-2 1 15,0-3-1-15,4-3 1 16,0-7 0-16,2-1 1 15,4-9 0-15,0-1-11 16,1-6-45-16,5-4-40 16,1-5-116-16,2-5-46 0,7-4 151 15</inkml:trace>
  <inkml:trace contextRef="#ctx0" brushRef="#br0" timeOffset="33684.686">25412 17941 618 0,'-7'1'413'0,"2"1"-9"15,3 2-171-15,3 2-35 32,3 0-58-32,6 2-19 0,8 0-26 15,7-2-15-15,14-5-29 16,2-1-13-16,8-2-17 15,-4-6-5-15,-5-2-5 16,-4-2 1-16,-7 0 22 16,1 2-31-16,-12-2 4 15</inkml:trace>
  <inkml:trace contextRef="#ctx0" brushRef="#br0" timeOffset="34621.189">26646 18024 322 0,'6'5'206'0,"1"2"-10"15,1 2-25-15,6-6-40 32,-7 0-5-32,0-3 20 0,-1-3 7 15,-5-4 9-15,1-1-1 16,-1-2-14-16,-4 0-14 15,-4-1-24-15,-3 0-11 16,-7 0-32-16,-1 2-15 16,-4 3-27-16,-2 3-9 15,0 4-11-15,-3 6-3 0,-8 9-1 16,2 4-2-16,0 6 0 16,2 5 0-1,8 0-1-15,3-2 0 0,3-3 0 16,4-2 1-16,5-2 0 15,2 1 0-15,5 2 1 16,2-2 0-16,4 0 1 16,3-1 0-16,4-7 0 15,-1-3 2-15,4-4 0 16,0-4 1-16,1-5 3 16,1-6 0-16,6-11 1 15,10-4-1-15,3-10-14 16,5-5-15-16,-2-8-21 15,-4-6-7-15,-3-5 11 16,-3 2 14-16,-7 10 19 16,-7 12 5-16,-11 15 1 15,-2 6-4-15,-6 13-7 16,-2 7 1-16,-9 13-4 0,-1 3 6 16,3 11 6-16,-4 6 0 15,12-1 3-15,-6 1 1 16,0-8 0-16,2-3 0 15,-4-2-1-15,6-1 1 0,0-5 0 16,5-1 1-16,2-7 0 16,1-4 0-16,5-6 9 15,0-1-15-15,7-8-46 16,1-3-46-16,4-10-219 16,8-3 207-16</inkml:trace>
  <inkml:trace contextRef="#ctx0" brushRef="#br0" timeOffset="34995.966">27152 17956 843 0,'5'-4'390'16,"-4"4"-171"-16,4 0-32 15,-10 1-24-15,4-1-8 16,0 0-6-16,0 0-5 0,-19 2-33 15,-22 41-16-15,14-24-20 32,-3 3-9-32,-4 7-21 15,-8-2-8-15,7-1-16 0,3-3-6 16,7-6-6-16,5 0-3 16,5 1-2-16,3-2-1 15,8 3-2-15,5-2 1 16,6 1-1-16,7-1 2 0,6-1 0 15,3-3 0-15,10-5 2 16,2-3 0 0,11-5 0-16,1-1-5 15,-5-4-22-15,-2-3-14 0,-13-1-22 16,-2 0-5-16,-5 3-10 16,-2 1-20-16,-5 5-115 15,-1 1-396-15,0 7 412 16</inkml:trace>
  <inkml:trace contextRef="#ctx0" brushRef="#br0" timeOffset="35484.022">27705 17978 630 0,'1'-9'356'15,"-1"5"-43"-15,2 1-56 16,1 4-70-16,-4-1-24 16,0 0-49-16,-3 15-4 15,-19 48-20-15,6-22-9 16,-5-6-16-16,2 4-13 15,-3-12-24-15,4-1-10 0,9 0-8 16,-3-3-3-16,2-4 0 16,7-3 0-16,-5-6 12 15,4-2-13-15,11-6-76 16,4-3-7-16,10-5 30 16</inkml:trace>
  <inkml:trace contextRef="#ctx0" brushRef="#br0" timeOffset="36465.052">28587 17670 740 0,'4'-4'351'0,"-4"5"-146"16,3 2-23-16,-3-3-60 16,-1 0-10-16,0 4-8 15,-5 15-10-15,-7 31-11 16,7-20-1-16,-5 6-6 16,-6 5-6-16,-4 11-15 15,-6 3-11-15,-7 10-17 16,2-4-7-16,-2-11-8 15,5-5-2-15,8-17-2 16,2 1-1-16,8-4-2 16,4-3 1-16,2-7 2 15,0-4 1-15,5-8-1 16,0-1 1-16,0-2 3 16,0-1 0-16,0 0 0 15,0 0-1-15,2-5-6 16,6-11-1-16,16-35 0 0,-11 28-1 15,-2-4 1-15,1-6-4 16,-6-11-8-16,-8-3-2 0,-3-2-3 16,-8 7 2-16,-3 19 4 15,0 7-1-15,-10 16-2 16,1 4-1-16,-5 10 3 16,-1 7 1-16,3 4 3 15,-1 4 2-15,3 6-1 16,3 4 0-16,3-6 0 15,2 1 1-15,1-7 1 16,-3-8 0-16,1 8 0 16,7-6 1-16,-1 0 0 15,7 0 0-15,3-5 0 16,3-1 0-16,10-2 2 16,-1-1 0-16,10-1 1 15,1-3 0-15,13-3 0 16,4-4 1-16,15-5 1 0,3-6-1 15,8-7 0-15,4 0 1 16,-7-1-2-16,-2 1 0 16,-9 1 0-16,-5 1 26 15,-18 1-48-15,-2 3-57 16,-12 7 58-16</inkml:trace>
  <inkml:trace contextRef="#ctx0" brushRef="#br0" timeOffset="37062.013">28998 17560 344 0,'2'-15'247'0,"4"9"31"0,2 0-64 16,3 5-50-16,10 8-16 15,-5 11-7-15,1 12-1 16,7 8-19-16,-2 5-8 16,9 4-29-16,3-1-13 15,-1 5-24-15,-5 0-9 0,-7 6-18 16,-6 10-3-16,-9-3-4 16,-5 1 0-16,-13-9 9 0,-8-8 9 15,-15-1 9-15,-11-3 1 16,-7 1-8-16,1-3-8 15,-5-11-8-15,5-7 17 16,9-18-48-16,3-11-23 16,17-17 27-16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0-11T15:44:10.761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context xml:id="ctx1">
      <inkml:inkSource xml:id="inkSrc32">
        <inkml:traceFormat>
          <inkml:channel name="X" type="integer" max="12372" units="cm"/>
          <inkml:channel name="Y" type="integer" max="6960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1" timeString="2019-10-11T15:45:25.039"/>
    </inkml:context>
  </inkml:definitions>
  <inkml:trace contextRef="#ctx0" brushRef="#br0">3971 6225 463 0,'-3'0'200'0,"1"0"-64"0,2 3-56 15,0-3 0-15,-1 0-9 16,0 0-17-16,1 0 0 0,0 0 19 16,0-1 6-16,0 0 1 15,0 0 4-15,0 0-5 16,0 0-7-16,-1 0-14 16,0 0-7-16,0 0-16 15,0 0-9 1,-14-8-11-16,-26-12-4 15,13 17-4-15,2-1 5 16,-11-1 10-16,-7-3 3 0,0 0 2 0,-3 4-4 16,-4 1-11-16,2 6-4 15,-7 2-4-15,3 4 1 16,-9 4 5-16,-9 1 7 16,-3 11 10-16,-9 3 3 15,7 16 0-15,3 6-2 16,-4 15-8-16,2 12-4 15,-1 11-5-15,3 4-2 0,6 14-4 16,7 3 1-16,6 8-1 16,5 5-1-16,19 1-1 15,3-1 1-15,16-7-3 16,11-4 1-16,7-9-1 16,12 0 0-16,12-9 1 31,6-6-1-31,14-11 0 0,7-12 1 15,22-9-1-15,-1-3 1 16,16-17 1-16,4-6 0 16,3-19 3-16,16-8 0 15,-5-19 5-15,1-14 14 16,5-21 11-16,-2-12 0 0,7-19 2 16,4-13-10-16,2-20-9 15,-4-11-2-15,-7-22-2 16,-10-8-3-16,-19-3-3 15,-12-4 0-15,-21 13 0 16,-14 5 1-16,-29 12 6 16,-16 11 13-16,-30 19 20 15,-13 13 4-15,-17 27 2 16,-8 12-11-16,-24 22-18 16,-7 9-7-16,-18 17-8 15,-3 12-4-15,-4 15-4 0,2 8-2 16,-3 11-1-16,8 3-2 15,-2 9 0-15,1 3-1 16,50-11-2 0,35-23-1-16,1 1-7 0,-96 66-42 15,34-7 387-15,23-3-262 0</inkml:trace>
  <inkml:trace contextRef="#ctx0" brushRef="#br0" timeOffset="17431.37">5954 8052 332 0,'0'-1'190'0,"0"-1"-31"16,0 1-63-16,0 0-10 0,0 0-13 16,0 0-6-16,0 0-1 15,0 0-3-15,1 0 2 16,2-1 3-1,-2 1-1-15,1-1 4 0,0 1 10 16,-2 0 13-16,1 0 15 16,-1 0-5-16,0 0-25 0,0 0-22 15,0 0-31-15,0 0-6 16,1-5-9-16,0-1-3 16,-1 0 6-16,-1 0 3 15,-3 0 4-15,2 1 0 16,-16-5-10-16,-25-3-3 15,18 21-5-15,5 1-2 32,10-3 0-32,1-1 1 0,-30 17 1 15,0 0-1-15,6 3 0 16,11-6-1-16,5 0-1 16,-1 1 0-16,5 1-1 0,4 2 0 15,1 3 0-15,1 0 0 16,2 2 0-16,3-1 1 15,2-3 0-15,2-3-1 16,5-4 0-16,-1 1 0 16,6-6 0-16,2 2 1 0,3-9 0 15,2-2 0-15,8 0 3 16,-1-10 2-16,-1-10 2 16,2-1 1-16,-10-14-1 15,4-1 0-15,5-2-2 16,0-3-1-16,0 2-1 15,-3 2 0-15,-9 3 0 16,-2 3 2-16,-9 4 1 16,-3-2-1-16,-1 10 0 0,-4 3-2 15,-1 8 3-15,-1 6-2 16,0 7-1-16,-5-1 0 16,3 10-3-16,2 0 0 15,1 6 0-15,6 3 1 16,1 1 0-16,0 3-1 15,2 0 1-15,-3 3 0 0,4 0-1 16,1-3 1-16,0-1-1 16,2-3 1-16,-3-5-1 15,-1-1 0-15,3-6 1 16,-3-6-1-16,0 1 0 31,-1-7 0-31,2-1 4 16,-2-6-15-16,-2 5-102 15,1-7-101-15,7-22 125 16</inkml:trace>
  <inkml:trace contextRef="#ctx0" brushRef="#br0" timeOffset="17935.977">6527 7931 582 0,'-2'1'374'16,"4"1"-47"-16,-6 2-72 15,3-4-40-15,0 0-54 16,0 0-23-16,-10 3-28 16,-5 1-11-16,-34 10-20 15,28-7-5-15,-4 1-20 16,-1 1-8-16,-1-2-14 15,-1-1-6-15,8 5-14 16,-1 0-3-16,1 6-5 0,-1 2-3 16,-4-1 0-16,4 1 0 15,2-1-1-15,6 0-1 16,7 1 0-16,0 1-1 16,7-1 0-16,3 0 0 15,6-1 0-15,4 0-1 16,1-5 1-16,6 0 0 15,3-5 1-15,2 2 1 0,-1-5 0 16,-1 1 0-16,-2-5-1 16,-1-6 1-16,5-1 0 15,4-7 2-15,-2-5 0 16,1 3 0-16,0-3-3 16,-6 3-1-16,-4 3-22 15,-1 1-27-15,-5 3-77 16,-2 1-65-16,-2 5-182 15,0 2 234-15</inkml:trace>
  <inkml:trace contextRef="#ctx0" brushRef="#br0" timeOffset="18271.141">6681 7961 1032 0,'-7'9'470'0,"1"6"-214"32,-2 5-32-32,-3 3-83 0,2 3-25 15,2-2-39-15,1 4-17 16,4 0-18-16,1-2-11 15,2 0-14-15,0-2-3 16,-1-7-8-16,1-1-1 16,1-3-1-16,1-3-1 15,-2-2-2-15,0-5 0 0,0-7-12 16,2-5-29-16,5-7-111 16,1-4 132-16,-2-10-25 15</inkml:trace>
  <inkml:trace contextRef="#ctx0" brushRef="#br0" timeOffset="18963.835">7140 7859 588 0,'15'-7'355'0,"4"0"-20"0,-9-4-70 15,3 3-63-15,-3-2-34 16,-7 3-41-16,8 3-17 16,-8 1-32-16,3 4-17 15,-4-1-29-15,-3 0-9 16,1 0-12-16,0 0-2 16,0 14 1-16,2 15 1 0,-3 33 4 15,2-26 4-15,1 0 6 16,-4 0 2-16,5-3-1 15,-3-1-1-15,-3-1-8 0,4 0-3 16,-3-1-6-16,3-1-3 16,0-7 0-16,2-5-1 15,0-7 3-15,-3-5 0 16,0-1 0-16,-2-3 0 0,1-1 2 16,0-1 2-16,1 0-1 31,0 0 0-31,0-1-5 15,1-4-2-15,-2-15-1 16,-11-29-1-16,3 24-1 16,2-1-1-16,-8-1-7 15,-2 0-5-15,-9 1-8 16,-7 1-1-16,3 10 2 16,0 4 3-16,1 11 5 0,-3 6 2 15,1 5 3-15,0 6 4 16,3 4 1-16,4 1 2 15,5 4-1-15,4 0 0 16,1 2 0-16,5 3 1 0,9 0 0 16,-2-1 0-16,13-2 2 15,1 4 0-15,7-7 2 16,3-3 1-16,4-8 3 16,6-1 2-16,1-8 3 15,4-2 0-15,-1-4-2 16,0-9-1-16,0-4-4 15,-4-1-2-15,-1-2 2 16,-6 1 5-16,-11-2-23 16,4 2 12-16</inkml:trace>
  <inkml:trace contextRef="#ctx0" brushRef="#br0" timeOffset="20372.628">10747 7838 374 0,'8'-21'270'0,"0"5"26"15,-1-1-43-15,-2 9-57 16,-5-1-24-16,-3 6-43 15,-1 2-21-15,-3 2-42 16,2 6-19-16,-2 2-18 16,-1 4-3-1,4 7-6-15,-7 0-2 16,11 11-2-16,0 2-1 16,-5 7-2-16,8 3 1 15,-10 0 2-15,1-1 1 16,1 4-2-16,-3 0-2 15,1 1-4-15,3 0-3 0,-1-5-1 16,1-4-2-16,2-10 0 16,-5 0 2-16,5-11 0 15,-2-6 0-15,0-4 2 16,5-4 6-16,2-5 2 16,-1-4 0-16,-2 5-4 15,0 0-6-15,5-13-5 16,3-10 0-16,16-34-1 15,-5 27-1-15,8-8 1 0,7-1-1 0,1 2 2 16,-4-1 0-16,-3 10-1 16,3 6 0-16,-5 9-2 15,1 7-1-15,-4 10-2 16,-3 4 0-16,-3 9 1 16,-5 4 3-1,-8 7 2-15,0 3 2 16,-3 4 1-16,-4-1 0 15,-3 2-1-15,-5-4 2 16,-6-2-1-16,1-2 1 16,-2-8-1-16,0-1 12 15,-5-8 13-15,0 0 2 16,-3-9 8-16,0 1-11 16,-1-2-9-16,-2-8-3 0,0-1-6 15,-5-6-2-15,6-2-4 16,7 2 0-16,6 1-3 15,4-1-1-15,6 1-3 16,-4-1-3-16,6 3-9 0,5 5-21 16,6 3-84-16,-2 0-50 15,2 0-174-15,11 1 208 16</inkml:trace>
  <inkml:trace contextRef="#ctx0" brushRef="#br0" timeOffset="21809.102">11543 8147 892 0,'10'-4'439'0,"-10"-2"-157"16,0 2-20-16,-9-2-73 15,-2 4-37-15,-5-1-50 16,-1-1-14-16,-5 3-24 0,-3-3-11 16,2 3-17-16,-3 1-7 15,5 2-12-15,-1 4-4 16,-2 3-8-16,2 5-1 16,-5 3-3-16,2 4 0 15,5 2-1-15,1 0 0 16,7 0-1-16,1 1 0 0,9 1-1 15,2 0 1-15,0-3 0 16,7-3-1-16,-3-7 1 16,5 0-1-16,6-2 1 15,0-1-1-15,5-4 1 32,-1-4 0-32,4-1 0 0,0-5 1 15,-1-7 0-15,1 0 2 16,-1-13 1-16,1-4 0 15,2-3 0-15,0-6-1 16,-2 1 0-16,-7-2 0 16,-4 3 0-16,-3 8-1 15,-4 10-1-15,0 6 0 16,-6 8-1-16,0 4-2 16,-4 7 0-16,-3 4 0 15,0 8 1-15,-6 2 1 16,2 5 1-16,2 2 0 15,0 3 0-15,7 0 0 0,-2-4 1 16,5 2-1-16,3-7 0 16,1-2 0-16,8-7-1 15,0 2 0-15,8-4 0 16,-2-1 0-16,4-3 0 16,0-6 0-16,3-4 1 15,-1-6 0-15,7-4 0 16,2-2 0-16,1-9 1 15,3-3 0-15,-4-5 1 16,-2-7 1-16,0 0 1 0,1 2 0 0,0 2-1 16,2 8-1-16,-6 10 0 15,-2 5-1-15,-5 10-1 16,1 3 0-16,-4 8-2 16,-8 5 1-16,-8 6 1 15,-2 2 1-15,-6 8 2 16,6 3-1-16,0-3 0 15,-3 1 0-15,-3 1 1 16,-6-6 0-16,-3 3 0 16,2-5 1-16,-10-10 2 15,-3-1 1-15,-8-12 1 16,-7 2 1-16,7-5-1 16,3-1-1-16,0-5-1 15,5-1-2-15,-1-7-2 0,0 3-1 16,12-3-1-16,4-3 0 15,-1 8-1-15,6-2 0 16,-1 4-1-16,-1 0-1 16,8 5-3-16,1 0-1 0,3 4 0 15,3 3 1-15,6 1 3 16,-4 3 1-16,10 4 2 16,0-1-2-16,3 3 1 15,6-3 0-15,-8-2 0 16,9 1 1-16,5 0-1 31,2 2 1-31,13-2 0 16,-4-4 1-16,4 2 0 0,-4-7 1 15,2-4 2-15,4 0 0 16,-4-10 2-16,3 2 0 16,-6-6-2-16,-5-5 1 15,-2-1-1-15,-5-6 0 16,-8-3 1-16,-2-1 0 0,-14-7 0 15,-4 1-1-15,-6-1 0 16,-5 2-3-16,-3 9-1 16,-2 6 0-16,-5 9-2 15,4 8-1-15,-4 7 0 16,-1 1 1-16,-3 9 1 16,2 1 0-16,-2 6 1 15,-1 6 2-15,3 6 1 16,-1 2 2-16,5 5 4 15,4 1-1-15,7 8 2 16,3-5 1-16,8-1 6 16,7-1 2-16,5-11 3 15,-2 2-1-15,11-7-5 0,1-8-2 16,6-4-2-16,7-2-3 16,-2-8-2-16,-6 0-1 15,-7-8-3-15,-10-2 17 16,-3-5-42-16,3-2-6 0,-7-7 19 15</inkml:trace>
  <inkml:trace contextRef="#ctx0" brushRef="#br0" timeOffset="25349.515">5747 10028 287 0,'4'-3'253'0,"-2"1"73"0,-1-2-59 16,2 0-75-16,-1 0-38 15,-2 3-56-15,0-1-14 16,4-2-26-16,-2 2-8 16,-2 1-1-16,7-5 0 15,-4 4-2-15,-3 1 0 16,4-1-15-16,-4 1-6 0,0 0-9 15,0 1-3-15,0 0 1 32,8 20 0-32,3 47-2 0,-13-25 0 0,-10 3 0 15,-2 0 1-15,4-5 0 32,-4 2-1-32,7-6-3 0,1-1-2 15,-4-4-2-15,3-3-2 16,-5-2-1-16,3 0 1 0,3-7-1 15,4-1 1-15,1-7-1 16,-1-6-1-16,2-4 11 16,0-3 2-16,0 1 1 15,0 0 2-15,4-11-12 0,4-10-2 16,18-31-2-16,-14 25 0 16,2-3 0-16,1-3-1 0,6-2 0 15,-5-1 1-15,2 3 0 31,-2 0-2-31,-1 9 6 0,1 4 2 16,3 10 1 0,-1 11 1-16,0 7-7 15,-1 10-1-15,-1 7 0 16,-2 2 0-16,-2 3 3 16,-2-3-2-16,-4 1 0 15,1 1 0-15,-4 1 0 16,-2-2 0-16,-3-1 0 15,-3-1 2-15,-5-3 1 16,0-1-1-16,-8-2 4 0,-1-3 1 16,-3-6 12-16,-2-1 4 0,0-5 5 15,-2-3-1-15,0-2-13 16,-6-5-3-16,1-5-8 16,-2-1-1-1,-1-6-2-15,8 2-2 16,6-2-3-16,7 3-3 0,5 2-1 15,6 2-13-15,3 0-52 16,3 0-47-16,8 4-155 16,3 1-269-16,7 6 357 15</inkml:trace>
  <inkml:trace contextRef="#ctx0" brushRef="#br0" timeOffset="26836.397">6527 10271 890 0,'0'-2'420'0,"-4"-2"-165"15,1 1-27-15,2 2-56 16,0 0-28-16,0 0-36 16,0 0-14-16,-10-2-23 15,-4-2-10-15,-28-8-15 16,23 12-6-16,1 1-12 16,2 5-6-16,-3 2-11 15,-1 4-3-15,1 1-6 16,1 5 1-16,7 1-3 15,1 1 0-15,-1 1 0 16,2-2 0-16,-5 4 0 16,3-1-1-16,6 0 0 0,-2-2 0 15,8-1 0-15,5 1-1 16,-2-5 1-16,7 0-1 16,2-3 1-16,-5-3-2 15,6-1 0-15,-1-1 1 16,-1-3 0-16,3-1 1 15,-1-5 1-15,5-2-1 16,1-6 1-16,3-5 0 16,2-3 0-1,-2-4 0-15,0-6 1 0,1 0 0 16,-1-2 1-16,-6-2 1 16,-7 5-1-16,-1-2 1 15,-10 8-2-15,4 6 1 0,0 4-2 16,-3 8 0-16,1 8-1 15,-2 2-1-15,1-6 0 16,0 1 1-16,-7 18 1 16,-13 28-1-16,14-23 1 15,1 1 0-15,2-1 0 16,0 0 0-16,3-3 0 16,1 0-1-16,5-1 0 15,1 1 0-15,5-3 0 0,0-3 1 16,0-6-1-16,1 0 0 15,1-7 0-15,2-2 0 0,5-3 1 16,1-7 0-16,6-6 0 31,2-5-1-31,4-5 0 16,-4-3 1-16,-2-5 0 16,-1 2 0-16,-1 1 2 15,3 0 0-15,-3 7 1 16,-1 0 0-16,-5 7-1 15,-2 3 1-15,0 9-3 16,-5 5 0-16,-1 3 0 0,-2 7 0 16,-2 3 0-16,-2 3 0 15,-5 5 0-15,1 4 1 16,-2 2 0-16,-4-1 0 16,1 2 0-16,-3-4 0 15,-3 2 1-15,-1-2 0 16,-6-3 1-16,1-2 2 0,-5-3 2 15,-5-5 2-15,2-5-1 16,-2-3-1-16,-1-5-2 16,6-4-2-16,-8-8 0 15,0-2-2-15,3-5-1 16,0 4 0-16,8-2-1 16,4 4-1-16,8 3 0 15,0 1 0-15,6 6-1 0,-1 1-1 16,0 3-3-16,1 1 1 15,0 0 0-15,0 0 1 16,0 0 3-16,2 4 1 16,9 8 0-16,32 30 1 0,-26-26-1 15,3 1 1-15,2-3-1 16,1-2 1-16,2-3 0 16,4-3 0-16,7-6 0 15,4-2 0-15,6-7 1 16,-3-3-1-16,-3-4 2 15,2-4 0-15,-3-3 0 16,9 0 1-16,-10-3-1 16,0 0 2-16,-10-2 1 15,-10 0 0-15,-1-1 0 0,-9 0 0 16,-9-3-2-16,-1 7 0 31,-7 5-3-31,-1 9-1 16,-6 13-2-16,-4 5 0 0,-6 12 1 15,-9-3 2-15,7 8 4 16,-1 1 3-16,5 1 6 16,9 4 4-16,4 0 2 15,3-2 0-15,8 2-2 16,3-3-4-16,12 1-4 16,0-4-1-16,10-2-2 15,4-5 1-15,2-6-1 16,1-4-1-16,-7-7 0 15,0-2-2-15,-9-6 3 16,-4-4 2-16,4-5 316 0,-4-4-241 16</inkml:trace>
  <inkml:trace contextRef="#ctx0" brushRef="#br0" timeOffset="28401.552">10820 10469 447 0,'-3'-6'330'0,"3"-2"61"16,-2 3-120-16,-2 0-77 31,0 2-30-31,-3 0-32 16,3-3-10-16,-4 1-24 0,0-1-8 16,-3 0-11-16,-3-1-10 15,-6 0-9-15,2 0-5 16,-3 0-13-16,0 2-6 0,0 4-13 15,-4 1-4-15,-5 3-7 16,-4 4-4 0,0 1-5-16,0 5 0 0,4 0-3 15,2 2 1-15,6 4-1 16,6 1-1-16,2 3 0 16,5 1-1-16,3 2 0 15,3-2 0-15,6-1-1 16,4 1 0-16,2-7 1 15,1-2 0-15,4-3 1 0,2-4 0 16,7 3 0-16,1 0 0 16,1-9 1-16,0 1 0 15,-2-10 0-15,1 1 3 16,-6-10 1-16,4-5 0 16,2-7 0-16,-10-4 0 15,11-4-1-15,-12-2 0 16,-3-3 0-16,3 2-1 15,-9 9 0-15,5 5-1 0,-9 10-1 16,3 5 0-16,-6 4-2 16,-3 5-1-16,2 6 0 15,-4 0 0-15,5 7 2 16,-6 1 0-16,5 3 0 16,0-1 0-16,-5 5 1 15,11 3-1 1,-2 2 0-16,-2 2 1 15,4 0-1-15,-5 2 1 16,0-5-1-16,9 5 1 16,-3-2-1-16,6-3 0 15,1-3-1-15,-8-9 1 0,5-7-2 16,-4-2 7-16,6-4-34 16,3-3-32-16,6-11-104 15,3-4 97-15</inkml:trace>
  <inkml:trace contextRef="#ctx0" brushRef="#br0" timeOffset="28915.448">11231 10359 765 0,'5'0'458'0,"-2"4"-105"15,-1 2-79 1,-2-1-39-16,-1 2-74 0,-4-5-20 0,1 1-35 15,-4-2-12-15,-1 2-24 16,-4-1-10-16,0 0-16 16,0-2-11-16,0 2-12 15,-5 0-3-15,2 3-9 0,-8-1-1 16,-5 3-5-16,3 1-2 31,-6 4-1-31,2 2 0 0,7 4 0 16,-3 2 0-16,9 1-1 15,1 3 0-15,6 0-2 16,1 0 1-16,7 0 0 16,3 0 0-16,4-3 0 15,4-1 0-15,7-4-2 16,5-3 1-16,8 0 0 0,3-5 1 16,6-4 2-16,-1 0-1 15,1-7 1 1,-8 0 0-16,-4-1 1 15,-2-2 1-15,-2 1 0 16,2 2 0-16,-7-4 0 16,-1 3-1-16,-6 0-1 15,-1-3 0-15,-3 5 0 16,-1-3-1-16,-3 0 1 0,-1 4-23 16,-1-4-38-16,0 4-29 15,-1 0-93-15,1 0-46 0,0 0 144 16</inkml:trace>
  <inkml:trace contextRef="#ctx0" brushRef="#br0" timeOffset="29247.948">11471 10370 1095 0,'7'-8'510'0,"-3"5"-248"15,-3 3-44-15,-2 8-91 16,-2 5-36-16,-5 6-18 0,1 7-8 16,-4 4-16-16,0 0-6 15,4 4-12-15,-1 0-7 16,3-3-10-16,1-1-3 15,2-5-5-15,-1-6-1 0,3-7-2 16,0-1 0-16,0-9-3 16,2 3 1-16,2-5-20 15,-4-1-31-15,0 0-89 16,9-18-372-16,12-50 352 16</inkml:trace>
  <inkml:trace contextRef="#ctx0" brushRef="#br0" timeOffset="29900.071">12069 9982 851 0,'18'-9'455'0,"-9"6"-93"15,-6 1-82-15,6 4-90 16,-9 4-53-16,1 11-64 15,9 9-11-15,-10 18-7 16,1 4-5-16,-1 7-11 16,-5 1-3-16,-1-5-3 15,3 1-3-15,-4-4-6 16,-3-2-3-16,-3-1-6 16,1-2-3-16,2-3-4 15,-1-1 0-15,9-10-4 16,-3-7 2-16,-1-7-1 0,6-6 1 15,1-10 6-15,4 0-2 16,5-16-2-16,-5-2-1 16,-5-9-8-16,6-1-2 15,-3-2-2-15,3 3-1 16,4 1-1-16,-10 2 0 16,-3 2 3-16,-11 4 0 0,-8 1 1 15,-6 3 0-15,-11 4 0 16,1 4 0-16,-6 5 1 15,3 4 0-15,1 7 1 0,-1-1 1 16,4 7-1-16,-2-3 1 16,11 3 0-16,4 4 0 0,6 3-1 15,6 2 1-15,-2 4-1 16,11 0 0-16,0-1 1 16,5 0 1-16,9 0 2 15,1 2 0-15,14-7 3 16,2 0 2-16,12-10 7 15,3-5 1-15,6-3 0 32,3-4-1-32,3-3-6 15,0-6-2-15,-2-4-2 16,-7-6-1-16,-13-3-1 16,-4-1 12-16,-8-2-35 15,-2 3-11-15,-3 5 22 0</inkml:trace>
  <inkml:trace contextRef="#ctx0" brushRef="#br0" timeOffset="34176.706">5898 12286 597 0,'-2'-4'311'0,"4"3"-80"16,-2-2-24-16,0 2-68 15,0 1-30-15,0 0-47 16,0 0-17-16,0 0-15 16,0 0 5-16,-1 0 7 0,0 6-1 15,-3 12 0-15,-2 36-4 31,5-22-5-31,-2 5-3 16,3 7-8-16,0-3-2 16,-4 2-7-16,3 0-4 0,-3-8-2 15,-1 2-2-15,5-4-1 16,-3-6-1-16,4-1 0 16,1-5 1-16,-4-6-1 15,1-1 2-15,-1-9 4 16,-4-2 8-16,3-6 3 15,2 2-2-15,0 0-4 0,0-6-9 16,1-15-7-16,2-31 0 16,7 19-5-16,1 0 0 15,4-1 0-15,7 1 0 16,-7-2 5-16,3 4 0 16,-2 1 3-16,0 1 3 15,3 10 0-15,0 6-1 16,-1 10-1-16,-4 4-2 0,2 13-1 15,-1 3 0-15,2 6 2 16,3 9 2-16,-7-4 5 16,-2 6-1-16,-2 0 2 15,-5-4-1-15,-1 5-2 16,-3-5 2-16,-5-2-1 16,-6-2-1-16,-6-5 3 15,-2-1 1-15,-5-4 3 16,0-1 2-16,-2-3 2 15,-4-4 0-15,-2-4-1 0,3-3-2 16,3-3-4-16,6-2-2 16,5-3-3-16,0-3 0 0,0-1-3 15,1-5-2-15,6-1-5 16,7-2-4-16,4-3-30 16,7 1-35-16,1 2-92 15,4 2-103-15,11 1 168 31</inkml:trace>
  <inkml:trace contextRef="#ctx0" brushRef="#br0" timeOffset="35592.638">6727 12463 815 0,'2'-6'394'0,"0"-1"-124"16,-2 2-41-16,-6-1-38 15,-4 3-31-15,-11-2-46 16,1 0-15-16,-3 5-22 15,-1 0-10-15,-1 6-17 16,-6-1-8-16,4 7-13 16,0-2-6-16,-1 10-8 15,4 3-4-15,-3-2-5 16,4 3-3-16,4-1-2 0,4 1-1 16,4 2 0-16,2 0 0 15,3 0-1-15,3-3-1 16,8-3-1-16,1-1 0 15,5-7-1-15,-1-1 0 0,2-3 1 16,1-3 0-16,6-3 1 16,2-3 1-16,0-5 1 15,-1-6 0-15,1-8 0 32,-1-4 0-32,3-7-2 0,-1-5 1 15,0-1 1-15,-4-3 0 16,-5-1 0-16,-3 3 0 0,-6 11 1 15,-3 6 1-15,-2 16-2 16,-4 4 0 0,-2 13-2-16,-2 4 0 0,-3 7 2 15,0 1 0-15,2 0 1 16,2 6 1-16,4-3-2 16,4 3 1-16,0-5-1 15,3-6 0-15,4 3-1 16,1-3 0-16,4-1 0 15,0-2 0-15,2-4 0 16,-1-1 1-16,3-4 0 0,1-3 0 16,1-5 0-16,2-4 2 15,-6-10-1-15,8-4-1 16,-1-8 0-16,2-3-1 16,4-5 0-16,-5-3 1 0,8 1 0 15,-4 1 0-15,4 9 2 16,-2 2 1-16,-5 8 0 15,0 5 1-15,-7 7-2 16,1 9-2-16,-4 8 1 16,-2 6-1-16,-3 8 3 15,-2-3-1-15,-5 6 2 16,2-2-3-16,-5 0 1 16,1 5 0-16,-6-5-1 15,-3 1 3-15,-4-5 0 16,-5-5 1-16,-3-5 2 15,-3-4 0-15,-4-6 0 0,0-3-1 16,1-3 1-16,0-2-1 0,4-9-2 16,2-1-1-16,3-4-3 15,6-1-1-15,4 3-1 16,-3 2 0-16,5 5 1 16,1 5 1-16,1 2-1 15,4 3-1-15,2 3-3 16,-2-3-1-16,0 0-1 15,1 0 1-15,0 0 3 16,2 5 0-16,5 7 0 16,2 2 2-16,34 26-2 15,-22-27 2-15,5-2-1 16,1-1 0-16,10-4 2 16,-2-1-1-16,2-2 1 15,2-3 2 1,3-1-1-16,-1-5 1 15,5-3 2-15,-1-2 1 16,-7-6 2-16,-2 0-1 0,-5-5-1 16,-3-1-1-16,-2-6 0 15,-6 1 2-15,-9-6 0 0,-4-2-1 32,-4-2-1-32,-2-1 0 0,-7 6-2 15,0 7-2-15,-6 11 0 16,-1 5-2-16,-7 10 0 15,2 4 0-15,-3 11 2 16,0 4 0-16,5 3 1 16,-3 8 1-16,9 0-1 15,2 6 3-15,7 5 5 16,0-4 4-16,7 0 6 16,-2-4-1-16,3-1-1 0,6-6-3 0,-2-4-4 15,6 1-1-15,1-8-4 16,1-1 0-16,5-10 0 15,1-3 3-15,3-6 51 16,-3-5 266-16,-2-3-230 16</inkml:trace>
  <inkml:trace contextRef="#ctx0" brushRef="#br0" timeOffset="37582.015">12591 12578 406 0,'2'-4'281'0,"0"1"-11"16,2 1-68-16,-4 1-34 15,0-1-40-15,0 1-14 0,0 0-21 16,0 0-4-16,0 0 7 15,0 0 3-15,0 0-3 16,0 0-4-16,0 0-26 16,0 0-11-16,-2-1-7 15,1 1-3-15,0-1-4 16,-18-9-4-16,-32-11-16 16,22 20-6-16,-1 7-12 15,-3 1-2-15,-3 8-1 16,1 1 0-16,4 3 0 15,4 5 0-15,5-2 0 16,3 1 0-16,6-4-1 16,2-1-1-16,8 3-1 15,2 3 0-15,3-1 0 16,4-1 0-16,4 0 0 0,2-1 0 16,3-4 1-16,2-1 1 31,4-8 1-31,0-3 0 0,4-7 2 15,-1-3 2-15,5-11 1 16,3-2 0-16,-3-9 0 16,1-2 0-16,-2-3-1 15,-5 0 1-15,-5-3-1 16,1-1 0-16,-12 2 0 0,0 2-2 16,-6 7-1-16,-4 11-1 15,1 9-3-15,-2 3-2 16,1 13-1-16,-8 0 2 0,2 9 2 15,-2 2 1-15,3 3 1 16,3 3-1-16,1 3 1 31,-2-1 0-31,0-4 0 16,6 3-1-16,3-6 0 0,2-2 0 0,-2 0-2 16,1-2 1-16,-1-4-2 15,1-2 0-15,8-4-20 16,-2-4-24-16,-4-4-73 0,-2-2-54 15,4-9-289-15,-1-3 304 16</inkml:trace>
  <inkml:trace contextRef="#ctx0" brushRef="#br0" timeOffset="38070.869">13169 12466 669 0,'0'2'423'16,"-3"0"-45"-16,2 4-151 15,0-6-27-15,0 0-63 32,-1 0-15-32,1 0-25 15,0 1-11-15,-6 2-19 16,-12 7-7-16,-27 9-9 15,27-10-5-15,-6-1-15 16,-2 1-7-16,-2 4-10 16,-4-2-3-16,3 6-5 15,1 2-2-15,-2-1-1 0,10 4-2 0,4-2-1 0,5 1 0 32,10 1-1-32,-3-1-1 15,6-1 0-15,3-1 0 16,5 0 1-16,3-2-1 15,8-3 0-15,2 0 2 0,6-6 0 0,5 0 0 16,0-1 1-16,-2-4 0 0,-2 0 1 31,-1-3 0-31,-7-3-1 16,4 1 1-16,-4-4-1 16,-4 2 0-16,-3-2 0 15,-1 3-1-15,-3-1-2 16,0 0 2-16,0 0-40 15,-6 0-26-15,3 1-99 16,-1 0-75-16,1 2 152 16</inkml:trace>
  <inkml:trace contextRef="#ctx0" brushRef="#br0" timeOffset="38419.189">13397 12588 1116 0,'-3'-4'528'0,"-4"2"-230"16,3 0-52-16,0 6-99 15,1 8-40-15,1 2-38 16,-1 4-13-16,0 0-18 15,1-2-5-15,0 4-11 16,2 0-2-16,0 0-7 16,0 3-2-16,3-3-5 15,-2 0-2-15,3-1-1 0,-2-4-2 16,0-2 0-16,0-2-1 16,0-4-2-16,2-2-29 15,0-9-83-15,3-4-45 16,6-11 85-16</inkml:trace>
  <inkml:trace contextRef="#ctx0" brushRef="#br0" timeOffset="39035.966">14086 12203 1276 0,'2'-3'563'0,"-2"3"-319"16,1 5-53-16,-1-5-87 16,-1 0-27-16,0 25-6 0,-8 34-15 15,0-15-25-15,5 4-6 16,6 9-8-16,-2-1 1 16,-3-2-3-16,-1-5-2 15,-3-10-4-15,7-1-1 16,6-9-3-16,1-1 0 15,-5-8 0-15,-4-3-1 16,2-8 1-16,-6-3 1 16,5-5 4-16,1-3-1 0,0-6-1 15,5-2-2-15,-4-7-6 16,3 4-1-16,-8-2-1 31,2 0-1-31,-2 4 2 16,-2-1 1-16,0 3-1 15,-18-4-1-15,-4-1 0 0,-6 0 0 16,-12 1 0-16,4 3 0 16,-5 1 2-16,3 4 0 15,5 4-2-15,7 4 1 0,4 9 0 16,0 2-2-16,9 6 1 16,1 0-1-16,16 6 1 15,-4 2 1-15,10 2 1 16,2 1-1-16,4-3 1 15,13-1 0-15,6-4 0 16,2-2 2-16,12-5 1 16,1-4-1-16,7-12 0 15,0-4 0-15,-5-10 0 16,-6-2-1-16,-9-8 11 16,-3-4-14-16,0-1 156 0,-1 0-113 15</inkml:trace>
  <inkml:trace contextRef="#ctx0" brushRef="#br0" timeOffset="54997.126">13926 4487 203 0,'-1'-1'138'16,"-7"-2"0"-16,0 0-26 15,2 1-2-15,0 0 14 16,3 1 2-16,-1 0-9 15,0 0-5-15,2 1-13 16,-2 0-4-16,2 0-7 16,-1 0-11-16,2 0-20 15,0 0-10-15,0 0-4 0,0 0 4 16,0 0 11-16,0 0 6 16,1 0 7-16,0 2-1 0,5 1-1 15,23-1-3-15,31 27-6 16,-23-29-4-1,9-3-7-15,5-2-4 0,20-3-11 16,6-1-3-16,14 1-10 16,-4 1-4-16,11-1-4 15,-1 4-2-15,0 2-3 32,7 2-1-32,-2 3-2 0,1 0-1 0,-5 3 6 15,0-1 5-15,-3 3 10 16,-3 0 4-16,0 1 2 15,-4-3-1-15,-10-1 1 16,2-2 0-16,-5 2-3 16,1 1-3-16,0-6-8 15,3 0-4-15,1-1-5 16,3-3-2-16,11 4-2 16,-8-3-1-16,5 0 0 15,-1 3 0-15,-5-3-1 0,8 3-1 16,-5 2 1-16,-5-2-1 15,1 1 1-15,-3 2 0 16,-1-1 0-16,5 3-1 16,-6-1 1-16,-4-2 0 0,-5-3 1 31,-2-4 0-31,-4-2 1 16,0-1 0-16,-2 4-1 15,-7-2-1-15,-5 6 1 16,-7-2-2-16,-15 2 0 15,-3 0 1-15,-15 0 0 0,-2 1 0 16,-8-1 4-16,-5 0 0 16,-11 0 0-16,-3 0-1 0,-13 2-3 15,-10 3-1-15,-9-1-1 16,-10 0 0-16,-11 2-1 16,-1-1 0-16,-16 3 1 15,-9-5 0-15,-9 3 0 16,-7-2 1-16,1-2 0 15,-3-1 0-15,-5-1 0 16,0 0 0-16,-5-2 0 16,3 1 0-16,-9-1-1 15,3-1 2-15,-7 3-1 16,-6-1 0-16,11 1 0 0,-2-2 0 16,-1 2 0-16,-1 3-1 15,7-1 1-15,-2 3-1 16,0 2 1-16,4-1 0 15,5 4-1-15,-1-2 1 16,8 5-1-16,7-2 0 16,-1 2 1-16,8-2 0 15,9-5 0-15,9 2 0 0,10-4 0 16,8 1-1-16,16 0 1 16,5-5 0-16,18-3 0 15,7 3 2-15,13-4 0 16,3 0-1-16,14 2-3 15,7-2-2-15,14 1-3 16,6-2 1-16,12 0 2 16,7 3-1-16,9-3 2 15,5 4-1 1,11 1 2-16,-1-5 1 16,16-1 0-16,3-5 0 0,10-3 0 15,4 5 0-15,6-4 1 16,6 2 0-16,5-1 0 15,4-3 0-15,10 3 1 16,-3-2-1-16,8 1 1 16,1 0-2-16,-3 0 0 15,3 3 2-15,-3 2-2 0,-2 0 1 16,-8 4 0-16,-11 3 0 16,-1 1 0-16,-10 3-1 15,-13 1 1-15,5 0 0 16,-17 0 1-16,3 0 0 15,3 0 0-15,-14-2 0 0,7-1 0 16,-4-1-1-16,0-2 1 16,10-1-1-16,-11 1-1 15,0-1 1-15,1 2 0 16,-8-2-1-16,1 2 1 16,-2-1-1-16,-16 2 1 15,-5 0 0-15,-21 3 0 16,-5-1 0-1,-13 1-1-15,-9-1-2 16,-8 6-1-16,-13-1 1 16,-9 1 1-16,-7 1 1 15,-15 1-1-15,-6 0 0 16,-15 3 0-16,-8 0 0 16,-5 2 1-16,-9-3-1 0,-16 3 1 15,-6-2 0-15,-18 0 0 16,2 1 1-16,-10 0 0 15,-4-3-1-15,-3 0 2 16,-12-1-1-16,-5 1-1 0,11-1 0 16,-21-3 1-16,2-1 1 15,6-2-1-15,-3 0 1 16,-4 1-1-16,11-1 0 16,-10-3 0-16,-11 4 0 0,24-3 0 15,-2 2 0-15,8 5-1 31,15 0 0-31,-4 4 0 16,6 2-1-16,5 1-1 0,2 3 0 16,6 3-2-16,3 2 4 15,20 2-32-15,1 2-21 0,29-1 350 16,19-1-246-16</inkml:trace>
  <inkml:trace contextRef="#ctx0" brushRef="#br0" timeOffset="64950.036">24703 13850 172 0,'1'0'155'0,"-1"1"48"0,5 2-15 15,-5-3-55-15,0 0-15 16,0 0-28-16,0 0-8 15,0 0-2-15,0 0-4 16,0 0-4-16,7 3-5 16,-1 0-12-16,-1-1-1 0,-5-2-8 31,0 0-3-31,0 0 1 16,0 0 0-16,0 0 24 15,0 0 7-15,0 0-3 16,0 0-5-16,0 0-27 15,0 0-8-15,0 0-5 16,-1 0-2-16,0-1-1 0,-10-3-5 16,-7-1-3-16,-31-7-2 15,24 10-5-15,-2-2-2 16,-3 4-4-16,1 2-1 16,1 7-2-16,2 3-2 15,-2 6-2-15,-1 2 0 16,3 3 2-16,0 1 1 0,5 1-1 15,4 0 0-15,3 0 0 16,3 3 0-16,5-4 0 16,0 1 2-16,6-3-1 15,2-2 1-15,3-3 0 16,1-2 0-16,3-4-1 16,1-3 0-16,3-5 1 15,0-3 3-15,4-6 3 16,-1-4 2-16,6-9-1 15,2-3-1-15,3-8-3 16,5-1-1-16,3-4 1 16,1 0 1-16,-5 1-1 15,-1 1 0-15,-10 7-1 16,-8 4-1-16,-3 12 0 16,-8 2 1-16,-1 8-2 15,-3 0 0-15,-6 9-2 16,-2 2-1-16,-5 6 4 15,3 3 2-15,1 2 0 16,-2-2 1-16,2 3-3 0,-2-2-1 16,2 1 0-16,4 1 1 15,3-2-1-15,4-2 0 0,1-3 1 16,0-1-1-16,2-2 0 16,0-2 0-1,0-4 1-15,2-2-1 16,0-4 1-16,2-1-14 15,1 0-58-15,2-3-43 0,4-4-169 16,7 0 176-16</inkml:trace>
  <inkml:trace contextRef="#ctx0" brushRef="#br0" timeOffset="65377.843">25089 13792 623 0,'1'0'361'16,"-8"5"-30"-16,-5 1-80 0,-7 0-47 16,4 4-32-16,-3 1-44 15,-1-2-21-15,0 3-40 16,-1-1-12-16,-3 6-14 16,-1 3-4-16,-4-2-6 15,1 5-3-15,-3-9-7 16,2 3-5-16,0 5-8 15,2-4-1-15,9 4-4 16,5-3-1-16,6 0 0 16,-2-4 0-16,2 1-1 15,1-2-1-15,5-1 0 16,6-2 1-16,10-2-1 16,-1-3 0-16,9-4 1 15,3-2 0-15,3-1 1 0,2-1-1 16,-1 0 1-16,-4-2-1 15,-5-2-1-15,-2 2 1 16,-3-3-1-16,-1 1-2 16,-1-1-13-16,0 0-20 15,-6 0-66-15,1 0-55 0,0 1-175 16,0-2 206-16</inkml:trace>
  <inkml:trace contextRef="#ctx0" brushRef="#br0" timeOffset="65715.45">25233 13883 579 0,'0'-10'430'0,"-5"1"18"16,3 2-163-16,2 5-48 15,-3 1-79-15,2 1-33 16,0 0-54-16,0 0-21 16,-1 8-27-16,-5 13-2 15,-8 31 1-15,4-29-1 0,1 3-4 16,4 0-1-16,-4-6-7 16,1 1-2-16,2-1-3 15,3-3-1-15,1-3 0 16,2-1-2-16,1-3 1 0,-1-3-1 15,-2-5-12-15,3-2-24 16,6-7-87-16,2-9-59 16,5-5 106-16</inkml:trace>
  <inkml:trace contextRef="#ctx0" brushRef="#br0" timeOffset="66300.201">25824 13532 925 0,'7'0'451'0,"-5"11"-176"15,-1 1-36-15,-5 6-66 16,-1 7-39-16,-9 7-39 16,-3 3-18-16,-5 9-30 15,-2 4-7-15,0 5-10 16,3 5-2-16,6-5-8 15,0-2-3-15,5-6-5 16,0-4-3-16,3-6-4 16,1-6 1-16,-2-6-2 15,2-4 1-15,0-8 1 16,3-3 0-16,-1-9 6 0,5-7-1 16,5-10-1-16,-2-5-4 15,5-8-13-15,-5-2-12 16,0-2-9-16,-7 2 0 15,-4 6 6-15,-4-1 12 16,-4 12 6-16,0 3 1 16,-8 9-2-16,-2 8-1 15,-10 2 1-15,-3 3 1 0,2 0 3 16,2 1 1-16,3 4 0 16,5 2 0-16,1 3-1 15,5-1 0-15,7 2-1 16,2-2 0-16,9 0 0 15,-2 1 1-15,9-1 1 16,0 0 0-16,7-2 1 16,5 0 1-16,9-4 1 15,1-2-1-15,12-3 3 16,1-3-2-16,6-4-2 16,2-3 1-1,-4-4-2-15,-5-2 0 0,-13-3 23 0,-3-2-46 16,-14-2 23-16</inkml:trace>
  <inkml:trace contextRef="#ctx0" brushRef="#br0" timeOffset="67471.927">26591 13610 466 0,'11'-10'294'0,"-4"4"-6"16,-3 0-46-16,2 7-98 15,-6 1-18-15,-3 10-34 0,-4 3-11 16,-8 8 9-16,8 2-14 16,-4 8-17-16,3 6-5 15,-4 6-6-15,-4 6-6 0,-4 4-10 16,0-3-7-16,-1-3-9 31,2-6-3-31,0-5-4 16,2-2-2-16,3-9-1 15,1 1-1-15,3-5 0 0,2-3-1 16,4-5 1-16,0-3 0 16,3-9 7-16,1-3 1 15,0-7-1 1,0-8-1-16,3-4-9 0,4-7-2 0,5-3-6 15,1 0-3-15,8 2-6 16,0-4 0-16,9 5 2 16,4 2 5-16,2 2 3 15,2 10 1-15,-10 12-2 0,-5 1-1 16,-2 13 0-16,-6 3 3 16,-3 5 2-16,2 4 2 15,-9-1 0-15,-2 1 1 31,-7-1 1-31,-7-2 1 0,0-2 1 16,-4 0 1-16,0-3 0 16,0 0 1-16,-5-3 1 15,-4-4 1-15,-5-7 1 16,-2 0 0-16,-2-4-1 16,0-3-1-16,9 0-2 15,0-6-2-15,7 0 0 16,1 2 0-16,4-5-1 15,1 1-2-15,5 0 0 16,1-3-4-16,3-3-57 0,2 1-53 16,2-3-201-16,4-1 195 15</inkml:trace>
  <inkml:trace contextRef="#ctx0" brushRef="#br0" timeOffset="68853.298">27189 14004 563 0,'14'-6'352'32,"-13"0"-13"-32,-1-3-89 0,-2 2-60 15,-8-1-40-15,-1-2-42 16,-4 0-9-16,1 3-27 15,2 0-9-15,-9 8-7 16,-1 6-6-16,-2 7-8 16,-6 0-7-16,1 3-12 15,0 1-3-15,-2 3-8 16,5 1-2-16,8 0-4 16,1 0-1-16,9-3-2 15,1 1 0-15,6-2-1 16,2-2 0-16,6-3-1 15,2-2 1-15,8-3 0 0,2-4 0 16,2-5 1-16,6-4 0 16,-2-6-2-16,2-5-1 15,1-3 0-15,-5-6-2 16,-4-7-4-16,5 1-3 16,1-4 1-16,-6 0 2 0,8 8 3 15,-11 0 3-15,-7 14-1 16,-1 4-1-16,-9 8-4 15,-3 4-1-15,-4 5 1 16,-2 8 1-16,0 1 5 16,-5 3 1-16,4 3 1 15,3-2 1-15,-2 1-2 16,2-2 1-16,7-2-1 16,-3 1-1-16,7-3 1 15,9 1 0-15,-11-2 0 16,6-3 1-16,1-3-1 15,-1-3 0-15,10-4 1 16,3-2 1-16,2-5 0 0,1-5 0 16,1-6 1-16,3-3-2 15,1-7 0-15,1 0 0 16,6-2-1-16,5-3-1 16,6 3 0-16,-2 0 0 15,-7 3 0-15,-8 3 0 0,-8 9 0 16,-1 6-2-16,-4 9-1 15,1 9 0-15,-8 8 0 16,-3 2 2-16,-7 3 1 16,-7-1 0-16,-3 1 1 15,2 3 0-15,-5 1 1 16,1 1-1-16,1-3 0 0,-1-2 1 16,-5-3 0-16,1-1 2 15,-7-6 0-15,-6-2 2 16,2-7 2-16,-5-4-1 15,-1-5 1-15,6-5 1 16,6-4-2-16,2-1-1 16,5-1-3-16,1-2-2 15,3 1-1 1,3 0-2-16,5 3-1 16,0 1-2-16,5 4-2 15,1 1 0-15,1 4-2 16,1-1 2-16,1 2 0 15,3 2 1-15,2 1 2 16,3 2 0-16,4 3 3 16,1-1 0-16,7 5 1 15,2 0-1-15,6 1 1 16,2-1 0-16,1-1 0 16,-2-2 1-16,0-3 1 0,2-3 1 15,4-3-1-15,2-6 1 16,0-2 0-16,-2-2 1 15,-3-2 0-15,-1-1 0 16,1 2-1-16,-4-1-1 0,-6 0 1 16,-2 0 1-16,-14-6-2 15,4 2 2-15,-7 0-1 16,1-1 1-16,-6 2 1 16,-7-2-1-16,-6 0-2 15,-6-1-2-15,0 6-2 16,-1 4-2-16,0 10-3 15,-3 4 0-15,-3 9 2 16,0 3 1-16,0 5 2 16,5 2 1-16,1 2 1 15,5 1 3-15,6 0 4 16,4 0 2-16,4 0 1 16,5 1 1-16,5 0-3 15,1-3-1-15,10-2 0 0,-1-4 1 16,4-6 0-16,3-4 1 15,-2-8 0-15,-3-1-2 16,-4-8-1-16,-2-6 12 16,8-2-29-16,1-4-35 15,5 5 34-15</inkml:trace>
  <inkml:trace contextRef="#ctx0" brushRef="#br0" timeOffset="70363.568">28997 13995 589 0,'47'-34'322'0,"-37"26"-57"16,-1 4-31-16,1 1-52 16,-10-5-22-16,4 6-39 15,-3 1-21-15,3 4-37 16,-4-3-16-16,0 0-19 15,-1 0-4-15,-1 7 1 0,-3 15 0 16,-7 33 1-16,1-28 1 16,-1 3-4-16,-4 0-1 15,-2-2-5-15,1 0-4 0,-4-2-4 16,3-1-2-16,5-4-1 16,-4-2-1-16,7-7 1 15,3-2 1-15,-1-8 6 16,3-4 2-16,2-8 1 15,3-4-3-15,5-9-9 32,6-3-4-32,7-4-4 15,3-3-5-15,7 0-6 0,-3 2-1 16,5 1 2-16,2 0 2 16,3 7 7-16,2 3 2 15,-5 8 2-15,2 6 0 16,-10 6-1-16,-1 4 1 15,-9 6 0-15,-3 1 0 16,-6 6 1-16,-5 0 1 0,-2 3 0 16,-5 1 1-16,-2 0-1 15,-1 3 1-15,-2-2 0 0,1-1-1 16,-1-1 1-16,1-2-1 16,3 0 0-16,1 0 0 15,5 1-1-15,2-1 1 16,3-4 0-16,4-1 0 15,6-5 0-15,4-2 0 16,7-6 0-16,6-9 1 0,9-8 0 16,5-2-1-16,8-5 0 31,0-1 0-31,-10-2 1 16,-8-1 1-16,-12-3 0 0,-1 0 0 15,-6 1 0-15,-2 1-1 16,-11 7 1-16,-7 4-1 0,-7 10-2 15,-3 4-2-15,-2 8 0 16,-1 4 0-16,-6 5 2 16,1 3 0-16,3 3 1 15,-3 2 1-15,8 2-1 16,-1-1 0-16,5-1 0 0,3-1 0 16,8 1-1-16,1 1 1 15,4-1-1-15,5 1 0 16,-1-5 1-16,5 1-1 31,2-9-1-31,-7 1 1 0,0-10-17 16,4 0-31-16,0-4-122 15,7-3-74-15,-1-4 142 16</inkml:trace>
  <inkml:trace contextRef="#ctx0" brushRef="#br0" timeOffset="70902.68">29942 13984 749 0,'4'-7'407'0,"-7"7"-78"16,0 1-82-16,-6 9-58 0,-10 0-30 16,-2 7-39-16,-5 0-22 15,-2-1-39-15,5 5-13 16,4-2-12-16,1 3-1 0,5 0-5 15,0-2-1 1,6 2-7-16,4 1-4 16,3-2-5-16,2 2-4 0,4-6-1 15,3-1-1-15,6-6 1 16,3-3 0-16,6-6-1 16,2-3 1-16,4-11-4 15,-1-5-1-15,1-7-2 16,2-1-2-16,-4-7-6 15,-5-1 0-15,0-1 0 16,-5 0 2-16,-3 9 6 16,4 3 1-16,-9 8 1 15,-5 4 1-15,-5 5 0 16,-7 4 0-16,0 2-2 0,-2 6 0 16,-3 4-1-16,6 4 0 15,0 7 1-15,-1-3 0 16,0 1 0-16,2 2 0 15,0 0 0-15,5 4 0 16,2 0 0-16,-3-2 0 16,4 5-1-16,2-3-1 15,-1-2-1-15,-1-1 62 0,-3-9-123 16,2-3-22-16,1-8-113 16,-1-6-160-16,10-11 263 15</inkml:trace>
  <inkml:trace contextRef="#ctx0" brushRef="#br0" timeOffset="71767.814">30607 13719 974 0,'1'0'450'0,"-6"7"-176"16,-1 5-42-16,-8 9-64 0,-6 4-22 15,1 11-50-15,-2 3-21 16,5 5-31-16,-4 2-11 16,-3-1-14-16,1 0-6 15,-7-3-5-15,2-5-2 16,2 1 0-16,0-3-1 16,2-4-1-16,4 0 0 0,5-10 1 15,5-5-1-15,4-12 5 16,3-5 5-16,2-12-38 15,0-7-33-15,5-7-127 16,2-9-83-16,4-7-135 16,2-1-26-16,-2 1 114 15,3 6 77-15,-5 9 249 16,-3 4 114-16,-2 15 103 16,-3 0 36-16,0 9-29 15,-1 3-24-15,-1 0-51 16,1-3-21-16,0 0-22 15,0 1-21-15,4 9-32 0,17 1-12 16,34 25-22-16,-29-28-8 16,10-3-10-16,-2-3-3 15,6-3-4-15,4-5 0 16,-7-4-1 0,0-2-1-16,-11-9 2 15,2 4 0-15,-6-2-1 16,-4 0-1-16,-6 15-1 0,-4-6-1 15,-8 10-3-15,0 3-2 16,-7 5-1-16,-3 3 2 16,-2 7 5-16,-1 2 3 15,-1 5 2-15,1 5 1 16,0-2-2-16,1 1 0 16,3-1 0-16,0 0-3 0,1-4 0 15,1 0-1-15,-3-4 0 16,0-1 0-16,0-6 1 15,3-3 0-15,1-8 6 16,2-4 1-16,0-9 1 16,3-4 0-16,1-10-7 15,4-4-2-15,8-6-10 16,2-3-9-16,6 2-10 16,4 4 0-16,2 5 6 15,1 4 7-15,3 10 7 16,0 0 1-16,3 9 1 15,-4 2 2-15,4 0 1 0,-7 0 1 16,-5 0 0-16,6 2-1 16,-10-3 1-16,10 3-1 15,-1 0 46-15,-4-2-47 16,-2-1-95-16,-8-2 496 16,0 2-359-16</inkml:trace>
  <inkml:trace contextRef="#ctx0" brushRef="#br0" timeOffset="72336.919">31381 13990 894 0,'3'0'415'0,"-3"0"-173"0,-1 0-5 16,0 0-35-16,0 0-6 15,-3 0-22-15,-17 2-36 16,-34 7-48-16,30-3-17 16,-5 9-21-16,1-3-10 15,-3 0-19-15,0 2-5 16,1 0-8-16,1 2-3 16,4 2-3-16,5 2-1 15,4-1-1-15,7-1 0 0,6 0 0 16,0 0 0-16,7 0 1 15,-2-2 0-15,11-2 0 16,1-4-1-16,5-9 2 16,5-2 1-16,-1-11-2 31,4-3-1-31,1-6-8 16,1-1-13-16,0-7-28 15,-3-2-13-15,1-4-16 0,-2-2 5 16,-4 6 26-16,0 4 15 15,-11 10 22 1,-1 7 1-16,-8 10-8 0,-5 2-1 16,0 11 0-16,-5 1 6 15,-2 6 10-15,-1 6 3 16,1-2 1-16,1 3 3 16,5 1 1-16,6-4 0 15,3-1 0-15,5-1-1 0,6-4-2 16,4 2 0-16,4-9 1 15,2-6 4-15,1-7 2 16,-2-10-36-16,2-6 21 16</inkml:trace>
  <inkml:trace contextRef="#ctx0" brushRef="#br0" timeOffset="72653.473">31866 13606 667 0,'3'-10'395'15,"-4"9"-53"-15,-9 1-95 16,8 7-81-16,-7 2-25 0,-7 4-18 16,1 7-17-16,-8 8-30 15,-1 6-13-15,-2 20-15 31,0 4-4-31,0 10-12 16,3 0-6-16,1-10-9 0,4-2-4 16,3-13-5-16,0 0 0 15,-1-3-2-15,0-5 1 16,4-5 2-16,4-5 10 0,1-14 47 16,-1-7-421-16,12-20 283 15</inkml:trace>
  <inkml:trace contextRef="#ctx0" brushRef="#br0" timeOffset="73866.991">31932 14153 484 0,'0'-1'351'0,"0"0"13"16,0-3-123-16,0 2-25 0,0 1-52 15,4-3-19-15,17-5-41 16,26-2-20-16,-14 12-29 31,2-1-11-31,-4-1-21 0,-2-1-8 0,-3 0-9 16,-3 2 36-16,0-3-41 15,-2 0 9-15</inkml:trace>
  <inkml:trace contextRef="#ctx1" brushRef="#br0">30637 19045 0</inkml:trace>
  <inkml:trace contextRef="#ctx1" brushRef="#br0" timeOffset="31.287">28772 17202 0,'0'0'16</inkml:trace>
  <inkml:trace contextRef="#ctx0" brushRef="#br0" timeOffset="75053.381">24420 14663 345 0,'0'-1'241'0,"1"-1"30"15,0 1-40-15,1-1-50 16,-1 1-23-16,-1 0-42 0,0 0-13 16,0-1-16-16,0 1-3 15,0 0 0-15,0 1-7 16,0 0-19-16,3 12-11 15,-3 17-16-15,-8 36-5 16,-5-24-7-16,-3 1-1 16,1-6-6-1,0-5-2-15,4-4-4 0,2-6-1 16,2-3 1-16,1-6-1 16,2-5 2-16,0-3 4 15,3-6-4-15,1-2-38 16,2-6-111-16,0-6-38 15,7-3 90-15</inkml:trace>
  <inkml:trace contextRef="#ctx0" brushRef="#br0" timeOffset="75991.34">24674 14883 662 0,'-1'0'340'0,"-9"6"-92"15,2-3-29-15,2-1-68 16,1 1-20-16,4-3-37 15,0 0-16-15,0 0-8 32,0 0 0-32,0 1 3 15,0-1 0-15,1 0-10 16,0 0-12-16,4-2-19 0,13-4-5 16,34-48-10-16,-30 18-4 15,5-9-6-15,7 0-2 16,0 4-4-16,1 7 0 0,-10 14-1 15,-6 7-4-15,-7 12-3 16,-2 4-1-16,-9 9 1 16,-2 4 0-16,-9 8 6 0,-4 2 0 15,-5 6 1-15,-1 2 1 16,0 2-1-16,-1-4 0 16,4-6 1-16,-2-6 0 15,9-7 1-15,-2-5 0 16,5-5 1-16,7 2 1 15,-3-7-2-15,7 2 0 16,-3-1-4-16,0 0-3 0,0 0-4 16,12-6-1-16,10-2-3 15,26-4 0-15,-28 15 3 32,3 5 1-32,-2 10 3 15,-3 3 0-15,-2 8 2 0,-2 3 1 16,-8 5 1-16,-3 2 0 15,-9 5 2-15,-5 3 0 16,-10 6 1-16,-4 2 1 16,-11 1 0-16,-8-2 1 15,-1-3 0-15,-5-4 0 16,1-10 1-16,3-2-1 16,0-13 1-16,8-3 3 0,9-11 3 15,-1-5 1-15,8-7 1 16,2-5-1-16,2-7-4 15,7-3-2-15,7-5-4 16,2-5 0-16,5-1-2 16,5 4-1-16,1-1-1 15,8 2 0-15,1 1-1 16,2-3 0-16,8 3 1 16,-1 2 1-16,10 3 2 15,7 6 1-15,5 2 1 16,-7 3 0-16,5 2 0 15,-4 0-1-15,-5 1-1 16,5 2-1-16,-16 1 0 16,-3 0 1-16,-9-3-7 0,0-3-35 15,-3-3-123-15,-3-3-27 16,-3-2 98-16</inkml:trace>
  <inkml:trace contextRef="#ctx0" brushRef="#br0" timeOffset="76631.245">25428 14754 449 0,'9'0'278'0,"-2"-1"-4"16,-2-1-19-16,-3 0-28 16,-3 0-18-16,0 0-31 15,0 1-21-15,-2 1-38 16,-17-1-12-16,-34 2-20 0,26 2-12 16,-3 2-22-16,-5 1-9 15,1 1-15-15,1 5-7 16,4 0-12-16,5 4-2 15,3 4-4-15,4-2-2 16,2 3-1-16,4 0 0 16,7-5-1-16,2 4 0 15,7-5 0-15,7 1 0 0,6 0-1 16,3-4 0-16,0-5-1 16,1-1-1-16,-1-8 0 15,5-4 0-15,5-5-8 16,0-5-4-16,0-6-2 15,-1-3 1-15,-8-7 9 16,0-5 4-16,-7-5 3 16,-2 2-1-16,-5 7-1 0,-1 12 0 15,-6 15-7-15,-2 6-2 16,-7 10 0-16,-1 8-1 16,-3 7 9-16,2 4 1 15,0 0 1-15,1 0 0 16,5-1 1-16,0-2 0 15,5 0-1-15,4-2 1 0,4-5 0 16,3 0 0-16,4-6 0 16,2-3 0-16,7-7-21 15,4-3-43-15,6-4-141 16,0-7-75-16,2-5 159 31</inkml:trace>
  <inkml:trace contextRef="#ctx0" brushRef="#br0" timeOffset="77286.545">25899 14560 796 0,'0'-7'450'0,"-3"3"-103"15,-2 6-130-15,-3 0-40 32,-2 10-66-32,-1 5-17 15,-4 9-34-15,0 2-15 16,-3 13-17-16,-2 2-7 15,0 7-5-15,-1 0-2 16,1-4-3-16,2-2-1 0,1-9-4 16,2-5 0-16,4-4-1 15,3-4 0-15,3-7 0 16,3-3 0-16,3-8-13 0,-2-6-31 16,-2-10-62-16,8-2-31 15,-5-12-29-15,0-3 17 16,12-2 51-16,-12-4 29 15,12 4 43-15,-1 1 12 16,4 11 11-16,0 5 15 16,-5 7 29-16,8 5 12 0,-5 4 26 15,4 1 0-15,4 9-9 32,0 1-3-32,3-2-16 0,2 2-7 0,7-4-16 15,2-4-7-15,9-5-10 16,-4-3-1-16,3-7-5 15,-2-3-2-15,-11-3 0 16,3-4-1-16,-7-3 0 16,-5 1 0-16,-4 4-3 15,-7 8-3-15,-10 10-3 0,-2 0-1 16,-4 12 1-16,-4 4 2 16,-3 4 1-16,-4 5 1 15,-2 1 1-15,5 2 2 16,4 3 0-16,-2-5 1 15,8-1-3 1,1-3-1-16,1-4 0 0,0 0 0 0,2-3-1 16,-3-1 0-16,3-4 2 15,6-1-3-15,-3-8-44 32,7-1-38-32,0-7-97 15,1-5-203-15,18-1 256 16</inkml:trace>
  <inkml:trace contextRef="#ctx0" brushRef="#br0" timeOffset="77732.088">26601 14805 507 0,'28'-11'370'16,"-18"10"72"-16,-6-3-112 16,-11 2-77-16,3 5-38 15,-2 2-72-15,-1 4-25 16,-3 6-52-16,-7-3-18 15,-4 4-19-15,-2 2-6 0,2 3-7 16,1-2-2-16,1 3-3 16,5-1-1-16,3-1-2 15,2-3 0-15,8 0-2 16,3 0-1-16,9-3 0 16,5 2 0-16,7-6 1 15,6-2 0-15,-3-8-1 16,2-5 0-16,0-7-3 0,-5-5 0 15,7-6-2-15,-3-1-3 16,-2-6 0-16,0-5-1 16,-12-9 1-16,0-4 0 15,-11-2-2-15,-4 3 1 16,-10 13-3-16,-7 8-1 0,-2 14-3 16,-2 8 0-16,0 7 2 15,3 6 1-15,-7 4 5 16,1 2 0-16,1 1 3 15,5 0 6-15,8 0-52 16,5 2-34-16,6-1-93 16,1 1-68-16,8-2 155 15</inkml:trace>
  <inkml:trace contextRef="#ctx0" brushRef="#br0" timeOffset="78271.003">27089 14721 1012 0,'0'-1'449'0,"0"5"-201"16,-11 1-35-16,11 10-71 15,-4 3-2-15,-3 7-33 16,3 5-18-16,-6-2-27 15,0 1-6-15,1 0-17 16,-2-1-5-16,-3-2-10 16,1-1-5-16,-5-2-8 15,3-4-4-15,5-4 0 16,-1-4-1-16,6-7 3 16,0 0 5-16,6-8 1 15,2-6-3-15,8-8-4 16,2-5-23-16,9-7-51 15,1-4-28-15,7-7-82 0,0-2-25 16,6-2-12-16,5 3 16 16,2 9 80-16,2 3 43 15,-8 10 60-15,-5 5 13 16,-6 9 5-16,0 6 12 16,-5 7 22-16,1 6 13 15,-8 8 17-15,-3 2-2 31,-3 8-6-31,-3-1-5 0,2 5-9 16,-2-1-7-16,0-2-13 16,-3-6-8-16,-3-2-9 15,-5-1-3-15,-5-4 0 16,-2 0 3-16,-4-5 30 16,-1-2-12-16,-1-6-11 15</inkml:trace>
  <inkml:trace contextRef="#ctx0" brushRef="#br0" timeOffset="79192.207">28215 14807 542 0,'20'-37'362'15,"-15"28"-2"-15,2 3-145 16,-3 1-23-16,-2 3-51 15,0 2-25-15,-2 0-45 0,-2 0-16 16,1 0-15-16,-1 10 7 16,-3 16 5-16,-10 30-3 15,3-25-7-15,-1-2-5 16,-1 0-10-16,0 2-6 16,1-5-6-16,-1 0-4 15,6-7-3-15,0-2-2 16,2-6-1-16,3-3 0 15,1-5 11-15,-1-3 2 0,8-6 0 16,-1-6 0-16,3-7-12 16,1-2-3-16,-3-8-1 15,6 1-2-15,-1-5-2 16,7-2-1-16,1 3-2 31,1 1 1-31,3 5 2 0,0 3 0 0,-3 3 2 16,1 2 0-16,2 9-1 15,0 2 0-15,-3 12-3 0,-1 5-1 16,-8 8 0-16,-3 4 1 16,-2 2 2-16,-1-2 1 15,-2-2 1-15,1 1 0 32,-1-4 1-32,-2-4 0 15,1-2 1-15,-2-1-4 0,-2-10-42 16,2 2-43-16,0-2-127 15,-1-1-103-15,1 0 196 16</inkml:trace>
  <inkml:trace contextRef="#ctx0" brushRef="#br0" timeOffset="79490.541">28997 14775 799 0,'10'13'432'0,"-18"1"-107"15,-2 6-70-15,-5-2-68 0,-8-1-39 16,-3 4-34-16,-4-2-18 16,-4 1-41-16,0 3-12 15,0 0-22-15,-5-1-5 16,2-1-8-16,-1-2-1 15,7-2-3-15,10 1 0 16,-2-8 1-16,11-4 0 16,5-5-7-16,-2-1-23 15,9-6-132-15,2-4-102 0,10-5 154 16</inkml:trace>
  <inkml:trace contextRef="#ctx0" brushRef="#br0" timeOffset="80188.874">28789 14743 710 0,'-4'2'395'0,"-3"11"-57"15,0 4-86-15,1 3-59 16,-1 2-37-16,4 0-54 16,3-1-15-16,0 0-34 0,5 2-12 15,3 1-11-15,2 2-6 16,6-2-8-16,3-4-4 15,3-3-4-15,6-5 0 16,2-3 0-16,3-2 0 0,-3-7-1 16,7-5-2-1,-9-8-5-15,1-3-8 0,1-3-14 0,2-1-2 16,2-4 2-16,1 4 7 16,-4 4 13-16,-11-3 2 15,-3 8 3-15,-3-3 0 16,-7-1 1-16,-3 4 1 15,-4 3-1-15,0-1 2 32,-5 9 3-32,-2 0-1 15,-6 5 3-15,0 6-2 0,-3 8-1 16,-1 2-1-16,4 6 0 16,-6-4 0-16,2 3-2 15,0-1 0-15,2-1-1 16,6 1 0-16,1-5 0 0,5-2-2 15,3-6 1-15,-2-2 0 16,4-4 4-16,5-3 2 16,0-4 2-16,8-6-1 15,4-9-5-15,0-5-3 0,9-7-14 16,4-4-19-16,4-10-67 16,4-1-20-16,6 1 6 15,0 7 18-15,-1 15 67 16,-6 6 19-16,-7 11 15 15,2 5 11-15,-5 7 20 16,2 5 12-16,-3 4 9 16,-6 2-3-16,-4 2-8 15,-4 0-8-15,-7 2-12 16,-3 0-4-16,-3-2-11 16,-1 2-4-16,-2-6-4 0,-2 0-2 15,-4-6 2-15,1-2 3 16,2-7 28-16,3-3 382 15,3-3-306-15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0-11T15:53:23.66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3380 7809 475 0,'-7'-9'250'0,"5"2"-60"15,-3 0-25-15,0-1-31 16,0-1-15-16,-6-2-19 15,2 1-7-15,-4 0-18 16,-3 1-6-16,-3-2-13 16,-2-4-10-16,-8 2-17 0,2 0-6 15,3 2-8-15,-8 4-2 16,-5 3-2-16,-9 3-2 16,-6 4-5-16,4 8-3 15,-12 10-4-15,0 7-3 16,-11 11-2-16,-1 8-1 15,4 6-2-15,1 4 0 16,8 7 0-16,-2-1 4 16,8 11 6-16,1 4 1 0,4 5 4 15,4 7-1 1,9 1 2-16,7 1 1 0,11-7 2 16,7-2 0-16,9-2 1 15,5 0 0-15,16-5 1 16,7-9 0-16,24-14-1 15,7-7-1-15,13-12-2 16,5-6 1-16,-1-14 0 16,5-6 2-16,18-13 2 0,0-8 2 15,14-11 2-15,-3-10 0 16,0-14 0-16,1-8-2 0,-9-18 21 16,0-10 4-16,-16-10 1 15,-4-4 3-15,-3-7-11 31,-7-5 6-31,-19-2 9 16,-11 0 2-16,-17 2-5 16,-12 5-6-16,-12 10-11 0,-11 6-2 15,-12 16 5-15,-3 10 3 16,-18 19 1-16,-10 10-4 0,-21 20-14 16,-10 4-7-16,-2 15-8 15,-11 7-2-15,-13 12-2 16,-5 11-2-16,-9 13 0 15,6 9 0-15,1 8 1 16,1 4 1-16,11 4 1 16,12-5-1-16,11-1 2 15,7-5 0-15,15-6 0 16,5-6 0-16,27-7 21 0,8-10-52 16,19-7-152-16,7-4-432 15,20 1 394-15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0-11T15:53:36.61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16764 7827 377 0,'1'-4'247'16,"3"-4"-22"-16,-3-2-83 16,1 3-25-16,-2-3-15 15,0 3 0-15,0 3 5 16,-2-4-4-16,-1 3-13 16,-5-1-6-16,-2 1-11 31,-4 3-6-31,-5 2-13 15,-3 1-3-15,-9 6-8 16,-1 2-2-16,-10 4-5 0,0 6-5 16,1 4-10-16,-10 2-4 15,-2 6-9-15,-5-3-3 16,0 7-1-16,7 3-2 16,6 3-2-16,5 2 0 15,6-1 0-15,4 1 1 16,10 1 1-16,4 2 0 0,4 1-2 15,12 0 1-15,5 2-1 16,2-4 0-16,13-5-1 16,1 0-1-16,8-6 0 15,6-2 1-15,13-6 2 16,4-5 0-16,15-10 3 0,0-5 0 16,7-11 1-16,3-4 1 15,-12-10 1-15,9-4 0 16,-6-9 2-1,1-7 0-15,-8-10 1 0,-7-1-1 0,-13-10 2 16,-4 2 0-16,-6 0 1 16,0 2 0-16,-12 5 16 31,-5 6 4-31,-9 5 13 16,-4 0 5-16,-2 5-4 15,-5-4 0-15,-10 0-1 16,-4-7-3-16,-5 0-11 0,-5-1-5 15,-1 5-13-15,-1 7-4 16,-18 9-6-16,-3 8-2 16,-11 12 0-16,-4 6 0 0,6 9 1 15,0 7 0-15,2 10 0 16,3 1 0-16,-6 7-1 16,5 0 2-16,6 2-1 0,6-1-1 15,18-4-1-15,7-4 0 31,10-8 0-31,2-3-2 16,9-5-1-16,4-1-36 0,6-2-84 16,5-1 83-16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3A121-CD05-483F-A9A5-7D594F69B5BA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860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79702-F6FB-43A4-ABED-1F89D17AC84C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767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6CCA4-B7A1-48B8-8408-1B5872D74868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9242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55AF-E789-4C0A-AE55-C504B06467EA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853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55AF-E789-4C0A-AE55-C504B06467EA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7483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55AF-E789-4C0A-AE55-C504B06467EA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747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55AF-E789-4C0A-AE55-C504B06467EA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6329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55AF-E789-4C0A-AE55-C504B06467EA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6499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55AF-E789-4C0A-AE55-C504B06467EA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718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55AF-E789-4C0A-AE55-C504B06467EA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4931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55AF-E789-4C0A-AE55-C504B06467EA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349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AF9A1-5826-40D2-A9A1-5EFC93FDC7C6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6675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55AF-E789-4C0A-AE55-C504B06467EA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8713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55AF-E789-4C0A-AE55-C504B06467EA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0515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F55AF-E789-4C0A-AE55-C504B06467EA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367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12065-A582-4079-B380-D090FDBAC9B7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804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56343-8D31-4207-B2B2-75DEE8069E81}" type="datetime1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196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35A9E-2AEE-4FB4-9CA7-5D457F289D86}" type="datetime1">
              <a:rPr lang="en-US" smtClean="0"/>
              <a:t>6/10/2021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379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6FD8E-20FD-4C33-8F70-8210373242D5}" type="datetime1">
              <a:rPr lang="en-US" smtClean="0"/>
              <a:t>6/10/2021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209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19E23-9E56-4459-8279-17F56E65660A}" type="datetime1">
              <a:rPr lang="en-US" smtClean="0"/>
              <a:t>6/10/2021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115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7893F-58D5-48D2-8AE0-04ECC19FE3DE}" type="datetime1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380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DB0E-0864-4EA7-B1D7-EA710DB01B4D}" type="datetime1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76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F784A-67B4-4EEB-AAD0-43BC4E0CFFB8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789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EF55AF-E789-4C0A-AE55-C504B06467EA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818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0" Type="http://schemas.openxmlformats.org/officeDocument/2006/relationships/customXml" Target="../ink/ink5.xml"/><Relationship Id="rId76" Type="http://schemas.openxmlformats.org/officeDocument/2006/relationships/customXml" Target="../ink/ink3.xml"/><Relationship Id="rId2" Type="http://schemas.openxmlformats.org/officeDocument/2006/relationships/customXml" Target="../ink/ink1.xml"/><Relationship Id="rId75" Type="http://schemas.openxmlformats.org/officeDocument/2006/relationships/image" Target="../media/image17.emf"/><Relationship Id="rId83" Type="http://schemas.openxmlformats.org/officeDocument/2006/relationships/image" Target="../media/image250.png"/><Relationship Id="rId1" Type="http://schemas.openxmlformats.org/officeDocument/2006/relationships/slideLayout" Target="../slideLayouts/slideLayout7.xml"/><Relationship Id="rId74" Type="http://schemas.openxmlformats.org/officeDocument/2006/relationships/customXml" Target="../ink/ink2.xml"/><Relationship Id="rId79" Type="http://schemas.openxmlformats.org/officeDocument/2006/relationships/image" Target="../media/image120.emf"/><Relationship Id="rId82" Type="http://schemas.openxmlformats.org/officeDocument/2006/relationships/customXml" Target="../ink/ink6.xml"/><Relationship Id="rId73" Type="http://schemas.openxmlformats.org/officeDocument/2006/relationships/image" Target="../media/image16.emf"/><Relationship Id="rId78" Type="http://schemas.openxmlformats.org/officeDocument/2006/relationships/customXml" Target="../ink/ink4.xml"/><Relationship Id="rId81" Type="http://schemas.openxmlformats.org/officeDocument/2006/relationships/image" Target="../media/image130.emf"/><Relationship Id="rId77" Type="http://schemas.openxmlformats.org/officeDocument/2006/relationships/image" Target="../media/image18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7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ustomXml" Target="../ink/ink18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customXml" Target="../ink/ink19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ustomXml" Target="../ink/ink20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customXml" Target="../ink/ink21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customXml" Target="../ink/ink22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ustomXml" Target="../ink/ink2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9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10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ustomXml" Target="../ink/ink1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ustomXml" Target="../ink/ink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customXml" Target="../ink/ink14.xml"/></Relationships>
</file>

<file path=ppt/slides/_rels/slide9.xml.rels><?xml version="1.0" encoding="UTF-8" standalone="yes"?>
<Relationships xmlns="http://schemas.openxmlformats.org/package/2006/relationships"><Relationship Id="rId219" Type="http://schemas.openxmlformats.org/officeDocument/2006/relationships/image" Target="../media/image230.emf"/><Relationship Id="rId2" Type="http://schemas.openxmlformats.org/officeDocument/2006/relationships/customXml" Target="../ink/ink15.xml"/><Relationship Id="rId221" Type="http://schemas.openxmlformats.org/officeDocument/2006/relationships/image" Target="../media/image41.emf"/><Relationship Id="rId1" Type="http://schemas.openxmlformats.org/officeDocument/2006/relationships/slideLayout" Target="../slideLayouts/slideLayout18.xml"/><Relationship Id="rId220" Type="http://schemas.openxmlformats.org/officeDocument/2006/relationships/customXml" Target="../ink/ink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3"/>
          <p:cNvGraphicFramePr>
            <a:graphicFrameLocks/>
          </p:cNvGraphicFramePr>
          <p:nvPr>
            <p:extLst/>
          </p:nvPr>
        </p:nvGraphicFramePr>
        <p:xfrm>
          <a:off x="2946370" y="230441"/>
          <a:ext cx="6248401" cy="3031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4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93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88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587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62093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Acid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tx1"/>
                          </a:solidFill>
                        </a:rPr>
                        <a:t>K</a:t>
                      </a:r>
                      <a:r>
                        <a:rPr lang="en-US" sz="2800" baseline="-25000" dirty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solidFill>
                            <a:schemeClr val="tx1"/>
                          </a:solidFill>
                        </a:rPr>
                        <a:t>pK</a:t>
                      </a:r>
                      <a:r>
                        <a:rPr lang="en-US" sz="2800" baseline="-25000" dirty="0" err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3851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</a:t>
                      </a:r>
                      <a:r>
                        <a:rPr lang="en-US" baseline="-25000" dirty="0"/>
                        <a:t>6</a:t>
                      </a:r>
                      <a:r>
                        <a:rPr lang="en-US" dirty="0"/>
                        <a:t>H</a:t>
                      </a:r>
                      <a:r>
                        <a:rPr lang="en-US" baseline="-25000" dirty="0"/>
                        <a:t>5</a:t>
                      </a:r>
                      <a:r>
                        <a:rPr lang="en-US" baseline="0" dirty="0"/>
                        <a:t>COOH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6.30x10</a:t>
                      </a:r>
                      <a:r>
                        <a:rPr lang="en-US" baseline="30000" dirty="0"/>
                        <a:t>-5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4.201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3851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HCOOH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1.80x10</a:t>
                      </a:r>
                      <a:r>
                        <a:rPr lang="en-US" baseline="30000" dirty="0"/>
                        <a:t>-4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3.745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385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HCN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6.20x10</a:t>
                      </a:r>
                      <a:r>
                        <a:rPr lang="en-US" baseline="30000" dirty="0"/>
                        <a:t>-10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9.208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385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HBr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1.00x10</a:t>
                      </a:r>
                      <a:r>
                        <a:rPr lang="en-US" baseline="30000" dirty="0"/>
                        <a:t>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-9.000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385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HF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6.60x10</a:t>
                      </a:r>
                      <a:r>
                        <a:rPr lang="en-US" baseline="30000" dirty="0"/>
                        <a:t>-4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3.180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684239" y="3665917"/>
            <a:ext cx="7620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Which of these acids is a strong acid?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Leaving out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HBr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if we made separate 0.10 M solutions of each of the other acids, which one would have the greatest concentration of hydronium ion?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Which acid will have the smallest percent dissociation when its starting concentration is 0.10 M?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6208795" y="5135040"/>
              <a:ext cx="360" cy="3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6199435" y="5125680"/>
                <a:ext cx="19080" cy="1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4">
            <p14:nvContentPartPr>
              <p14:cNvPr id="5" name="Ink 4"/>
              <p14:cNvContentPartPr/>
              <p14:nvPr/>
            </p14:nvContentPartPr>
            <p14:xfrm>
              <a:off x="3954115" y="5820840"/>
              <a:ext cx="360" cy="36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3944755" y="5811480"/>
                <a:ext cx="19080" cy="1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6">
            <p14:nvContentPartPr>
              <p14:cNvPr id="6" name="Ink 5"/>
              <p14:cNvContentPartPr/>
              <p14:nvPr/>
            </p14:nvContentPartPr>
            <p14:xfrm>
              <a:off x="7653475" y="4711680"/>
              <a:ext cx="360" cy="36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7644115" y="4702320"/>
                <a:ext cx="19080" cy="1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8">
            <p14:nvContentPartPr>
              <p14:cNvPr id="156" name="Ink 155"/>
              <p14:cNvContentPartPr/>
              <p14:nvPr/>
            </p14:nvContentPartPr>
            <p14:xfrm>
              <a:off x="12160080" y="1631880"/>
              <a:ext cx="360" cy="360"/>
            </p14:xfrm>
          </p:contentPart>
        </mc:Choice>
        <mc:Fallback xmlns="">
          <p:pic>
            <p:nvPicPr>
              <p:cNvPr id="156" name="Ink 155"/>
              <p:cNvPicPr/>
              <p:nvPr/>
            </p:nvPicPr>
            <p:blipFill>
              <a:blip r:embed="rId79"/>
              <a:stretch>
                <a:fillRect/>
              </a:stretch>
            </p:blipFill>
            <p:spPr>
              <a:xfrm>
                <a:off x="12150720" y="1622520"/>
                <a:ext cx="19080" cy="1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0">
            <p14:nvContentPartPr>
              <p14:cNvPr id="157" name="Ink 156"/>
              <p14:cNvContentPartPr/>
              <p14:nvPr/>
            </p14:nvContentPartPr>
            <p14:xfrm>
              <a:off x="11982600" y="4095720"/>
              <a:ext cx="360" cy="360"/>
            </p14:xfrm>
          </p:contentPart>
        </mc:Choice>
        <mc:Fallback xmlns="">
          <p:pic>
            <p:nvPicPr>
              <p:cNvPr id="157" name="Ink 156"/>
              <p:cNvPicPr/>
              <p:nvPr/>
            </p:nvPicPr>
            <p:blipFill>
              <a:blip r:embed="rId81"/>
              <a:stretch>
                <a:fillRect/>
              </a:stretch>
            </p:blipFill>
            <p:spPr>
              <a:xfrm>
                <a:off x="11973240" y="4086360"/>
                <a:ext cx="19080" cy="19080"/>
              </a:xfrm>
              <a:prstGeom prst="rect">
                <a:avLst/>
              </a:prstGeom>
            </p:spPr>
          </p:pic>
        </mc:Fallback>
      </mc:AlternateContent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E4970C-53C7-40EF-B378-CA8073DE3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20F8F-1931-4A41-BEFA-CBC826072D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82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189CEAE6-080F-4AD1-8125-B01B077E2D9B}"/>
                  </a:ext>
                </a:extLst>
              </p14:cNvPr>
              <p14:cNvContentPartPr/>
              <p14:nvPr/>
            </p14:nvContentPartPr>
            <p14:xfrm>
              <a:off x="6120360" y="3759120"/>
              <a:ext cx="4425840" cy="288648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189CEAE6-080F-4AD1-8125-B01B077E2D9B}"/>
                  </a:ext>
                </a:extLst>
              </p:cNvPr>
              <p:cNvPicPr/>
              <p:nvPr/>
            </p:nvPicPr>
            <p:blipFill>
              <a:blip r:embed="rId83"/>
              <a:stretch>
                <a:fillRect/>
              </a:stretch>
            </p:blipFill>
            <p:spPr>
              <a:xfrm>
                <a:off x="6111000" y="3749760"/>
                <a:ext cx="4444560" cy="2905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80409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7712" y="233916"/>
            <a:ext cx="1161075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Formic acid, HCO</a:t>
            </a:r>
            <a:r>
              <a:rPr kumimoji="0" lang="en-US" sz="28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H, is the irritant that causes the body’s reaction to ant stings.  What is the concentration of hydronium ion and the pH in a 0.534 M solution of formic acid? 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</a:t>
            </a:r>
            <a:r>
              <a:rPr kumimoji="0" lang="en-US" sz="2800" b="0" i="0" u="none" strike="noStrike" kern="120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1.8 x 10</a:t>
            </a:r>
            <a:r>
              <a:rPr kumimoji="0" lang="en-US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-4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0" name="Picture 2" descr="Image result for ant st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1985" y="1393786"/>
            <a:ext cx="2587624" cy="1924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320760" y="1568880"/>
              <a:ext cx="11692080" cy="42264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8160" y="1558440"/>
                <a:ext cx="11716920" cy="4248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122582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D1FD9AA-FAAC-44BD-BC8A-B7DB96A3BA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149" y="612148"/>
            <a:ext cx="11387737" cy="3816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In a sample of pure water, only one of the following statements is 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always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 true at all conditions of temperature and pressure. Which one is always true?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cs typeface="Times New Roman" panose="02020603050405020304" pitchFamily="18" charset="0"/>
            </a:endParaRP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A.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[H</a:t>
            </a:r>
            <a:r>
              <a:rPr kumimoji="0" lang="en-US" altLang="en-US" sz="2800" b="0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3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O</a:t>
            </a:r>
            <a:r>
              <a:rPr kumimoji="0" lang="en-US" altLang="en-US" sz="2800" b="0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+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] = 1.0 x 10</a:t>
            </a:r>
            <a:r>
              <a:rPr kumimoji="0" lang="en-US" altLang="en-US" sz="2800" b="1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-</a:t>
            </a:r>
            <a:r>
              <a:rPr kumimoji="0" lang="en-US" altLang="en-US" sz="2800" b="0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7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 M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B.  [OH</a:t>
            </a:r>
            <a:r>
              <a:rPr kumimoji="0" lang="en-US" altLang="en-US" sz="2800" b="1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-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] = 1.0 x 10</a:t>
            </a:r>
            <a:r>
              <a:rPr kumimoji="0" lang="en-US" altLang="en-US" sz="2800" b="1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-</a:t>
            </a:r>
            <a:r>
              <a:rPr kumimoji="0" lang="en-US" altLang="en-US" sz="2800" b="0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7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 M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C.  pH = 7.0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D.  pOH = 7.0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cs typeface="Times New Roman" panose="02020603050405020304" pitchFamily="18" charset="0"/>
              </a:rPr>
              <a:t>E.  [H</a:t>
            </a:r>
            <a:r>
              <a:rPr kumimoji="0" lang="en-US" altLang="en-US" sz="2800" b="0" i="0" u="none" strike="noStrike" cap="none" normalizeH="0" baseline="-30000" dirty="0">
                <a:ln>
                  <a:noFill/>
                </a:ln>
                <a:effectLst/>
                <a:cs typeface="Times New Roman" panose="02020603050405020304" pitchFamily="18" charset="0"/>
              </a:rPr>
              <a:t>3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cs typeface="Times New Roman" panose="02020603050405020304" pitchFamily="18" charset="0"/>
              </a:rPr>
              <a:t>O</a:t>
            </a:r>
            <a:r>
              <a:rPr kumimoji="0" lang="en-US" altLang="en-US" sz="2800" b="0" i="0" u="none" strike="noStrike" cap="none" normalizeH="0" baseline="30000" dirty="0">
                <a:ln>
                  <a:noFill/>
                </a:ln>
                <a:effectLst/>
                <a:cs typeface="Times New Roman" panose="02020603050405020304" pitchFamily="18" charset="0"/>
              </a:rPr>
              <a:t>+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cs typeface="Times New Roman" panose="02020603050405020304" pitchFamily="18" charset="0"/>
              </a:rPr>
              <a:t>]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= [OH</a:t>
            </a:r>
            <a:r>
              <a:rPr kumimoji="0" lang="en-US" altLang="en-US" sz="2800" b="1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-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]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8053A365-82AA-4697-B2B6-D8973B39D891}"/>
                  </a:ext>
                </a:extLst>
              </p14:cNvPr>
              <p14:cNvContentPartPr/>
              <p14:nvPr/>
            </p14:nvContentPartPr>
            <p14:xfrm>
              <a:off x="314280" y="3658680"/>
              <a:ext cx="458640" cy="4316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8053A365-82AA-4697-B2B6-D8973B39D89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4920" y="3649320"/>
                <a:ext cx="477360" cy="450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807872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7781F98-A8C6-4CF5-821A-5298ECB60E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836" y="443391"/>
            <a:ext cx="11625943" cy="3385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If K</a:t>
            </a:r>
            <a:r>
              <a:rPr kumimoji="0" lang="en-US" altLang="en-US" sz="2800" b="0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w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 is 2.9 x 10</a:t>
            </a:r>
            <a:r>
              <a:rPr kumimoji="0" lang="en-US" altLang="en-US" sz="2800" b="1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-</a:t>
            </a:r>
            <a:r>
              <a:rPr kumimoji="0" lang="en-US" altLang="en-US" sz="2800" b="0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15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 at 10 </a:t>
            </a:r>
            <a:r>
              <a:rPr kumimoji="0" lang="en-US" altLang="en-US" sz="2800" b="0" i="0" u="none" strike="noStrike" cap="none" normalizeH="0" baseline="30000" dirty="0" err="1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o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, what is the pH of pure water at 10 </a:t>
            </a:r>
            <a:r>
              <a:rPr kumimoji="0" lang="en-US" altLang="en-US" sz="2800" b="0" i="0" u="none" strike="noStrike" cap="none" normalizeH="0" baseline="30000" dirty="0" err="1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o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cs typeface="Times New Roman" panose="02020603050405020304" pitchFamily="18" charset="0"/>
            </a:endParaRP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A.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6.72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B.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7.00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cs typeface="Times New Roman" panose="02020603050405020304" pitchFamily="18" charset="0"/>
              </a:rPr>
              <a:t>C.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cs typeface="Times New Roman" panose="02020603050405020304" pitchFamily="18" charset="0"/>
              </a:rPr>
              <a:t>  7.27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D.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7.53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E.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none of these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6A8BD3F6-4004-495F-889A-DF45F590818F}"/>
                  </a:ext>
                </a:extLst>
              </p14:cNvPr>
              <p14:cNvContentPartPr/>
              <p14:nvPr/>
            </p14:nvContentPartPr>
            <p14:xfrm>
              <a:off x="174600" y="1315800"/>
              <a:ext cx="9339120" cy="26442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6A8BD3F6-4004-495F-889A-DF45F590818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5240" y="1306440"/>
                <a:ext cx="9357840" cy="2662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56023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564F009-E423-47C7-851C-648C5DC696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152" y="197213"/>
            <a:ext cx="11226374" cy="3816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What is the percent ionization of an 1.2 M HF solution? The </a:t>
            </a:r>
            <a:r>
              <a:rPr lang="en-US" sz="2800" dirty="0">
                <a:solidFill>
                  <a:srgbClr val="000000"/>
                </a:solidFill>
                <a:latin typeface="Source Sans Pro" panose="020B0503030403020204" pitchFamily="34" charset="0"/>
              </a:rPr>
              <a:t>K</a:t>
            </a:r>
            <a:r>
              <a:rPr lang="en-US" sz="2800" baseline="-25000" dirty="0">
                <a:solidFill>
                  <a:srgbClr val="000000"/>
                </a:solidFill>
                <a:latin typeface="Source Sans Pro" panose="020B0503030403020204" pitchFamily="34" charset="0"/>
              </a:rPr>
              <a:t>a</a:t>
            </a:r>
            <a:r>
              <a:rPr lang="en-US" sz="2800" dirty="0">
                <a:solidFill>
                  <a:srgbClr val="000000"/>
                </a:solidFill>
                <a:latin typeface="Source Sans Pro" panose="020B0503030403020204" pitchFamily="34" charset="0"/>
              </a:rPr>
              <a:t> for HF is 6.8 × 10</a:t>
            </a:r>
            <a:r>
              <a:rPr lang="en-US" sz="2800" baseline="30000" dirty="0">
                <a:solidFill>
                  <a:srgbClr val="000000"/>
                </a:solidFill>
                <a:latin typeface="Source Sans Pro" panose="020B0503030403020204" pitchFamily="34" charset="0"/>
              </a:rPr>
              <a:t>−4</a:t>
            </a:r>
            <a:r>
              <a:rPr lang="en-US" sz="2800" dirty="0">
                <a:solidFill>
                  <a:srgbClr val="000000"/>
                </a:solidFill>
                <a:latin typeface="Source Sans Pro" panose="020B0503030403020204" pitchFamily="34" charset="0"/>
              </a:rPr>
              <a:t>.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cs typeface="Times New Roman" panose="02020603050405020304" pitchFamily="18" charset="0"/>
            </a:endParaRP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cs typeface="Times New Roman" panose="02020603050405020304" pitchFamily="18" charset="0"/>
              </a:rPr>
              <a:t>A.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cs typeface="Times New Roman" panose="02020603050405020304" pitchFamily="18" charset="0"/>
              </a:rPr>
              <a:t> 2.4 %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B.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4.2 %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C.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0.84 %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D.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0.082 %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E.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0.22 %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203FF4B0-D8E5-4287-8748-7F3BE9B6625F}"/>
                  </a:ext>
                </a:extLst>
              </p14:cNvPr>
              <p14:cNvContentPartPr/>
              <p14:nvPr/>
            </p14:nvContentPartPr>
            <p14:xfrm>
              <a:off x="191520" y="1129680"/>
              <a:ext cx="10158120" cy="33757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203FF4B0-D8E5-4287-8748-7F3BE9B6625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82160" y="1120320"/>
                <a:ext cx="10176840" cy="3394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92266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1660032-8B2C-47B2-B13C-9C800BB4A4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254" y="635492"/>
            <a:ext cx="10971978" cy="3385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Which of the following is 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true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 about a 0.10 M solution of a weak acid, HX?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cs typeface="Times New Roman" panose="02020603050405020304" pitchFamily="18" charset="0"/>
            </a:endParaRP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A.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[X</a:t>
            </a:r>
            <a:r>
              <a:rPr kumimoji="0" lang="en-US" altLang="en-US" sz="2800" b="1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-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] = 0.10 M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B.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pH = 1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cs typeface="Times New Roman" panose="02020603050405020304" pitchFamily="18" charset="0"/>
              </a:rPr>
              <a:t>C.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cs typeface="Times New Roman" panose="02020603050405020304" pitchFamily="18" charset="0"/>
              </a:rPr>
              <a:t> [HX]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&gt; [H</a:t>
            </a:r>
            <a:r>
              <a:rPr kumimoji="0" lang="en-US" altLang="en-US" sz="2800" b="0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+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]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D.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[H</a:t>
            </a:r>
            <a:r>
              <a:rPr kumimoji="0" lang="en-US" altLang="en-US" sz="2800" b="0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+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] = 0.10 M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E.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both b and 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B4E40482-07FD-4CFD-AA2D-FE48CB71FE63}"/>
                  </a:ext>
                </a:extLst>
              </p14:cNvPr>
              <p14:cNvContentPartPr/>
              <p14:nvPr/>
            </p14:nvContentPartPr>
            <p14:xfrm>
              <a:off x="408600" y="1721880"/>
              <a:ext cx="9853920" cy="19728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B4E40482-07FD-4CFD-AA2D-FE48CB71FE6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9240" y="1712520"/>
                <a:ext cx="9872640" cy="1991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307390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20E6C4C-9FF7-4713-8518-947AC4E025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150" y="658545"/>
            <a:ext cx="10972363" cy="3385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What is the pH of 500 mL of solution containing 0.0124 grams of Ca(OH)</a:t>
            </a:r>
            <a:r>
              <a:rPr kumimoji="0" lang="en-US" altLang="en-US" sz="2800" b="0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2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cs typeface="Times New Roman" panose="02020603050405020304" pitchFamily="18" charset="0"/>
            </a:endParaRP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A.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11.04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B.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9.68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C.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2.96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cs typeface="Times New Roman" panose="02020603050405020304" pitchFamily="18" charset="0"/>
              </a:rPr>
              <a:t>D.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cs typeface="Times New Roman" panose="02020603050405020304" pitchFamily="18" charset="0"/>
              </a:rPr>
              <a:t> 3.17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effectLst/>
                <a:cs typeface="Times New Roman" panose="02020603050405020304" pitchFamily="18" charset="0"/>
              </a:rPr>
              <a:t>E.  10.83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F50E29A1-F3C0-4DFB-A9C4-3F57D0A1131F}"/>
                  </a:ext>
                </a:extLst>
              </p14:cNvPr>
              <p14:cNvContentPartPr/>
              <p14:nvPr/>
            </p14:nvContentPartPr>
            <p14:xfrm>
              <a:off x="310680" y="1649520"/>
              <a:ext cx="11550240" cy="52070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F50E29A1-F3C0-4DFB-A9C4-3F57D0A1131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1320" y="1640160"/>
                <a:ext cx="11568960" cy="5225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453873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:a16="http://schemas.microsoft.com/office/drawing/2014/main" id="{3FD52B37-2FCF-447C-BEB0-426FF99DD8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81466"/>
            <a:ext cx="1142737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Sulfuric acid, H</a:t>
            </a:r>
            <a:r>
              <a:rPr kumimoji="0" lang="en-US" altLang="en-US" sz="32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2</a:t>
            </a: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SO</a:t>
            </a:r>
            <a:r>
              <a:rPr kumimoji="0" lang="en-US" altLang="en-US" sz="32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4</a:t>
            </a: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, is one of the six strong common acids.  It has two ionizable protons.  What is the approximate concentration of H</a:t>
            </a:r>
            <a:r>
              <a:rPr kumimoji="0" lang="en-US" altLang="en-US" sz="32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3</a:t>
            </a: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O</a:t>
            </a:r>
            <a:r>
              <a:rPr kumimoji="0" lang="en-US" altLang="en-US" sz="32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+</a:t>
            </a: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in a 2 M solution?</a:t>
            </a:r>
            <a:endParaRPr kumimoji="0" lang="en-CA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Text Box 3">
            <a:extLst>
              <a:ext uri="{FF2B5EF4-FFF2-40B4-BE49-F238E27FC236}">
                <a16:creationId xmlns:a16="http://schemas.microsoft.com/office/drawing/2014/main" id="{A103348A-2725-4D89-9A8B-65841F4559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25" y="2175379"/>
            <a:ext cx="4400594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A. 1 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B.</a:t>
            </a: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2 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C. 4 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D. 2.5 M</a:t>
            </a:r>
            <a:endParaRPr kumimoji="0" lang="en-CA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Picture 5" descr="16-08_02UN">
            <a:extLst>
              <a:ext uri="{FF2B5EF4-FFF2-40B4-BE49-F238E27FC236}">
                <a16:creationId xmlns:a16="http://schemas.microsoft.com/office/drawing/2014/main" id="{39E98BB2-AEBE-4741-8292-77B10D0F49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923" y="1532693"/>
            <a:ext cx="5213131" cy="509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F6BBF37-F27A-4C5B-8016-C7B4A2F180D1}"/>
              </a:ext>
            </a:extLst>
          </p:cNvPr>
          <p:cNvSpPr/>
          <p:nvPr/>
        </p:nvSpPr>
        <p:spPr>
          <a:xfrm>
            <a:off x="6737131" y="5833241"/>
            <a:ext cx="399393" cy="3888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2566A5-504A-4171-8DE5-0208E8117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20F8F-1931-4A41-BEFA-CBC826072D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E0525530-C71F-466D-8BF8-734D66CFA25D}"/>
                  </a:ext>
                </a:extLst>
              </p14:cNvPr>
              <p14:cNvContentPartPr/>
              <p14:nvPr/>
            </p14:nvContentPartPr>
            <p14:xfrm>
              <a:off x="337680" y="1883160"/>
              <a:ext cx="3532320" cy="39819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E0525530-C71F-466D-8BF8-734D66CFA25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8320" y="1873800"/>
                <a:ext cx="3551040" cy="4000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16869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871" y="243131"/>
            <a:ext cx="10906765" cy="569575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8D5A58-1607-4A15-B7B6-CC13A3620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20F8F-1931-4A41-BEFA-CBC826072D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324CB8F7-E8F6-44B9-8845-52D46F229D1D}"/>
                  </a:ext>
                </a:extLst>
              </p14:cNvPr>
              <p14:cNvContentPartPr/>
              <p14:nvPr/>
            </p14:nvContentPartPr>
            <p14:xfrm>
              <a:off x="875160" y="1591560"/>
              <a:ext cx="10726200" cy="526500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324CB8F7-E8F6-44B9-8845-52D46F229D1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65800" y="1582200"/>
                <a:ext cx="10744920" cy="5283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13648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471" y="187180"/>
            <a:ext cx="11597196" cy="549175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2705FD6-F1DC-47DF-B162-CF8485A8A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20F8F-1931-4A41-BEFA-CBC826072D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4091CB19-3A1D-4427-8D58-1D4DC975A212}"/>
                  </a:ext>
                </a:extLst>
              </p14:cNvPr>
              <p14:cNvContentPartPr/>
              <p14:nvPr/>
            </p14:nvContentPartPr>
            <p14:xfrm>
              <a:off x="779760" y="2735280"/>
              <a:ext cx="628200" cy="5785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4091CB19-3A1D-4427-8D58-1D4DC975A21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70400" y="2725920"/>
                <a:ext cx="646920" cy="597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81766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23809" y="279400"/>
            <a:ext cx="11410991" cy="71596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Arrange theses acids from weakest to strongest.</a:t>
            </a: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67" y="1330816"/>
            <a:ext cx="2459095" cy="2568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322" y="4047639"/>
            <a:ext cx="2459095" cy="2568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09" y="4071996"/>
            <a:ext cx="2459095" cy="2568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57286" y="1320857"/>
            <a:ext cx="413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99724" y="1361950"/>
            <a:ext cx="413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70524" y="4071996"/>
            <a:ext cx="413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85040" y="4071996"/>
            <a:ext cx="413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321" y="1343623"/>
            <a:ext cx="2459095" cy="2568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777346" y="1361950"/>
            <a:ext cx="304245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1 &lt; 2 &lt; 3&lt; 4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4 &lt; 2 &lt; 1 &lt; 3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2 &lt; 4 &lt; 3 &lt; 1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3 &lt; 1 &lt; 2 &lt; 4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2 &lt; 4 &lt; 3 &lt; 1 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394EDF33-08E7-4CDC-8776-724E6DBBC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20F8F-1931-4A41-BEFA-CBC826072D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2CB98878-8A09-4C09-8067-254321C8B005}"/>
                  </a:ext>
                </a:extLst>
              </p14:cNvPr>
              <p14:cNvContentPartPr/>
              <p14:nvPr/>
            </p14:nvContentPartPr>
            <p14:xfrm>
              <a:off x="5773680" y="2744640"/>
              <a:ext cx="386280" cy="36504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2CB98878-8A09-4C09-8067-254321C8B005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764320" y="2735280"/>
                <a:ext cx="405000" cy="383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32121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63287" y="279400"/>
            <a:ext cx="11745684" cy="7159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Which of these images best represents a strong acid?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154" y="1282455"/>
            <a:ext cx="2459095" cy="2568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430" y="1282454"/>
            <a:ext cx="2459095" cy="2568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430" y="3999278"/>
            <a:ext cx="2459095" cy="2568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152" y="3999279"/>
            <a:ext cx="2459095" cy="2568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865009" y="1282455"/>
            <a:ext cx="413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45148" y="1282455"/>
            <a:ext cx="413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30632" y="4023635"/>
            <a:ext cx="413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45148" y="4023635"/>
            <a:ext cx="413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52233D36-1463-43C2-B558-96D19D7D1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20F8F-1931-4A41-BEFA-CBC826072D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2643122F-D0A9-48EF-A73F-EAA626ACBB82}"/>
                  </a:ext>
                </a:extLst>
              </p14:cNvPr>
              <p14:cNvContentPartPr/>
              <p14:nvPr/>
            </p14:nvContentPartPr>
            <p14:xfrm>
              <a:off x="6100920" y="4082040"/>
              <a:ext cx="423720" cy="33552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2643122F-D0A9-48EF-A73F-EAA626ACBB8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091560" y="4072680"/>
                <a:ext cx="442440" cy="354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97872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5FB23AA-1F02-45F5-B3FB-7E5516DA2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6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1EE707-2765-4A87-92B0-2B256E3F8D5B}"/>
              </a:ext>
            </a:extLst>
          </p:cNvPr>
          <p:cNvSpPr txBox="1"/>
          <p:nvPr/>
        </p:nvSpPr>
        <p:spPr>
          <a:xfrm>
            <a:off x="425184" y="338098"/>
            <a:ext cx="113416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 sample of 6.00 g of acetic acid (CH</a:t>
            </a:r>
            <a:r>
              <a:rPr lang="en-US" sz="3200" baseline="-25000" dirty="0"/>
              <a:t>3</a:t>
            </a:r>
            <a:r>
              <a:rPr lang="en-US" sz="3200" dirty="0"/>
              <a:t>CO</a:t>
            </a:r>
            <a:r>
              <a:rPr lang="en-US" sz="3200" baseline="-25000" dirty="0"/>
              <a:t>2</a:t>
            </a:r>
            <a:r>
              <a:rPr lang="en-US" sz="3200" dirty="0"/>
              <a:t>H) is diluted with enough water to make 1 L of solution.  After equilibrium had been reached, the pH was measured to be 2.87.  What is the </a:t>
            </a:r>
            <a:r>
              <a:rPr lang="en-US" sz="3200" dirty="0" err="1"/>
              <a:t>pK</a:t>
            </a:r>
            <a:r>
              <a:rPr lang="en-US" sz="3200" baseline="-25000" dirty="0" err="1"/>
              <a:t>a</a:t>
            </a:r>
            <a:r>
              <a:rPr lang="en-US" sz="3200" dirty="0"/>
              <a:t> of acetic acid?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CBE96148-950B-4B2B-B136-6212ACC1A16C}"/>
                  </a:ext>
                </a:extLst>
              </p14:cNvPr>
              <p14:cNvContentPartPr/>
              <p14:nvPr/>
            </p14:nvContentPartPr>
            <p14:xfrm>
              <a:off x="410040" y="2066400"/>
              <a:ext cx="11616480" cy="41446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CBE96148-950B-4B2B-B136-6212ACC1A16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0680" y="2057040"/>
                <a:ext cx="11635200" cy="4163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176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0242" y="116429"/>
            <a:ext cx="115150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Which of these are possible conjugate acids or bases to the anion in sodium dihydrogen phosphate?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hydrogen phosphate ion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phosphate ion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phosphoric acid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tetrahydrogen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phosphate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None of these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BE9A958-97FC-469E-ABF3-EB8B8A3BC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20F8F-1931-4A41-BEFA-CBC826072D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41D2EE49-86E6-4F55-8893-8EBA61CFDCB3}"/>
                  </a:ext>
                </a:extLst>
              </p14:cNvPr>
              <p14:cNvContentPartPr/>
              <p14:nvPr/>
            </p14:nvContentPartPr>
            <p14:xfrm>
              <a:off x="315000" y="881280"/>
              <a:ext cx="9688320" cy="25549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41D2EE49-86E6-4F55-8893-8EBA61CFDCB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5640" y="871920"/>
                <a:ext cx="9707040" cy="2573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09654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255181" y="203663"/>
            <a:ext cx="11568224" cy="9850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is the pH of a 0.025 M solution of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hydrobromic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acid,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HBr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</a:t>
            </a:r>
            <a:r>
              <a:rPr kumimoji="0" lang="en-US" sz="3200" b="0" i="0" u="none" strike="noStrike" kern="120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1.00 x 10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255181" y="3231147"/>
            <a:ext cx="11568224" cy="161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is the pH of the solution if we double the concentration of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hydrobromic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acid, </a:t>
            </a: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HBr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</a:t>
            </a:r>
            <a:r>
              <a:rPr kumimoji="0" lang="en-US" sz="3200" b="0" i="0" u="none" strike="noStrike" kern="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= 1.00 x 10</a:t>
            </a:r>
            <a:r>
              <a:rPr kumimoji="0" lang="en-US" sz="3200" b="0" i="0" u="none" strike="noStrike" kern="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D6E339-1E62-4148-A12B-E716694B7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20F8F-1931-4A41-BEFA-CBC826072D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37D95289-F319-4ADC-812D-AF6C8314B94F}"/>
                  </a:ext>
                </a:extLst>
              </p14:cNvPr>
              <p14:cNvContentPartPr/>
              <p14:nvPr/>
            </p14:nvContentPartPr>
            <p14:xfrm>
              <a:off x="1981080" y="1064520"/>
              <a:ext cx="7333200" cy="50842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37D95289-F319-4ADC-812D-AF6C8314B94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71720" y="1055160"/>
                <a:ext cx="7351920" cy="510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3E9667D8-67A8-40A0-B65F-71737D30BB63}"/>
                  </a:ext>
                </a:extLst>
              </p14:cNvPr>
              <p14:cNvContentPartPr/>
              <p14:nvPr/>
            </p14:nvContentPartPr>
            <p14:xfrm>
              <a:off x="9471960" y="4641120"/>
              <a:ext cx="700200" cy="21672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3E9667D8-67A8-40A0-B65F-71737D30BB6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462600" y="4631760"/>
                <a:ext cx="718920" cy="235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45992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1386" y="149707"/>
            <a:ext cx="1177024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Find the concentration of hydroxide ion in a 0.25 M solution of trimethylamine, a weak base.  K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=6.3 x 10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-5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(CH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N(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aq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  +  H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O(l)  ↔  (CH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r>
              <a:rPr kumimoji="0" lang="en-US" sz="32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aq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  +  OH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aq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54" name="Ink 253"/>
              <p14:cNvContentPartPr/>
              <p14:nvPr/>
            </p14:nvContentPartPr>
            <p14:xfrm>
              <a:off x="8096400" y="425160"/>
              <a:ext cx="2546640" cy="2350080"/>
            </p14:xfrm>
          </p:contentPart>
        </mc:Choice>
        <mc:Fallback xmlns="">
          <p:pic>
            <p:nvPicPr>
              <p:cNvPr id="254" name="Ink 253"/>
              <p:cNvPicPr/>
              <p:nvPr/>
            </p:nvPicPr>
            <p:blipFill>
              <a:blip r:embed="rId219"/>
              <a:stretch>
                <a:fillRect/>
              </a:stretch>
            </p:blipFill>
            <p:spPr>
              <a:xfrm>
                <a:off x="8087040" y="415800"/>
                <a:ext cx="2565360" cy="236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0">
            <p14:nvContentPartPr>
              <p14:cNvPr id="3" name="Ink 2"/>
              <p14:cNvContentPartPr/>
              <p14:nvPr/>
            </p14:nvContentPartPr>
            <p14:xfrm>
              <a:off x="224280" y="2754360"/>
              <a:ext cx="11684160" cy="37173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221"/>
              <a:stretch>
                <a:fillRect/>
              </a:stretch>
            </p:blipFill>
            <p:spPr>
              <a:xfrm>
                <a:off x="214560" y="2742840"/>
                <a:ext cx="11702160" cy="3740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707736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224A65098339408B19873D91B76442" ma:contentTypeVersion="15" ma:contentTypeDescription="Create a new document." ma:contentTypeScope="" ma:versionID="da6071d1be1891ba8d54bf04e1e93ba6">
  <xsd:schema xmlns:xsd="http://www.w3.org/2001/XMLSchema" xmlns:xs="http://www.w3.org/2001/XMLSchema" xmlns:p="http://schemas.microsoft.com/office/2006/metadata/properties" xmlns:ns1="http://schemas.microsoft.com/sharepoint/v3" xmlns:ns3="330354a9-d728-46c7-abbf-3220e4bf05e8" xmlns:ns4="6f89d419-4ffd-47bb-9324-452bed66a7b5" targetNamespace="http://schemas.microsoft.com/office/2006/metadata/properties" ma:root="true" ma:fieldsID="d2f8d09f210362ec495214fee137013f" ns1:_="" ns3:_="" ns4:_="">
    <xsd:import namespace="http://schemas.microsoft.com/sharepoint/v3"/>
    <xsd:import namespace="330354a9-d728-46c7-abbf-3220e4bf05e8"/>
    <xsd:import namespace="6f89d419-4ffd-47bb-9324-452bed66a7b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1:_ip_UnifiedCompliancePolicyProperties" minOccurs="0"/>
                <xsd:element ref="ns1:_ip_UnifiedCompliancePolicyUIAction" minOccurs="0"/>
                <xsd:element ref="ns3:MediaServiceDateTake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0354a9-d728-46c7-abbf-3220e4bf05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9d419-4ffd-47bb-9324-452bed66a7b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4C03E37-6E56-444B-9AEC-8B305781EDFB}">
  <ds:schemaRefs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www.w3.org/XML/1998/namespace"/>
    <ds:schemaRef ds:uri="6f89d419-4ffd-47bb-9324-452bed66a7b5"/>
    <ds:schemaRef ds:uri="http://purl.org/dc/terms/"/>
    <ds:schemaRef ds:uri="http://purl.org/dc/elements/1.1/"/>
    <ds:schemaRef ds:uri="http://schemas.microsoft.com/office/infopath/2007/PartnerControls"/>
    <ds:schemaRef ds:uri="330354a9-d728-46c7-abbf-3220e4bf05e8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877CB15-7836-4171-87F8-AE563EAF9A7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3D44D92-A648-4AC2-80F3-638E5767389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30354a9-d728-46c7-abbf-3220e4bf05e8"/>
    <ds:schemaRef ds:uri="6f89d419-4ffd-47bb-9324-452bed66a7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505</Words>
  <Application>Microsoft Office PowerPoint</Application>
  <PresentationFormat>Widescreen</PresentationFormat>
  <Paragraphs>112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Calibri Light</vt:lpstr>
      <vt:lpstr>Source Sans Pro</vt:lpstr>
      <vt:lpstr>Times New Roman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Suzanne Ray Ellenberger</dc:creator>
  <cp:lastModifiedBy>Suzanne Ray Ellenberger</cp:lastModifiedBy>
  <cp:revision>17</cp:revision>
  <dcterms:created xsi:type="dcterms:W3CDTF">2020-04-02T14:07:44Z</dcterms:created>
  <dcterms:modified xsi:type="dcterms:W3CDTF">2021-06-10T13:36:26Z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0x010100FD224A65098339408B19873D91B76442</vt:lpwstr>
  </property>
</Properties>
</file>