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80" r:id="rId5"/>
    <p:sldId id="384" r:id="rId6"/>
    <p:sldId id="382" r:id="rId7"/>
    <p:sldId id="385" r:id="rId8"/>
    <p:sldId id="383" r:id="rId9"/>
    <p:sldId id="386" r:id="rId10"/>
    <p:sldId id="387" r:id="rId11"/>
    <p:sldId id="388" r:id="rId12"/>
    <p:sldId id="389" r:id="rId13"/>
    <p:sldId id="390"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p:cViewPr varScale="1">
        <p:scale>
          <a:sx n="62" d="100"/>
          <a:sy n="62" d="100"/>
        </p:scale>
        <p:origin x="57" y="33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zanne Ray Ellenberger" userId="811242cf-0bc3-4c9b-a5c6-7240e0c3158f" providerId="ADAL" clId="{5593FB91-1FCA-40D2-80DC-374D676132FC}"/>
    <pc:docChg chg="custSel addSld modSld">
      <pc:chgData name="Suzanne Ray Ellenberger" userId="811242cf-0bc3-4c9b-a5c6-7240e0c3158f" providerId="ADAL" clId="{5593FB91-1FCA-40D2-80DC-374D676132FC}" dt="2020-08-26T23:00:52.198" v="102" actId="58"/>
      <pc:docMkLst>
        <pc:docMk/>
      </pc:docMkLst>
      <pc:sldChg chg="addSp modSp add">
        <pc:chgData name="Suzanne Ray Ellenberger" userId="811242cf-0bc3-4c9b-a5c6-7240e0c3158f" providerId="ADAL" clId="{5593FB91-1FCA-40D2-80DC-374D676132FC}" dt="2020-08-26T22:53:10.271" v="13" actId="5793"/>
        <pc:sldMkLst>
          <pc:docMk/>
          <pc:sldMk cId="470587359" sldId="384"/>
        </pc:sldMkLst>
        <pc:spChg chg="add mod">
          <ac:chgData name="Suzanne Ray Ellenberger" userId="811242cf-0bc3-4c9b-a5c6-7240e0c3158f" providerId="ADAL" clId="{5593FB91-1FCA-40D2-80DC-374D676132FC}" dt="2020-08-26T22:53:10.271" v="13" actId="5793"/>
          <ac:spMkLst>
            <pc:docMk/>
            <pc:sldMk cId="470587359" sldId="384"/>
            <ac:spMk id="2" creationId="{682E3DE4-76DF-4AAF-8921-01ADCE5B208C}"/>
          </ac:spMkLst>
        </pc:spChg>
      </pc:sldChg>
      <pc:sldChg chg="addSp modSp add">
        <pc:chgData name="Suzanne Ray Ellenberger" userId="811242cf-0bc3-4c9b-a5c6-7240e0c3158f" providerId="ADAL" clId="{5593FB91-1FCA-40D2-80DC-374D676132FC}" dt="2020-08-26T22:54:27.834" v="27" actId="255"/>
        <pc:sldMkLst>
          <pc:docMk/>
          <pc:sldMk cId="1055177905" sldId="385"/>
        </pc:sldMkLst>
        <pc:spChg chg="add mod">
          <ac:chgData name="Suzanne Ray Ellenberger" userId="811242cf-0bc3-4c9b-a5c6-7240e0c3158f" providerId="ADAL" clId="{5593FB91-1FCA-40D2-80DC-374D676132FC}" dt="2020-08-26T22:54:27.834" v="27" actId="255"/>
          <ac:spMkLst>
            <pc:docMk/>
            <pc:sldMk cId="1055177905" sldId="385"/>
            <ac:spMk id="2" creationId="{C38F0E59-3724-4BC4-AC0B-EBC24B00345A}"/>
          </ac:spMkLst>
        </pc:spChg>
      </pc:sldChg>
      <pc:sldChg chg="addSp modSp add">
        <pc:chgData name="Suzanne Ray Ellenberger" userId="811242cf-0bc3-4c9b-a5c6-7240e0c3158f" providerId="ADAL" clId="{5593FB91-1FCA-40D2-80DC-374D676132FC}" dt="2020-08-26T22:55:53.119" v="40" actId="1076"/>
        <pc:sldMkLst>
          <pc:docMk/>
          <pc:sldMk cId="1577240101" sldId="386"/>
        </pc:sldMkLst>
        <pc:spChg chg="add mod">
          <ac:chgData name="Suzanne Ray Ellenberger" userId="811242cf-0bc3-4c9b-a5c6-7240e0c3158f" providerId="ADAL" clId="{5593FB91-1FCA-40D2-80DC-374D676132FC}" dt="2020-08-26T22:55:21.280" v="35" actId="14100"/>
          <ac:spMkLst>
            <pc:docMk/>
            <pc:sldMk cId="1577240101" sldId="386"/>
            <ac:spMk id="2" creationId="{7F8FE857-0CDF-4B40-ABD4-F430EA8B5107}"/>
          </ac:spMkLst>
        </pc:spChg>
        <pc:spChg chg="add mod">
          <ac:chgData name="Suzanne Ray Ellenberger" userId="811242cf-0bc3-4c9b-a5c6-7240e0c3158f" providerId="ADAL" clId="{5593FB91-1FCA-40D2-80DC-374D676132FC}" dt="2020-08-26T22:55:53.119" v="40" actId="1076"/>
          <ac:spMkLst>
            <pc:docMk/>
            <pc:sldMk cId="1577240101" sldId="386"/>
            <ac:spMk id="4" creationId="{B20341A6-3FBC-4591-AC0B-1A19D4BED479}"/>
          </ac:spMkLst>
        </pc:spChg>
        <pc:picChg chg="add mod">
          <ac:chgData name="Suzanne Ray Ellenberger" userId="811242cf-0bc3-4c9b-a5c6-7240e0c3158f" providerId="ADAL" clId="{5593FB91-1FCA-40D2-80DC-374D676132FC}" dt="2020-08-26T22:55:37.797" v="38" actId="14100"/>
          <ac:picMkLst>
            <pc:docMk/>
            <pc:sldMk cId="1577240101" sldId="386"/>
            <ac:picMk id="3" creationId="{7792EFE0-D26D-47AA-8F83-8D0870D5F0E9}"/>
          </ac:picMkLst>
        </pc:picChg>
      </pc:sldChg>
      <pc:sldChg chg="addSp modSp add">
        <pc:chgData name="Suzanne Ray Ellenberger" userId="811242cf-0bc3-4c9b-a5c6-7240e0c3158f" providerId="ADAL" clId="{5593FB91-1FCA-40D2-80DC-374D676132FC}" dt="2020-08-26T22:56:40.831" v="47" actId="58"/>
        <pc:sldMkLst>
          <pc:docMk/>
          <pc:sldMk cId="2205497232" sldId="387"/>
        </pc:sldMkLst>
        <pc:spChg chg="add mod">
          <ac:chgData name="Suzanne Ray Ellenberger" userId="811242cf-0bc3-4c9b-a5c6-7240e0c3158f" providerId="ADAL" clId="{5593FB91-1FCA-40D2-80DC-374D676132FC}" dt="2020-08-26T22:56:40.831" v="47" actId="58"/>
          <ac:spMkLst>
            <pc:docMk/>
            <pc:sldMk cId="2205497232" sldId="387"/>
            <ac:spMk id="2" creationId="{4AF65645-05B9-458D-BC12-4A9D3D1DF87D}"/>
          </ac:spMkLst>
        </pc:spChg>
      </pc:sldChg>
      <pc:sldChg chg="addSp modSp add">
        <pc:chgData name="Suzanne Ray Ellenberger" userId="811242cf-0bc3-4c9b-a5c6-7240e0c3158f" providerId="ADAL" clId="{5593FB91-1FCA-40D2-80DC-374D676132FC}" dt="2020-08-26T22:58:21.972" v="68" actId="20577"/>
        <pc:sldMkLst>
          <pc:docMk/>
          <pc:sldMk cId="4258030138" sldId="388"/>
        </pc:sldMkLst>
        <pc:spChg chg="add mod">
          <ac:chgData name="Suzanne Ray Ellenberger" userId="811242cf-0bc3-4c9b-a5c6-7240e0c3158f" providerId="ADAL" clId="{5593FB91-1FCA-40D2-80DC-374D676132FC}" dt="2020-08-26T22:58:21.972" v="68" actId="20577"/>
          <ac:spMkLst>
            <pc:docMk/>
            <pc:sldMk cId="4258030138" sldId="388"/>
            <ac:spMk id="2" creationId="{DC8A0621-5B57-4BF2-8E0D-DC834EEBC7A7}"/>
          </ac:spMkLst>
        </pc:spChg>
      </pc:sldChg>
      <pc:sldChg chg="addSp modSp add">
        <pc:chgData name="Suzanne Ray Ellenberger" userId="811242cf-0bc3-4c9b-a5c6-7240e0c3158f" providerId="ADAL" clId="{5593FB91-1FCA-40D2-80DC-374D676132FC}" dt="2020-08-26T22:59:21.974" v="76" actId="58"/>
        <pc:sldMkLst>
          <pc:docMk/>
          <pc:sldMk cId="3834269661" sldId="389"/>
        </pc:sldMkLst>
        <pc:spChg chg="add mod">
          <ac:chgData name="Suzanne Ray Ellenberger" userId="811242cf-0bc3-4c9b-a5c6-7240e0c3158f" providerId="ADAL" clId="{5593FB91-1FCA-40D2-80DC-374D676132FC}" dt="2020-08-26T22:59:21.974" v="76" actId="58"/>
          <ac:spMkLst>
            <pc:docMk/>
            <pc:sldMk cId="3834269661" sldId="389"/>
            <ac:spMk id="2" creationId="{DE76CCB4-F2D5-48DD-B4B6-C8DED8581E9F}"/>
          </ac:spMkLst>
        </pc:spChg>
      </pc:sldChg>
      <pc:sldChg chg="addSp modSp add">
        <pc:chgData name="Suzanne Ray Ellenberger" userId="811242cf-0bc3-4c9b-a5c6-7240e0c3158f" providerId="ADAL" clId="{5593FB91-1FCA-40D2-80DC-374D676132FC}" dt="2020-08-26T23:00:52.198" v="102" actId="58"/>
        <pc:sldMkLst>
          <pc:docMk/>
          <pc:sldMk cId="1302353047" sldId="390"/>
        </pc:sldMkLst>
        <pc:spChg chg="add mod">
          <ac:chgData name="Suzanne Ray Ellenberger" userId="811242cf-0bc3-4c9b-a5c6-7240e0c3158f" providerId="ADAL" clId="{5593FB91-1FCA-40D2-80DC-374D676132FC}" dt="2020-08-26T23:00:52.198" v="102" actId="58"/>
          <ac:spMkLst>
            <pc:docMk/>
            <pc:sldMk cId="1302353047" sldId="390"/>
            <ac:spMk id="2" creationId="{86B4BDF1-D17D-44B8-8D91-93EA57551705}"/>
          </ac:spMkLst>
        </pc:spChg>
      </pc:sldChg>
    </pc:docChg>
  </pc:docChgLst>
  <pc:docChgLst>
    <pc:chgData name="Suzanne Ray Ellenberger" userId="811242cf-0bc3-4c9b-a5c6-7240e0c3158f" providerId="ADAL" clId="{A6D901F6-4B30-4C34-B9EF-791EC88972DB}"/>
    <pc:docChg chg="custSel modSld">
      <pc:chgData name="Suzanne Ray Ellenberger" userId="811242cf-0bc3-4c9b-a5c6-7240e0c3158f" providerId="ADAL" clId="{A6D901F6-4B30-4C34-B9EF-791EC88972DB}" dt="2020-09-07T22:10:32.349" v="55"/>
      <pc:docMkLst>
        <pc:docMk/>
      </pc:docMkLst>
      <pc:sldChg chg="addSp delSp modSp">
        <pc:chgData name="Suzanne Ray Ellenberger" userId="811242cf-0bc3-4c9b-a5c6-7240e0c3158f" providerId="ADAL" clId="{A6D901F6-4B30-4C34-B9EF-791EC88972DB}" dt="2020-09-07T22:10:32.349" v="55"/>
        <pc:sldMkLst>
          <pc:docMk/>
          <pc:sldMk cId="2678280829" sldId="383"/>
        </pc:sldMkLst>
        <pc:spChg chg="del mod">
          <ac:chgData name="Suzanne Ray Ellenberger" userId="811242cf-0bc3-4c9b-a5c6-7240e0c3158f" providerId="ADAL" clId="{A6D901F6-4B30-4C34-B9EF-791EC88972DB}" dt="2020-09-01T15:09:33.781" v="34"/>
          <ac:spMkLst>
            <pc:docMk/>
            <pc:sldMk cId="2678280829" sldId="383"/>
            <ac:spMk id="3" creationId="{FDF4087B-7B7D-4E74-B941-B2A47460ECEB}"/>
          </ac:spMkLst>
        </pc:spChg>
        <pc:spChg chg="add mod">
          <ac:chgData name="Suzanne Ray Ellenberger" userId="811242cf-0bc3-4c9b-a5c6-7240e0c3158f" providerId="ADAL" clId="{A6D901F6-4B30-4C34-B9EF-791EC88972DB}" dt="2020-09-01T15:10:57.260" v="50" actId="14100"/>
          <ac:spMkLst>
            <pc:docMk/>
            <pc:sldMk cId="2678280829" sldId="383"/>
            <ac:spMk id="5" creationId="{13000CD9-8013-42D4-A548-3F66D9215C5D}"/>
          </ac:spMkLst>
        </pc:spChg>
        <pc:spChg chg="add del">
          <ac:chgData name="Suzanne Ray Ellenberger" userId="811242cf-0bc3-4c9b-a5c6-7240e0c3158f" providerId="ADAL" clId="{A6D901F6-4B30-4C34-B9EF-791EC88972DB}" dt="2020-09-01T15:10:11.751" v="41" actId="478"/>
          <ac:spMkLst>
            <pc:docMk/>
            <pc:sldMk cId="2678280829" sldId="383"/>
            <ac:spMk id="6" creationId="{209FD95C-C44B-4D73-A357-5ECF206947FC}"/>
          </ac:spMkLst>
        </pc:spChg>
        <pc:spChg chg="add mod">
          <ac:chgData name="Suzanne Ray Ellenberger" userId="811242cf-0bc3-4c9b-a5c6-7240e0c3158f" providerId="ADAL" clId="{A6D901F6-4B30-4C34-B9EF-791EC88972DB}" dt="2020-09-07T22:09:38.385" v="54" actId="207"/>
          <ac:spMkLst>
            <pc:docMk/>
            <pc:sldMk cId="2678280829" sldId="383"/>
            <ac:spMk id="7" creationId="{54372749-0FFF-4529-9274-CE8BB9FE8F2A}"/>
          </ac:spMkLst>
        </pc:spChg>
        <pc:picChg chg="del">
          <ac:chgData name="Suzanne Ray Ellenberger" userId="811242cf-0bc3-4c9b-a5c6-7240e0c3158f" providerId="ADAL" clId="{A6D901F6-4B30-4C34-B9EF-791EC88972DB}" dt="2020-09-01T15:09:33.770" v="32" actId="478"/>
          <ac:picMkLst>
            <pc:docMk/>
            <pc:sldMk cId="2678280829" sldId="383"/>
            <ac:picMk id="4" creationId="{4097DBDF-EAE3-4A9F-8188-327BA48DECCD}"/>
          </ac:picMkLst>
        </pc:picChg>
        <pc:picChg chg="add mod">
          <ac:chgData name="Suzanne Ray Ellenberger" userId="811242cf-0bc3-4c9b-a5c6-7240e0c3158f" providerId="ADAL" clId="{A6D901F6-4B30-4C34-B9EF-791EC88972DB}" dt="2020-09-01T15:11:05.935" v="52" actId="1076"/>
          <ac:picMkLst>
            <pc:docMk/>
            <pc:sldMk cId="2678280829" sldId="383"/>
            <ac:picMk id="2049" creationId="{61C254D7-8211-43E2-A2B0-0AEC24AB9EC5}"/>
          </ac:picMkLst>
        </pc:picChg>
        <pc:inkChg chg="add">
          <ac:chgData name="Suzanne Ray Ellenberger" userId="811242cf-0bc3-4c9b-a5c6-7240e0c3158f" providerId="ADAL" clId="{A6D901F6-4B30-4C34-B9EF-791EC88972DB}" dt="2020-09-07T22:10:32.349" v="55"/>
          <ac:inkMkLst>
            <pc:docMk/>
            <pc:sldMk cId="2678280829" sldId="383"/>
            <ac:inkMk id="2" creationId="{4659119C-01F4-4446-A817-EE69F803AB32}"/>
          </ac:inkMkLst>
        </pc:inkChg>
        <pc:inkChg chg="del">
          <ac:chgData name="Suzanne Ray Ellenberger" userId="811242cf-0bc3-4c9b-a5c6-7240e0c3158f" providerId="ADAL" clId="{A6D901F6-4B30-4C34-B9EF-791EC88972DB}" dt="2020-09-01T15:09:38.504" v="35" actId="478"/>
          <ac:inkMkLst>
            <pc:docMk/>
            <pc:sldMk cId="2678280829" sldId="383"/>
            <ac:inkMk id="2" creationId="{E3C036B7-7F8A-49B7-AC2D-BEB438404F40}"/>
          </ac:inkMkLst>
        </pc:inkChg>
      </pc:sldChg>
      <pc:sldChg chg="addSp modSp">
        <pc:chgData name="Suzanne Ray Ellenberger" userId="811242cf-0bc3-4c9b-a5c6-7240e0c3158f" providerId="ADAL" clId="{A6D901F6-4B30-4C34-B9EF-791EC88972DB}" dt="2020-09-01T01:50:04.001" v="30" actId="113"/>
        <pc:sldMkLst>
          <pc:docMk/>
          <pc:sldMk cId="470587359" sldId="384"/>
        </pc:sldMkLst>
        <pc:spChg chg="mod">
          <ac:chgData name="Suzanne Ray Ellenberger" userId="811242cf-0bc3-4c9b-a5c6-7240e0c3158f" providerId="ADAL" clId="{A6D901F6-4B30-4C34-B9EF-791EC88972DB}" dt="2020-09-01T01:50:04.001" v="30" actId="113"/>
          <ac:spMkLst>
            <pc:docMk/>
            <pc:sldMk cId="470587359" sldId="384"/>
            <ac:spMk id="2" creationId="{682E3DE4-76DF-4AAF-8921-01ADCE5B208C}"/>
          </ac:spMkLst>
        </pc:spChg>
        <pc:inkChg chg="add">
          <ac:chgData name="Suzanne Ray Ellenberger" userId="811242cf-0bc3-4c9b-a5c6-7240e0c3158f" providerId="ADAL" clId="{A6D901F6-4B30-4C34-B9EF-791EC88972DB}" dt="2020-09-01T00:35:16.523" v="0"/>
          <ac:inkMkLst>
            <pc:docMk/>
            <pc:sldMk cId="470587359" sldId="384"/>
            <ac:inkMk id="3" creationId="{A366FA68-8892-40C5-B397-C4171BDBA23A}"/>
          </ac:inkMkLst>
        </pc:inkChg>
      </pc:sldChg>
      <pc:sldChg chg="addSp modSp">
        <pc:chgData name="Suzanne Ray Ellenberger" userId="811242cf-0bc3-4c9b-a5c6-7240e0c3158f" providerId="ADAL" clId="{A6D901F6-4B30-4C34-B9EF-791EC88972DB}" dt="2020-09-01T01:49:54.105" v="29" actId="20577"/>
        <pc:sldMkLst>
          <pc:docMk/>
          <pc:sldMk cId="1055177905" sldId="385"/>
        </pc:sldMkLst>
        <pc:spChg chg="mod">
          <ac:chgData name="Suzanne Ray Ellenberger" userId="811242cf-0bc3-4c9b-a5c6-7240e0c3158f" providerId="ADAL" clId="{A6D901F6-4B30-4C34-B9EF-791EC88972DB}" dt="2020-09-01T01:49:54.105" v="29" actId="20577"/>
          <ac:spMkLst>
            <pc:docMk/>
            <pc:sldMk cId="1055177905" sldId="385"/>
            <ac:spMk id="2" creationId="{C38F0E59-3724-4BC4-AC0B-EBC24B00345A}"/>
          </ac:spMkLst>
        </pc:spChg>
        <pc:inkChg chg="add">
          <ac:chgData name="Suzanne Ray Ellenberger" userId="811242cf-0bc3-4c9b-a5c6-7240e0c3158f" providerId="ADAL" clId="{A6D901F6-4B30-4C34-B9EF-791EC88972DB}" dt="2020-09-01T01:47:48.309" v="4"/>
          <ac:inkMkLst>
            <pc:docMk/>
            <pc:sldMk cId="1055177905" sldId="385"/>
            <ac:inkMk id="3" creationId="{BFAE9AC9-9E7A-474C-9D74-0AB20A83F652}"/>
          </ac:inkMkLst>
        </pc:inkChg>
      </pc:sldChg>
      <pc:sldChg chg="addSp delSp modSp">
        <pc:chgData name="Suzanne Ray Ellenberger" userId="811242cf-0bc3-4c9b-a5c6-7240e0c3158f" providerId="ADAL" clId="{A6D901F6-4B30-4C34-B9EF-791EC88972DB}" dt="2020-09-01T01:49:45.053" v="23" actId="478"/>
        <pc:sldMkLst>
          <pc:docMk/>
          <pc:sldMk cId="1577240101" sldId="386"/>
        </pc:sldMkLst>
        <pc:spChg chg="del mod">
          <ac:chgData name="Suzanne Ray Ellenberger" userId="811242cf-0bc3-4c9b-a5c6-7240e0c3158f" providerId="ADAL" clId="{A6D901F6-4B30-4C34-B9EF-791EC88972DB}" dt="2020-09-01T01:49:45.053" v="23" actId="478"/>
          <ac:spMkLst>
            <pc:docMk/>
            <pc:sldMk cId="1577240101" sldId="386"/>
            <ac:spMk id="4" creationId="{B20341A6-3FBC-4591-AC0B-1A19D4BED479}"/>
          </ac:spMkLst>
        </pc:spChg>
        <pc:inkChg chg="add">
          <ac:chgData name="Suzanne Ray Ellenberger" userId="811242cf-0bc3-4c9b-a5c6-7240e0c3158f" providerId="ADAL" clId="{A6D901F6-4B30-4C34-B9EF-791EC88972DB}" dt="2020-09-01T00:35:16.523" v="0"/>
          <ac:inkMkLst>
            <pc:docMk/>
            <pc:sldMk cId="1577240101" sldId="386"/>
            <ac:inkMk id="5" creationId="{3D9A446B-F74A-4B42-825C-E400BCA015E5}"/>
          </ac:inkMkLst>
        </pc:inkChg>
      </pc:sldChg>
      <pc:sldChg chg="addSp modSp">
        <pc:chgData name="Suzanne Ray Ellenberger" userId="811242cf-0bc3-4c9b-a5c6-7240e0c3158f" providerId="ADAL" clId="{A6D901F6-4B30-4C34-B9EF-791EC88972DB}" dt="2020-09-01T01:49:33.999" v="21" actId="20577"/>
        <pc:sldMkLst>
          <pc:docMk/>
          <pc:sldMk cId="2205497232" sldId="387"/>
        </pc:sldMkLst>
        <pc:spChg chg="mod">
          <ac:chgData name="Suzanne Ray Ellenberger" userId="811242cf-0bc3-4c9b-a5c6-7240e0c3158f" providerId="ADAL" clId="{A6D901F6-4B30-4C34-B9EF-791EC88972DB}" dt="2020-09-01T01:49:33.999" v="21" actId="20577"/>
          <ac:spMkLst>
            <pc:docMk/>
            <pc:sldMk cId="2205497232" sldId="387"/>
            <ac:spMk id="2" creationId="{4AF65645-05B9-458D-BC12-4A9D3D1DF87D}"/>
          </ac:spMkLst>
        </pc:spChg>
        <pc:inkChg chg="add">
          <ac:chgData name="Suzanne Ray Ellenberger" userId="811242cf-0bc3-4c9b-a5c6-7240e0c3158f" providerId="ADAL" clId="{A6D901F6-4B30-4C34-B9EF-791EC88972DB}" dt="2020-09-01T00:42:47.411" v="1"/>
          <ac:inkMkLst>
            <pc:docMk/>
            <pc:sldMk cId="2205497232" sldId="387"/>
            <ac:inkMk id="3" creationId="{0A25A0E3-518E-407F-A226-1E67BC901497}"/>
          </ac:inkMkLst>
        </pc:inkChg>
      </pc:sldChg>
      <pc:sldChg chg="addSp modSp">
        <pc:chgData name="Suzanne Ray Ellenberger" userId="811242cf-0bc3-4c9b-a5c6-7240e0c3158f" providerId="ADAL" clId="{A6D901F6-4B30-4C34-B9EF-791EC88972DB}" dt="2020-09-01T01:49:25.666" v="15" actId="20577"/>
        <pc:sldMkLst>
          <pc:docMk/>
          <pc:sldMk cId="4258030138" sldId="388"/>
        </pc:sldMkLst>
        <pc:spChg chg="mod">
          <ac:chgData name="Suzanne Ray Ellenberger" userId="811242cf-0bc3-4c9b-a5c6-7240e0c3158f" providerId="ADAL" clId="{A6D901F6-4B30-4C34-B9EF-791EC88972DB}" dt="2020-09-01T01:49:25.666" v="15" actId="20577"/>
          <ac:spMkLst>
            <pc:docMk/>
            <pc:sldMk cId="4258030138" sldId="388"/>
            <ac:spMk id="2" creationId="{DC8A0621-5B57-4BF2-8E0D-DC834EEBC7A7}"/>
          </ac:spMkLst>
        </pc:spChg>
        <pc:inkChg chg="add">
          <ac:chgData name="Suzanne Ray Ellenberger" userId="811242cf-0bc3-4c9b-a5c6-7240e0c3158f" providerId="ADAL" clId="{A6D901F6-4B30-4C34-B9EF-791EC88972DB}" dt="2020-09-01T00:49:27.570" v="2"/>
          <ac:inkMkLst>
            <pc:docMk/>
            <pc:sldMk cId="4258030138" sldId="388"/>
            <ac:inkMk id="3" creationId="{A3311898-A70C-4A91-8CBF-4BCF0AF95201}"/>
          </ac:inkMkLst>
        </pc:inkChg>
        <pc:inkChg chg="add">
          <ac:chgData name="Suzanne Ray Ellenberger" userId="811242cf-0bc3-4c9b-a5c6-7240e0c3158f" providerId="ADAL" clId="{A6D901F6-4B30-4C34-B9EF-791EC88972DB}" dt="2020-09-01T01:32:35.376" v="3"/>
          <ac:inkMkLst>
            <pc:docMk/>
            <pc:sldMk cId="4258030138" sldId="388"/>
            <ac:inkMk id="4" creationId="{29B04CCE-7BC1-4852-B3DB-AFB0B461DFD7}"/>
          </ac:inkMkLst>
        </pc:inkChg>
        <pc:inkChg chg="add">
          <ac:chgData name="Suzanne Ray Ellenberger" userId="811242cf-0bc3-4c9b-a5c6-7240e0c3158f" providerId="ADAL" clId="{A6D901F6-4B30-4C34-B9EF-791EC88972DB}" dt="2020-09-01T01:48:43.984" v="5"/>
          <ac:inkMkLst>
            <pc:docMk/>
            <pc:sldMk cId="4258030138" sldId="388"/>
            <ac:inkMk id="5" creationId="{0011838F-DC0E-4801-8373-EFCC978E2ABB}"/>
          </ac:inkMkLst>
        </pc:inkChg>
      </pc:sldChg>
      <pc:sldChg chg="addSp modSp">
        <pc:chgData name="Suzanne Ray Ellenberger" userId="811242cf-0bc3-4c9b-a5c6-7240e0c3158f" providerId="ADAL" clId="{A6D901F6-4B30-4C34-B9EF-791EC88972DB}" dt="2020-09-01T01:49:16.235" v="8" actId="20577"/>
        <pc:sldMkLst>
          <pc:docMk/>
          <pc:sldMk cId="3834269661" sldId="389"/>
        </pc:sldMkLst>
        <pc:spChg chg="mod">
          <ac:chgData name="Suzanne Ray Ellenberger" userId="811242cf-0bc3-4c9b-a5c6-7240e0c3158f" providerId="ADAL" clId="{A6D901F6-4B30-4C34-B9EF-791EC88972DB}" dt="2020-09-01T01:49:16.235" v="8" actId="20577"/>
          <ac:spMkLst>
            <pc:docMk/>
            <pc:sldMk cId="3834269661" sldId="389"/>
            <ac:spMk id="2" creationId="{DE76CCB4-F2D5-48DD-B4B6-C8DED8581E9F}"/>
          </ac:spMkLst>
        </pc:spChg>
        <pc:inkChg chg="add">
          <ac:chgData name="Suzanne Ray Ellenberger" userId="811242cf-0bc3-4c9b-a5c6-7240e0c3158f" providerId="ADAL" clId="{A6D901F6-4B30-4C34-B9EF-791EC88972DB}" dt="2020-09-01T01:32:35.376" v="3"/>
          <ac:inkMkLst>
            <pc:docMk/>
            <pc:sldMk cId="3834269661" sldId="389"/>
            <ac:inkMk id="3" creationId="{BE0B9D89-0FD4-4E6E-85A6-A84918E6B41A}"/>
          </ac:inkMkLst>
        </pc:inkChg>
      </pc:sldChg>
      <pc:sldChg chg="addSp">
        <pc:chgData name="Suzanne Ray Ellenberger" userId="811242cf-0bc3-4c9b-a5c6-7240e0c3158f" providerId="ADAL" clId="{A6D901F6-4B30-4C34-B9EF-791EC88972DB}" dt="2020-09-01T01:32:35.376" v="3"/>
        <pc:sldMkLst>
          <pc:docMk/>
          <pc:sldMk cId="1302353047" sldId="390"/>
        </pc:sldMkLst>
        <pc:inkChg chg="add">
          <ac:chgData name="Suzanne Ray Ellenberger" userId="811242cf-0bc3-4c9b-a5c6-7240e0c3158f" providerId="ADAL" clId="{A6D901F6-4B30-4C34-B9EF-791EC88972DB}" dt="2020-09-01T01:32:35.376" v="3"/>
          <ac:inkMkLst>
            <pc:docMk/>
            <pc:sldMk cId="1302353047" sldId="390"/>
            <ac:inkMk id="3" creationId="{6234CEAD-53B4-4BC8-A951-C3AE7116D2D4}"/>
          </ac:inkMkLst>
        </pc:inkChg>
      </pc:sldChg>
    </pc:docChg>
  </pc:docChgLst>
</pc:chgInfo>
</file>

<file path=ppt/ink/ink1.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6-16T15:31:37.884"/>
    </inkml:context>
    <inkml:brush xml:id="br0">
      <inkml:brushProperty name="width" value="0.05292" units="cm"/>
      <inkml:brushProperty name="height" value="0.05292" units="cm"/>
      <inkml:brushProperty name="color" value="#0070C0"/>
    </inkml:brush>
  </inkml:definitions>
  <inkml:trace contextRef="#ctx0" brushRef="#br0">15161 12911 429 0,'0'-1'207'0,"0"0"-77"16,0 0-21-16,0 0-35 15,0 0-10-15,0 0-9 16,0 0-1-16,0 0 0 0,0-4 1 15,0-1 2-15,-1-2-3 16,0 2-5-16,-1 1-5 16,-2 1-13-16,-1 0-6 15,-15-2-10-15,-28-26-3 16,25 27 0-16,-1 0-1 16,0 1-2-16,6 3 0 15,-7 1 2-15,0 2 1 16,-4 6 0-16,-6 2 0 0,-1 7-8 15,-1 5-2-15,0 5-2 16,1 1-1-16,4 6-1 16,1-2 2-16,4 5-1 15,2-4 0-15,3 0 1 16,4 1-1-16,5-4 0 16,3 4 1-16,5-2 0 15,-3 3 0-15,6 2-1 16,8 5 0-16,1 2 1 15,3 1 0-15,7-2 0 16,-7-6 2-16,3-3 0 16,4-2 1-16,-4-4 4 15,1 0 1-15,5-4 7 16,-1-2 3-16,4-6 4 16,-1-1 1-16,12-4 2 0,8-3-1 15,10-8-5-15,6-1-4 16,-1-6-6-16,0-2-2 15,-3-5 1-15,4-1-1 16,-7-5 15-16,-1-3 6 16,-7-2 6-16,-1-3 3 15,-3 2-9-15,1-2 0 16,-2-2-1-16,-10-2 1 0,-9-10 0 16,7 4-1-16,-18-9-2 15,5 3 2-15,-3 1 9 16,-11 0 5-16,2 5 4 15,-3 2-2-15,-2-1-9 16,-8 4-4-16,-7-2-7 16,-1 0-4-16,-14 3-7 15,-4-2-5-15,-2 3-2 16,-7 2-2-16,-3 3 0 16,-1 3-1-16,-2 8-2 15,0 2 1-15,2 10-1 16,3 3 0-16,-4 3 0 15,2 6 1-15,3 2 0 16,0 0 0-16,9 5-1 16,-1 3-1-16,3 2 0 15,3 5 0-15,0 0 0 0,10-1 1 16,8 3 24-16,-1-6-55 16,8 2-120-16,-1-1-80 15,-3 5 109-15</inkml:trace>
  <inkml:trace contextRef="#ctx0" brushRef="#br0" timeOffset="2248.353">3607 13073 667 0,'0'0'346'16,"0"3"-120"-16,0-5-82 15,0 2-32-15,-1-1-59 0,1 0-16 16,0 1-11-16,0 0-1 16,0 0 3-16,0 1-3 15,0 14-4-15,0 3-2 16,1 40-6-16,-3-20-3 15,-2 13-4-15,1 2-1 16,-1 7-1-16,0 1 0 16,1-3 1-16,1 3 0 0,1-6 0 15,1-1 0-15,-1-3 0 16,-2-4 3-16,-2-5 14 16,3-5 2-16,0-13 2 15,2-3-1-15,0-8-14 16,0-4-4-16,0-8 37 15,0-3 1-15,0-11-2 16,2-7 1-16,0-5-39 16,1-2-27-16,0-4-58 15,1 2-36-15,2 0-83 16,1-2-15-16,3-2-83 16,-3-1-99-16,-1-8 262 15</inkml:trace>
  <inkml:trace contextRef="#ctx0" brushRef="#br0" timeOffset="2947.49">3680 13280 370 0,'11'-28'256'0,"-2"1"-6"16,-2 6-63-16,-3-1-23 15,1 4-28-15,-3 1-12 16,1 3-22-16,0 3-9 16,-1 3-18-16,0 2-3 15,-2 4-8-15,-3-1-4 16,3 2-7-16,0 0-7 0,-1 0-11 15,0 1-5-15,0 0-9 16,0 0-7-16,0 0-5 16,-8 6 0-16,-11 11-1 15,-26 28-1-15,29-26-1 16,-4 2-2-16,4 1 0 16,-6 1-1-16,-5 0-1 15,5 0 1-15,-2-1 0 16,-7-2-1-16,10-2 2 15,-1 1-1-15,7-5 0 16,8 0 0-16,-2-3 0 16,2-4 0-16,3-4 0 15,3-2-1-15,0-1 3 16,1-1 0-16,0 0 1 16,1 0-1-16,0 0-3 0,0 0-2 15,0 0 0-15,0 0 0 16,2-5 0-16,11-10 1 15,23-33-1-15,-22 28 0 16,5-4 0-16,2 0-1 16,8-1 1-16,-1-1 0 15,0-2 1-15,0 3 0 16,-8 3 0-16,-6 3 0 0,1 5 0 16,-2 3 0-16,-2 4 0 15,3 0 0-15,-10 3 0 16,-2 4-1-16,-1-1 0 15,-1 2 0-15,0 0 1 16,0 0 0-16,0 0 2 16,0 0-1-16,3 8 2 15,1 2 1-15,4 6-1 16,13 30 1-16,-13-22 0 16,-2 3-1-16,1 3 1 15,-3-2-2-15,3-1 0 16,0-2-1-16,-1-6 0 15,2 0 0-15,-5-8 0 16,1-2 2-16,-2-6 32 16,-2-3-22-16,-2-13-2 0</inkml:trace>
  <inkml:trace contextRef="#ctx0" brushRef="#br0" timeOffset="4414.071">2404 14659 645 0,'0'-1'321'0,"0"0"-102"16,0 0-33-16,0 0-55 16,0 0-16-16,0-1-32 15,0 1-11-15,0 0-23 16,0 0-15-16,0 0-18 16,0 0-4-16,0 1-4 15,0 0-1-15,0 1 3 16,2 18 13-16,-2 31 9 15,-13-23 2-15,-5 7-4 16,-7 1-13-16,-6 3-8 16,8-1-3-16,-1-1-2 15,2 1-1-15,4-1-1 0,2-3-1 16,8-8 1-16,1-1-1 16,6-5-1-16,1-2 0 15,3-1-1-15,5-4-1 16,5-2 2-16,3 2 0 15,2-6 0-15,1 0 1 16,1-4 1-16,3-4 1 0,4-5 1 16,1-1 1-16,-6-11 0 15,-2-3 0-15,1-4 1 16,-3-4-2-16,8 4 0 16,0 0 0-16,-12 2-1 15,-2 3 2-15,-9 4 1 16,-3 3 3-16,-1 8 0 15,-5 1-1-15,-8 6-1 16,-1 3-1-16,2 5 1 16,-2 0 2-16,4 1-1 15,8 4 0-15,-4-4-4 16,6 3 0-16,-3 1-2 16,-4-3-1-16,8 4-1 15,-3-3 0-15,9-1 0 16,2-1 0-16,1-2-41 0,6-1-96 15,4-1 93-15</inkml:trace>
  <inkml:trace contextRef="#ctx0" brushRef="#br0" timeOffset="5197.145">2866 14947 486 0,'10'-33'338'15,"-5"30"20"-15,1-3-136 16,-5 2-33-16,2 1-44 15,-4-2-28-15,0 5-48 16,0 0-15-16,0 0-30 16,-2 8-8-16,0 20-5 15,-3 45 1-15,3-28-4 0,1 5 0 16,-7 0-3-16,8-1-1 16,-3-7 0-16,0 0-1 15,0-6 1-15,-3-3-1 16,4-6 2-16,0-4 0 15,-1-12 2-15,0-5 4 16,-1-7 4-16,1-4 10 0,0-7-61 16,-1-3-65-16,5-11 65 15</inkml:trace>
  <inkml:trace contextRef="#ctx0" brushRef="#br0" timeOffset="5681.661">2847 14899 475 0,'-6'-6'318'0,"-2"1"30"16,4 0-114-16,4-1-61 15,2 0-27-15,2 2-39 0,-2-4-17 16,6 2-36-16,1-1-12 16,6-3-15-16,6 4-5 15,1-2-7-15,8 4-2 16,7 2-4-16,-1-1-3 16,2 8-2-16,-4-3-1 15,-8 7-1-15,-3 2 0 16,-7 1 0-16,-5 2 1 0,-6 6 2 15,-3 0 1-15,-7 8 2 16,-4 0 2-16,-9 3-2 16,-3 1 0-16,-7-5-1 15,-6-2 0-15,1-5 3 16,3-5-1-16,2-5 3 16,7-5 0-16,2-10-1 15,-3-5-1-15,4-6-6 16,-4-4 7-16,10 0-66 15,3-1-57-15,2 2-283 16,11 6 248-16</inkml:trace>
  <inkml:trace contextRef="#ctx0" brushRef="#br0" timeOffset="6329.184">3514 14787 860 0,'-1'0'465'16,"-10"6"-135"-16,-2-1-131 15,-29 14-33-15,27-20-71 16,4-2-19-16,0-1-29 16,-1 3-14-16,1 6-17 15,2 7-3-15,-10 2-3 16,6 3 0-16,-8 4 0 16,-6 0-1-16,6 6-3 15,-4-3 0-15,10-1-4 16,4-2-1-16,6 0-1 15,3-2 0-15,4-2-1 16,3-5-1-16,5-3 0 0,5-3 1 16,4-2 0-16,1-1 1 15,4-3 0-15,-4-3 0 16,5-5 3-16,-4-5 0 16,-7-7 1-16,3-4-1 15,-5-8-2-15,2 2 0 16,3-3-1-16,-5-2 0 15,-4-1-6-15,-3 2-1 16,0 11 0-16,-5 8 0 16,3 12-1-16,-4 5-2 15,-5 7 1-15,1 3 1 0,-4 8 7 16,4 2 1-16,-2 0 0 16,0 3 0-16,1 0-1 15,-3-3 1-15,9 3-1 16,-1-4 0-16,7-3 0 15,2 2 1-15,-2-5 0 16,0 0 0-16,-2-5 0 16,-4-5-19-16,7-2-99 15,-3-5-87-15,2-7 120 16</inkml:trace>
  <inkml:trace contextRef="#ctx0" brushRef="#br0" timeOffset="6779.161">3651 14724 711 0,'-12'7'427'15,"4"0"-4"-15,-1 5-172 16,1 5-105-16,4 7-29 16,-5 3-41-16,0-1-13 15,1 1-20-15,0 0-7 0,3 0-12 16,3 3-7-16,2-4-9 15,0 2-1-15,0-5-2 16,0-3 0-16,2-6-1 16,-1-3 2-16,-1-6 3 15,1-4 9-15,-1-2 4 16,0 0 0-16,0-1-4 16,0-14-10-16,1-45-6 15,3 21 2-15,2-5-36 16,4 3-12-16,2 3-7 15,2 11-4-15,-2 9 36 16,1 2 10-16,2 6 9 16,-2 3-1-16,1 4 0 15,1 3-2-15,-1 5 1 16,3 2-1-16,-4 4 1 16,-2 3 2-16,-2 3-3 15,-5-1 3-15,-4 3-42 16,-2 2-40-16,-4-4-168 0,-4-2 157 15</inkml:trace>
  <inkml:trace contextRef="#ctx0" brushRef="#br0" timeOffset="7129.951">3984 14566 1274 0,'-6'-4'528'0,"4"4"-348"15,2 3-47-15,-1-3-87 16,0 0-22-16,-1 24-4 16,-7 33-1-16,4-17-1 15,0 6-2-15,2 6-4 16,1-3-2-16,-5-5-2 15,4 0-2-15,-3-7 1 16,2 1-1-16,2-5 1 0,-4-7 0 16,6-9 3-1,-3-5 1-15,0-9 7 16,2-2 22-16,-4-3-71 0,4 1-55 16,0 0-205-16,-8-22 166 15</inkml:trace>
  <inkml:trace contextRef="#ctx0" brushRef="#br0" timeOffset="7564.057">3894 14766 616 0,'0'1'393'0,"0"4"-7"0,-1-3-200 16,1-2-41-16,0 0-50 16,0 0-7-16,0 0-31 15,12 7-10-15,7 1-15 16,30 14-7-16,-24-14-10 15,-3-6-3-15,2 5-1 16,-1-4 1-16,-10-6 2 16,8-2 3-16,-4-8 3 15,1-2 0-15,3-7-3 16,-8 1-4-16,-2-2-6 16,-2 2-3-16,-2 8-3 15,-1 3 0-15,-4 8-6 16,-1 3 0-16,-5 8 0 15,2 4 1-15,-6 5 5 0,1 2 2 16,2 4 2 0,-3-2 0-16,3 8 0 0,-2 0 0 15,2-1-2-15,0 1-1 16,0-8 0-16,0 3 0 16,3-4-1-16,-2-1 0 15,2-2 1-15,-1-3-1 16,3-3-1-16,0-1 2 0,0-4-48 15,4-5-40-15,0-3-176 16,3-7 162-16</inkml:trace>
  <inkml:trace contextRef="#ctx0" brushRef="#br0" timeOffset="7921.371">4539 14689 1214 0,'-10'11'518'0,"-2"4"-273"15,-1 1-46-15,-1 2-50 16,-3-2-27-16,4 5-43 16,-3-3-15-16,-2 5-28 15,0 2-10-15,-1-2-16 0,1 2-3 16,0-2-4-16,3 1 0 15,-4-1-1-15,5 1-1 16,5-1-1-16,-1-5-2 16,17-3 0-16,-3-2-2 15,12-4 1-15,10 0 1 16,-3-6 1-16,9-3 0 16,3-1 1-16,-1-4 0 15,1-2-6-15,-2-1-15 0</inkml:trace>
  <inkml:trace contextRef="#ctx0" brushRef="#br0" timeOffset="9112.091">4658 14442 617 0,'5'-12'363'16,"0"2"-63"-16,0 3-92 16,-3-3-20-16,0 9-52 15,0 0-26-15,-1 1-40 16,-1 0-18-16,0 0-20 15,0 0-3-15,-1 14 10 16,-2 10 2-16,-7 36-6 16,5-23-4-16,-1 9-17 15,-1 4-3-15,-1 7-4 16,0 1-2-16,0 3 0 16,2-5 1-16,0-9-1 15,4-2 0-15,1-14-2 0,1 0 1 16,1-7-1-1,2-5 0-15,0-5 2 0,1-5-2 16,-1-4 2-16,2-1 1 16,6-9 3-16,5-6 0 15,13-11-3-15,1-6-3 16,14-7-3-16,-6-5 0 16,-5-2 1-16,3 0 2 15,-19 2 1-15,-3 3 0 16,-9 9 1-16,-9 4 0 0,-4 7-1 15,-3 8-3-15,-1 9-4 16,-1 5-2-16,0 15 0 16,-2 0 2-16,-4 5 3 15,2 1 0-15,2 1 1 16,3 0 2-16,5-1 0 16,3-2 1-16,1-5 0 15,6 4-2-15,14-4-1 16,-2 1 0-16,8-2 0 15,-7-4 1-15,1-3 0 16,1-4 0-16,0-4 1 16,7-1-1-16,-3-8 4 15,3-4 0-15,0-7 0 16,3-7 1-16,0-10-3 16,-6-3-2-16,5-9 0 0,-1 0-1 15,2 5-1-15,9 4 0 16,-6 14-1-16,-2 5 0 15,-3 13-2-15,-6 5 0 16,-2 9 0-16,0 7 0 16,-3 7 2-16,-4 0 1 15,-1 2 0-15,0 2 0 16,-4-2 0-16,5 3 1 0,-6-3 1 16,-7 0-1-16,-4-7 2 15,-5 0 2-15,-5-1 20 16,0 0 10-16,-11 0 13 15,-7 0 10-15,-11-4-6 16,-5-5-1-16,2-3-1 16,2-5-6-16,3-8-11 15,6-3-8-15,5 0-16 16,6-4-1-16,14 2-31 16,5 0 14-16,15 0 2 15</inkml:trace>
  <inkml:trace contextRef="#ctx0" brushRef="#br0" timeOffset="10066.912">1692 15635 715 0,'-1'0'424'0,"1"0"-69"15,-1 0-173-15,0 0-57 16,1 4-43-16,-2 6-9 16,2 7 10-16,5 34 9 15,-5-27-25-15,1 5-10 16,-1 3-20-16,-1-1-12 0,-1 5-11 16,1-1-2-16,-2-1-3 15,-2-3 0-15,1-8-1 16,-2-4 1-16,2-7-1 15,1-2 1-15,0-8 26 16,2 0-30-16,0-7-108 16,1 4-116-16,0 0 118 15</inkml:trace>
  <inkml:trace contextRef="#ctx0" brushRef="#br0" timeOffset="10561.333">1932 15669 998 0,'0'8'462'0,"0"0"-176"15,-4-1-68-15,-2-1-71 0,6 3-40 16,-2 0-61-16,1 5-14 16,-1 2-7-16,1 2-1 15,0 8-3-15,-4 2-2 16,3 5-7-16,-7 5-2 15,1-4-4-15,7-2-1 16,-10-11 0-16,8-2 1 16,-2-8 1-16,4-6 2 15,0-1 8-15,1-7 0 0,0 2-4 16,0 0-3-16,9-23-11 16,16-35 4-16,-14 17-46 15,2-2-19-15,-1-6-23 16,6 1-8-16,3 6 48 15,1 5 20-15,4 13 25 16,-5 4 0-16,-4 13-1 16,-1 6-2-16,-4 12-1 15,2 9 2-15,-1 8 6 16,-3 6 4-16,-4 3 5 16,-2 4 2-16,-4 2-1 15,1-1-2-15,-1-2-4 16,0-6-1-16,1-4-1 15,-2-3 0-15,0-9 1 16,0-3 41-16,-2-9 416 0,4-1-336 16</inkml:trace>
  <inkml:trace contextRef="#ctx0" brushRef="#br0" timeOffset="11346.633">2654 15644 494 0,'2'-3'334'0,"-1"0"35"16,0 0-87-16,-1 2-80 16,0-1-44-16,0 1-68 15,0 1-11-15,0 0-16 16,0 0 0-16,0 10-5 16,1 6-13-16,4 35-12 15,-1-24-4-15,3 5-5 16,-4 3-3-16,3-1-8 15,-2-1-4-15,3 0-2 16,-1-5-1-16,1-5 0 16,1-3 0-16,-1-9 0 15,0-2 2-15,0-9 8 0,1-2 3 16,2-15 0-16,1-6-1 16,6-12-10-16,-1-5-4 15,0-12-4-15,1-3-11 16,-4-4-11-16,-5 0-1 15,3 12 1-15,-4 9 11 16,1 20 10-16,0 6-3 16,-11 13-10-16,2 2 2 0,-2 7-44 15,1 7-58-15,2 2-244 16,7 4 231-16</inkml:trace>
  <inkml:trace contextRef="#ctx0" brushRef="#br0" timeOffset="12479.884">3258 15659 1338 0,'-9'-1'563'0,"-7"0"-342"15,0-2-34-15,-1 1-87 16,-2 0-23-16,4 1-23 0,-3 1-9 16,2 0-15-16,-1 3-8 15,-1 6-14-15,0 4-4 16,2 9-4-16,-3 0 1 16,4 4-1-16,0-3 0 15,4 0-1-15,3 2 0 16,5-4-1-16,6 5 0 15,1-7 0-15,3-3 0 0,4-4-1 16,-5-3 1-16,9-2 0 16,-3-5 0-16,4-2 2 15,3-4 0-15,-2-7 0 16,-1-7 0-16,2-5 0 16,0-3 0-16,-1-9-1 15,3 2 0-15,-7-5 1 16,-4-1-1-16,-6 9-2 15,-1 1 0-15,-2 15-3 16,0 5-3-16,-2 11-2 16,-4 5 0-16,-2 9 1 15,-1 6 6-15,2 3 1 16,2 2 1-16,1-1 0 16,4 0 0-16,0-2 1 15,3-1-1-15,4-2 1 16,1 0 0-16,4-2-1 0,2-3 1 15,3-3-1-15,1-5 1 16,2-5 1-16,3-2-1 16,-2-3 1-16,2-6-1 15,-1-4 1-15,-4-4 1 16,0-8-7-16,-6-5-7 16,-1-5-10-16,-1-3-9 15,-4 0-11-15,2 4 7 0,-3 10 4 16,-3 7 6-16,-2 15 8 15,-3 5 1-15,-8 13 2 16,5 9 6-16,-5 11 8 16,5 7 0-16,-2 4 1 15,-3 4 1-15,2-2 0 16,-2-2 0-16,1-3 1 16,4-5 0-16,0-2 0 15,1-3-1-15,5-6 0 16,0-1 1-16,2-10-1 15,3-5 0-15,-3-4 0 16,-1-6 8-16,-1-6 3 16,1-7 2-16,2-12-1 15,4-5-5-15,2-16-33 0,-1-6-50 16,-1-16-62-16,4-6-11 16,6-3 27-16,5 5 49 15,6 11 63-15,-4 7 9 16,-2 17 1-16,-3 6 3 15,-1 8 3-15,2 8 2 16,-3 7-1-16,1 5-2 16,0 10-3-16,0 4-1 15,-3 9 1-15,-1 2 2 0,-5 6 3 16,-2 4 6-16,-7 1 6 16,-5-2 4-16,-7 1 16 15,-5-7 4-15,-7-4 20 16,-4-1 3-16,-5-8 0 15,-3-6-1-15,0-3-17 16,2-5-7-16,2-5-16 16,5-8-8-16,0-5 3 15,-4-5-40-15,6-1-476 16,3 4 368-16</inkml:trace>
  <inkml:trace contextRef="#ctx0" brushRef="#br0" timeOffset="13454.247">4071 15658 827 0,'-1'-1'402'15,"0"-1"-135"-15,1 1-43 16,0 0-51-16,0 0-28 16,0 0-60-16,0 1-18 0,0 0-42 15,1 22-5-15,-3 48 23 16,-2-23 5-16,-6 6 1 16,1-2-3-16,1-4-24 15,0-1-6-15,4-3-9 16,3-4-1-16,2-5-1 15,3-5-2-15,0-10 3 16,-1-1 0-16,0-7 11 16,-1-2-9-16,-2-6-84 15,0-4-85-15,0-10 94 16</inkml:trace>
  <inkml:trace contextRef="#ctx0" brushRef="#br0" timeOffset="13928.554">3970 15625 877 0,'-12'-5'387'16,"4"2"-191"-16,5-1-26 0,3-1-63 15,2 3-24-15,-2 1-40 16,0 0-13-16,0 1-9 16,13 2 3-16,4 4 6 15,31 11 8-15,-25-7 13 16,2-3 2-16,5-4-5 16,3-1-9-16,12-5-21 15,4 1-5-15,-4 2-7 16,-1 2-1-16,-11 4-3 15,-9 3 0-15,1 3 0 16,-7 2-1-16,-11 1 2 16,-7 2 3-16,-9 5 3 15,-6-2 2-15,-9 3 3 16,1 0-1-16,-12-7 0 16,-4 3 8-16,-4-8 19 15,-3-4 4-15,6-7 2 0,1-6-8 16,11-3-22-16,-1-7-7 15,7-4-11-15,5-2-28 16,9 1-171-16,8 6 142 16</inkml:trace>
  <inkml:trace contextRef="#ctx0" brushRef="#br0" timeOffset="14910.593">4474 15337 562 0,'-1'-6'313'0,"3"2"-33"16,0-2-59-16,0-1-53 15,0-1-24-15,-2 5-41 16,2-4-10-16,-2 7-23 16,0 0-11-16,0 0-25 15,0 0-13-15,0 0-8 16,6 21 3-16,5 33 1 15,-8-26-2-15,-1 8-3 16,-1 5-3-16,-3 3 0 0,-2 1-1 16,-3-1 0-16,-1 4 0 15,1-6-1-15,-3-1 0 16,0-6-1-16,0-3 0 16,5-9 1-16,2-5 0 15,-4-10 11-15,3-4 6 16,-2-6 4-16,-2-8-1 15,13-5-10-15,-8-8-8 16,5-13-5-16,-1-2-3 0,0-5-4 16,6-1-1-16,9 9-3 15,5 3 1-15,-3 15 2 16,1 6 0-16,-3 8 1 16,-3 3 0-16,2 2-1 15,-1 4 1-15,-4 7 1 16,-2 1-1-16,3 9 0 15,-1 0 1-15,0 3 1 16,-1 2 1-16,-7 5 0 16,-2-5 1-16,-1 3 1 15,-2-5 0-15,-1-7-1 16,1 2 2-16,0-11-2 16,2 1 1-16,-7-4 0 15,5-5-1-15,3 1 3 16,0-4 4-16,0-1-109 0,0 1-89 15,0 0 117-15</inkml:trace>
  <inkml:trace contextRef="#ctx0" brushRef="#br0" timeOffset="16193.704">5035 15555 804 0,'-7'3'461'15,"-2"-2"-94"-15,-5 0-146 16,-1 0-44-16,-2-2-73 16,-2 1-20-16,0 2-24 15,-3 3-10-15,4 2-14 16,-2 1-9-16,2 7-11 16,3 1-1-16,-3 3-2 15,1 3-2-15,0 0-3 16,-2-1-1-16,7 0-3 15,3 0 0-15,5-3-3 16,0 2 0-16,4-4-1 16,0-1 0-16,5 0 0 15,5 0-1-15,2-3 1 16,-3 0-1-16,-1-4 0 0,-4-5 1 16,3 2 3-16,3-7 4 15,-1-7 2-15,3-2 0 16,1-14-4-16,0-2-1 15,4-8-3-15,0-5 1 16,-4-4 1-16,-1-3 0 16,-1 8-1-16,-4 7-1 15,0 15-2-15,-3 10-5 0,-4 10-1 16,0 7 0-16,-6 7 3 16,4 7 3-16,-8 4 1 15,6 2 0-15,0 3 1 16,-4 6 0-16,11 1 1 15,-2-4-2-15,6-3 0 16,1-9 0-16,-1-6 1 16,2-4-1-16,2-4 1 15,2-5 1-15,4-5 3 16,-1-4 0-16,6-13 2 16,-3 0 0-16,-3-9-3 15,5-8-2-15,-4-9-2 16,3-6 0-16,5 1-2 15,0 4 1-15,5 11-1 16,-3 9 0-16,-2 14 1 0,3 2-3 16,-14 12 0-16,-1 3 0 15,-3 9 1-15,-6 4 1 16,5 7 1-16,-3 1 1 16,-2 6 1-16,-2-2 0 15,-4-3 1-15,1 3 0 16,-8-7 1-16,-4-2-2 15,-4-6 7-15,-5-7-1 0,-9-3 3 16,-4 0 1-16,-3-5-4 16,-2-2 1-16,7-4-2 15,5-7 0-15,5-5-3 16,6-1 0-16,8-1-3 16,1 1-1-16,8 3-1 15,1-1 0-15,1 1-1 16,3 3-1-16,-1 5 1 15,-1-2-1-15,3 7-2 16,0 2 1-16,0 6 0 16,0 6 0-16,0 4 3 15,0-1 0-15,4 3 0 16,0 0 1-16,4-1 0 16,2 2-1-16,5-1 1 15,4-3-1-15,8-3 1 16,0-1 0-16,8-4 0 15,-4-2 1-15,3-6 0 0,-2-3 1 16,1-4 0-16,3-5 1 16,-5-10 0-16,-6 1 0 15,-6-6 1-15,-2-4 0 16,-6 1 1-16,2-5 0 16,-9-2 1-16,-8 1 0 15,-6-3-1-15,-6 1 0 0,-7 10-2 16,1 6-1-16,1 12-3 15,-2 5-1-15,0 7-1 16,-3 3 1-16,-1 6 2 16,4 3 1-16,3 6 1 15,-3 3 1-15,8 7 2 16,4 0 0-16,5 3 1 16,8 3 1-16,4-1-1 15,2-5 0-15,8 1-2 16,0-7 1-16,2-3-1 15,3-1 0-15,-3-8 2 16,-1-1 1-16,-2-7 76 16,-4-4 9-16,-11-3-49 15</inkml:trace>
  <inkml:trace contextRef="#ctx0" brushRef="#br0" timeOffset="18192.711">13498 13481 423 0,'5'-10'270'0,"-5"4"-2"15,-3 3-45-15,1 0-63 16,1 3-21-16,-1-1-29 0,1 0-11 15,1 0-16-15,0 1-8 16,0 0-11-16,0 0-7 16,0 0-14-16,0 0-10 15,0 0-18-15,0 0-5 16,-1 7-3-16,-5 17 0 16,-13 44-2-16,16-14-1 15,-4 14 0-15,2 13-1 0,-7 6 0 16,1 0 0-16,-2-2 1 15,3-7 0-15,4-3 0 16,-1-3 0-16,4-4 1 16,0-2-1-16,-1-7 2 15,0-4 1-15,2-9 0 16,-1-5 0-16,2-5-2 16,1-8 0-16,0-9-1 15,2-1 0-15,-1-14 3 16,1-3 5-16,2-10 1 15,-1-5-1-15,5-10-16 16,1-3-48-16,1-10-148 16,2-2-341-16,-2-12 353 15</inkml:trace>
  <inkml:trace contextRef="#ctx0" brushRef="#br0" timeOffset="19008.728">13520 13452 488 0,'-2'-15'288'0,"5"5"-2"15,-4 1-51-15,-1 4-39 16,6 2-25-16,-8-1-72 16,8 6-29-16,-4-2-32 15,0 0-4-15,0 7 21 16,-1 8 15-16,-14 29 16 16,2-25-3-16,-4 1-11 15,-4-1-8-15,-5 7-19 16,-3 1-3-16,-5 6-5 15,-1-2-3-15,-4-1-6 16,-3 0-6-16,4-4-9 16,-3 1-4-16,14-4-2 0,2-1-2 15,6-6-2-15,9-5 0 16,5-1-2-16,1-8 1 16,4-5 0-16,9-3-2 15,9-9-3-15,1-2 0 16,11-2-1-16,-4 0 3 15,-3 0 1-15,3 4 0 0,-5-2 2 16,-1 5 0 0,-6-1 1-16,-1 1 0 0,-4-2 0 15,-1-2 0-15,2 0-1 16,1-2 0-16,3-5-1 16,2-2 0-16,6-5-1 15,2-1 0-15,4 1 0 16,-2 1 0-16,-4 1 1 15,-1 1 1-15,-10 4 1 16,0 8-1-16,-7 5 2 16,0 5 0-16,-4 5-3 15,0 2-1-15,0-2-1 16,0 0-2-16,0 11 3 16,2 7 0-16,3 33 1 15,-5-34 0-15,7-2 1 16,-7 3-1-16,4-1 1 15,-1 2-1-15,3 3 0 0,-2-1-1 16,3 2 1-16,5 3-1 16,2 1 1-16,11 0 0 15,-1-7 0-15,0 1 0 16,-1-5 1-16,-4-3 0 16,0-7-1-16,-2-3 2 15,2-8 3-15,-1-7-49 16,3-4 34-16</inkml:trace>
  <inkml:trace contextRef="#ctx0" brushRef="#br0" timeOffset="20764.348">12499 15070 321 0,'35'-39'209'0,"-32"33"9"16,-3-1-28-16,7 1-33 15,-8 1-10-15,1 3-11 16,0 0-3-16,-1 1-14 16,0 0-12-16,-1 1-22 15,2 0-11-15,-1 0-24 16,1 0-10-16,-1 0-19 16,1 0-4-16,0 0-2 0,0 1 2 15,-1 21-2-15,-7 35-1 16,0-17-3-16,-3 7-2 15,2 8-2-15,0-1-1 16,4-5-1-16,-1-3-1 16,3-9 0-16,2 0 0 15,-2-6-1-15,-2-4 2 16,2-6-1-16,-4-3 1 0,4-4 0 16,0-3 1-16,2-6 2 15,1 0 2-15,-2-5 7 16,2-1-1-16,0 0-1 15,0-1-3-15,0-1-9 16,2-15-1-16,5-35 1 16,-4 28 0-16,-2-8-1 15,1-2 1-15,-4-1-1 16,-4-1 0-16,2 7-2 16,-4 6 1-16,-1 9-1 15,0 5-2-15,-7 6-3 16,-1 4 1-16,-2 6-1 15,-1 4 2-15,3 5 0 16,-2-1 1-16,2 5 0 16,0-2-1-16,2-1 2 0,1 2-2 15,7 1 1-15,1 0 0 16,3 0 0-16,3 2 0 16,0-4 1-16,3 2 0 15,3 2-1-15,1-2 2 16,3-3-1-16,1-3 0 15,3-2 1-15,2-4 0 16,6-3 0-16,1-4 0 0,0-4 3 16,3-5 0-16,-3-5 2 15,-1 1-1-15,0-5-1 16,-3 3-1-16,-5 2-2 16,1-2 2-16,-9 1-71 15,-2 6-53-15,-2 2-253 16,-3 3 232-16</inkml:trace>
  <inkml:trace contextRef="#ctx0" brushRef="#br0" timeOffset="21258.145">12800 15284 824 0,'-7'0'474'0,"-1"-2"-83"16,0 2-205-16,1 1-43 15,0 6-79-15,-3 4-10 16,-5 1-3-16,-6 0 4 16,4 4-2-16,1 0-10 15,4 2-18-15,5 5-7 16,-2-1-8-16,-2 1-1 15,6-1-4-15,2-1-2 0,3-5-1 16,5 1-1-16,5-4 0 16,0-3 1-16,8-5 2 15,1-3 0-15,1-4 3 16,4-5 1-16,-1-6 1 16,3-3-1-16,-5-7 1 15,-2-1 0-15,-5-5 0 16,-6 1-1-16,-4-5 0 15,-4-2-1-15,-2 0-1 16,-4 0-1-16,-1 2-3 16,-3 9 0-16,-1 10-4 15,-1 5-1-15,0 10-2 16,0 0 0-16,0 5 1 16,2 0-1-16,3 4-4 15,2 2-60-15,0 0-156 16,3 1 152-16</inkml:trace>
  <inkml:trace contextRef="#ctx0" brushRef="#br0" timeOffset="21877.317">13067 15259 795 0,'-1'-10'486'16,"2"0"-65"-16,-3 6-154 15,2 1-48-15,-1 5-109 16,1-2-37-16,0 0-48 16,-1 12-5-16,-1 12 3 15,-8 32 1-15,-1-28 2 16,4 2-1-16,0-4-3 15,0-1-2-15,7-1-10 16,-4-4-4-16,6 1-2 0,6-4-1 16,-4-2 0-1,5-4 0-15,-4 1 0 16,2 0-2-16,1-1 2 0,5-1-1 16,0-6 3-16,-5-4 0 15,3-6 2-15,1-3-1 16,8-10 0-16,5-3 0 15,1-7-2-15,-2-3 0 16,0-7 0-16,-5-2 0 16,-2-4 0-16,-4-1 1 15,-6 9-2-15,-4 6 1 0,-3 16 0 16,0 5-1-16,-2 8-3 16,-2 2-1-16,-2 7-3 15,-1 3-1-15,0 4 2 16,-2 4 1-16,3 1-1 15,2 4 2-15,2 5-1 16,2-2 2-16,1 1 0 16,1-4 0-16,4-4 1 15,-1-1-1-15,0-3 0 16,3 0 0-16,-1-1 0 16,-1-3 61-16,0-4-111 15,2-6-33-15,5-4 66 16</inkml:trace>
  <inkml:trace contextRef="#ctx0" brushRef="#br0" timeOffset="22840.887">13529 15023 301 0,'1'-7'216'0,"3"-2"3"15,3-2-18-15,-2-3 3 16,0-1-1-16,-1-3-4 16,-6 1-21-16,5 2-19 15,-3 7-40-15,1 0-22 16,0 8-48-16,1 3-16 0,-2 8-24 16,-2 8-7-16,-4 5 4 15,1 4 2-15,-2 9 4 16,1 5 1-16,5 14 0 15,-11 0 1-15,5 4-2 16,2-3-2-16,-12-12-2 16,11-1-1-16,-4-14 0 15,-1-3 0-15,9-5 0 16,-4-6-1-16,4-6 1 16,2-1-1-16,0-7 9 15,0-2 2-15,1-6-1 16,-1 5 0-16,1-5-11 15,9-24-3-15,17-30-2 16,-12 27-1-16,2 1-1 16,1 4 0-16,-2-3 2 0,8 2 0 15,3 3-1-15,2 6 0 16,-1 6-1-16,-2 9-2 16,-7 7 1-16,0 10-2 15,-5 11 0-15,-2 6 1 16,-4 4 1-16,-4-1 1 15,-4 7 2-15,-4-4 2 16,-5-1 0-16,-1-1 1 0,-3-6 0 16,-2-1 0-1,-4-5 2-15,-7-1 3 0,-5-7 21 16,2-4 6-16,0-7 9 16,10-3 3-16,-2-7-16 15,1-2-6-15,-4-4-11 16,-3-1-4-16,4-6-7 15,1-1-2-15,5 0-2 16,8 2 13-16,5 4-52 16,2 1-32-16,3 3-109 15,2-2-134-15,7 10 207 16</inkml:trace>
  <inkml:trace contextRef="#ctx0" brushRef="#br0" timeOffset="23507.875">13983 14762 840 0,'1'-6'414'0,"4"5"-148"15,-6 1-78-15,0 0-91 16,0 0-38-16,-1 12-35 16,-1 15 5-16,-7 34 10 15,0-27 1-15,-2 8 4 16,1 0-3-16,-7 3-4 15,4 8-2-15,1 4-5 16,-1 3-5-16,4 0-8 16,1-4-3-16,5-10-6 15,3-7-2-15,3-9-1 16,3-1-1-16,8-3 0 16,4-3 1-16,4-6 2 15,5-3-1-15,-2-7 3 0,1-4 0 16,1-10 2-16,1-8 1 15,8-12-2-15,-1-7-2 16,3-5-1-16,-4-8 1 16,-11-7 0-16,-6 4 0 15,-10-2 0-15,-6 6 0 16,-9 17-2-16,-2 1-2 16,-6 20-5-16,-3 8-4 15,-2 15 4-15,-3 7 1 0,1 8 6 16,6 3 2-16,3-1-3 15,4 1-1-15,5-2-2 16,-4-2-1-16,10-2 0 16,-1-3 0-16,3-2 0 15,14 0 0-15,-1-3 1 16,4-2-1-16,7 1 1 16,-3-4 0-16,3-2 0 15,2-1-50-15,-1-7 36 16</inkml:trace>
  <inkml:trace contextRef="#ctx0" brushRef="#br0" timeOffset="24108.599">14736 15018 650 0,'2'-9'421'0,"-1"3"-28"15,0 4-160-15,-1-1-43 16,-1 3-102-16,0 0-35 16,0 5-36-16,-4 20-2 15,-6 39-1-15,5-21-1 16,1 11-4-16,-2 4-1 0,2-1-2 15,0-4 0-15,2-11-2 16,2-3 0-16,0-11 2 16,-1-3 0-16,0-9 4 15,-1-4 2-15,1-10-18 16,0-3-59-16,0-11-234 16,1-4 202-16</inkml:trace>
  <inkml:trace contextRef="#ctx0" brushRef="#br0" timeOffset="25089.842">14719 15062 767 0,'1'0'383'16,"4"2"-109"-16,1 4-131 16,3 3-36-16,0 5-27 15,4 4-14-15,7 4-24 0,0-7-6 31,-10-7-9-31,0 0-3 0,41 17-7 0,-1-9-1 16,4-10-3-16,-22-12 1 16,-5-10 3-16,2-6 0 15,-7-7 0-15,1-5-1 16,-6-5-7-16,1-1-2 16,-3-4-2-16,0-5 0 0,-4-4 1 15,-3-1-2 1,-5 8 0-16,-2 10-2 0,-3 18-4 15,-1 11-3-15,-5 17-1 16,-2 7 2-16,-4 15 5 16,-1 8 3-16,-4 7 3 15,-2 2 0-15,-1 8-1 16,-4-2 1-16,3 7-1 16,2 1-2-16,7-2 0 15,5 0 0-15,3-10-2 16,3-7 1-16,-1-11-1 15,3-6 0-15,4-7 1 16,-4-2 0-16,1-7 1 16,9 0-1-16,-9-9 7 15,3-3 3-15,7-6 0 16,-10-7 1-16,13-8-8 0,5-1-2 16,3-14-3-16,5-1-1 15,8-9 1-15,3-4-1 16,1 6 2-16,-5 5 1 15,-12 16-1-15,-6 8-1 16,-8 15-4-16,-5 6-2 16,-2 9 2-16,-4 5 3 0,-3 9 7 15,1 4 3-15,-2 2-1 16,0 1-2-16,3-2-3 16,0-3-1-16,3 2-1 15,2-4 0-15,1 1-1 16,5-4 0-16,1-3 1 15,4-3-1-15,3-5 2 16,1-2 1-16,6-7 3 16,2-4 1-16,11-6 2 15,-2-7 0-15,5-9-1 16,-1-1-2-16,-11-7 0 16,2-4-2-16,0-4 1 15,-4-7 0-15,2-3-1 16,-2 2 1-16,-13 6 0 15,-4 8 0-15,-10 11 7 0,-5 6 3 16,-6 8 1-16,-6 6 1 16,0 7-8-16,1 4-1 15,3 4-3-15,-1 3 0 16,6 2-1-16,-4 0 0 16,5 1-2-16,1 2 0 15,0 1 0-15,6 2-1 16,1 0 0-16,9 1 0 15,3-5-1-15,4 0 1 0,6-1 0 16,-2-7 0-16,14-1 38 16,-4-5-9-16,4-7 364 15,7 0-279-15</inkml:trace>
  <inkml:trace contextRef="#ctx0" brushRef="#br0" timeOffset="25807.412">16115 15110 746 0,'-1'0'415'15,"0"0"-95"-15,1 0-173 16,0 0-42-16,0 0-50 16,0 0-1-16,0 0 17 15,3 17 5-15,8 39-14 16,-9-22-9-16,0 7-21 16,1-1-5-16,1 0-4 0,-1 0-2 15,0-8-5-15,4-2-1 16,2-8-5-16,1-6-1 15,0-4 1-15,0-3 1 16,-2-8 13-16,2-2 7 16,2-13 4-16,5-5-1 0,4-6-12 15,2-6-8-15,0-5-7 16,-1-3-1-16,-1-6-2 16,-4 1 0-16,-1 7-1 15,-4 5-1-15,-8 10-2 16,3 6 0-16,-5 5 24 15,2 2-55-15,3 5-124 16,-2 2-76-16,1 5 108 16</inkml:trace>
  <inkml:trace contextRef="#ctx0" brushRef="#br0" timeOffset="26272.926">16725 15176 665 0,'-12'5'427'15,"-6"-3"20"-15,0 4-153 16,1-2-97-16,-1 2-41 16,-1 0-64-16,4 8-22 15,-3 2-38-15,1 6-9 16,1 3-7-16,1-1-2 15,1 4-3-15,8-3-2 16,5 3-4-16,1-5-2 0,9-3-1 16,-6-4 0-16,9-6 1 15,7 2 1-15,3-5 1 16,3-1 1-16,0-5 2 16,-3-4 2-16,1-8 1 15,0-4-1-15,-2-9-1 16,-2-1 0-16,-2-5-3 15,-4-4 0-15,-4-9-1 16,-4-3-2-16,-8-2-1 16,-5 4-2-16,-6 16-2 15,1 9-4-15,-5 14-3 16,2 6 0-16,-2 9 2 16,-1 0 0-16,0 5-14 15,4 0-35-15,2 3-102 0,1 0-65 16,4 2 128-16</inkml:trace>
  <inkml:trace contextRef="#ctx0" brushRef="#br0" timeOffset="26676">17127 14758 1001 0,'2'-31'508'16,"3"-4"-162"-16,3 12-177 16,1 5-32-16,-3 8-64 15,0 6-19-15,-2 4-27 16,-2 4-9-16,-2 16-9 15,-3 11 0-15,-6 21 8 16,-2 8 2-16,-5 5 0 16,2 1-1-16,-2-5-3 15,3 1-3-15,4-3-2 16,0 1-1-16,1-10-2 0,2-6 0 16,4-11 1-16,2-7 0 15,0-8 4-15,2-4 0 16,0-12 6-16,-1-3 11 15,1-7-47-15,1-1-53 16,-1-10-235-16,3-6 192 16</inkml:trace>
  <inkml:trace contextRef="#ctx0" brushRef="#br0" timeOffset="26994.664">17404 15473 1239 0,'0'-5'563'0,"-1"7"-196"0,-10 2-156 16,2 4-43-16,2 3-32 16,-9 3-61-16,11 2-26 15,-11 0-30-15,4 2-7 16,0 2-6-16,-3-3 3 16,3-2 13-16,-2-1-26 15,-2-6 7-15</inkml:trace>
  <inkml:trace contextRef="#ctx0" brushRef="#br0" timeOffset="28488.998">12289 16040 387 0,'13'-36'301'0,"-10"28"23"16,-2 1-111-16,1 2-30 16,1 2-44-16,-1-1-14 15,-2 3-33-15,0 0-18 16,0 0-25-16,0 0-12 15,0 1-11-15,0 0-5 0,0 0-9 16,4 25-1-16,3 42-2 16,-7-19 0-1,0 10-1-15,-1 1 1 0,-2-3-1 16,0-3-2-16,-1-8 1 16,-3-5 0-16,1-7 0 15,0-2 0-15,2-6-2 16,0-2 0-16,4-6 0 15,-1-3 1-15,-1-10 7 16,1-3 7-16,0-4 1 16,0 2 0-16,1 0-7 15,0-13-8-15,0-12-3 16,1-30-1-16,1 22-2 16,0-4 0-16,-2 1 0 15,-1-3-2-15,-6 10-2 16,-7 20-3-1,8 4-5-15,0 2-1 0,-25-2 0 0,-4 6 2 16,-3 16 6-16,12-1 1 16,2 4 2-16,3 2 1 15,-3-5 1-15,4 4 0 16,3-4-1-16,0 3 0 16,10 0 0-16,1 0-1 15,5 0-1-15,6 0 0 0,2 2 1 16,6 1 0-16,4-3 2 15,-1-3 0-15,8-7 4 16,2-5 1-16,9-4 1 16,1-4 1-16,2-4 0 15,-2-4-1-15,-3-3 51 16,-3-2-70-16,-5-4-127 16,-1 1-123-16,-7-1 119 15</inkml:trace>
  <inkml:trace contextRef="#ctx0" brushRef="#br0" timeOffset="28938.906">12602 16286 1099 0,'-11'-3'481'15,"4"7"-254"-15,-1 1-65 16,-10 1-79-16,10 8-27 16,-5-1-27-16,-3 4-8 15,8 8-6-15,-5-2-1 16,2 6-3-16,-2-5 0 0,4 0-5 16,4-1-1-16,7-2 0 15,11-2-2-15,0-1 3 16,7-5 0-16,3-4 3 15,-1-5 2-15,2-6 2 16,-7-6 1-16,7-8-2 16,1-5 1-16,1-7-2 15,0-1-1-15,-12-5-1 16,0-1 0-16,-13-1-1 16,-2-2-1-16,-12 3-3 15,-3 3-2-15,-4 9-7 16,1 6-3-16,1 15-4 15,-1 9 3-15,2 7-43 16,-4 1-50-16,-5 1-305 16,1 0 267-16</inkml:trace>
  <inkml:trace contextRef="#ctx0" brushRef="#br0" timeOffset="29989.772">12915 16316 242 0,'15'-32'164'0,"-14"27"12"16,-1 0-25-16,0 4-39 16,0 0-16-16,0 0-26 15,0 0-1-15,0 0 10 16,0 0 10-16,0-1 17 15,0 1 3-15,0 0 3 16,0 0 0-16,0 0-3 16,-1 0-1-16,1 0-19 15,0 0-17-15,-1 0-32 0,0 0-13 16,0 1-16-16,0 0-1 16,-8 26 0-16,-9 32-1 15,10-21-2-15,-1 1 1 16,2-1-3-16,2-1 0 15,2-8-2-15,3 0 0 16,5-4-1-16,0-5 1 16,1-3 0-16,1-6 0 15,1-6 0-15,-1-2 1 0,4-2 3 16,6-5 2 0,2-8 0-16,4-6-1 15,4-11-3-15,2 0-3 0,-2-9 1 16,-6-3 0-16,6-2 1 15,-9-1 0-15,2-2 1 16,-1 4-1-16,-14 6 1 16,0 4-1-16,-5 16-1 15,0 12-3-15,-3 10-4 16,-4 9-2-16,3 13 0 16,-3-5 3-16,2 9 2 15,-5-5 1-15,-1 0 0 16,5 8 0-16,1-2 0 15,8 2 0-15,0-7 0 16,0-4 0-16,0-3 0 16,4-4 0-16,0-1 0 15,-5-4 1-15,2-6-36 16,1-3-49-16,3-7-145 0,5-3-161 16,8-9 242-16</inkml:trace>
  <inkml:trace contextRef="#ctx0" brushRef="#br0" timeOffset="30590.851">13559 15892 858 0,'-2'-15'440'0,"3"14"-129"16,-7 1-110-16,-1 4-100 15,6 6-30-15,-8 2-25 16,2 3-8-16,0 8-10 15,-2 5-4-15,-5 11-7 16,4 8 2-16,-2 12 1 16,-8 1 1-16,8 1-1 15,-6-4-4-15,5-10-5 16,6-4-2-16,1-6-3 16,6-6 0-16,0-7 0 15,2-5 0-15,2-9 2 16,-4-4 1-16,0-6 8 0,0-4 1 15,4-6-3-15,3-4-2 16,5-10-10-16,-3-6-4 16,7-7-33-16,-4-6-16 15,3 1-23-15,8 0-1 16,2 5 30-16,4 5 15 16,1 7 23-16,-3 6 2 15,6 15-1-15,-1 9-1 16,-5 14 0-16,-1 6 0 0,-8 5 4 15,-2 6 0-15,-2 0 3 16,-4 0 0-16,-4 2 1 16,-5-5 2-16,-9-13 1 31,4-10 0-31,0 1 22 0,-16 28 7 0,-13-8 11 16,-6-4 10-16,2-20-7 15,1-3-1-15,3-8-7 16,1-6-7-16,2-6-13 15,-4-4-6-15,-1-7-6 16,5 0-3-16,10 3-5 16,8 2-2-16,7 10-10 15,3 1-33-15,3 7-133 16,0 3-94-16,5 5 156 16</inkml:trace>
  <inkml:trace contextRef="#ctx0" brushRef="#br0" timeOffset="31305.575">14065 15778 1006 0,'-7'-21'445'0,"5"10"-222"15,2 4-54-15,-4 7-82 16,-1 6-30-16,-3 7-44 16,8 13-4-16,-2 10 1 15,-2 2 1-15,2 7 8 16,-5 3 3-16,-8 10 1 15,0 5 1-15,-6 7-3 16,3-1-3-16,14-9-5 16,0-6-2-16,4-10-3 15,2-3-2-15,0-6 0 0,6-3 0 16,-2-4 0-16,-1-2 0 16,0-4-1-16,3-3 1 15,-4-8-1-15,4-3 3 16,5-8 3-16,-1-7 2 15,8-9 0-15,3-6-2 16,-1-3-5 0,-11 12-2-16,-1 1 1 0,38-41 1 0,-5-10 0 15,0 6 1-15,-30 9-1 16,-5 3-1-16,-7 11 0 16,-2-1 0-16,-6 20-3 15,-1 7-2-15,-7 11-1 16,0 5 1-16,-3 9 1 15,2 5 2-15,0 2 2 16,0 1-2-16,6 1-1 16,1-2 0-16,2-1-1 15,0 0 1-15,-1 2 3 16,5 1 2-16,-4 3 2 16,9 2 1-16,0-2-1 15,3 1-2-15,15-7 1 16,-3-2 0-16,10-8 2 15,6-8 1-15,0-8 34 0,2-7 0 16,5-9-25-16</inkml:trace>
  <inkml:trace contextRef="#ctx0" brushRef="#br0" timeOffset="31893.843">14937 16107 505 0,'1'-14'317'0,"6"1"-35"15,26-29-54-15,-25 30-15 0,-5 4-30 16,-2 1-12-16,-5 6-50 16,-2 1-31-16,6 6-40 15,-3 6-21-15,-1 13-12 16,3 7-2-16,-9 15 0 15,4 3-2-15,8 5-2 16,-8-5-1-16,1-5-3 16,0-3-1-16,-3-4 0 15,6-3 0-15,0-3 2 16,2-5-1-16,-4-10 2 16,4-3 2-16,0-10-29 15,-2-7-68-15,4-9-175 16,-4-4 165-16</inkml:trace>
  <inkml:trace contextRef="#ctx0" brushRef="#br0" timeOffset="32856.328">14945 16043 768 0,'-2'-3'381'16,"-1"8"-136"-16,1 7-86 15,3 7-79-15,3 3-23 16,2 2-15-16,5 4-3 15,2 3-1-15,0-2 0 16,8-1 2-16,3-5-4 0,0-2-7 16,3-5-3-16,3-5-5 15,-2-9 0-15,5-6 1 16,1-8 0-16,-3-18-1 16,1-2-2-16,0-17-7 15,-1-8-3-15,3-2-3 16,-2-1 0-16,-10-3-1 15,-3 3 0-15,-8-1-1 16,-4 6-2-16,2 19-1 16,-6 4 0-16,-3 27-6 15,0 8-2-15,-10 14 0 16,0 11 1-16,-5 8 6 16,-2 2 3-16,4 9 2 15,-2-1-1-15,-2 13-1 16,-1 2 0-16,-3 10 1 0,1 4-2 15,6-4 1-15,2-4 0 16,5-12-1-16,6-6 1 16,1-11-1-16,1-2 0 15,1-8 0-15,-2-8 0 16,1-8 1-16,-1-5 7 16,2-11 4-16,2-7-1 15,5-12-1-15,5-8-7 16,10-10-10-16,6-2-8 15,-1-10-10-15,5 3 1 0,-2-3 7 16,-1 4 7-16,-1 12 11 16,-5 2 1-16,-10 17 0 15,-6 7-2-15,-5 12-6 16,-3 9-1-16,-7 15 2 16,3 9 3-16,-3 10 7 15,-5 0 3-15,8-3-3 16,-11 0 0-16,7-6-3 15,9 0-1-15,2-4-1 16,7-5 0-16,-2-6 0 16,-2-4 0-16,1-3 1 15,7-4 2-15,5-7 0 16,4-2 2-16,2-9 0 16,1-3 0-16,2-7-2 15,-1-5-1-15,2-9 0 0,-2-5-2 16,5-3 0-16,-4-4 0 15,1 4 0-15,0 3 0 16,-12 5 2-16,-10 5 1 16,0 10 2-16,-15 3 0 15,-8 5-2-15,4 5 0 0,-17 1 0 16,0 4 0-16,4 9 2 16,-4 3 1-16,8 9 2 15,4 5-1-15,2 2 0 16,4 1-2-16,7 1 0 15,2 0 0-15,3 0 0 16,5 1 1-16,3-5-3 16,6-2 0-16,4-2 1 15,-1-2 0-15,0-5 1 16,-2-2 32-16,-4-5 386 16,-3-5-310-16</inkml:trace>
  <inkml:trace contextRef="#ctx0" brushRef="#br0" timeOffset="33722.042">16414 15992 787 0,'2'-3'402'0,"3"1"-147"16,-7 2-116-16,2 0-39 15,-1 0-64-15,0 0-13 16,-6 24 2-16,-4 42 8 0,10-12 13 15,-3-1 3-15,-4 5 1 16,-3-4-7-16,-6-9-17 16,5 0-6-16,1-9-7 15,0-5-3-15,5-11 0 16,1-6-1-16,5-11 10 16,0-3 4-16,7-10-1 15,0-6 0-15,5-18-13 16,6-6-6-16,6-9-3 15,-1-9-3-15,3-9-7 16,-5-2 1-16,3 8-1 16,7 9 6-16,-6 23 4 15,4 9-2-15,-13 16-3 16,-5 5-2-16,-2 10-1 16,-3 10 1-16,-3 11 5 15,-3 8 2-15,0 11 2 0,0 1 0 16,-1-2 1-16,0-7-1 15,-1-3 0-15,1-1-1 16,1-10 0-16,2 3 0 16,2-11 1-16,2-4 68 15,1-6-150-15,1-3-67 16,5-8 107-16</inkml:trace>
  <inkml:trace contextRef="#ctx0" brushRef="#br0" timeOffset="34254.219">16904 16006 1019 0,'-7'0'493'16,"-3"1"-157"-16,7 7-205 15,-6 1-18-15,2 8-55 16,2 2-19-16,0 8-19 15,1 2-3-15,1 6 6 16,3 7 7-16,-1 2 8 16,-3-2 1-16,4-3-6 0,0-2-8 15,0-5-9-15,4-1-3 16,5-7-4-16,-4-6-1 16,6-8 1-16,2-2 3 15,-1-14 1-15,9-6 1 16,-3-10-5-16,0-5 1 15,-1-8-32-15,-2-3-10 16,1-16-8-16,0-5-9 16,2-7 27-16,2 2 7 15,-2 18 8-15,-3 9 7 0,-8 21 2 16,-2 8 1-16,-6 8-5 16,-2 6-3-16,-2 7-1 15,-2 4-1-15,1 13 7 16,-3 2 0-16,2 8 0 15,2 2 0-15,4-2 0 16,2 1 1-16,1-6-1 16,1 0 1-16,-3-2-1 15,3-4 1-15,0-3-1 16,1-6 1-16,3-8-2 16,-1-3-57-16,3-9-228 15,0-5 199-15</inkml:trace>
  <inkml:trace contextRef="#ctx0" brushRef="#br0" timeOffset="34987.098">17365 16019 1131 0,'6'-11'529'16,"1"4"-219"-16,-5 3-87 15,-5 4-108-15,6 3-41 0,-5-3-47 16,1 1-4-16,-11 28 11 15,-18 38 4-15,13-18 2 16,-2-1 0-16,0-1-13 16,2-2-7-16,10-6-9 15,-2-4-2-15,4-3-2 16,-2-5-1-16,4-7 1 16,-1-3 0-16,4-9 2 15,0-5 3-15,2-8 3 16,1-1 0-16,3-13-3 15,2-4-5-15,5-11-16 16,0-6-17-16,4-15-44 16,6-5-21-16,4-10-9 15,5 4 13-15,-5 18 43 16,-7 12 22-16,-6 22 20 16,-2 7 0-16,-2 11-1 0,-1 4 1 15,-6 17 4-15,-5 6 6 16,-1 13 11-16,-4 6 2 15,6 3-1-15,-3-4-2 16,4-2-7-16,0-7-2 16,-3-6-4-16,2-3 0 15,1-6-1-15,0-3 1 16,1-7 0-16,-1-2 2 16,-2-10 0-16,2-1 8 0,0-3 3 15,0 0-1-15,0 0-3 16,0 0-7-16,6-14-7 15,4-5-2-15,18-34 10 16,-10 20-27-16,11-7-44 16,-3-8-8-16,6-11-11 15,0 0 29-15,-6 4 44 16,-4 11 9-16,-5 21 12 16,-5 12-2-16,-8 15 6 15,-2 7 7-15,-2 16 7 16,-4 7 6-16,1 10 3 15,0 0-8-15,2-3-12 16,2-2-6-16,2-3-6 16,0 2-1-16,-1-7 0 15,-1-2 0-15,-1-7 21 0,-3-4 32 16,-5-7-634-16,2-1 451 16</inkml:trace>
  <inkml:trace contextRef="#ctx0" brushRef="#br0" timeOffset="35854.068">17884 15602 977 0,'0'-10'444'15,"1"7"-225"-15,3 2-58 0,3 4-97 16,-3 3-28-16,-3 10-20 16,-1 8 0-16,0 19-1 15,3 8 0-15,0 10 9 16,0 3 11-16,-8-3 10 16,-4 5 3-16,-4 5-7 15,-6 0-11-15,5 1-12 16,3-7-4-16,5-13-3 15,3-4-1-15,-3-14-1 16,3-5 0-16,3-12 1 16,0-7 1-16,0-9 11 15,1-5-1-15,3-10-3 16,5-8-2-16,1-12-16 16,1-6 2-16,4-14-42 15,6-5-20-15,6-7-16 16,5 3-5-16,1 12 40 0,-2 12 19 15,-2 19 18-15,-4 9-1 16,-4 11 2-16,-1 7-1 16,-3 10 0-16,-2 4 2 15,-3 12 2-15,-2 6 0 16,-4 5 2-16,-3 4 1 16,-3-5 0-16,-3-5 8 15,-10-1 12-15,-4-8 3 0,-9-3 8 16,-4-3 0-16,-9-12-9 15,3-4 0-15,0-7-8 16,8-6-4-16,-1-4-7 16,-2-4-2-16,0-8-2 15,-9-6-21-15,16-10-88 16,6-2-81-16,18 4 109 16</inkml:trace>
  <inkml:trace contextRef="#ctx0" brushRef="#br0" timeOffset="36303.704">18219 16113 857 0,'-1'19'437'16,"-2"-8"-90"-16,4 1-151 15,6 2-63-15,3-4-25 16,6-2-37-16,4-7-8 16,5-9-10-16,0-7-4 0,0-11-11 15,-4-1-8-15,-2-6-13 16,0 3-5-16,-4 0-4 16,-3 0-1-16,-11 4-1 15,-6-1 0-15,-9 5-4 16,-2 5-3-16,-3 14-7 15,-3 6-3-15,-2 15 1 16,-1 4 3-16,-6 7 4 16,5 2 2-16,1 9 0 15,3 1 1-15,4 3 0 16,5 5 0-16,6-5 0 16,1-3 0-16,7-6 0 15,4-6 0-15,6 0 0 16,2-4 1-16,6-7-1 15,2-3 50-15,7-8-106 0,-1-7-70 16,6-10 93-16</inkml:trace>
  <inkml:trace contextRef="#ctx0" brushRef="#br0" timeOffset="36703.223">18618 15994 787 0,'0'-13'481'0,"-2"5"-31"16,1 5-146-16,-4 4-157 16,1 4-51-16,-1 10-61 15,-5 1-5-15,-2 11 10 16,0 4 3-16,-2 7 6 16,6 3-2-16,0 3-9 15,-1-4-6-15,3-4-10 16,-2-3-3-16,3-11-3 15,0 0-2-15,0-10-1 16,0-3 0-16,3-5 12 16,2-4 2-16,0-8-2 15,0-4-1-15,2-12-15 16,1-4-5-16,3-13-2 16,5-8-2-16,7-14-3 15,1-5-5-15,9 10-8 0,3 7-1 16,4 22 3-16,3 7 5 15,5 11 6-15,-7-2 1 16,-5 5 0-16,2 3 0 16,-8-4-4-16,6 6-32 15,0-2 27-15</inkml:trace>
  <inkml:trace contextRef="#ctx0" brushRef="#br0" timeOffset="37685.6">12128 17022 471 0,'-4'-4'338'16,"4"-2"90"-16,-3 2-106 15,-1 2-85-15,2 1-38 16,0 1-98-16,1 0-39 0,-1 0-38 16,-11 13-7-16,-41 39-5 15,26-24 0-15,-2 8 0 16,-1-3 0-16,5 2 1 16,6 3-2-16,5-5-1 15,3 1-3-15,9-8-3 16,3-2-1-16,6-5-2 15,3-3 1-15,8-4 2 16,0-6 1-16,8-6 3 16,4-8 2-16,-1-8 1 15,7-5-1-15,-7-12-2 16,-3-2-1-16,-1-6-4 16,-7 0 0-16,-6-2-18 15,-6-1-20-15,-7 2-35 0,-9 2-15 16,-1 12 8-16,2 8 5 15,3 12-12-15,5 8-20 16,-7 6-134-16,3 6 151 16</inkml:trace>
  <inkml:trace contextRef="#ctx0" brushRef="#br0" timeOffset="38119.068">12495 17449 823 0,'-3'1'456'16,"-1"-2"-122"-16,-3-5-127 15,1-2-33-15,-3-4-69 16,-1-4-13-16,4-3-21 16,-4-4-3-16,4-6-5 15,1-5-6-15,2-5-11 16,0-8-9-16,3-7-17 0,0-2-6 16,1-6-7-1,4 1-1-15,3-3-4 0,2 7 0 16,4 7-2-16,3 5-2 15,-2 9-1-15,-4 3 0 16,3 12-5-16,0 8-4 0,2 15-2 16,2 8 0-1,1 13 5-15,1 5 4 0,1 4 3 16,3 1 1-16,-1-4-30 16,-3-3-73-16,-1-2 71 15</inkml:trace>
  <inkml:trace contextRef="#ctx0" brushRef="#br0" timeOffset="38385.955">12335 17077 927 0,'-6'3'481'0,"5"-5"-149"0,9 2-134 16,6-1-84-16,7-4-23 15,13 4 4-15,0-2-12 16,0 2-34-16,4 5-12 16,-12 1-18-16,-2 2-7 15,-3 0 57-15,-4-5-34 16,1 2-11-16</inkml:trace>
  <inkml:trace contextRef="#ctx0" brushRef="#br0" timeOffset="39069.369">13175 17092 586 0,'-2'-6'334'0,"5"-5"-25"16,-2-3-47-16,1 3-58 15,0 4-31-15,-3 4-71 16,1 3-37-16,-1 12-36 16,0 7-9-16,2 17-5 15,-1 13 2-15,-1 6-2 16,3 6 0-16,-1 3-3 0,0-5-1 16,3-1-1-1,-4-1-1-15,2-6-1 0,-1-3 0 16,1-6-1-16,-2-6-1 15,-1-7 1-15,0-5 3 16,-1-10-51-16,1-7-24 16,2-14-230-16,4-6 190 15</inkml:trace>
  <inkml:trace contextRef="#ctx0" brushRef="#br0" timeOffset="39586.162">13158 17082 613 0,'-17'-6'300'0,"3"0"-86"15,4 2-53-15,-1-3-21 16,6 5-9-16,2 2-19 15,-3 0-14-15,5 0-39 0,1 0-20 32,0 0-24-32,0 0-4 0,5 19 1 0,20 31 1 15,-3-30 0-15,0-11 2 16,5-9 7-16,6 2 1 16,12-4-2-16,2-2-4 15,4 4-9-15,0 1-4 16,-6 5-1-16,-4 4-1 15,-9 6 0-15,-9-3 0 0,-10 4 2 16,-4 0 3 0,-12 3 2-16,-2 3 1 0,-5 2-1 15,-6-3 0-15,-2 0-2 16,-10-2 0-16,-9-1 0 16,-4-2-1-16,-4-4-1 15,6-4 0-15,3-5 2 16,0-4-1-16,6-7 1 15,2-2-1-15,4-9-1 16,1-4-2-16,4-6-5 16,8-3-28-16,4-1-107 15,8 1-95-15,12 5 135 16</inkml:trace>
  <inkml:trace contextRef="#ctx0" brushRef="#br0" timeOffset="40235.759">13879 17134 818 0,'0'-5'447'16,"1"5"-101"-16,-2-1-113 16,0 0-31-16,-1 0-59 15,1 0-29-15,0 0-42 16,0 0-12-16,-10 0-17 16,-5 0-9-16,-31 3-11 15,24 3-5-15,0 2-7 16,-4 0-4-16,3 6-5 15,-2 0-2-15,4 10 0 16,0-3-1-16,6 5-1 16,7 4-1-16,7-2 0 15,5 4-1-15,6-2 1 16,3-5 1-16,7-1 0 0,3-4 1 16,2-3 0-16,0-2 0 15,-1-11-1-15,0-3-1 16,3-12 2-16,1-5 1 15,-1-11-13-15,-2-3-11 16,-1-9-28-16,1-3-17 16,-3-5-14-16,-3-3-1 15,-5-4 0-15,-3 0 15 0,-4 13 26 16,2 9 13 0,-5 21 19-16,-3 8-1 0,-4 16 1 15,-7 6 1-15,4 10 9 16,-2 6 2-16,1 6 2 15,1 3 0-15,5 1-1 16,0-3 1-16,4-5-1 16,2-4 0-16,0-6 0 15,7-1-1-15,-3-5 1 16,5-4-1-16,-1-2 46 16,-7-6-43-16,6-4 8 15</inkml:trace>
  <inkml:trace contextRef="#ctx0" brushRef="#br0" timeOffset="40685.59">14228 17083 1153 0,'-9'0'495'16,"2"0"-280"-16,2 3-68 15,1 1-86-15,1 5-26 0,1 5-23 16,1 2-2-16,-1 7 1 16,1 4 10-16,0 5 18 15,0 5 2-15,1 0 2 16,0 0-8-16,-1-5-17 16,1-2-3-16,-6-7-4 15,2-2-1-15,2-9-1 16,0-4 0-16,2-7 9 15,0-3 2-15,2-7-3 16,0-6 1-16,1-10-14 16,2-4-2-16,-4-11-2 15,2-4 0-15,4-7-21 16,1-5-4-16,7 4-1 16,2 2 0-16,3 10 21 15,-2 11 3-15,0 8-1 16,-1 8-1-16,3 11-3 0,3 2 0 15,1 8 0-15,-2 4 43 16,-2 0-107-16,0 2 65 16,-5-7-2-16</inkml:trace>
  <inkml:trace contextRef="#ctx0" brushRef="#br0" timeOffset="41235.702">14733 16950 658 0,'-5'-42'340'16,"9"33"-80"-16,-1 1-31 15,1 4-62-15,-1 2-35 16,-1 3-53-16,-2-1-17 16,0 0-12-16,0 13 4 0,1 16-1 15,1 43-7-15,-3-23-11 16,0 7-4-16,0 3-6 15,0-2-3-15,-2-3-8 16,1-1-2-16,0-11-2 16,-1-1-2-16,1-12 1 15,-2-6 1-15,1-10 12 16,0-7-27-16,3-12-155 16,-2-7-104-16,2-11 144 15</inkml:trace>
  <inkml:trace contextRef="#ctx0" brushRef="#br0" timeOffset="41668.554">14726 16946 565 0,'-5'-1'372'0,"-1"2"17"16,2 7-228-16,3 5-39 16,2 6-49-16,2 5-8 15,8 2-13-15,-1 3-2 16,6 0-1-16,5-2-3 15,4-2-7-15,4-7-5 0,5-2-10 16,-1-5-3-16,0-10-4 16,1-1 0-16,-6-11 0 15,0-5 1-15,-7-14-3 16,3-4-3-16,-2-4-4 16,-5-1-1-16,-1 4-1 15,-7 3 1-15,-6 11-2 16,2 4-1-16,-5 16-8 15,-2 5-1-15,-4 12 0 16,-3 5 2-16,-1 9 7 16,0 4 2-16,4 6 0 15,-3 0 2-15,1 1 0 16,7 2 0-16,-3-3 0 16,3-4-2-16,-2-5-1 15,-2-5 0-15,11-2-1 16,-6-2 1-16,3-5 50 0,2-3-51 15,1-8-10-15,7 0 17 16</inkml:trace>
  <inkml:trace contextRef="#ctx0" brushRef="#br0" timeOffset="42401.044">15465 16995 522 0,'0'-1'272'0,"0"-1"-63"0,5-4-24 15,-3 2-17-15,-1 0-24 16,-1 3-28-16,0 0 1 15,0 0-25-15,0 1 3 16,4 12-12-16,1 16-14 16,-1 34-14-16,-2-28-9 15,-4-1-10-15,2-5-5 0,5-4-10 16,-4-5-4 0,1-8-6-16,-2-4-1 0,-2-9 11 15,5 1 2-15,-1-14 0 16,-1-5-2-16,6-5-14 15,-5-8-2-15,0 0-3 16,3-2 0-16,-5-1-1 16,0 2-1-16,-3 6 0 15,-2 7-2-15,-4 11-7 16,2 8-1-16,-9 6-2 16,-1 7 2-16,-5 8 6 15,-1 4 2-15,-1 4 1 16,2 3-1-16,2 1 1 15,-1 2 0-15,9 3 1 16,2 2-1-16,5-1 1 16,4-2 0-16,3-1 0 0,6-4 1 15,6-1 2-15,2-3 0 16,9-9 0-16,5-5 0 16,5-7 1-16,0-5 1 15,3-5 1-15,3-8 1 16,3-8 5-16,1-6 10 15,1-2-14-15</inkml:trace>
  <inkml:trace contextRef="#ctx0" brushRef="#br0" timeOffset="43552.01">15784 16788 776 0,'2'-8'363'0,"2"-3"-136"16,-1 6-32-16,-2 2-47 15,-1-2-30-15,2 10-56 16,-2-5-6-16,0 0-12 16,-1 20 1-16,-7 38 4 15,1-22-3-15,-4 10-2 16,1 5-1-16,-3 2-4 15,-1 1-7-15,0 1-14 16,2-4-3-16,2-6-7 16,6-2 0-16,3-9-3 15,1-3 0-15,7-8-1 16,1-4 0-16,3-8 0 16,5-3 2-16,4-8 1 15,7-6 0-15,9-10 0 0,8-5-1 16,3-6-2-16,-6-5-1 15,-5-3-1-15,-2 1 0 16,-5-3 0-16,-1-3 0 16,-6 4 1-16,-8-2 0 15,-10 5 1-15,-4 7 1 16,-6 8-3-16,-8 7-2 0,-3 12-1 16,0 6-3-16,1 9 1 15,0 4 2-15,1 3 0 16,4 7 0-16,1 0 0 15,3 0 0-15,4 2 0 16,1-3 1-16,2 2 0 16,2-4 0-16,3-1 1 15,2 1 0-15,9-5 0 16,2 1 0-16,4-7 1 16,2-6-1-16,3-7 3 15,0-7 1-15,5-10 0 16,-3-4 0-16,3-15-2 15,1 1-1-15,2-10-1 16,2-4 0-16,-3-9 1 16,0-6-1-16,0 2 0 15,-5 5 0-15,-5 20 0 0,-1 13-1 16,-6 18-4-16,0 6-1 16,0 17-2-16,-3 4 1 15,-4 12 5-15,-3 6 1 16,-2 0 0-16,-3 3 1 15,0-2 1-15,-5-4-1 16,-7-4 1-16,0-1 1 0,-12-8 2 16,2-3 1-16,-4-5 3 15,-8-4 2-15,-3-6-1 16,-7-2 0-16,-8-8-2 16,-1-2-1-16,-1-9-1 15,1-4 0-15,9-8-2 16,8-1 0-16,11 1-4 15,9-1 5-15,9 1-43 16,7-2 8-16,14-1 15 16</inkml:trace>
  <inkml:trace contextRef="#ctx0" brushRef="#br0" timeOffset="44150.888">17000 16941 869 0,'0'-4'407'0,"-2"0"-157"15,0 2-37-15,2 2-66 0,0 0-36 16,0 0-55-16,0 0-20 15,-1 1-15-15,-4 27 0 16,-2 43-2-16,7-22 1 16,-1 4-3-16,-7-6-2 15,5-3-2-15,-2-4-3 16,-1-6-3-16,6-1 0 16,-4-13-1-16,3-4 2 0,3-6 51 15,1-4-55-15,4-7-124 16,-1-6 103-16</inkml:trace>
  <inkml:trace contextRef="#ctx0" brushRef="#br0" timeOffset="44634.924">17335 16877 812 0,'-4'0'464'15,"-2"7"-9"-15,-4 6-311 16,-2 1-25-16,3 11-45 16,-1 2-18-16,6 13-12 0,-3 6-2 15,2 4-2-15,0-1-2 16,0-7-8-16,0-3-5 16,3-7-9-16,-1-4-4 15,0-5-3-15,3-3 1 16,-2-10 1-16,2-4 8 15,0-7 6-15,0-8-2 16,1-8-4-16,4-5-10 16,2-13-9-16,4-4 6 0,2-12-39 15,2 11-20 1,-7 19-20-16,1 1-8 0,25-53 39 16,2 6 19-16,3 18 20 15,-17 38-1-15,-4 10 1 16,2 3-2-16,-3 12 1 15,-1 6 2-15,4 15 4 16,-7 5 4-16,-2 6 4 16,-2 3 4-16,-3-5-2 15,2 4 0-15,-4-8-3 16,-1-2-3-16,-2-5 0 16,-1-5 0-16,-1-5 53 15,0-6-28-15,4-4-10 16</inkml:trace>
  <inkml:trace contextRef="#ctx0" brushRef="#br0" timeOffset="45296.081">18142 16933 640 0,'-31'-33'375'0,"27"30"-79"15,3 0-49-15,-1 0-24 16,2 3-78-16,0 0-41 15,0 0-42-15,0 0-6 16,0 0 5-16,2 11 6 16,0 12-5-16,2 34-8 15,-2-15-9-15,-1 2-4 16,2 2-11-16,-1-5-5 16,2-5-9-16,2-3-3 0,1-9-4 15,3-1-1-15,-2-11 0 16,0-6 1-16,4-6 6 15,-1-5 0-15,5-13 0 16,4-3-2-16,-2-15-6 16,5 1-1-16,1-6-2 15,-4-8-1-15,4 6-1 16,-3-4 0-16,-7 4-1 16,2 7-1-16,-4 7 0 15,-7 6 0-15,-3 10 0 16,0 3 3-16,-3 8-35 15,0 1-57-15,2 3-110 16,-1-2-84-16,0 0 166 16</inkml:trace>
  <inkml:trace contextRef="#ctx0" brushRef="#br0" timeOffset="46501.373">18963 16944 859 0,'-2'-12'447'0,"-1"-2"-75"16,0 2-117-16,-7-2-66 16,1 1-33-16,-3-1-62 15,-2 7-25-15,-3 2-33 16,-6 2-8-16,-8 10-12 15,-4 0-4-15,-1 12-1 16,-2 6 0-16,2 5 0 16,2 3-2-16,7 5-3 15,3 1-3-15,10 6-1 16,2-6-1-16,9-3-1 16,4-3 0-16,7-10 0 15,4 3 0-15,1-9-1 16,2-4 1-16,3-3-1 15,0-5-1-15,5-5 3 16,2-7 0-16,4-9 1 0,3-6-2 16,-3-12-17-16,4 0-8 15,-3-11-6-15,-5-1 1 16,-4-4 5-16,-5-1 5 16,-9 10 6-16,1 7 1 15,-3 15 12-15,-5 8 0 16,-7 12-4-16,-3 6-1 0,-3 11-1 15,0 4 2-15,3 10 3 16,5 2 0-16,2 2 1 16,5 4 1-16,-4-8-1 15,1 1 1-15,6-5-1 16,0-4 1-16,14-6 0 16,-2-2-1-16,1-8 1 15,0-5 1-15,3-3 2 16,0-6 0-16,6-4 0 15,1-3 0-15,0-8-2 16,1-7 0-16,-6-9 0 16,1-5 0-16,-4-5 0 15,-2 2-1-15,-4 2 1 16,-4 6-1-16,-5 15 0 16,-5 8-2-16,-8 18-2 15,-3 10-1-15,-5 12 2 0,0 9 3 16,1 11 4-16,1 4 0 15,2 9 0-15,-1 0-1 16,3 3-2-16,0-2 2 16,1-3-2-16,3-2 1 15,2-6-1-15,2-4 0 16,2-8 1-16,0-6 0 0,2-12 0 16,2-6 1-16,-2-12 8 15,0-2 4-15,-1-8-1 16,0 0 1-16,1-6-11 15,-2-2-4-15,5-9-5 16,-1-2-11-16,0-9-19 16,3-1-8-16,-2-6-5 15,4-3 7-15,3-6 18 16,3-2 8-16,6-9 9 16,3 0 3-16,6 0 2 15,3 3 1-15,-5 10 0 16,2 7 1-16,-6 5 1 15,0 9-1-15,-2 10 3 16,-6 5-1-16,0 11-3 16,-3 3-3-16,3 13-3 15,2 11 2-15,3 11 4 0,-3 7 3 16,-2 4 3-16,-4 3 2 16,-2 3 7-16,-1 1 3 15,-4-4 7-15,-4-9 10 16,-4-7 11-16,-8-7 2 15,-5-8 9-15,-5-3-6 16,-10-10-12-16,-2-4-3 0,-9-12-15 16,-3-2-8-1,-7-8-5-15,-7-4-3 16,-3-8-2-16,4-5-2 0,12 4-14 16,9 5-4-16,13 12 9 15</inkml:trace>
  <inkml:trace contextRef="#ctx0" brushRef="#br0" timeOffset="47566.827">11885 17874 480 0,'0'-1'366'0,"1"-2"35"16,3-6-141-16,-2 4-45 15,-2 4-83-15,0 0-32 16,5 0-39-16,-3 1-6 16,2 20-7-16,28 47-7 15,-30-15-10-15,0 6-4 0,-2 0-8 16,0 1-3-16,-2 2-4 16,-2-7-1-16,-2 1-2 15,0-4 0-15,0-13 0 16,3-6-2-16,-1-12 0 15,2-10-2-15,0-10 5 16,0 0-32-16,1-15-88 16,1-7-79-16,0-13 103 15</inkml:trace>
  <inkml:trace contextRef="#ctx0" brushRef="#br0" timeOffset="48032.712">11882 17735 566 0,'-8'9'358'0,"-4"-4"-3"16,5 3-184-16,0-2-34 15,1-2-53-15,5-3-19 0,1-1-28 16,0 0-9-16,0 0-11 15,0 0-4-15,2 0-5 16,23 7 2-16,43 15 10 16,-21-11 8-16,2-1 6 15,0-1 2-15,-10 0-11 16,-3-1-5-16,-5 6-9 16,1-2-3-16,-3 3-2 15,-7 1-1-15,-9 4 1 16,-3-1 0-16,-8-1 3 15,-3 1 3-15,-5-2 1 16,-6 2 0-16,-7-4 1 16,-2 1-1-16,-10 0-2 15,-1-4-1-15,2 6-3 16,0-5 0-16,12-12 1 16,-3 1 0-16,-4-12-1 15,-3-6 0-15,2-3-6 0,2-5-27 16,10 3-96-1,7 5-79-15,9 4 115 0</inkml:trace>
  <inkml:trace contextRef="#ctx0" brushRef="#br0" timeOffset="48933.59">12528 17583 413 0,'0'-10'294'15,"4"-1"-3"-15,2 6-64 16,-1 1-20-16,-3 3-45 15,-3 1-27-15,0 0-57 16,0 0-22-16,0 0-34 16,1 5-5-16,6 21 7 15,8 37 4-15,-6-20 8 16,-4 5 6-16,-1 2-4 16,-2-1-3-16,-7 5-12 15,4-2-6-15,-2-1-6 16,-4-5-1-16,8-5-2 15,-1-4-1-15,-7-10-1 16,5-4 0-16,-4-11 0 16,2-5 4-16,4-7 8 0,3-7 0 15,0-7-4-15,1-4-4 16,3-19-12-16,3-3-2 16,3-14-8-16,-1-4-4 15,5 6-2-15,-3 0 1 16,7 17 8-16,3 9 4 15,-4 13 3-15,1 6-3 16,-5 9-1-16,-1 7-1 0,3 9 1 16,-2 6 2-16,-1 8 4 15,-1-1 0-15,-2 7 1 16,1-1 2-16,-2 1 0 16,-1 0 0-16,-4 0-1 15,-2-6 0-15,1-7 1 16,-3-5 0-16,1-8 1 15,-2-1 0-15,1-4-21 16,2-3-47-16,3-4 44 16</inkml:trace>
  <inkml:trace contextRef="#ctx0" brushRef="#br0" timeOffset="50417.202">13308 17901 425 0,'-4'-2'278'0,"0"1"4"15,2 0-58-15,1 0-69 16,0 0-28-16,0 0-29 16,0 0-10-16,0-1-10 15,0 1 6-15,0 0-3 16,0 0 0-16,-1 0-8 15,1-2-10-15,-2-5-10 16,0 2-2-16,0-1-6 16,-1 3-3-16,-10 0-12 15,-33-23-8-15,20 31-10 16,1 2-2-16,4 5-4 0,1-1-1 16,2 4-2-16,1 1-2 15,0 5 0-15,4 2 0 16,6-4-1-16,-1 4-2 15,8 0 0-15,1 2-1 16,2 0 1-16,7-4 1 16,2 3-1-16,1-3 2 0,7 0 0 15,-4-2 0-15,1-9 0 16,3-4 0-16,-7-6 0 16,2-1 2-16,5-10 2 15,-3-7 1-15,6-7 0 16,1-10-2-16,-4-3-3 15,-2-2 0-15,-4 2-2 16,-3-1-1-16,-3 5-4 16,-1 6 1-16,-2 9 0 15,-3 9-5-15,-1 12 1 16,-1 7-1-16,0 7-1 16,-3 4 8-16,4 6 3 15,0 3 0-15,3 1 0 16,3 0 1-16,0-2-1 15,2 0 1-15,4-3 0 16,-1 2 0-16,4 1 0 0,-4-4 1 16,3-8-1-16,2-4 0 15,2-10 1-15,7-6 2 16,0-18 1-16,1-6-1 16,1-10-29-16,-3-6-39 15,5 0-69-15,0-1-20 16,4 1 22-16,1 3 37 15,-5 16 67-15,3 5 19 16,-7 17 4-16,-1 6 1 0,-4 10 3 16,-3 7 1-16,-2 4 22 15,-7 3 9-15,-1 6 8 16,-3 2 0-16,-4-2-18 16,0-3-2-16,-7-4 9 15,-4 2 4-15,-7-1 6 16,0-2-3-16,-4-7-10 15,-2-6-2-15,-2-6-6 16,-1-5-2-16,-6-8-5 16,4-3-2-16,-3-9-2 15,3 0 0-15,5-2-2 16,-1 1-1-16,5 2-1 16,3 5-1-16,3 3-2 15,6 3 0-15,3 5-2 16,1 1-6-16,9 4-3 15,1 3 1-15,6 2 1 0,1 2 6 16,2 4 2-16,1 1 0 16,5 5 1-16,2 5-1 15,10 0 2-15,0 1 0 16,4-7 0-16,3-4 1 16,-1-6 0-16,2-3 0 0,7-5 3 15,-1-9 0 1,4-8 3-16,-1-7 1 0,-6-10-1 15,0 3 1-15,-6-5-2 16,-4 1 1-16,-7-2 1 16,-7-3-2-16,-8-3 2 15,-3 3 0-15,-7 6-2 16,-2 7 19-16,-4 15 17 16,-4 3 3-16,-5 9 4 15,1 4-20-15,-7 4-18 16,1 3-2-16,0 6-1 15,1-3 0-15,1 7 5 16,5 3-1-16,-4 1 3 16,4 3 1-16,10 4 2 15,1 1 4-15,18-1 3 16,-1-2 1-16,7 0-1 0,2-1-3 16,1-7-7-16,3-1-1 15,0-7-3-15,2-9 0 16,2-11 1-16,0-8-2 15,4-11-13-15,-1-4-33 16,5-3 25-16</inkml:trace>
</inkml:ink>
</file>

<file path=ppt/ink/ink10.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9-01T01:48:25.501"/>
    </inkml:context>
    <inkml:brush xml:id="br0">
      <inkml:brushProperty name="width" value="0.05292" units="cm"/>
      <inkml:brushProperty name="height" value="0.05292" units="cm"/>
      <inkml:brushProperty name="color" value="#00B050"/>
    </inkml:brush>
  </inkml:definitions>
  <inkml:trace contextRef="#ctx0" brushRef="#br0">22214 6565 176 0,'0'-1'145'0,"0"-1"37"16,0 1-10-16,0 0-37 15,0 0-19-15,0 0-38 16,0 0-18-16,0 0-24 16,2 0-3-16,4-3 3 15,-4 3 3-15,0-1 1 16,3 0-1-16,-2 0-5 15,-3 1 0-15,0 0 4 0,0 0 3 16,0-1 8 0,0 1 3-16,0 0 11 0,0 0 2 15,0 0-6-15,0 0-6 16,0 0-13-16,0 0-3 16,0 0-8-16,0 0-1 15,0-1-2-15,0 1 1 16,0 0 3-16,0 0 1 15,0 0-4-15,0 0-4 16,0 0-9-16,0-1-3 0,0 1-8 16,-1 0-2-16,0-1-3 15,0 1-1-15,-6-1 2 16,-5 0 0-16,-1 2 0 16,-30 9 1-16,30 2-2 15,-2-5 1-15,5 5-1 16,1-3-1-16,0-2 0 15,5 3-1-15,1 0 1 16,3 0-1-16,0-2 2 16,1 0 0-16,2-5 0 15,0 1 1-15,7 2 1 16,-3-3 0-16,4 1 0 16,-1-1 1-16,-2 2 2 15,5-1 0-15,-3-3 3 16,3-3 2-16,0-7 3 15,-1-2 0-15,2-2-3 0,-1-3 0 16,1 0-3-16,-2-3-2 16,-3 2 0-16,-2 5 0 15,-6 7-2-15,-1 5-1 16,1 1-7-16,-1 0-5 16,-1 0-2-16,0 0 0 0,-1 0 8 15,1 0 4-15,-4 15 2 16,-13 29 0-16,13-25 0 15,-2 4 0-15,-6 2 0 16,0-2 0-16,-7 2 0 16,6 1 1-16,-3 0-1 15,-1 1 0-15,8 4-1 16,-5-1-1-16,3-2 0 16,2 0 1-16,-1-4-1 15,4-4 1-15,4-1 0 16,0 0 1-16,2-7-1 15,0 2-1-15,0-6 1 16,1-3 0-16,1 0-2 16,2-2 0-16,4 0 1 15,-1-3 1-15,4-1 1 16,1 0 2-16,4-2-1 0,4-3 0 16,4 2 0-16,-3-2 0 15,-2-2 1-15,0 1 0 16,-5-3 3-16,0-1 1 15,-8-4 2-15,0 0 2 16,-5-1 2-16,-3 0 0 16,-3 2 2-16,-5-3-1 15,1 5-2-15,0 1-2 16,-1 4-5-16,2 1-3 16,-2 4-3-16,-2 0-2 0,2 4-1 15,-4-2 1-15,-1 2 1 16,4 0 1-16,0-1 0 15,5 4-1-15,4-2-4 16,2 0-4-16,1 0-42 16,0-3-28-16,0-2-103 15,0 1-108-15,0 0 188 16</inkml:trace>
  <inkml:trace contextRef="#ctx0" brushRef="#br0" timeOffset="412.004">22424 6744 693 0,'2'-5'360'0,"-1"-3"-87"15,0 0-50-15,0 4-58 16,-1 1-17-16,0 2-32 16,0 0-17-16,0-1-35 15,0 1-22-15,0 0-23 16,0 0-2-16,-1 1 3 15,0 0 0-15,-2 7-3 16,-2 9-4-16,-9 30-4 16,6-27-1-16,2-3-2 15,-1 1 1-15,0-6-1 16,3-2 1-16,4-2-63 16,-2-5-55-16,6 0-208 15,2-2 196-15</inkml:trace>
  <inkml:trace contextRef="#ctx0" brushRef="#br0" timeOffset="2206.57">23962 6924 246 0,'0'0'186'0,"0"0"30"15,0 0-38-15,0 0-47 16,0 0-23-16,0 0-30 15,1 0-9-15,0-1-3 16,1 0-2-16,2 0 6 16,-2-1 5-16,0 1-5 15,-2 0-3-15,0 0-7 16,0 1-4-16,0 0-1 16,0 0 1-16,0 0-8 15,0 0-6-15,0 0-17 0,0 0-5 16,0 0-11-16,0 0-2 15,0 0-3-15,-1 0-2 16,0 0 1-16,-4 0-2 16,-9 2-1-16,-1 1-1 15,-27 12 0-15,28-8 0 16,1-2-1-16,0-1 1 16,4 3-2-16,0-3 0 15,5 7 0-15,-2-5-2 0,5-2-1 16,0 1 0-16,1-1-1 15,0-4 1-15,0 0 2 16,0 0 1-16,2 1 2 16,11 8 1-16,26 21 1 15,-26-24 1-15,1-1 3 16,0-5 0-16,-2-3 3 16,3-5 1-16,-2-4 1 15,-1 0-1-15,3-3-2 16,-4 0-1-16,0-1-1 15,-1 4-1-15,-3-2-3 16,-2 5-1-16,-4 4-6 16,0 0-9-16,-1 11-4 15,-2 3 0-15,-5 5 5 16,-2 2 8-16,-5 5 5 16,2 1 0-16,1 3 1 0,-1 1 0 15,-1 2 0-15,-1 1 0 16,-2 0 1-16,1-1-1 15,2 1 1-15,0 0-1 16,1-2 0-16,2-1 1 16,5-2-1-16,-2-5 1 15,5-4-1-15,0 0 0 16,-2-4 0-16,6 2 0 0,1-2 0 16,-3-5 0-16,1-5-1 15,-1-1 2-15,0-1 2 16,0 0 1-16,0 0 0 15,0-1-1-15,5-2-2 16,9-5 0-16,32-22 0 16,-29 19-1-16,2-3 2 15,-1 1 0-15,0-2 0 16,-2-1 2-16,1 0 0 16,-3-1 2-16,-3 2 1 15,-2-1 1-15,-5 0 2 16,-3 0 1-16,-2 2 6 15,-2 1 2-15,-6 5 0 16,0 0-1-16,-3 3-8 16,-1 2-5-16,0 1-5 15,-1 3-1-15,0 2-1 0,2 2 0 16,0 0 0-16,0 1 0 16,3 0 0-16,-1-1 0 15,3 0 1-15,-1-2 1 16,6 2-3-16,0-1-20 15,1 0-97-15,1-3-81 0,0 0 117 16</inkml:trace>
  <inkml:trace contextRef="#ctx0" brushRef="#br0" timeOffset="3028.674">24248 7074 314 0,'-31'-6'246'0,"26"6"39"15,0 0-47 1,3 0-75-16,1 0-31 0,0 0-35 15,0-1-11-15,0 1-22 16,0-1-9-16,-1 1-16 16,1 0-7-16,0 0 1 15,1 0 6-15,0 0 8 16,0 0 0-16,0 0-6 16,9 1-5-16,4 0-11 15,31 6-2-15,-27-7-3 16,-7-1-3-16,1 1-5 15,-6 0-3-15,-3 0-5 16,0 2-1-16,-3-2 2 16,0 0 3-16,0 0 6 15,0 0 2-15,-2 2-1 0,-4 8-2 16,-7 0-4-16,-25 27-2 16,22-27-1-16,8-1 0 15,2 0-1-15,2-2 1 16,-5-4 0-16,2 1 1 15,2-2-1-15,-2-1 1 16,8 1-4-16,-2 0-1 16,-3-2-2-16,5 0-4 15,0 0 2-15,0 0 2 16,0 0 8-16,0 0 6 0,7 3 7 16,-2-2 3-16,0 1 5 15,1 0 2-15,3 1 6 16,1 1 3-16,8 0 3 15,22 4-2-15,-26-13-7 16,0 3-8-16,-8-1-11 16,5 1-5-16,-4 2-5 15,-1 0-2-15,-1 0-5 16,-2 1-31-16,-1 0-97 16,-2-1-72-16,0 0 114 15</inkml:trace>
  <inkml:trace contextRef="#ctx0" brushRef="#br0" timeOffset="4795.312">25441 7206 223 0,'0'-1'158'16,"0"0"23"-16,0 0-23 15,0 0-31-15,0 0-10 16,0 0-22-16,0 0-6 16,0 0-14-16,0-1-10 15,0 1 0-15,0 0 3 0,0 0 10 16,0 0 6-16,0 0-3 16,0 0-5-16,0 0-12 15,0 0-6-15,0 0-9 16,0-1-1-16,0 1 4 15,0 0 0-15,0 0-4 16,-1 0-5-16,0 0-14 16,0 0-8-16,0 0-10 15,0 1-4-15,0 0-5 16,-5 0-1-16,-8 0-1 16,0 1 0-16,-32 10-2 15,27-7-1-15,1 3-1 16,-1 0 1-16,3 0-1 15,1 3 1-15,1-2-2 16,5 0 1-16,6 0-1 16,2 0-2-16,4-1-1 15,1 0 0-15,2 2 1 0,2 1 3 16,3 0 3-16,4-1 1 16,0-4 4-16,1-1-1 15,1-5 4-15,-1 0-1 16,-2-1 3-16,0-5 1 15,0-1 0-15,-3-4 1 16,-2-2-1-16,0 1-1 0,-4-1-2 16,1 2 1-16,-4 2-4 15,0 1-1-15,-2 6-6 16,0 2-9-16,-2 4-5 16,1-3 0-16,0 0 5 15,-4 9 7-15,-6 15 5 16,-14 26-1-16,10-20 1 15,3 0-1-15,-1-1 0 16,1 3 1-16,-2-2 0 16,2 0 0-16,1-2 1 15,2 1 0-15,-2-5 0 16,2-2 0-16,-4-1 0 16,3-3-1-16,0-1 1 15,-1-1-1-15,10 0 1 0,-2 2-1 16,4 1 1-16,-2-1 0 15,-3 0-1-15,2-2 1 16,-1-6 0-16,2-1 1 16,-1-5-1-16,-1-2 0 15,0 3-1-15,3-5 0 16,0 0 1-16,0 0 4 16,0 0 2-16,10-2 1 15,15-7 3-15,32-16 2 16,-28 9 0-16,1-1 1 15,-3 0-4-15,-3-1-1 0,-2-1-1 16,-2 0 1-16,-3 0 2 16,-2-1 1-16,-6-3 1 15,-4-1 0-15,-4-6-2 16,-4 5-2-16,-3 2-2 16,-6 0-1-16,1 12-2 15,-3-4-2-15,0 6-2 16,0 3-2-16,-4 2-3 15,2 4-2-15,-1 1 1 16,1 1 0-16,2 2 1 16,0-1 0-16,4 2 0 15,1 3-1-15,4-4 0 16,1 1-1-16,2 1-51 0,3-2-41 16,5 6-131-16,3-4-135 15,5 0 233-15</inkml:trace>
  <inkml:trace contextRef="#ctx0" brushRef="#br0" timeOffset="5646.511">25693 7350 494 0,'-27'0'268'0,"29"0"-54"16,-3-4-32-16,1 3-51 16,0 0-18-16,-1 0-20 0,0 0-6 15,1 0-3-15,0 0-5 16,0 0-16-16,0 0-11 16,0 1-19-16,0 0-8 15,0 0-5-15,0 0-2 16,0 0 1-16,0 0-2 15,13 4-2-15,-1 0 0 16,28 11-2-16,-26-13-1 0,-5-1-4 16,2-1-1-1,-5 0-2-15,0 2 0 0,-3 0-2 16,-3-2 5-16,0 0 13 16,-1 0 4-16,-1 0 1 15,1 0-5-15,0 0-13 16,0 0-4-16,-8 4-2 15,-4 0 0-15,-19 15-1 16,27-16 0-16,-5-1 0 16,8 3-1-16,-2-5 0 15,4 2-4-15,0-2 0 16,0 0-2-16,0 0 2 16,0 0 2-16,0 0 1 15,7 2 0-15,3 2 0 16,-2 1 0-16,29 23 0 15,-28-18 1-15,0-1-1 0,-1-1 1 16,-7-1-1-16,3 0 1 16,-4 1 1-16,0 0 1 15,0 1 2-15,-5-4 2 16,-3 3 6-16,-2 0 6 16,1 0 8-16,-6-2 6 15,5 0 15-15,-3-4 1 16,-2-2 0-16,4 1-1 0,-1-4-14 15,0 3-3-15,4-4-11 16,-1 1-3-16,-2-4-7 16,2 1-3-16,-3-1-47 15,3 0-49-15,5 4 123 16,0 3-58-16</inkml:trace>
</inkml:ink>
</file>

<file path=ppt/ink/ink11.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9-01T01:28:09.436"/>
    </inkml:context>
    <inkml:brush xml:id="br0">
      <inkml:brushProperty name="width" value="0.05292" units="cm"/>
      <inkml:brushProperty name="height" value="0.05292" units="cm"/>
      <inkml:brushProperty name="color" value="#0070C0"/>
    </inkml:brush>
  </inkml:definitions>
  <inkml:trace contextRef="#ctx0" brushRef="#br0">14699 5794 350 0,'0'-2'241'0,"0"-1"-7"0,0 2-69 16,0 0-33-16,0-1-32 16,0 0-11-16,0 1-8 15,0-2 2-15,0 1-1 16,0 1-2-16,0 0-12 16,0 0-9-16,0 0-11 15,0 0-9-15,0 0-17 16,0 0-10-16,0 0-12 15,0-1 0-15,0 1 0 16,0 0 0-16,0 1 2 16,0 0 0-16,1 5-1 15,4 12-1-15,7 32 1 16,-10-24 0-16,-1 0 1 16,-2 2 1-16,1 2 1 15,-3-3 0-15,1-3 1 16,2-1 1-16,0-10-1 0,0-1 1 15,0-3-2-15,0-3 2 16,2-2 9-16,-1-2 13 16,-1-2 11-16,0 0-1 15,0 0-9-15,4-14-13 16,12-32-10-16,-10 28-1 16,-1-3-1-16,0-1 0 15,-2 0 1-15,-1 2-1 0,-2 0 1 16,1 2-1-16,-3 0-1 15,-4 2-1-15,-2 2-1 16,-4 3-1-16,0 4-2 16,-3 1-3-16,0 6-4 15,0 3-2-15,-6 5 0 16,-3 1 0-16,-4 8 5 16,1-1 2-16,5 8 1 15,7 2 1-15,-3 3 0 16,-1 1 1-16,-4 1 0 15,-2 5 1-15,2-1-1 16,3-1 1-16,1-5-1 16,3-3-1-16,7-2 0 15,3 1-1-15,6 0 0 16,3-1 0-16,5 2 1 0,1-3 1 16,8-3 0-16,-1 0 0 15,5-2 1-15,2 0 1 16,9-1 2-16,1-3 1 15,4-6 3-15,0-5 0 16,-1-5-1-16,2-5 1 16,-5-3-2-16,5 0 0 15,-6-1-1-15,-2 2-1 16,-3 3-1-16,-9 0-1 16,-5 5-1-16,-3 2-3 0,-4 1-42 15,0 2-40-15,-5 0-165 16,-1 1 158-16</inkml:trace>
  <inkml:trace contextRef="#ctx0" brushRef="#br0" timeOffset="887.904">14708 5073 593 0,'0'-4'292'0,"0"-1"-87"15,1 3-33-15,-1 1-35 16,0 0-13-16,0 0-24 16,0 0-8-16,0 0-15 15,0 1-9-15,0 0-22 16,0 0-13-16,0 0-23 16,0 0-5-16,0 0-1 15,0 12 1-15,-1 5 3 16,-4 34-2-16,4-24-2 15,-1 3 0-15,2 3-2 16,-1-2-2-16,0 3 3 16,0 2 0-16,-1 2 2 15,-2-3 2-15,2 3-2 16,0-2-1-16,1-5 0 16,-1-4 0-16,0-8 1 0,2-1-1 15,0-8 1-15,3 0 13 16,2-3-70-16,1-7-78 15,2 2 87-15</inkml:trace>
  <inkml:trace contextRef="#ctx0" brushRef="#br0" timeOffset="2154.767">15196 6306 528 0,'-1'0'276'0,"0"0"-72"16,0 0-47-16,0 0-66 16,0 0-19-16,-1 0-27 15,1 0-3-15,1 0 7 16,0 0 6-16,0 0 6 0,0 0-3 16,0 0-11-1,1 0-5-15,7 3-2 0,0 0-3 16,1 0-5-16,-8-3-4 15,9 5-8-15,0 2-3 16,32 19-2-16,-19-14-1 16,-3 6-1-16,-1 0-2 15,9 5-2-15,-3-2-1 16,-1-2 0-16,6 4 0 16,-6-1 1-16,0-3 0 0,2 2 0 15,-9-4 0-15,4-1 0 16,5-2-2-16,-4 3 0 15,4-3 0-15,-6-2-3 16,-4 1 1-16,-1-2-1 16,2 1 0-16,-6-2-1 15,-3 1 2-15,1-1-2 16,0 1 0-16,1-2 1 16,0-2-2-16,-5-2 1 15,-2-1 1-15,0-1-1 16,-2-1-1-16,-1-2-45 15,0 0-35-15,-1 0-114 16,0 0-140-16,-1 0 216 16</inkml:trace>
  <inkml:trace contextRef="#ctx0" brushRef="#br0" timeOffset="4671.313">14311 6596 590 0,'0'-2'304'0,"1"-1"-75"16,0 0-37-16,2-2-43 15,0 0-13-15,-1 0-22 16,-1 2-10-16,-1 2-15 16,1-2-6-16,-1 2-8 15,0 0-6-15,0-1-13 16,0 1-8-16,0 0-19 16,0 0-7-16,0 0-12 15,0 0-2-15,0 0-5 16,0 0 1-16,0 1-1 15,0 0 1-15,-1 0-1 16,-1 6 0-16,-7 14 1 16,-16 29 0-16,10-25 0 0,-2 4 0 15,-5-2 0-15,-2 4 0 16,-3 1-2-16,2 2 1 16,-3 2 0-16,4-3 0 15,5-3 0-15,3-2 0 16,9-7 0-16,-3-1-1 15,3-2 1-15,-2-6 0 16,5-4 0-16,0-2 1 0,5-5 6 16,-3-1 3-16,2 0 3 15,0-1-1-15,0 1-6 16,0 0-6-16,0 0-2 16,0 0 0-16,0 0 0 15,0 0 0-15,0 0-1 16,1 0 1-16,-1 0-1 15,0-1-3-15,0 1-4 16,0 0 0-16,0 0 0 16,0 0 2-16,0 0 4 15,0 1 0-15,0 0 1 16,1 2 0-16,2 12 1 16,-2-2 0-16,3 29 0 15,-8-28 0-15,-1 1 0 16,2 0-1-16,-1 0 0 15,3-1 1-15,0-3 0 0,-2 2 0 16,3-1-1-16,-4-2 0 16,4-1 0-16,0-1 1 15,0-3-1-15,-1 2 1 16,-1-4-1-16,2-2 0 16,-1 0 1-16,0 0-1 15,1 0 3-15,0 0 1 16,0 0 1-16,0-1 0 0,0 0-1 15,5-3-1-15,7-4-2 16,24-26 0-16,-18 15 0 16,-4-1 1-16,7-3 1 15,5-2 0-15,-1-3 1 16,0-3-1-16,-4-6 0 16,0 2 0-16,-5-4-1 15,3-1 0-15,-2 7-1 16,-2-2 1-16,0 7-2 15,-3 5 2-15,-4 2-1 16,-1 4 0-16,-3 6 1 16,-2 2-1-16,-2 5-1 15,1 3 0-15,-1 1-5 16,0 0-5-16,0 0-2 0,-1 0 1 16,0 0 3-16,-3 12 5 15,-4 9 3-15,-13 29 0 16,9-22 1-16,1 2-1 15,-2 8 0-15,0-2 1 16,-3 0-1-16,-1-3 2 16,-5-5-1-16,1 1 0 0,1-2 1 15,1 0-1-15,4-4 1 16,-2-3 1-16,4-6 1 16,-3-3 0-16,-2-2 1 15,5 0-1-15,2-3 0 16,1-1 0-16,4-5 1 15,1 0 0-15,-3-3 0 16,5-1-1-16,1-1-4 16,0-4-1-16,9 0-3 15,-4-4-1-15,7-3 1 16,-5-2 1-16,6-7 0 16,6 1 1-16,3-7 1 15,3-4 0-15,6-4 1 16,-3-6 0-16,1-1 2 15,1 2-1-15,-7 9 0 16,-4 7-1-16,-8 8 1 16,-1 5-1-16,-4 4 1 0,-4 3 1 15,2 2-1-15,-2 3 1 16,-1 4-3-16,1-1-5 16,-1 0-3-16,0 0 0 15,0 0 2-15,0 0 3 16,-1 13 2-16,-16 5 0 15,-31 36 0-15,27-25 0 16,-1 7 1-16,4 5 0 16,-3-5 1-16,0-5 0 0,6-3 1 15,2-3 0-15,8-5 1 16,1 0-1-16,-1-6 0 16,3-3 0-16,-2-6 0 15,7 2 0-15,-2-6 2 16,-1-1 4-16,1 0 2 15,0-1 1-15,0 0-4 16,0 0-3-16,3-9-3 16,6-8-1-16,24-32-1 15,-15 25 1-15,7-3 0 16,2 0-1-16,-2-4 2 16,2 3 0-16,-4 3 0 15,-3 1 0-15,-8 8 1 16,-4 2 0-16,-6 7 1 15,-2 2-1-15,-1 6-7 16,1 0-3-16,-1 0-1 0,0 0 0 16,-7 13 7-16,2 9 0 15,-37 31 1-15,27-26 2 16,3 1 0-16,-3-2 0 16,7-7 0-1,5-11 0-15,-1 2 0 0,-11 25 0 0,-1-3 1 16,1-1 0-16,2-19 11 15,4-1-22-15,1-3-68 16,2 0-44-16,6-5-157 16,-5-3 170-16</inkml:trace>
  <inkml:trace contextRef="#ctx0" brushRef="#br0" timeOffset="5437.246">13963 6250 727 0,'26'-32'367'15,"-21"28"-97"-15,1 1-34 16,-9 0-50-16,10 3-24 0,-11-1-49 16,2-1-28-16,2 2-43 15,-1 0-16-15,1 0-18 16,0 0 0-16,0 0 7 16,2 11 3-16,0 3 3 15,4 27 0-15,-9-29-5 16,-2 2-4-16,5-2-4 15,0-2-1-15,1-2-1 16,-2-4 5-16,1 0-64 16,-4-3-32-16,3-2-146 15,1 0-151-15,-1-1 253 16</inkml:trace>
  <inkml:trace contextRef="#ctx0" brushRef="#br0" timeOffset="5869.824">13726 6261 535 0,'-1'0'396'15,"1"0"36"-15,0 0-184 16,0 0-54-16,0 0-95 16,0 0-33-16,0 0-41 15,0 0-5-15,0 0 5 16,0 0 0-16,1 4-1 15,5 7-1-15,-2-1-3 16,11 29-2-16,-14-28-5 16,-1-2-1-16,0-3-3 15,0 0 0-15,0-3-1 16,-1-1-1-16,-1-2 2 16,1 0-9-16,1-1-56 0,0 1-57 15,0 0-192-15,0-1 191 16</inkml:trace>
  <inkml:trace contextRef="#ctx0" brushRef="#br0" timeOffset="6252.134">13538 6307 967 0,'-3'0'446'0,"1"1"-219"15,2 0-45-15,-1-1-85 16,1 0-23-16,0 4-13 16,1 12-8-16,3 30-17 15,-4-26-6-15,1-1-12 0,1-3-4 16,4-1-5-16,-2-4 0 16,-6-6 0-16,2 1 15 15,-1-5-75-15,1 0-92 16,0-1 98-16</inkml:trace>
  <inkml:trace contextRef="#ctx0" brushRef="#br0" timeOffset="7619.328">14685 4249 236 0,'12'-43'202'15,"-9"36"24"-15,-1 1-43 0,-1 0-13 16,-1 3-13-16,0-5 0 16,0 5-7-16,-1 2-10 15,1 1-17-15,0 0-10 16,0 0-22-16,0 0-12 16,0 0-32-16,0 0-15 15,0 0-23-15,0 0-4 0,0 5-2 16,-1 20 0-1,-4 37 2-15,-1-26-1 0,1 1 1 16,-2-2-1-16,3 0 0 16,-2-3 0-16,-1-3-1 15,0-2 1-15,0-6 0 16,3-3 0-16,1-8 4 16,2-1-11-16,1-5-51 15,1-4-53-15,3-8-281 16,4-4 258-16</inkml:trace>
  <inkml:trace contextRef="#ctx0" brushRef="#br0" timeOffset="7986.076">15084 3994 858 0,'-7'-5'470'0,"-1"2"-116"16,7 2-150-16,1 0-46 15,0 2-85-15,-1-1-26 0,0 0-37 16,-1 7-8-16,-5 22 1 16,0 36 0-16,10-24 1 15,-3 1 1-15,-2-1 1 16,-3 1 0-16,-2-4 1 15,3 3-1 1,1-5-1-16,-5-2 0 0,-2-1 0 16,9-2 0-16,-3-3 0 15,-5-3 0-15,7-7 1 16,-5-5 3-16,1-6-23 16,7-3-29-16,-9-8-108 15,0-5-111-15,3-6 162 16</inkml:trace>
  <inkml:trace contextRef="#ctx0" brushRef="#br0" timeOffset="8295.548">14774 4246 543 0,'6'-4'386'0,"0"1"24"0,5-4-156 15,1 0-32-15,3-4-79 16,7 3-35-16,6 7-56 16,7 2-11-16,-3 9-4 15,-1 0 2-15,-4 1-2 16,-7-3-5-16,-3-2-13 15,4 3-3-15,-6-5 27 16,0 1-35-16,4 1-559 16,-5-1 423-16</inkml:trace>
  <inkml:trace contextRef="#ctx0" brushRef="#br0" timeOffset="9390.449">16117 6626 635 0,'1'-32'348'16,"-4"27"-70"-16,2 1-43 0,0 4-78 16,-1 0-39-16,2 0-57 15,-1 0-22-15,0 0-20 16,0 4-1-16,-1 13 8 15,-3 34 4-15,1-25 4 16,-2 0-2-16,-1 4-11 16,-1-1-4-16,1 3-6 15,1-2-3-15,1 1-1 16,0-3-2-16,-1-5 0 16,0-2-1-16,8-8-1 15,-1 0 1-15,1-7 7 16,0-2-31-16,-2-4-63 15,0-1-72-15,0-1 84 16</inkml:trace>
  <inkml:trace contextRef="#ctx0" brushRef="#br0" timeOffset="9770.335">16628 6461 956 0,'-1'3'480'0,"-2"-1"-179"16,1 4-101-16,1-6-105 16,0 0-36-16,-4 16-15 15,-8 37-4-15,12-24-10 16,-2 4-2-16,-3-1-5 15,3 2-3-15,-3 0-4 16,2 4-3-16,1-1-2 16,0 1-2-16,0 4-2 15,-1-7-1-15,2-2-1 16,-4-3 1-16,2-12 0 16,1 3 0-16,-1-7 4 15,-1-5-16-15,3-4-58 16,-3-7-46-16,-2-7-250 15,7 5 235-15</inkml:trace>
  <inkml:trace contextRef="#ctx0" brushRef="#br0" timeOffset="10071.338">16274 6637 778 0,'-2'-1'471'16,"1"0"-73"-16,1 1-174 16,0 0-53-16,0 0-108 15,0 0-31-15,0 0-11 16,9 3 5-16,16 8 11 15,34 12 2-15,-21-16-6 16,-4-3-5-16,-5-2-9 16,-6 0-2-16,-1-2 3 15,4-2-5-15,3-3-31 16,-3-2 16-16</inkml:trace>
  <inkml:trace contextRef="#ctx0" brushRef="#br0" timeOffset="11054.77">13598 7580 652 0,'-4'-32'348'16,"-4"30"-81"-16,3-2-52 0,3 2-80 15,-1 2-30-15,3 0-39 16,0 0-15-16,0 0-23 15,0 0-6-15,0 0 0 16,-1 19 6-16,0 36 13 16,-5-27 6-16,0 7 0 15,0 3-5-15,2 2-12 16,1-3-5-16,3-2-11 16,-3-3-2-16,-5-8-4 15,3 0-1-15,-6-4-1 16,7-4 0-16,3-7 1 15,-1-5 3-15,0-4 18 16,-2 0-25-16,2-1-74 16,1 0-64-16,0-11 67 15</inkml:trace>
  <inkml:trace contextRef="#ctx0" brushRef="#br0" timeOffset="11404.826">13651 7476 628 0,'0'-9'370'0,"2"7"-40"16,0-5-78-16,6 5-95 15,2 2-48-15,1 4-47 16,1 5-14-16,4 1 6 16,3 0 5-16,2 0 2 15,4-5-4-15,3 0-12 16,1-2-8-16,5-3-13 16,-3-2-5-16,0-3-4 15,1 2-2-15,-10-5-21 16,-1 1-41-16,-8-1-151 15,-3-1-329-15,5 10 346 16</inkml:trace>
  <inkml:trace contextRef="#ctx0" brushRef="#br0" timeOffset="11787.984">13597 7778 767 0,'0'4'409'15,"2"2"-100"-15,8-1-114 16,8 3-20-16,8-3-30 16,1-1-9-16,9-2-26 15,-4-4-14-15,-1-2-37 0,-1-2-16 16,-6 0-24-16,-5 1-5 15,-5-2-20-15,-6 1-48 16,-7-2 37-16</inkml:trace>
  <inkml:trace contextRef="#ctx0" brushRef="#br0" timeOffset="12818.895">12682 6369 288 0,'0'-5'194'0,"0"3"15"15,0 1-43-15,0 0-60 16,0 1-13-16,0 0-7 15,0 0 8-15,0 0 21 16,0 1 9-16,5 15 4 16,7 31-9-16,-12-17-13 15,-3-3-10-15,0 8-27 16,-4 4-12-16,0-2-18 16,-1 4-9-16,-5-4-11 15,0 0-4-15,1-2-7 16,1-1 0-16,2-4-3 15,7-4 0-15,-1-6 0 0,-1-5-1 16,3-6 3-16,-2-5 0 16,2-6-52-16,1-4-50 15,0 5-172-15,0-2 163 16</inkml:trace>
  <inkml:trace contextRef="#ctx0" brushRef="#br0" timeOffset="13233.783">12735 6351 423 0,'-6'-9'257'0,"2"1"-19"16,0 0-26-16,2 2-36 15,0 0-9-15,1 5-11 16,2-1-7-16,-1 2-26 0,0 0-15 16,0 0-34-16,0 0-19 15,0 0-21-15,14 0-2 16,15 0 6-16,31-3 7 15,-19-4-1-15,4-3-5 16,7 0-17-16,-4 0-7 16,-12 4-6-16,-3-2-1 15,-14 2-2-15,-4 2-1 0,-2 1-5 16,-3 1-24-16,-8 2-79 16,4 0-90-16,-10 3 114 15</inkml:trace>
  <inkml:trace contextRef="#ctx0" brushRef="#br0" timeOffset="13613.52">12739 6637 629 0,'-6'-4'367'16,"6"4"-31"-16,-2 0-84 15,2-2-88-15,0 2-45 16,0 0-55-16,0 0-4 15,0 0 18-15,12 3 15 0,9-1 22 16,29-1 2-16,-22-5-13 16,-2-5-15-16,1 3-36 15,1 3-17-15,-5 0-23 16,1 3 6-16,-10-2-19 16,-3-1 351-16</inkml:trace>
  <inkml:trace contextRef="#ctx0" brushRef="#br0" timeOffset="21022.212">19104 5798 347 0,'2'-6'251'16,"3"-1"25"-16,-5 0-50 15,1 2-68-15,1-1-24 16,-1 3-25-16,-1 2-7 16,0 0-9-16,0 0-4 15,0 0-9-15,0 0-6 16,0 1-17-16,0 0-11 15,0 0-24-15,0 0-10 16,0 0-9-16,0 0-2 0,-1 12 0 16,-1 11 1-16,-4 36 0 15,4-23 3 1,0 9-3-16,0 3 0 0,-1-4 0 16,2-3-2-16,-2-5 2 15,1-6 0-15,-1 0 1 16,1-1-1-16,-2-5 1 15,2-2 0-15,1-9 0 16,-1-5 1-16,2-5 2 16,-1-2 5-16,0-1 17 15,1-1 3-15,0 0-1 16,0 0-4-16,0 0-19 16,0 0-3-16,-1-7-1 15,1-2-1-15,-1 3 0 16,-1 1-1-16,1 2-34 0,0 1-52 15,1 2-481-15,0 0 395 16</inkml:trace>
  <inkml:trace contextRef="#ctx0" brushRef="#br0" timeOffset="21682.251">19027 5782 600 0,'-9'-4'402'16,"-1"0"-9"-16,0 1-168 15,5 2-35-15,-1 1-78 16,3-1-25-16,2 1-26 0,0 0-15 16,0 0-21-16,1-2-13 15,0 2-13-15,0 0-3 16,6 0 2-16,14 0 3 15,39 5 2-15,-21-3 0 16,9 2 2-16,8 3 1 16,2 3-4-16,-2 1 1 15,1 5-1-15,-9 2-2 16,-2 3 2-16,-3 0 2 0,-9 4-2 16,-4 5 0-16,-13 3 2 15,-5 3-2-15,-10-1 0 16,-3-4 1-16,-10 0-2 15,-2-3 3-15,-8-2 1 16,-6 1 0-16,-3-8 2 16,-5-3 1-16,3-5 1 15,-1-2 1-15,-2-3-1 16,1-3 0-16,-9-3-2 16,1-1 0-16,4-3-1 15,4 0-1-15,7 0-2 16,5 1-1-16,3 2-2 15,2-2 0-15,7 3 0 16,0-1 2-16,7-2-11 0,4 3-19 16,2-3-129-16,-2 2-112 15,0 0 163-15</inkml:trace>
  <inkml:trace contextRef="#ctx0" brushRef="#br0" timeOffset="22174.228">19805 6061 881 0,'6'-33'426'16,"5"35"-169"-16,-11-4-44 16,3 2-97-16,-5 0-41 15,1 0-47-15,-1 0-18 16,1 0-7-16,0 15 3 16,7 35 5-16,-5-25 0 0,-2-3 0 15,2-1 1-15,0-1-3 16,-2-4-1-16,8-1-1 15,-4-3 0-15,1-5 8 16,3-1-15-16,-4-7-128 16,5-2 97-16</inkml:trace>
  <inkml:trace contextRef="#ctx0" brushRef="#br0" timeOffset="23014.34">20146 6109 592 0,'28'-32'339'16,"-27"27"-66"-16,0-1-75 16,6 9-27-16,-5-8-40 15,-1 4-19-15,-1 1-52 16,-1-1-22-16,1 1-26 16,0 0-8-16,1 10 4 15,2 18 5-15,5 40 4 16,-5-27 0-16,1 6-1 15,-1 2-1-15,0 4-4 16,-3 0 0-16,0-4-3 16,-1-7 0-16,-2-6-1 15,3-2 2-15,-2-10-3 16,0-1 3-16,-1-5-3 16,0-7 0-16,1-3 15 15,1-4-3-15,-3-7-43 0,3-4-59 16,1-6-241-16,-1-5 208 15</inkml:trace>
  <inkml:trace contextRef="#ctx0" brushRef="#br0" timeOffset="23533.431">20148 6020 708 0,'-10'-5'340'0,"2"6"-124"15,2 0-33-15,2 2-51 16,1 1-25-16,3-2-47 15,0-2-20-15,0 0-33 16,0 0-4-16,10 4 10 16,14 7 12-16,37 8 20 15,-22-12 6-15,4-4-1 16,-4-2-10-16,6 1-18 0,0-2-5 16,-1 2-9-1,2 5-3-15,-14 0-1 0,-3 4-1 16,-11 4 0-16,-7 0 1 15,-11 4 4-15,-4-1 2 16,-13 1 0-16,-5-1 0 16,-9 2-1-16,-3-4 0 15,-5 1 0-15,-3-5 2 0,7-3 3 16,-2-4 0-16,6-5-2 16,5 0 1-16,-4-7-2 15,9-2-2-15,3-5-1 16,2-4-12-16,12 3-73 15,3 3-73-15,6 6-261 16,4 1 260-16</inkml:trace>
  <inkml:trace contextRef="#ctx0" brushRef="#br0" timeOffset="24073.2">20940 6109 771 0,'-16'0'457'16,"0"1"-39"-16,2 2-133 15,-1-1-113-15,2 0-50 16,7 3-62-16,-4 0-14 0,-1-1-21 15,-1 0-6-15,-2 1-12 16,6 2-2-16,-4 2-1 16,5 1 1-16,4 0 1 15,-1-2 0-15,11 5-2 16,-1-1 1-16,3 1-1 16,-1 0 1-16,0-2 0 15,5-2 0-15,8-4 3 16,1-2 0-16,7-4 3 15,1-2 0-15,-1-6 0 16,2-4 2-16,-7-2-2 16,-2-4 0-16,-9-3 3 15,-2 2-2-15,-5 0 2 16,-6-1-4-16,-6 4-4 16,-4-1-2-16,-4 6-4 15,-2 2 0-15,-5 6 0 0,-1 3 0 16,-3 0-2-16,2-1 0 15,1 4 0-15,1 0 1 16,9 2 2-16,-1-1 0 16,11 2-19-16,1-3-34 15,0 1-140-15,1-3-117 16,0 0 186-16</inkml:trace>
  <inkml:trace contextRef="#ctx0" brushRef="#br0" timeOffset="24798.853">21407 5665 835 0,'-9'-17'449'0,"6"5"-90"16,-5 2-87-16,1-1-96 15,4 5-37-15,-4 2-59 0,4 1-26 16,3 2-30-16,-6 1-16 16,5 0-14-16,0 0 5 15,0 7-4-15,-2 17 5 16,-9 32 1-16,0-26 1 15,8 11 1-15,-5 1 2 16,7 14-1-16,2 2-3 16,-1 4 2-16,0-5-3 15,1-11 3-15,0 0 0 0,1-10-1 16,1-1 1-16,-3-5 1 16,2-4-2-16,0-6 1 15,5-1 0-15,2-4 0 16,1 2 0-16,7-6 1 15,-3-5 2-15,19-6 2 16,-2-4 3-16,8-8-1 16,4-5 3-16,1-2-4 15,-1-3-3-15,-5-2 3 16,-5 1-1-16,-13-5 9 16,-7 1 3-16,-14-7-1 15,-7 1-8-15,-9 5-11 16,-4 5-6-16,-1 12-6 15,-3 1 4-15,0 10 0 16,2 0 1-16,2 6-2 16,3 3 1-16,2 4-2 15,3 7 1-15,6 1 1 0,3 3 1 16,6 0 3-16,3-2 2 16,6 1 2-16,1 1 0 15,5-3 0-15,2-4 1 16,4-2 2-16,4-3 0 15,1-5 4-15,2 0-6 16,3-7-50-16,3-1-48 0,0-5-178 16,4-2 172-16</inkml:trace>
  <inkml:trace contextRef="#ctx0" brushRef="#br0" timeOffset="25081.772">22126 5979 890 0,'4'0'539'16,"-1"-1"-47"-16,4 5-254 0,-3-4-53 15,9 3-79-15,0 3-31 16,4-4-14-16,6 1-10 16,-6-3-19-16,5-1-6 15,-1-6-7-15,2-3-6 16,8-3 335-16,-2-5-259 16</inkml:trace>
  <inkml:trace contextRef="#ctx0" brushRef="#br0" timeOffset="26113.969">23073 5702 564 0,'7'-31'359'0,"-7"31"-7"16,0-2-95-16,-2 3-115 16,1-1-48-16,0 0-61 15,-1 7-10-15,-5 20 1 0,-7 32 2 16,9-20 5-16,-1 9-3 15,2 2-10-15,-2 4-1 16,2-6-7-16,-3-6 1 16,2-4-2-16,0-10-1 15,1-5 0-15,0-4 3 16,4-8 1-16,-1-7 21 16,-2-6-46-16,3-7-55 15,-1-9-211-15,3-5 170 0</inkml:trace>
  <inkml:trace contextRef="#ctx0" brushRef="#br0" timeOffset="26650.816">22959 5541 673 0,'-17'-14'395'16,"5"6"-79"-16,5 2-88 15,0 4-32-15,5 2-62 16,1 1-23-16,1-1-49 16,0 0-24-16,0 0-30 0,0 0-8 15,6 5-6-15,21 14 6 16,38 32 5-16,-22-30 4 15,7 0 5-15,5 2 2 16,-3-1-2-16,2 5-2 16,-2-2-5-16,-5 0-1 15,-2 5-1-15,-8 0 0 16,-8 5-1-16,-6 1 1 16,-11 5-3-16,-7-1 1 0,-10 0 0 15,-4-6 0-15,-12-5 4 16,-3-2 1-16,-9-5 1 15,-4 2 2-15,-2-8 1 16,-4 1 2-16,0-10 5 16,3-6-1-16,-9-4 1 15,1-6-1-15,0-6-5 16,-1-2-5-16,5-16 1 16,11 15-7-16,11 0-2 15,6 3 2-15,12 14-28 16,1-14-32-16,3 6-129 15,6 1-121-15,7 4 187 16</inkml:trace>
  <inkml:trace contextRef="#ctx0" brushRef="#br0" timeOffset="27013.617">23800 5835 934 0,'-12'-10'493'0,"10"4"-115"16,-4-1-99-16,3 5-106 15,2 1-59-15,-6 3-77 16,7-2-26-16,-1 0-19 16,0 19 0-16,-1 36 8 15,2-26 0-15,5 3 1 16,1-2 1-16,4-3-1 16,-3-3 2-16,-6-5 0 15,4-6 0-15,-5-3 1 0,0-3-28 16,4-1-104-16,-2 1-84 15,7-3 119-15</inkml:trace>
  <inkml:trace contextRef="#ctx0" brushRef="#br0" timeOffset="27380.808">24217 5809 1158 0,'-4'-2'556'16,"6"3"-231"-16,-4 8-192 16,-2 4-51-16,3 15-59 15,-3 5 1-15,4 7 4 16,-4-1-2-16,4 5-4 15,0-3-5-15,2 1-8 16,4 1 0-16,-7-6-1 16,1 1-1-16,-6-2 1 15,1 3-3-15,3 1-1 16,-11-4 0-16,3-4 0 16,-4-6 6-16,3-13-43 15,5-5-29-15,3-8-39 16,4-4-93-16,1-11 134 0</inkml:trace>
  <inkml:trace contextRef="#ctx0" brushRef="#br0" timeOffset="27879.533">24171 5774 574 0,'-17'-2'416'16,"-5"0"-2"-16,5-1-153 16,8 1-36-16,5 1-93 15,4-1-28-15,2 1-49 16,-2 0-19-16,0 0-27 15,0 0-8-15,0 1-1 16,15 1 0-16,8 3 1 0,30 12 0 16,-22-5 4-16,-9-5-1 15,18 8-2-15,5 1 0 16,1 3-2-16,17 9-1 16,-23-3 3-16,-4 3-1 15,-12 0 3-15,-8-3-2 16,-16-2 0-16,-6-4 0 15,-12 1 3-15,-8 2 3 16,-6-3 4-16,-8 1 1 16,-2-5-3-16,1-1-1 0,-2-5-2 15,6-1 0-15,5-4 1 16,8-4-1-16,8-4 3 16,-4-6 3-16,4-5-18 15,1 0-23-15,7-6-119 16,8 0-122-16,9-3 167 15</inkml:trace>
  <inkml:trace contextRef="#ctx0" brushRef="#br0" timeOffset="28400.72">24831 5843 1735 0,'-11'0'162'15,"2"1"-54"-15,-12 0 100 16,1 0-35-16,0 4-86 16,6-2-24-16,2 5-32 15,0-3-13-15,7 5-9 0,1 1-4 16,1 4-3-1,3 5-2-15,1-1 0 0,-2 0-3 16,6 2 2-16,2 0 0 16,1-1 5-16,6-4 4 15,6-2 1-15,0-1 1 16,10-5-1-16,1 2-1 16,-3-10 3-16,-2-3 2 0,-1-9-1 15,-2-4 0-15,-2 1-2 16,-1-7 1-16,-6-3-2 15,-3-3 0-15,-6-5-3 16,-3 0-1-16,-6 5-3 16,-4 4-2-16,-4 8-4 15,-1 3-1-15,-2 7-2 16,-2 2 0-16,-6 3 2 16,0 0 1-16,-2 1 2 15,2-2-1-15,3 2-12 16,1 3-21-16,5 1-82 15,1 0-52-15,8 3-227 16,-1-2 249-16</inkml:trace>
  <inkml:trace contextRef="#ctx0" brushRef="#br0" timeOffset="29136.367">25294 5295 559 0,'7'-15'363'0,"-2"9"18"16,-2 3-79-16,-5-2-78 15,2 4-56-15,-1 1-86 16,-1 0-31-16,1 2-38 16,-3 19 3-16,-10 41 10 15,3-20 5-15,3 17 2 16,2 2-1-16,-2-4-5 15,1 2-3-15,0-10-4 16,-2-3-2-16,2 2-4 16,2-1-4-16,-2 1-3 0,4-2 0 15,3 0 1-15,-1-6 4 16,2-3-6-16,-3-8-3 16,5-7-1-16,1-5 0 15,6-10 10-15,8 2 6 16,4-9 8-16,10-2-5 15,6-7-5-15,7-2-7 16,7-6-9-16,1 2 4 0,-3-7-1 16,-4 0 0-16,-13-6 0 15,-10-4-1-15,-9 1 0 16,-7-5-1-16,-5 5-1 16,-6 0-1-16,-12 8-3 15,-3 4 0-15,-13 12 8 16,3 2 4-16,1 5 1 15,1 3 1-15,5 3-7 16,4 2-1-16,4 6-1 16,6 5-1-16,8 6-2 15,0 6 0-15,10 5 1 16,3 2 3-16,5-3 4 16,5-1 1-16,9-10-1 15,-6-4 0-15,8-6-5 16,-5-3-30-16,-7-8 245 15,6-1-171-15</inkml:trace>
</inkml:ink>
</file>

<file path=ppt/ink/ink12.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9-01T01:28:56.060"/>
    </inkml:context>
    <inkml:brush xml:id="br0">
      <inkml:brushProperty name="width" value="0.05292" units="cm"/>
      <inkml:brushProperty name="height" value="0.05292" units="cm"/>
      <inkml:brushProperty name="color" value="#0070C0"/>
    </inkml:brush>
  </inkml:definitions>
  <inkml:trace contextRef="#ctx0" brushRef="#br0">2078 5905 268 0,'2'-1'205'0,"1"-1"45"0,-3 1-35 15,2-1-47-15,0-3-21 16,3-4-39-16,-2-1-13 16,27-25-21-16,-26 27-5 15,-3 3-4-15,2 0-1 16,-3 2 0-16,0 2-1 15,0 0-10-15,-1 0-7 16,0 0-13-16,0-1-8 16,0 1-7-16,-4 0 2 15,-13-1 4-15,-29-3 3 0,19 5-2 16,0 2-3 0,3 3-9-16,-9 2-4 0,-4 5-5 15,-1 2-3-15,-12 8-1 16,4 3-2-16,4 7-2 15,0 2 0-15,4 5-2 16,1 3 0-16,2 0-3 16,9 0 5-16,5-1 0 15,2-1 2-15,7 6 4 16,0 0-2-16,13 7 4 16,0 2 1-16,12-2 1 15,0-5 1-15,3-7 3 16,12-6-4-16,1-7 1 15,9 0 1-15,5-8-1 16,1-4 5-16,13-6-2 16,5-5 1-16,8-4-1 0,-9-4 1 15,7-5-3-15,-7-5 2 16,0-3-2-16,9-1-3 16,-8-7 4-16,-1 0-3 15,-2-3 3-15,-4-4-1 16,-11-5 5-16,1 1 5 0,-9-5 12 15,-2 1 4-15,-10 0 21 16,-5-1 1-16,-13-1-2 16,-4-2-4-16,-13-5-11 15,-8-5-1-15,-8-1-4 16,-8-7 2-16,1 5-14 16,-6 1-7-16,-4 8 1 15,-3 8-5-15,-7 9-3 16,0 9 4-16,-1 8-5 15,-1 4-1-15,0 10 5 16,1 3-4-16,-1 12-4 16,-7 2-1-16,-2 9-1 15,0 5-1-15,5 5 1 16,8 3 1-16,11-2-1 16,6-1 0-16,10-5 6 0,6-3 1 15,9-1-77-15,4 2-82 16,16 2 94-16</inkml:trace>
</inkml:ink>
</file>

<file path=ppt/ink/ink2.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9-01T00:31:50.140"/>
    </inkml:context>
    <inkml:brush xml:id="br0">
      <inkml:brushProperty name="width" value="0.05292" units="cm"/>
      <inkml:brushProperty name="height" value="0.05292" units="cm"/>
      <inkml:brushProperty name="color" value="#0070C0"/>
    </inkml:brush>
  </inkml:definitions>
  <inkml:trace contextRef="#ctx0" brushRef="#br0">3184 13186 517 0,'28'-34'258'0,"-28"29"-80"15,0-2-30-15,3-2-38 16,0 2-18-16,0-4-15 16,-2-3-3-16,1-1-5 15,-1 1 2-15,0 3 4 16,-1-1 6-16,-3 4 12 16,-4-1 0-16,-3 0-15 15,-4 4-10-15,-1 1-26 16,-9 3-8-16,-9 1-11 15,-1 1-7-15,-12 5-11 16,2-1-2-16,2 9-5 16,-5 1-3-16,-8 7 0 15,-1 6-1-15,-9 8 1 16,-3 7 1-16,0 16 1 0,0 9 3 16,3 7 6-16,0 5 2 15,9 3 5-15,3-3 0 16,12 6 4-16,9 1 3 15,15-2-2-15,8 2-1 16,11-5-7-16,8-5-2 16,17-8-4-16,7-5 0 15,11-15 1-15,3-4 0 16,14-11 1-16,7-9 0 16,14-15 2-16,12-10 0 15,11-20 0-15,4-12 1 0,7-18 0 16,1-9 1-16,4-22 0 15,-4-5 0-15,-12-14-5 16,-6-7-1-16,-22-4 0 16,-12-4 0-16,-26-5 5 15,-18 4-1-15,-31 7-2 16,-18 4-2-16,-24 20-4 16,-7 8-3-16,-16 17-3 15,1 14 0-15,-22 23-4 16,-2 18 0-16,-15 29-1 15,-5 8 0-15,3 15 5 16,-4 5 1-16,11 2 2 16,-1 5 1-16,21 4 0 15,12 0 0-15,7 3-94 0,11-8-74 16,16-3 104-16</inkml:trace>
  <inkml:trace contextRef="#ctx0" brushRef="#br0" timeOffset="5430.227">12849 7349 130 0,'0'-1'119'15,"0"-1"1"-15,0 1-37 16,0 0-23-16,0 0-43 16,0 0-6-16,0 0-5 15,0 0 1-15,0 0 3 0,0 0 11 16,3 0 22-16,-2 0 15 15,0-1 39-15,-1 1 17 16,0 0 23-16,0 0-1 16,0 0-23-16,0 0-22 15,0 0-36-15,0 0-14 16,0 0-15-16,0 1-3 16,0 0-6-16,0 0-1 0,0 0-6 15,-1 0-2-15,-3 10-4 16,0 3-1-16,-12 33 0 15,11-24-1-15,3 2 2 16,-6 3 0-16,-3-2-1 16,-2-1 0-16,0 3-1 15,2-6-1-15,0-1 1 16,2-3 0-16,3-6 0 16,1-3 1-16,4-3 3 15,0-4 26-15,1-4 7 16,0 1 0-16,0 1-2 15,7-16-26-15,21-36-7 16,-10 26 0-16,-3-6-2 16,2 3-2-16,-1 1 0 15,0-3-3-15,6 4 0 0,1-2 0 16,3 5-1-16,1 6 0 16,-3 5-7-16,-1 7-2 15,0 10-2-15,-9 3 0 16,2 7 5-16,-4 6 3 15,-4 8 5-15,1 3 1 16,-6 6 4-16,-3-2 2 16,-8-3 0-16,0-2-2 0,-3-1-2 15,-2-3 1-15,1-5 1 16,-1-2 1-16,3-5 1 16,1-3 1-16,4-3 6 15,-2-5 5-15,0-6 1 16,3-4-2-16,2-9-8 15,2-3-6-15,12-6-1 16,-5-3 1-16,6-4-3 16,2 1-1-16,1-2-3 15,6 1-1-15,6 9-2 16,0 0 0-16,-2 9-2 16,6 2-2-16,-8 4 2 15,1 5 0-15,-4 6 0 16,-1 4 4-16,-5 9 2 15,-4 5 5-15,-5 3 8 16,-4 6-3-16,-3 2 1 0,-4-3-1 16,-2 1-3-16,-3-2 3 15,-1-2-1-15,-1 0-1 16,3-4-1-16,0-3 1 16,1-7 2-16,3-5 2 15,1-4 0-15,3-2-27 16,0-5-215-16,1 4 170 0</inkml:trace>
  <inkml:trace contextRef="#ctx0" brushRef="#br0" timeOffset="6197.992">13451 7365 359 0,'-7'2'239'16,"1"0"-1"-16,3 2-53 15,3-1-79-15,0-3-19 16,0 0-17-16,0 0-2 0,0 0 5 16,0 1-8-16,6 14-9 15,30 27-5-15,-18-27-11 16,0 1-7-16,-2-4-14 15,0-3-1-15,-5-6-2 16,3-3 0-16,2-2 3 16,-1-6 2-16,2-3 0 15,1-3-1-15,-3-7-4 16,1 0-2-16,-4-1-4 16,-3 0 0-16,-4 5-2 15,-3 5 0-15,-4 0-3 16,-5 5-4-16,-4 6-3 15,-2 2-4-15,-6 6-2 16,-3 0 2-16,2 9 2 16,-1 0 2-16,7 5 1 15,-2 1 0-15,-2-4 0 16,0 3 1-16,-6-3-2 0,11-2 1 16,-1-2 1-16,-2 0-1 15,9 0-1-15,-2 3-2 16,8 0-2-16,3-2 0 15,1-2 2-15,3-1 2 16,-1 0 1-16,1-1 1 16,6-1 1-16,-1-3 1 0,7-2 3 15,1-2 1-15,-3-4 2 16,5-1 1-16,2-4-1 16,4-2 0-16,4-1 0 15,-1-2 0-15,-4 0-24 16,0 0-37-16,-5 2-191 15,-2 0 163-15</inkml:trace>
  <inkml:trace contextRef="#ctx0" brushRef="#br0" timeOffset="6662.682">14121 6979 907 0,'-2'-2'386'0,"-4"6"-219"16,3 3-50-16,-4 8-58 15,1-1-14-15,-4 8-4 16,3 3 8-16,-2 5 8 16,0 1-1-16,-5 7-9 15,7 4-5-15,-6 2-13 16,6 5-4-16,-2-1-6 15,-3 0-3-15,-1-7-4 16,-11-7-1-16,4-4-2 16,1-4 1-16,0-7 1 15,7-2 0-15,1-9 5 16,0-3 5-16,2-7-28 16,3-2-38-16,2-6-146 15,3-9-141-15,6-4 205 0</inkml:trace>
  <inkml:trace contextRef="#ctx0" brushRef="#br0" timeOffset="7013.301">14374 7129 799 0,'-1'-4'495'16,"-1"3"-54"-16,-2 0-203 16,3 1-47-16,0 0-91 15,0 0-28-15,0 0-32 16,-3 1-10-16,-7 9-17 16,1 11-1-16,-30 35-1 15,25-22 0-15,-1 7 0 16,0 3-2-16,-3 0-2 15,2-1-1-15,2-6-1 16,2-4 0-16,4-5-1 16,1-3 1-16,-3-4 2 15,2-4-10-15,2-5-60 16,-2-4-33-16,7-8-95 0,-1-2-92 16,5-9 188-16</inkml:trace>
  <inkml:trace contextRef="#ctx0" brushRef="#br0" timeOffset="7499.888">14240 7265 940 0,'-4'2'408'0,"0"2"-214"15,1 2-22-15,1 2-61 16,3 4-23-16,4-3-36 15,4 4-13-15,5 0-10 16,3 1-3-16,4 2-3 16,0-7-1-16,3-1 0 15,1-8 2-15,2-3 2 16,2-5-1-16,-3-10-1 16,1-1-3-16,-5-4-5 15,-5-2-3-15,1 1-3 16,-1 1-4-16,-1 8-5 15,2 2-2-15,-9 10-7 16,4 3-2-16,-6 1-3 16,-1 3 0-16,-3 2 3 0,-4 3 2 15,-5 2 4-15,4 6 2 16,-7 5 2-16,3 2 0 16,-6 8 1-16,-1 0 1 15,6 1 1-15,-5 0 0 16,4-4-1-16,-1-4 2 15,-7-4-2-15,6-2 1 16,4-6 0-16,-2-2 1 0,4-5 6 16,2 0-12-16,-4-5-39 15,4-1-45-15,2-1-141 16,0 0 144-16</inkml:trace>
  <inkml:trace contextRef="#ctx0" brushRef="#br0" timeOffset="8063.791">14962 7201 823 0,'-1'3'428'0,"-4"0"-133"15,4 6-95-15,-2 3-19 16,3 7-58-16,-3 4-24 15,-5 3-23-15,-2 5-3 16,-9-1-11-16,1 3-10 16,-2-1-19-16,1-4-9 15,3-3-14-15,1-5-3 16,2-2-1-16,3-3 0 0,3-5 2 16,3-3 9-16,3-12 8 15,2 0-1-15,6-13-24 16,5-8-27-16,11-7-50 15,4-10-20-15,5 3-3 16,-1-1 16 0,-1 4 36-16,-1 7 19 0,-7 9 20 15,-1 6 1-15,3 9-3 16,-1 4 1-16,7 6 6 16,-3 4 6-16,-6 8 15 15,-2 2 4-15,-6 6 3 16,0 3-5-16,-4-2-6 15,-3 2-3-15,-4-5-1 16,-3 2 2-16,-7-5 0 16,-1 5-1-16,-7-2-1 0,0-5-1 15,0 2-2-15,-2-4 1 16,3-4 1-16,4-1-1 16,5-6 4-16,4-3-12 15,3-1-34-15,-1-1-47 16,0 0-143-16,0 0-121 15,23-9 211-15</inkml:trace>
  <inkml:trace contextRef="#ctx0" brushRef="#br0" timeOffset="8861.594">15828 7208 710 0,'-4'4'401'16,"-4"0"-99"-16,0 1-85 16,-2-2-25-16,-2 2-44 15,-1-1-17-15,-2 0-19 16,-2 0-12-16,-3 1-30 16,-6 1-13-16,-4 2-27 15,-3 1-10-15,-2 4-13 16,2 4-4-16,5 3-3 15,1 0 0-15,12 2 0 0,0-5-1 16,3 0-2 0,1 0-2-16,1-3-3 0,5 2 0 15,9-2 0-15,2-3-1 16,3-1 4-16,4-1 5 16,9-3 7-16,-1-10 4 31,-11 2-9-31,1 0-13 0,41-18-27 0,-3-7-9 0,-6-9 3 15,-15 9 4 1,-11 2-1-16,1-1 3 0,-9 8 4 16,-3 5 2-16,-7 12 4 15,-4 7 4-15,-3 18-1 16,-3 1 5-16,-2 19 13 16,-6 2 1-16,-6 4 6 15,-3 4 6-15,-3 2 16 16,-1 7 8-16,0 9 9 15,6 8-4-15,2-3-9 16,2-1-8-16,-3-12-9 16,-3-7 5-16,-2 1 4 15,-2-3 3-15,6-8 1 16,-1-1-3-16,0-16-4 0,7-6 1 16,4-12 1-1,0-7 3-15,9-8 4 16,-6-8 3-16,4-9-9 0,3-10-6 15,1-14-25-15,2-1-16 16,-2-5-20-16,5 5-4 16,2 11 13-16,5 6 13 15,2 10 21-15,-2 3 4 16,-1-1 2-16,1 2 1 16,1 2 0-16,-3-1-1 15,11 2 0-15,3-1-1 0,10 0 4 16,16 1 3-16,3 1 6 15,5-1 2-15,2-2-3 16,-3-1-1-16,0-1-1 16,-6-2 0-16,-13 0-15 15,0 2-48-15,-7-3 38 16</inkml:trace>
  <inkml:trace contextRef="#ctx0" brushRef="#br0" timeOffset="9491.885">16557 6995 658 0,'-1'-1'429'0,"1"-1"-12"16,1 3-191-16,-1-1-42 15,-1 0-75-15,0 0-27 0,0 0-34 16,0 0-11-16,0 5-18 15,-1 0-5-15,0-4-4 16,0 3 1-16,0 4 13 16,1-4-15-16,-2 7-99 15,-1-5-79-15,3-4 94 16</inkml:trace>
  <inkml:trace contextRef="#ctx0" brushRef="#br0" timeOffset="9796.026">16406 7346 804 0,'1'3'470'0,"0"0"-118"16,1 0-100-16,-2-3-49 15,0 0-110-15,-1 0-33 16,0 0-40-16,1 0-6 0,-1 8-4 16,1 2-1-16,0-3 9 15,0 2-3-15,0-1-70 16,-1-2 47-16</inkml:trace>
  <inkml:trace contextRef="#ctx0" brushRef="#br0" timeOffset="15378.259">17469 7226 338 0,'0'-1'198'16,"0"0"-21"-16,0 0-53 16,0 0-19-16,0 0-31 15,0-1-19-15,0 2-19 16,-1 0 1-16,0 0 4 15,0 0 13-15,0 0 18 16,0 0 7-16,0 0 11 16,0 0-9-16,0 0-27 15,0-1-14-15,-1 0-19 16,1 0-4-16,0 0-2 16,0 0-2-16,0 0-3 0,0 0-3 15,-11-4-6-15,-12 0-1 16,-36 2 0-16,29 7 0 15,-1 4 0-15,4-1-1 16,4 5-1-16,-2-1 0 16,5 2-1-16,1 3 1 15,2 0 0-15,4 3-2 16,2 1 0-16,1-2-1 16,2 3 0-16,2 3 1 15,2-1 1-15,2 1 2 0,2 2 1 16,0-6-1-16,1-5 0 15,1 1-3-15,4-11-1 16,3 0 0-16,5-5 5 16,4-6 2-16,4-8 5 15,6-2-1-15,3-18-2 16,5 1-1-16,3-7-1 16,2-1 3-16,-9 8-3 15,-9 1 0-15,-8 11-1 16,-9 5 0-16,0 9 4 15,-2 5-2-15,-4 4-4 16,-4 2-3-16,3-4-2 16,1 0 2-16,-21 20 4 15,-26 33 0-15,31-27 0 0,0-1 0 16,10 2 0-16,-2-8-2 16,7 2 1-16,2-2-2 15,5-2 1-15,3 4 1 16,6-8-1-16,-1-2 1 15,12 1 3-15,0-4 0 16,-2-4 5-16,3-1 0 16,-11-13 1-16,7 2 1 0,0-5-29 15,-1-1-56-15,12 10 51 16</inkml:trace>
  <inkml:trace contextRef="#ctx0" brushRef="#br0" timeOffset="16211.009">18096 7057 355 0,'-1'0'243'0,"1"0"10"16,-1 0-75-16,1 0-58 15,0 0-14-15,-2 0-10 16,1 14 5-16,-3 5-12 16,-9 32-9-16,4-21-16 15,-1 4-7-15,-5 3-18 16,1 2-8-16,-1 2-11 15,4-2-4-15,6-1-5 16,-2-4-2-16,-1-8-1 16,-1-2-1-16,-5-11 0 15,3 0 1-15,5-5 1 16,1-3 2-16,4-3 12 16,0-2 1-16,1-1-3 15,0 0-4-15,3-8-37 0,7-14-20 16,9-37-41-16,-16 24-20 15,3 3-5-15,-1-1 7 16,-9 6 34-16,2 6 20 16,-7 5 31-16,-3 5 9 15,-3 8 5-15,-3 2-1 16,-8 9-1-16,2 4 2 0,-3 4 1 16,-5 4 3-16,5 1 1 15,-1-1 2-15,4-2 3 16,5 1 4-16,3-4 3 15,4-1 0-15,3 4-3 16,5-2 1-16,5 4 2 16,2-4 1-16,6 1-1 15,0-9 1-15,5 3 0 16,4-5 1-16,6-8 5 16,6 8 0-16,9-5-4 15,0 0-2-15,-6 0-4 16,-4-8-1-16,-12-3 1 15,0 2-9-15,1-1-104 16,-2 0-116-16,1 2 132 16</inkml:trace>
  <inkml:trace contextRef="#ctx0" brushRef="#br0" timeOffset="16877.226">18547 7009 588 0,'-2'1'373'15,"-3"7"-5"-15,0 7-188 16,-4 6-8-16,-2 5-56 16,0 3-22-16,-1 5-27 15,0 0-11-15,0 4-17 16,-1 4-4-16,-1-1-12 16,-1 2-6-16,-5-9-6 15,2-6-1-15,14 0 0 16,-4 0-2-16,11-4 1 15,3-2-1-15,-11-12 3 0,5-6 8 16,4-4 12-16,-5-5-1 16,1 4-11-16,0 0-18 15,2-22-41-15,3-36-21 16,1 20-40-16,-6-2-11 16,-1 4 3-16,3 4 12 15,-11 5 42-15,3 9 18 0,-4 7 25 16,-9 2 6-16,0 10-1 15,-5 1 0-15,-8 8 0 16,4 3 1-16,-1 3 1 16,1 2 2-16,7 4 2 15,2 1 1-15,4 3 6 16,2 3 6-16,3 0 11 16,3-2 6-16,1-1 4 15,6-1 3-15,4-2-2 16,4-2-4-16,8-3-1 15,2-2-3-15,5-4-1 16,4-5 2-16,4-3-3 16,5-2 0-16,2-5-2 15,-2-2 12-15,-7-14-60 16,4-2-21-16,4-8 29 16</inkml:trace>
  <inkml:trace contextRef="#ctx0" brushRef="#br0" timeOffset="17779.821">18754 7202 326 0,'12'-7'220'0,"-3"2"23"0,27-16-13 16,-34 19-25-16,-1 0-20 15,-1 2-36-15,0 0-21 16,-1 0-46-16,0 0-15 16,0 0-25-16,-2 6-7 15,-7 12-8-15,-19 28-5 16,13-25-9-16,2 2-2 0,1 1-3 15,4-1-1-15,0-4-1 16,-1 0 0 0,1-3-1-16,3 4 1 0,0-5-1 15,3-5 2-15,1-4-29 16,-2-5-21-16,4-3-26 16,0 1-63-16,0-1-277 15,0 1 284-15</inkml:trace>
  <inkml:trace contextRef="#ctx0" brushRef="#br0" timeOffset="18141.618">19294 7006 625 0,'3'-3'374'16,"-2"3"-44"-16,-3 0-82 16,1 0-97-16,0 0-36 15,0 0-34-15,-5 5-5 16,-11 15-14-16,-30 29-6 0,24-18-11 16,2 1-7-16,0 3-7 15,0 4-5-15,3 1-8 16,1 2-4-16,1-1-6 15,-2-2 0-15,3-5-2 16,-1-4 2-16,2-7 1 16,1-5 4-16,2-5-37 15,3-2-29-15,2-6-63 16,3-5-67-16,2-6-189 16,1-11 242-16</inkml:trace>
  <inkml:trace contextRef="#ctx0" brushRef="#br0" timeOffset="18592.137">19088 7185 568 0,'-8'4'342'0,"4"0"-33"0,1-1-67 16,0 1-71-16,3-1-36 15,0-3-39-15,0 0-11 16,0 0-24-16,3 2-9 15,17 5-14-15,34 26-4 16,-18-32-9-16,4-2-2 16,4-7-4-16,-2-2-1 0,-6-1-2 15,-1-1-1 1,-5 1-1-16,-5-2-1 0,-5 2-1 16,-3 1 0-16,-9 3-4 15,1 2-1-15,-7 4-10 16,-2 1-11-16,0 3-5 15,-1-3 0-15,0 0 6 16,0 0 8-16,-5 16 5 16,-13 27 0-16,12-23 0 15,-5 1 0-15,5 2 0 16,0 0 1-16,-4 2-1 16,6 0 1-16,-4-1 1 15,3 4 1-15,-3-10 2 16,4-1 0-16,-1-3 2 15,-4-6-7-15,9-2-42 16,-2 0-30-16,1-9-79 0,9 0-80 16,3-13 150-16</inkml:trace>
  <inkml:trace contextRef="#ctx0" brushRef="#br0" timeOffset="19058.944">19877 7132 784 0,'-3'3'402'0,"-2"7"-136"16,-3 2-10-16,-4 4-80 15,-5 1-42-15,-3 3-49 16,-4 3-16-16,3 4-34 16,-7-6-5-16,8 9-15 15,2 0-1-15,5-2-2 16,10 9-5-16,-4-18 0 15,5 0-4-15,4-6-3 16,6-1 4-16,8-2 7 16,5-2 5-16,7-5 7 15,-1-11-2-15,4-4-3 16,-2-4-4-16,-4-8-12 16,6 1-2-16,-8-7-4 15,-1-4 1-15,-1-4 3 16,-7 2 1-16,-7 0-1 0,0 2 0 15,-11 5-1-15,-4 2 0 16,-4 7-3-16,-1 5-2 16,-1 9-5-16,-2 1-3 15,-2 6 0-15,-2 2 1 0,3 6 3 16,0 3 1-16,0 1-41 16,0 4-26-16,-5-1-94 15,3 4-66-15,5-2-171 16,9 2 248-16</inkml:trace>
  <inkml:trace contextRef="#ctx0" brushRef="#br0" timeOffset="19543.318">20355 7126 624 0,'4'-6'434'0,"-9"6"50"16,-2 1-202-16,6 9-117 15,-12 1-39-15,2 5-42 0,-3 4-8 16,-4 4-23-16,0 2-9 16,-3 6-11-16,0-1-2 15,2 0-7-15,3-1-5 16,4-9-7-16,2 1-4 15,6-8-1-15,-1-4 0 16,6 1 5-16,0-10 11 16,6-11 5-16,5-3-1 15,8-21-6-15,6 0-12 0,6-12-21 16,2-3-16 0,0 4-14-16,0 2-1 0,2 16 11 15,0 5 10-15,-4 10 8 16,-3 6 0-16,-6 6-4 15,-3 6 0-15,-2 5 5 16,-3 3 9-16,-4 8 12 16,-4 1 6-16,-3 6 6 15,-3 3-3-15,-4 5-3 16,-4 2-2-16,-7 0-3 16,-5-3 1-16,-4-1 3 15,-1-1 4-15,3-12-43 16,2-4-61-16,5-11 56 15</inkml:trace>
  <inkml:trace contextRef="#ctx0" brushRef="#br0" timeOffset="20563.641">21392 7166 478 0,'-1'-1'270'0,"1"0"-16"15,0 0-29-15,0-1-25 16,0 1-11-16,0 0-37 16,0 0-17-16,0 0-53 15,0 0-20-15,-1 0-26 0,0 1-12 16,-15 5-1-16,-34 27 1 16,27-10-6-16,2 3-4 15,1 3-7-15,0-2-2 16,6-2-1-16,3-1-2 15,2-4-2-15,6-1 0 16,3-5-1-16,1-1-1 16,6-1 1-16,0 2 1 15,1-3 0-15,3-1 3 16,1-4 5-16,5-5 5 0,-3-2 8 16,2-8 3-16,0-11-1 15,1-5-3-15,6-8-6 16,-3-1 0-16,-1-1-2 15,-4 0 1-15,-5 3-3 16,-5 1 0-16,-1 11-3 16,-7 1-2-16,-2 11-4 15,-3 3-3-15,-2 3-7 16,3 3-4-16,-6 1-1 16,3 2 3-16,0 3 4 15,-1 0 7-15,5 4-70 16,0-1-61-16,-1 2-226 15,10 1 215-15</inkml:trace>
  <inkml:trace contextRef="#ctx0" brushRef="#br0" timeOffset="20978.691">21650 7375 660 0,'4'3'372'0,"-2"-3"-42"15,0 0-52-15,-2-1-55 16,0 0-36-16,0 0-61 16,0 0-30-16,4-8-39 15,5-6-12-15,22-38-9 16,-26 30-2-16,0-9-7 15,3 1-3-15,3-4-12 16,-2-6-2-16,9-4-6 16,-3-5-1-16,4-7-2 15,1-2-1-15,0 0-1 16,3 5-4-16,7 12-1 16,-1 7-2-16,0 12-2 15,-1 5-1-15,-6 6-4 16,1 5-3-16,-4 5-2 15,-2 2 0-15,-3 8 3 0,1 0 4 16,-6 9 19-16,0-1-15 16,-3 2-77-16,-4-1-57 15,-3 2 75-15</inkml:trace>
  <inkml:trace contextRef="#ctx0" brushRef="#br0" timeOffset="21225.878">21678 7092 778 0,'-3'-4'486'15,"-1"4"-48"-15,10 0-202 16,-5-1-51-16,-1 1-98 15,0-1-37-15,8 0-22 16,13 1-2-16,30-2 0 16,-32-1-52-16,12-2 24 15</inkml:trace>
  <inkml:trace contextRef="#ctx0" brushRef="#br0" timeOffset="22342.802">22764 7170 97 0,'-1'-4'103'15,"1"-2"24"-15,-5 2 39 16,7 1 23-16,-2 0 11 16,0 2-7-16,0 0-29 15,-2 0-21-15,1 1-42 0,0 0-17 16,0 0-24-16,0 0-10 15,0 0-17-15,0 0-6 16,0 0-10-16,0 0-1 16,0 9 3-16,1 2 2 15,1 1 2-15,12 25-1 16,-8-27-3-16,3-1-1 16,4-3 0-16,0-3 1 15,8-6 4-15,3-4 0 16,2-5-1-16,2-2-3 0,-3-3-4 15,-4-2-1-15,-2 1 0 16,-4-2-1-16,-8 5 1 16,-2 2-1-16,-9 3-7 15,-4 3-6-15,-7 7-8 16,-6 0-3-16,-6 10 0 16,-3 2 3-16,-3 3 4 15,0 4 2-15,7 1 0 16,-2-2 0-16,3 4-1 15,4-1 0-15,0 1-3 16,7 2 0-16,5-2-1 16,7 1 0-16,3-2 2 15,3-2 1-15,8 2 1 16,-2-5 2-16,8 2 2 16,1-1 2-16,-2-5 2 0,1 0 0 15,2-6 4-15,3-1 1 16,2-5 2-16,5-6 2 15,-4-5 6-15,4-2-16 16,-1-7-117-16,-1 3-130 16,0-13 145-16</inkml:trace>
  <inkml:trace contextRef="#ctx0" brushRef="#br0" timeOffset="23545.309">23292 7142 1065 0,'0'-5'473'0,"0"1"-227"16,-2 1-60-16,2 2-75 15,0 1-23-15,0 0-41 16,0 0-18-16,0 0-19 15,0 0-7-15,-2 0-3 16,-1 15 8-16,-13 39 2 0,6-27-2 16,0 7-1-16,-2-2-1 15,0 2-2-15,2 0 1 16,-3-7 0-16,0-2 0 16,4-6 2-16,2-7-1 15,7-4-1-15,0-2 3 16,8-10 1-16,-2-3-1 0,2-17-7 15,9-3-13-15,-1-11-31 16,7-4-14-16,8 0-24 16,2 7 7-16,6 2 22 15,-1 5 15-15,-4 8 27 16,-3-1 3-16,-6 13 3 16,-3 5 3-16,-8 5 5 15,1 4 6-15,-10 6 13 16,1 2 2-16,-6 6 3 15,-4 2 0-15,1 3-11 16,-5 1-2-16,-1 2-4 16,0 0-3-16,0 1-2 15,2-1 0-15,4-4-2 16,1-2-1-16,4-7 1 16,1-5 0-16,9-3 2 15,4 0 2-15,9-6 4 0,7-2 1 16,9-4 1-16,2-9-1 15,-2-8-4-15,5-1-2 16,-6-8-3-16,0-4 2 16,-3 0 2-16,-12-1 0 15,-8 2-1-15,-6 3-1 16,-8 9-5-16,-3 5-1 16,-7 8-5-16,-3 6-6 15,0 5-4-15,-4 2 1 16,0 10 3-16,0 1 5 0,-3 2 4 15,1 3 1-15,4 5 2 16,-1 2 0-16,3 2 2 16,2 4 2-16,1-5 0 15,-2-2 4-15,9-2-5 16,3-3-2-16,2-2 2 16,12 1-2-16,-4-10 8 15,8 0 4-15,4-9 4 16,2-8 0-16,9-6-6 15,-5-9-9-15,7-6-11 16,2 1-6-16,-1-7-7 16,1 1 2-16,-7-4 6 15,-6 2 3-15,-7 9 8 16,-5 6 2-16,-10 6 1 16,1 4 0-16,-4 3 0 15,1 0 0-15,2 3 1 0,0 1 0 16,-3 1 2-16,-2 0 2 15,0 1-1-15,0 0-3 16,0 0-4-16,0 0-4 16,0 1 1-16,0 0 3 15,0 0 2-15,0 0 4 16,10 2 4-16,0 1 1 0,5 4 5 16,27 21 2-16,-33-14 0 15,-3 1 1-15,2 1-7 16,-8-2-1-16,-3 3-2 15,0 0-3-15,-8 2 2 16,1 2-1-16,0 0 1 16,-19-11 1-16,18 9-1 15,-2 1-1-15,3-7 1 16,17 11-2-16,-11-16 4 16,-2-7-9-16,3-1-31 15,3-1-26-15,0 0-87 16,0-1-45-16,6-15 117 15</inkml:trace>
  <inkml:trace contextRef="#ctx0" brushRef="#br0" timeOffset="24175.637">24880 7137 502 0,'15'-1'286'0,"-3"-1"-33"16,-4 2-24-16,-6-1-27 16,-1 0 2-16,-1 1 6 15,-1-1-10-15,0 0-49 16,0 0-29-16,0-1-58 16,-1 1-18-16,-7-2-13 15,-12-2-4-15,-31-4-9 16,27 9-5-16,5 4-9 15,-6 3-3-15,3 2-3 16,6 3-1-16,-3 1-2 16,10 3-2-16,3 2-2 15,0 0 2-15,0 4 0 16,1-1 1-16,6 1 2 16,3 3 0-16,8-8 5 15,3 0 2-15,-2-10 6 16,5-7-5-16,0-5-24 0,8-9-17 15,6-5-39-15,-1-5-16 16,7-2-21-16,-4-2 1 16,-5-4 26-16,-1 3 18 15,-7 6 39-15,-3 7 12 16,-8 10 9-16,-4 3-4 16,-7 4 3-16,-8 5 4 0,-4 7 6 15,-5 5 12-15,-6 10 7 16,-2 4-2-16,-3 8-4 15,0 6-1-15,-2 4-4 16,4 2-4-16,-2-6-2 16,3-4-1-16,5-7-2 15,4-3 2-15,1-3 1 16,4-5 0-16,2-5 0 16,-2-8 4-16,13-4-31 15,-7-6-6-15,11-3-70 16,4-3-76-16,7-7 119 15</inkml:trace>
  <inkml:trace contextRef="#ctx0" brushRef="#br0" timeOffset="24907.984">25370 7078 723 0,'-3'-9'403'16,"-2"13"-22"-16,1 2-166 0,-6 7-68 15,-1 7-14-15,-1 3-34 16,-1 2-11-16,-2 2-23 16,2 2-9-16,3 2-19 15,0-3-9-15,8-1-12 16,4-4-5-16,3-10-1 15,6-2 6-15,12-11 13 16,-1-7 2-16,10-13-3 16,1-7-16-16,1-6-41 15,5-4-19-15,3-1-25 16,-2 1 3-16,-5 5 24 16,-7 3 14-16,-12 14 23 15,-3 4 8-15,-14 9-13 16,1 4-4-16,-6 7 1 15,-1 5 2-15,1 10 29 16,-9 7 12-16,-7 10 9 16,-5 4 4-16,-6 15-2 0,6-16-3 31,13-22-4-31,0 0-1 0,-38 68-9 0,-1-2 0 16,1-8-3-16,20-25-6 15,1 1 0-15,2-2-1 16,4-5 1-16,3-6 2 15,1-14 4-15,0-4 2 16,-3-12 7-16,-2-4 2 16,2-7 4-16,1-7 1 0,7-11-4 15,2-5-4-15,7-14-25 16,5-7-15-16,9-5-26 16,5-3-6-16,17 6 8 15,5 5 8-15,12 8 20 16,-1 3 3-16,2 2 5 15,3 2 1-15,-2-1 1 16,4 4 1-16,0 1 0 16,-2 4 1-16,2 4 1 15,-22 6 1 1,-14 3 1-16,-1 1 0 0,35-1-2 16,-1 1 26-16,-19 5-56 15,-12-2 15-15,5 3 9 16</inkml:trace>
  <inkml:trace contextRef="#ctx0" brushRef="#br0" timeOffset="25790.461">26391 7359 374 0,'3'-6'290'16,"0"-2"69"-16,1 0-83 15,2 1-64-15,0 2-28 16,-1-2-49-16,0 5-17 0,-2 1-42 15,-1 1-23-15,-2 0-14 16,-1 0-2-16,-3 19 4 16,-12 41 6-16,0-23-10 15,-5 5-9-15,-3-5-11 16,-5 1-1-16,-1-3 4 16,-5-3-42-16,-4-4-110 15,11-5 94-15</inkml:trace>
  <inkml:trace contextRef="#ctx0" brushRef="#br0" timeOffset="41842.346">26988 7160 515 0,'-2'0'247'16,"1"0"-87"-16,0 0-25 15,0 0-17-15,0 0-13 0,0 0-22 16,0 0-11-16,0 0-26 15,0 0-11-15,1 0-13 16,0 0 0-16,0 0 6 16,0 0 5-16,0 0 7 15,0 0-2-15,1 0-3 16,10 6-2-16,3 1-4 16,29 14-3-16,-24-15-6 15,-2-3-3-15,1-4-2 16,2-1-1-16,-6-6 1 15,4 0 0-15,1-1-1 16,-6-2 1-16,1 0-2 16,1 2 1-16,-10-1 1 15,4 1-2-15,-5 3 1 16,-5-2-2-16,0 3-2 16,-7-2-3-16,-2 4-6 15,-2-1-2-15,-4 4-4 0,0 4-1 16,-1-1 3-16,-4 4 0 15,-1 2 1-15,-3-1 1 16,-5 3-1-16,4 1 0 16,-1 1-1-16,3 3-1 15,3-1 0-15,1 2-1 16,4 2-1-16,2 3 0 16,6 0 0-16,2 1 0 0,5 0 3 15,-1-2 0-15,4 1 0 16,2-3 3-16,4-1-1 15,2-1 1-15,5-5 3 16,1 0 2-16,9-4 8 16,1-3 2-16,2-7 1 15,4 1-1-15,-9-6-4 16,-1-2-4-16,-2 3-3 16,-7-1-1-16,7 3-1 15,-5 2 0-15,-2 2 0 16,-2 0-1-16,-4 0-17 15,0-3-31-15,1 1-105 16,-1-4-117-16,0-1 165 16</inkml:trace>
  <inkml:trace contextRef="#ctx0" brushRef="#br0" timeOffset="42518.616">27576 7109 724 0,'3'-5'351'0,"-3"1"-123"15,1 1-29-15,-1 2-44 16,0 0-21-16,0 0-40 16,0-1-22-16,0 2-32 15,0 0-1-15,-1 0 7 16,0 0 6-16,-1 18 5 16,-13 25-4-16,3-24-13 15,-1 4-5-15,-8 3-9 16,3 2-5-16,-2 4-7 15,-2-3-2-15,4 2-3 16,0-3 0-16,4-6-1 0,2-1 1 16,3-9 1-16,6-3 0 15,0-6 12-15,3-3 6 16,3-7-5-16,1-5-3 16,7-13-22-16,4-7-21 15,12-10-37-15,4-3-18 16,7 1-12-16,-1 8 10 15,-5 7 36-15,-1 6 20 0,-4 8 18 16,0 6 3-16,-2 3 3 16,-2 2 5-16,-3 4 14 15,-3 3 7-15,-2 5 1 16,-4 3-1-16,-3 4-9 16,-3 1-4-16,-5 5 1 15,-1 3 0-15,-9 5-3 16,-3 1 0-16,-5 6-2 15,1-2 0-15,0-2 0 16,0-3-2-16,2-5 1 16,2-7 1-16,5-3 2 15,-1-6 2-15,3-3-15 16,7 0-16-16,-3-15-80 16,7 0-64-16,6-13 100 15</inkml:trace>
  <inkml:trace contextRef="#ctx0" brushRef="#br0" timeOffset="43256.659">28483 6900 482 0,'8'-5'309'0,"-6"4"8"15,4-2-86-15,-3 4-88 16,-3-1-36-16,0 0-27 16,-1 0-2-16,-3 14 19 15,-5 13 8-15,-20 35-9 16,12-30-7-16,-5 6-15 15,0 1-9-15,-2 0-15 16,1 0-9-16,-1 1-14 16,1 0-6-16,3-3-7 15,1 0-1-15,6-5-5 16,0-6 1-16,4-9 1 16,2-3-1-16,3-8 8 0,3-2 7 15,1-8 13-15,1-1 0 16,3-12-10-16,1-8-10 15,6-8-30-15,0-5-13 0,2-2-20 16,0 6-9-16,-4 3-2 16,-2 4 7-16,-7 7 18 15,-5 3 9-15,-7 7 8 16,-2 3 1-16,-9 7-1 16,-2 0 1-16,-2 6 4 15,-4 1 3-15,7 2 2 16,0 2 0-16,3 4-1 15,1-1-1-15,2 4 0 16,-1 4-1-16,5 1 0 16,1 2 2-16,3 2 2 15,1-2 2-15,2-1 2 16,4-2 4-16,4-2 5 16,2-2 4-16,7-5 6 15,5 3 5-15,-1-9 7 16,9 1 3-16,4-4-1 15,-6-4-3-15,12-1-8 16,0-4-6-16,1-8-4 0,3 2-2 16,-5-6-7-16,-4-1-16 15,-4 0-70-15,1-3-48 16,-5 1-205-16,0 1 211 16</inkml:trace>
  <inkml:trace contextRef="#ctx0" brushRef="#br0" timeOffset="43738.085">28697 7133 656 0,'-11'-3'420'0,"-1"4"24"16,0 0-156-16,-6 7-106 15,-1-1-38-15,1 3-61 16,0 5-13-16,3 2-20 16,3 0-8-16,-1 4-13 15,-1 1-4-15,5 2-8 16,-1 1-3-16,4-1-3 16,1 0-3-16,1-6-2 15,7 1 0-15,2-2 2 0,9-2 2 16,0-5 7-16,1-1 2 15,12-8 4-15,-5-6 0 16,13-4-4-16,-1-10-3 16,1-4-6-16,2 0 0 15,-4-7 1-15,-5-1 2 16,-7-4 1-16,-6 1 0 16,-8 3-2-16,-5 2-3 0,-9 6-6 15,-5 6-5-15,-12 9-11 16,-3 4-2-16,-12 9 1 15,-2-2 3-15,-1 7 7 16,2-1 3-16,8 2-12 16,3 0-18-16,7-1-67 15,4 1 62-15</inkml:trace>
  <inkml:trace contextRef="#ctx0" brushRef="#br0" timeOffset="44555.822">29424 6994 541 0,'12'-12'347'0,"-6"4"-6"15,-2 3-61-15,-1 4-99 16,-2 1-53-16,-2 0-69 16,0 0-24-16,-3 6-15 15,-7 15 6-15,-42 35 7 16,26-26 3-16,1 7-6 15,-1 2-5-15,-1 3-8 16,2 1-6-16,-1-2-1 16,3-3 0-16,8-5 0 15,-1-3-1-15,6-11 1 16,2-2 0-16,2-8 7 16,3-5-5-16,2-2-35 15,2-5-35-15,0 2-116 16,0-4-98-16,6-24 171 0</inkml:trace>
  <inkml:trace contextRef="#ctx0" brushRef="#br0" timeOffset="44770.933">29223 7140 876 0,'-2'-2'459'0,"5"0"-137"16,2 1-38-16,-5 0-75 15,2 0-46-15,21 0-45 16,32-4-20-16,-25 4-41 16,0 1-18-16,-2 1-24 15,-3 3-5-15,-2-3-23 16,-1 0-35-16,-8-1-112 16,-1 0-97-16,-5 2 155 15</inkml:trace>
  <inkml:trace contextRef="#ctx0" brushRef="#br0" timeOffset="45635.012">30031 6728 860 0,'-1'-5'455'0,"-2"5"-101"16,1 1-126-16,1-1-101 15,0 0-45-15,-7 29-39 16,-46 43 1-16,20-19 13 16,-5 4 1-16,0-1-12 15,3-4-6-15,1-3-15 16,1-3-4-16,2-1-6 15,-1-1 0-15,6-2-2 16,-4-3-1-16,10-5-2 16,7-3 0-16,3-9 0 15,6-9 3-15,1-7 11 16,0-7-7-16,4-13-30 16,2-2-13-16,7-16-43 15,6-4-7-15,8-5-17 16,7 1-4-16,5 1 10 15,2 7 11-15,3 7 40 16,1 1 14-16,-1 8 15 0,-3 3 4 16,-4 6 18-16,-8 6 15 15,-4 5 23-15,-4 5 5 16,-12 4-8-16,0 1-9 16,-6 4-9-16,-3 2-2 15,-8 4 1-15,-1 2-4 16,-5 3-9-16,-1 1-4 15,3-2-6-15,0-1-1 0,8-5-2 16,1-4 0-16,8-2-1 16,3-4-1-16,2-4-1 15,7 0 0-15,7-3 2 16,3-3 0-16,8-3 2 16,0-2 0-16,4-9-3 15,3-3-2-15,1-4-1 16,-1-5 1-16,3-6 4 15,-7-2 1-15,-2-3 2 16,-5-3 1-16,-6 2-1 16,-1 1-1-16,-11 12-1 15,-5 5-1-15,-10 7-6 16,-5 8-3-16,-8 4-5 16,-3 6 0-16,-2 8 5 15,-1 1 5-15,4 5 6 16,0 1 4-16,4 3 3 0,2 1-1 15,3 3-2-15,2-1-3 16,5 0-1-16,3-1-2 16,7-2 8-16,3-6 1 15,6-1-19-15,-1-8-24 16,0-4-76-16,1-2-68 16,3-10 106-16</inkml:trace>
  <inkml:trace contextRef="#ctx0" brushRef="#br0" timeOffset="46037.24">30717 7114 1032 0,'-5'-3'564'15,"-1"-1"-155"-15,-5 4-183 16,-2 2-56-16,-1 8-96 15,-2 3-20-15,0 5-14 16,-1 3-4-16,1 6-3 16,3 0-4-16,2 4-9 15,-3-2-1-15,2-4-10 0,-3 1 0 16,7-6-3-16,6-2 0 16,-1-7 5-16,4-5 3 15,-6-7 19-15,10 0 3 16,-4-10-5-16,2-1-5 15,7-11-25-15,-1-6-7 16,13-5-13-16,-2-7-9 16,3 4-16-16,0 2-5 15,1 8-11-15,5 6 0 0,6 5 4 16,3 7 8-16,1 1-3 16,3 3-14-16,-4 8-70 15,-6-2 68-15,0 9 24 16</inkml:trace>
  <inkml:trace contextRef="#ctx0" brushRef="#br0" timeOffset="47201.522">31176 7144 333 0,'-1'-2'275'0,"1"0"27"16,0 0-50-16,0 1-29 15,0 0-34-15,0 0-22 16,0 0-39-16,0 0-3 16,-51 114 458 46,-1-105-563-62,48 6-5 0,-5-2-4 16,-6 14-4-16,-1-4 1 15,10-7 0-15,-1-3-1 16,4-8-2-16,4-1-1 16,1-3-11-16,-2-1-9 15,0 0-8-15,7-5-7 16,20-23-9-16,30-34-8 16,-20 22-30-16,3-2-11 15,-1 5 12-15,4 4 16 0,-4 8 37 16,-5 7 20-16,-4 9 18 15,-13 2 14-15,-6 8 21 16,-1 6 9-16,-3 5-4 16,3 3-10-16,-5 10-13 15,-4 2-5-15,-7 3-5 16,-4 5-1-16,-1 2-5 16,0 0-1-16,5-1-4 15,-5-3-1-15,1-6 1 16,0-5 1-16,0-7 2 15,5-3 3-15,2-11 17 16,1 0 1-16,2-13-8 16,4-5-7-16,6-7-24 15,3-10-10-15,7-2-14 0,0-7-9 16,2 0-16-16,8 4-8 16,3 4 7-16,5 8 10 15,4 10 18-15,-10 4 14 16,-5 12 8-16,-8-1 1 15,-5 10 6-15,-2 1 8 16,-7 3 8-16,-1 6 3 16,-5 3 3-16,-4 5-4 15,-5 4-3-15,-1 3-1 0,-2 0-6 16,1-2-2-16,1-1-3 16,1-5 2-16,3-3 1 15,0-6 2-15,4-4-2 16,1-3-27-16,2-7-57 15,2-3-81-15,3-11-345 16,5-3 338-16</inkml:trace>
  <inkml:trace contextRef="#ctx0" brushRef="#br0" timeOffset="47507.687">32029 7043 1069 0,'-14'2'522'16,"-7"5"-169"-16,-2-1-74 15,3 10-76-15,-4-1-42 16,6 6-64-16,1 4-22 16,3 0-31-16,-1 3-12 15,2 2-14-15,-1 1-5 16,5-3-6-16,0 2 1 0,4-4-2 15,-1 0 0-15,0-7 2 16,1-5 0-16,-1-7-4 16,4 0-14-16,1-7-34 15,2-1-52-15,-1-1-115 16,4-7-41-16,-2-21 142 16</inkml:trace>
  <inkml:trace contextRef="#ctx0" brushRef="#br0" timeOffset="47952.227">32400 7102 1169 0,'-18'-1'562'15,"6"1"-189"-15,-1 0-83 16,7 0-74-16,4 3-52 15,-1-1-77-15,2-2-24 16,-1 0-29-16,1 0-10 16,0 0-12-16,0 0-5 15,-8 4-4-15,-14 4 0 16,-35 35 0-16,26-25-1 0,-8 5 0 16,0 3 0-16,-1 2-2 15,-5 1 0 1,14 1-1-16,4-1-1 0,9-4 0 15,12 1 0-15,9-4 0 16,8-4-1-16,21 1 0 16,7-4 1-16,4-6 2 15,10-5 2-15,-3-2 1 16,-1-4-1-16,-4-4-5 16,-8-5-3-16,-8-9-1 15,7 0-3-15,-4-4-11 16,-1 3-12-16,-5 0-38 15,-14 3-39-15,-3 7 31 16,-3 3 32-16</inkml:trace>
  <inkml:trace contextRef="#ctx0" brushRef="#br0" timeOffset="56533.259">13114 9487 510 0,'-1'0'257'0,"0"0"-63"0,0 0-34 16,0 0-32-16,0 0-8 16,0 0-17-16,1 0-6 15,0 0-11-15,0 0-5 16,0 0-10-16,0 1-6 15,0 2-11-15,0-2-5 16,0 0-8-16,0 0-1 16,0 1 3-16,0-2 8 15,0 0 16-15,0 1 4 0,-1-1-7 16,0 0-11 0,-1 0-25-16,-7 6-10 0,-11 2-11 15,-34 10-3-15,18-14-2 16,-1 1-1-16,-5 4 0 15,3 2 0-15,1 0 0 16,1 1-1-16,7 2-1 16,0-2 0-16,12-1-2 15,6 1 0-15,5-8-2 16,1-1-4-16,8 2-12 16,-2-3-5-16,12 2-2 15,4 3 5-15,7-2 13 16,8 1 7-16,0 1 3 15,4 2 0-15,-2 2 1 16,-3 1-1-16,-2 1-1 16,-2 6 0-16,-9 0 1 15,-3 0 0-15,-10 2 4 0,-4-3 1 16,-12 3 3-16,-6-3 1 16,-7-1 1-16,-3 0 2 15,-1-5-1-15,-3 1-1 16,-2-3-1-16,-1-2 0 15,1-6 0-15,1-2 0 16,5-3 0-16,1-6 0 0,7-4-3 16,0-3-7-16,9-2-27 15,3 1-17-15,5 4-41 16,-3-4-22-16,3-1-48 16,6 5-35-16,1-1-131 15,5 2 201-15</inkml:trace>
  <inkml:trace contextRef="#ctx0" brushRef="#br0" timeOffset="57149.748">13260 9557 753 0,'-2'1'426'0,"-1"3"-80"16,-4 1-133-16,-1 4-25 0,-6 3-67 15,2 5-30-15,-3 4-31 16,-2 2-9-16,-2-1-16 15,1 3-6-15,-2 1-14 16,5 1-3-16,5 1-4 16,-1-1 1-16,7-7 0 15,-2-1 0-15,3-5-2 16,4-1-3-16,0 0-5 16,5-3-3-16,6 1 5 15,-5-3 3-15,13-2 8 16,0-4 5-16,3-6 0 15,3-3 0-15,4-7 0 16,0-4 0-16,-1-5-4 16,-2-2-1-16,-4-3-2 15,-3 2 1-15,-6-2 1 16,-4-3 0-16,-7 0 1 16,-3-1-2-16,-7 5-2 0,-3 4-1 15,-3 5-6-15,-2 1-1 16,0 5-3-16,0 5-4 15,-2 3-1-15,0 4-1 16,-1 2-1-16,2 4 1 16,3 2-3-16,0 4-2 15,6 0-20-15,-1 3-17 16,4-1-54-16,3-1-41 0,1-1-117 16,3-2-176-16,9-2 288 15</inkml:trace>
  <inkml:trace contextRef="#ctx0" brushRef="#br0" timeOffset="57594.973">13826 9208 918 0,'1'-2'420'16,"-1"-1"-189"-16,1 3-47 16,-1 0-78-16,0 0-31 15,0 3-23-15,0 15 6 16,-3 36 13-16,-4-25 2 15,-2 3-4-15,1 6-4 0,-5 4-7 16,-1 1-4-16,-2 0-14 16,-5 3-6-16,3 2-10 15,-3-1-6 1,0-2-6-16,4-1-1 0,-2-10-2 16,3-6-1-16,5-7 3 15,-5-8-1-15,9-2 3 16,2-2-4-16,-5-4-28 15,7 0-20-15,3-5-62 16,-3 0-36-16,3-1-108 16,0-1-85-16,0 1 211 15</inkml:trace>
  <inkml:trace contextRef="#ctx0" brushRef="#br0" timeOffset="57924.672">13988 9573 722 0,'-3'0'432'0,"-3"3"-41"15,3 0-167-15,1 3-31 0,0 5-61 16,-7 0-30-16,2 6-37 15,0 4-8-15,-5 5-14 16,1 5-5-16,-5-3-10 16,3-1-7-16,3-2-8 15,3-6-2-15,2-1-3 16,0 0 2-16,-1-10 1 16,3 1 4-16,1-6-33 15,1 0-19-15,0-3-91 16,0-2-72-16,1 1 129 15</inkml:trace>
  <inkml:trace contextRef="#ctx0" brushRef="#br0" timeOffset="58597.719">14647 9276 1073 0,'6'-2'475'15,"-2"3"-246"-15,1 1-40 0,-1 6-64 16,-3-1-36-16,-1 13-31 16,-1 2 2-16,-7 10 2 15,-4 4 6-15,-4 5 0 16,-4 2-11-16,-2 4-14 15,0 2-6-15,8 5-9 16,1-3-3-16,-2-12-9 16,9-1-4-16,-6-13-3 15,4 0-1-15,8-10 0 16,-6-7 3-16,4-7 21 16,3-2 6-16,-2-5-1 15,0 5-5-15,1 0-29 16,-1 0-9-16,1-15-8 15,7-30-2-15,-1 25 0 16,4 3 0-16,-10-4 5 16,0 1 1-16,-8-1 0 15,0-2-3-15,-4 2-8 16,-5 1-4-16,-6 4-1 0,-8 5-1 16,-6 8 5-16,-4 4 2 15,0 8 7-15,1 3 3 16,4 6 3-16,6 3-1 15,2-1 0-15,3 3-1 16,5 1-2-16,4 1 0 0,9-1-1 16,6 2 2-16,2-1 8 15,1-2 7-15,7-2 16 16,2-1 6-16,10-4 3 16,2-1-4-16,9-3-8 15,-2-5-2-15,4-6-2 16,6-1 0-16,-6-8-1 15,4-1 1-15,-3-8 7 16,-3 2-25-16,-7-8-34 16,-1-1 27-16</inkml:trace>
  <inkml:trace contextRef="#ctx0" brushRef="#br0" timeOffset="61528.587">15076 9561 237 0,'2'0'204'0,"-2"-2"54"16,-1 2-32-16,0 0-53 15,-1-1-21-15,1 0-46 16,0 0-15-16,1 0-18 16,0 0-4-16,0 0 9 15,0 1 7-15,0 0-9 16,1 0-4-16,10 1-6 16,0 0-6-16,7 2-5 15,31 8-3-15,-24-8-10 16,10-2-3-16,9-2-7 15,3-4-6-15,12 1-8 16,-5 2-4-16,-1-1-5 16,-4 3-2-16,-8 0-2 15,1 1 0-15,-8 2 0 16,-6 0 1-16,-7-2-1 0,-4 1-1 16,-7 0 0-16,-3-2-1 15,-5 0-1-15,1 0-2 16,-3 2-1-16,-1-2-1 15,-1 0 4-15,1 0 5 16,0-2 3-16,0 1 0 16,0 0-6-16,-2 0-1 15,-13-4 0-15,-25-14-2 16,24 12 0-16,1 0 0 16,5 2 0-16,-5 0-1 0,4 2 2 15,-2-2-1-15,-2 1 0 16,10 1 0-16,-3 0 0 15,3 2 2-15,6 0 1 16,-3 1-1-16,3-1 1 16,0 0-2-16,0 1-6 15,0-1-4-15,0 0-3 16,9 0 0-16,7 0 5 16,34 1 2-16,-22 5 4 15,1 1 0-15,2-1 2 16,-1 3 2-16,-3 2 1 15,-1-1 0-15,-6 4-2 16,-5-4 1-16,-4-2-1 16,-5-3 1-16,-3-1 4 15,0-1 4-15,-3-2 16 0,-1 0 11 16,0 0 4-16,0-1-4 16,0 0-18-16,-9 1-13 15,-10 0-8-15,-28 4-1 16,25 1 0-16,1 4 0 15,1 0 1-15,3 1 2 16,-1-1 0-16,4-2 1 16,1 1-2-16,-3 0 1 0,5-1-1 15,-1-1-1-15,2-1 1 16,3 1 0-16,1-5-4 16,3 3-26-16,4-3-87 15,7-2 78-15</inkml:trace>
  <inkml:trace contextRef="#ctx0" brushRef="#br0" timeOffset="62779.598">16226 9739 340 0,'-2'4'235'0,"1"-4"17"15,0 5-45-15,0-5-49 16,0 0-22-16,0 0-30 15,0 0-8-15,1 0-13 16,0 4-8-16,1 1-1 16,0-2-3-16,1 1-8 0,-2-4 0 15,9 2-7-15,2 1-2 16,5-1-7-16,29 27-3 16,-17-29-7-1,4-8-3-15,6-7-9 0,6-3-5 16,-3-13-6-16,3-1-3 15,2-7-4-15,-1-4 0 16,4-1-1-16,-3 1 1 16,-4 0 1-16,-4 2 1 0,-7 1-1 15,-3 4 0-15,-13-1-4 16,-1 4 0-16,-2 8-4 16,-6 2 0-16,4 12-1 15,-9-1-3-15,-6 4-4 16,0 5-3-16,-10 1-3 15,5 5 0-15,-10 2 3 16,-6 3 0-16,3 8 6 16,-5 0-1-16,2 4 1 15,0 2 1-15,0-2-1 16,1 4 0-16,4 1-1 16,3 2 0-16,3 1-1 15,0-1 0-15,0 2 0 16,7 4 2-16,1-2 1 15,2 1 0-15,7 0 1 16,0-2 0-16,3-7 1 16,2 5 0-16,-1-8 0 0,0-5 2 15,0-1 1-15,-2-10 1 16,1 2 0-16,-1 0-18 16,1-13-88-16,3 2-77 15,3-11 103-15</inkml:trace>
  <inkml:trace contextRef="#ctx0" brushRef="#br0" timeOffset="63128.17">17129 9493 892 0,'0'-1'505'16,"0"1"-98"-16,-1 0-201 16,0 0-47-16,0 0-76 15,-1 0-16-15,1 0-3 16,-9 16 3-16,-22 33-3 16,17-27-8-16,1 1-13 0,1 1-8 15,-1-2-13-15,1-3-5 16,1-3-6-16,4 1-2 15,0-7-1-15,6 0-1 16,-2-6-1-16,-2-4-9 16,12 5-39-16,-6-5-27 15,4 1-70-15,-3-3-67 0,-1 1-158 16,0 0 227-16</inkml:trace>
  <inkml:trace contextRef="#ctx0" brushRef="#br0" timeOffset="63999.977">17600 9516 575 0,'-1'0'386'0,"-2"4"67"15,1-1-157-15,1-3-71 16,0 0-32-16,0 0-65 15,0 0-22-15,0 0-28 16,-12 4-10-16,-1 2-13 16,-29 28-4-16,27-28-13 0,0-5-8 15,4 3-13-15,3-2-4 16,-2 0-8-16,5 5-3 16,-2-3-2-16,-3 3-1 15,2 1-1-15,0-3 1 16,5 4-2-16,4 0 0 15,2-1-3-15,-3-1-1 16,-3 0-6-16,4-1-6 16,3-1 1-16,4-2 3 0,6-4 8 15,-1-4 4-15,13-5-13 16,1-2-8-16,4-4-10 16,-2-3 2-16,-6 0 15 15,-1-1 7-15,-5 2 10 16,0 6 3-16,-7 5 0 15,-4 1-1-15,-4 6-15 16,-2-1-2-16,-7 10 0 16,0 6 1-16,-11 14 14 15,-4 5 0-15,-4 11 5 16,-5 2 5-16,-4 7 7 16,3 3 6-16,-7-2-1 15,-6 0-1-15,2 0-3 16,-5 0-4-16,12 2-6 15,10-5-1-15,8-8-2 0,3-5-1 16,1-5-1-16,3-3 0 16,1-5 0-16,3-5 0 15,2-7 0-15,3-3-3 16,3-3-4-16,0-2-5 16,5-3 4-16,6 2 3 15,1-5 9-15,8-5 3 16,6-3 0-16,4-5-3 0,14-1 0 15,0-3-2-15,6-5 2 16,-3 1 0-16,-8-5-1 16,-5-5 3-16,-11 1 1 15,-3-7 1-15,-6-3 0 16,-3 2-2-16,-11-4-6 16,-4 5-3-16,-15 3-2 15,2 3-1-15,-4 9 0 16,0 5 1-16,-1 5-3 15,-4 2 1-15,-2 5-1 16,-2-1 1-16,-1 6 1 16,2 0 1-16,4 3-1 15,-1 2 15-15,10 1-38 16,3 2-55-16,6 3 59 16</inkml:trace>
  <inkml:trace contextRef="#ctx0" brushRef="#br0" timeOffset="65061.259">17859 9522 587 0,'2'-1'370'16,"-2"0"-24"-16,0 0-143 15,0 0-35-15,0 0-44 16,1 0-18-16,-1 1-18 16,0 0-5-16,0 0-16 15,2 2-3-15,2 12-6 16,-4-1-2-16,-4 32-8 16,-6-28-3-16,-2 2-9 15,4 0-5-15,-7-2-10 16,3 3-4-16,1-1-7 15,1 0-4-15,7-2-2 0,-2-2-1 16,5-3-2-16,0-5-1 16,2 0-7-16,4-2 2 15,5-4 4 1,3 1 2-16,8-2 9 0,9 0 1 16,-1-8-2-16,4-1-1 15,1-12-6-15,-4-7-2 16,5 0-1-16,-2-5 0 0,-2 0 3 15,-6 2 2-15,-7 1 2 16,-6 0 2-16,-6 9-2 16,-1 3 0-16,-5 7-4 15,0 6-1-15,-2 5-4 16,-2 0-4-16,2 0-2 16,0 0 0-16,-1 0 4 15,-5 12 2-15,2 3 2 16,-32 28 0-16,29-26-1 15,3 2 1-15,0 2 0 16,1 2 1-16,3-4-1 16,1 3 0-16,2-4-1 15,4 1-1-15,1-2-1 16,6-5 1-16,3-1 3 16,3-6 1-16,4-1 7 0,1-4-20 15,2 0-67-15,0-5-55 16,2-5-364-16,1 1 332 15</inkml:trace>
  <inkml:trace contextRef="#ctx0" brushRef="#br0" timeOffset="65384.718">18573 9516 794 0,'-1'-4'474'16,"1"2"-67"-16,0 0-129 15,0 1-34-15,0 0-79 16,0 0-40-16,0 1-70 16,-1 0-20-16,0 0-19 15,0 0-1-15,-8 16 12 16,-21 33 0-16,18-21-4 15,-1-2-5-15,1-1-7 16,-2 0-2-16,3-5-2 16,2 1 0-16,4-6 1 15,5-2-5-15,0-4-47 16,-1-7-40-16,4-2-96 0,-1-5-64 16,-2 4 152-16</inkml:trace>
  <inkml:trace contextRef="#ctx0" brushRef="#br0" timeOffset="66013.115">19361 9256 615 0,'6'3'399'0,"-5"0"49"16,-1 3-180-16,-3 0-71 15,-1 4-23-15,-4 5-31 16,-2 0-15-16,1 8-28 16,-1 2-14-16,-2 6-28 15,-2 0-13-15,0 6-14 16,-7-1-3-16,2 3-7 16,2 2-3-16,-1-2-6 15,5-1-1-15,1-9-3 16,2 1 0-16,2-9-1 15,2-7 1-15,4-6 7 16,1-8 9-16,1-9 2 0,2-2-6 16,0-11-19-16,0-3-18 15,2-8-19-15,-2-2-8 16,-2-2-4-16,-1 3 2 16,-6 5 9-16,-2 5 8 15,-1 9 6-15,-9 3 2 16,-7 7 3-16,-3 5 2 0,-7 5 6 15,-1 1 3-15,12 5 0 16,-7 0 0-16,3 3-1 16,3 2-1-16,-1 3-2 15,10 4 1-15,5 5 9 16,3 2 6-16,4 0 16 16,3 1 6-16,1-5 7 15,3-1 1-15,6-4 1 16,-3-2-2-16,5-3-7 15,5-3-3-15,3-4-7 16,0-7 0-16,10-6 0 16,-3-7-1-16,10-6-2 15,4-2-7-15,3-5-47 16,1-5-48-16,-6 0-119 16,0 0 124-16</inkml:trace>
  <inkml:trace contextRef="#ctx0" brushRef="#br0" timeOffset="66310.481">19520 9745 1061 0,'5'5'500'0,"-2"1"-188"15,0 3-2-15,-3 3-98 16,-2 2-37-16,-7 5-68 16,-3 2-48-16,-7 0-2 15,-5 2-11-15,-6 1-18 16,3 1-5-16,-4-2 3 15,-2-1 16-15,0-4-28 16</inkml:trace>
  <inkml:trace contextRef="#ctx0" brushRef="#br0" timeOffset="67430.941">20559 9428 597 0,'32'-31'339'0,"-27"29"-62"16,-5-1-37-16,0 4-73 15,-1-2-40-15,0 1-41 16,-1 0-21-16,1 0-19 15,-3 10-4-15,-5 7 1 16,-13 33-2-16,11-27-4 16,-2 3-4-16,-2 6-10 15,-2-3-4-15,-1 4-5 0,1 0-2 16,1-8-3-16,4 0-1 16,4-5-1-16,3-8 3 15,2-4-44-15,1-6-38 16,2-9-104-16,6 0-137 15,9-11 203-15</inkml:trace>
  <inkml:trace contextRef="#ctx0" brushRef="#br0" timeOffset="67965.085">20948 9338 948 0,'-5'6'509'16,"-3"-1"-144"-16,-6 5-147 16,-1 4-35-16,-2 4-77 15,3 5-22-15,-1 2-34 16,-2 1-12-16,-1 6-16 16,-2 1-6-16,-3 3-5 15,6 2-3-15,-1-6-1 16,-2-3-1-16,6-9 2 15,-1-5-2-15,8-9 4 16,4-2 2-16,3-8-5 0,1-5-4 16,12-5-7-16,-1-10-12 15,9-11-26-15,1-4-10 16,0-3-22-16,9 6-1 16,1 5 20-16,1 5 12 15,0 6 22-15,-4 2 7 16,-1 9 4-16,0 5-1 15,-6 4 0-15,-5 1 2 16,-5 8 18-16,-3 4 13 0,-4 4 17 16,0 3 5-16,-5 3-6 15,-2 0-9-15,-2 2-8 16,-3 1-3-16,0 0-6 16,-2 1-1-16,-2-5-1 15,0-3 0-15,2-4 1 16,0-4 1-16,2-6-46 15,2-2-38-15,3-4-110 16,2-3-146-16,0 3 213 16</inkml:trace>
  <inkml:trace contextRef="#ctx0" brushRef="#br0" timeOffset="68880.505">21498 9416 928 0,'-3'-1'519'0,"-1"0"-112"16,0 1-177-16,3 0-44 0,0 0-72 16,0 0-20-16,-16 3-30 15,-26 14-11-15,24-10-21 16,1 4-7-16,-1 2-12 15,-2 3-2-15,3 1-2 16,4 3-3-16,3 4-1 16,-1 1-3-16,8 5-2 15,-6-3 0-15,7 2-3 16,3-5-4-16,-3-4-2 16,10 0 2-16,1-4 3 15,6-1 4-15,1-5 7 16,4-3 1-16,6-10 3 15,5-3-1-15,4-14-8 16,0-5-11-16,1-6-25 16,1-6-7-16,2-6 0 15,3 0 8-15,2-2 20 16,0 3 6-16,-7 9 4 16,-7 5 0-16,-13 11 0 0,-1 8-1 15,-9 7 4-15,-4 2 3 16,2 4 12-16,-5 3 8 15,1 2 7-15,7 4 2 16,-8 0-6-16,2 1-3 0,-3 4-5 16,3-2-3-16,2 4-3 15,-5-3-3-15,3 2-2 16,-11-3 0-16,6 2 0 16,-4 2 0-16,0-3 0 15,3 1-2-15,-2-2-1 16,7-2-1-16,-1 0-2 15,-2-1 1-15,0-7-4 16,-4 1-3-16,6-4-3 16,3 0-1-16,9 4 5 15,5-5 2-15,4-2 4 16,3-1 0-16,9-9 1 16,4-2-2-16,7-5-1 15,3-6 1-15,1-5 0 16,1 0 1-16,3-6 2 15,-2-2 0-15,-11-2 2 16,-3 1 1-16,-17 1-1 0,-3 7 0 16,-3 12-4-16,-11 4-2 15,-3 12-6-15,-6 2-3 16,-10 2 1-16,4 7 1 16,-8 4 9-16,0 3 5 15,0 6 8-15,-1-1 5 16,3 4 7-16,0 1 2 15,4 0 0-15,3-1-3 16,4 0-9-16,4-1-3 0,1 1-8 16,2-2-2-16,3-2 0 15,1-6-18-15,9-3-45 16,4-3-28-16,7-11 46 16</inkml:trace>
  <inkml:trace contextRef="#ctx0" brushRef="#br0" timeOffset="69314.608">22796 9304 242 0,'0'4'129'15,"0"2"-25"-15,3 2-44 16,-5 0-13-16,3 1-18 16,2-2-11-16,-2 0-12 15,-1-3-1-15,-2 1-3 16,1 2-1-16,2 1-9 15,-1 0-13-15,2-1 13 16</inkml:trace>
  <inkml:trace contextRef="#ctx0" brushRef="#br0" timeOffset="70642.953">22776 9412 509 0,'-1'0'365'0,"0"0"3"16,-4 0-93-16,4 0-27 15,0 0-34-15,0-1-14 16,0-1-31-16,0 1-17 16,0 0-43-16,0 0-19 15,-3-1-31-15,-4-2-10 0,-2-2-18 16,-3 1-7-16,-29-10-13 16,25 18-5-16,-8 3-5 15,-4 5-2-15,-3 1 0 16,0 6-1-16,2-1 1 15,-1 0 0-15,8 5-1 16,0-4 1-16,3 1-1 16,5 0 0-16,2-1-2 15,5 2-1-15,6-2-4 16,3 3-2-16,7-3 3 16,2-3 2-16,3-1 5 15,1-6 3-15,2-4 1 16,3 3 1-16,3-10 1 15,4-3 0-15,9-8 0 16,3-8-1-16,9-5-4 0,-1-2-7 16,-3-2-15-16,-5 0-6 15,-10-1-15-15,-5 0-5 16,-5 4 6-16,-5 4 6 16,-8 8 17-16,0 8 11 15,-5 8-7-15,-3 2-3 16,-6 8 0-16,-8-1 0 15,-1 2 16-15,4 5 3 16,6-1 3-16,2 3 0 0,2 0 1 16,-1-2-1-16,3 0 0 15,2 0-1-15,-1 0-2 16,0 0 0-16,-2-2 1 16,8 1 1-16,11-3 2 15,0-4 2-15,15-5 3 16,-5-5 1-16,7-7 0 15,1-5-1-15,1-4-4 16,2-4-2-16,6-3-8 16,-1-4-6-16,4-1-2 15,-1-3 1-15,-10 1 5 16,-2 2 1-16,-9 11-1 16,-4 5-3-16,1 14-4 15,-8 2 0-15,-4 4 7 0,-4 6 7 16,-6 3 15-16,-3 5 6 15,-5 6-2-15,0 1-2 16,-4 1-4-16,0 0-2 16,-1 0-2-16,-4 1 0 15,-2-2-1-15,4-1 1 16,-7-2 1-16,-2-5 2 16,-5-8 2-16,-3-4 0 0,4-8 1 15,-1-3-1-15,9-7-3 16,1-2 0-16,2-5-6 15,4-4-5-15,3 0-14 16,5 0-5-16,3 6-5 16,2 2 2-16,1 7 7 15,0 0 0-15,0 3-3 16,1 1-4-16,1 5-3 16,-2-2 2-16,0 0 4 15,0 0 6-15,7 6 7 16,7 12 1-16,32 29 3 15,-22-28 1-15,9-4 5 16,4-2 1-16,9-6 1 16,-2-5 0-16,4-5 0 15,4-5 0-15,-1-9-1 16,2 1 1-16,-2-4-2 0,-1 4 1 16,-4-5 0-16,1 1 1 15,-14-3 2-15,-4-3 1 16,-9 3 1-16,-6 0 0 15,-3 5-4-15,-2 3-2 16,-3 6 0-16,-6 4 2 16,-3 3 2-16,-5 0 0 15,-7 1-7-15,2 4-2 0,-6 4-5 16,0 4 2-16,-4 5 3 16,-4-3 2-16,2 1 2 15,1 0 1-15,3 4 0 16,5-1 0-16,4 4-1 15,1 0 0-15,6-2-2 16,2 3-1-16,6 0-1 16,4-1 2-16,9-7 2 15,4 1 2-15,9-12-5 16,3-3-1-16,3-12-113 16,9-8-72-16,7-6 114 15</inkml:trace>
  <inkml:trace contextRef="#ctx0" brushRef="#br0" timeOffset="71226.929">24580 9058 903 0,'6'-1'494'0,"-5"0"-136"15,-1 1-112-15,-1 0-32 16,0 0-73-16,0 0-20 0,-5 25-31 15,-6 31-11-15,-1-19-16 16,-2 4-10-16,-5 1-17 16,-1 1-6-16,1-3-8 15,-2 0-3-15,0-4-4 16,1 0-2-16,0-3-5 16,1-3 0-16,1-6-1 15,3-1-1-15,7-7 2 16,1-5 0-16,6-5 9 15,-3-6 6-15,1-7 0 16,2-4-6-16,0-7-25 16,2-3-15-16,-4-9-28 15,-2 0-8-15,1-1-4 16,-3 3 2-16,-4 8 19 16,1 2 7-16,-12 6 10 15,-1 4 4-15,-9 5 5 16,2 2 2-16,-6 4 7 0,2 0 1 15,-1 7-1-15,1 0 0 16,7 3-2-16,5 6 2 16,7 0 8-16,3 0 5 15,5 4 16-15,0-3 7 16,7 4 11-16,3 1 1 16,7-1-7-16,6 0-6 0,7-3-10 15,6-1-2-15,9-6-1 16,3-4-3-16,5-9-1 15,2-2 1-15,-3-10-3 16,1-5 7-16,2-11-6 16,0 0-18-16,0 0 8 15</inkml:trace>
  <inkml:trace contextRef="#ctx0" brushRef="#br0" timeOffset="72992.891">25801 9085 667 0,'-2'-4'383'16,"0"2"-96"-16,-3 2-109 0,4 0-43 15,0 0-61-15,-1 0-12 16,-6 5-4-16,-4 17 1 16,-29 36 0-16,28-21 1 15,-2 4-3-15,-2 1-4 16,5-1-10-16,-4-4-7 15,3 1-9-15,2-3-4 16,-4-4-7-16,2-3-4 16,2-3-3-16,5-3 0 15,-3-7 2-15,2-2-1 0,4-9 14 16,-1-3 7-16,4-5-1 16,-1 3-1-16,0 0-16 15,0-11-9-15,1-11-2 16,5-29-8-16,-6 21-28 15,0 3-17-15,-7-1-30 16,-2 3 2-16,-1 4 24 16,-2 1 15-16,-7 6 26 15,2 5 4-15,-6 10 1 16,-6 0 1-16,-2 8 1 16,0 2 1-16,-2 1 2 15,4 5 0-15,5 0 0 16,1 0 0-16,6 1-1 15,4 1 0-15,3 0-1 0,6 1-1 16,-4-2-1-16,2 2 0 16,7 0 0-16,-1 0 2 15,8 0 8-15,6 1 3 16,1-4 7-16,6-2 3 16,6-4 4-16,-4-3 1 15,10-6 4-15,-2-3-1 16,1-8-5-16,2-2-1 15,-2-1-6-15,-1-2 1 0,0 2-2 16,-2-1 1-16,-2 1-49 16,-3 1-48-16,-5 1-209 15,-3 2 185-15</inkml:trace>
  <inkml:trace contextRef="#ctx0" brushRef="#br0" timeOffset="73365.472">26026 9250 1031 0,'1'2'491'16,"-14"4"-169"-16,-3 4-115 15,-2 10-57-15,-3 1-35 16,4 2-42-16,-1 2-12 0,5-3-20 16,0 2-8-16,2-1-12 15,1-1-4-15,0 0-7 16,2-4-2-16,1-1-2 15,2-4 1-15,1-5-9 16,4-5-26-16,1-2-66 16,3-3-51-16,-4 1-110 15,0 0-116-15,16-5 242 16</inkml:trace>
  <inkml:trace contextRef="#ctx0" brushRef="#br0" timeOffset="73857.98">26436 9257 1102 0,'0'1'519'0,"-4"2"-210"0,1 1-49 16,2-4-79-16,0 0-39 15,-2 0-53-15,-14 5-20 16,-30 7-31-16,25-4-11 15,-3-5-15-15,-2-2-3 16,-5 2-4-16,3-3 0 16,2 0-3-16,7 3-1 15,8 1-1-15,4-4-1 0,4 5-5 16,-3-3-5-16,4 1-21 16,0 4-4-16,7-1 1 15,5 1 4-15,10 5 21 16,5 1 6-16,7 4 2 15,-2 1 1-15,0 0 1 16,-3-1 0-16,-6 2 0 16,-3 1 0-16,-7-1 0 15,-6-1 0-15,-6-1 4 16,-4-1 3-16,-10-3 5 16,-1 2 2-16,-8-3 1 15,-6-2 0-15,0-7-3 16,-2-1 0-16,1-6-3 15,1-1-2-15,-1-5-2 0,5-1-10 16,4 2-45-16,1 1-41 16,7 7-137-16,0 1-83 15,8 7 190-15</inkml:trace>
  <inkml:trace contextRef="#ctx0" brushRef="#br0" timeOffset="74897.951">26708 9368 528 0,'-8'-34'338'0,"13"28"-40"16,-4 4-59-16,0 1-28 16,3 0-56-16,-6 1-21 15,1 0-42-15,0 0-16 16,0 0-9-16,-2 2-11 15,-10 9-8-15,-28 31-6 16,27-25-15-16,-2 0-6 16,-1 2-12-16,1 1-3 0,3 1-6 15,0-1-1-15,10-2-7 16,1-1 2 0,2-1 2-16,7 1 4 0,-1-2 5 15,5-1 0-15,2-2 1 16,-1-3 1-16,0-7 5 15,5-2 3-15,6-9 4 16,-2-6-1-16,10-5-3 16,-2-4-1-16,-5-1-3 15,3-1-1-15,-6 0 1 16,-7-2 1-16,-6 0-2 16,-5 2-3-16,-6 1-8 15,-4 3-6-15,-5 6-9 16,-2 3-3-16,-5 5-2 0,3 3 1 15,0 7 6-15,-3 0 3 16,4 1 1-16,-2 3-4 16,5-3-16-16,5 3-12 15,0-1-29-15,3-2-13 16,0 1-25-16,-1-4-28 16,6 2-72-16,-1-2-111 15,0 0 204-15</inkml:trace>
  <inkml:trace contextRef="#ctx0" brushRef="#br0" timeOffset="75424.939">27143 9291 1069 0,'0'0'544'16,"-2"0"-163"-16,3 0-205 16,-2 0-47-16,0 0-81 15,0 0-23-15,0 0-18 16,-2 5-1-16,-8 20 11 16,-9 27 8-16,9-20 9 15,0 1 7-15,-2-2-2 0,-3 0-7 16,-1-4-11-16,-2-1-6 15,7-4-5-15,1-5 0 16,3-4 0-16,6-5 1 16,0-6 14-16,-1-3 2 15,2-9-6-15,-3-5-2 16,8-9-19-16,2-6-4 16,5-6-8-16,8 1-6 15,-4-1-13-15,2 1-7 0,3 5-3 16,-1 3 3-16,6 5 11 15,3 4 6-15,-3 4 7 16,-1 5 1-16,-1 8 0 16,1 3 0-16,-3 4 4 15,-4 0 3-15,-5 0 4 16,-2 3 2-16,-5-1 0 16,-1-1 10-16,-4 4-50 15,0-1-41-15,-2-1-98 16,-3-2 97-16</inkml:trace>
  <inkml:trace contextRef="#ctx0" brushRef="#br0" timeOffset="76274.798">27836 9083 900 0,'2'-8'552'0,"1"3"-4"0,-1 3-317 15,-1 1-50-15,-1 1-96 16,0 0-35-16,0 0-24 16,-2 27-7-16,-9 43 14 15,-2-22 3-15,-5-1-6 16,1 2-1-16,-8-9-9 15,1-2-3-15,4 1-5 16,-1-6-4-16,9-3-2 16,-1-1-2-16,3-6 0 15,5-4-2-15,3-4-1 16,3-4-4-16,1-8-2 16,0-2 1-16,1-6 1 15,-3 3 3-15,0 1-7 16,7-18-8-16,15-33-24 15,-12 26-10-15,-6 1-11 16,-4 0 3-16,-8 3 19 0,-1 4 5 16,-13 4 9-16,1 6 0 15,-8 6 1-15,-1 2 5 16,4 7 7-16,-1-1 2 16,-2 4 3-16,2 3 0 15,-1 4 1-15,3-1 3 16,13 8 6-16,4-1 9 0,10 0 12 15,3 1 1-15,10 0-3 16,4-1-3-16,7-4-9 16,8 1 0-16,1-8 0 15,-1-2 0-15,5-9 1 16,-1-5 2-16,9-10 0 16,4-5 1-16,-2-5-2 15,-2 1-1-15,-5-4 0 16,1-3 0-16,-6 2-1 15,-2 0-1-15,-16 2 2 16,-8 6 1-16,-9 3 0 16,-1 6-4-16,-6 2-3 15,-6 1-6-15,-6 5-4 16,-9-1 1-16,4 7-3 16,0 5 3-16,0 2 3 15,3 2 2-15,2 2 1 16,4 3 2-16,3 4 6 15,3 2 2-15,2 3 7 0,4 0-1 16,2-1-3-16,5 0-2 16,1 2-6-16,1-3-2 15,3-4-1-15,1-3 0 16,4-9-2-16,4-4-13 16,5-10-65-16,3-4-55 15,3-13 75-15</inkml:trace>
  <inkml:trace contextRef="#ctx0" brushRef="#br0" timeOffset="76661.164">28456 9345 864 0,'4'-6'506'0,"-10"6"-18"16,-3 3-162-16,-4 4-94 15,0 2-42-15,-4 9-71 16,3-2-24-16,-3 7-36 15,-2 2-16-15,1-1-17 16,1 4-6-16,5-3-9 16,-1 1-2-16,2 0-2 15,3 0-2-15,0-5-1 16,2-2 0-16,2-9-1 0,-1-2 1 16,4-6 6-16,1-3-1 15,7-8-7-15,1-5-2 16,11-13-12-16,2-4-8 15,8-9-17-15,3-4-10 16,1 1-21-16,1 2 0 16,1 10 15-16,-5 1 10 15,-5 11 21-15,0 4 8 16,-4 2 12-16,3 6-21 0,3 4-60 16,3 4-35-16,-2 3 178 15,6 6-79-15</inkml:trace>
  <inkml:trace contextRef="#ctx0" brushRef="#br0" timeOffset="77457.731">29220 8944 305 0,'21'-10'223'16,"-5"-1"31"-16,-1 3-35 15,-5 1-34-15,-3 1-14 16,-1 4-15-16,-4 0-13 0,-1 2-38 16,-1 0-1-16,-1 0-12 15,0 0-8-15,-6 19-10 16,-19 38-15-16,-5-10-12 15,-15 10 6-15,-6 19 9 16,-2 9 2-16,-9 6-3 16,1 1-8-16,-4 1-16 15,-2 0-7-15,9-11-13 16,8-8-4-16,8-17-4 16,12-6-1-16,8-9-2 15,6-6 1-15,10-9 1 16,-3-8-13-16,5-11-51 15,-4-4-44-15,9-8-115 16,5-5 129-16</inkml:trace>
  <inkml:trace contextRef="#ctx0" brushRef="#br0" timeOffset="78527.705">29454 9285 537 0,'-4'-5'321'0,"2"2"-30"0,-1 1-58 16,2 2-75-16,0 0-30 15,0 0-32-15,-1 0-4 16,-3 14-1-16,-4 4-2 16,-21 31-4-16,12-28-8 15,2 4-15-15,0 1-9 16,2-3-21-16,1 3-7 16,3-6-12-16,2-2-2 0,3-6-3 15,1-5 0-15,2 0 4 16,-2-3 1-16,1-2 4 15,-1 1 2-15,3-4-3 16,0-1-3-16,0 1-10 16,0 0-8-16,0 0-14 15,0 0-2-15,4-12 0 16,6-5 3-16,33-32-8 16,-13 26-5-16,4-1-15 15,2-2 0-15,1-2 11 16,-4-1 9-16,-5 4 16 15,-7 0 4-15,-6 7 3 16,5 5-1-16,-2 7-5 16,2 5 0-16,-1 5-1 15,-9 4 3-15,-1-1 7 16,-2 1-38-16,-4 1-115 16,1 0-355-16,2 2 330 0</inkml:trace>
  <inkml:trace contextRef="#ctx0" brushRef="#br0" timeOffset="79122.58">30089 9308 821 0,'-2'-4'428'0,"2"0"-66"16,3 3-138-16,-3 1-44 16,0-1-22-16,-1 1-51 15,0-1-14-15,0 1-34 16,-10 0-14-16,-11 1-11 16,-20 13-7-16,21-4-14 15,-1-4-4-15,-3 8-6 16,-2-6-2-16,-5 4-2 15,2 6 0-15,9 1-2 16,0-1-2-16,7 3 0 16,4-1-2-16,5 0-1 15,5 1 0-15,5-2 3 0,2-2 1 16,4-3 3-16,1-4 0 16,4-6-4-16,3-2-7 15,7-8-18-15,-1-3-10 16,4-8-18-16,0-4-5 15,1-3 9-15,-5-4 9 16,3-4 22-16,-2-1 12 16,0 3 11-16,0 1 1 15,-12 10 1-15,-4 7 1 0,-10 10-10 16,0 4-1-16,-8 10 4 16,-5-1 1-16,-6 7 12 15,-4 2 3-15,4 2-2 16,5 3 0-16,3-2 0 15,6 0-1-15,-2-2-2 16,0-3-2-16,7 0-2 16,-4-3-1-16,4-3-14 15,1 0-27-15,1-4-82 16,6-4-57-16,5-4 104 16</inkml:trace>
  <inkml:trace contextRef="#ctx0" brushRef="#br0" timeOffset="79591.133">30423 9276 954 0,'0'0'517'0,"-2"2"-108"16,-4 7-195-16,-1 5-41 0,-6 4-51 15,-1 1-15-15,-2 9-25 16,-3-3-6-16,3 1-19 15,-3 0-10-15,3-1-20 16,2-2-9-16,4-4-8 16,-1 0-3-16,4-7-2 15,0-2 0-15,4-4-1 16,1-5 4-16,5-3 0 16,4-5-1-16,6-7-7 15,6-5-10-15,6-6-25 16,8-4-15-16,2-3-28 15,5 3-3-15,-3 2 16 16,-4 4 16-16,-6 10 27 16,-10 3 8-16,-2 10-1 15,2 7 0-15,-4 3 9 16,-1 3 7-16,-7 1 19 0,-1 2 9 16,-3 4 11-16,-1 2 2 15,0 1-5-15,-2-1-6 16,-1 1-16-16,-1 1-4 15,-6 1-2-15,-5 1 2 16,-4 0-17-16,-5-3-44 16,3-6 35-16</inkml:trace>
  <inkml:trace contextRef="#ctx0" brushRef="#br0" timeOffset="81041.384">31173 9129 314 0,'6'-11'239'0,"1"0"54"0,-3 1-22 16,-3 3-40-16,2 0-14 15,-2 3-34-15,1 0-24 16,-1 3-38-16,-1 1-18 15,0 0-40-15,0 0-18 16,0 0-18-16,0 0-2 16,0 0 6-16,0 10 4 15,-2 15-4-15,-8 32-2 0,-3-14-7 16,-4 2-2-16,-4 2-5 16,-2 2-1-16,-7-6-5 15,9 0-1-15,-2-6 0 16,5-3-2-16,11-2 0 15,-11-5 0-15,7-5 0 16,5-2-1-16,-3-14 1 16,7 0 4-16,7-6 10 15,0-8-3-15,-1-7-3 16,5-6-8-16,-1-10-18 16,3 0-4-16,2-1-23 15,0-2-14-15,-8 2-19 16,-1 2-11-16,-5 7 8 15,-10 4 10-15,3 9 18 16,-9 4 10-16,-3 9 9 16,2 4 5-16,-9 2 11 15,1 3 6-15,0 1 6 0,-3 0 1 16,8 3-1-16,0-2-2 16,8 0 1-16,4 2 1 15,3-1 7-15,2 1 6 16,3 2 4-16,0-2 2 15,4 4 7-15,1-1 2 0,3-2 5 16,2 4-1-16,1-6-2 16,4-1-5-16,2-6-4 15,3-2 3-15,4-8-1 16,0-4 1-16,8-8 11 16,-7-7-27-16,7-5-94 15,4-4-361-15,3 3 299 16</inkml:trace>
  <inkml:trace contextRef="#ctx0" brushRef="#br0" timeOffset="81509.019">31414 9276 1144 0,'0'0'523'16,"-5"3"-248"-16,1 3-60 15,-7 3-90-15,-5 4-28 16,-4 1-22-16,-1 0-6 16,-1 6-17-16,0-3-8 15,5 2-16-15,0 1-7 16,6-1-8-16,4 1-5 0,2 3-3 16,4-2 1-1,3-5-2-15,4 2 1 16,3-5 3-16,2-2-1 0,4-5 1 15,-2-3 3-15,6-8 5 16,4-1 1-16,2-10-1 16,3-1-2-16,1-5-6 15,-6-2-2-15,-3-1 0 16,-3 2 0-16,-13-6-2 16,4 1 0-16,-8-1-4 15,-3 1 0-15,1 7-6 16,-2 8-1-16,-5 2-6 15,-2 3-1-15,-7 6 1 16,-4 2 2-16,2 8 3 16,1 2-8-16,1-1-41 15,4 0-41-15,7 3-80 16,4 1-44-16,11 7-127 16,1-2 218-16</inkml:trace>
  <inkml:trace contextRef="#ctx0" brushRef="#br0" timeOffset="82357.475">31806 9233 1201 0,'0'-1'503'0,"1"3"-291"16,-1 3-34-16,-1-5-52 15,0 0-9-15,-8 14-11 16,-26 38-13-16,14-29-20 16,-1 4-9-16,0-2-22 15,4 1-10-15,0-3-16 16,3 2-4-16,4-3-5 15,0-2 0-15,3-5-3 16,2-2 0-16,1-2 0 16,2-3 0-16,3-2 1 0,0-3 2 15,4-4 8-15,-4 0 3 16,0 0-1-16,0-1-3 16,5-10-11-16,11-9-5 15,30-33-18-15,-23 24-10 16,8 2-16-16,3-4-3 15,3 2 11-15,-3 2 8 16,-7 6 13-16,-6 6 7 0,-3 12 2 16,-5 1 0-16,-9 9 11 15,6 9 9-15,-11-2 22 16,-2 9 10-16,2-1 6 16,-8-5-11-16,1 5-11 15,7 1-4-15,-11-1-12 16,4-2 2-16,3 0-4 15,-6-3-2-15,7-1-3 16,-2-3 0-16,1-3-4 16,0-1 1-16,2-4 2 15,3-2 5-15,0 0 12 16,0-3 0-16,0 0-4 16,0 0-6-16,9-16-9 15,29-32-4-15,-18 18-12 16,1-3-12-16,6-1-19 0,-7 1-3 15,9 8 8-15,0 4 11 16,-6 16 14-16,2 3 2 16,-12 8 0-16,-3 1 1 15,-4 5 4-15,-3-2 7 16,-2 4 9-16,-1 3 6 16,-3-4 5-16,3 9-1 15,-1-2-5-15,-3-1-4 0,-1 0-2 16,-5-2-2-16,-2 1-1 15,-5 1 1-15,-2-1 3 16,-4 1 5-16,-5-6-25 16,5 0-55-16,10-4 46 15</inkml:trace>
  <inkml:trace contextRef="#ctx0" brushRef="#br0" timeOffset="84421.17">32322 9330 305 0,'6'-4'221'16,"1"-2"42"-16,0-2-35 15,-1 5-21-15,-3-6-6 16,4 6-11-16,-1-2-4 0,-2 2-12 16,-2-1-6-16,-2 1-23 15,-1 3-12-15,0 0-42 16,-1 0-24-16,1 0-35 16,0 0-13-16,-5 10-8 15,0 13 1-15,-40 31-1 16,27-27 0-16,0 0-4 15,2-1-1-15,8-1-1 16,0-4 0-16,2-2-1 16,2-3 0-16,0-5 0 15,2-1 0-15,3-6 4 16,-1-3 8-16,1-2 11 16,0 0 1-16,0 0-6 15,0 0-9-15,18-19-16 16,32-31-12-16,-25 22-22 0,5 2-12 15,4-3-6-15,2 1 9 16,1-1 22-16,0 1 11 16,-8 4 9-16,0 7 2 15,-8 6 1-15,-8 5 3 16,-6 6-2-16,-7 4 4 16,-1 12 10-16,-4 0 2 15,-3 8 8-15,-1 0 1 16,-1-1-9-16,3 3 0 15,4-3-6-15,3-2-1 0,3 0-4 16,-2-2-1-16,6 1-1 16,0-3 0-16,-2-2 0 15,7-1 0-15,-1-4 2 16,4-1 0-16,2-4 4 16,-1-3 1-16,9-6 0 15,3-4-1-15,4-6-2 16,0-3-3-16,-2-5 0 15,0-1-2-15,-7-7-3 16,-11 3-2-16,0-7-2 16,-1-2 2-16,-6 4 1 15,7 1 2-15,-12 18-6 16,-4 5-4-16,-6 10-3 16,-3 6 1-16,-4 5 8 15,-2 2 4-15,-5 6 7 16,-2 1 0-16,6-2 2 0,1 6 2 15,6-2-2-15,2 0 0 16,2 3-3-16,1-2-2 16,6-2-1-16,2 3 0 15,6-4 0-15,2-2 1 16,3 0-1-16,0-5 1 0,4-3 0 16,0-5 1-16,6-9 0 15,4-4-7-15,7-7-16 16,2-4-7-16,-2-5-11 15,-2-3 6-15,-6-6 14 16,-5-4 5-16,5-4 11 16,3 1 1-16,4 4-2 15,0 8-2-15,-7 11-7 16,-7 5-2-16,0 11-3 16,-3 3 1-16,-3 6 5 15,-4 6 6-15,-4-1 6 16,-2 1 5-16,-1 5 2 15,0-6 0-15,-2 4-1 16,-7 0-1-16,-4 0-1 16,-2-1 2-16,-7 1-1 15,1-2 1-15,-8 2 1 0,-2-1 0 16,3-4-2-16,5 1-1 16,8-5 3-16,-2-3-1 15,5-2 3-15,1-4 2 16,4-1-1-16,4 0 0 15,-3-1-3-15,5 1-1 16,1 0-7-16,-1 0-2 16,1 0-5-16,0-1-3 0,0 1-1 15,0 0 0-15,0 0 3 16,6 1 3-16,0 0 3 16,0-1 0-16,1 1 1 15,2-1-1-15,10 0 1 16,28 1-1-16,-16-2 2 15,0-2-1-15,-7-3 1 16,1-2 1-16,-4-4 1 16,0 0-1-16,2-3 0 15,2-1 0-15,-1-1 1 16,5-1 0-16,1-4 0 16,2-2 0-16,-8 1-4 15,-6 2 0-15,-1 8-4 16,-1 6-2-16,-1 4 1 0,4 3-1 15,-12 2 1-15,-6 3 0 16,-1 1-1-16,-3 0 1 16,5 0 1-16,-1 4 1 15,0 2 3-15,-3-1 4 16,2 4 4-16,-1-1 2 16,1 0 3-16,1 3 0 15,-8 4 3-15,2-4 0 0,-6 0 1 16,1 0 4-16,-1 0 1 15,-11-1 2-15,-3 1-2 16,-11 0 1-16,-8-5-1 16,9-2 3-16,3-4 4 15,5-2-1-15,6-6-2 16,-1-5-6-16,1-2-10 16,8-2-10-16,3 4-29 15,3 1 10-15,7 1-179 16,6 5 143-16</inkml:trace>
</inkml:ink>
</file>

<file path=ppt/ink/ink3.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6-16T15:37:46.295"/>
    </inkml:context>
    <inkml:brush xml:id="br0">
      <inkml:brushProperty name="width" value="0.05292" units="cm"/>
      <inkml:brushProperty name="height" value="0.05292" units="cm"/>
      <inkml:brushProperty name="color" value="#0070C0"/>
    </inkml:brush>
    <inkml:context xml:id="ctx1">
      <inkml:inkSource xml:id="inkSrc9">
        <inkml:traceFormat>
          <inkml:channel name="X" type="integer" max="12372"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06-16T15:38:03.274"/>
    </inkml:context>
  </inkml:definitions>
  <inkml:trace contextRef="#ctx0" brushRef="#br0">23179 8699 277 0,'-1'0'130'16,"0"0"-33"-16,0 0-53 16,0 0 6-16,-1 0 24 15,1 0 6-15,0-1 22 16,0 0 7-16,0 0-6 15,0-1-5-15,0 1-16 16,0 0-11-16,0 0-21 16,0 0-11-16,0 0-21 15,1 0-10-15,0 0 6 16,0-3 12-16,2-2 44 0,0 2 18 16,-1-1 21-16,0 2-1 15,0-3-20-15,-1 1-10 16,-1-1-15-16,-1 0-8 15,-2-1-12-15,-4 2-3 16,-11-3-8-16,-27-28-2 16,28 27-8-16,-2-2-4 15,-3 1-8-15,-2 2-2 0,-5 1-3 16,-2 3-2 0,1 5-4-16,-2 1-3 0,-4 8 0 15,-1 3 1-15,-4 8 3 16,-2 4 3-16,-3 9-1 15,2 4-1-15,3 4-1 16,5 0 0-16,7-3 0 16,2 4 0-16,5-3 0 15,0 4-2-15,8 3 0 16,2 0 1-16,6 8 1 16,1 3 0-16,11 5 0 15,3-5 1-15,10-4 1 16,5-4 0-16,7-8 1 15,5 1 0-15,5-9 0 16,5-1 0-16,4-7 1 16,-3-3-1-16,0-6 0 15,-2-3 0-15,-1-12 0 0,1-6 1 16,3-11 2-16,3-5 1 16,6-8 2-16,6-2 2 15,-2-5 1-15,-9-4 2 16,-3 1 8-16,-11-4 10 0,2-1 13 15,0-3 4-15,-4-6 8 16,-3-1-1-16,-7-2 0 16,-1 3 5-16,-12-1 3 15,-2 3-3-15,-10-5-4 16,-6-1-9-16,-13-8-19 16,-7-3-6-16,-14 6-12 15,-7 4-6-15,-3 19-7 16,4 11-6-16,-9 15-3 15,-4 7 0-15,-11 11 1 16,-11 6-1-16,-5 13 3 16,10 8 1-16,-1 13 2 15,2 7 1-15,10 6 1 16,-8 1 1-16,9-7 1 16,9-5 0-16,13-8 7 15,12-5-25-15,15-7-86 0,4-2-61 16,12-6-212-1,9-3 232-15</inkml:trace>
  <inkml:trace contextRef="#ctx0" brushRef="#br0" timeOffset="9614.828">24651 9541 303 0,'0'-1'205'15,"0"0"-1"-15,0 0-59 16,3-2-12-16,0 1 0 0,2 0-1 15,-1 0-6-15,-4 1-1 16,0 0-18-16,0 0-8 16,0-1-16-16,0 1-7 15,0 0-16-15,0 0-8 16,2 0-19-16,-2 0-7 16,0 1-8-16,0 0-2 0,0 0-2 15,-1 17-4-15,-8 39-4 16,3-26-3-16,-1 5 0 15,-4-5-1-15,4 0 0 16,0 1 1-16,3-6 0 16,3 2-1-16,-3-6 1 15,0-3 0-15,1-3 2 16,-2-3 1-16,3-2 2 16,1-3 2-16,-3-6-13 15,4 0-36-15,0-7-163 16,0 5-247-16,0 0 284 15</inkml:trace>
  <inkml:trace contextRef="#ctx0" brushRef="#br0" timeOffset="10263.374">24864 9639 747 0,'-1'-2'415'16,"-2"1"-103"-16,2 0-90 16,0 0-40-16,0 0-61 15,-1 0-27-15,1 0-37 16,0 0-12-16,0-1-22 15,0 2-6-15,0 0-7 16,0 0 1-16,-3 3-1 16,-5 9 0-16,-28 33-4 15,26-27-2-15,0 2-1 16,1-1-1-16,0-2 0 16,1 2-1-16,6-3 1 15,0-2-1-15,2-1 1 16,2-2-1-16,2-1 0 15,0-2 1-15,4 0 0 16,2-4 0-16,1-4 1 16,6 1 0-16,5-5 1 0,0-2 0 15,1-6 1-15,0-2 0 16,-2 0 1-16,-2-6-1 16,-1 0 3-16,-2 2-2 15,2-5 1-15,-7 0 0 16,-3 1 2-16,-3 0 1 15,-8 3 0-15,0 3 0 16,-7 2-3-16,1-1-2 0,0 4-3 16,-1 4-1-16,1 2-3 15,-2 4-3-15,-2 3-2 16,3 5-2-16,-1 2 1 16,0 3 2-16,2 1 1 15,2 0 1-15,0 5 3 16,3-2 20-16,3-1-96 15,2 2-67-15,4-7-187 16,3 1 177-16</inkml:trace>
  <inkml:trace contextRef="#ctx0" brushRef="#br0" timeOffset="10779.49">25212 9610 962 0,'0'-5'459'16,"-1"3"-187"-16,-1 0-45 15,1 2-84-15,0 0-32 16,0 0-29-16,0 0-6 16,-6 12-12-16,-7 6-7 0,-32 31-17 15,27-27-7-15,2-2-6 16,-4-1-2-16,6 0-7 15,2 2-3-15,1 2-5 16,1-7-3-16,4 1-1 16,3-1-2-16,4-3 0 15,3 4 0-15,5-4 0 16,0-2 0-16,6-5 1 16,3-1 1-16,-1-7 1 15,5-3 0-15,-2-9 0 16,-2-3 0-16,6-7-3 15,0-2 0-15,4 0-1 16,-5-1 0-16,-9-1 1 16,-2 3 1-16,-8 2 1 15,-2-2 0-15,-2 7-1 0,-2-1-2 16,-4 6-3 0,-5 2-5-16,-2 7-1 0,1 1 0 15,-2 3 1-15,6 0 2 16,-2 3-1-16,-8-3-10 15,8 1-42-15,-3 0-26 16,3 0-97-16,1 3-61 16,-3-2 152-16</inkml:trace>
  <inkml:trace contextRef="#ctx0" brushRef="#br0" timeOffset="11247.598">25460 9529 1046 0,'-2'-1'492'0,"-2"0"-200"15,2 1-41-15,1 0-80 16,0 0-40-16,0 0-52 16,0 0-19-16,0 0-18 0,-5 3-5 15,-2 6-10-15,-3 5-4 16,-24 29-7-16,27-27-3 16,4 0-4-16,0 0-1 15,5-4-2-15,3-2 0 16,2-2 2-16,1-1 0 0,4-6 3 15,1-1 1-15,2-11-1 16,2-5 0-16,2-4-2 16,2-3-3-16,-3 0-1 15,1 1 0-15,-6 1-1 16,-6 5 1-16,-6 4-2 16,-4 0-3-16,-8 7-9 15,-3 2-22-15,-7 3-74 16,0 1-53-16,1 6 93 15</inkml:trace>
  <inkml:trace contextRef="#ctx0" brushRef="#br0" timeOffset="12763.55">25238 8472 601 0,'-3'-35'291'0,"3"27"-93"15,4 3-36-15,-2 3-39 16,-4 1-10-16,2 1-16 16,0 0-9-16,0 0-23 15,0 0-7-15,0 0-6 16,-1 0-1-16,0 0 3 15,-3 15 0-15,-13 32-18 16,9-26-6-16,2 5-13 16,0 0-3-16,4 4-5 15,-7-3-1-15,3-1-2 16,1-2 0-16,2-4 2 16,-2 0-1-16,3-4 3 0,1-6 2 15,-1-3 3-15,4-3 8 16,-4-5-31-16,3-2-35 15,-2 2-132-15,0 0-304 16,1-21 320-16</inkml:trace>
  <inkml:trace contextRef="#ctx0" brushRef="#br0" timeOffset="13429.278">25403 8446 580 0,'-1'-1'336'16,"0"0"-76"-16,0 0-96 16,0-1-35-16,0 1-45 0,-1 0-9 15,1 0 5-15,1 0 6 16,0 0-6-16,5 0-7 16,16-1-13-16,29 1-7 15,-26 3-9-15,0-1-4 16,-3 0-12-16,-7-1-9 0,-2 3-10 15,-4 2-2 1,-4-1 3-16,-3 4 5 16,-5 0 14-16,-5 3 5 0,-5 0-1 15,-4 3-5-15,-2 2-15 16,-3 0-4-16,-1 6-4 16,1-2-1-16,0 3-2 15,1-3 1-15,1-1-1 16,2 3 1-16,4-6 0 15,1 1 0-15,6-6 1 16,-1-1 0-16,5-1-1 16,2-3-1-16,-1-1-1 15,3-2 0-15,4 1 0 16,-4-4 1-16,0 0 1 16,5 1 1-16,14 4-1 15,27 2-1-15,-25-7 2 16,1-3-1-16,-3-1 0 0,1 2 0 15,-8-7 0-15,-2 6-1 16,-1 1 0-16,-3-5 0 16,3 7-8-16,0 0-31 15,-6-6-95-15,2 3-70 16,3-5 115-16</inkml:trace>
  <inkml:trace contextRef="#ctx0" brushRef="#br0" timeOffset="14045.804">25935 8368 1009 0,'-3'-3'502'16,"-1"3"-179"-16,-4-1-150 15,-1 2-35-15,-3 5-65 16,-1 0-17-16,-1 3-13 0,-3 0-5 16,-1-1-9-16,-2-1-6 15,-2 1-9-15,2 1-1 16,-2-1-5-16,4 4-2 15,-1-3-2-15,3-1-2 16,3 0 0-16,4-1-1 16,1-2-1-16,1 0-2 15,7 1-2-15,2 0 0 16,5-2 0-16,5 4 1 0,-2-3 2 16,1 3 1-16,5 2-1 15,-3-3 0-15,3 3 0 16,1 0 1-16,-2 0 0 15,-3 0 0-15,-3 1 1 16,-3-1-1-16,-6 3 1 16,0-1 0-16,-5 2 1 15,-4 1 0-15,-5 0 1 16,-7-3 0-16,-2 0 0 16,3-1 1-16,2-4 0 15,0 0 2-15,4-5-1 16,-4-2 1-16,-3-1-2 15,4-1 0-15,-3 1-2 16,3-2 0-16,4 2 0 16,-2-2-19-16,3-5-100 15,5 0 84-15</inkml:trace>
  <inkml:trace contextRef="#ctx0" brushRef="#br0" timeOffset="16361.394">26032 8268 321 0,'37'-10'251'0,"-32"7"56"16,0 2-34-16,-2 0-52 15,-3 1-17-15,0-1-38 16,0 1-18-16,0-1-33 16,0 0-8-16,0 1-16 0,0 0-7 15,0 0-22-15,0 0-14 16,-1 0-23-16,0 0-9 16,0 0-5-16,-2 2-4 15,-3 10-1-15,-1 1-2 16,-27 27-1-16,27-32 0 15,6 2-2-15,-2-2 1 16,5 1 0-16,1-3 1 0,1-1 0 16,2-1 1-16,4-2 1 15,-2 0 0-15,2-4 1 16,4-1 0-16,1-5 2 16,-1-4-2-16,2 3-1 15,-1-4-1-15,-7 2-1 16,5 3 0-16,-6-2 3 15,-5 1 1-15,-2 0 2 16,0-1 0-16,-5-1-1 16,1 0-1-16,-7 3-3 15,-4-3-2-15,3 3 0 16,2 4-2-16,-2 2-1 16,2-1-1-16,-4 6 18 15,-8-1-21-15,5 4-513 16,-2 4 394-16</inkml:trace>
  <inkml:trace contextRef="#ctx1" brushRef="#br0">31685 16099 0,'0'0'16,"0"0"0,0 0-16,38-188 15,17 12 1,-3 23-16</inkml:trace>
  <inkml:trace contextRef="#ctx0" brushRef="#br0" timeOffset="23708.656">29319 8068 903 0,'0'-1'401'0,"0"0"-197"16,0 0-34-16,0 0-63 15,0 0-21-15,0 0-34 16,0-1-11-16,0 1-14 15,0 0-2-15,0 0 15 16,0 0 7-16,0 0 10 16,0 0 2-16,0 0-17 15,0 0-8-15,0 0-12 16,0-1-4-16,-1 2-1 16,0 0-2-16,0 4-5 15,-4 12-2-15,-7 30-4 16,8-24-2-16,1 1 0 15,-2 3-1-15,0 1 1 0,1-2-1 16,0-3 1-16,0-4 0 16,-1-6 2-16,2-1 1 15,1-4 3-15,0-3 3 16,2-3 1-16,0-4-24 16,0 2-126-16,0 0-119 15,2-10 151-15</inkml:trace>
  <inkml:trace contextRef="#ctx0" brushRef="#br0" timeOffset="24725.959">29681 8068 557 0,'-1'-1'306'0,"0"0"-65"16,0 0-62-16,0 0-9 16,1 0-20-16,0 0-12 15,0-1-20-15,0 1-14 0,0 0-33 16,0 0-11-16,0 0-12 16,-1 0 0-16,0 0 15 15,0 0-1-15,-14 3-9 16,-5 2-6-16,-26 12-17 15,27-11-6-15,3 2-9 16,2-1-2-16,2-2-4 16,5 0-2-16,1 0-2 15,0-1 0-15,0-1-3 16,2-1 0-16,-4-1-2 16,9 2 0-16,4-1-2 15,-6 2 0-15,1-3 2 16,0 0-1-16,-1 0 1 15,-1 0 0-15,2 0 1 16,0 0 0-16,0 4-1 16,0 0 1-16,0-1 0 15,0 3 0-15,-1 0 0 0,1 1 0 16,0 1 0-16,-1-1 0 16,-1 2 0-16,-2-2 0 15,1-3 0-15,1-1 0 16,0 1 1-16,1-4 2 15,0 0 0-15,0 0-1 16,0 0-2-16,1 0-1 16,0 0 0-16,0-2 0 0,10 0 1 15,-5 0-1-15,4-1 0 16,-5 1-2-16,2-1 0 16,-1 1 1-16,1 1-1 15,-2 0-1-15,3 1 2 16,2 2-1-16,1 1 1 15,31 17 1-15,-32-12-1 16,-1 2 0-16,-7-2 0 16,-1 5 0-16,0 1 0 15,-3 1 1-15,-3 0 0 16,-2 0 1-16,-1 2 0 16,-2-1 2-16,-2-4-2 15,0 4 1-15,0-7 2 16,0-4 0-16,1-2 3 15,-4-3 1-15,3 0 2 0,1 0-1 16,-1-3 2-16,0 0-1 16,1-5 0-16,-1-2 0 15,4 2-3-15,4-2-3 16,-2-4-4-16,5 3-1 16,4 1-50-16,0 2-42 15,7 2-136-15,3 3-135 16,-1 1 229-16</inkml:trace>
  <inkml:trace contextRef="#ctx0" brushRef="#br0" timeOffset="25542.32">29888 8124 528 0,'31'-11'367'16,"-30"7"-12"-16,-2 1-88 15,1 1-30-15,0 1-53 16,0 0-24-16,0 0-49 16,-1 0-21-16,0 1-34 15,0 0-13-15,-6 1-8 16,-11 6-3-16,-31 17-6 16,26-10-4-16,1 2-6 15,3 3-3-15,1 1-7 16,2-1 0-16,4 1-3 15,0 1 0-15,3-3-1 16,2 2 0-16,7-1-1 16,1-3 0-16,6-2 1 15,2 2 0-15,2 0-1 0,3-4 1 16,0-2 0-16,4-4 1 16,3-6 0-16,2 0 0 15,7-4 2-15,1-5-1 16,5-1 1-16,-4-10 0 15,-4-3-2-15,-5-1 1 16,-10-3-1-16,2 1 0 16,-7 2 4-16,-2 0 1 0,-4-1 0 15,-1 3 1-15,-10 2-4 16,4 4-4-16,-7 4-2 16,-3 3-3-16,0 4 1 15,-3 1-2-15,-3 5-1 16,0 2 0-16,-1 2-1 15,4 2 1-15,3-2-9 16,5 4-21-16,5-3-84 16,-1 1-60-16,5 2-182 15,1-4 219-15</inkml:trace>
  <inkml:trace contextRef="#ctx0" brushRef="#br0" timeOffset="25976.532">30360 7998 1083 0,'-6'0'540'15,"-4"0"-184"-15,-3 2-165 16,-1 4-36-16,-4 2-67 16,2 2-20-16,-1 1-37 15,3 0-11-15,3 0-8 16,1 1-3-16,5 0-3 16,1 1-1-16,4-1-1 15,4 0 0-15,2-4 1 16,3-1 1-16,3-5 2 15,2 0 0-15,2-2 1 16,-2-4 2-16,0-6 2 16,-2-3 0-16,-1-3 1 15,-3 0-1-15,-5-2-1 16,-2 0 0-16,-5-1-3 16,-2 2-2-16,0 2-18 0,-4 6-19 15,-2 1-77-15,-1 8-128 16,1 9 153-16</inkml:trace>
</inkml:ink>
</file>

<file path=ppt/ink/ink4.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9-01T01:33:35.798"/>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context xml:id="ctx1">
      <inkml:inkSource xml:id="inkSrc56">
        <inkml:traceFormat>
          <inkml:channel name="X" type="integer" max="12372"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09-01T01:36:46.141"/>
    </inkml:context>
  </inkml:definitions>
  <inkml:trace contextRef="#ctx0" brushRef="#br0">22822 7380 332 0,'3'-7'183'0,"-1"0"13"16,2 0-23-16,0 2-31 16,-2 1 2-16,-2-2-40 15,2 3-6-15,-2 2-8 16,0 0-6-16,0 0-14 16,0 0-6-16,0 0-7 15,0-1-4-15,0 1-14 16,0 0-7-16,0 1-10 15,0 0-4-15,0 0-6 16,0 0-1-16,0 0-3 16,3 10-1-16,-1 2-2 0,6 26 0 15,-8-24-1-15,0 2 0 16,0-5 0-16,-2 2-1 16,2 1 1-16,3 1-1 15,-4 1 1-15,1-1 1 16,-4 3 1-16,-1-4 1 15,4 0 1-15,-4-1-1 0,5 0-1 16,2 1-1-16,-3-1-1 16,1 1-1-16,-2 0 1 15,-2-2-1-15,-1 3 1 16,4-2 0-16,0 1 0 16,1 0-1-16,4 3 0 15,-3-2-1-15,-1-1 0 16,3 5-1-16,0-2 1 15,0 2 0-15,5 1-1 16,-9-6 1-16,0 1 0 16,1 2-1-16,-2-1 0 15,1 2 0-15,-2 0 1 16,1 0-1-16,0-4 1 16,2 4 0-16,2-2-1 15,2 1 0-15,-2 1 0 16,0 0 0-16,-1-3 0 15,2 0 0-15,1 3 0 16,-3-4 0-16,-1 3 0 0,-1 1 0 16,-3 1 0-16,2 2 0 15,3-1 0-15,-1-1-1 16,0 1 1-16,0 0 0 16,0 0 0-16,0 2 1 15,-2-1-2-15,0-2 2 16,2 4-2-16,0-3 1 15,1 0 0-15,-1-3 0 0,-2-1 0 16,-2 0 0-16,1 1 0 16,3 1-1-16,-1 0 1 15,0 0 0-15,-3 3-1 16,-1-2 0-16,-3 0 1 16,5 2 0-16,0-1 0 15,-1 3 0-15,4 1-1 16,-8-2 1-16,7 3 0 15,-2-3 0-15,3 0-1 16,1 2 0-16,1-1 0 16,-1-1 0-16,-6-3 0 15,-1-2 0-15,4 1 0 16,1 0 0-16,3 1 0 16,2-2 0-16,-7-1 0 0,5 2 0 15,-2 1 1-15,-3 0-1 16,3 1 0-16,-7 0 1 15,4 1-1-15,0 0 0 16,-2 2 1-16,3-1-1 16,0-1 0-16,2 0 1 15,6 2-1-15,-6 0 0 16,0 0 0-16,-2-1 0 16,-3-4 0-16,5 2 0 15,1-1 0-15,2 2 0 0,2 0 0 16,-5-6 1-16,-2 1-1 15,-1 1 1-15,-1-1-1 16,5 4 1-16,-1 0 0 16,-2-2-1-16,3 2 1 15,-4 0 0-15,2-1 0 16,2 3 1-16,-1-2 0 16,-3 1 0-16,0-1 0 15,3 3 0-15,-3 1 0 16,-1-5 0-16,5 5 0 15,-1-2-1-15,0-2 0 16,4 2 1-16,-6-1-1 16,0-3 1-16,-2 1 0 15,2 1 0-15,2-4 0 16,-4 3 1-16,2 0-1 0,-2-2 1 16,2 0 0-16,1 0-1 15,-2-1 1-15,1 1-1 16,-1 1 1-16,2 2 0 15,-3-1 0-15,3 1 0 16,-5-2 0-16,2-2 1 0,4 4 1 16,-3-3-1-16,3-1 0 15,-6 1 0-15,5-2-1 16,0 0 1-16,1 0 0 16,0-4 0-16,0-2 0 15,0 2-1-15,0-2 0 16,-2 3 0-16,0 0 0 15,2-1 1-15,1 1-1 16,-2-3 1-16,1 3 0 16,-2-2-1-16,2-2 0 15,5 3 0-15,-5-3 0 16,3-2-1-16,-4 0 1 16,2 1-1-16,2-1 1 15,2 1-1-15,-1 0 1 16,-2-1 0-16,4 0-1 15,-6 0 1-15,4 0-1 0,2 1 0 16,-1-2 4-16,3 1 3 16,0-2 8-16,-1 0 3 15,-1 0 2-15,5 1-3 16,1-1-5-16,1-1-3 16,7-2-3-16,-4-1-1 15,4 0-1-15,2 0 1 16,-2-2-2-16,2 0 0 0,1-2-2 15,-2 0 1-15,2 1-1 16,0-2 0-16,-3 2 0 16,2 0-2-16,-2 1 0 15,2 2 1-15,1 1-1 16,-2-1 1-16,2 0 1 16,-4-2-1-16,-2-1 3 15,3 1 0-15,-7 0 0 16,1 1 1-16,1 0-2 15,-7-1 0-15,1 1-1 16,2-1-1-16,1 2 0 16,3 0 0-16,1 2 0 15,-1-2 1-15,0 1 0 16,3 0 0-16,-1-1 0 16,2 1 1-16,1-1-1 0,-4-1 0 15,5 1 0-15,0-1 0 16,1 1-1-16,3 0 1 15,-1 0-1-15,3 0 0 16,2 0 0-16,2 0 0 16,-1 0 1-16,-6 0 1 15,0-1-1-15,2-2 1 16,1 1 0-16,6-1-1 16,2-2 1-16,0 1-1 15,-1-1 0-15,1 0-1 0,1 4-1 16,2-1 1-16,3 0-1 15,2 2 0-15,-7 0 0 16,0 0 0-16,-4 2 0 16,-4-1 0-16,4 1 0 15,-5-2 0-15,5 1 0 16,-1 0 0-16,-2-1 0 16,4 0 0-16,1 2 0 15,-1-1-1-15,5 1 1 16,2 0-1-16,-6 0 0 15,5 1 0-15,-6 0 0 16,-5 0 0-16,4 0 0 16,-9-1 1-16,4 2 0 15,1-4-1-15,0 2 1 16,3-1 0-16,-3 0 0 16,0 0 1-16,2 0-2 0,0-1 0 15,3 0 0-15,1 1 0 16,3 3 0-16,-6-1 0 15,-4-1 1-15,2 1 0 16,-5 0-1-16,5 0 0 16,3-1 1-16,0-1-1 0,-1-1 1 15,3 0 0-15,1 0 0 16,0-2 0-16,3 0-1 16,1 1 1-16,2 0-1 15,1 1 0-15,-2 0 0 16,-7-1 0-16,-2-2 0 15,2 1 1-15,2 0 0 16,7 1 0-16,-4 1-1 16,-3-1 0-16,1 0 1 15,1-2-1-15,4 3 0 16,1 0 0-16,-3 0 0 16,1 2 0-16,-6-2 0 15,-2 0 1-15,1-2-1 16,0 2 0-16,0 0 1 15,3 0 0-15,-1 0 0 16,2 0 0-16,2 0-1 0,-2 0 0 16,5 0 0-16,2-1 0 15,-6 1 0-15,-2-1 1 16,-7 1-1-16,-3 0 0 16,4 0 0-16,0 1 1 15,4 0-1-15,-1 2 0 0,-4-1 0 16,0 0 1-16,1 0-1 15,2 0 0-15,4 1 1 16,0 0-1-16,2 0 0 16,-7 0 0-16,-1 0 0 15,-2-1 1-15,-4-2-1 16,6 1 0-16,0-1 0 16,2 0 0-16,2 0 1 15,-2 0 0-15,-1-2 0 16,-2 2-1-16,1 1 0 15,3 2 0-15,-1 0 0 16,1 1 0-16,-2-2 0 16,0 0 0-16,-7-1 0 15,-1 0 0-15,0-1 0 16,1-1 0-16,6 0 0 0,-1 1 1 16,3 1-1-1,-3-1 1-15,-1-1 0 0,-1 0-1 16,2-1 1-16,-1 0-1 15,6 0 0-15,0 0 1 16,1 1-1-16,-1 0 0 16,-6 0 0-16,-5-1 0 15,-3 0 0-15,0-1 0 16,3 0 1-16,2 1-1 16,2-1 0-16,2 1 1 15,-3-2-1-15,-2 3 1 0,-2-1 0 16,1 1-1-16,1 0 0 15,3 1 0-15,-4-1 0 16,1-2 0-16,-1 2 0 16,1 0 0-16,1 0 0 15,-4 0 0-15,1 1 0 16,-6 0 0-16,-1 0 1 16,5 0-1-16,-9-1 0 15,5 0 0-15,1 1 0 16,-3 0 0-16,3 0 0 15,-4 1 0-15,-1-1 0 16,1 0 1-16,1 0 0 16,1 0-1-16,2 0 1 15,-1 1-1-15,0-1 1 0,-1 0-1 16,0-1 0-16,1-1 1 16,-3 0 0-16,0-1-1 15,-4 1 2-15,-2 0-1 16,-2 0 1-16,0 1 1 15,-2 0 0-15,-3 1 1 16,0 0-1-16,0 0 0 16,0 0-1-16,0 0 0 0,0 0-2 15,0 0 0-15,0 0-2 16,0 0 0-16,0 0 0 16,0 0-2-16,0 0-30 15,0 0-52-15,0 0 56 16</inkml:trace>
  <inkml:trace contextRef="#ctx0" brushRef="#br0" timeOffset="12659.768">23395 8092 175 0,'-1'-1'129'0,"-1"0"18"16,1 0-25-16,0 0-23 15,0 0 1-15,0 0 3 16,0 0 1-16,0-1-2 15,0 1-9-15,0 0-18 16,0 0-12-16,1 0-25 16,0 0-8-16,0 0-1 15,0 0 5-15,0 0 7 16,0 0 5-16,0 1 6 16,0 0 1-16,0 0 1 15,0 0-2-15,0 0-10 16,0 0-8-16,5 0-8 0,-1 0-3 15,2 0-5-15,-2 0 0 16,2 0-1-16,-1 0-2 16,2 0 0-16,-3 0-2 15,2 1 1-15,-2-1 1 16,2 0 5-16,0 0 4 16,1 0-1-16,3 1 0 0,-1-1-7 15,2 0-2 1,29 0-2-16,-27-1-2 0,-1 1-2 15,3-1 0-15,1 1-4 16,-1 0 0-16,1 0-2 16,-4 2 0-16,3-2 1 15,-3 2-1-15,-6-2 1 16,3 1-1-16,0-1 0 16,0 0 1-16,6 0-1 15,0 0 2-15,-7 0-1 16,1 1 1-16,-6-1 2 15,2 0 0-15,4-1-1 16,-3 0 1-16,-2 1-3 16,2 0 0-16,-1 0-1 15,2 0-1-15,6 0 0 16,0 2 1-16,0-2-1 0,-1 0 1 16,0 0-1-16,-2 0 1 15,2 0 0-15,2 0-1 16,-1-2 0-16,1 2 0 15,1-2 0-15,-2 2 0 16,0 0 0-16,0 0 0 16,-1 0-1-16,-1-1 1 15,1 1 0-15,-1 0 0 0,3-1 1 16,0 1-1-16,2 0 0 16,-1 0 0-16,-1 0-1 15,0 0 0-15,-1 0 1 16,0 0-1-16,1 0 1 15,1 0 0-15,-3-3 1 16,1 0-1-16,1 2 0 16,-2-1 0-16,0 0 0 15,2 1 0-15,-3-1 0 16,3 1 0-16,3 1-1 16,-4-2 1-16,-1-1-1 15,-2 2 1-15,1 0-1 16,-1 1 0-16,2 0 1 15,1 0-1-15,-2-1 1 16,1 1 0-16,1 0 0 0,-1-2 0 16,2 1 0-16,-1-1 0 15,3 1-1-15,-2-1 1 16,-3 0-1-16,1 0 1 16,-1-2 1-16,-1 2 1 15,3 2 0-15,-1 0 5 16,1 0 8-16,-2 0 3 15,1 0 1-15,-1-3-3 16,1 3-7-16,-1-2-3 0,1 2-2 16,-1-2 1-16,-5-1-3 15,5 3 0-15,-5 1-1 16,3 0 0-16,1 2 0 16,-5-2 0-16,1-1 0 15,-10-1 0-15,4 1-1 16,0-2 2-16,0 1 1 15,0 0-1-15,0 1 1 16,0 0-1-16,1-1 0 16,-1 0-2-16,0 0 0 15,0 0-1-15,0 0 0 16,4 1-1-16,2 0 0 16,-6 0 0-16,9 1 0 15,-9-1 1-15,0 0 0 16,0 0-1-16,0 0 20 0,0 0-21 15,0 0-165-15,1 0 130 16</inkml:trace>
  <inkml:trace contextRef="#ctx0" brushRef="#br0" timeOffset="14800.214">24655 8001 181 0,'-1'0'122'0,"1"0"17"16,0 0-8-16,0 0-4 16,0 0 1-16,0 0-10 15,0 0-6-15,0 0-16 16,5 1-11-16,2 0-11 16,-1-1-3-16,1 2-5 15,-7-2-4-15,2 0-9 16,4 1-6-16,5 1-13 15,-4-1-5-15,4 1-2 16,27 9-1-16,-33-8 2 16,5 2 0-16,0-1-3 15,0 2-2-15,1 0-6 16,1-1-2-16,-2 1 0 0,0 2-1 16,1-2-2-16,3 3 0 15,-3-1-4-15,1 1 0 16,-1-1-3-16,1 1 0 15,0-1-1-15,0-1 0 16,-2 1 0-16,-1 1-1 16,1-2 0-16,0 4-1 15,1 0-1-15,1 0 0 16,-2 0 0-16,2 0 0 0,0 2 1 16,-1-2-1-16,4 2 0 15,1 1 1-15,-2-2-1 16,1 1 1-16,2-1 0 15,-2-2 0-15,-3 1 0 16,-1-1-1-16,-2-2 0 16,-6 4 0-16,8-1 0 15,-3 0-1-15,1 2 1 16,2-1-1-16,-4 2 1 16,1-2 0-16,2-3-1 15,3 2 1-15,0-2 0 16,1 0 0-16,-4-3 0 15,1 2 0-15,-1-1 0 16,3 0 0-16,0 0 0 0,-1 1 0 16,1-2 0-16,-3 1-1 15,-1 3 1-15,1-4 0 16,-2 3-1-16,1 0 1 16,1-2-1-16,-2 3 1 15,0-1-1-15,2-1 1 16,-1-1 0-16,2 0 0 15,-2 1 0-15,1-1 0 0,-3 1-1 16,2 1 1-16,1 0-1 16,-1 1 0-16,-1 0 1 15,3-1-1-15,-1 1 1 16,0 0-1-16,1 0 1 16,1 0-1-16,-5-2 1 15,-2 0 0-15,2-2 0 16,-4 2 0-16,4 1 0 15,2 2 0-15,1-2-1 16,0 1 1-16,-3-1-1 16,-3-4 1-16,-1 3-1 15,2-3 1-15,0-1 0 16,0 4 0-16,0-3-1 16,-4 1 1-16,-3-2-1 15,6 0 1-15,-5 1 0 16,2-2 0-16,4 3 0 0,-3 1-1 15,-4-6 0-15,5 4 2 16,4-1-1-16,-7-1 0 16,7 2 1-16,-7-3 0 15,-1-1 0-15,-1-3 0 16,2 2 2-16,0 0 0 16,0 0-1-16,0 0-1 0,0 0-1 15,0 0-1-15,0 0 0 16,0 0 0-16,0 0 0 15,0 0 1-15,0 0-20 16,0 0-78-16,9 0 68 16</inkml:trace>
  <inkml:trace contextRef="#ctx0" brushRef="#br0" timeOffset="24246.844">25675 8904 284 0,'-2'-2'189'16,"1"1"23"-16,1 0-37 16,0 0-28-16,0 0-4 15,0 0-13-15,0 0-11 16,0 0-19-16,0 0-11 0,4-1-21 16,8-2-8-16,-1 2-15 15,18-3-7-15,-24 5-12 16,-3 2-4-16,0-2-5 15,-2 0 0-15,0 0-2 16,0 0-1-16,0 0 0 16,0 0 2-16,0 0 4 15,3 0 5-15,6 1 2 16,1 0-1-16,3 0-4 16,28 3-3-16,-29-5-2 15,0 1-1-15,0-4-1 16,2 2-2-16,-1 0-1 15,0-2 0-15,4 4-2 16,0-1 1-16,5-1 0 16,1 2 0-16,3 0-1 15,5-3-1-15,-1 2-1 16,-2-3-3-16,-1 1-2 16,0 3-1-16,-3 0-1 0,1 0 1 15,1 0 0-15,-2-3 0 16,5-1 0-16,0 4-1 15,1-3 1-15,-2 0-1 16,2 0 1-16,0-2 0 16,-2 2-1-16,3 3 0 0,-2-3 0 15,0 2 0-15,-3 4 0 16,-2-4 0-16,0 2 0 16,-2 3-1-16,-4-7 1 15,0 4 0-15,-4-1 0 16,2-4 0-16,0 3-1 15,1-1 1-15,3-2 0 16,0 1 0-16,2-3 0 16,-1 3 1-16,-3-1-1 15,2-3 0-15,-2 5 0 16,-1-5 0-16,-1 2 0 16,0 3-1-16,-3-2 1 15,-1 3-1-15,-3 2 0 16,0 1 1-16,-2 2-1 15,0-3 0-15,0 1 0 16,-3-1 0-16,2 0 0 0,-1 3 1 16,-3-4-1-16,1 0 0 15,-3 0 0-15,0 0 0 16,0 0 0-16,0 0 0 16,0 0 0-16,0 0 0 15,0 0 0-15,0 0 0 16,0 0 0-16,0 0 0 15,0 0 0-15,0 0 1 0,0 1-1 16,1 1 1-16,3 6-1 16,2-3 1-16,-1-3-1 15,-2 7 1-15,1-5-1 16,1 4 0-16,3 3 0 16,30 25 0-16,-33-26 1 15,9 2-1-15,-7-2 1 16,0-1 1-16,5 1-1 15,-7-2 1-15,6 1 0 16,1 3 0-16,-3-2 0 16,-2 0 0-16,6 1 0 15,-7-4 1-15,4 2 0 16,3 1 0-16,-1-1 0 16,0 3-1-16,-1-3 1 15,0 0-1-15,-1 1 0 16,2 1 0-16,1 1-1 0,-2 0 1 15,3 0-2-15,-2 0 1 16,0 2 0-16,2-2 0 16,-4 0 0-16,4 0-1 15,-2-1 1-15,1 1 0 16,1 1 0-16,0-1 0 0,2-1 0 16,0-1 0-16,-2 1-1 15,4 1 0-15,-3-2 0 16,3 4 0-16,-5-5 1 15,2 1 0-15,-3 3 0 16,0-5 0-16,6 4 0 16,-7-3-1-16,2 2 0 15,-1 0 0-15,-1-1 0 16,2 2 1-16,4-2-1 16,-2 1 0-16,2 2 0 15,1 0 1-15,-1 1-1 16,4 0 0-16,-2 2 1 15,0-1-1-15,-1-1 0 16,-2 2 1-16,3-1 0 16,-5-1 0-16,4 2-1 15,-1-2 0-15,0 1 0 16,1 0 0-16,1 1 0 0,-2-2 0 16,-1 1 1-16,-3 1-1 15,0 0 0-15,-2-4 0 16,-1 0 1-16,-1-2-1 15,-5-4 1-15,3 1 0 16,-3-2 0-16,-1-2 1 31,-2-2 0-31,2 1 1 0,-3-2 0 0,0 0 0 0,0 0-2 16,0 0 16-16,0 0-84 16,0 0-43-16,0 0 70 15</inkml:trace>
  <inkml:trace contextRef="#ctx0" brushRef="#br1" timeOffset="40926.976">23123 7686 314 0,'0'-1'189'16,"0"0"-10"-16,0 0-11 15,0 0-21-15,0-1-9 0,0 1-4 16,0 0-2-16,0 0-6 16,0 1-4-16,0-1-15 15,0 1-11-15,0-1-21 16,0 0-12-16,0 1-24 16,0 0-9-16,0 0-17 15,0 0-6-15,0 0-7 16,0 0 0-16,0 1 0 15,2 14 2-15,0 31 0 16,-6-26 0-16,1 1 0 16,3-1-2-16,0-2 1 15,-2 0 0-15,2-3 0 16,-6-2 1-16,3-4-1 16,2-1 0-16,1-2 0 15,0-4-1-15,0 2 2 16,0-4 1-16,0 0-6 0,0 0-21 15,0-2-71-15,0 1-61 16,3-7-213-16,5-7 232 16</inkml:trace>
  <inkml:trace contextRef="#ctx0" brushRef="#br1" timeOffset="41576.015">23304 7721 598 0,'0'-1'348'16,"0"0"-68"-16,0 0-84 15,0 0-32-15,0-1-54 16,0 1-21-16,0 0-37 16,0 0-15-16,-1 0-17 15,0 0-6-15,0 1-2 16,-1 0 0-16,-1 5-1 16,-6 9-1-16,-18 26-2 0,20-28-1 15,5 2-2-15,2 0 0 16,-2-2-1-1,0 0-1-15,2 1 0 0,0-1 0 16,1 0 0-16,1-1 0 16,-1-4 1-16,5 0-1 15,-4-1 3-15,-1-1 0 0,4-2 7 16,2-2 7 0,3-1 14-16,3-3 1 0,-3-5-4 15,0-3-5-15,3-4-15 16,1-1-3-16,-2-4-2 15,1 0-2-15,-2 0 1 16,-5-5 0-16,-2 6 0 16,-2 0-1-16,-3 7 1 15,-2 2-1-15,-5 1-1 16,0 4-3-16,0 2 0 16,0 2-3-16,2 3 0 15,-2 1 1-15,-1 4-1 16,-3-2 1-16,6 3-1 15,4 1-1-15,1-2-1 16,2 2-11-16,3-1-67 16,-4-4-47-16,5 3-172 0,3-3 184 15</inkml:trace>
  <inkml:trace contextRef="#ctx0" brushRef="#br1" timeOffset="42157.35">23583 7707 778 0,'-1'-1'432'0,"1"1"-110"0,0 0-99 15,0 0-43-15,0-1-64 16,-1 1-28-16,0 0-36 15,0 0-13-15,0 0-17 16,-1 0-3-16,1 0-1 16,-7 7 0-16,-2 6-1 15,-26 29 0-15,28-27-3 16,2-2-1-16,1 3-4 16,2-3-2-16,1-1-3 15,0 1 0-15,2-3-2 16,4 1 1-16,-1 1-1 15,-1-2 0-15,3 0 0 0,-3-4 0 16,3 0 0-16,1-3 1 16,1 0 2-16,2-2 1 15,1-4 4-15,3 0 0 16,2-6 0-16,1 0-3 16,2-3-2-16,-2-5-1 15,-2-2 0-15,-4-2-1 0,2 5 1 16,-1-1 0-16,-7 1 2 15,1 2 0-15,-9-3 2 16,0 3 1-16,-4-1 1 16,2 1 1-16,-3 0 2 15,-1 3-1-15,0 3-3 16,-2 2-3-16,1 2-4 16,0 2-2-16,1 2-4 15,2 0-1-15,-1 3-1 16,0 0 6-16,1 5-95 15,3 1-86-15,1-1 116 16</inkml:trace>
  <inkml:trace contextRef="#ctx0" brushRef="#br1" timeOffset="44066.63">23790 7315 362 0,'0'-1'234'0,"0"-2"-27"16,0 2-36-16,0 0-15 15,0 0-19-15,0 0-6 16,0 0-15-16,0 0-7 0,0 0-18 16,0 0-10-16,0 0-22 15,0-1-10-15,0 1-22 16,-1 0-7-16,0 0-10 16,0 0-3-16,0 0 0 15,0 1-1-15,-1 0-1 16,1 0 0-16,0 0-2 15,-3 4 0-15,-2 5-2 16,3-2 0-16,1 0 1 16,0-1-1-16,1-3 1 15,0 2 0-15,1 0 1 16,1 2 0-16,1-3 2 16,0-1 1-16,1-1 1 15,3 2 2-15,4 0 2 16,-3-2 0-16,1 0 0 15,-3-2-1-15,-2-1 1 0,-1 0 1 16,-2 0 8-16,0 0 6 16,0 0 2-16,0 0-1 15,0 0-8-15,1-2-4 16,2-5-5-16,-1-3 0 16,-2 7-2-16,0-3-3 15,-1 3-1-15,0 0-3 16,0 2-1-16,0 1 0 0,-1 0-1 15,-5-3-1-15,4 1-2 16,1 2 0-16,-2 0-18 16,-2 1-62-16,4 0 59 15</inkml:trace>
  <inkml:trace contextRef="#ctx0" brushRef="#br1" timeOffset="46901.823">24091 7700 494 0,'28'1'271'0,"-26"-3"-47"15,1 1-39-15,-2-2-55 16,-1 3-12-16,0-1-22 16,0-1-7-16,0 1-10 15,0 0-6-15,0 0-8 16,0 0-2-16,0 0-8 15,0 0-6-15,0 0-12 16,0 0-5-16,0 0-10 16,0 0-5-16,-1-1-7 15,0 1-4-15,0 0-3 0,0 0-1 16,0 0 0-16,-9 0 0 16,-2 0 0-16,-29 1-1 15,26 4-1-15,0 2 0 16,-1 1 0-16,1 1-1 15,2 1 1-15,0 1 0 16,2 0-1-16,2 0 1 16,3 0-1-16,2 0 0 15,1 0 0-15,2-1 0 16,1-2-1-16,1 1 0 16,3 0 1-16,1-2 1 0,2 0 0 15,1 0 0-15,2-6 1 16,2 0 2-16,1-3 0 15,3-5 1-15,1 1-2 16,0-4 0-16,1-2-1 16,-1-4-1-16,2 1 1 15,-6-1-1-15,-3 3 0 16,2 2 0-16,-8 2-1 16,3 5 0-16,-4 3-3 15,-2 1-3-15,-3 2-3 16,1-1 1-16,0 0 2 15,0 0 4-15,-6 14 3 16,-12 32 0-16,6-26 0 16,1 0 0-16,3 2 0 15,-3 0 0-15,4 6 0 0,0 0 0 16,2 0 0-16,-2-3 0 16,0-6 0-16,2 0 0 15,-3-6 1-15,0 3 0 16,0-5 0-16,2-3 1 15,-2-1 1-15,1-2 1 16,0-5 0-16,-2-2 1 16,-2-4-1-16,1-1 1 15,0-2-2-15,1 0 0 0,3 1-1 16,2-3-1-16,2 4 0 16,0-2-1-16,3 3 0 15,-1 1 0-15,2-1-1 16,5 5 0-16,0-5 0 15,7 1 1-15,1-2 0 16,0 1 0-16,7-2 2 16,2 3 2-16,5 0 1 15,2-3 0-15,-3 4-1 16,-3-2 0-16,-2 6-3 16,-8-1-1-16,1 4 0 15,-5-2 0-15,-5 0-2 16,0 2 3-16,-5 0-50 15,0 2-63-15,-3-3 73 0</inkml:trace>
  <inkml:trace contextRef="#ctx0" brushRef="#br1" timeOffset="48972.583">24550 7837 246 0,'0'0'202'0,"2"1"51"16,-3-3-42-16,1 2-58 15,0 0-14-15,0 0-28 16,0 0-9-16,0 0-13 16,0 0-7-16,0 0-5 0,0 0-2 15,0 0-5-15,0 0-1 16,0 0-5-16,7 2-2 16,0 0-1-16,1-1-4 15,4 1-10-15,29 0-5 16,-24-11-16-16,4-4-7 15,-1-7-8-15,0 1-3 16,-3-5-3-16,0-1 1 0,1-1-2 16,-4-1 1-16,0 5-1 15,-1 2 1-15,-4 2-1 16,-1 2 1-16,-5 2-1 16,-3 1 1-16,0 1 1 15,-3 2 0-15,1 1 1 16,-1 2 1-16,0 6 1 15,1-3 0-15,-6 4-4 16,2-1-1-16,-5 1-3 16,0 5 0-16,4 3-1 15,-6 0 1-15,6 1-1 16,-3 1 1-16,1 2 0 16,3 3 1-16,0 1 0 15,0 4 0-15,-1 3 0 16,2 2 0-16,3 4-1 15,1 1 1-15,0-1-1 16,3-2 0-16,0-3 0 0,2 0 0 16,-1-5 0-16,-1-2 0 15,-2-7-7-15,-2-2-27 16,-1-3-98-16,-1-3 89 16</inkml:trace>
  <inkml:trace contextRef="#ctx0" brushRef="#br1" timeOffset="53225.378">25529 9042 284 0,'0'-2'171'16,"0"2"-22"-16,0 0-48 15,0 0-12-15,3 0-9 0,2 0-3 16,-5-1-2-16,1 1-6 16,0-1-10-16,-1 1-1 15,0 0-3-15,0 0 0 16,0 0-4-16,0 0-2 15,0 0 1-15,0 0 1 16,0 0 2-16,0 0-2 16,0 0-8-16,1 0-4 0,-1 0-10 15,0 0-3-15,0 0-9 16,0 0-5-16,0 0-5 16,0 0-2-16,-1 0-1 15,0 0 0-15,0 0-1 16,-4 2-1-16,-6 4 0 15,0-4 1-15,-26 35-2 16,27-28 0-16,0 0 0 16,3 0-1-16,1 0 0 15,2 1 1-15,-1 0 0 16,3-1 0-16,2 2 1 16,0 1 0-16,2-2 1 15,3 3-1-15,1-2 2 16,2-2 1-16,4 3 2 0,0-6 2 15,5 0 4-15,0-2 0 16,4-1 2-16,0 0-2 16,-2-4 0-16,3-1 1 15,-4-4 0-15,2 1-1 16,-6-3 0-16,2 1-1 16,-6-3-1-16,-1-1-1 15,-1-1-1-15,-7-2 2 16,3 1 10-16,-3-1 5 0,3 2 7 15,-1 0 3-15,-8-2-4 16,5 2-2-16,-5 0-4 16,0 1-1-16,4 6-3 15,-4-4 2-15,-4 1 1 16,-1 2 0-16,-2-4-2 16,-2 4-1-16,0 1-1 15,2 0-2-15,-1-1-3 16,1 3-3-16,2 0-6 15,0 3 0-15,-1 1-5 16,-1 1-1-16,-1 3-2 16,0 0-2-16,0 6 0 15,-1 0 8-15,2 2-103 16,0 1-93-16,6-1 122 16</inkml:trace>
  <inkml:trace contextRef="#ctx0" brushRef="#br1" timeOffset="55023.225">25809 9013 231 0,'0'-1'199'0,"0"0"28"15,0 0-43-15,0 0-13 16,0 0-22-16,0 0-9 16,0-1-11-16,0 1-4 15,0 0-18-15,0 0-12 16,0 0-20-16,0 0-7 15,0 0-9-15,0 0-5 16,0 0-13-16,0 0-10 0,0-1-14 16,0 1-7-16,0 1-5 15,0 0-1-15,0 0-3 16,0 0 2-16,-1 0-3 16,0 1 1-16,0 4-1 15,0 0 0-15,0 1 1 16,0-3 0-16,1 0 0 15,0 0 0-15,0 1 0 16,0-2 0-16,1 0 1 16,0 2 1-16,-1-3 0 15,0 0 1-15,6 3 0 16,1-1 0-16,2 0 0 16,-2-2 0-16,0-1-1 15,-1 0 1-15,-1-1 0 16,-1-2 0-16,0 1 1 15,-3 1 1-15,0 0-1 0,2-4 2 16,2-4 0-16,-3 2 0 16,-1 1-2-16,-1 1-1 15,-1 1-2-15,0 3 0 16,0 0-2-16,-2 0-1 16,-5-5 0-16,-1 3-1 15,1 1-1-15,0 1 0 0,3 1-20 16,1 0-45-1,0 0 46-15</inkml:trace>
  <inkml:trace contextRef="#ctx0" brushRef="#br1" timeOffset="57938.443">25918 8623 475 0,'-1'0'234'0,"-1"-1"-89"16,1 1-27-16,1 0-35 15,0 0-11-15,0 0-1 16,0 0 0-16,0 0-11 15,0 0-5-15,0 0-13 16,0 0-6-16,0 0-4 16,0 0-1-16,1 0 1 15,2 1 1-15,0 1-2 16,1 3-1-16,3 1-4 0,-2 1 0 16,0-3 2-16,1 1 0 15,4-1 4-15,0-3 1 16,35 27 2-1,-23-28 1-15,-6-9-6 0,4 2-2 16,3-4-7-16,-4-3-4 16,1 1-3-16,1-4-1 15,-4 0-2-15,1-1-1 0,5 1-1 16,-4 1-1-16,-1-1 1 16,-1 1-1-16,-3-2-1 15,-1 2 0-15,-4-2 0 16,-2 3 1-16,-3 1 10 15,-1 0 6-15,-3 0 7 16,-2 1 2-16,-1 1-2 16,0 3-2-16,-2 5-7 15,1-2-4-15,-5 3-10 16,-2-2-5-16,-3 5-4 16,2 4-1-16,0 7 0 15,0 0 0-15,3 3 1 16,-2-2 0-16,-3 0 0 15,5 4 0-15,0-1 0 16,-4 2 1-16,8 2 0 16,-1 1 0-16,2 1 0 15,5-2 0-15,-2 0 0 0,-4 0 0 16,2-2 1-16,0-1-1 16,3 1 1-16,0-3 0 15,-2-2-1-15,1-2 1 16,-4-4-1-16,5-2 0 15,1-3-2-15,-1-1-13 16,0-1-56-16,0 0-53 16,0 0-345-16,1-7 315 0</inkml:trace>
  <inkml:trace contextRef="#ctx0" brushRef="#br1" timeOffset="59255.468">26460 8533 307 0,'-1'-1'246'0,"0"0"48"15,-1 0-53-15,1 0-74 16,0 0-22-16,0 0-26 15,0 0-13-15,0 1-23 16,0 0-10-16,0 0-18 16,0 0-11-16,0 0-13 15,0 0-2-15,-1 0-3 16,1 0 3-16,1 0 6 16,0 0 1-16,0 0 4 15,0 0-2-15,12 1-4 0,6 0-4 16,27-1-10-16,-27-2-2 15,-3-1-2-15,0 0 0 16,-2 0-3-16,4 0-1 16,-3-1-3-16,0 1 0 15,-2 1 0-15,0 0-1 16,0-3 0-16,-3 1-2 0,1 0-1 16,-3 1-1-16,-2 1-2 15,-4 1 0-15,3 2-1 16,-4-1-1-16,0 0 0 15,0 0-2-15,0 0 0 16,-1 0 1-16,0 0 1 16,0 0 1-16,0 0 1 15,0 0 0-15,0 0 1 16,0 0-1-16,0 0 1 16,-1 0 0-16,1 0-1 15,0 0 1-15,0 0 0 16,-4 0 0-16,4-1-1 15,-6 0 1-15,3 0-1 16,1 0 0-16,-3-1 0 16,5 1 0-16,-1 0-1 0,-2-2 1 15,-2 0 0-15,4 2 0 16,-1 0-1-16,2 0 0 16,0 0 0-16,-1 0 0 15,1-1-1-15,0 1 0 16,0 0 0-16,0 0-2 15,-1 0 0-15,1 0 1 16,0 1 2-16,0 0 2 16,1 0 1-16,0 0 0 0,0 0-1 15,13 7-1-15,-1-3 0 16,31 29 0-16,-33-32 2 16,-1-1 0-16,-3-1 1 15,2-2 2-15,-3 0 2 16,0-1 0-16,-1 3 0 15,-3-1-1-15,-1-2-1 16,0 4-1-16,-1-1-1 16,0 0-1-16,0 1-1 15,0 0-1-15,0 0-2 16,0 0-1-16,0 0 0 16,-6 2 0-16,-8 5 0 15,-25 15 1-15,29-16 0 16,3 3 0-16,-1 0 1 15,2-2-1-15,2 0 1 0,0-1-1 16,5 0 1-16,-7 0-1 16,-3-3 0-16,7 2 0 15,-6 0 0-15,7-3-1 16,5 1-1-16,-4-3 0 16,1 0-30-16,0 0-30 15,0-1-128-15,0 0-116 0,2 0 190 16</inkml:trace>
  <inkml:trace contextRef="#ctx0" brushRef="#br1" timeOffset="60239.159">27039 8445 359 0,'0'-1'235'0,"0"0"17"16,1-1-30-16,1 0-25 0,-2 1-9 15,0 0-18-15,0 0-16 16,2-4-31-16,-2 3-15 16,0 1-24-16,0 0-13 15,0 0-21-15,0 0-9 16,0 0-13-16,-1 0-4 15,-8-6-6-15,-16-1-2 16,-28 1-4-16,28 10-1 16,3 2-3-16,3-1-1 0,5-1-3 15,3-1 0-15,3 4-2 16,2-2-1-16,1 0-1 16,1 1 0-16,3-2-3 15,0 0 0-15,1-3-1 16,0 0 1-16,0 0 1 15,0 0 2-15,16 2 0 16,30 32 1-16,-24-28 0 16,1 3 1-16,-1-1-1 15,-1 0 0-15,-4 1 0 16,-5-3-1-16,-5 2 0 16,1-1 1-16,-8 0 0 15,0 1 2-15,-7 0 1 16,-4 1 0-16,-2 0 1 15,-7-2-1-15,2 1 1 16,-4-4 0-16,0 1 3 0,2-3 4 16,1 1 6-16,3-3 3 15,2 0-3-15,2-1-4 16,0-2-9-16,1 1 14 16,4 0-51-16,3 1 250 15,7 1-167-15</inkml:trace>
  <inkml:trace contextRef="#ctx0" brushRef="#br1" timeOffset="67872.828">28034 9967 312 0,'-1'0'217'0,"0"0"17"16,0 0-42-16,0 0-63 16,0 0-16-16,0-1-18 15,1 1 1-15,0-1 3 16,-1 1-2-16,1 0-11 15,0 0-7-15,0 0-16 16,0-1-7-16,0-1-11 16,0 1-5-16,0 0-9 15,0 0-4-15,0 1-6 16,0 0-4-16,0 0-5 0,3 0-1 16,4 0-2-16,1 0 0 15,8 1-1-15,29 5 0 16,-27-4-1-16,0-2 0 15,-3 2-1-15,4-1-2 16,-4 0 0-16,1 2-1 16,-2-2-1-16,-7-1 1 15,-1 0-2-15,-3 1 1 16,-1-1-1-16,-2 0-5 16,0 0-83-16,0 0-68 0,0-1-369 15,0 0 337-15</inkml:trace>
  <inkml:trace contextRef="#ctx0" brushRef="#br1" timeOffset="68415.888">28518 9893 669 0,'0'-2'323'0,"0"0"-110"16,0 1-31-16,0 0-49 15,0 0-22-15,0 0-44 16,0 0-22-16,0 0-25 15,0-1-5-15,0 1 4 16,0 1 1-16,0 0-1 16,3 12-2-16,-2 9-7 15,-7 28-1-15,-1-26-3 16,-5-1-2-16,1 0-1 16,3 0 0-16,-2-4-1 0,6-5 0 15,-4-4-1 1,1-1-7-16,4-5-29 0,-1-2-23 15,0-6-79-15,3 4-66 16,0 0 129-16</inkml:trace>
  <inkml:trace contextRef="#ctx0" brushRef="#br1" timeOffset="69279.461">28955 9860 870 0,'1'-3'465'16,"-3"0"-127"-16,1 2-157 15,0 0-44-15,0 1-65 16,0 0-17-16,0 0-17 16,0 0-5-16,0 0-4 15,-10 0-2-15,-5 1-7 16,-27 3-3-16,24-3-9 0,1 1-1 16,3-2-4-16,2 3-1 15,-1 0-2-15,3 0 0 16,1 1 0-16,2-1-1 15,2 1 0-15,0 0 0 16,0 2 0-16,-1 1 0 16,2 0 0-16,1 2 0 15,1-2 0-15,2 0 0 16,0 1 0-16,-3-2 0 0,3 0 0 16,-1-1 1-16,-1-2 0 15,2 1 0-15,0-1 0 16,0-3 0-16,0 0 0 15,-1 0 0-15,1 0-1 16,0 0 0-16,0 0-2 16,32-3-39 46,1 1 41-62,-19 3 0 16,-8-1 0-16,5 1 0 15,8 2 1-15,-6 2 0 16,3 0 0-16,-4 3 0 16,-2 0 1-16,-3 1 1 15,-1 4 0-15,-4 0 0 0,-1 0 0 16,-2 3 0-16,-3 2 0 16,-3-1 1-16,0 1 0 15,-3-3-1-15,0-2 2 16,0-1 1-16,0 1 1 15,-1-5 4-15,0-3 0 16,-1-2 1-16,-2-2 0 0,-1-2 0 16,2-1-1-16,-3-6-1 15,0-1-3-15,3 0-1 16,-3-2-2-16,6 2-2 16,1-5-1-16,3 5-3 15,0 2-1-15,1 2-33 16,3 2-25-16,1 3-120 15,5 3-110-15,-3-3 185 16</inkml:trace>
  <inkml:trace contextRef="#ctx0" brushRef="#br1" timeOffset="69820.08">29212 9823 617 0,'-4'-2'425'16,"-1"1"15"-16,0 0-246 15,4 1-48-15,0-1-77 16,0 1-14-16,0 0-16 16,-1 0-6-16,-6 3-3 15,-4 3 0-15,3-2 3 16,-26 26-2-16,35-23-7 16,0 0-5-16,0-1-10 15,4-1-2-15,-4-2-4 16,3 0-1-16,-3-3 2 15,0 0 1-15,0 0 1 16,7 1 1-16,5 1 1 16,-3-2 0-16,26-5 2 15,-27 0-2-15,-5-2 0 16,1 1-1-16,-4-3 0 0,-1 0-1 16,-3-1-2-16,-2 1 0 15,-2 4-3-15,0-2-1 16,-3 5-2-16,2 2-1 15,0 0-1-15,-2 1 1 16,5 0 2-16,1 2-24 16,-2-3-68-16,5 0-62 15,-4 0 86-15</inkml:trace>
  <inkml:trace contextRef="#ctx0" brushRef="#br1" timeOffset="71943.003">27993 9028 288 0,'35'-14'184'0,"-25"12"-2"16,-6-1-17-16,3-2-29 16,-5 2-18-16,-1-1-20 15,3 3-4-15,-4-1-12 16,0 1-1-16,0 0-8 16,0 0-3-16,0 0 0 15,0 0 0-15,0 0 3 16,0 0-1-16,0 0-9 15,0 0-7-15,0 0-9 16,0-1-4-16,0 1-3 16,0 0-2-16,0 1-7 15,0 0-7-15,-1 0-10 16,0 0-3-16,0 0-5 16,-6 2 0-16,-14 4-2 0,-35 9-1 15,28-9 0-15,1-1-1 16,2 1 0-16,2-4 0 15,4 2-1-15,3 0 0 16,4-2 0-16,2 2-1 16,3 0 0-16,4 0-1 15,3-2-3-15,0 0-1 16,0-2 0-16,0 0 0 0,0 0 3 16,0 0 1-16,13 7 1 15,4 8-1-15,29 30 1 16,-28-29 0-16,0 3 0 15,-3 0 1-15,-3 0 0 16,-1 0 0-16,-3 0 0 16,-4-5 0-16,-2-2 0 15,-3-1 1-15,-5-6 2 16,-3 1 1-16,-7-2 1 16,3 0 0-16,-7 0 0 15,-3-3 1-15,2-2-1 16,-2-3 1-16,2-3-2 15,1-1 0-15,3 0-3 16,2 3-1-16,6 3 13 16,1 2-19-16,8 1-129 15,0-3 102-15</inkml:trace>
  <inkml:trace contextRef="#ctx0" brushRef="#br1" timeOffset="86677.221">24285 7763 92 0,'0'0'58'0,"0"0"-4"16,0-2-14-16,-1 1-14 16,0 0 1-16,0 0 11 0,0 0 5 15,-1 0 11-15,1 0 8 16,0 0 13-16,0 0 7 15,1 0-3-15,-1 0-8 16,0-1-15-16,0 1-5 16,0 0 3-16,0 0 1 15,1 0-3-15,-1 0-6 16,0 0-16-16,-1 1-2 16,1 0 2-16,1 0 4 15,0 0 8-15,-1-1 4 0,0 0 1 16,0 0 2-16,0-1-4 15,0 2-4-15,0 0-11 16,0-1-6-16,0 1-5 16,-1 0-3-16,1 0-3 15,0 0 3-15,0-1 9 16,0 1 3-16,0 0 5 16,0 0-2-16,0 0-10 15,1 0-4-15,0 0-8 16,0 0-1-16,0 0-5 15,0 0-1-15,0 0 3 16,0 0 8-16,0 0 16 16,0 0 5-16,2 0 6 15,16 2-4-15,21 3-8 0,-23-5 0 16,2 0-1-16,-2 0 1 16,3 0 2-16,-4 0-4 15,-2 0-10-15,-2 3-5 16,-3-1-6-16,-1 1-1 15,0 0 1-15,-1-3 1 16,-1 0 0-16,1 0 0 0,-4-1 0 16,-2 1 0-1,0-1-1-15,0 0-1 0,0-1 1 16,0 1-1-16,0 0 2 16,0 0 1-16,0 0 3 15,0 1 2-15,0-1 0 16,0 0-1-16,0 0-4 15,0 0-2-15,0 0-1 16,0-1-1-16,-1 1 1 16,0 0-2-16,0 0-1 15,0 0 0-15,-1 0 0 16,1 0 1-16,-2-3 0 16,1 0-1-16,0 1 1 15,-4-1-1-15,4 0 1 16,0 1-1-16,-1-1 0 15,1 1 0-15,1 1-1 16,0 1 1-16,0 0-1 16,0 0 0-16,0 0-3 0,0 0-3 15,0 0-2-15,0 0 1 16,0-1 3-16,-1 2 3 16,2 0 0-16,0 0 1 15,0 0 0-15,5 4 0 16,5 1 0-16,3 2 1 15,25 13 2-15,-27-17 0 0,0-1 1 16,-3-1-1-16,-2 0-1 16,-1 0 0-16,-2 1-1 15,-1 1 2-15,-2-3-2 16,0 0 1-16,-1 0 0 16,0 0 1-16,0 0 1 15,0 0 1-15,-1 4-1 16,-3 3 0-16,2-3 0 15,0-1 0-15,-2 1-1 16,-2 0 1-16,0 0-1 16,2 0-1-16,0 0 0 15,-2-2-1-15,1 6 0 16,-1-3-1-16,1-1 0 16,4-1 0-16,-2 1-1 15,2-2 1-15,-1 6 0 16,1-2 0-16,0-4 0 0,-3 3-1 15,4-5-38-15,-2 4-48 16,1-1 57-16</inkml:trace>
  <inkml:trace contextRef="#ctx0" brushRef="#br1" timeOffset="92671.148">23421 8281 241 0,'0'0'145'0,"0"0"-4"16,0 0-13-16,0 0-25 15,0 0-4-15,0 0-8 16,0 0-3-16,0 0-6 16,0-2-6-16,0 1-16 15,0 0-6-15,0 0-1 16,0 1-1-16,0 0-6 16,0 0-3-16,0 0-10 15,0 0-2-15,0 0 1 0,0 0-1 16,0 0 4-16,0 0 1 15,0 0 5-15,0-1 2 16,0 1-4-16,0 0-4 16,0 0-15-16,0 0-6 15,0 0-9-15,-1 0-3 16,0 0-2-16,0 0 1 16,-5 2 0-16,-10 5 0 0,-28 17 1 15,28-13-1-15,-1 2 0 16,-1-1-1-1,4-2 1-15,2 0 0 0,0-2-1 16,7 2 0-16,-5-2 0 16,1 2-1-16,7-6-2 15,-1 0-2-15,3-1-1 16,0-3 0-16,0 0 1 16,0 0 1-16,0 0 1 15,2 1 3-15,9 4 0 16,4 2 2-16,29 6 1 15,-30-14 0-15,3-3 3 16,-5-4 0-16,3-1 1 16,-1-5 1-16,-1 2-2 15,1-1-1-15,-5-3 0 16,1 1 0-16,-4-1-2 0,-1 5 1 16,0 4 0-16,-4 5-1 15,-1 2-4-15,-1 0-4 16,-1 0-1-16,1 0 0 15,0 0 3-15,-4 11 2 16,-3 4 1-16,-15 28-1 0,13-23 1 16,2 0 0-1,-1 3 0-15,-1 0 0 16,-1 2 0-16,-2-2 0 0,0-3 0 16,3 2 0-16,-1 1 0 15,1 0 0-15,1 1 0 16,5 3 0-16,0-2 1 15,-3 1 0-15,0-3-1 16,-1-1 1-16,5 0-1 16,3-5 0-16,-4-6 0 15,4 1 0-15,-8-6 0 16,8 2 0-16,0-1 0 16,1-6-1-16,3-1 0 15,-9 0 0-15,5-1 1 16,0 0 3-16,0 0 0 15,0 0 1-15,0 0 0 16,8-4-1-16,12 2 1 16,26-40 0-16,-25 29 2 0,0 1 1 15,-3-1 1-15,-3 1 2 16,-3 2 8-16,-1-2 4 16,-5 2 10-16,0 1 9 15,-5 2 12-15,1 3 3 16,-2-1-3-16,-6 1-11 15,-1 1-19-15,-2 0-8 0,-8 1-9 16,2-1-1-16,-3 2-2 16,2 1-1-16,0 1 1 15,-1 0-2-15,2-1 1 16,-3-1 0-16,7 0-1 16,1 1 1-16,4 0-1 15,5-1 0-15,-3 0-1 16,4 2-3-16,0 0-9 15,0 0-12-15,0 0-96 16,0 0-78-16,0 0 120 16</inkml:trace>
  <inkml:trace contextRef="#ctx0" brushRef="#br1" timeOffset="93062.162">23666 8455 899 0,'1'-9'437'0,"-1"1"-157"16,4 3-42-16,-7 3-88 16,2 0-35-16,0 2-57 15,0 0-15-15,0 0-24 16,0 0-7-16,0 0-8 16,-2 6 0-16,-4 8 1 15,-13 27 0-15,14-27-1 16,0 1-1-16,4-2 0 15,0 1 0-15,2-4-1 16,-2 0 0-16,2-2-17 16,0-4-69-16,1-4 59 15</inkml:trace>
  <inkml:trace contextRef="#ctx0" brushRef="#br1" timeOffset="96225.388">26260 9143 219 0,'0'0'170'0,"0"0"3"0,0 0-55 16,0 0-11-16,0 0-21 15,0 0 1-15,0 0 2 16,0 0-6-16,0 0-12 15,0 0-3-15,0 0-7 16,0 0-5-16,0 0-4 16,0 0-9-16,0 0-7 15,0 0-1-15,0 0 7 16,0 0 7-16,0 0 10 16,0 0 0-16,0 0-10 15,0 0-9-15,0 0-19 16,-1-1-8-16,0 0-8 15,0 0-2-15,-3 0-3 16,-6 1 0-16,-4 0-1 0,-24 4 0 16,26 2-1-16,-1-1 1 15,2 2 0-15,-3-2 1 16,3 0 0-16,2 0 0 16,2 1 0-16,0-1-1 15,-1 0-2-15,2-3-1 16,8 3-2-16,-2 3-2 15,7 0 1-15,0 0 0 16,-7-4 4-16,9 1 1 16,-2 1 2-16,0-2 0 0,4-2 2 15,-1-1 0-15,0-2 1 16,-1-1 2-16,4-2 0 16,-1-3 0-16,2-7 0 15,3 1 0-15,-5-4-2 16,1 1 1-16,-3 4-1 15,-2-1 0-15,-1 5 1 16,-5 1 0-16,-2 4-3 16,-1 2-1-16,0 1-6 15,0 0-2-15,0 0 1 16,0 0 2-16,-5 7 3 16,-4 8 1-16,-18 30 0 0,23-23 0 15,-5 3 0 1,0 1 1-16,-3 1-1 0,-3 3 1 15,7-3 0-15,-4-1 0 16,5-3 0-16,-3-3 0 16,2 3 0-16,-3-1 0 15,2 1 0-15,0-2 1 16,-2-1-1-16,3-2 0 16,2 1 1-16,0-3-1 15,3-2 0-15,1-1 0 0,1-7 0 16,1 0 0-16,0-5 1 15,0 0 0-15,1-2 3 16,0 0 0-16,0 0 2 16,0 0-1-16,12-3-3 15,-2 1 1-15,32-14 2 16,-27 9 1-16,-2-2 2 16,1 1 2-16,0-1 2 15,-7 1 2-15,0-1 3 16,0-1 2-16,-5 0 8 15,7 0 3-15,-1-1 4 16,-7 0 1-16,4 3-7 16,-1-2-3-16,-4 1-2 15,0-1-1-15,-10-1 1 16,4 5-1-16,-3 0-7 16,-2-1-4-16,2 4-10 0,-6-2-1 15,0 3-1-15,0 3-2 16,0 6 2-16,-3-3 0 15,-4-1 1-15,1 5 0 16,1-7-1-16,4 4-1 16,11 3-3-16,0-5-1 15,5 4 11-15,4-3-35 0,2-2-97 16,7 2-101-16,-1 0 125 16</inkml:trace>
  <inkml:trace contextRef="#ctx0" brushRef="#br1" timeOffset="99679.946">27233 9482 438 0,'0'-1'210'0,"0"0"-73"0,0-1-15 15,0 1-13-15,0 0-1 16,0 0 7-16,0 0 0 16,0 0-8-16,0 0-6 15,0 0-19-15,0 0-6 16,0 0-11-16,0 0-9 16,0-1-19-16,0 1-9 15,-1 0-17-15,0 0-3 16,0 0-3-16,-8-1 0 0,-5-1 1 15,-28-4 0-15,31 8-1 16,-1-1 0-16,2 0-2 16,5 2-1-16,-7 0-2 15,3 3-2-15,3 0 0 16,-2 1 0-16,-1-1 0 16,4 2 0-16,2-1-1 15,0 0 0-15,4 0-3 16,-1 0 0-16,1 2 0 15,1-2 0-15,5 0 2 16,-1 0 1-16,2-3 3 16,3 0 2-16,4-3 3 15,-4-4 2-15,8-2 1 16,1-2 0-16,-8-3 0 16,6 1-1-16,-5-1-1 15,-4-2 0-15,0 0 1 0,-6 1-1 16,1 3 0-16,-3 3-2 15,-2 6-5-15,-3 0-5 16,3 0-4-16,0 0 0 16,0 0 4-16,-1 2 3 15,-6 12 2-15,-29 30-1 16,27-24 2-16,0 4-1 0,1 5 1 16,1 6-1-16,-6 2 1 15,2 1 0-15,3 0 0 16,-3-2 0-16,5-3 1 15,-1-3-1-15,-2-4 0 16,3-3 1-16,1-1-1 16,-4-1 0-16,1-6 1 15,1-2 0-15,0-4-1 16,5-1 1-16,3-3 0 16,1-2 0-16,1 0 1 15,-2-3 2-15,0 0 0 16,0-2 0-16,0 1 0 15,0 0-1-15,0 0-1 0,0 0-1 16,2 0 0-16,7-4-1 16,9-5 1-16,16-20 0 15,-19 21 1-15,-3-2-1 16,-4-1 1-16,0 1 1 16,2-3 0-16,-1 2 2 15,-5-1 3-15,6-1 3 16,-4 4 10-16,-3-2 5 15,-3 1 13-15,-3 1 1 16,-3 1-8-16,2 2-6 0,-4 0-14 16,1 2-5-16,-5-2-5 15,0 2-1-15,4 0 0 16,0 0-1-16,2 1 0 16,-3-1 0-16,1 3 0 15,-4-2 0-15,7 3 1 16,0-1-1-16,2-1 0 15,1-2 2-15,-1 0-62 16,4 1-46-16,4-1-183 16,6 4 175-16</inkml:trace>
  <inkml:trace contextRef="#ctx0" brushRef="#br1" timeOffset="120532.561">24753 8444 146 0,'0'-1'97'0,"0"-1"-4"15,5 0-6-15,2 0-3 0,-3 0-7 16,1 0-4-16,-1 0-10 16,-1 0-1-16,1 1 6 15,-1 0-3-15,-1 0-5 16,-2 0-4-16,0 0-5 15,1 0 1-15,-1 0 2 16,1 0 4-16,1 0 9 16,-2-1 6-16,2 1 12 15,-2 0 6-15,0 0 5 16,0 0 0-16,0 0-2 16,0 0-6-16,0 0-21 15,0 1-9-15,0 0-26 16,0 0-10-16,0 0-11 15,-1 0-5-15,0-1-3 16,0 0-2-16,0 1-1 16,-10 0 0-16,4 1 0 0,-6 3-1 15,-28 10 0-15,30-7 0 16,-3 2 0-16,5-1 0 16,2 3 0-16,1-4-1 15,3 1-1-15,-3-5-2 16,3 1-1-16,0 3-1 15,4-5 0-15,7 4 1 16,3-2 2-16,2-1 2 0,1-1 3 16,-1-1 1-16,-4-1 2 15,-1-2 2-15,4-1 1 16,-1-4 0-16,4 1 1 16,1-4-1-16,-8-3 0 15,4 4-1-15,-3-2 0 16,0 1-1-16,-6 3-1 15,-1 1 0-15,-2 6-3 16,-3-3-1-16,2 3-6 16,0 0 0-16,0 0 0 15,0 0 3-15,-6 6 2 16,-2 11 0-16,-28 26 0 16,24-25 0-16,-3 2 1 15,6 3 0-15,-3 3 0 16,0 0 0-16,4 4 0 15,-4 1 0-15,4 0 0 0,3 1-1 16,-3-4 1-16,-1-2 0 16,2-3 0-16,-4-3 0 15,5-3 0-15,4-2 0 16,-2-1 1-16,5-4-1 16,0-1 0-16,-1-2 0 15,2-4 0-15,-1 0 0 16,0-3 0-16,-1 0 2 0,1 0 4 15,0-1 0-15,0 0-1 16,5-1-2-16,4-2-1 16,5-4 0-16,29-23 0 15,-28 14 0-15,2-1 1 16,-3 3 1-16,-4 0 2 16,-1 3 2-16,-5-2 15 15,1 1 8-15,-6 0 17 16,-5 0 4-16,-4 1-4 15,-1 2-7-15,-1 1-17 16,-6 2-7-16,4 0-9 16,-4 1-2-16,0 0-3 15,4 2 0-15,-2 1-1 16,4 0 0-16,5 2-2 16,-6 0 1-16,7 0-2 15,2 1-1-15,-2-1-9 16,8 1 1-16,-2 0-47 0,0 0-54 15,8 0-325-15,20 0 290 16</inkml:trace>
  <inkml:trace contextRef="#ctx0" brushRef="#br1" timeOffset="121443.871">24955 8590 235 0,'-1'-1'164'0,"0"1"24"15,0 0-20-15,0 0-26 16,0 0-10-16,0 0-14 16,-1 0-6-16,1 0-4 15,0 0-4-15,0 0-11 16,0 0-5-16,0 0-14 15,0 0-6-15,0 0-11 16,0 0-8-16,0 0-17 16,0 0-6-16,-1 0-11 15,1 0 0-15,0 0 8 16,1 0 4-16,0 0 6 16,4 0 1-16,11 0-7 15,30 1-5-15,-32 0-6 16,-2 1-1-16,-5 0-6 15,-2 1 0-15,-2 0 5 0,-3 3 2 16,0-6 7-16,0 0 0 16,-2 2-4-16,-5 13-2 15,-36 27-6-15,27-27-2 16,2-2-4-16,1 4 1 16,1-6-1-16,1-2 1 15,4-5 1-15,0-1 0 0,4-1 3 16,2 2 1-16,2-3 6 15,0-2 3-15,0 0-1 16,0 0-2-16,0-1-9 16,0 1-3-16,0 0-2 15,0 0-1-15,0 0 0 16,0 1 0-16,11 0 5 16,4 1 2-16,30 1 5 15,-25-2 2-15,-3 0-2 16,-3 1-1-16,-3-1-5 15,-1 0 0-15,-5 0 0 16,-1-1 0-16,-3 0 10 16,-1 1-1-16,0-1 21 15,0 0-23-15</inkml:trace>
  <inkml:trace contextRef="#ctx0" brushRef="#br1" timeOffset="122983.318">26385 9327 629 0,'1'3'95'16,"-1"-3"-21"-16,0-4 93 16,0 3 0-16,0 0-5 15,0 0-7-15,-1 0-24 16,1 0-17-16,0 0-32 16,0 0-12-16,0-1-20 15,0 1-10-15,0 0-16 16,0 0-8-16,0 0-9 15,0 0-2-15,0 1 0 16,12 2 1-16,5 1 3 16,28 13 0-16,-28-11-1 15,2 0 0-15,-5-2-2 0,-1 1 0 16,-5 0-1-16,-3-1-1 16,-1-1 2-16,-4 0 1 15,0-2 5-15,-2 0 2 16,1 0 1-16,0 0 0 15,-10 4-6-15,-5 1-2 16,-29 11-1-16,31-11-1 16,-2-2-1-16,4-2 0 15,4-1-1-15,2 0 0 16,4 0 2-16,1 0-1 16,1-1-3-16,0 0-2 0,0 0-3 15,0 0 0-15,0 0 2 16,6 1 0-16,3 0 0 15,2 1 0-15,0 1 0 16,26 12 1-16,-26-5 0 16,-2-1 0-16,-3-2 0 15,1 3 0-15,-6-1 1 16,3 2-1-16,-4-1 2 16,-4 0 1-16,0 0 3 15,-5 0 0-15,-4-3 2 16,-1 1 3-16,-5-2 16 15,-2-1 8-15,1-4 17 16,-1 0 6-16,1-1-6 16,1-3-6-16,4 1-18 0,0-1-8 15,5-1-12-15,2 3-3 16,4 0-36-16,4 1-44 16,9 2 49-16</inkml:trace>
  <inkml:trace contextRef="#ctx0" brushRef="#br1" timeOffset="124301.446">27343 9596 209 0,'0'-1'192'0,"0"-1"64"0,0 1-24 16,0 0-48-16,0 0-20 16,0 0-29-16,0 0-14 15,0 0-33-15,0 0-17 16,0 1-28-16,0 0-8 15,-1 0-4-15,1 0-1 0,-1 1-6 16,0 7-3-16,0 4-8 16,-1-1-2-16,-10 27-3 15,5-26-1-15,1-4-1 16,-1-1 0-16,3-1-3 16,3-1 0-16,-2 0-2 15,3-3-1-15,0-2 0 16,0 0 0-16,0 0-1 15,0 0 0-15,0 0 1 16,0 0 2-16,0 0 1 16,5 1 0-16,0 0 2 15,4 1 1-15,-1-1 2 16,2 0 1-16,1 2 2 16,25 5-2-16,-29-3-1 0,0-4-1 15,-1-1-1-15,0-1 0 16,-1 0 1-16,0 1 12 15,-2-2-62-15,-3 2-85 16,0-1 87-16</inkml:trace>
  <inkml:trace contextRef="#ctx0" brushRef="#br1" timeOffset="124615.139">27558 9558 1003 0,'-13'-2'448'0,"2"3"-225"16,4 4-40-16,-1 0-82 15,-1 4-28-15,1 4-36 16,-3 2-13-16,9 8-9 15,0 0-1-15,2 1 0 16,0 2-1-16,-1-2-2 16,0 0-1-16,-3 0-1 15,-2-7-1-15,0 0 0 16,2 0 14-16,-3-3-107 16,2-2 69-16</inkml:trace>
  <inkml:trace contextRef="#ctx0" brushRef="#br1" timeOffset="135644.027">7005 8054 229 0,'0'-1'174'16,"0"0"35"-16,0 0-33 16,0-1-68-16,0 1-10 15,0 0-9-15,0 0-7 16,0 0 5-16,0 0 2 0,0 0-6 16,0 0-2-16,0 0-4 15,0 0-5-15,0 0-13 16,0-1-5-16,0 1-11 15,0 0-5-15,0 0-12 16,0 0-5-16,-1 0-8 16,0 0-3-16,0 0-3 15,0 0-3-15,0 0-3 16,-10-1 1-16,-4 4-1 16,-28 7 2-16,26-3 4 15,2 0 0-15,1-1 0 16,-2 0-2-16,3 3-3 15,1 1-1-15,-2 1 0 16,1 1 0-16,1-3-1 16,-1 2 0-16,4 3-1 15,3 0-1-15,0 2 0 16,-1-2-1-16,2 1 0 16,0-1 0-16,3 0 0 15,2-2-1-15,3 0 0 0,-2-2-2 16,6 0 1-16,-4 1 0 15,2-6 5-15,6 0 0 16,-1-4 5-16,4 0 0 16,4-4 1-16,-3-5 1 15,6-2 1-15,2-5 0 16,-2-6-1-16,2-1 0 0,-5-4-1 16,-1 0 0-16,-2 3-1 15,-2 3 0-15,-5 4 0 16,0 0 1-16,-6 10 2 15,1 0 3-15,-3 7-3 16,0 0-5-16,0 0-4 16,0 0-4-16,-2 0 1 15,-1 12 4-15,-6 10 0 16,-15 31-1-16,10-23 1 16,-1 7 0-16,2 4 0 15,-3 2 0-15,1 2 1 16,1-1-1-16,1-6 0 15,-3-3 2-15,5-3-2 16,1-2 1-16,-2 0 0 0,4-1 0 16,-1 1-1-16,-1 1 0 15,7 2 0-15,-4-3 1 16,2 1-1-16,0-6 1 16,-1-3 1-16,0-3 0 15,4-5-1-15,-1-1 1 16,-4-9 0-16,9 7-1 0,-5-7-1 15,2 0 0-15,5 1-1 16,-5-4 0-16,5 1 1 16,-4-4 2-16,0 1 2 15,0 0 4-15,15-6 14 16,34-20 7-16,-26 4 14 16,3 1 8-16,0-4-3 15,-3 1-4-15,2 4-9 16,-4 1-6-16,-3 6-7 15,-2 1 0-15,-9 3 2 16,0 3 0-16,-6-1 3 16,2 1 2-16,-3 2 5 15,0-2 1-15,-1 2 0 16,-1-5-3-16,2-2-7 16,-2-2-2-16,-4-2-6 15,-1 1-3-15,-8 1-4 16,-1 1-1-16,-3 3-3 15,-2 3-1-15,2 5-3 0,-8-2-1 16,2 5-1-16,6 3-2 16,2-1 1-16,12 4 0 15,1-4 0-15,4-1-1 16,-6 0-2-16,3 0-1 16,1-2-5-16,1 0 7 0,1 0-61 15,0 0-44-15,0 0-185 16,14 1 175-16</inkml:trace>
  <inkml:trace contextRef="#ctx0" brushRef="#br1" timeOffset="136064.438">7286 8388 496 0,'-3'-8'388'16,"0"6"82"-16,0 0-127 15,2 0-96-15,-1 0-44 16,1 1-61-16,0 1-22 16,0 0-46-16,0 0-21 15,0 0-26-15,0 0-10 0,0 0-10 16,0 0-2-16,-2 10-2 16,0 8-1-16,0 28 1 15,-1-30-1-15,0 0 1 16,0-1-1-16,-5-2 1 15,11 2-1-15,-2-3 9 16,-6-2-13-16,5-4-77 16,-8-4-57-16,8-3 75 15</inkml:trace>
  <inkml:trace contextRef="#ctx0" brushRef="#br1" timeOffset="136810.157">7681 8110 773 0,'-1'-1'386'0,"0"0"-117"16,-1-1-34-16,1 1-56 15,0 0-23-15,1 0-34 16,0 0-15-16,0 0-30 16,0 0-12-16,0 0-15 15,13-4-3-15,5 4-1 16,28 9 0-16,-28 0-12 16,0-3-3-16,2-1-10 15,3 1-3-15,-7-3-5 16,2-2 0-16,-4 0 3 15,-4-2-6-15,-3-1-38 16,0-4-45-16,-5-1-155 16,-2 0 144-16</inkml:trace>
  <inkml:trace contextRef="#ctx0" brushRef="#br1" timeOffset="137176.927">7620 8304 435 0,'-2'0'312'0,"-1"1"51"15,2 1-63-15,1-2-82 16,0 0-31-16,0 0-47 16,0 0-8-16,0 0 1 15,0 0 5-15,16 4-17 16,33 12-12-16,-33-9-24 16,4 0-16-16,-5-4-18 15,-2 1-10-15,4-4-16 16,-8 0-6-16,2-1 1 15,6-3 3-15,-5-2-35 16,6-1-33-16,3-4 27 16</inkml:trace>
  <inkml:trace contextRef="#ctx0" brushRef="#br1" timeOffset="141411.99">8469 8128 448 0,'0'-1'263'0,"0"0"-19"16,0 0-33-16,0 0-43 16,0 0-13-16,0 0-29 15,0 0-19-15,0 0-35 16,0-1-18-16,0 1-21 15,0 0-1-15,0 0 5 16,0 1 5-16,0 0-1 16,0 0-4-16,0 7-13 15,-3 7-3-15,-15 33-7 16,5-26-1-16,1-1-5 16,3-1-2-16,-2 0-1 0,2 0-1 15,1-1 1-15,-1 3-1 16,5-7 1-16,-2-2 0 15,3-6 1-15,1-5 1 16,1 1 7-16,1-2 6 16,0 0 0-16,0-1-3 15,0 0-10-15,0 0-5 16,0 0-3-16,0 0-1 16,2-9 1-16,2-5-1 0,16-28 0 15,-10 26-1 1,4-5-1-16,4-2 1 0,4-2-1 15,1-3 0-15,6 1 1 16,1 4 0-16,5 2 1 16,-1 3 0-16,-7 5 6 15,0 2 6-15,-9 6 7 16,-2 0 0-16,-4 6-6 16,-2 4-4-16,-3 6-4 15,-7 3-1-15,-1 4 4 16,-3 3 1-16,-2 3 0 15,-2 1 0-15,1 1-1 16,-3 0-1-16,6-3-1 16,3-1 0-16,-6-2-1 15,-2-3 2-15,-2-3 1 16,2-3 0-16,8-5 3 0,5 1 5 16,-7-7 12-16,2 0 0 15,0-1-5-15,0 1-6 16,0-6-15-16,3-11-4 15,17-29 0-15,-7 26-1 16,-1 0 1-16,-3 2 1 16,8-1 0-16,0 1 0 0,1 4-1 15,2 1 1-15,-1 0-1 16,0 3 1-16,5 1 4 16,-3 2 2-16,0 4 7 15,-3 4 3-15,-4 1-3 16,-1 3-1-16,-2 8-4 15,-3 1-2-15,-4 7 2 16,-1 4 0-16,-3 1 2 16,-2 5-1-16,-2-2 0 15,-2 0-1-15,3-1-1 16,-1 2 0-16,1-7 0 16,1-5-1-16,-1-5 1 15,0-7 0-15,2-2 5 16,1 2 2-16,-3-7-42 15,4 2-46-15,0 0 49 16</inkml:trace>
  <inkml:trace contextRef="#ctx0" brushRef="#br1" timeOffset="146397.313">9333 8222 314 0,'0'-1'185'0,"0"0"-9"15,0 0-7-15,2-4-8 0,1-1-6 16,-1 2 2-16,0-1 4 16,-1 2 0-16,0 0-7 15,-1 1-24-15,0 0-19 16,0 0-41-16,0 1-20 15,0 0-35-15,0 0-9 16,0 0-5-16,0 1 3 16,0 0 2-16,0 0 0 15,0 7-1-15,0-1-2 0,0-4 2 16,0 2-2-16,0-3 4 16,0-1 2-16,0 0 10 15,0 0 3-15,0 0 1 16,0 0-3-16,0 0-9 15,0-1-6-15,0 0-4 16,0-1 1-16,0 1-3 16,0 0-3-16,0 0-10 15,0 0 0-15,0 0 2 16,0 1 5-16,0 0 8 16,0 0 2-16,-1 9 0 15,0 0 0-15,-1-3 3 16,1 0-40-16,0-6-162 15,1 0 139-15</inkml:trace>
  <inkml:trace contextRef="#ctx0" brushRef="#br1" timeOffset="155904.248">9708 8296 280 0,'-1'-1'212'15,"-1"0"16"-15,1 0-85 16,0-1-18-16,0 1-32 16,0 0-12-16,0 0-13 15,0 0-1-15,0 1 3 16,0 0 7-16,0 0 8 16,-1 0-1-16,1 0-12 15,0 0-8-15,0 0-16 16,0 2-6-16,1 7-7 15,0-3-5-15,0 0-7 16,0 1-3-16,-1-4-4 16,1 1 1-16,-1 0 21 0,1-4 16 15,0 0 16-15,0 0 1 16,0-1-21-16,0-1-19 16,14-18-19-16,39-40-4 15,-25 23-4-15,1-1 1 16,-3 1-2-16,-1 4 0 15,-3 5-2-15,0 4-1 16,-2 5 0-16,-1 1 0 16,-2 7-2-16,-2 0-1 0,-5 5-3 15,0 5-3-15,-3 3-9 16,0 3 1-16,1 9 3 16,-4 0 4-16,0 5 9 15,1 4 1-15,-4 4 3 16,1 2-1-16,-1 2 1 15,0 1-1-15,-1-3 0 16,3 2 0-16,-3-4 0 16,0-4 0-16,0-2 0 15,-2-6 0-15,0-6 2 16,-1-1 0-16,-4-6 4 16,1 2 2-16,-5 0 2 15,-3-1 1-15,0 0-2 16,-11-4-3-16,10-2-2 0,-5-2-1 15,-1 1-3-15,8 3 0 16,-7 1 0-16,2 1-1 16,2-1 0-16,1-2 1 15,1-3 0-15,2 3 2 16,1-2 2-16,2 1 0 16,3-5 0-16,0-3-2 15,-1-1-9-15,7 0-22 0,0 0-99 16,4 2-84-16,8 2 125 15</inkml:trace>
  <inkml:trace contextRef="#ctx0" brushRef="#br1" timeOffset="156421.502">10329 8034 687 0,'2'-9'407'0,"-1"-2"-82"16,3 8-86-16,-2-1-25 0,2 2-53 15,-4 0-13-15,0 1-27 16,0 0-17-16,0 0-47 16,0 0-24-16,-1 1-28 15,-1 0-5-15,1 0 3 16,-4 13 5-16,-5 11 3 15,-11 27-1-15,9-22-2 16,1 3-1-16,0 1-2 16,-2-1 0-16,2-3 1 15,1 0-1-15,-1-9 0 16,6-1 0-16,-1-6 1 16,2-1 0-16,1-6 2 15,1 0 1-15,1-6-14 16,1-4-24-16,-2-6-58 15,2-4-44-15,3-7-111 16,-3-5-89-16,18-2 211 16</inkml:trace>
  <inkml:trace contextRef="#ctx0" brushRef="#br1" timeOffset="156772.443">10608 7967 566 0,'7'-13'392'16,"-4"8"36"-16,-1 5-102 0,-1-4-112 16,-1 4-59-16,0 0-75 15,-1 0-24-15,0 0-12 16,0 0 4-16,-4 8 5 16,-5 10-2-16,-19 32-11 15,17-26-5-15,-8 3-12 16,4 1-5-16,0 4-5 15,0-2-3-15,1 0-3 16,1 0-1-16,2-5-1 16,1-4 1-16,4-1 2 15,-1-7 0-15,2-2 1 16,-3-2-6-16,5-3-28 16,-1-6-26-16,0 0-64 15,3-8-38-15,-3-5-116 16,3 4-134-16,2-6 261 0</inkml:trace>
  <inkml:trace contextRef="#ctx0" brushRef="#br1" timeOffset="157037.845">10292 8108 719 0,'-5'-3'403'0,"5"3"-81"15,-1 0-56-15,1 0-78 16,-1 0-34-16,1 0-20 16,0 0-9-16,0 0-20 15,8 4-12-15,12 4-29 16,31 12-12-16,-27-14-19 16,0-3-6-16,0-1-10 15,-3-1-3-15,1-1-3 16,-4-3-18-16,-1-2-87 15,-2 1-71-15,-1-3 94 16</inkml:trace>
  <inkml:trace contextRef="#ctx0" brushRef="#br1" timeOffset="157636.808">10580 8359 491 0,'1'-13'337'0,"4"3"41"16,-1-2-50-16,0 8-47 15,-1 1-23-15,-2 0-45 16,-1 3-30-16,0 0-74 16,-1 0-34-16,0 0-52 15,0 2-10-15,-2 15 4 16,-6 26-2-16,4-26 1 15,2 3-2-15,-3-4-4 16,5 3-2-16,-4-6-3 0,5 3-1 16,-2-2 0-16,2-4-1 15,1 1-1-15,-1-4 0 16,3 1 1-16,-3-3 0 16,7-2 0-16,-3-1 4 15,0-4 8-15,8-4 1 16,-1-3 1-16,3-4-4 15,1-2-6-15,0-3-3 16,1 1-1-16,-3-5-1 16,0 1-2-16,-4 1-1 0,0 4-4 15,5 7-3-15,-9 0-8 16,3 5-8-16,-3 4-34 16,-5-4-24-16,5 9-80 15,-1 0-58-15,0 2 139 16</inkml:trace>
  <inkml:trace contextRef="#ctx0" brushRef="#br1" timeOffset="158787.979">10979 8390 965 0,'3'-3'565'0,"2"3"-118"16,-3-2-129-16,-2 0-48 16,0 1-101-16,0 0-41 15,-1 0-63-15,0 0-25 16,0 0-29-16,-1 0-8 16,-8 0-6-16,-9 2-1 15,-28 13 1-15,28 1 1 16,-1-3 0-16,3 3 0 0,3 1-1 15,-1-4 1-15,7 2-1 16,0-2 0-16,4-1 0 16,1 0 0-1,3 1 0-15,2 0 0 0,0-2-1 16,1 0-1-16,1-4-1 16,2-2 1-16,2-3 3 15,3-1 1-15,4-5-10 16,0-4-2-16,4-4-17 15,3-3-6-15,-3-2 4 16,4-1 2-16,-3-3 13 16,-2 1 7-16,-3 7 6 15,-4-2 2-15,-6 7 2 16,1 4-1-16,-6 5-10 16,-3 0-5-16,-2 8-1 0,-1-1 1 15,-3 3 9 1,2 3 4-16,1-1 0 0,-2 1 1 15,5-2 0-15,-2-2 1 16,5-5 1-16,3 3 1 16,3-3 0-16,3 3 2 15,7-3 2-15,3-1 1 16,2-4 0-16,-3-2-2 0,2-2-10 16,-5-6-8-16,5 1-7 15,4-2-2-15,-6-4 9 16,-1 1 5-16,-2-1 9 15,-6-2 0-15,0 9 0 16,-2 1 0-16,-7 4 0 16,1 4-10-16,-2 2-4 15,0-2-1-15,0 0 1 16,-4 6 12-16,3 13 5 16,-35 29 5-16,29-25 0 15,-2 1-1-15,3 3-2 16,-3-1-3-16,1 3 1 15,0-2-1-15,-5 1 1 16,-5-2 0-16,6-2 1 16,5-2 0-16,1-9 0 15,5-3 0-15,-2-6 1 0,-1-4 3 16,6-1 3-16,-1 0-4 16,0 0-4-16,0 0-5 15,1-6-6-15,8-12 2 16,24-35-8-16,-13 27-1 15,-3-4-1-15,-1-3 0 16,8 2 11-16,-1-4 3 16,9 1 2-16,-1-1 1 15,-5 0-1-15,2 1-2 0,-5 10 0 16,-1 4 1-16,-3 10 3 16,-1 9 3-16,-4 3 8 15,-3 8 1-15,0 7-1 16,-5 4-1-16,-3 7-5 15,-2-1-2-15,-7 3 2 16,-2-2-1-16,-4-3 2 16,-3-1 0-16,-2-7 3 15,-4-2 3-15,-2-9 7 16,-3-4 2-16,-3-5-1 16,-1-6-3-16,0-10-9 15,1 2-1-15,6-5-26 16,7 1-15-16,-1 5-68 15,4 4-48-15,1 9 93 0</inkml:trace>
  <inkml:trace contextRef="#ctx0" brushRef="#br1" timeOffset="160429.123">6716 9239 665 0,'2'-4'374'0,"-1"4"-56"16,-1 1-63-16,0-1-76 16,0 0-31-16,0 0-36 15,0 0-18-15,0 0-24 16,0 0 2-16,0 0 2 15,0 0 5-15,0 0 1 16,-1-1-15-16,0 0-28 16,0 0-15-16,0 0-13 15,0 1-2-15,-12 0-2 16,-5 1-5-16,-27 6-3 16,23-5-4-16,6 8-2 15,2-3 2-15,1 2 0 16,-8 1 2-16,13-3-1 15,3-2 1-15,-5-1-1 16,17-1-1-16,-13 3 1 0,7-1 0 16,9 1 1-16,-22 0 1 15,27-5 1-15,-6 2 0 16,5 1 3-16,18-4 1 16,-16-1 3-16,1-1 0 15,2-8 1-15,1 4 0 16,-1-4 0-16,0-4-1 15,-7 3 1-15,-2-2 0 0,-2 2 1 16,-8 3-1-16,1 1-1 16,-1 4-5-16,1 5-13 15,-1-2-1-15,0 0-1 16,-1 5 4-16,-4 13 10 16,-13 30 0-16,8-21 0 15,-4 1 1-15,0 4 1 16,-3 2 0-16,-5 1 2 15,2 1 1-15,3 3 0 16,-3 0 0-16,3-1-1 16,-1 2 1-16,10-6-1 15,-4-2-1-15,1-3 0 16,1-3 1-16,-6-1 0 16,7-1 0-16,1-6 0 15,4-3 0-15,-1-3-2 0,3-2 0 16,1 1 0-16,0-4 0 15,2-2-1-15,3 1 0 16,2-5 3-16,3-1 3 16,0-2 4-16,5-6 0 15,2-4 0-15,4 1-1 16,0-6-1-16,3 0 0 16,-1-2-2-16,-2-3 2 0,-1 4-1 15,-3-2 2-15,-3-1 1 16,0-2 1-16,-12-4-1 15,2 3-2-15,-4 3 12 16,-6 3 6-16,5 2 9 16,-4 1 5-16,-2 3-10 15,-4-1-4-15,2 3-8 16,-3 2-4-16,4 0-6 16,2 5-2-16,-2-1-4 15,2 0-1-15,0 2 0 16,0-1-2-16,2 3-4 15,1 0-3-15,-1 3-40 16,1 0-57-16,2 2-128 16,-1-1 141-16</inkml:trace>
  <inkml:trace contextRef="#ctx0" brushRef="#br1" timeOffset="161239.165">6893 9496 346 0,'-34'-7'242'0,"33"6"27"15,-3-2-57-15,2 0-55 16,1 2-9-16,0 0-6 0,-1-1-2 15,1 1 0-15,0 0-4 16,0 0-10-16,0 0-8 16,0 0-17-16,0 0-1 15,0 0-8-15,0 1-4 16,0 0-13-16,1 0-11 16,0 0-14-16,1-1-10 15,22 0-13-15,28-2-5 0,-28 2-9 16,-2 1-4-16,-4 3-3 15,-3 1-3-15,-8 0 0 16,-1 3-1-16,-7-2 4 16,1 3 2-16,-5 0 3 15,-4 0 0-15,-4 4 0 16,-1 0-3-16,-2 5-3 16,-1 0-1-16,-3-2 0 15,2 0-1-15,4-2 0 16,0 0 0-16,8-1 1 15,-1-3 0-15,-1-2-1 16,1-3 3-16,4 2-3 16,0-2 0-16,2-2-1 15,-2 0-3-15,3-2-1 16,0 0 0-16,1 0 2 16,0 0 2-16,0 0 5 15,19 9 2-15,34 7-4 0,-31-14 1 16,1 0-1-16,0-1-1 15,-5-1 3-15,2 0 0 16,-6 0-3-16,-3-6 1 16,0 2-2-16,-11 3-1 15,8-2-6-15,3 2-14 16,-1-2-44-16,10-3-37 0,-11-1 58 16</inkml:trace>
  <inkml:trace contextRef="#ctx0" brushRef="#br1" timeOffset="161736.932">7532 9347 719 0,'-1'-1'389'0,"-14"1"-78"15,14-1-42-15,1 0-58 16,-14 3-21-16,27-2-27 16,-12-1-14-16,0 1-28 15,18 0-14-15,-12 1-23 16,2 2-9-16,8-1-17 15,3 0-9-15,3 0-17 16,-11-12-5-16,13 10-13 16,-5-1-3-16,-5-3 1 15,17 12-4-15,-26-11-8 16,2-2-21-16,-3-2-96 16,-5 2-98-16,-4 4 132 15</inkml:trace>
  <inkml:trace contextRef="#ctx0" brushRef="#br1" timeOffset="162052.857">7498 9474 943 0,'-3'0'477'0,"3"0"-134"15,0 0-41-15,0 0-77 16,0 0-29-16,-2 0-58 16,2 0-28-16,0-1-35 15,11 0-15-15,18 0-18 16,19 1-4-16,-30 0-14 16,0 1-5-16,0 1-9 15,-2-2-3-15,-6 1-2 16,1-1 1-16,-3-3-23 15,0 1-19-15,3-4-63 16,-7 0 58-16</inkml:trace>
  <inkml:trace contextRef="#ctx0" brushRef="#br1" timeOffset="163565.288">8136 9378 626 0,'33'-32'340'15,"-29"24"-47"-15,-1 1-37 16,4 8-49-16,-3-3-22 16,-8 2-46-16,4 0-29 15,-1-2-45-15,0 2-20 16,0 0-26-16,0 0-1 0,-7 14 4 15,-2 4 1-15,-17 29-4 16,14-26-3-16,2 2-5 16,-3-3-2-16,7-3-1 15,-3-1 0-15,4-4-1 16,-3-4 0-16,2-1 0 16,4 1-1-16,2-6-2 15,0-1 1-15,1 0-2 16,0-1 1-16,0-1 1 15,0 0-1-15,0 0 0 16,0 0-2-16,8-4 0 16,8-7-1-16,30-34 0 15,-24 24 0-15,0-3-1 16,2 0 0-16,-2-1 0 16,1 3-2-16,-1 1-2 15,1 8-1-15,-1 9-4 0,-4 2 1 16,1 12-1-16,-8-1 2 15,-4 7 7-15,1 2 1 16,-6 5 5-16,-4-2 1 16,-1 4 1-16,-4 0 0 15,-4-4 0-15,4 1-2 16,-1-6-1-16,1-4 0 0,1-1 0 16,-2-2 2-1,3-4 5-15,1-2 5 16,3-2 8-16,0-1 0 0,0 0-7 15,0 0-5-15,1-1-14 16,0-1-5-16,1-9-2 16,2 0-1-16,17-29 0 15,-5 26 2-15,5-3 2 16,4-1 0-16,6 2 2 16,-1-1-1-16,3 7 2 15,-3 1-1-15,-2 0 5 16,-1 4 5-16,-3 4 3 15,-3 0 3-15,-6 9 0 16,-1 2-2-16,-8 1-1 16,3 5-3-16,-4-1-1 15,-5 0-1-15,-2 4 0 16,-4 0 0-16,-1 1 0 0,2 3 1 16,-3-4-1-16,0-1 0 15,-2 0-1-15,2-2 0 16,2-2-1-16,0-1 0 15,3-4 1-15,2-3 0 16,2-1-12-16,0-3-15 16,0-2-50-16,0-1-61 0,0 1 85 15</inkml:trace>
  <inkml:trace contextRef="#ctx0" brushRef="#br1" timeOffset="163942.269">8955 9428 1215 0,'28'-28'648'0,"-29"28"-198"16,-14 2-156-16,15-2-67 16,-1 0-116-16,-11 3-42 15,23 0-36-15,-12 3-8 16,-2 0-6-16,10 0-3 15,-14 0-7-15,2-1 0 0,4-3-5 16,-4 1-16-16,8-3-34 16,-4 0-26-16,0 0 40 15</inkml:trace>
  <inkml:trace contextRef="#ctx0" brushRef="#br1" timeOffset="165035.283">9681 9359 341 0,'0'-1'181'0,"0"0"-28"15,0 0-24-15,6-4-15 16,-5 4 1-16,3-4 2 15,3-2 2-15,-3 3 15 16,3 1 12-16,-5 0 11 16,5-2 0-16,-7 4-8 15,0 0-14-15,0 0-37 16,0 0-16-16,0-1-33 16,0 1-11-16,0 0-14 15,0 0-6-15,-2 0-8 16,1 0-4-16,0 0-1 15,-10-5 0-15,-9 1 0 16,-30 3-1-16,25 13-2 0,-4 0-2 16,-2 1 0-16,0 1 1 15,2 0 2-15,1 6 5 16,9 1 4-16,1-3 1 16,6 1-3-16,5-2-1 15,5 0-4-15,4 3 1 16,7-3 6-16,-6 1 5 15,16-2 10-15,1-2 6 0,4-1 3 16,12-2-2-16,-3-6-5 16,4 1-6-16,-2-6-7 15,-3-1-2-15,-5-5-4 16,-9 1 0-16,-2 0-3 16,5 0-2-16,-6 3 2 15,3 0-7-15,-3 1-39 16,-4 1-47-16,-2 1-80 15,1 1 95-15</inkml:trace>
  <inkml:trace contextRef="#ctx0" brushRef="#br1" timeOffset="185714.756">9869 9722 352 0,'-1'0'194'0,"-1"0"-32"16,1 0-17-16,0 0-20 16,1 0-14-16,0 0-7 15,0 0 1-15,0 0-3 16,0 0-8-16,0 0-21 16,0 0-9-16,0 0-13 15,0 0-4-15,0 0-5 16,2 1-4-16,4 0-8 15,-3 4 1-15,2 2-2 16,-1-6 0-16,-1 2 2 16,-1-2 0-16,5 4 5 15,-7-5 2-15,4 2 1 16,10 1-1-16,0-3-7 16,40-2-5-16,-34-11-8 0,2 1-4 15,4-7-4-15,0-1-1 16,-1-1-3-16,-2-2 0 15,-8-3-2-15,3 3 1 16,-6 1-2-16,1 2 0 16,2 3 1-16,-6 1-1 15,2 2 3-15,-8 0 0 16,-1 3 0-16,3 2 0 16,-5 2 9-16,1 3 5 0,-6 3 0 15,-2 1-2-15,0 1-10 16,-3 3-7-16,2 2-2 15,-2 2-1-15,-2 3 1 16,-5 2-1-16,10 1 1 16,0-2 0-16,-3 2 0 15,4-1 0-15,-1 3 1 16,-2 2-1-16,5 2 1 16,3-1 0-16,-6 0 0 15,2 0 1-15,6-2-1 16,-2-3 0-16,2 3 0 15,0-4 0-15,-2-3 0 16,1-3 0-16,3-2 0 16,-1-5-2-16,-1 2-36 15,-1-2-24-15,0 0-82 16,0 0-82-16,0 0 146 0</inkml:trace>
  <inkml:trace contextRef="#ctx0" brushRef="#br1" timeOffset="186127.501">10403 9634 627 0,'1'-6'427'15,"-4"1"13"-15,6-2-200 16,0 4-35-16,-3 1-65 16,5-1-21-16,-6 3-43 15,0 0-17-15,-1 0-28 16,1 0-10-16,0 0-10 16,0 0-2-16,-2 5-1 15,-4 9 1-15,-12 32 1 16,12-28-1-16,2 3 1 15,-2-4-3-15,0-5-1 16,2 1-1-16,1-9-2 16,0 3 1-16,3 2-1 15,-1-2 0-15,3-1-1 0,-1-5-2 16,1-1-43-16,-1-1-23 16,0 0-83-16,0 0-73 15,0 0-268-15,0 0 313 16</inkml:trace>
  <inkml:trace contextRef="#ctx0" brushRef="#br1" timeOffset="187028.02">10696 9651 535 0,'2'0'380'0,"-8"0"50"16,10 0-129-16,-5-1-96 16,0 1-44-16,0-1-54 15,0 1-16-15,0 0-22 16,0 0-4-16,0 0-10 16,0 0-9-16,-7 0-18 15,-3 0-9-15,2 1-11 0,-27 14-2 16,29-6-3-16,2 1-1 15,2 1-1-15,0-4-1 16,3 2 0-16,-6-2 0 16,5 1-1-16,1 0 0 15,4-2-4-15,1 2-1 16,4-5 0-16,-2-3 1 16,1-5-6-16,8-1-8 0,-4-4-18 15,1 0-6-15,-5 0 3 16,1-4 7-16,-4 1 10 15,5 3 1-15,-1 7 1 16,0 2-2-16,-8 2 2 16,-1 5 4-16,-2 3 5 15,-3 7 5-15,2 3 7 16,-4 2 2-16,1 4 3 16,-5-3 2-16,0 6 3 15,3 1 0-15,0 2 0 16,-5 0-2-16,6-3-3 15,-4 2-1-15,1-3-2 16,3 1 0-16,-8 1 0 16,3-3 0-16,4-1 0 15,-5-3 1-15,6-1 0 16,-1-3 1-16,-2-11-2 0,1 5 1 16,5-8-3-16,-2 0 0 15,6 4-2-15,4-3-2 16,-2 0 1-16,7-1 0 15,-3-3 3-15,2-1 1 16,4 0 3-16,0-4 0 16,4-4 0-16,-1 0 2 15,-3-5-1-15,3 3 0 0,-4-1 0 16,-1-3 2-16,5-1 2 16,-9-4 1-16,2-2 0 15,1-1-1-15,-10 1-1 16,9 1-1-16,-7 0-1 15,-2 4 1-15,-3 4-1 16,-5 1 3-16,1 2 3 16,2 1 0-16,0 0-1 15,-2 0-3-15,-1 2-6 16,1 1-1-16,-1 2-1 16,1-2-3-16,-7 4-1 15,5 1 0-15,1-1-32 16,2 1-26-16,6 1-118 15,-7-3-116-15,4 2 187 16</inkml:trace>
  <inkml:trace contextRef="#ctx0" brushRef="#br1" timeOffset="187583.478">11091 9486 1094 0,'29'-15'518'15,"-31"14"-202"-15,0 0-62 0,0 0-110 16,2 1-44-16,0 0-63 15,0 0-10-15,0 0-7 16,0 0-2-16,0 0-6 16,0 0-2-16,-1 0-24 15,1 0-45-15,0 0 40 16</inkml:trace>
  <inkml:trace contextRef="#ctx0" brushRef="#br1" timeOffset="188927.37">11421 9580 390 0,'0'0'252'16,"0"0"-16"-16,0 0-76 15,0 0-21-15,0 0-26 16,0 0-9-16,0 0-9 15,0 0-2-15,0 0-4 16,0 0 0-16,0 0-5 16,4 5-3-16,-2-2-8 15,-1-1-2-15,-1-2-5 16,0 1-1-16,0-1 8 16,4 4-2-16,1-3-9 15,2-1-9-15,7-5-26 0,29-23-10 16,-21 7-10-1,-1 2-1-15,-2-4-1 0,-2 0-1 16,-3 3-1-16,3-2 0 16,-4 1-2-16,6 1-1 15,-7-1 0-15,6 4 0 16,1 3 0-16,-4 3-1 16,3 7-2-16,-6-2-1 15,-5 5-2-15,1 1 1 0,0 2-1 16,-2 3 0-16,0 0 1 15,-2 0 2-15,2 1 1 16,0 1 1-16,1 4-1 16,0 0 0-16,0 2 1 15,-4 1-1-15,2 0 1 16,-3 1 0-16,-2 2 1 16,0-2 1-16,-2 1 1 15,1 1-1-15,-3-3 1 16,2 2 0-16,-2 1-1 15,-2-4 1-15,-2 2 1 16,-1-3 0-16,0-2 1 16,0-2 1-16,0-3 2 15,0 3 0-15,-1-4 2 16,-2 0 0-16,-1-4-1 16,-1 0 0-16,1 0-2 0,0-1 0 15,2-1-1-15,1 0 0 16,-2-3 2-16,-1-2 1 15,4 0 1-15,1-4 1 16,-5 0-2-16,9 0 0 16,-6-1-4-16,-1 2 1 15,7 2-3-15,-5-1-1 0,3 5-1 16,6 0 0-16,3 1-5 16,-3 3-7-16,0 0-10 15,-1 0-9-15,1 0-33 16,0 0-16-16,0 9-41 15,2 2-18-15,0-1-55 16,18 26-37-16,-5-29 149 16</inkml:trace>
  <inkml:trace contextRef="#ctx0" brushRef="#br1" timeOffset="189398.303">12175 9362 898 0,'5'-9'426'15,"-5"-1"-152"-15,2 3-18 0,0-2-35 16,-4 4-22-16,6 6-51 16,-4 0-30-16,0-1-61 15,-1 0-19-15,0 0-18 16,-1 0-2-16,-5 11 1 16,4 7 1-16,-30 32-2 15,28-26-3-15,-3 0-3 16,4-3-3-16,-6 1-2 15,4-1-2-15,3-4 0 16,0 1-2-16,2-6 2 16,-6 0 0-16,7-2 0 15,-4-5 1-15,3-2 3 16,3-3 2-16,-3-1-13 16,0 0-13-16,0 0-42 15,0 0-38-15,0-5-86 16,0-7-78-16,1-1 163 15</inkml:trace>
  <inkml:trace contextRef="#ctx0" brushRef="#br1" timeOffset="189728.376">12040 9290 952 0,'3'-1'484'0,"-3"-1"-131"15,3 2-41-15,-3 0-83 16,0-1-45-16,0 1-77 16,0 0-20-16,0 0-18 15,12 2-5-15,7 2-10 16,30 5-7-16,-21-7-20 15,5-2-4-15,0-2-7 16,-3-1-3-16,-1-1-5 16,-6 0-1-16,-3 3-2 15,-13 1 2-15,4 0-40 16,0 0-65-16,-4 3-143 16,5 1 144-16</inkml:trace>
  <inkml:trace contextRef="#ctx1" brushRef="#br1">12200 16942 0,'0'0'0</inkml:trace>
  <inkml:trace contextRef="#ctx0" brushRef="#br1" timeOffset="192128.542">6402 10350 445 0,'-1'-1'285'0,"-1"0"-25"0,1 0-78 16,0-2-26-16,0-2-40 16,0 4-15-16,0-1-20 15,0 1-6-15,1-1-6 16,0-1-3-16,0 1-7 15,0 0-4-15,0 1-7 16,0 0-5-16,0-1-8 16,0 1-3-16,0-1-6 15,0 1-2-15,0 0-7 16,0 0-2-16,0 0-5 16,0 0-2-16,-1-2-3 15,0 2-2-15,0-1-3 16,0 1 0-16,-1 0-5 15,1 0-1-15,-5-1 1 16,-6 0 2-16,-1 2 3 0,-30 3 0 16,34 5 1-16,-4-3 0 15,-1 1-1-15,7 4 0 16,-2-5 0-16,5 5 0 16,5-4-2-16,-3 1 1 15,-4 0-1-15,3-2 1 16,3 2 0-16,0-1 1 15,0 2 0-15,1-2 0 0,-2 0 0 16,2-1 0-16,4-1 0 16,-1 0 1-16,6 0 1 15,-2-1 0-15,3-3 1 16,-1 0 1-16,2-6 2 16,2-1 0-16,2-6 0 15,-1-1-1-15,2-3 1 16,3 0-1-16,-6-1 2 15,1 2 0-15,-6 4 1 16,-6-2 1-16,-3 7-3 16,0-1 4-16,0 6 3 15,1 3-2-15,-1 0-2 16,-1-1-7-16,0 0-4 16,-1 4-1-16,-9 17 3 15,-15 27 0-15,16-21 1 16,-6 0 3-16,5 6 0 0,-2 3 0 15,2 4 0-15,2 3-4 16,-10-1 1-16,9 0-1 16,-4-4 1-16,7-1 0 15,4-6-1-15,-5-1 0 16,-4-5-2-16,2-1 1 16,2-2 1-16,-1-2 0 0,8-3 1 15,-7 2 1-15,2-5-1 16,1 2-1-16,1-2 1 15,-1-4 2-15,5-3-2 16,-1-3 0-16,1-4-3 16,1 2-1-16,-1-2 4 15,0-1 1-15,0 0 4 16,7-2 0-16,9-4-5 16,30-17 1-16,-25 10 0 15,-2-3 0-15,4-3 1 16,-6 2 0-16,0-5 1 15,4 2 0-15,-2 1 1 16,-2 1 0-16,-2 0 2 16,-4 1 4-16,-6 1 8 15,0 4 7-15,-6-3 9 16,-1 3 2-16,-5 0-1 0,0-1-4 16,-2 3-9-16,-5 1-2 15,1-3-9-15,-3 4-2 16,1-1-4-16,0 2-3 15,3 3-2-15,-2-1-1 16,-4-1 0-16,8 3-3 16,-1 1-4-16,5 5 0 0,3 3-3 15,-6 2 2-15,0-1 2 16,-1-1 1-16,3 6-71 16,6-1-49-16,0 1-202 15,1 0 195-15</inkml:trace>
  <inkml:trace contextRef="#ctx0" brushRef="#br1" timeOffset="193760.292">6623 10530 231 0,'0'0'150'0,"0"0"7"16,0 0-40-16,0 0-10 15,0 0 9-15,0 0 23 16,0 0 9-16,0 0 3 15,0 0-6-15,0 0-15 16,0 0-10-16,0 0-16 16,0 0-3-16,0 0-4 15,0 0-2-15,0 0 0 16,0 0-8-16,0 0-16 16,1 0-8-16,8 0-21 15,4-1-4-15,28-10-13 16,-21 4-4-16,-4-1-9 15,7 4-4-15,-7 3-5 16,-7-1 0-16,-1 4-3 0,-5-1 0 16,-2 2-1-16,1 3-1 15,-2-6 1-15,0 0 1 16,0 0 4-16,0 2 1 16,-1 10 0-16,-1-1 1 15,-10 28-2-15,1-28 2 16,0-1-1-16,1-2 0 15,0-3 0-15,5-1 1 0,-3-2 0 16,2-1 1-16,4 0 1 16,2-2 1-16,-1 1-1 15,1-1-3-15,-1 0-5 16,0 0-2-16,1 0-3 16,0-1 0-16,0 1 2 15,1 0 0-15,4-1 0 16,6 0-1-16,-4 2 1 15,-5 0 1-15,11 4-1 16,-6 1 1-16,28 26 1 16,-28-14 1-16,-7-5 1 15,1 1 0-15,-5-2 2 16,3 0-1-16,-5-3 3 16,0 1 1-16,5 3 3 0,-8-4 2 15,1 1 5-15,-3-5 5 16,-7-2 12-16,2-2 5 15,-4 0 3-15,-3-4-1 16,1-5-9-16,2 3-7 16,5-3-7-16,2 3-8 15,5 2-4-15,-1 0-3 16,3-3 1-16,-17 3-5 16,21-3-46-16,2 4-40 15,3 0-116-15,22-4 122 0</inkml:trace>
  <inkml:trace contextRef="#ctx0" brushRef="#br1" timeOffset="194428.23">7364 10388 534 0,'-32'-11'346'16,"28"10"-22"-16,2-1-91 15,2 2-31-15,0 0-35 0,0-1-20 16,0 0-29-16,0 0-6 16,17-3-21-16,28-10-8 15,-22 9-20-15,1-2-12 16,-1 4-15-16,0 3-8 16,-2-3-5-16,-3 1-5 15,-2-2-10-15,-4 2-5 16,-4 1-3-16,-4 2-3 15,-2 0-15-15,0 0-36 16,-4-1-89-16,1 0-105 0,0 0 151 16</inkml:trace>
  <inkml:trace contextRef="#ctx0" brushRef="#br1" timeOffset="194808.063">7290 10486 671 0,'-4'1'387'16,"4"0"-41"-16,4 2-68 15,-4-3-78-15,0 0-37 16,0 0-28-16,0 0-9 16,0 0-3-16,13 5 5 15,-7-4-16-15,14 0-10 16,28-1-14-16,-27-4-16 16,0 0-24-16,-1 0-14 15,-4-1-19-15,1 1-5 0,-8 2-6 16,1 0 3-16,-4 1-23 15,-6-2-47-15,1 0 325 16,-1 3-220-16</inkml:trace>
  <inkml:trace contextRef="#ctx0" brushRef="#br1" timeOffset="200671.492">8118 10408 484 0,'35'-15'276'15,"-35"14"-29"-15,-3-1-37 16,2 0-75-16,1 1-18 0,0 0-47 16,0 0-17-1,0 1-16-15,0 0-8 0,0 0-4 16,0 0 4-16,0 0 9 15,0 0 0-15,0 0-7 16,0 0-1-16,0 0-9 16,0 0 0-16,0 0-1 15,3 7-3-15,-1 7-4 16,3 28-2-16,-12-26-3 16,1 3-2-16,0 1-1 15,-1-1 0-15,-1-4-1 16,-2-2 0-16,4-3-1 15,0 0 0-15,3-3 1 16,3-1 0-16,0-3 12 16,0-3 5-16,0-2 1 15,0 1 1-15,0-3-15 16,3-15-4-16,13-29-2 16,-8 25-2-16,5 1 0 0,4 1-2 15,-1 2-1-15,0 1-1 16,0 2 1-16,-4 0 0 15,0 4 0-15,3 0 0 16,-4 4-1-16,9 4-2 16,-3 3-1-16,-3 1-1 15,2 4 2-15,-7 1 2 0,1 5 1 16,0 1 2-16,-2 3 1 16,-4-1 0-16,-2 3 3 15,-2 1 1-15,-5-2 1 16,2 2 0-16,-5-2-1 15,2-2-1-15,1-1 1 16,-1-1-2-16,4-4 2 16,-2-3 0-16,1-2 3 15,2-1 3-15,0-2 5 16,0 0 0-16,0 0-2 16,0 0-4-16,1 0-7 15,0 0-2-15,0 0-2 16,5-12 0-16,1-3 1 15,39-27 1-15,-27 24 0 16,3-1 0-16,3-2 0 0,0 2-1 16,2 1-1-16,-1 0 2 15,-2 5 7-15,0 1 4 16,-1 7 6-16,-1 5-2 16,-5 5-7-16,0 1-4 15,-2 6-4-15,-5-1-1 16,-5 2 1-1,-3-5 1-15,1-1 3 0,-1 23 0 0,-4-2-1 16,-4 1 1-16,-2-8-2 16,2 0 0-16,-1-2 0 15,4 0 0-15,-1-5-1 16,0-1 2-16,0-4 0 16,0-3-1-16,3-3 1 15,1 0-1-15,3-1 1 16,-2-1-4-16,0 0-35 15,0 0-26-15,0 0-82 16,0 0-64-16,0 0 133 16</inkml:trace>
  <inkml:trace contextRef="#ctx0" brushRef="#br1" timeOffset="201076.266">8938 10437 903 0,'0'0'522'0,"0"0"-69"16,0 0-155-16,0 0-116 16,0 0-49-16,-1 0-46 15,0 4-17-15,-3 7-31 16,1 0-10-16,-10 25-13 15,12-29-4-15,-1-4-1 16,1-3 2-16,1 0 4 16,-2-1-26-16,2 0-138 15,0 0-249-15,0-2 250 16</inkml:trace>
  <inkml:trace contextRef="#ctx0" brushRef="#br1" timeOffset="202756.235">9315 10498 404 0,'-2'0'219'0,"1"0"-41"0,0 0-40 15,0 0-42-15,0 0-7 16,-1 3 2-16,-1 2 5 15,0-2 10-15,1 1 0 16,1 1-17-16,0-1-7 16,0-1-17-16,1 2-5 0,0-3-7 15,0-1-2-15,0 0-4 16,0-1 5-16,0 0 13 16,0 0 2-16,0 0-5 15,5 0-11-15,11-4-22 16,28-23-9-16,-24 7-8 15,3-7-2-15,6-1-4 16,3-2 0-16,7 1-2 16,1-1-1-16,0 3 4 15,-1-3-1-15,-12 6 0 16,-2 4-1-16,-7 6-4 16,-4 7-1-16,-1 3 0 15,-6 2-4-15,-1 4-5 16,0 4 0-16,-3 4 1 15,1 0 2-15,-3 8 4 16,1 0 0-16,-1 5 3 0,-1 0 2 16,4 3 0-16,-2-1 1 15,1-2-1-15,0 0-3 16,-3-2-3-16,1 1 1 16,1-3 0-16,-2 1 2 15,0-3 1-15,-2-2 1 16,0-4-1-16,1 1 2 15,0-2 0-15,0-4 5 16,-2 1 4-16,-5-4 1 0,3-2-3 16,-5 0-3-16,-2-1-2 15,-4-1 0-15,-6-1 4 16,4 1 3-16,-3 0 2 16,0-1 2-16,0 3-1 15,-4 0-1-15,2-2-1 16,2 0-1-16,5-3-1 15,2-1 1-15,2-2 0 16,3 1 0-16,0-5-2 16,3-1-2-16,-12 0-5 15,15 0-3-15,4 1-4 16,1 2 5-16,17 1-44 16,-14 2-30-16,2 2-82 15,4 4-54-15,0 6-150 16,1 2 223-16</inkml:trace>
  <inkml:trace contextRef="#ctx0" brushRef="#br1" timeOffset="203327.653">10133 10265 614 0,'1'-6'380'15,"6"4"-58"-15,1 0-65 0,-7-5-24 16,2 6-50-16,-5-4-24 16,-1 2-52-16,2 2-29 15,0 1-45-15,0 0-14 16,-1 0-10-16,1 0 0 15,-4 12 0-15,-2 0 0 16,-20 31-1-16,16-26-2 16,4 1 0-16,2 2-2 15,-5 3 0-15,1-3-1 0,-2-2 0 16,-3-1 1-16,3-1-1 16,1-1 0-16,4-1 0 15,1 0 1-15,1-5 0 16,-1-3-1-16,1-1 1 15,2-4-1-15,0-1-25 16,1-1-13-16,1-1-54 16,0 1-33-16,0 0-96 15,0 0-92-15,6-4 200 16</inkml:trace>
  <inkml:trace contextRef="#ctx0" brushRef="#br1" timeOffset="203686.555">10419 10204 522 0,'10'-8'409'16,"-9"4"82"-16,0 4-145 16,-1-2-129-16,0 2-63 15,-1 0-82-15,0 0-20 16,0 0-23-16,-1 2-3 15,-7 12 0-15,-20 28-1 0,19-22-5 16,-1 0-2-16,-2 4-3 16,1-1-3-16,-1-1-3 15,0 2 0-15,3-1-3 16,0-2 0-16,-2-1-1 16,3-1-1-16,-3-5 0 15,4 2 0-15,4-6-2 16,-2-2 3-16,4-3-4 15,1-4-16-15,0-1-53 16,1-1-37-16,0-1-135 16,0 1-108-16,0 0 222 15</inkml:trace>
  <inkml:trace contextRef="#ctx0" brushRef="#br1" timeOffset="204023.596">10146 10357 532 0,'0'-3'327'0,"3"2"-7"16,-4-2-49-16,1 2-67 15,0 0-31-15,0 0-46 16,0 0-24-16,0 0-28 16,0 0-5-16,10-1-9 15,4 4 1-15,36 7-4 16,-34-3-7-16,-1 0-21 16,-2 0-9-16,-5-5-9 15,2 0 0-15,-1-1-1 16,0-2-36-16,2-1-127 15,-1-1 106-15</inkml:trace>
  <inkml:trace contextRef="#ctx0" brushRef="#br1" timeOffset="205572.347">10384 10765 373 0,'0'-1'199'0,"0"0"-47"16,0 0-77-16,0 0-20 15,0 0-2-15,0 0 7 16,0-1 12-16,0 2 8 16,0 0 11-16,0 0-1 15,0 0 3-15,0 0-2 0,0 0-5 16,0 0-2-16,0 0-11 16,0 0-7-16,0 0-9 15,0 0-1-15,0 0 4 16,0 0 5-16,0 0 14 15,0 0-5-15,0 0-17 16,0 0-12-16,0-1-28 16,0 0-6-16,0 0-4 15,7-13-3-15,20-32 0 16,-15 26-1-16,12-5-1 16,-10 1 0-16,1-2 0 15,-2-2-1-15,2 4 1 16,2-3-2-16,-1 3 0 15,6 4 0-15,-5 3 0 16,0 2 1-16,-5 7 0 0,-4-1 0 16,3 7-1-16,-11-3-1 15,0 3-6-15,2 2-1 16,-2 0-2-16,0 0 1 16,0 0 4-16,0 0 2 15,0 0 3-15,5 2 0 16,2 4 1-16,-4 0 0 15,3-1 7-15,3 0-36 16,-4-1-85-16,3 1-70 16,-7 0-277-16,5 2 296 0</inkml:trace>
  <inkml:trace contextRef="#ctx0" brushRef="#br1" timeOffset="205905.418">10469 10611 739 0,'-6'-1'416'15,"2"-2"-106"-15,1-2-68 0,3 4-30 16,0-2-59-16,0 1-26 15,0 2-56-15,0 0-22 16,0 0-30-16,0 0-7 16,7 2-1-16,5 0 2 15,0 1-1-15,29 6 0 16,-29-9-3-16,1 1-1 16,2-1 0-16,-3 0 1 15,-1-4 18-15,1-2-25 16,-1-3-83-16,2-1-74 15,4 5 80-15</inkml:trace>
  <inkml:trace contextRef="#ctx0" brushRef="#br1" timeOffset="-212645.018">10787 10512 550 0,'0'-1'349'16,"0"0"-29"-16,0 0-102 15,0 0-36-15,0 0-56 0,0 0-25 16,0-1-35-16,0 1-10 15,0 0-10-15,0 0-5 16,0 0-11-16,-1 0-5 16,0 1-4-16,0 0 2 15,0 0 2-15,0 1 0 16,-1 9-2-16,-2 3-2 0,-8 28-4 16,6-27-3-16,-1 1-5 15,1 1-1-15,2-1-4 16,0 2 0-16,1-3-1 15,-6-4 0-15,5 1-1 16,4-4 0-16,0 3-1 16,5-1-1-16,-6-2 1 15,-2 0-1-15,2-3 0 16,-2-2 0-16,4-1 1 16,-1-1 3-16,0-1 6 15,0 0 1-15,14-3 2 16,1-4-3-16,28-25-3 15,-24 14-2-15,-2-8 0 16,2 4 0-16,-3-1-1 16,0 2 0-16,-4 5-1 0,-1 3-1 15,-2 6 1 1,-6 3-1-16,-3 2-2 0,0 2 0 16,-1 1-4-16,0 0 0 15,0 0 2-15,0 0 2 16,-2 6 0-16,-3 7 1 15,-9 28-1-15,15-26 0 16,-2-4 0-16,2 1 0 16,-1-1 0-16,1-1 0 15,0 5-1-15,1-6 1 0,1 3-1 16,2-4 1-16,3-1 0 16,-1 0 0-16,7-3 0 15,-3 2-1-15,0-4 1 16,3 5 0-16,-1-5 3 15,2-2 1-15,2-2 1 16,4-9 2-16,4-4-2 16,0-4 0-16,1-4-1 15,-3 0 0-15,1-2-2 16,-4 3 0-16,0 3-2 16,1 3 0-16,-12 6-1 15,8 4 0-15,-8 4-2 16,-2 2 0-16,5 6-1 15,-5 1 0-15,-3 3 3 16,-1 2 1-16,-2 2 1 16,0 5 1-16,0 1 0 0,-1-1 0 15,-3-3 0-15,2 2 0 16,-5-2 2-16,3 1 1 16,-3 1 1-16,-4-6 2 15,-1-5 3-15,-3-2 11 16,-4-6 16-16,3 0 7 15,-3-4 8-15,3-2-5 16,2-4-15-16,-2-5-7 0,6 1-14 16,-1-2-5-16,5 3-21 15,2 2-24-15,2-2 125 16,-1-1-79-16</inkml:trace>
  <inkml:trace contextRef="#ctx0" brushRef="#br1" timeOffset="-210329.228">6084 11487 432 0,'0'0'230'15,"0"0"-49"-15,0 0-26 16,1 0-39-16,2 2-12 16,0-1-16-16,-2-1-7 15,3 2-7-15,-4-2-1 16,0 0-3-16,0 0-2 0,0 0-5 16,0 0-4-16,0 0-6 15,0 0-3-15,0 0-16 16,0 0-6-16,0 0-16 15,0 0-6-15,0 0-4 16,-1 0-1-16,-2 1 0 16,-9 6 0-16,-1-1 0 15,-16 20 0-15,14-21 0 16,-2 6-1-16,1-2-1 16,-2-5 0-16,5 12-2 15,-1-4 0-15,-1-3 0 16,4 6-1-16,0-9 0 15,4 5 0-15,4 0-1 16,1 1 0-16,2-5 0 16,1 0 1-16,5 1 1 0,-1-4 2 15,6 4 1 1,0-2 2-16,3-5 1 0,3-1 1 16,1-1-2-16,3-1 0 15,-5-4 1-15,2 3 0 16,-2-5 3-16,-2-1 2 15,1-4 2-15,-3 2 2 16,-2-1 3-16,-2-3 1 16,0 6-2-16,-3-6 0 15,-2 3-3-15,-1 3-3 0,-2 2-2 16,0 3-3-16,1 4-4 16,-1 0-7-16,-1 0-5 15,0 0 0-15,0 0 2 16,-4 11 6-16,-2 10 3 15,-12 26 1-15,8-26 0 16,1 6 0-16,-1 4 0 16,4 0 0-16,-6 3 1 15,1-1 0-15,-2 2 2 16,-2 1-1-16,5 2 1 16,-2-3 0-16,2 1 0 15,0-7-1-15,0-1 0 16,0-1 0-16,3-9 1 15,2 3 0-15,0-5-1 16,4 1 0-16,-2-4 0 16,3-2 0-16,-3-3 0 0,3-1-1 15,0-4 1-15,1 0-1 16,0-3 1-16,0 0 0 16,0 0 3-16,0 0 1 15,0 0 2-15,0-1-1 16,7 0 0-16,4-2-2 15,4-4 0-15,30-10 1 16,-25 1-2-16,-1 0 1 0,2 1-1 16,-1-2 1-16,-2 3 1 15,1-4 0-15,-2 3 0 16,2-5 1-16,-7 0 3 16,-1 4-2-16,-8-2 25 15,-4 0 12-15,-3 3 13 16,-5-2 10-16,-4 2-13 15,0 2-8-15,0 2-10 16,-2 1-6-16,-2 2-11 16,5 3-5-16,1 4-10 15,1 1-3-15,4 1-4 16,-4 4-1-16,-2 2-2 16,0-1 1-16,2 4 1 0,1-2-1 15,4 3-1-15,-2-2 10 16,5-1-54-16,1-1-33 15,1 0-72-15,3-2-79 16,5-3 155-16</inkml:trace>
  <inkml:trace contextRef="#ctx0" brushRef="#br1" timeOffset="-209808.711">6386 11847 647 0,'0'-1'447'15,"0"0"14"-15,0 0-193 0,0 0-45 16,0 0-84-16,0-1-34 16,0 1-47-16,0 0-18 15,0 0-19-15,0 0-4 16,0 1-9-16,-1 0 1 15,0 0-1-15,-4 6-1 16,-4 7-1-16,-28 28-2 16,32-29 0-16,5 0-2 15,-2-4 0-15,2 2-1 0,0-7-2 16,-4 0 0-16,11 2-3 16,-8-5 0-16,6 0 2 15,2-1 1-15,0-3 2 16,10 2 0-16,-1-1 2 15,2-3-8-15,1 0-35 16,-5-4-23-16,3 0-97 16,0-1-70-16,-3-1 146 15</inkml:trace>
  <inkml:trace contextRef="#ctx0" brushRef="#br1" timeOffset="-209461.59">6555 11797 729 0,'0'-1'413'15,"0"-1"-53"-15,-1 1-81 16,0 0-83-16,0 0-40 0,0 1-55 15,0 0-22-15,-1 0-27 16,-3 10-8-16,-2 4-15 16,-9 29-5-16,10-23-8 15,1 3-3-15,0 3-4 16,-3-3-1-16,2-2-2 16,0-4-1-16,0-5-1 15,2 5 1-15,2-9 4 16,1 1-30-16,0-2-116 15,-3-8 94-15,4 1-12 16</inkml:trace>
  <inkml:trace contextRef="#ctx0" brushRef="#br1" timeOffset="-208630.031">7069 11583 521 0,'0'0'332'16,"0"0"-32"-16,0 0-83 16,0 0-32-16,0 0-54 15,0 0-19-15,0 0-30 16,0 0-7-16,5 3-6 15,9 6-4-15,34 16-3 16,-25-24 0-16,5 4-2 0,-6-7-5 16,-1-4-18-16,-1 2-8 15,-1-4-15-15,2 5-3 16,-3 0 7-16,-2-4-28 16,-6 0-94-16,-1 0-84 15,-7 5 102-15</inkml:trace>
  <inkml:trace contextRef="#ctx0" brushRef="#br1" timeOffset="-208302.524">7164 11723 609 0,'5'-6'404'0,"-3"6"29"16,0-3-139-16,0 1-98 15,-2 1-45-15,0 0-52 16,0 0-9-16,2 0-17 16,11-2-8-16,-2 0-20 0,30-3-10 15,-25 10-15-15,0 1-3 16,2-2-7-16,-1-1-2 15,-4-1-1-15,-1-2 10 16,1 1-45-16,-6 0-45 16,8-4-538-16,-1 7 422 15</inkml:trace>
  <inkml:trace contextRef="#ctx0" brushRef="#br1" timeOffset="-206213.208">7918 11557 253 0,'0'-1'211'0,"0"0"24"16,0 0-36-16,0-1-9 15,0 1-16-15,0 0-7 16,0 0-14-16,0 0-13 15,0 0-24-15,0 0-15 16,0 0-40-16,0 0-15 16,0 1-24-16,0 0-6 0,0 3 1 15,-1 13 0-15,-8 30-2 16,1-23-3-16,-1-4-3 16,0 2-2-16,-1-2-2 15,0-2 0-15,2-2-1 16,0 2 0-16,3-6 0 15,-2-4 0-15,5-2-1 16,2-3 1-16,0-2 8 16,0 0 0-16,0-1-6 15,0 0-2-15,0 0-11 16,0-1-2-16,0 1 0 16,4-7-1-16,-1-3-1 15,6 1-1-15,28-32 5 16,-26 27 2-16,5-5 3 15,1-1 0-15,5 2-2 16,0-3 1-16,2 5-2 0,-2 0 2 16,1 8 1-16,-2 4 1 15,-4 5 1-15,0 4 0 16,-5 3 2-16,0 1 4 16,-4 8 2-16,-2 1 3 15,-6 1 0-15,1 0-2 16,-1-5-1-16,-4 1-2 15,-1-4-1-15,-3 1 0 16,-2 4-1-16,3-4 0 0,2-2-1 16,0-2 1-16,3-4 0 15,-3 0 1-15,3-2 5 16,0-1 4-16,1-1 3 16,0-1 0-16,0 1-6 15,0 0-5-15,1 0-6 16,0 0-1-16,3-6-1 15,4-5-1-15,27-28 1 16,-15 22 0-16,4 0-1 16,-3-2 0-16,4-3-1 15,-2 2 1-15,2 0 9 16,5 4 6-16,-3 4 13 16,3 3 2-16,-6 7-6 15,-5 3-6-15,-5 5-8 0,-2 6-1 16,-4 4-1-16,-2 4 2 15,-2 3 2-15,-3 1-1 16,0-1 1-16,-2 1-1 16,0-7-2-16,-1 0-1 15,1-1 0-15,-1-4-1 16,1 0 1-16,1-2-1 0,0-4 1 16,-1-2 1-16,1 0 3 15,1-3 1-15,-1 0-29 16,0 0-39-16,0 0-124 15,0-2-79-15,1 1 156 16</inkml:trace>
  <inkml:trace contextRef="#ctx0" brushRef="#br1" timeOffset="-205374.165">8801 11632 1180 0,'-7'-2'548'0,"0"0"-239"16,6 1-57-16,0 0-111 15,-1 0-47-15,1 0-60 16,-2 1-16-16,-1 0-10 16,3 0-2-16,-2 0 0 15,1 0-1-15,0 0 0 16,-3 5-1-16,1-1 12 16,2-1-18-16,1-1-94 15,0-2-72-15,0 0 90 16</inkml:trace>
  <inkml:trace contextRef="#ctx0" brushRef="#br1" timeOffset="-202947.55">9254 11476 298 0,'0'0'204'0,"0"-1"15"0,0 0-42 16,0-1-55-16,6 0-17 15,-5 1-14-15,0 0-6 16,0 0-4-16,1-1 3 16,-2 1 6-16,1 0 5 0,-1 0 12 15,0-1-1-15,0 1-21 16,0 0-15-16,0 0-28 15,0 0-11-15,-1 0-12 16,0 1-2-16,-1 0-5 16,-11 7-3-16,0 0-4 15,-29 24 0-15,21-20-1 16,4 2-1-16,-3 1-2 16,-3 2-1-16,4 0-2 15,1 0-1-15,6 1 0 16,1-1 0-16,3-2-1 15,3 2 1-15,4-2 0 16,3 2 1-16,7 1 1 16,4-3 1-16,7 1 3 15,6-1 1-15,0-5 2 16,2 2 2-16,-2-4-1 16,-6-3 0-16,0-1 1 0,-1-2-1 15,-3 0 0-15,4 0 0 16,-4-1 2-16,-5-1 5 15,-3-1-28-15,-3-1-23 16,-2 3-170-16,-1 1 135 16</inkml:trace>
  <inkml:trace contextRef="#ctx0" brushRef="#br1" timeOffset="-194991.061">9482 11820 519 0,'30'-20'302'16,"-29"19"-39"-16,0 0-40 16,-1-1-71-16,0 2-23 15,0 0-19-15,0-2-11 0,0 2-12 16,0-1 0-16,0 1-7 15,0 0-1-15,0 0-8 16,0 0-7-16,0 0-22 16,0 0-11-16,0 0-15 15,0 0-5-15,0 0-2 16,0 0 1-16,-1 13 2 16,-1 3-1-16,-6 30-3 15,3-28-1-15,1 2-2 16,0 0-1-16,-1-2 0 15,3 3 0-15,-1-1-1 16,-2-4 0-16,2-1 0 16,-1-4 1-16,2-4 1 15,-1 0 0-15,1-2 0 16,2-1 1-16,-1-4-3 16,0 0-4-16,1-2-56 0,0 1-45 15,0 0-153-15,4-11 155 16</inkml:trace>
  <inkml:trace contextRef="#ctx0" brushRef="#br1" timeOffset="-194400.799">9754 11855 353 0,'0'-1'272'0,"0"-1"50"16,0 1-48-16,0 0-70 15,0 0-24-15,0 0-25 16,0 0-15-16,0 0-20 15,0-1-7-15,0 1-11 16,0-2-6-16,0 2-11 0,0 0-13 16,0 0-30-1,0 0-12-15,0 0-18 0,0 0-4 16,-1 0-2-16,-1 0-2 16,1 1 0-16,-7 2-1 15,-4 3-1-15,-21 24 0 16,26-18 0-16,1 2-2 15,2 1 0-15,-3 1 0 16,3 2 0-16,-2-5 0 16,-1 0 0-16,5-1 0 0,-1 0-1 15,3 0 0-15,1-1-1 16,-1 1 0-16,5-2 0 16,2 1 0-16,4-1 1 15,5-2 1-15,-6-5 1 16,4-2 1-16,1-1 3 15,-1-6 1-15,4 1 0 16,0-2 1-16,-2-6-18 16,-3 1-26-16,1-3-75 15,-1-1-69-15,0 2-277 16,0 2 296-16</inkml:trace>
  <inkml:trace contextRef="#ctx0" brushRef="#br1" timeOffset="-193780.93">9942 11867 878 0,'0'-1'427'0,"0"0"-159"15,0-1-44-15,0 1-91 16,0 0-31-16,0 0-44 16,0 0-15-16,0 0-15 15,0 0-3-15,4 1-2 16,4 2 0-16,2 1-3 16,1 3-2-16,28 12-2 15,-27-14-1-15,5-4 0 16,2-4 1-16,-2-1 1 15,-2-3 0-15,-2 0-3 16,-1-5 0-16,-2 4-2 16,-1-1 0-16,-5 3 1 15,-4 0 1-15,0 1-2 16,0 3-2-16,-6-2-6 16,1 4-2-16,-4 1-2 15,0 1-1-15,-2 4 0 0,-3 0 1 16,-4 4 0-16,-3-1 1 15,3 2 0-15,-2-2 0 16,8 2-1-16,0 1 0 16,3 2 0-16,3 4 1 15,1 0 1-15,1 3 1 16,2 0 2-16,2-3 1 0,2 0-1 16,2-2 1-16,5-2-2 15,2-1 0-15,3-1 0 16,-1-2 0-16,5-5 3 15,-1-2 1-15,1-4 5 16,4-6-1-16,-4-4 6 16,4-2-14-16,0-2-70 15,-5-1-58-15,8 1 69 16</inkml:trace>
  <inkml:trace contextRef="#ctx0" brushRef="#br1" timeOffset="-193252.711">10523 11687 1168 0,'29'-33'547'0,"-29"34"-248"15,2 3-64-15,0 1-90 0,-2-5-30 16,-1 0-16-16,0 0-18 16,-1 7-27-16,-2 4-13 15,-1-3-20-15,-15 29-5 16,16-32-6-16,0-1 4 16,1 2-26-16,0-4-49 15,-1 1 42-15</inkml:trace>
  <inkml:trace contextRef="#ctx0" brushRef="#br1" timeOffset="-191882.489">10932 11769 370 0,'0'0'230'0,"0"0"-7"16,0 0-35-16,0 0-39 15,0 0-9-15,-1 0-8 16,1 0-8-16,0 0-15 16,0 0-5-16,0 0-16 15,0 0-8-15,0 0-15 16,0 0-7-16,0 0-4 16,0 0 3-16,0 0 13 15,0 0 4-15,0 0-2 16,0 0-8-16,6-1-23 15,6-4-12-15,5 2-15 0,30-44-2 16,-24 24-5 0,2-4-1-16,-3-3-2 15,3-2-3-15,-1-5 1 0,-3 5-1 16,4 2 0-16,-3 5 0 16,-2 12-1-16,-5 1-1 15,-4 6-4-15,-3 3-3 16,-3 4-1-16,0 7-1 15,-2 3 4-15,0 3 1 0,-1 2 5 16,3 2 0-16,-1 5 0 16,2 1 0-16,-1-4 0 15,0 3 0-15,1-7 1 16,0-1 0-16,-1 3 0 16,1-3 1-16,-2-1-1 15,0 3-1-15,0-2 1 16,-4 1-1-16,0-1 0 15,-4-3 2-15,-1-2 1 16,-3-3 0-16,-1 0 2 16,2 1 0-16,-3-4-2 15,3 3 2-15,-4-3-1 16,0-2 1-16,-1-1 2 16,-3-1 2-16,0-3 0 15,-1-2 0-15,1-4 0 0,2 0 0 16,0-3-1-16,-4-1-1 15,5 1 0-15,-2 0-3 16,1 1-2-16,3 3-1 16,-1 4-2-16,5 3-3 15,-2 2-2-15,6 2-2 16,-2 2-21-16,-1 0-25 16,5 0-124-16,1 1-64 0,-1 0 142 15</inkml:trace>
  <inkml:trace contextRef="#ctx0" brushRef="#br1" timeOffset="-190708.252">11774 11528 837 0,'4'-33'425'0,"-4"31"-111"15,0 3-38-15,-1 0-90 16,0-1-45-16,0 0-74 15,-2 7-16-15,-5 18-1 16,-10 29 5-16,8-28 0 16,2 2-8-16,-2-5-19 15,2 3-7-15,2-2-10 16,-4-3-2-16,8 0-2 16,-5-6 0-16,3-5-1 15,2 0 1-15,-3-7 6 16,8-2-11-16,-2-2-54 15,-1 0-50-15,0 0-217 16,0 0 204-16</inkml:trace>
  <inkml:trace contextRef="#ctx0" brushRef="#br1" timeOffset="-190352.744">11603 11441 844 0,'0'-8'445'0,"0"3"-97"15,-2-2-54-15,6 6-83 16,-4-5-44-16,9 6-75 15,4 5-31-15,7 1-30 16,5 5 0-16,5-2 4 16,4 1 3-16,2-2-9 15,-1-4-5-15,-3-1-10 16,-5-3-3-16,-5-1 6 16,-2-1-13-16,-8-3-94 15,-1 0-110-15</inkml:trace>
  <inkml:trace contextRef="#ctx0" brushRef="#br1" timeOffset="-183358.693">1443 13045 315 0,'0'-1'235'15,"0"0"20"-15,0 1-84 16,0-1-29-16,0 0-29 15,0-1-15-15,0 1-17 16,0 0-3-16,0 0-9 16,6 0-4-16,-3 0-4 15,-2 1-3-15,-1-1-6 16,0 0-3-16,0 0-9 16,0 0-6-16,0 0-9 15,0-1-3-15,0 1-6 16,0 0-1-16,0 0-4 15,0 0-3-15,-1 0-7 16,0 0-1-16,0 0-2 16,-2 0-1-16,-14-3 3 0,-24 3 0 15,27 8 0-15,-4-1-1 16,5 11-4-16,-8-11 1 16,3 3 1-16,3 3-3 15,3 0 0-15,1-2 1 0,1 2 1 16,1 0 2-16,3-2 0 15,0 3 0-15,3-3 1 16,1 1-1-16,-9-6 1 16,10 2 0-16,1-1 0 15,1-2-1-15,12 0-1 16,-10-2 0-16,5 1 2 16,0 1 1-16,3-4 2 15,2-2 2-15,4-5 1 16,3-3 0-16,1-4-1 15,4-3 1-15,-2-4-2 16,0-1 1-16,-4-1 0 16,-4 2-1-16,-1 0 1 15,-3-3-1-15,-3 7 0 16,2 0 2-16,-8 12-2 16,-4 2-4-16,-2 7-6 15,3-4-2-15,0 0 1 0,-4 13 3 16,-5 9 5-16,-13 33 0 15,5-27 0-15,2 5 0 16,-3 3 1-16,1 1-1 16,4 3 1-16,0 0 0 15,2 0 1-15,-3 0 0 16,3 0 0-16,1-4 0 16,3 0 0-16,2-2 0 15,-1-2-1-15,0-3 1 0,2 2-2 16,0-2 1-16,0-3 0 15,1-1 0-15,-13-4 0 16,15-1 0-16,-1-3 1 16,1-3 0-16,12-7 1 15,-10-3-1-15,0-3-2 16,2-1 1-16,-2 0 2 16,0-1-1-16,0 0 2 15,0 0-2-15,5-2 0 16,8-4 0-16,31-18 1 15,-21 13 0-15,1-6 2 16,-1 2 2-16,1-4 5 16,-4-1 3-16,-5 3 5 15,0-3 1-15,-4 3 2 0,-3 1 5 16,-3 0 13-16,-4 4 6 16,-9 1 8-16,0 1 0 15,-1 4-13-15,1-1-9 16,-3 5-15-16,-8 2-5 15,2 1-7-15,-4 3-1 16,0-1 0-16,4 0-1 0,-2 0-1 16,5 1 0-16,3-1 1 15,1-1 0-15,2-2 1 16,4 0 0-16,2 1-3 16,1-1-2-16,1 1-21 15,0 0-46-15,0-1-147 16,0-1 141-16</inkml:trace>
  <inkml:trace contextRef="#ctx0" brushRef="#br1" timeOffset="-182886.756">1677 13304 475 0,'0'-1'322'15,"0"0"-7"-15,0 0-57 16,0 0-15-16,0 0-47 16,0 0-31-16,0 1-60 15,0 0-19-15,0 0-24 16,0 0-6-16,1 16-5 15,-4 28-8-15,0-30-10 16,0 5-6-16,1 1-10 16,-3-5-4-16,3 0-6 15,-1-4-1-15,-2-5 4 16,2-1-2-16,3 0-80 16,-1-4-93-16,2 0 103 15</inkml:trace>
  <inkml:trace contextRef="#ctx0" brushRef="#br1" timeOffset="-182288.706">2313 13032 735 0,'0'-3'386'16,"-2"-2"-86"-16,5 5-36 0,-3-1-57 15,0 0-25-15,0 0-49 16,0 0-26-16,0 0-42 16,0 0-16-16,14-1-16 15,6 1-2-15,27 4-2 16,-27-1-4-16,3 3-7 15,-4 0-2-15,-2-4-5 16,2 0-2-16,-8-1 1 16,-3-1 1-16,0 2-68 15,-5-1-79-15,-2-2 86 16</inkml:trace>
  <inkml:trace contextRef="#ctx0" brushRef="#br1" timeOffset="-181978.416">2272 13183 1031 0,'-2'-1'497'0,"2"1"-194"15,0 0-57-15,0 0-105 16,0 0-27-16,0 0-21 16,18 0-2-16,28 0 3 15,-22 1-13-15,-2 3-30 16,-8 0-12-16,1-1-18 16,-2 1-6-16,-8-3-6 15,4 2 5-15,-5-1-14 16,-1-2-46-16,3 3 35 15</inkml:trace>
  <inkml:trace contextRef="#ctx0" brushRef="#br1" timeOffset="-175612.983">14567 8510 326 0,'-15'-35'208'0,"20"30"-24"15,-2-1-39-15,-1-1-11 0,-1 0-19 16,-1 2-3-16,4 1-2 15,-1 2 0-15,-3 1-7 16,-1 0-4-16,-1 0-4 16,1 0-3-16,0 0-6 15,0 0-11-15,1 0-30 16,0 1-16-16,-1 0-22 16,0 0-4-16,-6 14 1 15,-17 40 0-15,16-23 0 16,-7 2 0-16,2 4 0 15,-5-1 0-15,1 0 1 16,4-5 0-16,-1-3-1 16,4-2 1-16,-2-7 1 15,2-2-2-15,1-5 1 16,1-5-1-16,3-3 0 16,2-2-7-16,2-2-18 15,1 0-21-15,0-1-85 0,0 0-60 16,0 0 113-16</inkml:trace>
  <inkml:trace contextRef="#ctx0" brushRef="#br1" timeOffset="-174806.091">14836 8460 740 0,'0'-2'348'0,"0"-1"-152"16,1-1-32-16,-1 3-62 16,0 0-21-16,0 1-32 15,0 0-9-15,-1 0-1 16,0 0 2-16,0 0 14 15,-4 7 4-15,-4 8-12 16,-20 28-9-16,17-29-17 16,1 0-5-16,2-3-5 0,0-1-1 15,5-6 0 1,2 2 3-16,2-6 7 0,1-2 1 16,-1 1-4-16,0 0-3 15,1-3-10-15,6-11-2 16,37-27-2-16,-24 28-3 15,0 1-3-15,0 4-1 16,-2 4-1-16,2 0 0 16,-5 7 0-16,2 4-2 0,-2 5-2 15,-5 4 2-15,0 5 3 16,-3 1 1-16,-6 4 5 16,-1 1 1-16,-6 4 2 15,-8 2 3-15,-5 3 3 16,0-1-1-16,-5-3 3 15,0-2 0-15,-2-6 0 16,0-2 1-16,3-7 2 16,-1-4-1-16,1-5 3 15,1-4-1-15,3-2 1 16,-1-3 0-16,6-8-3 16,1-3-2-16,3-1-6 15,5 2-3-15,5 1-4 16,2 3-1-16,2 1-2 0,2-1-1 15,0 4-2-15,-1-1 0 16,7 6-1-16,-2 2 0 16,3 3 2-16,2 1 3 15,1 1 5-15,4 0 1 16,3 2 5-16,-1 2-1 16,2 1 0-16,0 1-1 15,-3 1-2-15,1-4 1 16,-5 0 1-16,-1-2 2 15,-4-7 3-15,0-4-32 0,7-2-100 16,0-7-74-16,12-3 106 16</inkml:trace>
  <inkml:trace contextRef="#ctx0" brushRef="#br1" timeOffset="-173957.129">15454 8447 597 0,'9'-8'370'0,"-1"0"-53"16,0 4-65-16,-8-1-21 15,-4-1-47-15,4 5-23 16,-3-1-49-16,3 2-23 16,-1 0-37-16,0 0-13 15,0 0-16-15,-10 2-4 0,-11 6 0 16,-32 10-1-16,28-10-3 16,-6 1-3-16,6 1-5 15,2-3-1-15,4 1-2 16,4-1-1-16,5-3-1 15,2-1 0-15,5-2-1 16,1-1 0-16,2 0-1 16,1 0-2-16,0 0-3 15,0 0 0-15,0 0 1 16,0 0 3-16,0 0 1 16,0 0 0-16,-1 0 1 15,0 2 1-15,-1 6-1 16,0 2 0-16,-2 0 1 15,-13 27-1-15,10-28 1 16,-1 1-1-16,2-4 0 16,1 0 0-16,0-3-1 15,3 0 1-15,2-1-1 0,0-2 0 16,0 0-1 0,0 0 1-16,0-2 1 0,0 1 2 15,0 0-1-15,9-2-1 16,8-3-1-16,27-9-3 15,-24 11 1-15,1-1-1 16,3 3 1-16,2 2 0 0,0 0-2 16,2 6 2-1,-11-1-2-15,2 6 0 0,-7 4 1 16,0 4-1-16,-6 4 2 16,1 0 2-16,-10-1 1 15,-6 1 2-15,1 2 1 16,-6-1 1-16,-2 3 1 15,-5-7 0-15,-5-3 1 16,-1-4 1-16,0-4 2 16,5 0 1-16,-1-2 2 15,1-4 2-15,1-2 0 16,-2-2 1-16,4-6-2 16,-1-1-1-16,2-4-4 15,4 0-2-15,4-3-8 16,4 4-20-16,1 1-59 15,8 3-64-15,2 4-487 0,8-1 433 16</inkml:trace>
  <inkml:trace contextRef="#ctx0" brushRef="#br1" timeOffset="-173641.774">15597 8786 1475 0,'-3'0'619'0,"-2"0"-379"16,2 0-58-16,2 0-102 15,0 0-34-15,0 0-33 16,-1 0-7-16,1 0-4 16,0 0-1-16,0 3 1 15,-1 3-23-15,1-1-90 16,0 1-77-16,2 0-375 16,0-1 364-16</inkml:trace>
  <inkml:trace contextRef="#ctx0" brushRef="#br1" timeOffset="-173124.266">15989 8464 1305 0,'-1'0'572'0,"-4"2"-311"15,1 0-67-15,3-2-95 16,0 0-32-16,-9 15-28 16,-21 37-8-16,10-26-11 15,1 3-4-15,1 2-6 16,-2 0-2-16,7 2-3 16,2 1-1-16,5-5-2 15,4 0 0-15,3-10-2 16,1 0 1-16,4-5-1 15,-1-3 0-15,8 0-1 16,2-6 1-16,2-5 6 16,3 0 3-16,1-9 3 15,2-6-1-15,-2-8-4 16,-1-4-2-16,-2-6-1 0,-4-3-1 16,2-2 0-16,-8-2-1 15,0 3 0-15,2 3-1 16,-10 7 0-16,1 5-1 15,-9 5 1-15,1 2-1 16,2 5 2-16,0-1-3 16,0 4-5-16,4 4-1 0,-4 1-30 15,4 3-18-15,1-1-70 16,0 0-47-16,0 0-123 16,-8 15-250-16,-13 36 365 15</inkml:trace>
  <inkml:trace contextRef="#ctx0" brushRef="#br1" timeOffset="-172191.965">16437 8692 346 0,'7'1'258'0,"-2"-1"49"15,-3-3-46-15,-1 1-55 16,-1 1-14-16,0 0-22 16,0 0-7-16,0-1-7 15,0 1-3-15,0 0-16 16,0 0-14-16,0 0-37 16,0 0-21-16,1-7-37 15,-1 4-14-15,-2 1-20 16,1 2-4-16,-19-8-3 15,-33 4 2-15,32 19 5 16,-4-2 1-16,6 3 1 16,2-2 0-16,5 1 0 15,6-1-1-15,3 2-1 16,3-1 0-16,4-3 1 16,3-1 1-16,6-6-5 15,3-1-11-15,7-5-40 16,3-3-25-16,3-5-37 0,-5-2 1 15,0-1 36-15,-8-5 24 16,-8 2 45-16,-1 2 10 16,-8 4 7-16,-2 4-11 15,3 11-11-15,-2 2 0 16,-4 11-3-16,2 5 13 16,-3 7 15-16,-1 5 9 0,-1 6 25 15,-6-1 14-15,-2 4 14 16,0 0-2-16,-4 2-12 15,1 1-10-15,2 1-13 16,-1-1-4-16,5-2-6 16,1-3-3-16,-2-8-6 15,1-6-2-15,1-9 4 16,1-4 4-16,-3-7 7 16,1-5 3-16,-3-5 0 15,0-7-2-15,4-5-11 16,0-5-11-16,4-11-34 15,0-3-17-15,6-4-15 16,3 1 6-16,4 6 26 16,4 6 14-16,1 3 14 15,6 4 0-15,2 1 1 0,1 2 0 16,5 2 3-16,1 0 6 16,3 1 15-16,5 1 10 15,2 2 8-15,0 2-2 16,-2 2-12-16,-5-2-8 15,-7 3-8-15,-1-2 10 16,-9 2-66-16,0 0-66 0,0-2 76 16</inkml:trace>
  <inkml:trace contextRef="#ctx0" brushRef="#br1" timeOffset="-171842.196">17087 8577 1054 0,'-1'-6'535'0,"2"2"-142"16,-1 1-103-16,-1 3-114 15,0 0-54-15,0 0-76 0,0 0-24 16,-1 2-16-16,-18 22 2 16,-34 36 3-16,32-27-1 15,-2 1 0-15,0-2-2 16,-2-3-2-16,-1-3-2 16,0-7-6-16,4-4-18 15,8-6-63-15,1-6-49 16,4-3-142-16,4-3-108 15,4-11 242-15</inkml:trace>
  <inkml:trace contextRef="#ctx0" brushRef="#br1" timeOffset="-171623.062">16919 8610 913 0,'1'-4'500'16,"1"2"-130"-16,1 3-148 15,-3-1-51-15,0 0-67 16,0 2-19-16,8 19-22 16,10 29-9-16,-13-24-22 15,-2-1-9-15,4 2-11 16,-3-2-3-16,3-2 1 16,0-3 13-16,-5-7-67 15,6-1 64-15,5-6-24 0</inkml:trace>
  <inkml:trace contextRef="#ctx0" brushRef="#br1" timeOffset="-170891.306">17735 8382 739 0,'0'-2'395'0,"0"1"-103"16,-1 1-71-16,0 0-100 15,0 0-35-15,-1 6-30 16,-3 14 0-16,-10 33 3 16,4-27-5-16,0 5-12 15,-2 1-6-15,-3 4-12 16,0 2-6-16,0-1-7 15,0 5-1-15,0-5-3 16,3-5 1-16,3-4-1 0,0-7 0 16,4-6 8-16,-2-4-15 15,5-6-41-15,1-3-20 16,1-10-140-16,5 0-113 16,7-11 204-16</inkml:trace>
  <inkml:trace contextRef="#ctx0" brushRef="#br1" timeOffset="-170133.219">17957 8553 879 0,'-9'2'470'16,"2"1"-141"-16,5 1-109 15,2 0-42-15,-4 2-75 16,-4 3-27-16,-3 3-33 16,-4 2-8-16,5 7-10 15,2 2-3-15,-2 1-7 16,3 2-3-16,-4-2-5 16,0-3-1-16,1-4-2 15,2-5 0-15,5-3 0 0,0-2-1 16,6-4 4-16,-2-2 6 15,2-7-1-15,5-3-3 16,3-10-16-16,7-5-19 16,-1-7-28-16,3 0-13 15,1-3-9-15,3 5 8 16,2 6 26-16,-3 3 14 16,1 7 19-16,-4 5 3 0,-3 6 10 15,-1 3 8-15,-7 6 19 16,-3 3 8-16,-5 8 4 15,-1 1-1-15,-5 9-8 16,-1 1-6-16,-3 3-8 16,-2 1-3-16,0-5-7 15,3 1-2-15,0-8-3 16,1-4 0-16,4-8-2 16,-2-4-1-16,5-2 3 15,0-5 5-15,5-3 7 16,4-2 1-16,3-8-1 15,5 0-7-15,3-4-7 16,3-6-2-16,1-1-5 16,0-3-1-16,2 2 0 15,-2 3 0-15,-4 5 4 0,1 3 1 16,-6 7 0-16,-3 2 2 16,-6 6-3-16,3 2-2 15,-9 5-1-15,0 3 0 16,-2 6 4-16,-6 1 2 15,5 5 1-15,-2 2-1 16,1-2-1-16,-1 1 0 16,-3-2 0-16,0-3 0 15,1 0 6-15,2-2-22 16,0-5-59-16,0-1-43 0,3-5-139 16,2-3-135-16,0-5 254 15</inkml:trace>
  <inkml:trace contextRef="#ctx0" brushRef="#br1" timeOffset="-169710.241">18433 8593 880 0,'-2'4'468'0,"-5"1"-86"15,2 5-100-15,-2 3-94 16,-4 2-40-16,7 5-68 15,-6-2-21-15,-1-2-26 0,1 1-9 16,0-1-12-16,9 2-4 16,2-1-5-16,0 0 0 15,6 0-2-15,-7-6-1 16,3 1 1-16,7-4 0 16,-3-8 5-16,5 3 3 15,0-4 3-15,-1-8 2 16,7-2-3-16,2-6-1 0,1-8-6 15,-4-2-3-15,-2-3-2 16,-4-2-3-16,-6 0-1 16,-3 7-1-16,-7 4 1 15,-3 6-2-15,-4 9-7 16,2 3-1-16,-2 6-5 16,-3 3 3-16,2 5-6 15,-3 1-21-15,8 4-62 16,4 2-54-16,2-3-167 15,-1-1 204-15</inkml:trace>
  <inkml:trace contextRef="#ctx0" brushRef="#br1" timeOffset="-169409.013">18916 8311 961 0,'3'0'564'0,"-5"-2"-95"16,0 7-260-16,1-5-52 0,0 3-79 16,-5 24-8-16,-6 35 6 15,3-25-12-15,-2 0-17 16,4 0-10-16,-7 1-15 15,1 4-4-15,-4-2-7 16,1 1 0-16,-3-5 0 16,-2-1-3-16,0-6-40 15,0-5-39-15,5-8-147 16,3-6 136-16</inkml:trace>
  <inkml:trace contextRef="#ctx0" brushRef="#br1" timeOffset="-168710.152">17453 9023 746 0,'0'0'378'0,"2"0"-113"16,3 0-38-16,-5-1-56 0,0 0-14 16,0 1-12-16,8 0-6 15,21 0-17-15,36 3-12 16,-8 0-27-16,13 3-9 16,17-1-14-16,7 1-8 15,9 0-18-15,0-2-5 16,11-3-13-16,-5 0-4 15,9-6-2-15,-11 0-2 0,-9-4-1 16,-2 2 0-16,-25 0-2 16,-6 1-2-16,-26 6 0 15,-6-1-2-15,-15 5-1 16,-6 0-1-16,-4 0-10 16,-8 2-1-16,-5-1-7 15,-4 2-9-15,-3-1-40 16,-1 0-49-16,-4-6-97 15,9 0 127-15</inkml:trace>
  <inkml:trace contextRef="#ctx0" brushRef="#br1" timeOffset="-166142.073">17597 9267 540 0,'-2'-6'347'0,"0"4"19"15,0 1-90-15,2 1-79 16,-1 0-38-16,0 0-73 16,0 0-26-16,0 0-36 15,-1 0-11-15,1 0-5 16,-5 17-1-16,-10 34 2 16,8-24 2-16,0 3 1 15,-2-4 0-15,0 2-3 16,2-1-1-16,-3-6-2 15,-1 2 0-15,2-3-1 16,3-1 1-16,3-3 1 16,0-4 0-16,3-5 1 0,-3-1 2 15,2-4-17-15,4-2-20 16,-2-1-100-16,0 0-75 16,0-1 122-16</inkml:trace>
  <inkml:trace contextRef="#ctx0" brushRef="#br1" timeOffset="-165392.924">18028 9279 866 0,'2'-3'411'0,"-1"1"-161"16,-1-3-28-16,-1 4-61 15,0 0-30-15,0 0-50 16,0 0-20-16,0 0-31 16,-12-4-8-16,-6 1-10 15,-27 0-3-15,23 10-4 16,1 2-1-16,-5 2-3 15,-1 0-1-15,-7-2 1 16,5 3-1-16,4-2-1 16,3 2 0-16,14-3-3 0,2 0 0 15,7 0-6-15,0-2 1 16,10 3 1-16,2 0 2 16,8 0 5-16,6 2 0 15,2-1 1-15,5 2 0 16,-1 4-1-16,-10 0 1 15,-2 3 0-15,-12 0-1 0,2-3 1 16,-5 2-1-16,-3-4 0 16,0 3 1-16,-8-1 2 15,3-1 1-15,-1 0 2 16,0-3 1-16,-8-5 1 16,-1 0 1-16,-4-4 1 15,-4-3 0-15,6-2 1 16,0-2 1-16,-3-6 1 15,2 1-2-15,2-2 0 16,1-2-1-16,7 0-4 16,1-2 1-16,3 1-3 15,2 1 0-15,1-1-2 16,2 0-1-16,5-3 0 16,1 2 0-16,5-3 0 15,0 1 2-15,4-4 7 0,0 0 2 16,2-1 4-16,4 0 1 15,0 2-5-15,-2 0-3 16,1 5-5-16,-6 1-1 16,-4 5-2-16,1 2-1 15,-7 8-28-15,1 6-35 16,-1 5-124-16,-2 4-106 0,2 4 181 16</inkml:trace>
  <inkml:trace contextRef="#ctx0" brushRef="#br1" timeOffset="-165081.133">18200 9507 1085 0,'-2'-2'591'16,"-1"3"-139"-16,0 3-225 0,2-4-59 16,0 0-91-1,0 0-28-15,0 0-23 0,0 0-1 16,-6 9-9-16,0 0-2 16,3-4-7-16,-15 28-1 15,15-33 0-15,4 0-2 16,0 1-12-16,0-1-34 15,0 0-91-15,0-1-87 16,0 0 131-16</inkml:trace>
  <inkml:trace contextRef="#ctx0" brushRef="#br1" timeOffset="-164561.335">18532 9317 1152 0,'-5'-5'560'0,"1"2"-208"16,-2 3-88-16,-4 0-121 15,2 2-53-15,-5 7-59 16,-3 3-14-16,0 5-5 0,-3 1-1 15,5 1-3-15,-2 0-1 16,7 1-3-16,1 3-1 16,8 1-1-16,0 0 0 15,0-3-1-15,1-2 0 16,0-1 0-16,3 0-1 16,5-2 1-16,-1-3 0 15,-5-5 1-15,5-3 2 16,-5-4 4-16,6-2 3 15,6-6 4-15,-1-4-1 0,6-9-3 16,-1-2-4-16,-3-3-6 16,5-3-2-16,-8-2-3 15,-2-2-1-15,-4-4 1 16,-3-4 0-16,-4 5 0 16,-3 4 2-16,-1 10-3 15,-1 8-1-15,0 4-7 16,-1 6-5-16,-2 4-22 15,-1 3-15-15,-2 12-52 16,2 1-36-16,1 6-168 16,3 3 198-16</inkml:trace>
  <inkml:trace contextRef="#ctx0" brushRef="#br1" timeOffset="-163975.598">18774 9315 682 0,'-2'-6'469'16,"0"-1"3"-16,4 3-242 15,2-3-43-15,3 0-88 16,2-1-17-16,3-1-17 16,4 3-6-16,-3 3-18 15,0 3-7-15,-1 5-11 16,1-1-6-16,2 9-3 16,-1 0-1-16,-4 7 0 15,-7-2 1-15,-4-3 0 16,-4-1 0-16,1-2 0 15,-2 2 0-15,-5 1-2 16,0 0-1-16,-8 0-3 0,-2 1-1 16,-5-2-2-1,3 1 0-15,-1 0-2 0,2-1 0 16,5-2-2-16,1-1 0 16,5-1 0-16,2-3-1 15,6 1 0-15,-1-2-1 16,4 2-1-16,0 0 0 15,4 1-1-15,-1-2-1 16,5 2 2-16,2 0 0 16,3-3 2-16,5 2 1 15,4-6 1-15,2 0 2 0,-1-3 2 16,4-3 1 0,-4-4 0-16,-1-2 6 0,-3-3-31 15,-2-1-30-15,1-1-123 16,2-1 69-16,4 2 40 15</inkml:trace>
  <inkml:trace contextRef="#ctx0" brushRef="#br1" timeOffset="-163193.094">19226 9412 735 0,'7'-10'489'16,"-7"5"39"-16,-1 1-145 16,-1 2-132-16,1 1-50 15,0 0-90-15,0 0-34 16,-12-2-45-16,-6 1-14 16,-31 8-12-16,27 0-3 15,3 7-1-15,1 2-1 16,5-2-1-16,2 0-1 15,6 0-1-15,-1 0 0 0,7-1-2 16,0 1 0-16,4-5-2 16,4 1 0-16,5-5 3 15,1-1-1-15,2-3-4 16,2-2-6-16,2-5-11 16,-2-2-1-16,-1-3 5 15,0 1 7-15,-8 2 8 16,-1 0 2-16,-2 6-9 15,-4 1-10-15,-2 5-6 16,0-3 1-16,-1 0 8 16,-4 19 12-16,-13 40 6 15,3-25 0-15,-1 13 2 0,-1-2 0 16,-1 6 2-16,2 1 1 16,0-7 3-1,5 1 0-15,0-10 0 0,4-1 0 16,0-8 1-16,1-2 0 15,1-3 3-15,0-3 1 16,0-3-2-16,1-1 0 16,-4-6 0-16,2 0 0 15,-5-2 1-15,-2-2 1 16,2 0-2-16,-8-4 3 16,5-5 2-16,0-2 2 15,0-8-1-15,7-2-2 0,-5-5-6 16,6 0-2-16,0 1-5 15,3 2 0-15,5 3 0 16,5 0-3-16,6-3 0 16,2-2-2-16,8 1 1 15,1-4 0-15,11 2 1 16,4 0 1-16,6 1 1 16,-2 1 0-16,-3-1 1 15,0 0 2-15,-4 2-1 16,-4 5 1-16,-6 0-1 15,-6 1 11-15,-12 1-17 16,4-3-29-16,-5 1 368 16,0 0-269-16</inkml:trace>
  <inkml:trace contextRef="#ctx0" brushRef="#br1" timeOffset="-162745.261">19716 8953 1051 0,'3'-5'472'0,"8"1"-221"0,1 1-44 16,9 1-69-16,4 2-25 16,-7-1-36-16,5 1-15 15,-3 0-21-15,0 1-8 16,0-1-11-16,0 0-3 16,1-3 5-16,-2 0-46 15,-2 2 20-15</inkml:trace>
  <inkml:trace contextRef="#ctx0" brushRef="#br1" timeOffset="-162518.862">19835 8994 938 0,'6'-2'524'16,"-5"2"-88"-16,10 1-197 16,0-1-27-16,-1 4-91 15,2-4-46-15,5 0-40 16,1 0-9-16,3 0-2 0,-3 0-2 16,2 2-12-16</inkml:trace>
  <inkml:trace contextRef="#ctx0" brushRef="#br1" timeOffset="-157612.697">20520 8723 333 0,'0'-1'260'16,"0"0"65"-16,0 0-85 0,0 0-61 15,0-1-33-15,0 1-48 16,0 0-15-16,0 0-18 16,0 0-7-16,0 1-2 15,0 0 0-15,0 0 4 16,-1 1 5-16,-4 23-2 15,-15 27-7-15,1-22-18 16,-4 1-9-16,-2-7-12 16,1 3-5-16,3-5-4 15,8 2-2-15,3-3-2 16,4-2-1-16,0-1-1 16,2-2-1-16,4-1 0 15,3-2 0-15,-3-3-1 16,-1 0 0-16,1-3 0 15,3 0 0-15,11-4 7 16,3-2 2-16,9-4 4 0,0-5 1 16,2-2-3-16,1-3-1 15,-6-3-2-15,-2 1-1 16,-5-1 1-16,-4 2 1 16,-7 2 3-16,-2 4 2 15,-3 4-3-15,-5 2-4 16,-7 7-8-16,-1 2-5 15,-5 6 0-15,0 5 4 16,1-1 2-16,2 1 2 16,4-3-1-16,1 1-1 0,9-4 0 15,1-1-1-15,2-2 1 16,5-3 0-16,1 2 3 16,2-1-24-16,2-4-86 15,1 1-80-15,1-3 107 16</inkml:trace>
  <inkml:trace contextRef="#ctx0" brushRef="#br1" timeOffset="-157339.039">20758 8982 1305 0,'0'-1'563'16,"-3"1"-325"-16,0 0-47 16,3 0-108-16,-1 0-32 15,0 0-32-15,0 0-6 16,0 0-2-16,-1 8-2 16,-2 3-3-16,0 0 0 15,-13 28-1-15,7-29 0 0,3-1 2 16,1-4-23-16,1 0-111 15,5-2-91-15,-2-3 125 16</inkml:trace>
  <inkml:trace contextRef="#ctx0" brushRef="#br1" timeOffset="-156693.238">21298 8754 967 0,'0'0'443'0,"-1"0"-200"0,2 0-15 16,-1-2-59-16,-1 1-18 15,-1 0-32-15,1 0-14 16,0 0-28-16,0 0-14 15,-5-2-24-15,-13-3-10 16,-29 2-17-16,23 8-6 16,-6 3-6-16,0 4-2 15,2 2-1-15,5 1 0 16,7 7-2-16,3-2-1 16,7-4 0-16,2 0 0 0,4-7 1 15,1 4 0-15,4-1 1 16,4 1 1-16,3-3 4 15,4-4 2-15,8-5 4 16,2-4-2-16,7-4-12 16,-5-7-9-16,5-4-10 15,-1-1 0-15,-9-8 1 16,1 1 5-16,-10-3 3 16,-6-1 3-16,2 13 10 15,-4 5 4-15,-5 7 2 16,0 6-7-16,-7 6-5 15,0 3-1-15,-8 9 5 16,3 5 7-16,-1 3 7 16,-4 3 1-16,3 2-1 15,-4-3-1-15,-4 0-2 0,3 1-2 16,1-5 0-16,1 1 0 16,4-2-1-16,2-3 1 15,1-3 0-15,2-1-1 16,3-8 0-16,1-2-4 15,2-3-37-15,-1-3-26 16,3 0-67-16,0-1-57 16,0 0 122-16</inkml:trace>
  <inkml:trace contextRef="#ctx0" brushRef="#br1" timeOffset="-156324.391">21513 8717 843 0,'0'0'525'0,"-1"0"-8"15,0-1-175-15,0 1-146 16,0 0-62-16,0 0-78 16,0 0-18-16,-4 10-13 15,-3 4 2-15,-24 35 1 16,14-30-1-16,2 1-5 0,-4-4-3 15,4 0-9-15,4-3-2 16,-1-4-5-16,13 7 0 16,-5-7-3-16,4 0-1 15,4-2-2-15,-3-2 0 16,13-1 3-16,-4-2 2 16,10-2 5-16,3 0 1 0,5-3 0 15,4-5 1 1,-2-2-13-16,-2-2-17 0,-2 0-47 15,-2-1-50-15,0-3-121 16,0 0 149-16</inkml:trace>
  <inkml:trace contextRef="#ctx0" brushRef="#br1" timeOffset="-156062.045">21763 8699 947 0,'-2'0'541'16,"4"0"-117"-16,-9 0-155 15,6 0-54-15,0 0-84 0,0 0-25 16,-4 9-38-16,-2 9-11 16,-33 36-12-16,20-27-8 15,-7 2-10-15,2-1-4 16,0 0-10-16,2-1-4 15,5 0 3-15,0-2-12 16,4-2-45-16,2-4-59 16,4-1 60-16</inkml:trace>
  <inkml:trace contextRef="#ctx0" brushRef="#br1" timeOffset="-154784.088">21869 8918 334 0,'0'-1'217'0,"0"-1"16"0,0-2-13 16,1-2-17-16,-1 2 1 16,1-1 4-16,-1 2-6 15,0 2-28-15,0-1-30 16,0 1-64-16,0 0-22 16,-1 1-29-16,0 0-2 0,-7 13-4 15,-24 40-3-15,22-27-7 16,-3-1-3-1,5-4-2-15,-5-2-2 0,5-3 0 16,4-3-1-16,-3-5 0 16,6-1 10-16,1-8 1 15,0-5-6-15,5-7-6 16,2-4-10-16,3-8-20 16,2-1-5-16,-1-2-16 15,6-1-5-15,0 6 9 16,0 1 8-16,0 9 20 15,-6 1 9-15,-3 8 4 16,-3 4-2-16,-5 0 1 16,1 1 5-16,-1-1 10 15,0 0 7-15,0 0 8 0,0 11-3 16,-1 2-7 0,-3 30-3-16,0-27-6 0,-1-2-1 15,-3-1 0-15,-3-3-1 16,4 0 0-16,3-1-1 15,-2-2 1-15,3-1-1 16,-2-3-1-16,0-1 2 16,5-2 9-16,0 0 2 15,0 0-1-15,0-1-2 16,0 0-11-16,0 0-3 0,0 0 0 16,0 0 0-16,7-15 0 15,35-27 0-15,-22 21-1 16,1 1-1-16,3 1-1 15,0 0 0-15,-4 5 0 16,-2 3-1-16,-7 8-3 16,-3 4-2-16,-3 3-1 15,-2 3 1-15,-2 7 9 16,-1-2 3-16,-3 7 8 16,-2-1 1-16,-3 0-1 15,-1 3-2-15,2-2-3 16,-3-3-1-16,2-2-2 15,2-1 0-15,1-3 0 16,3-3 1-16,1-1 2 16,1-2-6-16,1-3-32 0,-1 0-14 15,0-1-106-15,0 0-60 16,0 0 135-16</inkml:trace>
  <inkml:trace contextRef="#ctx0" brushRef="#br1" timeOffset="-154380.133">22215 8907 987 0,'0'0'485'0,"-6"3"-161"15,-2 2-55-15,-4 0-90 16,5 2-32-16,-5 0-54 16,3 3-18-16,1 1-21 15,-4-1-5-15,5 0-12 16,0-1-4-16,2-1-11 15,1 2-7-15,3 0-6 16,1 1-3-16,0-4-4 16,2 0 0-16,0-2 0 15,3-2 1-15,3-2 4 16,-2-1 4-16,4-2 6 16,2-4 1-16,2-2-3 15,1-6-2-15,5-1-6 16,-10-2-1-16,-4-2-2 15,-1 1-1-15,-5 2-2 0,5 1-1 16,1 6-3-16,-1-1-3 16,-5 6-8-16,-7 0-3 15,-6 2-15-15,5 4-22 16,-4 4-53-16,4 1-43 16,5 4-189-16,-7-2 218 15</inkml:trace>
  <inkml:trace contextRef="#ctx0" brushRef="#br1" timeOffset="-154088.263">22566 8678 838 0,'6'-7'578'16,"-2"2"16"-16,-4 4-314 16,-2 4-69-16,1-3-108 15,0 1-31-15,-12 28-12 0,-17 34 1 16,9-23-17-16,0 1-8 16,1-4-15-16,2 2-4 15,0-5-8-15,2-1-2 16,0-6 5-16,1-2-6 15,3-7-17-15,4-3 11 16</inkml:trace>
  <inkml:trace contextRef="#ctx0" brushRef="#br1" timeOffset="-149946.943">3158 12843 375 0,'0'-1'256'0,"0"0"-6"16,0 0-48-16,0 0-20 16,0 0-35-16,0 0-19 15,0 0-31-15,0 0-7 16,0 0-11-16,1-1-11 16,-1 2 5-16,0 0-4 15,0 0-4-15,4 11 2 0,-6 14-20 16,-12 27-12-1,-2-23-13-15,-1 2-5 0,-3 0-10 16,-1 0 6-16,3-4-4 16,2-4 1-16,2-1-2 15,3-1-3-15,2-3-3 16,1 2 0-16,5 0 0 16,-2-5-2-16,-1-3 2 15,0-2-4-15,5-6-1 16,2 2-1-16,5-3-3 15,3-1 4-15,2-1 3 16,4-3 3-16,9-5 5 16,1-2-1-16,0-7-1 15,4 2-1-15,-3-3 0 16,-1-2-1-16,-1 6 0 0,-7-2 1 16,-5 3 2-16,-6-2 0 15,-2 6 3-15,-2 3 2 16,-4 1-1-16,-2 4-3 15,3 0-7-15,0 0-3 16,-7 2-4-16,-8 5 2 16,-26 26 3-16,32-20 1 15,-2 1 4-15,3 0 0 0,3-4 1 16,-2 2-3-16,4-2-1 16,1-1 0-16,3-2-1 15,0 1 0-15,0 0 1 16,0-2 1-16,2 0 5 15,0-2-5-15,3-3-50 16,1-1-44-16,-2-5 53 16</inkml:trace>
  <inkml:trace contextRef="#ctx0" brushRef="#br1" timeOffset="-149651.176">3440 13103 980 0,'-8'0'478'0,"1"1"-161"0,4 3-70 16,3 2-80-16,-3 0-40 16,3 1-49-16,-5 1-16 15,0 5-13-15,4 1-6 16,-5 3-9-16,5 0-8 15,-6-2-9-15,4-1-5 0,0-4-4 16,-1 0 0-16,5-2 7 16,-3-3-14-16,3-3-76 15,3-2-41-15,-4-2-262 16,0 1 240-16</inkml:trace>
  <inkml:trace contextRef="#ctx0" brushRef="#br1" timeOffset="-148965.818">3895 12949 830 0,'0'0'346'0,"1"-3"-199"0,-2 0-12 15,0 2-18-15,1 0-5 16,0 0 12-16,0 0 8 16,0 0 12-16,0 0 1 15,0-3-14-15,-1 2-17 16,0 0-35-16,0 1-18 16,0-3-32-16,0 3-10 15,-1 0-12-15,-5-3-3 16,-10-2-4-16,-34-5 0 15,25 16-1-15,0 3-3 16,6 4-1-16,1 1-2 0,5 2 1 16,1-2 0-16,3 1-1 15,0-4 2-15,4 1-2 16,2-1 0-16,4-1-1 16,4 5 1-16,3-7 1 15,5 0 2-15,2-1 4 16,3-5 1-16,8-2 2 15,6-6-4-15,1-6-20 16,-3-4-6-16,-3-2-4 16,-8-2 5-16,-6-1 19 15,-1-1 7-15,-5 0 2 16,0 2 1-16,-3 7 1 0,2 7 0 16,-8 3-4-16,0 4-6 15,-5 6-2-15,4 5-1 16,-1 9 7-16,0 5 3 15,-4 2 5-15,-2 3-1 16,3-5 1-16,-3 1-1 16,8 0-1-16,-4-5-1 15,0 3 0-15,-2-5 0 0,-2-3-1 16,0 0 1-16,5-4 0 16,2 0-2-16,1-5-24 15,3 2-24-15,-1-5-81 16,1 1-59-16,5-5-139 15,2-2 197-15</inkml:trace>
  <inkml:trace contextRef="#ctx0" brushRef="#br1" timeOffset="-148615.189">4162 12847 967 0,'0'8'508'0,"-5"-3"-104"16,-1 4-134-16,0-1-92 0,-10 4-40 15,8 6-60-15,-4-2-14 16,0 3-22-16,4 4-8 16,-7 0-7-16,0-1-6 15,1 1-8-15,2-6-3 16,2-2-4-16,4 1-3 15,2-5-2-15,3 0-1 16,2-4-2-16,4-4 0 0,7-3 7 16,4-1 4-16,8-7 3 15,3-3 1-15,3 0-13 16,0-4-22-16,3 1-49 16,0-1-47-16,-4-1-111 15,0 2-66-15,-8 1 182 16</inkml:trace>
  <inkml:trace contextRef="#ctx0" brushRef="#br1" timeOffset="-148309.576">4392 12811 809 0,'-2'-7'459'0,"-2"6"-72"0,-2 1-93 15,6 9-100-15,-3 5-32 16,-4 8-41-16,2 5-7 16,-7 7-24-16,2 3-12 15,-8 1-18-15,5 1-8 16,-5-8-19-16,1-1-7 16,-2 0-12-16,-6-5-3 15,8 2-4-15,-3-2 0 16,7-5 2-16,3-1-9 15,3-8-42-15,-1 0-32 0,5-7-17 16,-2-2 43-16</inkml:trace>
  <inkml:trace contextRef="#ctx0" brushRef="#br1" timeOffset="-147097.244">4632 13068 285 0,'-3'0'187'15,"1"1"-6"-15,0 1-82 16,1-3-25-16,1 1-28 0,0 0-9 16,0 0-9-16,0 0-2 15,0 0 14-15,0 0 17 16,0 0 33-16,0-1 17 16,0 0 12-16,0 0 0 15,0 0 5-15,0 0 0 16,1 0 6-16,4-2-3 15,-4 2-14-15,1-1-11 16,-2 1-30-16,1 0-13 16,-1 0-30-16,0 0-8 0,0 0-6 15,0 1 2-15,2 6 7 16,-2 17 2-16,-8 33-7 16,-9-26-2-1,7-2-4-15,1 2-2 0,2-6-2 16,5-3 0-16,-4-8-2 15,3-2 1-15,7-8-1 16,-2-1-2-16,1-4 3 16,-3 1-2-16,0 0-3 15,1-24-3-15,50-38-15 16,-25 28-9-16,4-1-10 16,6 3 1-16,-3 3 9 15,0 3 8-15,-8 10 12 16,-8-1 0-16,-3 10-6 15,-6 6-5-15,-6 10-1 16,2 8 1-16,-7 10 10 0,-5 2 5 16,5 2 4-16,-12-2 0 15,1-1 1-15,6 0 1 16,-8-2-4-16,10-1 2 16,2-5 1-16,2-4 1 15,-3-9 2-15,3-1 1 16,5-5 7-16,-1-3 0 15,-2 1-2-15,0 1-1 0,8-13-10 16,21-36-2-16,-16 23-1 16,5 0 0-16,0-2-7 15,2 1 0-15,5 1 0 16,4 4 0-16,-2 4 3 16,-3 2-2-16,-4 9 0 15,-5 5-2-15,-6 3 3 16,0 6 4-16,-8 5 9 15,1 5 6-15,-3 4 4 16,-3 4 1-16,-3 2-7 16,0-4-2-16,-2-3-4 15,0 0 0-15,4-5-1 16,-1-1 1-16,3-5 1 16,0-5 1-16,1-1-3 15,1-1-7-15,1-2-25 16,0 0-32-16,0 0-102 0,0 0-74 15,0 0 140-15</inkml:trace>
  <inkml:trace contextRef="#ctx0" brushRef="#br1" timeOffset="-146632.086">5296 13016 734 0,'7'11'413'0,"-12"0"-60"15,-2-2-65-15,-3 0-73 16,-9 1-37-16,6 3-50 16,-5-1-25-16,-1 4-33 15,3 0-11-15,1-1-22 16,5 4-8-16,5-3-13 16,2-2-5-16,3-2-7 15,2-1-1-15,7-2 2 16,4-2 1-16,7-3 6 15,6-3 3-15,-1-3 1 16,2-5 0-16,-3-3 0 16,-3-3-1-16,-5-6-1 15,0 0 0-15,1-1-6 0,-8-3 0 16,2 5-1-16,-8-2 2 16,-5 0 4-16,-4 3-1 15,-3 1-5-15,1 5-2 16,-4 6-5-16,2 1-3 15,0 4-3-15,-3 0 0 16,2 1 1-16,0 1 1 16,-3 0 1-16,7 4 1 15,-3-1 3-15,0-3-15 16,5 4-58-16,-1-1-30 0,4 3-86 16,0 2-55-16,-1-4 161 15</inkml:trace>
  <inkml:trace contextRef="#ctx0" brushRef="#br1" timeOffset="-146281.32">5747 12732 1022 0,'4'-6'584'0,"-4"1"-102"16,0 2-188-16,-1 0-47 16,1 2-96-16,-1 0-44 15,0 1-65-15,0 0-18 16,-9 19-15-16,-21 43 4 16,16-16 7-16,-5 3 2 15,4 2-2-15,-3-4-3 16,4-4-6-16,0-8-2 15,4-8-1-15,-5-1-2 0,8-9 1 16,0 0 1-16,2-5-26 16,6-4-18-16,0-5-36 15,-2-3 220-15,3 0-121 16</inkml:trace>
  <inkml:trace contextRef="#ctx0" brushRef="#br1" timeOffset="-144267.141">6338 12986 636 0,'0'-5'364'0,"-1"-1"-40"0,-1 0-72 15,6 4-59-15,-4-2-26 16,7 4-38-16,-3 2-15 16,-7-2-33-16,3 1-13 15,-1-1-18-15,0 0-5 16,-3 4-1-16,-4 13-1 16,-19 32 1-16,13-29-9 15,-2 3-11-15,-7-2-3 16,-6-5-8-16,1-2 2 15,4-3-4-15,4-3 2 0,7-6 5 16,4-2-1-16,6-5-29 16,2-4-28-16,2-8-75 15,4-2-60-15,5-5-184 16,1 1 228-16</inkml:trace>
  <inkml:trace contextRef="#ctx0" brushRef="#br1" timeOffset="-144050.95">6237 12919 906 0,'-4'11'442'0,"-3"-2"-146"15,2 3-36-15,2 2-63 16,1 1-25-16,0 3-43 16,-1-3-18-16,4 2-34 0,-1-4-17 15,5 0-25-15,6 2-9 16,-4-6-12-16,7 1 0 15,2-5 2-15,-2-3 2 16,11-2-11-16,0-3-21 16,8-4-125-16,1-3-10 15,1 5 76-15</inkml:trace>
  <inkml:trace contextRef="#ctx0" brushRef="#br1" timeOffset="-143200.294">6937 12838 517 0,'0'-1'327'0,"0"-1"-3"0,0-1-54 16,0 2-66-16,0 0-38 15,0 0-62-15,0 0-25 16,0 0-22-16,0 1-4 16,-1 1 8-16,-7 23 1 15,-19 27-10-15,13-26-7 16,-5 1-15-16,1-4-6 15,9 0-11-15,-5-5-2 0,5-7-2 16,3 0-2-16,1-9-1 16,2-1-3-16,5 0-3 15,-2 0-1-15,0 0 2 16,4-1 2-16,15-1 3 16,29-11-1-16,-28 4-2 15,2-1-1-15,2 0 3 16,-1 6-10-16,-6-4-50 15,1 2-30-15,-12 2-115 16,1-3-97-16,-7 0 194 16</inkml:trace>
  <inkml:trace contextRef="#ctx0" brushRef="#br1" timeOffset="-142834.006">7081 12849 661 0,'40'-30'445'16,"-42"28"42"-16,1 0-115 16,-2 2-108-16,1 0-56 0,1 0-95 15,0 0-34-15,0 0-38 16,-4 12-8-16,-7 6-6 15,-28 31-4-15,25-23-7 16,3-3-5-16,0 6-3 16,-2-5-1-16,2-1-3 15,-2 3 2-15,1-7-1 16,1-1 0-16,1-3 1 16,2 0 1-16,3-5-13 15,2-4-15-15,0-3-64 16,3-4-30-16,2 0-70 15,-1 0-58-15,0 0-343 16,0 0 388-16</inkml:trace>
  <inkml:trace contextRef="#ctx0" brushRef="#br1" timeOffset="-142333.32">7325 12836 1086 0,'1'1'514'16,"-7"3"-211"-16,5 2-50 16,-7-1-94-16,-4 4-30 0,6 4-35 15,-5-1-13-15,-1 3-17 16,2 6-8-16,-3-3-16 16,-1 4-7-16,2 1-13 15,-5-4-4-15,2-1-7 16,8-4-3-16,1 0-4 15,5-2-2-15,2 0 0 16,-1 1-2-16,3-6 0 16,6 2 1-16,8-1 2 15,1-6 3-15,5 1 2 16,-9-7 2-16,2-3 2 16,0 2-1-16,0-7 1 15,4 1 0-15,-3-6-2 16,3 2 0-16,-8-8 4 15,2 0-6-15,-5-3-1 16,-6-7 0-16,-3 3-5 0,0 3 5 16,-7 3-3-16,0 5-2 15,-1 8 0-15,-2 2-2 16,1 5-3-16,2 2 0 16,-1 2-4-16,-2 3-2 15,-1 3 5-15,-1 0-11 0,2 6-33 16,5-1-30-16,-1 2-93 15,2 2-54-15,7-2 142 16</inkml:trace>
  <inkml:trace contextRef="#ctx0" brushRef="#br1" timeOffset="-142008.124">7600 13096 957 0,'1'0'560'16,"-1"0"-66"-16,0-1-192 0,0 0-36 15,0 0-87-15,0 0-44 16,-1 0-63-16,0 1-19 15,-1 0-20-15,1 0-8 16,0 0-9-16,-1 6-5 16,-3 2-5-16,0-3-1 15,2-2-1-15,1-1-4 16,1-2-29-16,0 0-17 16,-1 0-60-16,1 0-71 0,0 0 117 15</inkml:trace>
  <inkml:trace contextRef="#ctx0" brushRef="#br1" timeOffset="-141413.195">7935 12829 717 0,'-4'2'493'0,"3"-2"63"15,0 0-208-15,1 0-125 16,0 0-40-16,0 0-60 16,0 0-27-16,-1 0-39 15,0 0-12-15,0 0-12 0,-1 16-6 16,-42 36-6-16,24-28-5 16,-1 3-5-16,8 0-3 15,-1-3-4-15,6-1-1 16,10 0-2-16,-8-6-1 15,7-1 6-15,-3-1-2 16,4-3 1-16,1 1 0 16,4-4-5-16,8 0 3 0,0-6 1 15,5-1 0-15,1-4 0 16,1-3 0 0,-2-3-2-16,3-4-2 0,0 0-5 15,-2-2-1-15,-4-3 1 16,-2 3-2-16,-4-4 3 15,-1 2 2-15,-6 1 1 16,-2 5 4-16,-6 5-3 16,-2 1-2-16,-5 8-6 15,-2-1 0-15,-3 7 2 16,3 5 3-16,1-4 3 16,0 1 2-16,3 0 0 15,2-2-1-15,2 4-1 16,3-2-1-16,2-1 1 15,1-2 0-15,3-3 3 16,1 1 2-16,3-1-31 0,1-3-37 16,-8-4-94-16,13-1-58 15,2-1 129-15</inkml:trace>
  <inkml:trace contextRef="#ctx0" brushRef="#br1" timeOffset="-140887.456">8281 12759 1007 0,'-9'-3'477'0,"7"3"-179"16,2-1-36-16,-2 1-81 16,2 0-33-16,0 0-68 15,0 0-31-15,0 0-22 16,0 0 0-16,0 0 9 16,11 2 6-16,10 2-4 0,33 7-7 15,-30-10-11-15,3 2-1 16,-2-3-4-16,-8-2-1 15,0 0-1-15,-6-1-4 16,-15 3-7-16,9 1-2 16,-5 2-4-16,-1-3 1 15,1 0 4-15,0 7 4 16,-6 18 2-16,-15 31-1 16,3-26 0-16,-3 1-1 15,2 0-1-15,1 0 0 0,1-6-1 16,1-4 0-16,5-3-1 15,2 0 1-15,-2-3-1 16,5 0 1-16,-4-5-1 16,4-1 0-16,6 0-16 15,-1-4-12-15,1-1-45 16,0-2-23-16,-1-2-67 16,0 0-60-16,1-1 146 15</inkml:trace>
  <inkml:trace contextRef="#ctx0" brushRef="#br1" timeOffset="-140617.321">8275 13004 726 0,'-4'-5'494'0,"5"2"16"15,0 0-222-15,-1 2-40 16,0 0-71-16,3 0-29 16,21 2-41-16,26 7-18 0,-24-4-30 15,-1-3-12-15,-1 1-21 16,3-1-5-16,-4-1-4 16,-1-1 6-16,-6-4 0 15,-5-3 46-15,-5 1-47 16</inkml:trace>
  <inkml:trace contextRef="#ctx0" brushRef="#br1" timeOffset="-138000.816">8873 12820 398 0,'0'-1'240'0,"0"0"-16"15,0-1-33-15,3-2-31 16,3-1-8-16,-1 1-4 15,-1 1-2-15,-2 0-4 16,-1 2 2-16,-1 0-16 16,0 0-10-16,0 0-41 15,0 0-20-15,0 0-24 16,0 1-3-16,-1 1 1 16,-9 27-2-16,-18 35-6 15,9-27-5-15,4 3-8 16,-3-4-1-16,8-2-3 0,-7-4 0 15,3-7-1-15,5-2 1 16,-1-7 1-16,9-3 2 16,1-3 0-16,-3-3 4 15,5-2-8-15,-1-4-16 16,-1 1-48-16,0 0-48 16,3-9-145-16,-2-15-135 15,42-33 243-15</inkml:trace>
  <inkml:trace contextRef="#ctx0" brushRef="#br1" timeOffset="-137624.725">9040 12868 439 0,'5'6'327'0,"-4"0"59"16,-3-5-60-16,-3 1-80 15,3-2-33-15,1 0-62 16,0 0-27-16,-5 2-46 15,-13 4-18-15,-29 8-31 16,27-14-10-16,-1 1-11 16,1 4-3-16,3-1-4 15,0 1-1-15,7 2-1 16,5-2-4-16,-1 1-5 0,6 6-2 16,0-2-2-16,3 0 3 15,9 9 5-15,-1-4 3 16,6 2 3-1,1 0 0-15,-3-2 0 0,0-2 1 16,-3 2 0-16,-3-5 1 16,-3-2 0-16,3 0-1 0,-2-4 3 15,-3 0 0 1,-8-1 1-16,5-1 7 0,0-2-49 16,0 0-37-16,0 0-132 15,5 0 120-15</inkml:trace>
  <inkml:trace contextRef="#ctx0" brushRef="#br1" timeOffset="-137141.329">9327 12842 1033 0,'-2'-4'483'16,"2"0"-166"-16,2 0-73 15,-2 3-61-15,0 0-38 16,-2 1-79-16,1 0-23 16,0 0-16-16,-2 14 4 15,-5 14 18-15,-5 31-2 16,4-25-10-16,5-2-7 15,1-3-12-15,1-3-3 16,-1-4-8-16,-1-1 0 0,4-1-2 16,0-4 1-1,-1-4-1-15,4 1 3 0,-5-6 1 16,-5 0 1-16,3-4 5 16,-6-1 1-16,5-1 2 15,0-1-1-15,-3-2-3 16,1-4-3-16,-9-6-4 15,0 0-3-15,4-2-10 16,-1-2-5-16,11 4-9 16,-5 0-4-16,-1 2-12 15,1 3-18-15,3 2-40 16,4 3-34-16,0 4-157 16,0-2-123-16,0 0 256 15</inkml:trace>
  <inkml:trace contextRef="#ctx0" brushRef="#br1" timeOffset="-136766.048">9293 12761 1116 0,'-6'-2'511'0,"5"2"-235"16,0 0-36-16,1 0-101 15,0 0-45-15,0 0-49 16,0 0-12-16,10 1-1 15,12 6 2-15,28 14-5 16,-26-10-5-16,4 0-7 16,-2-1-1-16,-1-3-2 15,3 0 1-15,-6-4-1 16,-2-1-17-16,-7-2-107 0,-1-1 470 16,-6 0-305-16</inkml:trace>
  <inkml:trace contextRef="#ctx0" brushRef="#br1" timeOffset="-136220.591">8683 13253 441 0,'-1'2'263'16,"2"1"8"-16,2 0-89 15,-3-3-25-15,0 0 4 16,12 3 5-16,16 4-3 15,41 5-10-15,-19-9-5 16,9 1-32-16,-1-1-20 0,4 0-39 16,1-1-15-16,-10 0-17 15,-2-2-5-15,-12 1-8 16,-5-1-2-16,-5 0-1 16,-10 0 3-16,-7 1-18 15,-1 1-34-15,-7 0-105 16,-1 1-60-16,-2-2 116 15</inkml:trace>
  <inkml:trace contextRef="#ctx0" brushRef="#br1" timeOffset="-135266.719">8706 13539 617 0,'31'-54'428'15,"-22"45"0"-15,1 9-142 16,-10-4-38-16,-1 3-90 15,-3 1-33-15,2 0-63 16,1 0-16-16,0 0-7 16,0 0-6-16,-8 20-3 15,-10 33-3-15,8-26-8 16,-19-6-1-16,25 6-6 0,-1-3-3 16,-4-4-4-16,22 3 2 15,-20-11-1 1,-1-4 1-16,8-1 4 0,0-4 5 15,2-4 0-15,-1 0-6 16,0 0-10-16,0-1-8 16,9-22-15-16,21-30-9 15,-12 22-21-15,-3 0-3 16,17 6 8-16,-8 4 13 0,3 5 25 16,3 6 4-16,-15 6-2 15,-2 5-2-15,-6 8 2 16,-6 2 2-16,-3 9 17 15,-4-1 9-15,-2 6 7 16,-2 1 1-16,-1 0-9 16,1 0-5-16,0-4-5 15,1-1-2-15,1-4-1 16,-3-2 1-16,5-5-1 16,2-3 2-16,2-6 9 15,5 0 1-15,-2-7-5 16,3-3-3-16,8-5-13 15,-4-2-3-15,7-5-3 16,3-2-8-16,4-1-13 0,2-3-3 16,2 8 4-16,-7 1 8 15,-1 8 13-15,0 3 1 16,-5 8 1-16,1 0 3 16,-6 9 15-16,-1 3 7 15,-5 1 13-15,1 3 1 16,-3-2-8-16,-2-1-5 15,0 3-8-15,-2 0-3 16,1-2 0-16,0-1 0 0,-2 0 0 16,-12-4-6-16,9-2-33 15,1-2-24-15,-2-4-86 16,12 0-73-16,-6-3 136 16</inkml:trace>
  <inkml:trace contextRef="#ctx0" brushRef="#br1" timeOffset="-134801.141">9235 13548 988 0,'0'0'496'0,"-3"3"-152"15,-1 2-65-15,3-5-97 16,0 0-37-16,0 0-47 0,-1 8-19 15,-9 4-21-15,-29 30-6 16,36-29-17-16,-2 0-5 16,3-1-13-16,3 0-6 15,0-2-6-15,1 0-2 16,7 1-1-16,-5-3 1 16,0 1 2-16,7 0 0 15,-1-4 1-15,2 1 0 0,4-6 4 16,-4-3 0-16,3-5 2 15,3-3 0 1,4-2-3-16,-3-1 0 0,-3-5-1 16,-5 0-1-16,-8-6 5 15,1 3-2-15,-4 1-5 16,-5 5-2-16,1 8-7 16,-5-1-3-16,-1 4-1 15,0 4-2-15,-1 2 0 16,4 6 1-16,-3-3 2 15,-2 3-15-15,7-2-32 16,-3 1-23-16,9 2-82 16,0-1-38-16,4 1-143 15,1-4 207-15</inkml:trace>
  <inkml:trace contextRef="#ctx0" brushRef="#br1" timeOffset="-134467.401">9610 13447 1125 0,'0'-2'584'16,"0"1"-176"-16,0 1-158 15,0 0-58-15,-1 0-82 16,1 0-34-16,-1 0-34 15,0 1-4-15,-1 14 0 16,-10 28 0-16,4-25-13 16,6 3-2-16,-9 1-6 15,1 2-3-15,-1 5-5 16,-4-5-1-16,3 0-3 16,3-3 2-16,-1-4-8 15,0-2-18-15,1-5-76 16,3 0-66-16,-2-8-488 15,3-1 440-15</inkml:trace>
  <inkml:trace contextRef="#ctx0" brushRef="#br1" timeOffset="-133677.905">10197 13044 278 0,'-38'10'215'0,"35"-5"41"16,-7 0-46-16,7 0-52 16,3-4-15-16,-1 0-24 15,1-1-8-15,0 0 18 0,0-1 7 16,0 0 10 0,0 0 2-16,23 0-35 0,34 1-16 15,-25-6-28-15,1 3-12 16,-6-2-23-16,2 2-9 15,-8 5-12 1,-5-1-3-16,-8 1-1 0,-2 2 12 16,-4-4-37-16,-2-1-53 15,0 1 49-15</inkml:trace>
  <inkml:trace contextRef="#ctx0" brushRef="#br1" timeOffset="-133355.509">10159 13202 630 0,'-6'-2'396'0,"3"2"5"15,7 3-147-15,-4-3-45 16,0 0-24-16,0 0-11 15,6 0 5-15,6 1-29 16,13 0-11-16,32 2-33 16,-26-2-19-16,3-1-35 0,-8-2-17 15,-6-1-16-15,-2-3-4 16</inkml:trace>
  <inkml:trace contextRef="#ctx0" brushRef="#br1" timeOffset="-128305.572">11259 12991 447 0,'-1'-1'280'0,"0"0"-18"16,0 0-46-16,-2-3-73 16,1 0-25-16,0 3-21 15,1 0-9-15,0 0-13 16,0 0-6-16,0 0-14 16,0 0-8-16,0 0-12 15,-1 0-3-15,1 1 0 16,-2 0 1-16,-6 3 1 0,1 1 0 15,-3 0-6-15,-27 35-6 16,28-27-5-16,1-1-4 16,1-1-4-16,2 0 0 15,5-5-3-15,0-1 2 16,1-4 9-16,-2-1 2 16,2 0-3-16,0 0-2 0,0 0-12 15,8-16-2-15,22-33-1 16,-14 32 0-16,-2-2 0 15,2 4-1-15,-3 5-1 16,1 4-1-16,-2 4-4 16,-2 5-1-16,-2 10 0 15,-3 0 1-15,1 11 6 16,-4-3 2-16,-3 1 2 16,-1 5 2-16,-11-4 1 15,1 4 3-15,-4-2-1 16,1 0 0-16,-3 0-1 15,-4-4-1-15,1-1 2 16,-6-4 1-16,2-5 0 16,3-3 1-16,0-2 0 15,0-4 1-15,0-3-1 16,4-4 0-16,1-2-3 0,2-2-1 16,6 0-2-16,1 1 0 15,4 0-2-15,3 3-1 16,1 1 0-16,-1 0-1 15,1 2-7-15,0 1-3 16,0 1-1-16,0 1 1 16,15 1 9-16,32 10 3 15,-23-3 7-15,-4 2 0 0,4-1 1 16,-1 1-1-16,-7-1-1 16,4-2-1-16,-9-3 0 15,2 2 1-15,-2-4 0 16,-2 0 2-16,2-2 2 15,-3-1 0-15,5 0-1 16,2-3-27-16,-1-3-118 16,4 2-109-16,1-2 142 15</inkml:trace>
  <inkml:trace contextRef="#ctx0" brushRef="#br1" timeOffset="-127572.531">11771 12979 1109 0,'-2'-4'497'15,"0"-1"-225"-15,0 0-52 16,1-3-67-16,1 6-23 0,0 0-38 15,0-2-6-15,-1 2-14 16,0 1-5-16,0 0-15 16,0 0-13-16,-3 0-18 15,-9 1-9-15,-5 1-9 16,-30 7-1-16,26-4-2 16,-2 2 0-16,1-1 0 15,7 2 0-15,-1 4-2 16,6-1 0-16,2-2-1 15,0 1-1-15,5-3-2 16,-2-1-1-16,10 5-4 16,1-2 1-16,3-1 2 15,1 5 1-15,5-1 7 16,2-1-2-16,4 2-1 16,3-1 3-16,-1 0-4 15,-7 1 4-15,0 0 1 0,-4 0 0 16,-1 0-1-16,-2 0 1 15,-3 0 0-15,-3-1 2 16,-9-1 1-16,1 1 1 16,-10-4 1-16,2 1 1 15,1-1 0-15,-4-2 0 16,5 0 0-16,-2-3 0 16,-4-4 0-16,2-4 0 0,4-2 0 15,-3-2-2-15,7-3-1 16,-2-1-1-16,9 2-3 15,1-3-3-15,3-1 0 16,4-2 0-16,1-2 1 16,-1 1 0-16,5 2-2 15,3 2 1-15,-6-1-1 16,13 5 0-16,0-3 2 16,-1-1 0-16,5-1 1 15,-4-2 1-15,-2 3 0 16,2 4 2-16,-3 5-11 15,-1 0-30-15,-7-1-68 16,-2 1-59-16,-2-5 96 16</inkml:trace>
  <inkml:trace contextRef="#ctx0" brushRef="#br1" timeOffset="-126784.751">12123 12885 863 0,'1'0'529'16,"2"-1"-46"-16,-2 0-224 15,-2 0-55-15,0 1-101 16,-1 0-32-16,1 0-33 16,-4 12-1-16,-2 6 2 15,-14 28-4-15,7-30-12 16,1 0-5-16,-2-4-8 16,7-3 0-16,3-5-1 15,5 0 4-15,-1-5 2 16,-1-1-2-16,2 1-6 15,0 0-5-15,0 0-9 16,18-11-6-16,22-28-6 16,-27 28-2-16,0 6 0 0,-5 4 6 15,1 3 5-15,8 6 1 16,-4 4 2-16,3 4 1 16,-1 0 3-16,-7 1 1 15,0 1 5-15,-3-1-3 16,-4 6 1-16,-1 0 1 15,-4 1-2-15,-5-2 5 0,-6-2 2 16,-3-1 1-16,-1-3 1 16,-2-1 1-16,-1-4-2 15,-3-3-1-15,-1-1-1 16,-5-5-1-16,-1-1-1 16,5-3-1-16,-3-4-3 15,6-1-3-15,5-3-5 16,3 0-1-16,6 0 0 15,1 2 0-15,9 1-1 16,4 4-1-16,4-3-4 16,6 2 0-16,0 1 3 15,0 1 2-15,7 3 3 16,4 0 3-16,5 3 3 16,-1 1 2-16,-5-1 5 15,-1 3 2-15,-7-1 1 0,7 2-2 16,-1 1-1-16,-7-1-1 15,1 0-1-15,-7-1 0 16,-5-3 11-16,4 3-3 16,-2-1-76-16,-2 1-79 15,5 1 84-15</inkml:trace>
  <inkml:trace contextRef="#ctx0" brushRef="#br1" timeOffset="-126530.831">12549 13182 1063 0,'4'2'593'0,"-10"2"-64"15,3 2-177-15,0 2-125 16,-1 0-55-16,4 2-93 16,-5-2-29-16,1 2-27 15,1-2-1-15,-4 0 27 0,1-5 202 16,-1-6-178-16</inkml:trace>
  <inkml:trace contextRef="#ctx0" brushRef="#br1" timeOffset="-121942.122">13094 12840 699 0,'-5'-1'347'0,"6"1"-110"0,-1-1-34 16,0 1-63-16,0 0-21 15,0 0-32-15,0 0-13 16,0 0-24-16,-1 0-7 15,1 0-6-15,0 0 2 16,0 0 3-16,-1 7-2 16,-3 7-12-16,-13 30-8 15,0-28-9-15,4 0-2 0,-6-4-2 16,5 1 0 0,7-7 1-16,-3-6 1 0,10 1 9 15,1-4 0-15,6-8-4 16,4 2-4-16,5-6-10 15,1-3-2-15,-3 3 1 16,4 2-1-16,-3 5-1 16,5 5-1-16,-5 6-2 15,-7 4-1-15,1 6 0 16,-6 4 1-16,2 8 3 16,-1 1 2-16,-6 3 1 15,-5 0 0-15,-7-3 3 16,-2 0 0-16,-6 0 1 15,2-2 1-15,-7-1 0 16,-1-4 0-16,-6-1-1 0,-2-6 0 16,5-3 2-16,3-4 0 15,8-5 2-15,0-1 0 16,6-5 1-16,2-2-1 16,4-3-3-16,7-2-3 15,2-1-3-15,6-2-4 16,1 5-2-16,2 1 0 15,1 4-1-15,0 4 0 0,2 2-3 16,-1 3 0-16,3 3 2 16,1 3 3-1,-1 4 7-15,3 1 3 0,-1 1 4 16,-1 1 1-16,-2-3-2 16,-1 1-1-16,0-5 0 15,-2-3 0-15,0-3 2 16,-4-2 2-16,6-2 6 15,-1-1-21-15,4-7-128 16,8-2-135-16,9 1 158 16</inkml:trace>
  <inkml:trace contextRef="#ctx0" brushRef="#br1" timeOffset="-121107.748">13630 12916 565 0,'-1'0'364'16,"5"-7"36"-16,1 4-118 0,-4-2-74 15,0 1-25-15,-2 2-47 16,0 1-7-16,0 0-16 15,0 0-13-15,-1 0-26 16,1 1-19-16,-5 2-18 16,-11 4-2-16,-24 18-2 15,21-13-4-15,4-1-12 16,-7-5-3-16,8 0-6 16,0 1 0-16,1-4-1 15,11 2-1-15,-4-4 2 16,0-3-1-16,7 2 0 15,0 1-1-15,-2-1-3 16,2 1-2-16,-1 0-4 16,0 0-3-16,0 0-3 15,0 0-1-15,1 0 4 0,0 0 1 16,-1 0 5-16,0 4 0 16,-2 5 1-16,-1 3 0 15,-12 23 1-15,6-26 1 16,1 0-1-16,-1-1 0 15,3 3-1-15,1-2-1 16,4-4 1-16,0-1 0 16,2-4 0-16,0 0 0 15,0-2-1-15,0 1 0 16,0 0-1-16,6-2 0 0,14-6-3 16,25-13 1-16,-23 15-3 15,-5 1 0-15,-5 1 1 16,5 1-1-16,-6 3 0 15,1 4-1-15,3 5-1 16,-5 3 1-16,-3 7 3 16,-2-1 0-16,-5 2 4 15,3 3 0-15,-4-5 0 16,-2 2 3-16,-3 0 0 16,-7-3 1-16,9 0 2 15,-7 0-1-15,-9-3 3 16,3-3-1-16,-13-3 3 15,3-2 0-15,0-2 1 16,2-3 1-16,-3-2-1 16,-1-5-1-16,6-3 0 0,1-2-2 15,5-1-2-15,5 2-2 16,2 1-4-16,3 3 3 16,5 1-23-16,2 3-35 15,10 2-110-15,2 1 32 16,2 2 61-16</inkml:trace>
  <inkml:trace contextRef="#ctx0" brushRef="#br1" timeOffset="-120592.213">14159 12859 905 0,'0'-5'453'15,"1"2"-133"-15,-1 2-34 16,0 1-72-16,0 0-38 16,-1 0-77-16,0 0-25 0,0 0-32 15,-4 10-5-15,-7 18 6 16,-7 31-2-16,4-25-5 15,5 0-6-15,-8-2-12 16,3-1-5-16,0-5-3 16,2-1-2-16,5-6-1 15,-1 1 1-15,2-7-1 16,7-2 0-16,-4-7-5 16,-1-4-6-16,5-1-32 15,-3-6-30-15,11-5-67 16,-2-1-46-16,3-9-195 15,3 0 240-15</inkml:trace>
  <inkml:trace contextRef="#ctx0" brushRef="#br1" timeOffset="-120207.754">14333 12916 534 0,'15'11'368'15,"-6"-5"46"-15,-1 1-80 16,-5 2-68-16,-2-2-36 15,-1-1-51-15,-1 1-18 16,-3-2-29-16,-6-3-19 16,-6-1-39-16,-5 2-22 15,-4 1-32-15,-2-1-8 16,1 3-5-16,0-6-3 0,4 2-1 16,1-1-1-16,7 1-2 15,2 3-1-15,4 1-5 16,4 0-2-16,4 3-2 15,2-1 1-15,7 1 2 16,-2 0 2-16,6 2 3 16,1 0 1-16,3 5 1 15,2-3 0-15,-2 0 0 16,2 0 1-16,-3-3 1 16,-3 0 0-16,-3-4 0 15,-1 0 2-15,-5-3-8 16,2-3-22-16,-1 1-57 15,3-2-69-15,0-2-271 16,-1 1 279-16</inkml:trace>
  <inkml:trace contextRef="#ctx0" brushRef="#br1" timeOffset="-119755.347">14733 12905 1141 0,'5'-6'509'0,"2"0"-242"16,-2 2-33-16,-2 0-70 16,-2 3-36-16,0 3-60 15,-1-2-19-15,0 0-14 16,-1 0-1-16,-2 14 11 15,-1 13 1-15,-7 30-8 16,3-32-3-16,1 2-9 16,0-4-4-16,1-1-8 15,0 1-3-15,1-2-4 16,0-1-1-16,1-5-1 16,1 1 1-16,-3-4 2 15,1-1 0-15,-3-4 4 16,-3-2 2-16,-3-2-1 15,-4-3 0-15,1-6-8 0,-1 0-5 16,-1-8-11-16,-1 1-7 16,7-3-12-16,0 0-6 15,2 4-13-15,11 1-17 16,-10 4-35-16,10 0-25 16,3 5-84-16,-4 1 131 15</inkml:trace>
  <inkml:trace contextRef="#ctx0" brushRef="#br1" timeOffset="-119395.502">14682 12742 851 0,'-4'-6'491'0,"4"3"-40"0,2 0-142 15,-2 1-123-15,0 2-30 16,8 0-53-16,13 4-21 15,33 9-23-15,-24-5-12 16,5-2-17-16,1 2-6 16,1-7-5-16,-1-1-1 15,-5-4 3-15,0-5-6 16,-10-2-24-16,4 0-15 16,-3 0 11-16</inkml:trace>
  <inkml:trace contextRef="#ctx0" brushRef="#br1" timeOffset="-117182.96">1293 14444 680 0,'30'-30'333'0,"-27"29"-106"0,-3-4-40 15,1 2-55-15,-1 2-22 16,0 0-31-16,0 0-9 16,0 0 5-16,0-1 9 15,0 1 8-15,0 0 2 16,0 0-8-16,0 0-9 15,0 0-16-15,0 0-8 16,-1 0-17-16,0 0-7 0,0 0-10 16,-2-2-4-16,-13-2-8 15,-30-6-3-15,23 12-2 16,7 5-2-16,-3-5-1 16,4 7-1-16,6-3-1 15,-6 1 0-15,3 4-1 16,1-3 0-16,2 5-2 15,4-2 0-15,1 2-1 16,2-1-1-16,2 0 0 16,2 1 1-16,4-5 1 15,3 1 1-15,5-3 3 16,1-5 2-16,4-3 3 16,0-3 1-16,1-8 1 15,0 1-1-15,0-3-1 16,-1 3 0-16,-1 1-1 0,-5-4 0 15,-1 2 0-15,-4-1 1 16,-2 2 1-16,-4 5 0 16,1 8-4-16,-3 0-6 15,-5 7-5-15,4 2-2 16,-10 7 2-16,0 5 5 16,1 7 4-16,-4 2 0 15,3 4 0-15,-2 4 0 16,-12 2 2-16,10 5 1 0,-5 1 1 15,2 0 0-15,7 0-1 16,-8-3 0-16,0-6 0 16,0-4 1-16,1-7 0 15,2 3 0-15,3-8 0 16,2-3 0-16,4 1 0 16,-2-5 0-16,7-3-1 15,-8-1 0-15,2-5-1 16,6 0 0-16,-5-3-1 15,13-1-1-15,-1-1 2 16,4-1-1-16,7-5 1 16,-4 0 1-16,11-5 0 15,0-1 1-15,5-5-1 16,-3-3 1-16,5 0 3 16,-3-3 2-16,-2 3 3 0,3-1 3 15,-11 2 3-15,-3 0 1 16,-5-2 2-16,-2 5 1 15,-8 1 0-15,-3 0 0 16,-5 2 0-16,-7 2 1 16,1-3-3-16,-3 3-2 15,1 2-4-15,-1-2-4 0,5 4-3 16,-2-1-1-16,2 3-4 16,3 1 0-16,-2 3-1 15,3 1 0-15,0 0 0 16,3 0-3-16,2 1-4 15,0 3-1-15,3 1 20 16,1-5-25-16,0 0-88 16,0 0-12-16,1 0 43 15</inkml:trace>
  <inkml:trace contextRef="#ctx0" brushRef="#br1" timeOffset="-116442.022">1535 14621 699 0,'-38'5'396'16,"32"-5"-81"-16,3 0-94 15,3 1-37-15,0-1-38 16,-1 0-15-16,1 0-37 15,0 0-19-15,0 0-28 16,0 0-3-16,0 0 15 16,0 0 11-16,18 5 11 15,28 6-6-15,-25-8-22 16,2-1-10-16,-6 2-18 16,-1 0-6-16,-5 1-9 15,-4 3-1-15,-6-2 1 16,-1 3 2-16,-6 3 6 0,-2 1 1 15,-8 3-2-15,-1-1-1 16,-3 3-6-16,-1-2-2 16,1 0-3-16,-2 1-2 15,6-1 1-15,4-2-1 16,4-4 1-16,1-3 0 16,0-3 1-16,3 0 0 0,4-4 1 15,0 3 0-15,0-3-2 16,0-1 0-16,-1 0-6 15,0 0-2-15,0 1-3 16,1 0 1-16,0 0 4 16,13 3 2-16,5 0 6 15,28 4 5-15,-21-6 11 16,0-2 0-16,1 0-1 16,-1 1-2-16,-6-3-7 15,-5 3 1-15,-6-2 1 16,-2-2 0-16,-1 3 0 15,-1-1-5-15,0-4-11 16,1 2-5-16,-3-1 1 16</inkml:trace>
  <inkml:trace contextRef="#ctx0" brushRef="#br1" timeOffset="-115643.049">2339 14368 561 0,'-1'-4'296'0,"-2"3"-59"16,-1 1-17-16,4 0-29 16,0 0-15-16,0 0-32 15,0 0-16-15,0 0-31 16,0 0-15-16,0 0-18 16,0 0-4-16,3 0 7 15,9 5 5-15,2-1 6 16,32 9-5-16,-28-9-16 15,10 0-9-15,-2-4-17 16,3 0-8-16,-1-1-5 0,-6-6-2 16,-2 5 0-16,-4-3 2 15,-3 0-42-15,-3 4-40 16,-7 2-168-16,-2 2-85 16,-5 4 189-16</inkml:trace>
  <inkml:trace contextRef="#ctx0" brushRef="#br1" timeOffset="-115341.913">2406 14518 734 0,'-5'0'388'0,"7"0"-91"16,-4-2-37-16,2 0-74 15,0 1-32-15,0 0-44 16,0 0-9-16,0 0-3 16,12-2-1-16,-1 1-6 15,32-4-6-15,-25 6-16 16,-1 4-11-16,7 0-18 16,-6-1-9-16,0 1-15 0,-2-2 0 15,-2 1 0-15,1 1 13 16,-3-4-20-16,2-1-23 15,-4 1 12-15</inkml:trace>
  <inkml:trace contextRef="#ctx0" brushRef="#br1" timeOffset="-108218.842">3045 14317 617 0,'-33'31'309'0,"30"-29"-101"16,2-2-30-16,1 3-58 15,-1-3-27-15,1 0-42 16,0 0-14-16,0-1-17 15,0 0-1-15,0 1 7 16,5 0 4-16,12-1 5 16,28-2-2-16,-24-4-1 15,1 7-1-15,1 0-2 16,2-1-2-16,-2 6-4 16,-2-5-3-16,-5 6-6 15,-6-4-2-15,-3 7 2 0,-2 2 8 16,-7 1 15-16,-1 2 4 15,-3 3-2-15,-3 3-8 16,0 3-14-16,0 2-5 16,-5-3-2-16,1-1-2 15,-2-1-1-15,2 3-1 0,3-4-1 16,0-1 0-16,2-4 1 16,2-6 0-16,3-2 2 15,-1-4 6-15,3-2-29 16,1 0-27-16,0-1-411 15,0 0 319-15</inkml:trace>
  <inkml:trace contextRef="#ctx0" brushRef="#br1" timeOffset="-107895.736">3056 14485 716 0,'-7'-2'406'0,"3"2"-66"0,4 2-100 16,0-2-98-16,0 0-44 16,0 0-21-16,0 0-2 15,12 2 19-15,8 2 4 16,32 6-18-16,-29-6-8 15,1 0-20-15,1-1-10 16,1 1-14-16,-1-4-5 0,0 1-3 16,-3-2-1-16,-7-2-4 15,2 3-27-15,-5-1-142 16,2 0 110-16</inkml:trace>
  <inkml:trace contextRef="#ctx0" brushRef="#br1" timeOffset="-107196.141">3709 14316 941 0,'0'0'433'16,"0"1"-184"-16,0-1-30 15,0-1-64-15,0 1-33 16,-1 0-56-16,0 0-15 0,0 0-11 15,0 0-4-15,-7 2-5 16,-11 5-4-16,-30 14-11 16,28-12-5-16,0-3-5 15,1 4 0-15,0-2-2 16,2-3 0-16,4-2-1 16,2 0-1-16,6-2-1 15,1 1-1-15,4 1-4 16,2 0-6-16,-1-3-3 15,0 0 1-15,0 0 2 16,0 0 4-16,9 4 3 16,8 6-1-16,30 18 1 15,-28-10 1-15,-5-5 0 16,-1 2 2-16,-4-1 0 16,0-1 0-16,-2 1 6 15,-2-3-4-15,-5-3 2 0,0-1 1 16,-5 1 0-16,-1-2 5 15,-3 0 1-15,-3-1 0 16,-2-1-3-16,-3 0 0 16,-3-2-2-16,-2 0-1 15,2-1 1-15,3 0-2 16,-1 0 0-16,5-1-1 16,1 0 0-16,-1-2 1 0,6 0 0 15,-1-2-1-15,3-1 0 16,2 1 3-16,3 1-22 15,4-1-40-15,-4 3-112 16,0 0-78-16,0 1 143 16</inkml:trace>
  <inkml:trace contextRef="#ctx0" brushRef="#br1" timeOffset="-106866.682">3857 14518 1094 0,'-5'-1'531'16,"4"1"-176"-16,-2 0-91 15,2 0-80-15,1 0-47 16,0 0-62-16,0 0-22 15,0 0-23-15,0 0-3 16,1 7-9-16,-1 2-4 16,-3 3-5-16,-9 24-2 0,9-27-1 15,1 0 1-15,7-4-4 16,-6-1-7-16,-3-3-64 16,3-1-30-16,0-1-150 15,0-1-450-15,0 1 488 16</inkml:trace>
  <inkml:trace contextRef="#ctx0" brushRef="#br1" timeOffset="-106463.053">4078 14302 778 0,'-2'9'457'0,"1"-7"-17"0,-2-1-162 16,1 6-91-16,1-7-35 16,0 0-53-16,0 0-17 15,-6 12-28-15,0 1-9 16,-22 22-17-16,18-18-7 16,-1-3-11-16,5 3-2 15,-1-1-4-15,3-6 0 16,2-1-4-16,0-5 0 15,3 2-2-15,0-2 0 0,7-3 2 16,5 3 4-16,4-2 3 16,5-1 0-16,1-1-1 15,1 1 0-15,-1-4-2 16,1-1 0-16,-3 1 2 16,1-1 1-16,-6-2-4 15,-2 2-6-15,-1-3-58 16,-1 4-52-16,-3-3-193 15,-3-4 192-15</inkml:trace>
  <inkml:trace contextRef="#ctx0" brushRef="#br1" timeOffset="-106163.497">4317 14295 654 0,'2'0'450'0,"-2"-1"-1"16,3 2-149-16,-3-1-39 0,0 0-57 15,0 0-25 1,-1 3-32-16,-7 16-15 0,-8 34-40 16,5-25-18-16,-1 1-31 15,-3-2-12-15,-4-2-16 16,-2-1-4-16,6 1-3 15,0-5-3-15,5-2 0 16,3-3 3-16,3-5-23 16,0-2-18-16,4-4-64 15,0-2 59-15,0-2 11 16</inkml:trace>
  <inkml:trace contextRef="#ctx0" brushRef="#br1" timeOffset="-103228.24">4884 14378 463 0,'0'-4'291'0,"0"2"6"16,0 0-51-16,0 1-56 16,0-2-27-16,0 1-43 15,0 0-18-15,0 1-18 16,0 0-7-16,0 0-16 15,0 0-10-15,0 0-22 16,0 0-7-16,-1 0-6 16,0-1 1-16,1 2 4 15,0 0 2-15,0 20 2 16,-1 29 0-16,-7-24-2 16,1-1-1-16,0-1-4 15,-4 1-2-15,5-6-3 16,-2-1 1-16,-3-3-1 0,2-2-1 15,-3-2 3-15,-2-2 2 16,0-5 1-16,3-2 2 16,-4-3 1-16,4-4-1 15,0-4-5-15,0-3-3 16,4-3-20-16,-1-1-17 16,4 2-39-16,-1 2-27 0,4 3-51 15,-2 1-36-15,3 6 114 16</inkml:trace>
  <inkml:trace contextRef="#ctx0" brushRef="#br1" timeOffset="-102793.942">4727 14255 943 0,'0'-1'447'16,"0"0"-174"-16,0 0-32 16,0 0-106-1,0-1-43-15,0 1-62 0,1 1-11 0,19 9 20 16,35 24 11-16,-26-17 13 16,-6-4-2-16,11 0-13 15,-4-4-7-15,0-7-12 16,3 0-5-16,-8-2-4 15,-2-1 0-15,-6-1 9 16,-3 2-19-16,-7-3-76 16,-3 1-80-16,-3 1 81 15</inkml:trace>
  <inkml:trace contextRef="#ctx0" brushRef="#br1" timeOffset="-102183.904">4508 14675 507 0,'-6'0'292'0,"2"0"-37"16,0 0-35-16,1 0-61 16,2 0-25-16,0 0-33 15,0 0-15-15,-1 0-18 16,2 0-1-16,0 0-3 16,0 0 1-16,0 0 2 15,0 0 0-15,2 3 6 16,7 6 5-16,15 1 13 0,30 26 2 15,-12-29-6-15,6-5-9 16,7-2-24-16,3 0-10 16,-1 0-18-16,0 0-7 15,-3 1-7-15,0-1-3 16,-7 2-1-16,-2 1-1 16,-7 1 0-16,-4 0 1 15,-4 0-1-15,-6 1-2 0,-8-5-1 16,-5 3 0-16,-4 0 0 15,-3 2-7-15,-3 0-34 16,-1-5-32-16,-2 4-101 16,1-4-59-16,0 0 140 15</inkml:trace>
  <inkml:trace contextRef="#ctx0" brushRef="#br1" timeOffset="-100909.542">4447 15004 396 0,'7'-32'322'0,"-7"29"39"0,-2 2-92 15,2 1-34-15,-1-1-42 16,1 0-19-16,0-1-39 16,0 2-19-16,-1-1-46 15,1 1-21-15,0 0-25 16,-1 0-6-16,0 0-1 16,-2 17 1-16,-11 31-3 15,5-27-2-15,-4 2-3 16,0 0-1-16,-2-2 0 15,3-1-1-15,9 0 0 16,0-5-1-16,3-4 0 16,-1-3-1-16,-2-8 9 15,0 0 3-15,0-7-6 16,4 0-5-16,-1-7-22 16,4-4-11-16,7-4-18 0,0-1-6 15,1 0-1-15,2 1 4 16,2 5 17-16,-1 0 12 15,3 4 11-15,-5 3 2 16,-7 4-2-16,1 1-3 16,-4 6 2-16,2 5 1 15,-3 2 11-15,0 5 10 16,-1 2 8-16,-1 2 3 16,2 1-5-16,-2 0-4 15,-4 1-6-15,2 0-2 0,-6 2-2 16,5-1 0-16,-1-5 1 15,-1-4 0-15,0-6 2 16,-2 0 3-16,4-5 4 16,2 1 4-16,-2-3 1 15,2 0-3-15,0 1-8 16,1 0-5-16,0-14-5 16,10-31-3-16,-2 26-3 15,2 1-1-15,4 2-3 16,0 1 0-16,0-1 1 15,2 2 1-15,0 3 2 16,0 4 0-16,-7 3-3 16,3 4 0-16,-4 4 1 15,0 3 3-15,1 8 8 0,-1 2 4 16,-2 2 4-16,-2-3 1 16,-1 0-4-16,-2-2-1 15,-1-1-1-15,0 3-1 16,0-3 1-16,-1-1 1 15,-1-3 0-15,0 0 1 16,-1-2 2-16,-1-3-7 16,1 0-30-16,-2-2-33 15,0-2-84-15,2-1-61 16,2 1 126-16</inkml:trace>
  <inkml:trace contextRef="#ctx0" brushRef="#br1" timeOffset="-100415.512">4933 14991 609 0,'-7'0'393'0,"-2"4"29"16,-1 1-147-16,9 1-86 15,-7-2-40-15,-3 2-55 16,6 2-13-16,-4 0-16 15,0 2-4-15,5 1-11 16,-6 1-8-16,-3 1-14 0,6 3-3 16,2-3-5-16,4 1-4 15,-3-3-7-15,2-2-4 16,2 2-4-16,4 0-1 16,1-1 1-16,-1-2 1 15,4-2 2-15,-4-2 2 16,6-4 4-16,3-1 4 15,4-6 1-15,0-3 0 0,3-2 1 16,-5-4-2 0,0-1-2-16,-7 1 1 0,0 0-1 15,-4 1 1-15,-4 0-2 16,-2-1-2-16,-3 5-3 16,-3-1-3-16,-1 6-3 15,4 0 0-15,-2 3-6 16,-1 3-3-16,2 0-3 15,-3 3 3-15,2 2-20 16,1 3-22-16,6-1-62 16,1 1-65-16,-1 0-184 15,7 0 228-15</inkml:trace>
  <inkml:trace contextRef="#ctx0" brushRef="#br1" timeOffset="-100061.583">5234 14928 700 0,'9'-9'494'0,"-8"9"59"15,-4-4-175-15,3 3-150 16,-1 1-67-16,0 0-89 15,0 0-30-15,-5 12-20 16,-5 10 4-16,-24 25 6 16,23-19-1-16,-1 2-8 15,1 1-5-15,0-3-6 16,0 1-4-16,4-4-3 16,-1-3 1-16,5-5-2 15,0-3 2-15,0-7 1 16,3-1-3-16,0-7-19 15,2-1-8-15,-1 1-44 16,0 0-17-16,0 0-104 16,2-6-63-16,7-15 158 15</inkml:trace>
  <inkml:trace contextRef="#ctx0" brushRef="#br1" timeOffset="-98481.937">5519 14991 286 0,'0'-1'193'0,"0"0"9"16,0-1-8-16,0 1-31 15,0 0-18-15,0 0-31 16,0 0-14-16,0 0-19 15,0 0-4-15,1 0 3 16,0 0 3-16,3-3 10 16,-3 3 2-16,0 0 6 15,-1 0 1-15,0 0-9 16,0 0-7-16,0 0-14 16,0 0-14-16,0 0-21 15,0 0-13-15,0-1-19 16,-1 1-4-16,0 1-1 15,-7 3-1-15,0 0 0 16,-1 1-1-16,5-2 0 0,2 4 0 16,0-1-2-16,-3 0 1 15,3-2 0-15,0 1 1 16,2-2 3-16,0 0 1 16,0-2 3-16,2 1-1 15,10 5 2-15,-1-3 0 16,24 0 4-16,-27-9 1 15,-5-1-1-15,-1 0 0 0,-1-1-1 16,-1 2-2-16,-1-1-1 16,0 0-2-16,-1 1-4 15,-2 3-1-15,0 3-7 16,3 0-4-16,0 0 2 16,0 0-18-16,0 0-77 15,0 0-57-15,-4 9 93 16</inkml:trace>
  <inkml:trace contextRef="#ctx0" brushRef="#br1" timeOffset="-98030.401">5771 15055 652 0,'5'-2'384'15,"-5"2"-2"-15,4 0-98 16,-4 0-37-16,0 0-23 16,0-1-36-16,0 0-22 0,0 1-49 15,-1 0-22-15,-1 0-46 16,1 0-18-16,-7 1-18 15,-8 2-6-15,-31 12-5 16,29-10-2-16,0 5 0 16,1 0-2-16,3 2 0 15,2 3 0-15,4 3-1 16,1 0-1-16,4 1 1 16,3 3-1-16,2-5 2 15,6-1 1-15,1 0 0 16,5-7 2-16,4 0 3 15,3-2 1-15,0-8 3 16,0-3 1-16,2-4 0 16,1-3 2-16,-3 1-12 15,-5-1-16-15,-8-1-40 16,-5 1-36-16,6 5 56 16</inkml:trace>
  <inkml:trace contextRef="#ctx0" brushRef="#br1" timeOffset="-94096.06">6368 14628 481 0,'1'-2'323'0,"2"0"-11"0,1 2-91 16,-4-1-20-16,-1 0-35 15,0 1-10-15,0 0-26 16,0 0-15-16,0 0-37 15,0 0-17-15,-1 0-23 16,-14 2-7-16,-27 41-5 16,26-25-2-16,-3 1-8 15,0-1-2-15,-4-1-3 16,-2-2-2-16,-1-4 1 16,4-1-1-16,8-6 3 15,4-2-8-15,6-6-64 16,2-7-86-16,5-6 89 15</inkml:trace>
  <inkml:trace contextRef="#ctx0" brushRef="#br1" timeOffset="-93835.957">6244 14578 875 0,'0'-2'458'15,"-2"0"-128"-15,1 2-69 16,0 0-77-16,0 0-40 16,1 0-55-16,0 0-13 15,0 0-36-15,0 15-15 0,8 34-8 16,1-26-1-16,2 3-2 16,1 0-2-16,-1-7 0 15,-3 0 2-15,0-8 7 16,6-5 7-16,2-4-47 15,3-6-64-15,7-9 54 16</inkml:trace>
  <inkml:trace contextRef="#ctx0" brushRef="#br1" timeOffset="-92218.31">7011 14452 656 0,'13'-32'334'16,"-13"28"-89"-16,-1 0-27 15,2 5-41-15,-1-1-16 16,0 0-35-16,0 0-20 16,-1 0-36-16,-1 0-11 15,1 2-12-15,-5 13 4 16,-20 33 0-16,7-27-6 15,-1 2-15-15,-1 2-6 16,5 4-11-16,-3-7-2 0,3 0-5 16,7-3 0-1,-2-1-3-15,6 2-1 0,1-2 0 16,-1 0-2-16,4-3 0 16,0-2 0-16,6-1-1 15,-1-4 1-15,9-4 2 16,1-2 4-16,1-5 6 15,6 2 1-15,-1-9 1 16,1 0 0-16,-1-6-3 16,1-4-1-16,-3 4-2 15,-5-1-3-15,-3 6 0 16,-3 3 0-16,-3 2 3 16,-3 1 3-16,-5 0-2 15,0 2 0-15,-2 1-8 0,-3 2-2 16,2 0-3-1,0 2-2-15,0 3 1 0,1 0 0 16,1 4 2-16,-2-2 0 16,3 2 2-16,0 2 0 15,0 1 0-15,2-1 0 16,1-1 0-16,1 0 0 0,3-3 1 16,2 1 2-16,-2-1 3 15,3-4-22-15,-1-3-69 16,4 0-55-16,2-5-208 15,-1-1 221-15</inkml:trace>
  <inkml:trace contextRef="#ctx0" brushRef="#br1" timeOffset="-91929.782">7304 14631 723 0,'-4'1'471'16,"-2"2"-1"-16,5 2-232 15,0 1-36-15,-1 5-77 16,3 0-25-16,-7 3-31 0,2-1-8 16,-1-1-18-16,-2-1-8 15,7-2-14-15,1-3-4 16,-1 0-3-16,2-3 0 15,-1-3-40-15,-1 0-37 16,0-1-132-16,0 0 119 16</inkml:trace>
  <inkml:trace contextRef="#ctx0" brushRef="#br1" timeOffset="-91158.076">7902 14497 599 0,'-2'-2'380'0,"2"-2"-31"16,-2 0-120-16,0 3-37 15,1 0-53-15,0 0-18 16,0 0-26-16,0 0-9 0,0-1-14 15,0 1-9-15,0 0-19 16,-8-4-10-16,-7-1-13 16,-27-3-7-16,24 7-7 15,3 5-2-15,-3 0-3 16,-1 0-1-16,3 6-1 16,-3 0 0-16,7-1 0 15,4 2-1-15,-2-1 0 16,4-2-2-16,1 0-1 15,-4-1 0-15,6 1-2 16,3 0-1-16,3 0 1 16,3 0 0-16,5 1 4 15,5-3 2-15,-2-2 2 16,-1-3 3-16,6-5 0 16,-3-2 1-16,3-3 0 15,3 1-1-15,-7-4-2 16,5 1-1-16,-1-4-2 0,1 4 2 15,-3 1-1-15,-9 2 0 16,-1 6-2-16,-6 3-6 16,-5 6 0-16,2 4-1 15,-10 4 3-15,-4 0 3 16,0 5 2-16,-2 0 0 16,5 6 1-16,4-2 1 0,-4 0 0 15,5-3 0-15,-1-1 0 16,1-3 0-16,7-2-1 15,1-2 1-15,1-6 0 16,3-1 0-16,-3-2 2 16,3-2-11-16,-3-1-45 15,0-1-28-15,0 0-150 16,0 0 148-16</inkml:trace>
  <inkml:trace contextRef="#ctx0" brushRef="#br1" timeOffset="-90766.942">8094 14501 669 0,'7'-7'429'15,"-7"4"25"-15,3 0-147 16,1 0-98-16,-4 3-33 15,0 0-54-15,0 0-25 16,0 0-36-16,-1 0-10 16,0 0-18-16,-1 0-10 15,-12 14-12-15,-30 29-4 16,29-25-2-16,0-1 1 0,4-3-3 16,0 0-1-16,6-4-2 15,3 0 0-15,2-4-1 16,5-3 1-16,5 2 1 15,-1-1 1-15,7-1 1 16,1 0 1-16,4-1 0 16,3-1 0-16,2-1-5 15,3-3-14-15,-3-5-46 16,-3 0-44-16,-2-5 64 16</inkml:trace>
  <inkml:trace contextRef="#ctx0" brushRef="#br1" timeOffset="-90500.56">8322 14467 686 0,'-3'-4'409'16,"0"4"-9"-16,3 0-84 15,-1 0-94-15,0 0-41 16,0 0-69-16,-1 0-20 15,-2 5-11-15,-9 12-4 0,-28 33-15 16,33-27-14 0,-2 4-25-16,2 0-8 0,-5-1-6 15,2 0-2-15,1-1 0 16,-2-4 2-16,10 0-24 16,-1-4-32-16,3-2-74 15,4-6 72-15</inkml:trace>
  <inkml:trace contextRef="#ctx0" brushRef="#br1" timeOffset="-85990.701">8640 14638 469 0,'36'-12'272'0,"-42"8"-21"16,9 2-33-16,-4-1-44 16,0 2-11-16,1 1-31 15,0 0-17-15,0 0-40 16,0 0-20-16,0 0-17 15,0 0 4-15,-1 0 7 16,-2 8 8-16,-1 14-7 16,-10 25-9-16,-1-26-17 0,7-2-5 15,0-1-7-15,-1-1-1 16,5-3-2-16,-2-3 0 16,2-7 3-16,3-1 3 15,-1-6 10-15,1 2-1 16,1 0-6-16,0-4-5 0,6-18-13 15,16-28-5-15,-7 21-19 16,2 1-9 0,3 3-7-16,-2 1 1 0,-2 8 18 15,1 2 7-15,-7 7 5 16,3 4-4-16,-5 6-3 16,-9 3 1-16,3 8 8 15,-2 3 9-15,-1 1 11 16,1 3 3-16,-10-1 3 15,6 0-3-15,1 2-3 16,0 0-1-16,6-7-4 16,0 1 0-16,-8-8 0 15,4-5 3-15,1 0 13 16,-4-4 2-16,4 1 0 16,0 0-5-16,0 0-16 15,3-18-2-15,5-30-3 16,-7 29 1-16,-1-1-3 15,3 4 0-15,7 4-2 0,4 1 0 16,1 4 0-16,-3 2-1 16,-1 2-3-16,-2 3-3 15,0 3-2-15,2 5-1 16,-1 3 9-16,0 2 3 16,-3 1 8-16,0 1 4 15,-1 2-1-15,0-2-1 0,-2-1-3 16,-2-2 0-16,-2-2 1 15,0-1 0-15,-1-3 2 16,-1 0 1-16,0 0 2 16,0-2 0-16,1-3-1 15,0 0-2-15,-1 0-9 16,1 0-16-16,0 0-41 16,0 0-27-16,1 0-44 15,0 0-32-15,0 0-201 16,8-1 241-16</inkml:trace>
  <inkml:trace contextRef="#ctx0" brushRef="#br1" timeOffset="-85519.94">9230 14597 827 0,'-10'2'438'0,"3"2"-133"16,-2 3-95-16,1-1-40 15,2 1-57-15,-4 1-17 16,8 0-21-16,-12 0-6 16,2 4-7-16,4 2-5 15,-3 0-9-15,6 2-5 0,3-1-12 16,-1-1-5-16,3-3-14 16,0 2-3-16,2-5-4 15,0-2-1-15,2 0 3 16,0-5 3-16,10-1 3 15,3-1 2-15,-2-7 2 16,7 2-1-16,-8-7-2 16,-2-1 1-16,2-2-4 15,-8-1 0-15,-6 0 0 16,3 3 0-16,-8 0-1 16,5 1-2-16,0 3-4 15,-6 1-1-15,3 5-3 16,-6-1-3-16,3 3-1 15,-3 2-1-15,4 0-1 16,1 4 2-16,-5 0-1 0,7 1 6 16,-6 3-34-16,-1-3-25 15,1 4-72-15,0-2-65 16,7-1-136-16,4 1 203 16</inkml:trace>
  <inkml:trace contextRef="#ctx0" brushRef="#br1" timeOffset="-85168.503">9619 14473 772 0,'2'-8'459'16,"3"4"-65"-16,0 4-144 16,-4 0-46-16,1 2-96 15,-2-2-34-15,-1 0-43 16,0 0-2-16,-7 16 13 16,-23 36 5-16,16-21-3 15,1 0-4-15,0 2-7 16,3 1-6-16,2-2-11 15,2 1-4-15,2-5-2 16,2 0 2-16,0-8 9 0,-2-4-7 16,4-1-65-16,-1-7-73 15,1-2 72-15</inkml:trace>
  <inkml:trace contextRef="#ctx0" brushRef="#br1" timeOffset="-84413.89">10303 14604 312 0,'4'-2'247'15,"2"-2"11"-15,0 0-40 16,0 0-24-16,-1 2-23 16,-3 0-5-16,-2 1-14 0,2-2-10 15,-2 2-25-15,0 0-12 16,0 0-19-16,0 1-9 16,-1 0-13-16,-6 11-12 15,-6 9-22-15,-38 29-8 16,28-28-9-16,0 1-2 15,9-5-2-15,-3-3-1 16,1-5 1-16,10-4 0 16,3-3-1-16,3-2-12 0,0-1-132 15,0 0-87-15,0-1 130 16</inkml:trace>
  <inkml:trace contextRef="#ctx0" brushRef="#br1" timeOffset="-84164.914">10224 14555 815 0,'-1'-1'494'16,"-10"-1"-70"-16,13 2-175 16,1 3-48-16,-3 2-92 15,0-5-29-15,0 0-23 0,0 9-3 16,2 11-9-1,9 28-7-15,-1-27-10 0,4 0-4 16,2-3-6-16,3 1 1 16,4-4 1-16,-1-3-13 15,0-5-54-15,-3-5 34 16</inkml:trace>
  <inkml:trace contextRef="#ctx0" brushRef="#br1" timeOffset="-73173.856">11026 14358 355 0,'3'0'222'0,"-2"-1"-23"15,3 4-42-15,-4-3-59 16,0 0-20-16,0 0-8 15,0 0 0-15,0 0 0 16,0 0 3-16,0 0 0 16,0 0 1-16,0 2-8 15,-1 0-3-15,0 3-5 16,-1-3-6-16,0 1-8 16,0 1-5-16,-2 0-9 15,-5 1-1-15,-5 4-5 16,-32 31-1-16,24-25-6 15,0 1-3-15,0 1-3 16,1-1-2-16,1 0-2 0,3 1-2 16,1 3 0-16,1-1-2 15,4 3 0-15,-2 2-1 16,1 2-1-16,3 2-1 16,3 4 0-16,5-1 0 15,3-1 0-15,1 0 0 16,2-3 2-16,-4-3-1 15,4-8 3-15,3-2 1 0,0-7 6 16,2 3-19-16,2-2-99 16,-3-8-94-16,4-3 116 15</inkml:trace>
  <inkml:trace contextRef="#ctx0" brushRef="#br1" timeOffset="-72449.048">11245 14521 602 0,'0'-5'330'16,"-3"1"-55"-16,3 3-37 15,-1 0-64-15,0 0-29 0,0 1-46 16,-1 0-15-16,0 0-21 15,-12 4-4-15,2 2-8 16,-26 26-6-16,26-19-10 16,3 3-5-16,2 1-12 15,0 0-2-15,-1 0-4 16,0-1-1-16,1 0-2 16,1 3-1-16,3-3-2 15,3 2 1-15,3-1-2 16,4 2 0-16,4-3 0 15,-5 2 0-15,3-4 1 16,-4-7 3-16,5 0 2 16,8-5 2-16,4-4 5 15,4-1 0-15,2-7 1 16,0-2 0-16,-2-7-4 0,-1-1-2 16,-3-3 0-16,-4-1-1 15,-7 1 0-15,-3 1 1 16,-3-1-1-16,-3 2 0 15,-2 1 0-15,-4 1-2 16,-4 3-2-16,-3 0 0 16,-1 5-2-16,-3 1-1 15,-1 4-2-15,1 2-1 16,0 2-2-16,2 2-2 0,-1 1-2 16,5 2 1-16,-2 1 0 15,3-2 1-15,2 1 0 16,0 0 0-16,6 1-9 15,1-1-26-15,1-1-96 16,-2-2-63-16,0 0 113 16</inkml:trace>
  <inkml:trace contextRef="#ctx0" brushRef="#br1" timeOffset="-71890.49">11678 14444 772 0,'-5'-7'384'15,"1"0"-103"-15,7 5-50 16,-5 0-48-16,2 0-24 15,0 2-50-15,-1-2-23 0,0 1-32 16,0 1-10-16,0 0-7 16,-1 0 0-16,1 0-1 15,-5 4 0-15,0-1-5 16,-1 0-5-16,-1 2-8 16,1 3-5-16,-14 28-7 15,23-27-1-15,2-1 0 16,-3-2 0-16,3-1 1 15,2-1 2-15,6 1 2 16,-1-2 1-16,0-4 4 16,-1-2 1-16,-4-4 1 15,3 1 0-15,-1 2-2 16,-4-2-1-16,1-3-1 16,-6-2-1-16,-1 3-1 15,2 1-2-15,-3 1-3 0,0-3 0 16,1 2-4-16,-2 0-1 15,1 2-1-15,4 5 0 16,-4-2-2-16,2 2-1 16,0 0 5-16,0 0-18 15,0 0-48-15,-1 0-33 16,-2 0-121-16,1 0-56 16,-6 4 174-16</inkml:trace>
  <inkml:trace contextRef="#ctx0" brushRef="#br1" timeOffset="-70796.284">11965 14590 411 0,'35'-27'258'0,"-33"26"-3"16,0-1-54-16,-2 1-63 15,0 1-20-15,0 0-17 16,0 0-1-16,0 0 4 16,0 0 2-16,0-1-5 15,0 0-7-15,0 1-7 16,0 0-4-16,0 0-5 15,0 0-6-15,0 0-17 16,0 0-10-16,-1 0-20 16,-8 2-8-16,-15 6-7 15,-26 12-3-15,30-8-3 16,-2-2-1-16,2 2-2 16,3 0 1-16,3-4-2 15,3 5 0-15,2 0 0 16,1 1-1-16,3 2-1 15,-1-3 1-15,4-1-1 0,0-1-1 16,2 1 0-16,3 2-1 16,2 0 2-16,2-3 0 15,5-5 2-15,0 0 3 16,3-4 1-16,1 0 2 16,4-3 0-16,0-2 0 15,6-6 0-15,-4 0 0 0,2 4-1 16,0-3 0-16,-7 5-1 15,0-1-1-15,-12-2-3 16,0 4-18-16,-5 2-74 16,1 1-65-16,-1-1-223 15,0 0 237-15</inkml:trace>
  <inkml:trace contextRef="#ctx0" brushRef="#br1" timeOffset="-70390.011">12303 14613 629 0,'0'-2'351'15,"-1"2"-40"-15,1-1-55 16,0 1-57-16,0-1-29 0,0 1-45 16,0-1-22-16,0 1-20 15,0 0 0-15,0 0-2 16,0 0 0-16,0 0 0 15,6 2-5-15,8 1-20 16,2 0-11-16,32 6-18 16,-29-8-7-16,0-1-7 15,-1 0-1-15,-5-2 0 16,-1-1 4-16,-3-1-22 16,-3 1-10-16,-4 3 9 15</inkml:trace>
  <inkml:trace contextRef="#ctx0" brushRef="#br1" timeOffset="-69252.868">12883 14489 390 0,'0'-1'241'0,"0"0"-1"15,0 0-26-15,4-5-28 16,-4 5-4-16,0 0-10 16,0 0-6-16,1 0-30 15,0 0-20-15,-1 0-44 16,0 0-19-16,0 0-17 16,0 1-6-16,0 2 1 15,-1 15-4-15,-12 33-11 16,2-27-3-16,1-1-3 15,1-2-3-15,-2-2 1 16,3 1 0-16,2-5-2 16,-1-1 2-16,4-3-1 15,2-3 1-15,0-3-5 0,0-2-5 16,0-2-44 0,1-1-38-16,0 0-128 0,0 0-189 15,0 0 261-15</inkml:trace>
  <inkml:trace contextRef="#ctx0" brushRef="#br1" timeOffset="-68757.132">13215 14475 674 0,'-5'-4'415'0,"-2"5"10"16,-2 3-136-16,-1 4-81 15,-6-1-39-15,0 5-62 16,2 2-21-16,1 0-25 16,2 0-9-16,4 1-9 15,-12 0-6-15,14 2-11 16,-6-1-3-16,-4 0-9 16,16-3-3-16,-11-2-5 15,8 1-3-15,7-1-1 16,-4-1 0-16,12-1 3 0,1-3 4 15,5-4 3-15,3-2 1 16,2-4 1-16,-2-4-1 16,0-7 0-16,-1 0 0 15,-4-4-2-15,-2-1-2 16,-1 1 0-16,-4-1-2 16,-4-2-2-16,-4 1-1 15,-2 2-4-15,-5 3 0 16,-3 6-3-16,0 2-1 0,0 5-2 15,-2-3-1-15,0 5-2 16,0 1 1-16,1-1-26 16,3 6-17-16,2 5-50 15,-1-2-42-15,4 3-68 16,-4-4-36-16,5 0-333 16,5 3 384-16</inkml:trace>
  <inkml:trace contextRef="#ctx0" brushRef="#br1" timeOffset="-68253.176">13568 14506 747 0,'4'-1'488'0,"-4"-2"-32"16,-4 3-178-16,3 0-59 15,0 0-96-15,-1 0-30 16,-4 3-34-16,-3 0-7 16,-2-1-10-16,-1 11-4 15,-24 29-9-15,25-28-4 16,2 2-6-16,0 0-4 0,-1-4-6 16,1 0-2-16,4 1-4 15,4 0-1-15,8 3 0 16,1-2 0-16,6 0 1 15,-4-1 1-15,4-3 3 16,6-1 0-16,-8-5 2 16,5-4 3-16,-2-5 1 15,-1-5 0-15,1-7-1 16,2-1-1-16,1-4-3 16,-2 1-2-16,0-1 0 15,-10-1-2-15,-6-1 0 16,0-1-3-16,-4 1-1 15,1 2-3-15,-1 8-1 16,-2 2-1-16,-1 7-3 16,0 3-1-16,-1 3-1 15,-6-1-6-15,7 6-26 0,-3-1-16 16,1 2-47-16,3 4-32 16,-1-4-79-16,3 1-45 15,-3-2 163-15</inkml:trace>
  <inkml:trace contextRef="#ctx0" brushRef="#br1" timeOffset="-67791.353">13904 14367 1150 0,'-3'-4'520'0,"-2"3"-238"16,-1 0-51-16,-1 3-86 16,-1 4-29-16,-1-1-48 15,0 2-11-15,-1-2-18 16,3 1-7-16,2-4-14 16,1 7-8-16,4-6-8 15,-2 0-1-15,5 4-1 16,-3-7 2-16,0 0 2 15,0 0 2-15,0 0 2 0,11 2 1 16,5 0 0-16,23 5-1 16,-25-9 1-16,-4-6 0 15,7 4 0-15,-4-2 0 16,-2-3 1-16,1 3 1 16,-12-8-1-16,0-1-2 15,0 3-2-15,-3-2-3 0,-2 2-3 16,0 1-2-1,-5 1-3-15,0 5-6 0,-3 1-24 16,3 4-20-16,-2 3-39 16,-2 1-30-16,6 5-86 15,-4 0-54-15,5 1 162 16</inkml:trace>
  <inkml:trace contextRef="#ctx0" brushRef="#br1" timeOffset="-67342.33">14238 14470 852 0,'0'0'459'0,"0"5"-132"15,-1-3-74-15,0-2-32 16,0 0-63-16,-1 0-29 16,1 0-40-16,0 0-14 15,-11 5-24-15,-5 2-10 0,-31 16-19 16,27-12-5-16,-1 0-8 16,1 1-2-16,5 0-4 15,5 1-1-15,2 2-2 16,2-1 0-16,1 0-1 15,-2-2-1-15,7 1 1 16,1 2-1-16,4-3 2 16,4 3 0-16,1-1 1 15,-2-3 0-15,11-2 3 16,0-2 2-16,6-5 1 16,6 0 2-16,-2-3 0 15,-3-7-6-15,-3-3-30 16,-3-1-27-16,-1-2-105 15,-2 3-54-15,-1 2 129 16</inkml:trace>
  <inkml:trace contextRef="#ctx0" brushRef="#br1" timeOffset="-66823.132">14607 14255 782 0,'-1'-6'417'0,"-1"2"-80"16,3 1-76-16,-1 2-80 16,-1 1-47-16,1 0-70 15,0 0-26-15,4 16-17 0,17 43 11 16,-5-17 9-16,1-2-1 15,-2-1-10-15,1-1-4 16,1-5-5-16,-3 1-3 16,4-1-2-16,-4-3 0 15,-4 0-2-15,-2-1-2 16,-4 2-2-16,-4 2 3 16,-5-1 5-16,-5-3 3 15,-8 0 3-15,-4-3-1 16,-8 1-4-16,-4 0 0 0,-2-10-8 15,-2-3-24-15,1-8 17 16,2-1-9-16</inkml:trace>
  <inkml:trace contextRef="#ctx0" brushRef="#br1" timeOffset="-52797.766">15202 14535 388 0,'-2'-3'262'0,"1"2"-7"16,0 0-84-16,1 0-23 16,-1 0-28-16,0-1-9 0,1 1-8 15,0 0-8-15,0 0 0 16,0 0 2-16,0 0 1 16,0 0 2-16,0 0-7 15,-1 0-7-15,0 0-15 16,1 0-5-16,-1-1-15 15,1 1-6-15,0 0-20 16,0 0-8-16,0 0-9 16,0 0-3-16,12-1 0 15,2-3 1-15,32-27-2 16,-25 29-1-16,0 0-1 16,-2-1-1-16,0 4 0 15,2 0 1-15,-4-1 0 16,-2 2 0-16,-8 0 0 0,-2-2 1 15,-2 1 0 1,-2 0 6-16,-1 0-38 0,0 0-42 16,0 0-112-16,0 0-95 15,-1 0 170-15</inkml:trace>
  <inkml:trace contextRef="#ctx0" brushRef="#br1" timeOffset="-52214.559">15186 14576 261 0,'-3'0'186'0,"0"0"4"16,-1 0-58-16,3 0-12 16,1 0-18-16,0 0-10 15,0 0-17-15,0 0-3 16,0 0 5-16,0 0 7 0,0 0 14 16,0 0 3-16,0 0-7 15,0 0-2-15,0 0-8 16,0 0-5-16,0 0-11 15,0 0-3-15,0 0-3 16,2 1 0-16,6 3 7 16,4 2 0-16,32 8-6 15,-25-17-2-15,5-2-15 16,-1-1-8-16,1-1-12 16,2 1-6-16,-5 0-8 15,-1 4-2-15,-2 1 4 16,-5 1-4-16,-1 1-63 15,-7 1-52-15,-11 10 62 16</inkml:trace>
  <inkml:trace contextRef="#ctx0" brushRef="#br1" timeOffset="42813.717">16175 14263 406 0,'0'0'244'16,"0"0"-24"-16,0 0-41 15,0 0-64-15,0 0-19 16,0 0-26-16,0 0-4 0,0 0-3 15,0 0 4-15,0 0 11 16,0 0 3-16,0 0-1 16,0 0 0-16,0 0-10 15,0 0-6-15,0 0-12 16,0 0-8-16,0 0-16 16,-1 0-8-16,0 0-9 15,0 0-3-15,-15 7-1 16,-31 14-2-16,27-17 1 15,2 0-2-15,-7-2 0 16,14 6-1-16,0-3 0 16,-7-3 0-16,15 3-1 15,-13-5 0-15,7 0-1 16,2 1 1-16,-1-1 0 16,8 1 0-16,-2-1 1 15,2 1-2-15,0-1-1 0,0-1-2 16,-1 1-2-16,1 0 1 15,0 0 1-15,0 0 1 16,0 0 1-16,0 0 0 16,0 0-1-16,0 0 0 15,0 0 0-15,0 0 0 16,0 0 1-16,0 0-1 16,0 3 1-16,0 6 0 15,0 3 1-15,0 1 0 0,-9 26 1 16,9-25-1-16,-11-6 0 15,3 1 0-15,6-2 0 16,-9 0-1-16,9-6 1 16,-4 1 1-16,2-1 1 15,4-1 1-15,0 0 0 16,0 0-1-16,0 0-3 16,0-1 0-16,0-1-1 15,8-2 0-15,2-1 0 16,-2-1 0-16,29-17-1 15,-29 18-1-15,2 5-1 16,0 0 1-16,-3 0-1 16,0 1 0-16,-1 2 1 15,1 5-1-15,1 5 1 16,-2 3 2-16,2-1 0 16,-7 1 0-16,6 0 1 0,-10-4 0 15,0 5 0-15,3-4 1 16,-8-2 0-16,7 2 1 15,-7-3 0-15,2 0 1 16,-2-1 1-16,2-1 1 16,-4-1 1-16,-5-2 1 15,-1-1 0-15,-4-4-1 0,-3 0 1 16,1 0 1-16,0-4 0 16,1 0 1-16,4-3-1 15,2 0 0-15,1-3-2 16,1 1-1-16,2-1-2 15,1 1-5-15,6 3-30 16,1 0-27-16,1 6-124 16,3 0-147-16,-1 0 211 15</inkml:trace>
  <inkml:trace contextRef="#ctx0" brushRef="#br1" timeOffset="64032.094">16374 14247 191 0,'3'0'151'16,"0"0"41"-16,-2 0-14 16,-1 0-18-16,0 0-8 15,0 0-22-15,0 0-11 0,0 0-24 16,1 0-7-16,1 0-12 15,-2 0-7-15,3 0-14 16,-3 0-10-16,0 0-19 16,0 0-7-16,0 0-9 15,0 0-3-15,0 4-3 16,-1 6 0-16,-2-1-1 16,-1 1-1-16,-18 26 1 15,12-28-1-15,2-3 1 16,5 1 1-16,1-3 0 15,0-3 4-15,1 0 3 16,-1 0 2-16,1-1-1 16,0 0-3-16,0 1-5 15,0-1-3-15,1 0-2 16,0 0-3-16,0 0 0 16,0-1-1-16,0 1 2 0,9-4 0 15,4-2 1-15,24-15 0 16,-24 19-1-16,3-1 0 15,-1-1 0-15,4 2-1 16,-3 0-2-16,-4 1 0 16,2 3-2-16,-1 4 0 15,-4 8 0-15,-1 2 0 16,-7 9 2-16,-2 1 1 16,0 2 3-16,-8 3 0 0,1 2 1 15,-5-3 1-15,-1 0 0 16,1 0 1-16,-3-5 0 15,-1 0 0-15,-1-6 2 16,1-4 1-16,-6-6 4 16,8-3 5-16,-4-5 6 15,4-4 1-15,8-10-2 16,-1-4-4-16,6-9-8 16,1-2-3-16,1 1-4 15,1 3-1-15,3 5 0 16,1 6-1-16,-1 8-4 15,1-1-7-15,1 8-4 16,3 3 2-16,5 6 5 16,2 6 8-16,1 1 3 15,-2-2 0-15,3 1 0 0,-4-2 1 16,-4-5-1-16,1 2 0 16,-7-5 2-16,4-2-1 15,2 0 9-15,-1-4-18 16,-1-4-137-16,-1 1-260 15,6 2 259-15</inkml:trace>
  <inkml:trace contextRef="#ctx0" brushRef="#br1" timeOffset="68114.305">16739 14277 457 0,'0'2'232'0,"0"1"-67"16,0-1-27-16,0 0-44 15,0-2-5-15,0 0-10 16,0 0-3-16,0 0-3 15,0 0 3-15,0 0 4 16,0 0-6-16,0 0-15 16,0 0-6-16,0 0-14 15,0 0-6-15,0 0-8 16,0 0-6-16,0 0-9 16,0 0-4-16,0 0 0 15,0 0-2-15,0 0 2 16,0 0 2-16,0 0 6 0,7 1 2 15,6-1 0-15,4-1-2 16,35-4-7-16,-24 4-2 16,-5 3-2-16,-2 2-2 15,-2-1 0-15,-8 3 1 16,1-1-1-16,5 4 1 16,-14-3-1-16,4 0 0 15,-4 0 0-15,-3-1 0 16,5 3 0-16,-3-2 1 0,-3-4 0 15,0 1 2-15,-1-3 2 16,1 0 2-16,0 0-1 16,-16 13-1-16,-27 26-2 15,24-25 0-15,-2-4-2 16,9-2 1-16,-1-1-1 16,1-4 1-16,3-3 0 15,1 4 1-15,7-2 5 16,2-2-1-16,0-2 0 15,0 1-2-15,0 0-6 16,0-1 0-16,1 1-2 16,12-5 1-16,4-1-1 15,20-9 1-15,-25 16-1 16,0 1 1-16,-1 4-1 0,7 3 0 16,-4 1 1-16,2 4-2 15,-6 1 2-15,-3 0-1 16,0 0-1-16,-7-1 0 15,0-1 1-15,1 1 0 16,-7 1 0-16,2-1 2 16,-1 0 0-16,-2 1 0 15,1-4 2-15,-5 0 1 16,-4 0 1-16,-6-4 0 16,-1-1 2-16,-5-3-1 0,1-2 1 15,0 0 0-15,4 0 0 16,2 0 1-16,1-2-1 15,1-2-1-15,2 0-2 16,3-2 0-16,1 2 0 16,3-2-1-16,0-1-2 15,0 0-1-15,3-1-29 16,1 0-35-16,3 3-120 16,2 1-132-16,7 1 198 15</inkml:trace>
  <inkml:trace contextRef="#ctx0" brushRef="#br1" timeOffset="69096.481">17322 14313 309 0,'3'-4'234'0,"-1"-1"34"16,-1 3-59-16,-1 2-72 15,0 0-28-15,0 0-37 16,0 0-9-16,0 0-3 0,0 0 0 15,0 0 6-15,0 0-3 16,0 0-7-16,-1 4-4 16,-1 4-10-16,0-2-5 15,-2 0-9-15,0 1-5 16,0-1-7-16,-1 0-3 16,1-2-6-16,1-2 0 15,-2 0-2-15,3 1 2 16,1-3 6-16,0 1 2 0,0-1 0 15,0 0-4-15,-1 0-8 16,1 0-3-16,1-1-2 16,0 0-1-16,0-1 0 15,19-8 0-15,25-9 0 16,-21 20 0-16,-2 4 1 16,-4 0 0-16,3 6 2 15,-6-2-1-15,-4 5-1 16,2 3 0-16,-7 2 0 15,-2-3 0-15,5 4 1 16,-9-3-1-16,-3 3 1 16,3 2 0-16,-13-2 1 15,2 2 1-15,-3-4 1 16,-1 3 1-16,-2-2 0 0,0-3 1 16,-10-1 1-16,0-5-1 15,1-2 1-15,-1-2 1 16,7-6 2-16,-1-5 2 15,6-5 0-15,0-1-1 16,4-5-6-16,3 0-2 16,3 0-6-16,5 0-3 15,0 7 1-15,2 2 1 16,0 4 1-16,-1 3-2 0,0 0-5 16,0 0 0-16,0 0 2 15,1 0 5-15,15 10 4 16,28 33 1-16,-23-28 0 15,2 2 0-15,2-3 0 16,0-1 1-16,0-1 0 16,-1-3 1-16,-5-4 21 15,-6-2-38-15,-2-6-169 16,6-1 139-16</inkml:trace>
  <inkml:trace contextRef="#ctx0" brushRef="#br1" timeOffset="71927.37">17732 14264 452 0,'0'1'256'16,"0"-1"-45"-16,0 2-42 15,0-2-68-15,0 1-19 16,0 1-23-16,0 0-9 16,0-2-12-16,0 0-6 15,0 0 5-15,0 0 9 16,0 0 15-16,0 0 9 0,0 0-5 15,0 0-6-15,7 5-13 16,7 0-8-16,33 4-13 16,-20-10-5-16,6 0-8 15,-5-5-2-15,-2 4-4 16,-9 1-1-16,1 1-1 16,-3 1-2-16,1 7-1 15,-4-4-1-15,-7 9-3 16,-2 6-1-16,-4 3 1 15,-5 5 2-15,-5 1 1 16,-2-3 2-16,0 4-1 16,-1-3 1-16,0-1 0 15,7-1-1-15,-3-4 0 16,-1 0 1-16,0-3-1 16,-6 1 0-16,4-7-1 15,7 1 0-15,0-3-1 0,2-2-2 16,3-3-28-16,-2-1-22 15,1-3-65-15,1-1-53 16,0 0-222-16,0 0 254 16</inkml:trace>
  <inkml:trace contextRef="#ctx0" brushRef="#br1" timeOffset="72294.128">17732 14490 659 0,'-9'-27'355'0,"9"27"-97"16,4-1-78-16,2 1-81 0,-6 0-25 16,6 1-11-16,20 4 2 15,33 11-10-15,-33-9-6 16,-3-4-10-16,0-1-7 16,-9-4-11-16,10 2-3 15,0 2-6-15,-8-4-2 16,1 1-3-16,-6-2 0 15,-5-2-39-15,3 2-79 16,0-3 74-16</inkml:trace>
  <inkml:trace contextRef="#ctx0" brushRef="#br1" timeOffset="72714.038">18218 14575 842 0,'-2'-4'481'0,"0"3"-77"15,0 1-213-15,1 0-42 16,0 0-86-16,1 0-28 16,0 0-30-16,-1 0-5 15,1 0-1-15,0 0 0 16,0 0 1-16,0 1 0 15,0 4 0-15,0 0 1 0,0-1-1 16,-2-1-6-16,1 1-61 16,0 2-47-16,0-1-142 15,0 0-201-15,0-1 300 16</inkml:trace>
  <inkml:trace contextRef="#ctx0" brushRef="#br1" timeOffset="73478.619">18620 14280 495 0,'0'-1'330'0,"0"0"29"16,0 0-113-16,0 0-90 15,0 0-40-15,0 1-63 16,0 0-22-16,0 0-15 16,0 0 7-16,0 0 19 15,0 4 9-15,-2 11 3 16,-9 30-6-16,-1-24-15 16,-1 0-8-16,-2 1-13 15,-1 0-3-15,1-4-4 16,3 4-1-16,2 0-2 15,0-3 0-15,6 3 0 16,2-5-2-16,2 1 0 16,0-3 0-16,0 0 0 0,0 0 0 15,1-3 0-15,6 2 0 16,2-4 1-16,4 1 1 16,5-4 1-16,-2-2 2 15,6-5 2-15,1-4 0 16,3-7-1-16,6 0-1 15,3-4-4-15,2-1-1 16,-2-3 0-16,-4 0-1 16,-11 1 1-16,-3 0 0 0,-8 7 3 15,-4 2 0-15,-9 4-1 16,-1 4-2-16,-7-1-5 16,-1 2 1-16,-2 3 1 15,2 4 3-15,-2 3 0 16,0 3 2-16,0-2 0 15,0-3-1-15,3 3 0 16,3-1 0-16,4 0-1 16,-3 1 0-16,7-1-2 15,-1 0 1-15,2-3 8 16,3 0-52-16,0-2-201 16,4 0 175-16</inkml:trace>
  <inkml:trace contextRef="#ctx0" brushRef="#br1" timeOffset="74382.327">19351 14316 563 0,'0'1'322'0,"4"-1"-32"16,-1-2-63-16,-3 2-65 16,0 0-30-16,0 0-57 15,0 0-25-15,0 0-32 16,-1 0-4-16,0 0-1 15,1 0 1-15,0 6 1 16,2 11 0-16,1 31 1 16,-6-26 2-16,3-1 0 0,-3 2 1 15,-1-1-4-15,-5-2-1 16,6 3-5-16,-4-3 0 16,6 0-3-16,-2 1 0 15,-5-2 0-15,0-4 0 16,-6-4 1-16,6-1 1 15,-5-5 2-15,0 1 1 16,-3-6 1-16,-5-1-1 16,1-5 0-16,-3-4 0 15,0-4-2-15,2-1-2 0,6-1-3 16,4 2-3-16,5 4-2 16,1 1-9-16,2 4-61 15,2 1-70-15,1 4 88 16</inkml:trace>
  <inkml:trace contextRef="#ctx0" brushRef="#br1" timeOffset="74844.715">19195 14210 732 0,'-1'-1'427'16,"0"0"-74"-16,0 0-152 15,0 0-52-15,1 0-70 16,0-1-17-16,18-3-6 16,40 1 4-16,-29 7-2 15,8-1-6-15,-7-2-16 16,-1 0-7-16,5-3-10 15,-3-2-5-15,8 1-4 16,-5 0-2-16,-5-1-2 16,-6 0-1-16,-7 2-22 15,-2-3-29-15,-3 4-199 16,-2 2 167-16</inkml:trace>
  <inkml:trace contextRef="#ctx0" brushRef="#br1" timeOffset="76210.927">20054 14348 576 0,'-1'0'300'15,"-1"0"-96"-15,1 0-91 16,0 0-19-16,0 0-10 16,1 0 5-16,0 0 13 15,0 0-9-15,2 1-8 16,12 3-2-16,2-1-12 16,31 0-6-16,-22-4-13 15,3 0-7-15,-1 0-11 16,-4 0-6-16,-2-2-13 15,-3 3-4-15,-1 0-6 16,-2 3 0-16,-5 0-3 16,-7 1 0-16,-1-3-34 0,2 5-73 15,-9-3 71-15</inkml:trace>
  <inkml:trace contextRef="#ctx0" brushRef="#br1" timeOffset="76664.593">19933 14532 359 0,'-2'-1'267'0,"1"1"60"16,2 0-81-16,-1 0-48 15,0 0-14-15,0 0-27 0,12 1-15 16,11-1-21-16,31 0-10 16,-31-3-19-16,1-3-13 15,-2 3-31-15,-3-3-13 16,1 4-21-16,-2 1-6 16,-3 1-4-16,-2 2-1 15,0 2-2-15,-4 1 6 0,1 2-99 16,-1-3-84-16,1 2 111 15</inkml:trace>
  <inkml:trace contextRef="#ctx0" brushRef="#br1" timeOffset="79410.185">21301 14218 330 0,'0'0'238'0,"-4"0"-5"15,4 0-80-15,-2 0-29 16,2 0-40-16,0 0-8 0,-1-1 3 15,0 1 2-15,0 0 2 16,0 0 0-16,0 0-12 16,0 0-5-16,0 0-10 15,0 0-5-15,0 0-7 16,-6 4-5-16,-5 3-9 16,-26 17-4-16,20-22-9 15,5 0-3-15,-5 1-6 16,-1-2-2-16,5 0-1 15,-2 1-1-15,1-4 0 16,2 0-1-16,-1 2-1 16,3 2 0-16,1 0 0 15,2-1-1-15,3-1-1 16,0 0 0-16,3 1 0 0,1-1 0 16,0 0 0-1,0 0-2-15,0 0 0 0,0 0-1 16,-1 0 1-16,1 0-1 15,0 0 2-15,0 1 1 16,0 2 0-16,0 5 0 16,0-1 0-16,-1 2 0 15,-3 1 1-15,-14 27 0 16,10-27 0-16,0-1 0 16,1 4 0-16,0-2-1 15,0-3 0-15,-1-1 0 16,4-1 1-16,-1 3-1 0,2-4 0 15,1-3 0-15,0 0 0 16,2-3-2-16,0 1-3 16,1 0 1-16,0-1 1 15,0 0 2-15,0 0 1 16,0 0 1-16,13 0 0 16,-2-1-1-16,31-7 0 15,-28 8 0-15,-1 2-1 16,4-1 0-16,-2 5-1 15,1-1 0-15,3 4 1 16,-2 6-1-16,-3-2 1 16,-3 2 1-16,0-2-1 15,-2 0 0-15,-2 2 1 16,-1-1-1-16,-6 3 1 0,0-1 0 16,-8 3 0-16,-1-2 2 15,-7 0 0-15,-2 0 1 16,0-5 1-16,-2-1 1 15,3-5 3-15,1-1-1 16,-2-3 3-16,2-1 0 16,-4-4-1-16,1-4 1 15,-2-5-4-15,0 1 0 0,3 1-4 16,2 3-2-16,7 4-2 16,-4-1-1-16,4 3-3 15,3 0 0-15,-3 2-43 16,9 0-37-16,0 4-128 15,0-2-279-15,0-2 330 16</inkml:trace>
  <inkml:trace contextRef="#ctx0" brushRef="#br1" timeOffset="80350.424">21593 14251 560 0,'0'0'333'0,"0"0"-26"16,0 0-84-16,0 0-94 16,0 0-41-16,0 0-55 15,0 0-15-15,0 0-13 16,0 0 0-16,0 0 0 15,0 4-1-15,0 8 2 16,-2 2 1-16,-9 25 1 16,0-30 0-16,4 1 0 15,-2-4 0-15,1 0-2 16,4 0 0-16,-1-6 5 16,3 1 3-16,2-1 4 15,-1-1 0-15,1 0-6 0,0 0-5 16,0-1-6-16,1-2-1 15,0-9 0-15,11 1-2 16,30-23-1-16,-27 25 0 16,2 6-1-16,-1 1 0 15,1 6-2-15,0 5 0 16,0 6 1-16,2 4 0 16,-7 3 2-16,0 2 2 15,-4-2 0-15,-4 1 0 0,3 3 0 16,-4-3 1-16,-3 4 0 15,-5-5 0-15,-2-3 0 16,-6 1 2-16,-7-4 1 16,0 0 2-16,-16-3-1 15,3-2 1-15,-6-3 0 16,1 0 0-16,3-4 0 16,1-3 1-16,4-3 2 15,4-3 0-15,2-5 1 16,5-2 1-16,8-1-2 15,2-4-1-15,3 4-5 16,1 2-1-16,2 3-1 16,4 3 0-16,4 1-4 15,-1-3 0-15,1 4-3 16,4 3-2-16,2 1 0 16,7 5 1-16,3 3 7 0,-3-1 5 15,5 3 7-15,-2 3 1 16,0-1-3-16,0 2-3 15,-4-1-3-15,0-2 0 16,-2 1-1-16,-3-2 0 16,-1-2 0-16,-4 1-1 15,-3-4-23-15,-1 0-35 0,1-3-117 16,0-2-164-16,-4 0 214 16</inkml:trace>
  <inkml:trace contextRef="#ctx0" brushRef="#br1" timeOffset="80693.231">21948 14497 1355 0,'-2'-2'560'16,"-1"2"-357"-16,-1 4-52 16,3-4-86-16,0 0-26 15,0 0-22-15,-3 7-5 16,-3 6-7-16,-13 25 0 15,18-26-1-15,-2-3-1 0,3 0 9 16,0-2-39-16,0-3-126 16,1-2-66-16,7-1 112 15</inkml:trace>
  <inkml:trace contextRef="#ctx0" brushRef="#br1" timeOffset="92775.811">22237 14242 197 0,'-1'0'148'16,"0"0"9"-16,0 0-10 15,0 0-12-15,0 0-17 16,0 0-16-16,0 0-15 15,-1 0-3-15,1 0-10 16,0 0-7-16,0 0-21 16,0 0-8-16,0 0-11 15,0 0-5-15,0 0-7 16,0 0-5-16,0 0-5 16,0 0 9-16,-1 0 16 15,1 0 7-15,0 0 8 16,0 0-6-16,0 0-13 15,0 0-4-15,1 0-6 0,0 0-4 16,0 0-4-16,0 0-1 16,0 0 6-16,0 0 4 15,0 0 7-15,0 0 1 16,0 0 0-16,0 0-2 0,0 0-2 16,0 0-1-16,0 0-2 15,0 0 0-15,0 0-1 16,0 0 0-16,0 0-2 15,0 0 0-15,0 0-2 16,0 0-2-16,0 0-5 16,0 0-2-16,0 0-4 15,7-1 0-15,5 0 0 16,0-1 0-16,35 5 0 16,-33-2 0-16,8 2 0 15,-4-1 0-15,-1 0 0 16,4 3 1-16,-8-4 0 15,1 0 1-15,-4-1 0 16,0 1 0-16,-6-1-2 16,1 0-1-16,-5 2-1 15,0-2 2-15,-2 0 1 16,1 0 4-16,-7 15 1 16,-24 29-2-16,12-25-1 0,0-4 0 15,5-1-2-15,-2 0 2 16,3-10 0-16,7 1 2 15,-1-2 4-15,7-3 3 16,-1 0 1-16,3-3-2 16,-1 1-6-16,0 1-5 15,0 0-3-15,0-2-2 16,2-4 0-16,-1 4-1 0,1 1 0 16,10-6 1-16,3 4 1 15,30 2 1-15,-28 17 1 16,1-3 0-16,-2 4 2 15,-4-3-1-15,0-3 1 16,-1 5-1-16,-2 1 0 16,-3 3 1-16,-5-5 0 15,-1 0 0-15,-3-4 0 16,-2 0 2-16,-3-1 0 16,-4-2 2-16,-3 2-1 15,-2-1 2-15,-2-1-1 16,-1 2 1-16,-5-4 1 15,2-3-1-15,4 0 6 16,-1-3 3-16,5-4 5 16,3 2 1-16,-4-6-4 0,1 1-3 15,2 0-5-15,-3-1-3 16,-2-1-3-16,3 3-2 16,3 5-2-16,4-2-4 15,6 4-31-15,0 2-37 16,2 1-110-16,-1-3-64 15,1 0 147-15</inkml:trace>
  <inkml:trace contextRef="#ctx0" brushRef="#br1" timeOffset="94298.435">22677 14282 286 0,'-1'0'205'0,"-1"0"6"16,1 0-54-16,0 0-10 15,0 0-26-15,0 0-12 0,0 0-2 16,0 0 3-16,-1 0-4 16,1 0-1-16,0 0-15 15,0 0-6-15,0 0-8 16,0 0-6-16,1 0-9 16,0 0-7-16,0 0-13 15,10-1-6-15,8 0-13 16,26-4-7-16,-26 4-8 15,-2-1-2-15,-4 2-3 16,1 0-2-16,-3 6 0 16,-4-1-3-16,-3 4-2 15,1 5 2-15,-7 0 2 16,-2-2 2-16,-2 4 4 16,-5-1-1-16,0 1 0 15,1 2 0-15,-2 1-2 16,-5-4 1-16,1-2-1 15,-2 1 0-15,-3-6 0 16,5 3-1-16,-1-1 0 0,4 0 0 16,3-2 0-16,1-2-1 15,4 1 0-15,-1 0 0 16,5-1 0-16,1-1-1 16,0 1 0-16,0-1 0 15,2 2-2-15,2-1 1 0,5-1 0 16,3 0 2-16,4-1 5 15,5-2 1-15,4 0 2 16,-2-2 0-16,-5-1 0 31,-8 1-1-31,1 0 0 0,19-3-1 0,-1-3-1 16,-2 1 1-16,-15 1-2 16,2 3-1-16,-6 0-2 15,-2 1-1-15,-2 1-1 16,-3 0-15-16,0-1-54 15,0 0-38-15,-1 0-127 16,0 0-196-16,0 4 286 16</inkml:trace>
  <inkml:trace contextRef="#ctx0" brushRef="#br1" timeOffset="95122.359">23304 14224 479 0,'-1'-2'299'0,"-4"2"-3"15,4 1-55-15,0-1-87 16,0 0-16-16,0 0-30 16,0 0-8-16,-9 2-7 15,-1 1-6-15,-2-1-23 16,-30 4-14-16,27-5-20 15,-2 0-10-15,-6 1-13 16,0-1-1-16,-2-1-3 0,0 1-1 16,4 0-1-16,1 1-1 15,9 2 0-15,1 1-2 16,5 0-4-16,3 3-1 16,3 1-2-16,1-1-1 15,5 1 1-15,0 1 0 16,6 2 3-16,1 3 2 15,6 5 2-15,3-1 2 16,2 2 0-16,-1 1 1 0,-1-3 1 16,-2 2-1-16,-8 1 1 15,-3-5 0-15,-4 2-1 16,-8-1 1-16,-1-4 0 16,-1 0 0-16,-4-2 2 15,-2-2 0-15,-4-3 1 16,-3-2 0-16,-5-2 0 15,2-2 1-15,2-1-1 16,1-3 1-16,3-2 2 16,2-2-1-16,2-3 1 15,1-1 1-15,6 1-4 16,-1-1-1-16,4-1-2 16,2 3-1-16,2-4-1 15,2 1 1-15,1 1 0 16,0-3 2-16,4 1 5 15,2 2 2-15,6 1 6 0,3-1 1 16,3-2-3-16,3-1-3 16,-1 0-5-16,1 2-1 15,-4-3-3-15,-3 2 0 16,-6 1-8-16,-8 0-32 16,0 3-114-16,2 0-36 15,5-1 99-15</inkml:trace>
  <inkml:trace contextRef="#ctx0" brushRef="#br1" timeOffset="96509.371">23688 14274 335 0,'0'-2'261'0,"0"1"57"16,0 0-76-16,0 0-75 15,0 0-32-15,0 0-58 16,0 0-22-16,0 0-29 0,0 0-7 16,0 1 1-16,-1 0 4 15,-2 16 3-15,-15 38 0 16,5-22-8-16,-7 3-4 15,4-3-5-15,-2 0-3 16,1-3 0-16,4-6-1 16,1-3-1-16,-1-1 1 15,2-5 0-15,1-2 0 16,1-5 1-16,6-3 1 16,-2-4-34-16,2 0-29 0,2-1-96 15,0 0-103-15,1 0 162 16</inkml:trace>
  <inkml:trace contextRef="#ctx0" brushRef="#br1" timeOffset="96971.4">23967 14315 756 0,'-6'5'372'0,"-3"0"-121"0,-1 3-58 16,-3-1-56-16,-1-1-22 15,-4-2-31-15,-1 1-14 16,-3-3-26-16,-3 0-11 16,-4 0-18-16,2 0-4 15,0-1-5-15,4 4-2 16,1-3-2-16,5 1 1 15,2 2-2-15,3-2-1 16,9 1-1-16,-2-1-3 0,5-1-4 16,0-2-1-16,0 0-3 15,0 0 1-15,0 2 2 16,7 11 1-16,1 7 5 16,36 27 2-16,-34-33 1 15,3 2 2-15,-6-2 0 16,6 0-1-16,-2 2 1 15,1 1-1-15,-1-7 0 16,-1 1 1-16,-3-5 0 16,1 0 11-16,1-4-48 15,-1-2-51-15,6-4-274 16,-1-3 231-16</inkml:trace>
  <inkml:trace contextRef="#ctx0" brushRef="#br1" timeOffset="97455.865">24396 14283 743 0,'1'-5'439'15,"-2"4"-76"-15,-1 1-175 16,1 0-47-16,0 0-83 16,-1 5-21-16,-8 22 2 15,-12 27 3-15,12-23-3 16,2-1-4-16,-1-3-11 15,3-1-5-15,2-4-9 16,1 0-2-16,1-2-3 16,-2 1 0-16,-2-3-1 15,1 2 1-15,-10-4-1 16,2 0 2-16,-1-3 0 16,1-2 2-16,2-6 4 0,-3-3 0 15,4-5 1-15,-10-5-1 16,2-5-3-16,0 0-3 15,-2-1-2-15,7 2-14 16,1 2-22-16,4 0-21 16,0 4-65-16,2-3-37 15,5 0-304-15,1 2 305 0</inkml:trace>
  <inkml:trace contextRef="#ctx0" brushRef="#br1" timeOffset="97889.429">24207 14210 740 0,'-4'-3'406'15,"2"2"-62"-15,2 1-72 16,0 0-80-16,0 0-42 15,0 0-63-15,6 0-17 0,23 5-16 16,43 14-3 0,-25-6-11-16,1-1-8 0,3-1-14 15,-3-1-5-15,0-2-5 16,-2 0 0-16,-11-3-1 16,-5-1 8-16,-10-5-53 15,-2-4-31-15,-2-3-11 16,6-3 26-16</inkml:trace>
  <inkml:trace contextRef="#ctx0" brushRef="#br1" timeOffset="138731.943">10804 13018 106 0,'-1'-2'71'16,"0"2"-3"-16,-1 0-11 0,1 0-28 16,0 0-8-16,0 0-12 15,-2 0-3-15,-1 0-3 16,-2 0-2-16,2 0-1 16,-4 0-1-16,0 0 0 15,2 0 1-15,-2 0 0 16,3 0 2-16,0 0 40 15,-1 2 26-15,-3-2 51 16,-1 0 21-16,2 0 1 16,5 0-6-16,2-2-7 15,0 2 1-15,-1-1 0 16,-4 0-4-16,1 0-15 16,4 0-11-16,0 0-19 15,0 0-11-15,-1 0-29 16,1 1-10-16,0 0-7 15,0 0 4-15,0 0 10 0,1 0 2 16,0 0-10-16,0 0-6 16,8 4-6-16,4 2-1 15,25 8 1-15,-22-17 1 16,-4-6-29-16,2 2-70 16,-1-5 55-16</inkml:trace>
  <inkml:trace contextRef="#ctx0" brushRef="#br1" timeOffset="140861.448">6601 12806 516 0,'0'0'277'0,"0"0"-53"15,0 0-40-15,-1 0-42 16,1 0-11-16,0 0-14 16,0 0-4-16,0 0-9 15,0 0-12-15,0 0-31 16,0 0-18-16,0 0-31 15,0 0-7-15,0 0-2 16,0 0 1-16,0 0 0 16,4 2 1-16,4 1 1 15,3-1 1-15,1-1 4 16,28 1-28-16,-24-3-133 16,-1-1-211-16,-1 2 224 15</inkml:trace>
  <inkml:trace contextRef="#ctx0" brushRef="#br1" timeOffset="143522.827">20632 14301 303 0,'0'0'195'15,"0"0"-19"-15,0 0-48 16,0 0-12-16,0 0-11 16,0 0 0-16,0 0-5 15,0 0-4-15,0 0-16 16,0 0-11-16,0 0-19 15,0 0-1-15,0 0 4 16,0 0 4-16,0 0 7 16,0 0-2-16,0 0-19 15,0 0-7-15,2 4-12 0,9-3-4 16,8 9-3-16,28 8-2 16,-25-26-2-1,1 3 3-15,-5-5-84 0,-2-1-90 16,5 11 102-16</inkml:trace>
  <inkml:trace contextRef="#ctx0" brushRef="#br1" timeOffset="146387.625">1177 15988 217 0,'0'0'176'0,"0"-1"42"16,0 0-34-16,0 0-46 16,0 0-22-16,0 0-21 15,0 0 0-15,0 0-2 0,0 0 3 16,0-1-5-16,0 1-4 16,0 0-9-16,0 0-6 15,0 0-17-15,0 0-7 16,0 0-9-16,0 0-6 15,0 0-1-15,0-1 2 16,-1-4 8-16,-1 1 1 16,-1-1-2-16,-3 0-5 15,-3 1-13-15,-5 0-4 0,-31-26-9 16,29 31-4-16,-8 1-6 16,6 3-3-16,0 3-3 15,0 0-1-15,15 0 0 16,-13 1 1-16,9 3 0 15,-1-2-1-15,7 2 0 16,0 0 0-16,-5-2 1 16,2 1 1-16,-4-1 0 15,6-1 1-15,9 2 1 16,0-2 0-16,3 0 1 16,2-1-1-16,-4-1 3 15,3-3 1-15,2 0 2 16,2-3 2-16,5-7 0 15,3-2 0-15,-3-2 0 16,0-2 0-16,-2-1-1 0,-4-2-1 16,-3-2 1-16,0 2-1 15,-3 0 0-15,-3 2 1 16,0 4-1-16,-3 4 1 16,-1 1-1-16,0 4-1 15,-1 1-11-15,-1 0-1 16,0 0-1-16,0 0 2 15,-3 17 9-15,-11 33 0 0,4-27 0 16,0 4 0-16,-1 4 0 16,0 3 0-16,0 1 1 15,2 1 0-15,-2 2 1 16,-1-4-1-16,2 11 1 16,-5-3-1-16,-4 1 0 15,9 0 0-15,-4-8 0 16,4-2 0-16,9-6 0 15,-14-3-1-15,9-4 1 16,10-1 0-16,-12-1 0 16,7-4-1-16,0-3 0 15,-9-3 1-15,22-3-1 16,-11 1-1-16,1-3-1 16,1-3 1-16,-3 0 1 0,1-1 2 15,0-1 2-15,0 1 0 16,0 0-1-16,15-4 1 15,35-36 0-15,-30 26 0 16,3 1 15-16,-4-2 10 16,-5-1 19-16,1 0 6 15,-8 2-8-15,1 0-7 16,-5 2-15-16,-2-1-4 16,-1 1 0-16,-2 1 2 0,-3-1 1 15,-3-1 0-15,1 2-5 16,-2 0-3-16,-2 0-5 15,0 3-2-15,-4-1-2 16,2-2-2-16,1 6-3 16,0-1-1-16,-2 5-3 15,4-1 0-15,10 1-3 16,-4 4-1-16,8-2 0 16,-4 0-23-16,0 0-84 15,-1 0-58-15,1 0-310 16,0 0 309-16</inkml:trace>
  <inkml:trace contextRef="#ctx0" brushRef="#br1" timeOffset="147224.849">1337 16204 479 0,'-4'3'308'0,"1"-3"2"16,2 0-45-16,1 0-72 16,0 0-25-16,0 0-46 15,0 0-30-15,0-1-21 16,0 0-10-16,11 0-7 15,6 0 4-15,29 0-12 16,-23 1-7-16,-4-1-13 0,1-3-5 16,-7 4-9-16,-2 2-3 15,-3 3-4-15,-1-3-1 16,-3-2-1-16,1 2-2 16,-4-2 5-16,-2 0 3 15,0 0 5-15,0 0 2 16,0 0-3-16,-4 2-4 0,-13 1-3 15,-20 29-1-15,25-29-2 16,4-1-1-16,9 1 0 16,-1 2-1-16,-1-3-3 15,0-2-5-15,1 0-6 16,1 0 2-16,0 0 3 16,0 0 5-16,8 2 3 15,1 1 1-15,1 2-1 16,36 13 1-16,-31-6 0 15,1-2-1-15,-1 1 0 16,-4 6 1-16,-3-6 0 16,-2 2 0-16,-3-1 2 15,-3-2 1-15,-2-2 4 16,-2 0 2-16,-5-1 3 16,-1-1 4-16,-8 2 15 15,4-2 4-15,1 0 7 0,-1-2-2 16,3-2-9-16,-3 1-4 15,0-1-11-15,4 2-3 16,2-2-7-16,-6 0-2 16,4-4-2-16,-1-2-13 15,2-3-71-15,6-2-72 16,-1-5 91-16</inkml:trace>
  <inkml:trace contextRef="#ctx0" brushRef="#br1" timeOffset="148105.114">2051 15901 433 0,'-1'-1'248'0,"0"-2"-21"15,0 2-29-15,0 0-41 16,0 0-7-16,-1-2-18 16,1 0-8-16,1 1-20 15,0 1-11-15,5-3-27 16,13-5-11-16,33-4-15 15,-29 12-8-15,2 1-11 16,-3 1-6-16,-3 1-5 16,1 2-2-16,-5-2 0 15,-2-2 3-15,-5 3-48 16,-3-2-45-16,-1 4-178 16,-3-1 160-16</inkml:trace>
  <inkml:trace contextRef="#ctx0" brushRef="#br1" timeOffset="148487.596">2089 15986 471 0,'-28'10'358'15,"25"-10"36"-15,-1-3-137 16,3 2-45-16,1 0-78 16,0-1-26-16,0 2-39 15,0 0 0-15,11 2 10 16,2 0 1-16,30 9-9 15,-27-7-8-15,-1-2-16 16,1 0-10-16,1-2-15 16,-4 0-2-16,3-2-5 15,-4 1 0-15,-1-2-15 16,-1 0-43-16,-1-2-139 16,-2 0 120-16</inkml:trace>
  <inkml:trace contextRef="#ctx0" brushRef="#br1" timeOffset="158436.253">2986 15892 465 0,'-1'-4'239'0,"0"1"-70"16,0 2-35-16,1-2-50 16,0 2-8-16,0 0-6 0,0 0 1 15,0 0 2-15,0 0-3 16,0-1-6-16,0 1-1 16,0 0 3-16,0 0 2 15,0 0-6-15,0 0-7 16,0 0-14-16,-1 0-8 15,0 0-7-15,0 0-3 16,0 0-4-16,-1-1 0 16,1 2-4-16,0 0-2 0,-3 7-4 15,-6 6-1-15,-28 27-1 16,26-26-1-16,4 4-2 16,-5-1 1-16,3 0-1 15,2 0-1-15,-3-3 0 16,7 2 0-16,-5 1-1 15,6 0 0-15,3-1 0 16,-4-4-1-16,1 0 0 16,2-1 0-16,-1-3 0 15,0 1 0-15,6-1 0 16,1-3 1-16,5 1 0 16,-1-3 0-16,-2-1 1 15,5 3 0-15,6-3 0 16,-1 2 0-16,-2-7 1 0,-2-4 1 15,2-1 1-15,3-4 1 16,-1-3 1-16,-1 1-2 16,-6 1 2-16,-3 1-1 15,-5 4 4-15,1 1 0 16,-3 0 3-16,-2 2 3 16,1 1 3-16,-6 0-1 15,5 4-3-15,-6-1-4 0,1 1-9 16,3 5-1-16,-3 1-2 15,2 1 0-15,-2 1 0 16,-5-1 0-16,4 3-1 16,-2-1 0-16,7 3-2 15,1 2 1-15,-2-1 1 16,5-1 1-16,1 1 0 16,2 0 0-16,-3-2 1 15,1-1-1-15,5-1 1 16,-2-5 0-16,4 0 3 15,0 2-19-15,-7-12-78 16,6 3-67-16,3-5 90 16</inkml:trace>
  <inkml:trace contextRef="#ctx0" brushRef="#br1" timeOffset="158769.002">3310 16096 589 0,'-4'2'366'16,"4"0"-39"-16,-4 0-121 15,2-2-36-15,1 0-47 16,0 0-15-16,0 0-24 15,-2 5-6-15,0 2-19 16,-2 2-9-16,3-6-16 16,-2 4-8-16,0-2-11 15,1 1-5-15,2-3-2 16,0-1-1-16,0-2 1 16,0 0 4-16,0 2-32 15,0-2-29-15,-1 0-133 16,1 0-176-16,0 0 230 15</inkml:trace>
  <inkml:trace contextRef="#ctx0" brushRef="#br1" timeOffset="159571.264">3797 15901 632 0,'2'-5'334'0,"-1"2"-65"16,0 1-52-16,-1 2-61 15,0-1-31-15,0 0-36 16,-1 0-12-16,0-1-7 16,0 1 1-16,0 0-7 15,-1 0-1-15,1 0-3 16,0 0-3-16,-11-4-8 16,-2 0-6-16,-30-1-15 15,23 7-4-15,-3 2-11 16,0-5-5-16,3 5-5 15,1 5-2-15,0-3-1 0,2 5 0 16,1-3-1-16,4-1 0 16,1 4-1-16,3 0-1 15,1 0 0-15,2 0-1 16,5-2 1-16,1 2 0 16,5 0 1-16,0-2 1 15,2-1 0-15,3 0 0 16,-1-5 0-16,3-1 0 0,1-1 0 15,1-3 1-15,3-5 0 16,-1 0 1-16,4-4-2 16,0-3-1-16,0-1-4 15,1-2-1-15,-2 3-2 16,-5-1 0-16,-2 5 3 16,-6 2 2-16,0 9-1 15,-2 1-4-15,-6 3-1 16,0 4 1-16,-8-4 5 15,0 4 4-15,3 5 2 16,-2-1 0-16,1 4 0 16,-2-1 0-16,0 2-1 15,1 1 0-15,-2 1 0 16,1 0 0-16,1 0-1 16,2 0 0-16,4 0 0 15,-1 0 1-15,-1-2 0 0,1-2 1 16,3-1-1-16,1 1-1 15,0-7 11-15,1 3-29 16,2-6-47-16,-2-3-34 16,5 4-127-16,-1-8-76 15,5-5 192-15</inkml:trace>
  <inkml:trace contextRef="#ctx0" brushRef="#br1" timeOffset="159985.147">3983 15919 624 0,'-2'-3'390'16,"2"0"-21"-16,1 3-146 15,-2 0-41-15,-1 0-65 16,1 0-25-16,0 0-31 15,0 0-2-15,-12 5 7 16,4 13-1-16,-27 24-13 16,25-24-9-16,1-4-20 0,0-1-6 15,3 3-8-15,2-1-3 16,3-1-1-16,-3-3-1 16,3-3 0-16,3-2-1 15,3-1-1-15,0 0 0 16,1-1 1-16,-3-3-1 15,6-1 1-15,3-2 0 16,6-5 1-16,4-2-1 0,5-2-7 16,-1 0-21-16,3-2-73 15,-5 0-56-15,-2 3-128 16,-3-1-181-16,-3 5 305 16</inkml:trace>
  <inkml:trace contextRef="#ctx0" brushRef="#br1" timeOffset="160317.566">4174 15856 681 0,'-1'-9'430'0,"-2"8"0"0,1-1-112 15,-2 3-129-15,3-1-45 16,0 0-66-16,-2 8-22 16,-5 11-14-16,-10 32-5 15,9-26-10-15,-1 1-5 16,2 0-7-16,0 0-4 16,1-1-3-16,1-3-1 15,-1 1 0-15,1 0-1 16,2-8 1-16,1 0 0 0,-2-7 1 15,1 0-6-15,2-2-36 16,-1-4-27-16,2 1-81 16,-1-3-65-16,2-2 133 15</inkml:trace>
  <inkml:trace contextRef="#ctx0" brushRef="#br1" timeOffset="161120.813">4416 15941 694 0,'-3'-1'462'0,"-1"0"16"16,-1 0-249-16,5 1-58 15,0 0-66-15,0 0-21 16,0 0-16-16,-1 16 2 16,-11 31-11-16,6-25-8 15,1 5-15-15,1-1-7 16,-5 0-11-16,-1-3-5 0,-1-4-3 16,3-4-2-16,2-6-1 15,4 0 1-15,2-4 10 16,2-3 8-16,-2-7-2 15,0 4-4-15,1-8-19 16,4-21-21-16,15-29-40 16,-9 25-12-16,10 7-15 15,3 2 5-15,4 6 27 16,1 4 13-16,-6 3 20 16,-5 3 7-16,-3 5 10 15,-3 4 1-15,-2 2 1 16,1 3 2-16,-4 6 3 15,0 2 3-15,-5 6 9 16,-2 2 4-16,-2 5 5 16,-3-1 1-16,-2 3-5 15,0-1-2-15,3-3-5 0,1-3-3 16,1-4-3-16,-1-6-1 16,2-7 7-16,-1-3 13 15,2-8 6-15,0 6-1 16,0 0-7-16,4-14-17 15,19-37-9-15,-10 28-4 16,2 1-7-16,-1 0-5 16,2 2-2-16,2 3 0 0,2 2 7 15,1 4 5-15,2 3 5 16,-3 3 1-16,-1 6-3 16,-5 1 2-16,-4 6 1 15,-1 0 2-15,-3 2 2 16,3 3 1-16,-6 1 0 15,-3 3-1-15,-2 0 1 16,-5 2-1-16,4 0 1 16,1-1 0-16,-5-3-1 15,5-1 1-15,1-5 14 16,1-2-35-16,0-2-75 16,3-3-57-16,-3-2-184 15,0-1 209-15</inkml:trace>
  <inkml:trace contextRef="#ctx0" brushRef="#br1" timeOffset="161582.409">5122 15962 952 0,'-5'-1'472'16,"-2"2"-142"-16,-4 3-69 0,-1 4-80 15,-2 3-35-15,0 1-52 16,1 0-18-16,1 2-22 16,-2 0-9-16,4 1-15 15,1 0-7-15,4 1-12 16,4-2-2-16,1 1-2 16,3-5 0-16,4-1 1 15,2-2 1-15,4-3 2 16,4-1 1-16,-4-3-1 15,2-7-1-15,1-3 0 16,-1 0-1-16,5-5-3 16,-4 2-1-16,-4 0 0 15,-2 1 0-15,-6 4 2 0,0 1 0 16,-4 1 0 0,-1 0-1-16,-4 1-4 15,1 1-2-15,-5 1-1 0,-1 0 0 16,-1 2-1-16,1-1 0 15,-1 0-5-15,5 1-3 16,-1-1-22-16,2 2-16 16,3 1-66-16,2 0-41 15,0-1-141-15,0 0 180 16</inkml:trace>
  <inkml:trace contextRef="#ctx0" brushRef="#br1" timeOffset="161968.93">5519 15804 785 0,'0'-3'482'16,"0"0"-34"-16,0 1-178 16,-1 2-53-16,0 0-91 0,0 0-39 15,-3 8-47-15,-2 8 3 16,-13 31 11-16,13-24 0 16,-1-1-10-16,3 5-8 15,2 2-15-15,-5-3-5 16,3 2-5-16,-2-1-3 15,1 0 0-15,0 0 0 16,3-7 0-16,-6-2 2 0,3-9-24 16,3-3-37-16,-1-6 43 15,4 0-15-15</inkml:trace>
  <inkml:trace contextRef="#ctx0" brushRef="#br1" timeOffset="162666.015">6226 15915 682 0,'0'-2'461'0,"-4"0"1"15,4 2-207-15,-1 0-42 16,0 0-90-16,0 0-28 16,0 0-37-16,-10 5-14 15,-10-3-10-15,-31 39-3 0,29-28-12 16,-3 2-3-16,3-3-7 16,2-1 0-16,3-4-1 15,-1-3 0-15,5-2-20 16,1 1-27-16,6-1-107 15,2-2-81-15,4 0 136 16</inkml:trace>
  <inkml:trace contextRef="#ctx0" brushRef="#br1" timeOffset="162931.478">6026 15942 919 0,'14'-43'519'0,"-14"40"-80"16,0 2-119-16,-1 1-134 0,1 0-60 15,0 0-71-15,0 0-14 16,2 6-9-16,-1 11-1 16,41 34-8-16,-27-31-5 15,1 1-6-15,0 0-2 16,-3-1-1-16,-2-3-1 15,-1 1-2-15,-4-4-25 16,0-6-104-16,1-3-10 0,-6-7 63 16</inkml:trace>
  <inkml:trace contextRef="#ctx0" brushRef="#br1" timeOffset="168298">6821 15818 533 0,'4'0'299'0,"-7"-5"-35"16,2-1-36-16,0 2-55 16,1 3-20-16,0 0-36 15,0 0-16-15,0 0-20 16,-1 0-9-16,0 0-26 16,1 0-10-16,0 1-17 15,-1 0-4-15,0 0-4 16,0 0 0-16,-13 11 2 15,-25 37 0-15,21-30-1 16,3 2-2-16,1 2-2 16,-8-7-3-16,3 2-1 15,0-2 0-15,2-3-2 0,6 2 0 16,7-3-1-16,-1 1 0 16,4-1 0-16,2 0-1 15,3 3 0-15,0-1 0 16,4-1 0-16,-1-3 2 15,10 0 0-15,-1-1 0 16,4-8 3-16,1 0 1 0,-4-7 0 16,2-4 1-16,-3-2 0 15,-1-2-1-15,0 1 0 16,-8 0 1-16,-3 5 3 16,0-2 1-16,-6 3 2 15,2 0-3-15,0 3-4 16,-6 2-6-16,-4 0-5 15,4 3-3-15,-1 5-2 16,4 1 2-16,1 3 3 16,-4 0 2-16,-4-3 0 15,3 3 1-15,5 1 0 16,-5 0-1-16,9 4 2 16,0 0 0-16,0 2 1 15,6-2 0-15,-4-2 0 16,-3-2 1-16,5-3-18 15,-3 0-42-15,7-3-177 0,3-1 158 16</inkml:trace>
  <inkml:trace contextRef="#ctx0" brushRef="#br1" timeOffset="168575.045">7053 16018 875 0,'-5'0'422'0,"3"3"-136"15,-3-1-51-15,4-2-70 16,0 0-36-16,0 0-61 16,-5 12-14-16,2 0-18 15,-10 28-4-15,9-29-10 16,2-1-7-16,-1-3-6 15,0 0-1-15,3-4-1 16,0-1 6-16,1-1-50 16,0-2-44-16,0 0-186 15,0 0 165-15</inkml:trace>
  <inkml:trace contextRef="#ctx0" brushRef="#br1" timeOffset="169101.79">7363 15871 934 0,'-4'-2'507'0,"-4"-3"-127"0,5 5-139 16,0 0-51-16,-1 2-82 15,3-2-32-15,0 0-44 16,-3 2-7-16,-14 1-2 15,-18 38 0-15,26-25-2 16,6-1-2-16,4 2-4 16,-6-2-4-16,8 1-4 15,-6-3-2-15,4-3-1 16,3 2 0-16,-2-1 1 16,16 1-1-16,-4-1 1 15,1-5-1-15,5-2 1 16,-2-1 1-16,1-6 1 15,4-2 1-15,-6-6 2 16,0-2 0-16,1-2-1 16,-3-4-1-16,1-1-1 15,-6-2-1-15,-4-1 1 0,-3 3 0 16,-4-2-1-16,-3 2-1 16,-6 2-2-16,1 3-1 15,-5 4-2-15,1 0-2 16,3 13-3-16,-1-2-1 15,-1 5-1-15,1 5 0 16,-1-8 2-16,1 7 1 0,7 0-20 16,1 1-26-16,2 3-70 15,1-3-43-15,1 1-172 16,5 0 212-16</inkml:trace>
  <inkml:trace contextRef="#ctx0" brushRef="#br1" timeOffset="169431.582">7854 15791 953 0,'-4'0'540'0,"0"0"-103"16,0 4-187-16,3-4-51 16,-1 0-88-16,1 0-32 15,-1 6-25-15,-10 13-5 16,-28 31-8-16,29-27-3 16,11 4-15-16,-5-1-6 15,5-3-6-15,-3-1-2 16,-5-6-1-16,6 0 0 15,-3-5-4-15,4-1-19 0,3-4-89 16,-2-6-24-16,2-4 67 16</inkml:trace>
  <inkml:trace contextRef="#ctx0" brushRef="#br1" timeOffset="173067.177">8283 15750 626 0,'0'1'334'0,"-2"-3"-75"15,2-1-39-15,-1 2-68 16,0 0-31-16,-1 0-53 15,1 0-22-15,0 1-21 16,0 0-3-16,0 2 6 0,1 21 3 16,-4 29-1-16,-7-34-3 15,2 6-8 1,4-1-3-16,-2-2-7 0,7 5-1 16,-3-7-1-16,-7-3-1 15,4-2 0-15,3-3 0 16,-2-6 1-16,5-2 1 15,-1-1 11-15,-5-2-11 16,6-1-56-16,0 0-50 16,-1 0-200-16,0 0 189 15</inkml:trace>
  <inkml:trace contextRef="#ctx0" brushRef="#br1" timeOffset="173531.448">8562 15793 610 0,'-10'5'347'0,"-4"1"-38"16,3 5-60-16,-6-6-66 15,0 0-32-15,-5-2-53 16,-3 4-21-16,-1 0-30 15,-3-1-8-15,2 1-16 0,3-5-7 16,-1 0-5 0,5-2-2-16,8 2-2 0,0-2-1 15,10-1-1-15,-2 1-1 16,2 0-1-16,1 0-1 16,0 0-5-16,0 0-3 15,1 0-2-15,0 0-1 16,0 0 5-16,7 5 2 15,8-3 1-15,26 36 0 16,-27-24 1-16,-2-2 0 0,3 4 1 16,-1-1 0-1,-2-1 1-15,0-3-1 0,-2-1 1 16,0-2 0-16,0-4 1 16,-1 2-1-16,1-5-45 15,-4 0-33-15,2-1-120 16,-2-5-190-16,3 1 255 15</inkml:trace>
  <inkml:trace contextRef="#ctx0" brushRef="#br1" timeOffset="173991.389">8876 15821 858 0,'-4'-5'439'16,"1"4"-114"-16,0 1-86 0,1 0-96 16,1 0-37-16,0 0-53 15,-1 5-13-15,-2 9-1 16,-6 30 1-16,10-27 0 15,0 0-2-15,-1 1-7 16,2 1-4-16,0 0-8 16,2-1-3-16,-1 0-4 15,1-4-1-15,-3-1-2 16,-2-3-2-16,1-2 3 16,-1-1 2-16,-3-3 13 15,-3-3 1-15,-4-2 3 16,-5-6-4-16,-3-2-9 15,4-1-4-15,-3-1-4 16,7 2-2-16,3 1-4 0,-5 1-1 16,10 3-2-16,2 3-1 15,-7-1-26-15,11 1-21 16,-1-2-68-16,-7 0-61 16,6 2-275-16,0 1 297 15</inkml:trace>
  <inkml:trace contextRef="#ctx0" brushRef="#br1" timeOffset="174343.764">8741 15735 925 0,'-6'-3'463'0,"7"1"-133"15,-4-4-42-15,3 3-83 16,0 2-41-16,0 0-79 16,0 0-31-16,0 1-31 15,21 2-5-15,39 8-3 16,-24-2-3-16,-1-4-3 15,1 0-1-15,-5 4-3 0,-4-3 0 16,-4 2-1 0,-3 2 2-16,-7-8-31 0,-3 3-37 15,-8-4-107-15,-1 1-83 16,-5 3 153-16</inkml:trace>
  <inkml:trace contextRef="#ctx0" brushRef="#br1" timeOffset="174892.126">8144 16130 457 0,'0'-2'324'15,"-1"0"42"-15,2 2-83 16,-1 0-80-16,0 0-31 16,0 0-47-16,0 0-15 15,0-1-18-15,0 0-6 16,0 1-9-16,12 0-5 16,4 1-3-16,28 6-1 0,-16-1 3 15,4-2-4-15,15-1-14 16,8 2-7-1,13-2-16-15,6 2-7 0,-3 1-11 16,-6-2-3-16,-12 2-3 16,-10-1 0-16,-8-1-2 15,-1-2 0-15,-12 0-1 16,-4-1-2-16,-10-1-13 16,-3 2-11-16,-3-1-39 15,-2-1-35-15,0 0-122 16,-1-1-83-16,1 0 185 15</inkml:trace>
  <inkml:trace contextRef="#ctx0" brushRef="#br1" timeOffset="176046.249">8150 16356 743 0,'33'-33'386'0,"-25"32"-93"16,-10-2-45-16,3 1-70 0,-1 1-35 15,-1 0-56-15,1 0-25 16,-1 1-32-16,0 0-6 16,0 0-2-16,-1 2 3 15,-2 15 3-15,-11 27-1 16,7-26-8-16,1 1-3 16,-2-1-6-16,1-2-2 15,-2-2-1-15,0-3-1 16,4-4 0-16,-2-2 2 15,6-3 9-15,0-2 6 0,-1-3-1 16,2 2-3-16,1 0-15 16,0 0-8-16,3-12-13 15,2-2-6-15,20-32-19 16,-13 30-7-16,6 2 4 16,-6-2 5-16,2 10 20 15,1 1 9-15,-6 3 2 16,2 3 0-16,-2 0 2 15,-6 2 2-15,5 7 3 16,-4 0 2-16,2 5 1 16,-1 0 2-16,-2-1 1 15,-3 1 2-15,-7 2 0 16,2-1 0-16,0-1-2 16,4 0 0-16,-4-5 0 0,3-1 0 15,-5-4 1-15,-3 0 1 16,9-1 2-16,-3-3 4 15,4 0 4-15,0-1-2 16,0 0-5-16,0 0-6 16,0 0-7-16,5-7-2 15,-2-10-3-15,35-28-2 16,-19 28 0-16,-2-2-1 16,-1 3 6-16,1 1 2 0,1 7 5 15,-4 1 3 1,0 7 1-16,1 3 2 0,-7 3-4 15,0 5 0-15,-3 3 0 16,1 0 0-16,-4 5 1 16,0-2-2-16,-2 3 2 15,-1 0-1-15,-3-4 1 16,-1-2-1-16,1-3 1 16,-1-1-1-16,0-4 1 15,0 0 1-15,4-2 3 16,0-1-5-16,-1-2-20 15,2 0-33-15,0-1-109 16,0 0-63-16,0 0 131 16</inkml:trace>
  <inkml:trace contextRef="#ctx0" brushRef="#br1" timeOffset="176513.3">8682 16351 867 0,'0'0'412'0,"-7"9"-152"16,3-3-39-16,-7 5-64 16,-1-1-27-16,0 4-35 15,-2 0-13-15,1-2-10 16,2 2-8-16,3-2-17 16,0-3-10-16,4 1-13 15,1-2-5-15,3-3-9 16,0 0-1-16,5-1-1 15,7 1 1-15,2-1-1 16,1-2 2-16,5 0-1 16,-2-2 0-16,-5-1 1 15,3-3 1-15,-2-4 0 16,-2-1 0-16,2-3 2 16,-7 0-1-16,-6-2 3 15,0 1-2-15,-2 0-2 16,-2 0-1-16,-2 2-6 15,-3-1-1-15,1 5-3 0,-1 1 0 16,-3 1-4-16,6 5 0 16,-5 0-2-16,3 3 0 15,3 3 0-15,-10-1 2 16,4 1-34-16,5-1-26 16,0 0-62-16,5 1-49 15,0 1-107-15,4-2-111 16,-4 0 252-16</inkml:trace>
  <inkml:trace contextRef="#ctx0" brushRef="#br1" timeOffset="176829.857">8977 16315 742 0,'0'-6'525'16,"0"3"43"-16,0 1-263 16,0 2-58-16,0 0-108 15,0 0-45-15,-1 0-49 16,0 0-8-16,0 1 1 16,-5 14 3-16,-10 31-5 15,9-28-6-15,2 0-8 0,0 3-6 16,1 1-6-16,1-2-3 15,-1-3 1-15,0 2-1 16,1-7 0-16,0 1-16 16,1-3-60-16,-1-6-48 15,1-2 66-15</inkml:trace>
  <inkml:trace contextRef="#ctx0" brushRef="#br1" timeOffset="210218.96">9871 15958 508 0,'-1'-1'273'16,"0"-1"-62"-16,0 1-37 16,-1 0-76-16,1 0-17 15,0 0-8-15,0 0 6 16,1 0 16-16,0 0-1 16,3 0-13-16,13-1-6 15,29-3-11-15,-28 4-8 16,4-1-19-16,-1 0-9 0,2 1-13 15,-4-3-3-15,1 3-4 16,-3-1-3-16,-5 0 0 16,-2 1 3-16,-1 0-90 15,-2 1-78-15,-6 3 100 16</inkml:trace>
  <inkml:trace contextRef="#ctx0" brushRef="#br1" timeOffset="210635.148">9815 16042 598 0,'-1'0'336'0,"0"1"-86"0,0-1-83 16,0 0-38-16,1 0-56 16,0 0-7-16,0 0 10 15,0 0 9-15,0 0 8 16,7 1-5-16,9 1-15 15,30 4-4-15,-28-7-6 16,2-1-7-16,0-3-20 16,-2 3-9-16,2 1-12 15,-4-1-6-15,0 2-5 16,0 1-1-16,3 2 15 16,-4 0-28-16,-2 3-152 15,-1-1 123-15</inkml:trace>
  <inkml:trace contextRef="#ctx0" brushRef="#br1" timeOffset="-211843.821">6399 15846 186 0,'-1'-1'168'0,"0"0"24"15,0 0-8-15,0 0-7 16,0 0-14-16,0-1-9 0,0 1-17 16,0 0-6-16,0 0-17 15,0 0-9-15,-1 0-19 16,1 0-9-16,0 0-20 15,0 0-10-15,0 0-19 16,0-1-11-16,0 2-15 16,0 0-2-16,1 0 0 15,0 0 3-15,0 0 4 16,6 0 2-16,9 0 1 16,27-5 0-16,-29-2 0 15,-2 3 16-15,-1-5-99 16,0 7-119-16,-2 2 128 15</inkml:trace>
  <inkml:trace contextRef="#ctx0" brushRef="#br1" timeOffset="-205600.223">10577 15850 345 0,'12'-32'180'0,"-5"30"-33"0,-3-1-6 15,4-1 7-15,-8-2 4 16,2-2 6-16,5 6-2 15,-10-4-19-15,3 3-10 16,-2 0-20-16,2 2-8 16,-1 0-13-16,0 0-8 15,0 0-15-15,0 0-12 16,0 1-26-16,0 0-8 16,-1 0-15-16,0 6-2 0,-6 10 3 15,-24 30 0-15,18-30 0 16,-4 1 0-1,0-3-1-15,4-2 1 0,2 0-1 16,1-1 1-16,1-6 0 16,4 2 0-16,1-4 0 15,0 1 0-15,5-2-1 16,-1-2-1-16,1 0 0 16,0-1-1-16,0 1 1 15,0 0 0-15,0-1-1 16,0-1 1-16,8 1-1 15,5 0 0-15,3 0 0 16,28 0 0-16,-29 2 0 16,1 1 0-16,-4-2 0 0,4 4 0 15,-3-2 1-15,-5-2 0 16,3 1 0-16,-2 0 0 16,-4-1-16-16,5 3-25 15,-4-3-75-15,1 0-66 16,4 2 110-16</inkml:trace>
  <inkml:trace contextRef="#ctx0" brushRef="#br1" timeOffset="-205228.656">10865 15732 648 0,'-4'-5'392'15,"-2"4"-34"-15,5 3-170 16,-3-3-42-16,3 1-74 16,0 0-31-16,-1 0-28 15,-5 15-2-15,-17 30 10 16,15-19 3-16,-3-4 3 15,1 0-2-15,-2 3-9 0,-1-3-3 16,0 0-4-16,-2-1-2 16,5-2 0-16,5-2-1 15,-3-5-1-15,7-1 0 16,-7-2 0-16,-1-3-1 16,7-1 1-16,-5 0-16 15,6-3-62-15,1 2-52 16,2-3-200-16,-1-1 206 0</inkml:trace>
  <inkml:trace contextRef="#ctx0" brushRef="#br1" timeOffset="-204839.37">11074 15774 589 0,'9'-8'312'0,"0"4"-46"16,0 1-56-16,-7 3-50 0,0 3-34 15,-2 0-64-15,-1-3-16 16,0 0 2-16,0 0 6 15,-2 8 11-15,-5 9 0 16,-16 29-14-16,13-23-8 16,-8-2-16-16,6 0-7 15,-5 1-8-15,0-2-3 16,4 1-3-16,1-1 0 16,5-5 0-16,-1 0-1 15,5-5 1-15,-1 0 5 16,0-3-49-16,3-4-55 0,-1-3-154 15,3-1 146-15</inkml:trace>
  <inkml:trace contextRef="#ctx0" brushRef="#br1" timeOffset="-204533.781">11179 15947 845 0,'-5'1'416'0,"3"1"-165"16,-2 1-75-16,3-3-27 15,0 0-63-15,0 0-21 16,-1 5-35-16,-1 5-9 15,-2 0-7-15,-9 27-3 16,12-30-3-16,-1-1-2 16,1-2 5-16,-1 1-17 0,0-2-90 15,3 0-73-15,0-3 96 16</inkml:trace>
  <inkml:trace contextRef="#ctx0" brushRef="#br1" timeOffset="-203950.015">11409 15695 745 0,'-1'0'366'16,"0"0"-126"-16,0 0-28 15,0 0-73-15,0 0-29 16,0 0-42-16,0 0-14 0,0 0-6 15,1 0-1-15,0 1-3 16,16 0-5-16,42 28-11 16,-27-28-4-16,0-1-9 15,-3-1-2-15,-8 1-4 16,-3-3-2-16,-11 6-5 16,-1 0-1-16,5 8-1 15,-12 0 0-15,2 5 1 16,-4 1 3-16,-10 0 2 15,5 5-2-15,-5-2-1 16,1 1 1-16,1 0-1 16,2-1 0-16,0 0-1 15,2-3 0-15,-7-2 0 16,0-1 0-16,2-4 1 16,0 1-1-16,4-2 0 0,0-2 0 15,-1-1-25-15,2-2-18 16,0-1-51-16,1-1-63 15,3 2-149-15,1-1 191 16</inkml:trace>
  <inkml:trace contextRef="#ctx0" brushRef="#br1" timeOffset="-203641.436">11430 15913 862 0,'8'-28'452'16,"-8"26"-135"-16,1 2-118 16,1 0-48-16,-2 0-59 15,0 0-23-15,3 0-19 16,15 3 2-16,33 7 0 15,-25-5-3-15,-5-4-8 16,5 1-9-16,-13 0-11 16,-3-4-4-16,2 1-6 15,-5 0-1-15,6-1-20 16,-6 1-37-16,2-3-151 0,-3-1-143 16,6 7 207-16</inkml:trace>
  <inkml:trace contextRef="#ctx0" brushRef="#br1" timeOffset="-203265.608">11951 15701 1086 0,'4'3'505'0,"-3"-3"-212"16,-1 2-89-16,0-2-102 16,0 0-38-16,-1 0-43 15,0 7-4-15,-5 18 14 16,-8 29 5-16,2-31 5 15,0 4-2-15,-2-2-12 0,-1-3-5 16,1 5-9 0,3-5-2-16,2 0-3 0,2 0 0 15,0-6 0-15,-1-2 6 16,1-2-80 0,0-1-59-16,1-3 77 0</inkml:trace>
  <inkml:trace contextRef="#ctx0" brushRef="#br1" timeOffset="-202474.53">12347 15720 363 0,'6'-2'259'0,"1"-1"26"16,-2-2-44-16,2 0-53 15,-4 1-16-15,-1 2-24 0,-1 1-19 16,-1 0-52-16,0 0-25 16,0 0-30-16,0 1-5 15,2 4 7-15,0 25 3 16,-9 28-1-16,-5-27-2 15,-1-2-6-15,-2-2-3 16,-1 0-5-16,4-2-1 0,0-5-3 16,1-3 0-1,4-2 0-15,0-4 0 0,3-1 1 16,-1-2 0-16,2-4 4 16,1-2-11-16,1 0-41 15,0-1-34-15,0-1-110 16,1 0-77-16,0 0 164 15</inkml:trace>
  <inkml:trace contextRef="#ctx0" brushRef="#br1" timeOffset="-202042.164">12700 15753 589 0,'-5'0'340'0,"-5"8"-30"16,0-1-55-16,-6 1-63 0,4 4-32 16,-6-2-59-16,0 1-25 15,-4-6-33-15,-6 2-11 16,1-4-11-16,0 3-5 16,2-3-6-16,0-3 0 15,3-1-3-15,2-3-2 16,3 4-1-16,5 2-3 15,4-1-1-15,1 2-1 0,2-2-2 16,1 0-2-16,4 7-4 16,2-4 1-16,4 1 2 15,-1 1 1-15,5 0 4 16,2 3 1-16,7 5 0 16,5 0 1-16,0 2 0 15,0-2 0-15,1 3 1 16,-2-2 0-16,-4-1 1 15,3 0 0-15,-12-6 1 16,0 0 0-16,3-4-6 16,-6 1-37-16,-2-4-133 15,2 0-116-15,-7-1 167 16</inkml:trace>
  <inkml:trace contextRef="#ctx0" brushRef="#br1" timeOffset="-201565.126">13058 15701 808 0,'3'0'440'0,"-3"0"-81"15,-3 0-143-15,3 0-118 16,-1 0-22-16,0 9-29 16,0 13 2-16,-6 30 5 15,3-28-3-15,8 2-3 16,-7-3-2-16,-2-1-15 16,6 1-5-16,-8-5-7 15,7 3-2-15,-3 1-3 16,-1-1 0-16,-4-4-3 15,2 1 0-15,1-2-2 16,2 1 1-16,-5-2-1 16,3-4 1-16,-1-4 6 15,-6-2 3-15,-1-3 3 16,-4-2 0-16,-8-2-6 16,-2-4-3-16,3-6-5 0,-2-3-2 15,-1-1-4-15,3 1-1 16,3 3-14-16,5 1-14 15,6 4-42-15,4 0-30 16,2 3-96-16,2 0-124 16,7 1 208-16</inkml:trace>
  <inkml:trace contextRef="#ctx0" brushRef="#br1" timeOffset="-201167.349">12884 15619 837 0,'-2'-2'467'0,"0"0"-56"0,1 0-100 15,1 2-99-15,0-1-58 16,0 0-87-16,2 1-30 16,27 3-24-16,35 12 3 15,-20-4 4-15,3-1 0 16,6-3-3-16,-1-4-1 15,0-3-4-15,-4 0-1 0,-13-1 0 16,-6-1 8-16,-8 0-53 16,-4-1-70-16,-10 2 70 15</inkml:trace>
  <inkml:trace contextRef="#ctx0" brushRef="#br1" timeOffset="-198233.954">1071 17241 387 0,'-1'-2'244'0,"0"-1"-7"15,1-2-50-15,0 0-62 16,0 1-15-16,0 0-15 15,0 1-4-15,0 1-4 16,0-2-2-16,0 3-7 16,1-3-1-16,0-2-5 15,0 1-5-15,0-3-10 16,-1 5-8-16,0-1-18 16,-1 1-5-16,0 1-9 15,-2-4-3-15,2 3-4 16,-5 0-2-16,-8-6-5 0,-28-9-1 15,28 23-2 1,-8-2-1-16,7 8-1 0,-2 0-1 16,10-2 0-16,1 2 1 15,2 0-1-15,-1-2 2 16,-1 2-2-16,0 1 1 16,1-6 0-16,2 6-1 0,2-5 1 15,2 0-1-15,3-2 2 16,0-4 0-16,-1 0 1 15,0 1 2-15,-3-2 1 16,0-1 3-16,0 0-1 16,9-2 1-16,6-5 0 15,28-22 0-15,-25 12-1 16,-7 2 1-16,-5-1-2 16,0 3 1-16,3 4-2 15,-3 1 0-15,-3 6-4 16,-5 2-9-16,-7 8-4 15,4 0 0-15,2 9 3 16,3 1 7-16,-5 6 2 16,-7 7 1-16,-1 6 0 15,-2 1 0-15,1 4 1 16,3 0 0-16,2 2 1 16,-4 0 0-16,3 0 0 0,-3 0 0 15,0-9 0-15,3 1 0 16,0-8-1-16,1-5 2 15,-5 1-1-15,0-7 0 16,2 0 1-16,2 1-2 0,5-7 0 16,-1 2 1-1,2-5 0-15,3-4 0 0,0 0 0 16,1-2-1-16,0-1 1 16,0-1 1-16,0-1 0 15,0 1 0-15,8-3-2 16,12-6 0-16,29-17 1 15,-27 11 1-15,-4-1 1 16,-5-3 0-16,0 2 0 16,1-3 0-16,1 1 1 15,2 3 2-15,-5 1 0 16,1-4 2-16,-6 3 1 16,-7-2 0-16,-6 1 6 15,-1 5 3-15,-7-1 2 16,9 0-1-16,0 2-9 15,-10-1-2-15,12 2-5 16,-10 0-2-16,8 3-1 16,3 2-2-16,-2 3-2 0,2 0-1 15,-2 3-4-15,2 0-1 16,1 0-1-16,0 0 2 16,0 0-21-16,0 0-25 15,-1 9-95-15,0 0-73 16,1-1 135-16</inkml:trace>
  <inkml:trace contextRef="#ctx0" brushRef="#br1" timeOffset="-197743.916">1450 17280 1043 0,'0'-3'497'0,"-5"3"-201"15,-1-3-53-15,-2 3-100 16,-1 0-44-16,5 0-55 0,-8 3-13 15,7-1-13-15,6 6-3 16,-10-1-2-16,3 2-1 16,-7 8-1-16,-5-1 1 15,7 4-1-15,0 0-3 16,2-5-2-16,-1 0-1 16,4-5-1-16,0 0-1 0,6-3-1 15,1-2-1-15,1 0 0 16,2-4 0-16,-4-1 2 15,0 0 1-15,1 0 1 16,17 0 0-16,32-3-1 16,-21-2 0-16,-6-2-1 15,0-2 0-15,-2-1-5 16,-7-1-23-16,3 1-56 16,-1 0-39-16,2-2-126 15,-4 1-162-15,-2 2 269 16</inkml:trace>
  <inkml:trace contextRef="#ctx0" brushRef="#br1" timeOffset="-197435.738">1597 17289 712 0,'-4'-32'394'16,"2"30"-56"-16,0 1-43 15,2-1-83-15,-1 2-48 16,0 0-84-16,0 0-25 16,0 0-19-16,-7 20 6 15,-12 31 8-15,9-27-4 0,0 3-11 16,0 0-6-16,1 1-10 16,1 0-4-16,2-2-5 15,-6-2-1-15,11-3-1 16,-4-4-2-16,0-7 3 15,3 0 3-15,-3-5-77 16,6 1-52-16,0 0 71 16</inkml:trace>
  <inkml:trace contextRef="#ctx0" brushRef="#br1" timeOffset="-196751.314">2128 17163 500 0,'-3'1'343'0,"3"3"-8"15,0-3-95-15,-1-2-25 16,1 0-53-16,0-1-23 16,0 1-52-16,0 1-23 15,0 0-26-15,0 0-1 16,11 5 20-16,8 2 9 0,34 12 4 15,-26-18-6-15,6 0-22 16,-5-2-8-16,-3-3-13 16,0 4-5-16,-9-2-3 15,6 0-1-15,-8 1-3 16,-10-3-22-16,3 2-87 16,-3 0-82-16,-6-2 105 15</inkml:trace>
  <inkml:trace contextRef="#ctx0" brushRef="#br1" timeOffset="-196450.589">2146 17337 633 0,'-5'0'428'0,"2"1"-1"15,0 1-158-15,3-2-31 16,0 0-61-16,0-2-31 16,0 1-33-16,0 0-14 15,5 0-20-15,18-1-3 16,30-1-10-16,-24 1-12 0,5 2-20 16,-5-2-10-16,1 4-12 15,-9-1-3-15,-9 0-2 16,-1 0 1-16,-7-1-5 15,7 2-10-15,0-2-4 16,-6-1 4-16</inkml:trace>
  <inkml:trace contextRef="#ctx0" brushRef="#br1" timeOffset="-191049.383">3022 17060 389 0,'0'-1'255'15,"-1"0"-18"-15,1 0-71 16,-1 0-26-16,1 0-30 0,0 0-6 16,0 0-15-16,0 0-7 15,-1-1-18-15,1 2-9 16,0 0-16-16,0 0-7 15,0 0-5-15,-1 0 2 16,0 0 3-16,0 0 3 16,-7 17-3-16,-13 33-8 0,5-29-9 15,5 5-3-15,-8-3-4 16,2 0-1 0,7 0-1-16,-3-2-1 0,7-2-1 15,2-3-1-15,-5-2-2 16,7 3 1-16,-2-3-2 15,0-2 0-15,9 0 0 16,-4-2 0-16,4-1 2 16,4-2 2-16,-1-2 3 15,4-2 3-15,1-4 4 16,-2-2 3-16,7-5 1 16,0-2-1-16,3-4-4 15,2-2-2-15,-6-2-3 16,0 2-1-16,-9 1 1 15,-1 6 1-15,-7 2 1 16,-1 2-3-16,-7 2-7 0,-2 3-1 16,-3 7-4-16,-1 1 0 15,-1 1 3-15,-2 0 0 16,7 1 0-16,1 1 0 16,1 0 1-16,9 1-1 15,-4-1 1-15,3 1-1 16,6 0 1-16,-1 0 0 15,3-3 1-15,2-2 1 16,-1-2 4-16,1-3 0 0,5 0-84 16,1-1-71-16,1-3 92 15</inkml:trace>
  <inkml:trace contextRef="#ctx0" brushRef="#br1" timeOffset="-190751.449">3318 17302 937 0,'0'1'492'16,"-3"1"-167"-16,1-2-129 15,0 0-50-15,1 0-86 16,0 0-19-16,0 0-23 15,0 0-3-15,-7 12-3 0,1-1-1 16,-17 28-3-16,19-26-1 16,2-4-2-16,1 1 0 15,2-5 10-15,0-2-14 16,0 1-101-16,0-4-82 16,0-1 103-16</inkml:trace>
  <inkml:trace contextRef="#ctx0" brushRef="#br1" timeOffset="-190052.09">3925 17113 592 0,'1'3'319'0,"-3"-3"-63"16,7-1-49-16,-6 0-54 15,0 0-12-15,0 0-22 16,0 0-10-16,0 0-26 0,-1 0-10 16,1-1-22-16,0 1-8 15,0 0-12-15,-5-2-5 16,-10 1-10-16,-25-30-3 15,25 32-5-15,-1 2-4 16,-2 5-2-16,-1 3-1 16,0 1-1-16,1 0 0 15,3 2 0-15,-1 1 0 16,4 0-1-16,1 1 0 0,0-5-1 16,2 0-1-16,4 1 1 15,2 0 0-15,4 1-1 16,2-2 0-16,4-3 1 15,2-3 2-15,4-2 2 16,3-1 2-16,11-2 2 16,2-1 2-16,1-8-2 15,-1 0 1-15,-8-5-1 16,-2-6 0-16,-6 5 1 16,-1-3 0-16,-5 2 0 15,1 3 0-15,-7 3-1 16,0 5-1-16,-1 5-7 15,-1 2-5-15,1-1-1 16,0 0-1-16,-3 9 5 0,-2 10 4 16,-16 34 1-16,14-26 1 15,-6-3 1-15,-1 0 0 16,8 2 0-16,-5-8-1 16,10 2 0-16,-6-4 0 15,2-2 1-15,6-1-1 16,-5-6 0-16,4 1-1 15,2-4 1-15,-3-1-18 16,4-5-56-16,-2 1-54 16,0 0-205-16,0 0 214 0</inkml:trace>
  <inkml:trace contextRef="#ctx0" brushRef="#br1" timeOffset="-189702.815">4129 17130 841 0,'3'0'481'0,"-4"0"-70"15,-3-1-117-15,3 1-135 16,0 0-50-16,0 0-68 16,-1 0-7-16,-14 13-2 15,-24 33 3-15,24-27 2 16,-1 5-7-16,2 1-12 15,-2-5-4-15,5-5-6 0,4-1-2 16,4-4-2-16,3-2-1 16,4-2 1-16,2-3 2 15,6-3 3-15,6 0 2 16,8-4 0-16,3-1-3 16,5-1-4-16,0-1 0 15,-13 4-11 1,-10 1-19-16,1 0-59 15,32-4-38-15,-11 1-111 0,-6 1-82 0,-22 4 203 16</inkml:trace>
  <inkml:trace contextRef="#ctx0" brushRef="#br1" timeOffset="-189403.687">4363 17113 618 0,'-8'-2'435'0,"6"1"60"16,2-3-141-16,-3 4-133 15,3 0-54-15,0 0-97 16,-2 0-23-16,1 9-24 0,-3 8-1 16,-10 32 7-16,4-28 1 15,-1 2-6-15,0 1-4 16,1 3-7-16,1-1-3 15,-2-2-1-15,-4-2-1 16,-1-1 0-16,1-2 2 16,0-4-35-16,4-1-37 15,2-3-111-15,1-1 105 16</inkml:trace>
  <inkml:trace contextRef="#ctx0" brushRef="#br1" timeOffset="-188148.674">4582 17188 319 0,'0'-1'254'0,"1"1"60"16,0-1-43-16,2 0-63 0,-1 0-21 15,1 0-28-15,0-1-8 16,-3 1-19-16,1 0-17 16,-1 0-48-16,0-1-21 15,0 1-33-15,0 1-8 16,0 0 0-16,0 11 1 16,-2 8-2-16,-10 27 1 0,3-25-2 15,-2-2 0 1,1-4 1-16,2-1-1 0,2-4 1 15,3-3 0-15,2-3 1 16,-2-1 2-16,3-1 9 16,0-2 3-16,0-1-3 15,0 0-4-15,0 0-18 16,1-6-16-16,5-9-29 16,18-29-8-16,-9 25 0 15,2 1 9-15,1 0 27 16,0 1 9-16,3 5 7 15,-2-1 1-15,0 6-2 16,2 1-4-16,-8 6 0 16,-1 5-1-16,-1 4 6 15,-8 5 5-15,-1 1 5 16,2-2 5-16,-4 8 3 16,-1-5 0-16,0 3 2 0,-5 0-2 15,1-4-1-15,-3 2-1 16,0-5-2-16,-1 0-1 15,3-4-1-15,3 0 0 16,0-5 0-16,0 1 3 16,3-3 6-16,-1-1 3 15,1 1-2-15,0-1-3 16,0 0-11-16,0 0-1 16,0 0-1-16,6-3 0 0,7-5 1 15,29-22 1-15,-27 18 0 16,-1-2 1-16,2-5-1 15,3 1 1-15,0 1-2 16,-2 4 0-16,-1 5-3 16,-10 1 0-16,-1 8-4 15,-1-1 2-15,-4 5 5 16,0-4 6-16,0 0 9 16,1 15 2-16,-1 4 0 15,1 27-1-15,2-27-3 16,-3-3-2-16,-2-7-4 15,4 3-1-15,-6-6 0 16,4-3 1-16,1 1-1 16,0-2 1-16,-1-2 7 0,0 0-10 15,0 0-40-15,0 0-61 16,0-1-251-16,0 0 230 16</inkml:trace>
  <inkml:trace contextRef="#ctx0" brushRef="#br1" timeOffset="-187667.578">5244 17202 925 0,'3'0'438'0,"-5"-3"-176"16,0 5-34-16,1-2-77 15,0 0-34-15,0 0-39 16,-8 4-8-16,-11 9-9 15,-26 28-3-15,33-26-13 16,2 0-10-16,4-1-13 16,1 0-5-16,5-3-7 15,1-1-2-15,4-1-1 16,4-1 2-16,3-3 3 16,4 1 2-16,6-4 2 15,4-2 0-15,4-3 0 16,0-4-1-16,-9-5-2 15,-6 0 0-15,-6-1-2 0,-6-2-1 16,6 3 0-16,-9-3 0 16,-1 2-2-16,-3 1 0 15,-6 0-3-15,7 3-2 16,-5 3-3-16,-2-2 0 16,1 7-3-16,-1-1-1 15,0 4 0-15,2 2 0 16,-5-4 1-16,2 6-1 0,4-4 5 15,0 1-20-15,4 4-75 16,2-4-45-16,2 3-129 16,2-1-78-16,-2-5 225 15</inkml:trace>
  <inkml:trace contextRef="#ctx0" brushRef="#br1" timeOffset="-187304.134">5614 17033 575 0,'9'-10'409'15,"-5"0"59"-15,-2 0-141 16,0 7-107-16,-1 1-39 15,-1 2-72-15,0 0-31 16,0 0-52-16,-1 0-13 16,0 0-8-16,-2 20 3 15,-6 41 11-15,-1-28 9 16,0 6 11-16,0-4 1 0,0-2-5 16,1 2-6-1,-2-6-12-15,1 1-2 0,0-6-5 16,1-1-2-16,1-6 0 15,2-5 1-15,2-4 2 16,4-4-30-16,0-4-72 16,4-3 313-16,-4 2-198 15</inkml:trace>
  <inkml:trace contextRef="#ctx0" brushRef="#br1" timeOffset="-186705.259">6373 17160 839 0,'5'-8'413'0,"-4"5"-132"16,1 3-27-16,-1 0-64 0,-1 0-38 15,-1 0-62-15,0 0-26 16,0 0-26-16,0 0 2 16,-11 11 7-16,-29 36 2 15,23-29-7-15,4 0-8 16,-8-4-14-16,-2 2-5 16,5-2-7-16,-7-4 0 15,8 0-2-15,2-3 0 16,1-6-6-16,4 2-32 0,5-3-89 15,1-5-104-15,7-2 134 16</inkml:trace>
  <inkml:trace contextRef="#ctx0" brushRef="#br1" timeOffset="-186454.528">6213 17155 603 0,'6'0'388'0,"-8"0"14"15,1 6-125-15,1 2-104 16,0 1-27-16,3 5-30 16,6-1-6-16,6 4-12 15,0 1-9-15,2-1-30 16,-9 2-15-16,2-4-18 16,1 2-5-16,2-2-6 0,2-3 0 15,1 0 15-15,-2-2-13 16,-3-8-106-16,3-1-509 15,2-2 414-15</inkml:trace>
  <inkml:trace contextRef="#ctx0" brushRef="#br1" timeOffset="-182019.641">6880 17047 385 0,'-2'0'274'0,"1"0"9"16,-2 0-82-16,2 0-24 15,-1 0-35-15,1 0-14 16,0 0-20-16,0 0-11 16,0 0-27-16,0 0-19 15,0 0-32-15,0 0-10 16,0 0-2-16,1 0 3 0,0 0 15 15,0 0 4-15,11 2 2 16,5 1-4-16,32 0-10 16,-29-3-5-16,1 0-5 15,-3 0-1-15,-4 2-3 16,-2 0 0-16,-4 0-2 16,-3 1 0-16,-4-1 1 15,1 0 0-15,-2-2 3 16,0 0 2-16,0 0 1 15,0 0-1-15,0 1-2 16,-7 10-1-16,-8-1-1 16,-28 30-1-16,29-30 1 15,-1 0 0-15,5-2-1 16,4-3 2-16,1-1 0 16,0-1 2-16,2-1 1 0,3-2 1 15,0-1 0-15,1 0-1 16,0 0-4-16,0 0-3 15,0 0-1-15,0-1-1 16,6-2-1-16,4-2 1 16,5-1-3-16,27-3 1 15,-26 16 1-15,-3 3 0 16,-3 1 2-16,0 2 0 16,-4 4 1-16,1-2 0 0,-3 3 1 15,-2-1 1-15,-2-2 3 16,-4 1 0-16,-3-3 3 15,-1 1 2-15,0-4 8 16,-3 0 7-16,-5-1 11 16,-1-4 3-16,-4 2-2 15,1-2-5-15,-1-1-8 16,-2 2-2-16,1-4-3 16,7 2-1-16,-1-2-3 15,1-1-3-15,5-2-3 16,-1 0 0-16,3-2 0 15,2 0-2-15,-4-5 0 16,0-1-2-16,2-1-5 16,4 2-23-16,3-2-60 0,2 0-48 15,5-1-147-15,-2-1-180 16,8 11 298-16</inkml:trace>
  <inkml:trace contextRef="#ctx0" brushRef="#br1" timeOffset="-181356.186">7329 17040 966 0,'-5'-2'443'0,"-1"1"-184"16,-1 0-49-16,0 1-87 16,7 1-33-16,-4 6-59 15,-2 1-14-15,0 5-6 16,-4 5 1-16,2 5 5 0,0 0 3 15,4 1 2-15,-6 1-2 16,-1-4-4-16,5 0-3 16,-2-1-7-16,9-1 0 15,6-2-3-15,-5-2 0 16,3 0 0-16,-3-4 0 16,0-4 1-16,6 3 0 15,-5-3 2-15,2-3 2 0,5 0 4 16,0 0 1-16,9-4 3 15,1-4-1-15,2-3-2 16,-3-5-1-16,0 0-1 16,-1 0-1-16,-5 0 0 15,-1-2 0-15,-9 4 2 16,-4-1 0-16,-4 1-1 16,-2 5-1-16,0 1-2 15,-1 5-3-15,-5 3-2 16,1 2-1-16,-1 2-2 15,-5-2 1-15,4 2 0 16,4 1-1-16,7 0 0 16,2 1 0-16,1-1 0 15,0 0 0-15,-2-2 0 16,2 0 0-16,4 1 1 16,1-2 1-16,4 0-29 0,2-1-39 15,1-2-109 1,-2-1-104-16,4-2 170 0</inkml:trace>
  <inkml:trace contextRef="#ctx0" brushRef="#br1" timeOffset="-181075.306">7652 17242 1057 0,'1'0'520'15,"-1"0"-183"-15,1 1-150 16,-1-1-54-16,-1 0-53 16,0 0-20-16,0 1-22 15,-8 12-5-15,-18 30-8 16,14-28-3-16,6-1-8 16,1 0-4-16,-1-3-2 15,4-1 0-15,0-4 5 16,3-2-9-16,2-4-51 15,3-4-51-15,-5 3-199 16,0 0 189-16</inkml:trace>
  <inkml:trace contextRef="#ctx0" brushRef="#br1" timeOffset="-180691.779">7931 17075 683 0,'-1'0'419'0,"0"-4"7"16,1 1-123-16,0 2-90 15,-1 0-35-15,0 0-74 16,0 0-31-16,0 1-43 16,0 0-9-16,-7 5-3 15,-8 14 0-15,-29 33 0 16,28-28 0-16,10-1-4 15,-6-3-2-15,8-2-4 16,0-6-1-16,3-2-1 16,5 0-1-16,-2-4 2 15,5-1 3-15,9-2 3 16,6-2 2-16,6-1-2 16,2-2-1-16,-3-5-1 15,-2-3-2-15,-2-1-1 16,-2-1 0-16,-1 1-12 15,-1 3-31-15,-6-5-94 0,-1 3-55 16,-6-3 103-16</inkml:trace>
  <inkml:trace contextRef="#ctx0" brushRef="#br1" timeOffset="-180389.575">8142 17013 1066 0,'0'-1'563'16,"-2"0"-175"-16,0 1-168 15,1 0-57-15,0 0-83 16,0 0-20-16,-8 17-4 16,-18 32-1-16,16-20-7 15,0 2-6-15,-2 0-18 16,1-3-6-16,1-2-7 15,2 0-2-15,2 0-1 16,0-2 0-16,-1-2-1 16,4-2 0-16,0-5 0 15,-1-2-12-15,3-3-100 16,-2-1-52-16,1-2 87 0</inkml:trace>
  <inkml:trace contextRef="#ctx0" brushRef="#br1" timeOffset="-179424.746">8322 16965 320 0,'4'-4'234'0,"2"-1"6"16,1 2-38-16,-2-1-12 15,3 0-11-15,-3 1-3 16,0 1-36-16,-2 2-23 15,-2 2-42-15,-1-2-17 0,0 0-15 16,0 0 7 0,-1 0 10-16,-1 10 0 0,-1 6-7 15,-11 29-12-15,7-28-16 16,0-2-8 0,-3-7-5-16,6 2-1 0,-3-8 1 15,6 2 1-15,0-4 8 16,0-1 0-16,1 0-3 15,0 0-5-15,0 0-12 16,2-14-4-16,16-1-9 16,31-24-7-16,-27 30-8 15,0 2-1-15,1 6 8 16,0 4 5-16,1 8 8 16,-3 4 0-16,1 7 2 15,-5 5 2-15,-1 6 0 16,-3 1 1-16,-8 0 2 15,-3-3 0-15,-9-3 9 0,-4 0 7 16,-5-2 11-16,-2-1 2 16,-1-3 3-16,-4-6-4 15,-5-1-2-15,-2-6-2 16,-4-2-5-16,1-2-3 16,4-4-5-16,3-3-1 15,3-6 0-15,4-3 0 16,8-2-3-16,0-4-2 15,9 1-5-15,-3 1-4 0,4 1-3 16,7 7-1-16,-3 4-1 16,6 3 0-16,-1 1 0 15,-1-1 1-15,16 9 2 16,0 0 1-16,11 9 3 16,-1 0 2-16,-3-5 2 15,0-2 0-15,-3-2 0 16,-2 1 0-16,-7-4 1 15,-1-1 0-15,-3-5 19 16,0 0-24-16,4-3-128 16,-3-4 329-16,-4 3-198 15</inkml:trace>
  <inkml:trace contextRef="#ctx0" brushRef="#br1" timeOffset="-171971.534">9375 17030 148 0,'0'-1'120'0,"0"0"22"16,1-3-9-16,0-1-22 16,2-1 0-16,2 2 12 15,-2 2 5-15,-2-2 5 16,-1 3-3-16,1-1 1 15,-1 1-1-15,0-1-3 16,1 1-12-16,-1 0-43 16,0 0-20-16,0-1-37 15,0 2-6-15,0 4 2 16,0 24 1-16,-6 41 1 16,-1-28-1-16,-1-3-4 0,1-6 0 15,-4-5-2 1,1-4 0-16,0-5 0 0,0-4 1 15,4-4 2-15,-2-4 3 16,-2-6 5-16,2 3 3 16,-5-7 4-16,1-1 0 15,2-5-4-15,-3-5-4 0,4-2-7 16,-1 1-4-16,-1 2-4 16,3 4-1-16,1 3-26 15,-1 3-27-15,-1 5-106 16,2 4-110-16,6 7 170 15</inkml:trace>
  <inkml:trace contextRef="#ctx0" brushRef="#br1" timeOffset="-171543.654">9219 16928 838 0,'-1'0'401'16,"2"0"-169"-16,6 0-43 0,-7 0-96 15,0 0-30-15,0 0-23 16,9 2-3-16,19 4 9 16,39 7 2-16,-24-11-6 15,-3 2-3-15,-1-3-11 16,1-1-7-16,-2 0-8 15,-1-1-2-15,-3 1-3 16,1 0-1-16,-18 1 10 16,-4 2-33-16,-4-1-100 15,-11-1-78-15,8 2 103 16</inkml:trace>
  <inkml:trace contextRef="#ctx0" brushRef="#br1" timeOffset="-170960.219">8874 17441 543 0,'-3'-1'296'0,"2"-1"-57"16,2 0-44-16,-1 1-50 0,0 0-17 16,2 0-21-16,12-2-2 15,6 2-5-15,33 0-7 16,-20 6-11-16,8-1-3 15,10 2-10-15,0-1-6 16,4-1-16-16,3 0-9 16,3-4-16-16,10-3-5 15,11-4-4-15,1-2-2 16,-11 1-1-16,-9 1-1 0,-23 1-1 16,-4 2-1-16,-10 2 3 15,-4 1-16-15,-7 1-59 16,-8 0-55-16,-4 1-241 15,-1 2 234-15</inkml:trace>
  <inkml:trace contextRef="#ctx0" brushRef="#br1" timeOffset="-169541.604">8823 17718 573 0,'-1'-33'299'0,"2"26"-62"16,1 3-29-16,-3 0-39 15,1 3-18-15,-1 1-37 16,1 0-24-16,0 0-42 15,0 0-18-15,-1 0-24 16,0 0-2-16,0 5 3 16,-5 14 2-16,-13 31 1 15,12-26-2-15,-3-2-1 16,-1-2-1-16,2 0-1 16,2-5 0-16,-2-1 0 15,7-2-1-15,2-8 3 0,-6 0 5 16,9-4 10-16,0-3-1 15,-4 2-2-15,1 0-6 16,0 0-10-16,0-13-3 16,1-4-3-16,14-29-1 15,1 26-3-15,0 0 1 16,8-2 0-16,-5 3 2 0,3 4 0 16,2 1 1-16,-5 5-3 15,1 0-1-15,-6 5-2 16,-4 1-1-16,0 7 1 15,-3 4 2-15,-2 5 3 16,-2 3 2-16,-3 2 4 16,-2 2 2-16,-2-1 1 15,-2 2 1-15,-2-3-2 16,0 2 1-16,1-1-2 16,-1-4 0-16,4-3 0 15,1-4 0-15,-2-2 1 16,4-3 1-16,-2-2 8 15,2 0 3-15,0-1 0 16,1 0-1-16,0 0-9 0,0 0-4 16,0 0-2-16,7-13 0 15,0-3 0-15,35-28 0 16,-23 24 1-16,3 5-1 16,2-2 0-16,-1-1-1 15,0 5-1-15,1 0 0 16,-4 7 2-16,-2 4 0 15,-3 3 0-15,-5 6 0 16,-5 0 0-16,2 6 0 16,-2 4 0-16,-1 0 0 0,2 4 1 15,-5-1 1-15,-3 0 0 16,1-1 0-16,-7-1 0 16,6-1 1-16,-2-2-1 15,-5 0 1-15,2-4-1 16,2-2 0-16,-2-2 1 15,3 0 0-15,2-4-8 16,0-2-15-16,2 0-47 16,0-1-32-16,0 0-96 15,4-3-143-15,14-7 224 16</inkml:trace>
  <inkml:trace contextRef="#ctx0" brushRef="#br1" timeOffset="-169108.523">9403 17706 512 0,'2'-1'331'16,"-5"5"27"-16,-2 1-111 16,-3 4-64-16,-1-1-37 15,-1 4-52-15,1-1-19 16,-6 1-17-16,4 2-4 0,1 0-6 16,2 1-5-16,0 0-14 15,0-1-6-15,3-2-12 16,5 1-4-16,4-3-2 15,3 0 0-15,1-3 2 16,0-1 1-16,5-1 4 16,2-4 2-16,2-3 3 15,1-1-1-15,-2-10 0 16,2-1-2-16,-2-4 0 16,-4-4-1-16,-1 0 0 15,-5 4-2-15,-5-2-2 16,-1 1-2-16,-6 1-2 15,1-1-2-15,-2 7-4 16,-1 5-2-16,1 5-5 16,-2 4-1-16,-1 1 0 15,1 1 1-15,1 5 2 16,1-2-28-16,3 4-51 16,-1 3-30-16,4-3-101 0,1 1-50 15,5-3 173-15</inkml:trace>
  <inkml:trace contextRef="#ctx0" brushRef="#br1" timeOffset="-168779.846">9744 17626 765 0,'5'-12'496'16,"0"1"-41"-16,-5 6-169 15,-3 1-61-15,2 5-115 16,0-1-39-16,0 0-51 16,0 0-9-16,-2 10-1 15,-5 13 0-15,-9 26-1 16,11-25 0-16,-2-2-3 16,4 2 0-16,0 0-1 15,-7 2 0-15,4-2 1 16,3 0 1-16,-3-4-1 15,4-2-1-15,1-3-2 16,-7-4-11-16,6-3-43 0,1-3-25 16,-1-3-62-1,6-2-21-15,-3-1-79 0,0 0-66 16,0 0 199-16</inkml:trace>
  <inkml:trace contextRef="#ctx0" brushRef="#br1" timeOffset="-168399.186">10001 17629 786 0,'3'-10'471'16,"-3"5"-84"-16,-3 1-155 16,0 4-63-16,2 0-88 15,0 0-20-15,-5 6-14 16,1 6 1-16,-5-5-6 15,-23 28-9-15,32-28-17 16,-1-1-3-16,3-1-7 16,-1-5-2-16,0 3 3 15,0-3 2-15,0 0 7 16,0 0 2-16,2-1 0 16,12-1-1-16,-2-1-3 15,29-14-2-15,-32 4-1 16,-1 3-2-16,-1-1-4 0,-4 1 0 15,0 7-1-15,-3-2-1 16,-2 2-3-16,1 2-1 16,0 0 3-16,0 1-26 15,0 0-64-15,-10 2-37 16,-1 1-197-16,-24 6 207 0</inkml:trace>
  <inkml:trace contextRef="#ctx0" brushRef="#br1" timeOffset="-167945.956">10308 17666 809 0,'5'1'483'15,"-4"-1"-62"-15,1 0-158 16,-2 0-23-16,0-1-62 16,0 0-21-16,0 0-49 15,0 1-28-15,-1 0-37 0,0 0-12 16,0 0-19 0,-4 2-5-16,-10 6-1 0,-24 36-1 15,28-27-1-15,-2-3-1 16,4 1-1-16,-9 4 1 15,6 0-2-15,2 1 1 16,-2-1-1-16,11-2 0 16,2-4-1-16,0-3 0 15,9-3 0-15,-4 1 3 16,7-3 0-16,2-1 2 16,-2-4-1-16,7-5 0 0,2 0 0 15,4-1-2-15,0 0-10 16,-3-1-11-16,-5 2-39 15,-1-1-40-15,-4 2-70 16,-3 3-86-16,-4 3 161 16</inkml:trace>
  <inkml:trace contextRef="#ctx0" brushRef="#br1" timeOffset="-160565.246">11012 17263 436 0,'37'-31'302'15,"-34"33"11"-15,2 1-113 16,-6-4-30-16,1 1-36 16,0 0-16-16,0-2-18 15,0 2-5-15,0 0-15 16,0 0-9-16,0 0-25 15,0 0-8-15,0 0-4 16,-1 0 3-16,-1 0 3 16,1 0-1-16,-7 8-6 0,-12 3-7 15,-30 28-8-15,30-26-4 16,-1-3-6-16,0 1 0 16,1-1-3-16,2-1 0 15,4-2 0-15,0-2-2 16,2 1 3-16,4-2-9 15,0-1-37-15,3-1-38 16,3 0-114-16,2-1-87 16,0-2 173-16</inkml:trace>
  <inkml:trace contextRef="#ctx0" brushRef="#br1" timeOffset="-160254.842">10884 17170 602 0,'-4'-1'407'0,"3"0"26"16,-1 0-143-16,1 1-134 15,0 0-56-15,1 0-66 16,0 0-17-16,2 14 10 15,5 6 11-15,16 31 19 16,-6-29 5-16,1-4-4 0,-1 4-10 16,3-4-18-16,-4-2-6 15,4 1-9-15,-3-4-3 16,-3-2 2-16,0-2 14 16,-4-3-92-16,-2-3-48 15,-7-1 69-15</inkml:trace>
  <inkml:trace contextRef="#ctx0" brushRef="#br1" timeOffset="-157781.556">11981 16934 324 0,'39'-30'231'0,"-38"28"34"16,2-1-37-16,-2 2-55 0,-2 0-25 16,0 0-43-16,-1 0-22 15,1 1-29-15,0 0-8 16,0 0-13-16,0 0-3 15,-1 0 1-15,-13 8-2 16,-30 22-3-16,26-17-5 16,-3 7-8-16,-2 1-3 15,1 6-3-15,-2 4-1 16,-1 4-3-16,2 1 0 16,2 4-2-16,-2-6 1 15,6-5-1-15,5 3-1 0,1-5 1 16,6 6-1-16,1-1 0 15,4-4 1-15,2 0 0 16,1-1 1-16,7-2 0 16,-4 0 4-16,6-3-30 15,1-3-45-15,3-8-171 16,1-2 153-16</inkml:trace>
  <inkml:trace contextRef="#ctx0" brushRef="#br1" timeOffset="-157293.798">12040 17255 557 0,'-5'-2'309'0,"2"-3"-47"16,2 0-44-16,5 3-63 15,-4 1-20-15,0 0-32 16,3 0-11-16,6-1-18 16,4-1-12-16,24 2-21 15,-29 6-8-15,5 2-5 16,-1 1 0-16,-2-4-4 15,5 2-3-15,-7-5-4 16,-2-1-2-16,7 1 0 0,-4-2 15 16,3-1-59-16,2 0-66 15,-5-6 65-15</inkml:trace>
  <inkml:trace contextRef="#ctx0" brushRef="#br1" timeOffset="-156731.817">12625 17034 625 0,'-8'-2'390'16,"3"-1"-2"-16,3-2-101 15,-1 1-93-15,6 3-36 16,-3 0-59-16,0 0-25 0,0 1-42 16,0 0-15-16,-2 0-17 15,1 0-6-15,-1 9 0 16,-6 13 3-16,-2 36 3 15,-3-28 0-15,8 5 1 16,-4-2 1-16,-5-7-1 16,6 1 1-16,0-7 0 15,-2 1-1-15,3-4 1 16,-2-3 2-16,3-3-21 16,5-6-22-16,-5-3-57 15,5-2-33-15,0 0-95 16,0-1-158-16,1 0 257 15</inkml:trace>
  <inkml:trace contextRef="#ctx0" brushRef="#br1" timeOffset="-155913.496">13008 17014 827 0,'9'-5'403'0,"-9"-1"-133"16,-1 2-61-16,4 2-59 16,-3 1-32-16,0 0-46 15,0 0-15-15,0 1-21 16,0 0-3-16,0 0 1 15,0 0-1-15,-1 0 2 16,-1 0 0-16,-20 6-2 16,-32 30-5-16,28-28-10 15,0 0-3-15,2-3-8 16,1 2 0-16,3-2-2 16,2 2-2-16,5-3 0 15,4-1-2-15,4 0 0 16,3-2 0-16,0 2-1 0,0-3-2 15,2 0-2-15,0 0 0 16,0 0 1-16,-1 0 1 16,1 0 2-16,0 2 0 15,0 7 0-15,0 2 1 16,0-2 0-16,1 25 0 16,-3-30 0-16,2 4 0 15,-2-1 0-15,1-1 0 16,0-5 0-16,-1-1-1 0,2 0 0 15,0 0 0-15,0 0-1 16,0 0-1-16,0-1-3 16,6-1 0-16,13-5-5 15,30-11-3-15,-27 13 0 16,3 3 2-16,-2 1 4 16,-1 2 3-16,-1 3 1 15,-5 3 0-15,0 7-1 16,-4 1 2-16,-6 0 0 15,2 1 2-15,-7-2 0 16,-2 0 0-16,3 8 2 16,-4-4 0-16,-6 0 1 15,6 1 0-15,-13-4 3 16,1 2 1-16,-4-1 7 16,-3-4 3-16,-4-2 5 15,0-3 0-15,-4-7-3 0,2 0-3 16,-1-4-5-16,0-2-3 15,2-4-2-15,1 1-2 16,4-2 3-16,6 1-17 16,3 3-47-16,0-3-36 15,12 3 148-15,0 5-67 16</inkml:trace>
  <inkml:trace contextRef="#ctx0" brushRef="#br1" timeOffset="-155034.389">13242 16940 690 0,'0'-1'337'0,"0"0"-110"16,0 0-44-16,0 0-63 15,0-1-25-15,0 1-44 16,-1 0-11-16,0 1-13 0,0 0 0 15,0 0 2-15,0 0-2 16,0 0 0-16,0 0-4 16,-1 4-2-16,-3 1 0 15,0 0-2-15,0 1-2 16,1 1-4-16,2-1-2 16,1 1 1-16,1-3 2 15,0-1 4-15,2 1 0 16,7 1-3-16,4 2 0 15,30 5-2-15,-29-19 1 0,-2-3-1 16,0 0 1-16,-1-1-2 16,-4 2-1-16,-2 0-1 15,-1 2 0-15,-6 3-2 16,0 0 0-16,-4 1-3 16,-1 0-2-16,-1 0-1 15,-1 3-2-15,0-1 1 16,2 1-1-16,-2 0 0 15,1 0 0-15,1 0 0 16,0 2 0-16,2 1-1 16,-3-2 1-16,6 4-36 15,0-2-55-15,4 1-185 16,-2-4 174-16</inkml:trace>
  <inkml:trace contextRef="#ctx0" brushRef="#br1" timeOffset="-153013.965">13444 17125 202 0,'9'3'154'16,"1"-1"10"-16,-2 1 0 16,24 9-2-16,-32-13-6 15,3-2-12-15,-7-1-11 16,4 4-2-16,0 0-9 15,0 0-6-15,0 0-17 0,0 0-9 16,0 0-16-16,0 0-9 16,0 0-14-16,0 0-11 15,-1 0-11-15,0 0-4 16,0 0-6-16,-7 4-3 16,-9 3-6-16,-29 31-3 15,26-27-2-15,2 0-2 16,0 2 0-16,2-4-1 15,1-1-1-15,3 2-1 0,3 1 0 16,3 0 0-16,0-1 0 16,0-2 0-16,1 0-1 15,2 2 0-15,3 2-2 16,2 0 1-16,4-1 1 16,1-4 1-16,6 2 1 15,4 1 3-15,4-2 1 16,3-1 2-16,0 0-1 15,0-2 0-15,3 1 0 16,-8-5 0-16,-2 0 1 16,5 0 1-16,-16-2-1 15,6 1-1-15,-7-1-7 16,-7 0-20-16,7 0-80 16,-5 0-69-16,0 0 101 15</inkml:trace>
  <inkml:trace contextRef="#ctx0" brushRef="#br1" timeOffset="-151629.389">13884 17274 332 0,'0'-1'215'0,"0"0"2"0,0 0-38 16,0 0-47-16,0-1-12 15,0 1-9-15,0 0 2 16,0 0 4-16,0 0 4 16,0 0 1-16,0 0-5 15,0 0-13-15,0 0-10 0,0 0-20 16,0-1-10-16,0 1-15 16,0 0-8-16,0 0-13 15,0 0-4-15,0 0-8 16,0 0-2-16,0 0-5 15,0 0-1-15,0 0-2 16,0 0-2-16,0-1 0 16,3 1 0-16,12-2-1 15,1-1 1-15,30-6 0 16,-22 8-1-16,-2 2 0 16,0 2-2-16,-4-2 0 15,-8 1 1-15,7 1-1 16,-3-2 1-16,3 0 0 15,-3 3 1-15,-8-4-1 16,-1 1 1-16,-4 1 0 16,-1-2 1-16,0 1 0 0,0 0 1 15,0 0 1-15,-1 0 0 16,1 0-47-16,0 0-46 16,0 0-195-16,0-1 178 15</inkml:trace>
  <inkml:trace contextRef="#ctx0" brushRef="#br1" timeOffset="-148279.58">14644 17007 270 0,'-1'0'220'0,"0"0"52"15,0 0-45-15,0 0-60 16,0 0-16-16,1 0-23 16,0 0-15-16,0 0-25 15,0 0-11-15,-1 0-19 16,1 0-3-16,-2 0-4 15,1 0-5-15,0 0-12 16,0 0-6-16,0 0-10 16,-1 0 0-16,-10 12-2 15,-29 29-2-15,22-23-4 16,5 3-3-16,-4-1-3 0,-1 1 0 16,7 0-2-16,3-3-1 15,4-2-1-15,1-1 0 16,-3-1-1-16,-1 0 1 15,1-2 0-15,2 0 1 16,11 0 3-16,0 1 2 16,4 1 3-16,2 0 4 15,-1-1 7-15,-1-6 3 16,4 1 4-16,-1-3 1 0,4-4 0 16,5-3-1-16,6-9-2 15,4-1-3-15,-2-6-5 16,-3 0-3-16,-4 2-4 15,-3-1-1-15,-6 1 0 16,-3 1 1-16,-6-1 15 16,0 1 5-16,-5 3 6 15,-1-2 1-15,-6-4-14 16,-2 2-5-16,-2-5-8 16,-3-1-3-16,-1 2-2 15,-2-1-1-15,-1 7-1 16,-2 1 1-16,6 4-2 15,-2 1-1-15,2 4-2 16,-2 4-3-16,-3 4-2 16,7 4 1-16,6 4-29 0,6 0-48 15,0 0-133-15,4 2 134 16</inkml:trace>
  <inkml:trace contextRef="#ctx0" brushRef="#br1" timeOffset="-146964.583">15061 16938 712 0,'-1'-5'329'15,"0"1"-134"-15,0 2-23 16,0-2-52-16,0 3-24 16,0 0-40-16,0 0-17 15,0 0-17-15,-1 0-2 16,1 0-5-16,0 0-2 0,0 0 0 15,-5 2 1-15,5-1 0 16,-5 3 1-16,2 1-1 16,-2 5-1-16,1-2-2 15,-4-1-2-15,-18 27-1 16,25-28 2-16,8 1 5 16,1 0 3-16,8-1 4 15,-2-3 0-15,-4-3-3 16,5-2 0-16,-5-4 1 15,5 1 0-15,-3-3 0 16,-3 0 1-16,-4 3-2 16,-2-3 0-16,-2 2-1 15,-1 1-3-15,-2-1-6 16,-3 2-4-16,1 1-5 16,-2 1-1-16,-1 1-3 0,1 0 2 15,-2 2-35 1,7 2-30-16,2 2-110 0,0 1-98 15,0-5 173-15</inkml:trace>
  <inkml:trace contextRef="#ctx0" brushRef="#br1" timeOffset="-146351.703">15467 16860 634 0,'-2'-4'319'0,"1"-2"-92"0,-2 3-44 16,6-2-51-16,-5 3-19 15,1 1-29-15,0 0-15 16,0 1-28-16,0 0-11 15,1 0-17-15,0 0-6 16,0 0 2-16,5 15 4 16,13 37 7-16,-8-23 3 15,5 12 4-15,-7 4 1 16,8 8-3-16,0 1-1 0,-6-9-5 16,5 0-2-16,-7-8-2 15,-7-2-1-15,4 0-2 16,-4-1 3-16,-9-2 11 15,3 1 3-15,-7 0 2 16,-5-3-2-16,4-1-8 16,-3-5-3-16,-6-8 0 15,6-4 0-15,-12-5-3 16,-7-5-1-16,3-7-2 16,-7-3 4-16,12-6-41 15,9-1-35-15,4 2-116 16,4-2-106-16,6 2 177 15</inkml:trace>
  <inkml:trace contextRef="#ctx0" brushRef="#br1" timeOffset="-145616.888">15980 17068 440 0,'-1'0'247'0,"0"0"-30"16,0 0-34-16,0 0-33 15,0 0-4-15,0 0-11 16,-1 0-10-16,1 0-33 16,0 0-22-16,0 0-25 15,0 0 1-15,0 0 11 16,1 3 10-16,2 4 8 15,1-1-2-15,1-1-9 16,8-2-5-16,4 6-16 16,33 5-8-16,-28-20-12 15,-1-4-5-15,-4 1-5 16,-1-1-1-16,-4-1 7 0,0 5-21 16,-6-3-71-16,-2 1-49 15,-3 5-209-15,-3 1 209 16</inkml:trace>
  <inkml:trace contextRef="#ctx0" brushRef="#br1" timeOffset="-145263.779">15944 17218 453 0,'0'-3'344'0,"-8"-3"77"15,12 7-122-15,-6-2-89 16,2-2-40-16,0 3-74 16,0 0-28-16,0 0-41 15,0 0-2-15,0 0 24 16,17 7 13-16,23 13 14 15,-23-13-1-15,-9-4-14 16,4-2-7-16,11 0-14 16,1 1-6-16,1-2-10 0,-2-6-4 15,-3-2 3-15,-4 1-8 16,-2 0-88-16,-3 6-100 16,-2 10 103-16</inkml:trace>
  <inkml:trace contextRef="#ctx0" brushRef="#br1" timeOffset="-115356.622">16651 16903 340 0,'-1'-1'198'0,"0"-1"-18"15,0 1-35-15,0 0-37 16,0 0-13-16,0 0-12 16,0 0-5-16,0 0-1 15,0 0-1-15,-1 0-8 16,1 0-3-16,0 1-5 15,0 0 0-15,0 0-1 16,0 0-4-16,0 0-8 16,0 0-2-16,0 0-6 15,0 0 1-15,-1 0-6 16,1 0-6-16,0 0-10 0,0 0-3 16,0 0-2-16,0 0 2 15,0 0 2-15,0 0 0 16,1 0-6-16,0 0-2 15,0 0-5-15,0 0 1 16,0-1 1-16,9-1-1 16,5-1-3-16,31-9 0 15,-26 12-1-15,1-3-1 16,1 4 0-16,-5-1 0 0,1 1 0 16,-5 4 0-16,-1 1-1 15,0 2 1-15,-6-3 0 16,1 2 1-16,-2-2 0 15,-2 2 0-15,-2 0 1 16,0 1 3-16,-7 2 3 16,-3-2 2-16,-2 1 0 15,-3 2-1-15,1 0-2 16,0 2-1-16,-2-2-1 16,-2 1 1-16,3-1-2 15,0-2 1-15,3-2-2 16,3-2 0-16,1-3 1 15,1-1 2-15,3-2 4 16,2-1 1-16,2-3-4 16,0 4-3-16,0 0-6 0,0-1-3 15,1-2-1-15,0-4-1 16,11 3 2-16,28-26 0 16,-24 29-1-16,-1 2 1 15,0 4 0-15,-1 4 0 16,-1 5 1-16,-2 0 2 15,2 5 1-15,-2 1 0 0,-4-1 1 16,4 3 0-16,-7-5 1 16,-1 4 0-16,-2-3 1 15,-3-1 0-15,0 0 1 16,-4 0 2-16,-1-2 5 16,-7-6 2-16,-2 0 4 15,-3-1 4-15,-3-4 2 16,-1 3 2-16,-1-5 1 15,0-1 0-15,0-6-2 16,3 4-2-16,1-4-3 16,1 2-2-16,3 1-4 15,-1 1-1-15,3 1-4 16,0-4-3-16,5 4-4 16,-1-4-1-16,3 1-5 15,4 4-15-15,-1 0-68 0,4 2-72 16,0-2 97-16</inkml:trace>
  <inkml:trace contextRef="#ctx0" brushRef="#br1" timeOffset="-94758.69">17129 16905 214 0,'-1'-1'123'16,"0"0"8"-16,0 0-3 0,-1-1 1 15,1 1-5-15,0 0-19 16,0 0-12-16,0 0-8 16,0 0-3-16,0 0 5 15,0 0 4-15,0 0 5 16,0 0 3-16,-1 0-2 16,1-1-7-16,0 2-9 15,0 0-7-15,0 0-15 16,0 0-7-16,0 0-13 15,0 0-5-15,0 0-12 16,0 0-8-16,0 0-10 16,-1 0-2-16,2 0 1 15,0 0 5-15,6 3 9 16,11 1 3-16,35 4 1 16,-26-13 0-16,3 2-6 15,0-1-4-15,0 1-3 16,-1 2-3-16,-6 1-3 15,-1 1-1-15,-12 2-2 0,-7 1 0 16,1 0 1-16,-3 3 3 16,1 3 1-16,0 0 1 15,-2 3 1-15,-5-1-1 16,-3 2-1-16,-1 0 0 16,-1 5-2-16,0 1 1 15,-1 3 0-15,0 1-2 0,-2 1 2 16,2-2-1-16,1-2 0 15,0-5 0-15,5-4 0 16,0 0 1-16,1-4 1 16,3 0 2-16,-3-5 4 15,1 1 3-15,1-4-6 16,0-2-19-16,2 1-107 16,0 0-100-16,0 0 132 15</inkml:trace>
  <inkml:trace contextRef="#ctx0" brushRef="#br1" timeOffset="-94315.114">17177 17017 531 0,'-1'-2'370'0,"0"0"9"0,0 1-156 15,0 0-47-15,0 0-73 16,1 0-24-16,0 0-13 15,0 0 8-15,1 0 1 16,17 1-3-16,31 1-11 16,-26-1-6-16,4 2-15 15,0-1-7-15,-3 1-14 16,-3 0-5-16,-7 2-7 16,1 0-1-16,-5 3-2 15,-3-2 1-15,2 1 3 16,-10-2-3-16,1-1-66 15,8 2-64-15,-2-3-251 16,1-2 235-16</inkml:trace>
  <inkml:trace contextRef="#ctx0" brushRef="#br1" timeOffset="-93318.823">17879 16928 452 0,'32'-6'282'0,"-39"6"-30"0,7 3-69 16,0-3-21-1,-1 0-28-15,1 0 1 0,-1 0-6 16,1 0-6-16,-1 0-17 15,0-2-19-15,0 1-29 16,0 0-7-16,-1 0-11 16,0 0-5-16,-13-2-9 15,-23-7-5-15,20 9-7 16,-8-1-2-16,5 2-6 16,-3 2-1-16,3 1-4 15,1 3-1-15,3 1 0 16,-2 1-1-16,4 2-1 15,1-5 0-15,4 4-1 16,0 0-1-16,2 0 0 16,4 3-1-16,3-3-1 15,1 4 1-15,5-4-1 16,2 1 1-16,3 1 2 0,3-3 1 16,3 1 2-16,2-5 2 15,3-2 2-15,-1-1 1 16,3-3 1-16,4-1 1 15,-1-6 2-15,0-2 0 16,-10-2 0 0,-9 6-1-16,2 2-3 0,17-20-2 0,-6 1-1 15,-1 1 0-15,-14 15 0 16,-6 2 0-16,-2 4-5 16,2 3-3-16,0-1-3 15,-1 0-1-15,1 0 4 16,0 1 2-16,-5 16 2 15,-17 28 0-15,15-21 1 16,-3 2 1-16,-5-2 0 16,7 4 0-16,-4-1 0 15,-4-6 0-15,5-1 1 16,2-2 0-16,4-6 0 16,1 2 0-16,3 0 0 15,-1-9 2-15,3-3-1 16,0 0 2-16,0-3-14 15,0 0-37-15,0 0-138 16,0 0-374-16,11-8 371 16</inkml:trace>
  <inkml:trace contextRef="#ctx0" brushRef="#br1" timeOffset="-84219.989">18275 16954 500 0,'51'-23'287'0,"-51"18"-20"15,0 1-48-15,2 1-37 16,-2 2-21-16,0 0-38 16,-1 0-20-16,0 0-35 15,0 1-15-15,0 0-29 16,-1 0-9-16,1 0-9 15,-3 4-1-15,-5 21 3 16,-36 31 0-16,31-20-1 16,0 3 0-16,-2-1-1 15,1-2 1-15,2-2 1 16,0-3-1-16,1-8 1 16,4-4-1-16,3-11 0 15,1-1-8-15,4-7-59 16,-1-1-102-16,3-5 104 15</inkml:trace>
  <inkml:trace contextRef="#ctx0" brushRef="#br1" timeOffset="-83943.826">18510 17270 939 0,'-8'-7'554'16,"5"6"6"-16,-2 1-411 15,0 6-30-15,-6 0-75 16,0 3-23-16,2 3-12 15,2-2 9-15,3-4-76 16,4 0-80-16,11-3 90 16</inkml:trace>
  <inkml:trace contextRef="#ctx0" brushRef="#br1" timeOffset="-80174.089">18897 16911 432 0,'0'-1'208'0,"-1"0"-87"16,0 0-28-16,0 0-24 15,0 1-3-15,1 0 17 16,0 0 6-16,0 0-3 16,-1 0-3-16,1 0-10 15,0 0-3-15,0 0-13 16,0 0-7-16,0 0-16 15,2 0-6-15,12 1-7 16,7 0-1-16,23-1-5 16,-21-1-2-16,1-2-4 15,0 1-2-15,-2-1-3 16,-3 2 1-16,-6 1-2 16,-5 0 0-16,-4 3-3 0,0-2-2 15,-5 2 9-15,0-3 3 16,0 0 6-16,0 0 1 15,-7 3-7-15,-8 8-4 16,-30 29-2-16,27-31 0 16,2 2-1-16,0 0 1 15,2-5 1-15,3-1 1 16,7-4 3-16,1-1 2 16,6-2-1-16,-3 1-3 15,0 0-6-15,1 0-2 0,0 0-4 16,0 0 0-16,0 0 0 15,13-4 0-15,-1 2 0 16,32 0 1-16,-29 8 1 16,0 4 1-16,0 1 0 15,-3 0 1-15,0 3 0 16,-1 0 0-16,-2 1 0 16,-1 5 1-16,-3-1 0 15,-2 2 2-15,-3 1 2 16,-2-4 3-16,-6 1 1 15,-1-3 0-15,-6-3 1 16,-3 4 0-16,-4-3 13 16,-1 0 8-16,-1-1 17 15,-1-3 5-15,1-6 0 16,2 0-2-16,4-2-8 0,-2-2-4 16,4-4-7-16,3-3-3 15,1-6-8-15,-4-4-4 16,10 1-9-16,-5-6-5 15,4 1-13-15,9 1-21 16,-2 3-57-16,7 6-45 0,-4 6-373 16,-1 1 345-16</inkml:trace>
  <inkml:trace contextRef="#ctx0" brushRef="#br1" timeOffset="-79537.94">19590 16974 490 0,'0'-1'327'0,"0"-1"39"16,2-2-104-16,-2 3-70 16,0 0-28-16,0 0-65 15,0 0-33-15,0 0-40 16,0 0-8-16,0 0-2 16,0 1 3-16,0 0 3 15,6 23 0-15,0 32 1 16,-11-26 2-16,0 2-4 15,-4 0-2-15,-2-2-3 16,1-1-2-16,-1-5-3 16,-1-1 0-16,0-8 2 15,-1 0 2-15,0-8 5 16,0-5 2-16,1-1 1 16,0-3-2-16,-3-7-7 15,-1-5-5-15,-3-3-8 0,1-4-4 16,5 3-20-16,3 4-9 15,6 4-29-15,0 5-15 16,1 5-44-16,-3-1-39 16,1 4-95-16,3-2-167 15,1 0 276-15</inkml:trace>
  <inkml:trace contextRef="#ctx0" brushRef="#br1" timeOffset="-79118.691">19482 16852 820 0,'0'-2'405'0,"-1"-2"-137"0,1 4-38 15,0 0-87-15,0 0-39 16,0 0-39-16,11 2-12 15,11 3 4-15,28 9 6 16,-22-8-10-16,1 2-8 0,4-2-12 16,1-2-6-16,0-1-9 15,3-3-1-15,-14-3-2 16,-1-2 2-16,-4-1-6 16,-5 0-25-16,0 2-134 15,1 1 105-15</inkml:trace>
  <inkml:trace contextRef="#ctx0" brushRef="#br1" timeOffset="-78298.626">20252 16994 508 0,'0'0'304'0,"0"0"-24"16,0 0-43-16,0 0-82 16,0 0-29-16,4 1-33 15,1 0-9-15,6 2 2 16,5 3 2-16,27 13-7 16,-24-12-10-16,6-2-16 15,-5 0-11-15,7-4-18 16,-7 0-6-16,-3-3-5 15,-2-2 0-15,-3 1 0 16,-1-1 1-16,-4-1-20 16,-3-1-44-16,-4-3-195 15,0 0 164-15</inkml:trace>
  <inkml:trace contextRef="#ctx0" brushRef="#br1" timeOffset="-77941.66">20206 17182 824 0,'3'-6'431'0,"3"3"-107"16,2 1-75-16,3 2-80 15,-1-2-37-15,2-2-49 16,-1 6-17-16,1 0-25 16,4 4-6-16,-1-2-7 15,-1 0-1-15,-4-4-9 16,-1 0-2-16,5 0 0 15,-1-2 0-15,1-4-16 16,2 2-49-16,-12-3 34 0</inkml:trace>
  <inkml:trace contextRef="#ctx0" brushRef="#br1" timeOffset="-70073.754">20907 16908 260 0,'-29'-14'204'0,"24"12"39"16,3 1-37-16,2 0-65 15,-2-1-23-15,1 2-34 16,0 0-11-16,0 0-4 16,0 0 5-16,1 0 14 15,-1-1 3-15,1 0 5 16,-1 0 0-16,1 0-6 16,0 1-7-16,0 0-16 15,0 0-10-15,0 0-20 16,0 0-9-16,0 0-12 0,0 0-5 15,11-1-7-15,7-1 0 16,30-9-1-16,-23 8 1 16,2 1-2-16,-3 0 1 15,-5 2-2-15,-4 1-1 16,-7-1 0-16,-3 3-3 16,-1-1 1-16,-4 1 0 15,-1-3 3-15,-1 0 4 16,1 0 2-16,-3 8 1 0,2 5-2 15,-43 27-2-15,25-28-1 16,2-1 0-16,-2-1 1 16,1-1-1-16,5-5 3 15,2 1-1-15,6-5 4 16,6 0 0-16,-5-1 0 16,5 0-4-16,0-1-9 15,0 1-4-15,0 0-4 16,0 0 0-16,4-2 6 15,8-4 1-15,4 1 0 16,24-4 0-16,-27 13 1 16,2 4-1-16,-1 6 3 15,-2 0 0-15,-3 6 1 16,-2-1 1-16,-3 2 0 16,-3 2 1-16,-1 0 1 0,0 0 0 15,-6 0 2-15,1-1 0 16,-6-3 0-16,-3-4 0 15,-2-1 2-15,-2-5 0 16,-2 0 1-16,-2-5 0 16,-3-5-1-16,1 2 0 15,5-4-1-15,-5-2 0 16,8 3-1-16,-3-6 0 0,-2-3-1 16,4 3-1-16,-1 0-2 15,2 2 1-15,3 0-5 16,1 2-15-16,6 5-55 15,1 0-51-15,-2 2-173 16,5 1 187-16</inkml:trace>
  <inkml:trace contextRef="#ctx0" brushRef="#br1" timeOffset="-62572.042">21317 17267 663 0,'-1'-5'347'0,"0"3"-77"16,0-1-32-16,0 1-46 15,0 1-22-15,0 0-38 16,0 0-14-16,0 0-34 16,1 0-19-16,0 0-35 15,0 0-13-15,0 0-15 16,0-1 0-16,0 2 0 16,-1 0 2-16,-1 0 0 15,1 9-1-15,1 4 0 16,0 23 0-16,0-29 10 15,-2 0-15-15,4-6-133 0,4-1-227 16,14-4 229-16</inkml:trace>
  <inkml:trace contextRef="#ctx0" brushRef="#br1" timeOffset="-60693.827">21550 16931 520 0,'-2'0'259'16,"1"0"-79"-16,0 0-22 0,0 0-49 15,0 0-14-15,0 0-18 16,0 0-4-16,0 0 2 16,0 0-3-16,0 0-13 15,-1 0-8-15,1 0-12 16,0 0-2-16,1 0 1 15,0 0 6-15,0-1 7 16,12 0 1-16,11-2-9 16,32-7-9-16,-23 2-16 15,1 0-5-15,-4 2-7 16,-5 2-1-16,-6 0-3 16,-3 2 0-16,-6 2-2 15,-1 1-3-15,-1 5-2 16,-2-1 0-16,-4 4 2 15,-1 2 2-15,-2 2 2 16,-9 1 1-16,3 4 0 16,-3 1 0-16,-4 3 0 0,0 2-1 15,0 3 0-15,0-2 0 16,4-1 1-16,-2-1-1 16,1-3 0-16,1 2 0 15,-2-2 1-15,3-3 0 16,0-5 0-16,1-6 2 15,3-1-32-15,1 0-30 16,3-4-84-16,0 2-71 0,1-3 132 16</inkml:trace>
  <inkml:trace contextRef="#ctx0" brushRef="#br1" timeOffset="-60375.646">21613 17089 679 0,'-1'0'323'0,"0"0"-123"15,0 0-33-15,1 0-33 16,0 0-16-16,0 0-14 0,7 4-8 15,16 7-20-15,25 9-4 16,-28-18-17-16,-2 2-9 16,-5 0-16-16,3-2-9 15,-1 3-7-15,-4-4-4 16,-4-1-2-16,1 0 2 16,-4-6-56-16,3 0-81 15,2-3 84-15</inkml:trace>
  <inkml:trace contextRef="#ctx0" brushRef="#br1" timeOffset="-59631.747">22291 16969 526 0,'-3'-5'350'0,"-1"2"21"0,5 1-113 16,-6-3-91-16,4 3-29 15,0 1-35-15,0 0-12 16,0 0-21-16,-1 0-9 15,0-1-21-15,-12-2-9 16,-2 0-12-16,-30-4-5 16,26 9-7-16,2 2-1 15,-2 2-3-15,1 0-1 0,3 3-1 16,-2-1-1-16,4 0 0 16,3 2-1-1,3 1-1-15,0 1 1 0,4 2 0 16,0-1 0-16,-1-1 0 15,3 0 1-15,2 1-1 16,2-1 1-16,3-1-1 16,3 1 0-16,1-8 2 15,5 0 0-15,5-3 3 16,0-5 0-16,5-6-1 16,0-5-1-16,8-1-3 15,-8-3-3-15,-1 3-3 16,-2 0 1-16,-7 1 2 15,2 4 1-15,-5 3 3 16,-9 2 1-16,-4 4-2 0,2 2-4 16,-1 1-1-16,0 0 0 15,0 0 3-15,0 0 1 16,-6 9 2-16,-4 8 0 16,-8 32 0-16,12-29 0 15,-6 0 0-15,6 1 0 16,-6-1 0-16,5-2 1 15,7 4 0-15,-5-3-1 16,1-4 1-16,2 1-1 0,-1-3 1 16,0-5-1-16,6 2 1 15,-2-3 1-15,-2-2-51 16,4 3-29-16,-2-4-77 16,-2 2-59-16,4-5 140 15</inkml:trace>
  <inkml:trace contextRef="#ctx0" brushRef="#br1" timeOffset="-59242.838">22601 16951 675 0,'4'-5'436'0,"-3"0"4"16,3 3-206-16,-2 0-42 16,-2 2-77-16,0 0-36 15,0 0-56-15,0 0-14 16,-1 0-5-16,0 0 2 0,-6 16 4 15,-14 31 2-15,11-22-1 16,-1 2 1-16,3 2-2 16,-4-4-1-16,1-1-4 15,4 2 0-15,-2-10 0 16,3 2-2-16,0-4 2 16,1-2 9-16,0-6-50 15,3 1-71-15,1-3 72 16</inkml:trace>
  <inkml:trace contextRef="#ctx0" brushRef="#br1" timeOffset="-57361.909">23089 16941 454 0,'3'-8'269'0,"30"-26"-23"15,-27 30-23-15,-5 0-46 16,4 1-19-16,-7 1-31 16,1 2-18-16,0 0-37 15,0 0-17-15,1 0-31 16,0 0-11-16,0 0-10 16,-1 0 0-16,-1 5 1 15,-9 13 0-15,-21 38 0 16,15-25-1-16,1 4 0 15,0 2 1-15,0-3-1 0,0 0 0 16,2-7 0-16,0-2-1 16,0-4 2-16,3-3-1 15,1-8 1-15,2 0 0 16,4-8 1-16,2 0 4 16,1-5-31-16,1 2-37 15,0-1-116-15,0 1-118 0,3-6 182 16</inkml:trace>
  <inkml:trace contextRef="#ctx0" brushRef="#br1" timeOffset="-56946.761">23351 16966 624 0,'-3'3'374'15,"-6"2"-61"-15,4-1-104 16,-3-2-29-16,-10 1-65 16,8 0-22-16,-9-1-44 15,1 0-16-15,9 0-14 16,-15-2-4-16,1 2-5 0,-2-1-3 16,-7 0-2-16,7 1-1 15,5 3-2-15,3 1-1 16,5 0-1-16,3 2 0 15,5 2-2-15,2 0 1 16,5 3 0-16,2 3 0 16,8 1 1-16,3 3 0 15,2-1 2-15,6 3 0 16,-5-1-1-16,0-7 1 0,-7 4-2 16,-6-6 1-16,0 0-1 15,-4 1 0-15,-1-5 0 16,3 1-25-16,-4-4-62 15,0-2-51-15,-1-1-194 16,0-3 212-16</inkml:trace>
  <inkml:trace contextRef="#ctx0" brushRef="#br1" timeOffset="-56488.134">23696 16925 630 0,'9'-11'373'16,"-8"5"-17"-16,1 2-86 15,-2 4-113-15,0 0-48 16,-1 0-68-16,0 1-6 0,-5 23 16 16,-14 32 3-16,12-20-8 15,1 2-10-15,-2 3-15 16,6-1-4-16,-1-7-5 16,-3-3-3-16,1-9-2 15,-1-1-1-15,-2-2 0 16,2-2 1-16,-3-3 5 15,-4-5 3-15,-4-5 5 16,-4-5-2-16,-4-6-3 16,0 0-4-16,-2-2-5 15,3 1-1-15,2 4-4 16,3 1 0-16,4 1-1 16,1 3-5-16,2-2-56 15,3-1-39-15,4 2-189 16,6 1 181-16</inkml:trace>
  <inkml:trace contextRef="#ctx0" brushRef="#br1" timeOffset="-56111.665">23516 16846 784 0,'-4'-8'432'0,"1"7"-57"16,1 1-109-16,2 0-113 15,0 0-35-15,0 0-44 16,0 0-9-16,29 7 1 16,31 30 2-16,-17-28-18 15,-2-6-10-15,3-1-15 16,0-2-5-16,-1-9-8 16,1 2-2-16,-7-4-22 0,-3 1-40 15,-11 1-127-15,-4 6 116 16</inkml:trace>
  <inkml:trace contextRef="#ctx0" brushRef="#br1" timeOffset="-41563.723">16114 17954 358 0,'-1'0'235'0,"-1"0"-10"16,1 0-90-16,0 0-28 0,0 0-35 16,0 0-12-16,0 0-3 15,0 0 3-15,1 0 7 16,0 0 3-16,0-1-2 16,0 1-4-16,0 0-9 15,0 0-3-15,0 0-7 16,0 0-1-16,0 0-5 15,0 0-2-15,0 0-6 16,0-1-3-16,-1 0-5 16,0 0-4-16,0-1-4 15,0 1-1-15,-1 0-1 16,1 0-1-16,-2-1-1 16,-10-5-3-16,-1 2-4 15,-26-10-1-15,27 13-2 16,3 2-1-16,-2 3 0 15,-2 1 1-15,-6 5-1 0,-1 0 1 16,1 0-1-16,3 1 1 16,2-1 0-16,2 2-1 15,3 2 0-15,-1-1-1 16,5 1 0-16,2 0 0 16,2 6 1-16,2 1-2 15,3 1 1-15,4-2 0 16,2-6 1-16,1-4 0 15,4-4 1-15,-5-1 3 16,6-4 4-16,0-3 3 0,0-10 5 16,-1-8 0-16,-1-7-3 15,3 1-2-15,-2-5-6 16,5 4-1-16,-5 3-2 16,-6 0-1-16,1 8 0 15,2 3 0-15,-7 4-1 16,1 5 1-16,-2 4-5 15,-3 2-3-15,0-1 0 16,-1 0 0-16,-3 11 5 16,-1 10 2-16,-18 35 0 15,14-25 0-15,2 10 0 16,-4-1 1-16,6-6 0 16,-3-1 0-16,-4-9-1 15,2 5 1-15,2 2-1 0,-7 1 0 16,2-2 1-16,-1 2 0 15,-2 1-1-15,0 0 0 16,2 2 0-16,1 1 1 16,1-5 0-16,4-2-1 15,1-9 1-15,0-5-1 16,2-5 0-16,2-3 0 16,2 2 0-16,0-2 0 0,1 0 0 15,0 0 0-15,3-3 0 16,2 1 0-16,4-1 1 15,1-2 0-15,6-5 2 16,1-4 1-16,6 1-1 16,-4-5 1-16,2-2-1 15,0 0 0-15,-5-6 1 16,-1-3-1-16,0-3-1 16,-3 1 1-16,-7-1 0 15,6 2 1-15,-3-1 1 16,-1-1 0-16,-1 3 1 15,-6 1 2-15,-3 6 12 16,-3 0 4-16,-2 4 3 16,1 2-1-16,-7 1-12 15,-5 2-4-15,6 4-5 16,0 2-2-16,1 1-1 0,4 2 0 16,-7 1-1-16,-2 1-1 15,-5 1 0-15,0 0 1 16,4 0-1-16,-2 1-1 15,10-1 0-15,0 3-8 16,5 0-98-16,0-1-83 16,5-2 114-16</inkml:trace>
  <inkml:trace contextRef="#ctx0" brushRef="#br1" timeOffset="-40018.402">16409 18106 311 0,'4'-9'183'15,"-1"2"-11"-15,1-1-11 16,0 1-11-16,-2 1-2 15,1 0 2-15,1-1 4 0,-2 2-8 16,-1 2-13-16,-1 2-38 16,0 0-26-16,0 0-40 15,0 0-11-15,0 1-13 16,-1 20 1-16,-12 39-1 16,1-29-1-16,4-1-1 15,-2-6 0 1,5-12-1-16,1 1 0 15,-15 30 0-15,5 0 0 0,-7 0 0 16,12-24 0-16,4-6-1 16,0-3 2-16,4-9 2 15,0-4-27-15,-4-8-98 16,3-4-81-16,2-7 113 16</inkml:trace>
  <inkml:trace contextRef="#ctx0" brushRef="#br1" timeOffset="-39315.898">16302 18123 510 0,'-7'2'280'16,"5"2"-50"-16,1 0-44 0,1-4-69 16,0 0-18-16,0 0-20 15,0 0-2-15,0 0 3 16,3 0-10-16,16 5-19 15,25 9-6-15,-24-12-9 16,9-1-4-16,-11 2-8 16,5-1-4-16,-4-6-6 15,-8 2-3-15,7-3-3 16,-6-1 0-16,2-1-1 16,-3-1-2-16,-8-3-2 15,5 1 0-15,-7 5-3 16,4 4-1-16,-2 2-5 15,-4-1 0-15,0 0 1 16,0 0 2-16,-3 11 3 16,0 1 2-16,-17 28-1 0,11-29 1 15,0 3-1-15,-3 2 0 16,4-1 0-16,3 1-1 16,0 1 1-16,2-2 0 15,-5-2-1-15,7 3 1 16,-1-5-1-16,4 0 0 15,9-3 0-15,-9 1 0 16,4-1 2-16,5-3 0 16,1-1 1-16,10-2 0 0,10-6 1 15,-5-1 0-15,6-6 1 16,-3-4 0-16,-5-6 1 16,-1-3 0-16,-6-1 0 15,-3-1 0-15,-8 7 1 16,-2 3-1-16,-6 3 14 15,-5 3 3-15,-7 2-1 16,-3 2 0-16,-3 4-16 16,-2 0-2-16,-2 1-4 15,2 1 1-15,3 2-1 16,2 2-1-16,4 5-1 16,7-5 0-16,-3 3-1 15,3 0-2-15,3-4 4 16,1 5-23-16,3-2-81 15,3 1-63-15,7-1-364 0,2-2 348 16</inkml:trace>
  <inkml:trace contextRef="#ctx0" brushRef="#br1" timeOffset="-38969.788">17020 18062 885 0,'-3'-8'480'15,"-5"3"-118"-15,0 2-176 16,7 0-44-16,1 0-77 16,-4 3-22-16,3 0-25 15,0 0-7-15,-2 9-2 16,-5 14 0-16,-12 26 1 15,13-24-1-15,0-8-2 16,1 3-2-16,-2 2-1 16,0 1-2-16,0-1 2 15,-2-2-2-15,2-1 0 16,0-4 1-16,0-2-1 16,1-2 0-16,-4-4-12 15,-1-2-24-15,4-2-50 0,4-3-39 16,0-1-112-16,-1-3-80 15,3-2 199-15</inkml:trace>
  <inkml:trace contextRef="#ctx0" brushRef="#br1" timeOffset="-38686.115">16827 18143 753 0,'-5'0'368'0,"3"-1"-149"16,1 2-56-16,1-1-67 16,0 0-29-16,0 0-8 15,0 0 3-15,6 4 4 16,10 2-4-16,34 10-10 16,-30-15-8-16,4-1-16 15,-1 0-6-15,-4-4-10 16,5 4-3-16,-6-3-2 15,2-1 20-15,-2-1-103 16,0-1-89-16,2 1 109 16</inkml:trace>
  <inkml:trace contextRef="#ctx0" brushRef="#br1" timeOffset="-37668.009">17407 18184 397 0,'-1'-1'251'0,"0"0"-8"16,0 0-34-16,0-1-47 15,-1 1-14-15,1 0-10 16,0 0-6-16,1 0-12 16,0-2-5-16,0 0-18 15,0 0-10-15,-1 1-25 16,0 1-15-16,0 0-23 15,-4-3-8-15,-13-5-9 16,-27-3-2-16,20 17-3 0,-2 3 1 16,-1 3-1-1,5 1 0-15,3 2 0 0,3-1-1 16,3 4 0-16,2 0-1 16,1 1 0-16,4 3 0 15,5-4-1-15,2-1 0 16,5-1 0-16,2-3 0 15,3-2 1-15,2-3 1 16,-1-2 0-16,2-2 1 0,-1-4 2 16,2-4 1-16,2-3-1 15,-1-5 2-15,2-7-4 16,1-1 0-16,1-4-3 16,-3 0-2-16,-2 3-1 15,-2 2 1-15,-6 7 1 16,-1 5 1-16,-4 5 0 15,2 0-4-15,-5 3-4 16,1 0-1-16,0 0 1 16,0 0 4-16,0 0 3 15,-1 13 1-15,-4 4 0 16,-21 27 0-16,26-27 1 16,-1 0 0-16,7-4 0 0,1 1-1 15,2-3 1 1,10-1 0-16,-2 0 0 0,4-1 1 15,1-4 0-15,-2 0 1 16,1-9 1-16,1-2-1 16,8-9 1-16,1-5-1 15,3-10-1-15,0-5 0 16,-3-1 1-16,-2 0-1 0,-2-8 2 16,-3-3 0-1,-4-4-1-15,-3-2 1 0,-5 15 0 16,-1 8 1-16,-10 9 3 15,-2 7 1-15,-6 5 0 16,-4 3-2-16,0 8-3 16,-2 3-2-16,-5 10 0 15,1 4 0-15,-2 8 1 16,0 3 1-16,1 10-2 16,1 6 1-16,2-7 0 15,1 1-1-15,6-11 2 16,-1-8-2-16,5 5 1 15,2 1-2-15,3-2 0 16,3 2 1-16,2-4 0 16,0-4 19-16,2-3-78 15,-1-3-79-15,7-6 93 0</inkml:trace>
  <inkml:trace contextRef="#ctx0" brushRef="#br1" timeOffset="-37159.702">17993 17933 750 0,'-8'1'351'15,"4"2"-160"-15,5 1-29 16,-2-1-59-16,1-3-14 16,0 0 0-16,0 0 5 15,19 10 1-15,35 11-9 16,-20-19-18-16,2 0-11 0,-2 0-20 15,-3 2-10 1,-5 0-14-16,-4-3-4 0,-2 3-2 16,-6-4 3-16,-5-2-67 15,-4 2-77-15,-7-5 86 16</inkml:trace>
  <inkml:trace contextRef="#ctx0" brushRef="#br1" timeOffset="-36832.309">17938 18171 899 0,'0'0'390'16,"1"0"-175"-16,2 1-52 16,-3-1-24-16,0 0-9 15,11 1-30-15,8 2-16 16,29 9-22-16,-28-7-11 0,4-5-19 16,2 0-5-16,1-1-10 15,-4-3-4-15,-3-2 20 16,1 1-36-16,-4-3-161 15,-1 2 128-15</inkml:trace>
  <inkml:trace contextRef="#ctx0" brushRef="#br1" timeOffset="-32760.449">18660 18107 518 0,'-1'0'275'0,"-1"0"-67"16,1 0-32-16,0 0-51 16,0 0-20-16,0 0-21 15,0 0-7-15,0 0-2 0,0 0 5 16,1 0 0-16,0 0-6 15,0 0-24-15,0 0-14 16,0 0-23-16,0 0-4 16,0 0-1-16,0 0 0 15,0 0 3-15,0 0 2 16,1 0 4-16,10 1 3 16,4 1 0-16,31 26-1 15,-23-27-3-15,0-4-2 16,0 0-3-16,1 1-1 0,-7 2-3 15,-3 0-1-15,-2 0-2 16,-7 1 0-16,0-1-1 16,-5 3 0-16,-1-3-1 15,0 0 0-15,0 0-1 16,1 0-7-16,0 0-90 16,0 0-79-16,0 0 105 15</inkml:trace>
  <inkml:trace contextRef="#ctx0" brushRef="#br1" timeOffset="-31519.072">19338 17951 181 0,'-7'0'159'0,"3"0"53"16,1 0-18-16,1 0-33 16,2 0-16-16,0 0-24 15,-1 0-8-15,0 0-4 16,0 0-2-16,0 0-9 16,0-1-3-16,0-1-16 15,0 1-9-15,-1 0-19 16,1 1-12-16,0 0-20 15,0 0-8-15,0 0-7 16,1 0 0-16,0 0 2 16,0 0 2-16,11 2 1 15,5 0 2-15,30-8-3 16,-25-6 0-16,10 1-3 16,0 2-1-16,2 4-1 15,-5 2 0-15,-10 1-1 16,-4 0 0-16,-10 3 0 15,-2 2-2-15,-3 3 2 0,-3 3 0 16,-5 4 3-16,-3 3 0 16,-7 2 0-16,0 1 0 15,-3-1-2-15,-3 2 0 16,7-3-1-16,-2-3 1 16,9-4-1-16,1-2 0 15,1 1 0-15,6-5-1 16,-3 1-1-16,6-4 0 0,-1-1 1 15,3-2 0-15,-2 0 0 16,0 1 0-16,10-4-1 16,6-4 0-16,28-7 0 15,-25 14 0-15,3 5 0 16,-5 6 0-16,3 3 0 16,-4 4 0-16,-3-1-1 15,-2 1 1-15,-4-4 0 16,-5 2 0-16,-5 2 0 15,-4 1 0-15,-6 5 1 16,-1-3 1-16,-5 2 0 16,-1 1 1-16,-3-4 1 15,-4-2 0-15,5-5 3 16,-4-1 2-16,7-4 3 0,0 1 2 16,-2-5 1-16,3-1 0 15,0-1 0-15,3-2-2 16,2-1-3-16,0-3-2 15,-4-1-3-15,5-4-1 16,0-3-2-16,2-3-10 16,3 1-57-16,-2 0-43 15,4 4-116-15,1 0-81 16,5 8 193-16</inkml:trace>
  <inkml:trace contextRef="#ctx0" brushRef="#br1" timeOffset="-30722.805">19933 17998 770 0,'0'-1'347'0,"1"-1"-148"0,5-1-41 16,-3 0-53-16,0 0-22 16,-2 2-36-16,-1-1-12 15,3 0 0-15,-2 1 4 16,-1 0 8-16,0 0 3 0,0 0-5 15,0 0-6-15,-1 0-13 16,0 1-3-16,-11 1-7 16,-6 3-4-16,-35 9-5 15,33-4-2-15,-2-5-1 16,-6 1-2-16,4-2 1 16,-2-1-2-16,4 3-1 15,7-1 0-15,5 2-1 16,4 2-2-16,6-2-1 15,4 0-1-15,3 2 0 16,7 3 2-16,7 6 2 16,8-1 1-16,-2 2 0 15,2-3 1-15,-8-2 0 16,-5 3 0-16,3-2-1 16,-8 4 1-16,-5 0 0 15,-5 0-1-15,-5 2 2 0,-1 0 0 16,-4-2 0-16,-1 1 1 15,-2-5 0-15,-4-4 0 16,1-4 1-16,-4 0 1 16,-1-5 1-16,-5-2-1 15,0-3 1-15,3-5-1 16,7 0 1-16,6-2-1 16,7-1-2-16,4-3-1 15,8-4-2-15,0-1 0 0,12 0 0 16,-5-1 0-16,5 3 0 15,4 1 0-15,-10 2 0 16,8-8 0-16,-2-3 3 16,-2-2 0-16,3-4 3 15,-4 6-1-15,-1-2 0 16,1 5-1-16,-5 1-2 16,-1 5-1-16,-4 6 20 15,1 3-46-15,-4 6-134 16,1 2-110-16,1 3 141 15</inkml:trace>
  <inkml:trace contextRef="#ctx0" brushRef="#br1" timeOffset="-30206.137">20279 17931 613 0,'4'-6'433'0,"-6"1"59"15,-2 1-190-15,4 1-147 16,0 2-49-16,0 1-64 16,0 0-21-16,-1 0-16 15,-3 13 1-15,-6 8-1 16,-21 30-1-16,15-25-1 15,-2 6-1-15,4-2 0 16,0 3 0-16,7-8-1 16,1-3 0-16,3-1-1 15,2-2 1-15,1 4-1 16,5-1 0-16,2-2 0 16,4-1 0-16,0-5 0 15,0-3 0-15,2-6 2 16,0-3 1-16,2-4 3 15,0-5 0-15,1-4 0 16,2-7 1-16,-2-3-1 16,0-6 1-16,0-3 0 0,-7 3 1 15,-1-13 1-15,-4-3-2 16,-4-4-1-16,-2-4-2 16,-5 14-3-16,4 8 0 15,-8 12-5-15,7 7-4 16,-5 8 1-16,-5 5-14 15,-4 9-93-15,-5 3-77 16,-3 4 112-16</inkml:trace>
  <inkml:trace contextRef="#ctx0" brushRef="#br1" timeOffset="-29419.745">20905 17913 425 0,'0'-4'294'0,"1"2"27"0,0 1-57 16,-1 0-85-16,0 0-37 15,0 1-65-15,0 0-29 16,-1 0-30-16,0 0-4 15,-1 0 3-15,0 10 2 16,-3 11 0-16,-14 32-2 16,15-23-3-16,-5 11-2 15,-4-3-5-15,6-3 0 16,-11-4-2-16,6-12 0 0,4 0-1 16,-12 1 0-16,13-2 0 15,-9-4-1-15,6-2 0 16,10-3-1-16,-5-6 0 15,4 1 2-15,7-8-38 16,0-4-28-16,3-6-99 16,5-5-106-16,-3 0 172 15</inkml:trace>
  <inkml:trace contextRef="#ctx0" brushRef="#br1" timeOffset="-29021.767">21135 17935 623 0,'-8'5'334'16,"-2"2"-68"-16,-1 2-63 15,0 1-60-15,2 1-21 16,-1-1-27-16,1 0-11 16,-2-4-22-16,-7 3-9 15,-5-1-19-15,-2 1-8 16,-6 3-13-16,5-7-4 15,-4 4-4-15,5 0-1 16,6-3-2-16,-1 9 0 0,12-3-2 16,1-4 0-16,3 1-1 15,1-7-2-15,-4 6-3 16,3-2 1-16,5 3 0 16,5 2 2-16,11-3 2 15,-4 4 0-15,5 3 1 16,1-3 0-16,-2 7 2 15,7-4 0-15,-2-1 0 16,-4 3-1-16,1-8 0 16,-7 0 1-16,-4-3-9 15,-3-4-25-15,0 0-91 16,-3-1-60-16,-2-2 105 16</inkml:trace>
  <inkml:trace contextRef="#ctx0" brushRef="#br1" timeOffset="-28541.203">21412 17907 1082 0,'1'-9'472'0,"-1"5"-243"16,2 3-68-16,-1 1-83 16,-1 0-31-16,-1 0-34 15,0 2-8-15,-7 24 5 16,-8 31 3-16,6-20 3 16,-1 5 0-16,8-1-4 15,-3-2-2-15,8-9-3 16,3-3-2-16,-2 0-1 15,1 3 0-15,2-4-1 16,-4-1 1-16,1-7 0 16,-3-2 0-16,-1-4 1 15,-2-1 2-15,-6-2 5 16,-1-3 1-16,-9-5 1 16,0-2-1-16,4-4-4 0,0-5-2 15,3-1-3-15,-3-1-1 16,-3 0-1-16,-1 2-2 15,1 2-1-15,5 1-7 16,-1-1-56-16,2 2-43 16,1-1-127-16,1 0-120 15,6 2 227-15</inkml:trace>
  <inkml:trace contextRef="#ctx0" brushRef="#br1" timeOffset="-28107.024">21345 17822 570 0,'-4'0'389'0,"-2"-1"-14"16,4 0-149-16,1 1-39 16,0 0-81-16,1 0-26 15,0 0-44-15,-2 0-13 16,2 0-8-16,0 0 3 15,0 0 17-15,16 9 3 16,32 15 5-16,-24-17-1 16,2-2-14-16,5 0-5 0,-3-2-9 15,3 0-3-15,-4-1-3 16,0 1-1-16,-4-2-1 16,-2-2 0-16,-7 1-2 15,-3-2-45-15,-4 2 31 16</inkml:trace>
  <inkml:trace contextRef="#ctx0" brushRef="#br1" timeOffset="-20004.965">24096 17881 434 0,'0'0'249'0,"0"0"-35"16,0 0-25-16,0 0-53 16,0 0-17-16,0 0-21 15,0 0-12-15,0-2-10 16,0 1-5-16,0 0-11 16,0 0-7-16,0 1-9 15,0 0-2-15,0-1-7 16,0 1-2-16,0-1-12 15,0 0-7-15,0 0-9 16,0 0-3-16,0 0-2 16,7-1 0-16,12-2 0 15,28-7 1-15,-23 2 0 16,0 3 0-16,9 0-1 16,1 2 1-16,11 3-1 15,-1 1 0-15,-3 1 0 0,-5 3 0 16,-10 4-2-16,-6 1-1 15,-10 2-2-15,-2 4 1 16,-8 0 2-16,-6 3 3 16,-7 4 4-16,-3-1 2 0,-13 2-1 15,0-2-1-15,-6 0-1 16,-5-1 0-16,9-8 0 16,-5-1 0-16,10-9 1 15,6 0-1-15,4-3 2 16,12-1 1-16,-2 0 0 15,6-8 0-15,1 2-5 16,-1 0-2-16,8-3-3 16,0 4-1-16,4 4 1 15,-1 0 0-15,4 7 0 16,-3-1 1-16,10 7 0 16,2 4 1-16,-1 5-1 15,-1 4 0-15,-7 0-1 16,-2-1 1-16,-6-6 1 15,-2 4 1-15,-5-3 0 16,-6 3 0-16,-5 6 1 16,-4 1 1-16,-6 0 2 0,-2-2 1 15,-8-7 1-15,4-2 1 16,-3-4 4-16,2-2 4 16,0-1 9-16,-2-7 3 15,-3-3 1-15,-2-3-3 16,2-5-6-16,1 0-5 15,8-3-5-15,3-1-3 16,6-2-4-16,3-1-1 16,2-1-2-16,1 0-3 0,3 0-6 15,-1-1-17-15,4 3-58 16,0 3-37-16,4 0-95 16,4 3-78-16,5 1 192 15</inkml:trace>
  <inkml:trace contextRef="#ctx0" brushRef="#br1" timeOffset="-19160.216">24991 17847 358 0,'5'-2'247'0,"-3"2"-1"0,-2 0-38 16,-1 0-6-16,0 0-20 15,0 0-15-15,-1 0-42 16,1 0-19-16,0 0-25 16,-4 0-8-16,-12 3-16 15,-31 5-7-15,21-2-12 16,-4-1-7-16,-6 0-14 16,0 2-6-16,8-1-5 15,-3 3-3-15,15-1-1 16,2 0-1-16,-6 1-1 15,7-3-2-15,6 1-4 16,1 2-2-16,10 0-3 16,4 1 0-16,3 7 1 15,6-3 4-15,6 0 4 16,6 1 1-16,-1 0 1 16,4 1 2-16,-3 5-1 0,-4 4 1 15,-3-4 0-15,-7 1-1 16,-6-4 2-16,-5-4-2 15,-6 3 2-15,-4 1 1 16,-8 3-1-16,-1-2 2 16,-8-4-1-16,2-2 1 15,1-7 0-15,-3-2 0 0,3-2 0 16,-3-2-1-16,1-2-1 16,1-1 0-16,6-2 1 15,0-2 1-15,0 0 0 16,2-3 1-16,0-2-1 15,1 1-1-15,5-1 0 16,4 0 0-16,1 0-1 16,3 0-1-16,9-3-2 15,1 1 0-15,8-8 0 16,3-3 0-16,3-7 0 16,1-4 1-16,3 2 2 15,5 1 0-15,-1 3 2 16,5 2-1-16,-6 4-1 15,-2 1 0-15,-7 8-2 16,-6 2 0-16,-4 10 16 0,-2 1-36 16,-2 2-121-16,-1 3-401 15,0 3 353-15</inkml:trace>
  <inkml:trace contextRef="#ctx0" brushRef="#br1" timeOffset="-18176.369">25306 17900 457 0,'0'-1'306'16,"-2"0"-13"-16,2 0-94 16,-1 1-30-16,0 0-54 15,0 0-20-15,0 0-29 16,0 0-12-16,0 0-16 0,0 0-8 16,-12 7-13-16,-5 12-1 15,-27 35-1-15,23-25 0 16,-6 13-2-16,8-4-3 15,0-1-2-15,2-4-1 16,17-11-3-16,-11 2 1 16,11-1-2-16,-3-1 1 15,6 0 1-15,9-4 1 0,-2-3 3 16,10-4 4-16,-5-3 7 16,-1-3 7-16,11-5 8 15,-2-4 3-15,9-10-3 16,3-6-4-16,2-9-10 15,0-3-4-15,-4 0-3 16,-7 3 0-16,-10-6 4 16,-3 0 1-16,-11-6 5 15,-3-4 3-15,-10 9-1 16,-5 1-2-16,-10 7-9 16,-1 3-7-16,-4 3-6 15,3 3-2-15,1 4-1 16,3 2 0-16,8 4-2 15,-1 3-1-15,5 1 0 16,3 5-33-16,1 4-124 0,6 3-87 16,5 10 139-16</inkml:trace>
  <inkml:trace contextRef="#ctx0" brushRef="#br1" timeOffset="-17259.096">25907 17754 608 0,'0'-7'315'16,"0"6"-111"-16,0 1-62 15,0 0-70-15,0 0-21 16,-1 14 9-16,-2 10 6 0,-3 33-4 16,-3-20-2-16,-4 8-17 15,0 2-9-15,-5 11-15 16,0-4-5-16,-3-8-4 15,2-5-3-15,4-13-2 16,3-1 0-16,3-5 0 16,-1-2-2-16,4-11 2 15,-1-4 4-15,6-6-9 16,5-2-36-16,-2-7-111 16,3-5-134-16,5-4 169 15</inkml:trace>
  <inkml:trace contextRef="#ctx0" brushRef="#br1" timeOffset="-16776.513">26263 17847 650 0,'-8'1'424'0,"-3"0"19"15,0 2-247-15,-6 1-37 16,-4 0-46-16,-3 0-17 0,-3 2-40 16,1-2-17-16,-10 5-23 15,-1-1-5-15,-9 3-5 16,1-1-1-16,6-2-1 16,6-4-1-16,7 1-1 15,3-1-1-15,8 3-1 16,2-3 0-16,5 2-5 15,6-2-4-15,2 0 0 16,4 5-1-16,4 1 3 16,0 4 2-16,6 5 3 15,0 0 1-15,3 7 1 16,-2 3 2-16,-1-1 0 16,-1-4 1-16,-1-2-1 15,3-5 0-15,-3 3-1 16,0 2 0-16,0-2 0 15,0 0-1-15,1-6 1 16,-1 0-1-16,2-8 1 0,-1 0 20 16,2-6-68-16,1-3-46 15,4-6-188-15,6-5 160 16</inkml:trace>
  <inkml:trace contextRef="#ctx0" brushRef="#br1" timeOffset="-16276.361">26639 17818 680 0,'5'-20'379'0,"-3"11"-36"16,3-2-87-16,-2 6-75 16,-1 4-34-16,-1 2-74 15,-2-1-25-15,0 0-28 16,-3 8 0-16,-7 17 8 0,-9 30 4 16,8-18 0-16,-2 2-3 15,11 6-10-15,-2 1-3 16,0 0-6-16,4-4-1 15,-3-8-3-15,-4-2-2 16,5-5 1-16,-3 1 0 16,-5 1 1-16,-2-4 1 15,-5-3 2-15,-3-2 0 16,-9 1 3-16,4-3 1 0,-4 0 1 16,1-6-1-16,-1-8-1 15,-3-2-1-15,2-6-2 16,3-8 1-16,1-7-2 15,0-5-1-15,11-9-6 16,1-2-5-16,13-5-41 16,4 3-26-16,0 5-68 15,2-5-45-15,3 6-139 16,0 0 202-16</inkml:trace>
  <inkml:trace contextRef="#ctx0" brushRef="#br1" timeOffset="-15824.917">26352 17690 853 0,'-1'2'410'15,"-1"3"-121"-15,7 3-166 16,2 4-7-16,6 3-2 16,7 2-3-16,6 1-15 15,5 0-7-15,12-5-16 16,2-1-8-16,-5-4-12 16,1-4-13-16,-10-2-16 15,0-2-4-15,2-4-7 16,-6-1-2-16,-3-1-4 15,-3 0 2-15,-8 1-87 0,3 4-72 16,-3 7 93-16</inkml:trace>
  <inkml:trace contextRef="#ctx0" brushRef="#br1" timeOffset="-14405.805">27570 17649 402 0,'3'-12'272'0,"2"0"14"16,-4 1-96-16,8 4-10 15,-12 0-25-15,6 2-20 16,-2 3-31-16,1-2-9 16,-2 3-15-16,0 0-5 15,0 0-13-15,-1 0-11 16,0 0-22-16,0 0-8 16,-9 0-10-16,-10 1-1 0,-32-2-1 15,22 1 0 1,-8-1-1-16,-6-1 0 0,-3-1-2 15,-5 0 1-15,-4-1 0 16,4 4 0-16,-9 3-2 16,-4 0 0-16,-11 5-1 15,-9-4 0-15,-3 0-1 16,3 0-1-16,0 1 0 16,-4-1 1-16,-6-1-2 15,-4-1 1-15,-2-1 0 16,3 3 0-16,-4-1 0 15,-2-1 0-15,-5 1 0 16,3 1 0-16,1-2 0 16,-1 4 1-16,0 1-1 15,-3-3 0-15,12 3-1 0,-4 2 0 16,1-1 1-16,1 5 0 16,2-1-1-16,5-1 0 15,-1 3 0-15,-2 2-1 16,-8 3 0-16,11 4 0 15,0 1-1-15,-2 0 1 16,5 3 0-16,-8 2 0 16,10 4 0-16,15 2 0 0,5 2 0 15,4 4 0-15,4 3 0 16,-2 2-1-16,14-4-1 16,10-3 0-16,15-7-1 15,3-1-1-15,13 5 0 16,5 0 0-16,8 3-1 15,7 1 2-15,9 3-1 16,5 1 2-16,15 1 0 16,7 0 0-16,9-11 2 15,6 3 0-15,2-6 0 16,4-12 1-16,14 3 1 16,4-9 0-16,8 3 0 15,7 4 0-15,-3-7 0 16,9 4 1-16,4-14 0 15,3 3 1-15,8-4 0 16,6-5-1-16,3 0 2 0,5-6-1 16,7-1 11-16,-8 1 4 15,9 1 5-15,-4 3 1 16,-3 0-10-16,6 6-5 16,-3-6-5-16,5 0-1 15,-2 1-1-15,-2-8 1 16,1 6-2-16,-5-4 1 0,-5-3 0 15,-10 2 0-15,0-12 0 16,-2 0 1-16,-15-9 1 16,4-4-1-16,-18-1 1 15,-4-4 0-15,-3 5 0 16,-11 1 0-16,-14 3 0 16,-11 4 2-16,-20 1 3 15,-1-4 9-15,-16 4 14 16,-3 0 3-16,-17-7 1 15,-6-2-8-15,-14-6-14 16,-5-7-5-16,-7 0-5 16,-5 1-2-16,-19 2-2 15,-2 0 0-15,-21 4 0 16,0-1-1-16,10-1 1 16,-11-4 0-16,-5 0 2 15,-6 2 0-15,-14 4 0 0,18 9 0 16,-10 7-1-16,1 5-2 15,-5 7 0-15,-5 1-1 16,17 5-1-16,-5 2-1 16,9 7-6-16,-3 2-23 15,3 6-84-15,13 1-66 16,23 3 105-16</inkml:trace>
</inkml:ink>
</file>

<file path=ppt/ink/ink5.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9-07T22:10:13.433"/>
    </inkml:context>
    <inkml:brush xml:id="br0">
      <inkml:brushProperty name="width" value="0.05292" units="cm"/>
      <inkml:brushProperty name="height" value="0.05292" units="cm"/>
      <inkml:brushProperty name="color" value="#0070C0"/>
    </inkml:brush>
  </inkml:definitions>
  <inkml:trace contextRef="#ctx0" brushRef="#br0">1932 4797 246 0,'-1'-8'169'0,"3"-2"20"15,3 1-14-15,3 0-30 16,-2-1-13-16,0 0-26 16,2 1-12-16,-2-2-9 0,1 1-3 15,-4-3 4-15,0 1 6 16,1 2 12-16,-2 2-2 15,1 6 2-15,-2 2 0 16,-5-2-9-16,4 2-5 16,0-1-23-16,-1-1-13 15,0 1-19-15,0 0-6 16,-1 0-8-16,-4-2-4 16,-8-1-5-16,-32-9-2 0,14 13-3 15,-2-1-1-15,-12 5-2 16,-6 0 1-16,3 9-1 15,0 5-1-15,-6-1-1 16,3 7-2-16,-8 7 0 16,-6 5-2-16,-6 20-3 15,-1 6 1-15,0 8 0 16,5 7 0-16,11 2 2 16,7-2 1-16,12-2 0 15,8-5 1-15,14-6-1 16,2 1 0-16,16 1 0 15,10-2 1-15,14 2 0 16,11 0 2-16,19-7 0 16,4-4 2-16,18-14 2 15,9-6 1-15,5-16 2 0,5-6 1 16,-3-13-2-16,3-8 1 16,9-22 1-16,2-9-1 15,2-12 2-15,-5-8-1 16,-7-3 2-16,-3-3 2 15,-14-3 2-15,-3 4 0 16,-13 5-2-16,-10 2-3 16,-8 7 17-16,-10 2 15 15,-16-2 28-15,-8-2 15 0,-18-5 1 16,-13-4-7-16,-27-8-21 16,-10 0-15-16,-9-2-22 15,-2 5-9-15,-9 11-8 16,0 6-4-16,-8 20-2 15,1 7-1-15,9 20-5 16,-5 6-2-16,-11 23-1 16,-5 17-2-16,-11 23 4 15,7 6 1-15,-1 16 3 16,1-1 1-16,12 1 2 16,0 0 1-16,17-18 0 15,8-12 4-15,19-23-32 16,8-11-7-16,38-21 20 15</inkml:trace>
</inkml:ink>
</file>

<file path=ppt/ink/ink6.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9-01T00:33:35.927"/>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definitions>
  <inkml:trace contextRef="#ctx0" brushRef="#br0">26429 10859 191 0,'34'-31'148'0,"-25"27"36"15,-2-3-33-15,2 1-24 16,-2-2-5-16,-2 1-10 15,5 1-8-15,-1-2-16 16,0-1-8-16,-2-1-14 16,0-2-4-16,-6 1-5 15,1 1 2-15,-3-2-1 16,-2 2-3-16,-5-1-9 16,-4 0-2-16,-5 0-7 15,-5 3 2-15,-7 0-2 16,-1-1-4-16,-11 4-8 15,-5-3-3-15,-10 0-8 16,-1 3-2-16,5 4-4 16,-5 1 0-16,-5 5-2 15,-2 2-2-15,-15 6 0 16,1 3-2-16,5 7-1 0,4 5 0 16,10-2 0-16,4 1 2 15,7 1 0-15,-2-1 1 16,9 8 1-16,6 4 0 0,7 12 1 15,9 3 0 1,9 8 2-16,9 5 0 0,12-8 1 16,4 0 0-16,14-10 5 15,6-3 2-15,14-4 11 16,10-2 10-16,14-8 5 16,8-4 0-16,10-11-11 15,6-9-8-15,7-9-6 16,3-10 1-16,5-14 2 15,-1-4-1-15,0-8-3 16,-7-3-3-16,-16-3-2 16,-11-6 1-16,-20-5 2 15,-10-6 1-15,-20-14 4 16,-12 0 3-16,-19-6 1 16,-11 4 1-16,-20 10-8 15,-6 4-4-15,-9 6-8 16,0 7-2-16,-9 10-2 15,-7 6-2-15,-13 14 0 0,-11 4 0 16,-1 11 0-16,2 4-1 16,-3 9 2-16,5 4 1 15,3 5 0-15,0 3 0 16,15-2 0-16,15 2-1 16,10-3-9-16,7-2-39 15,19 7 48-15,-8 2-13 16</inkml:trace>
  <inkml:trace contextRef="#ctx0" brushRef="#br0" timeOffset="5392.7">1646 11191 524 0,'0'-1'275'0,"0"0"-68"16,0 0-37-16,0 0-44 15,-1 0-21-15,0-1-32 16,1 1-9-16,-1 0-14 16,1 0-2-16,-2 0-3 15,1 0-3-15,0 0-5 16,0 0-3-16,0 0-5 16,0 1-3-16,0 0-4 15,0 0-3-15,-2 6-4 16,-1 4-3-16,1 4-4 15,-6 25-3-15,7-25-1 16,1 0-1-16,0-3-1 0,0 3 0 16,1-4 0-16,0 0 1 15,-1-2 0-15,1-4 0 16,0-3 2-16,0 0 4 16,0-2 2-16,0 0 0 15,0 0-1-15,0 0-3 16,4-15-3-16,9-34 0 0,-4 29-2 15,0-2 0-15,-4-1-1 16,2 2-1-16,-5 1-2 16,-2 1-1-16,0 10-1 15,-3-2-3-15,-5 8-1 16,-2 4 0-16,-6 4 1 16,-1 9 3-16,-4 5 2 15,1 6 1-15,-3-2 0 16,2 3 0-16,-2 4-1 15,2-2 1-15,0 4 1 16,0-1 0-16,4 0-1 16,0-1 0-16,7 0 1 15,4-4-1-15,3-1 1 16,3-3-1-16,6-5 1 16,-3 6-1-16,7-8 1 0,1 3-1 15,0-4 1-15,6-8 0 16,0 2 1-16,0-7 1 15,6-5 0-15,1 1 0 16,5-5 0-16,1 2 0 16,-5-2 1-16,-1-2-1 15,-6 1 0-15,-2 1 0 16,-5 2-1-16,-3 2 0 0,-1-1-1 16,0-1 5-16,0 2-61 15,-1-1-43-15,-13 3-164 16,7 2 154-16</inkml:trace>
  <inkml:trace contextRef="#ctx0" brushRef="#br0" timeOffset="5826.575">1933 11148 850 0,'-4'-7'429'16,"-1"5"-139"-16,5 4-67 15,-2 3-93-15,1-5-44 16,0 0-36-16,0 2-7 0,-7 15-5 16,-12 32-3-16,14-28-10 15,-3 1-2-15,0 2-6 16,-2-1-4-16,1 2-6 16,-5 0-1-16,1 3-2 15,1-1-1-15,-4 0 0 16,5 0 0-16,2-5-1 15,0-6 1-15,5-2-1 16,1-7 1-16,2-5-35 16,5-2-36-16,2-9-112 15,5-2-88-15,6-10 165 16</inkml:trace>
  <inkml:trace contextRef="#ctx0" brushRef="#br0" timeOffset="6143.684">2182 11083 781 0,'0'2'403'16,"-4"6"-112"-16,7 2-74 16,-9 9-74-16,-1 0-29 15,-2 2-31-15,1 0-13 0,0 2-22 16,-1 5-7-16,3-2-16 15,-4-3-5-15,0 3-4 16,-1 0-6-16,0-1-1 16,-1 3-2-16,1 1-1 15,-2-4 0-15,4 0-3 16,-1-3 1-16,3-6-2 16,4-3-1-16,-3-7-7 15,5-2-29-15,-6-8-117 16,6-2-105-16,7-10 153 15</inkml:trace>
  <inkml:trace contextRef="#ctx0" brushRef="#br0" timeOffset="6444.945">1883 11340 683 0,'-14'0'349'16,"8"1"-99"-16,0 0-43 15,4 0-56-15,1 0-36 16,1-1-44-16,0 0-11 16,0 0-11-16,0 0 3 0,13 3 6 15,5-1-1-15,31 2-6 16,-29-5-6-16,-1-4-15 15,2 0-7-15,2 1-10 16,1-1-3-16,0 1 5 16,-2-1-15-16,-4-1-145 15,-3 1 111-15</inkml:trace>
  <inkml:trace contextRef="#ctx0" brushRef="#br0" timeOffset="7124.681">2178 11426 676 0,'-1'41'435'0,"-3"-38"-16"15,1 1-195-15,2-3-34 16,1-1-75-16,0 0-26 0,0 0-32 16,0-1-12-16,0-1-14 15,20-1-5-15,40-4-7 16,-35 5-4-16,-4 4-5 16,-2 2-3-16,-5 2-1 15,-5 1-2-15,-5 4 3 16,-4 0 1-16,-3 4 5 15,-3 1 1-15,-10-4 0 16,1 3 0-16,-8-5-4 16,2-1-2-16,2 2-3 15,1-6-1-15,1 3-2 16,3-3 2-16,9-5-2 16,-4 0-1-16,7-3-1 15,0-4-2-15,0 3-1 16,7-3 2-16,3 2 0 15,2 3-1-15,5 2 0 16,-1 0-2-16,0 4 1 16,1 5 1-16,0 0 5 0,-1 3 1 15,-4 2 0-15,-3-1 0 16,-1 2-4-16,-6 3 1 16,-1 3-3-16,-5-2 2 15,-7 3 0-15,0-2-2 0,-7-4 4 16,-9 0-1-16,2-3 2 15,-2 1 2-15,-4-6 0 16,4-1 1-16,-7-4 0 16,2-3 0-16,7-7 0 15,3-2-1-15,6-4-4 16,4-3-1-16,4-1-6 16,5 0-34-16,5-1-126 15,9 7-100-15,6 0 152 16</inkml:trace>
  <inkml:trace contextRef="#ctx0" brushRef="#br0" timeOffset="7858.038">2707 11182 555 0,'1'0'385'16,"-1"0"16"-16,1 2-174 15,-1-2-37-15,0 0-51 16,0 0-11-16,-1 0-27 16,0 11-11-16,-2 7-23 15,-6 27-12-15,-8-27-15 16,11 0-4-16,2 0-6 16,-6-2-4-16,16-5-9 15,-11-3-3-15,5-5-2 16,4-1 3-16,-8-6 0 15,8-2-1-15,-1-7-4 16,0-4-4-16,9-2-3 16,-6-3-14-16,1-3-43 15,0-4-25-15,0 1-23 16,0 5 12-16,-5 3 42 0,1 9 24 16,-4 7 19-16,-3-3 0 15,-3 11 1-15,-4-3 0 16,-4 6 5-16,1 5 5 15,-2 6 6-15,1 0 2 16,0 0 2-16,-2 1-1 0,0-5-3 16,-1 1-2-16,3 5-4 15,1 0-2-15,4 0-1 16,2 1 0-16,6-3 1 16,-1 0 0-16,3 1 1 15,5 1 0-15,5 0 0 16,4-1 2-16,5-4 1 15,0-3-1-15,3-2 2 16,0-1 0-16,1-3-2 16,-1-2 1-16,-1-5-1 15,1-2 0-15,-4-6 0 16,1-1 3-16,-4-2-40 16,-1-3-69-16,-2-4 68 15</inkml:trace>
  <inkml:trace contextRef="#ctx0" brushRef="#br0" timeOffset="8228.6">2997 11180 914 0,'-3'1'494'16,"2"6"-124"-16,-3-1-136 15,-8-2-37-15,8 5-64 16,-4 1-25-16,-7 1-40 16,13 6-15-16,-9-2-19 15,5 4-4-15,3 1-6 16,-3 2-2-16,2-2-2 15,-4 2-4-15,2-4-7 16,3 1-2-16,-7-3-3 16,7-6 1-16,0-2-1 15,1-5 0-15,7-3-24 16,-5-5-29-16,0 4-83 16,0-4-64-16,11-23 119 0</inkml:trace>
  <inkml:trace contextRef="#ctx0" brushRef="#br0" timeOffset="8524.149">3246 11065 774 0,'10'-2'462'0,"-2"3"-63"0,-1 0-172 16,1 7-35-16,-4 5-62 15,-4 0-12-15,-3 8-25 16,-3 2-8-16,-7 1-18 15,0 1-11-15,-1 3-19 16,-4-1-8-16,3-1-13 16,-13 2-5-16,12-2-4 15,1-2-2-15,4 0 0 16,11-1 0-16,-8-5-2 16,2-4 0-16,1-3 2 15,1-5-16-15,4-2-71 16,0-4-63-16,3-5-202 15,-3 4 214-15</inkml:trace>
  <inkml:trace contextRef="#ctx0" brushRef="#br0" timeOffset="8806.593">2928 11278 697 0,'-3'0'420'0,"-6"0"-50"0,9 0-167 15,5 2-32-15,-1 0-44 16,-4-2-12-16,2 0-21 16,17 2-17-16,34 4-24 15,-23-5-7-15,3 0-11 16,0 3-4-16,-18-4-10 15,10-1-7-15,-5-1-4 16,-5-4-1-16,9 3-5 16,-9 1-74-16,-5-4 53 15</inkml:trace>
  <inkml:trace contextRef="#ctx0" brushRef="#br0" timeOffset="9359.662">3248 11387 957 0,'10'29'499'0,"-12"-26"-161"16,-1-2-135-16,4 0-35 0,-1-1-61 15,0 0-17-15,7-1-18 16,12 0-11-16,32-4-25 16,-30 4-11-16,-7 1-12 15,5 4-2-15,-7 2-3 16,-7 3-1-16,0 4 3 16,-7 4 3-16,-1 2 5 15,0 3 2-15,-13-1-2 16,-1 0-2-16,-9-6-7 15,-1 3-1-15,-2-1-4 16,-2 1-1-16,4-5-1 16,2 1 0-16,-1-1 0 15,10 0-1-15,6 0-1 16,-1-4 1-16,11-1-1 16,-4-3 0-16,3 3 0 0,1-4 0 15,0 0 0-15,9-1 0 16,5-2 3-16,6-1 0 15,15-1 1-15,0-2 0 16,4-5 0-16,-2-2-1 16,-3 4 0-16,-5-1-1 15,-8 2 0-15,-1-1-1 16,-4 3 23-16,-2 2-15 16,-9 1-95-16,3 5 354 15,2 6-238-15</inkml:trace>
  <inkml:trace contextRef="#ctx0" brushRef="#br0" timeOffset="10424.979">3844 11225 508 0,'26'-4'303'16,"-27"4"1"-16,-2 0-34 0,0 0-70 15,2 0-28-15,0 0-68 16,0 0-23-16,0 0-18 16,0 0-5-16,-6 3-13 15,-14-1-8-15,-27 36-13 16,22-22-5-16,3 2-8 16,1 1-3-16,5 1-4 15,-16 1 0-15,22-1-1 16,0 2 0-16,-8 0-1 15,33 0 0-15,-9-3 0 16,3-1 0-16,19-2 1 16,-12-2 0-16,6-3 2 15,4-2 2-15,7-5 4 16,0-2 0-16,-1-7 0 16,1-7 1-16,1-10-3 15,5-6 0-15,0-5-2 0,0 0 0 16,-12 0 0-16,-7 0-1 15,-9 3 3-15,-7 2-2 16,-8-4 0-16,-6 2-2 16,-10 4-3-16,-2 3 1 15,-2 8-3-15,-2 5 0 0,8 7-3 16,-2-1 0 0,4 7 0-16,9 2 0 15,-4 1 0-15,4 3-1 0,5 3-1 16,-4-1 4-16,6 6-47 15,1-2-40-15,3-2-133 16,3 0-213-16,11 1 284 16</inkml:trace>
  <inkml:trace contextRef="#ctx0" brushRef="#br0" timeOffset="10856.654">4593 11144 803 0,'-5'3'452'16,"-7"1"-23"-16,2 1-160 15,-10 3-72-15,-3 0-36 16,-4 3-72-16,3 3-17 15,0 1-31-15,0-1-13 16,3 1-13-16,-2 1-5 0,2 2-7 16,2 4 0-16,-6-1-1 15,6 2-2-15,0-2 1 16,7 1 0-16,11 2-2 16,-1 0 0-1,6 1-1-15,6-3-1 0,1-4 1 16,9-1 0-16,3-7 0 15,0 1-1-15,9-3 3 16,-2-4 0-16,6-2 2 16,-1-5 1-16,-1-8-5 15,-2-3-18-15,-9-7-65 16,-1 3-52-16,-6-1-229 16,-4-1 233-16</inkml:trace>
  <inkml:trace contextRef="#ctx0" brushRef="#br0" timeOffset="11268.706">4881 11103 859 0,'-9'-2'459'16,"6"3"-116"-16,-3 8-139 15,4 4-29-15,-1 10-44 16,-7 0-19-16,4 8-30 15,-6-3-18-15,1 1-20 16,0 3-5-16,-3-7-14 16,3 2-5-16,2-4-8 15,2 0-2-15,-4-5-4 16,-1-2-1-16,3-3-2 16,-1-5 1-16,6-4-26 15,0-2-26-15,2-3-72 16,2 0-50-16,0 0-165 0,1-3 210 15</inkml:trace>
  <inkml:trace contextRef="#ctx0" brushRef="#br0" timeOffset="11590.268">5175 11036 1043 0,'0'3'488'16,"-1"3"-197"-16,-7 4-115 16,1 6-22-16,-3 1-33 15,-1 3-20-15,-3 3-34 16,1-1-9-16,-3 3-9 16,1 0-3-16,0 4-5 15,-1 1-8-15,2-1-14 16,-2-2-6-16,1-3-7 15,4-1-1-15,4-1-3 16,-2-3 0-16,6-3-10 16,-2-3-22-16,4-6-65 15,1-5-35-15,-1-5-111 16,0 2-78-16,0 0 209 0</inkml:trace>
  <inkml:trace contextRef="#ctx0" brushRef="#br0" timeOffset="11855.925">4849 11240 782 0,'-8'0'415'0,"4"1"-104"15,4 1-70-15,4-1-64 16,-4-1-30-16,0 0-38 15,0 0-10-15,14 1-27 16,15 1-15-16,30 3-15 16,-22-4-7-16,-8-1-12 15,-6-1-7-15,-11 0 84 16,-3-2-14-16</inkml:trace>
  <inkml:trace contextRef="#ctx0" brushRef="#br0" timeOffset="13026.022">5183 11381 642 0,'33'-5'437'15,"-29"3"8"-15,-1 1-201 16,1-1-39-16,-4 1-84 15,0 1-35-15,-1 0-45 16,-1 0-16-16,1 0-18 16,0 0-2-16,-2 7-1 15,-5 6 0-15,-28 28 0 0,27-29 0 16,1-1-1-16,-1-1 0 16,0-3 0-16,3-1 1 15,1-4 2-15,3-3 1 16,4-6-3-16,4-2 0 15,7-7-4-15,4-2-3 16,9-3 1-16,2 1 0 16,0 5 0-16,2 3 0 0,-7 6 1 15,-5 4-1-15,-3 5-2 16,-5 5 0-16,-3 8-1 16,4 4 0-16,-11 4 4 15,-1 7 1-15,-9-3 1 16,-8 2 1-16,-5 2 1 15,2-2 1-15,-7 0 1 16,-4-3 1-16,-1-7-1 16,-8-4 0-16,9-6-1 15,3-3 0-15,6-3 2 16,0-4-1-16,4-4 0 16,4-2 0-16,5-6-5 15,6 1 0-15,4-1-3 16,5 0-2-16,4 1 1 15,0 0 1-15,2 6-1 16,1 4 2-16,-3 4-1 16,4 6 0-16,-12 4 1 0,13-1 0 15,6-1 2-15,0 1 0 16,15-1-1-16,-11-2 1 16,2-1 0-16,-2-2 0 15,-1-8 2-15,2-4 13 16,0-4-88-16,3-5-81 0,8-5 101 15</inkml:trace>
  <inkml:trace contextRef="#ctx0" brushRef="#br0" timeOffset="13758.354">5970 11076 705 0,'-3'0'446'0,"2"-1"11"16,1 1-274-16,-1 0-33 16,1 0-54-16,-1 0-20 15,1 5-14-15,-1 13-9 16,-2 27-21-16,1-20-6 0,-2-1 0 16,1-2 0-16,-2-1-1 15,1-6-1-15,0-2-8 16,0-3-3-1,3-5-1-15,1-3 6 0,0-6 4 16,0 3-1-16,0 0-3 16,0-1-8-16,7-18-6 15,11-31-1-15,-11 20-3 16,-3 0-1-16,1 2-6 16,-4 5-1-16,-1 9-4 15,-1 9-3-15,-7 7 3 16,-5 5-1-16,-4 9 5 15,-5 1 4-15,-4 5 2 16,4 4 2-16,-1 1 0 16,3-1 0-16,4 0 2 15,-3-3-2-15,0 0 0 0,-1-2 1 16,5-2-1-16,2 2 0 16,6-2 0-16,2 1 0 15,5 0 0-15,-3-1 0 16,9 1 0-16,3 0 0 15,3-3 1-15,4-2-1 16,-2-2 3-16,13-2 0 16,0-8 2-16,5-2 0 15,6-4 0-15,-10-5-1 0,1 0 0 16,-4-2 7-16,-5 0-45 16,-3 1-42-16,-3-1-87 15,-4-3-75-15,-4 0 147 16</inkml:trace>
  <inkml:trace contextRef="#ctx0" brushRef="#br0" timeOffset="14123.304">6325 11010 1099 0,'-4'-7'548'0,"1"3"-215"16,5 8-156-16,-6 4-45 16,1 14-81-16,-3 7-17 15,-9 6-2-15,2 4 6 16,-2 0 2-16,-8-2 0 0,4-5-6 15,-1-3-6-15,-3-3-12 16,5 1-4-16,0-6-6 16,3-5 0-16,4-4-1 15,3-3-1-15,3-4 0 16,3-1-13-16,1-7-40 16,1-2-32-16,0 4-90 15,0 0-44-15,10-22 133 16</inkml:trace>
  <inkml:trace contextRef="#ctx0" brushRef="#br0" timeOffset="14439.614">6582 10969 875 0,'3'0'469'0,"-1"0"-115"16,-2 4-146-16,0-4-33 15,0 0-43-15,-1 11-16 16,-5 14-30-16,-12 32-11 16,3-28-15-16,0 1-5 15,0 5-10-15,-3-4-4 16,2 3-16-16,-1-2-5 0,-1-5-13 16,2 1-3-16,2-3-4 15,-2-1 0 1,6-6 3-16,-1 0 0 0,4-6-3 15,4-3-11-15,-1-5-59 16,-2-3-31-16,3-5-126 16,2-6-75-16,4-4 194 15</inkml:trace>
  <inkml:trace contextRef="#ctx0" brushRef="#br0" timeOffset="14706.894">6288 11164 575 0,'-14'2'371'0,"-1"-1"14"0,10 1-120 16,5 3-83-16,0-5-38 16,0 0-47-16,0 0-6 15,0 0-17-15,6 2-6 16,10 3-8-16,35 12-10 15,-22-16-6-15,5-1-5 16,2-4-11-16,-4-1-6 16,-4 2-11-16,-4-4-1 15,-5-2 4-15,-3 2-76 16,-2-8 49-16</inkml:trace>
  <inkml:trace contextRef="#ctx0" brushRef="#br0" timeOffset="15356.129">6618 11383 956 0,'-3'1'486'16,"1"-1"-151"-16,2 0-129 0,0 0-39 16,0 0-49-16,0 0-24 15,15 1-36-15,38 3-9 16,-32-2-23-16,3 3-8 16,-8 1-5-16,-7 4 2 15,2 1 5-15,-9-1 0 16,0 0 3-16,-1 0 0 0,-7 0-3 15,0 2-1-15,-5-1-4 16,-2-3-1-16,-6 1-6 16,-7-2-1-16,1-3-2 15,-3-2-2 1,9 3 0-16,3-3-2 0,4 1-1 16,4 2 0-16,6-2-3 15,2 0-1-15,3 0-1 16,-3-3-1-16,0 0 1 15,4 3 1-15,15 5 1 16,28 19 1-16,-25-19 1 16,-6 3 0-16,1 1 1 15,-5 0 0-15,-1 2 2 16,0 1 0-16,-10-3 0 16,-1 2 1-16,-4 1 0 15,-5-1 0-15,-3-1 1 0,-5-1 1 16,-14-2 0-16,-1 1 1 15,-8-4 6 1,3-2-3-16,2-2 1 0,0-2 0 16,7-1 0-16,-3 0-2 15,8-2 0-15,-2-3 1 16,5-4-17-16,7-1-11 16,6-3-237-16,14 4 183 0</inkml:trace>
  <inkml:trace contextRef="#ctx0" brushRef="#br0" timeOffset="16623.418">7669 11099 499 0,'4'-6'272'0,"-1"0"-31"16,-3 4-29-16,0 1-34 15,0 0-12-15,0 0-41 16,0-1-11-16,0 1-15 16,0 0-9-16,0 1-8 15,-1 5-5-15,-9 19-15 0,-17 31-6 16,4-28-13-16,0 4-8 15,2-2-15-15,1 0-6 16,4-2-5 0,-3-1 2-16,4-4-2 0,0 0-1 15,3-4-1-15,2-2-4 16,4-3-1-16,1-3 0 16,1-3 0-16,0-2 1 0,2-2 1 15,0-1 0-15,2-2 3 16,-1 0 0-16,1-1-2 15,0 1-1-15,0 0-4 16,0 0-2-16,0 0-1 16,0 0 1-16,0 0 0 15,0 0 1-15,7 4 1 16,5 1 2-16,6 2 2 16,29 8 5-16,-22-14 6 15,7 0 5-15,-1-5 4 16,-2-3-4-16,0 2-6 15,-4-2-3-15,-5 4-7 16,-5-1 2-16,-4 1-3 16,-8-1 0-16,0 2-1 15,2 2-2-15,-6-1 0 16,1 1 0-16,0 0-15 0,-1 0-28 16,0 0-68-16,-1 0-57 15,1-1 100-15</inkml:trace>
  <inkml:trace contextRef="#ctx0" brushRef="#br0" timeOffset="17021.649">8179 11073 1092 0,'0'-6'512'0,"0"3"-203"15,-4 1-68-15,4 1-75 16,0 1-45-16,0 0-59 16,-2 0-22-16,1 0-24 15,-1 2 0-15,-4 20-2 16,-34 30 4-16,25-24 3 15,1 0-3-15,-2 1 3 16,2-3-3-16,-2 0-3 0,1 1-5 16,6-6-5-1,-2 1 0-15,4-5-5 0,-5-5 4 16,5-3-1-16,4-3 0 16,-2-4 2-16,8 3-16 15,-4-6-52-15,0 0-32 16,0-1-109-16,0 1-72 0,-1 0 177 15</inkml:trace>
  <inkml:trace contextRef="#ctx0" brushRef="#br0" timeOffset="17568.648">8173 10979 811 0,'-8'3'399'0,"1"0"-124"16,4 2-44-16,-3-4-57 15,4 0-32-15,2-1-46 0,-1 0-18 16,0 0-25-16,0 0-3 15,1 0 2-15,0 0-1 16,0 0-2-16,17 5-5 16,31 9-15-16,-28-8-5 15,7 2-7-15,0 0-3 16,9 7-5-16,-4 2-3 16,-9 1-2-16,-2 0-1 15,-10 2 0-15,-3 1 1 16,-5 2 0-16,-3 0 1 0,-5 2 0 15,-6-2 0-15,-5 2 1 16,-5 1 0-16,-2-3 0 16,-4 0 1-16,-4-2 0 15,3-3 2-15,-2-6 3 16,1-3 2-16,6-6 4 16,-4-3-2-16,-2-2-1 15,3-4-3-15,3-3-5 16,6 2-1-16,4-2-3 15,3 1-3-15,4 3-1 16,2-1-1-16,3 5-16 16,1-1-18-16,0 1-102 15,0 0-65-15,0 0 120 16</inkml:trace>
  <inkml:trace contextRef="#ctx0" brushRef="#br0" timeOffset="17955.147">8689 11017 1124 0,'1'-4'526'0,"-1"4"-228"16,-6-2-70-16,-4 9-91 15,0 1-42-15,-2 8-42 16,5 8-10-16,1 6-8 16,-1 4 1-16,-6 0-1 15,1 2 0-15,-5-4-6 16,-2-6-6-16,9 0-9 16,-3-5-3-16,7-4-4 15,2 0 0-15,-1-5-1 16,1-1-1-16,1-6 1 15,1-1-2-15,0-5-21 16,1-1-23-16,0 1-81 16,-1 0-59-16,0-11-233 0,1-9 261 15</inkml:trace>
  <inkml:trace contextRef="#ctx0" brushRef="#br0" timeOffset="18263.078">8666 10938 772 0,'-4'0'414'0,"-3"1"-84"16,5 1-104-16,2 1-79 15,0-3-26-15,0 0-36 16,0 0-9-16,17 1-10 15,29 37-8-15,-28-28 0 16,8-2-2-16,8-4-12 16,-2-4-6-16,67-69-2 62,0 69 1-62,-99 1-72 0,0 3-109 31,0-1-92-31,0-3 138 0</inkml:trace>
  <inkml:trace contextRef="#ctx0" brushRef="#br0" timeOffset="18570.838">8634 11275 848 0,'-1'0'453'0,"1"1"-119"15,9 1-127-15,-3-4-23 16,11-2-48-16,2 0-10 16,-1 0-37-16,9 1-12 0,-3 2-17 15,3-1-10-15,1 2-18 16,-7 1-9-16,-7 1-13 15,-5 1-4-15,-4 0 0 16,-2 3-37-16,-2-3-121 16,-1 2 107-16</inkml:trace>
  <inkml:trace contextRef="#ctx0" brushRef="#br0" timeOffset="18828.755">8858 11416 1238 0,'-6'30'550'15,"4"-28"-243"-15,-3 5-87 16,-3 5-70-16,0 2-29 15,-1 8-54-15,-2-1-25 16,4 4-26-16,-2-1-5 16,-1-6-7-16,3 0 30 0,-6-4-26 15,3-1-265-15,0 2 201 16</inkml:trace>
  <inkml:trace contextRef="#ctx0" brushRef="#br0" timeOffset="19636.738">9484 11050 540 0,'2'-2'319'15,"1"-1"0"-15,-2 3-94 16,-1 0-62-16,0 0-37 0,0 0-48 16,0 0-10-16,-1 11-12 15,-2 6 0-15,-6 31-17 16,2-25-5-16,0 4-6 15,-6 2-4-15,5-5-9 16,-1 2-2-16,-1-5-4 16,8-1-2-16,-7-3-2 15,0 0 0-15,2-4-1 16,0-2-1-16,2-4-12 16,0 0-30-16,2-5-66 15,1-2-51-15,1-3-177 16,1 2 212-16</inkml:trace>
  <inkml:trace contextRef="#ctx0" brushRef="#br0" timeOffset="20138.296">9452 11024 964 0,'-12'-5'441'16,"6"2"-205"-16,0-3-40 15,12-1-69-15,-12 0-32 0,10-2-41 16,2 2-14-16,2 0-20 16,12 2-4-16,-3 5-4 15,6 1 0-15,8 8 4 16,3 4 0-16,1 4 4 15,-1 2 0-15,-10 1-4 16,-2 1-3-16,-5 1-4 16,-4 2-2-16,1-1-2 15,-8-3 1-15,-4 2-1 16,-1 3 1-16,-2 1 0 16,-2 1 0-16,-5-2 0 15,-4-4 0-15,-6-3 1 16,3 3 1-16,-9-2 1 15,2-3 1-15,-1-3 8 16,-6-4 4-16,2-3 2 0,-3-3 0 16,1-4-6-16,-2 0-2 15,7-9-5-15,5 1-3 16,3-7-5-16,8-2-2 16,1-2-17-16,1 1-17 15,6 3-73-15,3 2-52 16,4 6-177-16,4 4 205 15</inkml:trace>
  <inkml:trace contextRef="#ctx0" brushRef="#br0" timeOffset="20456.621">9882 11182 945 0,'-5'-5'498'0,"5"3"-108"16,0 1-125-16,0-1-94 16,0 2-46-16,0 0-62 15,0 0-17-15,0 0-16 0,6 2-1 16,10 0-1-16,31 4-4 15,-24-5-7-15,-3-1-4 16,-2-2-6-16,-1-1 15 16,-3-4-45-16,2-2-78 15,-5-1 73-15</inkml:trace>
  <inkml:trace contextRef="#ctx0" brushRef="#br0" timeOffset="20840.451">10403 10927 1244 0,'-2'-5'535'0,"3"3"-286"16,2 0-44-16,-4 2-82 16,1 0-37-16,-1 0-51 15,-2 16-10-15,-4 44 2 0,-5-23-2 16,1 5 0-16,-4-3 0 16,2 2-13-16,2-6 0 15,-1-3-9-15,3 0-1 16,0-5 3-16,-3-3-1 15,4-2 2-15,-1-6-1 16,2-4 0-16,3-3 2 16,0-5-44-16,3-3-29 15,-2-4-104-15,2 2-77 0,0 0 158 16</inkml:trace>
  <inkml:trace contextRef="#ctx0" brushRef="#br0" timeOffset="21308.716">10348 10882 596 0,'-5'-5'357'16,"0"-1"-48"-16,3 2-113 0,2 1-21 16,1 2-49-16,-1-1-17 15,0 1-30-15,0 1-12 16,5 0-19-16,18 4-5 16,34 11-10-16,-25-1-1 15,16 6 0-15,-8 2 2 16,-3 4-3-16,1 4-3 0,-14 0-5 15,-6 2-3-15,-4 4-4 16,-11-7-1-16,1 6-2 16,3-2-1-16,-8-2 0 15,-1 3 2-15,-11-5 5 16,-6-3 4-16,-8-3 18 16,-6-1 7-16,-7-7 6 15,-6 0 0-15,-3-9-12 16,0 0-6-16,7-10-12 15,-1-4-5-15,6-7-8 16,3-2-4-16,9-2-29 16,7 2-31-16,8 2 33 15</inkml:trace>
  <inkml:trace contextRef="#ctx0" brushRef="#br0" timeOffset="24853.655">1680 12350 225 0,'0'-2'120'15,"0"1"-25"-15,0 0-12 16,0 0-18-16,0 0-7 16,0-2 16-16,1-3 16 15,-1 3 36-15,1-1 12 16,-1 0 8-16,0 1-6 15,1 0-3-15,-1 1 1 0,0 1-26 16,0-1-23-16,0 1-46 16,0 0-18-16,0 0-10 15,0 1 5-15,0 0 4 16,1 11-2-16,0 8-8 16,1 26-3-16,-3-28-5 15,0 1 0-15,-2-2-2 16,0-1 0-16,-2-1 0 15,1-1-1-15,2-7 1 16,0 1 0-16,0-7 7 16,1-2 6-16,0 1 1 15,1-1-1-15,0 1-11 16,0-1-8-16,6-21-13 16,7-27-13-16,-9 21-23 15,3 2-5-15,-10 5 4 16,7 1 12-16,-1 11 26 0,-5 3 5 15,3 3 2-15,-4 4-1 16,-9 5-3-16,1-1 2 16,-7 6 3-16,-1 1 1 15,-4 5 3-15,0 3 0 16,-5 2 1-16,2 3 1 16,0 3-1-16,3 4 1 15,5 2-2-15,2-1 1 0,6-2-1 16,-3-2 0-16,1 0 0 15,4-2 0-15,4-3 1 16,1-1 0-16,5-4-1 16,1-3 1-16,0-2 1 15,8-1 0-15,-1-4 2 16,2-3 3-16,0 0 1 16,-3-5 2-16,6 0 2 15,3-3 1-15,2-4 1 16,5-1 1-16,1 0-2 15,-4-2-1-15,-1 0-5 16,-2 3-1-16,-5 3-3 16,-1-2 1-16,-3 6-1 15,-1-1 1-15,-2 1 0 16,-3 0-8-16,-3 0-84 16,1 3-66-16,-3-3 92 0</inkml:trace>
  <inkml:trace contextRef="#ctx0" brushRef="#br0" timeOffset="25253.412">2008 12286 777 0,'-1'-4'449'15,"0"2"-96"-15,-1 2-167 16,1 0-53-16,0 0-75 16,0 0-11-16,-9 15 6 15,-14 37 2-15,18-19-3 16,5 2-4-16,-8 1-15 15,-3 1-5-15,-1-5-8 16,-5 0-5-16,1-3-6 0,4-2-2 16,2-6-1-16,1-1 1 15,-1-8-1-15,5-1-1 16,-3-6 3-16,2-3 0 16,5-3-45-16,-5-4-44 15,5-4-96-15,6-4-68 16,8-6 151-16</inkml:trace>
  <inkml:trace contextRef="#ctx0" brushRef="#br0" timeOffset="25588.162">2184 12288 879 0,'6'1'405'0,"-12"2"-189"15,3 0-28-15,1 0-68 16,1-3-25-16,0 0-20 16,0 0-11-16,0 5-6 15,1 9 0-15,-1 4-3 16,-3 32-1-16,-3-23-3 16,-3 3-4-16,-1 4-9 15,-2-5-10-15,-1 3-13 16,0-3-5-16,1-6-3 15,1 4-2-15,0-8-1 0,3 0 0 16,2-5 0-16,1-3-1 16,3-4 0-16,-1-4-20 15,0-2-83-15,2-1-70 16,2-1-252-16,0 0 264 16</inkml:trace>
  <inkml:trace contextRef="#ctx0" brushRef="#br0" timeOffset="25886.051">1948 12543 741 0,'0'0'387'0,"1"-2"-119"15,2 0-49-15,-3 1-77 16,0 0-29-16,0 0-21 16,0 0-9-16,17 0-6 15,32 1-5-15,-29-2-14 0,0-1-11 16,-4 1-21-16,-2 2-7 16,-2-2-10-16,1 3 7 15,-1-2-43-15,1-7-66 16,-3 5 64-16</inkml:trace>
  <inkml:trace contextRef="#ctx0" brushRef="#br0" timeOffset="26552.809">2228 12628 704 0,'-4'-6'408'0,"3"5"-37"15,-1 1-120-15,1-1-70 16,1 0-33-16,0 0-53 16,0 0-11-16,0 0-31 15,12-3-10-15,13 1-10 16,30-6-6-16,-28 9-15 15,-9-2-3-15,-2 4-5 16,-6 1-1-16,-5 2-1 0,1 5 0 16,-12-1 3-16,1 6 2 15,-10-1 2-15,1 0 0 16,-4 1-3-16,-3-2 0 16,-1-2-1-16,1 0-1 15,4-4 0-15,0-2-1 16,7-1 2-16,1-3-1 15,5-1 1-15,2 0-1 0,3-3-4 16,-1 2-1-16,0 0-4 16,0 0 0-16,6-2 2 15,9-1 1-15,30-4 1 16,-26 11-1-16,-1 3 2 16,2 2-2-16,-3 3 1 15,-3 0-1-15,-4 2 0 16,-3 2 1-16,-5 6 1 15,1-1 0-15,-7 4 3 16,-6 0-1-16,-6 2 1 16,-4 2 1-16,-9-4 1 15,0-4 1-15,-5-2 2 16,0-5 3-16,4-2 7 16,-2-1 4-16,2-9 1 15,1-1 1-15,5-5-7 0,2-3-1 16,5-4-6-16,4 0-2 15,5-5-8-15,4 0-16 16,3 0-88-16,-1-1-55 16,15-2 91-16</inkml:trace>
  <inkml:trace contextRef="#ctx0" brushRef="#br0" timeOffset="27788.27">2974 12292 575 0,'-2'-4'330'16,"-1"2"-59"-16,-2 2-37 16,5-1-70-16,-1 0-30 15,1 1-42-15,-1 0-19 16,0 0-42-16,0 0-9 15,0 0-2-15,-2 6 3 0,-2 12 4 16,-16 29 0-16,15-23-6 16,3 0-6-16,-3-4-6 15,5 2-2-15,3-6-2 16,-5-7 0-16,0 0 0 16,5-5 0-16,-7-5 6 15,8 1 5-15,-3-1 4 16,0 0-1-16,1-2-7 15,6-18-4-15,8-36-5 16,-9 32-2-16,-3-3-3 16,5 3-3-16,-7 9-1 15,-4 1 2-15,0 8 0 16,-5 4-2-16,0 3-3 16,-2 3-1-16,1 4 1 15,-3 2 2-15,-8 5 5 0,3 2 0 16,-6 3 1-16,-2 3 0 15,8 4 0-15,-2-1-1 16,2 0 1-16,2 5-1 16,3-4 0-16,1 1-1 15,4 2 1-15,1-5 0 16,3 2 1-16,1-4 0 16,1-1 0-16,1-6 1 0,0-4-1 15,1 0 0-15,2-6-1 16,0 1 0-16,5-2 2 15,2-2 1-15,4-2 2 16,5-3 1-16,4-3-1 16,2 0-2-16,-4-4 0 15,7 6-1-15,-11-3 1 16,-7 2 0-16,3 3-1 16,-10-2 1-16,4 5-1 15,3 1 1-15,-3 1-1 16,-2 1 0-16,1-3-13 15,-1 3-29-15,-1-3-105 16,1 1-98-16,-3 0 147 16</inkml:trace>
  <inkml:trace contextRef="#ctx0" brushRef="#br0" timeOffset="28183.905">3336 12263 1081 0,'-11'0'465'0,"-4"7"-271"15,2 4-32-15,-8 5-61 16,6 2-24-16,-4 8-14 16,4-1-5-16,2 7-14 15,2 2-5-15,0-3-10 16,-1 2-6-16,-2-3-9 16,1-1-3-16,7-3-3 15,-4-4-3-15,3-4 1 16,0-5 0-16,-5-3-6 15,9 0-26-15,2-8-72 0,1 0-53 16,0-7-210-16,0 4 230 16</inkml:trace>
  <inkml:trace contextRef="#ctx0" brushRef="#br0" timeOffset="28485.629">3515 12257 1031 0,'-10'2'457'0,"0"5"-224"15,2 2-52-15,-7 3-67 16,10 2-22-16,-3 4-33 16,-3 3-8-16,9 6-13 15,-7 3-1-15,-4 1-3 16,9 3-2-16,-8-2-5 15,5 0-5-15,4-4-9 16,-3-1-3-16,2-4-3 16,-2-3-1-16,3-2 0 15,-4-4-1-15,2-3 2 16,-1-2-21-16,-7-6-100 16,5-2-58-16,-7-4 95 15</inkml:trace>
  <inkml:trace contextRef="#ctx0" brushRef="#br0" timeOffset="28771.663">3149 12481 593 0,'-9'4'385'0,"15"0"34"15,-10-2-127-15,-2-3-88 16,10-1-51-16,-6 2-66 16,2 0-14-16,0 0-12 15,18 6 7-15,43 12-4 16,-33-18-6-16,2 1-17 16,-5-1-9-16,-2 1-15 15,4 5-5-15,-13-4 8 16,4-2-20-16,-6-5-112 15,-8-5 86-15</inkml:trace>
  <inkml:trace contextRef="#ctx0" brushRef="#br0" timeOffset="29333.394">3487 12672 839 0,'0'2'394'0,"0"-2"-174"16,1 0-47-16,-1 0-74 15,0-1-18-15,14 1-14 16,11 0-7-16,28 2-1 15,-31 2 1-15,-5-1 5 16,-3 1-2-16,-6-1-8 16,-1 1-7-16,-6 3-9 15,-2 2-4-15,-7 3-7 16,-2 1-3-16,-7 1-7 16,-2 3-3-16,-2 1-6 15,-3 1-2-15,0 2-3 16,1-1-1-16,1 0 0 15,3-1 0-15,4-3-1 16,5 1-1-16,5-1 0 16,-2-4-1-16,7 2 0 15,-2-1-1-15,1-6 0 0,2 2-2 16,1-5 1-16,0 1 0 16,12 0 4-16,0-2 4 15,7-2 2-15,6-2 0 16,-3-4-2-16,1-3-1 0,-2 6 0 15,-3-3 0-15,-4-1 0 16,-9-1 3-16,4-1-22 16,1 0-18-16,-1-1-102 15,6 1-62-15,-6-2 120 16</inkml:trace>
  <inkml:trace contextRef="#ctx0" brushRef="#br0" timeOffset="29950.783">4067 12347 1271 0,'-3'-4'553'16,"-2"4"-309"-16,0 0-55 16,-3 2-90-16,-3 4-37 15,-3 2-35-15,-2 6-9 16,-1 5-11-16,1 4-1 16,-5 5 1-16,5 0 1 15,-4-3 5-15,7 3 0 0,8-4-1 16,-2-3-2-16,7 0-4 15,-4-2 0-15,4-4-3 16,7 2 0-16,-1-4-2 16,8-1 1-16,0-3 0 15,-3-3 1-15,11-2 2 16,1-3 1-16,2-3 4 16,3-5 1-16,-1-4 0 15,-2-2-1-15,0-7-1 16,0 0-2-16,-1-6-1 15,-1 1-1-15,-2-1 0 16,-3-5-1-16,-7-3 0 16,-2-4 0-16,-15-1 0 15,-4 3-1-15,-9 9 0 16,-3 0-1-16,2 11-2 16,-2 3-1-16,0 8-3 0,0 4 0 15,2 3-1-15,2 4 0 16,0 4 1-16,2 1 0 15,0 1 0-15,1 1-1 16,4 4 9-16,6 4-25 16,0 4-112-16,7-1-70 15,7 1-405-15,3-1 389 0</inkml:trace>
  <inkml:trace contextRef="#ctx0" brushRef="#br0" timeOffset="30335.913">4594 12308 813 0,'-2'-7'481'0,"-2"4"-17"15,3 0-163-15,-6 1-106 16,-2 4-46-16,-3 4-77 0,-3 5-19 16,-3 10-23-16,-2 3-5 15,-2 8 2-15,-1 2 0 16,5 3-1-16,-1 2-4 16,9-1-8-16,-1-2-2 15,2-6-6-15,2-6-1 16,0-5-1-16,5-1 0 0,2-4 0 15,3-1 0-15,-2-7-9 16,-1-4-26-16,6-3-44 16,-6 0-45-16,0 0-123 15,3-13 158-15</inkml:trace>
  <inkml:trace contextRef="#ctx0" brushRef="#br0" timeOffset="30624.98">4836 12230 1191 0,'-2'-1'494'0,"-2"3"-301"16,-2 4-36-16,-1 6-53 15,-1 5-10-15,5 6-12 16,-2 4-13-16,-6 5-21 0,6 4-5 15,-9 3-11-15,-3-1-3 16,1 1-6-16,-5-4-4 16,1-4-5-16,1 0-4 15,0-6-2-15,1-2-2 16,5-4 0-16,-7-4 5 16,13-6-31-16,1-2-37 15,0-4-96-15,10-3-92 16,-9-3 151-16</inkml:trace>
  <inkml:trace contextRef="#ctx0" brushRef="#br0" timeOffset="30919.479">4536 12403 565 0,'-9'2'376'0,"7"-2"52"16,1 2-127-16,3-2-102 15,-2 0-28-15,0 0-54 16,4 0-16-16,24 5 0 0,32 9-13 16,-22-7-27-16,8-7-10 15,-11-1-22-15,-5-3-8 16,-8-2 17-16,-8-1 0 15,-1 0-101-15,1-4 61 16</inkml:trace>
  <inkml:trace contextRef="#ctx0" brushRef="#br0" timeOffset="33666.104">7550 12284 416 0,'1'-4'250'16,"3"-3"-12"-16,-3 4-29 0,3-4-41 16,-2 1-16-16,5-1-25 15,-2 0-11-15,0 2-19 16,-1 3-7-16,0-2-11 16,-4 3-6-16,0 0-14 15,0 0-9-15,0 0-20 16,0 0-11-16,0 1-7 15,-2 0-1-15,-2 13 1 16,-8 12 1-16,-22 32-1 16,14-25 0-16,-2 4-4 15,-1 1-1-15,3-1-1 16,-1-3-1-16,2-9-1 16,4 2-1-16,4-12 0 15,1 0-1-15,1-3 0 0,4-4 0 16,-2 2-1-16,5-1 0 15,2 1-1-15,0-4 0 16,1 3-2-16,-1-3 0 16,7 2 0-16,3 0 2 15,4-3 0-15,3-1 3 16,-1 1 0-16,0-2 0 16,10-2-1-16,-7 0 2 15,-1-6 1-15,0 0 1 0,-6-1 3 16,8-4-14-16,5 1-73 15,-2-3-48-15,1-5 69 16</inkml:trace>
  <inkml:trace contextRef="#ctx0" brushRef="#br0" timeOffset="34099.492">8115 12232 1045 0,'-5'0'505'0,"-5"2"-202"16,-4 3-146-16,0 4-32 16,-6 3-57-16,5 4-10 0,0 5-15 15,-1 1-4-15,2 3-3 16,-2 4-2-16,0 1-8 16,2 5-4-16,-5-3-9 15,0 0-2-15,4-4-4 16,-1-3-2-16,1-3 0 15,5-4-1-15,2-5 0 16,2-3 0-16,6-7 7 16,0 0-14-16,-1-3-45 15,0-1-37-15,1 0-119 16,0 0-84-16,1-3 181 16</inkml:trace>
  <inkml:trace contextRef="#ctx0" brushRef="#br0" timeOffset="34582.208">8025 12224 669 0,'-11'-5'367'15,"2"3"-65"-15,-2 2-64 16,9 0-55-16,1-2-29 15,-8 2-50-15,14 0-23 16,0 0-48-16,2 0-16 0,15 0-12 16,-4 2 1-16,6 5 7 15,2-1 4-15,4 5 5 16,-1 2-1-16,-4 0-2 16,4 4-4-16,-13 0-5 15,0 4 0-15,-6 4 3 16,-12-1 0-16,5 5 2 15,-6-2-3-15,0 2-1 16,3 1-2-16,-3-2 0 16,-1 1 0-16,-11-1 2 15,-7-5 1-15,-3-2 2 16,-7-5 3-16,-3-4 12 16,0-1 4-16,-1-8 2 15,3-2-1-15,6-3-9 16,3-5-4-16,4-7-5 0,2-3-2 15,1-12-8-15,5 4-11 16,3-2-38-16,3 1-20 16,5 10-55-16,0 3-59 15,2 11-105-15,5 7-103 16,5 9 235-16</inkml:trace>
  <inkml:trace contextRef="#ctx0" brushRef="#br0" timeOffset="34999.809">8590 12231 902 0,'-5'-6'505'15,"1"1"-120"-15,2 3-164 16,-2 2-43-16,3 0-99 0,0 0-27 16,0 0-28-16,-10 20 1 15,-15 35 2-15,13-25 4 16,0 5 3-16,-6 3-2 15,8 0-4-15,-1-1-6 16,0-5-9-16,5 2-4 16,-5-10-3-16,4-1 0 15,2-6 1-15,-1-9 0 16,3-1-6-16,0-4-15 0,-1-3-50 16,2 0-45-16,2-1-110 15,0 0-51-15,0 0 165 16</inkml:trace>
  <inkml:trace contextRef="#ctx0" brushRef="#br0" timeOffset="35350.528">8587 12168 617 0,'-3'-7'379'16,"2"7"4"-16,1-2-101 15,0 0-73-15,0 1-41 16,0 0-76-16,0 0-30 16,0-1-34-16,10 2-7 15,11 0 1-15,33 6 5 16,-26 1 0-16,-1-3-1 15,1 0-4-15,0-4-2 16,7 0-7-16,0 1-2 16,-5 0-1-16,-3-1 1 0,-6 0 13 15,-7-7-15-15,-10 2-91 16,3 1-60-16,-4 2 74 16</inkml:trace>
  <inkml:trace contextRef="#ctx0" brushRef="#br0" timeOffset="35627.387">8513 12402 855 0,'5'-2'405'0,"6"-4"-124"0,2 1-46 16,5 2-32-16,1-1-21 16,0 3-50-16,3 1-18 15,-1 0-41-15,0 1-14 16,-3 1-29-16,-8-1-10 16,2-1-9-16,-5 0 14 15,-3-3-35-15,11 1-86 16,-13-3 71-16</inkml:trace>
  <inkml:trace contextRef="#ctx0" brushRef="#br0" timeOffset="35922.536">8817 12651 1061 0,'-5'2'532'16,"-3"3"-173"-16,3 1-169 0,-1 2-32 15,-4 0-74-15,2 2-26 16,0 3-33-16,-5 3-10 15,3 1 36-15,-5 1-30 16,2 0-112-16,-2 0 84 16</inkml:trace>
  <inkml:trace contextRef="#ctx0" brushRef="#br0" timeOffset="36655.216">9388 12216 1019 0,'1'-33'485'0,"-2"31"-205"0,0 2-71 16,-2 4-101-1,1-4-51-15,1 0-48 0,-7 22 0 16,-14 31 5-16,11-24 1 16,-4 5 0-16,2 2-2 15,-1 5-4-15,0-4-2 16,3-2-2-16,3-3 1 16,-1-9-1-16,3-2 0 15,2-10-2-15,0-4-12 0,2-5-46 16,2-5-36-16,-2-3-100 15,1 5-70-15,1-8 164 16</inkml:trace>
  <inkml:trace contextRef="#ctx0" brushRef="#br0" timeOffset="37136.347">9357 12143 719 0,'-6'-4'378'0,"3"-1"-96"16,2 5-59-16,2 0-84 0,-1 0-43 16,0 0-51-16,0 0-11 15,13 1-8-15,-3 1 1 16,50 12-2-16,-25-5 0 15,5 1 1-15,12 1-1 16,-18 1-5-16,-4 1-3 16,-11 1-5-16,-3 2-1 15,-8 5 2-15,-8 2 3 16,0 3 3-16,-11 0 0 0,2 5-2 16,-1-1-3-1,-12 2-2-15,1 2-1 0,-13-7-2 16,1 2-1-16,-7-6 0 15,10-7 0-15,-1 2 2 16,3-8 0-16,6 0 0 16,-7-2 0-16,5-8 0 15,3 0 1-15,5-4 1 16,6-4 0-16,-1-6-1 16,4-6-11-16,7-4-53 15,0-5-53-15,10 2-160 16,0 2-189-16,9 6 289 15</inkml:trace>
  <inkml:trace contextRef="#ctx0" brushRef="#br0" timeOffset="37431.684">9743 12352 1025 0,'-4'3'473'0,"1"-1"-214"15,1 0-62-15,2-2-51 16,0 0-21-16,8 0-10 16,15 2-7-16,31-4-23 15,-24-1-20-15,-6-3-27 16,-1 0-10-16,-7 2-13 15,-11-2-3-15,4 2-4 16,-2 0-26-16,-1 1-127 16,8 1-87-16,-11 3 131 15</inkml:trace>
  <inkml:trace contextRef="#ctx0" brushRef="#br0" timeOffset="37814.649">10302 12121 1183 0,'-3'-6'571'0,"2"7"-236"15,-1 2-109-15,1-3-115 16,-1 0-42-16,-3 18-23 16,-42 35 0-16,30-20-12 15,4-1-7-15,-4 5-11 16,4 0-4-16,-5-1-4 16,4-2-2-16,4 0 0 15,0-2-2-15,5-6 2 16,-9-3-1-16,5-6 0 15,-2-3 4-15,-1-8-25 16,8 0-26-16,-3-6-66 16,5 0-64-16,-1-7-161 15,1-5 209-15</inkml:trace>
  <inkml:trace contextRef="#ctx0" brushRef="#br0" timeOffset="38298.546">10300 12138 643 0,'-19'-13'378'0,"7"5"-9"16,4 1-111-16,3-1-79 15,1 3-25-15,3 0-49 16,2 4-20-16,0 1-34 15,-1-1-15-15,0 1-23 16,0 0-5-16,14 3 1 16,9 7 4-16,28 19 5 15,-28-16 1-15,-12 5 2 16,14-1-1-16,-1 1-4 16,1 0-3-16,10 3-3 15,-16 2-1-15,-10 0 1 16,-2 2 1-16,-7 1 1 15,-3 3 0-15,-7 2 0 16,-5 2 0-16,-9-1 1 16,-4 3-1-16,0-5 0 15,-3-3-1-15,0-1 4 0,2-7 2 16,-7-4 1-16,4 0 1 16,2-9-4-16,0-3-2 15,3-3-4-15,2-3-2 16,3-5-11-16,1 2-19 15,12-2-64-15,0 1-57 16,8-3-497-16,8 2 441 0</inkml:trace>
  <inkml:trace contextRef="#ctx0" brushRef="#br0" timeOffset="38615.759">10691 12649 1191 0,'-7'-6'557'0,"3"8"-232"0,4-2-84 15,1 1-87-15,-2-1-48 16,0 0-57-16,0 0-17 16,0 0-22-16,-7 9-4 15,-3 9-3-15,-23 28 1 16,28-29 11-16,1-3-6 16,-2-3-81-16,-1-1-40 15,-11-4 58-15</inkml:trace>
  <inkml:trace contextRef="#ctx0" brushRef="#br0" timeOffset="39581.804">11229 12180 903 0,'-1'-37'441'0,"-4"34"-172"15,5 6-55-15,-4-1-101 16,3-2-37-16,0 0-44 16,0 0-8-16,-6 11-3 15,-5 10 5-15,-17 29 11 16,24-22 2-16,-8 3-4 16,4 1-4-16,-2 2-12 15,-3-1-4-15,-1-5-7 16,-4 2-2-16,7-7 0 15,2-3-1-15,3-2 5 0,5-6-10 16,1-4-54-16,-2-7-35 16,3-4-85-16,2-7-71 15,5-7 162-15</inkml:trace>
  <inkml:trace contextRef="#ctx0" brushRef="#br0" timeOffset="39874.012">11602 12062 916 0,'2'-1'507'16,"-7"1"-138"-16,7 5-159 16,-3-5-47-16,0 0-78 15,-2 9-13-15,-7 10-21 16,-18 30-9-16,16-21-11 15,1 4-4-15,-5 5-7 16,-1 0-3-16,-1-1-7 16,-3 3-2-16,5-4-3 15,-1-1 0-15,3-5-1 16,1-5 2-16,4-5 14 16,0-4-14-16,5-7-74 15,-2-1-58-15,4-7-134 0,2-4 149 16</inkml:trace>
  <inkml:trace contextRef="#ctx0" brushRef="#br0" timeOffset="40195.915">11209 12265 728 0,'-3'-3'396'0,"0"2"-63"15,0 0-64-15,3 1-101 16,0 0-45-16,0 0-64 16,0 0-7-16,14 0 14 15,5 2 0-15,24 6-15 16,-29-7-10-16,0 2-19 15,-1-1-5-15,1-2-6 16,0 0 0-16,-2-1 4 16,-1 0-29-16,2-1-125 15,-1-4-133-15,2 5 159 0</inkml:trace>
  <inkml:trace contextRef="#ctx0" brushRef="#br0" timeOffset="40510.477">11795 12267 701 0,'-3'4'412'0,"5"3"-24"16,1 3-111-16,4-3-87 15,-1-1-28-15,5-1-50 16,-1-2-22-16,5-1-36 16,4-1-15-16,2-2-16 15,1 0 3-15,-6-1-41 16,-2-2-15-16,-8 3 18 15</inkml:trace>
  <inkml:trace contextRef="#ctx0" brushRef="#br0" timeOffset="41698.246">12451 11977 554 0,'4'-5'282'0,"2"0"-75"0,-3-1-30 16,3 4-41-16,-3-1-18 16,-1 6-35-16,-2-3-7 15,-1 0-16-15,0 18 1 16,-7 40 12-16,-2-22-8 15,-4 4-8-15,-6-3-8 16,0 1-18-16,-7 3-9 0,5-3-10 16,1 1-3-16,-1-3-2 15,8-1-1-15,-2-5-1 16,3-4 0-16,2-10 1 16,2-7 2-16,3-7 11 15,-1-2 1-15,6-9-4 16,1-3-5-16,2-10-16 15,6-3-8-15,3-4-15 16,3 1-5-16,5 1-16 16,0 2-4-16,6 5 5 15,0 3 6-15,2 5 19 16,1 4 7-16,-4 2 7 16,0 6 1-16,-1 7-1 15,-1 4 1-15,-4 6 2 16,-5 1 2-16,-8 3 5 15,-3 2 2-15,-8 2 6 16,2 1 2-16,-9 2 3 0,3 1 0 16,-9-4-1-16,-1 3-2 15,-2-3-2-15,-4-6 0 16,4-8 1-16,-6-5 1 16,7-7 3-16,0 0 0 15,1-2 1-15,5-3-3 16,-2-4-3-16,0-4-2 15,3-8-3-15,5 0-2 16,4-4-32-16,1 2-32 0,4 5-113 16,2 3-137-16,2 5 200 15</inkml:trace>
  <inkml:trace contextRef="#ctx0" brushRef="#br0" timeOffset="42196.655">12854 12238 939 0,'-11'-1'505'15,"0"1"-126"-15,-5 4-190 0,-1 3-42 16,-3 4-69-16,-1 2-20 15,0 1-22-15,0 0-7 16,3 2-14-16,1 0-3 16,7 3-7-16,1 1-1 15,5-3-4-15,0 2 0 16,7-2-2-16,0 2 0 0,5 3 1 16,3-3 0-16,-5-4 0 15,3-2 1-15,0-8 2 16,-2 0 2-16,4-5 8 15,0-5 3-15,3-8 4 16,2-6-1-16,2-8-6 16,1-3-2-16,-2-5-2 15,-2-3 0-15,-4-2-1 16,-3 2 1-16,-5 4-3 16,-3 6 1-16,-4 10-4 15,-6 6-2-15,1 9-6 16,-1 3-4-16,-6 6 0 15,2-1 1-15,-1 4 4 16,0 1 0-16,5 4-16 16,2 1-27-16,5 4-101 0,1-2-67 15,6-5 128-15</inkml:trace>
  <inkml:trace contextRef="#ctx0" brushRef="#br0" timeOffset="42754.519">13191 12197 998 0,'0'-5'539'15,"1"2"-133"-15,-2 3-172 16,1 0-56-16,-1 0-90 15,0 0-35-15,0 0-38 16,-7 6-3-16,-7 16-1 16,-30 28-2-16,27-24-1 15,6 1-3-15,2 3 0 16,4-1-2-16,-5 0-1 16,3-2 0-16,-1-5-1 15,0 0 1-15,7-5-1 16,1-4 0-16,0-5 2 15,2-7 6-15,5-6 7 0,6-5 1 16,4-10-2-16,0-6-4 16,6-7-7-16,2-7-1 15,10-6-9-15,2 0-8 16,2 1-6-16,-9 6-1 16,0 12 6-16,-4 6 4 15,-8 12 0-15,1 3-2 16,-8 12-1-16,-2 3 2 0,-3 10 6 15,-5 4 4-15,-3 4 4 16,-5 4 1-16,-5 3 0 16,1 0 1-16,-3 0-1 15,3-2-1-15,-1-4 1 16,0-1-1-16,4-8 5 16,-3-4 0-16,6-3-78 15,3-7-69-15,3-6-209 16,3-4 207-16</inkml:trace>
  <inkml:trace contextRef="#ctx0" brushRef="#br0" timeOffset="43364.691">13869 11923 688 0,'2'-3'451'0,"-1"1"14"16,0 4-271-16,-1-2-43 16,0 0-50-16,0 18-11 15,-5 39-18-15,-3-20-16 16,-5 5-9-16,-3 0 0 16,-3 1-2-16,-3 0-1 15,-2-1-13-15,2 1-7 0,0 1-10 16,0-2-4-16,2-4-2 15,4-5-1-15,3-10-2 16,4-5 0-16,8-9-1 16,-2-4 2-16,3-2 0 15,1-3-1-15,-1-1-6 16,0 0-7-16,0 0-10 16,11-20-2-16,15-30 2 15,-16 26 2-15,-3-2 5 16,-6-3 3-16,-5 8 3 15,-8 2-1-15,-6 6-2 16,-5 6-1-16,-4 3-3 16,4 4 1-16,2 3 2 15,2 5 1-15,-1 2 2 0,3 3 1 16,-2 1-1-16,0 1 0 16,6 1 0-16,3 3 1 15,5 5 1-15,1-1 0 16,4 5 1-16,0 2 3 15,7-4 3-15,6 0 4 16,5-4 3-16,3-6 1 16,3-3 0-16,1-3 0 15,0-9 1-15,-1-2 0 0,3-7 18 16,0-4-12-16,4-6-81 16,-2-3 472-16,-1-9-336 15</inkml:trace>
  <inkml:trace contextRef="#ctx0" brushRef="#br0" timeOffset="43682.343">14033 12221 999 0,'-3'-2'524'16,"-5"1"-143"-16,8 1-187 15,2 0-36-15,1 6-58 0,-3-6-16 16,0 0-12-16,0 2-6 16,-3 14-17-16,-9 29-4 15,4-22-9-15,-3 5-9 16,-4 1-5-16,3 0-6 16,-3 0-7-16,-3-6 0 15,6-1-3-15,1-4 11 16,4-9-36-16,0-1-32 15,5-8-81-15,1-1-38 16,3-10-177-16,9-1 222 0</inkml:trace>
  <inkml:trace contextRef="#ctx0" brushRef="#br0" timeOffset="44212.076">14289 12179 852 0,'6'-6'445'0,"-4"5"-114"16,-1 1-70-16,-1 3-78 15,0-3-30-15,0 0-38 16,-1 3-14-16,-2 15-19 16,-12 30-13-16,0-25-19 0,0 4-7 15,-6 1-18-15,2 3-5 16,2 2-10-16,4 0-2 15,1-7-3-15,2 1 0 16,3-11-2-16,2-4-1 16,5-7 0-16,0-2 1 15,6-4 2-15,3-7 0 0,6-8-13 16,5-7-11-16,4-7-29 16,3-6-18-16,0-5-40 15,1-3-10-15,4 5 7 16,1 0 18-16,-2 10 51 15,-1 6 20-15,-8 5 14 16,-2 8 0-16,-3 11-4 16,-3 4 5-16,-1 10 24 15,-1 3 15-15,-9 3 25 16,-1 3 7-16,-6 2-6 16,-1 2-4-16,2 3-12 15,-4 1-7-15,1-4-13 16,-4 1-6-16,-3-4-8 15,-2-2-1-15,3-1-3 16,-4-2-1-16,6-6 0 16,2-5-27-16,2-5-54 15,6-5-76-15,6-8-224 16,9-5 245-16</inkml:trace>
  <inkml:trace contextRef="#ctx0" brushRef="#br0" timeOffset="44967.043">15019 12281 656 0,'12'-9'463'0,"-5"1"32"0,-6 3-191 16,2-1-23-16,-2 3-67 16,-2 2-34-16,0 0-71 15,-1 0-31-15,1 0-42 16,-9-1-11-16,-13 4-12 15,-29 10-3-15,17 3-6 16,-2-1-4-16,4 3-2 16,1-1-2-16,15 2 1 15,3 1 1-15,8 0 0 16,0-2-1-16,7-2-2 16,6-3 0-16,8-4 0 15,6 0-6-15,9-9-22 16,-1-4-12-16,2-8-22 15,-5-3 2-15,-5-5 18 16,-3-2 11-16,-5-2 20 16,3 0 5-16,-5 7 4 0,-2 5 5 15,-6 8-16-15,-4 6-4 16,-2 8-1-16,-8 3-1 16,-2 11 17-16,-2 6 5 15,-5 14 2-15,-1 7 3 16,-11 7 10-16,-5 1 11 15,-8-1 21-15,2 1 6 16,-1 0 2-16,3 3-6 0,-1-1-16 16,5 0-6-16,6-5-12 15,6-6-3-15,6-11-5 16,3-6 0-16,3-8 1 16,2-5 0-16,1-7 4 15,5-3 2-15,-4-12 10 16,1-2 2-16,4-8 0 15,-5-10-4-15,9-7-13 16,1-6-4-16,7-14-8 16,8 0-6-16,6-7-6 15,6 3 0-15,2 9 4 16,4 5 5-16,1 15 5 16,0 4 1-16,1 6-1 0,2 4 0 15,4 0 2 1,5 0 0-16,5 4 1 0,-9-3 0 15,0 4 0-15,-2 1 0 16,-7-1 1-16,7 4-1 16,-9-1 39-16,-3-2-41 15,-7 1-1-15,-4 0 20 16,-4 8-41-16</inkml:trace>
  <inkml:trace contextRef="#ctx0" brushRef="#br0" timeOffset="46278.21">1606 13410 374 0,'12'-37'281'16,"-12"32"38"-16,3 1-40 15,-1 1-60-15,-2 2-29 0,0 1-35 16,-1 0-19-16,0 0-40 16,0 0-20-16,-1 0-24 15,0 8-7-15,-5 20-9 16,-15 43-3-16,6-24-11 15,2 4-5-15,-4 2-4 16,3-3-3-16,2-2-1 16,2-7-2-16,4-8-1 15,-1-5-1-15,1-10-2 16,4-6 2-16,3-7 4 16,-1-3-2-16,4-8-28 15,-2-4-33-15,6-13-92 16,-1-8-53-16,7-9-235 15,7-5 276-15</inkml:trace>
  <inkml:trace contextRef="#ctx0" brushRef="#br0" timeOffset="46578.736">1956 13303 724 0,'0'9'412'16,"-1"4"-70"-16,-3 0-35 15,3 3-106-15,-2 1-36 16,-1 2-51-16,1 3-20 0,-6 3-27 16,1 3-11-16,-2 3-14 15,-3 1-5-15,2 3-8 16,1 0-4-16,-7 1-6 16,0 0-5-16,1-3-3 15,-4-1-2-15,8-5-3 16,0-3 0-16,1-6-1 15,1-5 7-15,5-7-26 16,-2-1-25-16,3-6-94 16,0-3-71-16,1-8-419 15,0-5 412-15</inkml:trace>
  <inkml:trace contextRef="#ctx0" brushRef="#br0" timeOffset="46846.611">1657 13556 531 0,'-28'1'397'0,"15"0"35"15,6 1-155-15,-2-2-35 16,8 1-69-16,1-2-34 16,-2-1-60-16,2 2-29 15,0 0-33-15,0 0-5 16,15 4 5-16,31 6 6 15,-18-8 6-15,3 0 0 16,1-1-9-16,7-1-5 16,-9 0-5-16,-3 1 0 0,-3-1 9 15,-4 2-11-15,1-3-71 16,-5-3-69-16,0 1 75 16</inkml:trace>
  <inkml:trace contextRef="#ctx0" brushRef="#br0" timeOffset="47679.566">2279 13677 849 0,'-3'3'516'16,"-2"-2"-50"-16,2-1-187 0,2-1-21 15,0 0-92-15,0 0-42 16,-1 0-55-16,0 0-24 16,-12-3-23-16,-1 1-5 15,-32-6-9-15,26 9-3 16,-3 3-5-16,2 2 0 16,0 4-2-16,-1-2-1 0,2 5 0 15,1 2-1-15,7 2 0 16,2 2-1-1,1-3 0-15,4 0-2 0,3-1-2 16,3 1 0-16,11 1-1 16,0-1 0-16,8-1 1 15,1-2 0-15,1-8 2 16,4-6 0-16,-3-9-9 16,3-4-7-16,-3-8-11 15,1 0-1-15,-3-5 11 16,-5 1 9-16,-3-1 3 15,-2 2-2-15,-6 4-5 16,1 6-1-16,-3 8-3 16,-2 5-6-16,-1 12 1 15,-3 5 0-15,-5 11 10 16,-1 10 10-16,-11 12 6 0,6 8 1 16,-6 11 1-1,-2 2 0-15,5 4 4 0,-10-1 4 16,2-5 3-16,4-2 0 15,1-8-1-15,7-1-4 16,2-6-2-16,3-3 1 16,1-6-1-16,-4-9 1 15,0-8 2-15,-2-5 3 0,2-9 1 16,-4-2 1-16,-1-6 2 16,-1-3-1-16,-4-9-2 15,5-4-1-15,2-9-7 16,-1-4-2-16,5 2-1 15,5 2-3-15,4 2 0 16,2 4-1-16,4-1 0 16,7-2-1-16,4 1 0 15,3-3 0-15,8 1 3 16,0 2 1-16,4-3 7 16,8 2 5-16,6 3 6 15,2 2 4-15,-1 6-3 16,2 2-2-16,-7 2-6 15,-2 1-2-15,-4 2-2 16,-10-1 15-16,-8 1-18 0,1-1-64 16,-5-1 49-16</inkml:trace>
  <inkml:trace contextRef="#ctx0" brushRef="#br0" timeOffset="49331.134">7389 13325 498 0,'-1'-6'273'15,"1"1"-39"-15,0 1-30 16,0 3-41-16,0 0-18 16,0 0-39-16,0 0-10 15,0-1-11-15,0 1 3 16,0 1 1-16,0 4-10 16,-4 24-16-16,-18 32-10 0,-1-25-17 15,4 3-6-15,-6-3-11 16,6 0-5-1,0-2-5-15,-6-4-2 0,2-2-2 16,1-1-1-16,1-4 0 16,3-4-1-16,9-2-3 15,0-2 0-15,9-3-2 16,3-3 0-16,6 1 1 16,3-4 1-16,9-4 3 15,3-1 1-15,3-6 1 16,1 0-1-16,1-2 0 15,0-1 0-15,1-1 1 16,1 2-15-16,-8 0-55 16,-2-1-40-16,-7 2-133 15,0-2-148-15,-2-1 252 16</inkml:trace>
  <inkml:trace contextRef="#ctx0" brushRef="#br0" timeOffset="49678.626">7722 13306 1109 0,'0'-7'513'0,"-3"4"-221"16,2 0-54-16,-5 7-104 15,2 3-41-15,0 12-59 16,-4 10-10-16,-6 4 2 16,0 7 1-16,-11-2-2 15,1-3-2-15,4-1-6 16,-3-1-4-16,4-4-5 16,1 1-2-16,3-6-1 15,3-1 0-15,3-8-1 16,5-6 1-16,2-4-6 15,0-5-9-15,2-2-44 16,-2 0-51-16,2 1-117 0,0-10-141 16,5-16 228-16</inkml:trace>
  <inkml:trace contextRef="#ctx0" brushRef="#br0" timeOffset="50160.851">7698 13288 829 0,'-12'1'434'16,"6"-1"-139"-16,-3 0-76 15,2 0-24-15,7 0-52 16,0-1-19-16,-1 0-50 16,1 0-20-16,0 0-32 15,0 0-10-15,0 0-8 16,16 2 0-16,26 8-1 15,-24 2 1-15,8 5 1 16,0 3-1-16,10 1 1 16,2 2 1-16,-10-1-1 15,2-4-1-15,-12 3 1 16,-2-1-1-16,-6 5 5 16,-4 1 3-16,-5 0 3 15,-2 1 3-15,-9-3 2 0,-3 2 4 16,-12 2 4-16,-7-2-1 15,-7-1-1-15,-5-3-6 16,8-2-2-16,0-3-2 16,1-3-2-16,2-4 0 15,-6-8-4-15,5-1 0 16,7-8-1-16,5-1-1 16,5-8-1-16,1-3-10 0,6-4-34 15,2-1-18-15,8 2-56 16,-2 5-34-16,7 7-74 15,3 2-76-15,0 7 189 16</inkml:trace>
  <inkml:trace contextRef="#ctx0" brushRef="#br0" timeOffset="50562.289">8260 13254 1318 0,'0'-8'577'15,"-2"4"-296"-15,-6 1-50 16,6 2-89-16,1 2-42 15,-1 5-56-15,2-6-21 16,-1 6-18-16,-5 22 0 16,-8 46 0-16,-4-26-1 15,1-2 1-15,0 0 0 0,4-8-1 16,1-2 1-16,1-5-1 16,0-3-1-16,-2-5 0 15,2-5 0-15,4-5 0 16,0-3-1-16,4-7 7 15,3 0-12-15,-1-5-22 16,1 1-33-16,0 0-115 16,0-2-52-16,12-23 130 15</inkml:trace>
  <inkml:trace contextRef="#ctx0" brushRef="#br0" timeOffset="50878.366">8211 13225 699 0,'-9'-2'423'0,"1"2"-42"16,5 0-119-16,-1-1-27 16,4-2-79-16,0 2-40 15,0 0-69-15,14-4-21 16,14-1-7-16,31-5-2 0,-13 11-5 15,-4 0-4 1,2 5-4-16,-7 1-1 0,-4 0-1 16,-1 0 2-1,-6-1-1-15,0-3 1 0,-5-1 7 16,-5-1 3-16,-2-5-63 16,-6 2-66-16,-5-3-223 15,-5 0 206-15</inkml:trace>
  <inkml:trace contextRef="#ctx0" brushRef="#br0" timeOffset="51143.364">8180 13480 634 0,'1'2'388'0,"-1"2"-18"15,6 1-139-15,-3-3-13 16,9 0-16-16,2-2-13 16,8 0-37-16,9 1-19 15,-4-4-54-15,5 3-26 16,-7-2-29-16,-3-3-8 0,-7 3 8 16,-3-1-2-1,-6 1-60-15,-2 0-136 0</inkml:trace>
  <inkml:trace contextRef="#ctx0" brushRef="#br0" timeOffset="54296.397">1447 14802 747 0,'-4'-2'413'16,"-2"2"-118"-16,6-1-75 15,-1 0-29-15,1 0-63 16,0 0-18-16,0 0-30 16,0 0-13-16,0 0-17 15,0-1-5-15,0 1-12 16,0 0-8-16,0 0-10 16,0 1-6-16,0 0-7 15,-3 25 2-15,-12 38 2 0,0-27 0 16,1-2 1-16,-2 0-2 15,-1 0 0-15,-3-1 0 16,2-5-1-16,3-5 1 16,5-6-2-16,1-4 2 15,2-3 0-15,0-3 0 16,2-5 1-16,3 1 4 0,2-3-18 31,0 0-23-31,0 0-61 0,0 0-43 0,0-2-54 16,0 1-14-16,0 0-70 15,9-5-164-15,14-2 296 16</inkml:trace>
  <inkml:trace contextRef="#ctx0" brushRef="#br0" timeOffset="54608.759">1913 14633 608 0,'10'-8'407'0,"-7"7"47"16,-3 0-114-16,0 1-108 16,-1 0-53-16,0 0-93 15,0 0-23-15,0 0-22 0,-9 17 2 16,-19 39-2-16,22-21-6 16,-7 5-12-16,-4 5-3 15,-1-1-6-15,-6-3-1 16,3-2-3-16,-1-2-1 15,4-2-1-15,-1-1 0 16,4-7-2-16,-1-2 0 16,4-6 0-16,2-6 0 15,3-4 1-15,3-6-8 0,2-4-64 16,-1-4-72-16,3-8-214 16,1-5 218-16</inkml:trace>
  <inkml:trace contextRef="#ctx0" brushRef="#br0" timeOffset="54926.948">1459 14859 647 0,'-8'4'372'16,"-4"-2"-79"-16,4 0-91 15,2 4-31-15,3-4-45 0,2 2-16 16,0-3-34-16,1-1-14 16,0 0-24-16,0 0-3 15,0 0 7-15,16 2 8 16,32 8 4-16,-25-10 1 16,7-2-9-16,0 2-9 15,7-5-12-15,-3-1-5 16,-5 2-6-16,-1-5-1 15,-3 1 1-15,1 2-25 16,-3-1-133-16,-3 2-47 0,-7-1 99 16</inkml:trace>
  <inkml:trace contextRef="#ctx0" brushRef="#br0" timeOffset="55625.913">2006 14968 794 0,'-1'-1'471'15,"0"1"-43"-15,0 0-223 16,0 0-39-16,-3 0-78 0,-6 4-32 15,4-1-31-15,-7 4-8 16,-20 37-8-16,30-31-2 16,-7 1-1-16,6-1 1 15,-1-5-1-15,-5-2 2 16,5-2 1-16,2-2 2 0,-4-3 7 16,7-2-2-16,0 1-5 15,0 1-5-15,0-1-8 16,11-13-2-16,36-27-15 15,-26 28-11-15,1 4-21 16,1 2-8-16,-2 5 12 16,3 6 10-16,-4 4 22 15,1 4 7-15,-9 5 3 16,-6 1 0-16,-6 6 2 16,-4 1 1-16,-8 6 6 15,-5 0 3-15,-6 5 3 16,-3 1 3-16,-6 0 3 15,0-4 4-15,-6-8 7 16,-1-4 1-16,-2-8-2 16,-4-2-4-16,8-7-9 15,1-3-2-15,10-4-1 0,8-6-1 16,4-3-1-16,3-2-3 16,7-5-7-16,5 0-3 15,6 0-4-15,0 5-1 16,7 5-2-16,1 7 0 15,8 6-2-15,6 5 2 16,3 7 5-16,1 1 5 16,-1 5 7-16,-9 0 3 15,-2 0 0-15,-5 1 0 0,-7-8-4 16,7 2 0 0,-5-7 20-16,-2-1-24 0,5-4-96 15,-2-3-88-15,6-5 97 16</inkml:trace>
  <inkml:trace contextRef="#ctx0" brushRef="#br0" timeOffset="56191.77">2573 14785 653 0,'0'-3'399'0,"-2"-4"-49"15,-3 5-111-15,0 0-35 16,-7 2-70-16,0 1-32 16,-3 5-41-16,-5 7-9 15,-2 5-4-15,-5 5-1 16,-5 4-7-16,3 1-6 15,0 0-10-15,2 0-3 16,6-3-1-16,0 0 0 0,4 1 4 16,5-2-1-16,4-2-4 15,5-1-3-15,5-1-5 16,4 3 0-16,10-2 2 16,2-2 0-16,5-1-1 15,4-6 1-15,-1-5-1 16,0-3 5-16,10-9 3 15,-3-6 0-15,7-8 1 16,2-9-5-16,-4-2-3 16,-1-4-1-16,-8-5-1 15,-6 5 1-15,-10-3-1 16,-6-5 1-16,-11 3-2 16,-5 0-2-16,-11 2-2 15,-4 8-4-15,-7 7-2 16,-3 5-3-16,-6 11-1 0,6 6-1 15,4 9-2-15,6 2-1 16,5 0 8-16,-2 0-10 16,3-2-10-16,1 0 16 15</inkml:trace>
  <inkml:trace contextRef="#ctx0" brushRef="#br0" timeOffset="61793.496">7006 14616 489 0,'0'-1'248'0,"0"0"-66"16,0 0-17-16,0 0-40 15,0 0-14-15,0 0-23 16,0 0-10-16,0 0-12 16,0-1-1-16,0 1-4 15,0 0-2-15,0 0 2 16,0 1 2-16,0 0 6 15,0 0 2-15,2 9-8 16,-3 8-8-16,-18 39-19 16,-3-21-7-16,-6 9-14 15,-1 2-4-15,-2 0-5 16,4 0-1-16,4-12-1 0,7-1 0 16,5-10-1-16,0-2 0 15,4-4-1-15,-1-4-1 16,3-1 0-16,-1-3 0 15,4-2 0-15,1-2 0 16,4-2-1-16,5-1 0 16,-4-2 0-16,4 1 1 15,2-2 1-15,0-3 1 16,11-1 0-16,2-3 0 0,2-3-1 16,1 0 1-16,0 2-3 15,-1 0-16-15,0 2-56 16,-4-2-37-16,-1 1-103 15,-2-1-81-15,-1-1 190 16</inkml:trace>
  <inkml:trace contextRef="#ctx0" brushRef="#br0" timeOffset="62167.729">7464 14587 1111 0,'-3'-2'487'16,"-1"3"-260"-16,-1 1-64 15,4-2-81-15,0 0-31 0,-3 4-24 16,-1 17 0-16,-38 36 3 16,26-21 0-16,-3 7-1 15,-2 1-4-15,1-2-8 16,5 1-4-16,-2-9-6 16,6-5-2-16,3-4-1 15,0-9 1-15,5-5 0 16,-6-2 1-16,5-8-6 15,5-1-16-15,-1-6-94 16,1 5-66-16,0 0 104 16</inkml:trace>
  <inkml:trace contextRef="#ctx0" brushRef="#br0" timeOffset="62657.916">7365 14585 721 0,'-10'0'401'0,"4"0"-112"16,5 0-79-16,-1 1-31 16,1-1-74-16,-1 0-27 0,2-1-46 15,0-1-15-15,3 2-9 16,21 2 1-16,34 11 0 15,-27-3 1-15,2 2 0 16,0 1 1-16,2 0 0 16,2 3 0-16,-4 4-3 15,-4 2 0-15,-6 4 0 16,-9 2 3-16,-6 1 11 16,-4 2 5-16,-12-2 9 15,-1 0 0-15,-11 0-6 16,2 1-3-16,-11-3-7 15,-2 2-2-15,-4-4-1 16,-4-2 4-16,1-2 8 16,0-3 4-16,2-8 1 15,-1-3-1-15,9-7-4 0,2-6-3 16,7-6-5-16,6-3-4 16,-3-7-11-16,10 0-7 15,-2-6-41-15,3 2-19 16,6 5-70-16,-5 1-42 15,12 11-124-15,-7 0-189 16,9 9 319-16</inkml:trace>
  <inkml:trace contextRef="#ctx0" brushRef="#br0" timeOffset="63074.003">8003 14598 699 0,'-7'-10'414'0,"0"7"-14"16,2-1-126-16,2 3-97 15,1 0-40-15,2 1-76 16,0 0-21-16,-2 0-27 0,1 4 3 16,-5 19 14-16,-12 35 5 15,6-16 10-15,-2 3 2 16,-1 2-7-16,-2-2-4 16,-1-7-12-16,0-3-6 15,-1-5-6-15,3-4-2 16,-1-5-3-16,6-2 1 15,2-7 0-15,7-4 16 16,-3-7-47-16,-2-2-33 0,4-7-122 16,0-1-105-16,7-4 180 15</inkml:trace>
  <inkml:trace contextRef="#ctx0" brushRef="#br0" timeOffset="63424.865">7989 14522 589 0,'-5'-3'345'0,"2"3"-27"0,2 0-69 15,1-1-74-15,0 0-41 16,0 0-63-16,0-1-22 16,0 1-19-16,20 2 3 15,36 4 11-15,-23 1 1 16,2 0-2-16,0-1-5 16,-7 1-14-16,1-2-4 15,-5-1-8-15,4 2-1 0,-2-4 1 16,-6-1 0-16,-5-1 18 15,-4-2-23-15,-3 0-113 16,-2 1-77-16,-1 1 95 16</inkml:trace>
  <inkml:trace contextRef="#ctx0" brushRef="#br0" timeOffset="63703.485">7915 14807 787 0,'-7'3'396'0,"6"0"-118"0,-1-2-60 16,5 2-55-16,-3-3-22 15,0 0-17-15,22 1-2 16,36 0-17-16,-25-2-11 15,1-4-29-15,2 6-15 16,-10 4-23-16,-1-1-8 16,-12 5 3-16,-5-4-19 15,-5 2-104-15,-4 1 23 0,-4-1 21 16</inkml:trace>
  <inkml:trace contextRef="#ctx0" brushRef="#br0" timeOffset="64006.849">8228 15085 982 0,'-3'-2'503'0,"4"2"-138"16,-1 1-125-16,-1-1-92 0,0 0-31 16,-2 5-34-16,-4 14-17 15,-11 29-33-15,5-24-10 16,2 0-12-16,-7-1-3 16,5-2-2-16,1-1 11 15,-3-4-28-15,5-2-65 16,2-4 57-16</inkml:trace>
  <inkml:trace contextRef="#ctx0" brushRef="#br0" timeOffset="64846.534">8843 14663 562 0,'2'-5'352'0,"0"-1"-42"15,0 1-82-15,-2 3-23 16,0 1-38-16,0 0-14 16,0-1-41-16,0 1-25 0,0 0-46 15,0 0-19-15,0 0-18 16,0 0-3-16,-1 1 3 16,-8 23 2-16,-17 47 2 15,6-24 1 1,4 1-2-16,2-2 0 0,-1-9-2 15,4-3 0-15,2-7-1 16,-2-6 0-16,4-6-1 16,3-4 1-16,4-7-6 15,0 0-12-15,-3-5-79 16,2 1-54-16,0 0-138 16,0 0 165-16</inkml:trace>
  <inkml:trace contextRef="#ctx0" brushRef="#br0" timeOffset="65339.468">8845 14588 412 0,'-6'-9'277'15,"5"1"34"-15,3 3-110 16,3-2-66-16,1 1-7 0,3 1-8 16,-1-1-3-16,0 5-17 15,2-1-14-15,3 5-25 16,5 4-9-16,6 7-1 16,3 6 3-16,2 5-3 15,3-1-6-15,-4 5-18 16,3-1-7-16,-4 4-8 15,-10 1-3-15,-4 0 0 16,-7-1 0-16,-6 0 0 16,0-1 0-16,-7 1 0 15,-5-3 1-15,-9-3-1 16,-3-1 0-16,-9-2 0 16,-1 0 0-16,-2-2-1 15,2-5-1-15,-2-5 2 16,3-4 0-16,2-7 2 15,4-1 1-15,2-7-2 16,5 0 1-16,7-3-6 0,2 0-2 16,8-3-22-16,-6-1-18 15,4 3-63-15,2-1-38 16,3 1-133-16,6 1 166 16</inkml:trace>
  <inkml:trace contextRef="#ctx0" brushRef="#br0" timeOffset="65695.686">9374 14794 837 0,'-5'-3'414'0,"3"2"-137"15,1-2-52-15,1 2-82 16,0 0-27-16,0 0-32 0,0 0-9 16,8-3-8-16,7 1-8 15,31 3-15-15,-27 9-5 16,0 0-8-16,1-3-6 15,-4-1-10-15,-1 0-2 16,-2-2 6-16,1-3-18 16,-1-4-116-16,-3-7-54 31,-6 6 88-31</inkml:trace>
  <inkml:trace contextRef="#ctx0" brushRef="#br0" timeOffset="66122.368">9962 14557 926 0,'0'-6'484'0,"-1"6"-116"0,-1-2-112 16,1 2-97-16,0 0-42 15,0 0-60-15,0 0-21 16,0 0-26-16,0 0-6 16,-6 11-2-16,3 12 2 15,-39 37 6-15,25-22 1 16,-1 7 3-16,-3 5-1 15,-1-4-3-15,1-4-1 16,5-7-3-16,0-6 0 0,1-6-1 16,4 0 0-16,-2-7 0 15,4-4 0-15,3-5 1 16,6 0 10-16,-2-6-31 16,1-2-21-16,2 0-120 15,0 0-99-15,0 0 161 16</inkml:trace>
  <inkml:trace contextRef="#ctx0" brushRef="#br0" timeOffset="66656.022">9943 14519 743 0,'-2'-8'349'16,"2"3"-131"-16,2-4-30 15,0 7-40-15,2-3-17 16,-2-1-21-16,0 6-8 16,1-1-22-16,-3 0-13 15,0 1-26-15,0 0-8 16,19 7-2-16,33 20 0 0,-19-10-4 15,-2 2-4-15,-2 4-4 16,-6 0-4-16,-7 1-4 16,-1 4-1-16,-6 0-2 15,2 3-1-15,-6 3 1 16,7 5-1-16,-13-2 0 16,-3-4 1-16,1 2-1 15,-17-8 1-15,7-1 0 16,-7 1 2-16,-6-3 1 15,3-3 2-15,-11-1 3 16,0 0 3-16,-7-7 3 16,1-2 0-16,0-8-2 15,4-3-2-15,0-5-2 16,1-3-2-16,6-7-4 0,1-1-4 16,10-3-10-16,4 1-15 15,6 4-42-15,0 2-22 16,1 6-49-16,3 1-33 15,4 5-124-15,3 3 182 16</inkml:trace>
  <inkml:trace contextRef="#ctx0" brushRef="#br0" timeOffset="66974.818">10358 14984 1069 0,'2'-3'471'0,"0"3"-240"16,1 3-54-16,-3-3-40 15,0 0-22-15,-1 0-19 16,-3 13-11-16,-4 8-22 0,-17 28-8 16,8-23-13-16,0-1-10 15,2 0-18-15,1 0-4 16,5-2 20-16,-1-4-6 16,3-8-11-16</inkml:trace>
  <inkml:trace contextRef="#ctx0" brushRef="#br0" timeOffset="67907.044">10853 14537 310 0,'21'-36'243'0,"-17"31"66"16,-2-1-29-16,-2 4-44 15,0 1-24-15,0 1-68 16,0 0-30-16,-1 0-42 15,0 2-8-15,-6 17-7 16,-16 30-8-16,9-21-21 16,0 1-7-16,-1 9-8 15,0 4-2-15,0-1-4 16,1 1-1-16,5-1-1 16,2-8 0-16,-4-9 0 15,6-2 3-15,0-14-16 16,-6 3-24-16,11-5-61 15,-6-5-39-15,6-4 77 16</inkml:trace>
  <inkml:trace contextRef="#ctx0" brushRef="#br0" timeOffset="68255.221">11251 14392 566 0,'-8'0'382'0,"4"1"57"16,-2 3-175-16,-4 7-90 16,1 5-26-16,-4 5-50 15,1 6-13-15,7 8-26 16,-8-3-11-16,1 4-15 15,1 1-7-15,-9 3-10 16,5 3-3-16,-6 0-5 16,-1 1 0-16,-1-6-2 15,-1-3 0-15,4-5 0 16,0-9 0-16,7-4-13 16,1-3-32-16,2-6-91 15,2-2-52-15,1-6 103 16</inkml:trace>
  <inkml:trace contextRef="#ctx0" brushRef="#br0" timeOffset="68555.557">10875 14620 652 0,'-4'-5'378'0,"2"3"-43"16,2-1-88-16,0 2-92 15,0 0-42-15,0 1-49 16,2 0-10-16,14 6-3 16,30 15 3-16,-30-11-5 15,4-4-3-15,1 0-13 16,1-3-5-16,0-4-6 15,0-1-2-15,2-4-8 16,-5 0-50-16,1-3-196 16,-1 1 161-16</inkml:trace>
  <inkml:trace contextRef="#ctx0" brushRef="#br0" timeOffset="68842.008">11425 14668 921 0,'0'4'424'0,"2"-1"-163"16,1 4-62-16,6 2-39 15,2 0-15-15,5-1-32 16,3-1-18-16,1-6-35 16,4 1-13-16,-10-4-19 15,1-1-3-15,-5-3-9 16,-4 0-66-16,6-2 39 16</inkml:trace>
  <inkml:trace contextRef="#ctx0" brushRef="#br0" timeOffset="69989.399">12088 14379 657 0,'6'-4'356'0,"-7"2"-73"15,1 1-36-15,-1 0-76 16,-1 1-34-16,2 0-59 15,0 0-21-15,-1 0-21 16,0 13 1-16,-3 9 7 16,-17 32-4-16,7-23-10 15,-5 8-5-15,-8 3-10 16,2 3-2-16,-8 6-5 16,1 5-2-16,6-6-1 15,2 0 0-15,4-8-1 0,6-12-1 16,4-6-1-16,2-10 2 15,4-9 1-15,2 0 10 16,-1-6 6-16,1-3-1 16,2 3-4-16,0 0-11 15,2-21-14-15,13-35-9 0,-2 31-19 16,3-8-9-16,7-1-7 16,1 4 0-16,6 1 11 15,3 3 8-15,0 8 13 16,5 4 6-16,-8 8 6 15,-5 5 1-15,-7 10-4 16,-6 7 0-16,0 8 3 16,-5 5 1-16,-4 6 7 15,-3-2 1-15,-7 3 6 16,-1-3 2-16,-3-4 2 16,-3 3-1-16,-3-9 3 15,0 1 6-15,-5-7 9 16,-2-5 4-16,-5-4 2 15,-1-5-3-15,1-3-4 16,3-2-1-16,3-3-6 16,3-5-4-16,3-3-5 15,0-6-4-15,6-4-6 0,1 0-7 16,7-4-26-16,1 8-23 16,2 5-91-16,2 3-95 15,4 7 154-15</inkml:trace>
  <inkml:trace contextRef="#ctx0" brushRef="#br0" timeOffset="70540.039">12561 14620 1034 0,'-2'-3'522'16,"-10"4"-182"-16,-2 6-170 15,-8 3-41-15,-7 5-57 16,1 1-11-16,2 3-14 16,4 3-10-16,4 1-14 15,3-2-4-15,2 0-7 16,2-3-2-16,5 1-6 15,4-1-2-15,3-4-2 0,5 4-1 16,0-6 0-16,2 0 0 16,1-3 1-16,2-2 2 15,1-3 4-15,-1-4 2 16,5-5 4-16,2-6 0 16,3-6-2-16,-3-2-2 15,3-7-5-15,-2 0 0 0,-2-3-2 16,-1-2 0-16,-2 0 1 15,-5-3 0-15,-6 7 0 16,2 4 1-16,-13 4-1 16,4 6 0-16,-9 2-3 15,-2 4-2-15,3 2-1 16,-6 4-2-16,6 2 1 16,-6 1 0-16,3 4 0 15,-1 0 8-15,3 6-52 16,4 1-34-16,2 2-96 15,7-2-82-15,5 1 169 16</inkml:trace>
  <inkml:trace contextRef="#ctx0" brushRef="#br0" timeOffset="71073.534">12899 14605 1026 0,'0'-2'504'15,"0"1"-178"-15,0 1-80 16,0 0-108-16,-1 0-43 0,-1 0-46 16,1 1-9-16,-4 17 1 15,-37 32 2-15,26-16 3 16,-3-1 1-16,-2 4-3 15,1 2-4-15,-1-10-15 16,1 1-6-16,6-6-12 16,3-7-2-16,4-4-1 15,3-5-1-15,3-7 7 16,1-2 6-16,3-5 1 16,-3 5-1-16,3-5-12 15,13-24-12-15,37-40-28 16,-23 29-10-16,2-4-14 15,2 3 3-15,0 8 24 16,0 8 10-16,-6 12 14 16,-3 4 2-16,-7 8-2 15,-4 2-1-15,-3 4 1 0,-2 6 3 16,-4 4 10-16,0 5 7 16,-5 5 4-16,3 1 0 15,-3 2-3-15,-1 0-4 16,-6-2-3-16,-3 0 0 15,0-3-1-15,-2-5 1 16,5 4-2-16,-3-6 9 16,1 2-27-16,0-4-35 0,-4-6-124 15,0-4 107-15</inkml:trace>
  <inkml:trace contextRef="#ctx0" brushRef="#br0" timeOffset="72221.593">13626 14363 433 0,'6'-4'308'0,"1"4"-6"16,-6-2-55-16,0 2-20 0,-1 0-43 16,-1 0-26-16,0 0-54 15,0 0-21-15,0 0-32 16,-5 10-2-16,-3 14-1 15,-14 33-4-15,12-21-8 16,-2-2-4-16,-6 6-8 16,0 3-2-16,-2 3-5 15,-4-1-3-15,5 2-4 16,3-3-4-16,3-13 0 16,3-2-2-16,1-13 1 15,3-2 0-15,1-8 3 16,1-5 6-16,1-3 9 15,2-2 1-15,1-8-5 16,2-2-7-16,4-11-11 16,0-9-1-16,2-2-5 15,-2-5-1-15,1 6 0 0,0 4-1 16,-5 7 6-16,-1 6 0 16,-11 9-4-16,0 4-3 15,-7 6-4-15,0 3 0 16,-9 6 4-16,4 5 1 15,0 2 4-15,3 1 0 16,4 1 0-16,-2 1 1 16,3 3 0-16,2 0-1 0,5-3 1 15,2 2 0-15,1-6 0 16,1 2 0-16,3 0-1 16,0 0 0-16,2-1 0 15,4 0 1-15,1-4 0 16,2-6 0-16,5 2 2 15,1-4 3-15,4-6 3 16,4-2 3-16,-1-7 1 16,4 0 0-16,0-3 4 15,2 0-22-15,2-5-102 16,2-6-68-16,1-7 96 16</inkml:trace>
  <inkml:trace contextRef="#ctx0" brushRef="#br0" timeOffset="72569.461">13776 14592 719 0,'2'-12'411'0,"0"6"-39"16,0-1-90-16,4 3-63 15,-6 3-34-15,-1 1-66 16,1 0-35-16,-1 0-49 16,0 0-9-16,-6 17 6 15,-18 38 3-15,8-23-4 16,-1 0-4-16,0 2-11 16,2 0-5-16,0-1-4 15,3-5-1-15,1-7-1 16,3-6 0-16,4-10 4 15,0 2-12-15,5-12-21 16,0-2-22-16,8-6-55 16,4-9-38-16,7-9-95 15,3-1-103-15,7-8 212 16</inkml:trace>
  <inkml:trace contextRef="#ctx0" brushRef="#br0" timeOffset="73069.535">14103 14528 618 0,'-6'5'433'0,"1"6"8"16,-2 2-172-16,-4 0-51 15,2 7-68-15,-2 1-25 16,0 1-32-16,3 4-12 0,-2 2-25 16,-4 0-7-16,-1 5-16 15,-3-4-8-15,-1-2-9 16,0 0-4-16,5-7-5 15,4-7-2-15,3-7-1 16,4 0 0-16,4-5 6 16,0-1 1-16,-1-1 2 15,0 0-1-15,12-15-18 16,38-43-12-16,-26 24-40 16,-1-5-16-16,3 4-8 15,6 4 5-15,1 6 35 16,4 5 15-16,-7 8 16 15,-4 4 3-15,-7 7 2 16,-4 3-2-16,-4 5 19 16,-4 6 18-16,-2 7 21 15,-4 4 7-15,-4 5-10 16,-1 3-12-16,-4 2-15 0,0 2-5 16,-2-5-5-16,0-3-2 15,3-5-3-15,0-5-2 16,2 0 1-16,0-4-1 15,0-3-1-15,2-3-20 16,1-4-64-16,1-1-38 0,1-9-207 16,0 6 211-16</inkml:trace>
  <inkml:trace contextRef="#ctx0" brushRef="#br0" timeOffset="73853.324">14667 14667 1117 0,'-2'0'569'15,"0"0"-191"-15,-2 0-118 16,3 0-41-16,0 0-81 16,0-1-35-16,-5-1-59 15,-11 1-18-15,-29-2-15 16,26 3-4-16,6 6-5 0,-7 0-1 15,7 5-1-15,-6 1-1 16,2 1-1-16,6 3 0 16,-4 1-2-16,11 1 2 15,1-1-4-15,3 0 0 16,8-3-2-16,0-4-2 16,5-4 5-16,2-5 0 15,1-6-15-15,1-3-13 16,3-7-18-16,3-3-4 15,1 0 16-15,1-5 13 0,-3 0 16 16,-3 1 4-16,-7 5 3 16,-4 4-3-16,-3 12-13 15,-5 4-1-15,-4 15 0 16,-2 7 0-16,-3 15 15 16,-5 3 1-16,-5 8 1 15,0 2 2-15,-4 2 1 16,-5 2 6-16,1 8 7 15,-4-2 3-15,-7 12 2 16,-2-1-1-16,2-8-7 16,0-3-1-16,11-12-2 15,3-9-2-15,5-5-1 16,3-7-1-16,2-10 2 16,2-5 0-16,0-7 7 0,0-4 2 15,-2-5 4-15,1-4 1 16,0-11-4-16,5-3-3 15,6-8-7-15,1-1-3 16,4-1-1-16,-1 1 0 16,6 5-1-16,-4-2 0 15,4 2 0-15,3 3-1 16,-4-6 0-16,7 3 0 0,6-3-1 16,3-1-1-16,11 4 8 15,6 2 3-15,11 1 8 16,3 3 2-16,2 3-6 15,-7 2-1-15,0 3-4 16,-4 0-2-16,-7 1-1 16,3-1 0-16,-17 1 1 15,-5-2 3-15,-5 2-11 16,-2-1-4-16,-2 0-5 16,-1 0 2-16</inkml:trace>
  <inkml:trace contextRef="#ctx0" brushRef="#br1" timeOffset="81301.34">11537 10992 194 0,'0'-1'73'0,"0"0"-53"15,0-1-14-15,0 1-5 16,0 0 1-16,0-1 28 16,4-1 23-16,0 0 54 15,2-2 23-15,-3 0 10 16,-2 0-6-16,0 1-14 15,1 1-4-15,0-2-7 16,0 2-3-16,-1 0-9 16,-1 0-6-16,5-2-1 0,3 1 2 15,-7 3-10-15,-1-1-11 16,0 1-20-16,0 0-9 16,0 0-7-16,0 1 0 15,0 3 0-15,-2 22-6 16,-9 31-7-16,1-23-4 15,-2 0-7-15,-6-1-2 0,7-5-3 16,-1 1-2-16,6-6 0 16,-1-5-1-16,5-3-1 15,2-6 0-15,2-3-1 16,1 1 0-16,4-5 0 16,1-2 2-16,3-6 1 15,0 0 0-15,2-8-1 16,6 1-1-16,-1-7-5 15,7-2-1-15,3-4-1 16,-11-5 0-16,5-3 6 16,-1 0 2-16,-4 3 0 15,5 5-1-15,-8 11-1 16,-3 4-1-16,-7 7 0 16,-3 3-2-16,-2 3-5 15,0-1 0-15,-1 0 0 16,1 0 4-16,-3 18 3 15,-12 30 0-15,5-21-2 0,1 2 1 16,0 0 1-16,1 1 1 16,6-5 3-16,3 0 0 15,-1-6-2-15,2-3-1 16,1-2 0-16,-2-5-1 16,8-1 2-16,0-5-1 0,8 0 3 15,4-3-1-15,1-3 2 16,4-1-1-16,-4-13 0 15,0 5 0-15,1-8 0 16,2-5-1-16,-1-2 0 16,2-4 1-16,-2-3 1 15,-2 1 0-15,-3 2-1 16,-5 0-1-16,-7 13-1 16,1 4-1-16,-7 9-1 15,-1 3-2-15,-3 3-6 16,2-1-1-16,1 0-1 15,0 0 3-15,-3 11 3 16,-3 4-1-16,-21 30 1 16,28-27 0-16,1-4 2 15,3-1 0-15,6-3 2 16,2-1 0-16,4-4 2 0,1 2 0 16,5-2 0-16,-1-2 0 15,-3-5 1-15,2-1 0 16,-2-9 1-16,-1-5 1 15,1 0 1-15,-3-4-1 16,-1 0 0-16,3-1 0 16,-4 3 1-16,-3-1-1 15,-7 5 1-15,-2 2 1 0,-5 5 1 16,-1 1-1-16,-5 6-5 16,-4 1-1-16,2 6-3 15,-5 1-2-15,0 4 0 16,2 2 1-16,3 4 0 15,-2 1-1-15,3 5 1 16,1 2 1-16,-6 2 2 16,9 2 0-16,-5 0 2 15,4-1 2-15,4-1-1 16,-1-6 1-16,10 0-1 16,-4-1-1-16,2-3 0 15,5-1 0-15,-1-5 1 16,0-2 0-16,5-5 0 15,-4-1-7-15,3-5-99 16,3-3-70-16,9-5 102 0</inkml:trace>
  <inkml:trace contextRef="#ctx0" brushRef="#br1" timeOffset="81883.831">12677 10878 1169 0,'-3'-2'514'0,"-9"2"-272"16,4 1-49-16,-3 3-76 15,-3 3-25-15,1 0-23 16,-7 1-9-16,0 4-21 16,-5 0-8-16,-4 7-13 15,-2 2-5-15,3 3-8 16,-3 1-1-16,8 1-1 15,5 3-2-15,1-3-1 16,6-1 0-16,-2-4-2 16,8-2 0-16,6-3 0 15,2-1 1-15,10-2 0 16,-2-2 0-16,1-5 0 16,3-3-2-16,8-5-11 15,4-5-8-15,1-8-20 16,3-3-5-16,-2-4 4 15,-2-6 8-15,-3-4 20 0,-5-5 7 16,-4-3 8-16,-3 2 0 16,-6 9 0-16,-1 6 1 15,-5 12 3-15,-3 3-3 16,-3 8-4-16,-3 2-4 16,-1 10-3-16,-2 5 2 15,5 7 6-15,-7-1 2 0,3 3 0 16,3-1 2-16,1 2 1 15,4-1 1-15,3-1-1 16,0-2 1-16,-1-4-2 16,4-1-1-16,4 1 1 15,-3-5 0-15,8 3 0 16,-5-7 0-16,5-4 3 16,-1-3 5-16,6-3-56 15,3 1-56-15,1-7-182 16,3-1 171-16</inkml:trace>
  <inkml:trace contextRef="#ctx0" brushRef="#br1" timeOffset="82273.553">13053 10748 698 0,'1'-12'396'16,"-1"3"-44"-16,-5 0-98 16,2 1-85-16,3 2-35 0,2 4-49 15,2-2-13-15,5 5-14 16,-9-1-11-16,0 8-11 16,0 5-4-16,-15 6-9 15,1 6 5-15,-8 9 1 16,-1 5-4-16,-3 6-6 15,2 3-4-15,-1 2-6 16,0-3-1-16,5-3-2 16,3-3-1-16,4-12-1 15,3 0 1-15,1-7-1 16,0-3-1-16,-1-2-14 16,2-6-18-16,5-3-45 15,-2-2-26-15,5-4-33 16,0-1-33-16,1-6-123 15,-1 4-131-15,0 0 261 16</inkml:trace>
  <inkml:trace contextRef="#ctx0" brushRef="#br1" timeOffset="82849.595">13300 10809 767 0,'-3'-3'511'0,"-2"3"25"0,-7 4-299 16,-1 3-49-16,-7 2-79 15,-2 2-27-15,-2 3-36 16,-2 2-16-16,-1-1-16 16,-3 5-5-16,4 1-2 15,0 0-2-15,3 3-1 16,3 0-1-16,2 0 0 15,-1-1-1-15,8 0 0 16,-1 0 0-16,7-5 0 16,3 1 0-16,3-5 0 15,5-1 0-15,3-2 1 16,3-3 1-16,12 0 1 16,-1-4 0-16,7-4 0 15,3-3-1-15,-2-9-16 16,11-7-10-16,0-5-21 15,-2-3-7-15,-2-6 11 0,-3 1 10 16,-5 0 20-16,-3 3 8 16,-8 6 4-16,-5 4 2 15,-7 7 5-15,-4 2 5 16,-6 7 2-16,-6 2-1 16,-11 5-5-16,-4 4-4 15,-5 6 2-15,-3 5 4 0,3 6 7 16,4 3 0-16,4 1-2 15,5 2-2-15,8-4-6 16,2 0-3-16,6 2-2 16,0-6-1-16,7-1-1 15,4-4 0-15,7-3-3 16,2-2-11-16,-3-3-33 16,7-6 29-16</inkml:trace>
  <inkml:trace contextRef="#ctx0" brushRef="#br1" timeOffset="83666.396">13899 10921 294 0,'-1'-1'225'0,"0"-1"33"15,0 1-47-15,0 0-46 16,0 0-9-16,0 0 2 15,0 0 1-15,0 0-11 16,0 0-2-16,0 1-7 16,1 0 2-16,0 0 0 0,-2 0-9 15,1 0-37-15,-1 0-22 16,-25 1-44-16,-32 3-16 16,23 0-8-1,0 0-1-15,3 1-3 0,-7 2-1 16,9 4-1-16,5-2-1 15,8 2-1-15,10-2-1 0,8 0-4 16,0 0-1-16,2 0-2 16,5 2 0-16,4 1 3 15,8-1 2-15,11 2 3 16,2 0 1-16,3 7 2 16,-2-3 0-16,-2 2 0 15,-3-2 0-15,-6-5-1 16,-5 0 0-16,-7 2-1 15,-6-4 0-15,-8 5 2 16,-5 1 2-16,-7-2 3 16,-5 3 1-16,-2-3 0 15,0-1 0-15,-3-2 0 16,-4-2-1-16,3-4 0 16,-3-2 0-16,1-5 0 15,9 0 1-15,0-3-1 16,6-3-1-16,10-2-20 0,-5-4-24 15,9-1-98-15,0-3-69 16,4-3 124-16</inkml:trace>
  <inkml:trace contextRef="#ctx0" brushRef="#br1" timeOffset="84032.951">14304 10843 1059 0,'0'-11'501'0,"-3"7"-195"16,2 2-72-16,-2 6-84 15,2-4-41-15,0 0-50 16,-5 16-13-16,-40 40-8 16,28-24-3-16,-3 7-1 15,-1 3-2-15,3 4-4 16,1 0-7-16,1-8-9 16,6-3-3-16,5-8-3 15,0-4-1-15,4-4-3 16,-9-5-15-16,-1-7-51 0,6 1-44 15,1-4-101-15,3-4-64 16,3-3 170-16</inkml:trace>
  <inkml:trace contextRef="#ctx0" brushRef="#br1" timeOffset="84271.978">14108 10998 993 0,'2'-5'518'0,"10"-5"-105"15,6-1-113-15,15 2-94 16,-4 1-48-16,-6 5-82 16,13 3-23-16,2 4-30 15,-3 0-9-15,11-1 0 16,-16 1 5-16,-12-2-45 15,0 1 48-15,-17-1-25 16</inkml:trace>
  <inkml:trace contextRef="#ctx0" brushRef="#br1" timeOffset="85087.764">15302 10797 735 0,'1'0'332'0,"-1"6"-144"16,0-2-9-16,0-4-42 16,0 0-24-16,0 0-35 15,-1 12-9-15,-1 7 3 16,-8 35 2-16,0-22-4 16,-2 4-9-16,-5 10-20 15,-3 1-9-15,-2 0-14 16,-1 0-1-16,1-13-7 15,1-3-2-15,7-8-1 16,0-6 0-16,6-3-1 16,4-4 1-16,3-5-8 15,5-4-16-15,6-3-90 16,4-7-93-16,7-5 122 0</inkml:trace>
  <inkml:trace contextRef="#ctx0" brushRef="#br1" timeOffset="85869.679">15411 11214 678 0,'3'3'325'0,"-2"-3"-115"16,-1 3-22-16,-1-3-44 15,0 0-12-15,0-2-19 16,0 1 3-16,0 0 13 16,1 0-4-16,0 0-20 15,1 0-15-15,19-7-42 16,24-41-16-16,-24 19-17 15,2-7-5-15,0-7-7 16,2-4 0-16,1 0 3 16,1-1 1-16,-5 8 0 15,0 6-1-15,-7 13-6 0,-4 7 0 16,-7 8-2-16,-2 3-4 16,1 8-11-16,-4 2-1 15,-2 8 2-15,1 5 3 16,-5 0 12-16,3 7 0 15,1-1 1-15,3-2 0 16,2-1 0-16,5 0 0 0,3-3 1 16,2-2-2-16,1-4 0 15,0-3 1-15,-8-6 1 16,12-1 4-16,4-7-1 16,2-4 1-16,15-6 1 15,-13-6-1-15,6 0-1 16,-2-2-1-16,1-3-1 15,-3-3 1-15,-8 0 4 16,1 0 1-16,-9 6-2 16,-1 5 0-16,1 8-5 15,-7 4 0-15,-3 5-4 16,-2 0-3-16,1 0-2 16,0 0 0-16,-7 12 3 15,-5 11 2-15,-17 31 2 16,12-21 0-16,-3 6 5 15,-5 2 2-15,-1 1-1 0,7 3 1 16,3-6-2-16,4-6-1 16,4-3-1-16,-1-10 0 15,5-2 1-15,-1-4-1 16,2-6-32-16,3-2-34 16,-1-5-61-16,3 3-46 15,-1-5-164-15,0 0 218 0</inkml:trace>
  <inkml:trace contextRef="#ctx0" brushRef="#br1" timeOffset="86199.04">16286 10800 858 0,'7'-15'488'0,"-6"12"-47"15,-1-1-113-15,0 4-117 16,-1 0-60-16,0 0-93 16,0 0-28-16,-7 17-16 15,-20 41 6-15,8-21 9 0,-3 1 3 16,0 7-1-16,-1-1-5 16,0 1-9-16,1-2-3 15,0-6-6-15,2-7-1 16,2-5-1-16,4-2-2 15,1-9 2-15,8 1-7 16,6-6-25-16,-3-6-16 0,7-4-51 16,-1-7-42-1,9-6-101-15,5-6 144 0</inkml:trace>
  <inkml:trace contextRef="#ctx0" brushRef="#br1" timeOffset="86504.572">16288 10782 966 0,'-16'-5'463'0,"7"2"-165"16,2 0-53-16,5 0-66 15,2-1-42-15,4 0-58 16,5-4-22-16,10-1-27 15,4 4-5-15,6-1-6 16,6 4-3-16,-2 1-4 0,4 3-3 16,-6 1-4-16,-4 1 0 15,4-1-1-15,-6-1 0 16,0 0 0 0,1-1 1-16,-11-1 3 0,-3-1-17 15,-2-4-79-15,-1 1-60 16,-4-2 83-16</inkml:trace>
  <inkml:trace contextRef="#ctx0" brushRef="#br1" timeOffset="86769.953">16205 10974 673 0,'-6'4'400'16,"2"-2"-25"-16,4 2-173 16,3-1-10-16,4 3-15 15,4-1-14-15,8 1-19 16,3-1-20-16,12-4-35 16,2-1-13-16,-3-4-29 15,0-5-12-15,-6-2-12 16,1 0-4-16,-1-2-69 0,0 1 13 15,2 0 11-15</inkml:trace>
  <inkml:trace contextRef="#ctx0" brushRef="#br1" timeOffset="87146.563">17080 10521 1116 0,'0'-4'561'16,"0"1"-195"-16,0 2-131 16,-2 1-43-16,1 0-86 0,1 0-41 15,-1 0-54-15,1 0-10 16,-1 0 1-16,0 7 2 16,-3 7 2-16,-16 21 2 15,9-21-23-15,4 3-29 16,-1-3-125-16,0 1-90 15,8 2 154-15</inkml:trace>
  <inkml:trace contextRef="#ctx0" brushRef="#br1" timeOffset="87750.42">17105 11031 1048 0,'3'-7'463'0,"0"3"-210"16,1-1-24-16,-4 3-47 0,1-1-26 16,-1 3-45-16,-1 0-13 15,-1 0-25-15,1 0-10 16,-6 1-26-16,-23 6-14 16,-33 11-13-16,24-9-2 15,0-3-8-15,9 4-1 16,-1-7 0-16,5 1-2 15,11 2 1-15,0-6-4 16,13 2-11-16,2 0-5 0,6 3-1 16,4-2 3-16,6 7 9 15,4 1 7-15,-1 2 1 16,3 8 1-16,3 0 0 16,0-1 0-16,-5-1 0 15,-5 0 0-15,-1-1 0 16,-5 2 0-16,-1 2 1 15,-6-4 1-15,-11-1 4 16,-3-2 2-16,-9-4 4 16,3 0-1-16,-11-5 1 15,0-2-2-15,-13-4 0 16,-4-2 0-16,0-6 1 16,-2-3-3-16,11-4-46 15,4 2-52-15,11-1-551 0,9 9 447 16</inkml:trace>
  <inkml:trace contextRef="#ctx0" brushRef="#br1" timeOffset="90264.329">22164 11215 549 0,'2'-6'326'16,"2"1"-66"-16,-1 3-66 16,-1-2-29-16,0 3-39 15,-2-1-16-15,0 1-37 16,0 0-18-16,0 1-34 15,0 0-12-15,0 0-6 16,0 0 2-16,0 0 10 16,-1 12 6-16,-7 13 10 15,-13 37-2-15,3-27-4 16,0 5-3-16,0 5-9 16,-2 1-2-16,1 1-4 15,3-4 0-15,2-4 0 16,3-2-1-16,0-10 0 15,-1 3 0-15,4-12-1 0,-1-4-1 16,5-4 2-16,2-6 7 16,1-7 3-16,1 1-2 15,0 1-7-15,0 0-7 16,2-6-10-16,6-12-2 16,13-33-5-16,-11 30-3 15,3-2-5-15,3-3 1 0,5-1 7 16,4-2 4-16,3-1 8 15,5 2 2-15,-3-1 1 16,5 6-2-16,-5 10 2 16,-7 2-1-16,-1 12 0 15,-8 0 1-15,-5 7 0 16,3 6 2-16,-4 6 5 16,-7 7 4-16,0 2 7 15,-2 1 2-15,-7 0 1 16,4-1 0-16,-3 0-4 15,-4-3-2-15,5-4-4 16,-5-7-1-16,2-1-2 16,2-3-2-16,-1 0 0 15,7 0-1-15,1-4-2 0,0 0 0 16,0-2-3 0,2 3-5-16,-1-4-23 0,2 2-16 15,4 0-60-15,-2-5-55 16,1-4 103-16</inkml:trace>
  <inkml:trace contextRef="#ctx0" brushRef="#br1" timeOffset="90673.366">22702 11360 573 0,'-9'3'338'0,"-2"1"-26"16,5 1-109-16,1-4-63 15,5 1-35-15,-3-2-41 16,1 0-11-16,2 0-24 16,0 0-8-16,0 0 12 15,0 0 16-15,-1 0 31 16,0 0 12-16,-5 18-1 15,-18 28-9-15,14-23-23 16,-4 2-12-16,1-1-19 0,3 1-10 16,-1-2-8-16,3-2-2 15,1-4-3-15,1 0 0 16,0-5 0-16,1-3-2 16,0-2 0-16,2 0-3 15,2-6-12-15,0 0-7 16,0-1-13-16,1 0-14 15,0 0-38-15,0 0-31 0,0-1-82 16,0 0-60-16,0 0 163 16</inkml:trace>
  <inkml:trace contextRef="#ctx0" brushRef="#br1" timeOffset="91386.868">23064 11412 833 0,'-3'6'408'16,"1"0"-169"-16,2-2-103 16,-2-1-35-16,2-3-42 15,0 0 0-15,0 0 19 0,0 0 9 16,0-1 19-16,0 0 0 15,0 0-13-15,0-1-7 16,0 1-21-16,0 0-9 16,2-4-16-16,-2-3-9 15,-2 1-15-15,0 1-4 16,-1 1-7-16,-5 0-4 0,-10-6-3 16,-31-7-3-16,30 22-2 15,-3 1 0-15,2 8 1 16,-1 2 1-16,2 3 1 15,3 3 0-15,3-3-1 16,3 0 0-16,7 0-2 16,1 3 2-16,6 0 0 15,-1-4 0-15,1-2 3 16,6-1-1-16,-2-7 1 16,7 1 1-16,3-7 0 15,-2-3 0-15,4-8-2 16,2-2-9-16,3-7-23 15,2-5-7-15,0-1-14 16,-2-7-1-16,2-1 2 16,-3 3-3-16,-8 3 9 15,1 10 9-15,-12 8 11 0,-3 8 7 16,-3 10 6-16,-9 4 2 16,-4 14 10-16,-7 5 5 15,-4 13 10-15,-2 5 6 16,-3 7 4-16,2 0 0 15,-4 0-7-15,0-2-5 16,-1-1-4-16,1-1-1 16,9-2 2-16,2-1-1 0,6-7 1 15,-1-7-1 1,7-8-1-16,0-8-1 16,4-11-2-16,7-2-3 0,-2-8-16 15,2-3-26-15,4-6-69 16,5-5-111-16,7-18 141 15</inkml:trace>
  <inkml:trace contextRef="#ctx0" brushRef="#br1" timeOffset="92567.288">23356 11105 707 0,'4'-17'347'0,"4"6"-119"0,1-3-41 15,3 3-49-15,1 3-18 16,-4 4-16-16,2 4-13 16,-1 8-26-16,-4 3-4 15,2 13-4-15,-3 3 6 16,-8 7 22-16,-1 3 1 15,-10 2 0-15,-3 4-6 16,-5 1-23-16,-5 2-13 16,0 8-24-16,1 1-6 0,8 1-6 15,-6-4 1-15,10-10-2 16,-2-5-1-16,0-10-2 16,8-3 1-16,-2-8-1 15,5-7 5-15,4-4 4 16,-7-5 2-16,10-3-9 15,1-10-9-15,8-8-36 16,10-9-24-16,4-15-47 16,5-3-36-16,7-5-25 15,5 6 16-15,-4 9 51 16,-3 7 40-16,-12 12 56 16,-6 4 7-16,-9 11 6 15,-2 3 1-15,-6 6 32 16,-2 2 12-16,-6 9 10 15,-1 5 6-15,-4 5-23 0,2 3-10 16,0 0-12-16,5 1-3 16,3-6-11-16,2-3-2 15,5-8-1-15,2-1-2 16,4-3 5-16,4 5-1 16,3-4 0-16,2-5 0 0,4 1 0 15,3-6 1 1,6-4 2-16,1-2-1 0,1-11 1 15,0-3-1-15,-9-6 0 16,4-1 1-16,-12-6-1 16,0 1 1-16,8 0-2 15,-16-4 3-15,-4 6-4 16,-3 5 0-16,-14 6-4 16,6 9-4-16,-3 9-5 15,-5 1-1-15,-3 8-1 16,-1 3 0-16,1 4 5 15,1 3 2-15,3 5-1 16,2-1 3-16,1 3 7 16,3 0 3-16,2 1 4 15,4 0-4-15,1-1-7 16,0-2-3-16,9-4 2 16,5 0 6-16,4-7-2 0,2-1 1 15,-3-5 2-15,-2-6-3 16,6-5 3-16,1-2-2 15,4-12-3-15,0-1-4 16,2-8-4-16,3-7-3 16,1-6-6-16,0 0-2 15,3 1 3-15,-1 6 1 0,2 11 1 16,-4 7 1-16,-7 10 1 16,-1 4 1-16,-11 5 3 15,5 7 2-15,-10 7 5 16,-5 5 4-16,-1 6 7 15,-9 3 1-15,2 3-1 16,-4 0 0-16,-4 1 0 16,2-4 2-16,-6-1 10 15,1-6 4-15,-9-6 5 16,-1-1 0-16,-3-7-3 16,1 1-3-16,2-8-5 15,-1-3-8-15,1-2-9 16,-2-1-1-16,2-7-2 15,3 0 2-15,6-1-19 16,0-4-16-16,13 6-43 16,3-5-28-16,3 1-56 0,9-5 18 15,3-6 81-15</inkml:trace>
  <inkml:trace contextRef="#ctx0" brushRef="#br1" timeOffset="92979.978">24640 11007 823 0,'4'-2'503'16,"-5"2"-33"-16,-7 8-255 15,-4 6-36-15,-6 10-71 16,-4 10-18-16,0 6-18 16,1 4-13-16,4 1-17 15,-2-3-5-15,4-2-14 0,-1 0-5 16,2-1-7-16,2 2-3 15,0-4-1-15,1-1-1 16,0-5 1 0,1-7-1-16,1-8-6 0,1-7-18 15,1-9-43-15,3-5-42 16,0-7-101-16,1-3-86 16,1-12 181-16</inkml:trace>
  <inkml:trace contextRef="#ctx0" brushRef="#br1" timeOffset="93182.521">24389 11172 810 0,'-3'-9'489'0,"3"1"-30"16,3 5-108-16,6-5-123 15,2 0-55-15,10 3-82 16,5-6-33-16,13 5-38 15,8 5-8-15,5-1-3 16,-3 2-2-16,-4-4-52 16,-7-3-65-16,-5 1 68 15</inkml:trace>
  <inkml:trace contextRef="#ctx0" brushRef="#br1" timeOffset="94146.877">22288 12160 690 0,'4'-3'368'0,"-2"3"-92"15,-4 0-46-15,1 0-66 0,0 0-34 16,0 0-30-16,-7 12-9 15,-4 15-20-15,-4 32-4 16,13-19-15-16,-2 1-9 16,-3 0-14-16,4-1-6 15,-4-8-9-15,7-4-3 16,3-9-5-16,-3-2 0 16,4-10 2-16,0-3 1 15,-1-10 7 1,-1 4 2-16,-1 1-3 0,0 0-1 0,8-14-6 15,27-44-5-15,-11 29-3 16,0-1-1-16,8-4-8 16,0 1 1-16,6 5-2 15,-2 1 1-15,-3 3 1 16,-2 4-2-16,-5 7-16 16,-2 1-11-16,-10 6-27 15,-1 5-20-15,-3 3-39 16,0 6-25-16,-5 2 93 15</inkml:trace>
  <inkml:trace contextRef="#ctx0" brushRef="#br1" timeOffset="94521.794">22848 12189 1022 0,'0'-18'514'0,"2"10"-153"16,0 2-95-16,0 4-83 16,-2 3-59-16,-1-1-62 15,0 0-24-15,-7 18-13 16,-16 39 4-16,5-17-4 15,4 4 0-15,-4 6-11 16,1 1-4-16,-2 0-1 16,-4-5-3-16,0-7 0 15,0-2-1-15,4-5 0 16,0-4-1-16,8-4 1 16,1-7-5-16,4-4-26 15,2-2-18-15,2-5-44 16,2-3-34-16,1-2-79 15,0-1-75-15,0-1 174 16</inkml:trace>
  <inkml:trace contextRef="#ctx0" brushRef="#br1" timeOffset="94996.577">22860 12193 607 0,'-10'-13'361'0,"8"7"-17"15,0-3-72-15,1 0-64 16,1-1-30-16,3-5-45 15,3 3-17-15,10 1-35 16,3-3-14-16,9 10-29 16,4 1-11-16,5 6-9 15,3 7-3-15,2 3-4 16,1 2-1-16,-7 3-3 16,1 2-6-16,-12-2-1 15,-10 1 0-15,-9-3 0 0,-8-1 7 16,-7 2 7-16,-7-1 1 15,-15 3 2-15,-10-2-1 16,-11 0-5-16,-4-1-2 16,-4 1 1-16,3-3-1 15,-3-3-1-15,11 0 0 16,17-9 2-16,5-2 2 16,18-5-62-16,2-7 77 0,7-6-34 15</inkml:trace>
</inkml:ink>
</file>

<file path=ppt/ink/ink7.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9-01T00:35:42.296"/>
    </inkml:context>
    <inkml:brush xml:id="br0">
      <inkml:brushProperty name="width" value="0.05292" units="cm"/>
      <inkml:brushProperty name="height" value="0.05292" units="cm"/>
      <inkml:brushProperty name="color" value="#0070C0"/>
    </inkml:brush>
  </inkml:definitions>
  <inkml:trace contextRef="#ctx0" brushRef="#br0">9521 4860 480 0,'31'-16'298'0,"-29"14"-13"16,-1 1-57-16,-1 0-71 15,0 0-32-15,0 1-36 16,0 0-14-16,0 0-25 16,-1 0-10-16,0 0-20 15,0 0-5-15,0 0-4 16,1 0-3-16,0 0-3 15,0 0 1-15,0 0 2 16,0 0 0-16,0 0 4 16,0 0 1-16,0 0 4 15,0 0-1-15,-1 0-5 16,0 0-2-16,1 0-6 16,0 0 1-16,0 0-33 15,0 0-37-15,0 0 42 16</inkml:trace>
  <inkml:trace contextRef="#ctx0" brushRef="#br0" timeOffset="805.098">8798 5131 344 0,'0'0'255'16,"-3"0"21"-16,2 0-88 16,0 0-22-16,0 0-23 15,0 0-7-15,0 0-14 16,0 0-7-16,0 0-21 15,0-1-10-15,1 1-29 16,0 0-9-16,0-1-19 16,0 0-5-16,12 0-7 15,11 0-1-15,35-3 7 16,-29 2 3-16,7 1 1 16,1 0-2-16,-1-3-9 0,9 2-5 15,-7-2-2-15,-4 2-2 16,-11 1 1-16,-7 0 0 15,-10-2 3-15,-2 3 1 16,-3-3-61-16,-1 1-70 16,-1 1 77-16</inkml:trace>
  <inkml:trace contextRef="#ctx0" brushRef="#br0" timeOffset="1476.217">9515 4882 627 0,'0'-2'347'0,"0"1"-52"16,2-3-71-16,-1 1-68 16,0-1-26-16,0 1-37 15,0 0-7-15,2-2-8 16,-3 3-1-16,0 0 1 15,0 1-4-15,0 0-16 16,0 0-18-16,0 0-27 16,0 0-7-16,0 0-7 15,0 1 3-15,0 0 2 16,7 19-1-16,2 35 3 16,-13-23-1-16,-6 1 0 15,3 5 1-15,-4-1-1 16,-2-3 0-16,2-6 0 0,-2-2-1 15,4-6-1-15,-7 0 1 16,8-4 0-16,3-3 0 16,-2-4 1-16,9-4 0 15,-2-2-4-15,-3-2-20 16,2-1-90-16,0 0-71 16,1 0 104-16</inkml:trace>
  <inkml:trace contextRef="#ctx0" brushRef="#br0" timeOffset="2223.267">9140 5386 530 0,'-1'1'306'0,"1"3"-45"16,0-2-49-16,0 0-60 16,-1-2-20-16,0 0-19 15,0 0-13-15,1 0-16 16,0 0-7-16,0 0-4 15,0 1 7-15,12 6-1 16,9-1-6-16,38-1-8 0,-26-13-8 16,14 0-12-16,2-1-4 15,9 1-14-15,2-1-5 16,5 0-5-16,0 1 0 16,-15 2-2-16,-1 1-2 15,-10 2-2-15,-5 2-3 16,-5-1-2-16,-5 0 0 0,-8 1 0 15,-5 0 1-15,-5 0 0 16,-4 1 0-16,-2-1 4 16,0 0-17-16,0 1-61 15,0 0-59-15,-1 0-188 16,0 0 197-16</inkml:trace>
  <inkml:trace contextRef="#ctx0" brushRef="#br0" timeOffset="2969.929">9282 5695 792 0,'-11'-32'441'0,"10"29"-121"15,6 0-78-15,-4 0-38 16,-1 3-74-16,-1-2-35 15,0 2-51-15,0 0-19 16,0 0-17-16,0 0 0 0,-3 11 2 16,0 7 1-1,-11 31 3-15,6-27-1 0,0 5-1 16,0 4-2-16,1 2-3 16,-2-2-1-1,1 0-2-15,1-3-1 0,1-4 1 16,-3-1-1-16,3-7 0 15,-4-1 1-15,5-8 0 16,4 0 1-16,-1-6 3 16,2-1-17-16,0-1-75 15,0 0-67-15,0 0-392 16,0-14 359-16</inkml:trace>
  <inkml:trace contextRef="#ctx0" brushRef="#br0" timeOffset="3412.299">8956 5696 697 0,'-1'-4'411'16,"0"-2"-63"-16,1 4-117 16,-1 1-30-16,1 0-62 15,0 0-34-15,0 0-50 16,7 0-16-16,19 1-7 15,33 5 8-15,-22-3 17 16,5-2 5-16,1-2-6 16,-1-3-5-16,7-4-15 15,0-3-6-15,1-3-9 16,-4 3-5-16,-7-2-7 16,-3 5-2-16,-3 3-3 15,-4-4 0-15,-6 4-9 16,-2 0-25-16,-12 1-74 0,-3 3-58 15,-1 4-166-15,-5-2 203 16</inkml:trace>
  <inkml:trace contextRef="#ctx0" brushRef="#br0" timeOffset="4249.104">9411 5841 551 0,'0'-1'318'0,"5"-1"-27"0,-1 0-67 16,-4 1-62-16,2 0-38 16,-2 0-43-16,0 1-6 15,0 0 0-15,0 0-4 16,1 3-16-16,1 11-8 15,-2 5-16-15,-8 27-7 16,0-28-6-16,-3-2-5 16,2-4-5-16,2-3-1 15,4-2-1-15,1-6 1 0,0-1 12 16,3-5-1-16,-1 4-2 16,0 0-4-16,2-14-14 15,41-36-5-15,-20 30-3 16,1 1-1-16,3 6-1 15,2 4 2-15,0 8 2 16,-2 2 0-16,-2 4 0 16,-8 7 1-16,-5 6 3 15,-5 4 2-15,-8 7 2 16,2 4 2-16,-11-1 1 16,-4 2 1-16,-6 1 0 15,-6-7 0-15,-3 6 2 16,-2-4 1-16,-1-4 6 15,-2-3 2-15,3-6 0 16,4-2 0-16,-2-8-4 0,4-1 2 16,4-8 2-16,4-5 1 15,7-6-4-15,7-3-4 16,4-4-11-16,2 3-5 16,4 5-6-16,2 3-1 15,1 6 3-15,5 1 1 16,-1 3 4-16,0 1 2 0,2 7 3 15,0 3 2-15,0 6 0 16,3 0 2-16,3 0 0 16,-1 1 0-16,0-3-1 15,-2-1 1-15,0-4 2 16,1-4 6-16,2-7-86 16,7-4-74-16,-1-6 94 15</inkml:trace>
  <inkml:trace contextRef="#ctx0" brushRef="#br0" timeOffset="4939.746">10548 5205 570 0,'-2'-4'333'0,"4"3"-56"16,1-3-75-16,-3 3-24 16,0 0-32-16,0 0-15 0,9-1-38 15,6 1-12-15,31 7-15 16,-26-5-7-16,4 1-9 16,5-1-8-16,5-2-17 15,-1 1-6-15,-2-1-6 16,-8 1-3-16,-8 0-1 15,-3-1 0-15,-2-3-7 16,-3 2-26-16,-2-4-122 16,-2 5-134-16,-3 4 169 15</inkml:trace>
  <inkml:trace contextRef="#ctx0" brushRef="#br0" timeOffset="5280.216">10464 5387 775 0,'4'0'424'0,"1"-1"-118"0,6 0-95 16,3 0-26-16,8 1-53 16,2 3-10-16,1 1-11 15,4-1-6-15,-5 0-12 16,1 0-11-16,-2-3-29 16,5-2-10-16,-4-2-23 15,-5 0-1-15,4-2 4 16,-9 0-23-16,-4-1-97 15,1-2 72-15</inkml:trace>
  <inkml:trace contextRef="#ctx0" brushRef="#br0" timeOffset="6403.699">11997 4804 566 0,'0'0'303'0,"0"0"-87"0,-6 2-79 16,5-2-31-16,0 0-29 15,0 0-1-15,-13 1 7 16,0 10 5-16,-32 30 1 16,25-26-8-16,-1 6-19 15,-1 3-7-15,-1 8-15 16,-4 3-4-16,-7 8-12 15,-3 1-7-15,2 4-9 16,5-1-2-16,9 2-1 16,5-1 1-16,5-2 1 15,-2 2-1-15,4-4 0 16,0 3 0-16,6-5-2 16,5-3 2-16,9-1-2 15,0-6 1-15,-1-8 3 16,-4 1 17-16,-5-8-62 0,4-2-304 15,7-1 248-15</inkml:trace>
  <inkml:trace contextRef="#ctx0" brushRef="#br0" timeOffset="10614.488">12163 5395 222 0,'-5'-2'131'0,"0"0"-14"0,4 1-29 15,-7-3-33-15,7 3-12 16,0 0-15-16,0 0-6 16,0 0-12-16,0 0-3 15,0 0-2-15,-1 1 4 16,1 0 13-16,0 0 5 15,0 0 12-15,0 0 4 16,-1 0 7-16,1 0 2 16,-1 0 5-16,1 0-1 0,-4 2-4 15,2-1 2-15,2-1 2 16,-6 4 6-16,6-4 16 16,0 0 4-16,0 0 4 15,0 0-4-15,0 0-14 16,0 0-5-16,0 0-22 15,-1 0-12-15,1 0-24 16,0 0-4-16,0 0 6 16,0 0 8-16,1 0 17 15,0 0 3-15,21 8 4 16,22-2 1-16,-18-17 6 16,6-4-1-16,5-3-5 15,1-4-5-15,1-2-13 16,0-4-3-16,2-1-7 15,1-1-2-15,-1-3-1 16,-5 0-2-16,-7-6 1 0,-4-1-1 16,-6-2 0-16,-3 0-1 15,-3 6-3-15,-6 1-3 16,-5 11 0-16,0 7 0 16,0 5 0-16,1 4-2 0,1 5-12 15,-3 2-4 1,-6 4-6-16,5-3 2 0,0 0 8 15,0 0 3-15,-15 12 5 16,-24 33 2-16,20-22 1 16,4 4 1-16,-4 4 0 15,-3 2 0-15,0 4-1 16,-3 0 1-16,3 0 0 16,3 0 2-16,4-7 4 15,4 0 1-15,2-3 1 16,3-1-1-16,4-2-1 15,0-1-2-15,-2-3 1 16,4-3-1-16,3-4 2 16,2-4 1-16,3-5 6 15,0-3 6-15,-1-3-30 16,3-6-65-16,3-6-231 16,5-5 201-16</inkml:trace>
  <inkml:trace contextRef="#ctx0" brushRef="#br0" timeOffset="11263.947">12807 5142 612 0,'-3'-4'418'15,"3"-1"26"-15,-1 1-213 16,1 2-36-16,0 2-69 16,0 0-37-16,-1 0-38 15,0 0-14-15,0 0-21 16,0 0-3-16,-5 6 0 16,4 8 0-16,-38 30 1 15,26-26 1-15,-1 4-2 16,1 0-2-16,1-1-4 15,-1-4-1-15,4-3-1 16,3-1-1-16,-1-4-1 16,4-1 0-16,4-5-1 15,-3 0 1-15,4-1 0 0,-1-2 2 16,-1 0 4-16,0 0 4 16,0-2 3-16,1 1-2 15,0 0-4-15,0 0-2 16,0 0-4-16,6-13 0 15,38-34-2-15,-23 23 1 16,3-7-2-16,4-1-2 16,3 1-2-16,1-3-2 0,2 9-1 15,-1 4 0-15,2 6-1 16,-5 5-2-16,-4 8-2 16,-3 4-1-16,-10 9 3 15,2 9 3-15,-4 3 7 16,-6 1 5-16,0 4 4 15,-7 3-1-15,-6-3 1 16,1-2-2-16,-4-1-1 16,-2-5-1-16,-4-1 0 15,3 0 1-15,-4-6-2 16,2-1 2-16,3-4 0 16,-2-5 5-16,4 0-12 15,6-2-32-15,3-8-184 16,3-1 148-16</inkml:trace>
  <inkml:trace contextRef="#ctx0" brushRef="#br0" timeOffset="11951.013">13547 4940 385 0,'55'-39'286'0,"-48"29"45"16,-3 2-54-16,3 1-68 15,-6 5-30-15,2 2-49 16,0 0-26-16,-4 0-48 15,0 0-15-15,0 0-12 16,-7 15 7-16,-11 42 14 16,13-22 2-16,-5 5-4 15,6 3-7-15,-10 0-12 16,2-5-5-16,-1-5-8 16,-5-3-4-16,2-6-4 15,1 0-2-15,6-5-1 16,0-4 1-16,6-6 1 15,-1-4 2-15,-3-4 6 16,2-1-15-16,10-3-50 16,-4-5-67-16,3-8-185 15,6-3 192-15</inkml:trace>
  <inkml:trace contextRef="#ctx0" brushRef="#br0" timeOffset="12427.903">13563 4898 654 0,'-6'-2'379'16,"0"-1"-84"-16,2-3-116 15,3 2-44-15,1-4-55 16,9 0-14-16,0-3-4 16,2-1 2-16,16 0-7 15,0 1-3-15,11 3-4 16,4 2-5-16,-3 4-10 16,2 3-6-16,-2 6-9 15,-4 0-5-15,-4 4-9 16,-3 3-4-16,-9 3-2 15,-4 3 1-15,-11 1 0 16,-8 1 2-16,-8 6 3 0,-7-1 0 16,-8-1 3-16,-3 3 0 15,-6-9 2-15,-3-2 0 16,-1-1 0-16,0-6-1 16,0-4-1-16,-2-3 1 15,8-6-3-15,5 0-1 16,8 2-1-16,7-1-2 15,4 0-24-15,9 1-26 0,2-1-128 16,5 1-141-16,-6 0 199 16</inkml:trace>
  <inkml:trace contextRef="#ctx0" brushRef="#br0" timeOffset="13230.507">13848 5245 665 0,'28'-33'411'0,"-26"30"-73"16,-2 3-112-16,-2 0-53 0,1 0-80 16,0 0-22-16,0 0-19 15,-1 3-5-15,-7 12-10 16,-17 25-6-16,16-28-11 15,0-1-4-15,0-2-4 16,2-3 0-16,2 0 3 16,1-4 3-16,4-2 7 15,0-3-2-15,1 2-7 16,0 0-9-16,0-1-26 16,1-12-15-16,16 1-23 15,34-25-3-15,-30 31 13 16,3 1 11-16,-1 7 21 15,-2 2 3-15,-2 8 1 16,-5 2 1-16,-4 1 3 16,-5 4 1-16,-8-1 7 15,2 3 7-15,-9 3 8 16,3 0 4-16,-5 2 1 0,-7-1-1 16,-7-1-3-16,-2-2-1 15,-5 0-3-15,2-7-1 16,0-3 1-16,-2-4-2 15,4-8 1-15,2 0 0 16,2-9-1-16,3-6-1 16,5-7-5-16,0-3-6 0,12 2-22 15,3 2-5-15,8 9-5 16,5 3 5-16,4 6 14 16,3 4 1-16,-1 2-1 15,2 6-1-15,-1 5 2 16,2 5 5-16,-1 3 8 15,1 3 2-15,-2 0 3 16,-1-6 0-16,-1-3 1 16,-2-1 1-16,-3-5 15 15,-1 1-21-15,1-10-118 16,2-8-175-16,3-16 176 16</inkml:trace>
  <inkml:trace contextRef="#ctx0" brushRef="#br0" timeOffset="13593.858">14563 5210 928 0,'-29'-28'479'0,"24"27"-139"16,4-3-66-16,4 5-110 15,-3-1-43-15,0 0-45 16,3 0-6-16,18 4-5 16,34 4-11-16,-25-8-24 15,2 1-9-15,-4-1 5 16,-4-3-9-16,-3 0-8 16</inkml:trace>
  <inkml:trace contextRef="#ctx0" brushRef="#br0" timeOffset="14781.889">14962 5351 377 0,'0'0'251'16,"0"0"30"-16,2 0-44 16,-1 0-52-16,-1-1-21 15,1 0-57-15,1 0-24 16,4 0-40-16,-2 0-10 15,0 0-9-15,3 1-5 0,-1 1 1 16,4 1 1-16,1 1 1 16,30 13 2-16,-25-14-1 15,-1-2-1-15,7-3-1 16,-2-4 0-16,9-6-1 16,3-5-3-16,2-5-5 15,1-2-4-15,4-7-3 16,4-4 0-16,3-4 2 15,1-4 0-15,-10-9-1 16,-6 2-2-16,-7 1-21 16,-3 0-10-16,-4 9-6 15,-3 6 1-15,-7 9 20 16,-6 5 8-16,-8 11-3 16,-4 2-5-16,-3 8-11 15,-5 3-1-15,2 9 9 16,-3 6 11-16,-3 8 14 0,-3 8 10 15,-5 9 11-15,1 4 6 16,-1 8 3-16,5-5-2 16,7-1-12-16,4-4-5 15,9-9-9-15,3-1-3 16,3-6-1-16,3-6-2 16,5-3 0-16,1-6 1 15,3-7 8-15,3-4-15 16,4-6-44-16,6-3-50 0,2-7 52 15</inkml:trace>
  <inkml:trace contextRef="#ctx0" brushRef="#br0" timeOffset="15297.564">15771 5094 1202 0,'-6'1'523'0,"2"2"-289"0,-1 0-48 15,-4 2-95-15,1 5-33 16,1 7-34-16,-1 4-6 16,-1-1-5-16,-2 1-2 15,-2 3-1-15,-2-4 1 16,2 0-3-16,-1-3 0 15,5-5-3-15,1 0-2 16,5-6 2-16,-1-1 0 16,3-5 10-16,1-1 4 0,0 0 1 15,0 0 3-15,0-1-29 16,10-17-15-16,24-29-33 16,-14 26-17-16,-3 4-5 15,5 0 6-15,4-1 25 16,1 0 12-16,10 7 18 15,-4 5 2-15,-5 4 4 16,2 8 13-16,-9 4 31 16,-8 1 8-16,0 8 19 15,-8-2-7-15,-2 4-17 16,-1-1-3-16,-3-3-15 16,-4 2-5-16,3 0-6 15,0 1 0-15,-6 0-2 16,1 0 2-16,-4-5 5 15,-1 1-12-15,2-3-58 16,0-3-304-16,-9-6 250 16</inkml:trace>
  <inkml:trace contextRef="#ctx0" brushRef="#br0" timeOffset="15946.629">16499 4867 814 0,'6'-5'412'0,"-4"-1"-116"15,-2 3-43-15,0 0-81 16,0 3-49-16,0 0-75 15,-1 0-17-15,0 0-13 16,-2 18 10-16,-9 42 9 16,8-23-1-16,-3 8-4 15,-7-3-10-15,3 1-6 16,-6-6-4-16,0-5-5 16,6-3 0-16,-2-10-1 15,4 1 5-15,0-6-4 16,-1-4-1-16,2-1 1 15,-2-5-13-15,5-4-40 16,1 0-32-16,3-6-122 16,-2-6-99-16,11-2 190 15</inkml:trace>
  <inkml:trace contextRef="#ctx0" brushRef="#br0" timeOffset="16400.678">16461 4797 532 0,'-8'-7'350'0,"2"2"22"16,6 1-91-16,0-3-86 15,6 1-35-15,4-1-61 16,-1-2-18-16,10 2-34 16,8-1-12-16,12 4-8 15,5 4-10-15,4 4-2 16,0 6-1-16,-5 5-7 16,-2 3 1-16,-9 5 2 15,-3 0-3-15,-10 3 0 16,-9 2 2-16,-11 2-1 15,-7 1 4-15,-15 0-3 16,-7 1 0-16,-7-5 0 0,-4-2-1 16,-1-6 6-16,-3-5 2 15,3-7-2-15,0-1 1 16,6-9-2-16,5-4 0 16,8-6 0-16,1-6-2 15,10 2-10-15,3 2-16 16,4 3-73-16,10 2-68 15,10 5 95-15</inkml:trace>
  <inkml:trace contextRef="#ctx0" brushRef="#br0" timeOffset="16795.576">16865 5188 903 0,'4'0'459'0,"-8"0"-146"0,1 3-72 16,-7 8-98-16,-4-1-34 15,-1 7-32-15,3 1-17 16,-2 0-15-16,1-1-10 16,3 1-17-16,-1-4-4 0,4-2-3 15,1-4 0-15,0-3 4 16,1-3-10-16,-1-2-63 15,3-1-70-15,2 0 75 16</inkml:trace>
  <inkml:trace contextRef="#ctx0" brushRef="#br0" timeOffset="17294.613">17243 4692 642 0,'0'-2'368'0,"-4"2"-37"16,1 4-118-16,3-4-89 16,0 0-38-16,3 6-49 15,16 20-7-15,45 35-3 16,-27-23-3-16,2 9-5 15,-7 3-1-15,-6 6 4 16,-1 1 7-16,-16-5 15 16,-2-1 11-16,-16-8 17 15,0-4 2-15,-6 0-7 16,-9-4-8-16,-6 3-22 16,-12-1-10-16,-10-2-8 15,3 0-3-15,0-10-4 16,5-4 0-16,9-12-1 15,4-8-22-15,9-6-97 0,8-3 77 16</inkml:trace>
  <inkml:trace contextRef="#ctx0" brushRef="#br0" timeOffset="18312.308">18117 4907 538 0,'4'-8'338'0,"0"-1"-7"16,21-25-70-16,-20 27-71 15,-4 0-34-15,2 3-50 16,1 0-21-16,-1 4-42 15,-3 0-14-15,0 0-10 16,0 0 2-16,0 13 18 16,-1 13 6-16,-12 40 1 15,-3-22-5-15,-2 11-14 16,-4-4-6-16,1-4-6 16,0-5-4-16,0-8-3 15,3-2 0-15,2-6-1 16,1-5 1-16,5-9 0 15,5-3 3-15,5-7-7 16,0-3-25-16,3-9-97 16,1-2-80-16,7-12 114 0</inkml:trace>
  <inkml:trace contextRef="#ctx0" brushRef="#br0" timeOffset="18998.162">18080 4847 773 0,'0'-7'381'0,"1"1"-136"16,5 0-48-16,6-2-77 15,3 0-23-15,9-2-30 16,5 1-5-16,11 5-3 16,5 1 0-16,5 3-1 15,1 3-2-15,-2 1-11 16,-2 1-11-16,-2 2-13 16,-4 1-6-16,-7 3-8 15,-7 1-3-15,-10 3-3 0,-6 0 1 16,-9 4 0-16,-4-1 2 15,-8 3 6-15,-9 2 2 16,-9-2 1-16,-6 1-1 16,-6-2-1-16,-2-4 0 15,-1-4 1-15,0-3-1 16,-1-7 0-16,3-3 0 16,3-8 1-16,3-2 0 0,11-4-2 15,6-1-1-15,9 4-9 16,5 1-3-16,5 3-11 15,3 6-4-15,4 2-2 16,2 2 2-16,2 8 4 16,1 2 3-16,1 8 5 15,0 0 1-15,3 9 2 16,0 3 2-16,2 0 1 16,-2 2 3-16,2-4 2 15,-3-3 1-15,-1-2-1 16,-2 1 0-16,-3-3-1 15,-2-3-2-15,-3-2 1 16,3-2 0-16,0-2 0 16,6-4 1-16,7-3 4 15,0-4 2-15,5-4 5 0,-2-4 1 16,5-6-3-16,0 2-14 16,0-2-73-16,-1 1-63 15,-4-1 81-15</inkml:trace>
  <inkml:trace contextRef="#ctx0" brushRef="#br0" timeOffset="19845.336">19596 5286 421 0,'-1'-1'312'16,"0"-1"4"-16,0 1-74 15,0 0-25-15,-1 0-43 0,1 0-20 16,0 0-34-16,0 0-17 15,0 0-29-15,0 0-8 16,1 0-5-16,0 0-1 16,0-1-3-16,10-2-1 15,15-1-1-15,34 5 0 16,-14 6-4-16,-1 0-3 16,4-3-10-16,2 0-7 0,-9-3-10 15,6 0-4-15,-8-1-4 16,-5-2-1-16,-5 1-2 15,-7-3 1-15,-8 2 0 16,-3-1 1-16,-6 0 6 16,-2 0 2-16,-3-5-15 15,-4 1-23-15,-1-1-77 16,-3-3-76-16,-2 2 104 16</inkml:trace>
  <inkml:trace contextRef="#ctx0" brushRef="#br0" timeOffset="25275.713">21070 4923 458 0,'4'-9'325'15,"1"0"37"-15,-2 1-62 16,-1 2-71-16,-1 1-31 16,-2 1-45-16,1-1-19 0,-1 2-35 15,0 2-18-15,1 0-29 16,0 0-18-16,0 1-30 16,-1 0-8-16,0 0-10 15,0 0 0-15,-6 14 8 16,-14 42 3-16,8-20 4 15,-1 0 1-15,-3 6-2 16,1-6 0-16,1-2-1 16,5 2 1-16,-1-11 1 15,0 1 0-15,2-8 1 16,3-3-1-16,0-4 2 16,4-4 2-16,-1-3 4 15,-1-4-4-15,3-1-59 16,0 0-66-16,1 0-233 15,0 0 221-15</inkml:trace>
  <inkml:trace contextRef="#ctx0" brushRef="#br0" timeOffset="25858.569">20551 5269 411 0,'0'0'286'15,"-2"0"-9"-15,2 0-74 16,0 0-24-16,0 0-28 16,0 0-12-16,0 0-14 15,0 0-6-15,0 0-13 16,0 0-9-16,7 2-9 15,9 3-4-15,37 7-3 16,-22-10 4-16,16 0-6 0,5-1-6 16,13-1-12-16,4 0-5 15,10 0-14-15,5 0-9 16,-1-1-16-16,-2 1-6 16,-14-2-3-16,-3 2 0 0,-11 0 4 15,-9-1-1 1,-6-1-4-16,-10-2-2 0,-7 3-3 15,-4 1-1-15,-8-1 6 16,-2 0-1-16,-4 1-18 16,-3 0-31-16,-1 0-69 15,0 0-37-15,0 0-112 16,0 1-133-16,-9 16 262 16</inkml:trace>
  <inkml:trace contextRef="#ctx0" brushRef="#br0" timeOffset="26426.294">20879 5591 606 0,'17'-45'405'16,"-15"36"-24"-16,-1 1-131 16,1 2-26-16,0 6-64 15,-2-3-32-15,0 3-53 16,-1 0-24-16,0 0-35 15,-2 10 1-15,-3 13 16 16,-11 30 4-16,2-27 2 0,3 1-3 16,0 2-11-16,0 0-6 15,4-3-9-15,-1 1-1 16,1-4-4-16,-1-5 1 16,0-2 0-16,1-4 0 15,3-7 5-15,-1-1 0 16,0-4-29-16,1-1-34 15,-2-5-106-15,3-2-59 16,2-3 130-16</inkml:trace>
  <inkml:trace contextRef="#ctx0" brushRef="#br0" timeOffset="26841.743">20517 5528 502 0,'-6'-10'317'0,"3"4"22"0,2 4-79 15,1 1-53-15,0 0-33 16,0 0-60-16,0 0-22 16,3 0-26-16,18 0 4 15,37 6 18-15,-23 6 5 16,13 2 3-16,5 0-4 16,2 0-23-16,-1-7-9 15,-3-6-20-15,-2 0-10 0,-1-9-10 16,-3 0-3-16,-5-2-2 15,-4-2 0-15,-4 3-8 16,-8 5-17-16,-9 1-54 16,-5-2-34-16,-10 6-97 15,0 1-26-15,-5 7-144 16,-1 7 222-16</inkml:trace>
  <inkml:trace contextRef="#ctx0" brushRef="#br0" timeOffset="27217.48">21193 5775 902 0,'-2'-2'528'0,"2"2"-83"0,-2 0-216 16,1 0-39-16,0 0-100 15,0 0-26-15,-7 12-16 16,2 9-2-16,-36 35-4 15,29-27-6-15,0 0-14 16,3-2-6-16,1-5-6 16,2-3-3-16,1-2 11 15,2-7-21-15,3-2 13 16,1-4-7-16</inkml:trace>
  <inkml:trace contextRef="#ctx0" brushRef="#br0" timeOffset="30907.417">11590 5907 167 0,'1'2'145'15,"-1"-1"32"-15,-1 2-21 16,0-3-44-16,0 0-26 16,0 0-28-16,0 0-8 0,0 0-12 15,-1 0-5-15,1 0-11 16,0 0-4-16,0 0-7 16,0 0 2-16,1 0 30 15,0 0 11-15,0 0 33 16,0 0 12-16,0 0 7 15,0 0 2-15,0 0-1 16,0 0 3-16,0 0-10 16,0 0-7-16,0 0-21 15,0 0-11-15,0 0-10 16,0 0 0-16,3 2 2 16,9 3 1-16,7-2-6 15,29-2-5-15,-23-4-8 16,3-1-3-16,2 1-4 15,-1-1-2-15,-5 2-2 16,4-1-2-16,-3-1-3 0,0 4-2 16,3-2-3-16,-3 0-2 15,3-1-4-15,0 1 0 16,-1 1-2-16,-1-1-2 16,-1 1 0-16,-5-1-2 15,-4 1 0-15,1 2 0 16,-1 1-1-16,7 1-1 15,-2-1 2-15,4 3-2 0,-3-3 1 16,0 1 0-16,5 1 0 16,-3-3 0-16,5 0 0 15,1-1 0-15,2 0 0 16,3 0 0-16,4 0 0 16,-1 3-1-16,-2-1 1 15,-3-1 0-15,-4-1-1 16,5-1 1-16,7-1 0 15,3 1-1-15,3-2 1 16,0-2-1-16,4 3 1 16,5-1 1-16,-1 1-1 15,0-3 1-15,-2-1 0 16,-5-4-1-16,9 1 1 16,-7-1 0-16,7 2 0 15,3 1-1-15,-3 1-1 16,4 2 1-16,-9 0-1 0,0 2 1 15,2 0 0-15,-2 1 0 16,1 1 0-16,-5-1 0 16,-3 0-1-16,2 1 1 15,-1-2 0-15,-1 0 0 16,-6-2 1-16,1 2 0 16,3-3-1-16,1 2 1 15,4-1 0-15,-1 1-1 16,-4 1 0-16,0-3-1 15,3 5 1-15,0-2-1 16,-1 1 0-16,-6 1 0 0,0-1 0 16,-1 1 1-16,0-1 0 15,5 0 0-15,-1 0 0 16,2-2 0-16,-2 1 0 16,4 0-1-16,4 1 0 15,0 1 0-15,-7 0 1 16,-3-1-1-16,0-1 0 15,-1-1 1-15,8-1 0 16,1 1 1-16,3 0-1 16,-2 0-1-16,0 2 0 15,4 1 1-15,-4-1-1 16,1 1 1-16,-5 0-1 16,0-2 1-16,3 0-1 15,-2 1 1-15,6-3 0 0,-1 3-1 16,1 0 0-16,-1-1 1 15,-4 0-1-15,-1-1 1 16,-2-1 1-16,1 1-1 16,-1 1-1-16,1 0 1 15,-6 0 0-15,2 0-1 16,0 2 1-16,2 0-1 16,1-1 0-16,-6 1 0 0,-2 0 1 15,-5 0-1-15,-3-1 1 16,6 0-1-16,2-2 2 15,4 2 0-15,3-2-1 16,-2-3 1-16,1 1-1 16,4 1 0-16,2 0 0 15,-1 4 0-15,-5-2-1 16,-5-3 1-16,-3 2 0 16,1 0-1-16,5 1 1 15,1 2-1-15,-3 0 0 16,-1-2 1-16,0 1-1 15,-2-4 1-15,6 5-1 16,1 0 1-16,-1 0-1 16,-1 0 1-16,-7-1 1 15,3-2-1-15,-2-2 0 0,3 2 0 16,5 0 0-16,-3 0 0 16,-1 3 0-16,-1 0-1 15,-1 1 0-15,0-2 0 16,-2 0 0-16,1 1 0 15,-5 0 0-15,-2 4 0 16,-3-1 1-16,-2-2-1 16,3-1 0-16,0-1 0 0,4-3 0 15,3 5 1-15,0-1 0 16,-4 0 1-16,0 2-2 16,-2-2 1-16,-2 0 0 15,4 1-1-15,2-1 1 16,-4 0 0-16,5 2-1 15,-5-2 0-15,-6 0 1 16,1-1-1-16,-4 1 0 16,7 0 0-16,2 0 0 15,1-1 1-15,-1-3 0 16,-2 4 0-16,-5-1-1 16,-3 1 0-16,-3 4 0 15,-2-4 0-15,-1 2 0 16,-2-2 0-16,-2 0 1 15,0 0 0-15,-3-4 1 0,1 7 1 16,-2-3 0-16,-3-1 1 16,0 1 2-16,0-2 0 15,0 1 1-15,0 0 0 16,0 0-1-16,0 0-1 16,0 1-1-16,0-1 0 15,0 1-3-15,0 0 1 16,0 0-7-16,0 0-1 0,0 0 157 15,0 0-116-15</inkml:trace>
  <inkml:trace contextRef="#ctx0" brushRef="#br0" timeOffset="34089.554">13286 6516 222 0,'-1'4'156'0,"0"-2"15"16,0 1-4-16,0 2-17 16,0-3-18-16,0-2-17 15,0 0-9-15,0 2-17 16,-1-1-5-16,1 3-11 15,1 3-2-15,0-2-3 16,0 2-5-16,0-3-10 16,0 1-5-16,0 0-8 15,0-1-1-15,0 1-2 16,0-2-2-16,0-2-7 16,0 3-6-16,0-3-7 15,0-1 3-15,0 0 14 16,0 0 6-16,1 0 2 15,17-2-5-15,36-24-18 16,-20 0-6-16,13-8-6 0,-1-8 0 16,3-8-1-16,3-2 0 15,-1 2 0-15,-1 2 0 16,-5 11-2-16,4 1 0 16,-6 3-2-16,1 9 0 15,-3 5-1-15,-13 7-4 16,-7 12-10-16,-8 4 0 15,-12 10 0-15,-1 8 4 16,-6 7 10-16,-2 4 1 0,-5 0 4 16,-2-1-1-16,0 1 2 15,0-1-2-15,7 1-1 16,0-3 2-16,4-4-3 16,1-2 1-16,-1-5 1 15,1-4-1-15,1-1 3 16,-1-5 1-16,-2 3 0 15,-1 0 1-15,-5-3 2 16,-4 4-1-16,-4-5 3 16,-3 2 0-16,-8-6 0 15,-3-2 0-15,-8 0 0 16,1-1 0-16,5 2 6 16,1-3 0-16,6-3 3 15,-3-2-1-15,9 2-2 31,11 1-2-31,2 0-2 0,-30-3-3 0,10 1-2 0,2-2-1 16,21 1 0-16,1 0-1 16,5-4-1-16,3 0-30 15,8-1-108-15,5-4-64 16,9 4 106-16</inkml:trace>
  <inkml:trace contextRef="#ctx0" brushRef="#br0" timeOffset="34688.607">14214 6204 382 0,'34'-37'280'0,"-31"29"45"16,-1 3-46-16,-1 2-73 16,-1 2-25-16,0 1-57 15,0 0-15-15,-1 0-19 16,0 0-9-16,-2 5-2 15,-3 7-7-15,-1 5-14 16,-17 27-2-16,9-25-9 16,1 2-4-16,-5 5-13 15,0 2-8-15,2 5-8 16,-2 0-3-16,1-2-2 16,6 1 0-16,0-8-2 15,4 0 1-15,1-11 2 16,-3-2 1-16,2-4 3 15,5-4-11-15,1-3-47 16,2 0-46-16,0-1-114 0,0 0-68 16,4-8 167-16</inkml:trace>
  <inkml:trace contextRef="#ctx0" brushRef="#br0" timeOffset="35023.06">14608 6065 937 0,'-2'-4'495'15,"1"4"-172"-15,-1 2-132 16,0-2-44-16,1 0-78 16,-1 3-9-16,-8 19-1 15,-8 33-3-15,5-26-9 16,-2 3-9-16,-6 4-7 15,-5-2-4-15,9 6-7 16,-4-2-2-16,-1 4-6 16,0-3-3-16,-2-2 0 15,3-5-1-15,4-7 2 16,-1-2 1-16,5-11 1 16,-9 6 1-16,12-11-26 15,1-3-22-15,3-2-67 16,8-4-59-16,-6-4-189 0,2 0 222 15</inkml:trace>
  <inkml:trace contextRef="#ctx0" brushRef="#br0" timeOffset="35290.581">14168 6335 814 0,'-13'-3'443'0,"5"-2"-72"16,3 2-71-16,1-3-73 16,5 1-47-16,8-1-75 15,4 1-29-15,10 0-38 16,3 2-10-16,10 3-18 16,1 0-3-16,2 1-2 15,2 3 5-15,-3-2-35 16,-2 3-61-16,-7-4-432 15,-3 0 353-15</inkml:trace>
  <inkml:trace contextRef="#ctx0" brushRef="#br0" timeOffset="36171.666">14749 6449 658 0,'7'-8'358'16,"-5"2"-69"-16,-2 1-34 15,4-1-54-15,-7 2-25 16,5 2-29-16,4 1-16 0,-7 1-23 15,1-1-11-15,0 0-31 16,0 0-11-16,0-1-27 16,0 1-19-16,0 1-12 15,0 0-3-15,-1 12 3 16,1 10 6-16,-4 30 4 16,-2-26 0-16,1 0-1 15,-3-3-1-15,4 0-2 16,0-5 1-16,3-3-1 15,1 0 0-15,3-5 0 16,-1 1 1-16,2-5 0 16,-2-2 2-16,0-4 1 15,0 1 0-15,-2-2 3 16,0 0-1-16,0 0-2 16,8-2-1-16,12-7-3 15,22-16-2-15,-23 13 0 16,1 0 0-16,3 1 0 0,0-3 0 15,-3-5 1-15,6-2 0 16,-6-11 0-16,3 3-2 16,-1-2-5-16,-4 1-4 15,-6 12-6-15,-1 2-2 16,-4 12-3-16,-3 3-6 16,-1 3-7-16,-3 2 5 0,-1-3-20 15,0 0-14-15,0 2-44 16,0 15-45-16,0 29-106 15,-1-26-226-15,7 2 323 16</inkml:trace>
  <inkml:trace contextRef="#ctx0" brushRef="#br0" timeOffset="37326.592">15492 6440 790 0,'0'-7'466'0,"2"3"-81"15,-3 1-146-15,-2-6-29 16,3 6-81-16,-8-4-28 16,5 6-37-16,-8 0-17 15,-7 1-19-15,-3 1-5 16,-13 3-12-16,6 5-4 15,-6 3-4-15,2 7-2 16,7-1-2-16,1 1-2 16,7 4-2-16,3-3-2 15,4 0-1-15,3-4-1 0,2 0 2 16,4-3 2-16,2 4 2 16,6 0 2-16,4-4 1 15,1-1 2-15,2-4 0 16,1-2 1-16,2-4 1 15,1-2 1-15,7-6 1 16,0-4-1-16,5-7-5 16,-3-2-4-16,3-4-3 15,-2-3 0-15,-9-7 6 16,3 0 1-16,-8 3 2 16,-4 3 0-16,-1 13 0 15,-7 9 2 1,0 2-3-16,-1 1-6 0,-2 2-11 15,-1 0-2-15,1 1 0 16,-4 22 7-16,-28 31 6 16,26-28-1-16,6 2 0 15,-1-8 3-15,2-3 0 0,3 2 3 16,2-7 1-16,7 0 2 16,3-7 2-16,6-2 1 15,6-7 0-15,4-3-1 16,4-4-4-16,0-4-1 15,-3-2-3-15,2-4 0 16,-2-4 3-16,-1 2 2 16,-5-6 1-16,-6 6-1 0,-4 6 0 15,-8 2 2-15,2 12 0 16,-9 2-4-16,-7 7-10 16,-7 2-3-16,-13 12-1 15,1 7 4-15,-5 7 11 16,2 4 2-16,2 3 3 15,1 1 1-15,3-4 0 16,-3 1 0-16,2 0-2 16,3-1 0-16,5 0-1 15,3-1 0-15,1-9 0 16,-4-6 2-16,8-5 1 16,-2-7 2-16,0-7 9 15,9-2 5-15,-4-6 3 16,-1-7-4-16,4-5-14 0,1-8-14 15,6-14-33-15,5-1-16 16,14-3-20-16,3-2 4 16,10 1 22-16,4 4 14 15,1-5 23-15,0 2 5 16,0 3 7-16,0-1 3 16,0 10 2-16,-4 0 2 15,-4 7 3-15,-4 5 7 0,-6 7 7 16,-2 5 2-16,-3 8 0 15,1 5-6-15,-5 7-11 16,-2 0-4-16,-3 11-1 16,-3 3 1-16,-6 1 7 15,0 3 0-15,-5-5 5 16,-4-2 2-16,-7-4 2 16,-3 0 7-16,-6-4 7 15,-2-3 1-15,-4-1 0 16,0-4-2-16,-3-7-4 15,-8-2-7-15,-3-7-5 16,-1-2-1-16,1-7-7 16,11-1-13-16,9-5-51 15,5 7-6-15,9 7 25 16</inkml:trace>
  <inkml:trace contextRef="#ctx0" brushRef="#br0" timeOffset="40620.596">2194 7578 521 0,'18'-33'250'0,"-14"29"-77"16,1 3-26-16,0-2-10 15,0 2 2-15,-3-3 3 16,-1-2 4-16,-1 3 4 15,0 2-6-15,0 0-30 16,0-1-25-16,0 1-52 16,0 1-16-16,-1 0-14 15,0 0 2-15,-5 16 6 16,-18 32 0-16,14-20-2 16,-1 1-3-16,0 3-2 15,6-2-2-15,-4 2 0 16,-1 2 1-16,-1-4-1 15,1 0 0-15,2-1-2 16,-2-2 0-16,2-8 0 16,2-3 0-16,1-5 3 15,3-3 1-15,2-2 3 0,0 0-2 16,0-6-18-16,0-5-39 16,0 4-172-16,0 0-267 15,1-3 310-15</inkml:trace>
  <inkml:trace contextRef="#ctx0" brushRef="#br0" timeOffset="41122.337">1943 7434 528 0,'-7'-4'365'15,"0"3"4"-15,-1-1-143 16,0 2-28-16,8 2-68 15,-1-4-28-15,1 2-37 0,0 0-13 16,0 0-2-16,0 0 5 16,0 0 4-16,11 4 3 15,12 1-10-15,28 7-6 16,-20-10-4-16,4 1-2 16,8-2-5-16,1-1-3 15,4 0-8-15,0-2-5 16,1 3-6-16,1 2-4 15,-9 5-2-15,-7-1-2 0,-9-3 1 16,2-4 1-16,-10 0 1 16,2 0 0-16,-4-5-1 15,-7 5-2-15,0 0-20 16,-2-2-25-16,-3 2-76 16,-2-7-61-16,-2 1 109 15</inkml:trace>
  <inkml:trace contextRef="#ctx0" brushRef="#br0" timeOffset="41577.576">2374 7936 724 0,'27'-30'405'0,"-25"30"-59"16,-1 2-77-16,1 1-98 16,-2-3-41-16,0 0-53 15,-1 2-8-15,-4 16-6 16,-3 31-7-16,-2-26-8 16,2 5-5-16,-3-2-2 15,-3-3-7-15,0 1-14 16,5-3-5-16,-2-2-3 15,2-3-1-15,3-4 3 16,-1-3 2-16,5-5-10 16,-1-2-17-16,1-5-89 15,2 2-91-15,0 0 117 16</inkml:trace>
  <inkml:trace contextRef="#ctx0" brushRef="#br0" timeOffset="42441.689">3044 7605 328 0,'-5'-3'240'16,"1"0"11"-16,1 1-41 0,2 1-7 15,0 0-4-15,0 0-2 16,0 0-17-16,0 0-10 15,0 0-30-15,0 0-21 16,-1-1-38-16,1 1-19 16,0 0-24-16,1 0-3 15,1 0-3-15,19-9 2 16,32-5-3-16,-24 15-2 16,2-3-11-16,-1 3-3 15,4-4-6-15,-5-1-2 0,0 4 0 16,-4-4-1-16,-5 2-2 15,-7 3-9-15,-5 0-46 16,-2 0-39-16,-5 2-99 16,2 2-40-16,-3-4 139 15</inkml:trace>
  <inkml:trace contextRef="#ctx0" brushRef="#br0" timeOffset="42820.616">2903 7768 492 0,'-8'2'325'15,"1"-2"28"-15,3-1-82 16,7 2-68-16,0-1-48 16,-3 0-49-16,0 0-5 0,0 0 6 15,0 0 5-15,4 4-5 16,15 0-9-16,32 27-19 16,-23-29-1-16,5-2-17 15,0-4-8-15,1 0-18 16,-6-2-9-16,-5-1-13 15,-3 3-3-15,-10 0-8 16,-1 4-14-16,-4 1-84 16,-5 4-58-16,-4 7 90 15</inkml:trace>
  <inkml:trace contextRef="#ctx0" brushRef="#br0" timeOffset="45469.128">3943 7442 249 0,'-6'-4'187'0,"5"2"35"16,-7 0-17-16,5 1-43 16,0 1-17-16,-1 0-34 15,3 0-16-15,0 0-20 16,0 0-7-16,0 0-7 15,0 0-1-15,1 0-4 16,0-1-5-16,0 0-7 0,0 1-1 16,0 0 0-16,0 0-1 15,0 0-4-15,6-1-2 16,14-3-9-16,36-3-1 16,-26 2-10-16,3 0-3 15,-3 4-4-15,-4 1-2 16,-5 2-1-16,-7 0 0 15,-5 1-7-15,-4 3-1 0,-5 0 2 16,-3 2 4-16,-6 9 8 16,-5-1 3-16,-6 4-2 15,-2 4-1-15,-7-4-3 16,0-1-1-16,1-1-1 16,0-3 0-16,3-5 0 15,4-5 0-15,7-2 2 16,6-3-1-16,5 0-6 15,2-3-5-15,0-1-16 16,1 3-3-16,0 0-1 16,0 0 4-16,0 0 9 15,13-6 1-15,3 2 1 16,29-4-1-16,-32 10 0 16,2 3 1-16,-1 3 4 15,1 1 0-15,-3 5 3 16,-1 0 1-16,-6 1 1 0,-2 0 2 15,-3 2 1-15,-4 1 2 16,-4 5 1-16,-5 2 0 16,-7 2 0-16,1-1 1 15,-10-4 3-15,4-1 1 16,0-6 5-16,-1-3 3 16,3-5 5-16,2-4 3 0,-1-4 2 15,-3-5 0-15,6-4-7 16,-4-4-4-16,8-3-11 15,4-1-6-15,2-2-10 16,5-2-5-16,4 3-15 16,2 4-14-16,1 5-37 15,3 1-36-15,-3 4-110 16,2 2-113-16,6 3 214 16</inkml:trace>
  <inkml:trace contextRef="#ctx0" brushRef="#br0" timeOffset="46320.662">4674 7373 833 0,'-4'0'411'15,"-1"0"-140"-15,2 1-44 0,2-1-62 16,-1 0-37-16,1 0-44 16,-5 2-10-16,-8 5-7 15,-27 18 1-15,24-18 4 16,-2 1-4-16,0-4-18 15,-3 3-10-15,0-6-19 16,-2-1-6-16,2 0-6 16,6 2-3-16,5 5-4 15,-4-2-1-15,6 2-2 16,-6-5-1-16,2 1 0 16,8 1-1-16,-4 1-1 15,9 2 0-15,0-1-3 16,1-1 1-16,2 0 1 15,-4 2 0-15,1-1 3 0,-3 4 2 16,-3-3 0-16,5-1 0 16,-6 2 2-16,4 0-1 15,0-2 0-15,-1 3 0 16,2-1 1-16,-3-2 0 16,2 3 0-16,-2-4 1 15,2-2-1-15,-4 0 1 16,2-3-2-16,5 0-4 15,4 0-17-15,-4-1-5 16,0 0-3-16,3-3 2 16,15 0 12-16,34-32 1 0,-24 29 1 15,1 6 1-15,-2 1-1 16,-4 4 0-16,-4 4 1 16,-3 2 1-16,-6 3 5 15,-3 0 2-15,-4 4 5 16,1-1 2-16,-5 2 1 15,-4 2 2-15,-3 1 0 16,-3 2 0-16,-7 4 2 16,-2 0 1-16,-5-1 2 15,-1 0 2-15,0-6 5 16,0-3 3-16,-1-7 1 16,-3-2-1-16,-1-3-4 15,-3-3-1-15,0-9 0 16,6-1-2-16,5-8-2 15,4-2-5-15,-1 3-10 0,9-3-11 16,6 3-30-16,1 0-34 16,12 4-119-16,-17 3-90 15,16 1 174-15</inkml:trace>
  <inkml:trace contextRef="#ctx0" brushRef="#br0" timeOffset="46802.263">4985 7313 911 0,'-12'0'471'0,"1"-4"-87"16,-4 0-130-16,2 5-84 15,-3 2-38-15,3 4-68 16,0 4-16-16,-4 1-18 16,7 0-9-16,0 1-13 0,4 1-2 15,4-1-4-15,0 2 0 16,2 2-4 0,2 0-4-16,3-7 3 0,11 7 3 15,-6-8 6-15,4-3 5 16,1-1 4-16,-4-6 2 15,3-6 3-15,-1-2 3 16,-1-5 0-16,-4 0 0 16,-4-2 1-16,-3-4-4 15,-3 3-5-15,-3-4-3 0,-3 4-8 16,-1 5-2-16,-4 2-5 16,2 3-4-16,-4 5-3 15,3 2-1-15,2 5 2 16,2 3-11-16,3 2-44 15,-1-1-46-15,4 4-145 16,0-3-85-16,6 3 207 16</inkml:trace>
  <inkml:trace contextRef="#ctx0" brushRef="#br0" timeOffset="47518.084">5449 7394 801 0,'-1'-4'510'0,"1"-2"-7"15,0 1-256-15,2 4-33 16,-3-4-80-16,1 5-32 15,0 0-52-15,0 0-20 0,0 0-26 16,-1 0-4-16,-2 13 2 16,-3 7 4-16,-9 28 1 15,10-27-1-15,-2-6 0 16,3 1 0-16,4-4-1 16,-1-3 0-16,1-1 1 15,-2-7 0-15,1-1 6 16,0-2 9-16,1 1 8 15,0 0-2-15,0-1-6 16,2-6-11-16,5-11-10 16,10-26-2-16,-9 28-6 15,-3-1 1-15,-3 6 0 16,-1 3 1-16,-4 2-5 16,-3 7-2-16,-7 3-3 15,-2 4 0-15,-4 6 5 16,3-2 3-16,-4 8 1 15,-2 2 0-15,-2 3 4 0,-3 2 0 16,7 1 2-16,-1-2 0 16,2 5-2-16,2-5 0 15,0 3 0-15,4 2 1 16,4-1 1-16,1 4 0 16,3-3 1-16,2-4 1 15,3-4 1-15,0 0 1 0,5-5 3 16,1-1 3-16,4-5 1 15,6-5 2-15,7-4-1 16,7-2 1-16,0-5-2 16,6-4 0-16,5-3-4 15,-2 1-1-15,3-1-2 16,-6-1 1-16,-6 0 2 16,-6 1-4-16,-7 6-37 15,-6 2-57-15,-6 8-89 16,-4 3 342-16,-8 6-160 15</inkml:trace>
  <inkml:trace contextRef="#ctx0" brushRef="#br0" timeOffset="48384.17">6212 7435 222 0,'0'-1'188'0,"4"0"64"15,-4 0-25-15,0 0-36 16,5-1-11-16,0-2-24 16,2 1-6-16,3-1-15 15,-6 1-3-15,-4 2-10 16,4 0-25-16,-4 0-32 16,0 1-18-16,1 5-30 15,-5 23 4-15,-14 32 2 16,4-26-1-16,-8-1-4 0,0 2-3 15,1-3-5-15,2-2-2 16,7-1-1-16,1-5 0 16,4-4-1-16,1-2 1 15,4-7-1-15,0-2-1 16,1-7-18-16,-2-2-12 16,1-1-30-16,1 0-40 0,0 0-99 15,0 0-84-15,-1-14 168 16</inkml:trace>
  <inkml:trace contextRef="#ctx0" brushRef="#br0" timeOffset="48668.828">6070 7538 721 0,'0'-1'413'15,"0"1"-97"-15,2 0-86 16,-2 0-33-16,0 0-61 16,0 0-24-16,20 3-14 0,30 5-1 15,-18-6-13-15,-5-2-9 16,4-1-24-16,0-1-12 16,-6-3-17-16,1 3-6 15,-5-4-3-15,0-2 6 16,-1-1-32-16,1-1-51 15,-2 2-159-15,-3-2-333 16,1 4 363-16</inkml:trace>
  <inkml:trace contextRef="#ctx0" brushRef="#br0" timeOffset="49503.158">7213 7283 437 0,'10'-7'330'0,"-8"3"82"0,0 0-103 16,-4 4-91-16,1 0-55 15,0 0-77-15,0 0-28 16,-1 6-10-16,-7 13 7 16,-15 31-4-16,12-28-4 15,-5 2-13-15,6-3-8 16,-4-6-10-16,-1 1-2 15,8-10-1-15,1 3 3 16,5-6 3-16,2-6 4 16,0 2-3-16,0 0-5 0,0 0-8 15,6-7-7-15,15-17-13 16,31-23-6-16,-30 27-17 16,0 7-2-16,0 8 4 15,-4 3 4-15,-1 12 14 16,-3 3 3-16,0 8 3 15,-5 5 4-15,-1-1 11 16,-2 3 7-16,-4 3 8 16,-7-4 5-16,-7 1-1 15,3 1-1-15,-15-4-1 16,4 2-1-16,-8-2 1 16,-10-2-1-16,-3 0-1 15,-2-1 0-15,-2-4-4 16,4-3 0-16,4-6-3 15,2-7 0-15,7-2-2 0,3-5 0 16,9-7-5-16,2 0-6 16,7-3-14-16,3 2-5 15,4 2-9-15,2 1 1 16,5 2 7-16,3 1 1 16,3 3 4-16,4 2 2 15,1 4 1-15,4 1 2 0,1 4 10 16,-6 2 7-16,11 3 13 15,-1 1 3-15,1 3-2 16,6 0-4-16,-12 0-8 16,-4-1-2-16,-3-3-1 15,-1 0 0-15,-9-7 4 16,2-1 4-16,-2-3-23 16,0-5-37-16,7-4-90 15,0-4-71-15,1-5 122 16</inkml:trace>
  <inkml:trace contextRef="#ctx0" brushRef="#br0" timeOffset="50154.955">7719 7313 409 0,'-14'-5'297'16,"3"2"3"-16,2 2-59 15,1 0-21-15,6 1-35 16,3 0-18-16,-1 0-34 16,-1 0-19-16,0 0-17 15,0 0-13-15,1 0-20 16,0 0-5-16,12 7-12 16,10-4 1-16,27 34 4 15,-22-31-2-15,8 0-9 16,1-3-4-16,-1-3-10 15,-3-2-4-15,-11-4-7 16,-5 1-1-16,-10 2-1 16,-2 2 0-16,-3 1-6 0,-1 0-8 15,-1 0-7-15,0 0-4 16,-1 0 2-16,-9 16 7 16,-38 37 2-16,26-25 0 15,1 0 1-15,-1 5 0 16,-2-6 0-16,4-1 1 15,4-2-1-15,4 0 0 16,3 0 1-16,1-1-1 0,-5-1 0 16,2 0 0-16,2-2-1 15,1-1 1-15,6 1-1 16,-5-6-1-16,1-3-17 16,2 0-20-16,-4-9-43 15,9 1-22-15,1-4-85 16,-2-10-80-16,2-4 175 15</inkml:trace>
  <inkml:trace contextRef="#ctx0" brushRef="#br0" timeOffset="50452.09">7679 7558 773 0,'-7'-1'410'0,"5"1"-87"0,2 0-38 16,-1 0-51-16,1 0-30 16,0 0-60-16,0 0-29 15,0 0-46-15,0 0-22 16,13 1-15-16,9 2 3 16,26 5-1-16,-27-7-1 15,5 1-9-15,2-2-4 16,2 0-8-16,-4-1-3 15,-6-1 1-15,-5 0 1 0,-4-2-15 16,-1 0-18-16,-2-2-114 16,-1 0-83-16,1-3 132 15</inkml:trace>
  <inkml:trace contextRef="#ctx0" brushRef="#br0" timeOffset="51235.836">8271 7320 701 0,'-6'0'362'0,"6"0"-92"16,-3 0-32-16,3 0-54 16,0 0-19-16,0 0-30 15,0 0-24-15,0 0-32 16,0 0-16-16,12 0-26 15,12 1-3-15,37 1-6 16,-33-2-4-16,2 2-3 16,-10-2 0-16,6 4-1 15,-3 0-1-15,-7 1-5 16,4 6-3-16,-14-5-5 16,-1 4-1-16,-5 0 4 15,-5-1 3-15,-6 3 6 16,-3 1 3-16,-11 4-5 15,-4-1-1-15,-3 0-5 16,-3-1-2-16,5-2-1 16,4-3-2-16,4-3-3 15,5-1-1-15,5-4-3 0,5 1-2 16,4-1-7-16,2-1-5 16,6 0-8-16,-5-1 1 15,0 0 7-15,0 0 5 16,10 1 10-16,8 5-1 15,33 14 1-15,-31-10-1 16,1 3 2-16,-1-2 1 0,-4 2 7 16,0 1 3-16,-5 0 6 15,-6 2 5-15,-4-2 3 16,-3 0 1-16,-9 2 0 16,-2 3-2-16,-9 0-1 15,-4 0 1-15,-5-1 1 16,-4-2 2-16,1-1-3 15,2-7-1-15,-1-2-3 16,4-5-2-16,-2-1-3 16,1 0 0-16,1-8-3 15,2 2-2-15,2-10-10 16,2 1-19-16,6 0-61 16,2-2-15-16,11 3 51 15</inkml:trace>
  <inkml:trace contextRef="#ctx0" brushRef="#br0" timeOffset="52116.081">9016 7407 661 0,'-3'2'346'0,"3"-4"-95"0,3 2-46 16,-3-1-91-16,0 0-30 15,8-2-37-15,11-1 7 16,36-7 14-16,-24 13-2 15,0 5 2-15,4 2-4 0,-4 0-14 16,-6-6-9-16,-2 0-22 16,-1 0-4-16,-7-3-2 15,1 0 5-15,-5 0-20 16,-7-5-37-16,-2 4-133 16,-2-5-364-16,-2 1 360 15</inkml:trace>
  <inkml:trace contextRef="#ctx0" brushRef="#br0" timeOffset="52417.482">8950 7594 788 0,'-1'0'384'0,"1"0"-134"0,0-2-20 16,-1 2-51-16,1 0-33 16,0-1-31-16,6 0-2 15,23-2 2-15,31-2-9 16,-29 4-37-16,1 1-17 16,-6 1-30-16,-3-1-10 15,-8 0-5-15,-5 1 9 16,0-1-46-16,-3 1-56 15,-1-1-167-15,5 2 152 0</inkml:trace>
  <inkml:trace contextRef="#ctx0" brushRef="#br0" timeOffset="53249.545">9923 7252 482 0,'-39'1'282'0,"30"2"-35"16,0-1-39-16,4-1-59 15,2 3-26-15,3 0-28 16,0-4-10-16,0 0-8 15,0 0 6-15,0 0-13 16,0 0-2-16,12 4-11 16,13 1-12-16,38 2-8 15,-24-9-5-15,6 1-9 16,-3 1-6-16,-9 4-7 16,-9 0-2-16,-15 2-6 15,-5-3-1-15,-1 3-1 16,0 0 5-16,-5 6 11 15,-6 1 4-15,-16 2 5 16,-7-2-3-16,-6-1-9 16,0 0-1-16,-4-3-4 0,8 3-3 15,3-6 0-15,4-1-2 16,12-1 0-16,3-4 0 16,7 0-3-16,2 0-8 15,3 4-10-15,-1-4 0 16,0 0 2-16,4 1 7 15,19 9 8-15,28 16-1 16,-26-9-1-16,6-2 0 0,-7 5 6 16,-2 0 3-16,-7 2 11 15,-6 0 5-15,-6-2 9 16,-3-1 5-16,-9-3 0 16,-3 1-1-16,-9-2-3 15,-2 1-4-15,-4-2 0 16,0 0-2-16,-7-5-1 15,0-4-1-15,-1-5-3 16,1-2 0-16,1-8 0 16,4-2-1-16,10-5-5 15,3-3-4-15,12 1-23 16,-4 1-22-16,3 1-68 16,3 3-41-16,3 3-174 15,10 2 199-15</inkml:trace>
  <inkml:trace contextRef="#ctx0" brushRef="#br0" timeOffset="53772.419">10595 7293 1139 0,'3'1'590'0,"-1"1"-198"0,-12 4-184 16,-2 1-41-16,-11 7-81 16,-6 4-12-16,0 1-20 15,-1 6-11-15,1 0-18 16,4 1-7-16,5 5-7 16,2-8-2-16,5-1-4 15,1-1 0-15,6-4-3 16,4 3-1-16,3-2 0 15,3 3 1-15,4-2 1 16,-2-5 1-16,3-2 2 16,1-3-1-16,1-5 1 15,1 1 0-15,1-5 3 16,2-4 1-16,3-4 1 16,2-6 1-16,5-5-3 15,1-3-2-15,-1-8-2 0,1-1-3 16,-11-8-3-16,-1 1-5 15,-7-8-3-15,0 2 0 16,-8 3 0-16,-2 2 2 16,-6 15-1-16,-7 2-2 15,0 13-5-15,-2 7-2 0,0 7 0 16,1 6 6-16,0 4-27 16,2 2-28-16,3 5-68 15,2 0-50-15,7 0-89 16,3-2-66-16,10-5 219 15</inkml:trace>
  <inkml:trace contextRef="#ctx0" brushRef="#br0" timeOffset="54400.357">11063 7264 897 0,'13'0'515'0,"-14"-5"-38"16,2 0-100-16,-2 1-128 16,-6-1-56-16,-8 0-106 0,-1 2-35 15,-10-1-31-15,1-1-6 16,-5 2-9-16,0 0-2 16,-1 0-1-16,12 3-2 31,10 0-2-31,1 0-1 0,-19 5-3 0,2-2-2 15,12 4-7-15,10 0-5 16,3 4-1-16,1 1 3 16,10 6 8-16,2 2 7 0,10 1 2 15,2 7 1-15,3-2 1 16,3-2-1-16,-2 1 0 16,-1-1 0-16,-3 2-1 15,-1-3 1-15,-5-1-1 16,-3-4 1-16,-10-4-2 15,-5 4 0-15,-5-3 1 16,-6 0 1-16,1-2 3 16,-2-1 2-16,-8-2 0 15,2-2 0-15,-6 0 2 16,-2-3 1-16,0-1 0 16,-1-3 1-16,0-6 1 15,3 0 2-15,3-4-1 16,4-4-1-16,7 2-4 15,5-1-2-15,2-3-3 16,4 1-1-16,4-3-1 0,1-2-2 16,10 0-1-16,3-5 0 15,8-11 0-15,3-2 0 16,8-1 1-16,-1 2 1 16,2 8-1-16,-6 2 0 15,-8 9-6-15,-7 2-9 16,-8 9-77-16,0 6-93 0,-6 6 118 15</inkml:trace>
  <inkml:trace contextRef="#ctx0" brushRef="#br0" timeOffset="55083.036">11632 7215 454 0,'6'-10'229'0,"5"-1"-61"16,-1-1-19-16,1 0-9 16,1 1 12-16,-8 1 17 15,6 2 4-15,-8 2 4 16,-2 1 0-16,2 4-7 15,-4-1-17-15,1 2-52 16,0 0-21-16,-2 4-32 16,-9 22-4-16,-36 41 4 15,30-21-1-15,-3 6-6 0,2 2-4 16,1-6-11-16,-3-5-6 16,5-9-7-16,-3-3-4 15,6-7-2-15,-1-4-2 16,5-1-1-16,3-5 1 15,1-5-3-15,5-5-2 16,0-4-10-16,-1 2-15 16,1-4-14-16,0 1-29 0,0 0-76 15,3-9-61-15,6-15 120 16</inkml:trace>
  <inkml:trace contextRef="#ctx0" brushRef="#br0" timeOffset="55482.746">11949 7282 732 0,'14'-6'452'15,"-4"4"-71"-15,-6 0-68 16,-3 1-16-16,-1 1-62 16,-1-1-40-16,-1 1-77 15,1 0-33-15,-16 3-53 16,-42 11-9-16,19-3-10 15,-1 1-2-15,-4 6-6 0,-6-5-1 16,13 1-2-16,1 2 0 16,11-9-1-16,11 4 0 15,1-5-3-15,8 1-2 16,4 3-8-16,0-2 1 16,4 5 1-16,1-2 3 15,9 5 7-15,2 2 1 16,7 0 1-16,8 1 0 15,1 0 0-15,4-2 0 0,-4 1 0 16,0-1 0-16,-8-1-1 16,-6-3 0-16,-2-1 1 15,-7-2 3-15,-4-5-5 16,1-2-21-16,-4-3 142 16,2-3-99-16</inkml:trace>
  <inkml:trace contextRef="#ctx0" brushRef="#br0" timeOffset="57167.54">1904 8705 248 0,'1'-4'177'0,"2"-3"23"15,-1 1-2-15,-1 1-9 16,0 2-5-16,0 0-9 16,-1 1-5-16,0 0-14 15,0 0-8-15,0 1-21 16,0 0-16-16,0 0-39 16,0 0-17-16,0 0-17 15,0 1-6-15,2 17-1 16,-5 47-4-16,-6-23-6 15,-3 3-3-15,-3-2-3 16,-3-1-3-16,-3-6-3 16,4-4-1-16,1-1-1 15,-2-4-1-15,4-4 1 16,1-2-1-16,3-8 1 0,5-2 1 16,2-6 0-16,2-2-1 15,-1-2-16-15,1-1-14 16,0 0-49-16,0 0-38 15,-2-10-93-15,0-10-104 16,6-27 197-16</inkml:trace>
  <inkml:trace contextRef="#ctx0" brushRef="#br0" timeOffset="57667.486">1862 8619 611 0,'-9'-2'342'0,"3"-1"-53"16,1 1-44-16,0 0-56 15,0-1-24-15,4-3-59 0,2 2-26 16,11-7-40-16,4 1-18 15,5-3 1-15,-1-2 6 16,2-1 8-16,5 3 0 16,5 3-6-16,2 2-3 15,7 4-7-15,-2 2-4 16,-1 3-4-16,-2 6-4 16,-6 6-3-16,-8 1-1 15,-6 5 2-15,-5-1 0 16,-9 2 5-16,-2 3 5 0,-9 0 7 15,-3 2 1 1,-6 3 2-16,-4-2-5 0,-6-2-5 16,-4-3 0-16,-5-6-2 15,3 2-1-15,2-8 1 16,-1-5-1-16,10-5 1 16,-3-5-1-16,8-7-4 15,8 1-4-15,-2-6-39 16,4-1-22-16,2 1-76 15,2 2-66-15,3 6-265 16,6 3 298-16</inkml:trace>
  <inkml:trace contextRef="#ctx0" brushRef="#br0" timeOffset="58686.666">2342 8976 550 0,'0'-6'400'0,"1"2"-10"15,-3 0-92-15,2 0-35 0,-1 3-64 16,0 0-21-16,0 0-42 15,0 0-29-15,0 1-48 16,0 0-19-16,-3 11-19 16,-9 13 0-16,-29 32 1 15,28-23-2-15,-2 4-6 16,1 0-2-16,-1-3-4 16,0-3-1-16,4-7 0 15,1-1 1-15,1-11 1 16,2-1-2-16,0-10-23 15,3-1-25-15,1-1-81 16,2-7-73-16,3-8-222 16,2-5 262-16</inkml:trace>
  <inkml:trace contextRef="#ctx0" brushRef="#br0" timeOffset="59252.451">2922 8827 565 0,'-9'0'333'0,"1"-2"-18"0,5 2-61 16,3 0-46-16,0-1-30 16,0 0-67-16,0-1-29 15,0 1-40-15,0 0-20 16,11 0 1-16,15 0 9 15,27 7 14-15,-16 0 5 16,-3 0 7-16,1 3-1 16,-2-6-13-16,-5 2-7 0,-3-3-15 15,0-2-5-15,-9 0-4 16,-3-1 1-16,-7 0 1 16,-4 0-18-16,-3-2-83 15,0 2-77-15,-1 0 94 16</inkml:trace>
  <inkml:trace contextRef="#ctx0" brushRef="#br0" timeOffset="59580.851">2845 9044 951 0,'3'0'462'16,"-3"0"-190"-16,5-1-28 15,-5 1-42-15,0 0-48 16,11 0-22-16,8 0-15 16,35 3-24-16,-26-1-9 15,9 2-21-15,-5-2-11 0,-1 1-19 16,-2-2-8-16,-5 0-12 15,-10 0-3-15,-2-1 5 16,-2-1-8-16,-4-2-63 16,4-1-73-16,-5 1 76 15</inkml:trace>
  <inkml:trace contextRef="#ctx0" brushRef="#br0" timeOffset="64533.068">4021 8633 101 0,'0'-1'85'15,"0"0"21"-15,0 0 3 16,6-2 7-16,-1-1 6 16,0 1 15-16,1 0 0 15,-1-1-2-15,0 2 3 16,-1 0-4-16,1 0-6 16,-1 0-18-16,2-1-6 0,0 1-10 15,-3 1-4-15,-1 0-8 16,-2 0-12-16,0 0-14 15,0 0-5-15,0 0 7 16,0 1 3-16,0 0 2 16,0 0-5-16,-1 0-20 15,0 0-8-15,-20 10-14 16,-33 28-4-16,30-27-1 16,-3-6 1-16,5-3 1 15,7-2-1-15,-2-1 0 16,6-1-4-16,6 0-3 15,0 0-1-15,5 1-4 16,-1 1 0-16,0 0-3 16,-1 0-2-16,1-1-3 15,0 1-3-15,0 0-1 16,1 0 1-16,-1 0 3 0,0 0 3 16,0 0 3-16,0 0 2 15,0 0 1-15,-1 7 2 16,-1 2-1-16,0-1 0 15,-1 4 0-15,-15 26 1 16,10-27-1-16,6-1 0 16,-5-4-1-16,5 4-1 15,-1-2 1-15,0 2-1 0,-1-4 0 16,5 0 1-16,0-2-2 16,-4-4-1-16,4 7 0 15,-4-3 0-15,4 2 1 16,-1-3 0-16,1-3 0 15,0 0 1-15,-1 0-2 16,0 0-1-16,0 0-5 16,0 0-1-16,0 0 0 15,1 0 3-15,0 0 5 16,0 0 1-16,11 1 0 16,0-2-1-16,5-2-1 15,29-8-2-15,-25 7-1 16,5 4-1-16,-8 5 1 15,4 3-1-15,-2 1 1 16,-4 3 0-16,-1 5 3 0,-4-3 2 16,-2 7 7-16,-3-3 5 15,-5-1 6-15,-2 3 3 16,-7-5-1-16,-3 4-1 16,-1-2-2-16,-4 0 1 15,-5-2 3-15,1-4 2 16,-1-4 6-16,2-1 3 15,5-5 2-15,-3 1 0 16,-9-5-7-16,0 0-4 0,-7-3-5 16,2-4-5-16,10-1-5 15,0 0-2-15,8-1-5 16,2 3-2-16,5 3-3 16,-9 1-3-16,16 2-10 15,0 0-18-15,3 2-66 16,-3 0-41-16,2 0-126 15,15 0-201-15,30-3 314 16</inkml:trace>
  <inkml:trace contextRef="#ctx0" brushRef="#br0" timeOffset="65453.004">4636 8518 780 0,'0'-4'394'0,"0"0"-117"15,0 3-36-15,0 0-74 16,0 1-32-16,-1 0-41 15,0 0-12-15,1 0-7 16,-1 0-6-16,0 0-9 16,0 0-3-16,-14 7-9 15,-38 17-6-15,29-14-12 16,-9 2-7-16,1-3-10 16,2 2-1-16,3-4-2 15,1-5-1-15,6 3 0 16,5-4-2-16,2 0-1 15,10 3-1-15,4-4-4 16,-1 0-1-16,-1 0-6 16,1 0-7-16,0 0-4 15,-1 0 1-15,1 0 5 16,0 0 5-16,0 0 7 0,0 0 0 16,0 0 1-16,0 0 2 15,0 7 1-15,0 1 1 16,-3 1 0-16,1 2-1 15,-12 28 0-15,5-27-1 16,-1-2 1-16,-4-1-2 16,4-1 1-16,0-3-1 15,4-2 1-15,3-1 1 0,1-2-2 16,2 0-1-16,-1 0-5 16,1 0-4-16,0-1-3 15,0 0 1-15,1 0 1 16,18-5 4-16,30-9 1 15,-30 9 0-15,-3 3 0 16,0 0 0-16,2 3-1 16,-1 2 0-16,0 4-2 15,-2 1 0-15,-8 4-1 16,4 4 0-16,-1 5 2 16,-2-2 2-16,-4 5 2 15,-2-1 1-15,-5-2 3 16,-1 4 0-16,-5-4 3 15,0 1 1-15,-2 0 1 16,0-3 2-16,-3 1 4 16,1-5 1-16,-4-3 4 0,3-1-1 15,1-6 2-15,-3-1-2 16,-5-3-3-16,1-4 0 16,-4-3-3-16,1-2-2 15,1-3-5-15,-1 1-2 16,9 1-6-16,1 1-5 15,8 5-12-15,1 0-7 0,1 2-31 16,3 2-26-16,0 0-63 16,0 0-45-16,0 0-129 15,0 0 197-15</inkml:trace>
  <inkml:trace contextRef="#ctx0" brushRef="#br0" timeOffset="65759.613">4859 8872 1431 0,'-5'-3'622'0,"0"3"-364"0,3 0-54 15,1 0-99-15,0 0-49 16,-2 4-30-16,-3 7-7 16,0 3-8-16,-9 23-3 15,13-27-2-15,-7-1-3 16,2-7 3-16,7 1-11 0,-2-3-59 16,1 0-55-16,1-1-150 15,0 0-168-15,0 0 278 16</inkml:trace>
  <inkml:trace contextRef="#ctx0" brushRef="#br0" timeOffset="66062.511">5284 8502 860 0,'11'-10'450'0,"-10"4"-89"16,1 4-101-16,-5 2-70 15,1 0-34-15,1 0-57 0,-6 26-5 16,-14 45-19-16,-2-27-7 16,-2 11-14-16,-3-3-9 15,3-4-16-15,2-3-10 16,5-15-8-16,-1 2-2 15,5-11 0-15,3-1-7 16,2-6-75-16,5-2 89 16,0 0-33-16</inkml:trace>
  <inkml:trace contextRef="#ctx0" brushRef="#br0" timeOffset="67646.573">5619 8751 753 0,'28'-14'383'0,"-27"9"-110"15,0 1-47-15,-1-1-67 16,0 4-35-16,0 0-48 0,0 0-15 16,0 0-28-16,0-1-10 15,0 1-7-15,0 1 2 16,0 0 7-16,-1 5 6 15,-4 21 0-15,-13 33-4 16,3-27-7-16,-6 1-3 16,5-5-5-16,3-2-2 15,-1-5-2-15,6-2 1 16,-1-6-2-16,-1-5 2 0,7-3 0 16,2-3 4-16,1-4-8 15,0 1-7-15,0 0-13 16,2-3-15-16,0-22-13 15,43-28-3-15,-24 21-8 16,-3-3 8-16,21 4 15 16,-9-2 10-16,3 11 14 15,0 2 1-15,-7 7 1 16,-2 4 1-16,-6 4 4 16,-3 4 0-16,-7 8 11 15,0 8 8-15,-5 9 16 16,3 7 11-16,-6 0 3 15,-3 2-4-15,-6-1-11 16,-3-5-8-16,1-2-10 0,2-2-3 16,3-4-4-1,-3-2 0-15,2-2 1 0,-4-5-2 16,2-5 2-16,0 0-2 16,9-2 5-16,-1-2 5 15,3-2-4-15,-2 1-3 16,0-1-8-16,0 0-6 15,10-16-2-15,25-31 1 0,-12 26 0 16,-1-4 1-16,4-1 0 16,2-2 0-16,1 7 0 15,0 6 0-15,-5 3 0 16,0 7-2-16,-11 3 0 16,2 4-1-16,-9 10 2 15,-1 6 3-15,1 4 4 16,-7 1 4-16,3 4 3 15,-3-2-1-15,-5 5 1 16,6-3 0-16,-5-2-2 16,-3-1-1-16,3-8 0 15,-3 1-2-15,3-6 0 16,0-1-1-16,3-3-12 16,0-4-13-16,3-1-27 15,-1-1-38-15,0 0-91 16,2-4-87-16,15-18 161 15</inkml:trace>
  <inkml:trace contextRef="#ctx0" brushRef="#br0" timeOffset="68384.015">6433 8737 931 0,'-5'10'457'0,"1"-2"-165"16,0 3-32-16,-2-5-78 15,-2 1-37-15,-1 4-45 16,-1 0-17-16,-1 4-23 16,-1 2-5-16,-3 4-9 15,0-4-6-15,1 1-11 16,3 0-7-16,3-3-9 16,2 2-4-16,1-5-4 15,3-1 0-15,1-5-3 16,1-1 0-16,0-3-7 15,2-2-3-15,-2-1-2 16,0 0-3-16,0-1-11 16,14-10-11-16,38-36-29 15,-26 24-11-15,-1-5 1 16,0 3 10-16,3 2 30 16,-1 2 13-16,-2 9 14 0,-2-3 2 15,-1 5 6-15,-3 3 8 16,-3 6 13-16,-3 5 5 15,-4 10 13-15,-2 5 7 16,-5 9 7-16,-3-1 0 16,-4 0-12-16,-3-1-11 15,-6-1-11-15,1 0-3 16,-9 0-5-16,8-1-2 16,3-6-3-16,0-3-1 0,11-5 0 15,-4-4-1-15,4-3 1 16,1-1 3-16,-1-2-5 15,0 0-3-15,0 0-6 16,8-21-14-16,47-30-17 16,-25 23-11-16,3-3-12 15,1 0 6-15,-1 0 19 16,0 3 10-16,-9 6 17 16,-2 7 1-16,-7 6 9 15,-6 2 6-15,3 13 13 16,-6 5 8-16,0 6 7 15,1 7 3-15,-3 7-4 16,-1-1-6-16,-6-2-9 16,-6-3-5-16,-1-8-5 0,-1-2-3 15,8 2-2-15,3-3-2 16,-7-3-4-16,5-3-15 16,-3-3-52-16,2-2-31 15,6-2-77-15,-3 0-63 16,0-1 156-16</inkml:trace>
  <inkml:trace contextRef="#ctx0" brushRef="#br0" timeOffset="68714.405">7420 8448 1086 0,'0'0'495'0,"0"4"-226"16,-3 3-15-16,-4 7-61 16,0 6-41-16,-10 7-52 15,2 6-21-15,-9 7-24 16,5 6-8-16,-2 2-15 16,-1-1-6-16,7-1-9 15,-4-5-5-15,11-3-4 16,-2-7-2-16,4-8-1 15,-1-6-2-15,0-6-5 0,4-2-11 16,0-5-36-16,0 0-29 16,-1-5-32-16,4-4-38 15,7-9-75-15,6-7-243 16,12-14 308-16</inkml:trace>
  <inkml:trace contextRef="#ctx0" brushRef="#br0" timeOffset="69012.194">7673 8439 840 0,'4'-2'485'15,"-1"2"-91"-15,-7 2-147 16,3-2-37-16,0 0-60 16,-8 16-19-16,-26 38-30 15,18-23-13-15,-4 3-25 16,1 6-11-16,3 4-17 15,-1 1-6-15,2 2-9 16,5-1-4-16,-1-5-5 16,2-1-2-16,1-9-3 15,-3-4 0-15,2-6-1 16,0-4-1-16,5-6-3 16,-2-4-10-16,4-2-27 0,1-5-28 15,-2-5-135-15,1-7-49 16,3-6 145-16</inkml:trace>
  <inkml:trace contextRef="#ctx0" brushRef="#br0" timeOffset="69264.415">7353 8685 611 0,'-10'1'449'15,"3"-1"48"-15,6 2-173 16,1-2-23-16,0 0-99 15,0 0-52-15,0 0-81 16,1 0-27-16,27 0-11 16,34 4-2-16,-23 1-6 15,-2 0-5-15,0-3-8 16,1 3-1-16,-5-3-2 16,-6-1 8-16,-5 2-44 15,-6-3-58-15,-5-1-141 16,-3 0-117-16,1-4 208 15</inkml:trace>
  <inkml:trace contextRef="#ctx0" brushRef="#br0" timeOffset="70045.576">8007 8757 866 0,'0'-1'528'0,"0"1"-101"15,-7-2-123-15,6 0-53 0,0 1-116 16,-11-3-42-16,-10-3-49 16,-29-6-15-16,19 13-22 15,-1 6-6-15,3 5-4 16,0 3 0-16,9 7 1 16,3-2 2-16,4 1 1 15,10 1 1-15,-5-5-2 16,6 0-1-16,3 2 1 15,2 0 0-15,10-1 3 16,0 2 2-16,1-9 0 16,2 1 1-16,7-8 1 15,3-3 0-15,8-4-14 16,-3-7-11-16,0-5-21 16,-3-2-9-16,-9-6 4 15,1-4 7-15,-7-5 7 16,1 5 3-16,-7 7 8 15,0 7 2-15,-5 13-13 16,-1 4 2-16,-7 15-2 0,-2 0 0 16,-7 15 27-16,-3 2 10 15,-1 5 16-15,-2 6 9 16,-6 3 17-16,1 7 6 16,-2 8 5-16,-1 1-2 15,6-3-11-15,1-3-9 16,4-10-14-16,1-3-7 0,2-7-7 15,-1-4-3-15,-6-5 1 16,0-5 1-16,-4-8 5 16,0-3 1-16,3-10 4 15,-7-4-5-15,10-11-14 16,2-5-14-16,2-12-24 16,13-5-13-16,-1-4-18 15,8-1 7-15,11 1 12 16,6 3 13-16,8 2 23 15,4 3 4-15,15 6 5 16,-4 0 6-16,4 5 13 16,-5-4 5-16,-1 7 10 15,10 1 0-15,-4 5-3 16,3 1-1-16,-12-1-7 16,-8 0-2-16,-5 1-6 15,-1 3-3-15,-3-1 0 0,-2 0 2 16,0-2-1-16,-6 0-35 15,0 2-136-15,5 2-115 16,-6 4 158-16</inkml:trace>
  <inkml:trace contextRef="#ctx0" brushRef="#br0" timeOffset="71094.415">1620 9898 294 0,'0'-1'164'0,"0"0"13"16,3-8-14-16,0 2 35 16,2-1 6-16,-1-1-6 15,18-22-8-15,-21 27-21 16,1 0-5-16,-2 3-8 15,0 0-6-15,0 0-24 16,0 0-20-16,-1 1-51 16,0 0-22-16,0 0-27 15,-7 14-7-15,-25 40-1 16,15-20 0-16,-1 6 2 16,-1 2 1-16,-3 1 0 0,9 1 2 15,-2-5-1-15,4-2 2 16,4-6-1-16,-4-6-1 15,5-4 0-15,4-7 1 16,1-5-6-16,2-3-11 16,-2-6-18-16,2-1-21 15,0 0-91-15,0 0-50 0,0-9 116 16</inkml:trace>
  <inkml:trace contextRef="#ctx0" brushRef="#br0" timeOffset="71610.637">1646 9783 749 0,'-5'-1'381'0,"2"0"-118"0,2 0-27 16,0-1-55 0,0 1-34-16,0 0-54 0,0 0-19 15,0 0-36-15,0 0-8 16,1-7 4-16,6-6 1 16,30-37 5-16,-9 30-8 15,6-1-7-15,3 0-2 16,12 10-12-16,-2-3 3 15,-7 4-5-15,-6 4-3 16,-9 7-6-16,-8 3-2 16,-2 11 0-16,-1 1-1 15,-10 5 3-15,0 0 0 0,-3 9 11 16,-3-2 4-16,-5 2 6 16,-3 2 4-16,-7-6-5 15,-4 1-1-15,-4-6 0 16,-2-1 0-16,-10-4 0 15,0-5 0-15,1-1-3 16,-5-3-2-16,13-5-1 16,2-1-1-16,4-7-3 15,8-3-9-15,0-5-34 16,5 0-22-16,8-5-71 16,2 5-63-16,6 5 125 15</inkml:trace>
  <inkml:trace contextRef="#ctx0" brushRef="#br0" timeOffset="72377.595">1902 10183 433 0,'-13'-5'326'0,"5"2"95"16,2 1-119-16,1 1-65 15,5 0-30-15,5 2-63 16,-5-1-30-16,0-1-53 16,0-1-23-16,0 1-30 15,0 0 1-15,26-9 10 16,31-1 5-16,-22 13 8 16,-1-2 2-16,-2 2-6 15,-6 3-3-15,-4 0-12 16,-9 2-3-16,-6 1 15 0,-4 0 11 15,-6 5 18-15,-5-1 6 16,-9 4-12-16,-2 2-6 16,-3-1-21-16,-4 1-6 15,-1-7-7-15,2-1-5 16,-2-2 2-16,3 2-1 0,2 0-1 16,3 1 0-16,4-1-2 15,1-4 2-15,5-1-1 16,2-2 0-16,0-4-2 15,2 1-2-15,3 0-6 16,2-2-2-16,0 2 1 16,0 0 2-16,0 0 6 15,0 0 1-15,0 0 1 16,12 4 0-16,7 3 0 16,30 10 0-16,-26-8 2 15,-1-1 0-15,3-2 0 16,-2 2 2-16,0-4 0 15,-1 1 0-15,-2-4-1 16,-2 0 1-16,0-1 0 16,-3-3 0-16,-2-2 2 0,-1 0-1 15,-2-4 2-15,1 2-3 16,-1-4-30-16,0 0-39 16,2-2-136-16,0 1-122 15,1 1 198-15</inkml:trace>
  <inkml:trace contextRef="#ctx0" brushRef="#br0" timeOffset="72877.51">2895 9900 720 0,'-6'-2'425'0,"10"2"-101"16,-8-2-78-16,-5-2-26 16,9 4-54-16,-4-1-18 15,8 1-27-15,-4 0-23 16,0 0-43-16,0 0-12 15,0 0-19-15,4 0-2 0,22 5 5 16,25 6 0-16,-24-8 0 16,7 2-3-1,-4-5-8-15,-2 0-2 0,-5 0-3 16,-5-3 1-16,-10 0 7 16,0-3-10-16,-8 1-72 15,3-1-92-15,0 1 93 16</inkml:trace>
  <inkml:trace contextRef="#ctx0" brushRef="#br0" timeOffset="73148.288">2809 10121 967 0,'1'8'458'16,"3"0"-190"-16,8 0-23 16,5-1-78-16,0-1-12 15,2-1-29-15,7-1-16 0,-4-2-34 16,-1-4-19-16,4 0-22 16,-11-8-9-16,3 0-1 15,-2 3 3-15,-7-5-66 16,-2 3-5-16,3-4 17 15</inkml:trace>
  <inkml:trace contextRef="#ctx0" brushRef="#br0" timeOffset="74124.989">3656 9726 140 0,'34'-36'119'16,"-30"26"59"-16,-3 7 2 16,0-1 16-16,0 3 19 15,-1 1-7-15,0 0-17 0,-1 0-40 16,0 0-16-16,0 0-16 15,0 0-1-15,-1 0-12 16,1 0-13-16,0 0-29 16,0 0-14-16,1 0-21 15,1 5-6-15,1-1-7 16,20-1 0-16,36 25 2 16,-23-29-1-16,3-4-3 15,1-1-1-15,-4 0-4 16,0 3-1-16,-4-1-3 15,-9-1 0-15,-7 2-2 16,-5 3-3-16,-8 6-5 16,-2 5-1-16,-8 10 2 15,-5 0 3-15,-6 6 6 16,-3 3 2-16,-9-2-3 16,1 2 1-16,7 0-2 0,2 1 0 15,4 0 0-15,-3-1-1 16,-5-2 1-16,2-1-1 15,5 2 0-15,3-3 0 16,3-5-1-16,1 0-1 16,5-4-3-16,1-7-3 15,5 1-14-15,-1-5-8 16,1-4-24-16,0 1-17 16,0-3-31-16,0 0-38 0,0-1-166 15,0 0 200-15</inkml:trace>
  <inkml:trace contextRef="#ctx0" brushRef="#br0" timeOffset="74401.618">3682 9972 960 0,'0'-2'461'0,"2"1"-191"15,1 0-31-15,-3 0-99 16,0 0-15-16,22-4-12 16,37-2-9-16,-22 2-17 15,-2 0-9-15,-4 0-23 0,-7 0-14 16,-3 1-21-16,-1 1-6 16,-5 3-6-16,1 0 0 15,-2 0-6-15,-4 0-33 16,-2-1-121-16,-1-1-76 15,0 3 127-15</inkml:trace>
  <inkml:trace contextRef="#ctx0" brushRef="#br0" timeOffset="75010.164">4465 9693 888 0,'-3'0'519'16,"2"-2"-67"-16,-3 1-210 15,3 1-48-15,0 0-92 16,0 0-40-16,-2 25-26 0,-43 29-2 15,33-19-5-15,-5 0-1 16,-6-1-5-16,1 2 0 16,-5-3-3-16,2-2 1 15,5 2-6-15,5-3-4 16,9-1-5-16,5-1-1 16,3-5-3-16,4 1 0 15,3-6 0-15,5-3 1 0,3-8 0 16,4-2 1-16,5-9 2 15,-1-6 0-15,2-7 0 16,-2-8-6-16,1-1-12 16,1-1-3-16,-3 0 1 15,-7 1 6-15,-9 3 9 16,-4 1 3-16,-7 5-1 16,-2 5-1-16,-6 5-6 15,0 3-3-15,-8 5-5 16,2 3 0-16,2 7 4 15,2-1 1-15,0 4 2 16,0 4 0-16,-1 0-1 16,0 3-1-16,9 0-2 15,3-4-1-15,4 3 1 16,1-2 1-16,2-2 8 16,0-1-11-16,1-8-55 0,6-3-33 15,8-7-133-15,-2-7-225 16,17-10 309-16</inkml:trace>
  <inkml:trace contextRef="#ctx0" brushRef="#br0" timeOffset="75475.898">4939 9634 1190 0,'0'3'530'0,"-6"-1"-267"15,3 6-52-15,-8 3-70 16,0 3-28-16,-6 4-29 16,-1 5-12-16,2 2-21 15,-6 3-4-15,5 7-5 16,2-1-1-16,0 3-4 16,1-1-4-16,0-3-12 15,4 1-3-15,4-3-7 16,2 0-3-16,6 2-2 15,0-7-1-15,4-4-2 16,4-2 0-16,4-9 2 16,2-2 0-16,-4-12 3 15,2-4 0-15,9-14 0 16,2-8-1-16,11-7-5 0,0-6-1 16,-5-3-2-16,0-3-1 15,-8 4-1-15,-8-6 0 16,-10 2 2-16,-9 3 1 15,-10 9-4-15,-4 11-1 16,-12 14-6-16,-3 8-1 16,-4 11 1-16,-3 2 7 0,0 12-11 15,-3 2-34-15,-3 5-144 16,1 1 213-16,11 4-64 16</inkml:trace>
  <inkml:trace contextRef="#ctx0" brushRef="#br0" timeOffset="76877.218">5487 9863 263 0,'-1'-1'223'16,"1"0"29"-16,0 0-52 16,0-1-13-16,0 1-27 15,0 0-8-15,0 0-19 16,0 0-8-16,1 0-23 16,3-2-20-16,-2 0-39 15,-2 2-7-15,0 0 5 16,0 1 7-16,3 11 14 15,-3 18-4-15,-16 32-18 16,-1-28-7-16,1 1-9 16,2 2-7-16,-1-4-5 15,5-2-2-15,-3-11 0 16,2-3 1-16,6-8 0 16,-3-6 2-16,10 0 3 0,-2-4-1 15,0-5-9-15,4-7-8 16,2-13-22-16,3-2-9 15,12-9-10-15,-1 2-3 16,3 1 5-16,3 2 7 16,-1 4 14-16,1 2 7 0,-17 10 6 15,13 4 0-15,-2 9 3 16,-1 4 1-16,12 4 3 16,-18 5 6-16,-3 3 13 15,-3 4 5-15,-6 6 10 16,-1 1 1-16,-5 2-9 15,-2 0-2-15,0 0-9 16,-3-2-2-16,-1-1-3 16,0-3 0-16,-13-2-2 15,17-2-1-15,1-8 0 16,3 1 0-16,12-11 6 16,-19 2-2-16,10-4-5 15,0-7-5-15,6 0-8 16,13-8-1-16,0-4 0 15,6-1 0-15,8-4 1 16,7 0-2-16,1 1 1 0,-5 1 1 16,2 4 2-16,-7 3 2 15,-1 3 0-15,0 6 1 16,-14 5-3-16,-1 7-2 16,-9 9 8-16,-1 2 5 15,-5 11 13-15,-6-3 6 16,0 8 0-16,-5-3-2 15,-4 1-8-15,3 2-3 0,-1-5-5 16,7 0-2-16,-2-6 2 16,2-1 0-16,4-10-9 15,-4-2-14-15,3-4-26 16,10-2-33-16,-3-9-101 16,4-4-94-16,12-12 166 15</inkml:trace>
  <inkml:trace contextRef="#ctx0" brushRef="#br0" timeOffset="77543.813">6325 9791 726 0,'-4'14'437'0,"0"1"-14"0,-6 0-107 15,6 1-98-15,-7-1-41 16,1 2-67-16,2 1-20 15,-10 5-26-15,9 1-11 16,-7 1-19-16,-6 2-6 16,4 0-13-16,-5-3-3 15,8-5-5-15,6-6-1 16,5-10 2-16,2-1 2 16,4-7 0-16,-2 4-2 0,1-2-7 15,20-23-15-15,36-33-34 16,-22 27-20-16,-4 4-27 15,-1 0 4-15,3 2 29 16,-5 3 19-16,0 6 29 16,-2 6 5-16,-8 2 1 15,-4 6 2-15,-4 10 20 16,-5 1 18-16,-1 12 29 16,-3 2 9-16,-4 1-6 15,0 1-10-15,-5-1-22 16,1 3-9-16,-2-1-8 15,-1 2-7-15,0-3-2 16,2-4 0-16,0-4-6 16,2-4 5-16,5-4-3 15,0-4 0-15,2-5-1 16,3-7-2-16,3-7-4 0,5-5-3 16,7-9-18-16,2-5-14 15,5-4-38-15,1-3-7 16,6 8 11-16,0 4 16 15,-1 13 38-15,0 6 4 16,-7 9 15-16,-2 1 11 16,-11 9 27-16,-7 0 19 0,3 6 15 15,-4 2 0-15,1 1-12 16,4 4-11-16,-5-5-20 16,1 2-10-16,-5-4-10 15,5 3-1-15,-10-4-2 16,0 1 4-16,2 0-7 15,-5-2-29-15,-2-1-7 16,1-1 16-16</inkml:trace>
  <inkml:trace contextRef="#ctx0" brushRef="#br0" timeOffset="78308.92">7231 9657 395 0,'40'-42'235'16,"-27"28"-1"-16,-1 3-20 0,-1 2-21 15,0 4-2-15,-3 4-18 16,-6 0-16-16,-3 3-18 15,1 6-15-15,-11 7-31 16,-2 7-10-16,4 15-25 16,-5 2-10-16,1 7-14 15,-3 0-4-15,-5-5-11 16,0-1-3-16,-2-6-3 16,2-1-3-16,-1-5-3 15,5-4 1-15,3-6-2 16,5-3-5-16,6-6-53 15,2-2-30-15,1-8-45 16,0-6-48-16,8-7-150 16,0-3 217-16</inkml:trace>
  <inkml:trace contextRef="#ctx0" brushRef="#br0" timeOffset="78609.478">7646 9570 1103 0,'2'4'515'0,"-2"3"-224"15,0 3-39-15,-6 7-76 16,-1 1-37-16,-3 7-48 16,-1 4-21-16,-2 3-28 15,1 2-10-15,-3 2-9 16,1 0-4-16,-10-2-5 15,8-2-3-15,0-3-3 16,3-3-1-16,8-4 1 16,-5-2-2-16,2-5-10 15,1-1-16-15,4-6-57 16,1-2-40-16,2-5-81 16,-1-2-43-16,1 0 152 15</inkml:trace>
  <inkml:trace contextRef="#ctx0" brushRef="#br0" timeOffset="78892.676">7318 9819 514 0,'-22'-7'346'15,"9"5"66"-15,3 1-92 16,10 1-45-16,-4-1-38 15,4 0-91-15,0 0-35 16,0 0-63-16,1 0-13 0,24-2-10 16,35 5-3-16,-22 3-2 15,-3-1-2-15,-9 5-6 16,8 1 3-16,-8-2-7 16,-3-1 7-16,2-1-25 15,-9-3-52-15,-2 0-158 16,0 0 141-16</inkml:trace>
  <inkml:trace contextRef="#ctx0" brushRef="#br0" timeOffset="79676.201">8046 9861 777 0,'-1'-4'519'0,"-2"2"-37"16,-5 1-171-16,0 1-45 16,-8 2-124-16,-1-2-40 15,-3 0-54-15,-4-2-13 16,0 2-14-16,-2 4-4 16,0 1-9-16,1 2-1 0,3 3-6 15,5 0-1-15,10 3-5 16,-4-2-2-16,13 2 2 15,-2-2 0-15,7 0 5 16,9 0 2-16,5-3-1 16,7-5 0-16,-2-3-2 15,1-4-7-15,-3-5-9 16,-5-2-3-16,-1-6 0 16,-4 0 6-16,-3 0 8 15,1-1 3-15,-8 5 2 16,-2 1 0-16,1 6-12 15,-2 5-15-15,-4 8-6 16,-1 7 1-16,-7 10 12 16,-1 6 16-16,-2 9 8 15,-3 8 7-15,0 11 12 0,-5 5 3 16,-4 3 5 0,-2-2-3-16,4-6-8 0,-3-3-3 15,9-1-2-15,5-4-3 16,2 0-6-16,2-4 0 15,-4-7-5-15,-2-4 2 16,-3-11 5-16,6-1 2 0,-4-8 2 16,0-5-1-16,-1-6-2 15,-3-5-1-15,3-11-6 16,4-2-1-16,3-11-9 16,1-5-5-16,10-5-5 15,4-3-2-15,7-1 3 16,7 6 4-16,8-1 7 15,-2 1 3-15,6 3 3 16,-2 1 1-16,2 1 4 16,4 1 2-16,2 2 7 15,4-3 1-15,2 11 2 16,3 1-2-16,-2 8-4 16,-1 2-2-16,-2 1-3 15,-5 1-1-15,-8 2-1 16,-8-1 1-16,-9-6 8 15,-1 2-22-15,-4-8-103 16,2-1 64-16,1-8-2 16</inkml:trace>
  <inkml:trace contextRef="#ctx0" brushRef="#br0" timeOffset="83744.878">1287 11297 442 0,'0'-1'285'15,"0"0"-38"-15,0 0-72 16,0 0-36-16,0 0-58 16,0 0-12-16,0 1-13 15,0 0 1-15,0 0 6 16,0 0-1-16,0 0-5 15,-1 0-2-15,1 0-12 16,0 0-1-16,0 0 9 16,0 0 16-16,0 0 25 15,0 0 3-15,0-1-19 0,0 0-20 16,8-7-29-16,11-20-10 16,32-31-7-16,-24 21-2 15,1-7-5-15,-2-6 1 16,8-3-2-16,1 3-1 15,2 5-1-15,2 7 0 16,-7 10 0-16,-4 8-1 16,-10 12-6-16,-4 6-4 15,-5 8-3-15,-4 6-1 16,2 12 6-16,-9 0 5 0,2 17 4 16,0 0 2-16,-7 8 0 15,11 3 1-15,-11-4-1 16,5-4 0-16,4-13 1 15,-4 0-1-15,7-7 0 16,-5-2 1-16,-2-4 0 16,4-2 0-16,-4-5 3 15,-1-3 2-15,-3 3 3 16,-7 0 2-16,-7-2 1 16,-4 3 1-16,-7-3 0 15,-1-4 0-15,1 0 6 16,4-3 5-16,4-6 8 15,6-1 1-15,2-4-6 16,-2 0-7-16,4-1-11 0,-2-1-5 16,1 1-4-16,5 0-2 15,3 1-2-15,0 0-10 16,6-1-42-16,5-1-31 16,6 0-93-16,6 0-66 15,6 1 154-15</inkml:trace>
  <inkml:trace contextRef="#ctx0" brushRef="#br0" timeOffset="84258.071">2062 10864 576 0,'-3'-10'398'0,"1"1"8"15,2 4-159-15,0-2-31 16,0 3-63-16,0-1-22 16,0 2-33-16,0 3-20 15,-2 0-29-15,1 0-13 16,-1 5-13-16,-7 22 4 16,-15 40 2-16,11-24 0 15,-2 12-5-15,2 1-6 16,-2-5-6-16,0-1-2 0,-2-14-2 15,8 0-2-15,3-9 0 16,-1-6 0-16,2-6-1 16,-6-6 0-16,9-6-6 15,2 0-7-15,-1-3-26 16,0-1-34-16,0-1-68 16,0-2-49-16,0-22-149 15,13-31 209-15</inkml:trace>
  <inkml:trace contextRef="#ctx0" brushRef="#br0" timeOffset="84573.273">2339 10812 488 0,'16'-11'372'16,"-16"6"96"-16,3 3-118 15,-1 2-76-15,-3 0-46 16,1 0-88-16,0 0-32 15,0 0-47-15,-1 0-12 16,-3 12-5-16,-4 11-2 16,-15 35-7-16,7-24-3 15,0 8-6-15,-3 5-2 16,1 6-6-16,-2-3-4 16,2-8-4-16,0 3-3 0,4-13-2 15,1-4 0-15,4-2-1 16,2-7 0-16,0-6-14 15,1-3-11-15,-1-5-42 16,0-2-31-16,0-8-81 16,1-2-55-16,1-11 145 15</inkml:trace>
  <inkml:trace contextRef="#ctx0" brushRef="#br0" timeOffset="84805.009">1980 11029 639 0,'-15'5'385'15,"8"-2"4"-15,7-2-82 16,-2-1-79-16,2-1-44 16,0 0-88-16,0-1-37 15,3-1-32-15,24-7-10 16,41-29-7-16,-22 30-3 15,7 3-1-15,-1-2-1 16,-1 1 27-16,-3 0-52 0,-10 1 21 16</inkml:trace>
  <inkml:trace contextRef="#ctx0" brushRef="#br0" timeOffset="85757.823">2364 11374 612 0,'34'-42'322'15,"-26"32"-69"-15,-4 1-21 16,2 4-32-16,0 1-18 15,-6 3-33-15,-2 0-22 16,0 1-51-16,1 0-15 16,1 0-18-16,0 0-2 15,0 20 9-15,2 32-2 16,-4-24-8-16,2 5-5 0,2 1-7 16,-2 0-4-1,1-1-9-15,0-2-4 0,0-6-4 16,4-2 0-16,-5-6-2 15,3-1-1-15,-1-5 0 16,-2-3 0-16,6-1-1 16,-8-4 1-16,4 2 3 15,1-6 0-15,-3-1 4 16,0 1 0-16,0 0-3 16,8-8-2-16,6-15-5 15,34-28-1-15,-26 24-2 16,0-4-2-16,-1 0 2 15,-5 0 0-15,2-1 2 16,-3 5 0-16,-3 5 1 16,-2 2-1-16,-6 7-9 15,1 4-3-15,-4 6-6 0,1 1-8 16,-3 3-32-16,1 0-18 16,0 0-39-16,-1 0-26 15,1 0-86-15,0 0-112 16,0 8 217-16</inkml:trace>
  <inkml:trace contextRef="#ctx0" brushRef="#br0" timeOffset="86989.008">3011 11385 801 0,'-2'1'507'16,"-3"0"-52"-16,3-2-190 16,2 0-28-16,-2 0-111 15,1 0-34-15,0 0-36 16,0 0-13-16,0-1-16 16,-7-1-4-16,-9-1-9 15,-28 2-2-15,27 10-4 16,-1 5-2-16,-4 5 0 15,1 4-2-15,1 4-3 0,1 0 0 16,4 4 0 0,3 0-1-16,2-3 1 0,2-2-1 15,6-3 0-15,3-3 0 16,1-6 0-16,4 1-1 16,4-6 0-16,-3-1 0 15,3-3 0-15,3-4 4 16,6-4-1-16,1-7 0 0,8-5 1 15,-1-6-8-15,-2-12-13 16,6-2-8-16,-5-10-6 16,-1-1 4-16,-3 4 14 15,-6 4 6-15,-8 16 7 16,-1 6 1-16,-6 13-3 16,-1 4-9-16,-5 7-5 15,-4 4 0-15,-3 7 7 16,1 5 9-16,-1 4 4 15,-2 0 1-15,9 0-1 16,3-1-1-16,4-3 1 16,7 0-2-16,1-6 0 15,-1-6 0-15,7-2 1 16,2-3 2-16,1-5-1 16,4 4 1-16,1-6 2 15,-3-8 0-15,-2-7 1 0,-8-4 0 16,9-9-1-16,1 2-1 15,-1-6-1-15,8-3 0 16,-10 0 1-16,-3 2-2 16,-2 7 0-16,-2 9-2 15,-8 10-3-15,-2 5-10 16,-4 11-3-16,-7 4 1 0,-3 9 2 16,1 7 12-1,-3 9 2-15,-10 5 2 0,6 9 2 16,2 0-1-16,-2-3 0 15,12-3-1-15,-7-8-2 16,-1-1 0-16,5-2-1 16,-4-2 0-16,5-6 1 15,-1 0 2-15,0-8 0 16,1-2 1-16,4-6 0 16,1-3 2-16,2-7 6 15,3-3-2-15,0-6-5 16,0-3-3-16,2-7-7 15,5-1-1-15,5-6-3 16,6-6-3-16,6-9-16 16,1-9-13-16,8-9-20 0,0-5-3 15,3-2 16-15,7 1 11 16,-1 13 23-16,-1 9 4 16,-3 16 4-16,-11 9 4 15,-8 7 9-15,2 3 7 16,-13 5 4-16,4 3-2 15,-3 7-5-15,-4 1-2 0,3 11 3 16,-8 0 4-16,-4 3 7 16,1 2 2-16,0 3-1 15,2-1 1-15,-7 1-7 16,5 2-4-16,-6-4-3 16,-2-4 1-16,0 0 2 15,-9-3 4-15,2-6 1 16,-4 2 0-16,-7-7-2 15,0-2-1-15,-4-6-3 16,1-3-2-16,8-2-2 16,1-4-4-16,6-6-14 15,5-2-12-15,3-3-54 16,7-1-41-16,4 0-111 16,-6 1 137-16</inkml:trace>
  <inkml:trace contextRef="#ctx0" brushRef="#br0" timeOffset="87441.987">3926 11099 801 0,'-48'10'427'0,"45"-10"-77"15,0 0-61-15,1 0-48 16,1 0-45-16,0 0-79 16,1 0-33-16,0 0-58 15,0 0-11-15,0-1-7 16,0 0 2-16,19-1 2 16,36-6 0-16,-21-2-2 15,6-2 0-15,-6-2-1 0,-5 0-2 16,-4-3 2-16,-6 2 0 15,-6-1 3-15,-1 2-17 16,-9 3-102-16,-2 1-79 16,-3 5 106-16</inkml:trace>
  <inkml:trace contextRef="#ctx0" brushRef="#br0" timeOffset="87713.602">3841 11258 555 0,'0'0'446'16,"-4"-1"25"-16,5-1-214 16,-1 0-32-16,0 1-101 15,13-3-10-15,12-4-2 16,30-4-14-16,-22 8-17 15,-3 0-6-15,-1 1-19 16,1 3-8-16,-11-5-21 16,0 5-7-16,-8-3 7 15,-5 3 2-15,-2 1-54 0,-1-1 27 16</inkml:trace>
  <inkml:trace contextRef="#ctx0" brushRef="#br0" timeOffset="88922.701">4767 10858 478 0,'-2'-3'268'0,"0"2"-44"16,1-1-37-16,0 1-52 0,0-1-16 16,0 1-15-16,0 0 6 15,0 0 12-15,0 0 7 16,0 0-2-16,0 0-14 15,0 0-32-15,-1 0-17 16,1 0-21-16,1-1-8 16,0 1-6-16,20-6-2 15,37-15-8-15,-16 11-6 16,-2-1-6-16,0 2-2 0,2 4-3 16,-8 1 1-16,-12 9-3 15,-6 0 0-15,-12 2-3 16,-3 3-3-16,-11 0 5 15,-4 3 0-15,-13 2 5 16,-1 4 3-16,-3-2-3 16,0 0 0-16,6-1-2 15,1-4 0-15,7-6-1 16,5-1-1-16,5-4 0 16,4 0 1-16,4 0-6 15,1-3-6-15,-1 2-4 16,0 0-3-16,0 0 6 15,0 0 4-15,12-7 2 16,2 3-1-16,26-11-2 16,-26 17 0-16,8 6 0 15,-2 1 2-15,-2 3 3 0,1 3 1 16,-6 2 2-16,0 4 0 16,-6 5 1-16,-5 3 2 15,-4 1 7-15,-5 4 3 16,-6 0 5-16,-2-3 1 15,-5 0 0-15,-2-6 2 16,-5-6 6-16,1-3 3 0,0-3 7 16,-6-5 0-16,4-4-1 15,-2-3-3-15,-4-8-8 16,5 2-4-16,3-10-7 16,3-3-5-16,8-1-6 15,4-2-4-15,6 2-22 16,2 3-10-16,3-5-36 15,0 1-29-15,0 5-126 16,3-1-141-16,5 7 233 16</inkml:trace>
  <inkml:trace contextRef="#ctx0" brushRef="#br0" timeOffset="89723.666">5505 10687 1164 0,'-5'0'507'0,"0"0"-289"15,2-2-42-15,2 2-87 16,-1 0-36-16,1 0-30 16,0 1-3-16,-6 15-6 15,-32 32-2-15,28-34-3 16,0 1-1-16,-1-3-1 16,4-5 0-16,1-2 1 15,3-3 1-15,5-2 0 16,4-5-4-16,6-4-5 15,1-3-5-15,8-2-18 16,1-2-4-16,2-2-13 16,2 6-1-16,-2 1 9 15,-3 9 5-15,-3 10 10 16,0 5 3-16,-4 9 5 16,-2-2 4-16,-6 7 6 15,-3 0 9-15,-4 3 17 0,-4 0 7 16,-9 3 6-16,2-1-3 15,-4 1-6-15,-3-1-2 16,0-2-3-16,-8-2-1 16,-4-5-3-16,1 2-3 15,0-8-2-15,-1-1-2 16,2-8-4-16,1-4-2 0,4-2-1 16,2-3 1-16,2-5-1 15,2 1 0-15,4-8-3 16,4-6-5-16,10-4-7 15,1-6-5-15,6 7-2 16,3 3 0-16,2 6 1 16,3 3 0-16,0 0-1 15,4 5 1-15,1 5 2 16,-2 3 0-16,5 8 6 16,-1 2 1-16,5 8 5 15,-1-3 7-15,2 8-1 16,-1-2 2-16,-5-2 1 15,-2 3-3-15,-3-13 2 16,-2-1 0-16,0-8 3 16,0-3 0-16,-10-2 8 0,11-6-13 15,1-6-76-15,3-3-51 16,14-2 64-16</inkml:trace>
  <inkml:trace contextRef="#ctx0" brushRef="#br0" timeOffset="90037.291">5979 11060 1405 0,'-7'2'610'0,"3"1"-337"15,1 3-52-15,-4 0-89 16,5 7-47-16,-1-2-49 16,-1 0-10-16,3 1-20 15,0-1-1-15,0-2-8 16,1 3-19-16,0-3-73 15,1-6-72-15,-1 3-252 0,-2-14 264 16</inkml:trace>
  <inkml:trace contextRef="#ctx0" brushRef="#br0" timeOffset="90357.965">6484 10698 876 0,'9'-8'489'16,"-2"4"-99"-16,-1 8-194 16,-3-4-30-16,-3 13-54 15,-1 5-19-15,-7 10 6 16,-3 3-3-16,-6 6-16 15,-4 2-7-15,-3 8-12 16,0 2-8-16,-3 2-19 16,18 2-7-16,-8-11-13 15,3-7-4-15,10-6-5 16,-13-12-15-16,15-3-104 16,-1-5-473-16,10-6 409 0</inkml:trace>
  <inkml:trace contextRef="#ctx0" brushRef="#br0" timeOffset="91326.946">6911 10637 501 0,'12'-15'301'15,"1"2"-25"-15,-1 4-41 16,-3 2-76-16,-5 2-34 0,-4 8-31 15,-2 0-4-15,1-3-4 16,0 4 6-16,-9 24-15 16,-11 30-12-16,7-14-10 15,-5-4-4-15,-4 5-5 16,-1 6-5-16,2-3-13 16,-1 0-6-16,10-1-9 15,2-3-3-15,-3-8-3 16,3-6-1-16,-3-14 1 15,-1-6 0-15,12-5-11 16,-2-5 1-16,0-7-48 16,14-3-33-16,-2-11-82 15,5-6-66-15,5-6 147 16</inkml:trace>
  <inkml:trace contextRef="#ctx0" brushRef="#br0" timeOffset="91739.536">7238 10743 606 0,'0'12'418'0,"-10"1"-10"16,2 4-121-16,-9-2-38 0,-12-4-67 16,0 0-31-16,-6-1-50 15,-3-1-24-15,3-2-42 16,-1 0-11-16,1-4-11 15,3-2-3-15,2-1-3 16,7 0-2-16,8 0-2 16,3 0-1-16,9 0 0 15,0 0-5-15,5 1-12 16,-2-1-1-16,0 0 0 16,0 0 4-16,9 6 10 15,8-3-1-15,28 41 1 16,-27-27 0-16,-2 4 1 15,-1-1 1-15,-2 6 0 16,-4-3 1-16,-1 1 1 16,-3-4 0-16,-2-6 1 0,2-1 5 15,-3-5-29-15,-2 1-24 16,4-7-54-16,3-2-55 16,5-10-138-16,4-2 186 15</inkml:trace>
  <inkml:trace contextRef="#ctx0" brushRef="#br0" timeOffset="92187.526">7628 10685 1001 0,'5'0'525'15,"-3"-3"-150"-15,-3 2-146 16,0 0-39-16,1 0-78 16,0 0-34-16,0-1-44 15,0 2-15-15,0 0-10 16,0 0 4-16,1 18 10 16,-2 33 4-16,-10-25 4 15,-3 1-4-15,-1 6-8 16,1-1-3-16,0 4-6 15,0-1-2-15,-6-2-1 0,8-1-1 16,-3-5 0-16,2-3 1 16,7-8 3-16,-10-4 3 15,1-5 2-15,-3-6-1 16,0-8-7-16,-3-2-6 16,0-11-15-16,0-4-10 15,1-5-23-15,3 1-12 16,3 6-20-16,-1 5-9 0,10 9-10 15,2 1-2-15,2 3-51 16,4 3-37-16,-6 3-118 16,3-2 180-16</inkml:trace>
  <inkml:trace contextRef="#ctx0" brushRef="#br0" timeOffset="92591.949">7480 10553 798 0,'-5'0'397'15,"5"2"-128"-15,0-3-47 16,0 1-88-16,0 0-40 16,0 0-47-16,0 0 0 15,0 0 10-15,18 1 3 0,40 35-2 16,-17-28-2-16,0-7-9 15,3-1-7-15,-6-5-14 16,-6 1-6-16,-6-3-3 16,-2 0 4-16,-2-1-32 15,-4-1-41-15,-3 2-199 16,-7 0 162-16</inkml:trace>
  <inkml:trace contextRef="#ctx0" brushRef="#br0" timeOffset="92987.138">8182 10445 778 0,'12'-9'425'0,"-11"7"-60"15,-3 2-108-15,4 2-107 16,-3-2-32-16,0 1-50 16,-3 27-11-16,-21 51 7 15,9-22-4-15,-17 11-8 16,4 3 3-16,-5-2 3 15,-1 2-4-15,0 1-11 16,0-2-9-16,1-7-17 16,-3-3-3-16,7-10-3 15,-2-6-1-15,7-7-32 16,8-5-41-16,5-9-124 16,3-3-77-16,4-6 157 15</inkml:trace>
  <inkml:trace contextRef="#ctx0" brushRef="#br0" timeOffset="94337.369">8348 10811 310 0,'12'-10'217'0,"-4"0"33"15,-1 2-15-15,0-2-16 16,-4 3 3-16,-2 3-3 16,-1 2-2-16,-1 2-43 15,0 0-34-15,0 0-58 0,0 0-24 16,-7 11-19-16,1 9-1 16,-37 35-9-16,25-25-4 15,3 3-11-15,1 2-4 16,3-1-2-16,2-3-2 15,7-3-1-15,-6-6 0 16,8-9 0-16,-1-6 1 16,-1-6 2-16,5-1 3 15,-4-4-3-15,1 3-5 16,1 0-8-16,1-16-6 0,10-39-6 16,3 22-4-16,2 1-5 15,3-1-1-15,6 2 2 16,5 4 4-16,0 2 9 15,4 4 3-15,-3 3 4 16,-2 5 0-16,-2 6-5 16,-4 6 0-16,-6 12-1 15,-4 3 2-15,-4 9 7 16,-3 1 3-16,-8 4 6 16,-1 1 3-16,-4 2 2 15,-2-3 0-15,0-3-3 16,-1 1-1-16,0-5 0 15,2-2 1-15,0-6 1 16,-7-4 2-16,11-6 3 0,2-1 3 16,1-2-1-16,1 0-3 15,-1 0-10-15,0-1-4 16,1-5-6-16,2-11-1 16,26-29 1-16,-11 23 0 15,12-1 2-15,4-1 0 16,7-2 1-16,0 3 0 15,-6 5-2-15,-4 3 1 0,-8 10-4 16,-5 5-1-16,-3 6-1 16,-4 6 1-16,-6 5 5 31,-3-9 5-31,1 2 10 0,-1 24 2 0,-4 5 2 16,-4 2-2-16,-2-13-4 15,-1 0-3-15,4-4 0 16,-2-5 0-16,6-3 0 15,-1-4 2-15,-3-4-17 16,4-5-17-16,1-2-48 16,3-4-63-16,-2 4-100 15,2-3-85-15,8-26 194 16</inkml:trace>
  <inkml:trace contextRef="#ctx0" brushRef="#br0" timeOffset="94770.523">9135 10760 738 0,'1'6'444'0,"-5"4"-81"16,-4 3-79-16,-4 0-36 15,-7 5-76-15,2-2-33 16,-3 3-49-16,3-2-19 16,0 1-23-16,1-4-7 0,4 3-16 15,0 0-6-15,4 2-8 16,4 2-3-16,-8-3-4 15,12 0-1-15,3-2-1 16,2-2 1-16,12-6 1 16,-5 0 0-16,2-7 2 15,4-2 0-15,3-4 1 16,0-7 1-16,3-7-1 16,1-3-1-16,-4-7-1 15,-1 3-1-15,-7-3-1 16,-1 1 2-16,-6 2 0 15,-1 4 1-15,-5 4-1 16,-4 4-2-16,-3 3-3 16,-3 2-5-16,-1 5-5 15,-1 1-2-15,-1 4 0 16,0 1 3-16,1 2-18 0,0 2-17 16,3-1-58-16,-1 4-36 15,4 0-105-15,0 1-94 16,9 5 219-16</inkml:trace>
  <inkml:trace contextRef="#ctx0" brushRef="#br0" timeOffset="95119.3">9658 10444 903 0,'11'-19'480'15,"6"3"-137"-15,-9 6-128 16,-2 2-31-16,-2 8-86 16,-1 4-28-16,-5 11-26 15,-2 13-3-15,-8 21 31 16,-6 8 14-16,-3 12-5 0,-1 4-4 15,-5-9-17-15,0-5-11 16,-1-8-12-16,-1-6-8 16,9-5-14-1,3-4-3-15,8-7-1 0,3-9-8 16,1-9-45-16,4-5-47 16,1-8 98-16,3-3-37 15</inkml:trace>
  <inkml:trace contextRef="#ctx0" brushRef="#br0" timeOffset="98868.883">13810 8617 679 0,'0'0'357'0,"-1"0"-121"16,1 0-65-1,0 0-31-15,0 0-52 0,0 0-14 16,0 0-16-16,1 0-1 15,10-1-4-15,0-2-6 16,-3 2-11-16,31-4-3 16,-29 4-2-16,-1-1 0 15,7 2 0-15,0 0-1 16,3 1-3-16,3 4 0 0,-3 1-1 16,7 1 1-1,-8 3-2-15,0 0 0 0,1 1-5 16,-2-1-2-16,1-3-6 15,-1 1-2-15,-4-5-1 16,-4 1-1-16,-3-2 1 16,1-3 2-16,-3-1 5 15,1-2 3-15,-1-2 2 16,0-3 9-16,2-1-59 16,-5-2-48-16,1 0-218 15,-2 2 182-15</inkml:trace>
  <inkml:trace contextRef="#ctx0" brushRef="#br0" timeOffset="99755.26">14977 8235 351 0,'-3'-9'278'15,"4"1"22"-15,-1 2-80 16,2 1-23-16,5 1-34 15,-6-1-10-15,3 3-17 16,-1 2-12-16,-3 0-23 16,0 0-12-16,-1 0-24 15,1 0-13-15,-1 0-16 16,1 0-4-16,-1 3-1 16,-1 19 3-16,-1 40 5 15,1-24-1-15,-1 7-5 16,-6-5-5-16,0-3-9 0,-5-5-2 15,6-5-6-15,-3-1-1 16,-1-3-2-16,-1-2-1 16,-2-6 0-16,5-2 1 15,3-6 3-15,0-1 3 16,2-6-6-16,-1-2-17 0,1-7-81 16,2-4-79-16,4-5-246 15,1-3 260-15</inkml:trace>
  <inkml:trace contextRef="#ctx0" brushRef="#br0" timeOffset="100351.315">14589 8625 606 0,'-7'-2'314'15,"3"2"-85"-15,-5-1-43 16,10 1-69-16,0 0-25 0,-6-1-27 16,5 1-6-16,0 0 7 15,0 0 5-15,0 0 6 16,0 0 6-16,0 0 0 16,0 0-6-16,5 0-12 15,2 1-5-15,8 2-10 16,26 9-5-16,-18-6-3 15,-2-5 3-15,6-1 0 16,5 0 1-16,9-2-6 16,10 3-5-16,7 1-3 15,2 3-4-15,3 0 3 16,-2 0-1-16,3 2-7 16,-3 0 0-16,-4-2-10 15,-6-3-3-15,-5-2-4 16,-4-2-1-16,-13-4 0 0,-2 0 1 15,-12-2 2-15,-2 1 3 16,-1 2-17-16,-4 0-20 16,-8 5-90-16,0 3-32 15,-3 8-125-15,-6 4-163 16,-6 6 299-16</inkml:trace>
  <inkml:trace contextRef="#ctx0" brushRef="#br0" timeOffset="101051.679">14840 8953 566 0,'0'-6'359'16,"2"1"-33"-16,-2 3-77 16,0 1-24-16,-1 0-44 15,0-1-37-15,0 1-57 16,0 1-22-16,0 1-30 15,-6 20 3-15,-15 36 3 16,8-24 1-16,-1 8-4 16,1 3-5-16,-1 5-10 15,2-2-6-15,2-6-8 0,-1-2-1 16,3-12-3-16,2-5 0 16,1-8 0-16,3-4 0 15,0-6 5-15,2 1-2 16,0-5-39-16,-1-1-45 15,1 0-112-15,0-9-88 16,1-17 169-16</inkml:trace>
  <inkml:trace contextRef="#ctx0" brushRef="#br0" timeOffset="101402.48">14557 8895 678 0,'-7'1'364'0,"-2"-1"-88"16,6 0-49-16,4 3-89 16,-1-3-37-16,0 0-43 15,0 0 1-15,1 0 12 16,13 5 1-16,15 2 11 15,38 9-2-15,-27-16-1 16,10 0-1-16,4-8-14 0,3-2-6 16,3-3-19-1,-6-1-9-15,-7-2-14 0,-2 2-5 16,-8-1-5-16,3 1-2 16,-9 5 11-16,-4 2-22 15,-9 7-85-15,-3 4-45 16,-9 8-127-16,-3 3-53 0,-6 7 208 15</inkml:trace>
  <inkml:trace contextRef="#ctx0" brushRef="#br0" timeOffset="102167.876">14989 9220 782 0,'34'-24'438'0,"-24"12"-112"16,-4 3-97-16,0 3-32 15,-5 4-87-15,0 1-35 16,1 5-44-16,-3-4-6 16,0 0 10-16,0 11 8 15,-3 14 14-15,-6 26 0 16,2-26-17-16,-4-3-8 0,4-1-12 16,-5-3-7-16,3-5-2 15,-3-2 0-15,9-11 5 31,2 0 6-31,0 0 0 0,2-1-3 0,0 0-11 16,0-3-8-16,7-18-11 16,17-31-3-16,-4 30-6 15,2 3 0-15,0 8 4 16,2 4 1-16,-6 9 4 16,3 7 0-16,-2 7 1 15,-6 3 2-15,-1 6 4 16,-4 1 3-16,-7 3 2 15,-1-2 2-15,-8 2 2 16,-4 2 0-16,-8-2 1 16,-7 1 0-16,-1-2 1 0,-2 1 2 15,-2-4 2-15,3-1 1 16,0-4 0-16,-8-7-1 16,3-4-2-16,0-7 0 15,-1-11 5-15,13-1-4 16,9-7-9-16,6-3-3 15,10 2-14-15,6 2 1 16,8 3 5-16,0 3 1 16,5 4 4-16,0 1-2 0,0 7-1 15,2 2 1-15,4 7 4 16,-10 1 4-16,1 2 10 16,3 3 2-16,-7 3-1 15,3 1-3-15,-5-1-4 16,-1 2 2-16,2-2 1 15,2-6-48-15,10-4 32 16</inkml:trace>
  <inkml:trace contextRef="#ctx0" brushRef="#br0" timeOffset="102934.756">16170 8544 496 0,'0'-1'342'0,"0"0"49"16,0 0-94-16,0 0-79 15,0-1-40-15,0 1-75 16,0 0-21-16,0 0-19 16,16-7-4-16,41-4 3 15,-20 14 2-15,19 0-2 16,-14-1-7-16,-5-1-16 16,-5-1-9-16,-5-1-14 15,-1-1-3-15,-3 1-2 16,-2-3 0-16,-9 0 2 15,-1 1-20-15,-10 0-80 16,-1 0-81-16,-4 0-212 16,-4 2 233-16</inkml:trace>
  <inkml:trace contextRef="#ctx0" brushRef="#br0" timeOffset="103207.541">16203 8651 932 0,'-5'0'449'0,"3"1"-149"16,1-1-42-16,1 0-81 16,0 0-34-16,0 0-54 15,0 0-18-15,16 0-6 16,37 5-1-16,-18 0-4 15,-3-5-8-15,1 0-17 16,-1-3-7-16,-4-1-12 16,-1 2 13-16,-10-5-20 15,2-2-42-15,3 1 29 16</inkml:trace>
  <inkml:trace contextRef="#ctx0" brushRef="#br0" timeOffset="104200.495">17474 8069 686 0,'-1'-2'339'0,"1"0"-106"16,0 0-33-16,0 1-58 15,0-1-23-15,0 1-34 0,0 0-16 16,-1 0-22-16,-1 0-9 16,1 1-7-16,0 0 9 15,0 0 20-15,0 0 8 16,-7 12 2-16,0 9-12 15,-47 36-19-15,21-22-8 16,-11 8-14-16,-1 4-3 0,-1 2-8 16,3 0-1-16,10-1-3 15,4-1 0 1,7-4 0-16,1-2-1 0,6-2 0 16,4-1 0-16,7 1 0 15,5-1 0-15,5 0 1 16,2-3 0-16,2-7 0 15,2-6 0-15,0-12-8 16,2 1-38-16,0-4-89 16,-2-6-57-16,4 0 105 15</inkml:trace>
  <inkml:trace contextRef="#ctx0" brushRef="#br0" timeOffset="104916.336">17383 8710 481 0,'-29'30'262'0,"29"-27"-59"15,4-1-44-15,-2-1-63 16,-2-1-15-16,0 0-12 16,-1 0 5-16,1 0 13 15,0 0 4-15,0 0-2 16,0 0-1-16,2 1-14 15,6 6-7-15,-3-1-10 16,7-3-6-16,23 25-6 16,-18-29-2-16,2-9-2 15,8-1-3-15,9-11-10 16,1-2-4-16,7-9-11 16,-2-4-3-16,4 1-3 15,0-2 0-15,3 1 0 0,-7 3 0 16,-10-7 1-16,0-3 0 15,-10-3-1-15,0-7-1 16,4 4-2-16,-7-2 0 16,-4 8-1-16,-4 8-2 15,-7 16 2-15,0 5 1 16,-8 9 1-16,3 2-1 16,-7 3-4-16,-1 4-6 0,-3 8-3 15,-7 3 0-15,-5 9 2 16,1 6 2-16,-2 10 2 15,-4 7 0-15,0 4 1 16,-4 1 1-16,1-2 0 16,5-9 0-16,7-3 1 15,2-4 1-15,7-5 0 16,6 1-1-16,4-5 1 16,2-1-1-16,7-1 1 15,-2-8 0-15,4-2 2 16,1-2 16-16,0-6-55 15,2-3-62-15,-1-5-192 16,2-3 171-16</inkml:trace>
  <inkml:trace contextRef="#ctx0" brushRef="#br0" timeOffset="105452.261">18113 8490 812 0,'1'-1'449'0,"-1"1"-92"0,0 0-164 16,0 0-30-16,-1 0-47 16,0 0-18-16,0 9-7 15,-2 9-12-15,-13 30-15 16,4-25-7-16,0 6-17 15,-4-1-6-15,2 3-14 16,1-2-4-16,-1-6-6 16,2-3-2-16,6-9 1 15,-1-1 0-15,6-8 3 16,0-1 2-16,-1-6-4 16,2 4-4-16,0-4-6 15,9-24-13-15,20-36-23 16,-6 26-17-16,10 0-23 15,1 6 0-15,3 8 18 0,-2 2 17 16,2 10 23-16,0 4 8 16,-3 8 4-16,-7 2 1 15,-5 6 3-15,-5 3 10 16,-5 4 19-16,-1 3 8 16,-6 5 15-16,-5 1-2 15,-6 3-7-15,6 1-6 0,-7-1-15 16,2 3-5-16,1-1-5 15,-10-4-1-15,0-3 11 16,0-1-13-16,-4-9-56 16,2-1-143-16,-1-10 122 15</inkml:trace>
  <inkml:trace contextRef="#ctx0" brushRef="#br0" timeOffset="108048.619">18721 8335 561 0,'-1'-1'262'16,"0"0"-106"-16,0 0-36 16,0 1-26-16,0 0-6 0,-1 0-3 15,1 0 3-15,1 0-1 16,0 0 0-16,0 0 0 15,0 0 1-15,4 0-5 16,19-1-6-16,38-11-17 16,-23 0-15-16,0-4-23 15,-3 0-6-15,-5 3-9 16,-1 0-1-16,-6 7-4 16,-3 4-1-16,-6 5-2 15,-6 3-1-15,-2 6 0 16,-5 4 1-16,-3 11 2 15,-3 0 1-15,-6 1 1 16,-1 1 0-16,-5-2 0 16,-2 4-1-16,-4 1 1 15,-1-2 0-15,4 0 0 16,-1 0 1-16,6 1-1 0,3 1 0 16,0-1 0-16,0-2 1 15,-3-9 1-15,1-3 0 16,-1-7-19-16,3-4-21 15,4-4-64-15,2-4-61 16,3-7 101-16</inkml:trace>
  <inkml:trace contextRef="#ctx0" brushRef="#br0" timeOffset="108335.522">18719 8546 816 0,'-3'-3'422'0,"0"2"-118"15,3 1-57-15,0 0-96 16,0 0-46-16,0 0-47 16,13 2-6-16,16 3 11 15,30 6 2-15,-25-8-10 16,4-2-8-16,-6-4-16 15,3-2-6-15,-1-2-10 0,-3-2-1 16,-5 2 4-16,-3 1-32 16,-8-1-95-16,-3 2-64 15,-5 0 90-15</inkml:trace>
  <inkml:trace contextRef="#ctx0" brushRef="#br0" timeOffset="108998.912">19397 8258 663 0,'0'0'398'0,"-3"-3"-83"16,0 2 37-16,2 1-185 15,0 0-43-15,-1 5-65 16,-10 22-10-16,-13 37 1 16,14-26-2-16,-7 1-9 15,3 1-6-15,-5-4-10 0,-3-1-3 16,6-3-5-16,-1-2-2 15,7-2-5-15,3-2-1 16,7-4-3-16,-1-7-1 16,4-3-1-16,4-4 2 15,3-5 0-15,4 2 1 16,6-3 1-16,3 0-1 16,5-4 0-16,0-2-1 0,1-4 0 15,1-3 0-15,-1-6 1 16,0-2-1-16,-3-4 1 15,-4 1-1-15,-9 2 1 16,-3 4 1-16,-8-1 1 16,-4 2-1-16,-9 3-2 15,-1 0-2-15,-3 7-6 16,-6 5-2-16,-1 7-2 16,4 3 1-16,3 6 4 15,1 0 3-15,8 4 0 16,-2 2 1-16,-9 1 0 15,12 5 0-15,-7-5-1 16,12 2 1-16,6 0 0 16,1-3-1-16,4-6 1 15,-6-1 1-15,3-8 3 16,-1-5-23-16,6-4-82 0,4-5-61 16,8-9-272-16,1-2 276 15</inkml:trace>
  <inkml:trace contextRef="#ctx0" brushRef="#br0" timeOffset="109491.541">19861 8342 1196 0,'-2'1'532'0,"-5"7"-262"15,-9-3-55-15,4 8-87 16,-9 1-27-16,3 7-36 15,2 1-10-15,-9 0-18 16,5 3-6-16,-3-4-8 16,6 3-2-16,5 1-4 15,1-2-2-15,7 1-2 16,3-1-4-16,2-2-3 16,4 0-1-16,0-2-2 15,4-2 1-15,1-4-1 16,0-3 1-16,1-5 1 15,1-4 3-15,4-6 2 16,2-4 0-16,9-8-2 0,-2-4-3 16,-4-5-4-16,4-5-2 15,-5-2-1-15,3 2 0 16,3-3 2-16,-7 2 0 16,-4 1 3-16,-8-3 0 15,-8 1-1-15,-2 3 1 16,-9 5-2-16,-1 6-2 0,-2 12-8 15,-3 5-1-15,2 6-4 16,-6 4 0-16,-4 8-2 16,-2 0-23-16,-6 9-91 15,1 3-78-15,4 0 122 16</inkml:trace>
  <inkml:trace contextRef="#ctx0" brushRef="#br0" timeOffset="111135.484">20250 8486 301 0,'5'-6'189'0,"23"-27"3"0,-23 27-20 15,-1 4-17-15,-6-2-5 16,3 3-16-16,-1 1-15 16,0 0-31-16,0 0-10 15,0 0-18-15,0 0 0 16,-1 0-3-16,0 5-5 15,-3 12-9-15,-16 28-6 0,9-26-12 16,-4 2-5-16,-3 0-6 16,0 2-3-16,0 2-2 15,3 0 0-15,3-3-2 16,1-5-2-16,4-8 0 16,3-3 0-16,2-4 2 15,1-1 3-15,1-2-12 16,0 0-8-16,0 0-19 15,3-8-12-15,2-14-5 16,43-30-2-16,-20 24-3 16,3 0 7-16,0-2 15 15,1 1 8-15,-2 6 17 16,-1 3 3-16,-5 6-1 16,-3 2 8-16,-6 7 20 15,-7 2 2-15,-2 7 10 0,-1 5 0 16,-6 4-9-16,1 7 3 15,-1 5 0-15,-8-2-5 16,1 4-8-16,-6-2-3 16,-1-1-5-16,-1 4-2 15,-1-1 0-15,4-1 0 16,0-4-1-16,2-5-1 16,4-7 2-16,7-2 3 0,-3-7 8 15,2-3-2-15,2-8-7 16,-2-5-5-16,10-8-9 15,3-3-2-15,8-3 2 16,9-1-1-16,2 2-1 16,0 2 0-16,-2 6 0 15,-3 7 0-15,-5 3 0 16,0 1 0-16,-5 6-1 16,-3 1-2-16,-3 7 1 15,-3 8 2-15,-7 3 5 16,-1 4 6-16,-5 1 6 15,-2 1 1-15,0 3-1 16,-4 0-4-16,0-2-2 16,1 0-1-16,-3-5 1 15,6-3 1-15,-1-4 2 16,3-1 1-16,2-6-17 0,2-2-10 16,0-2-33-16,2 0-35 15,0 0-53-15,2-8-50 16,8-12 116-16</inkml:trace>
  <inkml:trace contextRef="#ctx0" brushRef="#br0" timeOffset="111851.295">20854 8416 538 0,'-3'1'360'0,"-5"13"22"15,-1-4-102-15,0 6-103 16,-3-2-35-16,1 0-53 15,-3 3-14-15,-1 1-22 16,-2 4-6-16,-1 2-4 16,-1 3-1-16,4-1-4 15,0-2-6-15,2 0-12 16,2-3-6-16,3-8-6 16,6-3-1-16,2-7 3 15,1-3 1-15,6-10 1 16,1-5-2-16,11-12-4 0,2-2-6 15,7-6-25-15,2-2-17 16,-2 2-19 0,2-2-3-16,-4 8 22 0,0 7 14 15,-8 7 18-15,-1 5 2 16,-2 9-4-16,-8 1 0 16,1 12 8-16,-6 1 11 15,-5 7 24-15,-4 3 7 0,0 2-1 16,-3 1-7-16,1 2-13 15,-1-3-4-15,-2 1-5 16,0-1-1-16,1-1-1 16,1-3 2-16,2-8 0 15,2-2-1-15,4-7 7 16,0-2 1-16,4-7-10 16,-2 4-3-16,0-1-16 15,5-22-9-15,18-35-9 16,-6 26-10-16,5-3-14 15,3 0-5-15,1 4 6 16,4 1 10-16,-4 5 20 16,-2 7 8-16,-4 11 7 15,-2 7 5-15,-3 6 15 16,-2 5 12-16,-7 5 23 16,-2 2 8-16,-4 5 0 0,-4-2-3 15,1 2-14-15,-1-3-9 16,0 2-11-16,0-3-4 15,-3-1-4-15,1-1-1 16,-3-2 2-16,1 1 2 16,1-7-9-16,-1 1-22 15,3-3-53-15,-2-3-45 16,4-5-118-16,-1-6-208 16,7-6 294-16</inkml:trace>
  <inkml:trace contextRef="#ctx0" brushRef="#br0" timeOffset="112164.353">21402 8164 688 0,'0'9'451'15,"2"1"-1"-15,1 5-205 16,0 5-28-16,-4 5-69 15,-1 5-27-15,-5 3-38 16,-1 3-13-16,-5 0-25 16,2 2-9-16,-6-4-16 15,0-1-4-15,4-2-5 16,-5-4-3-16,2-1 0 0,-3-2 0 16,2-3 1-16,2-3-5 15,4-8-34-15,7-5-12 16,0-8-71-16,4-6-34 15,9-8-65-15,7-8-99 16,8-3 207-16</inkml:trace>
  <inkml:trace contextRef="#ctx0" brushRef="#br0" timeOffset="112432.528">21715 8128 825 0,'0'0'448'15,"-1"2"-101"-15,-4 8-128 16,-1 7-39-16,-8 11-45 16,-3 7-22-16,-8 9-29 15,0 4-10-15,0 3-19 16,-3-8-8-16,5-2-18 16,0-3-8-16,4-6-10 15,1 1-3-15,4-5-2 16,2-1 0-16,2-7 3 15,1-2-12-15,3-7-54 16,2-2-34-16,2-10-89 0,0-4-69 16,0-8 163-16</inkml:trace>
  <inkml:trace contextRef="#ctx0" brushRef="#br0" timeOffset="112674.886">21328 8479 665 0,'-12'-1'398'0,"8"0"-18"16,4-1-86-16,-1 1-77 16,1 1-33-16,0-1-43 15,1 0-16-15,26-1-24 16,28-4-22-16,-17 8-39 16,-7-2-14-16,2 0-12 15,-4 1-5-15,-8-1-1 16,-2 0 3-16,-9 1-71 15,0 0-47-15,-3 0-137 16,1-1-121-16,0 1 236 16</inkml:trace>
  <inkml:trace contextRef="#ctx0" brushRef="#br0" timeOffset="113414.193">21830 8492 512 0,'0'-2'372'15,"-1"2"94"-15,1 1-96 16,-1-1-71-16,0 0-35 16,-1 0-88-16,1 0-45 15,0 0-65-15,-9 0-19 16,-10 2-30-16,-31 10-10 16,28-3-6-16,-3 2-2 15,3 3-2-15,1 1 0 0,7 3-1 16,3-2 0-16,10 2 2 15,-1-2 1-15,4-2 1 16,6 0 0-16,6-6 0 16,2-2 1-16,7-10-1 15,0-5-8-15,1-9-26 16,5 2-13-16,-4-6-18 16,0 1 6-16,-8-1 18 15,-6-3 10-15,-10 7 17 16,2 5 5-16,-2 10-16 15,-1 4 0-15,1 12 1 16,-7 4-2-16,-1 10 24 16,0 8 2-16,-4 11 4 15,-4 5 3-15,-1 11 11 16,-5-1 6-16,-5-1 10 0,2-3 2 16,-8-4-5-16,1-3-5 15,7 3-9-15,-2 0-5 16,3 0-3-16,1-9-2 15,1-14 1-15,1-4 2 16,0-14 3-16,-2-1 2 16,3-2 0-16,-6-7 1 15,4-5-3-15,4-4-2 0,-2-14-7 16,8-4-8-16,1-11-24 16,0-2-6-16,3 2-5 15,9 4 6-15,4 7 15 16,3 2 7-16,9 1 5 15,-4 2 1-15,9-1 3 16,8-1 1-16,5 0 1 16,6 1 2-16,4 1-1 15,0 6 1-15,2 3 2 16,-1 0-1-16,-1 7 3 16,1-2-1-16,-12 0 1 15,-7 3-1-15,-8-2-2 16,-6-1 1-16,-2 1-5 15,2-5-31-15,-1-7-96 16,1-3 86-16</inkml:trace>
  <inkml:trace contextRef="#ctx0" brushRef="#br0" timeOffset="113718.31">22190 8461 858 0,'5'-4'433'0,"3"2"-120"15,3 1-46-15,2 1-57 16,2 0-30-16,2 3-47 15,1-1-24-15,-1-1-35 16,2-1-20-16,2-1-28 16,-3 0-8-16,3 0 15 15,0-1-11-15,-8-5-231 16,3 6 166-16</inkml:trace>
  <inkml:trace contextRef="#ctx0" brushRef="#br0" timeOffset="116788.149">23046 8187 399 0,'40'-17'218'0,"-35"14"-34"16,2 0-11-16,-5-1-20 15,1 3-6-15,-3 1-16 0,0 0-6 16,0-1-18-16,0 1-11 16,0 0-16-16,0 0-8 15,0 0-5-15,0 0-1 16,-1 0-2-16,0 0-2 15,0 0-4-15,-11 8-3 16,-8 1-5-16,-30 19-4 16,25-17-15-16,-1-5-7 15,0 1-9-15,2-2-4 0,2-5-3 16,6 4-2-16,6-2-2 16,2 0-2-16,7 0-2 15,1 0-2-15,0-2-3 16,0 0 0-16,0 0 1 15,0 0 2-15,0 0 1 16,0 0 1-16,0 0 0 16,2 6 0-16,1 6 0 15,-3-3 1-15,-3 31 0 16,-4-24 1-16,-2-3-1 16,-1 5 0-16,-3-9 0 15,9 2 0-15,-4 1-1 16,3-7 1-16,5 4-1 15,-7-3 1-15,6-4 0 16,0 2-1-16,-2-4-3 0,1 0-1 16,2-1-2-16,0 0 1 15,0 0 0-15,0 0 1 16,6-1 0-16,5-2-3 16,3 0-2-16,24-10-2 15,-28 11 3-15,1 0 1 16,-3 2 4-16,3 1 2 15,2 0-1-15,2 5 0 16,2 2-2-16,-2 1-1 0,-3 0 2 16,1 4-1-16,-4 3 2 15,-1 4 0-15,-4 5 2 16,-4-3 0-16,-8 0 4 16,0 2 1-16,-8-2 3 15,1 2 0-15,-5-1 6 16,-2-2 5-16,-1-4 6 15,0-2 6-15,-1-8 1 16,1-1-2-16,4-3-2 16,-1-2-4-16,1-7-5 15,0-2-2-15,1-6-5 16,-4-2-1-16,6 1-6 16,4 1-2-16,0 3-3 15,9 3-1-15,3 5-16 16,0 1-13-16,1 3-79 15,-1 0-74-15,0 0-150 0,0 0 196 16</inkml:trace>
  <inkml:trace contextRef="#ctx0" brushRef="#br0" timeOffset="117647.485">23585 8121 465 0,'5'0'309'0,"-6"2"40"16,-4 0-111-16,4-2-47 15,0 0-17-15,-1 2-12 16,-7 12-7-16,-37 27-16 16,31-27-11-16,-3-2-33 15,1-3-13-15,-2 0-23 16,-1-4-13-16,-2 1-16 0,0-4-9 16,2-2-8-16,0-1-2 15,5-2-5-15,0 3-2 16,4 0-3-16,6 0 0 15,0 0-1-15,-1 0 0 16,5 0 0-16,0 0-2 16,0 0-1-16,0 0 0 15,0 0 0-15,-1 0 0 0,-1 4 2 16,-2 5 0-16,-2 2 1 16,-9 27 0-16,9-26 0 15,2 0 0-15,-4 0-1 16,3 2 0-16,0-6-3 15,5-1-3-15,3 2-7 16,-5-6-3-16,4 1-3 16,-5-2-1-16,3-3 5 15,1 0 2-15,0 0 5 16,0 0-1-16,17-8-11 16,29-16-5-16,-20 19-12 15,4 3 1-15,-3 3 13 16,1 4 5-16,-7 5 11 15,-2 1 2-15,-6 2 1 16,-4 5 1-16,-4 0 2 16,0 2 1-16,-4 3 2 0,-1-3 1 15,-1 3 0-15,-4 3 2 16,-2 1 1-16,-2-1 3 16,-8-1 14-16,0 0 8 15,-9-3 12-15,0-2 4 16,-1-3-2-16,0-3-4 15,5-5-7-15,-2-5-6 16,-1-3-10-16,-3-7-4 0,-6-4-4 16,2-3-1-16,5-2-2 15,2 1 0-15,10 2-3 16,1 2-2-16,9 6-1 16,1 2-8-16,4 3-62 15,2 1-29-15,-2-1-112 16,0 0-80-16,17 3 192 15</inkml:trace>
  <inkml:trace contextRef="#ctx0" brushRef="#br0" timeOffset="117944.578">23744 8574 1231 0,'0'-1'573'15,"-3"1"-261"-15,-3 1-60 16,5-1-111-16,0 0-43 16,-2 1-39-16,-17 5-10 0,-23 35-16 15,29-31-6-15,5 0-13 16,3-1-5-16,-1-5-1 15,3 0 0-15,2-5-24 16,1 0-40-16,1 0-135 16,0 0-119-16,2-7 187 15</inkml:trace>
  <inkml:trace contextRef="#ctx0" brushRef="#br0" timeOffset="118228.647">24071 8130 843 0,'8'-1'447'0,"-8"2"-95"0,2 4-124 15,-3 7-76-15,0 8-20 16,-5 10-19-16,-5 4-8 15,-4 10-31-15,1 1-12 16,-3-2-27-16,-1 2-11 16,1-7-11-16,-2-3 2 15,0-2-7-15,0-3-41 16,1-1-69-16,1-4 64 0</inkml:trace>
  <inkml:trace contextRef="#ctx0" brushRef="#br0" timeOffset="119545.179">24311 8385 384 0,'-9'-35'258'0,"9"30"9"16,0 1-51-16,0 2-69 15,0 2-21-15,0 0-32 16,0 0-3-16,0 0-1 16,0 0 4-16,0 12 5 15,-1 1-7-15,-8 29-20 16,-2-21-9-16,-1-2-19 16,-1 2-10-16,4-1-15 15,2-1-5-15,4 0-5 16,-2-2 0-16,-2-3-1 15,-2 0 1-15,-1-9-2 16,6 1 0-16,2-6 4 16,0 0-10-16,1-2-21 15,0 1-10-15,1 0-26 16,6-17 0-16,20-33 2 16,-10 28-6-16,5-3 2 0,2-2 2 15,5 2 16-15,0 3 14 16,-2 4 18-16,0 8 3 15,-8-1 2-15,-1 4-1 16,-8 8-5-16,-3 0 3 16,-6 16 22-16,-2 2 13 15,-8 4 23-15,0 4 3 16,-2-3-17-16,0 0-7 16,1 1-13-16,-2-5-5 0,3-4-4 15,2 3-2-15,2-8-2 16,5-1 1-16,1-3 0 15,-3-4 3-15,3-2 6 16,0-1 0-16,0 0-5 16,0 0-4-16,2-3-8 15,6-12-2-15,28-34-1 16,-14 23-3-16,7-2-2 16,2 0 0-16,1 1 2 15,1 6 2-15,-3 9 2 16,-1 1 1-16,-5 9 0 15,-7 4 1-15,-7 7 4 16,-6 4 6-16,-3 8 10 16,1 1 6-16,-4 1 5 15,-3 2-2-15,-2-2-7 0,-3-1-5 16,4-4-7-16,1 0-2 16,-3-3 0-16,-1-3 1 15,-1-2 1-15,1-3-20 16,3-2-50-16,2-2-31 15,4-2-124-15,6-2-120 16,-6 1 220-16</inkml:trace>
  <inkml:trace contextRef="#ctx0" brushRef="#br0" timeOffset="120229.209">24935 8331 820 0,'2'0'440'0,"-2"5"-111"16,-5 2-89-16,0 6-97 16,-1 0-38-16,-5 5-30 15,1 3-10-15,-3-2-13 16,-2 3-6-16,-2 0-9 16,1-2-4-16,0-2-10 15,0 1-3-15,5-5-9 0,4-2-2 16,3-3-2-16,2-5 3 15,2-4 3-15,-1 0-1 16,1-1-5-16,0 0-3 16,1-6-18-16,18-19-11 15,33-33-29-15,-24 24-18 16,-1-5-18-16,4 7 2 16,-3 7 29-16,1 5 16 15,-3 16 28-15,-5-2 3 0,-4 14 1 16,-5 3 7-16,-12 8 26 15,0 8 13-15,-9-3 17 16,-2 7 0-16,-4-2-13 16,-2-2-7-16,-1 4-12 15,-1-5-7-15,2-2-5 16,3-2-1-16,4-5-2 16,4-5 1-16,2-4 2 15,4-4 4-15,0-6 1 16,0-2-2-16,0 4-5 15,0 0-5-15,4-22-6 16,43-33-8-16,-19 25-20 16,3 0-14-16,0-2-11 15,3 0 7-15,-4 8 21 16,-6 3 11-16,-2 9 14 0,-11 8 3 16,-6 5 7-1,3 5 6-15,-8 10 18 0,4 5 6 16,-2 5 1-16,-8 0 0 15,1 1-15-15,-2-4-5 16,2-3-6-16,-2 2-4 16,-1-1 1-16,0-4 2 15,2 1-15-15,2-2-21 16,-4-6-101-16,0-2-121 16,-4-3 158-16</inkml:trace>
  <inkml:trace contextRef="#ctx0" brushRef="#br0" timeOffset="120578.077">25712 8013 987 0,'0'4'477'15,"-1"2"-174"-15,-4 11-133 16,2 6-9-16,-10 6-42 0,3 4-18 16,-3 10-25-1,-2 2-9-15,3 3-21 0,-7 2-9 16,-3-6-14-16,-3-1-5 16,-1-8-8-16,-2-6-1 15,6-4-2-15,5-5 0 16,3-7-2-16,4-1-10 15,3-7-31-15,3-1-15 16,4-6-64-16,1-5-42 0,8-6-67 16,2-6-99-16,9-8 210 15</inkml:trace>
  <inkml:trace contextRef="#ctx0" brushRef="#br0" timeOffset="120845.083">25926 8009 704 0,'11'-15'415'0,"-6"10"-44"16,-3 3-115-16,-4 10-81 15,-4 8-35-15,-5 10-25 16,-5 8 13-16,-6 9-13 16,-4 5-14-16,2 9-33 15,-2-2-15-15,3-4-22 16,4-4-8-16,-4-9-10 0,4-4-3 15,5-8-1-15,-1-3-1 16,7-4-4 0,-3-4-14-16,2-6-60 0,3-4-40 15,0-5-95-15,2-2-48 16,-6-9 161-16</inkml:trace>
  <inkml:trace contextRef="#ctx0" brushRef="#br0" timeOffset="121063.953">25577 8302 948 0,'-2'0'483'0,"2"2"-153"15,-1 0-55-15,1-2-88 16,0 0-32-16,6 0-39 16,19 3-10-16,24 1-35 15,-25-3-23-15,5 3-29 16,0-3-6-16,-4 2-7 15,2 0 4-15,-5-3-26 16,-6 2-48-16,-4-7-121 16,0 1-121-16,0-6 183 15</inkml:trace>
  <inkml:trace contextRef="#ctx0" brushRef="#br0" timeOffset="121827.53">26087 8364 587 0,'15'3'398'16,"-8"0"61"-16,-6-3-107 15,1 0-61-15,-2-1-31 0,-2 0-73 16,1 1-37-16,0 0-64 16,0 0-27-16,-19 6-36 15,-38 9-8-15,31-2-8 16,1-2-3-16,1-2-2 15,7 5-2-15,6-2 0 16,2 1 0-16,7 3 0 16,2-3 0-16,4 0 1 15,4-2-1-15,5-4 0 16,4-1 1-16,7-6-7 16,3-4-10-16,3-5-26 15,-2-2-9-15,-6-7-5 16,-2 2 6-16,-4-4 18 15,-4-2 3-15,0 6 6 16,2 4 8-16,-11 11-28 16,3 8 3-16,-14 9 4 0,-8 2-3 15,0 13 33-15,-4 3 3 16,-2 13 2-16,-5 7-1 16,-9 6 8-16,-1 6 10 15,2-2 22-15,3-3 6 16,4-9 4-16,2-4-8 0,4-7-19 15,2-1-4-15,4-3-9 16,-2-3-1-16,3-5 1 16,2-6 0-16,-1-9 5 15,3-1 2-15,-4-14 2 16,0-5-2-16,0-10-4 16,-3-9-7-16,2-2-23 15,0-6-13-15,6 1-20 16,4 2 1-16,7 7 17 15,3 4 9-15,1 2 18 16,2 4 2-16,4-1 2 16,-1 2-2-16,8-1 2 15,4-1 1-15,10 0 2 16,5 1 2-16,6 2 2 16,4-1 1-16,2 5-2 15,0-2-1-15,-2 2-2 16,-5 1 0-16,-8-1 0 0,-4 3 1 15,-8-4 0-15,-3 0 13 16,-6-3-32-16,-2-2-49 16,-2-1-189-16,9-2 162 15</inkml:trace>
  <inkml:trace contextRef="#ctx0" brushRef="#br0" timeOffset="122210.814">26514 8057 629 0,'2'-11'379'0,"-2"6"-3"16,2-1-116-16,7 0-100 16,3 1-37-16,4 5-65 15,2 0-19-15,-2 10-20 16,-1 8-7-16,-6 11-8 16,6 11 1-16,-6 15 4 0,-6 6 4 15,5 4 13-15,-11-3 10 16,-3-10 8-1,-2-6 1-15,-7-8-11 0,-2-2-11 16,-6-3-6-16,-3 0 0 16,-12-3 9-16,0-4-3 15,-4-3-75-15,5-4 360 16,10-15-252-16</inkml:trace>
  <inkml:trace contextRef="#ctx0" brushRef="#br0" timeOffset="123719.861">27245 8122 396 0,'0'-1'232'0,"0"-2"-32"15,3-2-101-15,3 1-30 16,-2 0-12-16,0 2 10 16,-4 0 33-16,0 0 19 0,0 1 20 15,0 0 2 1,0-1-8-16,0 1-8 0,0 0-20 16,-1 1-13-16,0 0-24 15,-13 7-10-15,-40 17-21 16,29-16-9-16,3 0-14 15,-5-2-2-15,4 0-3 16,-5 0-2-16,3 0-3 16,1-1-1-16,7-1-3 15,2-1 0-15,7 0-5 16,2 0-3-16,7 1-2 16,4 4-1-16,8 2 3 15,3 3 2-15,9 5 4 16,1 0 1-16,1 11 0 15,-1-2 1-15,-2 5-1 16,-8 2 1-16,-5-8 0 16,-7 0 0-16,-4-2 1 15,-3-4 2-15,-10-1 1 0,1-1 2 16,-8-2 1-16,5-1 0 16,-5-3 3-16,-2-4-1 15,-3-6 1-15,-4-2 0 16,5-6 0-16,1-1-1 15,6-5-1-15,5-3-3 16,6-2-5-16,5 0-3 16,5 1-5-16,3-3 1 0,6 2 2 15,1-4 1-15,5 0 1 16,3-1 1-16,-2-3 1 16,7 1 1-16,-3-2-1 15,-2 0 1-15,1-1 0 16,-4 0 1-16,0 3 0 15,2 0-1-15,0 6 0 16,-5 4-1-16,-3 4-1 16,0 5 5-16,-7 1-55 15,-2 3-38-15,-1 1-111 16,0 2-102-16,-3-2 196 16</inkml:trace>
  <inkml:trace contextRef="#ctx0" brushRef="#br0" timeOffset="124063.635">27382 8449 1207 0,'0'-5'549'0,"0"4"-268"16,0-3-45-16,0 4-108 15,0 0-44-15,-1 0-44 16,0 0-14-16,-1 0-10 16,1 0 0-16,-3 6-4 15,2 7-4-15,-7-4-3 16,-26 26 0-16,28-31-4 15,3-2-18-15,1-2-66 16,2 0-64-16,1-1-379 16,0 0 353-16</inkml:trace>
  <inkml:trace contextRef="#ctx0" brushRef="#br0" timeOffset="124776.783">27753 8101 636 0,'-49'-3'383'15,"44"0"-72"-15,4 1-116 16,0 1-42-16,1 0-76 16,0 0-19-16,0 0-23 15,12-2-7-15,9-3-8 16,32-3-6-16,-30 9-8 15,1 5-2-15,-2 4-3 16,-4 0-1-16,-4 5 0 16,-5-1 0-16,-8 1 2 15,-2 1 8-15,-11 4 19 0,-2-3 6 16,-6 3 4 0,-4-4-4-16,-2-2-16 0,-2-1-5 15,1-5-5-15,4 1-6 16,4-6-11-16,11-1-9 15,1 0-12-15,1-4-12 16,8 3-14-16,2-2 3 16,13 2 4-16,1 0 12 0,5 5 20 15,-2 6 4-15,-2 6 5 16,0 6 2-16,-3-3 1 16,-1 4 1-16,-4-1 1 15,-2 4 2-15,-7 1 7 16,-4-2 12-16,-3-2 24 15,-3-1 8-15,-8-1 7 16,-1-2-5-16,-9-2-12 16,-1-4-5-16,-4-8-2 15,3 2 0-15,-2-8-4 16,3-2-2-16,8-4-5 16,0-5-5-16,8-1-7 15,2-1-4-15,5 2-13 16,0 1-22-16,5 2-96 15,2 1-89-15,6 5 129 0</inkml:trace>
  <inkml:trace contextRef="#ctx0" brushRef="#br0" timeOffset="125162.991">28306 8092 764 0,'0'-5'498'16,"-1"0"6"-16,0 6-303 15,0-1-55-15,0 0-93 16,-6 9-23-16,-5 20 7 15,-35 41 5-15,24-21 9 16,-1 4 0-16,2-1-17 16,0-5-7-16,2-6-13 15,6-6-3-15,2-7-3 16,2-4 0-16,3-6 2 16,-3-4 2-16,3-6-30 15,-1-2-32-15,2-6-57 0,5-1-66 16,0-6-159-16,3-4 215 15</inkml:trace>
  <inkml:trace contextRef="#ctx0" brushRef="#br0" timeOffset="125526.438">28525 8127 910 0,'2'0'513'16,"-2"1"-83"-16,-4 3-216 16,3-4-48-16,0 0-61 15,-3 8-19-15,-4 13-13 16,-19 28-5-16,11-22-9 16,-5-4-8-16,5 4-19 15,-3-2-7-15,4-2-10 16,0 2-4-16,0-4-4 15,1-3 0-15,2-6-3 16,4-3-1-16,6-5-1 16,1 0-1-16,3 2 0 15,5-3 0-15,8-4 0 0,4 1 1 16,9-4-1-16,4 3-2 16,-2-4-30-16,9 2-19 15,-4-4-60-15,-3-4-33 16,0 0-60-16,-12-2-31 15,-6-1 151-15</inkml:trace>
  <inkml:trace contextRef="#ctx0" brushRef="#br0" timeOffset="125843.795">28776 8101 713 0,'-4'-8'433'0,"4"8"-32"16,0 0-126-16,-1 9-97 15,-2 2-35-15,-6 13-22 16,-2 6 1-16,-7 7-9 16,0 8-8-16,-7 4-25 15,2 3-12-15,1-5-24 16,-4-7-10-16,7-5-15 15,-4-5-6-15,2-6-6 0,0-3 0 16,1-8-4-16,8-3-12 16,2-6-45-16,7-4-43 15,-1-3-137-15,1-3 147 16</inkml:trace>
  <inkml:trace contextRef="#ctx0" brushRef="#br0" timeOffset="127599.439">29180 8299 181 0,'1'-9'164'0,"2"3"52"16,2 3-7-16,-2-1-18 15,-2 0-10-15,0 2-4 16,0-2-6-16,-1 3-22 16,0 0-11-16,0 0-32 0,0 0-18 15,0 0-28-15,0 0-8 16,0 0-10-16,0 1-2 16,-1 0-6-16,-9 27-6 15,-32 36-13-15,9-25-5 16,4-2-5-16,0 1 1 15,0-5-1-15,5-5 1 16,-5-5-1-16,3-4 0 16,11-8 2-16,2-3 0 15,7-5-18-15,1-2-19 0,5-3-120 16,0 2-102-16,0 0 157 16</inkml:trace>
  <inkml:trace contextRef="#ctx0" brushRef="#br0" timeOffset="127841.961">29054 8255 991 0,'2'0'448'0,"0"8"-208"16,-2 3-49-16,1 9-70 15,-4 2-17-15,3 7-28 16,-3 1-12-16,2-1-24 15,6 3-7-15,-3-9-14 16,5 0-4-16,-5-7-5 0,0-4-1 16,4-1 20-16,-3-4-23 15,5-4-94-15,-4-2-62 16,2-4 73-16</inkml:trace>
  <inkml:trace contextRef="#ctx0" brushRef="#br0" timeOffset="128168.798">29718 8048 982 0,'-17'0'489'0,"0"14"-140"15,-5 0-122-15,-2 5-92 16,5 6-41-16,1 5-54 16,3 7-13-16,4 5-13 15,-1 4-3-15,1-3-4 16,-1-1-2-16,2-7 1 16,-2-5-1-16,2-3 3 0,4-5 2 15,-7-5-4-15,3-4-18 16,-2-7-67-16,-4-2-40 15,12-6-125-15,3-6-85 16,6-7 212-16</inkml:trace>
  <inkml:trace contextRef="#ctx0" brushRef="#br0" timeOffset="128697.806">29859 8093 877 0,'1'6'443'0,"-3"4"-127"16,-5 4-37-16,-4 7-77 15,-4 4-35-15,-4 5-63 16,1 7-24-16,-2-1-31 16,2 0-10-16,2-4-14 15,1-5-3-15,1-3-7 16,2 0-3-16,4-1-4 15,0-5-1-15,3-5-3 16,-1-3 1-16,3-4-2 16,2 3 0-16,1-1 0 15,1-2-2-15,3 0 1 0,1-3 1 16,-1-1 1-16,2-2 2 16,2-2 2-16,2-2 1 15,3-2-1-15,0-3-3 16,5-3-1-16,-1-2-1 15,7-8-2-15,5 0 1 16,6-8-1-16,1-1 0 16,-1-7 1-16,-8-5 0 15,-9-3 1-15,-3 1 1 0,-10 6 0 16,3 9 0-16,-1 12 0 16,-5 4-1-16,-6 8-4 15,-5 3-2-15,-10 3-5 16,0 3 0-16,-3 4 1 15,-1 3-6-15,3 1-45 16,2 0-34-16,5 0-79 16,4-2-53-16,2-3-144 15,4-2 231-15</inkml:trace>
  <inkml:trace contextRef="#ctx0" brushRef="#br0" timeOffset="129058.951">30045 7767 722 0,'-8'-7'410'0,"7"2"-97"0,2 1-72 16,-4-1-26-16,7 3-60 16,-4 3-26-16,0-1-42 15,0 0-15-15,0 0-18 16,0 0-4-16,0 0-9 16,0 0-7-16,19 4-10 15,26 4-4-15,-32-10-9 16,6-1 1-16,-10-5 2 15,6 2-38-15,-5 1-105 16,-1 0-45-16,-1-2 86 16</inkml:trace>
  <inkml:trace contextRef="#ctx0" brushRef="#br0" timeOffset="129877.93">30506 7463 666 0,'-2'0'350'0,"4"2"-102"15,-1 1-47-15,-1-3-76 16,-1 0-31-16,0 0-30 15,0 0-9-15,0 0-17 16,0 0-6-16,-1 0-10 16,1 0-5-16,0 0-2 15,0 0 3-15,1 0 1 16,0 0 0-16,10 2-7 0,13 3-4 16,25 3-4-16,-25-5-2 15,-3 4-1-15,-3 2-1 16,-3 1 0-16,-5 0-1 15,-4 0 0-15,-5 0 1 16,-8-1 4-16,-3 0 3 16,-7-1 3-16,1 0 1 0,-4-1 1 15,4 1-1-15,-1-3-1 16,-1-4-1-16,7-1 2 16,2-2 1-16,6-3 0 15,4 1 0-15,0-2-9 16,0 0-4-16,3 3-8 15,0 1-2-15,-3 2-1 16,0 0 2-16,2 0 1 16,6 1 0-16,-1 2 0 15,1 2 3-15,1 3 2 16,28 35 1-16,-33-28 2 16,1 4 0-16,-5-2 1 15,-5 1 0-15,2 1 4 16,-7-3 2-16,-6 0 3 15,2-1 1-15,-9-2-1 16,1-1-1-16,5-4 2 16,-5-5 6-16,6-3 7 0,-4-2 1 15,-10-12 0-15,7 4-4 16,1-6-8-16,3 4 2 16,10 4-31-16,3 4-54 15,0 4 48-15</inkml:trace>
  <inkml:trace contextRef="#ctx0" brushRef="#br0" timeOffset="135938.609">30454 8353 354 0,'-10'0'153'0,"4"0"-82"16,-3 0-38-16,2-3-51 16,2 0-41-16,5 1 38 15</inkml:trace>
  <inkml:trace contextRef="#ctx0" brushRef="#br0" timeOffset="136458.072">30564 8126 738 0,'0'-1'368'0,"-2"-3"-118"15,4 3-31-15,-2 1-65 16,-1 0-25-16,0 0-38 16,0 0-14-16,1-2-26 15,0 2-11-15,0 0-13 16,0 0-4-16,0 0 2 15,0 0 3-15,-1 0 9 16,-2 11 6-16,-6 13 3 16,-13 33-1-16,10-20-8 15,-6 3-5-15,-4 0-11 0,-4 0-4 16,-4-6-7 0,2-3-2-16,6-7-3 15,0 0 0-15,8-6-1 0,1-1 0 16,4-3 0-16,1-5-1 15,5-4 2-15,3-1 1 16,0-4 5-16,0-1-22 16,0-1-87-16,0 1-65 15,18-7-244-15,30-41 254 16</inkml:trace>
  <inkml:trace contextRef="#ctx0" brushRef="#br0" timeOffset="136924.769">30763 8222 653 0,'12'5'394'0,"-5"-3"-28"15,-4-2-93-15,-3 1-91 16,0-1-40-16,-1 0-35 16,0 0-3-16,0 0-4 15,-16 12-8-15,-36 30-27 16,27-27-13-16,-6-1-23 15,-4-2-9-15,1-4-9 16,1-2-2-16,8-2-2 16,8 0 0-16,1-3-2 0,8 2 0 15,-2-3-3 1,4 0-1-16,6 1-2 0,-3-1-4 16,2-1-4-16,2 1 0 15,0 0 1-15,0 0 2 16,0 0 5-16,0 0-1 15,0 0 0-15,3 6 0 16,4 9 0-16,26 25 1 16,-22-24 0-16,-6 2 1 0,-2-5 0 15,3 3 0-15,-1-2 0 16,6 0 0-16,1-1 1 16,-1-3 0-16,-4-5 0 15,-6 0 0-15,5-2 0 16,-3-1 10-16,-1-2-36 15,-2 0-34-15,0 0-101 16,0-1-91-16,0 0 156 16</inkml:trace>
  <inkml:trace contextRef="#ctx0" brushRef="#br0" timeOffset="137596.05">31152 8218 593 0,'0'-2'366'0,"3"-2"11"16,-2 2-109-16,-1 2-94 0,0 0-46 16,-1 0-49-16,-1 6-7 15,-10 22 13-15,-15 33 17 16,11-27-7-16,-2-2-10 15,-5-2-20-15,4-4-11 16,-1-2-14-16,3-3-7 16,7-1-12-16,-2-4-4 15,3-5-6-15,0-1 0 0,3-4 3 16,-2-4 2-16,1-1 3 16,-2-2-1-16,-2-3-3 15,-3 1-2-15,-2-6-4 16,1 2-2-16,-1-2-3 15,1 1-2-15,5 6-2 16,2-1 2-16,2 1-22 16,2-1-21-16,3 0-67 15,0 3-41-15,0 0-126 16,1 0-332-16,0 0 417 16</inkml:trace>
  <inkml:trace contextRef="#ctx0" brushRef="#br0" timeOffset="137973.93">31005 8087 697 0,'-6'-4'411'16,"5"2"-79"-16,3 2-110 15,0-2-29-15,-2 2-63 16,0 0-23-16,0 0-21 16,0 0-9-16,13 0-17 15,6 1-6-15,33 6-14 16,-19-3-6-16,2-2-9 15,2-1-3-15,2-1-8 16,-5-3-3-16,-5 0-2 16,-2 0 4-16,-8-2-30 15,-4 1-41-15,-8 4-219 16,-6 2 183-16</inkml:trace>
  <inkml:trace contextRef="#ctx0" brushRef="#br0" timeOffset="138605.948">30165 8634 351 0,'-3'1'199'0,"2"0"-8"16,1-1-22-16,0 0-13 16,0 0 4-16,0 0-2 0,0 0-8 15,0 1-14-15,3 5-7 16,-1 2-14-16,13-1-3 15,37 26-5-15,-20-27-3 16,20-5-13-16,7-1-7 16,14-2-18-16,8-3-8 15,6 1-12-15,3 4-8 16,8 0-12-16,-10 0-5 16,-14 1-9-16,-6-1-3 0,-18-3-1 15,1 1-2-15,-11 0-1 16,-8-3 0-16,-10 5-2 15,-7-2 1-15,-9 2-2 16,-3 0-9-16,-10 3-8 16,-4 6-15-16,-9 4-53 15,-8 2-29-15,-6 4-134 16,-2-1-185-16,3 3 282 16</inkml:trace>
  <inkml:trace contextRef="#ctx0" brushRef="#br0" timeOffset="139805.221">30049 9067 550 0,'0'-5'339'0,"0"-1"-41"16,1-3-72-16,2 1-24 16,-2 3-42-16,0 1-22 15,-1 2-40-15,0 1-21 16,0 0-34-16,0 0-9 0,0 0-12 15,0 0 1-15,-1 1 7 16,-4 10 1-16,-5 15-7 16,-16 28-5-16,9-23-8 15,-1 1-2-15,1-2-4 16,1-1 1-16,5-7-2 16,0-6-1-16,0-6 1 15,2-2 0-15,3-3 2 16,6-1 2-16,-2-7 2 15,3 4-3-15,-1-2-4 16,0 1-6-16,0-1-14 16,8-16-9-16,37-30-10 15,-25 25-4-15,6-2-3 16,0-4 4-16,0 0 12 16,4 1 5-16,1 3 14 15,-1 5 4-15,-3 7 0 0,-6 3 0 16,-8 8-3-16,-1 2 0 15,-6 7 3-15,-5 3 2 16,-2 6 12-16,-6 1 10 16,-3 3 7-16,2 2 2 15,-5 2-6-15,0 1-6 16,-1-1-7-16,-3-2-2 16,5-2-2-16,0-3-2 15,3-4-1-15,2 0 0 0,6-2 0 16,-5-4-1-16,5-2 2 15,1-2 2-15,-7-6 11 16,5 0 1-16,1 2-2 16,1 0-4-16,0 0-12 15,0 0-1-15,3-8-1 16,-2-10-1-16,46-36 1 16,-19 26 0-16,4-5 0 15,0 0 0-15,5 9 0 16,-3 4 0-16,-2 11 0 15,-5 5 0-15,-8 6-3 16,-1 3-2-16,-11 6 1 16,-2 3 3-16,-9 6 12 0,-4 2 7 15,-6 3 9-15,4 1 0 16,-3 1-5-16,0-2-5 16,3-6-4-16,0-1-3 15,-4 0-1-15,3-5 0 16,-2-1 0-16,3-2-13 15,1-6-51-15,-1 1-49 16,2-4-124-16,0-2-244 16,8-14 315-16</inkml:trace>
  <inkml:trace contextRef="#ctx0" brushRef="#br0" timeOffset="140272.715">30539 9128 1032 0,'-8'9'514'0,"-1"0"-172"16,3 4-89-16,-2 0-86 15,-4 0-55-15,0-1-51 16,-5 1-11-16,-3 1-16 16,2 0-5-16,-3-1-11 15,11-5-3-15,0 1-7 16,2 1-2-16,7 4-3 15,1-2-1-15,1-1 0 0,2-3-1 16,6 0 1-16,1-1-1 16,5 1 0-16,-4-4 2 15,10-4 0-15,-2-1 2 16,3-6-1-16,2-1 1 16,-9-1 0-16,-2-7 0 15,-4-1 0-15,1-2 0 16,-3-5 1-16,2-1-1 0,0-2-1 15,-3 2-1-15,-3-3-3 16,-2 4-4-16,-5 6-5 16,1 0-3-16,-7 11-4 15,0 0 0-15,4 7-1 16,-6 1-1-16,2 2-28 16,1 2-24-16,-2 2-65 15,5 1-57-15,7 3-131 16,-2-1 199-16</inkml:trace>
  <inkml:trace contextRef="#ctx0" brushRef="#br0" timeOffset="140636.572">30944 8928 967 0,'2'-4'526'0,"-1"4"-145"15,-1 3-192-15,-1-3-51 0,0 0-83 16,-2 1-9 0,-19 18-3-16,-22 33 1 0,17-27-2 15,3 2-2-15,-2 3-8 16,2 4-4-16,2 0-10 15,3 0-4-15,2-5-7 16,2-5 0-16,3-1-2 16,2-3-1-16,2-7 1 15,1 2-2-15,1-9-4 16,1-4-13-16,4 3-40 16,0-5-32-16,0 0-73 15,1 0-36-15,0 0-133 16,0 0 204-16</inkml:trace>
  <inkml:trace contextRef="#ctx0" brushRef="#br0" timeOffset="140948.798">31018 9164 1098 0,'-2'0'547'0,"8"2"-204"0,-10-1-160 16,4-1-32-16,0 0-73 16,-1 0-15-16,0 0-13 15,0 0-6-15,-2 7-13 16,-4 4-6-16,1-1-11 15,-19 28-3-15,19-32 5 16,-1-1-13-16,4 0-80 16,-2-5-62-16,6 0-480 15,-1-2 415-15</inkml:trace>
  <inkml:trace contextRef="#ctx0" brushRef="#br0" timeOffset="141311.683">31329 9003 1225 0,'0'-9'570'15,"-5"5"-246"-15,2 3-94 0,0-1-71 16,2 1-65-16,0 1-65 15,0 0-16-15,0 0-15 16,-4 6-3-16,-7 16 6 16,-32 32 3-16,24-21 3 15,-1 2 1-15,-2 2 0 16,-1-2-1-16,-3-5-2 16,4-2-1-16,2-5 0 15,7-3-1-15,4-3 4 16,-3-6-3-16,7-6-35 15,-5-3-31-15,6-2-74 16,6 0-56-16,-1-1-119 16,0 0-62-16,0-1 231 15</inkml:trace>
  <inkml:trace contextRef="#ctx0" brushRef="#br0" timeOffset="141697.977">31586 9052 1007 0,'-11'-1'535'16,"1"2"-158"-16,-2 3-142 15,-8-1-33-15,1 3-85 16,-6-1-25-16,-4 2-41 15,-1-1-12-15,-9 1-16 16,4 0-7-16,5 1-10 16,4 0-3-16,12 0-3 15,2 2 0-15,5 2-3 16,4 4 0-16,4 0 0 16,3 2 2-16,9 5 0 15,4-6 1-15,2 0 1 16,7 0 0-16,-4-7 0 15,-2 6 0-15,0-6 0 16,-2-1 1-16,-11-5 13 16,4-1-9-16,-9-1-82 15,0-3 425-15,-2-2-291 0</inkml:trace>
  <inkml:trace contextRef="#ctx0" brushRef="#br0" timeOffset="142554.565">31844 8608 370 0,'-1'0'279'16,"0"0"4"-16,0 0-63 15,0 0-22-15,0 0-34 16,0 0-9-16,-1 0-22 16,1 0-11-16,0 0-13 15,0 0-6-15,0 0-13 16,0 0-2-16,0 0-20 16,0 0-8-16,0 0-17 15,0 0-8-15,-1 0-13 16,1 0-4-16,0 0-6 0,1 0 0 15,0 0 0-15,2 0 2 16,26-1 2-16,22-5-1 16,-21 1-3-16,-4-3-3 15,1 3-4-15,5 0-1 16,-5 2-2-16,-5 3-1 16,-7 0-1-16,-4 1 0 15,-6 4-2-15,0-2 2 16,-3 2-35-16,-2 3-29 0,-4 1-66 15,-1 1-64-15,-1-1-138 16,0 2 209-16</inkml:trace>
  <inkml:trace contextRef="#ctx0" brushRef="#br0" timeOffset="143119.114">33006 8117 832 0,'0'-2'419'0,"-1"1"-131"15,0-1-28-15,0 2-64 16,0-1-37-16,-1 1-64 16,1 0-22-16,0 0-31 15,-5 14-6-15,-15 48 8 16,12-21 5-16,4 3-3 15,-3 0-4-15,0-5-14 16,-2-5-6-16,-8-6-10 16,8-2-2-16,6-9-2 15,-9-2-1-15,6-7 4 0,4-1 5 16,-9-6-13-16,15-2-33 16,-1-3-124-16,-2-2-73 15,0 5 128-15</inkml:trace>
  <inkml:trace contextRef="#ctx0" brushRef="#br0" timeOffset="143847.351">32428 8631 399 0,'0'5'223'16,"0"0"-32"-16,-6-1-13 16,3 2-21-16,1-4-7 0,1 1 2 15,1-3 1-15,0 0-11 16,0 0-3-16,-1 0-17 15,0 0-6-15,1 0-8 16,0 0-3-16,0 0-13 16,0 0-8-16,0 0-15 15,2 1-7-15,0 0-14 16,-1-1-6-16,2 1-11 16,6 3-3-16,-1-3-7 15,10 1-2-15,33 1-6 16,-22-6-3-16,15-3-2 15,0 2-3-15,15-1-2 16,8 0 0-16,8 3-2 16,5 1 0-16,8 2 1 0,0 1-1 15,10 3-1-15,-7 2 0 16,-22 1 1-16,-10-3-1 16,-27 1 1-16,-3-4-1 15,-12-1 2-15,-10-1 2 16,-10-1 2-16,-6 0 0 15,6 0-1-15,4 0-5 16,0 0-1-16,-1 0-1 16,0 0 0-16,-1-1-7 0,0 1-32 15,0 1-26-15,0 0-90 16,0 0-73-16,0 0 145 16</inkml:trace>
  <inkml:trace contextRef="#ctx0" brushRef="#br0" timeOffset="148037.49">32492 9010 502 0,'-31'-3'281'16,"32"1"-56"-16,-3 2-77 0,3 0-24 15,-1-1-18-15,0 0-8 16,0 0-18-16,0 0-8 16,0 0-18-16,0 0-8 15,0 0-11-15,0 0-4 16,0 0-12-16,0-1-5 16,0 1-7-16,0 0-2 15,0 1 2-15,0 0 0 0,0 0 3 16,11 0 1-16,-3 0-2 15,11-1-1-15,27-3-3 16,-26 2-1-16,5 1-2 16,-3 1 0-16,-3 2-2 15,-3 2 0-15,-5 2 0 16,-4-1-1-16,-4 2 0 16,-3-1 0-16,-8 4 1 15,1 1 0-15,-3 1 3 16,0 0 0-16,-7-1 1 15,-1-1 5-15,-4 1 9 16,0 0 4-16,0-2 4 16,8-2-1-16,-1-2-8 15,0-2-2-15,10-2-4 0,-2 0-1 16,6-1 2-16,3-2 0 16,-3 1-1-16,0 0-3 15,1 0-5-15,0-1-3 16,0 1-3-16,6-2-2 15,8-1 1-15,22-1 0 16,-26 13 0-16,1 0 1 16,-3 3 0-16,1 2 0 15,2 3 1-15,-7 6-1 0,0 1 2 16,-3-1 0-16,-6 3 1 16,-1-2 0-16,-6-3 5 15,1 4 4-15,-1-8 7 16,-6-1 9-16,3-1 13 15,1-5 9-15,-4 0 15 16,4-3 3-16,1-3-6 16,-5-2-7-16,0-1-18 15,2-4-7-15,5-3-7 16,-1-1-2-16,4 0-5 16,-1-3-3-16,-2-4-2 15,4 3-11-15,11-2-63 16,-4 5-38-16,7 2-109 15,-1 0-67-15,1 4 180 16</inkml:trace>
  <inkml:trace contextRef="#ctx0" brushRef="#br0" timeOffset="148636.653">33004 9057 429 0,'-1'-1'315'0,"0"0"49"15,-1 0-114-15,1-1-73 16,-4 0-27-16,2 1-31 15,-1 1-12-15,-7 3-26 16,-3 5-10-16,-33 35-20 16,26-14-8-16,2 6-13 15,2 5-7-15,6-2-5 16,-2-4-3-16,8-4-3 16,-1-3-2-16,1-7-3 15,2-3 1-15,6-5-3 16,-1-1 2-16,8-2 1 15,0 0 1-15,0-5 5 0,0 0 5 16,7-7 2-16,6-1 0 16,-1-5-4-16,2-4-5 15,-6-1-5-15,-3-4-1 16,2-6-1-16,1 4 0 16,-2-7 1-16,-5 2 2 0,-7-4 0 15,-3-2 1-15,-7 1-2 16,-4 1 0-16,-5 8-4 15,0 1 0-15,2 10-3 16,3 3 0-16,3 3-1 16,-3 4 0-16,4 0-1 15,-8 4 0-15,4-1 0 16,1 0 1-16,0 0 17 16,8 1-35-16,5-1-76 15,7-1-62-15,0 0-200 16,3-2 225-16</inkml:trace>
  <inkml:trace contextRef="#ctx0" brushRef="#br0" timeOffset="149418.098">33493 9005 632 0,'-12'-7'376'0,"-2"6"-22"15,6-4-95-15,-4 2-78 16,4 3-28-16,-5 0-42 16,3 1-7-16,-9 3-21 15,1 1-12-15,-9-3-17 16,-9 5-10-16,6-4-13 16,3 2-6-16,9 2-14 15,6-2-3-15,4 4-5 16,0-1-2-16,4 4 0 15,4-1 0-15,7 5-1 16,3 4 0-16,9 4 0 0,-2 3 1 16,4 3 1-16,9 2-1 15,-13-5 1-15,3 2-1 16,-14-4 0-16,-3-7 0 16,-1 0 0-16,-1-3 0 15,7-3 1-15,-14-1 0 16,-2-1 2-16,-1-3 0 15,-14-2 1-15,2 1 0 16,-4-3 0-16,-5-1-1 16,7 2 0-16,3 0 0 0,4-4 0 15,1 1-1-15,1-1 0 16,2 0 2-16,6 0 3 16,1-2 2-16,2-2 4 15,2-1 0-15,1-4-1 16,1 0-4-16,7-6-3 15,2-2-2-15,5-6-3 16,4-6 0-16,7-8-1 16,3-4 0-16,13-4 0 15,-1 3 0-15,-5 6-1 16,-2 5 0-16,-15 9 0 16,-1 6 0-16,-1 4 0 15,-3 3-1-15,3 3-1 16,-9 3 0-16,-4 2-1 15,-3 1-21-15,-4 2-91 0,2-2-76 16,0 0 111-16</inkml:trace>
  <inkml:trace contextRef="#ctx0" brushRef="#br0" timeOffset="150038.701">33698 9049 524 0,'0'-1'300'0,"1"-2"-57"16,2-3-46-16,0 0-7 15,3 1-11-15,3 1-11 16,2 2-17-16,44-28-8 16,-55 27-25-16,-4 3-10 15,-3 0-28-15,-9 0-18 0,10 8-31 16,-4-1-12 0,-3 9-13-16,-12 4-1 0,7 8 1 15,1 4 1-15,-1 5-1 16,1 2-1-16,-2 0 0 15,-1-5 0-15,2-7 1 16,-3-4-1-16,1-5 2 16,7 3 0-16,-4-8 1 15,4-2 0-15,2-5 1 16,6-4 0-16,5 0-9 16,-4-2-7-16,2 0-17 15,1-1-12-15,0 0-28 16,0 0-19-16,0 0-51 15,1 0-26-15,0 0-119 16,7-3 175-16</inkml:trace>
  <inkml:trace contextRef="#ctx0" brushRef="#br0" timeOffset="150503.332">33766 9161 2703 0,'-65'10'24'0,"19"-1"-11"16,11-3-3-16,-4 0-3 16,-2-4-2-16,15-1 0 15,0 0-3-15,15 2-1 16,8 1-1-16,-3-1 0 16,6 0 0-16,0 0-2 15,-1-3 0-15,0 0-1 16,1 0 0-16,0 4 2 15,5 8 0-15,-2-1 1 0,46 29 1 16,-27-29-1-16,0 1 1 16,4 0 0-16,-6-2-1 15,6 3 1-15,-5 3-1 16,3-3 1-16,2 3-1 16,4 2 1-16,15-5 0 15,-2 6-1-15,-3 1 0 0</inkml:trace>
  <inkml:trace contextRef="#ctx0" brushRef="#br0" timeOffset="153934.447">11533 10844 235 0,'-1'-1'178'0,"0"0"2"16,1 0-30-16,0 0-22 15,0-1-30-15,0 1-11 0,0 0-19 16,5-1-5-16,3 0 7 15,-2 0 3-15,-2 0 4 16,-3 0 0-16,4 0-13 16,8-1-8-16,-1 1-15 15,24-4-6-15,-32 6-9 16,-4-4-1-16,2 1 0 16,-2 2 2-16,0-1 3 15,0 1 0-15,11 1-3 16,3 0-2-16,30 4-3 15,-27-2 1-15,9 0 3 16,2-1 1-16,3-1-2 16,-1 0 0-16,1-1-1 15,-2-3-1-15,-2 0-4 16,1-1-3-16,-3 0-8 16,-4 3-2-16,-6 0-3 0,-2 0 0 15,-7 1-1-15,-2 1-1 16,-4 1-1-16,0-1 4 15,-1 0-33-15,0 0-28 16,0 0-80-16,0 0-61 16,-2 2 123-16</inkml:trace>
  <inkml:trace contextRef="#ctx0" brushRef="#br0" timeOffset="154469.468">12593 10423 550 0,'2'-4'316'16,"-2"0"-29"-16,2-1-40 15,2 4-67-15,-4 0-34 0,0 1-64 16,0 0-24-16,-1 0-26 16,0 0-2-16,-1 0 7 15,1 3 3-15,-2 13 4 16,-5 30 0-16,7-19-9 16,-3 4-3-16,4 4-7 15,-2 1-1-15,-6-1-5 16,-3-7-2-16,8 0-5 15,-2-4-2-15,-3-11-1 16,10 3-1-16,-6-9 3 16,-2-3 3-16,-1-4 10 15,0-1-1-15,-3-3-64 16,3-3-63-16,4-2 61 16</inkml:trace>
  <inkml:trace contextRef="#ctx0" brushRef="#br0" timeOffset="154950.693">12268 10754 695 0,'2'-3'340'0,"1"0"-103"16,3-4-31-16,1 0-43 16,2 3-20-16,-1 0-42 15,0 4-18-15,-1 1-29 16,1 2-11-16,-7 3-12 15,11-3-2-15,3 6-3 16,2-6 0-16,18 3 0 16,-3-1-1-16,12 2-3 15,2 1-3-15,4 0-4 16,-4-4-3-16,0-4-3 0,0 1 0 16,-1-1-2-16,-2 0-1 15,-4 0-1-15,-5 0-1 16,-8 0-2-16,-5 4 0 15,-9 0 6-15,-2 3-8 16,-9 1-63-16,-1 0-65 16,-6 2-287-16,0 0 267 15</inkml:trace>
  <inkml:trace contextRef="#ctx0" brushRef="#br0" timeOffset="155512.132">12399 11026 721 0,'4'-6'424'16,"-2"2"-73"-16,-2 2-116 15,0 1-35-15,0-1-71 16,0 1-31-16,0 0-50 16,0 0-16-16,0 0-20 15,0 1-2-15,0 0 11 16,4 21 5-16,-4 37 6 15,-9-26 0-15,2 2-7 16,-2-4-5-16,0-1-7 16,2-3-3-16,-3-5-3 15,0 1-1-15,3-6 1 16,0-4 1-16,1-4 4 16,4-4 4-16,-1-4-25 15,-1-1-30-15,3 0-106 16,0 0-80-16,0 0 137 0</inkml:trace>
  <inkml:trace contextRef="#ctx0" brushRef="#br0" timeOffset="155889.36">12161 10981 667 0,'-5'1'357'16,"2"-1"-110"-16,5 1-74 15,-2-1-24-15,0 0-37 16,10 2-8-16,18 6-5 15,37 8-4-15,-20-7-5 16,3-2-7-16,8-5-13 16,0-2-10-16,-3-3-24 15,0-2-9-15,-12 1-13 16,-10-3-4-16,-7-2-3 0,-6 0 1 16,-7-1-16-16,4 2-26 15,-8 5-91-15,-4-1-92 16,-3 6 132-16</inkml:trace>
  <inkml:trace contextRef="#ctx0" brushRef="#br0" timeOffset="156651.212">12668 11270 802 0,'-4'-7'428'16,"1"6"-122"-16,-2-2-117 16,3 3-39-16,1 0-76 0,0 0-25 15,0 0-27-15,0 0-1 16,0 2 4-16,-5 9 2 16,1-2-5-16,-20 29-2 15,19-28-5-15,2-2-2 16,1-5 0-16,-1-3 4 0,5 0 3 15,-1-1-3-15,-1 0-8 16,1 0-9-16,1-6-9 16,5-5-3-16,10 0-17 15,35-27-3-15,-27 32-4 16,0 4 2-16,-3 4 16 16,0 8 7-16,-5 3 5 15,1 3 2-15,-4 6 2 16,-6-1 2-16,-7 5 0 15,-3 0 4-15,-7 6 1 16,-4 0 1-16,-6 4 2 16,-6 0 1-16,-6-6 1 15,-1-3 1-15,-3-8-1 16,5-5 0-16,0-3-2 16,1-5-1-16,1-4 0 15,-4-1 0-15,9-6 1 16,-2-7-10-16,15-2-22 15,7-1-6-15,10-1-13 0,8 5 9 16,7 1 16-16,5 4 3 16,6 1 6-16,-3 6-1 15,-6 4 2-15,-1 3 3 16,-2 9 9-16,-3-3 7 16,9 4 4-16,-3-3-1 0,-7 2-7 15,-2-2-3 1,-5-2 1-16,-5 1-50 0,1 1 35 15</inkml:trace>
  <inkml:trace contextRef="#ctx0" brushRef="#br0" timeOffset="157320.053">13579 10644 549 0,'-8'-5'404'15,"5"1"40"-15,1 3-182 16,4 2-29-16,-2-1-97 16,0 0-45-16,0 0-50 0,6 1-11 15,18 4-3-15,34 9 5 16,-19-13 5-16,0 4 0 16,2-7-3-16,0 5-4 15,-3-3-12-15,-3-3-4 16,-8 2-7-16,-6-7 1 15,-8 6 8-15,-2 1-16 16,-9-4-48-16,-2 5-52 0,-7 0-188 16,-5 3 186-16</inkml:trace>
  <inkml:trace contextRef="#ctx0" brushRef="#br0" timeOffset="157602.162">13579 10861 665 0,'-3'-1'438'15,"3"1"8"-15,2 1-236 16,-2-1-30-16,0 0-44 0,1 0-10 15,26 8-17-15,32 11-7 16,-26-14-26-16,5 1-12 16,-4-3-24-16,-1-3-13 15,-3 0-13-15,-5-1 27 16,-5-5-41-16,-5 3 365 16,-13 1-268-16</inkml:trace>
  <inkml:trace contextRef="#ctx0" brushRef="#br0" timeOffset="159166.977">14697 10323 457 0,'0'-1'276'15,"0"-2"-10"-15,0 1-45 16,-1 1-61-16,0 0-26 0,-1 1-42 16,1 0-8-16,0 0-4 15,0 0-3-15,-16 4-4 16,-34 40-4-16,22-21-10 15,0 1-4-15,-6 16-10 16,-4 8-8-16,-5 15-11 16,-6 8-3-16,0-1 0 15,5-1 0-15,11-10 2 16,6-1-3-16,13-5-7 16,7-6-3-16,11-3-5 15,6-1-1-15,5-11 0 16,6 0 8-16,7-7-37 15,4-8-37-15,6 1 40 16</inkml:trace>
  <inkml:trace contextRef="#ctx0" brushRef="#br0" timeOffset="173477.907">14824 10502 246 0,'6'-4'192'0,"1"-2"38"16,1 1-33-16,0-2-44 15,28-18-13-15,-25 22-12 16,-4-1-9-16,1-1-10 16,-3 3-1-16,-4 1-13 15,2 1-6-15,-3 0-19 0,0 0-14 16,0 0-23-16,0 0-7 15,0 0-5-15,0 0 3 16,-1 0 4-16,-1 12 1 16,-4 11-3-16,-17 29-3 15,3-22-8-15,-4 0-2 16,-2 2-4-16,-1 1-2 16,0 1-2-16,2-2 0 15,1-5-2-15,2 1 1 0,4-6-3 16,4 2 0-16,4-2-1 15,6 0 0-15,4-5-1 16,3 1 0-16,9-3 1 16,1-3-1-16,8-4 4 15,0-2 2-15,8-6 1 16,3-1 3-16,2-4-1 16,5-5 0-16,-6-3-1 15,-1-3 1-15,-6-1-1 16,-8-2-1-16,-4 3 3 15,-2 0-1-15,-6 3 5 16,0 2 11-16,-7 1 10 16,-3 2 4-16,-4 4-3 15,-4 1-13-15,-3 3-12 0,-4 0-5 16,-3 1-3-16,0 3 0 16,3 1-1-16,1 3 0 15,5-1-1-15,5 2-2 16,4 1-2-16,1 1 1 15,0 3-1-15,0 0 1 16,3 4 1-16,1 2 1 16,1-3 0-16,1 2 1 0,1-1 0 15,-1-2 0-15,5-4-91 16,0-2-73-16,-1-10 100 16</inkml:trace>
  <inkml:trace contextRef="#ctx0" brushRef="#br0" timeOffset="173778.01">15320 10814 1011 0,'-5'0'505'15,"-1"5"-174"-15,-3-3-173 0,-2 2-31 16,1 6-74-16,0-2-20 16,1 5-18-16,2-3-3 15,0 0-6-15,2 2-1 16,1-3-2-16,0-1 0 16,1-2-1-16,0-2-1 15,2 1 6-15,0-4-23 16,1-1-81-16,0 0-64 0,0-1 88 15</inkml:trace>
  <inkml:trace contextRef="#ctx0" brushRef="#br0" timeOffset="174378.6">15807 10442 526 0,'3'-3'332'0,"-3"4"23"16,0 0-134-16,-1-1-72 0,0 0-21 15,0 0-42-15,-1 2-17 16,0 16-14-16,-41 29 1 15,25-20 0-15,-1 2-3 16,-4 2-15-16,-1 4-5 16,-2-2-9-16,1 1-4 15,6-4-6-15,-1-4-3 16,6-3-4-16,-1-2-2 16,10-1-3-16,2-1 0 0,2-3-2 15,7-3 0-15,3-1-1 16,1-2 1-16,15-3 4 15,-1-4 2-15,10-9 4 16,5-5-1-16,3-5-1 16,0-2-2-16,0 0-1 15,-2 0 0-15,-10 0 0 16,0 3 1-16,-16 0 4 16,-7-1 3-16,-8 6 4 15,-11-1 5-15,-8 6-2 16,-2 4 0-16,-8 5-3 15,2 5-4-15,1 9-4 16,1-4 0-16,7 6-4 16,1-2-2-16,6 1-1 15,2 6-2-15,6-4 0 16,3 3-1-16,3-1 5 0,6-2-42 16,7-4-225-16,3-2 189 15</inkml:trace>
  <inkml:trace contextRef="#ctx0" brushRef="#br0" timeOffset="175343.675">16242 10481 246 0,'-1'-1'213'0,"0"0"62"16,0 0-38-16,-1 0-48 15,1 1-22-15,0 0-31 16,0 0-20-16,0 0-36 16,0 0-6-16,0 0 7 15,0 0 6-15,1-1 11 16,16-3-5-16,42-11-23 15,-19 6-15-15,-1 2-22 16,0 5-10-16,-9 2-13 16,-10 2-4-16,-5 5-5 15,-1 0 0-15,-8 2-1 16,-5 3 2-16,2 3 2 16,-7 0 1-16,-9 2 0 15,6 2 1-15,-10-2-1 16,6 4-1-16,-7-5 1 0,-4 0-1 15,-7-5 0-15,-3-6-1 16,10 1-1-16,2-4 1 16,13 0-1-16,3 0 1 15,4-2 0-15,1-1-3 16,0 0-2-16,0 0-2 16,0 0 1-16,19 0 1 0,33 0 1 15,-25 4 0-15,-5 0 0 16,-3 4 0-1,-1 6 0-15,-4 3 0 0,1 4 0 16,-4-1 0-16,-6 0 1 16,-3-1-1-16,-4-2 1 15,-6 5 2-15,-4-4 0 16,-1-2 1-16,-11 1 2 16,-5-4 0-16,-4-2 3 15,-2-2 2-15,4-5 2 16,1 1 0-16,2-3-2 15,4-1-1-15,4 0-5 16,4-3-2-16,6 2 0 16,0-2 0-16,4 0 4 15,1-4-3-15,6-2-82 16,3 2-80-16,8-2 96 0</inkml:trace>
  <inkml:trace contextRef="#ctx0" brushRef="#br0" timeOffset="177893.069">16812 10442 627 0,'-1'-1'316'0,"0"0"-102"0,0 0-38 15,0 1-62-15,0 0-10 16,0-1 2-16,0 1 1 15,0 0 7-15,1 0-7 16,0 0-18-16,1 0-6 0,18 0-19 16,31-1-10-16,-25-4-17 15,-2 1-9-15,2-3-14 16,0 2-5-16,1 3-5 16,0-2 0-16,-6 4-3 15,-2 3-1-15,-6 1-1 16,-4 2-2-16,-8 2 1 15,-6 1 3-15,-8 5 3 16,-10 3 2-16,-3 2-1 16,0 3 0-16,3-4-1 15,6-1-1-15,-2-4 0 16,1-2 0-16,-2-4 0 16,7-3 0-16,9-3-1 15,-2-1-2-15,10-1-5 16,3 1 0-16,5-1 1 15,1 0 2-15,2 0 2 16,3 1 0-16,-2 3 1 0,-4 2-1 16,6 2 0-16,-2 1 0 15,-1 5-1-15,6 1 0 16,-10 4 0-16,-3-2 1 16,-7 1 0-16,0 1 0 15,-7 0 3-15,2 0 1 16,-5 2 1-16,-8-5 0 15,-2 1 19-15,-4-2 6 16,-4-5 9-16,0 0 6 16,-6-4-11-16,0-2-2 0,0-3-3 15,4 0-2-15,5-2-4 16,2-4-3-16,8-2-8 16,2-2-3-16,8 2-4 15,1 2-21-15,6-2-79 16,4 4 67-16</inkml:trace>
  <inkml:trace contextRef="#ctx0" brushRef="#br0" timeOffset="179860.052">17691 10600 185 0,'-2'-1'121'15,"1"0"11"-15,0-1-15 16,0 1-8-16,0 0-3 16,0 1-1-16,0-1-4 0,0 0-6 15,0 0 6-15,0 0 7 16,0 1 3-16,-1 0 0 16,1 0-4-16,0 0-14 15,0 0-7-15,0 0-9 16,0 0-9-16,0 0-12 15,0 0 1-15,0 0 2 16,0 0 4-16,-1 0 1 16,1 0-6-16,0 0-14 15,0 0-5-15,0 0-11 16,0 0-1-16,0 0-3 16,0 0-1-16,0 0-4 15,0 0-4-15,1 0-2 16,0 0-2-16,0 0 0 15,0-1 1-15,11 0 2 16,13 1 3-16,45 4 9 16,-22 2 1-16,10 0 5 0,1 1-1 15,0-6-5-15,-3 2-4 16,-4-2-8-16,-5-1-3 16,-12 0-3-16,-5 0-1 15,-10 0-1-15,-6-1 1 16,-4 3 3-16,-5-3 2 0,-3-3 9 15,-1-1 0 1,-5-2-2-16,2 1-4 0,-4 6-12 16,3 0-4-16,-1-1-20 15,-1 1-21-15,-1 7-51 16,1-4-35-16,0 5-97 16,3-1 139-16</inkml:trace>
  <inkml:trace contextRef="#ctx0" brushRef="#br0" timeOffset="201753.346">18754 10407 310 0,'33'-16'247'15,"-31"15"26"-15,0-1-63 16,0 1-14-16,-2 0-14 16,0 1-10-16,0-1-13 15,0 1-8-15,0 0-37 16,0 0-21-16,0 0-41 15,0 0-18-15,0 0-19 0,-1 0-3 16,0 0-3-16,-8 14 1 16,-26 31-2-16,20-24-1 15,-1 1-1 1,-3 1-1-16,1-3 0 0,2 3 0 0,-3-4 0 16,5 2-1-16,-1-4 1 15,1-4-1 1,3-3-1-16,1-3 1 0,5-5 0 15,1 3 0-15,3-5 2 16,1 0-1-16,0 0 5 16,0 0 0-16,0-1 1 15,0 0-3-15,0 0-3 16,13-7-4-16,5 0 0 16,26-10 0-16,-26 21 0 15,2 1 2-15,-3 2 0 16,0 1 0-16,0 4 0 15,-3-1 1-15,1 1-1 16,2 0 0-16,-2-5 0 16,5-1-1-16,-3-5 0 15,-8 0 0-15,4-5-1 16,-4-5 9-16,2-4-41 16,8-3-58-16,5-6-217 15,-2-1 193-15</inkml:trace>
  <inkml:trace contextRef="#ctx0" brushRef="#br0" timeOffset="202203.766">19117 10381 593 0,'14'-58'399'16,"-12"48"-1"-16,0 5-155 15,1 3-32-15,-3 2-75 16,0 0-37-16,0 0-51 15,0 0-16-15,0 0-12 16,-1 5 1-16,-4 20 2 16,-11 32 3-16,2-20 2 15,-3 2 0-15,-4 7-3 0,-7-4-5 16,2 2-7-16,4 1-3 16,0-9-3-16,4 0 0 15,5-10-2-15,-3-5 1 16,3-7-1-16,7-2 1 15,-1-5 0-15,5-2-2 16,2-1 2-16,-1-2-24 0,0-2-115 16,-1-1-108-16,2 0 140 15</inkml:trace>
  <inkml:trace contextRef="#ctx0" brushRef="#br0" timeOffset="202535.812">19233 10729 910 0,'2'0'528'0,"-5"-2"-66"15,1 5-250-15,1-3-49 16,0 0-75-16,0 0-24 16,-8 13-27-16,-18 27-11 15,18-26-11-15,1-2-4 0,1-3-3 16,0-2 2-16,2-2-18 15,1-4-66-15,3-2 52 16</inkml:trace>
  <inkml:trace contextRef="#ctx0" brushRef="#br0" timeOffset="206901.525">19595 10455 550 0,'0'-1'268'0,"0"0"-85"0,0 0-32 16,0 0-36-16,0 0-12 15,0 0-9-15,0 0-4 16,0-1-13-16,0 2-11 16,1 0-11-16,-1 0-6 15,0 0 8-15,0 0 12 16,0 0-3-16,0 0-2 0,-1 10-9 15,-5 8-10-15,-22 32-12 16,7-26-4 0,-1-1-9-16,1 4-4 0,5-8-7 15,1 1-2-15,5-1-3 16,5-2-1-16,3 2-1 16,-1-5 0-16,1 0-1 15,1-1 0-15,2-6 0 16,6 4 1-16,11-6 1 15,3 1 0-15,7-6 3 16,3-9 0-16,3-5 1 16,1-6-1-16,5-1-2 15,2-1-1-15,1-2-1 16,-4 0 1-16,-13-4 0 16,-4 1 2-16,-10 1 1 0,-5 0 2 15,-4 2 2-15,-4 0 2 16,-4 3 2-16,-2 1 0 15,-7 6-2-15,0 1-5 16,-6 5-4-16,-6-1-1 16,3 3-2-16,-4 3 0 15,4 0 0-15,5 2 1 16,3 0 0-16,6 1-1 16,4 0 0-16,5 0-4 15,1 0 9-15,-1 0-41 0,0 0-153 16,0 0-186-16,21 8 220 15</inkml:trace>
  <inkml:trace contextRef="#ctx0" brushRef="#br0" timeOffset="207450.455">20184 10365 1042 0,'-12'-1'548'16,"0"0"-162"-16,1 0-178 0,-1 1-41 15,-1 2-90-15,-3 1-29 16,0 4-26-16,-3 4-7 16,1 4-2-16,-2 4-1 15,0 4 2-15,3 0 1 16,2 2-1-16,1-1-1 15,9 3-4-15,-2-4-2 16,6 1-2-16,2 1-1 16,4-1 0-16,3-2 0 0,6-2-1 15,-2-5 1-15,2-10 1 16,1 1 1-16,4-9 2 16,3-3 0-16,5-7-1 15,3-3-1-15,5-3-2 16,-1-8-1-16,0 2-1 15,-6-1 1-15,-13-3 0 16,4 5 1-16,-11-3 1 16,0 1 0-16,-2 1 1 15,-9-1-1-15,-6-1 3 16,-5 3-4-16,-3 2-2 16,0 6-1-16,-2 7-5 15,2 6 1-15,-4 4-1 16,2 1-1-16,-2 7 0 15,-1-3 1-15,5 9 1 0,2 0 0 16,6-1-17-16,4 4-41 16,5-4-135-16,3-1-86 15,4-1 162-15</inkml:trace>
  <inkml:trace contextRef="#ctx0" brushRef="#br0" timeOffset="208085.068">20913 10317 1013 0,'-4'-2'522'15,"-5"-2"-178"-15,3-2-120 16,-2 4-35-16,0-5-65 15,4 6-21-15,-9-3-32 16,2 1-12-16,1 4-26 16,-6-1-8-16,-2 1-12 15,-4 1-4-15,-11 0-2 16,0 2-2-16,3 5-1 16,-3 0-1-16,5 2-1 15,4 1-1-15,0-1 0 0,5 2 0 16,3 3-1-16,1-1 0 15,6 0 0-15,4-1 0 16,1-3-1-16,4-2-2 16,11 1 0-16,4-3-1 15,9-3 2-15,6-3 2 16,12-5-1-16,6-5 0 16,5-3-16-16,-2-3-11 0,-9-3-12 15,-6-3-1-15,-11 0 17 16,-3 1 12-16,-8 4 12 15,-3 4 2-15,-6 7 3 16,-5 0-1-16,-7 5-3 16,-3 3-1-16,-3 5-1 15,1 7-2-15,-4 4 3 16,-4 3 0-16,-1 3 2 16,-5 3 1-16,5 5 3 15,-1 2 1-15,-2 1 0 16,3-1 0-16,-3-1-4 15,7-4 1-15,3-2-1 16,1-3-2-16,3-9 1 16,1 1 5-16,1-5-38 0,2-6-93 15,2 2 86-15</inkml:trace>
  <inkml:trace contextRef="#ctx0" brushRef="#br0" timeOffset="208936.59">21282 10074 638 0,'0'-1'391'16,"0"0"-47"-16,0 0-158 0,0 0-45 15,1 0-76-15,8 1-28 16,9 3 4-16,38 62 9 15,-28-22 3-15,9 6-1 16,-1 1-14-16,-7-4-10 16,-4 2-12-16,-6-2-3 15,-11 2-2-15,-3 2-1 16,-11 2 2-16,-4 2 2 0,-10-6 1 16,-8-4 2-16,-7-7-1 15,-2-6 0-15,2-6-1 16,5-2-2-16,6-8-3 15,-2-1 1-15,6-3-41 16,-6-1-68-16,9 2 66 16</inkml:trace>
  <inkml:trace contextRef="#ctx0" brushRef="#br0" timeOffset="210834.106">22039 10326 605 0,'27'-32'294'0,"-26"30"-106"15,1-1-26-15,0 1-52 16,-2 2-19-16,0 0-24 0,0-2-9 16,0 1-10-16,0 0 0 15,0 0 9-15,0 0 9 16,0 0 14-16,0 0 1 16,0 0-21-16,-1 1-13 15,0 0-21-15,-1 0-5 16,-17 4-4-16,-35 10-1 15,21-6-4-15,-1 3-2 16,-3-4-5-16,2-2 0 0,8 3-2 16,-1-5 0-16,16 4-1 15,-2-4 0-15,6-1 0 16,12 2-4-16,-1 0-2 16,9 1 0-16,7 4 1 15,-6-2 3-15,14 1 1 16,3 2 0-16,3 3 1 15,7 3 0-15,-10 2-2 16,-3 4 0-16,-11 0 0 16,-5 3-2-16,-8 2 2 15,-7-1 0-15,-8 3 2 16,-5-5 3-16,-6 2 0 16,-2-6 1-16,-3-10 0 15,4 6 1-15,-3-14 0 0,-1-1 1 16,11 0 1-16,-3-9 0 15,7-5-1-15,5-1 1 16,4-7-8-16,1 0-2 16,8 3-4-16,5-2-1 15,2-4 4-15,1 0 2 16,2-4 0-16,0-1 0 16,4 3 0-16,5-2 1 15,6 1 0-15,-1 2 1 0,-3-3-1 16,-2 1 1-16,-1 3-2 15,-1-2 0-15,-1 7-3 16,-2 4-1-16,2 5-38 16,-3 2-37-16,-4 4-120 15,0 4-114-15,-6 12 195 16</inkml:trace>
  <inkml:trace contextRef="#ctx0" brushRef="#br0" timeOffset="211199.103">22299 10582 1105 0,'-2'-1'550'0,"-3"-1"-184"15,4 1-103-15,1 1-125 16,0 0-53-16,0 0-60 16,-1 0-12-16,-1 5-6 15,-4 6-2-15,-2 1-1 16,-7 32 0-16,6-36-1 15,6 2-1-15,5-4 16 16,-6-2-31-16,5 0-130 16,3-3-115-16,-5-2 142 15</inkml:trace>
  <inkml:trace contextRef="#ctx0" brushRef="#br0" timeOffset="212050.007">22639 10265 698 0,'-6'0'403'15,"-2"-5"-88"-15,6 4-80 16,-1-1-35-16,2 2-59 16,1 0-24-16,0 0-46 15,0-1-18-15,0 0-25 16,17-2-8-16,35-7-1 16,-25 4 0-16,3 4-2 15,0-1-2-15,-5-1-5 16,7 10-3-16,-10-2-4 15,-8 3-2-15,-6 1-1 0,-9-3 0 16,-9 4 5-16,0 0 2 16,-10 4 4-16,0 0-1 15,2 3-3-15,-5-4-1 16,3 0-1-16,4-3 0 16,-4-5-1-16,8 3 1 15,2-6-2-15,-2-1 2 0,10 0-3 16,1 0-2-16,5 0-3 15,-4 0-1-15,0 0 1 16,7 0 1-16,10 2 2 16,27 7 0-16,-31-2-1 15,2 1 1-15,1 6-1 16,-1 0 0-16,-1 4 0 16,-1 2 0-16,-10 1 1 15,-3 0-1-15,-4 1 1 16,-3 1 0-16,-7 0 2 15,3 0 1-15,-10-5 0 16,1 2 2-16,-3-5 1 16,1-2 3-16,0-4 5 15,-3-7 4-15,2-2 4 16,-3-2-1-16,2-5-4 16,4-1-2-16,-1-10-7 15,3-1-4-15,4 0-4 0,6 1-4 16,4 6-31-16,4 4-34 15,3 0-119-15,2 4-76 16,7 1 158-16</inkml:trace>
  <inkml:trace contextRef="#ctx0" brushRef="#br0" timeOffset="212431.663">23284 10243 942 0,'0'-4'508'16,"-2"4"-152"-16,-2 5-186 15,2-5-47-15,1 0-76 0,-11 22-1 16,-14 35 7-16,18-23-2 16,-10 0-9-16,0 4-5 15,3 1-12-15,-7-3-3 16,7 3-7-16,-1-3-2 16,-5-11-5-16,8 3-1 15,2-11 0-15,-1-3-1 16,7-5 1-16,-1-5-5 15,3-5-57-15,0-4-65 16,3-10-292-16,3-3 267 0</inkml:trace>
  <inkml:trace contextRef="#ctx0" brushRef="#br0" timeOffset="212798.819">23573 10237 1044 0,'-1'-2'547'15,"-4"-2"-162"-15,0 7-194 16,1 1-50-16,-6 2-78 16,1 6-20-16,-5 3-13 15,-1 3-5-15,-3 7-2 16,-4-3 0-16,1 3 0 0,1 0-2 15,-2-1-3-15,5 0 0 16,4-3-4-16,6-3-3 16,4-4-3-16,1 0-2 15,7-3 0-15,3 0 0 16,9-3 3-16,5-4 0 16,3-4-1-16,5-4-1 15,8-6-3-15,1-2-2 0,4-2-9 16,2-1-22-16,-15 0-62 15,2 1-54-15,-7-3 86 16</inkml:trace>
  <inkml:trace contextRef="#ctx0" brushRef="#br0" timeOffset="213099.255">23916 10171 841 0,'-3'1'460'0,"-2"5"-64"0,-1 0-142 16,-4 12-100-16,-3 4-18 16,-4 4-41-16,0 4-16 15,-7 3-24-15,4 5-9 16,-2-2-12-16,2 5-6 15,6 0-12-15,-3 1-3 16,-3 1-5-16,2-6-2 16,3-4-1-16,0-4 2 15,4-6-16-15,2-1-63 0,4-10 27 16,1 0 10-16</inkml:trace>
  <inkml:trace contextRef="#ctx0" brushRef="#br0" timeOffset="213967.513">24263 10381 424 0,'46'-12'296'16,"-40"10"0"-16,-3 0-75 16,-1 1-31-16,-2 0-56 15,0 1-27-15,-1 0-41 16,0 0-1-16,0 0 13 16,-7 10 5-16,-7 13-4 15,-37 26-16-15,18-22-25 16,-2-2-11-16,0-2-10 15,1-1-4-15,7-6-3 16,-2-3-2-16,12-4-1 16,4-3 2-16,5-8-14 15,4-2-59-15,6-9-173 16,2-5 158-16</inkml:trace>
  <inkml:trace contextRef="#ctx0" brushRef="#br0" timeOffset="214234.682">24169 10369 655 0,'4'-8'444'0,"-7"5"55"16,1 1-156-16,2 0-123 16,0 2-67-16,0 0-98 15,0 0-27-15,0 3-19 16,6 14 1-16,18 34-1 15,-6-25 0-15,-6 1-3 16,1 2 0-16,1-2-2 16,-10-4 1-16,4-4-1 15,-1-5 1-15,-7-4-29 16,8-3-63-16,-4-7-141 16,6 0-182-16,10-13 250 15</inkml:trace>
  <inkml:trace contextRef="#ctx0" brushRef="#br0" timeOffset="214598.206">24841 10235 1034 0,'-4'-6'545'0,"1"-2"-162"0,-1 9-177 16,3-1-50-16,-2 5-95 16,2-5-32-16,0 0-22 15,-1 3-4-15,-11 20 1 16,-12 35 0-16,17-22 2 16,-4-3 0-16,-3 1 0 15,5 1 1-15,-2 0-2 16,3 1 0-16,-2-3 0 15,2-3-1-15,-3-4 1 16,4-6 0-16,-1-5 9 16,2-1-22-16,3-7-89 15,-7-7-54-15,7-3-207 16,-1-10 219-16</inkml:trace>
  <inkml:trace contextRef="#ctx0" brushRef="#br0" timeOffset="-214414.467">25220 10238 743 0,'-10'11'469'0,"2"2"-4"0,-10 8-230 15,-2-2-36-15,-4 3-75 16,-1 0-34-16,-1-1-43 15,1 3-16-15,2 0-16 16,1-1-3-16,4 1-3 16,4 0-2-16,6-2 0 15,2 1-1-15,3-5 1 16,5 2 0-16,2 0 0 16,5-2 0-16,1-6 0 15,235-193 84 48,-241 172-90-48,1-2 4-15,-2-2-2 0,6-16 2 16,-3 3 2-16,-8-3 1 16,-2 6 0-16,-9 5-4 15,3 4-3-15,-9 6-2 16,3 3-2-16,-7 6 0 15,4 0 1-15,9 5 0 16,-6-2 6-16,11-1-42 16,-7 1-56-16,12 2-176 15,1-1 165-15</inkml:trace>
  <inkml:trace contextRef="#ctx0" brushRef="#br0" timeOffset="-214095.351">25525 10035 920 0,'0'-7'528'16,"0"4"-129"-16,1 2-115 15,-1 0-46-15,0 0-92 16,0-1-29-16,0 1-54 16,0 0-19-16,7 0-23 15,11 0-7-15,23-2-5 16,-21 1-3-16,1 1-1 16,0-2-2-16,0 0 5 15,-4-2-11-15,4-3-88 16,-1 1-69-16,8 2 92 15</inkml:trace>
  <inkml:trace contextRef="#ctx0" brushRef="#br0" timeOffset="-213366.353">26153 9815 688 0,'-6'-6'410'0,"6"7"-32"16,-7-1-97-16,4-2-82 16,2 1-47-16,0 0-64 15,1 0-22-15,0 0-31 16,1 0-8-16,22-1-5 16,31 8-4-16,-22 2-8 0,-2-1-3 15,0 2-3-15,-2 1 1 16,-6 4-2-16,-4-5 1 15,-6 1-3-15,-5-1 0 16,-7-4 2-16,-5 3 3 16,-9-2 7-16,-2 2 0 15,-6-2 1-15,-2 1-2 16,-4-4-3-16,8 0-1 16,0-5 0-16,6 1 0 0,11 0-2 15,-3-1 0-15,7 1-2 16,-1 1-3-16,0-1-2 15,3 1-2-15,17 0 0 16,24 3 0-16,-27 4 2 16,1 1 0-16,-3 5 0 15,1 0-1-15,-4 3 1 16,0 3 1-16,-5 1-1 16,0 5 1-16,-3-1 0 15,-4-2 0-15,-3 1 2 16,-1-4-1-16,-6-1 4 15,-2 0 1-15,-8-6 11 16,-4-2 7-16,-2 0 6 16,-4-8 1-16,2 1-9 15,0-3-6-15,5-7-8 16,2 0-1-16,-2-2-2 0,1-3 2 16,-1 5-63-16,2-3-66 15,1 10 78-15</inkml:trace>
  <inkml:trace contextRef="#ctx0" brushRef="#br0" timeOffset="-212613.438">26861 10449 829 0,'0'-1'428'0,"0"-1"-129"16,0 1-50-16,0 0-84 15,0 0-37-15,0 0-39 16,0 0-17-16,0 0-26 16,0 0-7-16,0 0 5 0,0 0 6 15,19 1 6 1,40 3 0-16,-17-3-11 0,-5 0-6 15,10 1-7-15,-2 0-2 16,-8-2-10-16,2 0-5 16,-11-1-7-16,-5 0-1 15,-5 2-4-15,-5 1-1 16,-8 1-2-16,0-1-1 16,-6-1-7-16,0 0-14 15,-1 0-126-15,-2 1-44 0,-10 6 108 16</inkml:trace>
  <inkml:trace contextRef="#ctx0" brushRef="#br0" timeOffset="-199452.391">27974 10165 453 0,'0'0'217'0,"0"0"-85"16,0 0-35-16,0 0-27 15,0 0 6-15,0 0 14 16,0 0 0-16,0 0-4 15,0 0-11-15,0 0-8 16,2 1 5-16,2 5 5 16,-2-4 5-16,-2-2-2 15,0 1-9-15,0-1-21 0,2 3-11 16,1 2-10-16,4-3 6 16,6 5 12-16,26 7 4 15,-19-21-7-15,-1 0-8 16,4 3-21-16,0 2-5 15,5 2-4-15,2 0-3 16,-2 5-1-16,-1 0 0 16,-10 3-2-16,0 2-1 0,-11-1 0 15,-2 2 1-15,-5-2 3 16,-5-3 4-16,-6 5 5 16,-4 0 2-16,-3-2 0 15,-2 3 0-15,1-5-2 16,-1-5 0-16,-1-2 0 15,7 0 1-15,0-6-2 16,5 5-1-16,5-4-3 16,-2-2-3-16,6 5-3 15,-1 0-2-15,-1 2-13 16,2-1-3-16,0 1-1 16,0 0 1-16,1 0 11 15,0 0 3-15,0 0 1 16,3 5 1-16,0 1 1 15,9 0 1-15,31 28 0 0,-30-32 0 16,5 5-1-16,0 0 0 16,-1-2 0-16,0 6 0 15,-3-1 0-15,-3 3-1 16,-6 2 1-16,-4 2 0 16,-5 0 2-16,-6 2 2 15,-12 2 1-15,-2-1 0 16,-3 2 0-16,-2-1 3 0,4-2 12 15,-3-6 6 1,-4-4 8-16,0-1 0 0,-4-4-6 16,4-1-1-16,5-6-4 15,3-4 0-15,3-6-4 16,5-3-3-16,3-3-8 16,4-4-4-16,6 1-9 15,3 0-9-15,6 2-37 16,0 5-33-16,4 3-115 15,1 4-65-15,7 7 160 16</inkml:trace>
  <inkml:trace contextRef="#ctx0" brushRef="#br0" timeOffset="-199052.838">28476 10469 805 0,'38'11'452'0,"-47"-8"-40"16,2-1-186-16,2 4-100 16,0 0-44-16,5-1-58 15,-1 2-9-15,-2-2-9 16,6 4-1-16,-6-1 0 15,0-1 0-15,0 1 4 16,-5-2 15-16,4-3-69 16,3 1-69-16,-4-4 76 0</inkml:trace>
  <inkml:trace contextRef="#ctx0" brushRef="#br0" timeOffset="-198171.475">28990 10128 453 0,'0'-1'282'0,"0"0"1"16,0 0-45-16,0-1-66 15,0 1-35-15,0 0-55 16,0 1-12-16,0 0-5 0,0 1 6 16,4 18 2-16,-4 27-12 15,-12-30-22-15,6 6-9 16,-6-5-12-16,2-3-2 16,-2-5-2-16,-2-5 1 15,3-1 4-15,4-3 4 16,6 0-4-16,4-2-3 15,-3 1-14-15,0 0-6 0,2-1-5 16,11-10 0 0,35-30 1-16,-29 30-1 0,1 8 0 15,3-4 1-15,-8 5 0 16,-1 6 1-16,6 3 0 16,-3 4 0-16,0 8 1 15,2-3 0-15,-10 4 4 16,0 0 1-16,-4 5 2 15,-6-1 1-15,-8 1 4 16,-5-1 0-16,-4-1 3 16,-4 1 1-16,-6 0 2 15,2 1 1-15,-10-6 4 16,-1 0-1-16,-3-8 0 16,0-4-1-16,6-2-4 15,3-4-2-15,9-5-1 0,5 0 1 16,6-4-2-16,2-2 0 15,9-2-9-15,4-1-7 16,6-2-4-16,6 3-1 16,0 2 1-16,3 1 3 15,0 8 1-15,0 2-1 0,0 5 2 16,0 4 1-16,0 2 3 16,-2 6 1-16,4 4 2 15,-3-1 1-15,0 4 0 16,0-2 0-16,-4-4 3 15,4-3 1-15,-3-6-2 16,1-8-20-16,1-10-85 16,3-3-110-16,5-9 129 15</inkml:trace>
  <inkml:trace contextRef="#ctx0" brushRef="#br0" timeOffset="-197638.279">29470 10166 703 0,'2'1'423'0,"5"3"-44"15,-5 4-182-15,-4 2-41 16,-7 3-52-16,1 7-10 0,-8 1-18 16,3 1-7-16,-6 0-16 15,-2-1-8-15,4-3-18 16,0-2-7-16,4-2-8 16,2-2-3-16,6-4-2 15,0 0-1-15,5-4-2 16,2-2-1-16,3 1 0 15,2-3 1-15,6 0 2 16,8 2-1-16,7-2 0 16,-1-1-1-16,4 1 0 15,-6-2 1-15,-3-2 2 16,2 1-4-16,-6-3-61 16,3-1-68-16,-3-3 78 15</inkml:trace>
  <inkml:trace contextRef="#ctx0" brushRef="#br0" timeOffset="-197267.418">29761 10149 791 0,'3'-7'424'0,"-3"4"-100"16,0 3-77-16,0 0-111 15,-2 0-37-15,1 0-34 16,0 6-2-16,-4 22 15 16,-11 25-4-16,4-23-15 15,-4-1-8-15,-2-2-17 16,1 0-8-16,0-1-11 15,1 2-2-15,4-4-3 16,-4 0-1-16,4-3 1 16,-2 1 0-16,2-7 1 15,4-2 0-15,1-4-8 16,2-6-24-16,3-1-88 0,2-2-65 16,0-1 101-16</inkml:trace>
  <inkml:trace contextRef="#ctx0" brushRef="#br0" timeOffset="-196621.975">30003 10070 776 0,'-6'1'364'0,"4"0"-158"0,3 2-38 15,-2-3-79-15,-1 0-14 16,2 0 10-16,0 0 11 16,0 0 33-16,0 0 2 15,0 0-23-15,17 5-14 16,44 11-27-16,-25-9-13 15,0-2-20-15,0 3-6 16,-9-5-11-16,-2 0-3 0,-8 0-7 16,-4 1-4-16,-5 2-6 15,-6 4-1-15,-2 6 1 16,-9 6 3-16,-8 3 4 16,-2 3 2-16,-9 1-2 15,1-5 0-15,-1 0-1 16,0 0 0-16,4 1-1 15,2 0 1-15,7-1-1 16,2-2 0-16,1 0 0 16,3 1 0-16,-3-1 0 15,7-1 0-15,2-2 6 16,-2-5-12-16,5-3-36 16,-8-5-24-16,4-4-92 15,1-2-31-15,0-7 116 16</inkml:trace>
  <inkml:trace contextRef="#ctx0" brushRef="#br0" timeOffset="-196341.872">29977 10317 753 0,'3'-10'445'0,"5"9"-26"16,-1-2-107-16,0 3-89 15,10 0-42-15,0 1-59 16,9 7-16-16,8-1-32 16,3 2-15-16,1-2-28 15,-5-2-10-15,-4 0-6 16,-5-1-11-16,-7-1 11 15,-6-1-11-15</inkml:trace>
  <inkml:trace contextRef="#ctx0" brushRef="#br0" timeOffset="-195603.957">30875 10327 290 0,'1'0'226'16,"6"0"5"-16,0-2-18 15,3 1-15-15,-2-2-16 16,-3-1-1-16,5 2-8 16,0 3-13-16,-2 0-42 15,-8 3-6-15,-6 2-11 16,-12-2-3-16,-8 9 7 15,-2 3-16-15,-11 6-42 16,-6 2-12-16,-2 2-17 16,1 3-5-16,-5-4-3 15,6-1-1-15,4-4-1 16,8-4-1-16,19-4 7 16,7-4-13-16,2-5-71 15,-3-2-46-15,2-6-153 16,5-1 159-16</inkml:trace>
  <inkml:trace contextRef="#ctx0" brushRef="#br0" timeOffset="-195355.173">30738 10325 956 0,'-10'1'459'16,"3"6"-186"-16,0 0-53 0,3 4-67 15,1 1-41-15,6 4-32 16,1 2-11-16,5 4-12 16,3 3-5-16,4 3-7 15,3-1-5-15,3-1-11 16,3-2-5-16,0-4-6 16,1-3 1-16,-4-8-22 15,0-4-37-15,-3-9-109 16,-2-6 55-16,7-12 32 15</inkml:trace>
  <inkml:trace contextRef="#ctx0" brushRef="#br0" timeOffset="-195002.982">31476 10224 1403 0,'-7'-9'606'0,"7"9"-353"16,-4-3-52-16,-6 2-109 16,5 5-46-16,-4 13-38 15,-4 3-5-15,-1 6 1 16,3 7 1-16,-5 1 2 15,2 3 2-15,-1 3 0 16,-5-2-1-16,-1-1 1 16,3-2 1-16,-2-3 1 15,3-3 3-15,1-8-8 16,5-3-25-16,4-8-98 16,0-5-57-16,8-15 97 15</inkml:trace>
  <inkml:trace contextRef="#ctx0" brushRef="#br0" timeOffset="-194503.758">31800 10294 1087 0,'-18'11'574'0,"-5"-3"-174"15,0 5-156-15,-2 0-36 16,-2 4-93-16,0-1-29 0,4 0-37 16,1 3-9-16,2-1-18 15,4 0-5-15,5 3-9 16,4 0-2-16,5 1-3 16,0 0 1-16,1-2-1 15,1 2 1-15,4-2 0 16,4 2 0-16,4-5 1 15,-2-6 1-15,3-4 5 16,2-5 0-16,5-6 5 16,2-3-2-16,5-7-5 15,5-6-5-15,3-6-11 16,2-3-2-16,-3-1 2 16,0-2 5-16,-13 0 5 15,-6 1 3-15,-6 0 1 16,-12-2-2-16,-8 2-2 15,0 2 0-15,-7 7-6 0,2 4-4 16,1 12-5-16,-5 3-1 16,-3 5 1-16,2 3 3 15,1 1 17-15,2 1-22 16,2 0-66-16,4 3-52 16,9 2-160-16,3-2 179 15</inkml:trace>
  <inkml:trace contextRef="#ctx0" brushRef="#br0" timeOffset="-194086.794">32022 9964 722 0,'-6'-2'408'16,"2"0"-37"-16,6 1-42 15,-2 0-48-15,0 0-37 16,0 0-66-16,14-2-32 16,9-3-48-16,26-6-19 15,-17 9-30-15,-3 0-14 16,0-1-19-16,0 3-6 0,-7-2-4 16,-5 3 2-16,-5 0-21 15,-3 0-18-15,-6 0 48 16,-2 1-26-16</inkml:trace>
  <inkml:trace contextRef="#ctx0" brushRef="#br0" timeOffset="-190753.812">32634 9860 360 0,'0'-2'218'0,"0"1"-14"16,0 0-32-16,0 0-36 15,0 0-11-15,0 0-10 16,0 0-5-16,0 0-16 0,0 0-9 15,0 0-14-15,0-1-3 16,0 1 1-16,0 0 1 16,0 0 2-16,0 0-4 15,0 0-10-15,0 0-5 16,0 0-14-16,0 0-9 16,0 0-5-16,0 0 3 15,0-1 8-15,6 1 2 16,14-2-4-16,30-2-8 0,-25 2-14 15,2 2-4-15,-4 1-4 16,2 0 0-16,-8 2 1 16,6-2-1-16,-12 3 1 15,-4-3-1-15,1 2-1 16,-8 3-1-16,0-2-2 16,0 1 0-16,0-4 0 15,-1 0 1-15,-1 0 7 16,1 0 1-16,-1 2 5 15,-4 4 0-15,-10-3-2 16,-26 28 0-16,21-28-3 16,3 0 0-16,3-3 0 15,0 2-1-15,6-2 0 16,2-2 1-16,3 2-2 16,1-2-1-16,3 2-3 15,-2 0-4-15,2 0-9 0,0 0-1 16,0 0-1-16,8 1 3 15,9 2 6-15,30 10 1 16,-30-5 0-16,-5-2 1 16,-2 1 0-16,-2 0 1 15,-4 2 0-15,1 0 1 16,-4 0-1-16,0 1 2 0,0 1 1 16,-4-1 4-16,-2 2 10 15,-5 0 7-15,-12 0 19 16,0-3 7-16,-5-2 8 15,0 0-1-15,5-7-4 16,-2 0-6-16,5-6-8 16,3-2-4-16,1-2-11 15,4 0-5-15,3 0-8 16,0 4-6-16,4 2-14 16,-1 1 9-16,9 5-4 15</inkml:trace>
  <inkml:trace contextRef="#ctx0" brushRef="#br0" timeOffset="-186955.908">14179 11390 587 0,'-1'-1'282'0,"0"0"-92"16,1 0-24-16,0 0-32 15,0 0-21-15,0 0-42 16,0 0-11-16,0 0-6 0,0 0 0 16,0 1 10-16,0 0 1 15,2 0-4-15,8 1-1 16,3-1-10-16,27-1-5 15,-20-4-9-15,0 0-6 16,6 1-8-16,2 2-3 16,5 0-7-16,2 1-2 15,0 0-4-15,-4-2-1 16,-6 1-1-16,7 1-2 0,-7-1 1 16,5 1-1-16,1 0 0 15,-1-1 0-15,4 2 0 16,-1 0 0-16,1-1 0 15,0 0-1-15,2-1 1 16,3-1 1-16,7 1 8 16,-1-1 4-16,-7 2 5 15,2 0 1-15,-4 1-5 16,2 0-4-16,7 0-3 16,-3 1-2-16,3 0-2 15,0 1 1-15,5-1-3 16,4 1 1-16,-4-2-2 15,0-2 2-15,-2 0-1 16,-1-3 0-16,7 1 0 16,1-1 0-16,2-2-1 0,3 5 0 15,-4-1 0-15,-5 1-1 16,1 2 0-16,-6 0 0 16,3 0-1-16,6-1 1 15,-5-1 0-15,2 2 0 16,3 0-1-16,-2 2 1 15,-1 1 1-15,-1-3-2 0,-5-2 1 16,0 1 0-16,6-1 0 16,-2-1 0-16,4 2 0 15,2-1-1-15,2 2 0 16,0 0 1-16,-5 0 0 16,1 0 0-16,-5-2 0 15,3 2-1-15,-3-1 1 16,3 0 0-16,2 0-1 15,2 2 0-15,1-1 1 16,-2 0-1-16,-6 2 0 16,-4-2 1-16,2-1-1 15,-1 0 1-15,4-1 0 16,0 1 0-16,4 0-1 16,1 0 1-16,-1-1 0 15,0-1-1-15,-7 1 2 0,-1-3-1 16,4 1 0-1,1-1 0-15,4-2 1 0,2 3-1 16,1-1-1-16,-2 3 0 16,-3 1 0-16,2-1 0 15,-1-1 0-15,1-1 0 16,2-1 0-16,-4-1 1 16,4 4 0-16,0 1 1 15,1 1-2-15,2 3 1 0,-4-9-1 16,5 2 0-16,-1-3 0 15,1-4 0-15,7 9 1 16,-1-1 0-16,-5-4-1 16,-1 3 0-16,-2-4 0 15,1 0 1-15,1 6 2 16,2-4 1-16,-2 4-1 16,-3-2-1-16,-1 2 0 15,-2 1-2-15,-5-3 1 16,-1 0-1-16,5 1 0 15,-4-1 0-15,1 1 1 16,-1 0-3-16,-2-3-1 16,6 4 0-16,-7-4-1 15,2 0 4-15,5 3 1 16,-4-5 0-16,5 3 0 16,-1 0-1-16,-4-3 1 15,2 5-1-15,5 1 0 0,-4 1 0 16,-10 2 0-16,3 1 0 15,-7-2 0-15,2-3 1 16,8 2-1-16,-3-3 1 16,7 2-1-16,4 2 0 15,-2-4 0-15,-2 1 0 16,-1-1 0-16,-3-2 0 16,3 3 1-16,3 1 0 0,-5 1-1 15,2 0 0-15,-5 2 0 16,-1-1 0-16,1 1 0 15,-3 0 0-15,-7-2 0 16,8 1 0-16,-2-3 0 16,3 0 1-16,4 2 0 15,-5-3-1-15,2 2 0 16,-2-1 0-16,4 2 0 16,-7 0 0-16,-6 1 0 15,2 0 0-15,-3 1 1 16,10 3 0-16,1 0 0 15,-1-2 0-15,-2 0-1 16,-1-2 0-16,2 2-1 0,3-2 0 16,-1 2 1-16,-1-1 0 15,0 0 0-15,-2 1 0 16,1-2 0-16,0-1 0 16,-3 1 1-16,1 0-1 15,-2 0 0-15,1 4 0 16,2-4 0-16,3 3 0 15,-4-1 0-15,-1 1 0 16,-5 1 0-16,0 1 0 0,3-5 0 16,3 0 1-16,0-5-1 15,-4 2 0-15,3 3 0 16,-2-3 1-16,5 3-1 16,0-3 0-16,-3-1 0 15,-1 4 0-15,-8-1 1 16,-1-1-1-16,1 0 0 15,4 0 0-15,5-2 1 16,0-1-1-16,-3-1 0 16,2-3 1-16,-2 3-1 15,3 1 1-15,7-2-1 16,-8 3 0-16,-3-3 0 16,0 3 0-16,-9-1 0 15,7 1 0-15,4 0 1 16,0-2-1-16,0 1 1 15,0-1-1-15,-2 0 0 0,1 1 0 16,3 0 0-16,-3-1 1 16,-1 2-1-16,-2 1 0 15,-4-2 0-15,1 2 0 16,0 1 1-16,-1-2-1 16,1 3 0-16,0 0 0 15,-4 0 0-15,2 0 0 0,-3 3 0 16,3-2 0-16,1 0-1 15,-2 2 1-15,5-2 0 16,-2 0 0-16,1 2 0 16,-3-2 1-16,-13 0-1 15,8 0 0-15,-2 0 0 16,4-2 0-16,12 0 1 16,-8 1-1-16,0-1 0 15,-1 1 0-15,-6 1 0 16,1-1 1-16,-4 1-1 15,-4-2 0-15,-3 2 0 16,-1 1 0-16,-3-1 0 16,0 0 1-16,-2-1 0 15,0-2 1-15,-4 3 0 16,2 0-1-16,-2 0 2 0,-1-2-2 16,-3 1 3-16,0 0-1 15,0 0 1-15,0 1 0 16,0 0-2-16,0 0 9 15,-1-1-40-15,0 0-56 16,0 0 59-16</inkml:trace>
  <inkml:trace contextRef="#ctx0" brushRef="#br0" timeOffset="-177983.744">16948 9063 427 0,'-1'0'228'0,"0"0"-54"16,0 0-3-16,1 0-35 15,0 0-22-15,0 0-26 16,0 0-7-16,0 0-10 0,0 0-6 16,9-1-12-16,6-2-9 15,30-6-13-15,-28 5-6 16,-2 1-9-16,-2-1-5 16,1 4-6-16,1 0 0 15,1-1-3-15,0 2 1 16,0-1 0-16,2 1-1 15,-3 1 1-15,1-1 0 16,-1-1 3-16,1 0 4 16,5-1 5-16,0-1 3 0,3-1 1 15,1 2-1-15,0-1-2 16,3 0-1-16,-3 1-5 16,-1-2-1-16,2 3-4 15,-4 0-1-15,-1 0-2 16,3 2 0-16,-1 0 0 15,5 0 0-15,0 0 0 16,-2-1-1-16,2-1 1 16,-2-2-1-16,0-1 1 15,3 1 0-15,1-1 4 16,2 0 1-16,4 0 5 16,-3-2 1-16,-2 2-2 15,-3 2-3-15,-6 1-2 16,4 0-2-16,-3 0 0 15,3 0 0-15,4 0 5 0,2-2 3 16,5 0 7-16,4-3 2 16,4 0 2-16,0-2-3 15,4 2-4-15,-2-3-3 16,-2 4-2-16,0-1-1 16,-3-3-1-16,4 3-2 15,-1-1-1-15,-3 2-1 16,-2 3-2-16,-2-2 0 0,0 2-2 15,1 0 0-15,1 1 1 16,-1 0-1-16,-4 0 0 16,-1-1 1-16,-2-4-1 15,3 2 1-15,2-1-1 16,1 1 1-16,-4 0-2 16,-3 2 1-16,2 1 0 15,0-1 0-15,3 2-1 16,0-1 0-16,-1 2 0 15,-1 0 1-15,-4 1-1 16,-1-2 1-16,-1-1-1 16,2-1 1-16,9-1 0 15,-1 0 0-15,3 0-1 16,-2 0 1-16,0-2-1 16,2 4 0-16,2-2 1 15,-1 0-1-15,0 2 0 0,-7 0 1 16,1 0-1-16,0-1 1 15,3 1-1-15,4-1 0 16,0 2 2-16,0 0 0 16,1-1 1-16,-3-1 1 15,5-1 0-15,-4 2-1 16,-4 2 0-16,-4 1-1 0,-1 1 0 16,2-3-1-16,2 0 1 15,5-1-1-15,-3 0 0 16,1 0 0-16,1 0 0 15,1-1-1-15,3 1 1 16,4 1 0-16,-6 0-1 16,-5 2 0-16,-6-3 1 15,1 0 0-15,2 4 0 16,4-4 0-16,2 1-1 16,-6 0 1-16,0-3 0 15,3-1 0-15,5 3 0 16,-2-4-1-16,5 3 1 15,-5-2 0-15,-4-2 0 16,2 5 0-16,-3-1-1 16,4 1 0-16,-3 0 1 0,2-4-1 15,-1 0 0-15,-2 4 1 16,1-1-1-16,2 2 1 16,-2-1-1-16,-1-1 1 15,-2-2-1-15,-3 0 1 16,-1 3-1-16,4 1 0 15,-1-1 1-15,3 0-1 16,2 0 0-16,-4 0 0 16,1 0 1-16,0 0-1 0,0 0 0 15,4-2 0-15,-2 0 0 16,3 2 0-16,-5 1 1 16,-3-1 0-16,5 0 0 15,0-1-1-15,5-1 0 16,2 1 0-16,-1 1 0 15,0-2 0-15,3 2 1 16,2 1-1-16,2 0 0 16,-4 0 1-16,-5-2 0 15,-2 0-1-15,-1 0 1 16,1-2-1-16,3 3 0 16,-4 0 0-16,1 0 0 15,0 0 0-15,1 3 1 16,4 0-1-16,-3 1 0 15,-3-2 0-15,-5-2 1 0,0 0-1 16,2 2 1-16,1-2 0 16,6-1-1-16,-2-1 0 15,-3-1 1-15,1 3-1 16,-3 2 0-16,3 3 0 16,2-3 0-16,0 3 0 15,-1-4 0-15,-3-1 0 16,-3 2 0-16,0-3 1 0,2 1-1 15,1-1 1-15,5 1-1 16,-3 0 0-16,0-2 0 16,4 1 0-16,1 1 1 15,1 0-1-15,2 4 0 16,-8-1 0-16,-7 1-1 16,1-2 1-16,-7-2 0 15,7 0 1-15,3 0-1 16,0 1 1-16,2 1-1 15,0-2 0-15,0 0 0 16,0-1 0-16,2 0 0 16,3 2 0-16,-2 2 1 15,-4 0-1-15,-10 0 1 16,-4-3-1-16,4 2 0 0,3 0 0 16,3-1 0-16,0 0 0 15,-6-1 1-15,-1 0 0 16,0 2-1-16,0 0 0 15,1-1 0-15,1 0 0 16,0 0 1-16,5 2-1 16,-5-2 0-16,6 4 0 15,-5-2 0-15,-4-3 1 16,-2 1-1-16,-6-1 0 16,-5-2 0-16,4 2 0 15,6 0 1-15,-3-1 0 0,8 1-1 16,-5-1 0-16,-1 1 0 15,4 2 0-15,-4-1 1 16,-4 0-1-16,2-2 0 16,-2-1 0-16,1 2 1 15,2 0-1-15,-1-1 0 16,1 1 1-16,-2-4 0 16,0 2-1-16,-4-1 2 15,-3 1-1-15,2 1 0 16,-4 1 0-16,4 0-1 15,5 0 0-15,-7 0 0 16,2 2 0-16,0-2 0 16,-7 0 0-16,5 0 0 15,-3-4 1-15,-4 1 0 0,4 0-1 16,5 3 2-16,0-1-2 16,6 1 0-16,-2-2 0 15,-4-1 0-15,0 3 0 16,-2-3 0-16,2 3 0 15,0-4 0-15,0 3 1 16,-1 1-1-16,0 0 0 16,1 1 0-16,1-1 0 15,1-1 0-15,-2 0 1 0,1-3 0 16,1-1-1-16,-2 0 0 16,3 4 0-16,0 0 0 15,0-1 0-15,-2-2 0 16,1 3 0-16,-1-1 0 15,1 2 0-15,5 7 0 16,-4-7 0-16,-1 0 0 16,-1 0 1-16,0-4-1 15,2-1 0-15,1 5 0 16,-4-3 0-16,-5 1 0 16,6 2 0-16,-4-6 0 15,3 6 0-15,5-2 0 16,-9 2 1-16,6 0-1 0,-1-1 0 15,3-1 0-15,7-1 0 16,-4-2 0-16,0 1 1 16,4 2-1-16,-2 0 0 15,0-2 0-15,2 2 0 16,-2-5 0-16,-1 2 0 16,1 3 0-16,1-3 0 15,1 5 0-15,1 0 0 16,0 0 0-16,-3 1 0 0,-6-4 0 15,-1 2 0-15,-2 0 0 16,3-1 0-16,-3 1 0 16,3 0 0-16,-2-2 0 15,-1 0 0-15,7 0 0 16,-3-3 0-16,7 3 1 16,0-1-1-16,0 3 1 15,0-2-1-15,-3-1 0 16,2 3 0-16,-5-7 0 15,2 4 0-15,1 3 0 16,-1-5 0-16,2 4 0 16,1 0 1-16,-2-4-1 15,0 3 0-15,-1 1 0 16,-1-2 0-16,0 0-1 16,6 3 1-16,-4-2 0 15,-1 1 0-15,3 3 0 0,-9-3 0 16,2-1 0-16,4 3 0 15,-7-5 1-15,2 5-1 16,1 1 0-16,-1-1 0 16,0-2 0-16,3 1 0 15,1 0 0-15,-2-3 0 16,3 4 1-16,-2 0-1 16,1 0 0-16,-1 0 0 15,3 0 0-15,1-1 0 16,2-1 0-16,1 2 0 0,-1 0 0 15,4 0 0-15,-6 1 0 16,1 0 0-16,-2 0 0 16,-3 2 0-16,6-2 0 15,-2 0 0-15,3 2 0 16,-3-1 0-16,1 0 0 16,1 3 0-16,0-5 0 15,2 1 0-15,-2 1 0 16,-1-2 0-16,-1 0 0 15,0 1 0-15,2-1 0 16,1 0 0-16,3 2 0 16,0-2 0-16,-2 0 0 15,1 0 0-15,-4-2 0 0,1 4 0 16,3 2 0-16,-3-4 0 16,4-1 0-16,3-1 0 15,2 1 0-15,2 0 0 16,-3 1 1-16,-2-4-1 15,-3 2 0-15,4-2 1 16,-3 2-1-16,1 2 0 16,-1-3 0-16,-4 1 0 0,-3-3 0 15,1 4 1-15,0 0-1 16,1 1 0-16,3 0-1 16,-7-2 1-16,5-1 0 15,-1 1 0-15,2-2 0 16,8 4 0-16,-3 0 0 15,2 0 0-15,-2-1 0 16,-1 0 1-16,-1-1-1 16,3 0 0-16,0 2 0 15,2-3 0-15,-2 3 0 16,-4-4 0-16,-1 3 0 16,-4-1 0-16,-1-3 0 15,6 4 0-15,2 0 0 16,3 1 0-16,3 0 0 15,-3 0 0-15,-5-1 0 16,3 3 0-16,-3-2 0 0,-1 1 0 16,2 2 0-16,0-3 1 15,0 0-1-15,6 0 0 16,-7 1 0-16,0 0 0 16,-4 3 0-16,-7-3 0 15,-2-2 0-15,2 1 0 16,-2 0 0-16,-3-1 1 0,0 0 1 15,-5-1 1-15,0 1-1 16,-2-3 1-16,0 3-2 16,-3 0 1-16,0 0-1 15,0 0-1-15,0 0-3 16,0 1-1-16,0 0-2 16,0 0 1-16,0 0-20 15,0 0-48-15,-1 0-95 16,0 1 103-16</inkml:trace>
  <inkml:trace contextRef="#ctx0" brushRef="#br0" timeOffset="-172127.592">19273 9134 513 0,'0'0'295'0,"0"0"-61"16,0 0-69-16,0 0-25 15,0 1-35-15,0-1-8 16,0 0-6-16,0 0-2 16,0 0 0-16,0 0-6 15,0 0-23-15,0 0-11 16,0 0-23-16,0 0-7 16,8 2-7-16,11 1-2 0,29-2-5 15,-26-4-4 1,0 1 0-16,1 2 1 0,4 1-1 15,1 1 1-15,-7 3-2 16,-5-1 1-16,-9-1-3 16,-5 3-5-16,-2 0 5 15,-5 2 2-15,-8 5 7 16,-3 0 4-16,-8-1-1 16,-4 1-2-16,6-5-2 15,3 1-1-15,6-2-2 16,6 0 0-16,2-2-1 15,-4-1 0-15,9-1-1 16,-9-3 0-16,6 0 0 16,3 1-1-16,-2-2 1 15,2 1 0-15,0 0-1 16,0-1 0-16,1 1-2 0,7 0-1 16,8 2 0-16,20 6 0 15,-24-3 0-15,1 3 1 16,-4-2-1-16,-1 5 1 15,-5-2 4-15,-4 2 2 16,-5 2 5-16,2 1 1 16,-9 3-1-16,1 0-1 0,-2 0 2 15,-3-3 3-15,3-1 18 16,-4-1 8-16,-1-4 12 16,0-4 2-16,-5-2-4 15,3-2-4-15,-4-3-12 16,0-1-3-16,4-5-9 15,0-3-3-15,3 0-5 16,1-6-3-16,5 1-8 16,3 3-2-16,6-1-8 15,0 7-5-15,4 1-31 16,0 2-18-16,0 0-56 16,2 3-51-16,-3 2-157 15,0 0 205-15</inkml:trace>
  <inkml:trace contextRef="#ctx0" brushRef="#br0" timeOffset="-171344.847">19805 9088 586 0,'0'0'336'15,"-1"0"-69"-15,0 0-84 16,0 0-21-16,1 0-20 16,0 0-3-16,0 0-19 15,0 0-13-15,0 0-35 16,0 0-14-16,-1 2-16 15,-3 3-3-15,-3 9-10 16,-22 25-6-16,14-26-8 16,-1 0-3-16,-2-2-2 15,4-2 0-15,2-6-1 16,4 0 1-16,3-4 2 0,2 1 0 16,3-2-5-16,0 1-5 15,0 0-8-15,0 0-1 16,20-10 0-16,35-17 0 15,-21 20-1-15,-2 0-1 16,-6 3-2-16,-1 1 2 16,-7 8 1-16,1 3 1 15,-1 6-2-15,-8 2 1 16,-4 8 2-16,-8 2 2 16,-11 3 5-16,-4 3 3 0,0-2 2 15,-4 1 0-15,-7-4 1 16,0 1-1-16,-18-9 2 15,1 1 1-15,3-2 7 16,-1-4 1-16,11-3 1 16,5-4-1-16,5-7 1 15,3-4 1-15,8-8-3 16,4-3-3-16,7-7-13 16,7 1-6-16,5 2-7 15,3 3 0-15,1 8 2 16,-2-2 0-16,-2 10-2 15,-2 1 0-15,-1 9 1 16,0 6 2-16,-2-1 7 16,2 3 2-16,3-1 2 15,0 0 1-15,4-1 1 16,-1-1 0-16,2-4 1 0,2-3 1 16,0-1 2-16,4-3 7 15,1-4-37-15,-1-1-45 16,0-6-169-16,1-1-372 15,10 5 403-15</inkml:trace>
  <inkml:trace contextRef="#ctx0" brushRef="#br0" timeOffset="-171035.08">20142 9358 957 0,'-3'0'553'16,"0"2"-86"-16,-4-1-220 15,6-1-55-15,0 0-89 16,0 0-30-16,0 0-43 0,-5 6-9 15,2-1-10-15,3-4 3 16,0 0-5-16,-1 2-18 16,1-2-76-16,-3 2-77 15,1 1-295-15,1 0 294 16</inkml:trace>
  <inkml:trace contextRef="#ctx0" brushRef="#br0" timeOffset="-170750.989">20577 9051 613 0,'-1'4'405'0,"-2"4"73"16,-3 7-192-16,-2 8-87 15,-2 8-28-15,-5 9-64 16,0 3-27-16,-4-1-25 16,0 2-11-16,-4-5-16 15,0 0-6-15,2-4-5 16,-3-4-3-16,10-4 0 0,-1-2-31 16,3-6-69-16,10-5 59 15</inkml:trace>
  <inkml:trace contextRef="#ctx0" brushRef="#br0" timeOffset="-169345.888">21003 9107 708 0,'0'-2'378'15,"0"1"-119"-15,0 0-120 16,0 0-47-16,0 0-59 16,-1 1-6-16,0 0 1 15,-8 17 1-15,-18 32-4 16,17-23-5-16,-3 3-9 15,0 0-4-15,2-2-1 16,-1-2-1-16,0-6 0 16,-2 2 0-16,0-3 0 15,-1-1 1-15,5-4 0 16,3-1 2-16,2-6 1 16,-3-3 1-16,2-2 0 0,2-1-6 15,-3-4-42-15,6 1-31 16,1-1-68-16,2-2-51 15,-2 5 121-15</inkml:trace>
  <inkml:trace contextRef="#ctx0" brushRef="#br0" timeOffset="-168950.108">21188 9166 371 0,'8'7'291'0,"-11"2"24"15,-2 1-32-15,-8 1-86 16,-2 1-44-16,-2-4-39 16,-2 1-15-16,-3-1-32 15,1-2-15-15,-2 5-24 16,0-1-8-16,-2-2-9 16,-2-2-2-16,2-2-3 15,4 0 0-15,8 3-4 16,-1-5-2-16,10-1-6 15,0 2-7-15,4 2 5 0,9 3 2 16,4 3 7-16,5 0 7 16,6 1-2-16,2-1-1 15,0 1-1-15,-1-2 0 16,-5 0-1-16,-2 1 1 16,-5 0-1-16,-1 1 0 15,-5-3-1-15,-3 1-1 16,-4-5-11-16,-1-2-14 15,-2-2-44-15,2-1-39 0,-1-1-150 16,1 0 164-16</inkml:trace>
  <inkml:trace contextRef="#ctx0" brushRef="#br0" timeOffset="-168531.014">21562 9166 635 0,'0'3'428'0,"-4"-3"72"16,2 0-228-16,1 0-118 15,0 0-40-15,0 0-60 0,0 0-5 16,-3 12 2-16,-1 7 3 15,-9 28-5-15,7-24-6 16,2-3-10-16,-2 0-5 16,-1-4-10-16,0 5-4 15,-4-2-3-15,0-3 0 16,-3 1-1-16,-1-8 2 16,-1 0 2-16,-1-1 0 15,-2-5 0-15,-4-2-3 0,9-2-5 16,-3-3-2-16,6-4-8 15,8 5-5-15,-2-3-14 16,0 1-7-16,1 3-29 16,1-3-27-16,-3 1-60 15,5-2-45-15,6 0 118 16</inkml:trace>
  <inkml:trace contextRef="#ctx0" brushRef="#br0" timeOffset="-168207.897">21347 9106 774 0,'-2'-3'444'0,"0"1"-95"16,5-1-147-16,-3 2-39 0,0 0-75 16,1 0-22-16,23-1 2 15,33 2-1-15,-22 7-13 16,-2 0-7-16,-4 3-14 16,0 0-7-16,-4-1-9 15,-2-5-3-15,-2-1 2 16,-2-2 1-16,-4-4-71 15,2 2-73-15,-7-5 78 16</inkml:trace>
  <inkml:trace contextRef="#ctx0" brushRef="#br0" timeOffset="-167830.085">21954 9020 831 0,'0'-5'464'0,"1"3"-111"15,-1 5-163-15,-1-3-39 16,0 0-77-16,-9 26-10 15,-20 37-13-15,15-22-2 0,-5 6-7 16,1-4-7-16,3 0-15 16,-4-7-5-16,6-5-5 15,-2-4-1-15,7-5 0 16,-2 1-1-16,-3-6 0 16,2 0 0-16,0-6 1 15,2 0-11-15,10-5-61 16,-4-4-47-16,3-2-106 15,1-1-190-15,0 0 271 16</inkml:trace>
  <inkml:trace contextRef="#ctx0" brushRef="#br0" timeOffset="-167068.357">22179 9157 1042 0,'2'0'484'15,"-5"-2"-214"-15,2 1-60 16,0 1-103-16,0 0-38 0,0 0-33 16,-5 19-4-16,-17 36 8 15,4-28 0-15,-2-2-11 16,2 2-5-16,4-7-8 15,-2 0-4-15,5-7-3 16,4-3 1-16,0-8 5 16,6 2 8-16,2-8 4 15,0-3-3-15,4-5-15 16,4-10-18-16,5-8-46 16,7-3-18-16,5-2-23 15,2 0-2-15,2 11 29 16,-1 4 20-16,-4 10 24 15,-3 8 11-15,-3 6 4 16,-6 5 5-16,-6 8 26 16,2 1 20-16,-5 5 29 15,-1-1 7-15,2 1-11 16,-4-2-13-16,-5-3-21 0,2 0-8 16,-4-2-11-16,3-2-4 15,2 0 0-15,-5-4-2 16,4-2 2-16,-1-3-1 15,-2-6 1-15,6 1 1 16,0-1-4-16,0 0-7 16,0 0-8-16,0 0-4 0,0 0-1 15,4-7 2-15,5-9-5 16,23-26-3-16,-7 23-10 16,-3-3-2-16,14 1 7 15,-3 0 3-15,-2-1 13 16,-2 9 4-16,-7 3 5 15,-3 7 5-15,-7 6 15 16,-1 1 3-16,-5 7 3 16,0-1-3-16,-4 7-6 15,-2 4-3-15,-2-2-1 16,-3 4-2-16,-1-3-5 16,-2-2 0-16,3 2-2 15,-2-1-1-15,2-4-3 16,1 0-8-16,0-6-25 15,3-2-30-15,1-6-72 16,3-1-38-16,-3 0-257 0,0 0 283 16</inkml:trace>
  <inkml:trace contextRef="#ctx0" brushRef="#br0" timeOffset="-166680.287">22844 9130 863 0,'0'1'464'0,"-3"4"-139"0,-7 6-106 16,-2 2-30-16,-5 7-55 16,1 1-15-16,3 1-32 15,4 2-17-15,5-2-29 16,-2-4-9-16,3 0-12 16,-3-2-6-16,3-5-3 15,3 3-1-15,4-6 0 16,2-4 1-16,-3-1 5 15,5-4 2-15,1-4 4 16,6-3-2-16,4-4-5 16,-2-2-2-16,4-5-4 15,-4 1-1-15,-2-4-1 16,-3 0-2-16,-8 3-3 16,-4 5-2-16,0 5-10 15,-7 3-4-15,-5 4-5 16,1 5-6-16,-7 5-22 0,0 3-20 15,2 4-67-15,1-4-48 16,3-5-125-16,12 1-300 16,2-3 408-16</inkml:trace>
  <inkml:trace contextRef="#ctx0" brushRef="#br0" timeOffset="-166398.127">23412 8942 1093 0,'0'0'466'0,"-3"4"-228"15,-3 6-51-15,-3 9-45 16,-3 6 0-16,-5 9-25 15,1 2-16-15,-6 8-18 16,8 1-8-16,-1 0-23 16,-3-3-9-16,5-12-21 15,-4-4-7-15,5-5 3 16,4-7-8-16,4-2 13 0,2-7-14 16</inkml:trace>
  <inkml:trace contextRef="#ctx0" brushRef="#br0" timeOffset="-164911.83">17974 11570 1587 0,'1'-3'53'0,"-1"3"-2"16,0 0 47-16,-1-1-7 15,0-1-1-15,0 2 0 0,0 0-2 16,0 0-20-16,0 0-14 16,0 0-19-16,0 0-10 15,1 0-10-15,0 0 0 16,2-1 1-16,25 0 0 15,40-9-5-15,-28-1-4 16,3 6-3-16,-2-5-2 0,-1 6 0 16,-4 4 0-16,-11 1-2 15,-4 3-1-15,-15 5-4 16,-2 1-2-16,-7 0 2 16,-6 0 2-16,-7 1 4 15,-6-2 3-15,-3 1 1 16,0 0-2-16,4-3 0 15,-1 0-1-15,5-4 1 16,2 0-1-16,4-3 0 16,3-2-2-16,7-1-2 15,2 0-5-15,8 0-3 16,3-3 0-16,4 5 0 16,1-2 3-16,2 3 1 15,0 3 0-15,-1 4-2 16,1 4 2-16,-4 5 2 15,0 2 0-15,-7 0 3 16,-3 1 0-16,-7-3 7 0,-6 1 4 16,-6-3 7-16,-3-1 2 15,-1-1 1-15,-3-1-2 16,-1-3 0-16,-3-3-2 16,-1-1-3-16,-1-3-2 15,0-3 0-15,3-4 1 16,3-3 0-16,0-2-1 15,8 0-5-15,1-1-3 0,5 4-3 16,3 0-1-16,-2 1-10 16,2 4-12-16,6 3-65 15,1-1-69-15,-2 1 99 16</inkml:trace>
  <inkml:trace contextRef="#ctx0" brushRef="#br0" timeOffset="-164147.164">18700 11488 760 0,'-6'-1'407'16,"-1"0"-69"-16,0 1-95 16,2 0-77-16,0 6-38 15,-2 4-62-15,-2 0-14 16,2 2-17-16,-1-2-2 0,0 1-4 16,4-4-3-1,-2 2-7-15,3-1-3 0,0-6-4 16,2 1 0-16,1-3 7 15,0-1 2-15,0 0-3 16,0 0-3-16,0 0-14 16,0-1-3-16,18-8-5 15,29-25 0-15,-25 30-2 16,1 5 1-16,2 5 1 16,0 3 1-16,-6 6 0 15,-1 0 0-15,-4 6 1 16,-2-2 1-16,-2 2 2 15,0 0 0-15,-10-4 0 16,-1 4 1-16,-5-4 2 16,-8 0 3-16,-5-2 6 15,-4-1 1-15,-12-1-1 16,0-1-1-16,-3 1-3 0,-1-2-2 16,1-2-2-16,5-1 0 15,2 1 0-15,1-4 1 16,5-2 1-16,3-2 1 15,2-6 3-15,9-1 1 16,3-5-2-16,3 0-4 16,7 1-7-16,2-2-5 0,12 5-3 15,1 0 2-15,11-1 1 16,-1 7 2-16,4 0 0 16,0 2 0-16,-6 6 2 15,-1 3 1-15,-9 4 5 16,0 2 2-16,-3 2 2 15,-3-2 0-15,-1-2-1 16,-1-1 0-16,-2-3 1 16,0-3 4-16,0-4-20 15,3-3-31-15,4-7-107 16,4 0-152-16,5-2 191 16</inkml:trace>
  <inkml:trace contextRef="#ctx0" brushRef="#br0" timeOffset="-163846.224">19120 11737 1074 0,'0'-2'577'15,"0"2"-158"-15,0 0-192 16,-1 0-52-16,-1 0-93 16,1 0-28-16,0 0-25 15,0 0-11-15,0 1-5 16,-1 2-3-16,1-2-12 16,-1 1-18-16,0-2-55 15,1 1-52-15,0-1-392 16,0 0 355-16</inkml:trace>
  <inkml:trace contextRef="#ctx0" brushRef="#br0" timeOffset="-163571.484">19548 11456 1139 0,'0'9'507'16,"-2"3"-244"-16,-2 1-28 15,-2 10-75-15,-2 1-40 16,-1 3-59-16,-2 4-19 16,3 0-14-16,-7-1-4 0,-2-1-8 15,-2 0-3-15,0 1-2 16,1 1-2-16,5-3-27 15,-2-2-45-15,-1-4-144 16,7-3 132-16</inkml:trace>
  <inkml:trace contextRef="#ctx0" brushRef="#br0" timeOffset="-162826.741">20149 11490 714 0,'35'-11'396'0,"-27"1"-97"16,-3 5-90-16,1 3-25 15,-6 0-52-15,1 2-24 16,-1 0-28-16,-1 0-13 15,0 5-12-15,-8 20-4 16,-16 37-9-16,8-24-8 0,-1-3-14 16,0 3-5-16,3-3-6 15,-3-2-1-15,2-4 1 16,-2-4 0 0,3-8 0-16,2-2-3 0,5-5-22 15,2-4-22-15,2-5-62 16,1-4-30-16,2-9-123 15,2-2-179-15,7-3 289 16</inkml:trace>
  <inkml:trace contextRef="#ctx0" brushRef="#br0" timeOffset="-162431.833">20490 11520 563 0,'0'5'371'16,"-8"2"36"-16,1 9-107 16,-11-3-66-16,-9 1-40 15,0 2-67-15,-8-9-24 16,4 5-49-16,5 2-15 16,-9-7-21-16,2 2-4 0,0-6-3 15,2 1 0 1,10-4-3-16,6-2-1 0,9 6-9 15,3-5-8-15,5 2-8 16,2 8 0-16,8-2 6 16,5 7 8-16,6 5 7 15,-1-5 3-15,-1 2 0 16,4 0 0-16,-7-2-1 16,-1 3-2-16,1 0-1 15,-12-3 1-15,4 0 0 16,-3-5 1-16,-8-2 0 15,5-1-5-15,-8-4-50 16,4 1-31-16,9-3-79 16,-5-2-90-16,12-3 166 15</inkml:trace>
  <inkml:trace contextRef="#ctx0" brushRef="#br0" timeOffset="-161997.65">20845 11482 724 0,'7'-7'428'16,"-7"1"-74"-16,2 5-151 15,0 4-22-15,-2-3-55 16,1 10-16-16,1 19 5 16,-7 40-11-16,-5-32-21 15,7 2-19-15,-7-9-23 16,0-1-9-16,-3-4-20 16,-1-4 0-16,-4-2-3 15,9 1-1-15,-2-8 1 16,0-2 2-16,0-6 3 15,-8-3-1-15,0-4-3 16,-2-7-1-16,0-5-16 0,-1-3-13 16,-1 0-29-16,2 0-19 15,4 3-13-15,3 4-5 16,5 4-38-16,1 2-34 16,1 7-109-16,4 2-160 15,1 2 281-15</inkml:trace>
  <inkml:trace contextRef="#ctx0" brushRef="#br0" timeOffset="-161645.561">20687 11420 677 0,'-6'-6'417'15,"3"3"-55"-15,0 2-107 16,3 0-37-16,0 1-72 16,0 0-23-16,0 0-44 15,0 0-9-15,1 0-7 0,16 3-2 16,31 8-4-16,-24-4-1 15,6-3-8-15,-4-2-9 16,8-2-14-16,-3-4-6 16,0-5 3-16,3 2-16 15,-5-5-55-15,2 5-62 16,-5-2 44-16,-1-1 13 16</inkml:trace>
  <inkml:trace contextRef="#ctx0" brushRef="#br0" timeOffset="-161276.441">21436 11298 1075 0,'0'-8'498'0,"0"4"-201"15,-1 3-61-15,-6 7-97 16,-4 2-47-16,-2 14-67 0,-6 10-5 16,-3 25 11-16,0 7 4 15,-6 11 3-15,5 2-4 16,-4-9-9-16,0-3-4 15,-7-4-8-15,-5-3-2 16,0-4-2-16,0-2-2 16,10-11-7-16,5-7-18 15,9-17-88-15,4-6-32 16,7-12-351-16,5-9 320 0</inkml:trace>
  <inkml:trace contextRef="#ctx0" brushRef="#br0" timeOffset="-160107.628">21631 11578 645 0,'5'-3'387'0,"6"0"-72"15,23-12-74-15,-29 8-37 16,-2 3-63-16,-1-2-21 15,-2 4-35-15,0 1-15 16,-1 1-30-16,0 0-15 16,0 0-15-16,-4 6-2 15,3 11 2-15,-39 31-1 16,30-23-3-16,-7-2 0 16,0 4 0-16,0-4-1 15,-2-6 1-15,5 3 0 16,-1-8 0-16,3-2-1 0,6-6 0 15,1-3-2-15,5-4-8 16,3-5-4-16,7-6-6 16,3-2-1-16,5-11-6 15,6 3-3-15,3-1-2 16,2 1 2-16,6-1 11 16,-2-4 6-16,0 3 5 15,2 3 0-15,-7 8 1 16,-3 5 0-16,-10 10-1 15,-6 5-1-15,0 13 0 16,-5 1 2-16,-1 7 5 16,-2 0 4-16,-10-2 4 15,3 2 0-15,2-3-1 16,-3-2-1-16,0-5-2 16,-4-3-2-16,2-3 0 0,2-3-1 15,9-2 1-15,4 0 6 16,-5-9 3-16,0-1-1 15,-4-7-3-15,5-6-6 16,13-5-6-16,3-2-1 16,7-3-1-16,1-1 0 15,-1 1 1-15,4 1 0 16,-2 6-1-16,0 7 0 16,-3 9 4-16,-3 2 1 0,-7 8 4 15,-1 2 0-15,-3 5-3 16,-1 8 0-16,-5 1 0 15,-1 4 1-15,-5 0 2 16,-4-2-1-16,-3-2 0 16,1 0 0-16,-2-5-2 15,-2-1 0-15,3 0 0 16,-1-7-5-16,1-1-18 16,4-1-13-16,1-4-44 15,3 0-31-15,2 0-40 16,0-2-64-16,0-1 140 15</inkml:trace>
  <inkml:trace contextRef="#ctx0" brushRef="#br0" timeOffset="-159662.351">22373 11457 747 0,'-12'5'443'0,"-1"3"-68"15,-6 8-130-15,1 1-30 16,1 2-66-16,6 3-24 0,-1-2-39 16,-1-2-16-16,-2 2-28 15,-6-5-13-15,6 1-15 16,0 2-3-16,13-1 1 16,1 0-1-16,1-3 1 15,6 3 0-15,-2-8-5 16,6 2 1-16,7-2 0 15,0-4 2-15,4-2 2 16,-3-4 0-16,2-8 1 16,1-1 0-16,-2-9 0 15,-1 2-1-15,-8-6 2 16,-3-1-1-16,-7-1-2 16,-4-6-2-16,-5-1-6 15,-5 1-3-15,2 6-3 16,1 8-5-16,-1 7-6 0,3 3-4 15,0 7-9-15,1 0-9 16,0 5-37-16,1 4-37 16,7 3-98-16,0 0-142 15,7-4 226-15</inkml:trace>
  <inkml:trace contextRef="#ctx0" brushRef="#br0" timeOffset="-159359.916">22965 11314 956 0,'6'-6'534'16,"-4"5"-120"-16,-4 8-158 15,-5 6-40-15,-7 12-62 16,-5 7-15-16,-7 9-53 16,-1 6-19-16,-5 6-26 15,5-4-7-15,7-5-13 16,-1-4-4-16,9-11-8 16,2 1-2-16,-3-7-7 0,9-1-22 15,4-7-63-15,-2-5 369 16,2-5-237-16</inkml:trace>
  <inkml:trace contextRef="#ctx0" brushRef="#br0" timeOffset="-156624.728">11235 13406 289 0,'-1'-1'181'0,"-4"-1"-4"16,1 0-17-16,2 1-25 15,-4-4-10-15,5 4-12 16,-1 0-9-16,1 0-18 16,0 0-7-16,0 0-5 15,0 0 0-15,0 0 0 16,0 0-3-16,0-1-10 15,0 1-3-15,0 0-15 0,-1 0-7 16,1 0-10-16,0 0-7 16,0 0-5-16,0 0 1 15,1 0-1-15,0 0 1 16,0 0 2-16,19-1 0 16,34 0 1-16,-20 0-1 15,0-2-1-15,6 0-3 16,1 0-3-16,-2 0-3 15,-5-1-3-15,0 2 0 0,-10 2-2 16,-8 0-1-16,0 3 0 16,-10-1-1-16,0 0 1 15,-3 0 1-15,-2-2-6 16,-2 0-16-16,1 0-67 16,0 0-45-16,0 0-401 15,0 0 359-15</inkml:trace>
  <inkml:trace contextRef="#ctx0" brushRef="#br0" timeOffset="-156016.613">12342 12912 716 0,'-3'-6'416'16,"7"3"-66"-16,-8-1-138 16,4 2-32-16,0 1-75 15,-1 1-34-15,1 0-47 0,0 0-16 16,-1 5-5-16,1 17 2 16,-1 33 4-16,1-26 0 15,0 3 2-15,-4 0 0 16,-1-2-1-16,-3-2-1 15,2-1-2-15,-1-4-1 16,1-3 0-16,0-1-1 16,-2-8 1-16,4-2 2 0,1-6 10 15,1-2 0-15,2-3-102 16,0 1-89-16,0 0 102 16</inkml:trace>
  <inkml:trace contextRef="#ctx0" brushRef="#br0" timeOffset="-155450.58">11968 13283 508 0,'-1'0'296'0,"0"0"-40"15,0 0-39-15,-1 0-60 16,1 0-28-16,0 1-30 16,-1 2-3-16,1 5 0 15,2-1 7-15,6 1 8 16,21 2-3-16,37 25-9 15,-26-28-8-15,6-1-17 16,4 1-9-16,6-4-18 16,-1-3-8-16,-4 2-18 15,-3-4-4-15,0-1-6 16,-10-1-2-16,-4-6-1 16,-3 5-1-16,-8 1-2 15,-4-3-2-15,-6 4 1 16,-2 0-10-16,-3 2-72 0,-1 1-57 15,-1 5-161-15,-4 0 175 16</inkml:trace>
  <inkml:trace contextRef="#ctx0" brushRef="#br0" timeOffset="-154670.073">12113 13830 527 0,'4'-7'317'16,"-8"0"-53"-16,4-2-67 16,5 1-16-16,-5 0-23 15,14 2-7-15,-8 0-12 16,-6 1-7-16,0 3-24 0,-6 1-17 15,5 1-40-15,1 0-20 16,-1 0-25-16,-1 14-5 16,-3 15 1-16,-7 46 2 15,4-32 2-15,-3 2-1 16,5-7 0-16,1-4 0 16,-2-3 0-16,6-7-1 15,-6-6 1-15,0-2 0 16,3-6 1-16,0-5 0 15</inkml:trace>
  <inkml:trace contextRef="#ctx0" brushRef="#br0" timeOffset="-154282.66">11842 13750 730 0,'-2'-3'376'15,"2"1"-99"-15,0 2-41 16,0-1-71-16,0 1-29 16,1 0-52-16,0 0-17 15,3 1-14-15,4 1-2 16,12 3 14-16,37 11 5 16,-21-16 3-16,2-4-3 0,6-4-19 15,-5-6-10-15,4 1-18 16,4-1-7-1,-2 1-9-15,3 3-1 0,-11 1-2 16,-6 5-1-16,-9 3-29 16,-7 1-39-16,-4 3-113 15,-5 3-57-15,-6 2 137 16</inkml:trace>
  <inkml:trace contextRef="#ctx0" brushRef="#br0" timeOffset="-153633.973">12266 14117 650 0,'-8'-4'387'0,"6"2"-8"15,0 0-85-15,2 1-67 16,0 0-43-16,0 0-82 16,0 0-30-16,0 0-43 15,17-5-7-15,39-6 1 16,-26 10-1-16,0 3-5 15,3 6-5-15,-9 3-7 16,-3 2-1-16,-10-1 0 16,-5 2 2-16,-9 1 6 15,-7 5 4-15,-8 3 4 16,-6-1 2-16,-4 3-4 16,4 1-4-16,-5-5-4 15,-3 0-1-15,4-1-3 16,-2-5 0-16,7-3-1 15,4-2-1-15,6-3 1 16,2-1-1-16,8-3-2 0,3 0 0 16,2-2-2-16,-2-1-2 15,0 1-1-15,0 0 3 16,0 0 3-16,13 3 2 16,12-1 11-16,28 3 4 15,-20 0 10-15,0-4 4 16,3 7 0-16,4 0-3 15,-1-4-9-15,-10-1-5 0,4 3-7 16,-11-6-1-16,-7-2 0 16,3 1 1-16,-13-8-2 15,3 0 1-15,1 2-10 16,-1-1-33-16,0-2-8 16,-1-2 19-16</inkml:trace>
  <inkml:trace contextRef="#ctx0" brushRef="#br0" timeOffset="-152847.82">13479 13338 376 0,'-3'-3'245'0,"-2"2"24"15,0 1-34-15,4-1-34 16,1 1-18-16,-1 0-37 16,0 0-13-16,1 0-26 15,0 0-12-15,0 0-29 16,0 0-16-16,0 0-11 15,6 1 3-15,13 3 18 16,33 10 7-16,-21-10-1 16,-7-5-7-16,11-5-20 15,0-2-7-15,-2-3-20 16,3 1-3-16,-10-2-6 16,-1 1-1-16,-8 4 12 15,-8-2-26-15,0 8-86 16,-9 1-55-16,-8 1-195 15,1 6 212-15</inkml:trace>
  <inkml:trace contextRef="#ctx0" brushRef="#br0" timeOffset="-152571.796">13490 13514 824 0,'0'-5'402'0,"4"2"-124"16,7 0-42-16,-1-2-58 15,4 2-21-15,6 3-36 16,4 0-7-16,2 1-20 16,3-1-14-16,-2 0-36 15,-2 1-17-15,-3-3-18 16,-5 3-4-16,-1-1 5 15,-2-2 16-15,1 1-56 16,2-7-70-16,-1 5 69 16</inkml:trace>
  <inkml:trace contextRef="#ctx0" brushRef="#br0" timeOffset="-102931.04">14727 13061 1912 0,'0'0'15'0,"0"0"2"16,0 0 3-16,0 0 11 16,0 0 5-16,-1 0 9 15,0 0 0 1,0 0-5-16,0 0-6 0,-1 4-13 16,-5 7-4-16,1 4-5 0,-38 29-3 15,23-23-2-15,1 3 0 16,-6 2-3-16,-1 1 1 15,7 4-2 1,4-2 0-16,6 0 0 0,4-1-1 16,3-5 0-16,-7-1-1 15,10-1-1-15,3-3 0 16,2-1 1-16,7-1 0 16,-5-7 1-16,3 2 0 0,6 0 0 15,-1-3 1-15,5-1 1 16,0-4-1-16,2-4 2 15,-2-1 1-15,3-5 3 16,-3-2 2-16,-1-7 2 16,2-2-1-16,-4-7-1 15,-3-2-2-15,-1-1-2 16,-2 1 0-16,-1 7-2 16,-4 3-2-16,-2 7 2 15,-3 4-1-15,-2 3 7 16,-1 2 2-16,0 1-3 15,1 0-1-15,0 0-6 16,-1 0-2-16,-9 9 1 16,-1 5 0-16,-26 26-2 0,27-23 0 15,2 0 0-15,5-1 0 16,0 3 0-16,3-3 0 16,1-2 0-16,0-1 0 15,0-1 0-15,2 0 0 16,3-2 1-16,-2 1 0 15,2-2-7-15,-2-2-21 0,0 0-81 16,-1-3-68 0,0-2-399-16,1-4 381 0</inkml:trace>
  <inkml:trace contextRef="#ctx0" brushRef="#br0" timeOffset="-102618.272">15046 13358 1180 0,'2'7'523'0,"-1"-1"-280"15,-2 0-47-15,-1 0-92 16,0 1-35-16,1 4-34 0,1-2-11 15,0-3-13-15,0 4 1 16,-1-5-2-16,-2 1-1 16,1 2 1-16,1-1-2 15,1 2-3-15,0-1 1 16,0-3-2-16,-1 1 5 16,0-5-51-16,0 4-51 15,0-1-174-15,1-4 161 0</inkml:trace>
  <inkml:trace contextRef="#ctx0" brushRef="#br0" timeOffset="-102030.505">15474 13182 444 0,'-40'-57'267'0,"27"51"-29"16,4 2-51-16,0 3-15 15,5 1-9-15,-3-1-12 16,3 3-18-16,-2 0-13 15,0-1-34-15,2 1-18 16,1 0-29-16,3-2-6 16,0 0 4-16,0 0 7 15,10 1 9-15,13-1 2 16,37-5-12-16,-32-5-9 16,8-1-14-16,-1-1-4 0,-1-1-6 15,1 2-2-15,-7 4-3 16,-5 1-2-16,-9 6-2 15,-3 0-1-15,-7 7 1 16,-4 3 2-16,-6 6 4 16,-4 5 1-16,-3 7 0 15,-4 2 3-15,-4 2-2 16,1 2-1-16,-2-2-1 16,5 3-4-16,1 2-1 15,4-3 1-15,7-2-1 16,-4-3-4-16,6-7 0 15,-3-2-1-15,5-4 1 16,1 0 2-16,-3-4 2 16,2 3 6-16,-7-6-46 15,-1-1-36-15,8 3-94 16,-1-2-74-16,-1-6 153 0</inkml:trace>
  <inkml:trace contextRef="#ctx0" brushRef="#br0" timeOffset="-101732.364">15538 13358 814 0,'-36'-66'394'0,"32"69"-137"15,2-1-27-15,3-2-79 16,-1 0-31-16,0 0-37 15,0 0-10-15,2 0-1 16,14 2 1-16,34 3-11 16,-23-3-3-16,0-2-8 15,1 0-7-15,-8 0-17 16,-1 0-6-16,-5-2-11 16,1 2-2-16,-3-2 1 15,-1-2-39-15,1-2-151 16,1-2-99-16,0-2 154 15</inkml:trace>
  <inkml:trace contextRef="#ctx0" brushRef="#br0" timeOffset="-101030.735">16133 13173 491 0,'85'-7'357'0,"-82"6"29"0,5-3-157 16,2-1-17-16,2-3-55 15,2-1-17-15,0 0-15 16,-3 3-6-16,-4-2-6 16,-3 3-6-16,-4-1-9 15,-1-2-5-15,-6 2-17 16,-1-2-9-16,-7 1-29 15,-2 1-9-15,-5 3-17 16,1 2-7-16,-4 3-2 16,-3 1-1-16,2 7-2 15,-2 0 0-15,4 6 0 16,3 0 0-16,-1-1 0 16,3 3-1-16,8-2-1 0,-1 0 0 15,9 1 0-15,1-1 0 16,2 0-2-16,3 1 1 15,3-2 1-15,-1 0 0 16,10-4 2-16,1-2 0 16,8-5 1-16,4-4 1 15,-3-8-4-15,7-5-9 16,0-8-8-16,1-2-3 16,0-3 2-16,-3-4 5 0,-3 3 1 15,-3 3 1-15,-9 4 1 16,-3 8 4-16,-6 8 8 15,-5 1-3-15,-1 5-9 16,-1-2 1-16,0 0-1 16,-4 4 2-16,-16 18 10 15,-25 29 1-15,29-25 0 16,-1 4 0-16,4 1 1 16,-1-1-1-16,3 2 0 15,0-2 0-15,2 4-1 16,0-4 1-16,3 1-1 15,1-8 0-15,4-6 1 16,-1-2-1-16,3-5 1 16,0 1 7-16,1-8-40 15,4-1-33-15,4-7-115 16,2-11-127-16,4-9 197 0</inkml:trace>
  <inkml:trace contextRef="#ctx0" brushRef="#br0" timeOffset="-100483.917">16522 13192 662 0,'19'-58'363'0,"-19"52"-53"16,-1 1-23-16,-2 1-36 16,2 3-13-16,0 0-44 15,0 0-26-15,0 0-47 16,0 0-22-16,0 1-30 16,0-1-15-16,0 0-27 15,1 0-9-15,0 0-13 16,23-9 1-16,35-12-4 15,-22 14-1-15,1 2-1 16,1 0-2-16,-3 4 2 0,2 1 0 16,-9 3-1-16,-4 1 0 15,-5 6-1-15,-6 2-1 16,-8 3 1-16,0 5 2 16,-8-1 1-16,-6 3 2 15,-2 4-2-15,-7 0 2 16,-1 4-3-16,-2 2-2 15,-4 2 2-15,3-1-2 0,-5 5 2 16,5-2 1-16,4-5 2 16,0-1 0-16,7-7 0 15,-2-6-3-15,2 1 0 16,4-5-1-16,1-4-49 16,3 0-40-16,1-7-61 15,2-4-242-15,6-11 272 16</inkml:trace>
  <inkml:trace contextRef="#ctx0" brushRef="#br0" timeOffset="-100222.793">16640 13352 973 0,'-28'-28'525'0,"28"28"-143"16,2-1-154-16,6 0-40 16,6 1-62-16,5 0-24 15,7 0-21-15,2 0-15 16,9-2-23-16,0-2-6 0,7-1-14 16,-6 0-5-16,-7-2-7 15,-4-1 3-15,-17 0-30 16,6 0-46-16,-3 2 43 15</inkml:trace>
  <inkml:trace contextRef="#ctx0" brushRef="#br0" timeOffset="-99581.161">17762 13250 677 0,'105'-64'378'0,"-95"58"-57"16,5-1-42-16,-8 3-63 15,0 0-24-15,-7 2-54 16,-2 2-29-16,1 3-45 0,1-3-9 15,-1 0 0-15,-1 11 3 16,-7 17 5-16,-29 31-14 16,0-25-19-16,-3 3-4 15,-2 3-16-15,6-1-1 16,4-5-2-16,-2-7-2 16,20-16 0-1,7-5-1 1,1-1 2-16,-18 9-24 0,7-10-88 0,3-8-92 15,15-11-446-15,5-5 424 16</inkml:trace>
  <inkml:trace contextRef="#ctx0" brushRef="#br0" timeOffset="-99349.383">17665 13194 747 0,'0'-7'430'0,"-3"9"-28"16,-1 3-136-16,-1 7-90 15,0 1-32-15,4 7-51 16,0-1-14-16,3 7-19 16,6 0-7-16,0 3-13 15,7 0-7-15,2-2-10 16,2 0-5-16,0-8-4 16,1-1-2-16,-1-10 1 0,-1-1 3 15,0-6-20-15,-3-1-44 16,9-8-143-1,-3-11 124-15</inkml:trace>
  <inkml:trace contextRef="#ctx0" brushRef="#br0" timeOffset="-99030.966">18434 13124 1051 0,'23'-48'586'16,"-25"48"-139"-16,-2 0-213 15,-5 0-54-15,5 8-115 16,-4 1-32-16,1 11-22 16,4 5-3-16,-7 7-2 15,-1 2 1-15,-1 1-1 16,-2-1 1-16,3 1-1 15,1-5 0-15,1 1-1 16,-1 1 1-16,-4-9-2 16,5 0 5-16,-2-8-41 15,2-4-33-15,4-5-122 0,1-6-86 16,4 0 170-16</inkml:trace>
  <inkml:trace contextRef="#ctx0" brushRef="#br0" timeOffset="-98535.568">18875 13105 1057 0,'0'-5'544'16,"3"5"-171"-16,-6 0-168 15,3 0-36-15,-1 0-65 16,0 0-15-16,-9 16-20 15,-39 31-12-15,28-21-14 16,-2 3-6-16,-3 4-15 16,1 2 0-16,2-3-7 15,5 2-1-15,7-4 1 16,6-4-3-16,5 2-4 16,1-10-2-16,6-1-1 15,-1-8 1-15,9-3 4 16,5 5 0-16,10-3 2 15,7 0 1-15,0-13 0 0,2-6-1 16,0-11-1-16,-1-4-2 16,4-7-1-16,-1-2-1 15,-8-2 2-15,-7 1 0 16,-14 3 3-16,-8 0 0 16,-7 3 3-16,-6 2 0 15,-9 4 1-15,-1 4 2 16,-13 6-8-16,-2 1-2 15,2 6-5-15,2 1-3 16,8 2-1-16,-1 2 2 16,0 0-13-16,0-2-11 0,8 1-83 15,1 8 70-15</inkml:trace>
  <inkml:trace contextRef="#ctx0" brushRef="#br0" timeOffset="-96952.107">19507 13003 662 0,'-30'-47'381'16,"28"45"-86"-16,0-3-74 15,0 1-35-15,2 3-50 16,0 0-18-16,0 0-36 15,0 0-13-15,0 1-17 16,3-1-8-16,13 1 2 16,31 3 0-16,-30-1-4 0,2 6-4 15,-4-5-9-15,3 2-5 16,0-3-5-16,3-2-2 16,4-1-4-16,0-4-2 15,2-3-1-15,2-3 0 16,-3-1-10-16,-6 0-42 15,-6-3-131-15,-6 2 117 16</inkml:trace>
  <inkml:trace contextRef="#ctx0" brushRef="#br0" timeOffset="-96468.602">20300 12651 1162 0,'-2'-5'521'16,"2"4"-264"-16,4 1-54 16,-5 0-104-16,0 0-42 15,0 0-41-15,0 1-6 16,-5 15-1-16,-8 26 0 16,5-26 0-16,1 0 0 15,0-1 0-15,-3 0-2 16,7-3 0-16,3-1-2 15,-4-3 0-15,5 3-1 0,1 0-2 16,-1 0 0-16,5 0 0 16,-1-1 0-16,5 1 1 15,4 0 0 1,-1-6 3-16,4 1 1 0,2-6 3 16,-2-4 3-16,3-3-3 15,4-4 8-15,2 0-55 16,4-3-57-16,5 0-206 15,-4-3 184-15</inkml:trace>
  <inkml:trace contextRef="#ctx0" brushRef="#br0" timeOffset="-96151.106">20562 12727 782 0,'57'-105'480'0,"-63"98"-48"15,4 3-163-15,-2 2-33 16,1 2-100-16,2 0-42 0,0 0-65 16,0 0-14-16,-8 14-6 15,-21 37 1-15,13-16 5 16,-1 3-1-16,-3 9 0 15,-1 1-2-15,-1 4-2 16,0-2-1-16,6-8-2 16,1-5 1-16,5-10 16 15,5 0-27-15,-1-7-83 16,10 0 68-16</inkml:trace>
  <inkml:trace contextRef="#ctx0" brushRef="#br0" timeOffset="-95370.536">21285 13272 797 0,'-2'0'389'0,"1"0"-129"15,0 0-34-15,0 0-76 16,0 0-36-16,0 0-53 16,0 0-13-16,0 0-7 15,0 0 6-15,0 3 13 16,2 6 5-16,3-3 9 15,6 0 6-15,46 22-1 16,-27-28-3-16,12-3-13 16,-3-5-9-16,-3-1-21 15,-3 2-9-15,-9-1-10 16,-4-2 0-16,-4 5 13 16,-1 2-3-16,-6 3-85 15,-2 4 54-15</inkml:trace>
  <inkml:trace contextRef="#ctx0" brushRef="#br0" timeOffset="-93135.16">22289 13020 588 0,'-1'-2'291'0,"-1"0"-92"0,1 1-35 15,0 0-53-15,0 0-21 16,0 0-33-16,0 0-14 16,0 0-19-16,0 0-2 15,0 0 4-15,0 0 8 16,0 1 15-16,1 0 5 0,3-1-5 15,22-2-6-15,34-5-17 16,-25 3-6 0,2 5-10-16,-1 1-3 0,-5 6-3 15,-5-2-1-15,-9 1-2 16,-4 4 0-16,-6 0 0 16,-6-1 1-16,-6 3 3 15,-3-1 2-15,-8 4 1 16,-2-1 0-16,-8-3 0 15,-3-4 0-15,-3 0-2 16,2 0 0-16,0-2 0 16,4-1 0-16,13-4 0 15,2 2 0-15,11-2 1 16,-2-4-3-16,11 3-4 16,-1-7-1-16,13 5-6 15,10 3 3-15,-1 0 2 0,8 3 1 16,-5 4 0-16,-2-3 0 15,-1 8-1-15,-5 1 0 16,-7 0 1-16,-5 2-2 16,-10 1 2-16,-6-1 1 15,-8 2 1-15,-4 0 1 16,-5-1 2-16,-2 3 1 16,-6-7 8-16,0-1 5 0,-10-6 15 15,3-2 6-15,-1-3 5 16,8-3 1-16,3-3-4 15,2-4-3-15,8-3-10 16,-5-3-7-16,8 2-11 16,-1 0-5-16,6 4-5 15,1 2 4-15,3 4-35 16,2 1-26-16,-4 0-94 16,3 1-104-16,3 1 164 15</inkml:trace>
  <inkml:trace contextRef="#ctx0" brushRef="#br0" timeOffset="-92805.176">22818 13161 539 0,'-12'-3'384'0,"7"5"64"15,2 2-155-15,2 3-110 16,-1 1-43-16,-3 1-67 16,0 1-18-16,1 2-28 15,-1-2-9-15,1 0-10 16,-3-3-2-16,0-2 3 15,9-1 0-15,-2 0 6 16,1-2-26-16,-1-3-153 16,-1 0 122-16</inkml:trace>
  <inkml:trace contextRef="#ctx0" brushRef="#br0" timeOffset="-92002.55">23258 12932 682 0,'-1'-1'361'0,"0"0"-89"16,0 0-35-16,-1 0-74 15,1 0-33-15,0 0-52 16,0 1-25-16,0 0-27 16,0 1-3-16,-6 15-2 15,-12 28 0-15,8-29-4 16,0-1-1-16,-1-5-3 15,10 3-1-15,-2-4-1 16,1-6-1-16,0-1 1 16,3-3 6-16,0 1 0 15,0 0-2-15,0 0-7 16,5-4-6-16,8 1-2 16,4-9-3-16,27-25 0 15,-27 29-1-15,4 5-2 16,0 3 2-16,3 8 0 0,-2 2 1 15,-4 4 1 1,-1 7-1-16,-7-2 1 0,-5 5 1 16,-4-1 2-16,-1-1-1 15,-9 2 0-15,-2-2 2 16,-6 4-2-16,-4-3 5 16,-7 0 0-16,-2-3 0 15,0-2 6-15,-1-1-2 0,-3-4 5 16,-2-2-1-16,-2-4 0 15,3-4-1-15,9-3-1 16,4-4 0-16,8-6 1 16,0-2 0-16,9-1-7 15,3-1-3-15,7 0-6 16,5 3-3-16,5 1 3 16,1 3 0-16,2 3 1 15,-2 3-1-15,4 4-1 16,-3 3 2-16,1 5 2 15,3 3 1-15,-6 2 1 16,4 4 1-16,-8-1-1 16,-3 1 1-16,2-2-1 15,1-2 0-15,4-8 3 16,-4 0 10-16,3-10-31 0,-11-3-74 16,13-7 66-16</inkml:trace>
  <inkml:trace contextRef="#ctx0" brushRef="#br0" timeOffset="-91537.831">23706 12883 581 0,'-1'4'412'0,"2"0"72"16,-6 1-179-16,4 3-112 15,1 5-40-15,-11 4-64 16,10 5-17-16,-10 2-26 15,-3-3-8-15,4 3-11 16,-7-3-4-16,1-3-6 0,0 1-3 16,3-6-5-16,3-2-1 15,4-3-1-15,4-3-1 16,-1-3 0-16,3 1 0 16,0-3 1-16,0-1-1 15,17 1 0-15,35 2-2 16,-21 2-3-16,-3 0 0 15,-1-2 1-15,2 0 0 0,-8-3-12 16,3-1-23-16,-2-3-59 16,0-2-59-16,-1 0-240 15,-2 1 257-15</inkml:trace>
  <inkml:trace contextRef="#ctx0" brushRef="#br0" timeOffset="-91237.015">23999 12795 660 0,'-3'-3'427'0,"-2"3"13"16,0 1-146-16,-3 10-116 15,-2 5-43-15,-3 13-56 0,0 4-3 16,-2 4-16-16,0 5-13 15,0-5-18-15,1-1-8 16,1-1-8-16,-1-5-3 16,2-3-2-16,0-1-1 15,2-6 0-15,4 0 0 16,1-9-1-16,3-4 2 16,-1-3-30-16,3-3-23 15,2-4-128-15,-2 2-89 0,0 0 162 16</inkml:trace>
  <inkml:trace contextRef="#ctx0" brushRef="#br0" timeOffset="-90735.8">24227 12804 485 0,'-8'0'358'0,"9"1"10"16,-4-1-101-16,-2-1-29 15,5 1-49-15,0 0-12 16,0 0-33-16,0-1-23 15,0 0-38 1,0 0-20-16,0 0-22 0,2 0-2 16,26-3-5-16,39 0-2 0,-30 8-13 15,1 5-7 1,-7 0-6-16,0 1-2 0,-5 3-2 16,-4 2-1-16,-8 7-1 15,-5 2 1-15,-11 3 1 16,-7 6 2-16,-8-2 1 15,-6 5 0-15,-8 2 0 16,-2-1-1-16,-1 3 0 16,-1-3-1-16,8-3-1 15,4-2 0-15,6-6 0 16,4-2 1-16,2-7 0 16,1-3 2-16,8-7-22 15,0-5-18-15,4-9-141 16,-1-6 117-16</inkml:trace>
  <inkml:trace contextRef="#ctx0" brushRef="#br0" timeOffset="-90488.498">24224 13047 1159 0,'3'-3'545'15,"-2"3"-246"-15,4-1-43 0,-5 1-101 16,6 0-42-16,22 3-33 16,39 7-14-16,-27-6-20 15,-2 4-8-15,-3-5-17 16,-3-2-4-16,-9 1-4 16,-4 0 8-16,-9-2-41 15,-4 3 339-15,-9 5-245 16</inkml:trace>
  <inkml:trace contextRef="#ctx0" brushRef="#br0" timeOffset="-89899.755">25124 13050 585 0,'36'-11'386'16,"-27"11"-37"-16,-4-2-77 15,4 2-47-15,-6 0-88 16,-1 2-38-16,-3 2-34 0,0-4-9 16,0 0 4-16,-3 2 2 15,-17 18-14-15,-34 29-7 16,16-28-11-16,-2 1-5 15,-5-5-10-15,6 3-3 16,8-4-5-16,7-1-1 16,9-6-3-16,7-3 1 15,6-4-6-15,4-2-47 16,6-7-210-16,4-3 180 0</inkml:trace>
  <inkml:trace contextRef="#ctx0" brushRef="#br0" timeOffset="-89655.898">24965 13023 751 0,'1'0'441'0,"-1"0"-27"16,-1 0-111-16,1 0-114 16,0 0-46-16,0 0-71 15,0 0-13-15,0 0-7 16,3 15-10-16,39 32-18 15,-29-24-7-15,6 5-6 16,-5-6 0-16,1 2-2 16,-1-4 2-16,0-6 0 0,-6-2 17 15,0-3-56-15,1-4-61 16,6-8 62-16</inkml:trace>
  <inkml:trace contextRef="#ctx0" brushRef="#br0" timeOffset="-89356.939">25763 12904 1033 0,'-4'0'530'0,"0"2"-150"15,0 1-137-15,-8 7-104 16,1 2-52-16,-6 8-47 15,-1 5-4-15,2 6-8 16,-5 0-4-16,2 5-2 16,-1-2-1-16,1-2-5 15,4-2-2-15,5-5-5 16,-1-2-2-16,5-6 0 16,-2 0 0-16,3-7 3 15,5-4-36-15,1-8-72 0,8-7-77 16,9-8 96-16</inkml:trace>
  <inkml:trace contextRef="#ctx0" brushRef="#br0" timeOffset="-88904.676">26115 12876 769 0,'0'23'485'16,"-3"4"-44"-16,-10-2-157 15,1 2-51-15,-5 1-81 16,-3-5-34-16,-1 3-50 16,-1-2-14-16,1-2-21 15,-1 1-2-15,9 0-10 16,-2-2-3-16,9-3-6 16,2 0-3-16,4-2 0 15,6-1 0-15,3-1 0 16,2-1 1-16,3-3 2 15,1-2 2-15,8-4 4 16,-1-4 1-16,7-8-1 16,-3-4-1-16,6-8-5 15,-1-3-2-15,-5-6-2 16,2-4-1-16,-9-6-1 16,-3 1 0-16,-4 1 0 0,-4-2-1 15,-13 5-1-15,-3 0-1 16,-8 5-4-16,0 11-3 15,-3 5-3-15,2 9 0 16,6 4 1-16,-7 0 1 16,11 3-13-16,-5 1-18 15,1-2-141-15,10 4-91 0,-5-1 160 16</inkml:trace>
  <inkml:trace contextRef="#ctx0" brushRef="#br0" timeOffset="-88551.785">26555 12641 579 0,'-1'-1'420'0,"0"0"15"16,-1-3-164-16,-1 1-28 15,2 1-77-15,0 0-20 16,0 1-35-16,1 0-18 16,0-1-19-16,0 1-10 15,6-3-17-15,5 0-4 16,2 0-11-16,24-1-4 15,-18 7-9-15,0-3-3 16,1-2 2-16,-1-5 1 0,1-1-85 16,3 2-91-16,-2 0 97 15</inkml:trace>
  <inkml:trace contextRef="#ctx0" brushRef="#br0" timeOffset="-87771.619">27198 12389 599 0,'-1'-8'319'16,"-1"1"-64"-16,-1 0-39 15,2 5-46-15,0 0-27 0,0 1-33 16,0 0-13-16,1-1-22 15,0 1-5-15,0 0-3 16,0 0-1-16,0 1 3 16,14 5 0-16,4 4-16 15,31 22-8-15,-25-18-16 16,1 0-9-16,0-4-8 16,1 1-2-16,-3-1-3 15,-5-5 0-15,-5 0-3 16,-3 2-3-16,-6-1-1 15,-7 2-1-15,-10 1 5 16,-7 0 2-16,-9 3 3 16,-3 0-1-16,-2 1-4 15,2-2-1-15,2-4 0 16,2 0 0-16,11-4 2 16,4-2-1-16,4-2 4 15,9 2-1-15,5 1-5 0,3-1 0 16,14 5-4-16,0-5 0 15,1 0 1-15,5 9 1 16,-6 1-2-16,-2 1 0 16,-6 4 1-16,-2-6-1 15,-3 4 0-15,-3 1 0 0,-3-1 1 16,-2 3 0-16,-5-1 1 16,-2-1 0-16,-7 0 10 15,-6-2 9-15,-7-2 15 16,-7 0 6-16,-5-3-3 15,0-2-7-15,4-2-12 16,4-2-4-16,5-4-5 16,4 0 0-16,-1-5 10 15,-4-1-4-15,6-1-72 16,0 2 369-16,3 9-257 16</inkml:trace>
  <inkml:trace contextRef="#ctx0" brushRef="#br0" timeOffset="-81761.16">12046 15182 782 0,'1'-6'384'0,"-5"0"-132"15,3 2-39-15,1 3-66 16,-4-1-28-16,3 1-41 0,0 1-15 16,0-1-22-16,1 1-10 15,0 0-12-15,0 0-6 16,0 0-4-16,-1 0 2 15,-1 0 13-15,1 0 9 16,0 0 17-16,0 0 5 16,0 9-2-16,-1 9-5 15,-13 32-16-15,6-23-7 16,-3 0-11-16,1-2-3 16,5-1-4-16,-4-5-1 15,7-5-1-15,-2 4-1 0,1-4 1 16,1-2-1-16,0-2 0 15,0-5 0-15,-1 0 2 16,2-4 1-16,0 0 2 16,2-1 0-16,-1 0 3 15,1 0-13-15,-1 0-68 16,0 0-42-16,-1 0-138 16,1 0-187-16,0 0 290 15</inkml:trace>
  <inkml:trace contextRef="#ctx0" brushRef="#br0" timeOffset="-81133.892">11570 15525 274 0,'-1'0'202'0,"-1"0"33"16,1 0-29-16,0 0-27 15,0 0 3-15,0 0 6 16,0 0-4-16,1 0-28 15,0-1-20-15,0 0-46 0,8 0-18 16,5 0-20-16,30-1-5 16,-29 3-2-16,5 1 0 15,18 6 0-15,2-1 0 16,12 1 1-16,3 0-1 16,2-6-7-16,0 0-6 15,3-1-13-15,-8-1-5 16,-8 0-5-16,1 1 0 0,-3-1-2 15,-3-1 0-15,-6-1-1 16,-7 0-1-16,-8 1 0 16,-5 1-1-16,-4 0 0 15,-3 0 0-15,-5-2-21 16,0 4-33-16,-1-2-73 16,0 0-61-16,0 0 109 15</inkml:trace>
  <inkml:trace contextRef="#ctx0" brushRef="#br0" timeOffset="-80313.33">11832 15961 330 0,'4'-34'217'16,"-1"29"21"-16,0-3-35 0,0 1-31 16,0 1-5-16,1-1-18 15,-4 3-8-15,0-1-5 16,1 1-1-16,-2 4 0 16,1-1-9-16,0 1-41 15,-1 0-23-15,0 0-39 16,-1 0-13-16,-2 15-6 15,-8 35 0-15,5-23 1 16,1 2-2-16,-3 4 0 16,1-1 1-16,0 1-1 15,-2-4 0-15,1-1 0 16,-2-3 1-16,-1-2-1 16,1-5 1-16,-1-3 0 15,3-2 1-15,2-9 2 16,0 4-1-16,5-7 0 15,0 1-16-15,2 1-49 16,0-3-37-16,0 0-140 0,-1-2-183 16,1 1 274-16</inkml:trace>
  <inkml:trace contextRef="#ctx0" brushRef="#br0" timeOffset="-79824.704">11506 15836 646 0,'-11'-5'331'0,"9"5"-90"15,-3-4-31-15,4 4-50 16,1 0-25-16,-1 0-43 16,1 0-21-16,0 0-22 15,1 0-1-15,19 7 10 0,30 14 5 16,-27-8 4-16,-5-3 0 15,13-3-5-15,0-2-4 16,10-6-11-16,8-2-9 16,-2-2-13-16,4-2-6 15,1-2-7-15,-2 0-3 16,-5-1-3-16,-3 1 0 16,-12 6-2-16,-8-5 0 0,-3 9-2 15,-10 2-11-15,-7-1-44 16,3 7-36-16,-8-1-103 15,3 1-51-15,-4 6 150 16</inkml:trace>
  <inkml:trace contextRef="#ctx0" brushRef="#br0" timeOffset="-79109.69">11975 16169 661 0,'-4'-1'392'16,"-2"-2"-24"-16,2-1-100 0,5 2-78 15,5 4-46-15,-6-2-63 16,0 0-26-16,9 0-26 16,11 1 0-16,37 8 4 15,-27-1-2-15,-3 4-8 16,-4-3-4-16,-2 1-8 15,-7-3-2-15,-4 1-5 16,-4-2 0-16,-6 3 4 16,-1 0 7-16,-9 1 19 15,-3 3 5-15,-6 1 2 16,3 5-9-16,-9-4-16 16,4 0-5-16,-5-1-5 15,-5 0-1-15,5 1 0 16,0-3-1-16,4-1 3 15,5-2 0-15,5-6 0 0,3 3-1 16,7-3-3-16,-2-2-2 16,4 0 0-16,0-1-1 15,0 0 0-15,0 0-1 16,0 0 1-16,0 0 4 16,0 0 7-16,14 6 5 15,6 1 8-15,31 10 4 16,-18-13 5-16,-6 0-1 15,0-1-6-15,-1-2-2 0,-8-1-8 16,7 0-3-16,-2-1-3 16,0-2-2-16,-3 1 0 15,-4-1 0-15,-2 0-1 16,-3 1-6-16,-4-2 6 16,-1 0-10-16,-1 1-72 15,1 0-83-15,-1 3 95 16</inkml:trace>
  <inkml:trace contextRef="#ctx0" brushRef="#br0" timeOffset="-78390.83">12936 15404 473 0,'0'-5'330'0,"0"0"-9"0,0 1-104 16,0 3-30-16,0 0-53 15,0 0-10-15,0 0-31 16,0 0-17-16,8 0-16 16,4 1-8-16,4 0 7 15,30 0 6-15,-26 1-1 16,3 1-3-16,-3-2-18 15,3-2-9-15,3-1-13 16,-1-5-7-16,3 7-6 16,-1 1-2-16,-9-2 1 15,-2 1 10-15,-5 0-77 16,-5-2-72-16,-6 3-187 16,-1 0 182-16</inkml:trace>
  <inkml:trace contextRef="#ctx0" brushRef="#br0" timeOffset="-78041.122">12985 15520 564 0,'-1'-1'382'0,"0"-1"59"16,0 1-134-16,0 0-95 15,0 0-32-15,0 0-81 16,-1 0-33-16,1 1-41 16,1 0-4-16,0 0 17 15,23 4 14-15,28 31 27 16,-25-26 3-16,4-6-9 15,-5-1-10-15,2-1-25 16,-3-2-11-16,-2-3-11 16,1 2 19-16,-3-2-51 15,-5-1 29-15,-2 2-11 16</inkml:trace>
  <inkml:trace contextRef="#ctx0" brushRef="#br0" timeOffset="-53161.827">14404 15209 480 0,'29'-10'266'15,"-28"8"-42"-15,0-3-46 16,0 1-49-16,-1 3-15 0,0 0-4 15,0 0 4-15,0-1 11 16,0 1 8-16,6-2-2 16,-6 2-6-16,0 0-12 15,0 0-14-15,0 0-32 16,0 0-15-16,0 1-30 16,0 0-8-16,0 0-8 15,-3 8 0-15,-2 7-2 16,-13 28 0-16,7-31 0 15,0 2-1-15,2-7 2 16,-5-2 1-16,7-2 1 16,-1-3 2-16,5 2 1 15,0-3-1-15,-1-2-1 16,3 2-2-16,0 0-3 16,0-1-3-16,1 1-3 15,0 0-3-15,0 0-2 16,0-1 1-16,10-5 1 0,11 4 2 15,36-32 1-15,-30 33-1 16,3 2 2-16,-10-1-1 16,0 4 2-16,-4 0-1 15,1 4-2-15,-2 4 1 16,-5 4-4-16,-1 9-2 16,-10 2 2-16,1-1 0 15,-9 4 4-15,-6-5 2 16,-9 4 1-16,-1-1 1 0,-6-4 2 15,-3 1 0-15,-6-2 0 16,-6 0 1-16,0-3-1 16,6-3 1-16,6-5 0 15,5-4 1-15,8-7 1 16,0-2 0-16,4-5-1 16,2-1 0-16,2-2 0 15,1-2-2-15,5-2-1 16,0 0-2-16,5-4-3 15,-2 2-2-15,4 4-2 16,3 1 2-16,1 0 0 16,7 4 0-16,-2 2-2 15,4 3 0-15,4 2 0 16,-2 4 1-16,6 4 2 0,1 2 1 16,2 4 2-16,1 1 1 15,1 3 0-15,-2-2 0 16,0-4 1-16,-3 0-1 15,-4-2 0-15,-4-3 1 16,-4 0 11-16,-1-1-22 16,-5-5-63-16,1 2-41 15,-2-3-142-15,-2 0-166 0,0 0 280 16</inkml:trace>
  <inkml:trace contextRef="#ctx0" brushRef="#br0" timeOffset="-52845.624">14743 15515 1078 0,'0'-1'496'0,"0"0"-215"0,0 0-75 16,0 0-97-16,0 1-33 15,0 0-46-15,0 0-7 16,0 0-9-16,0 2-3 16,2 5-3-16,-1-3-1 15,-1-2 4-15,0-1-11 16,0 0-83-16,0-1-62 15,0 0 82-15</inkml:trace>
  <inkml:trace contextRef="#ctx0" brushRef="#br0" timeOffset="-51934.845">15509 15077 603 0,'0'1'333'15,"1"3"-71"-15,0 0-22 16,-2-4-64-16,0 0-29 16,0 0-25-16,0 0-2 15,-1 2 1-15,-1 5 1 16,-15-4-14-16,-29 29-17 16,17-29-32-16,4-2-16 15,-3 1-23-15,-1 1-6 16,4-2-7-16,3 1-1 0,3 0-3 15,4 0 5 1,2 0-2-16,2 1-1 0,4-1 0 16,1 0-5-16,5 0-1 15,1 0-4-15,1-2-3 16,0 0 1-16,0 0 0 16,0 0 5-16,0 0 1 15,0 0 0-15,0 6 1 16,0 3 0-16,0 0 1 15,0 1-1-15,-6 32 1 16,-1-30 0-16,-5 3 0 16,1 0 0-16,0-4-1 15,2 1 2-15,0-3 0 16,5-2 2-16,-2-4 0 16,2-3-1-16,3 0 0 0,2-2-3 15,-1 1-2-15,0 0-2 16,5-1-4-16,12-8 2 15,34-24 1-15,-26 25 0 16,3 3 3-16,1-4 1 16,0 4-1-16,0 5 1 15,0 7-1-15,-4 3-1 16,-5 9 0-16,-7 0 0 0,-3 1 0 16,-8 1 2-16,0 1 0 15,-1 0 1-15,-3-2 1 16,-4 2 2-16,-5 0 0 15,-5 0 0-15,-6-2 0 16,4 2 2-16,-6-8 10 16,1 0 4-16,1-5 5 15,-2 2 0-15,1-6-6 16,-1-1-3-16,-3-3-4 16,4-5 0-16,1-2-2 15,2-2-2-15,0-4-1 16,5-2-3-16,-4-3-3 15,1 0-11-15,4 2-51 16,-3-3-39-16,12 8-131 0,4 2-81 16,2 9 194-16</inkml:trace>
  <inkml:trace contextRef="#ctx0" brushRef="#br0" timeOffset="-51199.765">15724 15074 637 0,'5'-5'351'16,"1"0"-95"-16,-2 4-55 15,1-2-28-15,-4 3-41 0,-1 0-12 16,0 0-24-16,0 0-4 15,0 0-5-15,0 0-1 16,0 2-6-16,-3 14-4 16,-12 35-12-16,0-23-7 15,-6 9-15-15,-2 2-6 16,-4 0-12-16,8-15-5 31,10-12-7-31,0 1-3 0,-18 32-2 0,2-4-2 16,9-5-2-16,11-15 1 0,4-3-2 15,7 2 1-15,-1-1-1 16,4-3 1-16,5 1 1 16,-4-4 0-16,13 0 0 15,2 0 1-15,3-6 0 16,5-6 2-16,0-11 1 16,4-7-1-16,3-8-1 15,5 1-3-15,-7 0-1 16,-4 2 1-16,-11 5-1 15,-10 0 3-15,-8 4 5 16,-8 1 1-16,-1 4 2 16,-7 3 0-16,-4 5-5 15,-9 0-3-15,-8 8-1 16,3 1-1-16,-1 2 0 16,5 6 0-16,3-1 0 0,5 2 0 15,7 1 0-15,4-1-2 16,4-1 1-16,2 2 0 15,1 0 36-15,4-1-1 16,6 0-18-16</inkml:trace>
  <inkml:trace contextRef="#ctx0" brushRef="#br0" timeOffset="-45324.479">16157 15095 466 0,'-7'0'259'0,"0"0"-28"16,3 0-45-16,2 0-46 16,-1 0-16-16,2 0-39 15,0 0-7-15,0 0 7 16,0 0 6-16,0 0 19 15,1 0-3-15,0 0-17 0,14-1-12 16,15-1-22-16,33-7-7 16,-19 3-16-1,2 1-8-15,0 0-12 0,-7 1-4 16,-12 1-3-16,-2 2-2 16,-7 2-2-16,-2 2-2 15,2 4-2-15,-13-1-2 16,-6 5 0-16,4 2 2 15,-11 6 2-15,8 2 4 0,-4 7-1 16,-11 2 1-16,9 4 0 16,-9 3-1-16,2-3 1 15,2 0 0-15,-7-2-1 16,-1-5 0-16,0-3-1 16,3-4 0-16,3-6 0 15,4-3 0-15,5-1-1 16,-2-5 6-16,6-1-35 15,-2-3-20-15,0-5-149 16,2 3-215-16,-1 0 271 16</inkml:trace>
  <inkml:trace contextRef="#ctx0" brushRef="#br0" timeOffset="-44986.564">16218 15271 861 0,'0'-6'453'15,"5"1"-136"-15,6 5-143 16,2-2-36-16,10 10-54 15,1-2-11-15,9 4-7 16,0 1-8-16,-1-4-18 16,-4-1-6-16,0-3-13 15,-1 2-3-15,-4-6-4 16,1-4-2-16,-4-1 14 16,-2-2-22-16,3 0-158 15,0-1 121-15</inkml:trace>
  <inkml:trace contextRef="#ctx0" brushRef="#br0" timeOffset="-44115.406">17461 15280 469 0,'-1'2'272'0,"-1"-2"-13"0,4 6-35 16,-4-6-28-16,1 0-13 16,0 0-24-16,-1 10-12 15,0 1-29-15,-1-2-14 16,-18 33-29-16,2-28-13 15,-10 4-20-15,-2 0-11 16,-11 2-14-16,-3-2-4 16,5 2-6-16,0-1 0 15,8-7-2-15,4 1-1 16,6-4 1-16,7-4 5 16,6 0-41-16,4-4-45 0,5-2-142 15,0-5-211-15,0 5 276 16</inkml:trace>
  <inkml:trace contextRef="#ctx0" brushRef="#br0" timeOffset="-43818.666">17192 15308 874 0,'-1'0'449'15,"1"-2"-146"-15,0 4-102 16,0-3-42-16,0 1-66 16,0 0-24-16,11 7-20 15,8 6 4-15,29 41 7 16,-24-31-1-16,-1 3-16 0,-1 1-6 16,3-6-13-16,-7 1-5 15,-4-6-6-15,-3-2-2 16,-1-9 14-16,1-3-30 15,1-8-71-15,11-3 58 16</inkml:trace>
  <inkml:trace contextRef="#ctx0" brushRef="#br0" timeOffset="-42160.774">18002 15072 453 0,'-4'3'323'16,"2"3"22"-16,-2 6-157 16,0 0-28-16,-3 7-49 15,-1 4-14-15,0 8-29 16,0 2-10-16,1 0-18 16,1 0-5-16,-3-4-8 15,-1-1-5-15,-2-1-5 0,4-1-4 16,-3-3-1-16,-1-3-2 15,6-5 0-15,-9-4-1 16,10-2-4-16,1-1 0 16,-1-6-49-16,8 3-57 15,-4-5-199-15,2-1 187 16</inkml:trace>
  <inkml:trace contextRef="#ctx0" brushRef="#br0" timeOffset="-41603.249">18516 15069 816 0,'-19'9'434'16,"-7"2"-124"-16,3 5-116 15,4 1-30-15,4 5-60 16,3 3-20-16,0 3-30 16,-1 1-10-16,-5 3-11 15,2-4-2-15,1 1-6 16,1-2-5-16,2-5-8 0,1 1-3 16,7-4-4-16,0-4-2 15,4-1 1-15,4-2 0 16,7 4-1-16,-1-3 0 15,2 0-2-15,1-3 0 16,-4-8 1-16,8-1 2 0,-2-9 2 16,2-2 1-1,9-7 0-15,-8-4-1 0,10-1-2 16,-2-2 0-16,-5 0 1 16,1 0-1-16,-11 0 3 15,-4-1 0-15,-7 3 4 16,-2-2 0-16,-7-2-1 15,-2 0-1-15,-7-3-3 16,-5-1-1-16,1 4-2 16,3 3 0-16,-4 2-2 15,8 5-1-15,-3 5-3 16,1 0-2-16,8 9 0 16,0 1-2-16,2 2 1 15,-2 3-8-15,8 5-79 16,-1 2-60-16,6 4 91 15</inkml:trace>
  <inkml:trace contextRef="#ctx0" brushRef="#br0" timeOffset="-41185.915">18866 14973 997 0,'-5'-2'482'0,"0"0"-168"16,3 0-35-16,0 1-85 15,1-1-43-15,0 1-80 16,1 0-30-16,0 1-32 16,4 0-2-16,11 5 3 15,28 10 3-15,-15-11 0 0,-5-4 1 16,1 0-5-16,0-1-1 15,-7-2 0-15,-3 1 1 16,-2-1-77-16,-2-3-71 16,1 1 86-16</inkml:trace>
  <inkml:trace contextRef="#ctx0" brushRef="#br0" timeOffset="-40321.263">19389 14747 451 0,'-7'-8'300'0,"6"2"15"0,-3 2-71 16,4 2-51-16,2 1-25 15,-3 0-27-15,0 1-8 16,0-1-29-16,0 1-17 15,0 0-33-15,1 0-8 16,0 0-16-16,0 0 0 16,15 2-1-16,38 8-3 0,-18-5-5 15,2 2-4 1,-5-1-6-16,0 0-2 0,-5-1-4 16,-4 2 0-16,-6-2-3 15,-5 0-1-15,-4 0-1 16,-3-2 0-16,-3 4-2 15,-2 2 2-15,-9-3 3 16,-4 1 4-16,-4 2 0 16,-3-3-1-16,-1 3-3 15,-1 2-2-15,-5-5-4 16,3 4-2-16,3-3-1 16,6-3-1-16,4-3-1 15,1-1 2-15,10 1 0 16,0-1-2-16,1 2-2 15,-1-2 0-15,0 0 3 16,0 0 2-16,11 3 5 0,7 2 0 16,29 10 0-16,-26-11 0 15,-3 4 0-15,1-1 0 16,0 5 0-16,-2 1-1 16,2 1 0-16,-3 0 0 15,-4 0 0-15,-3 0-1 16,-5-1 1-16,-4-1 0 15,-4 1 6-15,-6-1 4 16,-8-1 7-16,-3-2 4 0,-3-1 3 16,-4-2 3-16,-5-3 7 15,-1 0 1-15,2 0 5 16,-10-2-5-16,14 2-8 16,5 0-5-16,-2-3-9 15,21 1-1-15,-6-3-2 16,3-3 1-16,5 0-18 15,-2-3-34-15,6-2 393 16,5 1-280-16</inkml:trace>
  <inkml:trace contextRef="#ctx0" brushRef="#br0" timeOffset="-30577.174">11856 17073 339 0,'3'-6'231'16,"-1"-1"-4"-16,0 0-20 16,-2 1-4-16,2 3-5 15,-2 1-11-15,0 2-21 0,0 0-2 16,0 0-27-16,0 0-11 31,0 0-27-31,0 0-14 0,0 0-34 0,-1 0-16 16,0 0-25-16,-4 22-9 15,-6 39 1-15,5-24 2 16,-2 3-1-16,-2 3 1 16,-1-2 0-16,-1-2-1 15,0-4 2-15,0-2-1 16,0-3 0-16,3-1 1 16,-5-5-1-16,1-3 0 0,5-5 2 15,1-4 1-15,3-7 5 16,2 1 1-16,0-6-55 15,-1-4-53-15,2 3-211 16,0 0 191-16</inkml:trace>
  <inkml:trace contextRef="#ctx0" brushRef="#br0" timeOffset="-30058.654">11528 16871 762 0,'-8'2'428'16,"-3"0"-109"-16,2 2-127 15,4 2-40-15,3 0-76 16,2 1-19-16,8 4-22 16,4 0-2-16,11 0 13 15,-1 1 10-15,3 0 14 16,4 0 2-16,8-2-6 15,6 0-1-15,12-5-2 16,0-2-3-16,7-4-9 16,7-5-10-16,1-2-15 15,-1-3-5-15,-7 1-7 16,-9-1-2-16,-10 1-2 16,-7 1-4-16,-11 6-2 15,-5 3-2-15,-4 6-2 16,-2 4 0-16,-4 5 0 0,-1 3 0 15,-5 4-42-15,-4 4-57 16,-3 8-163-16,-5-5 162 16</inkml:trace>
  <inkml:trace contextRef="#ctx0" brushRef="#br0" timeOffset="-29055.873">12131 17501 404 0,'-2'0'298'0,"4"0"39"16,1 1-70-16,-4-1-71 16,1 0-33-16,0 0-45 15,-1 0-17-15,0 0-27 16,0 0-17-16,1 0-18 16,0 0 1-16,0-1 5 15,8-1 5-15,15-4 13 16,32-15-2-16,-16 7-12 15,-1-1-6-15,1 4-19 16,-2 2-7-16,-10 4-11 0,-6 5-2 16,-11 7-2-1,-4 4 1-15,-8 10 6 0,-6 7 3 16,-9 7 3-16,-7 7-1 16,-6-3-2-16,-2-3-3 15,-2-2-2-15,2-7-1 16,2-3 1-16,5-5-1 15,4-5 3-15,6-5-1 16,2-4 1-16,-1-3 0 0,5-2 0 16,2 0-2-16,3 0 1 15,1-1 0-15,3 2 2 16,0-2 2-16,0 0 0 16,0 0 0-16,0 0-6 15,0 0-2-15,0 1-5 16,0 0-1-16,0 0 1 15,14 0 1-15,4 2 2 16,33 11 1-16,-19-3 1 16,-1 0 1-16,7-1-1 15,0-1 2-15,0-4-1 16,0-4 0-16,-2-1 2 16,5-3 1-16,-9-4 0 15,-3 2 1-15,-6-4-3 16,-11 0 1-16,8 1-1 0,-10 2 3 15,5-1-17-15,2 0-30 16,-7-3-129-16,5 0-84 16,3 6 148-16</inkml:trace>
  <inkml:trace contextRef="#ctx0" brushRef="#br0" timeOffset="-28389.531">13413 17170 763 0,'-4'0'405'16,"-2"0"-125"-16,5 1-104 16,0-1-40-16,1 0-54 15,0 0-10-15,0 0 0 16,1 0 10-16,25 4 16 16,29 27 5-16,-17-21-2 15,-11-8-6-15,3 0-22 16,5 2-13-16,-8-8-24 15,5 2-9-15,-5 2-13 16,-6-2-2-16,-4 1 0 16,-1 0 1-16,-4-4 6 0,-2-1-9 15,-5-2-52-15,-2-1-57 16,-3-1-185-16,-4 2-357 16,-4 3 424-16</inkml:trace>
  <inkml:trace contextRef="#ctx0" brushRef="#br0" timeOffset="-28023.396">13395 17366 761 0,'-1'0'448'16,"1"-1"-83"-16,0 0-129 16,0 0-41-16,0 1-94 15,0 0-28-15,0 0-12 32,0 0 8-32,0 0 32 0,21 11 11 0,34 18-11 15,-18-15-6-15,-7-9-10 0,-7-4-5 16,19-1-12-16,-7-5-9 15,1-2-17 1,3-2-9-16,-12-2-15 0,-6 2-5 16,-4 5-7-16,-6 2-1 15,-7 3-19-15,-3 4-8 16,-2 6-34-16,-2 2 32 16</inkml:trace>
  <inkml:trace contextRef="#ctx0" brushRef="#br0" timeOffset="-16211.997">14589 16950 469 0,'-5'0'259'0,"3"0"-40"15,0 0-39-15,-1 0-46 16,2 0-16-16,-3 0-27 15,-3 0-4-15,6 0 5 16,0 0 8-16,0 0 2 16,0 0-3-16,0 0-4 15,0 0-8-15,1-1-13 16,0 0-9-16,0-1-29 16,2 1-11-16,13 1-12 0,39 0-1 15,-26 1-2-15,2 2-1 16,-1-3-3-16,1 0 0 15,-3 0 0-15,-2 0-2 16,-6 0 0-16,-1 3-2 16,-9 1-1-16,-2 0-1 15,-5 3-3-15,-2 1 2 16,-7 4 3-16,-6 3 3 0,-8 6 1 16,-6 4 0-16,-2 3-3 15,-1-1 0-15,0-2 0 16,-2-4 1-16,8-7 1 15,4-2 2-15,5-9 6 16,4-5 0-16,2-7-3 16,1-3-4-16,8-3-8 15,10 3-4-15,-2 2-2 16,4-1-1-16,-1 3-1 16,-1 1-1-16,7 6 1 15,2 3 1-15,3 4 5 16,-1 2 1-16,-2 6 1 15,-2-6 1-15,-3 8-1 16,-1 2 1-16,-2 2 0 16,-4 3 0-16,-4 1 0 15,-3-4 0-15,-6 3 0 0,0 1 1 16,-6-2 1-16,-3 1 0 16,-4-2 3-16,-3-1 0 15,-8-3 1-15,1-2 1 16,0-1 1-16,0-2 3 15,0-1 2-15,5-1 1 16,-5-8 4-16,4 1 2 16,2-8 3-16,-4-4 0 0,3-5-4 15,0-7-3-15,0-6-7 16,5-3-4-16,6 0-6 16,4-1-3-16,7 8 1 15,2 5-15-15,5 4-65 16,3 8-55-16,8 5-179 15,3 4 195-15</inkml:trace>
  <inkml:trace contextRef="#ctx0" brushRef="#br0" timeOffset="-15296.133">15370 17033 499 0,'6'-4'242'15,"0"-1"-78"-15,-1 1-51 16,-1-2 2-16,-1 3 32 16,2-1 22-16,-5 4 17 15,5 0 5-15,-7 0-6 16,1-1-16-16,0 0-41 15,0-1-25-15,0 1-37 16,-1 0-13-16,-6-1-19 16,-3-1-6-16,-7-2-14 15,-29-12-4-15,25 11-3 16,-2 0 0-16,-1 4-2 16,-5 2-2-16,-2 4-3 15,-5 5 0-15,1 4 0 0,7 3 0 16,0 2 2-16,6 0 0 15,6-1 0-15,5-1-1 16,5-3-3-16,3-1-1 16,5-1-4-16,-1-4 0 15,5 3-1-15,5-2 2 16,0 0 3-16,6 2 2 16,8 0 3-16,6-5 3 0,7-3-1 15,1-4 1-15,-5-6 2 16,0-2 1-16,0-7 3 15,-1-2 2-15,5-11-1 16,-1-1 0-16,-5-1-4 16,-1-1-1-16,-12 9-1 15,-4 3-2-15,-9 8 1 16,-4 4 0-16,0 6-8 16,-1 3-5-16,-4 6-5 15,-3 5-1-15,-7 7 8 16,-5 3 3-16,1 5 2 15,-4 3 1-15,1 8 0 16,0 0 0-16,2 0 0 16,3 0 1-16,0-5-1 15,2-1 0-15,2-4 0 0,0 1 0 16,2-2 1-16,0 0 0 16,-1-1 0-16,-1-1 1 15,-2 1-1-15,1-3 0 16,0-1 0-16,1-3 1 15,3-7-20-15,4-2-27 16,4-10-36-16,2-4-94 16,13-7-265-16,6-9 297 15</inkml:trace>
  <inkml:trace contextRef="#ctx0" brushRef="#br0" timeOffset="-14713.457">15960 17015 1022 0,'-7'0'528'15,"-11"-1"-176"-15,5 2-116 16,2 4-47-16,-5 0-79 0,-1 3-29 15,-8 5-45-15,-6 0-14 16,-1 8-11-16,2 2-1 16,0 2-1-16,3 3 2 15,1-4 4-15,4 3-2 16,4-2 2-16,4-2-2 16,6-3-7-16,5 0 4 15,5-1-5-15,3 0 1 16,11 2 2-16,-1-4-4 0,10-2 2 15,2-3 1-15,7-6 0 16,4-1 2-16,9-11-1 16,5-4 2-16,-8-11 4 15,-2-3-2-15,-13-3 1 16,-6 1-1-16,-1-1-2 16,-6 2 3-16,-4 3 1 15,-4-4 2-15,-5 4 14 16,-5-6 6-16,-4-6-4 15,-3 2 0-15,-9-11-18 16,3 5-7-16,-5 2-2 16,-1 3-2-16,4 12-5 15,-3 7-4-15,-5 10-2 16,1 4-2-16,-9 5 1 16,1 6 1-16,3 5 3 15,-1 5 2-15,7 2-5 0,1 2-35 16,11 8 325-16,6-1-224 15</inkml:trace>
  <inkml:trace contextRef="#ctx0" brushRef="#br0" timeOffset="-13946.463">16771 16817 586 0,'4'-6'333'0,"-2"1"-52"16,-1 4-42-16,-1 1-111 15,0 0-31-15,0 0-24 16,0 0-5-16,-1 20 26 15,-3 31-1-15,-3-19-14 0,0 3-3 16,-8 12-9-16,-1 6-8 16,-6 4-20-16,-1 1-7 15,-1-8-8-15,1-5-3 16,-1-8-6-16,2-5-4 16,7-3-2-16,0-6-2 15,5-8 0-15,5-4 2 16,1-9 4-16,3 0-12 15,6-7-93-15,2-3-70 0,8-12 92 16</inkml:trace>
  <inkml:trace contextRef="#ctx0" brushRef="#br0" timeOffset="-13397.509">17306 16904 887 0,'-2'6'445'0,"-6"0"-140"15,0-1-62-15,0 3-68 16,0-1-33-16,-5-2-30 16,-2 2-6-16,-13-1-18 15,-6 1-12-15,-8 4-30 0,-4 0-11 16,-4 1-18-16,2 1-6 15,6-2-5-15,-4 1-1 16,0-2-2-16,2-3 0 16,0 2-1-16,10 1 1 15,10-2-2-15,5-3 0 16,8 3-1-16,2-4-2 16,5-1-3-16,3 3-1 0,1-3-4 15,0-3-2-15,0 0 0 16,0 0 1-16,0 0 5 15,7 11 1-15,16 6 3 16,33 27 1-16,-21-22 1 16,3 1 1-16,-2 1 2 15,-1 4 1-15,-12-2 3 16,-6-1-2-16,-2 4 0 16,-6-4-1-16,9 1-3 15,-1-1 2-15,-5-6-1 16,6-1 0-16,2-8 2 15,4-4 2-15,8-8 4 16,2-4 2-16,2-7-1 16,0 1 6-16,5 0-40 15,-1 0-33-15,-4 3-115 0,3 3-97 16,-11 3 168-16</inkml:trace>
</inkml:ink>
</file>

<file path=ppt/ink/ink8.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9-01T00:43:48.185"/>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definitions>
  <inkml:trace contextRef="#ctx0" brushRef="#br0">22075 5375 130 0,'0'-1'111'0,"0"0"18"16,0 0-5-16,0 0 0 15,0 0-8-15,0-1-8 16,0 1-15-16,0 0-3 16,1-1 1-16,0 1-4 15,0 0-16-15,-1 0-10 0,0 0-24 16,0 0-5-16,0 0 1 16,0 0 3-16,0 0 10 15,0 0-1-15,0 1-3 16,0 0-1-16,0 0-1 15,2 3 2-15,-1 7 0 16,-1 4-2-16,-3 28-6 16,-1-26-5-16,0 0-9 15,-2 2-4-15,2 0-6 16,-1-2-2-16,1 4 0 16,2-4 0-16,-1-1 0 15,1 1 1-15,1-3-1 16,0 3 0-16,1-1-1 15,-1 1-1-15,1-2 0 16,1 2-1-16,0-2-1 16,0 1 0-16,1 0-1 15,-2 0 1-15,0 1-1 16,1-2 0-16,1-2 0 0,-1 0 0 16,0 2 0-16,-1-1 1 15,0 3 0-15,-1 1-1 16,0 1 1-16,0 1-1 15,-1-1-1-15,0 3 0 16,0-1 0-16,1 2 0 16,-1 2 0-16,1-1 0 0,1-3-1 15,-1-2-1-15,1 2 1 16,0 1 0-16,-2 4 0 16,2 0 0-16,-1 0 0 15,-1-2-1-15,0 0 1 16,-1 2 0-16,0-2 0 15,-1 4 1-15,1-1-2 16,0 2 1-16,0 3-1 16,-2 0 0-16,2-1 1 15,-3 1-1-15,3-1 1 16,0-1-1-16,2 1 0 16,1-2 1-16,0-1-1 15,0-4 0-15,0 1 1 16,1-4-1-16,-1 3 0 15,2 0 0-15,-1 2 0 16,0-1 0-16,1 4 0 0,-1 1 1 16,-1-1-1-16,0 1 0 15,-1-1 1-15,0-2-1 16,0-3 1-16,-2 2-1 16,1 1 0-16,-3 0 0 15,3 1 0-15,0-2 1 16,0-2-1-16,0-1 0 15,-1 1 0-15,2-1 1 0,0 1 0 16,0 1 0-16,1-1 0 16,0-1 0-16,1 1-1 15,1-4 1-15,2 1 0 16,-3-2 0-16,0-1 0 16,-1 2 1-16,-2-3-1 15,1 0 0-15,-3-2 1 16,2 2-1-16,0 1 0 15,0-3-1-15,-2 4 1 16,3 1 1-16,-4-5-1 16,3 3 1-16,-3-1-2 15,1-3 1-15,3 4 0 16,-1-1 0-16,2-1 0 16,0 0-1-16,0-3 1 15,0 0-1-15,0-1 1 0,-1 0 0 16,2 0 0-16,-1-1 0 15,2-2 0-15,-1 0 0 16,0-2 0-16,0-2 1 16,0 1-1-16,-1-1 0 15,0 2 0-15,0-1 0 16,0 1 1-16,-1-2-1 0,-1 2 1 16,0 0 0-16,1-2-1 15,0 4 1-15,1-6-1 16,-2 4 0-16,2-3 1 15,0-3 0-15,0 0-1 16,0 0 1-16,0 0 0 16,0 0 1-16,0 0 0 15,0 0 0-15,0 0 1 16,0 0 0-16,0 0 0 16,3 1 1-16,7 5-1 15,-2-2 0-15,2 0-1 16,30 15 0-16,-32-17 0 15,2-1-1-15,3 2-1 16,-1 1 0-16,4-3 1 16,0 4 1-16,3-1-1 0,2-2 0 15,2-2 1-15,5 1 0 16,0 0 1-16,-3-2 0 16,-1 2 1-16,-2-1 1 15,-1 0-1-15,7 2 0 16,0 0-1-16,0 1-2 15,3 1 1-15,1-1-1 16,-1 1 1-16,1 1-1 16,-1-4 1-16,1-1-1 0,8 2 0 15,-1-1 1-15,-4 0-1 16,3 2 1-16,-6-3 0 16,-1-3 1-16,4 3-2 15,-1 3 2-15,3-3-1 16,0 3-1-16,2-4 1 15,-3 0-2-15,1 3 0 16,0-2 1-16,4 4-2 16,-3-2 1-16,-4-4 0 15,1 3 0-15,-7-1 0 16,2 0 0-16,3 0 0 16,0-1 0-16,4 1 0 15,0-1 0-15,-1 0 0 16,-1 4 0-16,1-3-1 15,3-5 1-15,5 3 0 16,-1-4-1-16,-2 7 1 16,-2 3 0-16,-3-4 0 0,0-1-1 15,2-5 1-15,2 3-1 16,1 2 1-16,2-3-1 16,3 4 1-16,0 0-1 15,0 0 0-15,-2 0 0 16,-7-3 1-16,1 2-1 15,4-2 1-15,-1 1-1 0,6 2 0 16,-3-5 1-16,1 4 0 16,2 0-1-16,4-2 0 15,1 3 0-15,-7-4 1 16,-2 4-1-16,-7 2 0 16,0 0 0-16,5 1 0 15,1-2 1-15,-1 3-1 16,-1 2 0-16,0-3 0 15,0 2 1-15,5-1-1 16,0-1 0-16,0 3 0 16,-9-1 0-16,-3-3 0 15,3 2 0-15,-1-2 1 16,8-1 0-16,-3 1-1 16,1-2 0-16,-1 0 1 0,2 2-1 15,4 1 0-15,-2 1 0 16,-3 0 0-16,-5 0 0 15,-1 1 0-15,-3-1 1 16,3-2-1-16,3 0 0 16,-1-2 0-16,3 0 1 15,1 0-1-15,0 0 1 16,3 0 0-16,3 0-1 0,-5-1 0 16,-3-2 0-16,1 2 0 15,-5-1 1-15,5 0-1 16,0 2 1-16,-3-1-1 15,1-4 1-15,-1 5-1 16,1-3 0-16,3 0 1 16,-4 4-1-16,4 0 0 15,-3 2 0-15,-9 0 0 16,0-5 0-16,-1 2 0 16,-1-2 0-16,7 2 1 15,2 2-1-15,-2 1 1 16,0-4-1-16,-1-2 0 15,2-3 0-15,4 3 0 16,3 4 1-16,-3-1 0 0,2 2-1 16,-7-2 0-16,-2-3 0 15,-2 3 0-15,-3-2 0 16,2 0 0-16,3 1 0 16,0-2 1-16,-1 3-1 15,1 0 0-15,-1 0 0 16,1 0 0-16,0 2 0 15,5-2 0-15,-3 1 0 16,-2 1 0-16,0 3 0 16,-9-2 0-16,-3-3 0 0,-5 2 0 15,0-2 0-15,1 0 0 16,1 3 0-16,2 0 0 16,-4-2 1-16,2 1-1 15,-3-2 1-15,-2 4 0 16,-2-4-1-16,-1 0 1 15,0 3-1-15,1-3 0 16,-1 1 1-16,-2-1-1 16,-1 4 0-16,-2-6 0 15,0 5 0-15,0-3 2 16,-4-1-1-16,0 0 0 16,0 0 0-16,0 0-6 15,0 1-20-15,0 0-95 16,0 0-89-16,0 0 124 15</inkml:trace>
  <inkml:trace contextRef="#ctx0" brushRef="#br0" timeOffset="7324.086">22780 5524 184 0,'0'-1'138'0,"0"0"-5"0,0 0-18 16,0 0-13-16,0 0-17 15,0 0-5-15,0 0-10 16,0 0-4-16,0 1-7 16,0 0-3-16,0 0-4 15,0 0-4-15,0 0-8 16,0 0-3-16,0 0-2 15,1 0-1-15,3 1 0 16,0 2-1-16,-3-3 0 16,4 2-1-16,-2 3-5 15,2 2-3-15,5 0-6 16,-6-3-1-16,4 5-4 16,24 24 0-16,-27-27-2 15,3 1-1-15,0 1-3 16,-1-3 0-16,1 5-2 0,1-1-2 15,-3-4 0-15,2 3 0 16,0-1 0-16,1-1-1 16,3 3 1-16,0-2-1 15,-1-1 0-15,0 4 0 16,-4-3-1-16,1 1 1 16,1 0-1-16,-1-2 0 0,3 2 0 15,0 2 0-15,2-1 0 16,1-1 1-16,-1 0-1 15,0 1 2-15,1-1-2 16,0 0 0-16,1-1 0 16,-1 0 0-16,1 2 0 15,-2 1-1-15,-1 3 0 16,-2-3 0-16,0 4 0 16,-2-2 1-16,0 0-1 15,3 5 1-15,-6-3-1 16,2 1 1-16,-1 2 0 15,-1-1 0-15,2 0 0 16,4-1 0-16,-3 0 0 16,1-2 0-16,0-1 0 15,-1 0 0-15,3 0 0 0,-3-2 0 16,2 0-1-16,0 1 1 16,-1-3-1-16,2 1 1 15,-4-1 0-15,2-3 0 16,-1 0-1-16,-4 1 1 15,3-1 0-15,-3 2 0 16,1-3 1-16,-1 2-1 16,-2-2 1-16,2-2 1 15,-3 1-1-15,-1-3 0 16,0 0 0-16,0 0 0 0,0 0 0 16,0 0 0-16,0 0-1 15,0 0 0-15,0 0 1 16,0 0-1-16,0 0 1 15,0 0 1-15,0 0-1 16,0 0 1-16,0 0 1 16,0 0-1-16,0 0 1 15,0 0 0-15,0 0-1 16,0 0 1-16,0 0-2 16,0 0 0-16,0 0-1 15,0 0 0-15,0 0-1 16,0 0 1-16,1 0 0 15,1 0 0-15,0 0-1 16,0 0 0-16,1 0 0 16,-2 0 0-16,1 0 0 0,1 0 0 15,-1-1 0-15,1 0-1 16,1 0 0-16,1 0 0 16,1 0 1-16,2 1 1 15,-1 0 0-15,1-1 1 16,2 0 0-16,0 0 1 15,29-3 1-15,-29 4 0 16,4 0-2-16,1 0 1 16,-1 3-2-16,-2-3 0 0,1 2 0 15,-1-1 1-15,-2 0 1 16,1 1 1-16,1-2 0 16,-4 0 1-16,8-1 3 15,1 1 1-15,-4 0 4 16,1 0 0-16,-5 0-1 15,0-1-2-15,2 1-4 16,2 0-2-16,2 0-2 16,-5 2-1-16,-2-1 0 15,2 4-1-15,-2-1 0 16,3 0 1-16,0 0 0 16,0-3 0-16,2 0 1 15,-1-1 1-15,3 0 1 16,-1 0-1-16,1 0 0 0,-1 0-1 15,0 0 0-15,-2-1-1 16,0 1-1-16,1 0 1 16,1 0-1-16,3 1 1 15,0 0 0-15,0 2-1 16,-2-2 1-16,0 0 1 16,3-1-1-16,1 0 0 15,-6 0 0-15,3 1 0 0,0 2 1 16,-6-2-1-16,6-1 1 15,-9 0 0-15,-2-2 2 16,8 2 1-16,-3 1 3 16,3-1 0-16,-3 4-1 15,-1-2-2-15,3 0-2 16,-1 1 0-16,5-2 0 16,-5 1-1-16,1 0 0 15,0 0-1-15,0 0 1 16,1 0 0-16,-1-1 0 15,1 0 0-15,3 1 0 16,-2 0-1-16,-1 0 0 16,2-1 0-16,0 1 1 15,0-2 0-15,3 0 1 16,-2 0 0-16,1 0 2 0,1 0 1 16,-3 0-1-16,5 1-1 15,-2 2-1-15,-4-2-1 16,1 2 0-16,-2-1 0 15,2 2-1-15,5 1 0 16,-7-4 1-16,2 3 0 16,-3-4 1-16,-1 0-1 15,5 1 1-15,-1-1-1 0,3 1 0 16,1 0-1 0,-4-1 0-16,1 0 0 0,0 0 0 15,0 0 0-15,3-1 1 16,0 0 0-16,1-2 0 15,-1 1 1-15,-2-1-2 16,2 1 1-16,0 0-1 16,1 2 0-16,-2-1 0 15,0 1-1-15,3 0 0 16,-3-2 0-16,-1 2 0 16,0 0 0-16,-5 3 0 15,0-3 1-15,1-1-1 16,-4-1 1-16,2 0 0 15,-1 2 1-15,-1-1-1 16,1 0 0-16,3 2 0 16,-1-1 0-16,0 1 0 15,1 0-1-15,-5-1 2 0,-1 1 0 16,1-2 0-16,-2 1 0 16,3 0 1-16,0 0-1 15,-4-1 1-15,3 1 0 16,-3-1-1-16,3 1 1 15,-2 0 0-15,1 0-1 0,-3 0 0 16,1 0 0-16,-3 0-1 16,-2-1 0-16,0 1-1 15,0 0 0-15,0 0 1 16,0 0-1-16,0 0 0 16,0 0 1-16,0 0-1 15,0 0 1-15,0 0 1 16,0 0-1-16,0 0 0 15,2 0 0-15,0 0 0 16,1 0 0-16,-2 0-1 16,-1 0 0-16,0 0 1 15,1 0 0-15,-1 0 0 16,2 0 0-16,0 0-1 16,-1 0 0-16,0 0 0 15,0 0 0-15,2 0 0 0,-3 0 0 16,2 0-1-1,-1 0 0-15,0 0 1 0,1 0 0 16,1 0 0-16,0 0 2 16,1 1-1-16,-1 0 1 15,2 0 0-15,0 0 0 16,-3-1 0-16,3 2-1 16,-2-1 0-16,0 0 0 15,3 2-1-15,-2-1 0 16,2 1 0-16,0 1 1 0,-1-2-1 15,0 1 1-15,-1-1 0 16,1 1 0-16,0 0 0 16,1 0 1-16,-1-1-1 15,1 2 0-15,-2-2 0 16,2 1 0-16,-2-1 0 16,1 2 0-16,0-1 0 15,1 1-1-15,2 1 1 16,0-4-1-16,0 6 1 15,24 25 0-15,-26-27 0 16,-1 0 0-16,2-1 0 16,0 3 1-16,-1-2 0 15,3 1-1-15,-6-2 1 16,9 2 0-16,-4-1 0 0,-3-3 0 16,2 5 0-16,-3-4-1 15,3 2 0-15,-2 0 0 16,3 3 0-16,-6-3 0 15,6 4 0-15,-3 0 0 16,-1-1-1-16,2 0 1 16,-4-2 0-16,3 0-1 15,0 1 1-15,4 2-1 0,5 2 1 16,0-2 0-16,-3-1 0 16,-1-4 1-16,0 1-1 15,-1-1 0-15,2 2-1 16,2 2 0-16,-3 0 0 15,1 0 0-15,0-1 0 16,-2 3 0-16,3-1 1 16,-2-1-1-16,0-1 1 15,2-1 0-15,-1-1-1 16,1 5 0-16,1-2 1 16,0 2-1-16,1-1 0 15,2 0 1-15,-1 1-1 16,0-1 0-16,-1 0 0 15,0 0 0-15,0-1 0 16,3 2 0-16,-3 2 0 0,-2 0 0 16,3 0 0-16,-2-2 0 15,-2 0 0-15,7 1 0 16,-7 2 0-16,-1 0 0 16,3 1 0-16,-3 0 0 15,4 0 1-15,2-1-1 16,2 0 0-16,-1-1 0 15,2 2 1-15,-1 1 0 0,-2-2-1 16,2 1 0-16,-1-3 1 16,3 2-1-16,-3-2 0 15,1 1 0-15,0 3 1 16,-2-5-1-16,0 2 0 16,0-1 0-16,0-1 0 15,-1 1 0-15,4 3 0 16,-3-1-1-16,-3-3 1 15,4 3 0-15,-5-5 1 16,-1 2-1-16,-2-2 1 16,0-2 0-16,-4 0-1 15,4-2 0-15,-4 2 1 16,1-5 0-16,-1 2 0 16,-3 0 0-16,6-1 1 15,-7 3-1-15,3-3 0 0,2-1 0 16,-7-1-1-16,1 0 0 15,0 0 1-15,0 0-1 16,0 0 1-16,0 0 0 16,0 0 1-16,0 0-19 15,0 0-79-15,0 0-272 16,0 0 247-16</inkml:trace>
  <inkml:trace contextRef="#ctx0" brushRef="#br1" timeOffset="20096.508">22427 5145 210 0,'0'-3'154'0,"0"-2"5"16,0 3-27-16,0-1-12 16,0 1-13-16,0 0-3 15,0 1 1-15,1-4 2 0,-1 3-3 16,0 1-7-1,0 0-14-15,0 0-10 0,0 0-8 16,0 0-8-16,0 0-2 16,0 0 2-16,0 0-2 15,0-1-5-15,0 1-13 16,0 0-8-16,0 0-12 16,0 0-2-16,0 1-3 15,0 0-2-15,-1 0-3 16,-3 14-3-16,0 3 1 15,-9 27-1-15,8-30-2 16,-1-3 1-16,2-3-1 16,1 2-1-16,-1-7 2 15,4 1 1-15,-1-2-1 16,0-2 1-16,1 0-1 16,0 0 0-16,0 0-1 15,-1 0-2-15,0 0 1 0,-1 0 0 16,1 0-1-16,1 3 0 15,0-3-2-15,-1 0 0 16,1 3 0-16,0-3 0 16,0 1 1-16,0-1 0 15,1 2 0-15,2-1 0 16,6 1 0-16,0 1 0 0,0 0 0 16,27 27 1-16,-28-28 1 15,-1 0 0-15,0-1 1 16,0-1 1-16,-3 1 0 15,0 0 0-15,0-1 1 16,-4 0-1-16,0 0 1 16,0-1 1-16,0 0-7 15,0 0-14-15,0 1-53 16,0-2-37-16,0 1-136 16,0 0-243-16,1 0 324 15</inkml:trace>
  <inkml:trace contextRef="#ctx0" brushRef="#br1" timeOffset="20584.543">22553 5161 734 0,'27'-34'367'0,"-27"31"-118"16,1 3-42-16,0 1-71 15,-1-1-26-15,0 0-36 16,0 0-14-16,0 0-20 15,-1 0-3-15,1 0-2 16,-1 3-1-16,-1 10 0 16,-2 6-2-16,-6 22-6 15,2-20-4-15,-2 1-6 16,1-1-4-16,-1 1-3 16,2-3-2-16,2-1-2 15,1-1 0-15,0 0-3 16,1-2 1-16,1-1 0 15,3-1 0-15,-1-5 1 0,1-1-3 16,0-5-13-16,0 0-14 16,0-2-25-16,0 0-19 15,0 0-70-15,0 0-43 16,0-1-320-16,0 0 328 16</inkml:trace>
  <inkml:trace contextRef="#ctx0" brushRef="#br1" timeOffset="21484.875">22709 5132 513 0,'0'4'280'16,"-2"-3"-60"-16,3-2-63 15,-1 1-22-15,0 0-5 16,0 0-4-16,0 0-33 15,0-1-11-15,0 1-20 16,0 0-7-16,0-2-6 16,6 1-3-16,6 0-4 15,-5 0-2-15,9-1-4 16,25-1-4-16,-32 2-6 16,4 3-5-16,-5-2-9 15,-2 2-3-15,-7-8 0 16,6 11-3-16,-2 3 0 15,0-3 2-15,5 7 1 16,-9-6 9-16,-3 2 2 16,0 1 1-16,-2 5-5 15,-3 1-2-15,-3 0-7 0,2 1 0 16,-3 1-1-16,3-1 0 16,-7 1 1-16,5-2-1 15,-2-2 1-15,-3 0 0 16,5-2-1-16,0-1-1 15,4 0-2-15,1-3-1 16,4-2-4-16,-2-1-3 0,2-2 0 16,6 1-3-16,-3-3 2 15,-2 0 0-15,2 0 1 16,0 0 2-16,0 0 3 16,0 0 1-16,6 0 2 15,1 0-1-15,7-1 0 16,24-3 0-16,-29 1 0 15,-4 0 1-15,-2-1 0 16,1 1 0-16,-2 0-2 16,-2 2 1-16,0 0-1 15,0 0 1-15,1-1-24 16,2 1-20-16,2 0-35 16,-4 0-36-16,-1 0-81 15,5 0-119-15,2 0 201 16</inkml:trace>
  <inkml:trace contextRef="#ctx0" brushRef="#br1" timeOffset="22406.878">23163 5108 582 0,'0'-3'328'0,"1"4"-55"15,-1-1-67-15,-1 0-62 16,-1 0-22-16,1 0-18 15,0 0-8-15,0 0-8 16,-3 2-9-16,-4 3-9 16,-2-3-3-16,0 3-15 15,-29 24-2-15,27-28-16 16,-1-1-6-16,3 2-9 16,0 0-7-16,1-2-5 15,3-1-2-15,-1 1-4 0,3 0-1 16,1 5-2-16,-2 0-1 15,1-3-1-15,0 3 1 16,3-1-2-16,1-2 0 16,-1-2 2-16,0 0-1 15,0 0 3-15,0 0 1 0,0 0 0 16,0 1 1-16,0 6 0 16,0-3 0-16,0 1 0 15,-1-2 0-15,1 0-1 16,0-1 0-16,-1 3-1 15,1-2 0-15,0-1 0 16,-1 4-1-16,1-5-2 16,-1 1-1-16,1-1-7 15,0-1-3-15,0 1 1 16,1 0 2-16,0-1 6 16,0 0 3-16,0 0 1 15,10 5 1-15,0-3 0 16,0-1-1-16,25 7 0 15,-28-8 0-15,0 2-1 16,1 1-1-16,-2 3 0 16,0 0 0-16,-2 1 1 15,1-1 2-15,-4 2 1 0,1 1 0 16,-1 2 3-16,-1 0 2 16,-4 1 1-16,-4-3 6 15,-1 1 4-15,0-1 1 16,2 1 4-16,-2 0-2 15,-2-1-1-15,0-1 2 16,0 0 3-16,-1 0 1 16,-2-5 1-16,1 1-1 0,-2-2-7 15,1-2-2-15,0-1-1 16,0-3-3-16,-5-7-2 16,7 1-2-16,0 0-6 15,3 2-3-15,6 1-25 16,-1 4-18-16,2 3-75 15,2 0-38-15,0 0-104 16,0 0-161-16,0 0 285 16</inkml:trace>
  <inkml:trace contextRef="#ctx0" brushRef="#br1" timeOffset="22946.041">23387 5132 709 0,'-1'-2'485'16,"1"1"-1"-16,0 1-256 15,-1 0-60-15,0 0-97 16,0 0-20-16,0 0-12 16,-1 0-2-16,-6 15-3 15,-16 28-2-15,13-26-8 16,2 2-4-16,3 1-7 0,-6 1-3 16,5-3-5-16,2 1-1 15,-6-5 0-15,8 2 0 16,-2-3 1-16,-2-3 0 15,5-2 1 1,-5-2-1-16,5-3-8 0,1 0-11 16,-1-3-32-16,1-1-32 15,1 0-93-15,0 0-97 16,1-3 169-16</inkml:trace>
  <inkml:trace contextRef="#ctx0" brushRef="#br1" timeOffset="23388.371">23631 5119 688 0,'-3'2'384'15,"1"2"-98"-15,-4 1-96 16,1 0-28-16,-7 1-39 15,0 2-5-15,-4 3-18 16,-2-1-11-16,-5-2-26 16,-2 1-14-16,-3-2-18 0,2 1-8 15,0-1-10-15,4 1-3 16,3-6-4-16,2 0 0 16,7 2-4-16,0-2-2 15,8 1-6-15,-3-1-4 16,4 0-8-16,1-2-1 15,0 0 7-15,0 0 6 16,0 0 13-16,1 2 8 0,12 6 4 16,3 2-1-16,26 29-4 15,-25-27-3 1,-4 0-5-16,-1-2 0 0,-1 0-1 16,-2-1 0-16,-2 0 1 15,0-2 0-15,-4-1-7 16,1-3-36-16,-3-3-70 15,2-3 68-15</inkml:trace>
  <inkml:trace contextRef="#ctx0" brushRef="#br1" timeOffset="26463.226">22686 5838 348 0,'30'-5'244'16,"-31"4"2"-16,-6 1-79 15,7 0-21-15,-1 0-40 16,0 0-15-16,1 0-22 16,0 0-7-16,0-1-4 15,0 1 2-15,0 0 5 16,0 0 0-16,0 0 1 0,0 0 2 15,0 0 4-15,0 0 1 16,0 0-6-16,0-1-11 16,-1 0-22-16,0 0-8 15,0 0-11-15,0-1-3 16,-1 1-5-16,-4 0-2 16,-8 1-2-16,-30 7-1 0,27-1 1 15,0 2 0-15,0 0-1 16,2 3-1-16,1 1 0 15,0-1-1-15,4 1 0 16,0-1-1-16,6-3-3 16,0 5 0-16,3-8 0 15,1 2-1-15,2-2 0 16,4-2 2-16,2 0 2 16,1 0 2-16,4-1 4 15,1 0 2-15,0-2 3 16,1-4 0-16,1-7 0 15,-1-4 0-15,0-1-4 16,1-2-2-16,-6 0-6 16,0 1-3-16,1 1-6 15,-4 1-1-15,-3 5 4 0,-2 6-1 16,-2 4-11-16,-3 3 0 16,3-3-1-16,-1 0 2 15,0 9 15-15,1 10 1 16,-7 33 0-16,3-25 3 15,-6 4 6-15,-5 3 3 16,2-4 4-16,-3 4 0 16,2-1-2-16,2 0 0 15,-3 0-3-15,0-3-1 0,0-2 0 16,-2-3-1-16,-1-3 1 16,2-3 1-16,-1-5 3 15,2-1 1-15,1-5 3 16,-2-4 1-16,2-6 1 15,1-5 0-15,1-6-7 16,2-3-3-16,2-3-12 16,4 1-4-16,2 0-3 15,2 2 0-15,4 5 3 16,2 1 0-16,5 1 5 16,3 4 7-16,2-1 16 15,6 2 11-15,3 0 13 16,4-1-1-16,7 2-7 15,-1-1-6-15,2 3-11 16,4 1-3-16,-15-2-1 0,0-3 1 16,-9-4 0-16,-11-3-17 15,3 0-123-15,-4-2-50 16,-5 5 94-16</inkml:trace>
  <inkml:trace contextRef="#ctx0" brushRef="#br1" timeOffset="30299.849">23789 6480 241 0,'-1'-1'187'0,"0"0"43"16,0 0-57-16,0 0-47 15,-1 0-6-15,1 0-16 16,0 0-8-16,0 0-15 16,0-1-12-16,0 2-19 15,0 0-5-15,1-1-2 16,0 0 1-16,0 0 8 0,0 0 5 15,0 0 6-15,0 0 1 16,0 0 0-16,0 0-3 16,0 0-18-16,-1 0-10 15,0-1-16-15,0 1-8 16,-1 0-4-16,-4-1 0 16,-7 1 0-16,-1 3 1 15,-28 16-1-15,23-10-1 16,2 2-1-16,1 0 0 15,3 0-1-15,1-5-2 0,1 6 0 16,-2-4 0-16,4 1-2 16,2-1 0-16,3-2-1 15,3 1-1-15,1-1 0 16,3 2-1-16,0-5-1 16,0 0 2-16,7 2 4 15,-1-4 0-15,4 0 4 16,1-1 0-16,-2-2 1 15,5 1 0-15,-2-6 1 16,5-1 0-16,-2-4 2 16,-5 0-1-16,-3 0-2 15,-3 0 0-15,0-1-2 16,1-4 0-16,-7 2-3 16,4 3 0-16,-2 9-4 0,-2 3-7 15,0 6-4-15,-2-5-1 16,0 0 1-16,-2 14 7 15,-5 9 3-15,-10 24 1 16,13-21 3-16,-3 0 0 16,7 0 2-16,0-1 0 15,-2 0 0-15,1 1 1 16,1 0-1-16,-3 1 0 16,0 1 0-16,2-2 1 0,-8 0 0 15,3-2 1-15,0-4 1 16,-4-2 0-16,2-4 5 15,-4-4 1-15,-3-3 6 16,-2-3 1-16,-1-4-1 16,-2-1-2-16,3-7-4 15,1-1 0-15,3-1-5 16,2-2-1-16,3 1-3 16,-1 0-1-16,4 3-1 15,1-2-1-15,3 1-1 16,2 1-1-16,1 0-1 15,0-1-1-15,4 1 0 16,0-2 0-16,6-1 1 16,2 2 2-16,6-4 6 15,4 3 5-15,4-3 4 0,4 4 1 16,-1 1-4-16,0 1-2 16,-8 3-3-16,-5 2 0 15,-3-3-1-15,-8 1 0 16,4 3 1-16,-3-1 0 31,-4 1 4-31,0 1 0 0,-3-1-50 0,0 0-61 16,0-1-185-16,0 1 177 15</inkml:trace>
  <inkml:trace contextRef="#ctx0" brushRef="#br1" timeOffset="30781.842">24127 6469 605 0,'0'-6'407'0,"1"4"-17"16,-1 1-170-16,-1 1-48 15,0 0-71-15,0 0-15 16,0 0-7-16,-1 3-1 0,-5 7 0 15,1 1-4 1,-11 29-12-16,10-29-7 0,1 3-17 16,4 1-8-16,-5-1-11 15,5 2-3-15,-1 0-5 16,-3-2-3-16,4-1-2 16,-1 0-1-16,0-4 1 15,2-2 1-15,-3-2 5 16,1-2-8-16,1-1-27 15,1-2-37-15,0-1-124 16,-1 0-65-16,1 0 148 16</inkml:trace>
  <inkml:trace contextRef="#ctx0" brushRef="#br1" timeOffset="31085.328">23999 6553 583 0,'-1'-2'411'0,"0"1"9"0,0 0-200 16,0 0-30-16,1 0-53 15,0 0-9-15,0 0 3 16,14-6-11-16,34-7-34 15,-26 17-16-15,-1-4-29 16,1-1-11-16,-6 1-11 16,1-3-2-16,-4 1 2 15,-2 0-16-15,-4-2-65 16,3 0-66-16,-1-2 72 16</inkml:trace>
  <inkml:trace contextRef="#ctx0" brushRef="#br1" timeOffset="32081.871">24345 6681 367 0,'-1'-1'236'16,"0"0"11"-16,0-1-35 15,0 1-39-15,0 0-17 16,0 0-32-16,0 0-18 15,-1 0-25-15,1 0-2 0,0 0-2 16,0 0-3-16,0 1 4 16,1 0-1-16,0 0-3 15,0 0-2-15,10 2-13 16,5 2-6-16,32 7-12 16,-29-11-3-16,0-1-7 15,3-4-2-15,3-3-4 16,0-2-3-16,6-4-3 15,-3-3-3-15,2-4-5 16,3-2-1-16,-5-2-4 16,-2 4-1-16,-7-1-1 15,-3 1 1-15,-5 1-1 16,-4 0 1-16,3 6 0 16,-8 0 2-16,-3 2 0 15,1 2-1-15,-6 2-2 0,5 3-1 16,2 3-3-16,-8-2-2 15,1 1-5-15,0 3-3 16,-8 0-4-16,6 3 1 16,-9 5 3-16,5 2 2 15,-3 2 5-15,1 2 2 16,4 3 3-16,-8-3 2 16,8 6 0-16,1-3 1 15,4 4-2-15,3-1 1 0,3-1-2 16,1 2 1-16,4-4-1 15,0 2 0-15,2-1-1 16,1-2 1-16,0-2 1 16,-4-3 1-16,1-2 5 15,-5-2-11-15,0-4-73 16,0-2-46-16,0-2 66 16</inkml:trace>
  <inkml:trace contextRef="#ctx0" brushRef="#br1" timeOffset="47008.498">23501 5843 96 0,'0'-1'82'0,"0"0"0"16,0 0-5-16,0 0 2 15,0 0-6-15,0-1 3 16,0 1 12-16,0 0-2 0,0 0-2 15,0 0 0-15,0 0-4 16,0 0-3-16,0 0-12 16,0 0-5-16,1 0-4 15,-1-1 2-15,0 1 9 16,0 0-2-16,1 0-9 16,-1 0-6-16,0 1-17 15,0 0-5-15,0 0-6 16,0 0 0-16,0 0 3 15,0 0 2-15,0 0 3 16,0 0 3-16,0 0 4 16,0 0 2-16,0 0 2 15,0 0 0-15,0 0-6 16,0 0-3-16,0 0-11 16,1 0-6-16,-1 0-7 15,2 0-3-15,6 0-1 0,0-1 0 16,9-1 1-16,28-8-1 15,-24 8-2-15,2 0 0 16,0-2-1-16,2 4-1 16,-7-2 0-16,0 2-1 15,-8 3 1-15,-6 2 4 16,0 2 6-16,0 1 4 0,-4 2 4 16,3 0 3-16,-4 1 3 15,-7 0 1-15,6 0 0 16,-7 2-3-16,1-2-6 15,1 0-3-15,-5-1-1 16,2-3 0-16,-3-2 1 16,5-1 1-16,-8-4 1 15,1 1-2-15,4 0-2 16,-5-2-1-16,2-1-4 16,7-1-1-16,1-1-3 15,4 4 0-15,1-1-2 16,0 0-1-16,0 1-8 15,1 0-5-15,0 0-4 16,0 0 1-16,0 0 8 16,0 0 5-16,2 0 4 15,12 1 0-15,2 0-1 0,27 4 0 16,-26-2-2-16,-6 1 0 16,1 1 0-16,-3-2 0 15,-3 6 1-15,5-6 1 16,-8 4-1-16,4-1 2 15,-7 0 0-15,-4 2 0 0,4 3 2 16,-2 4 1-16,1 1 6 16,2 0 2-16,-14-1 4 15,6-2 1-15,-2 1 3 16,-10-4 1-16,3-2 2 16,-8-1 2-16,0 0 1 15,3-1-1-15,3 1 0 16,-1-3-2-16,1-3-4 15,2 1-2-15,3-4-4 16,0-1-2-16,5 2-3 16,0 0-2-16,3-1-1 15,0-1 0-15,1-4-2 16,3 1 1-16,1-2-26 16,-1 1-22-16,2-1-56 15,1-2-56-15,4 0-145 0,2-3 190 16</inkml:trace>
  <inkml:trace contextRef="#ctx0" brushRef="#br1" timeOffset="48208.776">24024 5802 514 0,'0'-1'252'0,"0"0"-86"0,0 0-33 16,0 0-25-16,5 0 2 15,-4 1 11-15,0 0-3 16,-1 0-19-16,0 0-9 16,2 0-17-16,0 0-5 15,-1 0-1-15,0 0 4 16,-1 0 4-16,0 0 2 0,0 0 3 16,0 0-2-16,0 0-10 15,0 0-9-15,-1 0-17 16,0 0-8-16,-7 4-13 15,-8 4-5-15,-28 15-5 16,29-17-1-16,2-1-3 16,-1-2 0-16,4-1-1 15,-1 1-2-15,4-1-2 16,2 1-1-16,2-2-1 16,1 0 0-16,1-1 0 15,0-1-1-15,0 1-3 16,1 0-2-16,0 0-2 15,0 0 1-15,0 0 2 16,0 0 1-16,0 0 3 16,0 0 1-16,0 0 0 15,0 0 0-15,0 0 1 0,0 1-1 16,-1 7 1-16,0 0-1 16,0-1 2-16,-1 1-1 15,0-1 1-15,-1-2 0 16,1 1-1-16,1-3 1 15,0-2-2-15,0 0 0 16,0-1 0-16,0 0-2 0,0 0 1 16,1 0 1-16,0 0 0 15,0 0 0-15,0 0-1 16,0 0 0-16,2 1-1 16,7 3-1-16,-2 0 2 15,4 0 1-15,25 10-1 16,-25-14 1-16,0 1-1 15,-1 1 0-15,1 2-1 16,-1 0-1-16,0 1-1 16,0 0 1-16,-3 2 1 15,1-2-1-15,-3 5 2 16,1 2-1-16,-4-2 2 16,-1 1 0-16,-1 0 1 15,-2-2 1-15,-2 2 2 16,-2 1 0-16,-3-3 1 0,-1 2 2 15,-1-2 2-15,1 0 1 16,-1 3 4-16,0-3 6 16,-4-5 7-16,1 1 4 15,-1-4-1-15,-2 0-5 16,2 0-7-16,0-1-4 16,1-2-3-16,-2-5-2 15,3 5-3-15,-1-3-1 0,3 0-1 16,5 3-1-16,3-3-2 15,3 2-1-15,0 2-4 16,-1 0-12-16,0 0-30 16,0 0-25-16,1 0-59 15,0 0-34-15,0 1-100 16,0 0-122-16,0 0 250 16</inkml:trace>
  <inkml:trace contextRef="#ctx0" brushRef="#br1" timeOffset="49264.289">24152 5820 371 0,'-31'5'240'16,"26"-5"-9"-16,5 2-77 16,1-2-15-16,-1 0-17 15,0 0-3-15,0 0-8 16,-1 0-2-16,0 0 6 16,0-2 0-16,0 2-10 15,1 0-7-15,0 0-25 16,0 0-13-16,0 0-16 15,0 0-7-15,0 0-6 16,1 0 1-16,16 7-1 0,21 7 0 16,-22-16-5-16,2-1-5 15,-3-2-6 1,2 2-2-16,-10 1-5 0,1 1-2 16,-5 1-4-16,0 1-2 15,-3 2-1-15,0-3 1 16,-1 0 7-16,0 0 6 15,0 8 5-15,-1 4 0 16,0 1-5-16,-12 27 0 16,6-31-2-16,-2 3-1 0,-3-4 2 15,9 1-1-15,-7-4-2 16,0-1-1-16,1-2-1 16,-3-2 0-16,9 3 0 15,0-2 0-15,-1-1-2 16,-1-1-1-16,4-1-3 15,2 2-1-15,0 0-2 16,0 0-4-16,0 0-4 16,0 0-2-16,0 0 2 15,0 0 2-15,0 0 5 16,10 0 1-16,0 1 0 16,-5 0 0-16,1-1-1 15,1 1-1-15,5 4 0 16,28 14 1-16,-33-10 1 0,-2-1 0 15,-5-2 2 1,1 4-1-16,2 3 1 0,-1-3 0 16,2 2 1-16,-7 0 1 15,0-2 0-15,3 6 1 16,-5-5 1-16,6 3 2 16,-4-2 6-16,-3-5 3 15,-1 3 6-15,-5-3 4 16,2-5 0-16,-2 1 1 0,-2-5-2 15,3 0-2-15,-6-4-7 16,-7-2-2-16,4 0-5 16,-3-3-2-16,8 3-3 15,4 3-1-15,1-1-3 16,2 4-2-16,5 2 3 16,0-1-16-16,1 2-45 15,1-2-42-15,0 0-99 16,0 1-46-16,1 0-179 15,0 0 268-15</inkml:trace>
  <inkml:trace contextRef="#ctx0" brushRef="#br1" timeOffset="49771.092">24643 5805 844 0,'6'-6'420'0,"-6"2"-130"16,3-1-50-16,-3 1-51 16,-5 2-21-16,9 1-47 15,-4 1-26-15,0 0-39 16,-1 0-16-16,-4 21-3 15,-10 33-1-15,3-19-6 16,3 2-6-16,1 0-10 16,-3 2-3-16,-1-6-4 15,1-2-1-15,1-8 1 16,1-5-1-16,1-1 2 0,3-6 0 16,1-4-3-16,1-4-5 15,-1-6-26-15,0-2-19 16,0-9-89-16,2-2-61 15,2-10 121-15</inkml:trace>
  <inkml:trace contextRef="#ctx0" brushRef="#br1" timeOffset="50175.229">24904 5889 931 0,'-3'7'425'0,"0"-2"-181"16,-2-1-29-16,-2-1-42 15,-3-2-14-15,-5 2-30 16,-5-3-26-16,-4-3-46 16,-1 1-17-16,-5-5-26 15,7 5-4-15,2 2-7 16,2 0-2-16,5 3-1 15,-9 0-3-15,3 1-2 0,4 0-4 16,6 3-1-16,4-1-2 16,8 6 0-16,4 0 2 15,-3 0 6-15,10 5 4 16,3 0 7-16,-4 0 5 16,6 0 1-16,3 2-1 15,-4-6-3-15,-1-1-1 0,0 0-1 16,-8-5 2-16,-1 0 1 15,1 0 3-15,-3-3-4 16,-1-1-32-16,0-7-39 16,1 2 39-16</inkml:trace>
  <inkml:trace contextRef="#ctx0" brushRef="#br1" timeOffset="58575.873">26825 6764 48 0,'0'-1'16'0,"0"0"-16"15,0 0-1-15,0 0-3 16,0-1-3-16,0 1 5 0</inkml:trace>
  <inkml:trace contextRef="#ctx0" brushRef="#br1" timeOffset="59920.17">26972 6973 228 0,'0'0'138'0,"0"0"-12"16,0-1-23-16,0 0-41 16,0 0-11-16,0 0-16 15,0 0-1-15,0-1-1 16,0 1-2-16,0 0 1 15,0 0 5-15,0 0 13 16,0 0 0-16,-1 0 3 16,0 0-2-16,0 0 7 15,0 0 6-15,0 1 6 16,0 0 5-16,0 0-5 16,-1 0-3-16,1 0-7 15,0 0-4-15,0 0-11 0,0 0-2 16,0 0-1-1,0 0 2-15,0 0 7 0,0 0 0 16,0 0 2-16,0 0-1 16,1 0-3-16,0 0-2 15,0 0-9-15,0 0-6 16,15 4-10-16,29 3-4 16,-24-12-9-16,0 4-2 15,-2-1-5-15,1 1-1 16,-7 3-1-16,2 1-1 0,-6 2-3 15,-2 0 0-15,-2 3 4 16,-4 2 1-16,-1 1 7 16,1 1 5-16,-10-1 0 15,4 2 0-15,-2-3 0 16,-4 1-1-16,0-2 1 16,0-2 0-16,-3-3 1 15,-3-4 0-15,5 0 0 16,-7-3-1-16,5 0-2 15,2-2-2-15,1 0-5 16,5 3 0-16,4 0-4 16,2 2-3-16,1 0-3 15,0 0-6-15,0 0-3 16,0 0-1-16,0 0 3 16,0 0 3-16,0 0 3 15,0 1 2-15,4 4 1 0,0 1 2 16,11-1 2-16,26 28 0 15,-28-29 0-15,2 1 2 16,-5-1-1-16,0 0-1 16,4 3 0-16,-9-1 0 0,-3 0 0 15,2 1 0-15,-8-1 1 16,3 0 2-16,-1 2 1 16,-3 0 2-16,-1 2 0 15,-3 1 0-15,-5 0 0 16,-3 2-1-16,-5-2 2 15,1 0 3-15,-2-2 14 16,1-1 5-16,0-2 11 16,1-3 2-16,2-2-5 15,2-1-2-15,3-3-6 16,0-2-5-16,2-6-7 16,0-1-4-16,3 1-8 15,2 1-3-15,4 1-6 16,0 2-5-16,3 1-26 15,0 3-21-15,1 0-63 16,-1 2-41-16,0 0-108 0,0 0-185 16,13-1 301-16</inkml:trace>
  <inkml:trace contextRef="#ctx0" brushRef="#br1" timeOffset="60934.722">27324 7061 268 0,'-1'-1'192'0,"0"-1"35"0,-1 1-37 15,1 0-28-15,0 0-9 16,0 0-18-16,0 0-6 16,0 0-12-16,0 0-4 15,0 0-4-15,0 0-3 16,0 0-6-16,-1-1-11 16,1 1-25-16,0 0-11 15,1 0-18-15,1 0-3 0,19-2-2 16,29-1-4-16,-25 3-8 15,1 1-3 1,-6 6-5-16,0-4-2 0,-10 4-6 16,-2-1-1-16,-2-2 2 15,-5 4 2-15,0 1 6 16,-6 1 3-16,-6 0 2 16,0 1 0-16,-5-2-1 15,-4-1-2-15,0 0-2 16,0-2-1-16,-1 1-1 15,3-4 0-15,1-2-1 16,1 1-1-16,5 0-3 16,1-1-2-16,2 1 0 15,1-1 0-15,4 0-1 16,0 0 0-16,4 0-2 16,0 0-5-16,0 0-11 15,0 0-2-15,0 0 0 0,0 0 5 16,2 0 13-16,12 3 1 15,2 0 1-15,30 7 0 16,-25-8 0-16,-2 1-1 16,-3 3-1-16,2 0 1 15,-3 2-1-15,-2 1 1 0,-3-3-1 16,-1 3 0-16,-5 0 1 16,-3 1 0-16,-2 0 3 15,-3 1 2-15,-6 4 1 16,-1-1 0-16,-3 2 1 15,-2-3 1-15,-2-2 0 16,-1 0 0-16,-1-2 2 16,-2-2 1-16,3-1 3 15,-1-2 1-15,0-2 1 16,2 1 0-16,1-4-2 16,0 0-3-16,3-2-1 15,-1-4-2-15,1-2-1 16,2-1-1-16,4-4-4 15,2 1-8-15,5 1-29 16,1-3-20-16,0 3-71 0,2 0-66 16,0 1-132-16,5 0-231 15,13 2 360-15</inkml:trace>
  <inkml:trace contextRef="#ctx0" brushRef="#br1" timeOffset="61884.959">27882 7032 581 0,'2'0'322'0,"2"0"-70"15,-3-2-29-15,-1 2-62 16,0 0-16-16,0-1-9 16,0 1-10-16,0 0-13 15,-1 0-2-15,0 0-16 16,-1 0 2-16,1 0-14 16,-12 3-10-16,-6 2-21 15,-31 9-9-15,26-13-16 0,0 0-8 16,0-1-8-1,2 0-2-15,8 0-3 0,1 0-2 16,8 1-3-16,1 1-1 16,0-1 0-16,-3-1-1 15,6-1-3-15,-1 1-3 16,1 0-3-16,1 0 0 16,-1 0 2-16,-1 0 2 15,1 0 5-15,0 0 0 16,0 0 1-16,0 0 1 0,0 1 1 15,-1 5-1-15,0 3 2 16,-2-3-2-16,1 1 1 16,0 0 0-16,-2 1-1 15,1 1 0-15,0-3 0 16,-1 2-1-16,2-2 1 16,0-2-1-16,0-1 0 15,1 1-1-15,0-1-3 16,1-1-3-16,0 0-5 15,0-2 2-15,0 0 4 16,1 0 3-16,0 0 5 16,0 0 0-16,0 0 0 15,0 0 0-15,12 7-1 16,2-3-1-16,26 7 1 16,-27-11-1-16,3-1 1 15,-2 1 0-15,-2 1-1 0,4 2 0 16,-5 2-2-16,-2 0-1 15,-1 3 1-15,-1-2-1 16,-4 2 3-16,-1 2 2 16,-2 0 2-16,-2 0 1 15,-5 5 0-15,0 0 0 0,-3 3 0 16,-4-2 0-16,-2 0 3 16,0-4 4-16,-3-2 12 15,3-1 8-15,-1 1 11 16,2-5 1-16,-3-3-7 15,2-1-5-15,0-3-10 16,-4 0-2-16,6-3-7 16,-3-5-1-16,2 0-6 15,2 1-3-15,-1 1-3 16,2 2-1-16,1 5-12 16,3 1-12-16,2 0-35 15,1 0-28-15,-1 1-85 16,3 2-74-16,2-3 156 15</inkml:trace>
  <inkml:trace contextRef="#ctx0" brushRef="#br1" timeOffset="62684.224">28199 7089 591 0,'-1'-2'298'0,"-3"-2"-82"16,0-3-21-16,3 4-19 15,0-2-7-15,0 2-10 16,0-2-4-16,-1 3-15 16,1 1-9-16,0 0-30 15,0 0-18-15,0 0-45 16,0 0-17-16,0 1-14 15,0 0-1-15,-8 11 9 16,-6 13 1-16,-30 31 2 16,35-27-2-16,2 1-3 15,-2 0-4-15,2-2-1 16,-2 1-2-16,2-4-1 16,-1-3 1-16,4-4-1 15,-1-6 0-15,-1-3 2 16,7 0 1-16,-7-7 2 0,5 0-3 15,2-3-19-15,-1 1-22 16,0 0-71-16,1-1-75 16,1-17-449-16,13-31 425 15</inkml:trace>
  <inkml:trace contextRef="#ctx0" brushRef="#br1" timeOffset="63171.494">28418 7124 787 0,'4'0'407'0,"-1"-2"-116"16,-3 2-45-16,-1 0-72 16,0 0-31-16,0 0-17 15,-12 4-9-15,-14 4-15 16,-30 7-14-16,23-10-37 15,1 1-18-15,-2 0-19 16,-1 0-5-16,7 1-4 0,0-1-1 16,13-1-1-16,-1-1-1 15,6 1-3-15,5-1-1 16,1 0-3-16,4 0 0 16,-1 0-3-16,0-2-1 15,1-2-3-15,0 0 0 16,1 0 6-16,0 0 2 15,0 0 4-15,0 1 3 16,6 9 0-16,-3-1 2 16,6 2 2-16,36 26 2 15,-22-24 1-15,2 0-2 0,2 1-2 16,-3 1-1-16,-4-1-1 16,0-2 0-16,-6-1-1 15,-2-2 3-15,-4-5-1 16,-2 2 2-16,2-3-20 15,-5-3-32-15,1 0-71 16,-4-4-69-16,0 3 111 16</inkml:trace>
  <inkml:trace contextRef="#ctx0" brushRef="#br1" timeOffset="64866.56">25537 7090 364 0,'-1'-1'220'0,"-1"0"-13"15,1 0-39-15,0 0-42 16,0 0-17-16,0 0-30 16,0 0-10-16,1-1-17 15,0 1-5-15,0 0-1 16,0 0 0-16,0 0 2 15,0 0-3-15,0 0-7 0,0 1-5 16,2 0-4-16,11 2 1 16,0 0 4-16,26 9 2 15,-25-9 5-15,-1 0 1 16,2-4 5-16,5-1 3 16,-1-3 1-16,0-2 3 15,3-2-6-15,4 0-4 0,0-1-12 16,-1-3-8-16,0-2-10 15,-3 0-3-15,-3-2-2 16,-2-1 1-16,0 0-2 16,-2 1 1-16,-3-3-1 15,1-2-1-15,-4 0 1 16,-1-2-1-16,-3 3 0 16,-3 1 1-16,-2 2-2 15,0 3 0-15,0 3-1 16,-1 0-1-16,-2 4-4 15,-1 0-2-15,-3 7-7 16,-1 1-3-16,-2 2 0 16,-1 5 0-16,-2 0 2 15,2 2 2-15,-2 6 2 16,0-1 2-16,2 7 4 0,0 3 2 16,1 2 4-16,4 4 1 15,3-1-1-15,-2-1 1 16,4 0-3-16,-2-1-1 15,-1-5 0-15,2 3 0 16,-1-6-1-16,-1 0 1 16,1-3 0-16,0-2-1 0,2-2 1 15,-1 0 0-15,1-3 1 16,1-3-1-16,0 0-1 16,3 0-14-16,1-1-61 15,0-2-65-15,2 1 83 16</inkml:trace>
  <inkml:trace contextRef="#ctx0" brushRef="#br0" timeOffset="78325.227">12197 5680 291 0,'29'-33'208'15,"-24"26"4"-15,-3 1-67 16,1 4-24-16,-2-1-27 16,-1 3-13-16,0 0-13 15,0 0-1-15,0 0-3 16,0-1 3-16,0 1 1 15,0-1-5-15,0 1-9 16,0-1-1-16,0 0-10 16,0 1-2-16,0 0 4 0,0 0 4 15,0-1 13-15,0 0 2 16,0 0-7-16,0 0-7 16,0 0-21-16,0 0-6 15,0-1-5-15,-1 1-4 16,0 0-4-16,0 0-4 15,-19-5-4-15,-17-2-2 16,24 16-1-16,-4-2 0 0,6 12-1 16,-12-6 0-1,6 2 2-15,-4 0 0 0,0-1 0 16,4 0 1-16,-6 1-1 16,5 0 0-16,3-1-1 15,1 0-1-15,6-1 1 16,3 0 0-16,2-2-1 15,3 1 0-15,4-2 0 16,2 0 0-16,1-3 0 16,3 1 0-16,3-4 1 15,0 0 0-15,6-3 1 16,0-1 2-16,2-5 0 16,3-5 1-16,-6-6 0 15,3 0 1-15,2-7 0 16,-4 1-1-16,6-3 0 0,-4 2 0 15,-8 0 0-15,-3 1 1 16,-3 5-2-16,-7 3 0 16,0 8-4-16,0 7-4 15,-2 7-2-15,-2 4 1 16,-1 7 2-16,-2-1 2 16,0 10 2-16,-3 0 0 0,1 6 0 15,-5 4 1-15,-3 6 0 16,1 8 0-16,-2 5 0 15,2 2 0-15,-3-2 0 16,2-6 0-16,-3-3 1 16,-1-3 0-16,-1-4 0 15,0 0 0-15,-2 1 0 16,4-3 0-16,0 4 1 16,0-8 0-16,4-5-1 15,2 0 0-15,3-11 0 16,2-1 0-16,2-6 0 15,4-3 0-15,2-2-1 16,1-2 0-16,6-4 1 16,1 0 1-16,9-4 1 15,4-1 1-15,12-5-1 16,9-4 0-16,2-6-1 16,4-2 0-16,-8-3 0 0,-1-2 0 15,-6 3-1-15,-5 1 1 16,-2 7 0-16,-9 4 0 15,-9 2 8-15,-5 1 20 16,-5 1 25-16,-2 0 6 0,-7 0 0 16,0 0-16-16,-10 2-19 15,0-1-6-15,0 1-5 16,-2-2-4-16,7 0-3 16,-3-2-2-16,3-1-3 15,-3 2 0-15,-1 0-1 16,3 0-1-16,0 1 1 15,6 2-1-15,-2-1-1 16,4 5 0-16,3 2-5 16,0-1-1-16,6 4-39 15,1-2-39-15,0-1-144 16,0 0 141-16</inkml:trace>
  <inkml:trace contextRef="#ctx0" brushRef="#br0" timeOffset="78929.869">12502 5828 635 0,'46'-32'403'0,"-45"29"-50"16,4 0-94-16,-3 3-46 15,-2 0-83-15,0 0-35 16,0 0-52-16,0 0-12 16,-5 16-5-16,-16 37 2 0,7-21-2 15,-2 2-4-15,2 1-8 16,3-3-3-16,-2-5-6 15,1-6 0-15,3-4-1 16,2-3 0-16,3-5-29 16,0-2-66-16,4-7 62 15</inkml:trace>
  <inkml:trace contextRef="#ctx0" brushRef="#br0" timeOffset="79779.135">13164 5586 291 0,'-4'0'244'0,"3"0"64"16,-3 0-46-16,3 0-76 16,0 0-28-16,0 0-44 15,-1 0-19-15,1 0-22 16,0 0-3-16,0 0 3 15,1 0 7-15,0 0 13 16,14 7-1-16,40 10-7 16,-22-19-8-16,-1-7-25 15,0 0-12-15,-3 0-21 16,-1 2-7-16,-3 2-6 16,-4 2-1-16,-5 2-3 15,-3 1 0-15,-6-1 3 16,-4-1-22-16,-2 6-61 0,-1-4-52 15,0 0-179-15,-4 9 195 16</inkml:trace>
  <inkml:trace contextRef="#ctx0" brushRef="#br0" timeOffset="80147.489">13079 5762 568 0,'-5'0'385'15,"4"0"6"-15,3 0-193 16,-2 0-33-16,0 0-74 15,0 0-18-15,0 0-1 16,0 0 5-16,2 1 16 16,18 7 1-16,25 7-6 15,-21-13-2-15,3-2-11 0,3 0-6 16,-1-2-21 0,-5-3-12-16,-1-2-19 15,-2 0-6-15,-3-2 15 0,0 1-27 16,-6 0-119-16,-4 2-133 15,-8 7 143-15</inkml:trace>
  <inkml:trace contextRef="#ctx0" brushRef="#br0" timeOffset="81747.015">13890 5694 528 0,'45'-33'340'16,"-43"28"-38"-16,0 1-92 16,-1 1-33-16,-2 2-59 15,1 0-19-15,0 0-28 16,0 0-12-16,0 1-28 15,0 0-11-15,0 0-15 16,0 0-2-16,-1 5 4 16,-2 8 2-16,-6 7-1 15,-19 29-2-15,14-23-2 0,-1-2 0 16,4 0-1 0,-1-1 0-16,1 0-1 0,0 1-1 15,-7-7 1-15,11 0-1 16,1-7 1-16,1-3 0 15,9-4 7-15,-5-1 4 16,0-8 1-16,1 5 0 16,-1 0-10-16,1-16-4 15,10-37-5-15,2 26-3 16,10-2-7-16,2-2 1 0,5 3 2 16,2-1 3-16,3 4 5 15,0-2 3-15,4 7 1 16,-7 2 1-16,-4 2 4 15,-3 5 1-15,-6 6 8 16,4 2 2-16,-8 9 4 16,-2 4-2-16,-4 6-3 15,-4 1-1-15,-2 4 1 16,-2 3 1-16,-6 2 1 16,-2 4-1-16,-2-2-3 15,-1-1-3-15,-1-2-3 16,1 1-2-16,-5-4-1 15,11-2 1-15,1-5 0 16,-6-2 1-16,10-4 3 16,-6-4 1-16,2-1 3 0,7-5-1 15,-2-3-1-15,-2 4-4 16,-1 0-4-16,1-5-2 16,2-12-1-16,16-28-1 15,-3 26-1-15,1-2 1 16,3-1 0-16,3-1 0 15,4-4 0-15,2 1 1 0,3 5 0 16,1 0 0-16,-1 3 0 16,2 3 1-16,-1 2 3 15,-1 7 0-15,0 11-1 16,-7-3 2-16,-7 11-1 16,-5-1 1-16,-11 4 3 15,2 5 2-15,1 1 3 16,-3 4 1-16,0-4-1 15,-5 2-2-15,-1-3-4 16,1-2 0-16,-1-1-3 16,-1-2 0-16,-3 1-1 15,2-1 0-15,0-1 1 16,0-2-1-16,1-2 3 16,-4 0-13-16,0-4-71 15,7 1-50-15,1-6-183 16,2-1 189-16</inkml:trace>
  <inkml:trace contextRef="#ctx0" brushRef="#br0" timeOffset="82242.814">14876 5717 894 0,'40'-33'460'16,"-41"33"-100"-16,1 1-112 15,-3 2-70-15,2-3-46 16,0 0-67-16,0 0-22 16,-3 6-22-16,-3 5-5 15,0 0-7-15,-18 25-1 16,20-28-2-16,2-2-1 0,0-3 0 16,2-1-40-16,1-2-105 15,0-1-109-15,-1 0 142 16</inkml:trace>
  <inkml:trace contextRef="#ctx0" brushRef="#br0" timeOffset="149907.082">15577 5535 414 0,'6'-3'237'16,"-2"1"-24"-16,-2 0-15 16,3 1-32-16,-5-1-11 15,0 1-20-15,0 0-8 16,0 0-15-16,0 0-14 0,0 0-28 16,0 0-10-16,0 0-15 15,0 0-1-15,0 0-2 16,0 0-3-16,0-1-7 15,0 2-3-15,0 0-1 16,0 0-3-16,0 9-7 16,1 6-2-16,-4 24-7 15,3-24-1-15,2 3-3 16,-6-11-1-16,3 3 0 16,-1-7 0-16,2 1-1 15,5 5 1-15,0-6 0 16,0 3 2-16,-10-9 24 15,3-2 14-15,-5-4 5 16,6-1 1-16,5-2-23 16,1 0-15-16,2-1-7 15,-3-6-2-15,-2-1-2 16,0 4 1-16,-2 0 0 0,-2 2-1 16,0 9 1-16,-4-5-1 15,0 7-1-15,-3 1-2 16,-1 5-2-16,2 4 0 15,-9 1 2-15,-5 4 0 16,0 0 1-16,0 5 1 16,-5-3 0-16,14 9 0 0,-8-1 1 15,-12-6-1-15,17 8 1 16,-13-10 0-16,9 0 0 16,8 4-1-16,0-6 0 15,8 9 0-15,3-3 0 16,2 0 0-16,2 1 0 15,4 0 0-15,1 0 0 16,5 4 0-16,5 1 0 16,0-1 0-16,4-3 1 15,-1-5 0-15,-2-6 1 16,5-4 1-16,-4-5-1 16,-1-5 1-16,8-2 0 15,-3-4-2-15,4-4 3 16,0 4-10-16,-8-2-56 15,-2 3-43-15,-3 2-151 0,-1-1 157 16</inkml:trace>
  <inkml:trace contextRef="#ctx0" brushRef="#br0" timeOffset="151291.764">15956 5867 197 0,'0'-1'175'0,"0"0"31"15,0 0-7-15,3-1 1 0,1-1-12 16,-4 2-8-16,1 0-27 16,-1 0-21-16,0 0-34 15,0 0-22-15,0 0-28 16,0 0 2-16,0 0 4 15,0 0 7-15,0-1 18 16,0 1 4-16,2 0 5 16,-2 0 5-16,0 0-12 15,0 0-11-15,0 0-24 16,0 0-18-16,0 1-16 16,-1 0-4-16,0 0-4 15,0 0 0-15,-18 4-1 16,-31 13 1-16,31-9-3 15,7 3-1-15,-3-2 0 16,5 2-1-16,2-1 1 0,0-1-1 16,7 3 0-16,-1-4-1 15,2 2 0-15,0-2 1 16,1-5-1-16,5 6 1 16,-1-3-1-16,2 2 1 15,0-1 1-15,-1-2 0 16,0-3-1-16,2 0 1 0,4 2 1 15,-3-10 2-15,5-1 2 16,3-7-1-16,-5-12-3 16,5 2-1-16,-6-2-8 15,-7 2-4-15,7 8-1 16,-8 3-1-16,-2 9 4 16,1 3-1-16,-2 5 2 15,0-4-1-15,-1 0 5 16,0 16 3-16,-6 35 2 15,-1-25 0-15,4 6 0 16,1-1 0-16,-6-3 1 16,4 2-1-16,-4-5 1 15,-4 1-1-15,3 1 0 16,1-1 1-16,-3 1 1 16,-2-1-1-16,-3-2 0 15,2-1 0-15,-1-3 0 16,0 0 1-16,1-2 1 0,-3-4 1 15,1-4 2-15,2-5 1 16,-3-6 1-16,4-2 0 16,-2-9-2-16,0-1 0 15,3-2-3-15,0 0-2 16,3 5 1-16,3 0-1 16,4 4-1-16,3-1-2 0,4 0-1 15,4-1 0-15,3 0 2 16,3-2 0-16,6-1 2 15,0 3 0-15,6-3 1 16,0 4 0-16,4 1 0 16,-1 0 0-16,1 4 0 15,-4-2-1-15,-8-1 1 16,-3-1-1-16,-6-1 1 16,1 3-1-16,3-4 0 15,3 2-1-15,-7-2-15 16,-3-4-29-16,-4 1-72 15,-2 1-55-15,6 3-118 16,2 4-88-16,-3 1 241 16</inkml:trace>
  <inkml:trace contextRef="#ctx0" brushRef="#br0" timeOffset="152221.536">16270 5899 689 0,'10'-8'367'0,"-5"2"-86"15,-1 0-39-15,-3 4-64 16,-1 0-17-16,0 1-21 15,-1 1-18-15,0 0-37 16,0 0-13-16,-4 0-28 16,-10 1-4-16,-28 11-4 15,28-6-7-15,0 2-13 16,-1 3-3-16,-1-1-7 16,3 3 0-16,1 2-3 15,4 0 0-15,2-4-2 16,0 1-1-16,4-5 0 15,0 1 0-15,5 4-1 16,0-6 0-16,5 1 1 16,2-1 0-16,-1-6 1 0,4 1 2 15,2-5 1-15,0 1 1 16,0-5-1-16,1-6 0 16,4-2-2-16,0-8-1 15,-1-2-3-15,2 3-2 16,-4 0-4-16,0 5 1 15,-5 4 2-15,-1 4 1 0,-5 3 2 16,-3 6-3-16,-1 4-2 16,-2 3 2-16,0-6 0 15,0 0 5-15,-6 16 1 16,-12 30-1-16,11-28 1 16,0-1-1-16,7-2 0 15,1 0 0-15,1-4 0 16,4-4 0-16,2 0 0 15,1-5 0-15,1-2 0 16,5 2 4-16,3-2 1 16,-1-3 0-16,4 0-3 15,-5-7-3-15,5-2-1 16,0 1 1-16,5-5 1 16,-4-2 1-16,-2-4-1 15,8 1 0-15,0 1 0 16,1 6 0-16,-1 7 0 0,-10 0 0 15,-3 8 0-15,-3 3-1 16,-3 2-1-16,-2 4 1 16,-1 4 0-16,-3 3 0 15,-1 1 0-15,-1 3 1 16,-1-2 0-16,-1-2 0 16,-6-1 1-16,-1-1 2 15,-6-3 1-15,-4 1 2 0,-2 1 3 16,-6-7 5-16,-1-1 4 15,2-2 6-15,-3-11 4 16,6 1-3-16,4-4-6 16,3-6-5-16,8 9-9 15,-2-4-2-15,7 1-3 16,-7 1-13-16,7-1-67 16,10 2-83-16,-1-3 100 15</inkml:trace>
  <inkml:trace contextRef="#ctx0" brushRef="#br0" timeOffset="153115.714">17129 5715 778 0,'-1'-1'439'0,"0"0"-49"15,0 0-83-15,-1 0-86 0,1-1-55 16,0 1-85-16,0 0-30 15,0 0-29-15,0 0-4 16,1 0-6-16,0 1-2 16,0 0-2-16,0 0-2 15,-1 0-1-15,0 0 1 16,0 0-1-16,1 0 3 16,0 0-38-16,0 0-50 15,0 0-209-15,0 0 185 16</inkml:trace>
  <inkml:trace contextRef="#ctx0" brushRef="#br0" timeOffset="153983.367">17444 5845 373 0,'2'6'264'0,"-2"-3"48"15,1 0-71-15,-1-3-50 16,0 0-22-16,0 0-25 16,0 0-13-16,0 0-9 15,0-1-5-15,0 0-22 16,14-4-9-16,-1-3-24 16,29-27-10-16,-19 15-18 15,-1-2-8-15,7-5-10 16,-1 1-2-16,2-5-3 15,1-6-2-15,-3 5-3 16,0 0-2-16,2 6-3 16,-2 8 0-16,-2 3-1 15,-3 6-2-15,-4 7-2 0,-3 2-2 16,-4 8-2-16,-6 2 0 16,-7 6 2-16,2 4 2 15,-1 6 2-15,9 0 1 16,2 1 1-16,-3 0 0 15,-3-3 0-15,-4 1 0 16,-1-4 0-16,-1-1 0 16,-1-5 0-16,-3-1 0 15,1 1 0-15,0-3 3 0,-7-1 1 16,2-2 1-16,-9-3 3 16,-4-1 0-16,1-1 1 15,-5 0 0-15,-2-4 0 16,1 0 0-16,-1 0 6 15,1-3 1-15,4-2 4 16,-1 0 1-16,4-2-3 16,3 1-3-16,4-1-6 15,3 3-2-15,2-2-5 16,3 2-1-16,3 3-1 16,2-2-6-16,0 1-62 15,0 1-86-15,0 0 97 16</inkml:trace>
  <inkml:trace contextRef="#ctx0" brushRef="#br0" timeOffset="154487.813">18388 5517 747 0,'2'-11'449'15,"5"5"-56"-15,-7 0-127 16,1-1-32-16,1 8-84 16,-1 0-39-16,-2-1-57 15,0 0-17-15,0 0-10 0,-3 15-2 16,1 12-5-16,0 30 2 16,-3-32 5-16,2 1 1 15,-2-2 0-15,2 1-2 16,4 0-8-16,-4-6-2 15,-3-1-5-15,2-4-1 16,-5-3-1-16,4-1 0 16,1-6 1-16,-2-1 0 15,3-3 0-15,-1-2-1 16,-2-3-39-16,0-3-40 0,0-3-135 16,6 0-93-16,-1 4 182 15</inkml:trace>
  <inkml:trace contextRef="#ctx0" brushRef="#br0" timeOffset="154806.07">18088 5357 758 0,'-5'0'436'0,"5"0"-26"15,0 1-108-15,0-1-82 0,0 0-35 16,3 0-58-16,21 3-27 16,44 8-40-16,-23-5-12 15,11-1-25-15,-3-1-7 16,-2-1-8-16,-2-3 1 15,-5-4-3-15,0 1-1 16,-6-5 2-16,-5 1-9 16,-11-1-103-16,-3 2-72 0,-8 2 103 15</inkml:trace>
  <inkml:trace contextRef="#ctx0" brushRef="#br0" timeOffset="159175.622">11875 7178 314 0,'31'-5'212'0,"-26"3"13"16,-1 1-37-16,0 0-61 16,-4 0-14-16,0 1-17 15,0 0-12-15,0 0-9 16,0 0 0-16,0 0-3 16,0 0-2-16,0 0-6 15,1 0-5-15,0 0-9 16,1 0-1-16,-2 0 17 15,1 0 16-15,-1 0 11 16,0 0-2-16,0-1-26 16,0 0-21-16,0 0-25 15,0 0-6-15,1-8-3 16,-2 1-3-16,-1 1-3 16,-3-2-3-16,-1 4-2 15,-9 1-1-15,-30-23-2 0,28 27 1 16,-2 4 0-16,-3 0 0 15,-8 2 1-15,4 2 0 16,2 2 1-16,-5 1-1 16,6 5 1-16,-1-2-1 15,1 1 1-15,8 0-1 16,3-2 1-16,1 1-1 16,2 0 0-16,0-1 0 0,8 2-1 15,1-1-1-15,3-2-1 16,0 0 0-16,-1-1-1 15,1-2 1-15,4 0 1 16,8 3 2-16,-1-4 1 16,-1 0 1-16,6-7 0 15,3-2 1-15,7-5 1 16,4-5 2-16,1-5-1 16,-1-6 1-16,-7-8-1 15,3 0-1-15,-5-1-1 16,-1 0-1-16,-2 4-6 15,-6 0-6-15,-5 4-5 16,-5 2 0-16,-2 9 6 16,-2 5 4-16,-2 6-10 15,-3 3-5-15,3-2-1 0,0 0-1 16,-4 8 16-16,1 10 3 16,-35 31 3-16,24-24 0 15,2 7 1-15,-2 3 0 16,0 9 0-16,0 1 0 15,-4 3 0-15,1 0 1 16,2-4 0-16,-4-2 0 0,5-3 0 16,-3-1 0-16,4-2 0 15,-1 3 0-15,-4 2 0 16,5 3 1-16,-1 2-1 16,-1-6 0-16,4-8 1 15,-1 1 0-15,3-12 0 16,5-5 0-16,2 0-1 15,0-9 0-15,7-1 1 16,0-2 0-16,8-1 3 16,-1-5 1-16,2-5 0 15,6-5 0-15,6-8-2 16,10-3 0-16,3-7-1 16,5 0 0-16,-7-5 1 15,-4 4-1-15,-6-1 2 0,-6 4 1 16,-5 5 1-16,-5 2 2 15,-8 4 2-15,-5 2 0 16,-9 0-1-16,-7 2 1 16,-6 3-4-16,-3 4-1 15,-11 3 0-15,-4 3 0 16,1 3-1-16,-2 3 1 16,9 1-2-16,7 2 1 15,-2 0-1-15,10-1 0 16,2-3 0-16,7-1-2 15,6-1-5-15,7-3-1 0,13-1 5 16,2-4-15-16,16-2-83 16,6-2 73-16</inkml:trace>
  <inkml:trace contextRef="#ctx0" brushRef="#br0" timeOffset="160053.937">12099 7550 607 0,'0'0'335'0,"-5"-1"-52"16,1-1-43-16,4 2-69 16,0 0-21-16,0 0-45 15,0 0-21-15,0 0-35 16,0 0-18-16,0 0-12 15,0 0 2-15,3 0 14 16,9 0 7-16,11 0 0 16,25-5-6-16,-27-1-13 0,5 4-4 15,-7 0-8 1,-1-1-2-16,-9 1-6 0,-4 3-2 16,-5 4 5-16,-1 4 2 15,-7 8 5-15,-3-3 1 16,-7 4-2-16,-1-1-1 15,-2 2-3-15,-3 0-1 16,2 0-1-16,-1-1 0 16,4-1-2-16,1 0 1 15,6-4-1-15,-3-1 0 0,6-5 0 16,1 0-2-16,-2-5-2 16,6-1 0-16,-1 0-3 15,4 2 1-15,1-3-2 16,0 0 1-16,0 0 0 15,0 0 2-15,0 0 5 16,14 6 4-16,33 9 8 16,-22-16 2-16,8-5 5 15,3 0 1-15,-2 1-5 16,-3-1-3-16,-6 5-8 16,-3 2-2-16,-4 2-3 15,-4-1 0-15,-3 1 0 16,0-2 0-16,-4 0 2 15,-1 0 1-15,-2-5-1 0,0-3-16 16,-2-4-88-16,0-2-72 16,0 0 99-16</inkml:trace>
  <inkml:trace contextRef="#ctx0" brushRef="#br0" timeOffset="160685.544">12917 7153 651 0,'-1'-3'397'16,"0"2"-64"-16,0 0-106 16,0 0-43-16,0 0-57 15,1 0-16-15,0 0-4 16,14-2 5-16,14 3-9 16,27 8-11-16,-27-3-22 15,0 0-12-15,-6-5-21 16,6 0-8-16,2 0-11 15,-6-3-4-15,-1 0 0 16,-9-2 3-16,-7-2-29 16,1 1-31-16,-10 0-151 0,-2 1-128 15,-2 7 198-15</inkml:trace>
  <inkml:trace contextRef="#ctx0" brushRef="#br0" timeOffset="160988.419">12809 7356 916 0,'3'3'504'16,"1"-3"-108"-16,11 0-160 15,4-2-39-15,11-1-46 16,8 2-16-16,3-2-36 16,-3-2-17-16,-2 1-34 15,-2 1-13-15,-3-1-19 16,0 1-4-16,-6-1 2 16,-6-2-17-16,-8 0-73 15,-1 0-76-15,-4 0 87 16</inkml:trace>
  <inkml:trace contextRef="#ctx0" brushRef="#br0" timeOffset="191166.704">13902 7183 291 0,'0'-1'194'0,"0"0"15"16,1 0-25-16,2-1-36 15,3-3-7-15,-4 3-14 16,0 0-6-16,1-1-3 15,-3 2-3-15,0 0-10 0,0 0-6 16,2-2-20-16,3 0-12 16,-4 2-23-16,-1 0-16 15,0 0-26-15,0 0-3 16,0 0 1-16,0 1 5 16,0 0 8-16,-1 17 3 15,-13 38 3-15,-1-27-2 16,5 2-1-16,-2 4-3 15,0-6-4-15,0 1-1 0,0-4-1 16,5-6 1-16,-1-2-1 16,4-8 0-16,1-9 12 15,0 4 7-15,1-14 2 16,-1 2-2-16,4-8-13 16,1-9-10-16,6-6-5 15,0-5-3-15,3 1-6 16,2 2 0-16,3 5-1 15,1 2 1-15,4 5 3 16,0 2 1-16,6 5 0 16,2 1 1-16,-7 4-1 15,-3 0 1-15,-3 5-1 16,-4 4 0-16,4 3-1 16,1 5 0-16,-4 2 2 15,-2 1 1-15,-4 3 3 16,-4 1 2-16,-3 5 0 0,-4 2 1 15,0 2 1-15,-1 3-1 16,-5 0 1-16,4 0-1 16,-6 1 0-16,2-3 0 15,5-2 0-15,-4-6 0 16,7-7 1-16,0-2 0 16,2-4 3-16,0-4 6 15,-3-1 3-15,2 0 0 0,0 0-4 16,0 0-7-16,0-11-2 15,2 0 0-15,17-32-1 16,-7 21 0-16,6-8 1 16,3-2-1-16,5-2 2 15,1-2-2-15,6 5 0 16,-4 2-3-16,3 4-1 16,2 7 0-16,-5 5-2 15,2 6 1-15,-3 6 0 16,-1 2-2-16,-2 6 2 15,0 5 1-15,-8 4 2 16,-4 4 3-16,-4 4 4 16,-4-1-1-16,-5 3 2 15,2 4-1-15,-6-1 0 16,1 2 0-16,-3-4 0 0,-3 0-1 16,4-6 0-16,-8-3 1 15,8-2 1-15,-2-9 0 16,-1 0 4-16,4-3-2 15,3-3-17-15,-3-1-35 16,2-8-111-16,3-5-128 16,3-5 174-16</inkml:trace>
  <inkml:trace contextRef="#ctx0" brushRef="#br0" timeOffset="191601.332">14985 7200 1044 0,'25'-12'479'15,"-28"12"-214"-15,5 4-48 16,-7 2-60-16,3 2-38 15,-4 8-41-15,-3 2-13 16,6 2-25-16,-7 1-9 16,9 0-13-16,-4-4-4 0,10 3-5 15,-8-9-1-15,-2-6 3 16,4-3-6-16,-8-5-59 16,7 1-72-16,4-6 77 15</inkml:trace>
  <inkml:trace contextRef="#ctx0" brushRef="#br0" timeOffset="204496.922">15361 7455 286 0,'0'0'197'16,"0"0"3"-16,0 0-49 15,0 0-73-15,0 0-8 16,0 0 3-16,0 0 2 16,1 0 7-16,-1 0 3 15,3 1 1-15,-3-1 2 16,0 0 4-16,1 0-2 15,1 1-5-15,-2-1 1 0,7 4-2 16,-7-4 3-16,0 0-5 16,4 2-10-16,5-4-22 15,4-4-16-15,34-35-21 16,-25 6-5-16,5-3-3 16,6-4-2-16,6-4-1 15,4 3 0-15,-1 4 0 16,-3 6-1-16,-6 8 0 15,-4 7-1-15,-4 2-1 16,-1 5-1-16,-4 4-1 16,-3 2-2-16,-3 7-3 15,2 2-1-15,-3 8 0 16,-2 1 1-16,0 8 3 16,-9 1 3-16,1 5 0 0,1 1 1 15,-4 4 1-15,0 2 0 16,-1-1 1-16,0 2 0 15,-1-3-1-15,-3-4 1 16,-2 0 0-16,0-4 1 16,0-3 0-16,0-5 1 15,-7-4 2-15,-6-2 1 16,-4-4 4-16,-2 1 1 16,-1-3 2-16,-3-2 0 15,-2-9 2-15,3 1 1 0,-1-4-2 16,2 2 0-16,6-1-5 15,2 0-1-15,2 2-3 16,4-4-3-16,2 4 1 16,-2 1-3-16,9 1 0 15,-6 1 0-15,7 3-2 16,-1-3 1-16,-3 2-3 16,7 2 0-16,-6-1-47 15,7 0-44-15,0 0-189 16,0 0 179-16</inkml:trace>
  <inkml:trace contextRef="#ctx0" brushRef="#br0" timeOffset="205025.368">16249 7034 549 0,'10'-9'328'0,"-2"-2"-20"16,-1 3-60-16,-4 2-86 16,-2 6-40-16,-1 14-38 15,0-2-8-15,-4 10 16 16,-3 1 5-16,-1 1-13 0,-3 7-8 15,-1-1-23-15,0 2-9 16,-2-1-16-16,2 2-6 16,-1 1-10-16,-1-2-2 15,2-2-4-15,0-6 0 16,1-6 0-16,3-3 0 16,1-9 1-16,4 2 0 15,0-8-2-15,-1-2-16 16,3-8-76-16,1-3-62 15,4-10-302-15,2-4 291 16</inkml:trace>
  <inkml:trace contextRef="#ctx0" brushRef="#br0" timeOffset="205388.646">16600 6960 830 0,'-2'0'389'0,"2"2"-121"16,0 5-66-16,-1-7-41 16,0 0-19-16,-1 2-38 15,-3 18-17-15,-11 31-19 0,5-25-9 16,-6 3-20-16,1 0-8 15,-4 1-7-15,4 3-3 16,2 4-7-16,0-1-4 16,4 1-3-16,-4 2-2 15,2-5-1-15,-5-6 0 16,6-2 1-16,0-6-2 16,-5-8 2-16,11 3 0 15,-2-6-53-15,0-4-28 0,10-5-171 16,-3-6 152-16</inkml:trace>
  <inkml:trace contextRef="#ctx0" brushRef="#br0" timeOffset="205668.688">16148 7195 693 0,'-4'-2'404'0,"7"0"-38"0,4 1-85 16,9-4-90-16,5 2-39 16,9 1-51-16,6 0-18 15,4 2-27-15,-1 1-12 16,0 1-22-16,-6 2-8 15,-8 0 7-15,-4 0-31 16,-12-1-109-16,6-3-162 16,6 0 165-16</inkml:trace>
  <inkml:trace contextRef="#ctx0" brushRef="#br0" timeOffset="206639.406">16635 7540 588 0,'2'-39'321'15,"-2"33"-61"-15,0 3-36 16,0 1-56-16,0 1-24 16,0 0-34-16,0 0-10 15,0 0-24-15,0 1-13 16,0 0-23-16,0 0-5 16,0 0 0-16,0 2 4 15,-1 16 8-15,0 33-3 0,-1-29-8 16,0 1-6-16,2 0-9 15,0-4-4-15,0 1-6 16,2-2-3-16,1-2-2 16,-1-1 0-16,3-3-1 15,-3-1 0-15,0-3 0 16,0-5 2-16,-2-3 10 16,1 0 6-16,-1-1 2 15,0 0-1-15,4-9-12 16,5-12-6-16,20-29-6 15,-14 27 0-15,5-3 0 16,1 0-2-16,4 1 0 16,-1 0 0-16,-2 5 1 15,-1 2 0-15,-5 8-1 16,-5 1-3-16,3 6-3 0,-8 1-5 16,-4 0-27-16,3 3-9 15,-9 6-51-15,1 3-45 16,1 2-135-16,-3 2-255 15,5 4 350-15</inkml:trace>
  <inkml:trace contextRef="#ctx0" brushRef="#br0" timeOffset="207841.222">17181 7533 901 0,'4'-8'444'0,"-1"2"-151"15,-9 3-73-15,11 0-68 16,-5 0-36-16,-6 2-40 16,6-1-15-16,-1 2-25 15,-2 0-8-15,-20 6-11 16,-31 13-2-16,26-9-2 15,-4-1 0-15,5 7 2 0,4-1 0 16,2 4-2-16,9-3-2 16,5-2-4-16,-4 3-3 15,10-5-2-15,-2 1 0 16,-1 0 0-16,6-1-1 16,1 1 1-16,-1-2-1 15,6-3-1-15,7-2 1 0,-1-5 1 16,3-1 0-16,5-5 1 15,-6-5-1-15,6-7-2 16,2-1 0-16,-2-3-4 16,0-3-1-16,-2-1-10 15,-2-1-7-15,-10 0-11 16,4 1 0-16,-4 8 7 16,-3 5 9-16,1 8 5 15,-11 3-3-15,1 8-1 16,-5 2 0-16,0 1 4 15,4 3 7-15,-5-1 3 16,2 2 1-16,2 0 1 16,0 0 0-16,4 0 0 15,2-2 1-15,2 0 0 16,4-1 0-16,4 1 1 16,0-3 0-16,2 1 1 15,2 1-1-15,1-5 1 16,3-1 1-16,1-6 1 0,0-4 2 15,6-4-1-15,0 0 2 16,4-7-4-16,-3-1 0 16,-2-5-2-16,1-4 0 15,-4 2 0-15,-1 0-1 16,-5 3-1-16,-5 3-1 16,-9 5 0-16,3 8-5 0,-4 9-3 15,-5 3 1-15,-6 7-1 16,2 3 7-16,-4 5 5 15,-4 3 3-15,5 2 4 16,-10 3-1-16,1 5-1 16,8 3-2-16,-4 4-1 15,4-2-1-15,-1 0-1 16,-1-3-1-16,0-7-1 16,5-2 2-16,-1-7 0 15,2-6 1-15,2-4 3 16,1 0 0-16,1-8 13 15,-1-3 2-15,4-8-2 16,-2-6-4-16,4-8-17 16,5-3-10-16,4-10-18 15,8-3-4-15,9-5-5 16,6-2 6-16,3 4 16 0,1-1 5 16,-4 5 10-16,-3 0 1 15,2 1 1-15,-1 4 0 16,0 1 0-16,3 6 0 15,-3 6 0-15,-4 3 0 16,-1 5 2-16,-1 2-1 16,-7 7-2-16,-1 3-2 15,-6 13-3-15,-4 1 2 0,-6 7 3 16,-2 4 4-16,-5 0 3 16,-2 0 4-16,-5 4 12 15,-4-5 5-15,-5-1 12 16,-2-1 5-16,-6-7 3 15,0-1 2-15,-2-9-1 16,-1-4-4-16,10-5-11 16,2-8-6-16,-6-6-10 15,5-5-6-15,2-3-48 16,0 3-53-16,14 7 55 16</inkml:trace>
  <inkml:trace contextRef="#ctx0" brushRef="#br0" timeOffset="209787.552">11622 8738 390 0,'0'0'251'16,"0"0"-17"-16,9 4-84 16,-3-3-28-16,2-1-33 15,-2-1-9-15,-6-1-19 16,3 1-7-16,0 0-4 16,-3 1 0-16,5 0 4 15,-5 0 8-15,0 0 18 16,0-1 9-16,0 0 3 15,0 0-5-15,2 0-21 16,1 0-13-16,-3 0-15 0,0 0-2 16,0-2-7-16,2-5-2 15,-1 0-5-15,-1 4-3 16,-1-2-4-16,-1 3-3 16,-4 0-3-16,-10-7-2 15,-26-6-5-15,28 22 0 16,0 3-2-16,-3 0-2 0,-9 1 0 15,5 2 0 1,4 1 0-16,0 2-1 16,5 0 0-16,1-2-1 0,6-1 0 15,-1 4 0-15,5-3 2 16,1-1 1-16,0-4 1 16,3 1 0-16,3-3 0 15,-1-1 0-15,4 2 1 16,2-3 0-16,2-1 2 15,0-3 1-15,5-3 0 16,-6-6 0-16,7-6 1 16,5-1-1-16,0-10 0 15,11-1 0-15,-8-8-1 16,-1-3 0-16,0 0 0 0,-6 5 0 16,0 8 0-1,-4 7-1-15,-10 10 0 0,-2 4-2 16,-5 4-8-16,-1 3-1 15,1-3 0-15,0 0 1 16,-3 26 7-16,-40 31 1 16,26-15 0-16,1 2 0 15,1 5 0-15,1 5 0 16,-4-5 2-16,2-1 0 0,-5-1 0 16,-4-3-1-16,3 6 0 15,-2 2 1-15,3-3-1 16,1 0 1-16,1-5-1 15,0-6 0-15,2-1 0 16,3-8 1-16,2-1 0 16,0-2 0-16,5-5 0 15,2 3 0-15,1-8-1 16,2 1 0-16,-1-4 1 16,-1 0-2-16,3-2 1 15,2-4 1-15,0-1-1 16,3-3 0-16,0-2 0 15,-3-1 0-15,0-1 2 16,0 0 0-16,21-8 0 16,35-19-1-16,-14 8 1 15,4-2 1-15,-10-6 1 16,0 2 1-16,-11 0 5 0,-7 3 1 16,9 5 5-16,-10 0 4 15,-7-6 16-15,-2 3 8 16,-9-3 9-16,-1 0 1 15,-4 1-14-15,-7-4-8 16,-2-1-11-16,-4 1-6 16,0 1-7-16,4 4-2 0,0 4-4 15,-5 3 0-15,2 5-2 16,1 1 0-16,-4 4-1 16,3 2 0-16,-1-1-3 15,0 3-1-15,6 1-1 16,3 2 4-16,1 4-48 15,4 3-36-15,5 3-156 16,3 1 147-16</inkml:trace>
  <inkml:trace contextRef="#ctx0" brushRef="#br0" timeOffset="210652.211">11963 8976 646 0,'-1'-1'343'0,"0"0"-72"16,0 0-36-16,0-1-72 15,0 2-24-15,0 0-35 16,0 0-17-16,0 0 5 16,1 0 1-16,0-1-8 15,11-2-2-15,17-3-27 16,27-12-15-16,-30 8-19 16,0 5-6-16,2 0-8 15,-1 6-2-15,-8 3-6 16,-1-1 0-16,-17 2-2 0,-9 2 1 15,7 6 2-15,-9 0 1 16,0 4 3-16,1-1-1 16,-3 1-1-16,2-1 0 15,-6-2 0-15,-2-1 1 16,-3-3 0-16,8-3 2 0,6-5 2 16,3-1 3-16,5-2 0 15,0-3-4 1,0 2-6-16,0 1-1 0,0 0-6 15,8-5 2-15,10 2 1 16,24-29 0-16,-32 29-1 16,5 4 0-16,4 4-1 15,0 2 0-15,-3 3 1 16,-5 2 0-16,-7 4 2 16,-2 3 1-16,0 5 1 15,-2 1 0-15,-3 1 1 16,-2-1 1-16,-9-1 1 15,4 2 2-15,-10-6 5 16,-1 4 6-16,-1-9 16 16,-1-4 6-16,1 1 5 15,-7-7-2-15,-2 1-10 16,-7-4-2-16,1-9-7 0,3-1-3 16,7-1-7-16,3 1-3 15,6-1-5-15,3 0-1 16,4-2-23-16,2-4-18 15,7-1-27-15,2-2 34 16</inkml:trace>
  <inkml:trace contextRef="#ctx0" brushRef="#br0" timeOffset="211323.571">12862 8596 766 0,'-1'0'444'15,"0"0"-106"-15,0 0-63 16,1 0-27-16,0 0-73 0,21 5-31 16,40 8-38-16,-29-10-16 15,11 0-26-15,-8-1-13 16,-7-3-20-16,11 1-8 15,-10-3-9-15,5-1-4 16,-3 1-1-16,-10-1 0 16,-10 1-38-16,-4-4-28 15,-7 4-123-15,-3-1-134 16,-9 4 202-16</inkml:trace>
  <inkml:trace contextRef="#ctx0" brushRef="#br0" timeOffset="211636.933">12821 8841 1012 0,'0'0'507'0,"0"3"-154"15,2-3-69-15,-2 0-83 16,0 0-44-16,7 0-56 16,15 4-4-16,34 9-22 0,-16-1-7 15,-8-13-15 1,1-1-8-16,3 2-16 0,-11-6-5 16,5 3-10-16,-1-5-1 15,-7-8-20-15,-1-4 3 16,-3 0-740-16,1-3 552 15</inkml:trace>
  <inkml:trace contextRef="#ctx0" brushRef="#br0" timeOffset="-207313.868">13836 8660 406 0,'27'-31'291'0,"-26"26"7"16,2 1-109-16,1 1-25 15,-1-2-54-15,-1 2-19 16,-2 2-8-16,0 0-7 16,0 0 0-16,0 0-7 15,0 0-24-15,0 1-11 16,0 0-6-16,0 0 3 16,0 6 5-16,-2 14-1 15,-11 33-6-15,3-24-3 16,-3 1-6-16,-1-3-4 0,1 2-5 15,0-3-2-15,0-3-2 16,-1-3-1-16,5-6-1 16,1-5 1-16,2-5 0 15,3 0 1-15,3-2 10 16,-2-2 3-16,2-1-1 16,0 0-2-16,0 0-11 15,0 0-3-15,1-3-2 16,3-11 0-16,16-25-1 15,-13 30 1-15,1-11-1 16,2 4-1-16,3-9-2 16,6-3-4-16,4-3-5 15,7 0 0-15,9 4-1 16,-4-1 2-16,0 12 3 16,-1 4 0-16,-14 8 0 0,2 5-1 15,-5 6 2-15,-6 1 1 16,-4 7 0-16,-1 1 2 15,-7 6 2-15,-1 1 2 16,1 5 1-16,-10-1 1 16,2 1 1-16,-5-4-1 15,6 0 0-15,0 1 0 16,-2-6 0-16,4 4 0 0,-9-6 0 16,7-3 0-16,6-1 0 15,-6-1 0-15,4-7 2 16,-2-1 3-16,-3-4 7 15,9-2 3-15,3-4-4 16,0-2-3-16,6-12-9 16,1-1-1-16,4-12 0 15,4 1 0-15,7-2 0 16,1-1-2-16,4 4 0 16,-2 0-1-16,4 8-1 15,1 3 1-15,-2 8 2 16,2 5 0-16,-6 4 1 15,-2 4 0-15,-6 6-1 16,1 2-1-16,-4 8 0 16,-6 4 0-16,-2 6 3 15,-8 0 1-15,-2 6 1 0,-2 0 1 16,-8-3-1-16,3 0 1 16,-4-4-2-16,1 1 1 15,0-5-1-15,1 0 0 16,0-6-1-16,1-1 1 15,-7-3 0-15,13-1 0 16,3-6 8-16,-8-4 0 16,16-2-45-16,-8-5-67 0,1-9 63 15</inkml:trace>
  <inkml:trace contextRef="#ctx0" brushRef="#br0" timeOffset="-207001.071">14757 8713 1218 0,'0'0'610'16,"-1"-2"-187"-16,1 0-142 16,-1 2-126-16,0 0-59 15,0 0-66-15,-5 12-14 16,-4 10-7-16,-11 31-2 16,14-29-2-16,1-9 3 15,3-8-30-15,2-5-49 0,5-6 48 16</inkml:trace>
  <inkml:trace contextRef="#ctx0" brushRef="#br0" timeOffset="-202431.352">15452 8451 471 0,'1'-3'290'0,"3"1"-44"0,-5 1-82 15,1 1-32-15,0 0-62 16,0-1-18-16,0 1-21 15,0 0 0-15,0 0 5 16,0 0 1-16,0 0-4 16,0 0-2-16,0 1-6 15,2 5-2-15,-1 3 2 16,1 1-1-16,-1 1 2 16,4 28-3-16,-5-24-3 15,-2-2-3-15,0-1-3 16,1-1-1-16,3-4-4 15,2 0 0-15,-11-3-2 16,7-3 1-16,-3-1 23 16,-2-1 7-16,5 0 5 15,0 0-1-15,0-1-23 16,4-16-8-16,31-28-4 16,-28 25-2-16,2 3-1 15,-4 0 1-15,-7 0-2 0,2 6 0 16,-6 0 0-16,1 3-2 15,3 7-5-15,-4 0-4 16,-3 5-4-16,-12 1-1 16,-11 7 4-16,-2 5 3 15,-3 2 2-15,1 5 1 16,1 2 2-16,-2 2 0 0,4-1 0 16,1 2 1-16,6 1 1 15,3-1 1-15,8 5 0 16,4-2 0-16,1-2-1 15,9 3 0-15,2-3-1 16,3-2 1-16,8-5 0 16,0-5 1-16,6-2 1 15,3-3 2-15,6 2 3 16,-7-2 1-16,9-7 2 16,2 1 0-16,3-6 1 15,7 0-2-15,-8-4 0 16,-1 4-1-16,-9-4-2 15,0 1-1-15,-5 2-2 16,-6-2 3-16,-4-2-30 16,0 3-43-16,-5-1-179 0,7 2 158 15</inkml:trace>
  <inkml:trace contextRef="#ctx0" brushRef="#br0" timeOffset="-201285.97">15507 9221 246 0,'0'1'181'0,"0"3"16"15,-7-7-42-15,7 3-52 16,-1 0-11-16,1 0-4 16,0 0 1-16,0 0 1 0,0 0 3 15,0 0 3-15,0 0-4 16,3 6-8-16,-2-3-6 15,-1-2-13-15,3 4-5 16,7-3-4-16,1-1-2 16,10 3-7-16,26 24-3 15,-25-33-10-15,5 0-4 16,-1-15-6-16,5-2-3 0,3-3-6 16,-2-5-4-16,-1 3-4 15,5 3-1-15,-3 0-1 16,-2 1 0-16,-7 0 0 15,-6-1-1-15,-5 2 0 16,0 1 0-16,-5 4 1 16,-1 1 1-16,-6 2 2 15,-1 0 0-15,0 4 0 16,-3-1-2-16,-7 0-5 16,5 5-1-16,-3 2-5 15,0 2-1-15,1 2-1 16,0 1 0-16,-3 0 1 15,0 2-1-15,2 2 1 16,-8 0 0-16,2 4 1 16,-5-4 2-16,1 8-1 15,3-3 1-15,0 6 0 0,3 1-1 16,5 2 2-16,1 2-1 16,2 2 2-16,2-1-1 15,2 2 1-15,-2-1 0 16,6 1 1-16,0 0 0 15,-1-1 0-15,3-1 0 16,-3-5 1-16,2 1 0 16,-2-7 0-16,0 0 0 0,-2-7-18 15,-1-2-27-15,3-1-80 16,-3-2-96-16,0 0 138 16</inkml:trace>
  <inkml:trace contextRef="#ctx0" brushRef="#br0" timeOffset="-200886.018">16172 9054 659 0,'-9'0'385'15,"0"2"-10"-15,-1 2-147 16,2 3-73-16,-4-1-41 16,3 5-59-16,0 1-16 15,0 4-17-15,2-2-6 16,-1 0-3-16,0 0-2 0,4 1-1 15,-2 0-1-15,2-2-2 16,1 1-1-16,-3-3-1 16,2 1-2-16,3-2 0 15,-4 0 0-15,5-1-1 16,-1-5 10-16,0-1-55 16,2-3-37-16,-1-1-166 15,0 0 147-15</inkml:trace>
  <inkml:trace contextRef="#ctx0" brushRef="#br0" timeOffset="-200031.943">16504 9031 827 0,'0'-4'453'15,"2"4"-66"-15,2 0-121 16,-4 0-86-16,-1 0-43 16,0 0-61-16,0 0-18 15,0 0-24-15,0 0-6 16,0 0-7-16,-6 3-2 0,-12 3-6 16,-28 12-3-16,26-11-4 15,1 2-2-15,-1 1-1 16,3 1 0-16,5-1-3 15,1 0 0-15,10-2-2 16,-2 0 0-16,2 0 0 16,4 0-1-16,2 0 1 15,9 2-1-15,0-6 0 16,4 1 2-16,3-5-6 16,1-3-8-16,-1-6-22 15,0-2-12-15,-5-6-8 16,-1 1 3-16,-3-1 8 15,2-1 7-15,-2 6 14 16,-1 2 4-16,-3 5 10 16,-9 4-10-16,-5 4-4 15,3 4 0-15,-5 7 6 16,8 3 19-16,-6 8 13 0,-6 2 6 16,5 7 6-16,-9 0 1 15,3 6-6-15,0-5-2 16,1 3-7-16,2 0-3 15,-5-2-4-15,3 1 0 16,-9-4 0-16,4-2-1 16,-1 1 0-16,-2-1-1 15,3-3 6-15,-12 0 0 0,12-8-1 16,1-1 1-16,-1-6-3 16,13-6 0-16,-10-6 4 15,1-2-1-15,3-5 2 16,1 1 0-16,2-6-7 15,1-2-6-15,-1-6-17 16,4-2-7-16,2-1-2 16,1 0 3-16,4 3 11 15,2-1 4-15,9 6 6 16,0-1 2-16,6-1 11 16,6 1 8-16,3 0 15 15,8 1 5-15,7 1 0 16,0 3-4-16,1 5-10 15,-5-1-4-15,-10 6-8 16,-9-1-2-16,-12 1-6 16,5 0 0-16,-12-2 1 0,5 0 1 15,4-5 3-15,-5 1-21 16,6-3-115-16,5 4 92 16</inkml:trace>
  <inkml:trace contextRef="#ctx0" brushRef="#br0" timeOffset="-199664.484">16989 8817 789 0,'-7'2'475'0,"5"-2"15"0,2 5-214 15,-1-1-98-15,0-4-23 16,0 0-51-16,-1 0-17 15,0 13-39-15,0 1-13 16,-6 21-19-16,3-27-4 16,-6-2 14-16,7-4-25 15,0-1 355-15,0 0-263 16</inkml:trace>
  <inkml:trace contextRef="#ctx0" brushRef="#br0" timeOffset="-198467.239">17316 8999 500 0,'0'0'261'16,"0"0"-73"-16,0 0-35 15,0 0-51-15,0 4-11 16,-1 2-11-16,1 1-1 15,0-1-1-15,1-3-4 16,-1-2 19-16,0-1 8 0,3 2 2 16,7 2-4-16,4-5-34 15,28-15-15-15,-21-1-4 16,4-2 3-16,-4-5 5 16,6-3 4-16,7-4-10 15,0-7-7-15,11-5-14 16,-1-6-8-16,-4-4-9 15,3 7-4-15,-6 9-3 16,0 8-1-16,-9 14-2 16,-5 4-1-16,-11 10-7 15,-6 2-3-15,0 9-1 16,-4 3 0-16,-1 8 7 16,6 6 2-16,-5 6 2 15,7 7 1-15,-4-3 0 0,-5-3 0 16,5 1 1-16,-6-9 0 15,6 3 0-15,-5-4 0 16,1-6 1-16,-1 1-2 16,0-4 1-16,0 1 1 15,-8-3 0-15,-5-2 0 16,-2 0 2-16,3-2-1 16,-8-2 2-16,3 0 1 15,-14-2 0-15,0-3 1 0,1 1-1 16,-2-4-1-16,5-5 0 15,-2-1 2-15,2-4-2 16,-2-1 1-16,5-1 0 16,1-2-1-16,7 1 0 15,3-2-1-15,-1 0 0 16,6 3-2-16,1 2-2 16,6 0 0-16,1 4-7 15,4 0-14-15,2 1-45 16,-6-2-38-16,8 6-99 15,-2-2-83-15,1 3 181 16</inkml:trace>
  <inkml:trace contextRef="#ctx0" brushRef="#br0" timeOffset="-197946.479">18408 8543 974 0,'-2'-1'514'15,"5"1"-169"-15,0 4-145 16,-4-4-56-16,0 0-86 0,-3 7-19 15,-11 22-4-15,-3 34 1 16,14-19 1-16,-10-2 1 16,9 5-4-16,-11-6-1 15,-1-9-9-15,5 0-4 16,-8-11-9-16,4-2-3 16,5 2-1-16,-1 2-2 15,-2-5 0-15,3-2 0 16,2-4 0-16,2-4 3 15,4-6-31-15,-1-2-40 16,-1-7-152-16,4-2-198 0,1 0 261 16</inkml:trace>
  <inkml:trace contextRef="#ctx0" brushRef="#br0" timeOffset="-197633.357">18087 8524 1000 0,'-3'-4'493'0,"3"2"-172"15,3 0-61-15,-3 1-85 0,11 0-46 16,18 0-57-16,69 4-11 15,-38-1-11-15,3 4-8 16,6-2-9-16,-6-1-6 16,3 1-12-16,1-1-3 15,-17-4-2-15,-4 0-2 16,-12-3 8-16,-7 1-14 16,-9 1-77-16,-3 1-8 15,-13 5 35-15</inkml:trace>
  <inkml:trace contextRef="#ctx0" brushRef="#br0" timeOffset="-170678.271">11036 10344 438 0,'33'-28'252'0,"-29"27"-23"16,-4 1-41-16,1 0-50 15,-2-1-21-15,0 0-36 16,1 0-14-16,-1 1-18 15,0 0-6-15,0 0-14 16,0 0-7-16,0 0-3 16,-3 6-1-16,-4 12 7 15,-20 30 3-15,11-24-4 16,-3 4-2-16,0 4-7 16,1 1-5-16,-1 1-1 15,0 2-3-15,4-2-1 16,-2-5 0-16,6-6-2 15,2-7 1-15,3-5 1 16,2 0 0-16,4-3 0 16,1-6-11-16,2-2-46 15,3-6-39-15,-5 5-217 0,0 0 204 16</inkml:trace>
  <inkml:trace contextRef="#ctx0" brushRef="#br0" timeOffset="-169892.442">11448 10324 586 0,'-7'3'307'0,"1"4"-84"16,-1-2-48-16,-2 2-62 16,2-1-30-16,-13 2-32 15,11 4-11-15,2-1-14 16,-2 1-3-16,6 0-3 16,-10-3-2-16,-1-2-4 15,1 1-1-15,4-3 1 0,3-4 3 16,3-2 0-16,2-4-3 15,4-3-8-15,4-1-6 16,5-5-4-16,5 4 0 16,-12-4-5-16,15 2-1 15,5 5-4-15,-1-4 0 16,17 6 4-16,-16 3 3 16,-4 3-1-16,2 9 1 15,-9 1-2-15,-1 2 1 0,-6 3 7 16,-4 0 6-16,-3-1 16 15,-9 6 3-15,-4 2 7 16,-8 1 0-16,-4 6-4 16,1-3 3-16,-8 2 0 15,1 0 0-15,-5-5-2 16,2 0-4-16,0-5-8 16,3-3-3-16,5-3-3 15,-2-4 0-15,12-8 2 16,-1-1 0-16,8-3 1 15,5-2-1-15,-6-7-6 16,7-4-5-16,-5-7-19 16,5-2-9-16,6 2-8 15,-1 2 1-15,7 5 14 0,2 4 7 16,1 4 2-16,2 2-2 16,2 6-5-16,0 3 0 15,4 9 7-15,-3 3 6 16,2 3 16-16,0 1 5 15,-4 2 4-15,2 0 1 16,-9 0-8-16,6-6-1 16,4-2 0-16,-2-6 1 15,12-9 3-15,-8 1 2 0,5-14-17 16,0 1-36-16,4-1-122 16,-2-5-199-16,2 1 224 15</inkml:trace>
  <inkml:trace contextRef="#ctx0" brushRef="#br0" timeOffset="-169010.552">12109 10342 833 0,'0'0'428'0,"1"0"-131"15,0 0-144-15,-2-1-36 16,0 1-53-16,0 0-10 0,0 0 2 15,0 0 4-15,-13 7 9 16,-34 18-2-16,22-18-12 16,1 1-8-16,-5-1-15 15,1-2-6-15,7 1-10 16,0-2-3-16,6-4-2 16,3 1 0-16,5-1 0 15,3-1-2-15,4 1-1 16,0-1-3-16,0 0-2 15,1 1-1-15,0 0-2 16,0 0-4-16,0 0-7 16,0 0-4-16,0 0-1 15,0 0 3-15,0 0 6 16,0 0 5-16,0 0 2 16,-1 0 2-16,0 8 1 0,-2 2-1 15,-3 2 1-15,-16 28-1 16,10-27 0-16,1 0-1 15,3-4 0-15,0 0 0 16,5-4-1-16,0 0-1 16,3-5-3-16,0 1-3 15,0-2-4-15,0 0-1 16,0 0-5-16,7-4-1 16,12 0-13-16,27-36-2 15,-22 29 5-15,1 1 3 16,1 5 14-16,3 2 5 0,-5 3-2 15,-5 4-1-15,-2 5-1 16,-7 5 1-16,-6 6 4 16,-1 1 2-16,-4 3 3 15,-1 1 1-15,-2-1 2 16,-2 3-1-16,-5-2 2 16,0-3 0-16,-4-2 4 15,-4-4 1-15,0-5 6 16,-4-1 4-16,-2-5 6 15,0-2 3-15,1-1-2 16,1-1-3-16,1-4-8 16,1-2-4-16,3-1-4 15,5 1-3-15,3 0-2 16,-1-1-2-16,4 2-22 0,1-5-19 16,3 8-82-16,3-2-55 15,0-2 110-15</inkml:trace>
  <inkml:trace contextRef="#ctx0" brushRef="#br0" timeOffset="-168258.489">12578 10426 998 0,'-2'0'442'0,"-6"0"-199"16,1 0-41-16,-1 1-55 15,-13-1-20-15,-8 2-41 16,-5 0-14-16,-2 1-27 16,6 2-11-16,1 0-21 15,2 3-5-15,3 1-8 16,0 2 0-16,7 1-3 15,5 0 0-15,3-2-4 16,6 1-1-16,2-3-3 16,2 2 0-16,9-2 5 0,2-1 2 15,9-3 6-15,3-3 1 16,2-1-21-16,3-2-18 16,-4-3-30-16,-2 1-14 15,-4-2-7-15,-1 3 3 16,-6 3 18-16,-3 1 11 0,-7 9 28 15,2 3 11-15,-4 10 10 16,-4 2 3-16,1 8 2 16,-7 5 1-16,0-1 11 15,2 7 7-15,-8 2 14 16,1-3 2-16,-5 7 2 16,-2-4-4-16,-1 1-8 15,-1-2-3-15,-2-5-5 16,-3-4 0-16,-2-13 2 15,2-1 0-15,-3-12-1 16,1-5 0-16,1-8-2 16,6 0 0-16,5-8-3 15,-2-2-3-15,5-9-6 16,-5-9-6-16,7 2-10 16,5-3-1-16,9 5-1 15,4 1 3-15,6 3 5 16,7 1-1-16,9 3 2 0,-1-2 0 15,10 1 8-15,-1 2 6 16,6 2 13-16,4 1 3 16,5 5 1-16,-3 2-2 15,-4 5-10-15,1 2-2 16,-10 1-5-16,-2 1-1 16,-10 2-15-16,-6 0-38 15,-7 0-158-15,0-3 139 0</inkml:trace>
  <inkml:trace contextRef="#ctx0" brushRef="#br0" timeOffset="-167927.369">13229 10413 1152 0,'3'-3'480'0,"-3"3"-280"16,-2 4-39-16,1-4-47 16,0 0-20-16,-14 5-31 0,-43 42-14 15,22-21-24-15,1 3-4 16,0-2-6-16,2 1-3 15,2-4-2-15,-4-2 0 16,4-2-9-16,3-10-21 16,6-3-74-16,9-6-51 0,5-8-170 15,4 1 196-15</inkml:trace>
  <inkml:trace contextRef="#ctx0" brushRef="#br0" timeOffset="-167692.694">13032 10443 711 0,'-3'1'438'15,"-3"4"-5"-15,-2 3-221 16,0 4-26-16,8 5-51 16,-2 3-27-16,2 0-39 15,8 3-14-15,-5 0-24 16,7-2-7-16,3 0-6 15,4-1 0-15,0-12-13 16,0 2-31-16,5-10-551 0,0-3 420 16</inkml:trace>
  <inkml:trace contextRef="#ctx0" brushRef="#br0" timeOffset="-166960.463">14041 10161 472 0,'5'-8'272'0,"1"6"-30"15,-3 2-52-15,-1 1-62 16,-2-1-23-16,0 0-25 15,0 0-1-15,-1 16 7 16,-8 34-4-16,4-22-13 16,-8 2-10-16,3 2-16 15,-4 4-7-15,-10 0-11 16,-3-1-4-16,-7 2-7 16,3-2 0-16,6 1-4 0,5-4-2 15,3-3 1-15,4-3-1 16,0-12-3-16,5 2-15 15,4-16-56-15,0 0-39 16,5-6-193-16,-1-11 193 16</inkml:trace>
  <inkml:trace contextRef="#ctx0" brushRef="#br0" timeOffset="-166240.749">14331 10373 915 0,'-9'4'431'0,"-4"5"-156"16,-2 3-56-16,0 3-61 15,-2-2-32-15,-1 6-58 16,1 3-16-16,-4 2-25 15,1 4-8-15,1-4-8 16,2-1-1-16,5-5-3 0,2-3 0 16,8-8 2-16,0-3 3 15,2-5 12-15,1-6-1 16,-1 6-5-16,0 0-6 16,8-26-30-16,40-27-10 15,-24 27-8-15,-3-1-1 16,1 6 16-16,1 1 7 15,-1 6 7-15,2 1-1 16,1 5 1-16,3 3-2 0,1 5-3 16,-5 5-2-16,-4 6 1 15,-6 3 3-15,-5 6 14 16,-1 5 8-16,-13 3 14 16,-5 1 1-16,-5 4-4 15,-5-4-5-15,8 2-9 16,-2-5-2-16,3-6-2 15,1-4 0-15,7-7 3 16,3-4 5-16,1-7 10 16,1-4-2-16,5-9-6 15,1-5-15-15,10-10-33 16,6 0-10-16,3-8-15 16,4 4 6-16,5 5 20 15,-1 1 11-15,-1 9 15 16,-5 3 0-16,-6 8 4 0,-4 3 6 15,-6 6 12-15,1 5 5 16,-7 6 10-16,-4 5-2 16,-4 4-3-16,-5 2-3 15,-7 4-8-15,1 1-2 16,0 1-3-16,0-4-1 16,3 0-2-16,1-4 3 15,2-8-34-15,3 2-30 0,1-12-109 16,2-3-51-16,5-5 129 15</inkml:trace>
  <inkml:trace contextRef="#ctx0" brushRef="#br0" timeOffset="-165809.944">15044 10371 853 0,'-14'3'437'0,"0"8"-115"16,5 0-60-16,-6 4-84 16,3 1-41-16,-1 0-66 15,-3 3-22-15,2 0-28 0,3 3-5 16,1-2-7 0,6 1-2-16,4-1-4 0,3-2-1 15,0-4 1-15,0-3 3 16,3-6 6-16,4-2 2 15,10-2 5-15,-4-4 2 16,7-6-4-16,-8-4 0 16,-4-9-5-16,11 0-2 15,-7-3-3-15,4-1-2 0,-1 1-5 16,-10-1 0-16,-5 4-5 16,-2 3-2-16,-10 3-1 15,-2 4-4-15,-5 8-4 16,3 4 0-16,-5 1 5 15,7 5-6-15,-4-2-34 16,1 3-22-16,4-1-132 16,-1 3-106-16,6 2 199 15</inkml:trace>
  <inkml:trace contextRef="#ctx0" brushRef="#br0" timeOffset="-165488.611">15735 10041 894 0,'1'2'431'16,"-2"7"-126"-16,-4 7-71 15,-1 11-34-15,-3 5-37 16,-6 8-57-16,-4 1-22 0,-5 1-28 16,2 1-10-16,-3-5-14 15,6 1-7-15,1-7-8 16,-1-1-2-16,3-1-3 16,-5-6 0-16,7-1-12 15,1-4-24-15,3-8-121 16,0-3-69-16,1-7 123 15</inkml:trace>
  <inkml:trace contextRef="#ctx0" brushRef="#br0" timeOffset="-164744.639">13587 10778 734 0,'-4'-3'318'15,"9"2"-140"-15,1 2-21 16,11 3-12-16,14 4 3 16,5 0-15-16,14 0-6 0,14 1-8 15,13 3-2-15,16-3-9 16,15-1-11-16,20-3-28 16,7 0-13-16,15-2-18 15,0 0-9-15,-5 1-10 16,5-1-4-16,-4-1 1 15,0 0 3-15,-6-2 6 16,-5 0-1-16,-10-3-4 16,-4 3-4-16,-9 0-7 15,-7 1-2-15,-16-1 0 16,-14-1 1-16,-15-1 0 16,-17-5-15-16,-16 2-59 15,-12-4-45-15,-15-1-127 16,-4-3-112-16,-11 1 225 15</inkml:trace>
  <inkml:trace contextRef="#ctx0" brushRef="#br0" timeOffset="-159326.022">13739 11071 542 0,'-2'0'279'0,"1"0"-75"15,-1 0-33-15,1 0-56 16,0 0-20-16,0 0-31 15,0 0-4-15,0 0 1 16,-3 4 5-16,3-3 8 16,-1 6-1-16,1-4-11 0,0-2-5 15,1-1-3-15,0 0 0 16,14 4-5-16,15-5-7 16,44-13-19-16,-27-6-8 15,7 7-10-15,1 0 0 16,-9 2-2-16,-3 7-2 15,-18 7-1-15,-9 1-4 16,-9 12-3-16,-6 2 2 16,-12 9 5-16,-1 4 1 0,-7 8 5 15,-2-1 1-15,-2 0-2 16,1-1-1-16,-3-7 0 16,-1-2-1-16,9-5 0 15,-4-4 0-15,7-6 1 16,9-1 0-16,3-4-4 15,-1-1-16-15,4-4-54 16,-2-1-54-16,2-2-150 16,0-1 170-16</inkml:trace>
  <inkml:trace contextRef="#ctx0" brushRef="#br0" timeOffset="-159012.354">13797 11284 941 0,'-15'-27'417'0,"16"26"-205"15,4-2-42-15,7 7-57 16,4-3-19-16,7 5-23 15,2 2-9-15,4-4-17 16,-1 4-8-16,0-3-15 16,-5-1-2-16,-5-2-3 15,-3-1 1-15,-1-2-7 16,1 0-39-16,-1-3-191 16,2-3 153-16</inkml:trace>
  <inkml:trace contextRef="#ctx0" brushRef="#br0" timeOffset="-158291.127">14575 11135 742 0,'-11'0'379'0,"-5"-1"-96"16,0 2-80-16,-10-2-61 15,5 2-34-15,-2 3-49 16,-6-4-15-16,5 3-24 16,-6-1-7-16,4 1-6 15,5 6-2-15,2-9-2 16,1 1-1-16,10 4-2 16,0-2-3-16,4 6-9 15,4-5-5-15,0 1-2 16,4 3 1-16,10 0 10 15,4 3 6-15,11 3 4 16,5-3 2-16,5 5-1 16,-7 2 0-16,-6-1-1 0,-6 4 0 15,-11-2 1-15,8 2 2 16,-16-3 2-16,-4 2 1 16,-9-4 3-16,4 2 1 15,-7-4 2-15,2-4 2 16,-8-2-1-16,-11-5-1 15,5-3-1-15,-3-3-1 16,7-6-1-16,2-3 0 16,8-1-2-16,-2-2 3 15,11 2-4-15,1-1-3 0,6 0-5 16,9 0-6-16,-3-4 0 16,5 1-1-16,3-2 4 15,4 1-1-15,6 0 1 16,3 2 2-16,-2-1 2 15,-1-4 2-15,0 4-2 16,-1-3 0-16,-3 1-1 16,-1 2-1-16,-3 0 20 15,-7-1-30-15,1 8-93 16,2 1-80-16,-6 4 95 16</inkml:trace>
  <inkml:trace contextRef="#ctx0" brushRef="#br0" timeOffset="-157960.438">14736 11331 816 0,'-2'-9'525'0,"2"7"48"16,-1 0-219-16,0 2-140 15,0 0-54-15,0 0-97 16,-1 0-27-16,1 0-35 16,0 0 2-16,-3 9 1 15,-2 2-2-15,-12 26 2 16,16-27-3-16,1-5-58 15,-2 1-50-15,3-6-97 16,0-1-79-16,0 0 178 16</inkml:trace>
  <inkml:trace contextRef="#ctx0" brushRef="#br0" timeOffset="-157625.644">15099 11099 901 0,'0'-2'478'0,"2"-2"-142"0,-1 2-134 16,-1 2-41-16,0 0-80 16,0 0-20-16,-1 9-9 15,-3 10 7-15,-16 33-1 16,7-23-9-16,-13-4-18 15,7 2-9-15,7 1-10 16,-3 0-3-16,9 0-3 16,-13-4 0-16,4-3 0 15,3-3 5-15,3-3-35 16,9-1-31-16,0-9-63 16,-1-5-54-16,2-9-206 15,3-3 249-15</inkml:trace>
  <inkml:trace contextRef="#ctx0" brushRef="#br0" timeOffset="-157349.605">15391 10945 779 0,'12'0'421'16,"-12"2"-59"-16,-2 3-133 15,0 7-72-15,-2 4-13 16,-4 12-34-16,-2 5-16 0,-8 8-28 16,-5 0-11-16,-3-2-16 15,2-1-10-15,0-2-14 16,1-3-4-16,2-3-4 16,3-2 0-16,4-7 2 15,2-5 0-15,7-5-51 16,0-4-45-16,6-7-90 15,6-1-94-15,8-9 174 16</inkml:trace>
  <inkml:trace contextRef="#ctx0" brushRef="#br0" timeOffset="-156662.579">15666 11157 1122 0,'1'-1'522'16,"0"1"-202"-16,-1 0-33 16,-1-1-80-16,0 0-47 15,0 0-83-15,0 0-34 16,-18-4-34-16,-26 10-7 16,22 9-5-16,-1-1-1 15,7 7-1-15,-14-12 1 16,7 5-2-16,4 0 1 0,0-3 0 15,15 4 0-15,4 0-1 16,1-1 1-16,1-1 2 16,7-3 2-16,4-8 5 15,3-2 3-15,7-6-2 16,-4 0-8-16,8-6-24 16,-2-2-13-16,3-3-17 15,-4-4 0-15,-3 3 11 16,-5 2 11-16,-5 8 3 15,-3 11 0-15,-10 8 5 16,-1 4-1-16,-6 15 15 16,-2-2 7-16,-7 9 3 15,-5 9 0-15,-1 3 1 16,-1 6 1-16,4 8 0 16,1-6 1-16,0-3 1 15,-2-4 5-15,4-10 6 0,3 3 3 16,-3-8 4-16,-1-4 0 15,-3-11-2-15,-4-4 2 16,5-8 0-16,1-4-2 16,2-3-1-16,4-3-1 15,3-8-3-15,2-3-2 0,6-9-8 16,4-1-3 0,3-2-8-16,7 3 0 0,2 2 1 15,3 0 2-15,4 2 2 16,5 2-1-16,6 2 1 15,0-1-1-15,9 4 3 16,0 2 2-16,1 5 0 16,1 2 0-16,-2 3 0 15,-3-2 6-15,-5-1 13 16,-1 3 149-16,-11-3-120 16</inkml:trace>
  <inkml:trace contextRef="#ctx0" brushRef="#br0" timeOffset="-156026.468">16902 10692 553 0,'2'-5'375'16,"-4"5"54"-16,-2-1-130 15,4 1-100-15,-1 0-51 0,1-1-56 16,0 0-12-16,19 0 2 15,40 1 6-15,-17 3-21 16,-2-1-15-16,3 0-20 16,-7-2-8-16,0-4-5 15,-6 2 4-15,-7-1-57 16,-1-3-63-16,-10 1 62 16</inkml:trace>
  <inkml:trace contextRef="#ctx0" brushRef="#br0" timeOffset="-155744.753">16944 10863 891 0,'3'-2'391'0,"1"2"-142"0,1-1-51 16,-5 1-8-16,10 0 2 16,18 0-35-16,44 1-15 15,-28 1-41-15,2 0-20 0,-2 2-37 16,-5-1-14-16,-2-1 0 16,-6 0-6-16,-10 0-80 15,-4-2-379-15,-17 3 303 16</inkml:trace>
  <inkml:trace contextRef="#ctx0" brushRef="#br0" timeOffset="-142118.902">17992 10498 220 0,'0'-1'185'0,"0"0"45"15,0 0-40-15,0 0-48 16,0-1-13-16,3-4-10 15,-2-2 5-15,5 1 3 16,0 0-2-16,-3 5 2 0,0-1-5 16,-2 1-17-16,-1 1-10 15,0 0-30-15,0 0-16 16,0 0-23-16,0 0-8 16,0 0-3-16,0 1 0 15,-1 0 0-15,-3 21-1 16,-9 36-6-16,3-27-1 15,0 2-1-15,0 4 0 16,-1-1 0-16,-4 0 1 16,11-1 0-16,-11-10 0 0,5 0-3 15,3-2 0-15,-6-3 0 16,12 2 1-16,-8-9-4 16,8-1-12-16,0-6-49 15,-4-3-25-15,3-2-122 16,1-1-116-16,0 0 212 15</inkml:trace>
  <inkml:trace contextRef="#ctx0" brushRef="#br0" timeOffset="-141735.214">18134 10726 601 0,'-3'-7'397'16,"2"10"65"-16,0-3-144 16,-1 0-58-16,1 0-41 0,0-1-89 15,0 1-34-15,0 0-53 16,0 0-15-16,0 0-12 15,0 0-1-15,-2 5-6 16,-2 0-1-16,3-2-1 16,0 1-2-16,-2 0 0 15,1 0-1-15,-2 5 1 16,-1-2-1-16,1-1-36 16,-18 27-27-16,18-29-83 15,2-3-57-15,1 3-139 16,2-4 205-16</inkml:trace>
  <inkml:trace contextRef="#ctx0" brushRef="#br0" timeOffset="-140852.216">18505 10456 727 0,'0'-1'358'0,"0"0"-121"16,0 0-50-16,0 0-75 0,0 0-19 15,0 0-19-15,0 0 2 16,0 1 8-16,0 0-1 16,-2 5-6-16,-3 16-7 15,-19 30-13-15,4-27-8 16,4 5-17-16,-8-1-7 15,10 2-11-15,6 2-3 16,-10-6-6-16,5-4-1 16,4-1-2-16,-1 0-2 0,11-2 0 15,2 2-1-15,1-2-1 16,7-2 1-16,-7-3 0 16,-2 0 1-16,13-3 1 15,-7-4 4-15,8-5 5 16,2-3 4-16,4-6 3 15,2-7-1-15,10-3-1 16,2-3-3-16,-4-4-3 16,-6 1-2-16,-4-2-2 15,-2 4 1-15,-7 3-1 16,0-2 1-16,-7 9 2 16,-3-2 1-16,-3 7-1 15,-2 1-1-15,-4 7-7 16,-2 0-3-16,-2 7-3 15,-3-1 0-15,-1-1 6 16,0 5 0-16,1-2 2 0,-1 4 1 16,1-3 1-16,1 2-1 15,1-2-2-15,3 3-1 16,5 2 0-16,1-2-2 16,2 2 1-16,2-4 1 15,3-4 4-15,1-1-26 0,4-4-95 16,-1-4 257-16,6 1-143 15</inkml:trace>
  <inkml:trace contextRef="#ctx0" brushRef="#br0" timeOffset="-135737.35">19036 10473 240 0,'0'-1'167'15,"1"-3"15"-15,2-2-60 16,3 0-4-16,0 2 7 0,-3 1 6 16,-1 0 11-16,-1 0 8 15,-1 1 9-15,1 1-4 16,0 0-23-16,-1 0-14 16,0 0-40-16,0 0-16 15,0-1-18-15,0 1-5 16,-1 1-1-16,0 0-1 15,-2 21-7-15,-41 32-4 16,29-27-10-16,0 0-5 16,-2-1-4-16,0 1-2 0,5-1-3 15,5-1 0-15,4-3-2 16,3-4 0-16,0 1-4 16,0-3-1-16,2-3-5 15,7 2 3-15,-2-8 6 16,-2-3 2-16,7 0 6 15,2 2-1-15,0-4 1 16,9 1 3-16,-2-2 3 16,-6-8 2-16,6-5 0 15,0-4 0-15,2-11-1 16,1-3-2-16,0-4-2 16,-3-4-1-16,-5-1 2 15,-3-2 1-15,-4 5-2 16,-4 1 0-16,-6 7-1 15,-3 8-1-15,-5 6 4 0,-1 4 2 16,-4 8-3-16,-3 1 0 16,-4 5-6-16,1 2-5 15,2 3 0-15,-1 0 0 16,4-2 0-16,2 3-1 16,2 0 0-16,3 0-3 15,3-1 1-15,0-1-19 0,6 1-74 16,3-1-78-16,5 3 103 15</inkml:trace>
  <inkml:trace contextRef="#ctx0" brushRef="#br0" timeOffset="-134353.354">19597 10580 294 0,'0'-1'225'0,"3"-2"11"0,5-4-36 15,-1 1-10-15,-2 0-11 16,-1 2 0-16,0 1-16 16,-3 2-13-16,-1 0-30 15,0 0-16-15,1 0-41 16,-1 0-13-16,0 0-19 15,0 0-9-15,0 1 0 16,2 12 1-16,-3 15-3 16,-12 28-1-16,1-25-5 15,0-3-1-15,-2 0-2 16,-1-2-1-16,2-5-2 16,1-1 1-16,2-8-1 15,1-4 0-15,6-1 5 16,0-4 3-16,2-3-4 0,1 0-3 15,0 0-10-15,0-6-7 16,6-17-2-16,17-28-3 16,-5 23-1-16,1-4 1 15,2 2 2-15,2-2 2 16,2 4 3-16,0 6 0 16,4 8-1-16,-4 3 1 15,-2 9-1-15,-3 3-1 16,-6 5 1-16,-2 5 1 0,-4 5 5 15,-4 4 1-15,-6 4 2 16,-1 2 2-16,-2 1 0 16,-3 1 2-16,-2-6-1 15,0-1 0-15,6 0-1 16,-6-7 1-16,2-3 1 16,-1-4 4-16,-1-6 6 15,3 0-1-15,5-6-3 16,2-5-6-16,7-9-9 15,4-1-4-15,5-3 0 16,2-2-1-16,-6-1 3 16,9 4 0-16,0 1-1 15,-3 3 1-15,5 5-1 16,-3 1 1-16,4 7 0 0,1 3 2 16,-4 6 0-16,-2 4 0 15,-10 4 2-15,0 3 0 16,-2 5 2-16,-2 4 1 15,-3 3 2-15,-3-2 0 16,-4-2 0-16,0-2 1 16,-4-5 0-16,3 1-1 15,-1 0 1-15,-1-5 0 0,3-5 0 16,-2-2-2 0,2-3-17-16,4 1-14 0,1-2-57 15,0-1-53-15,0 0-157 16,0 0-262-16,11-7 363 15</inkml:trace>
  <inkml:trace contextRef="#ctx0" brushRef="#br0" timeOffset="-133842.294">20356 10531 824 0,'1'4'384'0,"-3"2"-163"16,-1 1-17-16,-1 4-45 0,1-1-18 16,-3 3-16-16,0 1-10 15,-8-5-17-15,2 7-7 16,4 1-22-16,-7 0-11 16,2 3-21-16,0-4-9 15,-3-4-13-15,7 0-4 16,5-1-7-16,-2 2-1 15,4-3-3-15,7 3-3 16,-2-3-2-16,6-3 2 0,8 4 6 16,-7-9 6-16,11 3 7 15,-1-5 0-15,-4-8 1 16,6 1-2-16,1-9-4 16,2 2-1-16,0-5-4 15,-2-4-2-15,-4 4-2 16,-5-2-1-16,-6-1 3 15,-3 7 0-15,-7-6 1 16,-3 3 1-16,-6 6-4 16,-7-1 0-16,1 8-3 15,-6-2-1-15,-2 4-2 16,8 3 1-16,-3 3 2 16,7 0 0-16,3 3 0 15,0-2-1-15,8 1-2 16,1-1 8-16,-3-4-52 15,-2 0-49-15,7 1-120 16,-1-1-140-16,0 0 228 0</inkml:trace>
  <inkml:trace contextRef="#ctx0" brushRef="#br0" timeOffset="-133520.171">20948 10300 665 0,'8'-19'432'0,"4"14"53"16,-3-4-150-16,-6 7-101 16,0 3-39-16,-4 2-89 15,0-3-33-15,0 0-25 16,-8 26-2-16,-16 40 2 15,4-22 2-15,-5 5-10 16,4 5-8-16,0 1-9 16,6-1-6-16,6-2-6 15,-11-14 1-15,6-6-6 16,-2-6-12-16,1-9-96 16,8 0-71-16,3-5 102 0</inkml:trace>
</inkml:ink>
</file>

<file path=ppt/ink/ink9.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20-09-01T01:23:05.917"/>
    </inkml:context>
    <inkml:brush xml:id="br0">
      <inkml:brushProperty name="width" value="0.05292" units="cm"/>
      <inkml:brushProperty name="height" value="0.05292" units="cm"/>
      <inkml:brushProperty name="color" value="#0070C0"/>
    </inkml:brush>
  </inkml:definitions>
  <inkml:trace contextRef="#ctx0" brushRef="#br0">11059 12542 488 0,'3'-1'256'0,"7"0"-59"16,-9 0-25-16,-1 0-34 15,0 0-16-15,2 0-28 16,-1 0-14-16,2 0-22 16,-3-1-6-16,0 1-7 15,0 0 0-15,0 0 0 16,2 0-3-16,-2 0-1 16,0 0-3-16,0 1-4 15,0 0-3-15,0-1 5 16,0 1 4-16,0-1 7 15,0 0-2-15,0 0-10 16,0-1-7-16,0 1-15 16,0 0-1-16,0 0-3 15,-1 0-1-15,0 0-2 16,0 0 0-16,-13-8-3 16,-29-14-2-16,26 24-1 0,4 4-3 15,-7-1 0-15,4 7 1 16,-2-3 0-16,1 0 1 15,5 1 0-15,1 0 0 16,3 2-2-16,1-2 1 16,-2 4-1-16,-2-5 0 15,2 4 1-15,1 5-1 16,3-7 0-16,2 3 0 0,2-3-2 16,-2-5 0-16,4 2 0 15,1-2 0-15,1 1 1 16,2-1 0-16,3 0 1 15,-3-4 2-15,7 0 2 16,-3 1 3-16,-2-4 2 16,4-1 2-16,-2-4 1 15,4-4-2-15,2-4 0 16,0-2-2-16,0-4-1 16,2 2 0-16,-4-2-2 15,4 2 1-15,-6 1-3 16,-2 3 0-16,-5 7 0 15,-3 2 0-15,2 8-6 0,-3 0-3 16,-1-2-1-16,0 0 1 16,0 0 5-16,-7 12 3 15,-2 6 1-15,-16 29-1 16,15-22 0-16,0 0 1 16,-3 2 0-16,0 0 1 15,-5 3-1-15,4 1 0 16,0 0 0-16,1 2 0 15,3 1 0-15,-3 2 1 0,0-3-1 16,2 6 0-16,0-7 0 16,1 1 1-16,2-1-1 15,0-9 0-15,2-1 0 16,-3-4 0-16,1 0 0 16,1 0 0-16,4-3 1 15,3-1-1-15,-1-3 1 16,2-5 0-16,-1 1-1 15,1-5 0-15,1-1-3 16,-1-1 1-16,0-1 0 16,0 0 1-16,6-1 0 15,14-7 1-15,30-18-1 16,-27 11 0-16,1 2 1 16,-2 1 0-16,-1-1 0 15,0 1 0-15,-4-2 0 0,2 2 1 16,-8 2 1-16,-2 2 2 15,-6-1 2-15,-3 4 0 16,-1-3 2-16,-2 0-1 16,-2 0-1-16,1-3-1 15,-4-1 0-15,3 1 0 16,-3-3-1-16,-2 1 0 16,3 2 1-16,-4 1 1 15,0 0 3-15,-1 0 0 0,3 0 1 16,1 4 1-16,-1 0-1 15,3 3 1-15,-5 1-2 16,1 2-1-16,3 0-6 16,2 1-2-16,1 1-3 15,1 0-3-15,2-1-3 16,0 0 1-16,0 0-43 16,0 0-54-16,1 0-215 15,0 0 205-15</inkml:trace>
  <inkml:trace contextRef="#ctx0" brushRef="#br0" timeOffset="438.137">11253 12723 586 0,'-1'-3'383'15,"1"-1"-28"-15,-3 0-101 16,3 3-29-16,0 0-64 15,0 1-28-15,0 0-55 16,-1 0-20-16,0 0-20 16,0 0-4-16,0 0 2 15,-5 11-1-15,-2 2-5 16,-16 30-6-16,16-26-9 16,4 1-4-16,-4 0-5 15,0 0 0-15,5-2-3 16,-3-2 0-16,2-4 1 15,3-1 1-15,1-5-31 16,5-2-37-16,-1-2-120 16,1-5-101-16,5-6 175 0</inkml:trace>
  <inkml:trace contextRef="#ctx0" brushRef="#br0" timeOffset="1060.667">11750 12583 558 0,'-3'-5'310'16,"0"4"-39"-16,1 0-26 16,1 0-39-16,0 0-15 0,1 0-30 15,0 1-13-15,-1 0-25 16,0 0-16-16,0 0-36 15,1 0-18-15,0 0-28 16,0 0-7-16,0 0-4 16,0 0 3-16,0 0 10 15,6 2 2-15,12 4-1 16,28 6-3-16,-29-12-9 16,1 0-4-16,-2-1-2 15,-1-4 1-15,-1 3 0 16,0-1-1-16,-6-1-23 15,-1 3-32-15,-3 1-84 16,-2-1-66-16,1 5-198 16,-3-4 246-16</inkml:trace>
  <inkml:trace contextRef="#ctx0" brushRef="#br0" timeOffset="1396.319">11713 12709 997 0,'-4'-1'496'16,"0"0"-194"-16,4-1-112 15,0 2-42-15,0 0-73 16,0 0-11-16,0 0-4 16,8 2 6-16,9 1 10 15,29 8-3-15,-26-7-17 16,-1-1-11-16,-4 3-18 16,-5-3-8-16,3 3-9 15,-1-1 2-15,-1 0-39 16,2 0-60-16,-6-2 57 15</inkml:trace>
  <inkml:trace contextRef="#ctx0" brushRef="#br0" timeOffset="3199.787">12490 12486 458 0,'6'-2'247'0,"0"0"-47"16,1 0-17-16,-3 0-21 15,-1 0-8-15,-3 0-13 16,4 0-9-16,-1 0-22 16,-2 1-9-16,0 0-18 15,5-2-10-15,-6 1-26 16,0 1-13-16,0 1-15 15,0 0 1-15,3 7 6 16,1 18 2-16,-9 31-4 16,-12-28-4-16,1-1-7 15,-4-4-3-15,1 2-4 16,3 0 0-16,3-4-2 16,-3-1 1-16,7-4 0 15,-1-1-1-15,5-5 1 0,0-1 0 16,2-5 3-16,2-3 0 15,-1 2 0-15,2-3-9 16,-1-1-52-16,1-1-51 16,0 1-165-16,0 0-192 15,0 0 293-15</inkml:trace>
  <inkml:trace contextRef="#ctx0" brushRef="#br0" timeOffset="3991.061">12832 12456 761 0,'0'0'410'16,"1"1"-126"-16,-8 0-70 15,7-1-36-15,0 0-71 16,0 0-17-16,0 0-21 15,0 0-3-15,0 0 3 16,-1 2-7-16,-4 15-17 0,-16 26-7 16,6-24-15-16,-4-3-6 15,3 1-7-15,0-2-1 16,6-2-3-16,4 0 1 16,1-9 2-16,0-2 4 15,4-4 5-15,0 1-2 16,1 0-7-16,0-1-6 15,5-8-10-15,-1-9-4 0,40-27-1 16,-26 32-1-16,-1 1 1 16,-2 3 1-16,-1 3-1 15,-2 6-1-15,-1 3 1 16,2 7 2-16,-4 5 6 16,0 2 2-16,-3 3 2 15,-1 0 2-15,-4 3 1 16,-2-1 0-16,-5 3 2 15,0-5 0-15,-4 2 1 16,0 0 1-16,-6-5 1 16,0 3 0-16,-5-5 0 15,-2-3 0-15,-2-2 0 16,-2-4 0-16,2-1 0 16,0-2 0-16,6-2 0 15,0-3-1-15,8-2-1 16,2-1 0-16,2-2-4 15,0-2-2-15,-1 0-3 16,4 2-3-16,3-2-8 0,4 2-3 16,3 1-1-16,-2 1 1 15,-1 2 3-15,4 0 1 16,2 4-3-16,1 2 0 16,8 5 4-16,1 0 3 15,3 4 9-15,1-1 0 0,1 5 7 16,-2-4 3-16,1-1 2 15,-1-1 1-15,-4-1-3 16,0 0-2-16,-5-2 0 16,0-4 1-16,-1-2 3 15,2-4 2-15,3-5-29 16,1-2-43-16,3-3-137 16,1-1-133-16,8-1 200 15</inkml:trace>
  <inkml:trace contextRef="#ctx0" brushRef="#br0" timeOffset="4921.292">13459 12494 1030 0,'2'-6'460'0,"4"2"-215"15,-2 0-26-15,-6 2-48 16,2-2-20-16,-1 3-36 15,0 0-21-15,0 0-39 16,0 0-16-16,0 1-21 16,-10 2-2-16,-10 4 2 15,-25 9 2-15,23-7 0 16,-3-7-2-16,4 4-6 16,-2 0-2-16,4-5-3 15,5 0 0-15,0-1-2 16,3-1-1-16,5 1-1 15,0-1-1-15,4 2-2 16,2 0 0-16,0 0-3 16,0 0-1-16,-1 0-2 15,1 0 1-15,0 0 2 0,0 0 1 16,-1 5 1-16,-1 0 1 16,-1 4 0-16,0 1 1 15,0-2-1-15,-14 29 1 16,14-29 0-16,-2-1 0 15,3 1 1-15,0-3-1 16,0-2-1-16,1 1 0 0,1-4-2 16,0 0-2-16,0 0-4 15,0 0-4-15,0 0-2 16,0 0 2-16,1 0 3 16,0-2 4-16,0 1 0 15,5 0 1-15,11-1-3 16,25-3 0-16,-24 4 2 15,1 2 1-15,-1 2-1 16,1 2 1-16,-7 0 0 16,3 0 0-16,-2 1 1 15,-1 1 0-15,4 4 2 16,-6-1 0-16,-1 2 1 16,-2 0 0-16,-5 4 0 15,-1 0 1-15,-4 2 1 16,-3-1 1-16,-4-2 1 15,-3 2 0-15,-5-2 0 0,0-1 1 16,-4-3 2-16,0-1 2 16,0-4 2-16,-1-3 0 15,-1-3 2-15,2-2-1 16,-1-8-1-16,4-2-2 16,7 0-2-16,0-2-3 0,4 4-3 15,-1 1-1-15,2 5-33 16,-2 0-45-16,2 4-149 15,-4 1-165-15,1 4 243 16</inkml:trace>
  <inkml:trace contextRef="#ctx0" brushRef="#br0" timeOffset="6225.662">13768 12605 285 0,'0'-1'208'0,"0"0"29"16,0-1-46-16,0 1-45 0,4 0-8 15,0 0-7-15,0 0-7 16,-1 0-7-16,0 0-3 16,0 0-1-16,-2 0 1 15,0 0 2-15,-1-1-5 16,0 1-23-16,0 0-16 15,0 0-34-15,-1 0-12 16,0 0-15-16,0 0-1 0,-12 0-6 16,-5 1 0-16,-27 5-2 15,30 3-1-15,1-1-1 16,-2-2-2-16,5-2-1 16,2 2 0-16,0-2-1 15,3 0-1-15,-1 4 0 16,7 0-1-16,0 0 2 15,2 1-1-15,4-1 1 16,-2 1-1-16,3-1 2 16,2 0 0-16,3 0 2 15,1-3 1-15,4-2 1 16,-1 0 2-16,1-6 2 16,0-2 1-16,-3-4 0 15,5-1-1-15,-4-2-1 16,0-2-2-16,-1-2 1 15,-7-1-1-15,0 5 0 0,-3 6-1 16,-3 1-2-16,1 6-8 16,-2 2-4-16,-2-2-2 15,1 0 0-15,-1 8 5 16,-3 14 4-16,-8 26 0 16,7-17 3-16,2 1 1 15,-5 5 3-15,5 1 2 0,-3 7 1 16,0 3 2-16,2 1-1 15,-5 0 1-15,0-7 0 16,-1-3-1-16,0-8 0 16,0 0-1-16,-1-6 0 15,-2-1 1-15,-1-5 2 16,-3 0-1-16,-1-6 1 16,0-1 0-16,0-3 1 15,7-2 1-15,0-4 4 16,0-3 1-16,1-3 1 15,2-3-2-15,2-6-3 16,2 0-3-16,0-5-4 16,-5-2-3-16,11 1-2 15,-4-3-2-15,11 2-3 16,1 1-1-16,-2-4-1 16,9 3 0-16,-2 2-2 0,4 0 3 15,11 5 8-15,-1 0 5 16,9 6 14-16,-2-1 6 15,-1 7 0-15,0 0-3 16,-5 2-8-16,-3 3-4 16,-5-3-4-16,-3 7 1 15,-4-4-17-15,-2-2-36 16,-3-1-171-16,1-4 146 16</inkml:trace>
  <inkml:trace contextRef="#ctx0" brushRef="#br0" timeOffset="7388.076">14665 12679 813 0,'2'-3'402'0,"-1"0"-124"15,-1 2-32 1,0-1-48-16,0 1-23 0,0 1-50 16,0 0-20-16,-1 0-42 15,0 0-14-15,0 0-9 16,-7 4-4-16,-9 7-6 15,-28 28-3-15,27-27-8 16,-2 0-4-16,0-1-5 16,2-2-2-16,-13-3 0 15,8 0-1-15,-3-4 0 16,-1-1 0-16,13-1-14 16,-4-1-21-16,9-2-72 15,4-1-52-15,5 0-217 16,3 0 235-16</inkml:trace>
  <inkml:trace contextRef="#ctx0" brushRef="#br0" timeOffset="7721.083">14532 12622 931 0,'-1'-4'513'0,"1"1"-134"0,-1-2-107 16,0 4-43-16,0 0-91 15,0 0-43-15,0 0-66 16,0 1-18-16,0 0-5 16,2 16 6-16,11 35 6 15,-3-31 1-15,8 2-1 16,-2-1-2-16,3-6-5 15,2 2-1-15,-2-7 2 16,2-4 2-16,-4-5-6 16,3-2-19-16,2-4-83 15,0-4-81-15,-2 0 103 16</inkml:trace>
  <inkml:trace contextRef="#ctx0" brushRef="#br0" timeOffset="12569.694">15400 12491 197 0,'37'-18'116'0,"-32"14"-4"16,-1 3-6-16,1-4 2 15,4 3-1-15,3-1 3 16,0-4 0-16,-4 2-7 15,-1-2 0-15,0 0 1 16,-5 1 1-16,8 2 2 16,-8-4-1-16,0 5-4 15,2 2 0-15,-3-1-3 16,-1 1-2-16,0-1-11 16,-1 1-8-16,0 1-27 0,-1 0-12 15,1 0-19-15,0 15-7 16,-3 13 1-16,-9 36 2 15,0-29 3-15,2-1-1 16,-4-4-1-16,-3-1-4 16,2-4-2-16,-1-1-3 0,1-4-2 15,1 0 0-15,5-3-1 16,-2-2 0-16,7-4 1 16,1-1 0-16,-2-4 3 15,4-3-1-15,0-3 6 16,-1-1-5-16,2 0-47 15,1 0-36-15,0-1-103 16,0 1-76-16,0 0-320 16,10-5 371-16</inkml:trace>
  <inkml:trace contextRef="#ctx0" brushRef="#br0" timeOffset="12935.598">15730 12705 663 0,'0'-2'383'16,"-1"1"-46"-16,2-2-27 15,-1 3-71-15,0 0-31 16,0-1-46-16,0 0-18 15,0 0-38-15,0 0-21 16,0 1-41-16,-1 0-19 0,0 0-18 16,0 0-3-16,0 0-3 15,-3 8 1-15,-4 4 0 16,-15 28 1-16,16-30-1 16,2-1-1-16,1-2 0 15,0-3 1-15,3 0-28 16,1-4-23-16,0-1-68 15,0 0-50-15,0-1-190 16,0 1 228-16</inkml:trace>
  <inkml:trace contextRef="#ctx0" brushRef="#br0" timeOffset="13585.47">16185 12513 745 0,'4'-10'387'16,"1"-1"-93"-16,-1 4-38 15,-1 3-53-15,-1-1-18 0,0 1-22 16,-4 3-12-16,1 0-31 15,0 1-26-15,0 0-45 16,-1 0-17-16,-18 11-13 16,-31 34 0-16,27-24-1 15,-1 0-4-15,6 3-3 16,3 1-3-16,-1-4-3 16,6 0-1-16,-1-7-2 15,4-1 0-15,7 0-2 16,-1 0 0-16,3 0 0 15,1 0-1-15,0-2 1 16,0 0-2-16,1-1 1 16,-1-1 0-16,12-3 1 15,2 0 1-15,3-6 3 16,9-3 1-16,1-8 1 0,4-4 1 16,2-4-2-16,0-2-1 15,0-3-1-15,-1-1 1 16,-2-2 1-16,-3 1 0 15,-9-1 4-15,-4-1-1 16,-13 0 4-16,-2 3-1 16,-5 3-2-16,-7 0-2 0,-1 8-3 15,-3-1-2-15,-4 6-1 16,2 0-1-16,1 3 0 16,-1 1 0-16,4 3-1 15,1-1-1-15,-2 3 0 16,5-2-2-16,4 3-5 15,2 3-2-15,4 3-25 16,-2 4-27-16,-1 5-78 16,2 1-73-16,-3 6-442 15,10-2 439-15</inkml:trace>
  <inkml:trace contextRef="#ctx0" brushRef="#br0" timeOffset="14222.772">16702 12390 854 0,'-4'-8'466'0,"2"4"-124"0,-1 1-103 16,4 1-40-16,-2 0-62 16,0 1-23-16,0 0-39 15,0 1-13-15,0 0-20 16,-10 6-6-16,-6 1-6 16,-30 39 1-16,26-19-4 15,1 2-2-15,-3 0-6 16,5 4-4-16,5-2-6 15,0-2-2-15,7-2-4 16,-1-3-1-16,-1-6 0 16,5 3-1-16,0-2 0 15,9 1 0-15,-2-1-1 16,2-4 1-16,5-4-1 16,1-3 1-16,6-4 2 15,10-3 0-15,1-5 3 16,1-4 0-16,4-5 1 0,-1-2-1 15,-3-5-1-15,-2-1 0 16,-4-2 1-16,-6 2 2 16,-7-4 2-16,-1 1 1 15,-10 5-1-15,-3 1-1 16,-3 11-5-16,-6 1-4 16,-3 3-7-16,-2 7-2 15,-5 3 3-15,1 6 1 0,0 5 3 16,4 0 1-16,3 1-1 15,1-1 1-15,5-1 0 16,1 2 0-16,4-4 1 16,0 2 0-16,3-5-15 15,2-2-38-15,3-3-160 16,3-3 142-16</inkml:trace>
  <inkml:trace contextRef="#ctx0" brushRef="#br0" timeOffset="15120.005">17426 12368 553 0,'2'-4'313'0,"3"-2"-27"16,-1 2-33-16,-1 1-42 15,0-1-11-15,-3 3-33 16,0 1-22-16,0 0-58 16,0 0-27-16,0 0-26 15,-1 22-2-15,-4 38 21 16,1-26 7-16,-6 3-5 15,2-1-5-15,3-5-14 16,-1-1-6-16,-3-3-12 16,3-4-5-16,0-1-3 15,-4 0-1-15,3-4-1 16,0-3 2-16,-10-4 3 16,5-2 2-16,-5-4 6 15,-3-2 1-15,-1-3-2 16,0-2-1-16,-2-3-7 0,3-2-2 15,1 1-4-15,2-1-1 16,3 2-3-16,0-2-1 16,4 4 0-16,3-2-1 15,3 1-4-15,2 2-14 16,2-3-35-16,0 4-31 16,0 0-111-16,0 0-91 0,0 0 180 15</inkml:trace>
  <inkml:trace contextRef="#ctx0" brushRef="#br0" timeOffset="15602.473">17267 12242 836 0,'-2'-2'412'16,"2"2"-140"-16,0 0-32 16,0 0-76-16,0-1-21 15,0 0-35-15,0 0-14 16,9 0-22-16,16-1-9 0,31 2-14 16,-22 1-4-16,6 2-2 15,-3 0-7-15,3-1-7 16,-2 2-4-16,-2-2-10 15,1-1-2-15,-1-1-3 16,-2 1-1-16,-5-1 1 16,-2 0 2-16,-7 2-28 15,-3 0-32-15,-6 2-123 16,-1 2-141-16,-5 6 196 16</inkml:trace>
  <inkml:trace contextRef="#ctx0" brushRef="#br0" timeOffset="16329.498">16954 12981 430 0,'-2'0'280'15,"1"-1"2"-15,4-1-48 16,-3 1-85-16,-2 1-26 16,2 0-33-16,0 0-5 15,0 0 1-15,0 0 6 16,0 0 5-16,0 0-1 16,0 0 2-16,6 0-2 15,9 0-6-15,33-2-4 0,-8-5-9 16,4-4-6-16,17 3-15 15,8-1-5-15,5-1-16 16,3 0-7-16,2 4-8 16,-5-3-4-16,-1 4-4 15,3 4-1-15,-4 0-2 16,0 3-3-16,-16 2-1 16,-13-3-1-16,-7 2 0 15,-10-1 0-15,-1 3 0 16,0-1 0-16,-13-1-1 15,-2-1 0-15,-6-2-2 16,-1 3-5-16,-1-4-34 16,-2-1-28-16,0 1-86 15,0 0 237-15,0 0-89 16</inkml:trace>
  <inkml:trace contextRef="#ctx0" brushRef="#br0" timeOffset="17684.092">17226 13292 465 0,'1'-2'283'0,"0"1"-43"0,2-1-66 16,-3 1-15-16,0 0-14 15,0 0-3-15,0 0-16 16,0-1-7-16,0 1-14 16,0 0-6-16,0 0-10 15,0 0-8-15,0 0-14 16,0 0-6-16,0 0-17 15,0 0-7-15,-1-1-19 16,-1-1-5-16,-5-2-8 16,-11-4-1-16,-28-5-4 15,24 15 0-15,0 3-1 16,-2-1-2-16,4 2 1 16,2 2 0-16,4 0-1 15,-2 0 1-15,10-1-2 16,-7 2-1-16,4 1 1 15,7 3-1-15,-5-1 0 0,6-1 1 16,0 3 0-16,-1 1 1 16,2 0-1-16,1 3 0 15,0-3-1-15,5-1 0 16,1-1 0-16,3 1 2 16,8-6 1-16,-1-2 2 15,8-3 2-15,-1-6 3 16,2-4 0-16,0-6 0 0,-2-8 1 15,2 5-2-15,-4-12 0 16,-2 5 0-16,-6-1 0 16,0-2 1-16,-2 7-1 15,-4-1-2-15,-4 10 0 16,-3 5-1-16,-4 3-8 16,1 5-5-16,1-2-5 15,0 0-1-15,-4 6 7 16,3 16 5-16,-37 36 4 15,26-27 2-15,1 7 5 16,0 1 3-16,1-1 4 16,2 0-2-16,1-4-3 15,2-2-2-15,-1-1-2 16,-1 2 0-16,0-1 0 0,-1-1 0 16,-3-1-1-1,-1 2 1-15,-2 0 0 0,1-3 1 16,0-2 1-16,0-6 3 15,0-7 3-15,-6-2 4 16,2-10 4-16,3-2 0 16,0-8-2-16,1-4-3 15,1-4-3-15,-1-6-4 16,0-4-4-16,1 0-3 0,1 0-3 16,5 3-3-16,10 6-4 15,7-2-1-15,0 2-1 16,2 0 0-16,0 2 0 15,4-1 1-15,5 4 5 16,0-1 6-16,3 1 12 16,6 3 8-16,7 3 10 15,1-3-1-15,3 1-3 16,-3 1-6-16,0-1-8 16,-2 3-2-16,-2 1-4 15,-5-2-1-15,-11 0-15 16,-1 1-22-16,-9-6-61 15,3 1-46-15,-6 0-141 16,0 1-125-16,-6 3 258 0</inkml:trace>
  <inkml:trace contextRef="#ctx0" brushRef="#br0" timeOffset="18185.902">17541 13207 846 0,'-11'-9'466'0,"8"5"-63"16,3 1-115-16,-2 0-89 15,2 2-40-15,-1 1-69 16,0-1-30-16,0 1-34 15,0 0-7-15,0 0-7 16,-7 5-2-16,-1-2-2 16,-2 9-1-16,-24 26-2 15,30-26 0-15,5-1-2 16,5 1-1-16,-4-3 1 16,8 0 0-16,-1-5 2 15,-5-1 2-15,7-4 7 16,2-3 2-16,2-5 2 15,4-4 0-15,0-2-4 0,-6-1-1 16,-2-1-2-16,-3 0-3 16,-7 3 0-16,1 2-2 15,-2 5-2-15,-1 1-1 16,-2 5-5-16,-4-3-2 16,0 2-3-16,-3 2 0 15,0 0-1-15,3 4 1 0,-3-1-32 16,2-1-20-16,-3 2-59 15,3 0-41-15,1 1-100 16,4 2-88-16,8 0 222 16</inkml:trace>
  <inkml:trace contextRef="#ctx0" brushRef="#br0" timeOffset="18853.265">17885 13195 785 0,'5'-3'491'0,"-5"-1"-47"16,1 1-152-16,-1 3-42 15,0 0-84-15,0-1-36 16,0 1-71-16,0 0-23 15,-1 0-24-15,0 0-1 16,-1 4 1-16,-3 11 1 16,-11 31-2-16,12-28 0 15,-2 0-4-15,4-4-2 16,2-3-1-16,-6-1 0 16,6-5 1-16,0 1 0 0,0-6 9 15,0 0 2-15,0-1 3 16,0 0-1-16,0-1-7 15,7-10-4-15,-1-2-3 16,14-26-2-16,-17 29-2 16,2 2-1-16,0 2-2 15,-3 2 0-15,-6 2-3 16,-4-2-1-16,-8 4-1 16,3 2 1-16,-4 4 1 15,-7 1 2-15,2 5 1 16,-5 0 1-16,1 4 0 15,1 4 0-15,-2 2-1 16,5 3 0-16,3 5-1 16,4 7-1-16,2-5 0 15,1 0-1-15,3-3 2 0,1-6 0 16,7 2 1-16,2 3 1 16,6-9 0-16,4 4 1 15,6-6 1-15,2-7 4 16,12-3 3-16,6-4 0 15,10-6 1-15,5-3-1 16,-5-4-3-16,-1-4-1 16,-9 4-10-16,-7-3-15 0,-4 5-42 15,-3 0-29-15,-9 4-69 16,1 6-112-16,-7 9 182 16</inkml:trace>
  <inkml:trace contextRef="#ctx0" brushRef="#br0" timeOffset="24585.925">18772 12667 444 0,'9'-4'284'0,"-3"-3"5"0,-3 2-30 15,0 0-59-15,-1 2-21 16,-2-1-38-16,0 3-17 15,0-1-28-15,0 1-8 16,0 1-17-16,0 0-12 16,0 0-19-16,0 0 1 15,-1 0 3-15,-1 5 3 16,-2 9 1-16,-50 29-10 0,27-25-20 16,-1 2-4-16,3-2-5 15,2-2-1-15,5-2-3 16,-1-2 0-16,5 0-2 15,2-1 0-15,2-3 0 16,4 1 1-16,3-5-25 16,2-1-36-16,1-2-116 15,0-1-97-15,0-1 163 16</inkml:trace>
  <inkml:trace contextRef="#ctx0" brushRef="#br0" timeOffset="24892.598">18725 12576 915 0,'-3'-4'489'0,"2"-2"-143"15,0 5-115-15,0 0-46 16,1 1-92-16,0 0-34 15,0 0-41-15,0 5-6 16,2 15 18-16,10 33 7 16,0-25 6-16,1-1-2 0,3-4-10 15,-3-1-6-15,2-6-10 16,-2 3-3-16,-2-8 1 16,1-2 3-16,-5-2-7 15,3-6-37-15,-3-5-108 16,5-4 90-16</inkml:trace>
  <inkml:trace contextRef="#ctx0" brushRef="#br0" timeOffset="31615.87">19701 12316 264 0,'39'-12'156'0,"-28"7"-1"15,0 1-6-15,-2 1-2 16,-3-1-3-16,-3 2-12 16,-1 0-4-16,-2 1-13 15,0 0-7-15,0 1-10 16,0 0-4-16,0 0-22 16,0 0-11-16,0-1-22 15,0 0-7-15,0 1-7 16,0 0 5-16,0 0 4 0,-1 0-1 15,0 0-1-15,-2 2-4 16,-20 11-9-16,-29 30-4 16,28-24-5-16,-2 5-3 15,1 5-4-15,1 3-1 16,2 0-2-16,-1 1 0 16,3 1-1-16,0 1 0 0,3 2 0 15,2 2-1-15,3-2 0 16,4-2 1-16,8 1-1 15,0-1 0-15,3-2 1 16,7 1 1-16,0-5 1 16,3-2 0-16,4-6 3 15,-5-5 0-15,3-5-3 16,-1-7-28-16,-1-6-117 16,-1-4-128-16,1-7 163 15</inkml:trace>
  <inkml:trace contextRef="#ctx0" brushRef="#br0" timeOffset="33379.652">20009 12431 225 0,'-6'1'196'0,"0"0"54"15,0-1-35-15,4 0-60 16,1 0-19-16,0 0-17 16,0 0-8-16,0 0-3 15,0 0 2-15,0 0-6 0,-1 0-4 16,1 0-19-16,0 0-15 16,0 0-26-16,0 0-9 15,0 0-14-15,0 0-3 16,0 0-7-16,0 0-2 15,0 0 0-15,-1 0 3 16,2 1 12-16,0-1 5 16,6 3 6-16,15 4 0 15,30-2-11-15,-27-8-6 0,-1 1-8 16,-1 2-1-16,-5 0-2 16,-2 0-1-16,-4 3-2 15,-2 1 0-15,-4-1 1 16,0 4 0-16,-3-1 1 15,0 4 1-15,-3 3 2 16,-5-2 1-16,-2 4 2 16,-7-2 1-16,-2 4 0 15,-3-1 0-15,-1-3-2 16,-1 0 0-16,3-5-1 16,2 0 1-16,2-4-1 15,4-1 2-15,3 1 3 16,1-6 0-16,4-2-2 15,-1-1-6-15,5-1-9 16,1 1-4-16,3-1-2 16,2 0 2-16,0 0 2 0,3 3 1 15,0 0 0-15,2 4-1 16,1 1-1-16,-1 0 0 16,0 4 2-16,0-3 0 15,-1 3 4-15,3 4 0 16,-3 2 1-16,0-1 1 15,-2 3 1-15,-3 0 0 0,0 0 1 16,-4 1 2-16,-3-1 1 16,-3 0 1-16,-5-1 2 15,-1 0 1-15,-4-1 1 16,-3-1 0-16,-2-1 1 16,-3-2-2-16,-3-2 1 15,-2-2-2-15,2 1 0 16,1-3-1-16,-2-2-1 15,3 0 1-15,3-3 0 16,2-2 0-16,12 1 1 16,-2-3-2-16,2-1-1 15,-2-3-2-15,-1-1-10 16,0-4-19-16,4 2-64 16,2 1-50-16,3 4-172 15,4 2-244-15,9 7 364 16</inkml:trace>
  <inkml:trace contextRef="#ctx0" brushRef="#br0" timeOffset="37499.03">20611 12428 206 0,'0'-1'158'16,"0"0"7"-16,0 0-9 16,0 0-5-16,2 0-11 15,-1 0-8-15,-1 0-12 16,1 0-5-16,-1 0-10 15,0-1-6-15,2 1-9 16,-2 0-6-16,0 0-15 16,0 0-10-16,0 0-16 15,0 0-9-15,0 1-13 16,0 0-5-16,0 0-8 16,-2 0-3-16,1 0-1 15,-3 1 0-15,-11 6 1 0,-28 12 2 16,27-15 0-16,3 0 0 15,4-2 0-15,1 1-1 16,4 0-2-16,-2-3-1 16,2 0 0-16,0-3-1 15,3 2-1-15,1 0-1 16,0 0-1-16,0 1-1 16,0 0-2-16,0 0-1 15,0 0 1-15,-1 0 1 0,0 0 1 16,0 0 1-16,0 0 0 15,0 0 1-15,0 0 0 16,0 0-1-16,0 0 1 16,-1 2 0-16,1 6 0 15,-1 0 1-15,-1 0 0 16,-1 3 0-16,-16 27-1 16,14-26 0-16,-2-7 0 15,2 4 1-15,4 1-1 16,1-1 1-16,0-3 0 15,-3-6 1-15,4 2-2 16,-1-2 0-16,1 0 0 16,0 0 0-16,0 0 0 15,0 0 1-15,0 0 0 0,0 0-1 16,0 0 1-16,0 0-1 16,0 0 1-16,0 0 0 15,0 0 0-15,0-1-1 16,0 0 0-16,7 0-1 15,2 0 0-15,1-1 0 16,3-2 0-16,24-7-1 0,-23 10 1 16,-2 0-2-16,0 1-1 15,1 1-2-15,-1 3 0 16,0-1 0-16,-1 4 0 16,0 1 1-16,-1 1 0 15,-2 4 1-15,0 4 2 16,-3-2 2-16,-3 1 2 15,0 1 6-15,-4-4 7 16,0 0 3-16,-5 0 5 16,2-1 0-16,-5-1 3 15,-1 0 3-15,-3-1 4 16,-2 0 0-16,-2-2 0 16,-1-3-2-16,-3-2-2 15,4 1-2-15,-3-4-3 16,1-3-2-16,2 1-6 15,-3-1-3-15,8 2-4 0,-3-1-4 16,9-1-1-16,2 1 0 16,-1-1-1-16,-1 1 0 15,3-2 0-15,-1 1-5 16,-1-1-53-16,6-1-37 16,1 1-167-16,6 0-192 15,6 3 293-15</inkml:trace>
  <inkml:trace contextRef="#ctx0" brushRef="#br0" timeOffset="38600.293">20908 12420 513 0,'-33'2'261'0,"31"-1"-71"15,1-1-23-15,-2 0-34 16,3 0-4-16,-1 0-12 16,0 0-6-16,1 0-11 15,0 0-11-15,0 0-21 16,0 0-10-16,0 0-6 15,0 0 1-15,0 0 6 16,0 0 2-16,10 0-13 16,12-1-7-16,30-1-13 15,-26 1-5-15,0 2-8 0,-4 3-3 16,-3 3-5-16,-4 0-3 16,-3 4-2-16,0 1 0 15,-5 3 1-15,-2-2 1 16,-4 0 3-16,-2 0 1 15,-3 0 2-15,-3-3 2 16,-3 1 1-16,-2-2 0 0,-2-4-1 16,-1 0-2-16,-6-5-1 15,-1 4-1-15,-2-3-3 16,1 0-1-16,8 1-1 16,0-5-2-16,9 3 0 15,2 3-1-15,1-2 1 16,-2 0-1-16,4-1 0 15,-1-1-1-15,1 0-9 16,1 0 0-16,0 0-3 16,0 0 2-16,3 0 3 15,8-1 1-15,3 0 0 16,31 0 0-16,-28 10 2 16,3 1 1-16,-1 2 1 15,-3 0 0-15,-3 0 1 16,-1-3 0-16,-2 6 1 15,0 0 0-15,-4 0 1 16,0 1 1-16,-6 2 2 0,0-4 0 16,-6 3 3-16,-2 2 2 15,-5-3 3-15,-2 1 1 16,-3 0 4-16,-3-1 3 16,-2 2 10-16,0-4 3 15,2-3 4-15,0-4 0 16,2-2-4-16,-2-4-4 15,2-4-7-15,3 1-2 16,-1-6-6-16,3-2-1 0,0-5-3 16,0-2-8-16,7 1-52 15,-7 2-50-15,7 6-189 16,4 3 183-16</inkml:trace>
  <inkml:trace contextRef="#ctx0" brushRef="#br0" timeOffset="43726.159">21554 12443 314 0,'2'-3'250'0,"2"0"26"15,0 1-69-15,-2 0-22 16,0 0-31-16,0-1-8 16,1 1-12-16,0 0-3 15,-1 0-11-15,-1 1-14 16,0 0-35-16,-1 0-21 0,0-1-28 15,0 1-6-15,0 1-3 16,1 3 0-16,8 24-2 16,-2 32-1-16,-15-26-1 15,-1 2-1-15,-3-4-1 16,1 1 1-16,0 0 0 16,-1-3 1-16,1 0 0 15,0-4-1-15,-2 0 0 16,1-5 1-16,2 0 0 15,3-7 0-15,1-5 0 16,4-3 1-16,0-5-13 16,-3 0-19-16,5-1-63 15,0 0-57-15,0 0-143 16,0-6-181-16,3-6 300 16</inkml:trace>
  <inkml:trace contextRef="#ctx0" brushRef="#br0" timeOffset="44274.349">21894 12551 637 0,'10'-5'409'15,"-5"-1"-45"-15,0 4-111 16,-3 0-29-16,-2 1-72 15,0 1-24-15,-1 0-50 16,0 0-18-16,0 0-23 16,-4 2-5-16,-15 0 4 15,-32 41-1-15,27-26-5 16,0-3-7-16,-6 0-10 16,1-3-2-16,1-4-1 15,2 0-1-15,6-4-2 16,6-1-1-16,3-2-3 15,10 1-1-15,2 2-2 16,0-2-2-16,0-1-3 16,0 0-1-16,-2 0-5 15,1 0 0-15,1 0-1 16,0 0 0-16,0 0 3 0,0 0 1 16,9 5 4-16,8 4 2 15,29 29 2-15,-24-26 1 16,3-1 1-16,-1 0 1 15,-8-1-1-15,2 1 0 16,-3 0 2-16,0-2-1 16,3-1 1-16,-5-1-1 0,-6-3 0 15,-5 1-1-15,1-1-2 16,-5-2-7-16,1-2-29 16,1 0-21-16,0 0-62 15,0 0-45-15,0 0-116 16,0 0-160-16,0 0 285 15</inkml:trace>
  <inkml:trace contextRef="#ctx0" brushRef="#br0" timeOffset="44679.284">22392 12641 1040 0,'-29'-20'556'0,"26"16"-173"0,3 3-102 15,0 1-54-15,-1 0-82 16,1 0-34-16,0 0-57 16,0 0-15-16,0 0-13 15,0 0 0-15,7 2 10 16,12 3 0-16,28 4-3 16,-25-10-4-16,1-3-8 15,-2-4-4-15,-1 0-6 16,-1 0 1-16,-2 0-30 15,0 2-33-15,-7 0-116 16,0 6-100-16,-4 10 165 16</inkml:trace>
  <inkml:trace contextRef="#ctx0" brushRef="#br0" timeOffset="45704.922">23115 12381 404 0,'2'-2'276'0,"-1"1"33"16,3 0-48-16,-4 1-65 16,0 0-17-16,0 0-46 15,0 0-13-15,0 0-22 16,-1 0-11-16,0 0-9 15,-1 4-7-15,-8 15-12 0,-20 28-7 16,16-22-17-16,-4 0-6 16,0 1-9-16,0-1-3 15,1-3-7 1,1-3-1-16,4-4-1 0,4-4-1 16,3-6 0-16,2-3-1 15,3-1-3-15,-1-1-1 16,1 0-5-16,0 0-2 15,0 0 1-15,0 0 0 16,0 0 4-16,0-1-1 0,3 0 0 16,7 0-2-16,2-1-1 15,30-3 0-15,-24 5 2 16,5 0 1-16,4 3 1 16,2-4 0-16,3 1 0 15,-3 0 1-15,-7-3 1 16,0 2 0-16,-9 1 0 15,1-3 1-15,-3 3-22 16,-7 2-19-16,1 0-44 16,-1 1-30-16,-4-3-62 15,0 0-50-15,0 0 144 16</inkml:trace>
  <inkml:trace contextRef="#ctx0" brushRef="#br0" timeOffset="46089.825">23494 12344 801 0,'0'-3'531'0,"-1"1"18"0,1 2-334 15,-1 0-58-15,0 0-89 16,0 0-21-16,-7 20-5 16,-13 35 0-16,6-24-3 15,-1 2-5-15,-3 1-8 16,0 2-4-16,0-2-6 16,0-3-3-16,-2-3-4 15,1-5 1-15,4 0-3 16,-2-5 1-16,12 0-1 15,-2-5-1-15,-1-4 0 16,5-1-4-16,0-6-28 16,3-1-22-16,1-2-82 15,0 0-63-15,0 0-444 16,0-1 427-16</inkml:trace>
  <inkml:trace contextRef="#ctx0" brushRef="#br0" timeOffset="46824.626">23729 12392 1061 0,'0'-4'527'15,"0"0"-192"-15,1 1-126 16,-2 2-41-16,1 0-60 15,0 0-24-15,0 1-42 16,0 0-15-16,-1 0-18 16,-1 0-3-16,-3 9 7 15,0 8 2-15,-32 27 2 16,23-29-3-16,2 2-6 16,2-4-1-16,2-1-3 15,2-2 1-15,5-6-3 16,2-1 3-16,-1-5 4 15,0 1-1-15,0 0 1 16,1 0-4-16,20-17-21 0,26-27-14 16,-19 27-18-16,-5 3-3 15,2 1 15-15,-1 4 10 16,-8 3 15-16,6 3 3 16,-6 7-2-16,-1 2-1 15,-3 8 0-15,-4 0 1 16,-2 7 8-16,-5 7 3 15,-4 0 8-15,-4 5 2 16,-8-4 3-16,-3-1 0 0,-4 1 1 16,1-2 2-16,-2 1 4 15,-2-4 2-15,8-3-1 16,-6-1-3-16,-4-6-3 16,0-2-2-16,-7-5 1 15,6-5 0-15,5-5 0 16,2-5-3-16,7-8-16 15,1 0-18-15,9-3-12 16,3-2-2-16,6 8 7 16,2 0 11-16,3 6 4 15,2 6-1-15,0 2-1 16,0 4 1-16,1 2 10 16,2 1 6-16,3 7 14 15,0 2 3-15,2 1-2 16,-2 2-4-16,-1-6-3 15,6-1 0-15,0-4 1 0,2-4 5 16,5-6-21-16,3-7-30 16,5-6-123-16,-5 0-138 15,5-1 185-15</inkml:trace>
  <inkml:trace contextRef="#ctx0" brushRef="#br0" timeOffset="47707.086">24435 12358 933 0,'0'-4'490'0,"0"3"-95"16,-1 0-113-16,0 1-106 0,0 0-37 16,0 0-48-16,0 0-11 15,-4 5 5-15,-4 7-3 16,-33 27-10-16,24-28-10 15,-7-7-15-15,3 0-8 16,-5-3-17-16,7 1-5 16,6-2-7-16,-2 0-2 0,8-2-4 15,-2 0-1-15,5 2-4 16,-4 0-1-16,1 4-1 16,4-1 0-16,0 4-1 15,3 0 0-15,2 1 2 16,-5 0 0-16,-1 0 2 15,3 1-1-15,0-1 1 16,1 3-1-16,-4-3 2 16,3 1-1-16,-5 0 1 15,-1-4 0-15,6 1-1 16,0 3 1-16,-2-7-1 16,3 2 0-16,2 0-1 15,-2-4-1-15,1 0-6 16,0 0-5-16,0 0-8 15,0 0-1-15,0 0 2 16,0-1 4-16,0 0 6 16,13 0-1-16,8 0-3 0,30-2-2 15,-29-2-3-15,-1 4 2 16,7 8 4-16,-5-1 2 16,2 9 5-16,-3 0 0 15,-9-3 1-15,1 6 0 16,-8-6 2-16,-3 3 2 15,-4 1 2-15,-5-1 3 16,-3 1 4-16,-6 0 0 16,-4 0 2-16,-2 0 1 0,-5-4 0 15,0 3 0-15,4-1 0 16,-3-2-1-16,6 2 2 16,3-5 0-16,-6-6 1 15,7 0 2-15,-5-4-3 16,-4-3 0-16,9-2-1 15,-4-5-3-15,7-5-6 16,1 0-14-16,3-7-49 16,2-1-53-16,4 3-173 15,2-1-145-15,3 16 265 16</inkml:trace>
  <inkml:trace contextRef="#ctx0" brushRef="#br0" timeOffset="48207.305">24850 12357 724 0,'-4'-12'424'0,"0"1"-43"16,2 4-84-16,1 3-74 15,1 1-32-15,0 2-49 16,-1 1-27-16,1 0-60 15,-1 0-22-15,0 0-23 16,-4 15 2-16,-12 47 11 16,0-23 5-16,-1 7 2 15,-1-3-2-15,-2-4-10 16,4-2-3-16,4-6-6 16,-4 2-2-16,5-4-1 15,-2-2 0-15,-1-6 0 0,5-3 1 16,0-7 1-16,5-2-5 15,-1-5-28-15,3-4-11 16,3-2-83-16,0 1-49 16,0 0-196-16,7-13 222 0</inkml:trace>
  <inkml:trace contextRef="#ctx0" brushRef="#br0" timeOffset="48607.236">25129 12491 942 0,'4'2'503'0,"-9"-2"-102"15,2 4-117-15,2-4-84 16,0 0-35-16,-7 3-40 16,-15 2-32-16,-37 12-38 15,23-12-14-15,-2-2-20 16,-3 4-6-16,2-7-7 15,1 3-2-15,5 0-2 16,5 3-1-16,11 0-3 16,2 0 0-16,11 1-3 0,-1-6-1 15,6 3-5-15,0 3-3 16,0-1-3-16,-3 3-1 16,7 1 4-16,7 2 4 15,11 3 6-15,6 2 2 16,0-1 1-16,-2 0 2 15,2-2-1-15,0-1 0 16,-1 0 1-16,-3-3-1 16,-5-2 4-16,-4 0-3 0,-4-1-57 15,-5-3-38-15,-3-1-144 16,0 2 141-16</inkml:trace>
  <inkml:trace contextRef="#ctx0" brushRef="#br0" timeOffset="49374.86">25318 12196 844 0,'3'-4'472'0,"1"-2"-124"16,2 4-89-16,-1 2-36 15,2 4-93-15,4 3-34 16,5 11-34-16,8 6-5 15,7 6 1-15,3 8 0 16,6 3-4-16,-3 5-1 16,-6 2-5-16,-3-6-4 0,-12-4-8 15,-3-4-4 1,-3-3-10-16,0-1-2 0,-9-2-3 16,-2-1-1-16,-10 0-1 15,-7 1-1-15,-7 1-2 16,-3 0-1-16,-6 0-1 15,-2-4-1-15,4-2-3 16,2-1 1-16,6-6-3 16,2-2 0-16,7 0 0 15,0-8-10-15,5-3-31 16,6 0-26-16,1-7-116 16,7-1-108-16,10-5 182 15</inkml:trace>
  <inkml:trace contextRef="#ctx0" brushRef="#br0" timeOffset="49857.655">26141 12557 538 0,'-6'-8'384'0,"1"5"72"16,2-1-121-16,6 4-54 15,-3 0-32-15,0 0-55 16,0 0-28-16,0 0-73 16,0 0-27-16,0 0-26 15,7 3 0-15,16 4 13 16,34 11 2-16,-23-11-9 15,2-6-8-15,0 2-13 0,0-1-7 16,-3-2-7-16,-7-2-2 16,-3-2-1-16,-4-1-12 15,-5-4-41-15,-1 4-41 16,-7-4-151-16,-5 3-172 16,-8 8 260-16</inkml:trace>
  <inkml:trace contextRef="#ctx0" brushRef="#br0" timeOffset="50189.834">26079 12749 741 0,'0'-5'450'0,"1"3"-3"16,0-1-84-16,-1 2-68 16,0 0-47-16,0 0-74 0,4-2-37 15,18-6-36-15,26-5-12 16,-18 14-14-16,5 0-6 16,5 0-15-16,2 1-9 15,-3-1-20-15,-5 0-8 16,-7 1-9-16,-5 0-2 15,-7 1-20-15,-2-2-24 16,-5 3 1-16,-3-2 223 16,-6 3-146-16</inkml:trace>
  <inkml:trace contextRef="#ctx0" brushRef="#br0" timeOffset="93348.479">27057 12560 336 0,'-2'-1'260'15,"1"0"21"-15,0 0-80 16,0-1-25-16,0 1-31 16,0 0-12-16,0 0-13 15,0 0-3-15,0 0-3 16,0 0-2-16,-1 0-10 15,1 0-10-15,0 0-20 16,0 0-7-16,0-1-17 16,0 2-6-16,0 0-10 15,0 0-3-15,0 0 5 0,0 0 3 16,1 0-1-16,0 0-1 16,0 0-6-16,0 0-2 15,0 0 0-15,1 0 0 16,15 3 2-16,30 4-1 15,-33-7-3-15,14 5-1 16,-6-5-8-16,1 0-3 16,8 3-5-16,-7-2-1 15,-2 1-1-15,0-2-1 16,-5-2 1-16,-2 0 0 0,-4 2 0 16,-1 1 0-16,-4-2 1 15,-3-1 0-15,1-3-2 16,-3 5 0-16,0 0-5 15,0 0-2-15,0 0-3 16,0 0-6-16,-1 0-34 16,-1 0-22-16,1 0-89 15,0 0-50-15,0 0-141 16,-1 5-297-16,0 2 434 16</inkml:trace>
  <inkml:trace contextRef="#ctx0" brushRef="#br0" timeOffset="94417.581">27923 12393 431 0,'5'-1'289'0,"0"0"-12"16,-5 1-82-16,2-1-28 15,-1 1-25-15,4 0-10 16,0 0-3-16,-5 0-7 16,2 0-4-16,-2-1-4 15,0 0-14-15,0 0-5 16,0 0-22-16,0 0-10 16,0 0-19-16,0-1-4 15,0 1-1-15,1-5 0 0,-1-1-3 16,-1 2-6-16,-1 0-12 15,-2-2-6-15,-14 2-6 16,-30-26-2-16,27 29-4 16,1 4 0-16,0 2-6 15,0 3 1-15,-3 1 1 16,0 3-1-16,2 2 2 16,2-1 0-16,5 2 1 15,1-4-1-15,2 3 0 16,8 3 0-16,-3-2-1 15,5 3 0-15,0-3 0 16,-6-6 0-16,6 2 1 16,-4-3-1-16,5 4 1 15,2-1-1-15,-2-6 1 0,10 6 1 16,3-8 2-16,4 3 0 16,11-2 3-16,-3-3-3 15,5-4-1-15,-1-4 0 16,4-6 1-16,-1-3 2 15,-2-2 1-15,1-6-2 16,-4 2-1-16,-5-1 1 16,-7 1-1-16,-3 5 0 15,-8 7 0-15,2 3 0 0,-6 7-9 16,-4 2-5-16,1 7-4 16,-6 1 1-16,2 6 9 15,-2 1 4-15,-2 4 2 16,-1 2 0-16,-1 1 1 15,-2 0 0-15,3 3 0 16,1-1 1-16,0 2-1 16,0 0 1-16,-1-3 0 15,-1-1 0-15,2-1 0 16,2-1 1-16,2-3-1 16,-1 0 1-16,2-5 1 15,-1-3-1-15,3-2 5 16,2-3-19-16,0-2-59 15,4-3-46-15,-2-1-183 16,0 0 191-16</inkml:trace>
  <inkml:trace contextRef="#ctx0" brushRef="#br0" timeOffset="95293.859">28425 12304 757 0,'1'-4'392'0,"5"4"-103"15,-7 0-41-15,1 0-77 16,-1 0-37-16,0 0-48 16,0 0-11-16,-5 3 1 15,-7 2 1-15,-6 4 0 16,-28 15-6-16,23-19-15 16,1 1-11-16,0-1-17 15,1-1-7-15,3-2-10 16,-1 1-3-16,2-1-3 0,3-1-2 15,5 0-3-15,2 3 1 16,0-1-2-16,3 0-1 16,2 2 1-16,-1-3-3 15,4 1 3-15,0-3-2 16,-1 0 1-16,-1 0 1 16,1 0 0-16,0 4 1 15,-1 7 0-15,-1 0 0 16,-8 27 1-16,9-25 0 0,-3-4-1 15,1-1 1-15,-3 0-1 16,7 4 0-16,-1-3 0 16,1-4 0-16,0 2 0 15,-6-7-3-15,6 1-1 16,0 0-3-16,0-2 4 16,0 0-1-16,0 0 3 15,0 0 0-15,10-5-8 16,6-4-4-16,32-16-11 15,-19 21-5-15,-4-2 4 16,0 3 3-16,-1 4 9 16,-6 1 5-16,-4 2 2 15,-1 1 0-15,-5 5 1 16,-1 2 2-16,0 5 2 16,-3 1 1-16,-4 5 2 0,-2-2 0 15,-5-2 2-15,-1 6-1 16,-3-2 0-16,0 1 1 15,-5-1 3-15,1-2 3 16,-5-4 10-16,1-1 3 16,-5-4 7-16,-2-2 0 15,2-4-6-15,0-3-2 16,8-4-5-16,-4-5-1 0,3-3-3 16,3-2-1-16,-3-2-7 15,5 1-2-15,-1 0-1 16,-3 2-20-16,2 2-68 15,-1 1-82-15,-2 8 100 16</inkml:trace>
  <inkml:trace contextRef="#ctx0" brushRef="#br0" timeOffset="98199.131">28630 12319 531 0,'-1'-1'315'0,"0"0"-35"15,0 0-88-15,0 0-81 16,0 1-26-16,0 0-28 16,-1 0-3-16,1 0 5 15,0 0-2-15,-3 11 8 16,0 2 4-16,-5 23-6 16,8-25-5-16,-4 0-11 15,0-3-3-15,3 7-7 16,-6-2 0-16,4 3-8 0,-2 1-7 15,-4 0-8-15,7 1-4 16,-7-5-3-16,5 3-2 16,-2-7-1-16,-1-2 1 15,5-1 0-15,0-5 2 16,3 1 7-16,-2-2 0 16,1-1-1-16,-1 0-3 15,1 0-10-15,1 0 0 0,0 0-2 16,0 0-2-16,0 0-2 15,4-1-2-15,1-1 1 16,2 1-1-16,5 1 2 16,-2 1 3-16,33 10 4 15,-31-2 2-15,2-6 2 16,-2 0 0-16,-4-2 3 16,8-3 2-16,-3 3 1 15,2 3-1-15,-1-3-4 16,-4 0-1-16,-2-1 0 15,0 1-1-15,-3 0 8 16,1-1-24-16,-1-1-74 16,-2-1-61-16,-3 2-332 15,0 0 315-15</inkml:trace>
  <inkml:trace contextRef="#ctx0" brushRef="#br0" timeOffset="98592.183">28855 12324 651 0,'-1'-1'432'15,"-1"2"-15"-15,1 4-205 16,0-5-39-16,0 0-75 16,-2 11-11-16,-4 12-20 15,-11 27-15-15,8-23-13 16,-2 0-6-16,0-2-10 16,0 5-5-16,-1-7-7 15,2 2-1-15,-1-3-4 16,-1-6 0-16,4 0-1 15,-2-4-2-15,4-1 1 16,1 0-1-16,2-4 0 16,4 2 5-16,0-7-44 0,1 0-22 15,5-3-119-15,-6 0-136 16,0 0 207-16</inkml:trace>
  <inkml:trace contextRef="#ctx0" brushRef="#br0" timeOffset="99174.638">29151 12329 1000 0,'-4'0'484'16,"1"2"-188"-16,-4 3-130 15,-1 3-34-15,-2 4-45 16,-1 2-10-16,-6 4-17 16,5 5-7-16,1 0-9 15,-3 3-3-15,-16-10-8 16,16 8-9-16,-2 0-7 16,3-1-4-16,17 6-7 15,-15-10 3-15,11 1-4 16,-2-5 2-16,3 2 0 0,3-3-2 15,0-2 1-15,2-1-3 16,2-2 0-16,4 1 1 16,-5-4 4-16,4-2 2 15,8-6 4-15,-4-2 1 16,7-6 1-16,1-5-2 16,4-3-2-16,0-5-1 0,1-5-2 15,-2 4 0-15,-9 1 1 16,-3 0 0-16,-6 3 2 15,-2-3 1-15,-9-1 0 16,-2 1 3-16,-5-3 6 16,0 3 0-16,-3 0-1 15,0 3 0-15,-4 2-9 16,2 5-3-16,-4 3-4 16,0 2-5-16,3 5-2 15,-3 1-3-15,4 4-1 16,1 2-1-16,-1 4-20 15,6 2-44-15,-4 2-103 16,2-1 109-16</inkml:trace>
  <inkml:trace contextRef="#ctx0" brushRef="#br0" timeOffset="103459.63">29748 12278 588 0,'-2'-1'402'16,"0"-1"-7"-16,-1 2-160 15,1 0-34-15,1 0-77 16,0 0-22-16,0 0-42 15,0 0-18-15,0 0-20 16,0 0-8-16,1 0 2 16,0 0 3-16,0 0 9 15,0 0 3-15,0 6 4 16,0 5 2-16,-1 5 3 16,-6 32 2-16,0-24-6 15,-2 3-5-15,-1 3-10 0,1 3-4 16,1 0-6-16,1 0-1 15,-2-7-3-15,-2-3-1 16,-1-2 0-16,1-5 1 16,-2-4 2-16,3 1 2 15,0-8 7-15,-1 0 3 0,1-5 3 16,-4-4 0-16,0-4-6 16,2-2-5-16,0-1-5 15,2 3-2-15,-3-2-4 16,6 3 0-16,5 3-2 15,-4-1 1-15,11 4-27 16,-5-4-30-16,0 1-70 16,7-4-47-16,-4 0-95 15,1 2-83-15,2 2 229 16</inkml:trace>
  <inkml:trace contextRef="#ctx0" brushRef="#br0" timeOffset="103994.847">29577 12236 713 0,'-3'-1'348'0,"0"1"-117"16,-3-1-44-16,6 1-47 16,0-2-12-16,0 1-9 15,0 1 11-15,0 0 6 16,0 0-1-16,0 0-6 16,0 0-14-16,0 0-27 15,9 1-12-15,6 4-19 16,28 10-7-16,-12-9-7 0,1 1-4 15,4-3-11-15,3 0-5 16,3 0-4-16,1-4-4 16,-2 0-3-16,1 0-2 15,-8-2-4-15,-5 1 0 16,-8-1-21-16,-9-1-21 16,-4-2-80-16,-7 3-87 15,-1 3 129-15</inkml:trace>
  <inkml:trace contextRef="#ctx0" brushRef="#br0" timeOffset="105198.9">30338 12606 633 0,'0'-1'389'16,"0"0"4"-16,0 0-121 15,0-1-55-15,0 1-41 0,0 0-62 16,0 0-20-16,0 0-45 15,0 0-9-15,2 0 0 16,2-1 9-16,7-1 25 16,4 3 5-16,32 3-2 15,-25 3-4-15,-4-2-18 16,0-4-10-16,1 4-16 16,-2-4-6-16,4 2-8 15,1-3-3-15,-4-3-3 16,0 4 0-16,0-3-5 15,-4 3 0-15,-4-2-15 16,0-2-23-16,-6 1-58 16,-1-3-51-16,-3 6-149 15,-1 1 183-15</inkml:trace>
  <inkml:trace contextRef="#ctx0" brushRef="#br0" timeOffset="105588.889">30279 12755 982 0,'0'0'447'0,"0"-1"-206"16,4 1-21-16,-4 0-58 15,0 0-6-15,0 0-16 16,0 0-13-16,6 1-20 16,4 2-9-16,0 0-12 15,28 17-7-15,-27-14-16 16,3-3-6-16,3-1-11 15,-1-2-5-15,5-5-14 16,0 0-6-16,2-5-9 0,3-1-1 16,-4 0-34-16,1 0-22 15,-2 3-139-15,-5 2 118 16</inkml:trace>
  <inkml:trace contextRef="#ctx0" brushRef="#br0" timeOffset="106504.211">31140 12621 484 0,'-1'-1'304'15,"0"0"-36"-15,0 0-61 16,0 0-24-16,0 0-30 0,-1 0-12 16,1-1-24-16,0 1-10 15,0 0-29-15,0 0-11 16,0 0-15-16,0 0 3 15,0 0 19-15,0 0 10 16,1 0 11-16,0 0 2 16,0 0-8-16,0 1-9 15,0 0-11-15,0 0-11 16,5 0-15-16,9 0-2 0,6 0-9 16,32-6-2-16,-23 4-5 15,4 1-4-15,5 0-6 16,-3 1-2-16,-4-3-5 15,-3 2-1-15,-11-1-1 16,-4 0-2-16,-9-1 1 16,3 3-1-16,-6-1-4 15,3 2-2-15,0 1-13 16,-4-2-16-16,0 0-35 16,-1 0-40-16,0 0-158 15,-1 0-463-15,-3 8 491 16</inkml:trace>
  <inkml:trace contextRef="#ctx0" brushRef="#br0" timeOffset="108203.623">32057 12421 620 0,'0'0'383'16,"0"0"-43"-16,0 0-117 15,0 0-32-15,0 0-60 16,0 0-24-16,0-1-37 15,2 0-13-15,2-2-13 16,2 1 1-16,-3 0 11 16,-1 1 9-16,-1 0 10 15,-1 0-2-15,0 0-6 0,1-3-8 16,1-1-15-16,0 0-6 16,-1 1-15-16,-1-1-5 15,-1 1-10-15,-1-1-2 16,0 0-3-16,-2-1-1 15,-2-1-1-15,-8 3-1 16,-27-29 0-16,29 31-2 16,-4 0-2-16,6 2 0 0,-3 0-1 15,-1 1 0-15,5 3 1 16,0 2 0-16,7 0 0 16,-3 3 1-16,-2 1-2 15,1-1 0-15,-2 2-1 16,2 0 2-16,2-4 1 15,1 3 1-15,-2-1 0 16,0-3 0-16,6 2-2 16,-1 0 0-16,3 0-1 15,1 3 0-15,-3-1 3 16,3 0 0-16,5-3 2 16,2 1 1-16,-2 1 1 15,6 0 1-15,-5-1 1 16,1-5 0-16,10-3 2 15,-7-7 1-15,9-1 1 16,1-7 0-16,1-3-1 0,-1-1-1 16,-6-3 0-16,-2-2-2 15,-6 3 1-15,-1 1-1 16,-5 4-2-16,-1 4 0 16,-3 7-2-16,0 1-3 15,-1 6-6-15,0-2-2 16,0 0 1-16,0 0 2 0,0 1 5 15,-1 12 1-15,-8 3 0 16,-25 32 0-16,26-26 0 16,0 5 1-16,2 0 0 15,-4 0 0-15,2-2 1 16,1-4 0-16,-2 1 0 16,1-3 1-16,-8-1 0 15,7 2 0-15,4 1 0 16,6 1-1-16,-3-2 1 15,-3-5 0-15,2-5 1 16,-3-5-2-16,9-2 5 16,3 0-10-16,1-3-73 15,3-1-65-15,7-5 83 16</inkml:trace>
  <inkml:trace contextRef="#ctx0" brushRef="#br0" timeOffset="108587.035">32292 12617 1143 0,'0'-8'555'0,"-7"7"-196"16,2 2-86-16,-1-2-79 15,0 2-42-15,-2-1-55 16,4 2-21-16,-4 4-41 16,-2-2-13-16,2 3-13 15,-1 0-5-15,-1 4-1 16,3 0-1-16,3-1-1 15,-4-2-1-15,4-2 8 16,4 2-10-16,-2-5-53 16,3 1-61-16,3-2-511 15,-4-2 432-15</inkml:trace>
  <inkml:trace contextRef="#ctx0" brushRef="#br0" timeOffset="109981.9">32720 12343 588 0,'31'-8'349'0,"-29"4"-22"16,1 2-54-16,1-1-62 16,-4 1-18-16,0 1-29 15,0 0-15-15,0 0-31 16,0 0-8-16,0 0-21 0,-2 0-8 16,1 0-21-16,0 0-15 15,0 1-15-15,0 0-3 16,-13 1 1-16,-5 2-1 15,-29 7-5-15,26-6-6 16,1-3-7 0,-1 2-3-16,5-3-3 0,1 0 2 15,5 0-2-15,0-2 1 16,3 0 0-16,5 2-2 0,-1 0-2 16,4 0-1-16,0 0-1 15,0 0 0-15,0 0-2 16,0 0-1-16,0 0 0 15,0 0 1-15,0 0 3 16,0 0 1-16,0 0 0 16,0 0 0-16,-1 9 1 15,-1 1 0-15,-1 2-1 16,-8 28 1-16,8-29-1 16,-2 3 1-16,-5-2-1 15,5-1 0-15,-2-1 1 16,7 1-1-16,-2-4 1 15,1 0-1-15,2-5 0 16,-3-2 0-16,2 0-1 16,0 0 0-16,0 0 1 15,0 0 1-15,0-1 1 16,0 0 0-16,0-1-2 16,3 1 0-16,2 0 0 0,-2 0 0 15,1-1-1-15,4 0 0 16,1 0 0-16,3-2 1 15,28-4-1-15,-26 2-1 16,4 5-3-16,2 1 0 16,-3 0 0-16,0 4-1 0,-1-1 3 15,-2 2 3-15,-1 3 0 16,1 0 0-16,-5 3 0 16,-1 4-1-16,-4 0-1 15,0 0 2-15,-4 4 0 16,0-5 1-16,-2-2 0 15,-4 2 0-15,-2-3 2 16,0 1-2-16,-3-1 2 16,1 0 0-16,-2-1 1 15,0-4 1-15,0 0 2 16,-4-1 0-16,2-4 1 16,-1 2 0-16,-2-5-1 15,2-1 1-15,-1-2-2 16,4 1 0-16,0-1-3 15,-2 0-2-15,6 1 0 16,-4-3-1-16,0 5 0 0,5 1-3 16,-3-2-4-16,8 6-13 15,-1-3-30-15,-3-1-18 16,6 1-74-16,0 0-53 16,0 0 126-16</inkml:trace>
  <inkml:trace contextRef="#ctx0" brushRef="#br0" timeOffset="111011.619">32958 12343 701 0,'-1'-1'362'0,"0"0"-81"15,-1 0-35-15,1 0-36 16,0 0-14-16,0-1-27 16,1 1-9-16,0 0-30 15,0 0-16-15,-1 0-30 0,0 0-13 16,0 1-17 0,0 0-4-16,1 0-8 0,0 0-6 15,-1 0-11-15,0 0-7 16,0 0-9-16,-1 0-2 15,1 0-3-15,-4 14 0 16,-10 4-2-16,-29 26 0 16,31-27 0-16,-2-2 0 15,2 0-1-15,0 1 1 16,1-5-1-16,1-2 1 0,5 0-1 16,0-7 0-16,6 1 0 15,-4-1 1-15,4-2 2 16,0 0 0-16,0 0-1 15,0-1 0-15,0 0-3 16,11-1 0-16,2-1 0 16,26-8 0-16,-21 8 0 15,-12 1 0-15,1 1 0 16,-2 1 0-16,8 1 0 16,-2-1 0-16,5 0-1 15,-1 0 0-15,-11 1 0 16,11 4 0-16,-13-3 1 15,0-2 0-15,1 3 0 16,-3-4 0-16,0 1 1 0,0 0 1 16,0-1 1-16,0 0-1 15,6-1-5-15,0-1-10 16,-2 1-21-16,0-1-10 16,2-1-25-16,-4 1-32 15,1 0-96-15,-3 2-75 16,0 0 163-16</inkml:trace>
  <inkml:trace contextRef="#ctx0" brushRef="#br0" timeOffset="111489.774">33158 12300 1033 0,'31'-33'505'0,"-29"28"-162"0,0-2-50 16,-1 4-73-16,1-1-23 15,-2 2-59-15,0 2-33 16,0 0-57-16,-1 0-21 16,0 0-20-16,-2 8 0 15,-8 14 4-15,-22 33 0 16,14-20-2-16,-7 2-2 16,1 0-3-16,1 3-1 15,3-6 0-15,5-5 1 0,5 1-1 16,1-8-1-16,3-6 1 15,3-1-1-15,-1-8 2 16,2-1 0-16,2-6 3 16,2 0-3-16,-1-1-19 15,0-1-16-15,0 1-105 16,1-2-42-16,21-20 107 16</inkml:trace>
  <inkml:trace contextRef="#ctx0" brushRef="#br0" timeOffset="112121.59">33460 12326 817 0,'-1'-4'401'0,"0"3"-132"16,0 0-32-16,0 0-43 15,0 0-8-15,-2 1-20 16,-9 3-19-16,2 3-42 16,-33 31-23-16,21-19-32 15,-2 3-5-15,1 4-11 16,0-2-5-16,6 3-7 16,4-1-8-16,6-3-6 15,0-1-1-15,7-2 0 16,0 2 1-16,4-1-1 15,3-2 0-15,3-5-1 16,8-2 2-16,2-4 2 0,4-4 2 16,-1-1 5-16,-1-3 1 15,-6-6 0-15,3-5 0 16,3-5-6-16,-10-2-1 16,8-11-3-16,-10 0 0 15,-5-13 0-15,11-7-1 16,-14 2 1-16,-2 2-2 15,-1 12-3-15,-8 7 0 16,-1 12-3-16,1 0 0 0,-5 9-1 16,-2 0-2-16,-1 6-1 15,1 4 0-15,-8 1 21 16,-6 4-26-16,0 3-52 16,7 1 334-16,7 4-238 15</inkml:trace>
  <inkml:trace contextRef="#ctx0" brushRef="#br0" timeOffset="112953.141">32789 13000 490 0,'8'-11'306'0,"-2"0"-8"16,3 3-29-16,-3-2-52 15,1 6-21-15,0 1-28 16,-1-3-9-16,-1 3-14 16,-5-1-7-16,0 1-10 15,-1 3-12-15,1 0-38 16,0 0-19-16,-1 0-36 15,0 0-14-15,-8 14-5 16,-23 35-1-16,13-23 2 16,2 2 0-16,2-1-2 15,-1 2 0-15,2-3 0 16,0 2 0-16,3-3 0 16,0-3 0-16,1-5 1 15,2-3-1-15,3-5 0 16,2-2 2-16,1-5 4 15,2 0-2-15,2-6-16 0,-2 3-17 16,0 0-60-16,0 0-42 16,5-11-118-16,4-5-125 15,21-28 238-15</inkml:trace>
  <inkml:trace contextRef="#ctx0" brushRef="#br0" timeOffset="113470.037">33138 13064 751 0,'-4'1'464'15,"-2"-1"-57"-15,-4 0-126 16,-2 2-32-16,-5-2-57 15,-4 0-21-15,-2-1-47 16,-1 1-26-16,3 0-42 16,4 0-19-16,-3-2-23 15,-1 4-6-15,1-2-6 16,-6 0 0-16,5 6-2 16,5-5-1-16,3 7-4 0,7-2-1 15,1-1-1-15,1 3 1 16,4-4 2-16,-2 5 1 15,-1-2 1-15,4 0 0 16,-2 5-1-16,5-3 0 16,1 2 1-16,-3-1 0 15,9 0 0-15,4-1 0 16,4 1 1-16,3 0 1 16,2-1 0-16,-5 1 2 15,-3-3-2-15,2 0 1 0,-4-2-1 16,0-2 0-16,-2 1-5 15,-6-2-8-15,-2-1-15 16,1 3-10-16,-1-6-30 16,1 2-25-16,0-1-75 15,-1 1-58-15,1 4-179 16,-4-2 250-16</inkml:trace>
  <inkml:trace contextRef="#ctx0" brushRef="#br0" timeOffset="114021.741">33498 13070 821 0,'3'-8'494'0,"-3"3"-45"0,2-4-178 16,5 2-27-16,-6 3-45 16,0-6-24-16,-7 10-60 15,4 0-30-15,-9 5-49 16,4 7-13-16,0 2-10 15,-8 5 2-15,5 5 1 16,-2 0 0-16,3 1-2 16,8-1-3-16,-2 0-3 15,3 3-2-15,-7-1-2 16,-1 2-1-16,10 1 1 16,-4-4 0-16,2-6-1 15,-2-1 2-15,-5-10 2 16,7-3 1-16,-4 0 6 15,-6-10 2-15,1 0 0 0,-7-3-2 16,-9-6-6-16,0 1-3 16,-5-1-2-16,-5 0-1 15,8 3-2-15,3 0 0 16,1 1-3-16,4 0-12 16,7 2-21-16,2 0-14 15,6 4-69-15,2-3-48 16,4 0-242-16,7 0 260 15</inkml:trace>
  <inkml:trace contextRef="#ctx0" brushRef="#br0" timeOffset="114386.627">33309 12953 552 0,'1'-4'420'0,"-6"2"88"0,5 0-115 16,0 1-82-16,0 0-40 15,1 0-64-15,19 1-41 16,22 4-70-16,-19 2-28 16,0 3-37-16,-1-3-8 15,7 1-9-15,4-2-3 16,3-4-3-16,0-1 0 16,-7-3-17-16,-6 1-23 0,-7-1-79 15,-3-2-80-15,-2 8 118 16</inkml:trace>
  <inkml:trace contextRef="#ctx0" brushRef="#br0" timeOffset="118281.531">10817 14594 449 0,'-1'-1'252'0,"0"0"-44"15,1 0-30-15,0 0-56 16,0-1-25-16,0-3-38 16,0 1-5-16,0 1 8 15,0-2 9-15,1 1 23 16,-1 1 5-16,1-3-6 16,0 1-7-16,-1 1-14 15,0 0-4-15,0 2-11 16,-1-1-2-16,0-1-3 15,0 1-3-15,-1 0-4 16,-8-4-2-16,-6 0-6 16,-27-7-6-16,25 17-11 15,1 1-5-15,-3 1-9 16,4 3-5-16,0 0-3 0,3 3-2 16,-4 2 1-1,-6 0-1-15,6 2 0 0,-6 1-1 16,8-1-1-16,1 1 1 15,6 1-1-15,2-2 0 16,5 1 1-16,2-2-1 16,6-2 3-16,2-1 2 15,3-6 3-15,1-4 2 16,4-5 3-16,5-4 2 0,-4-9-2 16,7-3 0-16,-1-3-3 15,-3-1 0-15,3 2-2 16,-8 3 0-16,-5 4 1 15,-3 1-1-15,-6 7-2 16,-1 2-6-16,-2 6-11 16,0 8 1-16,-2 6 0 15,-2 7 6-15,-6 6 8 16,-2 6 0-16,3 13 0 16,-4 5 1-16,9 10 1 15,-6-1 1-15,-3-5 0 16,-3-1 1-16,-2-7 0 15,-1 3-1-15,-2 0 0 16,3 2 1-16,-3-5 0 16,6-3-1-16,0-8 1 0,1-6 0 15,5-7-1-15,3-2 1 16,4-10 1-16,0-2-1 16,2-9 2-16,1-2 1 15,1-3 1-15,-1 3 0 16,0 0 0-16,3 0-2 0,22-10-2 15,29-17-2-15,-25 8 0 16,-1-4 0-16,-1 0 0 16,-4-1 1-16,-3-2 0 15,6 3 1-15,-7 0 2 16,4 1 2-16,-5-4 6 16,-5 0 6-16,-8 0 11 15,-5-1 3-15,-5 2 0 16,-5 2-4-16,-4 4-11 15,-2 1-4-15,1 6-7 16,1-1-2-16,-3 5-2 16,3 1-1-16,-1 3-1 15,-3 2-1-15,9 5-1 16,-1-2-1-16,-6 2-1 16,3 2 0-16,-1-2 3 15,1 2-20-15,8 1-47 16,0-3-29-16,5-1-84 0,0 0-73 15,0-2 168-15</inkml:trace>
  <inkml:trace contextRef="#ctx0" brushRef="#br0" timeOffset="119036.582">11164 14831 960 0,'-3'-3'468'0,"-3"-2"-150"15,2 3-32-15,1 2-70 16,-2-3-37-16,4 3-68 16,1 0-32-16,0 0-37 15,-1 0-13-15,0 0-18 16,0 0-3-16,0 2-2 0,-3 9-1 16,1-2 0-16,0-3 0 15,-14 27 1-15,15-26-1 16,0-6 3-16,1 1 4 15,1-2 6-15,0-1-2 16,0 0-6-16,0 0-8 16,1-4-10-16,5-6-3 15,0 5-1-15,36-26 0 0,-28 29 1 16,0 2 0-16,-1 7 2 16,3 2 1-16,-4 6 0 15,1 1 2-15,-3 4 1 16,-6-4 1-16,-1 5 2 15,-3 0 0-15,-5-1 2 16,-3 2 0-16,-3-2 2 16,-3-2 2-16,-6-1 1 15,2-2 1-15,-5-3 1 16,1-2-1-16,3-4 0 16,-5-2 1-16,2-3-1 15,-3-2 2-15,0-4-1 16,5-4 0-16,3-2-4 15,6 0-2-15,6 2-5 16,5 1-4-16,5 3-1 16,6-1-2-16,2 4 2 15,5 1 1-15,8 2 2 0,1 1 3 16,0 2 4-16,-6 0 3 16,-1 0 3-16,-2 0-1 15,4 1 1-15,-3-3 23 16,-1 0-60-16,-2-2 369 15,-1-1-258-15</inkml:trace>
  <inkml:trace contextRef="#ctx0" brushRef="#br0" timeOffset="123181.119">11975 14690 392 0,'0'0'280'0,"0"0"2"0,-1 0-77 15,0 0-36-15,0 0-47 16,0 0-18-16,1 0-18 16,0 0 1-16,0 0 19 15,0 0 6-15,0 0-5 16,0 0-8-16,0 0-20 15,6 2-7-15,5 2-8 16,3 2-1-16,30 9-7 16,-26-13-7-16,7 0-12 15,1-2-7-15,1-2-12 16,-3 0-3-16,-3-5-4 16,-3 2 0-16,-1-2 7 15,-2 0 2-15,-8-3 1 16,-1 3-3-16,-1 5-25 15,-5 1-27-15,0 5-91 16,-1-4-51-16,0 0-193 0,-1 0 227 16</inkml:trace>
  <inkml:trace contextRef="#ctx0" brushRef="#br0" timeOffset="123581.991">11928 14879 672 0,'-2'0'355'0,"1"-2"-69"15,1 2-37-15,0-1-58 16,0 0-21-16,0 0-45 16,0 0-7-16,0-1-18 15,3 1-8-15,17 0-11 16,29 17-9-16,-26-11-6 16,-2-2-2-16,-1-3-5 0,2 5-3 15,1-4-15-15,11 9-9 16,-15-10-10-16,8 1-5 15,-6-6-7-15,-12-6 0 16,10 9 5-16,-7-1-3 16,-5 4-83-16,-3-1-86 15,3 11 93-15</inkml:trace>
  <inkml:trace contextRef="#ctx0" brushRef="#br0" timeOffset="141184.215">12827 14582 498 0,'0'-2'300'15,"0"1"-47"-15,0 0-78 16,0 0-32-16,0 0-40 16,0 0-9-16,0 0-15 15,0-1-3-15,0 1-7 16,0 0-4-16,0 0-12 16,0 0-3-16,0 1 2 15,0 0-2-15,0 0-4 16,0 1-3-16,0 17-7 15,-9 32-3-15,-7-21-6 16,1 1-6-16,1 7-6 16,1 2-5-16,0-2-3 15,1-4-1-15,2-6-1 16,0 1 0-16,0-5-1 0,1-3 0 16,4-3 0-16,0-7 1 15,2-6 2-15,3-2 0 16,-2-2 7-16,2 0 2 15,0 0-34-15,0-1-40 16,0 0-143-16,0 0-158 16,1-2 225-16</inkml:trace>
  <inkml:trace contextRef="#ctx0" brushRef="#br0" timeOffset="141530.226">12950 14854 666 0,'0'-2'408'0,"0"1"-19"15,0 1-104-15,0 0-87 31,0 0-48-31,0 0-61 0,-1 0-26 0,0 0-30 16,0 0-3-16,-4 9-4 16,-1 8-3-16,-9 27-8 0,10-28-2 15,0-3-4-15,0-5-1 16,3-2 0-16,0-1 0 16,2-3 1-16,-1-1 5 15,0-2-9-15,0 0-32 16,0 0-114-16,-1 0-95 15,2 0 136-15</inkml:trace>
  <inkml:trace contextRef="#ctx0" brushRef="#br0" timeOffset="142260.136">13315 14583 485 0,'1'-2'335'0,"-1"-1"5"15,0 0-103-15,0 3-29 16,-1-1-46-16,1 1-21 16,0 0-49-16,0 0-14 15,-1 0-14-15,0 0-3 16,-1 0 8-16,-1 7 0 16,-3 12-6-16,-16 30-8 15,6-21-13-15,1 3-7 0,-1 4-14 16,-1-1-5-16,4-3-6 15,-1-4-2-15,4-3-3 16,2 0-1-16,3-5 0 16,0 0-1-16,2-4 0 15,1 0 0-15,3-2-1 16,2 1 1-16,3-5 0 16,-1 0-1-16,4-1 1 15,0-4-1-15,6 0 0 16,6-1 1-16,3-5 0 15,-1-4 1-15,3-6 3 16,-1-4 0-16,1-3-1 16,1-6-1-16,-4 2-3 15,-2 0 0-15,-9 2 1 16,-6 9 2-16,-6 1 0 0,-3 1 0 16,-9 6-9-16,1 2-4 15,-1 8-2 1,7-2 0-16,-1-1 6 15,-18 17 2-15,1 1 1 0,4 5 0 16,12-10 0-16,-3-4 0 16,7 1 0-16,-1 1 0 0,4-3 1 15,1 1 1-15,6 1-1 16,-3-8 1-16,1 2-20 16,0-4-34-16,2-3-92 15,3 0-77-15,2-3 132 16</inkml:trace>
  <inkml:trace contextRef="#ctx0" brushRef="#br0" timeOffset="142766.867">13728 14616 944 0,'-5'-1'525'16,"-1"1"-120"-16,0 1-168 16,-2 3-57-16,-4 2-79 0,-1 4-23 15,-4 5-22-15,4 4 1 16,-5 7-4-16,4 2-6 16,1 4-8-16,1 0-6 15,1-1-13-15,1-3-2 16,4-1-9-16,-3-2-2 15,9-3 1-15,-3-3-2 16,0-4 0-16,5-2-2 0,-1-3 2 16,4-2-1-16,5-3 3 15,-2-3 3-15,19-5 6 16,2-6 1-16,6-8-7 16,1-3-1-16,-5-8-3 15,-2-3 0-15,-4-4 4 16,-4-4 1-16,-11 0-2 15,-2-2-1-15,-9 5-1 16,-4 3 0-16,-7 8-5 16,-4 5-1-16,-2 8-6 15,-3 5-3-15,-2 6 0 16,-5 1-1-16,2 3 4 16,-1 1 2-16,-1 3 11 15,11-1-17-15,0 4-87 16,3 0-58-16,7-1 81 0</inkml:trace>
  <inkml:trace contextRef="#ctx0" brushRef="#br0" timeOffset="144095.387">14240 14784 511 0,'2'-5'314'0,"3"-3"-2"16,-1 0-47-16,-2 4-48 0,-2 1-20 16,0 1-39-16,0 1-20 15,0 0-49-15,0 0-18 16,0 0-24-16,0 0-2 16,0 1 0-16,0 0-3 15,-1 27-11-15,-10 31-9 16,-3-29-10-16,0 0-4 15,1 0-2-15,0-4 0 0,5-3-1 16,-2-5 0-16,4-4 0 16,1-1 0-16,-2-8 2 15,6-1 7-15,1-3 6 16,0-4-1-16,0 3-4 16,0-1-4-16,6-12-13 15,5-7-5-15,23-35-9 16,-14 27-5-16,2-4 2 15,0-4 6-15,0 5 9 16,-1 4 3-16,-1 11 1 16,-5 4-1-16,-2 11-6 15,-3 2-1-15,-2 12-1 16,0 7 1-16,-4 5 3 16,-3 4 2-16,-3 1 3 15,-2 0 2-15,-3 0 4 16,1-6 0-16,-1 0-4 0,-1-3-2 15,2-4 0-15,0-3 0 16,1-5 2-16,0-5 3 16,1-2 7-16,-1 0 7 15,2-4-1-15,2-5 2 16,1-1-8-16,2-6-10 16,6-5-1-16,0 0-3 15,9-8-3-15,0 1 1 16,6 3-1-16,0-3 2 0,3 6 1 15,-6 1 0-15,-7 8 1 16,3 4-2-16,-6 7-1 16,1 5-1-16,3 10 1 15,-6 2 0-15,-4 5 0 16,2 0 2-16,-7 0-1 16,6 1 1-16,-3 1 3 15,-1-4 1-15,0-2 0 16,-1-1 0-16,-1-6 1 15,-1-2 0-15,2-4 4 16,-3-1 1-16,-1-2-8 16,4-1-15-16,0 0-70 15,-1 0-51-15,1-1-141 16,0 0-174-16,1-3 294 16</inkml:trace>
  <inkml:trace contextRef="#ctx0" brushRef="#br0" timeOffset="144609.614">14881 14787 517 0,'11'4'345'15,"-7"4"37"-15,-5 1-67 0,-6 1-49 16,4 4-37-16,-5-2-58 16,4-2-27-16,-3 5-32 15,-1-7-12-15,-3 1-20 16,-1 3-6-16,0-1-23 15,-3-1-9-15,4 6-15 16,-1-5-8-16,5-1-8 16,2 2-3-16,5-3-3 15,3 0 0-15,3-2 0 16,3 1 1-16,5-6 1 16,5 0-1-16,5 0 3 15,1-1 1-15,2-1-2 16,1-1 2-16,-4-3-6 15,-4-6 1-15,-5-2 0 16,-2-2-1-16,-2-4 2 16,2 1-1-16,-4-1 3 15,-3 0 1-15,-11-3-1 0,-3-1 0 16,-4 2-4-16,-2 1-3 16,6 9-1-16,1 5-1 15,-10 3 2-15,5 3 0 16,-6 1 0-16,-2 2-1 15,7 3 0-15,-3-1-2 0,7 2-2 16,0 1 4-16,6-1-37 16,1 4-25-16,4-3-96 15,3-2-73-15,7-7 5 16,2 3 109-16</inkml:trace>
  <inkml:trace contextRef="#ctx0" brushRef="#br0" timeOffset="144976.509">15500 14460 1258 0,'-4'-8'588'0,"7"6"-252"0,-5 0-56 16,-1 3-123-16,3-1-56 16,-1 0-69-16,0 0-18 15,-3 18 1-15,-7 37 7 16,3-21 7-16,-1 5 1 16,-3 5-1-16,2 3-4 15,0 5-5-15,-1-5-4 16,5 1-4-16,-7-8-2 0,2-11-1 15,3 0-1-15,-4-14 0 16,4 3 2-16,-1-5 1 16,3-5 0-16,3-3-26 15,-2-3-22-15,4-2-87 16,0-1-70-16,0 0 122 16</inkml:trace>
  <inkml:trace contextRef="#ctx0" brushRef="#br0" timeOffset="145641.354">16166 14737 387 0,'8'-4'261'0,"-2"1"29"0,1 0-35 16,-3 1-37-16,2-2-10 15,-1 2-30-15,-1 1-17 16,-1 0-37-16,-2 0-9 16,-1 0-9-16,0 0 0 15,0 1-1-15,0 0-8 16,-4 18-22-16,-25 35-15 15,-1-26-22-15,-2 1-8 16,0-4-9-16,2-3-4 16,5-5-5-16,3-4-1 0,5-5-3 15,7 1 0-15,3-7 1 16,1 4 4-16,6-4-24 16,-8-5-28-16,6 0-113 15,2-2-72-15,-1-4-228 16,2-2 274-16</inkml:trace>
  <inkml:trace contextRef="#ctx0" brushRef="#br0" timeOffset="145926.313">16014 14728 976 0,'1'-9'495'0,"0"3"-147"0,-1 0-42 15,0 7-104-15,1 1-49 16,-1-2-63-16,0 0-16 16,4 10-11-16,7 13-4 15,18 31-13-15,-17-30-8 16,10-1-15-16,-3-1-3 16,0-5-7-16,2 1-1 15,-3-6-3-15,-1-6 0 16,0-2 9-16,-3-7-8 0,1-4-56 15,1 2-49-15,-1-6 52 16</inkml:trace>
  <inkml:trace contextRef="#ctx0" brushRef="#br0" timeOffset="157021.842">16751 14532 427 0,'0'-1'234'16,"0"0"-45"-16,0 0-45 16,0 0-57-16,0-1-16 15,0 1-23-15,0 0 0 16,0 0 11-16,0 0 7 0,-1 0 9 16,0 1 0-16,0 0-9 15,0 0-6-15,0 0-11 16,-1 0-5-16,1 0-13 15,1 0-7-15,0 0-6 16,0 0 0-16,0 0 2 16,0 0 2-16,12 0-1 15,11-2-4-15,31-8-8 16,-23 6-4-16,-3 2-3 16,-5 1-1-16,-3 4-1 15,-4 1 0-15,-3 1 0 16,1 2-2-16,-7 1 1 15,-5-3 0-15,2 4 1 16,-4 1 1-16,-4-4 3 16,4 2 2-16,-5 1 2 15,-3-2 1-15,0 1 1 0,-8 0-1 16,0-5 2-16,0 1-1 16,1-2-1-16,4-2 0 15,-5 0 0-15,2-2 0 16,3 1-2-16,-3-1 0 15,8 0-2-15,0 0-1 16,4 0-2-16,3-1-2 16,-1 2-6-16,0 0-2 15,0 0-1-15,9 0 2 16,4-1 2-16,33 0 0 0,-28 4 1 16,-4 1-1-16,5 4 1 15,-5 0 1-15,0 1 0 16,-3 2 0-16,-1 2 1 15,-1 2 0-15,-3 6 2 16,2 0 0-16,-8 3 3 16,0 1 2-16,-9-1 4 15,-2 0 4-15,0-4 5 16,2 3 2-16,2-4 8 16,-6-8 4-16,1-1 6 15,-8-5 2-15,-2-2-5 16,-1 1-4-16,-3-4-10 15,-1 0-4-15,1-4-5 0,3-2 0 16,1-2-3-16,2-2-1 16,4 0-3-16,1 3-1 15,4-2-3-15,1-1-1 16,1-1-22-16,4 2-19 16,1 2-50-16,2 1-44 15,4 4-99-15,2 0-108 16,2 2 218-16</inkml:trace>
  <inkml:trace contextRef="#ctx0" brushRef="#br0" timeOffset="157989.914">17251 14542 603 0,'-1'-3'321'0,"0"1"-64"15,0 1-42-15,0 0-60 16,0 0-20-16,0 0-46 15,0 0-23-15,0 0-21 16,1 0 2-16,0 0 11 16,4 0 7-16,19-1-1 15,29 6-9-15,-27-1-11 16,0-1-8-16,-2 3-12 16,-1-1-6-16,-9 0-8 15,-3 2-3-15,-7-2-3 16,-2 0 0-16,4 1-2 15,-3-2 0-15,-2-3 1 16,0 0 1-16,-1 0 3 16,1 1 0-16,-3 8 1 15,-1 0-1-15,0-4-1 16,-13 2-1-16,-32 26-1 0,27-30 1 16,5-1-1-16,0-2 1 15,3-1 1-15,5-1 0 16,1-1-1-16,3-2-2 15,4 1-5-15,2-2-2 16,4 0-2-16,3 2 0 16,2-2 2-16,0 3-1 15,2 3-2-15,5 0 1 0,2 5 0 16,-1 2 1-16,-2 3 0 16,-9 0 2-16,6 3 1 15,-1 2 0-15,1 4 1 16,4 3 0-16,-10 0 1 15,-3 1 0-15,-4-1 0 16,0 0 0-16,-2-3 2 16,-3-2 1-16,-1-2 3 15,1-2 0-15,-5-2 3 16,0 0-1-16,-4-3 4 16,-6-1 0-16,1-7 2 15,4 2 0-15,-9-5-2 16,1 1 0-16,-2-4-3 15,-5-2 1-15,8-3-2 16,2-1-2-16,0-2-1 0,3 2-1 16,5 2-3-16,1 1-1 15,5 3-13-15,2 1-19 16,2 5-63-16,2-1-92 16,0-1-212-16,0 1 249 15</inkml:trace>
  <inkml:trace contextRef="#ctx0" brushRef="#br0" timeOffset="158461.08">18026 14559 593 0,'-3'-1'320'0,"1"1"-64"15,1 0-50-15,0 0-65 16,0 0-28-16,0-1-43 16,0 0-19-16,0 0-16 0,0 0 6 15,0 0 23-15,-1 0 14 16,1 0 23-16,0-1-1 15,0 2-8-15,0 0-7 16,0-1-24-16,0 0-13 16,0 1-19-16,0 0-8 15,0 0-9-15,-1 0-3 16,1 0-3-16,0 0-1 16,0 0-1-16,0 0 0 0,1 0 1 15,-1 0-2-15,0 0-1 16,0 0-2-16,0-1 0 15,0 1 1-15,1 0 0 16,0 0 1-16,0 0 10 16,0 0-19-16,0 0-93 15,0 0 173-15,0 0-89 16</inkml:trace>
  <inkml:trace contextRef="#ctx0" brushRef="#br0" timeOffset="158904.568">17705 14882 1007 0,'0'-1'543'16,"0"0"-143"-16,0-1-149 15,2-2-51-15,-1 0-97 16,-1 3-39-16,0 0-40 16,0 0-9-16,0 1 3 15,0 0 0-15,0 0-4 16,2 7-1-16,0 0-5 16,0-2 1-16,-1-1-3 15,-1-4-22-15,0 0-87 16,0 0-73-16,6-1 101 15</inkml:trace>
  <inkml:trace contextRef="#ctx0" brushRef="#br0" timeOffset="159786.522">18188 14562 657 0,'1'-2'334'0,"1"1"-82"16,1-1-43-16,-3 1-55 16,0 0-18-16,0 0-31 15,0 0-6-15,0 0-2 16,0 0 5-16,0-1 3 0,0 1-6 16,0 0-18-16,0 0-15 15,0 0-26-15,-1 0-10 16,0 0-12-16,-10-1-3 15,-12-2-4-15,-27 0-1 16,26 6-5-16,-2 0-1 16,1 2-2-16,5 2 0 15,0-1-2-15,-1 1 1 16,9 1 0-16,-3-3 0 16,6 3 0-16,2-2 0 0,-3 2-1 15,5-2-1-15,3 2-1 16,2 1 1-16,1-2-1 15,-1 1 2-15,2-4 0 16,-4 0 1-16,2-3 2 16,0 0-1-16,0 0-1 15,4 4 1-15,8-2 0 16,7 2 0-16,27 23 2 16,-26-28 1-16,4-5 0 15,-1-2 1-15,1-5 0 16,1-2-1-16,-2-3-1 15,-2-3-1-15,-4 3 0 16,0 1 0-16,-6 1-1 16,-1 6 1-16,-5 2-1 15,-2 4-1-15,-2 4-5 16,-1 0-1-16,-1 0-1 0,0 0 0 16,0 0 4-16,-1 3 1 15,-8 14 0-15,-18 29 1 16,18-26 0-16,1 3 1 15,0 3 0-15,2-1-1 16,-1 3 1-16,0 0-1 16,2 2 1-16,0 0 2 0,1-1 0 15,-1-1 0-15,2-12 0 16,-2 4 1-16,1-9-1 16,0-2-1-16,2 2 1 15,-1-7 0-15,2 0 2 16,1-1 7-16,-2-4-2 15,3 1-22-15,0-2 12 16</inkml:trace>
  <inkml:trace contextRef="#ctx0" brushRef="#br0" timeOffset="161904.925">18649 14540 535 0,'21'-31'291'0,"-20"27"-50"16,0 1-27-16,0 2-39 15,-1 1-16-15,0-1-33 16,0 0-20-16,-1 0-36 16,1 0-15-16,-1 1-20 0,0 0-6 15,-1 0-6-15,1 0 0 16,-4 15 4-16,-15 37 0 16,9-24-2-16,-1 4-3 15,0 3-10-15,1 1-2 16,1 0-4-16,0-1 0 15,4-5-1-15,-2-7-1 16,3-8 1-16,-1-4 0 16,3-3 1-16,1-4 3 0,0-2-1 15,1 1-10-15,-1-5-34 16,1 1-23-16,1 0-64 16,0-4-39-16,1-5-50 15,3-2-21-15,13-26-110 16,-10 27 218-16</inkml:trace>
  <inkml:trace contextRef="#ctx0" brushRef="#br0" timeOffset="162370.408">18991 14586 741 0,'4'0'397'0,"-4"0"-89"0,-5 0-32 16,4 0-82-16,0 0-34 16,0 0-42-16,-8 2-17 15,-11 7-18-15,-28 12-9 16,24-11-25-16,1-1-12 16,-8-2-17-16,-2-1-4 15,2 1-7-15,2-2-1 16,9-1-1-16,1-1-3 15,8-2 0-15,4 0 0 0,2-1 0 16,5 0 1-16,-1 0-1 16,1 0-3-16,0 0-3 15,0 0-2-15,0 0-1 16,0 0 1-16,2 0 2 16,10 7-1-16,1-2 2 15,28 37 0-15,-25-25 1 16,1 3 0-16,-2 0 0 15,3-1 0-15,-3-2 1 16,-2-2 0-16,1-7 0 16,-7-1 0-16,5 0 1 15,-3-6-8-15,2 0-41 16,0-7-27-16,-5-1-123 16,5-3-75-16,0 0 171 0</inkml:trace>
  <inkml:trace contextRef="#ctx0" brushRef="#br0" timeOffset="162871.37">19369 14568 862 0,'1'-2'494'16,"-1"1"-88"-16,1 2-195 16,-2-1-57-16,0 0-71 15,0 0-18-15,-1 6-1 16,-1 11-3-16,-10 28-11 15,11-25-7-15,-4 0-11 16,3 3-3-16,7 1-7 16,-4 0-4-16,3 1-8 15,-3 0-1-15,-6-4-2 0,-4-4-1 16,1 0 2-16,-2-7-1 16,6 1 3-16,-5-2 2 15,-1-8 3-15,-2 0 2 16,-8-3-1-16,4-3-1 15,-2 1-2-15,0-2-2 16,4-3-4-16,-2-2-2 16,5-1-5-16,1 1-4 15,3 2-22-15,3 4-20 0,0-4-62 16,2 5-43-16,0-1-102 16,0-2-82-16,2 2 214 15</inkml:trace>
  <inkml:trace contextRef="#ctx0" brushRef="#br0" timeOffset="163253.335">19228 14464 1066 0,'1'-2'500'16,"2"0"-211"-16,1-5-56 15,6 6-95-15,4 2-39 0,4 1-50 16,1 4-4-16,5 4-3 15,-1-1-7-15,7 5-8 16,-2-6-5-16,5-4-7 16,0-2-2-16,-4 0-2 15,4-1 1-15,-10-3 3 16,-2 0-22-16,-6-5-80 16,-1 0-73-16,-6 4 89 15</inkml:trace>
  <inkml:trace contextRef="#ctx0" brushRef="#br0" timeOffset="163853.962">18553 14968 390 0,'-6'-1'265'16,"0"-2"-4"-16,4 3-64 15,0-1-11-15,1 0-7 16,1 1 0-16,0-1-17 15,0 0-17-15,0 1-23 16,0 0-15-16,9 0-6 16,15 1 4-16,37 6 0 15,-19-6 0-15,14 0-19 16,6 1-13-16,11-4-28 0,4 0-11 16,2-2-17-16,-1-2-6 15,-1 5-4-15,-4-1 0 16,-13 2-2-16,-10 0 0 15,-17 1-2-15,-8 1-2 16,-9-2-4-16,0 8-5 16,-10-4-26-16,-3 4-14 15,-3 4-40-15,-5-1-32 0,-2 2-84 16,0 2-101-16,-5 0 195 16</inkml:trace>
  <inkml:trace contextRef="#ctx0" brushRef="#br0" timeOffset="164989.175">18568 15293 617 0,'-9'-34'394'15,"10"27"-40"-15,0 7-119 16,-1 0-44-16,0 0-82 16,0 0-33-16,-1 0-24 15,1 0-1-15,-1 5 13 16,-1 13 7-16,-9 32-10 16,1-27-7-16,0-1-17 15,-2 1-9-15,-2-1-12 0,1-2-4 16,0 0-5-16,3-4 2 15,2-5-3-15,0-3 1 16,8-4 2 0,0-1 4-16,-2-3 3 0,2-1-2 15,-1-1-8-15,0 1-9 16,3-7-15-16,7-16-5 16,24-30-9-16,-9 27 0 0,3-3 8 15,4 5 7-15,-7 1 13 16,1 1 4-16,-7 8 0 15,-5 4 0-15,-4 7 0 16,-4 3 0-16,-1 4-2 16,2 7 1-16,-3 5 2 15,-2 4 2-15,-1 1 0 16,-2-3 1-16,-1 4-1 16,-4-2-1-16,-2 0 1 15,0 1 0-15,-1-1-1 16,1 0 1-16,2-2 0 15,1-4 0-15,0-5-1 16,3-5 1-16,0-3 13 16,1-2 2-16,2 1-2 0,0 0-1 15,0 0-15-15,0-2 0 16,7-13-2-16,22-30 0 16,-13 23 1-16,4-2-1 15,9-2 2-15,2-1-1 16,3 0 4-16,-1 1 13 15,-6 5 21-15,-3 3 7 16,-2 13-1-16,-9-2-12 16,-2 10-22-16,0 3-6 0,-8 4-2 15,7 5-1 1,-5 4 1-16,0 1-1 0,1 4 1 16,-6-3 1-16,-1 1 0 15,-4-3 0-15,0-2 1 16,-2-1 0-16,3 0 0 15,-2-3 1-15,-1-3-2 16,5 0 2-16,-5-6-6 16,3 1-15-16,3-3-30 15,-1-1-24-15,2-1-98 16,0-1-49-16,0 1-184 16,3-1 241-16</inkml:trace>
  <inkml:trace contextRef="#ctx0" brushRef="#br0" timeOffset="165468.582">19208 15236 870 0,'9'0'405'15,"-8"1"-145"-15,-2 1-29 16,-4 10-45-16,-2 2 0 16,-4 2-24-16,-1 3-21 15,-3-2-32-15,-4 1-14 0,3 1-27 16,0 0-10-16,3-3-20 15,3 1-10-15,2-6-12 16,1 0-7-16,5-4-4 16,2 0 0-16,3 2-1 15,1-1 0-15,5-1 1 16,0-2 1-16,3-1-2 16,4-4 1-16,2 0 0 15,3-1 0-15,2-5-1 16,-2 0 1-16,-1-3-1 15,0-1 0-15,-5-2 3 16,0-1-1-16,-3 1 4 16,-6-1-1-16,-4-5 1 15,-4-2-3-15,-13-7-2 16,-1 2-2-16,-1 6-2 16,2 5 0-16,4 5-2 15,-1 0-2-15,-1 4-2 0,0 3-1 16,0 4-1-16,1 7 2 15,4 0-23-15,-1 0-16 16,6 1-51-16,2-3-30 16,3 3-61-16,5-4-44 15,4 0-141-15,1-4 227 16</inkml:trace>
  <inkml:trace contextRef="#ctx0" brushRef="#br0" timeOffset="165818.852">19567 15111 1169 0,'4'-6'559'0,"-2"3"-212"15,-2 1-57-15,0 2-108 16,0 0-49-16,-1 0-75 15,0 0-19-15,0 0-17 16,0 9 2-16,-3 12 3 16,-2 32-3-16,1-27-3 15,0 2-2-15,-2 2-1 16,-1 0 0-16,-3 3-3 0,0-3-4 16,-3 2-3-1,1-7-1-15,0 0-2 0,0 1 1 16,2-4-2-16,-2 1 1 15,3-5-21-15,-2-2-22 16,3-7-92-16,10-2-62 0,-1-5-179 16,2-2 223-16</inkml:trace>
  <inkml:trace contextRef="#ctx0" brushRef="#br0" timeOffset="166603.957">20128 14879 67 0,'1'-11'62'0,"1"3"38"15,0 1 11-15,-2 0 24 16,0 3 7-16,0 3 4 16,-3-4-2-16,2 4-5 15,0 0 0-15,0 0 13 0,0 0 7 16,0 1 8-16,1 0-6 15,0-1-15-15,-1 0-12 16,1 0-29-16,0 1-15 16,0 0-35-16,0 0-2 15,0 0 2-15,0 0 6 16,0 0 16-16,15 7 1 16,45 32-3-16,-30-36-5 15,10-1-21-15,6-3-12 0,-8-5-18 16,5-1-6-16,-8 0-5 15,-7-2-1-15,-5-1-1 16,-5 3-2-16,-8-3-18 16,-3 4-11-16,-7 2-56 15,-3 1-55-15,-9 4-105 16,-6 5-80-16,-5 7 198 16</inkml:trace>
  <inkml:trace contextRef="#ctx0" brushRef="#br0" timeOffset="166919.046">20105 15031 1050 0,'0'-1'513'16,"0"0"-167"-16,1-1-43 15,-1 1-95-15,0 0-29 16,6-1-59-16,19-5-9 16,35-4-17-16,-25 8-11 0,5 2-15 15,-5-4-9-15,-1 1-18 16,0-1-8-16,-6 0-18 16,2 2-5-16,-7 2-4 15,-5 1 0-15,-10-7-16 16,1 6-21-16,-3 3-11 15,-3-2 252-15,5 18-165 16</inkml:trace>
  <inkml:trace contextRef="#ctx0" brushRef="#br0" timeOffset="187318.819">21643 14656 348 0,'28'3'209'16,"-28"-1"-36"-16,0-1-67 15,-1 0-27-15,0-1-33 16,1 0-1-16,0-1 3 16,0 0 5-16,0 1 12 15,0 0-2-15,0 0 12 16,0-1 7-16,0 1 2 15,0 0 0-15,0 0-10 16,0 0-9-16,0 0-16 0,0 0-3 16,0 0-4-16,0 0 0 15,-1 0 7-15,0 0 0 16,0 0-4-16,0 0-3 16,-3 0-11-16,-8 2-6 15,-1-1-8-15,-32 4-5 0,25-9-7 16,2 6-2-16,-3 1-3 15,0 1 1-15,-1 4 4 16,-2-3 2-16,4 3 3 16,2 0-1-16,7-4-2 15,3 0 1-15,4-2 1 16,0-2 1-16,1 0 2 16,3-2-1-16,0 1-5 15,0 0-2-15,0 0-4 16,0 0 0-16,0 0-1 15,0 0 0-15,1 0-2 16,2 0 1-16,-2 0-3 16,-1 0-1-16,0-1 1 15,0 2 2-15,0 0 4 16,0 0 2-16,1 7-1 16,-2 5 1-16,-5 2-1 0,-16 31-1 15,9-33 1-15,6 6 0 16,-2-2 0-16,3-2-1 15,-2-4 0-15,-3-4 0 16,3-2 1-16,5-2 0 16,4 5 2-16,3-5 1 15,-2-3 5-15,-1 0 0 16,-1 0-5-16,0 0 0 0,0 0-5 16,0-2-1-16,5-5 0 15,-2-2 0-15,3 4-4 16,26-19-1-16,-22 24-2 15,-1 1 0-15,2 4 1 16,0 2 1-16,-1 0 3 16,0 6 2-16,-1-1 1 15,1 0 0-15,-3 4 0 16,-3-3 0-16,0-1 0 16,-3 5 0-16,-1-3 0 15,-3 2 0-15,-2 1 1 16,-5-3 0-16,-3 1 1 15,-2-1 0-15,0-2 1 16,1-1 2-16,-4-3 1 0,1-3 1 16,-4-4-1-16,3 0 1 15,1-4 0-15,-1-3 0 16,2-1 0-16,-3-2-1 16,8-1-1-16,-1 2-2 15,5 1 0-15,2 4-3 16,-3 2 0-16,5 0-2 15,0 2-2-15,3 2-24 16,0-2-59-16,0 0-49 16,0 0-215-16,0 0 227 0</inkml:trace>
  <inkml:trace contextRef="#ctx0" brushRef="#br0" timeOffset="187895.731">21822 14715 609 0,'-2'-6'392'0,"1"3"-21"16,2 1-145-16,-1 1-36 16,0 0-74-16,-1 1-30 15,0 0-45-15,0 0-11 16,0 0 0-16,-7 16 3 0,-12 29 2 15,14-30-2-15,-1 4-9 16,-1-3-4-16,-5-2-7 16,2 1-2-16,-1-7-1 15,4-3 1-15,2-1 1 16,2-1 0-16,3-1 0 16,4 0-1-16,-3-2-5 15,0 0-5-15,0 0-4 16,0-1-3-16,0 0 0 15,2 0 1-15,13-4 1 16,32 0 0-16,-21 8 3 16,-4-1 1-16,-1 0 0 15,-6-2 2-15,0 2 1 16,-4-5 0-16,-2 2 3 16,4-1 0-16,-4-2-5 0,-3-1-26 15,2 1-95-15,-3 4-67 16,0 0 106-16</inkml:trace>
  <inkml:trace contextRef="#ctx0" brushRef="#br0" timeOffset="188281.33">22077 14636 1053 0,'-5'-3'481'0,"-1"3"-223"16,0 0-51-16,-1 3-91 16,0 2-32-16,0 6-39 15,0 4-12-15,0 4-11 16,-3 3 1-16,-1 8 2 15,-1 2-3-15,-1-2-5 16,0 2-3-16,1-2-5 16,-4-5-2-16,1-1 0 0,0-4-1 15,-1-4 0-15,3 0 0 16,-2-4 1-16,12 3 0 16,-4-10 1-16,1 1 1 15,6-5-12-15,-5-1-21 16,2-1-83-16,3 0-87 15,0-1 119-15</inkml:trace>
  <inkml:trace contextRef="#ctx0" brushRef="#br0" timeOffset="188548.96">22158 14890 1004 0,'3'1'459'0,"-6"7"-190"16,-2-3-32-16,-6 10-79 16,-5-2-25-16,-1-1-61 15,1 2-13-15,1-4-25 16,3 2-9-16,3-5-9 15,0 0 4-15,5-3-44 16,0-4-48-16,2-1 47 0</inkml:trace>
  <inkml:trace contextRef="#ctx0" brushRef="#br0" timeOffset="189661.25">22645 14624 544 0,'-2'-2'344'16,"1"2"-36"-16,-1-1-124 16,1 1-45-16,1 0-64 15,-1 0-15-15,1 0-12 16,-1 0 1-16,0 0 14 16,0 0 5-16,-5 12-4 15,-3 5-6-15,-19 31-16 16,10-26-7-16,1 2-15 15,1-3-4-15,2-5-2 16,3-2-1-16,7-9 4 16,2-4 6-16,2-1 7 15,0-1-2-15,0 0-10 0,4-9-11 16,9-15-11-16,40-27-1 16,-22 27-2-16,-1 6 0 15,1 2-3-15,-1 4 1 16,-9 8 1-16,0 3-1 15,-10 5-1-15,-3 6 0 16,0 8 0-16,-7 1 3 16,1 9 4-16,0 3 2 0,-5 2 2 15,-4 0 1-15,-2 0 2 16,-4-1 0-16,-3-7 2 16,-2 2 0-16,-6-5 3 15,-5-4 0-15,-3-5 2 16,0-1 0-16,1-6 0 15,5-4 0-15,3-1 1 16,5-1 0-16,3-3-1 16,1 0 0-16,5-5-4 15,2-1-3-15,2-3-3 16,4 0-1-16,4-2-7 16,5 1 0-16,2-1-3 15,2 3 0-15,0 3 2 16,0 1 0-16,1 3 0 15,3 0-3-15,0 7-1 0,3 6 0 16,-1 6 4-16,-1 5 3 16,1 1 3-16,1 2 2 15,1 0 1-15,-2-1 1 16,-5-1 2-16,4-5 0 16,-8-4 1-16,-1-3 2 15,4-4 4-15,-1-3-9 16,-2-2-65-16,8-1-73 0,-2-6 81 15</inkml:trace>
  <inkml:trace contextRef="#ctx0" brushRef="#br0" timeOffset="190328.053">23054 14648 659 0,'0'-1'344'0,"0"0"-82"15,0 0-45-15,0 0-51 16,1 0-15-16,0-1-20 15,2 1-8-15,-1 1-25 16,-2 0-15-16,4 9-21 16,3 12-4-16,-5 33-8 15,-10-29-3-15,-3 3-12 16,-3-1-4-16,-1-4-9 16,-2 0-5-16,3-4-5 15,0-1-2-15,2-8 0 16,3-2 1-16,2-5 6 15,3-3 5-15,3 0 1 16,1-9-5-16,6-8-13 16,3 2-8-16,3-6-8 15,4 4-1-15,-1 6 1 16,1 1 0-16,1 9 2 0,0 1 1 16,0 5 0-16,-1 0 1 15,2 5 3-15,-3-3 1 16,1 4 3-16,7 0 1 15,-9-4 2-15,1-1 14 16,1-6-55-16,-9 0-38 16,8-4-111-16,-1-1 100 15</inkml:trace>
  <inkml:trace contextRef="#ctx0" brushRef="#br0" timeOffset="190646.879">23412 14574 925 0,'-10'-5'490'0,"3"12"-100"16,-1 3-137-16,-4 5-101 0,0 5-29 15,-2 4-38-15,-1 3-18 16,2 8-27-16,2 1-9 16,2 0-13-16,-1 3-4 15,1-7-4-15,-4-2 0 16,3-1 2-16,-1-6-2 16,-1-4 4-16,6-1-20 15,-3-8-75-15,3 0-62 16,4-5-226-16,-5-4 233 15</inkml:trace>
  <inkml:trace contextRef="#ctx0" brushRef="#br0" timeOffset="191345.073">23926 14602 588 0,'7'-32'353'0,"-3"29"-18"15,-1 0-63-15,0 3-88 16,-3 0-52-16,0 0-67 16,0 0-14-16,1 17 0 15,-3 39 4-15,-10-16 5 0,-2 1-5 16,-4 7-14-16,0-1-4 16,0-5-12-16,-3-10-7 15,3-3-5-15,1-4-2 16,2-9-1-16,3 1 0 15,3-8 2-15,3-5 1 16,6 0 10-16,0-3 1 16,0-7-75-16,0 5-60 15,0 0-231-15,5-15 207 16</inkml:trace>
  <inkml:trace contextRef="#ctx0" brushRef="#br0" timeOffset="191729.177">24297 14639 531 0,'-13'5'373'0,"1"6"48"16,-1 1-115-16,5 2-87 16,-7-2-38-16,-6-2-58 15,2-3-24-15,-8-3-40 16,2 0-15-16,-8-2-20 15,-10-1-8-15,0-1-7 16,3 0-1-16,7-2-2 0,7 0-1 16,5 1-3-16,6 0-1 15,9 3-5-15,1 0-7 16,5 3-4-16,3 1-1 16,5 6 5-16,4 0 4 15,4 7 6-15,2-2 1 16,2 4 0-16,-1-1 1 15,1-3 0-15,1 4 0 16,-6-2 1-16,2-1 0 0,-5-1 1 16,2-1 1-16,-5-4 13 15,-1-1-32-15,-1-5-94 16,-1-4-72-16,6 3 94 16</inkml:trace>
  <inkml:trace contextRef="#ctx0" brushRef="#br0" timeOffset="192193.731">24657 14645 800 0,'13'-5'449'15,"-9"1"-58"-15,-5 3-125 16,1 1-82-16,0-1-44 16,0 1-61-16,0 0-18 15,0 0-24-15,0 0-2 16,0 0 12-16,1 15 7 16,-3 37 1-16,-6-26-3 0,-6 5-16 15,-1 0-4-15,-2 1-11 16,3 3-4-16,-4-5-6 15,3-3-3-15,-1-7-2 16,2-1 0-16,1-4 0 16,0-2 2-16,-1-1 4 15,-3-6 1-15,-5-3 3 16,3 0-1-16,-8-4-3 16,1-1-3-16,-1-3-3 15,-2-4-2-15,5 2-4 16,2-2-3-16,6 1-23 15,4 3-14-15,5-4-32 16,-2 3-28-16,4-3-101 16,4 0-133-16,9 5 214 15</inkml:trace>
  <inkml:trace contextRef="#ctx0" brushRef="#br0" timeOffset="192562.402">24432 14556 933 0,'2'-10'502'0,"8"7"-88"15,3 0-112-15,11 3-98 16,8 0-37-16,12 2-60 16,2 0-25-16,2 1-32 15,2-1-11-15,-6-2-20 16,3-1-2-16,0-2-5 0,-3-2 5 15,-4-4-33-15,-5 1-44 16,-5 1-34-16,-4-1 43 16</inkml:trace>
  <inkml:trace contextRef="#ctx0" brushRef="#br0" timeOffset="202936.316">16386 14628 240 0,'0'-1'151'15,"0"0"-15"-15,0 0-23 16,0 0-7-16,0 0-5 15,0 0-4-15,0 0-25 16,0 0-7-16,0-1-8 16,0 1-1-16,0 0 10 0,0 0 4 15,1 0 11-15,-1 0 6 16,0 0 13-16,0 0 6 16,0 0 2-16,0 0-4 15,0 0-22-15,0-1-12 16,0 1-26-16,2 0-7 0,-1 0-9 15,1-1-4 1,-2 1-7-16,1 0-3 0,3-1-3 16,-4 0-3-16,4 1 0 15,4 1 3-15,-4 0 2 16,8 3 1-16,-1-2-1 16,24 5-1-16,-20-5-4 15,-8 0-1-15,-2 1-1 16,-1-1-1-16,-1 0 4 15,-4-1-6-15,-1 0-62 16,1 0-64-16,1 0-236 16,0 0 225-16</inkml:trace>
  <inkml:trace contextRef="#ctx0" brushRef="#br0" timeOffset="207155.744">20859 14759 193 0,'-2'0'146'0,"1"0"8"0,0 0-30 16,0 0-13-16,0 0-14 15,0 0-10-15,0 0-3 16,0 0-4-16,0 0-13 16,0 0-4-16,0 0-7 15,-1 0-1-15,1 0-2 16,0 0 0-16,0 0-7 15,0 0-1-15,0 0-7 16,1 0-4-16,0 0 1 16,0 0 1-16,0 0-1 15,0 0 0-15,0-1-6 16,9-1-3-16,5-1-1 16,35-9-3-16,-31 4-7 15,-3 1-3-15,-2 0-2 16,-2 3 8-16,-2-1-75 0,-1 2-104 15,3 3 107-15</inkml:trace>
  <inkml:trace contextRef="#ctx0" brushRef="#br0" timeOffset="-214408.738">10384 16617 566 0,'0'0'285'0,"0"0"-83"15,0 0-36-15,0 0-34 16,0 0-13-16,0 0-14 15,0 0-7-15,0 0-13 16,0 0-6-16,0 0-20 16,0 0-8-16,0 0-13 15,0 0-1-15,3 0 6 16,-3 0 6-16,1 0 3 16,-1 0-4-16,0-1-5 15,0 0-3-15,0 0-3 16,2-4-2-16,0-2-5 15,-1-1-3-15,-1-1-11 0,-1 0-4 16,-1 1-5-16,-3 0-3 16,0 1-3-16,-4 3-2 15,-35-24-3-15,28 26-1 16,0 7-1-16,-2 0 1 16,1 5 0-16,1 3 1 0,2 2 2 15,1 1 0 1,3-1-1-16,2 2 1 0,1-1 0 15,1-3 0-15,3 4 0 16,-4-2 1-16,5-3-2 16,5 2 0-16,-1-3 0 15,3-4-3-15,-1-2 1 16,6 3 1-16,1-7 2 16,3 0 4-16,3-2 2 15,-6-9 2-15,5-3 0 16,0-1-1-16,2-6 2 15,2-3-1-15,-4-2 0 16,-1 0 0-16,-3 1-4 16,-4 4 1-16,-1 6-2 15,-2 4 1-15,-2 7-5 16,-1 0-6-16,-3 7-2 0,0-4-1 16,-1 0 5-16,0 12 5 15,-2 15 2-15,-8 30 0 16,3-23 0-16,0 0 0 15,-5-2 1-15,1 2-1 16,-2 1 1-16,1 3-1 16,2-1 1-16,-1 0-1 15,0 1 0-15,-1-2 1 0,-1 0-1 16,6-1 1-16,-2-4 1 16,3 0-2-16,5-3 1 15,-6-2 0-15,6-7-1 16,-3-5-2-16,5-1 2 15,-2-2-3-15,2 0 0 16,2-4 2-16,-1-6-3 16,1-1 3-16,-1-1 1 15,0-1 1-15,0 1 3 16,0 0 0-16,12-5-1 16,7-4-1-16,28-23-1 15,-29 11 0-15,4 1 1 16,0-1 0-16,-2 2 1 15,-1-1 1-15,-5 1 0 16,-4 0 1-16,-4 4 0 16,-2 1 1-16,-4 0 6 15,-4 1 7-15,-7 1 7 0,-2 0 4 16,-5 0 0-16,-1 2-5 16,-1 3-5-16,2-1-1 15,-1 2-4-15,-1-3-1 16,1 1-4-16,5 1-1 15,0 3-4-15,7 2-1 16,3 0-4-16,-1 2-1 0,-1 1 0 16,5 0-39-16,0 0-137 15,0 0-103-15,1 0 156 16</inkml:trace>
  <inkml:trace contextRef="#ctx0" brushRef="#br0" timeOffset="-213177.015">10703 16826 412 0,'-1'-1'282'15,"-2"-1"25"-15,2 1-51 16,-1 0-73-16,1-1-20 16,0 1-34-16,0 0-12 15,0 0-7-15,0 0-3 0,0 0-9 16,0 0-6-16,0 0-19 16,0 0-13-16,0 0-21 15,-1 0-10-15,1-1-18 16,0 1-2-16,0 0-3 15,1 0 2-15,0 0 2 16,6-2-1-16,16-7-5 16,27-4-4-16,-33 11 0 15,0 5 1-15,-6 1 2 16,-1-1 1-16,-3 1 0 16,-2 2-4-16,-3-4 1 15,1 6 2-15,-2 1 2 16,-3 0 2-16,-3 2 1 15,-3-2 0-15,-4 1 0 16,-4 1-6-16,3-1 0 16,-5-2-2-16,5 2 3 15,3-2 3-15,1-3 0 0,6 2 1 16,0-6-6-16,1 0 0 16,2 1-1-16,1-1-1 15,0 0-4-15,0 0 0 16,0-1 0-16,0 0 1 15,4-1 4-15,10 1 0 0,-1 0 0 16,30 1-2-16,-27 2-3 16,0 2 5-16,-3 1-1 15,0 4 3-15,-3 0 1 16,-2 2-3-16,1 0 0 16,-2 0-3-16,-5 5 0 15,-1-2 3-15,-4 6 4 16,-2-1 4-16,-4-2-1 15,-3-1-1-15,-3 0 15 16,-2-1 5-16,-3-2 12 16,-1-1 3-16,-1-4-2 15,1-1-2-15,2-6-2 16,0-2-2-16,4-6-9 16,-5-4-4-16,4-4-8 15,-2-1-5-15,3-3-6 16,-2-2-1-16,5 0-19 0,0 4-15 15,5 3-53-15,4 6-55 16,6 4-159-16,3 4 189 16</inkml:trace>
  <inkml:trace contextRef="#ctx0" brushRef="#br0" timeOffset="-212414.399">11539 16528 359 0,'-2'0'255'16,"2"-1"-7"-16,3 1-37 16,-3 0-19-16,-1 0-25 15,-1 0-7-15,2 0-19 16,0 0-11-16,0 0-24 15,0 0-17-15,0 0-31 16,0 0-9-16,0 0 4 16,7 2 5-16,4 3 14 15,7 2 4-15,31 14-8 0,-33-16-6 16,4-2-15 0,2-2-8-16,-1-1-13 0,2 1-5 15,1-1-8-15,-5 0-2 16,-5-3-3-16,-3 1 0 15,-5-2 1-15,0 1 2 0,-4 2-7 16,0-2-35-16,-3 1-119 16,0 1-98-16,0 1-285 15,0 0 327-15</inkml:trace>
  <inkml:trace contextRef="#ctx0" brushRef="#br0" timeOffset="-212020.994">11529 16749 532 0,'1'-6'371'16,"-1"5"46"-16,-5-3-120 16,4 6-80-16,1-2-43 15,0 0-73-15,0 0-34 16,0 0-32-16,0 0 10 16,10 3 35-16,4 2 18 15,30 11 4-15,-27-14-9 16,3 0-17-16,2-1-11 0,2-1-22 15,2-2-8-15,-2-1-17 16,-2-1-7-16,-2 2-2 16,-5 1-1-16,-7 1 1 15,0-1-15-15,-4 2-177 16,0 2-181-16,-1 12 221 16</inkml:trace>
  <inkml:trace contextRef="#ctx0" brushRef="#br0" timeOffset="-204415.321">12331 16528 421 0,'7'-3'221'0,"2"-1"-50"15,-4 0-11-15,2 0-24 16,-3 1-5-16,-2 0-8 16,-1 2-4-16,-1 0-6 15,2 0-7-15,-2 0-14 16,0 0-14-16,0 0-30 15,0 0-12-15,0 1-20 16,0 0-4-16,0 1 2 16,-2 17-2-16,-12 33-1 15,2-27 1-15,0 2-3 16,1-1-1-16,2 2-1 0,-3-4-2 16,0-5-1-16,1 1 0 15,1-4 1-15,4-2 0 16,0-2 0-16,2-3 1 15,1-4 0-15,-1-1-3 16,2-2 0-16,1-1 0 16,0 0-10-16,0-1-29 0,1-1-164 15,0 1 139-15</inkml:trace>
  <inkml:trace contextRef="#ctx0" brushRef="#br0" timeOffset="-203628.345">12688 16484 412 0,'3'-2'249'0,"0"1"-5"0,-3-2-35 15,0 2-39-15,0 0-7 16,0 1-15-16,0 0-14 16,0 0-39-16,-1 0-20 15,0 0-34-15,0 0-12 16,-1 0-2-16,-7 8 1 16,-1 4-2-16,-30 27-3 15,34-27-3-15,0 0-3 16,-1-2-2-16,1-3-1 0,0-3-3 15,6-3 5-15,0-3 0 16,3-4-4-16,-3 5-6 16,0 0-7-16,2-6-5 15,6-7 0-15,30-28 3 16,-14 32-1-16,-1 2 1 16,1 1-1-16,-1 5-3 15,-4 2 0-15,-1 2 0 16,-1 5 0-16,-3 4 4 15,-3 1 1-15,-3 8 2 16,-3-1 0-16,-4 6 1 16,-1 4 2-16,-5-4 1 15,-3 7 2-15,-7-5 2 16,-2 2 1-16,-2-6 5 16,-5-4 3-16,-5 0 1 15,5-5 1-15,-3-1-3 0,1-7-3 16,6-3-5-16,-7-3 2 15,9-3-3-15,-7-3 0 16,5-3-1-16,6-3-4 16,-1 2-4-16,9-1-2 15,-1-2-4-15,0 3-3 16,7 1-3-16,6 2-1 16,2 6 2-16,5 2 1 0,1 4 4 15,4-1 2-15,1 5 3 16,3 2 1-16,-2 2 2 15,-1 0 1-15,0-2 2 16,-1-2 0-16,5-1 3 16,-3-1 1-16,-3-1-4 15,0-2 4-15,-4-2 9 16,-1-4-39-16,0-5-138 16,1-1-317-16,3 1 302 15</inkml:trace>
  <inkml:trace contextRef="#ctx0" brushRef="#br0" timeOffset="-202780.388">13342 16432 775 0,'1'0'366'0,"-1"-1"-158"16,0 1-31-16,-1 0-50 16,0 0-17-16,0 0-7 15,0 0-4-15,-13 2-10 16,-4 4-8-16,-31 30-20 15,25-30-12-15,-1-2-20 16,-1-1-10-16,1-2-9 16,7 0-1-16,3-1-4 15,8 1 0-15,4 2-3 16,-4-3 2-16,3 1-1 16,0-2 1-16,5-1-1 15,-1 2-2-15,-1 0-3 16,0 0-2-16,0 0 1 15,0 0 1-15,0 0 2 16,0 0 0-16,0 0 0 16,-2 7 1-16,1 4 1 0,0 3-1 15,-11 24 0-15,5-26 0 16,2-2-1-16,0-1 2 16,5-3-1-16,0 1 0 15,1-3 0-15,-6-3 0 16,0 2-1-16,1-3 1 0,2 0-2 15,4-2-3-15,-1 1-1 16,0 0-2-16,0 0 2 16,8-3 2-16,6-3 2 15,39-10-1-15,-23 17 0 16,-1 2 1-16,-5 4 0 16,-1 2-1-16,-7 4 1 15,2 2 0-15,-4 2-1 16,-1-1 1-16,-6 2 0 15,-1 2 1-15,-4-1 1 16,-2 1 0-16,-6-1 3 16,-4 0-2-16,-5 3 3 15,-3 0 6-15,-4-4 9 16,-3-3 11-16,2-5 15 16,-5-2 2-16,5-1-1 0,6-2-3 15,-3-5-12-15,1 0-5 16,3-5-6-16,-6-2-4 15,6-4-5-15,4 0-4 16,0 0-9-16,0-2 3 16,6 4-57-16,1-1-43 15,7 4-125-15,5-1-87 16,1 4 194-16</inkml:trace>
  <inkml:trace contextRef="#ctx0" brushRef="#br0" timeOffset="-201959.656">13619 16743 517 0,'11'-7'317'0,"-8"0"4"16,2 4-80-16,-5-3-36 15,0 4-12-15,1 2-10 16,-1-1-9-16,0-1-32 0,-1 1-20 16,0 1-41-16,0 0-21 15,-15 1-20-15,-30 7-5 16,27-6-8-16,-4 2-2 15,0-2-10-15,6 3-4 16,2 2-5-16,3 0-1 16,5 4-3-16,1-3-1 0,1 3-1 15,3-3 0-15,2-2-2 16,9 3-1-16,6-1 1 16,3-1 1-16,1 0 2 15,-3-5 2-15,1-4-1 16,0-1 0-16,1-4-5 15,-1-2-2-15,-2 1-6 16,0-4-3-16,-2 1-6 16,-4-1 0-16,-5 3 0 15,-1 3-1-15,-4 4 2 16,1 6 1-16,-1 10 4 16,-3 2 4-16,2 10 7 15,0 5 2-15,-1 2 0 16,-2 6 0-16,2 18 1 15,-1 2 0-15,-1 7 1 0,0-1-1 16,3-13 1-16,-6-3 0 16,-2-10 2-16,0-3 0 15,-6-13 13-15,0-4 2 16,-5-9 6-16,0-4 0 16,-8-9-8-16,-4-6-2 15,-1-9-8-15,-3-4-1 16,4-4-6-16,7 1-4 15,10 1-2-15,5 3-1 0,11 4-1 16,0-1-1-16,8 4 1 16,1-1-1-16,10 2 4 15,3 3 1-15,6-1 2 16,7 3 1-16,0 1 2 16,0 1 0-16,-1-4 1 15,-5-2 1-15,1-1-1 16,-2-2 40-16,-2 1-97 15,-1 2-65-15,-9-1 87 16</inkml:trace>
  <inkml:trace contextRef="#ctx0" brushRef="#br0" timeOffset="-201231.241">14483 16662 658 0,'7'-2'417'0,"-9"0"-41"0,6 5-121 15,-5-1-38-15,0-2-75 16,1 0-30-16,-1 0-57 16,1 0-10-16,-1 0 1 15,-4 12 8-15,3 5 8 16,-52 27-3-16,29-27-16 15,-6 1-10-15,2-3-13 16,2-1-4-16,0-3-5 16,3-3-1-16,4-1-5 15,2-2 0-15,5-5-1 16,3 0-4-16,3-5-61 16,1-3-49-16,5 2-147 15,1-4-117-15,5 2 236 16</inkml:trace>
  <inkml:trace contextRef="#ctx0" brushRef="#br0" timeOffset="-200964.138">14300 16632 634 0,'1'-6'437'15,"-1"2"54"-15,0 1-101 16,0 2-128-16,0 1-63 15,0 0-110-15,0 0-29 0,0 1-20 16,7 15 2-16,40 30 4 16,-26-27-5-16,0 0-14 15,-1 2-5-15,-2-6-8 16,-4-1-2-16,-3-1-3 16,-1-7 4-16,1 0-16 15,0-4-50-15,-2-4-106 16,-3 1 99-16</inkml:trace>
  <inkml:trace contextRef="#ctx0" brushRef="#br0" timeOffset="-198712.22">15083 16423 575 0,'-1'-2'356'15,"0"1"-35"-15,0 0-158 16,0 0-48-16,0-1-51 16,0 1-4-16,0 1-16 15,-1 0 1-15,1 3 5 0,-5 12 0 16,-13 32-1-16,10-25-5 15,3 6-10-15,-5 0-4 16,1 2-10-16,3 4-5 16,-1-7-5-16,-1-1-2 15,0-6-2-15,2-7 1 16,4-6-2-16,-1-1 2 16,1-5 0-16,1 0 3 15,0-1-7-15,1 0-27 0,1-1-99 16,0 0-91-16,-1 0 126 15</inkml:trace>
  <inkml:trace contextRef="#ctx0" brushRef="#br0" timeOffset="-198381.816">15261 16634 919 0,'-1'4'444'0,"-2"0"-170"0,1-1-54 16,1-3-81-16,0 0-34 15,0 0-39-15,0 0-9 16,0 0-19-16,-4 9-6 15,2-5-12-15,0 2-5 16,-1-2-6-16,3-4 0 16,0 1-1-16,0-1 0 0,0 0-5 15,0 0-25-15,0 0-131 16,0 0-116-16,1 0 158 16</inkml:trace>
  <inkml:trace contextRef="#ctx0" brushRef="#br0" timeOffset="-197828.578">15661 16379 726 0,'-1'0'421'0,"-1"-1"-79"16,1 0-103-16,1 1-40 16,0 0-73-16,0 0-34 15,0 0-47-15,0 0-8 16,3 0-3-16,13 2 1 15,34 6-4-15,-24-6-5 0,2 2-11 16,5 1-3-16,-2-2-4 16,-3 3-2-16,-2-2 0 15,-2 0-2 1,-9 0-1-16,-5-2 0 0,-9 0-4 16,-2-2 0-16,1 6 0 15,-1-6 0-15,0 0 4 16,0 2 1-16,-8 12 1 15,-16 30-1-15,6-25-1 16,3 3-2-16,1 4 1 16,-4 0-1-16,3 3 0 15,0-1 0-15,1-2 0 16,1 0 0-16,1-7 1 16,-1 2 0-16,3-5-1 15,4-4 0-15,1 2 5 16,0-3-15-16,4-3-62 0,-3-5-45 15,3 0-160-15,1-3 170 16</inkml:trace>
  <inkml:trace contextRef="#ctx0" brushRef="#br0" timeOffset="-197560.347">15741 16589 814 0,'0'-1'462'15,"0"0"-70"-15,0 0-196 16,0 1-46-16,0 0-34 16,17 5-7-16,31 8-29 15,-23-11-10-15,1-3-28 16,1 1-10-16,-4-5-14 15,-4 0-4-15,-5 3 2 16,-5-3-35-16,-3 3-151 16,-6 2 125-16</inkml:trace>
  <inkml:trace contextRef="#ctx0" brushRef="#br0" timeOffset="-196531.654">16216 16395 717 0,'-2'-2'324'16,"1"1"-124"-16,0 0-26 0,1 0-22 16,0 0-5-16,0 0-19 15,6-2-16-15,10-2-26 16,28-3-13-16,-24 8-27 16,2 2-9-16,-2 0-16 15,3-1-4-15,-5 1-8 16,0-1-2-16,-4 0-3 15,-1 5-2-15,-8-3-2 16,-5 3 0-16,-2-1 8 16,-3 2 4-16,-2 1 5 15,-4 3-1-15,-5-1-4 16,-7-2-2-16,2 1-2 16,1-5-1-16,5 3-2 15,1-2 1-15,4-3-1 16,0-1-1-16,5-1 1 0,3 0 1 15,1 0 0 1,1-1-1-16,0 0-5 0,0 0-3 16,0 0-6-16,0 1 1 15,2 0 3-15,10 1 1 16,7 2 2-16,27 8 0 16,-27-1 1-16,0 1 0 15,0 5 0-15,-2 3 0 0,-6 0 1 16,-2 4-1-16,-7-2 1 15,-2-1 1-15,0 1 5 16,-1-2 4-16,-5-2 6 16,-4-1 3-16,-7-1 3 15,-1 0 2-15,-10-7 1 16,4-2 0-16,-3-2-1 16,0-4 0-16,5 1-1 15,-1-3-2-15,5-7-3 16,2 2-3-16,3-2-6 15,1 1-2-15,2 1-4 16,2-2-2-16,3 0-11 16,-1-3-23-16,3 4-62 15,0 0-44-15,3 1-215 0,3 3 229 16</inkml:trace>
  <inkml:trace contextRef="#ctx0" brushRef="#br0" timeOffset="-195332.644">17109 16453 405 0,'0'-3'231'0,"3"-3"-23"16,1-1-20-16,-3 4-23 16,0 0-10-16,-1 1-13 15,0 0-7-15,2-2-14 16,0 0-5-16,-2 1-8 15,0 1-2-15,0 0-11 16,0 1-12-16,0 0-37 16,0 0-18-16,0 0-23 15,0 0-4-15,0 1 1 16,1 8 3-16,-3 18 0 0,-9 27 0 16,2-23-1-1,0-3-1-15,0 3 0 0,-3-3 1 16,1-2-1-16,-6-5 1 15,4-1 3-15,3-5 1 16,-3-4 4-16,1 1 0 16,-5-8 0-16,-1-1 0 15,0-2-3-15,0-4 0 16,-1-4-2-16,2-1-2 0,-1-5-3 16,5 0-11-16,0 0-21 15,-1-2-16-15,5 3-42 16,-2-1-47-16,7 0-256 15,4-1 261-15</inkml:trace>
  <inkml:trace contextRef="#ctx0" brushRef="#br0" timeOffset="-194928.937">16933 16345 756 0,'0'-10'431'15,"5"8"-50"-15,2-1-126 0,3 3-118 16,2 0-35-16,5 2-47 16,5 4-4-16,13-6 1 15,6 3-4-15,5-2-8 16,4-1-3-16,-1 0-14 16,2-3-3-16,-9 1-9 15,-3-1 0-15,-17-4-3 16,-5 5 12-16,-4-1-56 15,-9-1-70-15,-1 6-489 16,-10 5 400-16</inkml:trace>
  <inkml:trace contextRef="#ctx0" brushRef="#br0" timeOffset="-194400.029">16638 16826 808 0,'-1'-1'380'0,"1"1"-150"16,2-1-33-16,-2 0-56 16,0 0-16-16,0 0-19 15,9 1-4-15,15 2 4 16,31 9-3-16,-13-6-3 0,2 1-4 16,9-2-17-16,3-3-11 15,0-2-27-15,4-2-11 16,-2-4-14-16,-3 3-5 15,-7-1-4-15,-4 0 0 16,-11 5-1-16,-4-3-7 16,-9 4-59-16,-9 4-61 15,-8 1-96-15,-1 6 123 0</inkml:trace>
  <inkml:trace contextRef="#ctx0" brushRef="#br0" timeOffset="-192983.441">16762 17151 527 0,'42'-4'286'16,"-39"-1"-49"-16,2 1-33 16,-1 3-32-16,-3-4-13 15,3 2-19-15,-4 2-12 0,0 0-19 16,0 0-8-16,0 0-12 15,0 0-6-15,0 0-9 16,0 0-6-16,0 0-20 16,-1-1-13-16,0 1-21 15,-9-3-8-15,-10 1-3 16,-28 1 0-16,28 8-1 16,-1-4 0-16,1 4-1 15,0 1 0-15,3-1-1 16,0 2 0-16,4-1-1 15,2 0 0-15,5 0-2 16,0 1-1-16,4 0-1 16,-3-3-1-16,4 4 1 15,1 0-1-15,5-3 2 16,2 6 0-16,3-3 1 16,1 1 0-16,2 0 1 0,3-6 0 15,-1-4 0-15,0-3 1 16,3-9-4-16,0-2-8 15,2-3-8-15,0 0 0 16,-5-6 5-16,-2 2 8 16,-2-3 8-16,-2 2 1 15,0 9 0-15,-4 1 0 16,-5 6 0-16,0 4-1 0,-2 2-14 16,1 0-3-16,0 0-2 15,0 0 0-15,-1 13 12 16,-1 10 3-16,-3 40 2 15,3-33 1-15,-2 9 1 16,1 0 3-16,-5 7 1 16,-1 1 1-16,-2 6 2 15,-1 3-1-15,-2-4 0 16,-2 4-1-16,1-9 0 16,1-6-1-16,-1-14-1 15,1-7 2-15,4-6 3 16,-3 0 2-16,1-7 3 15,-2-4 2-15,-1-8-2 16,-1-9-2-16,0-2-5 16,4-6-3-16,2-1-6 15,-1-1-3-15,7-2-3 16,0-1 1-16,5 2 4 0,-3 2 1 16,3 7 1-16,0-3 0 15,2 5-3-15,7 1-1 16,-1-1 0-16,3 0 1 15,7-1 1-15,3 2 2 16,7 1 2-16,4-1 0 0,0 1 0 16,2-3 1-16,-2 1 0 15,-3 0-1-15,0 5 27 16,-1 2-34-16,-10-1-86 16,0 1-72-16,-8 2-207 15,-6-1 228-15</inkml:trace>
  <inkml:trace contextRef="#ctx0" brushRef="#br0" timeOffset="-192516.341">17076 17078 973 0,'-2'0'430'16,"-5"3"-214"-16,0 4-53 15,-1-2-75-15,-2 5-15 16,3 3-22-16,1-2-5 16,-2 4-6-16,1-1-3 15,1-5-8-15,0 4-5 16,1-4-10-16,6 0-2 0,4 0-4 15,4-3-2-15,2 0 2 16,-4-3 0-16,9-1 4 16,-3-2 0-16,5-3 1 15,0-1-1-15,-4-6 0 16,-2 1 0-16,-4-5 0 16,-2 3-1-16,-3-2-1 15,-3 0 0-15,-5 2-2 16,0-2 0-16,-4-1-5 15,1 0-2-15,-3 5-4 16,3 3-3-16,-3 5-2 16,-1 1 0-16,2 2-6 15,-3 0-20-15,6 3-81 16,5 0-69-16,1 2 109 16</inkml:trace>
  <inkml:trace contextRef="#ctx0" brushRef="#br0" timeOffset="-191815.819">17467 17083 861 0,'6'-13'400'0,"-1"6"-157"16,2 0-30-16,-5 1-45 15,-2 3-22-15,0 2-44 16,-1 1-25-16,0 0-39 16,0 0-13-16,0 0-16 15,-1 4-2-15,0 14-2 16,-4 27 1-16,0-29 0 15,5 5 0-15,1-4-1 16,-1-2 0-16,2-3-1 16,3-2 1-16,0-6 4 15,-3-2 5-15,0-5 5 0,-1 2 1 16,0 0-5-16,0-7-5 16,2-8-5-16,6-31-2 15,-4 28-1-15,2 3 1 16,-10 1-1-16,3 6 0 15,-3 2-2-15,-5 2-1 0,1 5-3 16,0-2 0-16,-7 5 1 16,3 2 0-16,0 2 0 15,-7 4 1-15,3 4-1 16,-2 0 1-16,-2 8 0 16,4-1 0-16,-2 2 0 15,3 0 1-15,3-1 1 16,3 1 2-16,3-3 1 15,4 1 3-15,4-1 1 16,5-1 1-16,3 0 0 16,3-1 0-16,2-5-1 15,0-3 0-15,3-1-1 16,0-3 2-16,-2-4 0 16,7 0 2-16,-2-6 0 0,-1-2-1 15,0-2-4-15,-3-5-1 16,-2 3-4-16,2-2-18 15,-3 4-46-15,-1 1-42 16,-4 4-490-16,1 4 418 16</inkml:trace>
  <inkml:trace contextRef="#ctx0" brushRef="#br0" timeOffset="-190398.916">18212 16740 530 0,'1'-4'323'16,"0"1"-43"-16,0 1-78 16,-1 2-24-16,-1 0-39 15,1 0-16-15,-1 0-41 16,0 0-7-16,0 0-1 16,0 0-2-16,-6 4-1 0,-8 11-9 15,-35 27-23-15,26-27-8 16,0 5-13-16,-1-7-5 15,1 0-5-15,3-2 0 16,0-5-2-16,2-1 1 16,6-4 7-16,3 0-22 15,7-3-72-15,1-2-60 0,3 0-201 16,-1 2 213-16</inkml:trace>
  <inkml:trace contextRef="#ctx0" brushRef="#br0" timeOffset="-190114.703">18056 16715 785 0,'-1'0'472'16,"0"-1"-74"-16,-1 0-128 15,2 0-53-15,0 1-97 16,0 0-38-16,0 0-45 15,0 0-11-15,0 0-1 16,12 13-1-16,33 32-4 16,-28-25-2-16,0-3-3 15,-1-1-2-15,0-1-4 0,0-1-1 16,-2-1-2-16,-1-1 1 16,-1-4 5-16,-2-3-50 15,0-4-172-15,-2-1 149 16</inkml:trace>
  <inkml:trace contextRef="#ctx0" brushRef="#br0" timeOffset="-187251.063">19000 16398 252 0,'1'-6'194'0,"-1"3"34"0,0 0-42 15,1-2-42-15,-1 4-17 16,0-1-13-16,0 0-4 15,2 1-15-15,-2 0-5 16,0 0-12-16,0 0-10 16,0-1-5-16,0 1 0 15,0 0-4-15,-2 1-5 0,-4 6-15 16,-20 16-7-16,-28 34-13 16,30-27-3-1,-6 9-7-15,3 6-3 0,5 7-3 16,3 3-1-16,5-3-1 15,4-3 0-15,5-6 1 16,-2-5-1-16,8-4 1 16,2-1 1-16,1-3-2 15,2-2 0-15,-1-4-2 16,3-1-14-16,-6-6-49 16,-1-6-62-16,2-5 77 15</inkml:trace>
  <inkml:trace contextRef="#ctx0" brushRef="#br0" timeOffset="-184252.759">19250 16473 442 0,'0'-1'213'0,"0"0"-75"16,0 0-23-16,0 0-32 16,0 0-8-16,3-1-7 15,2 1 0-15,-3 0 9 16,-1-1 1-16,-1 1 2 15,4 1-3-15,0 0-11 16,1 0-2-16,3 1-4 0,-7-1 1 16,2 0 2-16,1 0-5 15,2-1-18-15,4-2-9 16,6-3-17-16,33-11-6 16,-32 13-5-16,5 0-1 15,-4 3-1-15,-4 1-1 16,4 3-2-16,-8-1 0 0,-1 3-1 15,0 0 2-15,-5 1-1 16,2 3 1-16,-3-1 1 16,-3 1 2-16,-7 0 3 15,-6 1 2-15,-3 2 0 16,-3 3 1-16,-2 2-2 16,3-1-1-16,-1 0 0 15,2-7-1-15,4-1-1 16,3-4 1-16,2-2-1 15,3 1 0-15,3-4 2 16,1 1 0-16,0-1-4 16,0 0-2-16,1-1-4 15,0 1-2-15,0 0 2 16,0 0 2-16,12-3-1 16,3 2 1-16,28 3-1 15,-29 7 1-15,-1 6 0 16,2 0 0-16,-2 1 2 0,3 5 0 15,-2 0 1-15,-4-2 0 16,-4-1 1-16,-4 0 1 16,-5-1 1-16,-2 2 0 15,-6 2 1-15,-5-4 2 16,-5 1 2-16,-6-3 3 16,6-3 12-16,-1-1 5 15,-1-3 6-15,3-3 0 16,-4-2-5-16,2-2-4 0,-1-3-4 15,-2-3-3-15,4-3-5 16,2-2-3-16,3-1-6 16,3 1-3-16,1-5 3 15,1 2-18-15,1-2-36 16,3 4-23-16,3 6-92 16,0-3-40-16,3 5 130 15</inkml:trace>
  <inkml:trace contextRef="#ctx0" brushRef="#br0" timeOffset="-183270.405">19753 16453 264 0,'-2'-1'206'16,"1"-1"9"-16,0 1-63 15,0 1-18-15,0-1-21 0,0 0-2 16,0 0 4-16,0 0 0 16,0 0-16-16,0 0-6 15,1 0-9-15,0 0-6 16,3-1-14-16,15-2-9 16,34-10-17-16,-32 6-7 15,2 4-9-15,-4-1-6 16,-2 5-8-16,0 0-3 0,-4 0-5 15,-1 4-1-15,-4 0-4 16,-4 4 1-16,-3 2 5 16,-5-2 5-16,-4 6 5 15,-6-1 0-15,4 1-2 16,-3 0-2-16,2-2-1 16,0-1-1-16,-5 0 0 15,1-4-1-15,-1-2 0 16,2-2 1-16,7-4 2 15,0 1 0-15,9-2-1 16,0-1-3-16,-1-2-4 16,0 4-2-16,0 0-3 15,0 0 0-15,0 0 3 16,7-2-1-16,7-2 0 16,27-3 1-16,-28 12 0 15,-2 3 0-15,1 4 1 0,-2 3 0 16,5 4 0-16,-2 4 2 15,1 2-1-15,-4 2 1 16,-10-1 2-16,0 0 1 16,-10-5 4-16,-1-1 2 15,-4-2 10-15,-1-1 2 16,-4 1 7-16,3-2 2 16,-8-5 0-16,5 0 0 0,-4-6-2 15,-6-3-4-15,3-1-6 16,-5-5-3-16,8-2-5 15,2-2-2-15,5-3-4 16,0-2-2-16,2-2-17 16,4 1-13-16,5 4-32 15,2 4-28-15,2 4-74 16,2-1-65-16,5 0 143 16</inkml:trace>
  <inkml:trace contextRef="#ctx0" brushRef="#br0" timeOffset="-182386.098">20451 16357 723 0,'0'-3'361'0,"-3"2"-110"16,-1 1-44-16,2 0-56 16,1 0-20-16,0 0-26 15,-11 1-4-15,-4 2-13 16,-26 15-4-16,29-7-7 15,2-2-6-15,-6 0-16 16,-4-1-9-16,-3-1-19 16,1 0-8-16,1-2-7 15,-1-3-3-15,4-1-2 16,-4 1-3-16,9-1 0 16,4 1-2-16,2 2 0 15,3-3-1-15,-1 2-1 16,3 0 0-16,0 0 0 15,0 0-1-15,1-3 1 16,1 0 0-16,0 0 0 0,0 0 0 16,0 0 0-16,-2 5 1 15,0 1-1-15,-1-1 0 16,1 3 0-16,-1 0 0 16,-1-1 0-16,0 2 0 15,-17 26-1-15,17-28 0 16,3-2 0-16,2 0-1 15,0-2-3-15,0-3-2 16,0 0-1-16,0 0-1 0,0 0 5 16,0 0 0-16,14 0 3 15,3-2 1-15,33-5-1 16,-23 3 0-16,3 2-1 16,5 2 1-16,-4 0 0 15,2 5 0-15,-16 2 0 16,-5 2-1-16,-5 6 0 15,-4 1 0-15,6 6 1 16,-9 0 0-16,3 3 1 16,2 0 1-16,-6-3 2 15,1 0 0-15,-5-4 1 16,-5 0 0-16,-6-1 3 16,5-1 2-16,-3-3 8 15,-6-1 3-15,0-5 5 0,-7-2 4 16,-5-1-1-16,3-4-2 15,1-2-5-15,2-3-4 16,0-7-6-16,0 0-2 16,2-1-5-16,2 0-2 15,4-1-17-15,1 2-25 16,6 1-68-16,2 6-58 16,4 1 101-16</inkml:trace>
  <inkml:trace contextRef="#ctx0" brushRef="#br0" timeOffset="-181005.05">20780 16373 611 0,'3'-8'346'15,"0"-1"-82"-15,-3 4-58 16,-2 0-23-16,2 3-41 16,0 2-29-16,0 0-50 15,0 0-17-15,-1 1-14 0,-2 18 4 16,-13 36 6-16,8-26-3 16,-4 5-13-16,2 3-7 15,-8 1-7-15,2 1-2 16,2-3-3-1,-5-2 0-15,6-5-1 0,0-5-2 16,3-7 0-16,2-4 0 0,4-7-2 16,0-2-12-16,2-2-41 15,0-8-29-15,1 3-83 16,1 1-53-16,0 1 137 16</inkml:trace>
  <inkml:trace contextRef="#ctx0" brushRef="#br0" timeOffset="-180603.892">21099 16459 584 0,'0'2'343'0,"-6"5"-24"16,-4 0-61-16,-2 0-70 15,-1 2-33-15,-5-2-58 0,-1 1-22 16,-7 0-33-16,-2 0-10 16,3-1-14-16,-2-1-3 15,2-2-6-15,4 2-2 16,2-4-2-16,7 2-1 16,5 1-3-16,0-1 0 15,3 0-1-15,1 2-5 16,3 4-2-16,2-1-1 15,-3 5 1-15,4 0 3 0,-3 1 3 16,3-2 1 0,5 6 1-16,-3-5 0 0,5 2 2 15,2-1-1-15,4-2 2 16,1 1-1-16,0-5 0 16,-1 0 0-16,-4-8-17 15,4 0-58-15,0-3-281 16,4 3 242-16</inkml:trace>
  <inkml:trace contextRef="#ctx0" brushRef="#br0" timeOffset="-180231.067">21449 16583 1297 0,'0'0'523'0,"4"2"-311"16,6 1-51-16,5 2-52 16,32 5-11-16,-22-13-42 15,1 0-17-15,1-1-22 16,-3 0-5-16,-1 0-6 16,0 0 0-16,-4-5-3 15,-3 0-30-15,-1-2 255 16,-13 1-179-16</inkml:trace>
  <inkml:trace contextRef="#ctx0" brushRef="#br0" timeOffset="-172456.393">21985 16365 489 0,'0'-1'242'0,"0"0"-73"16,0 0-24-16,0 0-22 15,0 0-6-15,-1-1-10 16,0 1-7-16,1 0-23 16,-1 0-8-16,1 0-15 15,0 0-9-15,0 1-11 16,0 0-7-16,0 0-15 16,0 0-4-16,0 0-4 15,0 0 2-15,0 0 5 16,2-1 4-16,14-2-1 15,30-9-2-15,-23 7-5 16,2 2-3-16,4 5-3 16,-3-2 0-16,-2 4 0 15,-2 4-1-15,-12-1 0 0,0 1-1 16,-7-2 1-16,-2-1 0 16,-1 2 4-16,0 1 2 15,-6 3 2-15,0 1 1 16,-11-1 0-16,-3 2-1 15,0 0-2-15,-4-2 0 16,6-1 0-16,-1-3 0 16,4-1 1-16,3-3 0 15,3-3 0-15,3 0 0 0,2-2 0 16,3 1-1-16,1 0-2 16,0 0-4-16,0 0-3 15,0-1-4-15,0 1 1 16,6-2 1-16,6 0 1 15,4-1 1-15,30 1 0 16,-26 8 0-16,5 4 0 16,-5 2 0-16,-3 1 2 15,3 5-1-15,-14 1 1 16,0 3 1-16,1 4 0 16,-6 1 2-16,-1-1 2 15,-3 1 2-15,-13-3 4 16,1 0 2-16,-5 1 1 15,-2-1 0-15,-4-2 1 16,-4-7 0-16,3-5 2 0,1-4 3 16,4-3 3-16,2-2 2 15,0-3-2-15,1-1-3 16,0-6-6-16,0-2-3 16,5-3-5-16,2-3-3 15,3 1-5-15,5 2-17 0,2 0-40 16,2 4-38-16,4 5-148 15,2 2-166-15,6 5 263 16</inkml:trace>
  <inkml:trace contextRef="#ctx0" brushRef="#br0" timeOffset="-171523.119">22772 16370 1616 0,'0'-1'64'0,"0"0"3"0,0-2 58 15,-1 3-24-15,-1 0-15 16,1 0-24-16,0 0-9 16,0 0-12-16,0 0 0 15,-8 2 0-15,-6 4-1 0,-30 11-12 16,30-14-5-16,-4 1-7 15,4-2-4-15,1-1-4 16,-3-1 0-16,7 0-2 16,3 0 0-16,1 0-1 15,2 0 0-15,0-1-2 16,3 0 0-16,1 1-1 16,0 0-2-16,0 0-2 15,0 0-2-15,-1 0 0 16,0 0 0-16,0 0 3 15,0 0 1-15,0 0 0 16,-2 4 0-16,-3 4 1 16,3 3 0-16,-6 0-1 15,-26 27 0-15,31-27 0 16,0-3 0-16,-1-3 1 0,2 0-1 16,-3-2 0-16,4-1-1 15,1 0-1-15,1-2 1 16,0 0-4-16,0 0-3 15,0 0 0-15,0 0-1 16,0 0 5-16,0 0 3 0,12 0 0 16,4-1 1-16,31-2 0 15,-28 1 0-15,1 1 0 16,2 1 0-16,1 1-1 16,-4 3 0-16,0 4-1 15,-4 2 0-15,-8 4-1 16,4 2 1-16,-7 3 1 15,5 2 0-15,0-1 1 16,-5 0 0-16,-4 2 1 16,-8-2 2-16,1 0 1 15,-5-3 2-15,2-3 5 16,-3-4 1-16,-4 1 6 16,-4-1 3-16,-2-5 1 15,-1 0 0-15,-5-7-2 16,3-1-3-16,-1-2-2 15,3-2-2-15,1-5-3 16,2-1-3-16,5-1-3 0,0 1-2 16,3 4-21-16,1 0-36 15,6 6-120-15,0 1-88 16,4 2 156-16</inkml:trace>
  <inkml:trace contextRef="#ctx0" brushRef="#br0" timeOffset="-170407.555">22996 16384 521 0,'-1'-1'334'16,"0"-1"-30"-16,0 1-99 15,0 0-35-15,0-1-61 16,0 1-25-16,-1 0-28 15,2 0-5-15,0 0-3 16,0 0 3-16,2-1-2 16,11-1 0-16,5 2-1 15,30 1 0-15,-23 1-10 16,1 5-5-16,0-4-13 16,0 4-4-16,-6-1-7 0,-7-2-3 15,-4 0-4-15,-4 2-1 16,-7 0 6-16,2 2 4 15,-3 2 10-15,-5-2 3 16,1 4-3-16,-6-1-3 16,-7-1-6-16,0 0-1 15,-1-4-2-15,0-2 1 0,8 1-1 16,-1-4 0-16,6 0-2 16,3 0 0-16,3-1-2 15,2 1 0-15,0-2-5 16,0 1-1-16,0 0-5 15,0 0-1-15,0 1 0 16,0 0 2-16,15 2 1 16,28 8 2-16,-25-2 2 15,-4 2 0-15,3 1-1 16,-3 1 1-16,4 4-1 16,-1 2 0-16,-9 1 1 15,3 2-1-15,-10-1 1 16,3 0 0-16,-1-2 0 0,-8 3 2 15,0-3 2 1,-2-2 0-16,1-3 1 0,-5-2 0 16,0-2 2-16,-5-2 0 15,-5-7 1-15,3 0 0 16,-5-1-1-16,2-1 0 16,2 1-3-16,0-1 1 15,4-1-1-15,0-3 0 16,2 2 0-16,0-5-1 0,3 0 0 15,1 3-2-15,3-4-6 16,0 2-26-16,3-4-76 16,1 1-71-16,5-4-319 15,0 2 324-15</inkml:trace>
  <inkml:trace contextRef="#ctx0" brushRef="#br0" timeOffset="-169737.365">23494 16239 770 0,'-1'-6'357'0,"1"1"-132"15,0 4-27-15,0 0-38 16,-1 1-17-16,1 0-37 16,0-1-20-16,0 0-38 15,0 0-14-15,0 1-24 16,0 0-6-16,17 8-1 15,34 30 1-15,-21-16 4 16,1 4 0-16,0 3 4 16,0 2 1-16,-6 4 0 15,-7-4-1-15,-3 1 1 0,-3 1 1 16,-5 4 6-16,1 1 3 16,-8 0 6-16,-2 1 1 15,-5-7-1-15,-6-3-1 16,-1-5-1-16,-5-5-2 15,-7-6-1-15,-3 1-2 16,-9-5-4-16,0 0-1 16,-3-4-5-16,6-3-2 15,5-2-4-15,0 1-1 0,5-1-24 16,2-1-38-16,8 0-105 16,-1-3-85-16,8 5 147 15</inkml:trace>
  <inkml:trace contextRef="#ctx0" brushRef="#br0" timeOffset="-168744.226">24096 16424 425 0,'1'-1'299'16,"-1"0"-1"-16,-3-1-88 15,3 1-26-15,0 0-45 16,0-1-16-16,0 2-25 0,0-1-13 16,0 1-10-16,16 0-1 15,25 3 5-15,-14-1 1 16,0-2-1-16,-3-1-6 15,9-4-20-15,-3 1-8 16,0-3-20-16,5 2-6 16,-4-1-8-16,-3 0-3 15,-6-1-2-15,-5 0-1 0,-9 2 8 16,-2 4-15-16,-5 1-103 16,-1 4-31-16,-1-4-174 15,0 0 179-15</inkml:trace>
  <inkml:trace contextRef="#ctx0" brushRef="#br0" timeOffset="-168336.599">24104 16510 692 0,'2'-5'434'16,"-2"2"-2"-16,-1 3-119 16,1-1-132-16,0 1-52 15,0 0-82-15,0 0-19 16,0 0 1-16,4 4 13 15,7 12 20-15,38 25 5 16,-22-28-4-16,2-3-5 0,2-7-11 16,5-2-7-16,5-8-12 15,3-2-4-15,-5-4-9 16,-2 0-3-16,-12 2-5 16,-5 1-1-16,-6 5-6 15,-7 5-39-15,-3 3-114 16,-4 7-511-16,-8 2 453 15</inkml:trace>
  <inkml:trace contextRef="#ctx0" brushRef="#br0" timeOffset="-2663.949">24896 16403 200 0,'-2'-1'159'0,"0"0"45"16,-3-1-24-16,2 1-35 15,0 0-19-15,-2 0-35 16,1 0-10-16,2-1-7 16,-3 1-3-16,3 0-6 15,-2 0-7-15,2 0-7 16,-1 1-1-16,1 0 9 16,1 0 7-16,0 0 10 15,0 0 4-15,0 0 5 16,0-1-1-16,0 0-3 15,0 1-3-15,-1-1-12 16,1 1-10-16,0 0-19 16,0 0-9-16,0 0-12 15,0 0 0-15,1 0 4 16,0 0 2-16,8 0 0 0,10 0-1 16,30-3-6-16,-23 0-2 15,-5 2-5-15,1 1-2 16,-4 1-2-16,-4 2-2 15,-3-2 1-15,-2 1 0 16,-2-1 3-16,-3-1-3 16,-1 0-51-16,-2-1-57 0,0 0-261 15,0 0 236-15</inkml:trace>
  <inkml:trace contextRef="#ctx0" brushRef="#br0" timeOffset="-1359.321">25300 16305 47 0,'1'-3'23'15,"-1"0"21"-15,2 3 12 16,-2 0 46-16,0-1 26 16,0 0 38-16,0 1 5 0,0 0-14 15,-1 0-14-15,0 0-37 16,0 0-17-16,0 0-12 15,0 0-4-15,0 0-8 16,0 0-5-16,0 0-4 16,0 0-1-16,-1 0-4 15,1 0-5-15,0 0-16 16,0 0-3-16,1 0 5 16,0 0 4-16,1 0 3 15,22 0-2-15,32-6-17 16,-22 2-7-16,3-2-6 15,-1 0 0-15,-1 6-3 16,-6-4-2-16,-8 7-2 16,1 0-1-16,-11 5-2 15,5 5 1-15,-14-4 2 16,-2 5 1-16,-10-1 3 16,-5 0 1-16,-1 3 0 0,-3-1 0 15,-1-1 1-15,-3 1 0 16,1-3 1-16,1-4 0 15,5-2 2-15,1-6 0 16,5-1 1-16,0-2-1 16,3-5-1-16,3 3-1 15,4 1-5-15,0-1-2 16,2 1-4-16,-1 3-3 0,0 0-2 16,0 0 0-16,4 0 2 15,15 1 2-15,29 5 1 16,-24 1 1-16,0 6 2 15,1-1-1-15,-2 3 2 16,1 3-1-16,-7 1 0 16,-6 2 0-16,-11 2-1 15,-2 2 1-15,-8 2 1 16,2 6 0-16,-6-5 1 16,-6 0 0-16,-1-3 2 15,-6-6 0-15,2-2 4 16,-4-7 3-16,3-4 11 15,-1-2 3-15,0-7 3 16,1 0 0-16,3-5-10 16,0-8-4-16,4 0-5 15,1-10-2-15,2 2-4 0,7 1-2 16,-1 3-30-16,2 4-21 16,5 4-69-16,-4 1-66 15,8 5-306-15,6 3 324 16</inkml:trace>
  <inkml:trace contextRef="#ctx0" brushRef="#br0" timeOffset="-546.013">26048 16303 451 0,'-1'-4'302'16,"-3"3"-8"-16,-1-3-102 0,1 5-27 15,-2-1-42-15,-1-2-10 16,-4 3-22-16,-1 1-5 16,-5-1-2-16,0-1-6 15,-5 2-15-15,-1-1-13 16,-3 4-23-16,-3-4-8 16,3 2-9-16,-1 0-2 0,3-3-2 15,4 3-3 1,3-4-2-16,0-1-1 0,8 5-3 15,2 1-3-15,1 2-5 16,7 2-2-16,1 0 0 16,6 1 2-16,8 2 4 15,-1 2 3-15,12 2 3 16,-2 3 1-16,4 1 1 16,0 0 2-16,-2 1 1 15,-2-2-1-15,-8 1-2 16,-2 1 1-16,-10 2-1 15,-4 1 0-15,-6 3 2 16,-5-4 1-16,-3-4 0 16,-1 2 1-16,-4-8 2 15,0-2 1-15,-3-5 0 16,-1 2 0-16,0-7-1 16,3 2 0-16,-1-5 1 0,2-4 2 15,2-1-1-15,2-5 0 16,8 4-2-16,-4-5-1 15,7 1-2-15,3 0 1 16,-4-2-1-16,5-4 0 16,4 0 0-16,2-3 2 15,14-2 2-15,1-2 7 16,5 1 15-16,1-1 6 0,0 1 6 16,-3-3-5-16,2 6-14 15,0 3-7-15,-5 1-9 16,-1 7-3-16,-5 1-2 15,-6 2-9-15,0 7-56 16,-4-4-47-16,-4 4-189 16,4 4 188-16</inkml:trace>
  <inkml:trace contextRef="#ctx0" brushRef="#br0" timeOffset="187.818">26374 16312 598 0,'-1'-3'363'15,"1"2"-16"-15,0-1-89 0,0 1-55 16,-1 0-30-16,0 0-40 16,0 0-21-16,0-1-36 15,0 1-7-15,0 0-7 16,0 0-5-16,-13-5-12 16,-2-2-7-16,-32-28-11 15,28 28-5-15,-8 4-10 16,4 4-4-16,2 4-5 15,0 5-2-15,4 5-1 16,0 0 0-16,-1 3 0 16,1-4-1-16,5 2-1 15,0-2-1-15,8 3-2 16,4 1 0-16,1 1 1 16,8 3 1-16,4-2 3 15,0-2 0-15,6-2 1 16,2-3 1-16,1-3 1 0,-4-3 1 15,7-7 3-15,-3-4 1 16,4-8-4-16,7-5-7 16,-3-4-14-16,0-4-7 15,-6-3-10-15,-2 3 5 16,-7 4 11-16,-3 4 5 16,-6 6 10-16,-1 6 2 15,-4 1-14-15,0 8-4 16,-4 5-2-16,0-3-1 0,-3 12 13 15,-1-5 5-15,-2 6 2 16,-2 2 0-16,-4 3 1 16,2 2 1-16,-1 5 0 15,0 0 0-15,-2 4 1 16,-2 0 0-16,2 2 0 16,-1 2-1-16,6-2 0 15,3 1 0-15,-1-10 1 16,4-1 1-16,-3-8 36 15,2-4-50-15,5 0-144 16,-2-11 123-16</inkml:trace>
  <inkml:trace contextRef="#ctx0" brushRef="#br0" timeOffset="1222.756">26627 16283 551 0,'-2'4'285'0,"1"4"-75"16,1 3-36-16,-3 0-55 16,3 2-16-16,-6-2-24 15,2 0-11-15,-5-1-14 16,6 0-6-16,-2-2-11 16,2-1-4-16,-2-3-5 15,-7-2-2-15,5-2-1 16,0-1 2-16,3-2-3 15,4-2-5-15,2-2-9 16,2-3-7-16,9 4-5 16,4-3-3-16,1 0-6 15,7-1-9-15,1 2-9 16,5 4-4-16,6 2 0 16,-1 5 7-16,-3 5 8 15,-7-1 4-15,-5 8 6 16,-7 1 0-16,-8 4 3 15,-5 3 1-15,-8 2 7 0,-6 0 6 16,-8 7 15-16,-4 2 4 16,-6 2 5-16,-3 4 0 15,-1-8-5-15,3-1-1 16,0-6-5-16,7-7-2 16,-5-6-3-16,0-2-2 15,2-9 0-15,0-2 2 16,6-9-3-16,4-2-1 15,5-6-5-15,4 2-2 0,5-4-4 16,2-1-2-16,5 1-1 16,3 0-3-16,4 5 0 15,-1 0-1-15,0 8-6 16,0 3-4-16,1 8-6 16,1 4 0-16,2 9 11 15,1 1 10-15,-1 5 11 16,1-1 3-16,-4 0-4 15,1-2-1-15,1-5-2 16,-2-2 1-16,0-1 3 16,-5-3 15-16,4-2-65 15,-2-6-58-15,6-4-259 16,0-2 219-16</inkml:trace>
  <inkml:trace contextRef="#ctx0" brushRef="#br0" timeOffset="1486.458">27080 16663 1221 0,'5'-2'525'0,"-12"1"-294"16,1 5-94-16,-3 3-85 16,-5 5-28-16,7 6-16 15,2 1-1-15,3-2 1 16,-2-4-33-16,-2-7 20 16</inkml:trace>
  <inkml:trace contextRef="#ctx0" brushRef="#br0" timeOffset="4035.127">27532 16353 633 0,'-2'-1'337'16,"-3"-2"-96"-16,4-1-87 15,0 3-29-15,0 0-39 16,0 0-11-16,0 0-15 16,0 0-5-16,0 0-5 15,-1 0-3-15,1 0-4 16,0-1-1-16,0 1 6 16,-12 0 3-16,-7 0-1 15,-28-1-5-15,25 2-17 16,0 1-9-16,0-1-11 15,2 1-1-15,4 4-4 16,1-2 0-16,4 0-1 16,4 0-1-16,-1-3-1 0,2 1-1 15,4 2 0-15,0-2-2 16,2-1-2-16,0 0 0 16,0 0 0-16,-1 0 1 15,1 0 1-15,0 2 2 16,-3 8 0-16,-1-1 1 15,0 0 0-15,-16 29 0 16,18-30 0-16,1 1 1 16,0-3-1-16,-2-2 0 15,3-3 0-15,0-1 0 0,0 0 0 16,0 0 3-16,1 0 4 16,0 0 0-16,0-1-2 15,13-2 0-15,3-4-4 16,33-10-1-16,-23 11-1 15,0 1-1-15,0 5-2 16,-1 2-1-16,-5 4-1 16,-1 5-1-16,-3 4 0 15,-1 2 2-15,-8 4 3 16,-1 1 2-16,-6 4 1 16,0 0 1-16,-4 4-1 15,0 2 1-15,-6-2 0 16,-4-2 1-16,-1-5 0 0,-4-3 2 15,-3-7 11-15,4 1 7 16,-4-4 14-16,0-5 6 16,1-4-3-16,-1 0-4 15,1-8-10-15,3 0-5 16,3-2-6-16,3-2-3 16,6 6-6-16,-2-8 2 15,5 3-41-15,5 2-49 16,3-3-165-16,5 4 154 0</inkml:trace>
  <inkml:trace contextRef="#ctx0" brushRef="#br0" timeOffset="4936.856">28040 16295 615 0,'0'-8'311'15,"-1"3"-87"-15,2 5-44 16,2-1-72-16,-3 1-30 15,0 0-47-15,0 0-4 16,-1 0 6-16,1 0 5 0,0 0 22 16,0 0 1-16,2 7-2 15,3 10 1-15,8 32-14 16,-12-27-3-16,-1 4-8 16,-6 2-5-16,2 0-7 15,-3 4-4-15,2 1-4 16,-2 0-2-16,-2-1 0 15,-2 1-1-15,-5-9-1 16,-1-4 4-16,-5-5 3 16,2-5 2-16,-4-6 4 15,2-2-1-15,2-6-2 16,-1-5-2-16,2-2-4 16,0-6-2-16,3-6-4 15,1 1-3-15,3 0-3 16,5 6-1-16,1 2-2 15,2 3-8-15,3 5-53 0,-3 0-40 16,1 4-147-16,2 0 152 16</inkml:trace>
  <inkml:trace contextRef="#ctx0" brushRef="#br0" timeOffset="5405.414">27824 16164 751 0,'-2'1'357'0,"2"1"-155"0,0-1-34 15,0-1-39-15,0 0-7 16,5 1 16-16,20 4 0 16,37 6-13-16,-22-8-9 15,6-4-23-15,-5-4-15 0,-5-1-30 16,-5-2-13-16,-8 1-17 16,4 5-5-16,-3 0-3 15,0-2-4-15,-5 1-57 16,-6-1-62-16,-2 2 69 15</inkml:trace>
  <inkml:trace contextRef="#ctx0" brushRef="#br0" timeOffset="6289.168">29020 16391 581 0,'-1'-1'298'15,"0"0"-99"-15,0 0-46 16,0 0-20-16,1 0 2 16,14-5 11-16,13-4-8 15,35-9-5-15,-30 10-19 16,-2 0-18-16,-5 7-40 16,-6 0-19-16,-4 2-23 15,-4-3-4-15,-3 3 9 0,-1 0-31 16,-3 4-131-16,-1 1-157 15,-1 5 175-15</inkml:trace>
  <inkml:trace contextRef="#ctx0" brushRef="#br0" timeOffset="6628.239">29007 16465 624 0,'0'-3'413'15,"6"1"-9"-15,-5 1-172 16,-1 0-36-16,0 0-60 15,0 0-15-15,7 0-25 16,13-1-14-16,26-4-26 16,-27 6-14-16,-1-1-23 0,1 1-5 15,-1 0-3-15,0 0 1 16,-3 0 0-16,-7-2-21 16,1-1-94-16,-4-2-70 15,5 5 97-15</inkml:trace>
  <inkml:trace contextRef="#ctx0" brushRef="#br0" timeOffset="8353.968">29897 16347 299 0,'0'-1'204'16,"0"0"-7"-16,0-1-58 15,0 1-13-15,0 0-14 16,0 0-3-16,0 0-2 15,0 0 0-15,0 0-8 16,0-1-6-16,0 1-10 16,0 0-2-16,0 0 0 15,7-2-2-15,13-3-12 16,28 1-13-16,-22 5-25 16,3-1-8-16,2 0-10 15,2 0-3-15,1 1-3 16,-3 1-3-16,-10 3 0 15,-3-1-2-15,-8 6-1 16,-5-2 0-16,-5 0 2 16,-2 2 1-16,-6-1 5 0,-3-2 1 15,-5 2 0-15,-5 1-1 16,-4-3-1-16,0 3-2 16,1-4-1-16,1-1 0 15,10 0-1-15,-4-2 0 16,13 0 0-16,-3-1 0 15,3-1-1-15,1-1 1 0,-4 1-6 16,9-2-3-16,-2 1-2 16,0 0-2-16,0 0 3 15,0 0 2-15,12 1 1 16,8 2 0-16,33 9 0 16,-30-2 1-16,0 2 0 15,-4 2 0-15,1 1 1 16,-5 2-1-16,-3 1 1 15,-3 0 1-15,-3 5 0 16,-5-3 1-16,-5 0 2 16,0 3 1-16,-7-4 3 15,-3 2 3-15,-7-4 2 16,-5-3 2-16,-4-7 1 16,1-5-1-16,6-1-1 15,1-2 0-15,5-8 0 16,1-1-1-16,-4-6 0 0,0-2-1 15,3 0-3-15,-1 2-1 16,7 4-3-16,6 1-1 16,-2 4-1-16,7 3-22 15,0 4-75-15,-1 1-72 16,1 0-203-16,0 0 230 16</inkml:trace>
  <inkml:trace contextRef="#ctx0" brushRef="#br0" timeOffset="8700.512">30594 16542 925 0,'1'-4'481'15,"-2"2"-140"-15,-1 1-167 0,1 1-51 16,0 0-68-16,0 0-18 16,0 0-27-16,-1 2-1 15,-7 11-2-15,-19 28 0 16,24-28-2-16,-7-2 2 15,5-4 5-15,-1-1 8 16,3-5-85-16,4 1-77 0,1-10 89 16</inkml:trace>
  <inkml:trace contextRef="#ctx0" brushRef="#br0" timeOffset="9600.909">31183 16400 694 0,'0'-28'357'0,"-9"28"-109"15,0 2-60-15,-2 0-60 16,-1 3-26-16,0 1-24 15,-2-3-7-15,0 2-15 16,-3-3-9-16,1 2-13 16,-3-2-5-16,-1 2-12 15,3-2-3-15,-2-1-5 16,0 2-3-16,-4 2-1 16,-1 1-2-16,2 1-2 15,5 0-1-15,6 1-1 0,4-2-4 16,6 1-3-16,1 1-3 15,12 2 2-15,-1 2 2 16,13 2 4-16,1 1 1 16,-2 6 1-16,5 1 0 15,-5 4 1-15,-2-2 1 16,-1 2 1-16,-5-1 0 16,-8-1-1-16,-4-3 1 15,-4-1 1-15,-6-1 1 0,-6-8 2 16,0 4 0-16,-2-7 3 15,-2-4 0-15,-2-2 2 16,0-4 1-16,-2-5-1 16,2-1 1-16,6-3-1 15,4 0 0-15,2-1-2 16,3-2-2-16,4 1-2 16,-2-3-2-16,1 0-1 15,5 1-1-15,3 0 0 16,0-2 0-16,3-3-1 15,0-1 0-15,-4-3 0 16,7 0 0-16,3 3 1 16,-2 1 0-16,1 3-1 15,-2 4 0-15,2 3-6 16,-1 3-50-16,2 2 41 16</inkml:trace>
  <inkml:trace contextRef="#ctx0" brushRef="#br0" timeOffset="10936.964">31420 16421 284 0,'1'-2'207'0,"3"-1"28"0,-4 0-55 16,0 2-63-16,0 0-22 15,0 0-33-15,0 0-9 16,0 0-3-16,0 0 1 16,0 0 7-16,0-1 2 15,0 1 5-15,0 0 1 16,0 0-2-16,0 0 2 16,0 0 1-16,0 0-3 15,0 0-5-15,0 0-7 0,0 0-19 16,0-1-8-16,0 1-13 15,-1 0-5-15,0 0-6 16,-1 0-1-16,-9-1-2 16,-6 0 0-16,-28 1-1 15,30 5-1-15,-3-1 0 16,3 1 0-16,0 0 1 16,0 4 1-16,4-2 1 15,0 2 0-15,4-2 1 16,-2-1-2-16,7 0-2 15,0 1-2-15,2 1-4 16,0 3 0-16,3 2 2 16,1 1 2-16,5 2 6 15,1-3 2-15,3 0 2 16,3 0 2-16,4-1 2 0,1-4 0 16,5 0 3-16,-2-4 2 15,-1-5 4-15,-4-6 1 16,-6-6 0-16,2-1-2 15,0-4-6-15,2 3-1 16,-5-4-2-16,-4 2-2 16,-5-2-2-16,-3 0-3 15,0 6-3-15,0 3-2 0,2 5-5 16,4 5-6-16,-4 5-5 16,-2-4 1-16,-1 0 2 15,0 0 8-15,-1 6 3 16,-3 7 1-16,0 3 0 15,-11 29 2-15,11-26 4 16,3 3 0-16,0 2 5 16,-1 4 2-16,3 0-1 15,2 5 0-15,-6-7 1 16,0 1-2-16,-3-3 1 16,4-4 0-16,2 1 0 15,-3-4 1-15,4-7 2 16,-10-5 1-16,3-5 4 15,7 3 2-15,-3-3-24 16,3 0-43-16,0 0-165 16,0-1 141-16</inkml:trace>
  <inkml:trace contextRef="#ctx0" brushRef="#br0" timeOffset="13966.192">31799 16442 88 0,'0'-1'82'0,"1"-2"26"16,4-1-6-16,-3 2-15 16,1-1-10-16,-3 1-14 15,2 0 3-15,2-1 22 16,-1 0 10-16,0-1 22 0,-2 3 5 15,-1 0 0-15,1 0-4 16,2-1-20-16,-3 1-15 16,1 0-32-16,-1 0-8 15,0 0-1-15,0-1 2 16,0 1-2-16,0 0-6 16,0 0-13-16,0 0-3 15,0 1-6-15,0 0-2 0,0 0-5 16,-1 0-2-16,-1 0-1 15,1 0 0-15,0 0 2 16,-2 1 1-16,2-1 7 16,-1 0 1-16,1 0-2 15,0 0-3-15,-1 0-11 16,1 0-2-16,1 0-3 16,0-1 1-16,3 0 1 15,14-2-1-15,30-7-1 16,-29 7-3-16,1 4-1 15,1 1-2-15,-6 5 0 16,1 1 1-16,-8 3 1 16,1-1 2-16,3 3 2 15,-2 4 0-15,-8 0 4 16,-1 5 4-16,-8 4 11 0,3 3 4 16,-2 5 1-16,-2 0-1 15,-6-2-5-15,0 0-4 16,1-3 0-16,-5-6-2 15,3-3 2-15,-3-5 1 16,-4-5 0-16,4-3 2 0,-1-2 0 16,4-1 2-16,-2-6 1 15,5-3-1-15,0-3-2 16,-1-3-2-16,4-4-8 16,1 2-2-16,3-9-4 15,1 2-3-15,4 5 1 16,1 0 0-16,0 8 1 15,2 0 1-15,-2-1-3 16,0 4 0-16,3 4-6 16,-1 0-3-16,-2 0-3 15,0 0 0-15,4 2 5 16,14 3 5-16,31 38 7 16,-29-30 0-16,3 0 4 15,-1 1 1-15,2-5 3 16,1 3 0-16,-5-7 1 0,0 0 0 15,-6-5 0 1,-5-4 3-16,3 1 1 0,2-9-3 16,-3 1-39-16,4-4-35 15,-3-1-158-15,-2-3 143 16</inkml:trace>
  <inkml:trace contextRef="#ctx0" brushRef="#br0" timeOffset="17133.935">32641 16396 271 0,'5'-4'213'0,"-2"0"21"16,-2 1-72-16,1-2-23 16,-2 4-29-16,0 0-16 0,0-1-32 15,0 1-12-15,0 0-14 16,0 0 2-16,0 0 13 15,0-1 8-15,0 1 17 16,0 1 3-16,-1 0-5 16,0 0-7-16,-7 10-21 15,-18-1-7-15,-30 26-13 16,29-25-5-16,2-7-6 16,4 3-2-16,4-5-1 15,3-1 0-15,2 0 0 16,2-2-1-16,5-2-3 15,-5 1-1-15,3 0-5 16,1 1 0-16,1 2-3 16,4 0-2-16,-1 0-4 15,2 0-3-15,0 0 1 16,0 0 2-16,0 0 3 0,-1 0 3 16,0 0 1-16,0 0 1 15,0 3 1-15,0 2-1 16,-1 2-1-16,-1 1 1 15,0-1 0-15,-2 0 0 16,-2 2 1-16,-25 27-1 16,28-28 0-16,-5 1-1 15,3 1 0-15,1-1 0 0,-1-2 0 16,3-1 0 0,5-3 0-16,-2 1 0 0,0-4 1 15,0 0 1-15,0 0-1 16,0 0 0-16,0-2-1 15,0 1-1-15,1 0 0 16,11-3-1-16,-2 1 1 16,32-11-2-16,-32 13 0 15,3 1 0-15,3 1-3 16,-3 2 0-16,3 3 0 16,-3 2 0-16,-5 1 0 15,1 4 0-15,-1 3 1 16,0 2 0-16,-1 2 2 15,-6 3 2-15,-5 2 2 16,2-2 4-16,-1-2 1 16,0-1 4-16,-7-3 11 0,-2-3 8 15,0 0 16-15,-6-5 5 16,3-4 8-16,-2-4 2 16,-4-1 3-16,0-3-3 15,1-1-10-15,-1 0-8 16,3-3-14-16,2 1-6 15,0-9-7-15,-1-1-4 16,5 0-5-16,1 2-1 0,6 5-4 16,1 6 0-16,4 0-7 15,-3-2-24-15,3 5-57 16,0 0-35-16,0 0-130 16,0 0-141-16,5 8 257 15</inkml:trace>
  <inkml:trace contextRef="#ctx0" brushRef="#br0" timeOffset="18081.42">32847 16349 503 0,'7'-10'263'0,"-2"3"-56"15,-5 0-23-15,7 1-27 16,-5 3-8-16,2-4-13 16,-4 5-12-16,0-2-31 15,3 3-25-15,-3 1-40 16,0 0-14-16,2 6-9 15,5 20 6-15,-3 30 10 16,-20-24 2-16,9 6-1 16,-10 0-3-16,6 2-5 15,-2 2-1-15,-3-3-3 0,-1-3 0 16,3-10-2-16,4-3 0 16,3-7 2-16,0-3 0 15,3-9 7-15,0 0 5 16,1-7-8-16,3-4-14 0,-2-3-49 15,2-2-33-15,4-8-82 16,3 3-44-16,6-3-192 16,6-5 251-16</inkml:trace>
  <inkml:trace contextRef="#ctx0" brushRef="#br0" timeOffset="18508.128">33105 16427 415 0,'7'-6'294'0,"-6"3"34"16,-1 1-64-16,0 2-81 15,0 0-25-15,-1 0-37 16,0 0-6-16,0 0-6 16,0 0-8-16,0 0-12 15,-9 6-10-15,-15 5-20 0,-30 6-10 16,28-14-21-16,1-3-9 15,1 0-8-15,0-4-1 16,-6 3-4-16,4 0-1 16,4 1-6-16,6 2-3 15,8 5-4-15,-2 2 0 16,8 2 1-16,3 2 2 16,5 1 3-16,7 6 1 15,1 4 1-15,6-1 0 0,1 1 0 16,-1-2 1-16,5-3 0 15,-7 0 0-15,-4-2-1 16,-2-3 1-16,-7-5-1 16,3 0 0-16,-5-2-10 15,-1-2-15-15,1 0-34 16,2-2-20-16,-3 1-60 16,2-5-25-16,-3 1-62 15,0 0-56-15,0 0 186 16</inkml:trace>
  <inkml:trace contextRef="#ctx0" brushRef="#br0" timeOffset="19014.816">33402 16403 658 0,'4'-8'406'0,"-4"-1"-40"0,2 1-141 16,2 2-36-16,4 0-53 16,-5 3-20-16,-3 2-37 15,1 2-16-15,-2-1-30 16,0 0-5-16,0 0-1 15,-6 12 0-15,0 5 1 16,-13 30-4-16,20-24-8 16,-7 2-2-16,6 3-5 15,-2 2-1-15,2 4-2 16,1 5 0-16,-1-5-1 16,-2 0 2-16,-5-11 0 15,2-8 1-15,-6-8 9 16,-4-7 3-16,-5-2 4 15,-5-4 1-15,0-4-9 16,2-3-3-16,-3-10-6 16,-2-4-2-16,2-1-3 15,2 0-2-15,2 7-5 0,6 4-9 16,2 7-24-16,2 4-20 16,2 4-46-16,0 2-27 15,6 1-87-15,1 1-78 16,2 1 190-16</inkml:trace>
  <inkml:trace contextRef="#ctx0" brushRef="#br0" timeOffset="19414.269">33259 16315 565 0,'2'-5'373'0,"0"2"-3"16,4 3-139-16,-6 0-22 15,3 0-54-15,24 0-25 16,30 4-36-16,-33 0-12 16,-2 2-17-16,2 2-5 15,-4-5-13-15,6 2-8 16,16-5-10-16,0-6-2 16,9 1-8-16,2-3-2 15,-19-2 2-15,-6 1-4 0,-14-7-63 16,-8 5-54-16,-17-2 60 15</inkml:trace>
  <inkml:trace contextRef="#ctx0" brushRef="#br0" timeOffset="25112.781">29585 16531 213 0,'-3'-2'176'0,"-1"0"44"0,3 1-22 16,-4-3-43-16,4 3-19 15,0-1-28-15,0 1-8 16,-1-1-10-16,0-1 0 16,0-2 5-16,1 3 0 15,0 1 0-15,0 0-7 16,0 0-28-16,1 0-15 15,0 0-25-15,0 0-7 16,0 0-3-16,0 0 5 16,0-1 6-16,13 0 1 15,3 0 2-15,38-6-1 0,-29 0 4 16,0-1-49-16,-3 0 20 16</inkml:trace>
  <inkml:trace contextRef="#ctx0" brushRef="#br0" timeOffset="72048.66">10303 17808 230 0,'0'-1'183'0,"0"0"22"16,0 0-62-16,0 0-15 15,0 0-31-15,0 0-14 16,0 0-11-16,0-1-3 15,0 1 0-15,0 0 0 0,0 0 3 16,1 0-5-16,-1 0-10 16,0 0-8-16,0 0-16 15,0 0-4-15,2 0-2 16,-2 0 6-16,0-1 19 16,0 1 4-16,0 0-2 15,0 0-5-15,0 0-17 16,0 0-2-16,0 0-2 15,0 0-1-15,-2 0-10 16,0-5-5-16,1 5-7 16,-4-3-3-16,-11-3-2 15,-25-3-1-15,24 15 0 16,-1 0 0-16,6 2 1 16,-6-1 0-16,4 1 0 15,2 2 0-15,-3-4 0 16,1 5-1-16,2-1-1 0,0-2-2 15,5 2 1-15,0-2-1 16,5 0 1-16,2-1 1 16,1-1-1-16,4 1-1 15,6-1 1-15,-1 0 0 16,4-2 2-16,1-2 0 16,-9-2 2-16,7 0 1 0,-1-2 1 15,-5-4 2-15,8-3 1 16,-4-4-1-16,5-1 0 15,6-5-1-15,-10 1 1 16,-1 1 0-16,-4 1-2 16,-2 6 0-16,1 6-3 15,-1-1 0-15,-5 4-6 16,-2 0-4-16,1 2-1 16,0 0-1-16,0 0 8 15,0 0 2-15,-1 8 2 16,-1 6 0-16,-6 32 0 15,1-24 0-15,2 2 0 16,-4 3 1-16,-3 4-1 16,2 1 0-16,1 6 0 15,-2 1 1-15,-5 3-1 16,0 2 2-16,-5-8-1 0,2-4 0 16,5-5 0-16,1-2-1 15,0-2 1-15,2 0 0 16,0-4 0-16,1-5 0 15,4-3 1-15,-1-2-1 16,3-3 0-16,0 0 0 16,3 0-1-16,0-1 0 15,0-2 0-15,2 0 0 16,0-3 0-16,0 0-2 16,0 0 2-16,0 0 0 0,5-1 2 15,15-3 1-15,31-13-2 16,-24 5 0-16,-4-2 0 15,1-1 0-15,-8-2 0 16,4-2 1-16,2 0 0 16,-5 2 0-16,2 0-1 15,-2 2 2-15,-6 6 0 16,-1 0 1-16,-2 3 4 16,-4 2 10-16,-3 0 23 15,0 0 7-15,-1 4 11 16,-1-1-4-16,0-1-14 15,0 1-6-15,0 0-11 16,-1 0-4-16,-15-2-3 16,-26-8 0-16,23 11-1 15,4-4-1-15,-3 4-7 0,-1-2-1 16,5 5-3-16,-4 1 0 16,8-3-1-16,1 2 0 15,2-3-2-15,5 3 0 16,2-3-27-16,1 2-52 15,0-2-115-15,0-1-139 0,0 0 202 16</inkml:trace>
  <inkml:trace contextRef="#ctx0" brushRef="#br0" timeOffset="72780.522">10649 17924 386 0,'3'-4'269'0,"-3"3"5"0,0 0-57 16,0 0-78-16,0 0-22 15,0-1-20-15,0 2 5 16,0 0-6-16,6 22-12 15,1 31-12-15,-9-24-9 16,0 3-16-16,-2 1-7 16,1-4-14-16,-2-2-6 15,-2-6-7-15,3-4-2 0,0 0-3 16,-4-5 1 0,3-1 2-16,2-4 2 0,-4-4-18 15,2-3-43-15,0-8-139 16,-5-4-129-16,4-1 189 15</inkml:trace>
  <inkml:trace contextRef="#ctx0" brushRef="#br0" timeOffset="73480.401">10575 18012 558 0,'-1'0'376'15,"2"0"-23"-15,-1 1-129 0,0-1-53 16,0 0-83 0,0 0-27-16,2 0-27 0,9 3-2 15,3 3 1-15,30 15 1 16,-24-16-4-16,3 1-4 16,-1-4-6-16,2-1-3 15,-1-2-3-15,-2-3 0 16,-6 1-1-16,-1-6 0 15,-5 2-2-15,-3-1-1 0,0 3-6 16,-3 2-3 0,-1 6-4-16,2 1-4 15,-4-4 2-15,-1 0 3 0,0 14 3 16,-3 5 3-16,-7 31-2 16,4-32 0-16,-2-5 0 15,1 0 0-15,2-3 1 16,-1 0-2-16,-1 1 1 15,3-1 0-15,3-5 0 16,0 2-1-16,3-2 0 16,2 1 2-16,1 1-1 15,4 1 1-15,4-3 0 16,0 2 0-16,7-3 1 16,0 0-1-16,2 0 1 15,2-3-1-15,-1-2 2 16,1-3 0-16,1-9 3 0,-1 3 0 15,-3-7 2 1,-3 0-1-16,-5 0 1 0,-5 1-1 16,-4 0 3-16,-3-4 7 15,-5-1 8-15,2-2 3 16,-8 4-2-16,2 6-7 16,-4 3-10-16,0 3-3 15,-1-2-5-15,-3 7-1 16,3 4-2-16,-3-3 0 0,4 2 0 15,1 2-1-15,3-1-3 16,3 3 0-16,2 2-1 16,2-3-20-16,2-1-60 15,2 3-33-15,-2-6-103 16,0 0-75-16,0 0 196 16</inkml:trace>
  <inkml:trace contextRef="#ctx0" brushRef="#br0" timeOffset="73837.582">11367 17831 1119 0,'-5'-4'517'15,"3"4"-240"-15,0 0-89 16,1 0-101-16,0 0-34 16,0 0-25-16,-6 15-2 15,-14 34-5-15,12-22-2 16,1 6-4-16,0-2-1 0,1 4-2 16,2-3-2-16,-2 0-3 15,2-1 0-15,-1-11-2 16,2 3 0-16,2-11 0 15,-5-2 1-15,5 2-1 16,-2-5 3-16,2-2-26 16,0-4-28-16,-1-1-94 15,2-1-79-15,0 0 135 16</inkml:trace>
  <inkml:trace contextRef="#ctx0" brushRef="#br0" timeOffset="74078.724">11194 17959 765 0,'-3'0'423'15,"3"0"-99"-15,-4 0-81 16,4 0-97-16,0 0-28 16,0 0-13-16,0 0 6 15,12 5-20-15,9 1-13 16,34 10-29-16,-29-13-12 15,0-2-13-15,-1-1-5 16,-2-2-6-16,-3-5 2 16,-3 0-45-16,-3-2-55 0,-3 0 56 15</inkml:trace>
  <inkml:trace contextRef="#ctx0" brushRef="#br0" timeOffset="75213.17">11632 18000 330 0,'0'0'231'0,"0"0"12"0,0 0-75 15,5 0-12-15,3-1-10 16,-6 0-3-16,2 0-16 16,2-2-6-16,-4 2-14 15,-1 0-7-15,-1 0-5 16,0 0 1-16,0 0 17 16,0 0 1-16,0 1-21 15,0 0-18-15,-1 0-39 16,0 0-13-16,0 0-11 15,-16 6-3-15,-29 16-4 16,27-12-2-16,-6 1-1 16,9 2-1-16,-1-1-1 15,1 3 0-15,5 0 0 16,-4 2-1-16,6 1-1 16,3-5-1-16,5-1 1 0,1-4 0 15,4-1 0-15,4 2 0 16,5-3 0-16,2-1 1 15,7-2 1-15,2-3 1 16,0-1 1-16,-2-4 1 16,-2-5 0-16,-4-2-1 15,0-8-12-15,-1 1-9 16,-4-7-9-16,0 3 1 0,-5 5 12 16,-3 1 8-16,1 10 7 15,-3 2 0-15,-4 6-5 16,2 3-2-16,0-4-2 15,-1 0 2-15,-2 13 3 16,-1 3 2-16,-9 29 0 16,9-31 1-16,3-2 0 15,4 2 0-15,-1-6 1 16,2 0 2-16,2-1 1 16,-1 0 1-16,10 1 1 15,4 1 1-15,4-2-1 16,2 1-1-16,3-6 0 15,0-1 1-15,0-5 0 16,-2-6 1-16,3-4-3 16,0-3-1-16,5-9-1 15,0-6 0-15,-2-9 0 0,-5-8 1 16,-7-2 1-16,-6 0 0 16,-4-2-2-16,-4 0-5 15,-8 5-12-15,1 0-2 16,-2 10 1-16,-3 5 7 15,3 14 10-15,3 8 2 16,-6 11-3-16,1 8-1 0,-7 10 5 16,-6 7 5-16,-1 9 12 15,4 4 3-15,0 7 2 16,3 0-2-16,6 7-2 16,-1 4-2-16,7 4-4 15,1 1-3-15,1-13-4 16,2-8-1-16,3-12-1 15,0-5-1-15,0-2 3 16,-2-4 0-16,-2-8 6 16,-2-4-1-16,0-10-70 15,1-6 425-15,-3-2-294 16</inkml:trace>
  <inkml:trace contextRef="#ctx0" brushRef="#br0" timeOffset="75863.581">12513 17779 502 0,'-5'1'332'0,"-1"2"-21"16,3-2-78-16,1 1-32 16,2-2-41-16,0 0-15 15,0 0-27-15,0 0 9 16,0 0 2-16,11 1-3 0,7 3-9 16,34 8-15-16,-30-8-28 15,4 2-10-15,7-3-20 16,2-2-9-16,3-1-14 15,-4-1-4-15,-3-2-4 16,-6-1-1-16,-8 1 0 16,-3-2 2-16,-7-2-37 15,-3 0-33-15,-4-2-139 16,-6 1-123-16,-7 6 199 16</inkml:trace>
  <inkml:trace contextRef="#ctx0" brushRef="#br0" timeOffset="76197.807">12492 17934 931 0,'1'-2'518'0,"-1"-1"-131"0,3 1-113 16,-3 0-43-16,0 1-80 16,0 0-29-16,8-1-36 15,11 0-9-15,27-3-14 16,-26 5-5-16,4 2-7 16,-1-1-7-16,3-1-9 15,5-1-6-15,-4-1-12 16,3-1-3-16,-5 0-3 15,-2 1 0-15,-8-2-1 16,-4 1-10-16,-4-1-49 16,-3-2-47-16,-2 3 56 15</inkml:trace>
  <inkml:trace contextRef="#ctx0" brushRef="#br0" timeOffset="77701.965">13321 17809 307 0,'0'-1'214'0,"-1"0"21"15,0 0-57-15,0 0-37 16,0 0-8-16,0 0 0 16,0 0-5-16,0 0-10 15,0-1-4-15,-1 1-18 16,2 0-14-16,0 0-21 15,0 0-3-15,0 0 5 16,0 1 16-16,0 0 20 16,15 1 2-16,13 2-4 15,40 6-7-15,-27-8-18 16,2 3-10-16,-10-2-18 16,-5-2-11-16,-3 1-14 15,-6-1-4-15,-2 0-4 16,-1-1-1-16,-8 0-2 0,1 1 1 15,-4-4 4-15,-5 3-16 16,-3-3-79-16,-4-1-59 16,1 1-568-16,-1 2 484 15</inkml:trace>
  <inkml:trace contextRef="#ctx0" brushRef="#br0" timeOffset="78852.8">14359 17835 194 0,'37'-8'165'16,"-30"5"22"-16,1-2-21 15,-3 3-7-15,0-1 3 16,-1-2-3-16,-1 4-4 16,-2-1-2-16,-1 2-9 15,0-1-4-15,0 0-15 16,0 0-12-16,0 0-19 0,0 0-7 15,-1-1-18-15,0 1-4 16,0 0-12-16,0 0-8 16,-5-2-10-16,-13-5-7 15,-26-6-11-15,25 11-3 16,1 2-6-16,-1 1-2 16,-2 0-4-16,-1 4 0 15,-1 1-2-15,1 2 0 16,-2 3 0-16,6 0-1 15,4 0 1-15,-1 2-1 16,6-2 1-16,-8-1-1 0,11 1-1 16,2-3 1-16,5 0-1 15,0-1 1-15,-3-1 0 16,4 3 0-16,-1-1 0 16,5 3-1-16,5-3 1 15,-3 1 0-15,8 1 1 16,-1-2 0-16,9 0 0 15,1-4 1-15,5-4 2 16,-1-6 1-16,2-3 1 16,-1-6 0-16,1-4 1 15,-3-1 0-15,-3-1-1 16,-3 0 0-16,-8 3 0 16,-2 1 0-16,-7 2 1 0,-4 3-1 15,0 8-2-15,-2 1-3 16,1 7-8-16,0-3 0 15,0 0-2-15,0 0 3 16,-9 17 6-16,-18 30 0 16,18-24 1-16,-3 2 1 15,1 4 0-15,2-2 1 0,-1 4 0 16,2-1 0-16,2-1 0 16,0-2-1-16,1 2 0 15,-1-4 0-15,2-6 1 16,0-3-1-16,2-7 2 15,2-4-1-15,-4 1 2 16,2-11 0-16,2 5 3 16,0 0-4-16,1-1-54 15,0 1-57-15,0 0-144 16,0 0-141-16,0-1 246 16</inkml:trace>
  <inkml:trace contextRef="#ctx0" brushRef="#br0" timeOffset="79148.909">14594 18001 915 0,'0'0'490'0,"-1"1"-134"16,0 1-137-16,-1-2-43 15,1 0-62-15,0 0-26 16,-2 5-19-16,1 10-11 16,-27 29-17-16,25-25-8 15,0 0-13-15,4 0-6 0,-4-7-4 16,-1-1-1-16,-3-7 1 16,-1-2 11-16,0-1-42 15,7 2-41-15,-1-2 41 16</inkml:trace>
  <inkml:trace contextRef="#ctx0" brushRef="#br0" timeOffset="80564.457">15124 17743 343 0,'4'-4'261'0,"-2"2"21"15,1 0-59-15,-3 1-22 16,1 0-37-16,-1 0-16 0,0 0-25 16,0-1-9-16,0 1-8 15,0 0-7-15,0 0-14 16,-1 1-2-16,-1 0-11 16,0 0-5-16,-17 8-16 15,-27 12-10-15,30-14-14 16,0-3-4-16,0-2-9 15,-2 1-3-15,6-4-3 16,1 5-3-16,4-1-1 16,1-1-2-16,-6 1 0 15,1-1 0-15,5 1-1 16,0 2 0-16,3-2-1 16,3-2-1-16,-2 1-1 15,2-1-1-15,0 0 1 16,-1 0 0-16,0 0 1 15,1 0 1-15,-1 7 0 0,0 0 1 16,-1 0-1-16,-2 2 1 16,1-2 1-16,-1 2-1 15,0-1 0-15,2-4 0 16,0-1 0-16,1-2 0 16,0 2-1-16,0-2 0 15,0-1 0-15,0 0-2 16,1 0 2-16,0 0 0 15,4 1 2-15,17 1 0 16,28-6-1-16,-28-5-1 0,-3 2 0 16,9 4 0-16,-6 3-2 15,0 4-1-15,-1 4-1 16,-7 4 0-16,0 4 1 16,0 3 1-16,-6 5 1 15,-2 0 1-15,-5 5 0 16,0 0 1-16,-4 1 0 15,-3 1 0-15,-3 0 2 16,-4-6 0-16,-4-6 3 16,3-6 2-16,-6-8 5 15,1-1 5-15,0-3 4 16,-5-1 1-16,2-1-3 16,0-4-4-16,-4-2-5 15,5-3-3-15,4 0-3 16,2-2-2-16,6 5-3 0,4-6 2 15,2 5-27-15,2 3-38 16,3-5-164-16,4 3-109 16,2-4 201-16</inkml:trace>
  <inkml:trace contextRef="#ctx0" brushRef="#br0" timeOffset="81262.662">15309 17786 619 0,'27'-27'359'0,"-26"28"-71"0,0 1-107 15,-1 0-29-15,0-2-35 16,-1 0-4-16,0 2-7 16,-1 14-7-16,-7 31-18 15,4-26-11-15,-4 0-20 16,-1 2-9-16,0-1-15 15,-1-4-5-15,1 0-6 16,1-2-2-16,2-8 0 16,3-2 1-16,2-3 12 15,0-3 7-15,1-3 1 16,0 2-3-16,1 0-14 16,0 0-9-16,0 0-6 15,0 0-2-15,0 0-3 16,0-1-4-16,9-5-2 15,8 2 2-15,34 2 2 0,-20 13 5 16,-2 1 1-16,0 0 3 16,-4 0 1-16,-6-2-1 15,-1-4-1-15,-3 2 1 16,-6-7 1-16,-1-1 2 16,-6-5-1-16,3 2-36 15,-1-6-154-15,-1 0 129 16</inkml:trace>
  <inkml:trace contextRef="#ctx0" brushRef="#br0" timeOffset="81595.802">15586 17773 916 0,'-2'-6'492'0,"-2"5"-130"16,2 1-113-16,1 0-122 15,0 0-49-15,-3 6-33 16,-5 13 0-16,-11 30-3 16,13-23-4-16,1 6-9 15,1 1-4-15,-1 4-9 16,-2-2-4-16,3-4-2 0,5 1-3 15,0-6 2-15,0-4 0 16,-1-7 1-16,-2-7 6 16,1-5-47-16,-2-2-16 15,4-1-137-15,-1-1-91 16,1 0 178-16</inkml:trace>
  <inkml:trace contextRef="#ctx0" brushRef="#br0" timeOffset="82062.583">15851 17822 874 0,'0'2'472'16,"-3"0"-123"-16,-4 4-119 15,-2 2-29-15,-2 5-62 16,-1 1-25-16,-1 6-35 15,0 0-16-15,-1 2-17 16,1 1-8-16,3 1-14 16,1 4-3-16,5-4-9 15,1 0-2-15,3 2-3 16,3-2-1-16,3-3-2 0,2-4 1 16,5-8-1-16,1-2 1 15,5-2 1-15,-2 0 0 16,2-2 2-16,1-3 2 15,-1-6 4-15,8 2-1 16,-1-9 2-16,-9-7-1 16,-3-13-3-16,-3-6 1 15,-8-6-2-15,-1 0 0 0,-2 3-2 16,-5 3-2-16,-6 8-3 16,4 7-2-16,-4 10-1 15,-5 2-3-15,-2 8-1 16,-5 4-2-16,-1 4-4 15,0 0-19-15,2 6-75 16,3-2-67-16,6 4 101 16</inkml:trace>
  <inkml:trace contextRef="#ctx0" brushRef="#br0" timeOffset="83206.361">16395 17942 207 0,'0'0'176'15,"0"0"11"-15,0 0-68 16,0-1-26-16,0 0-54 15,0 0-12-15,0-1-16 16,0 1-4-16,0 0-4 0,0 0-2 16,0 0-25-16,0 0-51 15,0 0 50-15</inkml:trace>
  <inkml:trace contextRef="#ctx0" brushRef="#br0" timeOffset="83794.855">16340 17922 349 0,'-1'0'205'0,"0"0"-8"16,0 0-11-16,0 0-7 0,0 0-4 15,0 0-1-15,0 0-2 16,0 0-10-16,0-1-8 16,-1 1-23-16,1 0-13 15,0 0-38-15,0 0-14 16,0 0-29-16,1 0-10 16,0 0 7-16,4 2 5 15,18 7 12-15,35 12 4 0,-30-14-2 16,4 1-3-16,0-6-7 15,-1-1-4-15,1-2-7 16,-3-2-5-16,-2 1-6 16,-4 0-3-16,-5-2-4 15,-4 1-1-15,-6 1 0 16,-1-4 2-16,-5 2 0 16,1-3-1-16,-2 0-3 15,0-1-11-15,-2 0-43 16,-2 1-38-16,0 2-101 15,1 4-90-15,-4 7 171 16</inkml:trace>
  <inkml:trace contextRef="#ctx0" brushRef="#br0" timeOffset="86060.459">17520 17790 379 0,'-2'-3'275'0,"2"3"33"16,0-1-46-16,0 0-65 15,0 0-19-15,0 0-27 16,0 0-22-16,0 1-29 16,-2 0-13-16,2 0-14 15,-1 0 5-15,0 0 2 16,0 0-1-16,0 0-12 15,0 0-11-15,0 0-17 16,0 0-4-16,-12 2-4 16,-4 1-5-16,-34 8-7 15,30-7-5-15,1-3-5 16,-3 0-1-16,-3-1-2 16,1 0-1-16,0 0-1 15,5-1-1-15,7 1-1 16,1 2-1-16,5 0-1 15,-1 0 0-15,3-1 1 16,3-1 0-16,0 3 0 0,2-3-1 16,-1 0 0-16,-1 0-1 15,1 0-1-15,0 0 0 16,0 0 0-16,0 0 2 16,0 0 0-16,0 0 0 0,-4 9 1 15,0 4 0-15,-17 25 0 16,11-25-1-16,2-2 1 15,1-1 0-15,1-1 0 16,4-3 0-16,-1-1-1 16,2-2 0-16,1-1 1 15,0-2 0-15,1 0 0 16,0-1-1-16,0 0 0 16,0 0-1-16,0 0 0 15,0 0-1-15,12-6 0 16,6 0-1-16,28-2 1 15,-24 10-1-15,3 5 0 16,0 2 0-16,-3 4 0 16,0 2 0-16,1 7 0 15,-10 2 0-15,2 2 1 16,2 0 1-16,-18 5 1 16,1-3 0-16,-4-2 0 15,-11-3 2-15,4-7-1 0,-3-4 2 16,-11-3 0-16,0 2 1 15,-2-2 1-15,-4-2 1 16,5 0-1-16,-1-1 1 16,2-1-1-16,0-2 0 15,5-1 1-15,-3-4 1 16,3-2 0-16,2-1 1 16,4-5-1-16,5 1-1 0,2-3-1 15,0-2-9-15,2-1-56 16,-1-1-41-16,4 2-135 15,3-4-70-15,5 11-170 16,1 4 283-16</inkml:trace>
  <inkml:trace contextRef="#ctx0" brushRef="#br0" timeOffset="86529.767">17679 17803 1165 0,'0'-2'518'16,"0"3"-275"-16,-2 0-68 15,1-1-87-15,0 0-18 0,0 0-9 16,-3 13-4-16,-3 6-13 16,-11 28-4-16,9-24-5 15,-3 0-4-15,0 2-9 16,1-1-5-16,1-2-5 16,2-4-2-16,1-6-1 15,1-3 0-15,3-4 0 16,3-4 0-16,0-1-3 15,0 0-2-15,0-1-1 16,0-1-1-16,0 1 1 16,13 0-1-16,10 1 0 15,30 2 0-15,-28 1 2 16,-1-3 0-16,-2-3-1 16,-1-1 0-16,-6-1 4 15,-2-1-18-15,0-2-79 16,-2-2-78-16,-5-5 95 15</inkml:trace>
  <inkml:trace contextRef="#ctx0" brushRef="#br0" timeOffset="86860.593">17944 17780 757 0,'0'-6'447'0,"1"5"-63"16,0 2-116-16,-1-1-95 15,-1 0-33-15,-3 8-20 16,-1 12-11-16,-7 30-40 16,9-23-14-16,-4 7-22 15,-3 3-6-15,-3 4-7 16,1 1-3-16,1-1-7 15,-2-2-1-15,-4-9-2 16,1-3 0-16,1-12 2 16,-2 2-1-16,7-2 9 15,2-3-12-15,-1-4-63 16,1-3-47-16,1-5 56 0</inkml:trace>
  <inkml:trace contextRef="#ctx0" brushRef="#br0" timeOffset="87180.819">17993 18206 1167 0,'0'0'556'0,"-5"-1"-214"15,5 3-64-15,0-2-75 16,-1 0-49-16,1 0-63 16,0 0-19-16,-1 0-33 15,0 8-8-15,-2 2-11 16,-2 0-3-16,-12 26-5 15,15-28 1-15,5-1-14 16,3-3-52-16,2-1 38 16</inkml:trace>
  <inkml:trace contextRef="#ctx0" brushRef="#br0" timeOffset="88190.81">18328 17847 735 0,'0'-2'367'0,"0"1"-102"16,0 0-35-16,0 0-55 15,0 0-26-15,0 0-52 16,0 0-25-16,0 0-28 16,0 0-8-16,20-3-3 15,30-5 2-15,-20 4-2 16,0 1 0-16,0 1-5 0,-5 0-4 16,-2 2-7-16,-6 1-6 15,-9 0-7-15,0 7-2 16,-10 2 5-16,-5 2 4 15,-5 6 6-15,-8 3-1 16,-3 5-3-16,-6 2-3 16,4 1-4-16,3 0-1 15,2 1-1-15,1-4-1 16,1 2-1-16,3 2 1 16,-2-9 1-16,4 1 1 0,2-10 0 15,0-6 0-15,8-4-1 16,0 1-1-16,2-1-1 15,1-1-2-15,0 0 0 16,0 0-1-16,0 0 1 16,0 0 2-16,9 1 5 15,14 3 2-15,41 3 3 16,-28-8-1-16,3-2-2 16,2-1-2-16,-7 0-3 15,-2 0-2-15,-9 0 0 16,-4 2 0-16,-11 0 1 15,-4 2 2-15,-1 0 10 16,-2-2-11-16,-1 1-71 16,0 0-68-16,-1-7 76 0</inkml:trace>
  <inkml:trace contextRef="#ctx0" brushRef="#br0" timeOffset="88641.215">19016 17761 675 0,'-6'-11'449'0,"3"10"12"16,0 0-153-16,-3 7-127 15,-3 4-39-15,-5 5-39 16,0 5-4-16,-6 6-13 16,1-1-14-16,3 7-20 15,-5-1-9-15,8 1-18 16,3 1-6-16,3-7-7 16,3-3-3-16,4-10-2 15,0-5 0-15,-1-7 0 16,3-3 1-16,2-2 1 15,-4 2 0-15,0 1-3 0,19-8-2 16,39-17-2-16,-24 19 0 16,-1 2-1-16,2 1-1 15,-7 4 1-15,-4 0-1 16,-6 0 1-16,-2 4 0 16,-6-5-15-16,-1 0-20 15,-2-4-81-15,-2-5-53 16,1 1 100-16</inkml:trace>
  <inkml:trace contextRef="#ctx0" brushRef="#br0" timeOffset="88982.893">19287 17738 1207 0,'0'0'588'0,"-2"0"-231"16,5 1-83-16,-3-1-129 15,0 0-39-15,0 0-32 16,-1 1-7-16,-1 17-15 0,-2 29-10 16,-3-19-19-16,-5 4-5 15,-1 7-7-15,-3 2-2 16,-2 7 0-16,-1 3 0 15,-2-10 0-15,1-3 0 16,2-14 0-16,3-5-2 16,3-7-2-16,2-1-6 15,4-3-47-15,3-5-29 16,3-2-50-16,1-3-157 0,-1 1 197 16</inkml:trace>
  <inkml:trace contextRef="#ctx0" brushRef="#br0" timeOffset="89694.942">19586 17969 453 0,'-1'2'357'15,"-2"1"47"-15,3-3-131 16,0 0-23-16,0 0-59 16,0 0-29-16,0 0-33 15,0 0-18-15,0 0-28 16,0 0-9-16,0 0-14 16,0 0-4-16,0 0-1 15,0 0-3-15,8 4-7 16,7 3-2-16,31 11-6 0,-23-15-3 15,7-1-7 1,0 1-3-16,7 1-4 0,-3-3 0 16,-5 0-2-16,3-2-2 15,-4-1-6-15,-2-3-2 16,0 1-2-16,-6 3 1 16,-7-2 1-16,-1 1 2 15,-8-3 2-15,-1-3 1 16,-2 0 1-16,-1-1-4 15,-4 2-29-15,-1 0-15 0,-5 3-104 16,3 1-71-16,-2 8 131 16</inkml:trace>
  <inkml:trace contextRef="#ctx0" brushRef="#br0" timeOffset="91058.771">20519 17699 599 0,'-1'5'304'0,"1"-5"-90"16,-1 0-36-16,1-1-42 15,0 0-20-15,0 0-29 0,0 1-9 16,0 0-16-16,0 0-1 15,0 0 6-15,0 0 1 16,0 0-9-16,0 0-6 16,0 0-11-16,12 7-5 15,9-1-2-15,32 5-3 16,-13-10-6-16,4-1-4 16,1-1-10-16,-2 1-3 15,-12-1-4-15,-8 1-2 16,-7 2-2-16,-10 0-2 0,-5 4 0 15,-2 1 1-15,-8 4 1 16,3 0 5-16,-8 1 2 16,-4 2-2-16,-6-4 1 15,-9 4-2-15,-2-5-1 16,3 1 1-16,6-3 0 16,6-4 1-16,8-3 2 15,2 0 1-15,6-2 3 16,2 0-1-16,2 0-4 15,0 1-2-15,0-1-6 16,0 1-2-16,0 0-2 16,16-5-1-16,35-5 0 15,-25 15 1-15,0 5 0 16,1 5 1-16,-5 4 0 16,-4 0 2-16,-3 6 0 15,-7-1 0-15,-9 5 1 16,1 0 1-16,-5 2 0 0,-2-2 1 15,-5 1 1-15,-7-1 1 16,-7-5 0-16,-3-2 1 16,-3-8 2-16,-2-4 1 15,6-5 2-15,-2 0 0 16,3-4 2-16,0 0-3 0,0-5 1 16,4 1 0-16,4-4-3 15,3 3 2-15,7-9-4 16,2 0-2-16,6-3-24 15,-1-3-19-15,-1 7-102 16,6-2-63-16,1 5 126 16</inkml:trace>
  <inkml:trace contextRef="#ctx0" brushRef="#br0" timeOffset="91427.082">21122 18035 1054 0,'-3'-1'545'0,"-3"1"-201"16,-1 2-124-16,-1 7-48 0,2 3-83 15,-2-1-20-15,0 5-28 16,4 3-13-16,-1-8-15 16,1 1-2-16,2-6-1 15,1-2-1-15,0 0 5 16,1-1 0-16,0-3-62 15,-1 0-45-15,0-1 54 16</inkml:trace>
  <inkml:trace contextRef="#ctx0" brushRef="#br0" timeOffset="93323.832">21764 17763 400 0,'0'-4'228'0,"-5"2"-24"16,2 1-20-16,2 1-24 15,0 0-3-15,0 0-1 16,0-1-1-16,0 0-2 15,0-1-3-15,-8 1-21 16,-5 0-14-16,-32-2-27 16,30 1-14-16,-3-2-26 15,-3 6-7-15,-4 0-16 16,-4 1-8-16,-9 6-8 16,-2-4-3-16,-2 6-3 0,4 1-1 15,3 0-1-15,10 1 0 16,3-1 0-1,4-2-1-15,4 0 0 0,4 0 0 16,6-3-2-16,3 0-2 16,8-1-2-16,2-1 1 15,8 2 3-15,6 2 0 16,7 0 1-16,5 5 0 16,6 2-1-16,-4-1 1 0,-2 6 0 15,-8-1 0-15,-11 1 0 16,-4-3 0-16,-10 6 1 15,-2 3 0-15,-9-3 3 16,-3-1 0-16,-6-9 1 16,-4-3 2-16,-6-7 0 15,3 5 1-15,1-6-1 16,2 0 0-16,2-3 3 16,-1-5 1-16,4 0 0 15,5-2 1-15,9-1-3 16,-1-1-2-16,3-7-4 15,2-5-1-15,5-3-1 16,6-2-1-16,4-2 1 16,0 1 0-16,5-1 1 15,3-1 0-15,4 5 1 0,1 0 4 16,-2 1 3-16,0 3 2 16,-2 1 0-16,-3 1-3 15,1 4-4-15,-2-2-1 16,-3 2-3-16,1 1 0 15,-3 2 8-15,1 2-24 16,-6 3-76-16,-2 4-46 16,2 2-247-16,-6 3 247 15</inkml:trace>
  <inkml:trace contextRef="#ctx0" brushRef="#br0" timeOffset="94045.446">22116 17796 824 0,'6'-9'435'0,"0"4"-77"0,-4-1-81 16,0 2-56-16,-5 0-33 16,-4 0-61-16,-2 1-24 15,-5 2-37-15,-1 1-11 16,-6 1-14-16,-2 0-4 16,-5-1-13-16,-2 2-3 15,-2 3-9-15,-1 0-2 16,2 2-5-16,3 1-1 15,4-1-2-15,10 2 0 16,0 2-2-16,4-1 0 0,3 0 0 16,-3 1-1-16,10 0-2 15,0 1 1-15,7 3 0 16,2-2 0-16,6 2 1 16,4-3 0-16,6-2 1 15,5-2 2-15,5-9 1 16,1-5 0-16,-2-7 2 15,-4-4-1-15,-3-6 0 16,-2-1-1-16,-3 1-3 16,-2 0 1-16,-3 1-1 15,-4 3 0-15,-7 5-1 16,-6 3-1-16,1 7-3 16,-1 2-5-16,-5 5-2 15,4-3 1-15,0 0 3 16,-3 7 4-16,1 12 3 0,-38 31-1 15,29-22 2-15,-1 2 0 16,2 5 0-16,1 2 0 16,0 3 1-16,1-1 0 15,-1 1 0-15,-1-5-1 16,-2-8 0-16,0-6 0 0,1-9 1 16,2-3 1-16,0-3 1 15,2 1 5-15,1-5-16 16,2 2-43-16,0-4-98 15,3-2-248-15,2 4 258 16</inkml:trace>
  <inkml:trace contextRef="#ctx0" brushRef="#br0" timeOffset="96874.935">22362 17784 462 0,'-1'-1'244'0,"0"0"-62"0,0 0-12 15,0 0-20-15,0 0-7 16,-1 0-1-16,1-1-6 15,0 1-19-15,0 0-11 16,1 0-30-16,0 0-13 16,0 0-23-16,0 0-7 15,5-1-2-15,13-4-1 0,38-4-5 16,-27 9-3 0,4 0-8-16,1-1-2 0,1 1-5 15,2-2-2-15,-10 2 0 16,-4 1-1-16,-9 0-2 15,-7 1-2-15,-4-1 0 16,-1 2 0-16,-3-2 1 16,0 0 5-16,-2 1 3 15,-22 0-2-15,-38 40-1 16,32-26-2-16,-1 0-1 16,1 2-1-16,6-2-1 15,0-3 0-15,10-3 0 16,4-3 1-16,8-5 1 15,3 1-1-15,0-2 5 16,0-2 1-16,0 1 2 16,0 0 0-16,0 0-5 0,8-2-1 15,4-3-3-15,-1 2 0 16,29-9-1-16,-27 12 0 16,5 1 0-16,2 2-1 15,2 3 0-15,2 2 1 16,-2 3 0-16,2 4 0 0,-1 4 0 15,-6 1 1-15,-5 5-1 16,-8 1 2-16,-7 5 1 16,-5 3 5-16,-10 2 12 15,-3 0 5-15,-9-11 10 16,-3-3 3-16,-3-8-1 16,-1-1 1-16,1-1-2 15,1-3 0-15,5-2-2 16,0-3 0-16,4-3-2 15,-1-3-2-15,9-5-2 16,-2-1-3-16,6-2-5 16,2-3-5-16,-2 3-7 15,5-4-2-15,2 0-8 16,2 4-15-16,0 4-72 16,2-2-66-16,0 9-490 15,3 6 436-15</inkml:trace>
  <inkml:trace contextRef="#ctx0" brushRef="#br0" timeOffset="97594.538">23360 17860 726 0,'-3'0'431'15,"2"-2"-81"-15,0 2-103 16,1 0-42-16,0 0-80 16,0 0-26-16,0 0-15 15,18 2 5-15,34 8 11 16,-23-8-4-16,1 0-19 16,1-1-12-16,1-2-22 15,2 0-8-15,-5-4-13 16,-1 1-6-16,-4-2-4 15,-8 0-2-15,-5 1-2 16,0 0 0-16,-8 4-18 16,5 0-27-16,-5 1-123 15,-4 2-51-15,-4 4-230 0,-9 1 264 16</inkml:trace>
  <inkml:trace contextRef="#ctx0" brushRef="#br0" timeOffset="97964.92">23382 18002 728 0,'-4'-2'436'15,"4"2"-77"-15,-2 0-103 16,2 0-46-16,0 0-90 16,0 0-33-16,0 0-30 15,0 0 2-15,4 12 14 16,3 2 4-16,25 28 5 16,-14-32-3-16,5-3-5 15,3-1-3-15,2-13-14 0,3 0-5 16,2-11-16-16,-3 0-9 15,-6 3-11-15,-5 0-5 16,-6 4-2-16,-7 2-2 16,-5 1-64-16,1 6-93 15,-3 4-36-15,1 6 86 16</inkml:trace>
  <inkml:trace contextRef="#ctx0" brushRef="#br0" timeOffset="104340.054">24359 17910 474 0,'-1'0'240'0,"0"-1"-78"16,0 1-35-16,0-1-50 16,0 1-12-16,0 0 0 15,0 0 8-15,0 0 19 16,0 0 12-16,-1 0 10 16,1 0 2-16,0 0-1 0,0 0-6 15,0 0-15-15,0 0-11 16,0 0-25-16,0 0-9 15,0 0-15-15,0 0-8 16,1 0-7-16,0 0 3 16,4 0 12-16,20 2 8 15,39 4 7-15,-25-5-2 16,8-1-8-16,-17 0-4 16,1 0-9-16,23 0-5 0,-5 0-8 15,-17 1-4-15,-14-1-1 16,-11 0-1-16,0 0 1 15,-2 0 3-15,-6 0 1 16,2-1 1-16,0 0 6 16,0-1-15-16,0 1-64 15,0 0-83-15,0 0 85 16</inkml:trace>
  <inkml:trace contextRef="#ctx0" brushRef="#br0" timeOffset="109519.695">25296 17667 584 0,'0'-1'281'0,"0"0"-98"16,0 0-37-16,0 0-44 16,0 0-5-16,0-1-4 15,0 1-2-15,0 0-10 16,0 0-9-16,0 0-21 16,0 0-9-16,0 0-2 15,0 0 6-15,0 0 7 16,0 1 5-16,-1 0 3 0,0 1-6 15,-5 9-7-15,-1-1-5 16,-26 37-11-16,18-29-4 16,1 4-11-16,-6 3-4 15,4 1-6-15,1 0-1 16,-7 3-2-16,3-3-1 16,3 0-1-16,-4 0 1 0,7-2-2 15,5-1 1-15,3-5-1 16,0 4-1-16,5-4 0 15,1-2 0-15,3 4-1 16,5-9 1-16,2 3 0 16,1 2 0-16,6-7 3 15,-2 4 1-15,9-12 5 16,-6-5 1-16,5-10 5 16,2-7 0-16,-1-6-1 15,3 1 0-15,-3 0-3 16,-1 2-1-16,-7 2 5 15,-4 0 2-15,-5 5 6 16,-4 2 1-16,-4 6 2 16,0 1 3-16,-4 6-2 15,-4 0-3-15,-3 4-12 16,-3 2-8-16,-3 4-4 16,1 1 0-16,0 4 0 0,1 2 0 15,4 2 0-15,0 0 0 16,4 3 0-16,-3 2 0 15,3-3 1-15,5 2-1 16,2 5 0-16,0 3 0 16,0-3 0-16,1-1 1 0,-1-10-1 15,8-5 0 1,-2-2 0-16,-6-2 3 0,8-3-38 16,-6 2-37-16,10-9-78 15,9-1-84-15,4-12 148 16</inkml:trace>
  <inkml:trace contextRef="#ctx0" brushRef="#br0" timeOffset="110122.739">25624 17693 537 0,'-4'0'330'15,"-4"1"-22"-15,8 0-54 16,0 3-81-16,0-1-27 15,-1-3-34-15,1 0-12 0,0 0-21 16,0 0-5-16,0 0 0 16,12 7-1-16,9 0 0 15,29 8-6-15,-19-13-22 16,-3-3-10-16,4-6-13 16,-1-1-3-16,-6-3-5 15,-2 2-3-15,-7-2-1 16,-2 2-2-16,-8 2-2 15,0 7-3-15,-4 5-10 16,-2-2-2-16,-1-3 0 16,0 0 2-16,0 3 7 15,-6 16 2-15,-15 32 0 16,7-24 0-16,-4 1 0 16,-2 3-1-16,-3-1 1 15,0 4 0-15,-2-2 0 16,4-1 1-16,7-1-1 0,-1-2 0 15,10-1 0-15,-3-6 0 16,-4 1-1-16,5-4 1 16,-6-4-2-16,7-7 2 31,4-2-17-31,1-1-27 0,-7 4-75 0,-1-2-50 16,5 0-105-16,2-5-67 15,-1 1 219-15</inkml:trace>
  <inkml:trace contextRef="#ctx0" brushRef="#br0" timeOffset="110467.201">25668 17881 753 0,'-1'0'385'0,"-5"2"-114"15,6-1-66-15,-1-1-65 16,1 0-19-16,0 0-9 0,4 9-2 16,0-2-3-16,10 0-6 15,34 23-11-15,-18-30-8 16,3-3-23-16,-6-2-11 15,0-1-23-15,-7 0-8 16,-1 0-9-16,-5 2-1 16,-2 2 9-16,0 1-22 15,-4 2-118-15,0 3-96 16,-3 5 122-16</inkml:trace>
  <inkml:trace contextRef="#ctx0" brushRef="#br0" timeOffset="110784.749">26160 18093 1129 0,'-1'0'599'0,"-2"2"-90"16,-2-1-312-16,5-1-26 15,0 0-48-15,0 0-21 16,0 4-42-16,0 6-17 16,-2-3-23-16,1-4-7 15,0 0-2-15,-1-1-1 16,1-2 30-16,0 0 240 15,0 0-203-15</inkml:trace>
  <inkml:trace contextRef="#ctx0" brushRef="#br0" timeOffset="115667.668">26563 17660 389 0,'-1'-1'229'0,"-1"0"-25"15,1 0-14-15,0 0-41 16,0 0-13-16,0 0-11 16,0 1-7-16,0 0-8 15,0 0-13-15,0 0-25 16,0 0-8-16,0 0-7 16,-1 0-2-16,1 0-4 0,0 0-3 15,1 0-5-15,0 0 2 16,0 1 5-16,7 1 1 15,14 8-2-15,30 4-3 16,-19-23-12-16,-8 4-7 16,1 1-12-16,16-6-4 15,4 1-5-15,-13 9-2 16,-17-1-3-16,-3 2-1 0,-9 6 0 16,-3 2-1-16,-7 8 2 15,-5 4 2-15,-7 4 2 16,-5 0 0-16,-4 6-1 15,-1 0-1-15,1 3-1 16,2 0 0-16,4 5-1 16,3-3 1-16,2 1 0 15,-3 1-1-15,0-6 1 16,6-1-1-16,3-8 0 16,7-7 0-16,3-6 0 15,1-3 0-15,-1-5 0 16,-3 1-24-16,3-4-121 15,1 0-98-15,0 0 139 16</inkml:trace>
  <inkml:trace contextRef="#ctx0" brushRef="#br0" timeOffset="115949.28">26605 17843 832 0,'-6'-1'453'0,"6"1"-134"0,-1 0-89 16,1 0-44-16,0 0-89 15,0 0-28-15,0 0-26 16,0 0-1-16,11 6 10 16,-1-1-2-16,32 18-12 15,-21-16-9-15,-3-3-10 16,8-3-3-16,-2 0-1 15,1-1 1-15,1-5 2 16,1-3-50-16,1-3 145 16,0 0-94-16</inkml:trace>
  <inkml:trace contextRef="#ctx0" brushRef="#br0" timeOffset="116600.941">27294 17737 615 0,'13'-51'375'0,"-9"46"-60"15,-2 1-63-15,0-4-26 16,0 6-43-16,-2-3-30 15,0 3-62-15,0 2-28 16,-1 0-41-16,0 0-10 16,0 0-2-16,-4 11 0 15,-7 15 1-15,-17 31 2 0,11-20 1 16,-1 0-1-16,-3 7-3 16,3 2-2-16,-4 0-1 15,6 3 1-15,-1-5-1 16,3-4-1-16,3-9 1 15,0-8 1-15,6-11 2 16,-3-3 3-16,4-8 13 16,-5-2-1-16,-2-8-32 15,4-3-32-15,12-16-169 16,9-9-166-16,14-13 236 16</inkml:trace>
  <inkml:trace contextRef="#ctx0" brushRef="#br0" timeOffset="117050.856">27553 17770 533 0,'19'-6'357'0,"-10"6"19"0,-1-1-94 16,-6 0-83-16,-3 1-36 15,1 2-20-15,-1-2-8 16,0 0-5-16,0 0-5 15,-29 5-38-15,-39 35-14 0,23-28-33 16,3 0-10 0,6-3-12-16,1-1-4 0,7-4-3 15,4-3-1-15,9 0-2 16,6 1-2 0,3-2-2-16,4 0-1 0,2 1-5 15,0-1-4-15,1 0-3 16,0 0 0-16,0 0 3 15,4 14 4-15,4 7-2 16,17 30-1-16,-14-27 5 16,0 5 0-16,1-2 4 15,0 0 2-15,-2 3-7 16,0-5-1-16,0-5 0 16,-5-6 0-16,3-8 2 15,-4-2 2-15,2-4-14 16,1 0-22-16,1-3-84 15,4-4-76-15,1-5-271 0,4-8 294 16</inkml:trace>
  <inkml:trace contextRef="#ctx0" brushRef="#br0" timeOffset="117534.409">27941 17724 675 0,'9'-8'401'0,"-5"6"-19"15,0 1-102-15,-4 1-107 16,0 0-47-16,-1 0-55 15,0 0-11-15,-3 7 2 16,-4 9 7-16,-21 34-10 16,17-27-6-16,0 4-13 15,-1 2-7-15,1 3-11 16,0 2-4-16,-2 5-5 16,3-1-3-16,-4 0-2 15,0-2-1-15,-1-9 0 0,-3-3 2 16,3-9 5-16,0-3 2 15,-5-5 6-15,4-2 1 16,-7-3 2-16,1-2-1 16,11-4-3-16,-6-3-3 15,5-4-4-15,-4-3-3 16,6-6-6-16,2-1-1 16,10 3-4-16,1 3-10 0,-2 8-49 15,6 2-59-15,-6 1-180 16,7 0-155-16,-1-2 278 15</inkml:trace>
  <inkml:trace contextRef="#ctx0" brushRef="#br0" timeOffset="117899.837">27776 17675 1025 0,'-2'-6'560'0,"2"6"-157"16,1 3-209-16,-1-3-56 15,0 0-77-15,0 0-6 16,10 8 19-16,9 5 7 0,37 26-7 16,-21-31-4-16,10-2-11 15,5-3-9-15,-2-4-13 16,-4-6-8-16,-12-8-7 16,4 4-7-16,-9 2-5 15,-3 5 14-15,-6 8-53 16,-13 3 313-16,-4 13-217 15</inkml:trace>
  <inkml:trace contextRef="#ctx0" brushRef="#br0" timeOffset="121816.211">29630 17741 488 0,'0'-2'232'0,"0"0"-78"16,0 1-40-16,0-2-48 15,0 2-7-15,0 0-16 16,0-1-2-16,0 1 2 16,0 0 9-16,0 0 7 15,0 0 7-15,0 0 21 16,0 0 5-16,0 0 16 16,0 0-1-16,0 0-24 0,0-1-15 15,-1 2-33-15,0 0-9 16,0 0-5-16,0 0-2 15,-12 6-5-15,-4-4-2 16,-28 40-4-16,31-24-2 16,-7 2-2-16,-2-2-1 15,-9 3-1-15,-3 5 0 16,6 0-1-16,0 1 1 0,8 2-2 16,5-2 0-16,2-2 0 15,3 1-1-15,5-2 0 16,4-2-1-16,4-6-2 15,5 0 0-15,6-5 0 16,1-2 3-16,8-3 7 16,8-5 5-16,4-4 8 15,2-6 1-15,3-12-2 16,-3-7-1-16,-7-7-3 16,0 1-2-16,-10 7 0 15,-5 2-2-15,-6 7 2 16,-5 3 1-16,-4 6-1 15,-3 4-2-15,-6 5-7 16,-2 3-2-16,-1 7-3 0,-3 2 0 16,3 1 2-16,-1 4 1 15,0-2-1-15,4 3 0 16,2 1-2-16,8 0-1 16,2 3 1-16,-2-7 1 15,6 5 1-15,-3-1 1 16,-3-7 2-16,11 5 1 15,-5-9 7-15,3-5-3 16,7-2-102-16,-2-2-82 16,12-11 105-16</inkml:trace>
  <inkml:trace contextRef="#ctx0" brushRef="#br0" timeOffset="122364.029">30048 17712 443 0,'-11'-1'305'16,"-3"1"-7"-16,0 2-85 15,4 6-23-15,1-3-44 0,3 1-17 16,1 1-30-16,1-2-12 16,1 1-22-16,-1-1-9 15,4-4-16-15,6 3-1 16,5-3 9-16,0 1 10 16,2-1 5-16,3-1-2 15,3-1-18-15,5 0-13 16,4-2-14-16,-1-1-3 15,-1 1-5-15,-5 0-3 16,-8 3-4-16,-1 0-3 0,-7 3-3 16,-1 4 1-16,-4 3 2 15,-1 2 2-15,-6 2 4 16,-3 5 1-16,-5 2 0 16,-3 2 0-16,-4 6-3 15,-1 2 1-15,7 2-2 16,-3 1 1-16,7-1 1 15,6 0-1-15,-4-1 1 16,1-6 0-16,7-7 0 16,-2-1 2-16,1-9 2 15,3 0 4-15,0-4-23 16,-3-5-24-16,4-2-108 16,-1 1-80-16,0 0 137 15</inkml:trace>
  <inkml:trace contextRef="#ctx0" brushRef="#br0" timeOffset="122680.676">30012 17883 674 0,'-3'1'376'15,"3"-1"-91"-15,0 1-90 16,0-1-45-16,0 0-37 16,0 0-9-16,0 0-5 15,1 0 6-15,13 4-16 16,3 2-9-16,34 9-17 16,-24-14-11-16,1 0-15 15,-3-1-11-15,-4 0-12 16,-2-2-1-16,-4 0 3 15,-1-2 7-15,-3-2-28 16,-3 2-72-16,0-1 54 16</inkml:trace>
  <inkml:trace contextRef="#ctx0" brushRef="#br0" timeOffset="123032.026">30379 17958 919 0,'49'16'509'0,"-48"-11"-80"15,-1-3-124-15,0 0-125 16,0-2-48-16,-1 0-64 16,0 0-15-16,0 0-15 15,-1 5-4-15,-4 6-13 16,2-2-4-16,-17 22-3 16,14-27 3-16,1-1 7 15,2-3-5-15,-3 0-119 16,1-1-338-16,-3-9 298 15</inkml:trace>
  <inkml:trace contextRef="#ctx0" brushRef="#br0" timeOffset="124031.502">30567 17779 362 0,'-1'-1'261'0,"0"-1"29"16,0 1-49-16,0 0-68 16,0 0-26-16,0 0-34 15,0 0-12-15,0 0-17 0,-1 0-7 16,1 0 1-16,0 0 4 16,1 0 6-16,8-1 1 15,20 0-12-15,34-2-8 16,-25 0-20-16,0-3-7 15,8 3-15-15,0-2-7 16,0 3-9-16,-2 3-4 16,-15 0-4-16,-3 1-2 15,-7 3-3-15,-7 4-3 16,-4 3-1-16,2 3 2 0,-9 1 3 16,0 1 1-16,0 7 2 15,-4-1 0-15,-3 5 1 16,-2 3 0-16,-5 1 2 15,-1 2 1-15,-8 8 0 16,-6-4 0-16,1-1-2 16,-3-2 0-16,10-14 0 15,5-3 0-15,5-10 1 16,1-2 2-16,4-1 4 16,1-2 7-16,0 1-23 15,1-4-14-15,2-3-109 16,2-6-87-16,8-10 136 15</inkml:trace>
  <inkml:trace contextRef="#ctx0" brushRef="#br0" timeOffset="124335.38">30794 17882 758 0,'-3'3'349'0,"3"-3"-147"16,1 1-14-16,-1-1-33 15,0 0-4-15,0 0-4 16,9 12-10-16,12 2-17 16,39 27-10-16,-30-31-9 15,3-3-7-15,-3-4-16 16,-8-3-10-16,6-7-28 15,-3-2-11-15,8-1-12 16,1-1 1-16,-7 2-18 16,-3 1-32-16,-8 2-88 15,-5 6 76-15</inkml:trace>
  <inkml:trace contextRef="#ctx0" brushRef="#br0" timeOffset="125198.011">31529 17736 360 0,'4'-7'227'0,"-4"1"-3"15,2 1-22-15,3 0-34 16,-8 0-9-16,7-2-11 16,1 0-1-16,-4 2-2 15,4 4-2-15,-5 1-26 16,-1 0-29-16,0 0-49 15,-1 0-17-15,1 1-14 16,-4 16 5-16,-10 36 6 16,5-25-3-16,-6 3-2 15,3 0-1-15,-2 1-1 0,4 0-1 16,0-2-1-16,0-2 0 16,-6-4-2-16,-1-4 1 15,7-7 4-15,1-2 3 16,9-12 17-16,-1-1 8 15,1-6-35-15,2-5-17 16,1-3-131-16,13-6-96 0,1-3 151 16</inkml:trace>
  <inkml:trace contextRef="#ctx0" brushRef="#br0" timeOffset="125597.664">31828 17822 368 0,'14'-3'307'0,"-10"2"92"16,-3 0-74-16,-4-1-68 15,2 1-47-15,0 0-69 16,-10 0-29-16,-16-2-33 16,-28-3-6-16,22 4-18 0,-1 2-8 15,-2-2-16-15,2 4-11 16,5 1-10-16,5 2-3 15,12 2-7-15,-2-3 0 16,8-2-1-16,2 1-4 16,-1 2-4-16,8 0-2 15,-3 1 3-15,0 3-2 16,1 1 5-16,0 0 2 16,8 3 0-16,0 2 3 15,4 1 1-15,-1 10 1 0,-1-6 0 16,-1 1 0-1,1 1-1-15,-1-7 1 0,-1 3 2 16,2 5 2-16,-1-8 4 16,0-4 6-16,1-7-16 15,0-10-35-15,2-5-158 16,2-1 128-16</inkml:trace>
  <inkml:trace contextRef="#ctx0" brushRef="#br0" timeOffset="126083.791">32088 17813 1002 0,'-5'-10'497'15,"6"4"-156"-15,-1 2-102 16,0 1-94-16,0 2-33 0,0-1-52 16,0 1-16-16,0 1-31 15,0 0-7-15,0 0-2 16,0 0 2-16,-2 11 10 16,-4 8 2-16,-15 33 0 15,12-23-2-15,-3 5-3 16,1 4-2-16,1 3-1 15,-3-3-1-15,5-1-1 16,0-7 0-16,0-6 1 16,5-9 2-16,-2-11 5 15,0-1 3-15,-3-3 4 16,-7 1-1-16,2 0-4 16,-4-1-3-16,-1-7-5 15,2 2-2-15,-12-2-2 16,1 1-2-16,0 1-2 15,-3-4-1-15,9 0-21 16,1-3-15-16,4-2-61 0,5 0-38 16,6 0-139-1,4-1 169-15</inkml:trace>
  <inkml:trace contextRef="#ctx0" brushRef="#br0" timeOffset="126441.752">31855 17728 719 0,'6'-3'365'0,"-2"1"-115"15,2 2-49-15,8 0-60 16,5 0-18-16,7 3-10 16,1 0-17-16,8 4-25 15,-4 2-8-15,4-5-25 0,0 2-9 16,-8-2-10-16,-1-2-1 15,-6-2 7-15,-2 0 6 16,-6-3-70-16,-4 2-369 16,-3 7 291-16</inkml:trace>
  <inkml:trace contextRef="#ctx0" brushRef="#br0" timeOffset="128494.791">32734 17515 208 0,'29'29'170'15,"-27"-26"46"-15,-2-2-26 16,-1-1-30-16,1 0-8 0,0 0-11 15,0 0-4-15,0 0-11 16,0 0-3-16,0 0-17 16,0 0-6-16,0 0-11 15,0 0-4-15,0 0-15 16,0 0-8-16,-1 0-24 16,0-1-10-16,0-1-14 15,0 1-2-15,-18-4-4 16,-29-15-2-16,23 14-3 15,-4-1 0-15,-6 3-1 16,-3-2-1-16,-2 2 0 16,1 1 0-16,-3-4 0 15,-2 1 1-15,-9-1 0 16,-4 0-1-16,-2 2 0 16,-1-2 0-16,3 2 0 15,0-2 0-15,3 1 1 16,5-2 0-16,2 0-1 0,-5-1 1 15,-2 1 0-15,-6-2 0 16,-5 2 0-16,2 1-1 16,3-1-1-16,6 3 0 15,-5 0 0-15,-2 0 1 16,-7 2-1-16,-7-2 1 16,2 0-1-16,6 4 0 15,3-1 0-15,-5 1 0 16,-1 1 1-16,-7-2 0 0,-7 4-1 15,5 1 0-15,8 2 0 16,1 2-1-16,-3-2 1 16,0 1 0-16,-9 3-1 15,-1 0 1-15,5 3 0 16,6 0 0-16,-6 0 0 16,0 1 0-16,-3 3 0 15,-6 1-1-15,15 4 0 16,5 1 1-16,1 1-1 15,-2 1 1-15,-1 2-1 16,0 3 0-16,6-1-1 16,9-2-1-16,1 5 0 15,8 0 0-15,7 2 0 16,-6 3 0-16,7-1 0 0,-3 0 1 16,4 6 2-16,8 1 0 15,11 2-1-15,5 6 1 16,8-4-1-16,4-2 0 15,5-7 1-15,6-1 0 16,7 0 0-16,6 2 1 16,9 3-1-16,1-2 1 15,1 4 1-15,-2 2-1 0,1 0 1 16,7 1 2-16,12-10 1 16,1-4 2-16,15-9 0 15,5-7 1-15,1-1 0 16,5-1-2-16,2-3 1 15,-6 2 0-15,12-4 1 16,7-4 2-16,-5 1 3 16,3-2 1-16,-1-6-1 15,-5 2-2-15,13-2-1 16,1 1 1-16,2 4 2 16,-3-1 2-16,6-3 0 15,-1 2-1-15,-2-3-1 16,1 2-2-16,-11-2 0 15,6-7-1-15,2 5-2 16,-1-2-1-16,-1-2-1 0,-4 1-1 16,1-2 0-16,-3-5-1 15,-5-2-1-15,0 2 0 16,-10-4 0-16,1 7 0 16,4 4 4-16,-1-1 1 15,-9 3 0-15,-1-6 0 16,-10 1-3-16,-6 0 0 15,2-3 1-15,-4-3 1 16,-1-5-1-16,-3-5 2 0,-2-2 2 16,-4-2 0-16,-15-1 3 15,-1-2 0-15,-16-1-1 16,-4 0-1-16,-1-4-2 16,2 2-1-16,4-3-2 15,2 0 0-15,2-2-1 16,-2-5 0-16,-4-2-1 15,-8 3 0-15,-8-1 0 16,-7 5-2-16,-8 1-1 16,2 0 0-16,1-2-1 15,1 2 0-15,-7-10 5 16,-7 1 4-16,-18 2 9 16,-4-1 3-16,-6 11-2 15,-1 4-6-15,1 8-8 0,-5 6-4 16,-3 5-1-16,-1 5-1 15,-12 2-1-15,-6 2 1 16,-16 6-2-16,-3 2 0 16,2 8-22-16,0 4-17 15,9 0-42-15,2-1-24 16,20-1-74-16,22-1 364 16,33-7-162-16</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9112C-A89F-449F-9FAD-DF7EEB39FDA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93D7DDF-9D05-4FFD-AA0B-86520D91D2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CF2E39B-CBFE-440C-A4E6-2AA5B7C84BCE}"/>
              </a:ext>
            </a:extLst>
          </p:cNvPr>
          <p:cNvSpPr>
            <a:spLocks noGrp="1"/>
          </p:cNvSpPr>
          <p:nvPr>
            <p:ph type="dt" sz="half" idx="10"/>
          </p:nvPr>
        </p:nvSpPr>
        <p:spPr/>
        <p:txBody>
          <a:bodyPr/>
          <a:lstStyle/>
          <a:p>
            <a:fld id="{8D520318-1591-4B4B-840E-DA9496BA5103}" type="datetimeFigureOut">
              <a:rPr lang="en-US" smtClean="0"/>
              <a:t>9/7/2020</a:t>
            </a:fld>
            <a:endParaRPr lang="en-US"/>
          </a:p>
        </p:txBody>
      </p:sp>
      <p:sp>
        <p:nvSpPr>
          <p:cNvPr id="5" name="Footer Placeholder 4">
            <a:extLst>
              <a:ext uri="{FF2B5EF4-FFF2-40B4-BE49-F238E27FC236}">
                <a16:creationId xmlns:a16="http://schemas.microsoft.com/office/drawing/2014/main" id="{5AEEA477-23DD-44F8-B9FB-7C0C007B62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9FF86B-6C48-43C3-9C7C-8FE9E1927FAC}"/>
              </a:ext>
            </a:extLst>
          </p:cNvPr>
          <p:cNvSpPr>
            <a:spLocks noGrp="1"/>
          </p:cNvSpPr>
          <p:nvPr>
            <p:ph type="sldNum" sz="quarter" idx="12"/>
          </p:nvPr>
        </p:nvSpPr>
        <p:spPr/>
        <p:txBody>
          <a:bodyPr/>
          <a:lstStyle/>
          <a:p>
            <a:fld id="{45713BF8-56FD-4EBF-BB59-3CDA181C682C}" type="slidenum">
              <a:rPr lang="en-US" smtClean="0"/>
              <a:t>‹#›</a:t>
            </a:fld>
            <a:endParaRPr lang="en-US"/>
          </a:p>
        </p:txBody>
      </p:sp>
    </p:spTree>
    <p:extLst>
      <p:ext uri="{BB962C8B-B14F-4D97-AF65-F5344CB8AC3E}">
        <p14:creationId xmlns:p14="http://schemas.microsoft.com/office/powerpoint/2010/main" val="13340119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11D10-A959-47FE-AD27-EFA5557152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6BD2F19-291B-4DB3-BD7D-94834712DE7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C7BFC1-4C6D-4503-806E-3435FA9BD722}"/>
              </a:ext>
            </a:extLst>
          </p:cNvPr>
          <p:cNvSpPr>
            <a:spLocks noGrp="1"/>
          </p:cNvSpPr>
          <p:nvPr>
            <p:ph type="dt" sz="half" idx="10"/>
          </p:nvPr>
        </p:nvSpPr>
        <p:spPr/>
        <p:txBody>
          <a:bodyPr/>
          <a:lstStyle/>
          <a:p>
            <a:fld id="{8D520318-1591-4B4B-840E-DA9496BA5103}" type="datetimeFigureOut">
              <a:rPr lang="en-US" smtClean="0"/>
              <a:t>9/7/2020</a:t>
            </a:fld>
            <a:endParaRPr lang="en-US"/>
          </a:p>
        </p:txBody>
      </p:sp>
      <p:sp>
        <p:nvSpPr>
          <p:cNvPr id="5" name="Footer Placeholder 4">
            <a:extLst>
              <a:ext uri="{FF2B5EF4-FFF2-40B4-BE49-F238E27FC236}">
                <a16:creationId xmlns:a16="http://schemas.microsoft.com/office/drawing/2014/main" id="{76136DF0-8939-45E0-8E70-A50EB33D06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377251-B526-4F3C-A6FF-7DDE15904338}"/>
              </a:ext>
            </a:extLst>
          </p:cNvPr>
          <p:cNvSpPr>
            <a:spLocks noGrp="1"/>
          </p:cNvSpPr>
          <p:nvPr>
            <p:ph type="sldNum" sz="quarter" idx="12"/>
          </p:nvPr>
        </p:nvSpPr>
        <p:spPr/>
        <p:txBody>
          <a:bodyPr/>
          <a:lstStyle/>
          <a:p>
            <a:fld id="{45713BF8-56FD-4EBF-BB59-3CDA181C682C}" type="slidenum">
              <a:rPr lang="en-US" smtClean="0"/>
              <a:t>‹#›</a:t>
            </a:fld>
            <a:endParaRPr lang="en-US"/>
          </a:p>
        </p:txBody>
      </p:sp>
    </p:spTree>
    <p:extLst>
      <p:ext uri="{BB962C8B-B14F-4D97-AF65-F5344CB8AC3E}">
        <p14:creationId xmlns:p14="http://schemas.microsoft.com/office/powerpoint/2010/main" val="26930826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54E1BB-2AB7-47EE-B626-11A200BA162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DF0E7AA-789A-45B4-B562-23AF8C58100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BB3E0F-0475-4F54-9B49-F34539E0C5A3}"/>
              </a:ext>
            </a:extLst>
          </p:cNvPr>
          <p:cNvSpPr>
            <a:spLocks noGrp="1"/>
          </p:cNvSpPr>
          <p:nvPr>
            <p:ph type="dt" sz="half" idx="10"/>
          </p:nvPr>
        </p:nvSpPr>
        <p:spPr/>
        <p:txBody>
          <a:bodyPr/>
          <a:lstStyle/>
          <a:p>
            <a:fld id="{8D520318-1591-4B4B-840E-DA9496BA5103}" type="datetimeFigureOut">
              <a:rPr lang="en-US" smtClean="0"/>
              <a:t>9/7/2020</a:t>
            </a:fld>
            <a:endParaRPr lang="en-US"/>
          </a:p>
        </p:txBody>
      </p:sp>
      <p:sp>
        <p:nvSpPr>
          <p:cNvPr id="5" name="Footer Placeholder 4">
            <a:extLst>
              <a:ext uri="{FF2B5EF4-FFF2-40B4-BE49-F238E27FC236}">
                <a16:creationId xmlns:a16="http://schemas.microsoft.com/office/drawing/2014/main" id="{4EA452A4-F1E9-4B28-8C7B-11F7AAD368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A6ABD4-8D40-49F6-83C4-D938292BA91A}"/>
              </a:ext>
            </a:extLst>
          </p:cNvPr>
          <p:cNvSpPr>
            <a:spLocks noGrp="1"/>
          </p:cNvSpPr>
          <p:nvPr>
            <p:ph type="sldNum" sz="quarter" idx="12"/>
          </p:nvPr>
        </p:nvSpPr>
        <p:spPr/>
        <p:txBody>
          <a:bodyPr/>
          <a:lstStyle/>
          <a:p>
            <a:fld id="{45713BF8-56FD-4EBF-BB59-3CDA181C682C}" type="slidenum">
              <a:rPr lang="en-US" smtClean="0"/>
              <a:t>‹#›</a:t>
            </a:fld>
            <a:endParaRPr lang="en-US"/>
          </a:p>
        </p:txBody>
      </p:sp>
    </p:spTree>
    <p:extLst>
      <p:ext uri="{BB962C8B-B14F-4D97-AF65-F5344CB8AC3E}">
        <p14:creationId xmlns:p14="http://schemas.microsoft.com/office/powerpoint/2010/main" val="3077181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3CCCF-82BC-474B-8CF1-7295D3E082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FCAC5E-4410-407A-8267-C0723C14621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0AA628-3E99-4A71-9698-B86FA95560D4}"/>
              </a:ext>
            </a:extLst>
          </p:cNvPr>
          <p:cNvSpPr>
            <a:spLocks noGrp="1"/>
          </p:cNvSpPr>
          <p:nvPr>
            <p:ph type="dt" sz="half" idx="10"/>
          </p:nvPr>
        </p:nvSpPr>
        <p:spPr/>
        <p:txBody>
          <a:bodyPr/>
          <a:lstStyle/>
          <a:p>
            <a:fld id="{8D520318-1591-4B4B-840E-DA9496BA5103}" type="datetimeFigureOut">
              <a:rPr lang="en-US" smtClean="0"/>
              <a:t>9/7/2020</a:t>
            </a:fld>
            <a:endParaRPr lang="en-US"/>
          </a:p>
        </p:txBody>
      </p:sp>
      <p:sp>
        <p:nvSpPr>
          <p:cNvPr id="5" name="Footer Placeholder 4">
            <a:extLst>
              <a:ext uri="{FF2B5EF4-FFF2-40B4-BE49-F238E27FC236}">
                <a16:creationId xmlns:a16="http://schemas.microsoft.com/office/drawing/2014/main" id="{119CE27C-1A06-4505-BD57-722009D827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4365B3-3B72-4CF1-B349-F7D73C35B969}"/>
              </a:ext>
            </a:extLst>
          </p:cNvPr>
          <p:cNvSpPr>
            <a:spLocks noGrp="1"/>
          </p:cNvSpPr>
          <p:nvPr>
            <p:ph type="sldNum" sz="quarter" idx="12"/>
          </p:nvPr>
        </p:nvSpPr>
        <p:spPr/>
        <p:txBody>
          <a:bodyPr/>
          <a:lstStyle/>
          <a:p>
            <a:fld id="{45713BF8-56FD-4EBF-BB59-3CDA181C682C}" type="slidenum">
              <a:rPr lang="en-US" smtClean="0"/>
              <a:t>‹#›</a:t>
            </a:fld>
            <a:endParaRPr lang="en-US"/>
          </a:p>
        </p:txBody>
      </p:sp>
    </p:spTree>
    <p:extLst>
      <p:ext uri="{BB962C8B-B14F-4D97-AF65-F5344CB8AC3E}">
        <p14:creationId xmlns:p14="http://schemas.microsoft.com/office/powerpoint/2010/main" val="18111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9950D-012F-4512-B78C-25FCAC72E80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28D26EF-1E81-468C-95AE-70C4055E1F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F01F0B9-DACD-49BD-A72A-7E9166E24BEC}"/>
              </a:ext>
            </a:extLst>
          </p:cNvPr>
          <p:cNvSpPr>
            <a:spLocks noGrp="1"/>
          </p:cNvSpPr>
          <p:nvPr>
            <p:ph type="dt" sz="half" idx="10"/>
          </p:nvPr>
        </p:nvSpPr>
        <p:spPr/>
        <p:txBody>
          <a:bodyPr/>
          <a:lstStyle/>
          <a:p>
            <a:fld id="{8D520318-1591-4B4B-840E-DA9496BA5103}" type="datetimeFigureOut">
              <a:rPr lang="en-US" smtClean="0"/>
              <a:t>9/7/2020</a:t>
            </a:fld>
            <a:endParaRPr lang="en-US"/>
          </a:p>
        </p:txBody>
      </p:sp>
      <p:sp>
        <p:nvSpPr>
          <p:cNvPr id="5" name="Footer Placeholder 4">
            <a:extLst>
              <a:ext uri="{FF2B5EF4-FFF2-40B4-BE49-F238E27FC236}">
                <a16:creationId xmlns:a16="http://schemas.microsoft.com/office/drawing/2014/main" id="{FDA1B6CB-A829-4704-9812-915DFBA7D6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5AB04D-6564-4BFD-8AAA-FBE14A9901D7}"/>
              </a:ext>
            </a:extLst>
          </p:cNvPr>
          <p:cNvSpPr>
            <a:spLocks noGrp="1"/>
          </p:cNvSpPr>
          <p:nvPr>
            <p:ph type="sldNum" sz="quarter" idx="12"/>
          </p:nvPr>
        </p:nvSpPr>
        <p:spPr/>
        <p:txBody>
          <a:bodyPr/>
          <a:lstStyle/>
          <a:p>
            <a:fld id="{45713BF8-56FD-4EBF-BB59-3CDA181C682C}" type="slidenum">
              <a:rPr lang="en-US" smtClean="0"/>
              <a:t>‹#›</a:t>
            </a:fld>
            <a:endParaRPr lang="en-US"/>
          </a:p>
        </p:txBody>
      </p:sp>
    </p:spTree>
    <p:extLst>
      <p:ext uri="{BB962C8B-B14F-4D97-AF65-F5344CB8AC3E}">
        <p14:creationId xmlns:p14="http://schemas.microsoft.com/office/powerpoint/2010/main" val="37487999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07FB8-B35F-40F1-B037-3997B1681CD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B13CF6-CC8A-49D3-AC3D-4F6F8C52327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18A942A-729A-4130-AE60-26690C366A3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AFBF4AA-1C7E-4831-99ED-F9E9CDF703D9}"/>
              </a:ext>
            </a:extLst>
          </p:cNvPr>
          <p:cNvSpPr>
            <a:spLocks noGrp="1"/>
          </p:cNvSpPr>
          <p:nvPr>
            <p:ph type="dt" sz="half" idx="10"/>
          </p:nvPr>
        </p:nvSpPr>
        <p:spPr/>
        <p:txBody>
          <a:bodyPr/>
          <a:lstStyle/>
          <a:p>
            <a:fld id="{8D520318-1591-4B4B-840E-DA9496BA5103}" type="datetimeFigureOut">
              <a:rPr lang="en-US" smtClean="0"/>
              <a:t>9/7/2020</a:t>
            </a:fld>
            <a:endParaRPr lang="en-US"/>
          </a:p>
        </p:txBody>
      </p:sp>
      <p:sp>
        <p:nvSpPr>
          <p:cNvPr id="6" name="Footer Placeholder 5">
            <a:extLst>
              <a:ext uri="{FF2B5EF4-FFF2-40B4-BE49-F238E27FC236}">
                <a16:creationId xmlns:a16="http://schemas.microsoft.com/office/drawing/2014/main" id="{ADF93A67-1756-496F-8BB3-2BD0EFDC60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798988-76A3-4C2D-84F4-FAD3AC653FAD}"/>
              </a:ext>
            </a:extLst>
          </p:cNvPr>
          <p:cNvSpPr>
            <a:spLocks noGrp="1"/>
          </p:cNvSpPr>
          <p:nvPr>
            <p:ph type="sldNum" sz="quarter" idx="12"/>
          </p:nvPr>
        </p:nvSpPr>
        <p:spPr/>
        <p:txBody>
          <a:bodyPr/>
          <a:lstStyle/>
          <a:p>
            <a:fld id="{45713BF8-56FD-4EBF-BB59-3CDA181C682C}" type="slidenum">
              <a:rPr lang="en-US" smtClean="0"/>
              <a:t>‹#›</a:t>
            </a:fld>
            <a:endParaRPr lang="en-US"/>
          </a:p>
        </p:txBody>
      </p:sp>
    </p:spTree>
    <p:extLst>
      <p:ext uri="{BB962C8B-B14F-4D97-AF65-F5344CB8AC3E}">
        <p14:creationId xmlns:p14="http://schemas.microsoft.com/office/powerpoint/2010/main" val="933852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55895-FACB-4C5B-8AB7-4D12EC395AD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897A30E-51F4-4B8B-8BD4-35F1BF3E33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D949082-5C0D-4A34-B2BB-93CE4BCFE5B6}"/>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1893625-E055-4CED-8CD3-326182E379E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CEEC635-87B4-47CE-9D47-E6224554109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D737993-4849-40B3-A9DD-A70B54C00C77}"/>
              </a:ext>
            </a:extLst>
          </p:cNvPr>
          <p:cNvSpPr>
            <a:spLocks noGrp="1"/>
          </p:cNvSpPr>
          <p:nvPr>
            <p:ph type="dt" sz="half" idx="10"/>
          </p:nvPr>
        </p:nvSpPr>
        <p:spPr/>
        <p:txBody>
          <a:bodyPr/>
          <a:lstStyle/>
          <a:p>
            <a:fld id="{8D520318-1591-4B4B-840E-DA9496BA5103}" type="datetimeFigureOut">
              <a:rPr lang="en-US" smtClean="0"/>
              <a:t>9/7/2020</a:t>
            </a:fld>
            <a:endParaRPr lang="en-US"/>
          </a:p>
        </p:txBody>
      </p:sp>
      <p:sp>
        <p:nvSpPr>
          <p:cNvPr id="8" name="Footer Placeholder 7">
            <a:extLst>
              <a:ext uri="{FF2B5EF4-FFF2-40B4-BE49-F238E27FC236}">
                <a16:creationId xmlns:a16="http://schemas.microsoft.com/office/drawing/2014/main" id="{17AAB881-84C0-4045-803E-D43076AFEE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2614204-975F-4765-85B6-17BCF2B4191D}"/>
              </a:ext>
            </a:extLst>
          </p:cNvPr>
          <p:cNvSpPr>
            <a:spLocks noGrp="1"/>
          </p:cNvSpPr>
          <p:nvPr>
            <p:ph type="sldNum" sz="quarter" idx="12"/>
          </p:nvPr>
        </p:nvSpPr>
        <p:spPr/>
        <p:txBody>
          <a:bodyPr/>
          <a:lstStyle/>
          <a:p>
            <a:fld id="{45713BF8-56FD-4EBF-BB59-3CDA181C682C}" type="slidenum">
              <a:rPr lang="en-US" smtClean="0"/>
              <a:t>‹#›</a:t>
            </a:fld>
            <a:endParaRPr lang="en-US"/>
          </a:p>
        </p:txBody>
      </p:sp>
    </p:spTree>
    <p:extLst>
      <p:ext uri="{BB962C8B-B14F-4D97-AF65-F5344CB8AC3E}">
        <p14:creationId xmlns:p14="http://schemas.microsoft.com/office/powerpoint/2010/main" val="3775508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CDF6-43B9-4D35-A326-654180472C1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CB691CE-C131-4C1E-A84D-4A3D211CC091}"/>
              </a:ext>
            </a:extLst>
          </p:cNvPr>
          <p:cNvSpPr>
            <a:spLocks noGrp="1"/>
          </p:cNvSpPr>
          <p:nvPr>
            <p:ph type="dt" sz="half" idx="10"/>
          </p:nvPr>
        </p:nvSpPr>
        <p:spPr/>
        <p:txBody>
          <a:bodyPr/>
          <a:lstStyle/>
          <a:p>
            <a:fld id="{8D520318-1591-4B4B-840E-DA9496BA5103}" type="datetimeFigureOut">
              <a:rPr lang="en-US" smtClean="0"/>
              <a:t>9/7/2020</a:t>
            </a:fld>
            <a:endParaRPr lang="en-US"/>
          </a:p>
        </p:txBody>
      </p:sp>
      <p:sp>
        <p:nvSpPr>
          <p:cNvPr id="4" name="Footer Placeholder 3">
            <a:extLst>
              <a:ext uri="{FF2B5EF4-FFF2-40B4-BE49-F238E27FC236}">
                <a16:creationId xmlns:a16="http://schemas.microsoft.com/office/drawing/2014/main" id="{CE5F8561-D7D6-43DE-AC0E-76270861C1E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44F9A9B-64EE-4463-8172-C02BC6A80448}"/>
              </a:ext>
            </a:extLst>
          </p:cNvPr>
          <p:cNvSpPr>
            <a:spLocks noGrp="1"/>
          </p:cNvSpPr>
          <p:nvPr>
            <p:ph type="sldNum" sz="quarter" idx="12"/>
          </p:nvPr>
        </p:nvSpPr>
        <p:spPr/>
        <p:txBody>
          <a:bodyPr/>
          <a:lstStyle/>
          <a:p>
            <a:fld id="{45713BF8-56FD-4EBF-BB59-3CDA181C682C}" type="slidenum">
              <a:rPr lang="en-US" smtClean="0"/>
              <a:t>‹#›</a:t>
            </a:fld>
            <a:endParaRPr lang="en-US"/>
          </a:p>
        </p:txBody>
      </p:sp>
    </p:spTree>
    <p:extLst>
      <p:ext uri="{BB962C8B-B14F-4D97-AF65-F5344CB8AC3E}">
        <p14:creationId xmlns:p14="http://schemas.microsoft.com/office/powerpoint/2010/main" val="738573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A2CCC3-C6D7-4952-B5B2-0AAF3785A698}"/>
              </a:ext>
            </a:extLst>
          </p:cNvPr>
          <p:cNvSpPr>
            <a:spLocks noGrp="1"/>
          </p:cNvSpPr>
          <p:nvPr>
            <p:ph type="dt" sz="half" idx="10"/>
          </p:nvPr>
        </p:nvSpPr>
        <p:spPr/>
        <p:txBody>
          <a:bodyPr/>
          <a:lstStyle/>
          <a:p>
            <a:fld id="{8D520318-1591-4B4B-840E-DA9496BA5103}" type="datetimeFigureOut">
              <a:rPr lang="en-US" smtClean="0"/>
              <a:t>9/7/2020</a:t>
            </a:fld>
            <a:endParaRPr lang="en-US"/>
          </a:p>
        </p:txBody>
      </p:sp>
      <p:sp>
        <p:nvSpPr>
          <p:cNvPr id="3" name="Footer Placeholder 2">
            <a:extLst>
              <a:ext uri="{FF2B5EF4-FFF2-40B4-BE49-F238E27FC236}">
                <a16:creationId xmlns:a16="http://schemas.microsoft.com/office/drawing/2014/main" id="{AFDA30E9-9283-499D-8E2F-202A22B067E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F0EC70-5A1D-4515-98DC-032B4D570C6C}"/>
              </a:ext>
            </a:extLst>
          </p:cNvPr>
          <p:cNvSpPr>
            <a:spLocks noGrp="1"/>
          </p:cNvSpPr>
          <p:nvPr>
            <p:ph type="sldNum" sz="quarter" idx="12"/>
          </p:nvPr>
        </p:nvSpPr>
        <p:spPr/>
        <p:txBody>
          <a:bodyPr/>
          <a:lstStyle/>
          <a:p>
            <a:fld id="{45713BF8-56FD-4EBF-BB59-3CDA181C682C}" type="slidenum">
              <a:rPr lang="en-US" smtClean="0"/>
              <a:t>‹#›</a:t>
            </a:fld>
            <a:endParaRPr lang="en-US"/>
          </a:p>
        </p:txBody>
      </p:sp>
    </p:spTree>
    <p:extLst>
      <p:ext uri="{BB962C8B-B14F-4D97-AF65-F5344CB8AC3E}">
        <p14:creationId xmlns:p14="http://schemas.microsoft.com/office/powerpoint/2010/main" val="4288382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AA42F-CD88-4C7E-A2C9-DF2AED3C3C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FBEC1CE-1D86-4941-B358-A0E4BFFAC2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91DB21C-56C3-48F5-A1C0-300D18DA9C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CB7D51B-38ED-4E4D-8FC0-9993FA59DB97}"/>
              </a:ext>
            </a:extLst>
          </p:cNvPr>
          <p:cNvSpPr>
            <a:spLocks noGrp="1"/>
          </p:cNvSpPr>
          <p:nvPr>
            <p:ph type="dt" sz="half" idx="10"/>
          </p:nvPr>
        </p:nvSpPr>
        <p:spPr/>
        <p:txBody>
          <a:bodyPr/>
          <a:lstStyle/>
          <a:p>
            <a:fld id="{8D520318-1591-4B4B-840E-DA9496BA5103}" type="datetimeFigureOut">
              <a:rPr lang="en-US" smtClean="0"/>
              <a:t>9/7/2020</a:t>
            </a:fld>
            <a:endParaRPr lang="en-US"/>
          </a:p>
        </p:txBody>
      </p:sp>
      <p:sp>
        <p:nvSpPr>
          <p:cNvPr id="6" name="Footer Placeholder 5">
            <a:extLst>
              <a:ext uri="{FF2B5EF4-FFF2-40B4-BE49-F238E27FC236}">
                <a16:creationId xmlns:a16="http://schemas.microsoft.com/office/drawing/2014/main" id="{C03A2031-5633-40AC-85EE-57B41637C15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2C712CF-18D0-476B-A1CE-AA9BC4AFA341}"/>
              </a:ext>
            </a:extLst>
          </p:cNvPr>
          <p:cNvSpPr>
            <a:spLocks noGrp="1"/>
          </p:cNvSpPr>
          <p:nvPr>
            <p:ph type="sldNum" sz="quarter" idx="12"/>
          </p:nvPr>
        </p:nvSpPr>
        <p:spPr/>
        <p:txBody>
          <a:bodyPr/>
          <a:lstStyle/>
          <a:p>
            <a:fld id="{45713BF8-56FD-4EBF-BB59-3CDA181C682C}" type="slidenum">
              <a:rPr lang="en-US" smtClean="0"/>
              <a:t>‹#›</a:t>
            </a:fld>
            <a:endParaRPr lang="en-US"/>
          </a:p>
        </p:txBody>
      </p:sp>
    </p:spTree>
    <p:extLst>
      <p:ext uri="{BB962C8B-B14F-4D97-AF65-F5344CB8AC3E}">
        <p14:creationId xmlns:p14="http://schemas.microsoft.com/office/powerpoint/2010/main" val="1898125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99C12-6DC6-4E56-BC16-8CC6D9C9611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B9AB8DF-3D2A-4802-96BD-699793A4A7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5483A38-A99E-4443-B337-C363A14083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2335CB7-AF72-4EC0-8798-04A82BF7B7B3}"/>
              </a:ext>
            </a:extLst>
          </p:cNvPr>
          <p:cNvSpPr>
            <a:spLocks noGrp="1"/>
          </p:cNvSpPr>
          <p:nvPr>
            <p:ph type="dt" sz="half" idx="10"/>
          </p:nvPr>
        </p:nvSpPr>
        <p:spPr/>
        <p:txBody>
          <a:bodyPr/>
          <a:lstStyle/>
          <a:p>
            <a:fld id="{8D520318-1591-4B4B-840E-DA9496BA5103}" type="datetimeFigureOut">
              <a:rPr lang="en-US" smtClean="0"/>
              <a:t>9/7/2020</a:t>
            </a:fld>
            <a:endParaRPr lang="en-US"/>
          </a:p>
        </p:txBody>
      </p:sp>
      <p:sp>
        <p:nvSpPr>
          <p:cNvPr id="6" name="Footer Placeholder 5">
            <a:extLst>
              <a:ext uri="{FF2B5EF4-FFF2-40B4-BE49-F238E27FC236}">
                <a16:creationId xmlns:a16="http://schemas.microsoft.com/office/drawing/2014/main" id="{783A5DC4-DD90-462A-8B1F-7FC029C3C1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0B450B-667A-4DF2-8086-1453686E6656}"/>
              </a:ext>
            </a:extLst>
          </p:cNvPr>
          <p:cNvSpPr>
            <a:spLocks noGrp="1"/>
          </p:cNvSpPr>
          <p:nvPr>
            <p:ph type="sldNum" sz="quarter" idx="12"/>
          </p:nvPr>
        </p:nvSpPr>
        <p:spPr/>
        <p:txBody>
          <a:bodyPr/>
          <a:lstStyle/>
          <a:p>
            <a:fld id="{45713BF8-56FD-4EBF-BB59-3CDA181C682C}" type="slidenum">
              <a:rPr lang="en-US" smtClean="0"/>
              <a:t>‹#›</a:t>
            </a:fld>
            <a:endParaRPr lang="en-US"/>
          </a:p>
        </p:txBody>
      </p:sp>
    </p:spTree>
    <p:extLst>
      <p:ext uri="{BB962C8B-B14F-4D97-AF65-F5344CB8AC3E}">
        <p14:creationId xmlns:p14="http://schemas.microsoft.com/office/powerpoint/2010/main" val="340254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160030D-8FBF-435A-8802-C113F6A33A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E7388DC-A245-4833-8B7F-D720AB712A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701223-BC07-46A4-ABBC-7FFF8019105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520318-1591-4B4B-840E-DA9496BA5103}" type="datetimeFigureOut">
              <a:rPr lang="en-US" smtClean="0"/>
              <a:t>9/7/2020</a:t>
            </a:fld>
            <a:endParaRPr lang="en-US"/>
          </a:p>
        </p:txBody>
      </p:sp>
      <p:sp>
        <p:nvSpPr>
          <p:cNvPr id="5" name="Footer Placeholder 4">
            <a:extLst>
              <a:ext uri="{FF2B5EF4-FFF2-40B4-BE49-F238E27FC236}">
                <a16:creationId xmlns:a16="http://schemas.microsoft.com/office/drawing/2014/main" id="{97FDC305-777D-437B-B54C-57BD6CCD95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3FE66DF-87E0-4CE1-ABD8-213EFB0F8F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713BF8-56FD-4EBF-BB59-3CDA181C682C}" type="slidenum">
              <a:rPr lang="en-US" smtClean="0"/>
              <a:t>‹#›</a:t>
            </a:fld>
            <a:endParaRPr lang="en-US"/>
          </a:p>
        </p:txBody>
      </p:sp>
    </p:spTree>
    <p:extLst>
      <p:ext uri="{BB962C8B-B14F-4D97-AF65-F5344CB8AC3E}">
        <p14:creationId xmlns:p14="http://schemas.microsoft.com/office/powerpoint/2010/main" val="9635855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1.emf"/><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customXml" Target="../ink/ink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ustomXml" Target="../ink/ink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image" Target="../media/image2.emf"/><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ustomXml" Target="../ink/ink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ustomXml" Target="../ink/ink5.xml"/><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customXml" Target="../ink/ink6.xml"/><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customXml" Target="../ink/ink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customXml" Target="../ink/ink8.xml"/><Relationship Id="rId1" Type="http://schemas.openxmlformats.org/officeDocument/2006/relationships/slideLayout" Target="../slideLayouts/slideLayout7.xml"/><Relationship Id="rId6" Type="http://schemas.openxmlformats.org/officeDocument/2006/relationships/customXml" Target="../ink/ink10.xml"/><Relationship Id="rId5" Type="http://schemas.openxmlformats.org/officeDocument/2006/relationships/image" Target="../media/image11.png"/><Relationship Id="rId4" Type="http://schemas.openxmlformats.org/officeDocument/2006/relationships/customXml" Target="../ink/ink9.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ustomXml" Target="../ink/ink1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7644AF-37D7-4CE8-86AF-4B0DBF2661FE}"/>
              </a:ext>
            </a:extLst>
          </p:cNvPr>
          <p:cNvSpPr/>
          <p:nvPr/>
        </p:nvSpPr>
        <p:spPr>
          <a:xfrm>
            <a:off x="712053" y="577600"/>
            <a:ext cx="10929257" cy="1384995"/>
          </a:xfrm>
          <a:prstGeom prst="rect">
            <a:avLst/>
          </a:prstGeom>
        </p:spPr>
        <p:txBody>
          <a:bodyPr wrap="square">
            <a:spAutoFit/>
          </a:bodyPr>
          <a:lstStyle/>
          <a:p>
            <a:r>
              <a:rPr lang="en-US" sz="2800" dirty="0">
                <a:solidFill>
                  <a:srgbClr val="000000"/>
                </a:solidFill>
                <a:latin typeface="Calibri" panose="020F0502020204030204" pitchFamily="34" charset="0"/>
              </a:rPr>
              <a:t>If figure (1) represents the vapor pressure of water at 25 °C in a 1-liter container, which figure represents the vapor pressure of water at 25 °C in a 2-liter container? </a:t>
            </a:r>
            <a:endParaRPr lang="en-US" sz="2800" dirty="0"/>
          </a:p>
        </p:txBody>
      </p:sp>
      <p:pic>
        <p:nvPicPr>
          <p:cNvPr id="3" name="Picture 2">
            <a:extLst>
              <a:ext uri="{FF2B5EF4-FFF2-40B4-BE49-F238E27FC236}">
                <a16:creationId xmlns:a16="http://schemas.microsoft.com/office/drawing/2014/main" id="{5D6FA8F4-2619-4B72-8C8F-F520A3423217}"/>
              </a:ext>
            </a:extLst>
          </p:cNvPr>
          <p:cNvPicPr>
            <a:picLocks noChangeAspect="1"/>
          </p:cNvPicPr>
          <p:nvPr/>
        </p:nvPicPr>
        <p:blipFill>
          <a:blip r:embed="rId2"/>
          <a:stretch>
            <a:fillRect/>
          </a:stretch>
        </p:blipFill>
        <p:spPr>
          <a:xfrm>
            <a:off x="977806" y="2367500"/>
            <a:ext cx="6836855" cy="2481804"/>
          </a:xfrm>
          <a:prstGeom prst="rect">
            <a:avLst/>
          </a:prstGeom>
        </p:spPr>
      </p:pic>
      <mc:AlternateContent xmlns:mc="http://schemas.openxmlformats.org/markup-compatibility/2006" xmlns:p14="http://schemas.microsoft.com/office/powerpoint/2010/main">
        <mc:Choice Requires="p14">
          <p:contentPart p14:bwMode="auto" r:id="rId3">
            <p14:nvContentPartPr>
              <p14:cNvPr id="81" name="Ink 80">
                <a:extLst>
                  <a:ext uri="{FF2B5EF4-FFF2-40B4-BE49-F238E27FC236}">
                    <a16:creationId xmlns:a16="http://schemas.microsoft.com/office/drawing/2014/main" id="{219DB1C1-5ED3-4F4D-B079-4366FBBFD495}"/>
                  </a:ext>
                </a:extLst>
              </p14:cNvPr>
              <p14:cNvContentPartPr/>
              <p14:nvPr/>
            </p14:nvContentPartPr>
            <p14:xfrm>
              <a:off x="597240" y="4604760"/>
              <a:ext cx="6449040" cy="2051280"/>
            </p14:xfrm>
          </p:contentPart>
        </mc:Choice>
        <mc:Fallback xmlns="">
          <p:pic>
            <p:nvPicPr>
              <p:cNvPr id="81" name="Ink 80">
                <a:extLst>
                  <a:ext uri="{FF2B5EF4-FFF2-40B4-BE49-F238E27FC236}">
                    <a16:creationId xmlns:a16="http://schemas.microsoft.com/office/drawing/2014/main" id="{219DB1C1-5ED3-4F4D-B079-4366FBBFD495}"/>
                  </a:ext>
                </a:extLst>
              </p:cNvPr>
              <p:cNvPicPr/>
              <p:nvPr/>
            </p:nvPicPr>
            <p:blipFill>
              <a:blip r:embed="rId4"/>
              <a:stretch>
                <a:fillRect/>
              </a:stretch>
            </p:blipFill>
            <p:spPr>
              <a:xfrm>
                <a:off x="587880" y="4595400"/>
                <a:ext cx="6467760" cy="2070000"/>
              </a:xfrm>
              <a:prstGeom prst="rect">
                <a:avLst/>
              </a:prstGeom>
            </p:spPr>
          </p:pic>
        </mc:Fallback>
      </mc:AlternateContent>
    </p:spTree>
    <p:extLst>
      <p:ext uri="{BB962C8B-B14F-4D97-AF65-F5344CB8AC3E}">
        <p14:creationId xmlns:p14="http://schemas.microsoft.com/office/powerpoint/2010/main" val="4478296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6B4BDF1-D17D-44B8-8D91-93EA57551705}"/>
              </a:ext>
            </a:extLst>
          </p:cNvPr>
          <p:cNvSpPr/>
          <p:nvPr/>
        </p:nvSpPr>
        <p:spPr>
          <a:xfrm>
            <a:off x="483703" y="495733"/>
            <a:ext cx="11363739" cy="4031873"/>
          </a:xfrm>
          <a:prstGeom prst="rect">
            <a:avLst/>
          </a:prstGeom>
        </p:spPr>
        <p:txBody>
          <a:bodyPr wrap="square">
            <a:spAutoFit/>
          </a:bodyPr>
          <a:lstStyle/>
          <a:p>
            <a:r>
              <a:rPr lang="en-US" sz="3200" dirty="0">
                <a:solidFill>
                  <a:srgbClr val="000000"/>
                </a:solidFill>
                <a:ea typeface="Times New Roman" panose="02020603050405020304" pitchFamily="18" charset="0"/>
                <a:cs typeface="Palatino Linotype" panose="02040502050505030304" pitchFamily="18" charset="0"/>
              </a:rPr>
              <a:t>Choose the molecule or compound that exhibits dispersion forces as its strongest intermolecular force.</a:t>
            </a:r>
          </a:p>
          <a:p>
            <a:endParaRPr lang="en-US" sz="3200" dirty="0">
              <a:solidFill>
                <a:srgbClr val="000000"/>
              </a:solidFill>
              <a:ea typeface="Times New Roman" panose="02020603050405020304" pitchFamily="18" charset="0"/>
              <a:cs typeface="Palatino Linotype" panose="02040502050505030304" pitchFamily="18" charset="0"/>
            </a:endParaRPr>
          </a:p>
          <a:p>
            <a:pPr marR="0">
              <a:spcBef>
                <a:spcPts val="0"/>
              </a:spcBef>
              <a:spcAft>
                <a:spcPts val="0"/>
              </a:spcAft>
            </a:pPr>
            <a:r>
              <a:rPr lang="en-US" sz="3200" b="1" dirty="0">
                <a:solidFill>
                  <a:srgbClr val="000000"/>
                </a:solidFill>
                <a:ea typeface="Times New Roman" panose="02020603050405020304" pitchFamily="18" charset="0"/>
                <a:cs typeface="Palatino Linotype" panose="02040502050505030304" pitchFamily="18" charset="0"/>
              </a:rPr>
              <a:t>A.  O</a:t>
            </a:r>
            <a:r>
              <a:rPr lang="en-US" sz="3200" b="1" baseline="-25000" dirty="0">
                <a:solidFill>
                  <a:srgbClr val="000000"/>
                </a:solidFill>
                <a:ea typeface="Times New Roman" panose="02020603050405020304" pitchFamily="18" charset="0"/>
                <a:cs typeface="Palatino Linotype" panose="02040502050505030304" pitchFamily="18" charset="0"/>
              </a:rPr>
              <a:t>2</a:t>
            </a:r>
            <a:endParaRPr lang="en-US" sz="3200" baseline="-25000" dirty="0">
              <a:solidFill>
                <a:srgbClr val="000000"/>
              </a:solidFill>
              <a:ea typeface="Times New Roman" panose="02020603050405020304" pitchFamily="18" charset="0"/>
              <a:cs typeface="Palatino Linotype" panose="02040502050505030304" pitchFamily="18" charset="0"/>
            </a:endParaRPr>
          </a:p>
          <a:p>
            <a:pPr marR="0">
              <a:spcBef>
                <a:spcPts val="0"/>
              </a:spcBef>
              <a:spcAft>
                <a:spcPts val="0"/>
              </a:spcAft>
            </a:pPr>
            <a:r>
              <a:rPr lang="en-US" sz="3200" dirty="0">
                <a:solidFill>
                  <a:srgbClr val="000000"/>
                </a:solidFill>
                <a:ea typeface="Times New Roman" panose="02020603050405020304" pitchFamily="18" charset="0"/>
                <a:cs typeface="Palatino Linotype" panose="02040502050505030304" pitchFamily="18" charset="0"/>
              </a:rPr>
              <a:t>B.  CO</a:t>
            </a:r>
          </a:p>
          <a:p>
            <a:pPr marR="0">
              <a:spcBef>
                <a:spcPts val="0"/>
              </a:spcBef>
              <a:spcAft>
                <a:spcPts val="0"/>
              </a:spcAft>
            </a:pPr>
            <a:r>
              <a:rPr lang="en-US" sz="3200" dirty="0">
                <a:solidFill>
                  <a:srgbClr val="000000"/>
                </a:solidFill>
                <a:ea typeface="Times New Roman" panose="02020603050405020304" pitchFamily="18" charset="0"/>
                <a:cs typeface="Palatino Linotype" panose="02040502050505030304" pitchFamily="18" charset="0"/>
              </a:rPr>
              <a:t>C.  HF</a:t>
            </a:r>
          </a:p>
          <a:p>
            <a:pPr marR="0">
              <a:spcBef>
                <a:spcPts val="0"/>
              </a:spcBef>
              <a:spcAft>
                <a:spcPts val="0"/>
              </a:spcAft>
            </a:pPr>
            <a:r>
              <a:rPr lang="en-US" sz="3200" dirty="0">
                <a:solidFill>
                  <a:srgbClr val="000000"/>
                </a:solidFill>
                <a:ea typeface="Times New Roman" panose="02020603050405020304" pitchFamily="18" charset="0"/>
                <a:cs typeface="Palatino Linotype" panose="02040502050505030304" pitchFamily="18" charset="0"/>
              </a:rPr>
              <a:t>D.  NaCl</a:t>
            </a:r>
          </a:p>
          <a:p>
            <a:pPr marR="0">
              <a:spcBef>
                <a:spcPts val="0"/>
              </a:spcBef>
              <a:spcAft>
                <a:spcPts val="0"/>
              </a:spcAft>
            </a:pPr>
            <a:r>
              <a:rPr lang="en-US" sz="3200" dirty="0">
                <a:solidFill>
                  <a:srgbClr val="000000"/>
                </a:solidFill>
                <a:ea typeface="Times New Roman" panose="02020603050405020304" pitchFamily="18" charset="0"/>
                <a:cs typeface="Palatino Linotype" panose="02040502050505030304" pitchFamily="18" charset="0"/>
              </a:rPr>
              <a:t>E.  All of these have intermolecular forces stronger than dispersion.</a:t>
            </a:r>
            <a:endParaRPr lang="en-US" sz="3200" dirty="0">
              <a:solidFill>
                <a:srgbClr val="000000"/>
              </a:solidFill>
              <a:effectLst/>
              <a:ea typeface="Times New Roman" panose="02020603050405020304" pitchFamily="18" charset="0"/>
              <a:cs typeface="Palatino Linotype" panose="02040502050505030304" pitchFamily="18" charset="0"/>
            </a:endParaRP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6234CEAD-53B4-4BC8-A951-C3AE7116D2D4}"/>
                  </a:ext>
                </a:extLst>
              </p14:cNvPr>
              <p14:cNvContentPartPr/>
              <p14:nvPr/>
            </p14:nvContentPartPr>
            <p14:xfrm>
              <a:off x="531000" y="2061360"/>
              <a:ext cx="415440" cy="346680"/>
            </p14:xfrm>
          </p:contentPart>
        </mc:Choice>
        <mc:Fallback xmlns="">
          <p:pic>
            <p:nvPicPr>
              <p:cNvPr id="3" name="Ink 2">
                <a:extLst>
                  <a:ext uri="{FF2B5EF4-FFF2-40B4-BE49-F238E27FC236}">
                    <a16:creationId xmlns:a16="http://schemas.microsoft.com/office/drawing/2014/main" id="{6234CEAD-53B4-4BC8-A951-C3AE7116D2D4}"/>
                  </a:ext>
                </a:extLst>
              </p:cNvPr>
              <p:cNvPicPr/>
              <p:nvPr/>
            </p:nvPicPr>
            <p:blipFill>
              <a:blip r:embed="rId3"/>
              <a:stretch>
                <a:fillRect/>
              </a:stretch>
            </p:blipFill>
            <p:spPr>
              <a:xfrm>
                <a:off x="521640" y="2052000"/>
                <a:ext cx="434160" cy="365400"/>
              </a:xfrm>
              <a:prstGeom prst="rect">
                <a:avLst/>
              </a:prstGeom>
            </p:spPr>
          </p:pic>
        </mc:Fallback>
      </mc:AlternateContent>
    </p:spTree>
    <p:extLst>
      <p:ext uri="{BB962C8B-B14F-4D97-AF65-F5344CB8AC3E}">
        <p14:creationId xmlns:p14="http://schemas.microsoft.com/office/powerpoint/2010/main" val="13023530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82E3DE4-76DF-4AAF-8921-01ADCE5B208C}"/>
              </a:ext>
            </a:extLst>
          </p:cNvPr>
          <p:cNvSpPr/>
          <p:nvPr/>
        </p:nvSpPr>
        <p:spPr>
          <a:xfrm>
            <a:off x="849548" y="747555"/>
            <a:ext cx="10512357" cy="5509200"/>
          </a:xfrm>
          <a:prstGeom prst="rect">
            <a:avLst/>
          </a:prstGeom>
        </p:spPr>
        <p:txBody>
          <a:bodyPr wrap="square">
            <a:spAutoFit/>
          </a:bodyPr>
          <a:lstStyle/>
          <a:p>
            <a:r>
              <a:rPr lang="en-US" sz="3200" dirty="0">
                <a:solidFill>
                  <a:srgbClr val="000000"/>
                </a:solidFill>
                <a:ea typeface="Times New Roman" panose="02020603050405020304" pitchFamily="18" charset="0"/>
                <a:cs typeface="Palatino Linotype" panose="02040502050505030304" pitchFamily="18" charset="0"/>
              </a:rPr>
              <a:t>When a substance melts at its normal melting point, the sign of Δ</a:t>
            </a:r>
            <a:r>
              <a:rPr lang="en-US" sz="3200" i="1" dirty="0">
                <a:solidFill>
                  <a:srgbClr val="000000"/>
                </a:solidFill>
                <a:ea typeface="Times New Roman" panose="02020603050405020304" pitchFamily="18" charset="0"/>
                <a:cs typeface="Palatino Linotype" panose="02040502050505030304" pitchFamily="18" charset="0"/>
              </a:rPr>
              <a:t>H</a:t>
            </a:r>
            <a:r>
              <a:rPr lang="en-US" sz="3200" dirty="0">
                <a:solidFill>
                  <a:srgbClr val="000000"/>
                </a:solidFill>
                <a:ea typeface="Times New Roman" panose="02020603050405020304" pitchFamily="18" charset="0"/>
                <a:cs typeface="Palatino Linotype" panose="02040502050505030304" pitchFamily="18" charset="0"/>
              </a:rPr>
              <a:t> is ________ and the sign of Δ</a:t>
            </a:r>
            <a:r>
              <a:rPr lang="en-US" sz="3200" i="1" dirty="0">
                <a:solidFill>
                  <a:srgbClr val="000000"/>
                </a:solidFill>
                <a:ea typeface="Times New Roman" panose="02020603050405020304" pitchFamily="18" charset="0"/>
                <a:cs typeface="Palatino Linotype" panose="02040502050505030304" pitchFamily="18" charset="0"/>
              </a:rPr>
              <a:t>S</a:t>
            </a:r>
            <a:r>
              <a:rPr lang="en-US" sz="3200" dirty="0">
                <a:solidFill>
                  <a:srgbClr val="000000"/>
                </a:solidFill>
                <a:ea typeface="Times New Roman" panose="02020603050405020304" pitchFamily="18" charset="0"/>
                <a:cs typeface="Palatino Linotype" panose="02040502050505030304" pitchFamily="18" charset="0"/>
              </a:rPr>
              <a:t> of this phase change is ________.</a:t>
            </a:r>
          </a:p>
          <a:p>
            <a:r>
              <a:rPr lang="en-US" sz="3200" dirty="0">
                <a:solidFill>
                  <a:srgbClr val="000000"/>
                </a:solidFill>
                <a:ea typeface="Times New Roman" panose="02020603050405020304" pitchFamily="18" charset="0"/>
                <a:cs typeface="Palatino Linotype" panose="02040502050505030304" pitchFamily="18" charset="0"/>
              </a:rPr>
              <a:t> </a:t>
            </a:r>
          </a:p>
          <a:p>
            <a:pPr marL="514350" marR="0" indent="-514350">
              <a:spcBef>
                <a:spcPts val="0"/>
              </a:spcBef>
              <a:spcAft>
                <a:spcPts val="0"/>
              </a:spcAft>
              <a:buAutoNum type="alphaUcPeriod"/>
            </a:pPr>
            <a:r>
              <a:rPr lang="en-US" sz="3200" dirty="0">
                <a:solidFill>
                  <a:srgbClr val="000000"/>
                </a:solidFill>
                <a:ea typeface="Times New Roman" panose="02020603050405020304" pitchFamily="18" charset="0"/>
                <a:cs typeface="Palatino Linotype" panose="02040502050505030304" pitchFamily="18" charset="0"/>
              </a:rPr>
              <a:t>+, −</a:t>
            </a:r>
          </a:p>
          <a:p>
            <a:pPr marL="514350" marR="0" indent="-514350">
              <a:spcBef>
                <a:spcPts val="0"/>
              </a:spcBef>
              <a:spcAft>
                <a:spcPts val="0"/>
              </a:spcAft>
              <a:buAutoNum type="alphaUcPeriod"/>
            </a:pPr>
            <a:endParaRPr lang="en-US" sz="3200" dirty="0">
              <a:solidFill>
                <a:srgbClr val="000000"/>
              </a:solidFill>
              <a:ea typeface="Times New Roman" panose="02020603050405020304" pitchFamily="18" charset="0"/>
              <a:cs typeface="Palatino Linotype" panose="02040502050505030304" pitchFamily="18" charset="0"/>
            </a:endParaRPr>
          </a:p>
          <a:p>
            <a:pPr marL="514350" marR="0" indent="-514350">
              <a:spcBef>
                <a:spcPts val="0"/>
              </a:spcBef>
              <a:spcAft>
                <a:spcPts val="0"/>
              </a:spcAft>
              <a:buAutoNum type="alphaUcPeriod" startAt="2"/>
            </a:pPr>
            <a:r>
              <a:rPr lang="en-US" sz="3200" dirty="0">
                <a:solidFill>
                  <a:srgbClr val="000000"/>
                </a:solidFill>
                <a:ea typeface="Times New Roman" panose="02020603050405020304" pitchFamily="18" charset="0"/>
                <a:cs typeface="Palatino Linotype" panose="02040502050505030304" pitchFamily="18" charset="0"/>
              </a:rPr>
              <a:t>−, + </a:t>
            </a:r>
          </a:p>
          <a:p>
            <a:pPr marL="514350" marR="0" indent="-514350">
              <a:spcBef>
                <a:spcPts val="0"/>
              </a:spcBef>
              <a:spcAft>
                <a:spcPts val="0"/>
              </a:spcAft>
              <a:buAutoNum type="alphaUcPeriod" startAt="2"/>
            </a:pPr>
            <a:endParaRPr lang="en-US" sz="3200" dirty="0">
              <a:solidFill>
                <a:srgbClr val="000000"/>
              </a:solidFill>
              <a:ea typeface="Times New Roman" panose="02020603050405020304" pitchFamily="18" charset="0"/>
              <a:cs typeface="Palatino Linotype" panose="02040502050505030304" pitchFamily="18" charset="0"/>
            </a:endParaRPr>
          </a:p>
          <a:p>
            <a:pPr marL="514350" marR="0" indent="-514350">
              <a:spcBef>
                <a:spcPts val="0"/>
              </a:spcBef>
              <a:spcAft>
                <a:spcPts val="0"/>
              </a:spcAft>
              <a:buAutoNum type="alphaUcPeriod" startAt="3"/>
            </a:pPr>
            <a:r>
              <a:rPr lang="en-US" sz="3200" dirty="0">
                <a:solidFill>
                  <a:srgbClr val="000000"/>
                </a:solidFill>
                <a:ea typeface="Times New Roman" panose="02020603050405020304" pitchFamily="18" charset="0"/>
                <a:cs typeface="Palatino Linotype" panose="02040502050505030304" pitchFamily="18" charset="0"/>
              </a:rPr>
              <a:t>+, +</a:t>
            </a:r>
          </a:p>
          <a:p>
            <a:pPr marL="514350" marR="0" indent="-514350">
              <a:spcBef>
                <a:spcPts val="0"/>
              </a:spcBef>
              <a:spcAft>
                <a:spcPts val="0"/>
              </a:spcAft>
              <a:buAutoNum type="alphaUcPeriod" startAt="3"/>
            </a:pPr>
            <a:endParaRPr lang="en-US" sz="3200" dirty="0">
              <a:solidFill>
                <a:srgbClr val="000000"/>
              </a:solidFill>
              <a:ea typeface="Times New Roman" panose="02020603050405020304" pitchFamily="18" charset="0"/>
              <a:cs typeface="Palatino Linotype" panose="02040502050505030304" pitchFamily="18" charset="0"/>
            </a:endParaRPr>
          </a:p>
          <a:p>
            <a:pPr marR="0">
              <a:spcBef>
                <a:spcPts val="0"/>
              </a:spcBef>
              <a:spcAft>
                <a:spcPts val="0"/>
              </a:spcAft>
            </a:pPr>
            <a:r>
              <a:rPr lang="en-US" sz="3200" dirty="0">
                <a:solidFill>
                  <a:srgbClr val="000000"/>
                </a:solidFill>
                <a:ea typeface="Times New Roman" panose="02020603050405020304" pitchFamily="18" charset="0"/>
                <a:cs typeface="Palatino Linotype" panose="02040502050505030304" pitchFamily="18" charset="0"/>
              </a:rPr>
              <a:t>D.  −, −</a:t>
            </a: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A366FA68-8892-40C5-B397-C4171BDBA23A}"/>
                  </a:ext>
                </a:extLst>
              </p14:cNvPr>
              <p14:cNvContentPartPr/>
              <p14:nvPr/>
            </p14:nvContentPartPr>
            <p14:xfrm>
              <a:off x="788040" y="2401920"/>
              <a:ext cx="11252160" cy="2791800"/>
            </p14:xfrm>
          </p:contentPart>
        </mc:Choice>
        <mc:Fallback xmlns="">
          <p:pic>
            <p:nvPicPr>
              <p:cNvPr id="3" name="Ink 2">
                <a:extLst>
                  <a:ext uri="{FF2B5EF4-FFF2-40B4-BE49-F238E27FC236}">
                    <a16:creationId xmlns:a16="http://schemas.microsoft.com/office/drawing/2014/main" id="{A366FA68-8892-40C5-B397-C4171BDBA23A}"/>
                  </a:ext>
                </a:extLst>
              </p:cNvPr>
              <p:cNvPicPr/>
              <p:nvPr/>
            </p:nvPicPr>
            <p:blipFill>
              <a:blip r:embed="rId3"/>
              <a:stretch>
                <a:fillRect/>
              </a:stretch>
            </p:blipFill>
            <p:spPr>
              <a:xfrm>
                <a:off x="778680" y="2392560"/>
                <a:ext cx="11270880" cy="2810520"/>
              </a:xfrm>
              <a:prstGeom prst="rect">
                <a:avLst/>
              </a:prstGeom>
            </p:spPr>
          </p:pic>
        </mc:Fallback>
      </mc:AlternateContent>
    </p:spTree>
    <p:extLst>
      <p:ext uri="{BB962C8B-B14F-4D97-AF65-F5344CB8AC3E}">
        <p14:creationId xmlns:p14="http://schemas.microsoft.com/office/powerpoint/2010/main" val="470587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A7949DB-8A65-49CD-A30E-84B3F0DE3190}"/>
              </a:ext>
            </a:extLst>
          </p:cNvPr>
          <p:cNvSpPr/>
          <p:nvPr/>
        </p:nvSpPr>
        <p:spPr>
          <a:xfrm>
            <a:off x="543004" y="423733"/>
            <a:ext cx="11275039" cy="1384995"/>
          </a:xfrm>
          <a:prstGeom prst="rect">
            <a:avLst/>
          </a:prstGeom>
        </p:spPr>
        <p:txBody>
          <a:bodyPr wrap="square">
            <a:spAutoFit/>
          </a:bodyPr>
          <a:lstStyle/>
          <a:p>
            <a:r>
              <a:rPr lang="en-US" sz="2800" dirty="0">
                <a:solidFill>
                  <a:srgbClr val="000000"/>
                </a:solidFill>
                <a:latin typeface="Calibri" panose="020F0502020204030204" pitchFamily="34" charset="0"/>
              </a:rPr>
              <a:t>Consider a compound that undergoes sublimation at 125 °C and a pressure of one atm. Which of the following could be a heating curve appropriate for heating the compound from 100 °C to 150 °C? </a:t>
            </a:r>
            <a:endParaRPr lang="en-US" sz="2800" dirty="0"/>
          </a:p>
        </p:txBody>
      </p:sp>
      <p:pic>
        <p:nvPicPr>
          <p:cNvPr id="3" name="Picture 2">
            <a:extLst>
              <a:ext uri="{FF2B5EF4-FFF2-40B4-BE49-F238E27FC236}">
                <a16:creationId xmlns:a16="http://schemas.microsoft.com/office/drawing/2014/main" id="{766AED03-D941-4C75-B654-899E18129A26}"/>
              </a:ext>
            </a:extLst>
          </p:cNvPr>
          <p:cNvPicPr>
            <a:picLocks noChangeAspect="1"/>
          </p:cNvPicPr>
          <p:nvPr/>
        </p:nvPicPr>
        <p:blipFill>
          <a:blip r:embed="rId2"/>
          <a:stretch>
            <a:fillRect/>
          </a:stretch>
        </p:blipFill>
        <p:spPr>
          <a:xfrm>
            <a:off x="8122024" y="1726319"/>
            <a:ext cx="2739113" cy="4717970"/>
          </a:xfrm>
          <a:prstGeom prst="rect">
            <a:avLst/>
          </a:prstGeom>
        </p:spPr>
      </p:pic>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354107FE-F9EB-44B6-B6E9-A47D9296DF09}"/>
                  </a:ext>
                </a:extLst>
              </p14:cNvPr>
              <p14:cNvContentPartPr/>
              <p14:nvPr/>
            </p14:nvContentPartPr>
            <p14:xfrm>
              <a:off x="8040960" y="2870640"/>
              <a:ext cx="3418200" cy="2925360"/>
            </p14:xfrm>
          </p:contentPart>
        </mc:Choice>
        <mc:Fallback xmlns="">
          <p:pic>
            <p:nvPicPr>
              <p:cNvPr id="4" name="Ink 3">
                <a:extLst>
                  <a:ext uri="{FF2B5EF4-FFF2-40B4-BE49-F238E27FC236}">
                    <a16:creationId xmlns:a16="http://schemas.microsoft.com/office/drawing/2014/main" id="{354107FE-F9EB-44B6-B6E9-A47D9296DF09}"/>
                  </a:ext>
                </a:extLst>
              </p:cNvPr>
              <p:cNvPicPr/>
              <p:nvPr/>
            </p:nvPicPr>
            <p:blipFill>
              <a:blip r:embed="rId4"/>
              <a:stretch>
                <a:fillRect/>
              </a:stretch>
            </p:blipFill>
            <p:spPr>
              <a:xfrm>
                <a:off x="8031600" y="2861280"/>
                <a:ext cx="3436920" cy="2944080"/>
              </a:xfrm>
              <a:prstGeom prst="rect">
                <a:avLst/>
              </a:prstGeom>
            </p:spPr>
          </p:pic>
        </mc:Fallback>
      </mc:AlternateContent>
    </p:spTree>
    <p:extLst>
      <p:ext uri="{BB962C8B-B14F-4D97-AF65-F5344CB8AC3E}">
        <p14:creationId xmlns:p14="http://schemas.microsoft.com/office/powerpoint/2010/main" val="1808005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38F0E59-3724-4BC4-AC0B-EBC24B00345A}"/>
              </a:ext>
            </a:extLst>
          </p:cNvPr>
          <p:cNvSpPr/>
          <p:nvPr/>
        </p:nvSpPr>
        <p:spPr>
          <a:xfrm>
            <a:off x="394251" y="285715"/>
            <a:ext cx="11323983" cy="2985433"/>
          </a:xfrm>
          <a:prstGeom prst="rect">
            <a:avLst/>
          </a:prstGeom>
        </p:spPr>
        <p:txBody>
          <a:bodyPr wrap="square">
            <a:spAutoFit/>
          </a:bodyPr>
          <a:lstStyle/>
          <a:p>
            <a:r>
              <a:rPr lang="en-US" sz="3200" dirty="0">
                <a:solidFill>
                  <a:srgbClr val="000000"/>
                </a:solidFill>
                <a:ea typeface="Times New Roman" panose="02020603050405020304" pitchFamily="18" charset="0"/>
                <a:cs typeface="Palatino Linotype" panose="02040502050505030304" pitchFamily="18" charset="0"/>
              </a:rPr>
              <a:t>How much heat is released when 125.0 g of steam at 100.0°C is cooled to ice at −15.0°C? The enthalpy of vaporization of water is 40.67 kJ/mol, the enthalpy of fusion for water is 6.01 kJ/mol, the molar heat capacity of liquid water is 75.4 J/(mol ∙ °C), and the molar heat capacity of ice is 36.4 J/(mol ∙ °C).</a:t>
            </a:r>
          </a:p>
          <a:p>
            <a:endParaRPr lang="en-US" sz="1400" dirty="0">
              <a:solidFill>
                <a:srgbClr val="000000"/>
              </a:solidFill>
              <a:effectLst/>
              <a:latin typeface="Arial" panose="020B0604020202020204" pitchFamily="34" charset="0"/>
              <a:ea typeface="Times New Roman" panose="02020603050405020304" pitchFamily="18" charset="0"/>
              <a:cs typeface="Palatino Linotype" panose="02040502050505030304" pitchFamily="18" charset="0"/>
            </a:endParaRPr>
          </a:p>
          <a:p>
            <a:endParaRPr lang="en-US" sz="1400" dirty="0">
              <a:solidFill>
                <a:srgbClr val="000000"/>
              </a:solidFill>
              <a:effectLst/>
              <a:latin typeface="Palatino Linotype" panose="02040502050505030304" pitchFamily="18" charset="0"/>
              <a:ea typeface="Times New Roman" panose="02020603050405020304" pitchFamily="18" charset="0"/>
              <a:cs typeface="Palatino Linotype" panose="02040502050505030304" pitchFamily="18" charset="0"/>
            </a:endParaRP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BFAE9AC9-9E7A-474C-9D74-0AB20A83F652}"/>
                  </a:ext>
                </a:extLst>
              </p14:cNvPr>
              <p14:cNvContentPartPr/>
              <p14:nvPr/>
            </p14:nvContentPartPr>
            <p14:xfrm>
              <a:off x="285120" y="2626200"/>
              <a:ext cx="10231920" cy="4123440"/>
            </p14:xfrm>
          </p:contentPart>
        </mc:Choice>
        <mc:Fallback xmlns="">
          <p:pic>
            <p:nvPicPr>
              <p:cNvPr id="3" name="Ink 2">
                <a:extLst>
                  <a:ext uri="{FF2B5EF4-FFF2-40B4-BE49-F238E27FC236}">
                    <a16:creationId xmlns:a16="http://schemas.microsoft.com/office/drawing/2014/main" id="{BFAE9AC9-9E7A-474C-9D74-0AB20A83F652}"/>
                  </a:ext>
                </a:extLst>
              </p:cNvPr>
              <p:cNvPicPr/>
              <p:nvPr/>
            </p:nvPicPr>
            <p:blipFill>
              <a:blip r:embed="rId3"/>
              <a:stretch>
                <a:fillRect/>
              </a:stretch>
            </p:blipFill>
            <p:spPr>
              <a:xfrm>
                <a:off x="275760" y="2616840"/>
                <a:ext cx="10250640" cy="4142160"/>
              </a:xfrm>
              <a:prstGeom prst="rect">
                <a:avLst/>
              </a:prstGeom>
            </p:spPr>
          </p:pic>
        </mc:Fallback>
      </mc:AlternateContent>
    </p:spTree>
    <p:extLst>
      <p:ext uri="{BB962C8B-B14F-4D97-AF65-F5344CB8AC3E}">
        <p14:creationId xmlns:p14="http://schemas.microsoft.com/office/powerpoint/2010/main" val="10551779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a:extLst>
              <a:ext uri="{FF2B5EF4-FFF2-40B4-BE49-F238E27FC236}">
                <a16:creationId xmlns:a16="http://schemas.microsoft.com/office/drawing/2014/main" id="{61C254D7-8211-43E2-A2B0-0AEC24AB9E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23944" y="4832663"/>
            <a:ext cx="1939925" cy="187642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a:extLst>
              <a:ext uri="{FF2B5EF4-FFF2-40B4-BE49-F238E27FC236}">
                <a16:creationId xmlns:a16="http://schemas.microsoft.com/office/drawing/2014/main" id="{13000CD9-8013-42D4-A548-3F66D9215C5D}"/>
              </a:ext>
            </a:extLst>
          </p:cNvPr>
          <p:cNvSpPr>
            <a:spLocks noChangeArrowheads="1"/>
          </p:cNvSpPr>
          <p:nvPr/>
        </p:nvSpPr>
        <p:spPr bwMode="auto">
          <a:xfrm>
            <a:off x="392804" y="282977"/>
            <a:ext cx="1126257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0" i="0" u="none" strike="noStrike" cap="none" normalizeH="0" baseline="0" dirty="0">
                <a:ln>
                  <a:noFill/>
                </a:ln>
                <a:solidFill>
                  <a:schemeClr val="tx1"/>
                </a:solidFill>
                <a:effectLst/>
                <a:ea typeface="Calibri" panose="020F0502020204030204" pitchFamily="34" charset="0"/>
                <a:cs typeface="Arial" panose="020B0604020202020204" pitchFamily="34" charset="0"/>
              </a:rPr>
              <a:t>According to the phase diagram given for Compound Y, what description is </a:t>
            </a:r>
            <a:r>
              <a:rPr kumimoji="0" lang="en-US" altLang="en-US" sz="3200" b="1" i="0" u="none" strike="noStrike" cap="none" normalizeH="0" baseline="0" dirty="0">
                <a:ln>
                  <a:noFill/>
                </a:ln>
                <a:solidFill>
                  <a:schemeClr val="tx1"/>
                </a:solidFill>
                <a:effectLst/>
                <a:ea typeface="Calibri" panose="020F0502020204030204" pitchFamily="34" charset="0"/>
                <a:cs typeface="Arial" panose="020B0604020202020204" pitchFamily="34" charset="0"/>
              </a:rPr>
              <a:t>correct</a:t>
            </a:r>
            <a:r>
              <a:rPr kumimoji="0" lang="en-US" altLang="en-US" sz="3200" b="0" i="0" u="none" strike="noStrike" cap="none" normalizeH="0" baseline="0" dirty="0">
                <a:ln>
                  <a:noFill/>
                </a:ln>
                <a:solidFill>
                  <a:schemeClr val="tx1"/>
                </a:solidFill>
                <a:effectLst/>
                <a:ea typeface="Calibri" panose="020F0502020204030204" pitchFamily="34" charset="0"/>
                <a:cs typeface="Arial" panose="020B0604020202020204" pitchFamily="34" charset="0"/>
              </a:rPr>
              <a:t>? </a:t>
            </a:r>
            <a:endParaRPr kumimoji="0" lang="en-US" altLang="en-US"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200" b="0" i="0" u="none" strike="noStrike" cap="none" normalizeH="0" baseline="0" dirty="0">
              <a:ln>
                <a:noFill/>
              </a:ln>
              <a:solidFill>
                <a:schemeClr val="tx1"/>
              </a:solidFill>
              <a:effectLst/>
            </a:endParaRPr>
          </a:p>
        </p:txBody>
      </p:sp>
      <p:sp>
        <p:nvSpPr>
          <p:cNvPr id="7" name="Rectangle 4">
            <a:extLst>
              <a:ext uri="{FF2B5EF4-FFF2-40B4-BE49-F238E27FC236}">
                <a16:creationId xmlns:a16="http://schemas.microsoft.com/office/drawing/2014/main" id="{54372749-0FFF-4529-9274-CE8BB9FE8F2A}"/>
              </a:ext>
            </a:extLst>
          </p:cNvPr>
          <p:cNvSpPr>
            <a:spLocks noChangeArrowheads="1"/>
          </p:cNvSpPr>
          <p:nvPr/>
        </p:nvSpPr>
        <p:spPr bwMode="auto">
          <a:xfrm>
            <a:off x="392804" y="1582594"/>
            <a:ext cx="11043633"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0" i="0" u="none" strike="noStrike" cap="none" normalizeH="0" baseline="0" dirty="0">
                <a:ln>
                  <a:noFill/>
                </a:ln>
                <a:effectLst/>
                <a:ea typeface="Calibri" panose="020F0502020204030204" pitchFamily="34" charset="0"/>
                <a:cs typeface="Arial" panose="020B0604020202020204" pitchFamily="34" charset="0"/>
              </a:rPr>
              <a:t>A. At the temperature and pressure at point 4, Y(g) will spontaneously convert to Y(</a:t>
            </a:r>
            <a:r>
              <a:rPr kumimoji="0" lang="en-US" altLang="en-US" sz="3200" b="0" i="1" u="none" strike="noStrike" cap="none" normalizeH="0" baseline="0" dirty="0">
                <a:ln>
                  <a:noFill/>
                </a:ln>
                <a:effectLst/>
                <a:ea typeface="Calibri" panose="020F0502020204030204" pitchFamily="34" charset="0"/>
                <a:cs typeface="Arial" panose="020B0604020202020204" pitchFamily="34" charset="0"/>
              </a:rPr>
              <a:t>l</a:t>
            </a:r>
            <a:r>
              <a:rPr kumimoji="0" lang="en-US" altLang="en-US" sz="3200" b="0" i="0" u="none" strike="noStrike" cap="none" normalizeH="0" baseline="0" dirty="0">
                <a:ln>
                  <a:noFill/>
                </a:ln>
                <a:effectLst/>
                <a:ea typeface="Calibri" panose="020F0502020204030204" pitchFamily="34" charset="0"/>
                <a:cs typeface="Arial" panose="020B0604020202020204" pitchFamily="34" charset="0"/>
              </a:rPr>
              <a:t>). </a:t>
            </a:r>
            <a:endParaRPr kumimoji="0" lang="en-US" altLang="en-US" sz="32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0" i="0" u="none" strike="noStrike" cap="none" normalizeH="0" baseline="0" dirty="0">
                <a:ln>
                  <a:noFill/>
                </a:ln>
                <a:solidFill>
                  <a:schemeClr val="tx1"/>
                </a:solidFill>
                <a:effectLst/>
                <a:ea typeface="Calibri" panose="020F0502020204030204" pitchFamily="34" charset="0"/>
                <a:cs typeface="Arial" panose="020B0604020202020204" pitchFamily="34" charset="0"/>
              </a:rPr>
              <a:t>B. At 0 </a:t>
            </a:r>
            <a:r>
              <a:rPr kumimoji="0" lang="en-US" altLang="en-US" sz="3200" b="0" i="0" u="none" strike="noStrike" cap="none" normalizeH="0" baseline="30000" dirty="0" err="1">
                <a:ln>
                  <a:noFill/>
                </a:ln>
                <a:solidFill>
                  <a:schemeClr val="tx1"/>
                </a:solidFill>
                <a:effectLst/>
                <a:ea typeface="Calibri" panose="020F0502020204030204" pitchFamily="34" charset="0"/>
                <a:cs typeface="Arial" panose="020B0604020202020204" pitchFamily="34" charset="0"/>
              </a:rPr>
              <a:t>o</a:t>
            </a:r>
            <a:r>
              <a:rPr kumimoji="0" lang="en-US" altLang="en-US" sz="3200" b="0" i="0" u="none" strike="noStrike" cap="none" normalizeH="0" baseline="0" dirty="0" err="1">
                <a:ln>
                  <a:noFill/>
                </a:ln>
                <a:solidFill>
                  <a:schemeClr val="tx1"/>
                </a:solidFill>
                <a:effectLst/>
                <a:ea typeface="Calibri" panose="020F0502020204030204" pitchFamily="34" charset="0"/>
                <a:cs typeface="Arial" panose="020B0604020202020204" pitchFamily="34" charset="0"/>
              </a:rPr>
              <a:t>C</a:t>
            </a:r>
            <a:r>
              <a:rPr kumimoji="0" lang="en-US" altLang="en-US" sz="3200" b="0" i="0" u="none" strike="noStrike" cap="none" normalizeH="0" baseline="0" dirty="0">
                <a:ln>
                  <a:noFill/>
                </a:ln>
                <a:solidFill>
                  <a:schemeClr val="tx1"/>
                </a:solidFill>
                <a:effectLst/>
                <a:ea typeface="Calibri" panose="020F0502020204030204" pitchFamily="34" charset="0"/>
                <a:cs typeface="Arial" panose="020B0604020202020204" pitchFamily="34" charset="0"/>
              </a:rPr>
              <a:t> and 1200 torr, Y exists as a solid. </a:t>
            </a:r>
            <a:endParaRPr kumimoji="0" lang="en-US" altLang="en-US"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0" i="0" u="none" strike="noStrike" cap="none" normalizeH="0" baseline="0" dirty="0">
                <a:ln>
                  <a:noFill/>
                </a:ln>
                <a:solidFill>
                  <a:schemeClr val="tx1"/>
                </a:solidFill>
                <a:effectLst/>
                <a:ea typeface="Calibri" panose="020F0502020204030204" pitchFamily="34" charset="0"/>
                <a:cs typeface="Arial" panose="020B0604020202020204" pitchFamily="34" charset="0"/>
              </a:rPr>
              <a:t>C. At the pressure and temperature of point 1, Y(s) will spontaneously convert to Y(g) and no Y(</a:t>
            </a:r>
            <a:r>
              <a:rPr kumimoji="0" lang="en-US" altLang="en-US" sz="3200" b="0" i="1" u="none" strike="noStrike" cap="none" normalizeH="0" baseline="0" dirty="0">
                <a:ln>
                  <a:noFill/>
                </a:ln>
                <a:solidFill>
                  <a:schemeClr val="tx1"/>
                </a:solidFill>
                <a:effectLst/>
                <a:ea typeface="Calibri" panose="020F0502020204030204" pitchFamily="34" charset="0"/>
                <a:cs typeface="Arial" panose="020B0604020202020204" pitchFamily="34" charset="0"/>
              </a:rPr>
              <a:t>l</a:t>
            </a:r>
            <a:r>
              <a:rPr kumimoji="0" lang="en-US" altLang="en-US" sz="3200" b="0" i="0" u="none" strike="noStrike" cap="none" normalizeH="0" baseline="0" dirty="0">
                <a:ln>
                  <a:noFill/>
                </a:ln>
                <a:solidFill>
                  <a:schemeClr val="tx1"/>
                </a:solidFill>
                <a:effectLst/>
                <a:ea typeface="Calibri" panose="020F0502020204030204" pitchFamily="34" charset="0"/>
                <a:cs typeface="Arial" panose="020B0604020202020204" pitchFamily="34" charset="0"/>
              </a:rPr>
              <a:t>) is possible. </a:t>
            </a:r>
            <a:endParaRPr kumimoji="0" lang="en-US" altLang="en-US"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0" i="0" u="none" strike="noStrike" cap="none" normalizeH="0" baseline="0" dirty="0">
                <a:ln>
                  <a:noFill/>
                </a:ln>
                <a:solidFill>
                  <a:schemeClr val="tx1"/>
                </a:solidFill>
                <a:effectLst/>
                <a:ea typeface="Calibri" panose="020F0502020204030204" pitchFamily="34" charset="0"/>
                <a:cs typeface="Arial" panose="020B0604020202020204" pitchFamily="34" charset="0"/>
              </a:rPr>
              <a:t>D. At the pressure and temperature at point 3, Y(s) </a:t>
            </a:r>
            <a:r>
              <a:rPr kumimoji="0" lang="en-US" altLang="en-US" sz="3200" b="0" i="0" u="none" strike="noStrike" cap="none" normalizeH="0" baseline="0" dirty="0">
                <a:ln>
                  <a:noFill/>
                </a:ln>
                <a:solidFill>
                  <a:schemeClr val="tx1"/>
                </a:solidFill>
                <a:effectLst/>
                <a:ea typeface="Calibri" panose="020F0502020204030204" pitchFamily="34" charset="0"/>
                <a:cs typeface="Cambria Math" panose="02040503050406030204" pitchFamily="18" charset="0"/>
              </a:rPr>
              <a:t>⇋</a:t>
            </a:r>
            <a:r>
              <a:rPr kumimoji="0" lang="en-US" altLang="en-US" sz="3200" b="0" i="0" u="none" strike="noStrike" cap="none" normalizeH="0" baseline="0" dirty="0">
                <a:ln>
                  <a:noFill/>
                </a:ln>
                <a:solidFill>
                  <a:schemeClr val="tx1"/>
                </a:solidFill>
                <a:effectLst/>
                <a:ea typeface="Calibri" panose="020F0502020204030204" pitchFamily="34" charset="0"/>
                <a:cs typeface="Arial" panose="020B0604020202020204" pitchFamily="34" charset="0"/>
              </a:rPr>
              <a:t> Y(g). </a:t>
            </a:r>
            <a:endParaRPr kumimoji="0" lang="en-US" altLang="en-US"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200" b="0" i="0" u="none" strike="noStrike" cap="none" normalizeH="0" baseline="0" dirty="0">
                <a:ln>
                  <a:noFill/>
                </a:ln>
                <a:solidFill>
                  <a:schemeClr val="tx1"/>
                </a:solidFill>
                <a:effectLst/>
                <a:ea typeface="Calibri" panose="020F0502020204030204" pitchFamily="34" charset="0"/>
                <a:cs typeface="Arial" panose="020B0604020202020204" pitchFamily="34" charset="0"/>
              </a:rPr>
              <a:t>E. At the temperature and pressure at point 2, Y(</a:t>
            </a:r>
            <a:r>
              <a:rPr kumimoji="0" lang="en-US" altLang="en-US" sz="3200" b="0" i="1" u="none" strike="noStrike" cap="none" normalizeH="0" baseline="0" dirty="0">
                <a:ln>
                  <a:noFill/>
                </a:ln>
                <a:solidFill>
                  <a:schemeClr val="tx1"/>
                </a:solidFill>
                <a:effectLst/>
                <a:ea typeface="Calibri" panose="020F0502020204030204" pitchFamily="34" charset="0"/>
                <a:cs typeface="Arial" panose="020B0604020202020204" pitchFamily="34" charset="0"/>
              </a:rPr>
              <a:t>l</a:t>
            </a:r>
            <a:r>
              <a:rPr kumimoji="0" lang="en-US" altLang="en-US" sz="3200" b="0" i="0" u="none" strike="noStrike" cap="none" normalizeH="0" baseline="0" dirty="0">
                <a:ln>
                  <a:noFill/>
                </a:ln>
                <a:solidFill>
                  <a:schemeClr val="tx1"/>
                </a:solidFill>
                <a:effectLst/>
                <a:ea typeface="Calibri" panose="020F0502020204030204" pitchFamily="34" charset="0"/>
                <a:cs typeface="Arial" panose="020B0604020202020204" pitchFamily="34" charset="0"/>
              </a:rPr>
              <a:t>) </a:t>
            </a:r>
            <a:r>
              <a:rPr kumimoji="0" lang="en-US" altLang="en-US" sz="3200" b="0" i="0" u="none" strike="noStrike" cap="none" normalizeH="0" baseline="0" dirty="0">
                <a:ln>
                  <a:noFill/>
                </a:ln>
                <a:solidFill>
                  <a:schemeClr val="tx1"/>
                </a:solidFill>
                <a:effectLst/>
                <a:ea typeface="Calibri" panose="020F0502020204030204" pitchFamily="34" charset="0"/>
                <a:cs typeface="Cambria Math" panose="02040503050406030204" pitchFamily="18" charset="0"/>
              </a:rPr>
              <a:t>⇋</a:t>
            </a:r>
            <a:r>
              <a:rPr kumimoji="0" lang="en-US" altLang="en-US" sz="3200" b="0" i="0" u="none" strike="noStrike" cap="none" normalizeH="0" baseline="0" dirty="0">
                <a:ln>
                  <a:noFill/>
                </a:ln>
                <a:solidFill>
                  <a:schemeClr val="tx1"/>
                </a:solidFill>
                <a:effectLst/>
                <a:ea typeface="Calibri" panose="020F0502020204030204" pitchFamily="34" charset="0"/>
                <a:cs typeface="Arial" panose="020B0604020202020204" pitchFamily="34" charset="0"/>
              </a:rPr>
              <a:t> Y(g) </a:t>
            </a:r>
            <a:endParaRPr kumimoji="0" lang="en-US" altLang="en-US" sz="3200" b="0" i="0" u="none" strike="noStrike" cap="none" normalizeH="0" baseline="0" dirty="0">
              <a:ln>
                <a:noFill/>
              </a:ln>
              <a:solidFill>
                <a:schemeClr val="tx1"/>
              </a:solidFill>
              <a:effectLst/>
            </a:endParaRPr>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4659119C-01F4-4446-A817-EE69F803AB32}"/>
                  </a:ext>
                </a:extLst>
              </p14:cNvPr>
              <p14:cNvContentPartPr/>
              <p14:nvPr/>
            </p14:nvContentPartPr>
            <p14:xfrm>
              <a:off x="336240" y="1669320"/>
              <a:ext cx="632880" cy="477720"/>
            </p14:xfrm>
          </p:contentPart>
        </mc:Choice>
        <mc:Fallback>
          <p:pic>
            <p:nvPicPr>
              <p:cNvPr id="2" name="Ink 1">
                <a:extLst>
                  <a:ext uri="{FF2B5EF4-FFF2-40B4-BE49-F238E27FC236}">
                    <a16:creationId xmlns:a16="http://schemas.microsoft.com/office/drawing/2014/main" id="{4659119C-01F4-4446-A817-EE69F803AB32}"/>
                  </a:ext>
                </a:extLst>
              </p:cNvPr>
              <p:cNvPicPr/>
              <p:nvPr/>
            </p:nvPicPr>
            <p:blipFill>
              <a:blip r:embed="rId4"/>
              <a:stretch>
                <a:fillRect/>
              </a:stretch>
            </p:blipFill>
            <p:spPr>
              <a:xfrm>
                <a:off x="326880" y="1659960"/>
                <a:ext cx="651600" cy="496440"/>
              </a:xfrm>
              <a:prstGeom prst="rect">
                <a:avLst/>
              </a:prstGeom>
            </p:spPr>
          </p:pic>
        </mc:Fallback>
      </mc:AlternateContent>
    </p:spTree>
    <p:extLst>
      <p:ext uri="{BB962C8B-B14F-4D97-AF65-F5344CB8AC3E}">
        <p14:creationId xmlns:p14="http://schemas.microsoft.com/office/powerpoint/2010/main" val="26782808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8FE857-0CDF-4B40-ABD4-F430EA8B5107}"/>
              </a:ext>
            </a:extLst>
          </p:cNvPr>
          <p:cNvSpPr/>
          <p:nvPr/>
        </p:nvSpPr>
        <p:spPr>
          <a:xfrm>
            <a:off x="208722" y="405633"/>
            <a:ext cx="11767929" cy="2554545"/>
          </a:xfrm>
          <a:prstGeom prst="rect">
            <a:avLst/>
          </a:prstGeom>
        </p:spPr>
        <p:txBody>
          <a:bodyPr wrap="square">
            <a:spAutoFit/>
          </a:bodyPr>
          <a:lstStyle/>
          <a:p>
            <a:r>
              <a:rPr lang="en-US" sz="3200" dirty="0">
                <a:solidFill>
                  <a:srgbClr val="000000"/>
                </a:solidFill>
                <a:ea typeface="Times New Roman" panose="02020603050405020304" pitchFamily="18" charset="0"/>
                <a:cs typeface="Palatino Linotype" panose="02040502050505030304" pitchFamily="18" charset="0"/>
              </a:rPr>
              <a:t>The plots below represent vapor pressure vs. temperature curves for diethyl ether (CH</a:t>
            </a:r>
            <a:r>
              <a:rPr lang="en-US" sz="3200" baseline="-25000" dirty="0">
                <a:solidFill>
                  <a:srgbClr val="000000"/>
                </a:solidFill>
                <a:ea typeface="Times New Roman" panose="02020603050405020304" pitchFamily="18" charset="0"/>
                <a:cs typeface="Palatino Linotype" panose="02040502050505030304" pitchFamily="18" charset="0"/>
              </a:rPr>
              <a:t>3</a:t>
            </a:r>
            <a:r>
              <a:rPr lang="en-US" sz="3200" dirty="0">
                <a:solidFill>
                  <a:srgbClr val="000000"/>
                </a:solidFill>
                <a:ea typeface="Times New Roman" panose="02020603050405020304" pitchFamily="18" charset="0"/>
                <a:cs typeface="Palatino Linotype" panose="02040502050505030304" pitchFamily="18" charset="0"/>
              </a:rPr>
              <a:t>CH</a:t>
            </a:r>
            <a:r>
              <a:rPr lang="en-US" sz="3200" baseline="-25000" dirty="0">
                <a:solidFill>
                  <a:srgbClr val="000000"/>
                </a:solidFill>
                <a:ea typeface="Times New Roman" panose="02020603050405020304" pitchFamily="18" charset="0"/>
                <a:cs typeface="Palatino Linotype" panose="02040502050505030304" pitchFamily="18" charset="0"/>
              </a:rPr>
              <a:t>2</a:t>
            </a:r>
            <a:r>
              <a:rPr lang="en-US" sz="3200" dirty="0">
                <a:solidFill>
                  <a:srgbClr val="000000"/>
                </a:solidFill>
                <a:ea typeface="Times New Roman" panose="02020603050405020304" pitchFamily="18" charset="0"/>
                <a:cs typeface="Palatino Linotype" panose="02040502050505030304" pitchFamily="18" charset="0"/>
              </a:rPr>
              <a:t>OCH</a:t>
            </a:r>
            <a:r>
              <a:rPr lang="en-US" sz="3200" baseline="-25000" dirty="0">
                <a:solidFill>
                  <a:srgbClr val="000000"/>
                </a:solidFill>
                <a:ea typeface="Times New Roman" panose="02020603050405020304" pitchFamily="18" charset="0"/>
                <a:cs typeface="Palatino Linotype" panose="02040502050505030304" pitchFamily="18" charset="0"/>
              </a:rPr>
              <a:t>2</a:t>
            </a:r>
            <a:r>
              <a:rPr lang="en-US" sz="3200" dirty="0">
                <a:solidFill>
                  <a:srgbClr val="000000"/>
                </a:solidFill>
                <a:ea typeface="Times New Roman" panose="02020603050405020304" pitchFamily="18" charset="0"/>
                <a:cs typeface="Palatino Linotype" panose="02040502050505030304" pitchFamily="18" charset="0"/>
              </a:rPr>
              <a:t>CH</a:t>
            </a:r>
            <a:r>
              <a:rPr lang="en-US" sz="3200" baseline="-25000" dirty="0">
                <a:solidFill>
                  <a:srgbClr val="000000"/>
                </a:solidFill>
                <a:ea typeface="Times New Roman" panose="02020603050405020304" pitchFamily="18" charset="0"/>
                <a:cs typeface="Palatino Linotype" panose="02040502050505030304" pitchFamily="18" charset="0"/>
              </a:rPr>
              <a:t>3</a:t>
            </a:r>
            <a:r>
              <a:rPr lang="en-US" sz="3200" dirty="0">
                <a:solidFill>
                  <a:srgbClr val="000000"/>
                </a:solidFill>
                <a:ea typeface="Times New Roman" panose="02020603050405020304" pitchFamily="18" charset="0"/>
                <a:cs typeface="Palatino Linotype" panose="02040502050505030304" pitchFamily="18" charset="0"/>
              </a:rPr>
              <a:t>), ethanol (CH</a:t>
            </a:r>
            <a:r>
              <a:rPr lang="en-US" sz="3200" baseline="-25000" dirty="0">
                <a:solidFill>
                  <a:srgbClr val="000000"/>
                </a:solidFill>
                <a:ea typeface="Times New Roman" panose="02020603050405020304" pitchFamily="18" charset="0"/>
                <a:cs typeface="Palatino Linotype" panose="02040502050505030304" pitchFamily="18" charset="0"/>
              </a:rPr>
              <a:t>3</a:t>
            </a:r>
            <a:r>
              <a:rPr lang="en-US" sz="3200" dirty="0">
                <a:solidFill>
                  <a:srgbClr val="000000"/>
                </a:solidFill>
                <a:ea typeface="Times New Roman" panose="02020603050405020304" pitchFamily="18" charset="0"/>
                <a:cs typeface="Palatino Linotype" panose="02040502050505030304" pitchFamily="18" charset="0"/>
              </a:rPr>
              <a:t>CH</a:t>
            </a:r>
            <a:r>
              <a:rPr lang="en-US" sz="3200" baseline="-25000" dirty="0">
                <a:solidFill>
                  <a:srgbClr val="000000"/>
                </a:solidFill>
                <a:ea typeface="Times New Roman" panose="02020603050405020304" pitchFamily="18" charset="0"/>
                <a:cs typeface="Palatino Linotype" panose="02040502050505030304" pitchFamily="18" charset="0"/>
              </a:rPr>
              <a:t>2</a:t>
            </a:r>
            <a:r>
              <a:rPr lang="en-US" sz="3200" dirty="0">
                <a:solidFill>
                  <a:srgbClr val="000000"/>
                </a:solidFill>
                <a:ea typeface="Times New Roman" panose="02020603050405020304" pitchFamily="18" charset="0"/>
                <a:cs typeface="Palatino Linotype" panose="02040502050505030304" pitchFamily="18" charset="0"/>
              </a:rPr>
              <a:t>OH), mercury, and water, not necessarily in that order.  Based on the relative strengths of the intermolecular forces of attraction of each substance, which is the most likely vapor pressure vs. temperature curve for diethyl ether?</a:t>
            </a:r>
            <a:endParaRPr lang="en-US" sz="3200" dirty="0">
              <a:solidFill>
                <a:srgbClr val="000000"/>
              </a:solidFill>
              <a:effectLst/>
              <a:ea typeface="Times New Roman" panose="02020603050405020304" pitchFamily="18" charset="0"/>
              <a:cs typeface="Palatino Linotype" panose="02040502050505030304" pitchFamily="18" charset="0"/>
            </a:endParaRPr>
          </a:p>
        </p:txBody>
      </p:sp>
      <p:pic>
        <p:nvPicPr>
          <p:cNvPr id="3" name="Picture 2">
            <a:extLst>
              <a:ext uri="{FF2B5EF4-FFF2-40B4-BE49-F238E27FC236}">
                <a16:creationId xmlns:a16="http://schemas.microsoft.com/office/drawing/2014/main" id="{7792EFE0-D26D-47AA-8F83-8D0870D5F0E9}"/>
              </a:ext>
            </a:extLst>
          </p:cNvPr>
          <p:cNvPicPr>
            <a:picLocks noChangeAspect="1"/>
          </p:cNvPicPr>
          <p:nvPr/>
        </p:nvPicPr>
        <p:blipFill>
          <a:blip r:embed="rId2"/>
          <a:stretch>
            <a:fillRect/>
          </a:stretch>
        </p:blipFill>
        <p:spPr>
          <a:xfrm>
            <a:off x="6202017" y="3723251"/>
            <a:ext cx="4920939" cy="2746141"/>
          </a:xfrm>
          <a:prstGeom prst="rect">
            <a:avLst/>
          </a:prstGeom>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3D9A446B-F74A-4B42-825C-E400BCA015E5}"/>
                  </a:ext>
                </a:extLst>
              </p14:cNvPr>
              <p14:cNvContentPartPr/>
              <p14:nvPr/>
            </p14:nvContentPartPr>
            <p14:xfrm>
              <a:off x="454680" y="3784680"/>
              <a:ext cx="9209160" cy="1838520"/>
            </p14:xfrm>
          </p:contentPart>
        </mc:Choice>
        <mc:Fallback xmlns="">
          <p:pic>
            <p:nvPicPr>
              <p:cNvPr id="5" name="Ink 4">
                <a:extLst>
                  <a:ext uri="{FF2B5EF4-FFF2-40B4-BE49-F238E27FC236}">
                    <a16:creationId xmlns:a16="http://schemas.microsoft.com/office/drawing/2014/main" id="{3D9A446B-F74A-4B42-825C-E400BCA015E5}"/>
                  </a:ext>
                </a:extLst>
              </p:cNvPr>
              <p:cNvPicPr/>
              <p:nvPr/>
            </p:nvPicPr>
            <p:blipFill>
              <a:blip r:embed="rId4"/>
              <a:stretch>
                <a:fillRect/>
              </a:stretch>
            </p:blipFill>
            <p:spPr>
              <a:xfrm>
                <a:off x="445320" y="3775320"/>
                <a:ext cx="9227880" cy="1857240"/>
              </a:xfrm>
              <a:prstGeom prst="rect">
                <a:avLst/>
              </a:prstGeom>
            </p:spPr>
          </p:pic>
        </mc:Fallback>
      </mc:AlternateContent>
    </p:spTree>
    <p:extLst>
      <p:ext uri="{BB962C8B-B14F-4D97-AF65-F5344CB8AC3E}">
        <p14:creationId xmlns:p14="http://schemas.microsoft.com/office/powerpoint/2010/main" val="1577240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F65645-05B9-458D-BC12-4A9D3D1DF87D}"/>
              </a:ext>
            </a:extLst>
          </p:cNvPr>
          <p:cNvSpPr/>
          <p:nvPr/>
        </p:nvSpPr>
        <p:spPr>
          <a:xfrm>
            <a:off x="463826" y="503079"/>
            <a:ext cx="11314044" cy="2062103"/>
          </a:xfrm>
          <a:prstGeom prst="rect">
            <a:avLst/>
          </a:prstGeom>
        </p:spPr>
        <p:txBody>
          <a:bodyPr wrap="square">
            <a:spAutoFit/>
          </a:bodyPr>
          <a:lstStyle/>
          <a:p>
            <a:r>
              <a:rPr lang="en-US" sz="3200" dirty="0">
                <a:solidFill>
                  <a:srgbClr val="000000"/>
                </a:solidFill>
                <a:ea typeface="Times New Roman" panose="02020603050405020304" pitchFamily="18" charset="0"/>
                <a:cs typeface="Palatino Linotype" panose="02040502050505030304" pitchFamily="18" charset="0"/>
              </a:rPr>
              <a:t>Determine the normal boiling point, in Kelvin, of a substance whose vapor pressure is 55.1 mm Hg at 35 °C and has a </a:t>
            </a:r>
            <a:r>
              <a:rPr lang="en-US" sz="3200" dirty="0" err="1">
                <a:solidFill>
                  <a:srgbClr val="000000"/>
                </a:solidFill>
                <a:ea typeface="Times New Roman" panose="02020603050405020304" pitchFamily="18" charset="0"/>
                <a:cs typeface="Palatino Linotype" panose="02040502050505030304" pitchFamily="18" charset="0"/>
              </a:rPr>
              <a:t>ΔH</a:t>
            </a:r>
            <a:r>
              <a:rPr lang="en-US" sz="3200" baseline="-25000" dirty="0" err="1">
                <a:solidFill>
                  <a:srgbClr val="000000"/>
                </a:solidFill>
                <a:ea typeface="Times New Roman" panose="02020603050405020304" pitchFamily="18" charset="0"/>
                <a:cs typeface="Palatino Linotype" panose="02040502050505030304" pitchFamily="18" charset="0"/>
              </a:rPr>
              <a:t>vap</a:t>
            </a:r>
            <a:r>
              <a:rPr lang="en-US" sz="3200" dirty="0">
                <a:solidFill>
                  <a:srgbClr val="000000"/>
                </a:solidFill>
                <a:ea typeface="Times New Roman" panose="02020603050405020304" pitchFamily="18" charset="0"/>
                <a:cs typeface="Palatino Linotype" panose="02040502050505030304" pitchFamily="18" charset="0"/>
              </a:rPr>
              <a:t> of 32.1 kJ/mol.</a:t>
            </a:r>
          </a:p>
          <a:p>
            <a:endParaRPr lang="en-US" sz="3200" dirty="0">
              <a:solidFill>
                <a:srgbClr val="000000"/>
              </a:solidFill>
              <a:effectLst/>
              <a:ea typeface="Times New Roman" panose="02020603050405020304" pitchFamily="18" charset="0"/>
              <a:cs typeface="Palatino Linotype" panose="02040502050505030304" pitchFamily="18" charset="0"/>
            </a:endParaRP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0A25A0E3-518E-407F-A226-1E67BC901497}"/>
                  </a:ext>
                </a:extLst>
              </p14:cNvPr>
              <p14:cNvContentPartPr/>
              <p14:nvPr/>
            </p14:nvContentPartPr>
            <p14:xfrm>
              <a:off x="462960" y="1688400"/>
              <a:ext cx="11729880" cy="4727880"/>
            </p14:xfrm>
          </p:contentPart>
        </mc:Choice>
        <mc:Fallback xmlns="">
          <p:pic>
            <p:nvPicPr>
              <p:cNvPr id="3" name="Ink 2">
                <a:extLst>
                  <a:ext uri="{FF2B5EF4-FFF2-40B4-BE49-F238E27FC236}">
                    <a16:creationId xmlns:a16="http://schemas.microsoft.com/office/drawing/2014/main" id="{0A25A0E3-518E-407F-A226-1E67BC901497}"/>
                  </a:ext>
                </a:extLst>
              </p:cNvPr>
              <p:cNvPicPr/>
              <p:nvPr/>
            </p:nvPicPr>
            <p:blipFill>
              <a:blip r:embed="rId3"/>
              <a:stretch>
                <a:fillRect/>
              </a:stretch>
            </p:blipFill>
            <p:spPr>
              <a:xfrm>
                <a:off x="453600" y="1679040"/>
                <a:ext cx="11748600" cy="4746600"/>
              </a:xfrm>
              <a:prstGeom prst="rect">
                <a:avLst/>
              </a:prstGeom>
            </p:spPr>
          </p:pic>
        </mc:Fallback>
      </mc:AlternateContent>
    </p:spTree>
    <p:extLst>
      <p:ext uri="{BB962C8B-B14F-4D97-AF65-F5344CB8AC3E}">
        <p14:creationId xmlns:p14="http://schemas.microsoft.com/office/powerpoint/2010/main" val="22054972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8A0621-5B57-4BF2-8E0D-DC834EEBC7A7}"/>
              </a:ext>
            </a:extLst>
          </p:cNvPr>
          <p:cNvSpPr/>
          <p:nvPr/>
        </p:nvSpPr>
        <p:spPr>
          <a:xfrm>
            <a:off x="344556" y="290254"/>
            <a:ext cx="11363739" cy="6494085"/>
          </a:xfrm>
          <a:prstGeom prst="rect">
            <a:avLst/>
          </a:prstGeom>
        </p:spPr>
        <p:txBody>
          <a:bodyPr wrap="square">
            <a:spAutoFit/>
          </a:bodyPr>
          <a:lstStyle/>
          <a:p>
            <a:r>
              <a:rPr lang="en-US" sz="3200" dirty="0">
                <a:solidFill>
                  <a:srgbClr val="000000"/>
                </a:solidFill>
                <a:ea typeface="Times New Roman" panose="02020603050405020304" pitchFamily="18" charset="0"/>
                <a:cs typeface="Palatino Linotype" panose="02040502050505030304" pitchFamily="18" charset="0"/>
              </a:rPr>
              <a:t>How much energy must be removed from a 125 g sample of benzene (molar mass = 78.11 g/mol) at 425.0 K to liquify the sample and lower the temperature to 335.0 K? The physical data below may be useful.</a:t>
            </a:r>
          </a:p>
          <a:p>
            <a:r>
              <a:rPr lang="en-US" sz="3200" dirty="0">
                <a:solidFill>
                  <a:srgbClr val="000000"/>
                </a:solidFill>
                <a:ea typeface="Times New Roman" panose="02020603050405020304" pitchFamily="18" charset="0"/>
                <a:cs typeface="Palatino Linotype" panose="02040502050505030304" pitchFamily="18" charset="0"/>
              </a:rPr>
              <a:t> </a:t>
            </a:r>
          </a:p>
          <a:p>
            <a:r>
              <a:rPr lang="en-US" sz="3200" dirty="0" err="1">
                <a:solidFill>
                  <a:srgbClr val="000000"/>
                </a:solidFill>
                <a:ea typeface="Times New Roman" panose="02020603050405020304" pitchFamily="18" charset="0"/>
                <a:cs typeface="Palatino Linotype" panose="02040502050505030304" pitchFamily="18" charset="0"/>
              </a:rPr>
              <a:t>ΔH</a:t>
            </a:r>
            <a:r>
              <a:rPr lang="en-US" sz="3200" baseline="-25000" dirty="0" err="1">
                <a:solidFill>
                  <a:srgbClr val="000000"/>
                </a:solidFill>
                <a:ea typeface="Times New Roman" panose="02020603050405020304" pitchFamily="18" charset="0"/>
                <a:cs typeface="Palatino Linotype" panose="02040502050505030304" pitchFamily="18" charset="0"/>
              </a:rPr>
              <a:t>vap</a:t>
            </a:r>
            <a:r>
              <a:rPr lang="en-US" sz="3200" dirty="0">
                <a:solidFill>
                  <a:srgbClr val="000000"/>
                </a:solidFill>
                <a:ea typeface="Times New Roman" panose="02020603050405020304" pitchFamily="18" charset="0"/>
                <a:cs typeface="Palatino Linotype" panose="02040502050505030304" pitchFamily="18" charset="0"/>
              </a:rPr>
              <a:t> = 33.9 kJ/mol</a:t>
            </a:r>
          </a:p>
          <a:p>
            <a:r>
              <a:rPr lang="en-US" sz="3200" dirty="0" err="1">
                <a:solidFill>
                  <a:srgbClr val="000000"/>
                </a:solidFill>
                <a:ea typeface="Times New Roman" panose="02020603050405020304" pitchFamily="18" charset="0"/>
                <a:cs typeface="Palatino Linotype" panose="02040502050505030304" pitchFamily="18" charset="0"/>
              </a:rPr>
              <a:t>ΔH</a:t>
            </a:r>
            <a:r>
              <a:rPr lang="en-US" sz="3200" baseline="-25000" dirty="0" err="1">
                <a:solidFill>
                  <a:srgbClr val="000000"/>
                </a:solidFill>
                <a:ea typeface="Times New Roman" panose="02020603050405020304" pitchFamily="18" charset="0"/>
                <a:cs typeface="Palatino Linotype" panose="02040502050505030304" pitchFamily="18" charset="0"/>
              </a:rPr>
              <a:t>fus</a:t>
            </a:r>
            <a:r>
              <a:rPr lang="en-US" sz="3200" dirty="0">
                <a:solidFill>
                  <a:srgbClr val="000000"/>
                </a:solidFill>
                <a:ea typeface="Times New Roman" panose="02020603050405020304" pitchFamily="18" charset="0"/>
                <a:cs typeface="Palatino Linotype" panose="02040502050505030304" pitchFamily="18" charset="0"/>
              </a:rPr>
              <a:t> = 9.8 kJ/mol</a:t>
            </a:r>
          </a:p>
          <a:p>
            <a:r>
              <a:rPr lang="en-US" sz="3200" dirty="0" err="1">
                <a:solidFill>
                  <a:srgbClr val="000000"/>
                </a:solidFill>
                <a:ea typeface="Times New Roman" panose="02020603050405020304" pitchFamily="18" charset="0"/>
                <a:cs typeface="Palatino Linotype" panose="02040502050505030304" pitchFamily="18" charset="0"/>
              </a:rPr>
              <a:t>C</a:t>
            </a:r>
            <a:r>
              <a:rPr lang="en-US" sz="3200" baseline="-25000" dirty="0" err="1">
                <a:solidFill>
                  <a:srgbClr val="000000"/>
                </a:solidFill>
                <a:ea typeface="Times New Roman" panose="02020603050405020304" pitchFamily="18" charset="0"/>
                <a:cs typeface="Palatino Linotype" panose="02040502050505030304" pitchFamily="18" charset="0"/>
              </a:rPr>
              <a:t>liq</a:t>
            </a:r>
            <a:r>
              <a:rPr lang="en-US" sz="3200" dirty="0">
                <a:solidFill>
                  <a:srgbClr val="000000"/>
                </a:solidFill>
                <a:ea typeface="Times New Roman" panose="02020603050405020304" pitchFamily="18" charset="0"/>
                <a:cs typeface="Palatino Linotype" panose="02040502050505030304" pitchFamily="18" charset="0"/>
              </a:rPr>
              <a:t> = 1.73 J/</a:t>
            </a:r>
            <a:r>
              <a:rPr lang="en-US" sz="3200" dirty="0" err="1">
                <a:solidFill>
                  <a:srgbClr val="000000"/>
                </a:solidFill>
                <a:ea typeface="Times New Roman" panose="02020603050405020304" pitchFamily="18" charset="0"/>
                <a:cs typeface="Palatino Linotype" panose="02040502050505030304" pitchFamily="18" charset="0"/>
              </a:rPr>
              <a:t>g°C</a:t>
            </a:r>
            <a:endParaRPr lang="en-US" sz="3200" dirty="0">
              <a:solidFill>
                <a:srgbClr val="000000"/>
              </a:solidFill>
              <a:ea typeface="Times New Roman" panose="02020603050405020304" pitchFamily="18" charset="0"/>
              <a:cs typeface="Palatino Linotype" panose="02040502050505030304" pitchFamily="18" charset="0"/>
            </a:endParaRPr>
          </a:p>
          <a:p>
            <a:r>
              <a:rPr lang="en-US" sz="3200" dirty="0" err="1">
                <a:solidFill>
                  <a:srgbClr val="000000"/>
                </a:solidFill>
                <a:ea typeface="Times New Roman" panose="02020603050405020304" pitchFamily="18" charset="0"/>
                <a:cs typeface="Palatino Linotype" panose="02040502050505030304" pitchFamily="18" charset="0"/>
              </a:rPr>
              <a:t>C</a:t>
            </a:r>
            <a:r>
              <a:rPr lang="en-US" sz="3200" baseline="-25000" dirty="0" err="1">
                <a:solidFill>
                  <a:srgbClr val="000000"/>
                </a:solidFill>
                <a:ea typeface="Times New Roman" panose="02020603050405020304" pitchFamily="18" charset="0"/>
                <a:cs typeface="Palatino Linotype" panose="02040502050505030304" pitchFamily="18" charset="0"/>
              </a:rPr>
              <a:t>gas</a:t>
            </a:r>
            <a:r>
              <a:rPr lang="en-US" sz="3200" dirty="0">
                <a:solidFill>
                  <a:srgbClr val="000000"/>
                </a:solidFill>
                <a:ea typeface="Times New Roman" panose="02020603050405020304" pitchFamily="18" charset="0"/>
                <a:cs typeface="Palatino Linotype" panose="02040502050505030304" pitchFamily="18" charset="0"/>
              </a:rPr>
              <a:t> = 1.06 J/</a:t>
            </a:r>
            <a:r>
              <a:rPr lang="en-US" sz="3200" dirty="0" err="1">
                <a:solidFill>
                  <a:srgbClr val="000000"/>
                </a:solidFill>
                <a:ea typeface="Times New Roman" panose="02020603050405020304" pitchFamily="18" charset="0"/>
                <a:cs typeface="Palatino Linotype" panose="02040502050505030304" pitchFamily="18" charset="0"/>
              </a:rPr>
              <a:t>g°C</a:t>
            </a:r>
            <a:endParaRPr lang="en-US" sz="3200" dirty="0">
              <a:solidFill>
                <a:srgbClr val="000000"/>
              </a:solidFill>
              <a:ea typeface="Times New Roman" panose="02020603050405020304" pitchFamily="18" charset="0"/>
              <a:cs typeface="Palatino Linotype" panose="02040502050505030304" pitchFamily="18" charset="0"/>
            </a:endParaRPr>
          </a:p>
          <a:p>
            <a:r>
              <a:rPr lang="en-US" sz="3200" dirty="0" err="1">
                <a:solidFill>
                  <a:srgbClr val="000000"/>
                </a:solidFill>
                <a:ea typeface="Times New Roman" panose="02020603050405020304" pitchFamily="18" charset="0"/>
                <a:cs typeface="Palatino Linotype" panose="02040502050505030304" pitchFamily="18" charset="0"/>
              </a:rPr>
              <a:t>C</a:t>
            </a:r>
            <a:r>
              <a:rPr lang="en-US" sz="3200" baseline="-25000" dirty="0" err="1">
                <a:solidFill>
                  <a:srgbClr val="000000"/>
                </a:solidFill>
                <a:ea typeface="Times New Roman" panose="02020603050405020304" pitchFamily="18" charset="0"/>
                <a:cs typeface="Palatino Linotype" panose="02040502050505030304" pitchFamily="18" charset="0"/>
              </a:rPr>
              <a:t>sol</a:t>
            </a:r>
            <a:r>
              <a:rPr lang="en-US" sz="3200" dirty="0">
                <a:solidFill>
                  <a:srgbClr val="000000"/>
                </a:solidFill>
                <a:ea typeface="Times New Roman" panose="02020603050405020304" pitchFamily="18" charset="0"/>
                <a:cs typeface="Palatino Linotype" panose="02040502050505030304" pitchFamily="18" charset="0"/>
              </a:rPr>
              <a:t> = 1.51 J/</a:t>
            </a:r>
            <a:r>
              <a:rPr lang="en-US" sz="3200" dirty="0" err="1">
                <a:solidFill>
                  <a:srgbClr val="000000"/>
                </a:solidFill>
                <a:ea typeface="Times New Roman" panose="02020603050405020304" pitchFamily="18" charset="0"/>
                <a:cs typeface="Palatino Linotype" panose="02040502050505030304" pitchFamily="18" charset="0"/>
              </a:rPr>
              <a:t>g°C</a:t>
            </a:r>
            <a:endParaRPr lang="en-US" sz="3200" dirty="0">
              <a:solidFill>
                <a:srgbClr val="000000"/>
              </a:solidFill>
              <a:ea typeface="Times New Roman" panose="02020603050405020304" pitchFamily="18" charset="0"/>
              <a:cs typeface="Palatino Linotype" panose="02040502050505030304" pitchFamily="18" charset="0"/>
            </a:endParaRPr>
          </a:p>
          <a:p>
            <a:r>
              <a:rPr lang="en-US" sz="3200" dirty="0" err="1">
                <a:solidFill>
                  <a:srgbClr val="000000"/>
                </a:solidFill>
                <a:ea typeface="Times New Roman" panose="02020603050405020304" pitchFamily="18" charset="0"/>
                <a:cs typeface="Palatino Linotype" panose="02040502050505030304" pitchFamily="18" charset="0"/>
              </a:rPr>
              <a:t>T</a:t>
            </a:r>
            <a:r>
              <a:rPr lang="en-US" sz="3200" baseline="-25000" dirty="0" err="1">
                <a:solidFill>
                  <a:srgbClr val="000000"/>
                </a:solidFill>
                <a:ea typeface="Times New Roman" panose="02020603050405020304" pitchFamily="18" charset="0"/>
                <a:cs typeface="Palatino Linotype" panose="02040502050505030304" pitchFamily="18" charset="0"/>
              </a:rPr>
              <a:t>melting</a:t>
            </a:r>
            <a:r>
              <a:rPr lang="en-US" sz="3200" dirty="0">
                <a:solidFill>
                  <a:srgbClr val="000000"/>
                </a:solidFill>
                <a:ea typeface="Times New Roman" panose="02020603050405020304" pitchFamily="18" charset="0"/>
                <a:cs typeface="Palatino Linotype" panose="02040502050505030304" pitchFamily="18" charset="0"/>
              </a:rPr>
              <a:t> = 279.0 K</a:t>
            </a:r>
          </a:p>
          <a:p>
            <a:r>
              <a:rPr lang="en-US" sz="3200" dirty="0" err="1">
                <a:solidFill>
                  <a:srgbClr val="000000"/>
                </a:solidFill>
                <a:ea typeface="Times New Roman" panose="02020603050405020304" pitchFamily="18" charset="0"/>
                <a:cs typeface="Palatino Linotype" panose="02040502050505030304" pitchFamily="18" charset="0"/>
              </a:rPr>
              <a:t>T</a:t>
            </a:r>
            <a:r>
              <a:rPr lang="en-US" sz="3200" baseline="-25000" dirty="0" err="1">
                <a:solidFill>
                  <a:srgbClr val="000000"/>
                </a:solidFill>
                <a:ea typeface="Times New Roman" panose="02020603050405020304" pitchFamily="18" charset="0"/>
                <a:cs typeface="Palatino Linotype" panose="02040502050505030304" pitchFamily="18" charset="0"/>
              </a:rPr>
              <a:t>boiling</a:t>
            </a:r>
            <a:r>
              <a:rPr lang="en-US" sz="3200" dirty="0">
                <a:solidFill>
                  <a:srgbClr val="000000"/>
                </a:solidFill>
                <a:ea typeface="Times New Roman" panose="02020603050405020304" pitchFamily="18" charset="0"/>
                <a:cs typeface="Palatino Linotype" panose="02040502050505030304" pitchFamily="18" charset="0"/>
              </a:rPr>
              <a:t> = 353.0 K</a:t>
            </a:r>
          </a:p>
          <a:p>
            <a:endParaRPr lang="en-US" sz="3200" dirty="0">
              <a:solidFill>
                <a:srgbClr val="000000"/>
              </a:solidFill>
              <a:effectLst/>
              <a:ea typeface="Times New Roman" panose="02020603050405020304" pitchFamily="18" charset="0"/>
              <a:cs typeface="Palatino Linotype" panose="02040502050505030304" pitchFamily="18" charset="0"/>
            </a:endParaRP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A3311898-A70C-4A91-8CBF-4BCF0AF95201}"/>
                  </a:ext>
                </a:extLst>
              </p14:cNvPr>
              <p14:cNvContentPartPr/>
              <p14:nvPr/>
            </p14:nvContentPartPr>
            <p14:xfrm>
              <a:off x="3903120" y="1837800"/>
              <a:ext cx="6330240" cy="2429280"/>
            </p14:xfrm>
          </p:contentPart>
        </mc:Choice>
        <mc:Fallback xmlns="">
          <p:pic>
            <p:nvPicPr>
              <p:cNvPr id="3" name="Ink 2">
                <a:extLst>
                  <a:ext uri="{FF2B5EF4-FFF2-40B4-BE49-F238E27FC236}">
                    <a16:creationId xmlns:a16="http://schemas.microsoft.com/office/drawing/2014/main" id="{A3311898-A70C-4A91-8CBF-4BCF0AF95201}"/>
                  </a:ext>
                </a:extLst>
              </p:cNvPr>
              <p:cNvPicPr/>
              <p:nvPr/>
            </p:nvPicPr>
            <p:blipFill>
              <a:blip r:embed="rId3"/>
              <a:stretch>
                <a:fillRect/>
              </a:stretch>
            </p:blipFill>
            <p:spPr>
              <a:xfrm>
                <a:off x="3893760" y="1828440"/>
                <a:ext cx="6348960" cy="2448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4" name="Ink 3">
                <a:extLst>
                  <a:ext uri="{FF2B5EF4-FFF2-40B4-BE49-F238E27FC236}">
                    <a16:creationId xmlns:a16="http://schemas.microsoft.com/office/drawing/2014/main" id="{29B04CCE-7BC1-4852-B3DB-AFB0B461DFD7}"/>
                  </a:ext>
                </a:extLst>
              </p14:cNvPr>
              <p14:cNvContentPartPr/>
              <p14:nvPr/>
            </p14:nvContentPartPr>
            <p14:xfrm>
              <a:off x="3602880" y="4386240"/>
              <a:ext cx="8544600" cy="2352240"/>
            </p14:xfrm>
          </p:contentPart>
        </mc:Choice>
        <mc:Fallback xmlns="">
          <p:pic>
            <p:nvPicPr>
              <p:cNvPr id="4" name="Ink 3">
                <a:extLst>
                  <a:ext uri="{FF2B5EF4-FFF2-40B4-BE49-F238E27FC236}">
                    <a16:creationId xmlns:a16="http://schemas.microsoft.com/office/drawing/2014/main" id="{29B04CCE-7BC1-4852-B3DB-AFB0B461DFD7}"/>
                  </a:ext>
                </a:extLst>
              </p:cNvPr>
              <p:cNvPicPr/>
              <p:nvPr/>
            </p:nvPicPr>
            <p:blipFill>
              <a:blip r:embed="rId5"/>
              <a:stretch>
                <a:fillRect/>
              </a:stretch>
            </p:blipFill>
            <p:spPr>
              <a:xfrm>
                <a:off x="3593520" y="4376880"/>
                <a:ext cx="8563320" cy="23709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Ink 4">
                <a:extLst>
                  <a:ext uri="{FF2B5EF4-FFF2-40B4-BE49-F238E27FC236}">
                    <a16:creationId xmlns:a16="http://schemas.microsoft.com/office/drawing/2014/main" id="{0011838F-DC0E-4801-8373-EFCC978E2ABB}"/>
                  </a:ext>
                </a:extLst>
              </p14:cNvPr>
              <p14:cNvContentPartPr/>
              <p14:nvPr/>
            </p14:nvContentPartPr>
            <p14:xfrm>
              <a:off x="7944840" y="2338560"/>
              <a:ext cx="1340280" cy="465480"/>
            </p14:xfrm>
          </p:contentPart>
        </mc:Choice>
        <mc:Fallback xmlns="">
          <p:pic>
            <p:nvPicPr>
              <p:cNvPr id="5" name="Ink 4">
                <a:extLst>
                  <a:ext uri="{FF2B5EF4-FFF2-40B4-BE49-F238E27FC236}">
                    <a16:creationId xmlns:a16="http://schemas.microsoft.com/office/drawing/2014/main" id="{0011838F-DC0E-4801-8373-EFCC978E2ABB}"/>
                  </a:ext>
                </a:extLst>
              </p:cNvPr>
              <p:cNvPicPr/>
              <p:nvPr/>
            </p:nvPicPr>
            <p:blipFill>
              <a:blip r:embed="rId7"/>
              <a:stretch>
                <a:fillRect/>
              </a:stretch>
            </p:blipFill>
            <p:spPr>
              <a:xfrm>
                <a:off x="7935480" y="2329200"/>
                <a:ext cx="1359000" cy="484200"/>
              </a:xfrm>
              <a:prstGeom prst="rect">
                <a:avLst/>
              </a:prstGeom>
            </p:spPr>
          </p:pic>
        </mc:Fallback>
      </mc:AlternateContent>
    </p:spTree>
    <p:extLst>
      <p:ext uri="{BB962C8B-B14F-4D97-AF65-F5344CB8AC3E}">
        <p14:creationId xmlns:p14="http://schemas.microsoft.com/office/powerpoint/2010/main" val="4258030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E76CCB4-F2D5-48DD-B4B6-C8DED8581E9F}"/>
              </a:ext>
            </a:extLst>
          </p:cNvPr>
          <p:cNvSpPr/>
          <p:nvPr/>
        </p:nvSpPr>
        <p:spPr>
          <a:xfrm>
            <a:off x="374373" y="653925"/>
            <a:ext cx="11085443" cy="1498936"/>
          </a:xfrm>
          <a:prstGeom prst="rect">
            <a:avLst/>
          </a:prstGeom>
        </p:spPr>
        <p:txBody>
          <a:bodyPr wrap="square">
            <a:spAutoFit/>
          </a:bodyPr>
          <a:lstStyle/>
          <a:p>
            <a:pPr>
              <a:lnSpc>
                <a:spcPct val="107000"/>
              </a:lnSpc>
              <a:spcAft>
                <a:spcPts val="800"/>
              </a:spcAft>
            </a:pPr>
            <a:r>
              <a:rPr lang="en-US" sz="3200" dirty="0">
                <a:ea typeface="Calibri" panose="020F0502020204030204" pitchFamily="34" charset="0"/>
                <a:cs typeface="Times New Roman" panose="02020603050405020304" pitchFamily="18" charset="0"/>
              </a:rPr>
              <a:t>What is the strongest type of intermolecular force present in CH</a:t>
            </a:r>
            <a:r>
              <a:rPr lang="en-US" sz="3200" baseline="-25000" dirty="0">
                <a:ea typeface="Calibri" panose="020F0502020204030204" pitchFamily="34" charset="0"/>
                <a:cs typeface="Times New Roman" panose="02020603050405020304" pitchFamily="18" charset="0"/>
              </a:rPr>
              <a:t>2</a:t>
            </a:r>
            <a:r>
              <a:rPr lang="en-US" sz="3200" dirty="0">
                <a:ea typeface="Calibri" panose="020F0502020204030204" pitchFamily="34" charset="0"/>
                <a:cs typeface="Times New Roman" panose="02020603050405020304" pitchFamily="18" charset="0"/>
              </a:rPr>
              <a:t>F</a:t>
            </a:r>
            <a:r>
              <a:rPr lang="en-US" sz="3200" baseline="-25000" dirty="0">
                <a:ea typeface="Calibri" panose="020F0502020204030204" pitchFamily="34" charset="0"/>
                <a:cs typeface="Times New Roman" panose="02020603050405020304" pitchFamily="18" charset="0"/>
              </a:rPr>
              <a:t>2</a:t>
            </a:r>
            <a:r>
              <a:rPr lang="en-US" sz="3200" dirty="0">
                <a:ea typeface="Calibri" panose="020F0502020204030204" pitchFamily="34" charset="0"/>
                <a:cs typeface="Times New Roman" panose="02020603050405020304" pitchFamily="18" charset="0"/>
              </a:rPr>
              <a:t>?</a:t>
            </a:r>
          </a:p>
          <a:p>
            <a:pPr>
              <a:lnSpc>
                <a:spcPct val="107000"/>
              </a:lnSpc>
              <a:spcAft>
                <a:spcPts val="80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BE0B9D89-0FD4-4E6E-85A6-A84918E6B41A}"/>
                  </a:ext>
                </a:extLst>
              </p14:cNvPr>
              <p14:cNvContentPartPr/>
              <p14:nvPr/>
            </p14:nvContentPartPr>
            <p14:xfrm>
              <a:off x="4535640" y="1434240"/>
              <a:ext cx="4707720" cy="1430280"/>
            </p14:xfrm>
          </p:contentPart>
        </mc:Choice>
        <mc:Fallback xmlns="">
          <p:pic>
            <p:nvPicPr>
              <p:cNvPr id="3" name="Ink 2">
                <a:extLst>
                  <a:ext uri="{FF2B5EF4-FFF2-40B4-BE49-F238E27FC236}">
                    <a16:creationId xmlns:a16="http://schemas.microsoft.com/office/drawing/2014/main" id="{BE0B9D89-0FD4-4E6E-85A6-A84918E6B41A}"/>
                  </a:ext>
                </a:extLst>
              </p:cNvPr>
              <p:cNvPicPr/>
              <p:nvPr/>
            </p:nvPicPr>
            <p:blipFill>
              <a:blip r:embed="rId3"/>
              <a:stretch>
                <a:fillRect/>
              </a:stretch>
            </p:blipFill>
            <p:spPr>
              <a:xfrm>
                <a:off x="4526280" y="1424880"/>
                <a:ext cx="4726440" cy="1449000"/>
              </a:xfrm>
              <a:prstGeom prst="rect">
                <a:avLst/>
              </a:prstGeom>
            </p:spPr>
          </p:pic>
        </mc:Fallback>
      </mc:AlternateContent>
    </p:spTree>
    <p:extLst>
      <p:ext uri="{BB962C8B-B14F-4D97-AF65-F5344CB8AC3E}">
        <p14:creationId xmlns:p14="http://schemas.microsoft.com/office/powerpoint/2010/main" val="38342696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D224A65098339408B19873D91B76442" ma:contentTypeVersion="14" ma:contentTypeDescription="Create a new document." ma:contentTypeScope="" ma:versionID="3491835cedd7fd1150cc3a254e9f2233">
  <xsd:schema xmlns:xsd="http://www.w3.org/2001/XMLSchema" xmlns:xs="http://www.w3.org/2001/XMLSchema" xmlns:p="http://schemas.microsoft.com/office/2006/metadata/properties" xmlns:ns1="http://schemas.microsoft.com/sharepoint/v3" xmlns:ns3="330354a9-d728-46c7-abbf-3220e4bf05e8" xmlns:ns4="6f89d419-4ffd-47bb-9324-452bed66a7b5" targetNamespace="http://schemas.microsoft.com/office/2006/metadata/properties" ma:root="true" ma:fieldsID="cac8ba54c1cd12632e56ee014882cff7" ns1:_="" ns3:_="" ns4:_="">
    <xsd:import namespace="http://schemas.microsoft.com/sharepoint/v3"/>
    <xsd:import namespace="330354a9-d728-46c7-abbf-3220e4bf05e8"/>
    <xsd:import namespace="6f89d419-4ffd-47bb-9324-452bed66a7b5"/>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1:_ip_UnifiedCompliancePolicyProperties" minOccurs="0"/>
                <xsd:element ref="ns1:_ip_UnifiedCompliancePolicyUIAction"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30354a9-d728-46c7-abbf-3220e4bf05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21"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9d419-4ffd-47bb-9324-452bed66a7b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7B70494-B960-4D39-971C-8AE4CA5170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30354a9-d728-46c7-abbf-3220e4bf05e8"/>
    <ds:schemaRef ds:uri="6f89d419-4ffd-47bb-9324-452bed66a7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CA1B985-3E9A-4CF7-9024-B8F97D5A373A}">
  <ds:schemaRefs>
    <ds:schemaRef ds:uri="6f89d419-4ffd-47bb-9324-452bed66a7b5"/>
    <ds:schemaRef ds:uri="http://purl.org/dc/terms/"/>
    <ds:schemaRef ds:uri="http://purl.org/dc/dcmitype/"/>
    <ds:schemaRef ds:uri="http://schemas.openxmlformats.org/package/2006/metadata/core-properties"/>
    <ds:schemaRef ds:uri="http://schemas.microsoft.com/office/2006/documentManagement/types"/>
    <ds:schemaRef ds:uri="http://www.w3.org/XML/1998/namespace"/>
    <ds:schemaRef ds:uri="http://schemas.microsoft.com/office/2006/metadata/properties"/>
    <ds:schemaRef ds:uri="330354a9-d728-46c7-abbf-3220e4bf05e8"/>
    <ds:schemaRef ds:uri="http://schemas.microsoft.com/office/infopath/2007/PartnerControls"/>
    <ds:schemaRef ds:uri="http://schemas.microsoft.com/sharepoint/v3"/>
    <ds:schemaRef ds:uri="http://purl.org/dc/elements/1.1/"/>
  </ds:schemaRefs>
</ds:datastoreItem>
</file>

<file path=customXml/itemProps3.xml><?xml version="1.0" encoding="utf-8"?>
<ds:datastoreItem xmlns:ds="http://schemas.openxmlformats.org/officeDocument/2006/customXml" ds:itemID="{4583CC00-D43F-4CF1-9942-52D249372E7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430</TotalTime>
  <Words>557</Words>
  <Application>Microsoft Office PowerPoint</Application>
  <PresentationFormat>Widescreen</PresentationFormat>
  <Paragraphs>37</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Calibri</vt:lpstr>
      <vt:lpstr>Calibri Light</vt:lpstr>
      <vt:lpstr>Cambria Math</vt:lpstr>
      <vt:lpstr>Palatino Linotype</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Suzanne Ray Ellenberger</dc:creator>
  <cp:lastModifiedBy>Suzanne Ray Ellenberger</cp:lastModifiedBy>
  <cp:revision>5</cp:revision>
  <dcterms:created xsi:type="dcterms:W3CDTF">2020-06-15T02:36:11Z</dcterms:created>
  <dcterms:modified xsi:type="dcterms:W3CDTF">2020-09-07T22:11:18Z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0x010100FD224A65098339408B19873D91B76442</vt:lpwstr>
  </property>
</Properties>
</file>