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70" r:id="rId7"/>
    <p:sldId id="257" r:id="rId8"/>
    <p:sldId id="259" r:id="rId9"/>
    <p:sldId id="260" r:id="rId10"/>
    <p:sldId id="261" r:id="rId11"/>
    <p:sldId id="262" r:id="rId12"/>
    <p:sldId id="264" r:id="rId13"/>
    <p:sldId id="263" r:id="rId14"/>
    <p:sldId id="265" r:id="rId15"/>
    <p:sldId id="266" r:id="rId16"/>
    <p:sldId id="26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62" d="100"/>
          <a:sy n="62" d="100"/>
        </p:scale>
        <p:origin x="76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Ray Ellenberger" userId="811242cf-0bc3-4c9b-a5c6-7240e0c3158f" providerId="ADAL" clId="{131FB6EF-B1AA-4323-B332-9403453C221B}"/>
    <pc:docChg chg="undo custSel addSld delSld modSld">
      <pc:chgData name="Suzanne Ray Ellenberger" userId="811242cf-0bc3-4c9b-a5c6-7240e0c3158f" providerId="ADAL" clId="{131FB6EF-B1AA-4323-B332-9403453C221B}" dt="2021-04-20T02:01:40.311" v="1993" actId="2696"/>
      <pc:docMkLst>
        <pc:docMk/>
      </pc:docMkLst>
      <pc:sldChg chg="addSp modSp">
        <pc:chgData name="Suzanne Ray Ellenberger" userId="811242cf-0bc3-4c9b-a5c6-7240e0c3158f" providerId="ADAL" clId="{131FB6EF-B1AA-4323-B332-9403453C221B}" dt="2021-04-19T22:48:51.870" v="1875" actId="20577"/>
        <pc:sldMkLst>
          <pc:docMk/>
          <pc:sldMk cId="1128737331" sldId="256"/>
        </pc:sldMkLst>
        <pc:spChg chg="mod">
          <ac:chgData name="Suzanne Ray Ellenberger" userId="811242cf-0bc3-4c9b-a5c6-7240e0c3158f" providerId="ADAL" clId="{131FB6EF-B1AA-4323-B332-9403453C221B}" dt="2021-04-19T22:48:51.870" v="1875" actId="20577"/>
          <ac:spMkLst>
            <pc:docMk/>
            <pc:sldMk cId="1128737331" sldId="256"/>
            <ac:spMk id="4" creationId="{349D8397-416A-4FC9-A5D4-F2A455BA329B}"/>
          </ac:spMkLst>
        </pc:spChg>
        <pc:spChg chg="add mod">
          <ac:chgData name="Suzanne Ray Ellenberger" userId="811242cf-0bc3-4c9b-a5c6-7240e0c3158f" providerId="ADAL" clId="{131FB6EF-B1AA-4323-B332-9403453C221B}" dt="2021-04-19T22:48:20.463" v="1872" actId="20577"/>
          <ac:spMkLst>
            <pc:docMk/>
            <pc:sldMk cId="1128737331" sldId="256"/>
            <ac:spMk id="5" creationId="{99ED20EC-E6FE-4496-9197-688EDBF93B16}"/>
          </ac:spMkLst>
        </pc:spChg>
      </pc:sldChg>
      <pc:sldChg chg="addSp delSp modSp">
        <pc:chgData name="Suzanne Ray Ellenberger" userId="811242cf-0bc3-4c9b-a5c6-7240e0c3158f" providerId="ADAL" clId="{131FB6EF-B1AA-4323-B332-9403453C221B}" dt="2021-04-19T22:54:35.338" v="1877" actId="113"/>
        <pc:sldMkLst>
          <pc:docMk/>
          <pc:sldMk cId="263474903" sldId="257"/>
        </pc:sldMkLst>
        <pc:spChg chg="add mod">
          <ac:chgData name="Suzanne Ray Ellenberger" userId="811242cf-0bc3-4c9b-a5c6-7240e0c3158f" providerId="ADAL" clId="{131FB6EF-B1AA-4323-B332-9403453C221B}" dt="2021-04-16T17:10:30.904" v="1386" actId="20577"/>
          <ac:spMkLst>
            <pc:docMk/>
            <pc:sldMk cId="263474903" sldId="257"/>
            <ac:spMk id="4" creationId="{63DE53B8-F6AD-4424-A0AB-BA4559A518C5}"/>
          </ac:spMkLst>
        </pc:spChg>
        <pc:spChg chg="add mod">
          <ac:chgData name="Suzanne Ray Ellenberger" userId="811242cf-0bc3-4c9b-a5c6-7240e0c3158f" providerId="ADAL" clId="{131FB6EF-B1AA-4323-B332-9403453C221B}" dt="2021-04-16T15:39:03.978" v="617" actId="14100"/>
          <ac:spMkLst>
            <pc:docMk/>
            <pc:sldMk cId="263474903" sldId="257"/>
            <ac:spMk id="5" creationId="{589DECF0-C872-47DC-BFE7-2F7F7D9892CD}"/>
          </ac:spMkLst>
        </pc:spChg>
        <pc:spChg chg="add del mod">
          <ac:chgData name="Suzanne Ray Ellenberger" userId="811242cf-0bc3-4c9b-a5c6-7240e0c3158f" providerId="ADAL" clId="{131FB6EF-B1AA-4323-B332-9403453C221B}" dt="2021-04-16T15:37:09" v="553"/>
          <ac:spMkLst>
            <pc:docMk/>
            <pc:sldMk cId="263474903" sldId="257"/>
            <ac:spMk id="6" creationId="{FE9399D5-B80A-4B94-BB85-2932FC7754FA}"/>
          </ac:spMkLst>
        </pc:spChg>
        <pc:spChg chg="add mod">
          <ac:chgData name="Suzanne Ray Ellenberger" userId="811242cf-0bc3-4c9b-a5c6-7240e0c3158f" providerId="ADAL" clId="{131FB6EF-B1AA-4323-B332-9403453C221B}" dt="2021-04-19T22:54:35.338" v="1877" actId="113"/>
          <ac:spMkLst>
            <pc:docMk/>
            <pc:sldMk cId="263474903" sldId="257"/>
            <ac:spMk id="7" creationId="{8FB89B70-1B95-4999-AD71-92717910C9AA}"/>
          </ac:spMkLst>
        </pc:spChg>
        <pc:spChg chg="add mod">
          <ac:chgData name="Suzanne Ray Ellenberger" userId="811242cf-0bc3-4c9b-a5c6-7240e0c3158f" providerId="ADAL" clId="{131FB6EF-B1AA-4323-B332-9403453C221B}" dt="2021-04-15T23:00:25.281" v="326" actId="688"/>
          <ac:spMkLst>
            <pc:docMk/>
            <pc:sldMk cId="263474903" sldId="257"/>
            <ac:spMk id="8" creationId="{752857AB-A8B7-4054-8497-D9055AC3531A}"/>
          </ac:spMkLst>
        </pc:spChg>
        <pc:inkChg chg="add">
          <ac:chgData name="Suzanne Ray Ellenberger" userId="811242cf-0bc3-4c9b-a5c6-7240e0c3158f" providerId="ADAL" clId="{131FB6EF-B1AA-4323-B332-9403453C221B}" dt="2021-04-19T22:54:18.519" v="1876"/>
          <ac:inkMkLst>
            <pc:docMk/>
            <pc:sldMk cId="263474903" sldId="257"/>
            <ac:inkMk id="9" creationId="{1B99BB31-C5E7-41BC-B576-86FAAA7174F0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15T22:59:24.463" v="320" actId="1036"/>
        <pc:sldMkLst>
          <pc:docMk/>
          <pc:sldMk cId="2269766696" sldId="258"/>
        </pc:sldMkLst>
        <pc:spChg chg="add mod">
          <ac:chgData name="Suzanne Ray Ellenberger" userId="811242cf-0bc3-4c9b-a5c6-7240e0c3158f" providerId="ADAL" clId="{131FB6EF-B1AA-4323-B332-9403453C221B}" dt="2021-04-15T22:52:44.407" v="233" actId="1076"/>
          <ac:spMkLst>
            <pc:docMk/>
            <pc:sldMk cId="2269766696" sldId="258"/>
            <ac:spMk id="2" creationId="{105C0B4B-6F5E-4AFB-9365-0640B29D88CE}"/>
          </ac:spMkLst>
        </pc:spChg>
        <pc:picChg chg="add mod modCrop">
          <ac:chgData name="Suzanne Ray Ellenberger" userId="811242cf-0bc3-4c9b-a5c6-7240e0c3158f" providerId="ADAL" clId="{131FB6EF-B1AA-4323-B332-9403453C221B}" dt="2021-04-15T22:59:24.463" v="320" actId="1036"/>
          <ac:picMkLst>
            <pc:docMk/>
            <pc:sldMk cId="2269766696" sldId="258"/>
            <ac:picMk id="1026" creationId="{E1FA9B2E-2844-4A42-9EBB-F08EE0E0228D}"/>
          </ac:picMkLst>
        </pc:picChg>
      </pc:sldChg>
      <pc:sldChg chg="addSp modSp add">
        <pc:chgData name="Suzanne Ray Ellenberger" userId="811242cf-0bc3-4c9b-a5c6-7240e0c3158f" providerId="ADAL" clId="{131FB6EF-B1AA-4323-B332-9403453C221B}" dt="2021-04-19T23:35:58.766" v="1882" actId="113"/>
        <pc:sldMkLst>
          <pc:docMk/>
          <pc:sldMk cId="3298762270" sldId="259"/>
        </pc:sldMkLst>
        <pc:spChg chg="add mod">
          <ac:chgData name="Suzanne Ray Ellenberger" userId="811242cf-0bc3-4c9b-a5c6-7240e0c3158f" providerId="ADAL" clId="{131FB6EF-B1AA-4323-B332-9403453C221B}" dt="2021-04-15T23:00:06.835" v="324" actId="14100"/>
          <ac:spMkLst>
            <pc:docMk/>
            <pc:sldMk cId="3298762270" sldId="259"/>
            <ac:spMk id="2" creationId="{4158427F-6AEB-4454-B762-C398B42561A0}"/>
          </ac:spMkLst>
        </pc:spChg>
        <pc:spChg chg="add mod">
          <ac:chgData name="Suzanne Ray Ellenberger" userId="811242cf-0bc3-4c9b-a5c6-7240e0c3158f" providerId="ADAL" clId="{131FB6EF-B1AA-4323-B332-9403453C221B}" dt="2021-04-19T23:35:58.766" v="1882" actId="113"/>
          <ac:spMkLst>
            <pc:docMk/>
            <pc:sldMk cId="3298762270" sldId="259"/>
            <ac:spMk id="3" creationId="{4FD06EE3-3074-4757-A9FD-B87CF3FA0604}"/>
          </ac:spMkLst>
        </pc:spChg>
        <pc:inkChg chg="add">
          <ac:chgData name="Suzanne Ray Ellenberger" userId="811242cf-0bc3-4c9b-a5c6-7240e0c3158f" providerId="ADAL" clId="{131FB6EF-B1AA-4323-B332-9403453C221B}" dt="2021-04-19T22:57:04.735" v="1878"/>
          <ac:inkMkLst>
            <pc:docMk/>
            <pc:sldMk cId="3298762270" sldId="259"/>
            <ac:inkMk id="4" creationId="{25822E5E-394D-44F6-AA8A-B95ADF2C9CFC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19T23:35:47.209" v="1881" actId="113"/>
        <pc:sldMkLst>
          <pc:docMk/>
          <pc:sldMk cId="738014379" sldId="260"/>
        </pc:sldMkLst>
        <pc:spChg chg="add mod">
          <ac:chgData name="Suzanne Ray Ellenberger" userId="811242cf-0bc3-4c9b-a5c6-7240e0c3158f" providerId="ADAL" clId="{131FB6EF-B1AA-4323-B332-9403453C221B}" dt="2021-04-16T15:47:01.707" v="623" actId="14100"/>
          <ac:spMkLst>
            <pc:docMk/>
            <pc:sldMk cId="738014379" sldId="260"/>
            <ac:spMk id="2" creationId="{484601F1-85C5-4075-A341-FE772FDCCD4D}"/>
          </ac:spMkLst>
        </pc:spChg>
        <pc:spChg chg="add mod">
          <ac:chgData name="Suzanne Ray Ellenberger" userId="811242cf-0bc3-4c9b-a5c6-7240e0c3158f" providerId="ADAL" clId="{131FB6EF-B1AA-4323-B332-9403453C221B}" dt="2021-04-19T23:35:47.209" v="1881" actId="113"/>
          <ac:spMkLst>
            <pc:docMk/>
            <pc:sldMk cId="738014379" sldId="260"/>
            <ac:spMk id="3" creationId="{A8134586-8A8B-4DB2-9D3F-0644F2A6CD4C}"/>
          </ac:spMkLst>
        </pc:spChg>
        <pc:inkChg chg="add">
          <ac:chgData name="Suzanne Ray Ellenberger" userId="811242cf-0bc3-4c9b-a5c6-7240e0c3158f" providerId="ADAL" clId="{131FB6EF-B1AA-4323-B332-9403453C221B}" dt="2021-04-19T23:35:21.878" v="1879"/>
          <ac:inkMkLst>
            <pc:docMk/>
            <pc:sldMk cId="738014379" sldId="260"/>
            <ac:inkMk id="4" creationId="{7147EC06-4FE4-4D8F-85BB-141575D9714A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19T23:35:35.015" v="1880" actId="20577"/>
        <pc:sldMkLst>
          <pc:docMk/>
          <pc:sldMk cId="349031902" sldId="261"/>
        </pc:sldMkLst>
        <pc:spChg chg="add mod">
          <ac:chgData name="Suzanne Ray Ellenberger" userId="811242cf-0bc3-4c9b-a5c6-7240e0c3158f" providerId="ADAL" clId="{131FB6EF-B1AA-4323-B332-9403453C221B}" dt="2021-04-16T16:01:35.391" v="809" actId="20577"/>
          <ac:spMkLst>
            <pc:docMk/>
            <pc:sldMk cId="349031902" sldId="261"/>
            <ac:spMk id="2" creationId="{7DD5FB5B-BED7-4902-8BAD-81F963E876AB}"/>
          </ac:spMkLst>
        </pc:spChg>
        <pc:spChg chg="add mod">
          <ac:chgData name="Suzanne Ray Ellenberger" userId="811242cf-0bc3-4c9b-a5c6-7240e0c3158f" providerId="ADAL" clId="{131FB6EF-B1AA-4323-B332-9403453C221B}" dt="2021-04-19T23:35:35.015" v="1880" actId="20577"/>
          <ac:spMkLst>
            <pc:docMk/>
            <pc:sldMk cId="349031902" sldId="261"/>
            <ac:spMk id="3" creationId="{826A3767-D7B0-4AF6-B471-E8745DB84EF8}"/>
          </ac:spMkLst>
        </pc:spChg>
        <pc:inkChg chg="add">
          <ac:chgData name="Suzanne Ray Ellenberger" userId="811242cf-0bc3-4c9b-a5c6-7240e0c3158f" providerId="ADAL" clId="{131FB6EF-B1AA-4323-B332-9403453C221B}" dt="2021-04-19T23:35:21.878" v="1879"/>
          <ac:inkMkLst>
            <pc:docMk/>
            <pc:sldMk cId="349031902" sldId="261"/>
            <ac:inkMk id="4" creationId="{9F1489A7-D8BC-4A3A-8391-6155171B7C75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19T23:58:15.450" v="1921" actId="20577"/>
        <pc:sldMkLst>
          <pc:docMk/>
          <pc:sldMk cId="4068651410" sldId="262"/>
        </pc:sldMkLst>
        <pc:spChg chg="add mod">
          <ac:chgData name="Suzanne Ray Ellenberger" userId="811242cf-0bc3-4c9b-a5c6-7240e0c3158f" providerId="ADAL" clId="{131FB6EF-B1AA-4323-B332-9403453C221B}" dt="2021-04-16T16:15:05.042" v="894" actId="1076"/>
          <ac:spMkLst>
            <pc:docMk/>
            <pc:sldMk cId="4068651410" sldId="262"/>
            <ac:spMk id="2" creationId="{E557DA95-CF3E-437A-8D47-A06149787FDB}"/>
          </ac:spMkLst>
        </pc:spChg>
        <pc:spChg chg="add mod">
          <ac:chgData name="Suzanne Ray Ellenberger" userId="811242cf-0bc3-4c9b-a5c6-7240e0c3158f" providerId="ADAL" clId="{131FB6EF-B1AA-4323-B332-9403453C221B}" dt="2021-04-19T23:58:15.450" v="1921" actId="20577"/>
          <ac:spMkLst>
            <pc:docMk/>
            <pc:sldMk cId="4068651410" sldId="262"/>
            <ac:spMk id="3" creationId="{BDCF7630-CC6A-494C-880D-1E0D12D467D6}"/>
          </ac:spMkLst>
        </pc:spChg>
        <pc:inkChg chg="add">
          <ac:chgData name="Suzanne Ray Ellenberger" userId="811242cf-0bc3-4c9b-a5c6-7240e0c3158f" providerId="ADAL" clId="{131FB6EF-B1AA-4323-B332-9403453C221B}" dt="2021-04-19T23:57:38.194" v="1883"/>
          <ac:inkMkLst>
            <pc:docMk/>
            <pc:sldMk cId="4068651410" sldId="262"/>
            <ac:inkMk id="4" creationId="{FD248DEB-825B-4657-ABE7-B69FD80412E8}"/>
          </ac:inkMkLst>
        </pc:inkChg>
      </pc:sldChg>
      <pc:sldChg chg="addSp delSp modSp add">
        <pc:chgData name="Suzanne Ray Ellenberger" userId="811242cf-0bc3-4c9b-a5c6-7240e0c3158f" providerId="ADAL" clId="{131FB6EF-B1AA-4323-B332-9403453C221B}" dt="2021-04-20T01:58:36.939" v="1992"/>
        <pc:sldMkLst>
          <pc:docMk/>
          <pc:sldMk cId="4097465993" sldId="263"/>
        </pc:sldMkLst>
        <pc:spChg chg="add mod">
          <ac:chgData name="Suzanne Ray Ellenberger" userId="811242cf-0bc3-4c9b-a5c6-7240e0c3158f" providerId="ADAL" clId="{131FB6EF-B1AA-4323-B332-9403453C221B}" dt="2021-04-16T17:15:48.949" v="1389" actId="20577"/>
          <ac:spMkLst>
            <pc:docMk/>
            <pc:sldMk cId="4097465993" sldId="263"/>
            <ac:spMk id="2" creationId="{1D518564-91F1-497D-AF11-99CF82503AD4}"/>
          </ac:spMkLst>
        </pc:spChg>
        <pc:spChg chg="add mod">
          <ac:chgData name="Suzanne Ray Ellenberger" userId="811242cf-0bc3-4c9b-a5c6-7240e0c3158f" providerId="ADAL" clId="{131FB6EF-B1AA-4323-B332-9403453C221B}" dt="2021-04-20T01:52:46.635" v="1991" actId="20577"/>
          <ac:spMkLst>
            <pc:docMk/>
            <pc:sldMk cId="4097465993" sldId="263"/>
            <ac:spMk id="3" creationId="{F84F96AA-4481-43EC-9C1F-A4034E04E3AB}"/>
          </ac:spMkLst>
        </pc:spChg>
        <pc:spChg chg="add mod">
          <ac:chgData name="Suzanne Ray Ellenberger" userId="811242cf-0bc3-4c9b-a5c6-7240e0c3158f" providerId="ADAL" clId="{131FB6EF-B1AA-4323-B332-9403453C221B}" dt="2021-04-20T01:52:16.691" v="1984" actId="14100"/>
          <ac:spMkLst>
            <pc:docMk/>
            <pc:sldMk cId="4097465993" sldId="263"/>
            <ac:spMk id="7" creationId="{20A1701D-A54A-4FCE-BC40-F39299466027}"/>
          </ac:spMkLst>
        </pc:spChg>
        <pc:inkChg chg="add">
          <ac:chgData name="Suzanne Ray Ellenberger" userId="811242cf-0bc3-4c9b-a5c6-7240e0c3158f" providerId="ADAL" clId="{131FB6EF-B1AA-4323-B332-9403453C221B}" dt="2021-04-20T00:04:42.570" v="1923"/>
          <ac:inkMkLst>
            <pc:docMk/>
            <pc:sldMk cId="4097465993" sldId="263"/>
            <ac:inkMk id="4" creationId="{82154447-F5C1-4FC7-812F-494AC8728B3B}"/>
          </ac:inkMkLst>
        </pc:inkChg>
        <pc:inkChg chg="add del mod">
          <ac:chgData name="Suzanne Ray Ellenberger" userId="811242cf-0bc3-4c9b-a5c6-7240e0c3158f" providerId="ADAL" clId="{131FB6EF-B1AA-4323-B332-9403453C221B}" dt="2021-04-20T01:51:38.772" v="1979" actId="478"/>
          <ac:inkMkLst>
            <pc:docMk/>
            <pc:sldMk cId="4097465993" sldId="263"/>
            <ac:inkMk id="5" creationId="{66CB18BA-A92D-4484-B460-3B707A1F11D1}"/>
          </ac:inkMkLst>
        </pc:inkChg>
        <pc:inkChg chg="add del">
          <ac:chgData name="Suzanne Ray Ellenberger" userId="811242cf-0bc3-4c9b-a5c6-7240e0c3158f" providerId="ADAL" clId="{131FB6EF-B1AA-4323-B332-9403453C221B}" dt="2021-04-20T01:31:53.426" v="1946" actId="478"/>
          <ac:inkMkLst>
            <pc:docMk/>
            <pc:sldMk cId="4097465993" sldId="263"/>
            <ac:inkMk id="6" creationId="{8AB74D03-F13F-4794-B0A9-F19F4DF2D773}"/>
          </ac:inkMkLst>
        </pc:inkChg>
        <pc:inkChg chg="add">
          <ac:chgData name="Suzanne Ray Ellenberger" userId="811242cf-0bc3-4c9b-a5c6-7240e0c3158f" providerId="ADAL" clId="{131FB6EF-B1AA-4323-B332-9403453C221B}" dt="2021-04-20T01:58:36.939" v="1992"/>
          <ac:inkMkLst>
            <pc:docMk/>
            <pc:sldMk cId="4097465993" sldId="263"/>
            <ac:inkMk id="8" creationId="{9A8576D7-E35E-4C3C-BA1A-A19EB440C62C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20T00:43:47.125" v="1937" actId="113"/>
        <pc:sldMkLst>
          <pc:docMk/>
          <pc:sldMk cId="1523438165" sldId="264"/>
        </pc:sldMkLst>
        <pc:spChg chg="add mod">
          <ac:chgData name="Suzanne Ray Ellenberger" userId="811242cf-0bc3-4c9b-a5c6-7240e0c3158f" providerId="ADAL" clId="{131FB6EF-B1AA-4323-B332-9403453C221B}" dt="2021-04-16T16:30:40.649" v="1114" actId="1076"/>
          <ac:spMkLst>
            <pc:docMk/>
            <pc:sldMk cId="1523438165" sldId="264"/>
            <ac:spMk id="2" creationId="{97353114-AE0E-4F2E-B95D-0254BBC99BF4}"/>
          </ac:spMkLst>
        </pc:spChg>
        <pc:spChg chg="add mod">
          <ac:chgData name="Suzanne Ray Ellenberger" userId="811242cf-0bc3-4c9b-a5c6-7240e0c3158f" providerId="ADAL" clId="{131FB6EF-B1AA-4323-B332-9403453C221B}" dt="2021-04-20T00:43:47.125" v="1937" actId="113"/>
          <ac:spMkLst>
            <pc:docMk/>
            <pc:sldMk cId="1523438165" sldId="264"/>
            <ac:spMk id="3" creationId="{0A2F31D7-E5C2-4FF2-906B-522446ED3DA8}"/>
          </ac:spMkLst>
        </pc:spChg>
        <pc:inkChg chg="add">
          <ac:chgData name="Suzanne Ray Ellenberger" userId="811242cf-0bc3-4c9b-a5c6-7240e0c3158f" providerId="ADAL" clId="{131FB6EF-B1AA-4323-B332-9403453C221B}" dt="2021-04-20T00:02:40.179" v="1922"/>
          <ac:inkMkLst>
            <pc:docMk/>
            <pc:sldMk cId="1523438165" sldId="264"/>
            <ac:inkMk id="4" creationId="{872D4F67-ECF5-405D-A084-F30F947A36DD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20T01:31:32.343" v="1945" actId="113"/>
        <pc:sldMkLst>
          <pc:docMk/>
          <pc:sldMk cId="3967210456" sldId="265"/>
        </pc:sldMkLst>
        <pc:spChg chg="add mod">
          <ac:chgData name="Suzanne Ray Ellenberger" userId="811242cf-0bc3-4c9b-a5c6-7240e0c3158f" providerId="ADAL" clId="{131FB6EF-B1AA-4323-B332-9403453C221B}" dt="2021-04-20T01:31:32.343" v="1945" actId="113"/>
          <ac:spMkLst>
            <pc:docMk/>
            <pc:sldMk cId="3967210456" sldId="265"/>
            <ac:spMk id="2" creationId="{6A1BD38C-6727-45AE-9A74-2EBCB5136CE7}"/>
          </ac:spMkLst>
        </pc:spChg>
        <pc:spChg chg="add mod">
          <ac:chgData name="Suzanne Ray Ellenberger" userId="811242cf-0bc3-4c9b-a5c6-7240e0c3158f" providerId="ADAL" clId="{131FB6EF-B1AA-4323-B332-9403453C221B}" dt="2021-04-16T18:44:47.312" v="1618" actId="20577"/>
          <ac:spMkLst>
            <pc:docMk/>
            <pc:sldMk cId="3967210456" sldId="265"/>
            <ac:spMk id="3" creationId="{45ED50A6-9863-4038-902E-D8A369F7239F}"/>
          </ac:spMkLst>
        </pc:spChg>
        <pc:inkChg chg="add">
          <ac:chgData name="Suzanne Ray Ellenberger" userId="811242cf-0bc3-4c9b-a5c6-7240e0c3158f" providerId="ADAL" clId="{131FB6EF-B1AA-4323-B332-9403453C221B}" dt="2021-04-20T01:04:38.579" v="1938"/>
          <ac:inkMkLst>
            <pc:docMk/>
            <pc:sldMk cId="3967210456" sldId="265"/>
            <ac:inkMk id="4" creationId="{7692AF80-13BF-4203-9374-0E9C4037BACC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20T01:04:38.579" v="1938"/>
        <pc:sldMkLst>
          <pc:docMk/>
          <pc:sldMk cId="3114605831" sldId="266"/>
        </pc:sldMkLst>
        <pc:spChg chg="add mod">
          <ac:chgData name="Suzanne Ray Ellenberger" userId="811242cf-0bc3-4c9b-a5c6-7240e0c3158f" providerId="ADAL" clId="{131FB6EF-B1AA-4323-B332-9403453C221B}" dt="2021-04-16T19:02:56.092" v="1718" actId="20577"/>
          <ac:spMkLst>
            <pc:docMk/>
            <pc:sldMk cId="3114605831" sldId="266"/>
            <ac:spMk id="2" creationId="{C5456DFD-42C3-48FA-884B-A2E106D2FCCF}"/>
          </ac:spMkLst>
        </pc:spChg>
        <pc:spChg chg="add mod">
          <ac:chgData name="Suzanne Ray Ellenberger" userId="811242cf-0bc3-4c9b-a5c6-7240e0c3158f" providerId="ADAL" clId="{131FB6EF-B1AA-4323-B332-9403453C221B}" dt="2021-04-16T18:54:28.099" v="1646" actId="20577"/>
          <ac:spMkLst>
            <pc:docMk/>
            <pc:sldMk cId="3114605831" sldId="266"/>
            <ac:spMk id="3" creationId="{CD4179F6-8321-4173-B69B-BC42D51BE5DC}"/>
          </ac:spMkLst>
        </pc:spChg>
        <pc:inkChg chg="add">
          <ac:chgData name="Suzanne Ray Ellenberger" userId="811242cf-0bc3-4c9b-a5c6-7240e0c3158f" providerId="ADAL" clId="{131FB6EF-B1AA-4323-B332-9403453C221B}" dt="2021-04-20T01:04:38.579" v="1938"/>
          <ac:inkMkLst>
            <pc:docMk/>
            <pc:sldMk cId="3114605831" sldId="266"/>
            <ac:inkMk id="4" creationId="{6EA36899-D325-4C25-A3DC-DB421A4B5457}"/>
          </ac:inkMkLst>
        </pc:inkChg>
      </pc:sldChg>
      <pc:sldChg chg="addSp modSp add del">
        <pc:chgData name="Suzanne Ray Ellenberger" userId="811242cf-0bc3-4c9b-a5c6-7240e0c3158f" providerId="ADAL" clId="{131FB6EF-B1AA-4323-B332-9403453C221B}" dt="2021-04-20T01:04:54.180" v="1939" actId="2696"/>
        <pc:sldMkLst>
          <pc:docMk/>
          <pc:sldMk cId="1344054894" sldId="267"/>
        </pc:sldMkLst>
        <pc:spChg chg="add mod">
          <ac:chgData name="Suzanne Ray Ellenberger" userId="811242cf-0bc3-4c9b-a5c6-7240e0c3158f" providerId="ADAL" clId="{131FB6EF-B1AA-4323-B332-9403453C221B}" dt="2021-04-16T19:05:20.438" v="1726" actId="1076"/>
          <ac:spMkLst>
            <pc:docMk/>
            <pc:sldMk cId="1344054894" sldId="267"/>
            <ac:spMk id="2" creationId="{7B63BE01-7670-457B-9129-23FE69C81445}"/>
          </ac:spMkLst>
        </pc:spChg>
        <pc:inkChg chg="add">
          <ac:chgData name="Suzanne Ray Ellenberger" userId="811242cf-0bc3-4c9b-a5c6-7240e0c3158f" providerId="ADAL" clId="{131FB6EF-B1AA-4323-B332-9403453C221B}" dt="2021-04-20T01:04:38.579" v="1938"/>
          <ac:inkMkLst>
            <pc:docMk/>
            <pc:sldMk cId="1344054894" sldId="267"/>
            <ac:inkMk id="3" creationId="{9B80B3E8-C901-46BA-A916-579BB3681410}"/>
          </ac:inkMkLst>
        </pc:inkChg>
      </pc:sldChg>
      <pc:sldChg chg="addSp modSp add">
        <pc:chgData name="Suzanne Ray Ellenberger" userId="811242cf-0bc3-4c9b-a5c6-7240e0c3158f" providerId="ADAL" clId="{131FB6EF-B1AA-4323-B332-9403453C221B}" dt="2021-04-20T01:30:36.575" v="1941"/>
        <pc:sldMkLst>
          <pc:docMk/>
          <pc:sldMk cId="3436834964" sldId="268"/>
        </pc:sldMkLst>
        <pc:spChg chg="add mod">
          <ac:chgData name="Suzanne Ray Ellenberger" userId="811242cf-0bc3-4c9b-a5c6-7240e0c3158f" providerId="ADAL" clId="{131FB6EF-B1AA-4323-B332-9403453C221B}" dt="2021-04-16T19:07:16.064" v="1733" actId="1076"/>
          <ac:spMkLst>
            <pc:docMk/>
            <pc:sldMk cId="3436834964" sldId="268"/>
            <ac:spMk id="2" creationId="{F525CA2E-055A-42D4-9B10-C26E65CD5E6F}"/>
          </ac:spMkLst>
        </pc:spChg>
        <pc:spChg chg="add mod">
          <ac:chgData name="Suzanne Ray Ellenberger" userId="811242cf-0bc3-4c9b-a5c6-7240e0c3158f" providerId="ADAL" clId="{131FB6EF-B1AA-4323-B332-9403453C221B}" dt="2021-04-16T19:16:11.206" v="1838" actId="20577"/>
          <ac:spMkLst>
            <pc:docMk/>
            <pc:sldMk cId="3436834964" sldId="268"/>
            <ac:spMk id="3" creationId="{926B5EE8-5649-43FA-AEA3-7E0831F8395C}"/>
          </ac:spMkLst>
        </pc:spChg>
        <pc:inkChg chg="add">
          <ac:chgData name="Suzanne Ray Ellenberger" userId="811242cf-0bc3-4c9b-a5c6-7240e0c3158f" providerId="ADAL" clId="{131FB6EF-B1AA-4323-B332-9403453C221B}" dt="2021-04-20T01:11:51.083" v="1940"/>
          <ac:inkMkLst>
            <pc:docMk/>
            <pc:sldMk cId="3436834964" sldId="268"/>
            <ac:inkMk id="4" creationId="{F5B8A534-F18D-49B4-9F81-ECF27C8D93E7}"/>
          </ac:inkMkLst>
        </pc:inkChg>
        <pc:inkChg chg="add">
          <ac:chgData name="Suzanne Ray Ellenberger" userId="811242cf-0bc3-4c9b-a5c6-7240e0c3158f" providerId="ADAL" clId="{131FB6EF-B1AA-4323-B332-9403453C221B}" dt="2021-04-20T01:30:36.575" v="1941"/>
          <ac:inkMkLst>
            <pc:docMk/>
            <pc:sldMk cId="3436834964" sldId="268"/>
            <ac:inkMk id="5" creationId="{1C6D4E41-7126-4070-A20D-773C7516BEDE}"/>
          </ac:inkMkLst>
        </pc:inkChg>
      </pc:sldChg>
      <pc:sldChg chg="add del">
        <pc:chgData name="Suzanne Ray Ellenberger" userId="811242cf-0bc3-4c9b-a5c6-7240e0c3158f" providerId="ADAL" clId="{131FB6EF-B1AA-4323-B332-9403453C221B}" dt="2021-04-20T01:31:21.031" v="1944"/>
        <pc:sldMkLst>
          <pc:docMk/>
          <pc:sldMk cId="1188359353" sldId="269"/>
        </pc:sldMkLst>
      </pc:sldChg>
      <pc:sldChg chg="addSp modSp add del">
        <pc:chgData name="Suzanne Ray Ellenberger" userId="811242cf-0bc3-4c9b-a5c6-7240e0c3158f" providerId="ADAL" clId="{131FB6EF-B1AA-4323-B332-9403453C221B}" dt="2021-04-20T01:30:54.138" v="1942" actId="2696"/>
        <pc:sldMkLst>
          <pc:docMk/>
          <pc:sldMk cId="1926981934" sldId="269"/>
        </pc:sldMkLst>
        <pc:spChg chg="add mod">
          <ac:chgData name="Suzanne Ray Ellenberger" userId="811242cf-0bc3-4c9b-a5c6-7240e0c3158f" providerId="ADAL" clId="{131FB6EF-B1AA-4323-B332-9403453C221B}" dt="2021-04-16T19:12:39.267" v="1803" actId="1076"/>
          <ac:spMkLst>
            <pc:docMk/>
            <pc:sldMk cId="1926981934" sldId="269"/>
            <ac:spMk id="2" creationId="{BE36093A-B105-4A63-A1A9-6E391F9F8A18}"/>
          </ac:spMkLst>
        </pc:spChg>
      </pc:sldChg>
      <pc:sldChg chg="addSp modSp add">
        <pc:chgData name="Suzanne Ray Ellenberger" userId="811242cf-0bc3-4c9b-a5c6-7240e0c3158f" providerId="ADAL" clId="{131FB6EF-B1AA-4323-B332-9403453C221B}" dt="2021-04-20T00:26:37.063" v="1930" actId="1036"/>
        <pc:sldMkLst>
          <pc:docMk/>
          <pc:sldMk cId="343009515" sldId="270"/>
        </pc:sldMkLst>
        <pc:picChg chg="add mod">
          <ac:chgData name="Suzanne Ray Ellenberger" userId="811242cf-0bc3-4c9b-a5c6-7240e0c3158f" providerId="ADAL" clId="{131FB6EF-B1AA-4323-B332-9403453C221B}" dt="2021-04-20T00:26:37.063" v="1930" actId="1036"/>
          <ac:picMkLst>
            <pc:docMk/>
            <pc:sldMk cId="343009515" sldId="270"/>
            <ac:picMk id="2050" creationId="{15FE6753-48F8-4AEF-AFF4-F64638ACC4E8}"/>
          </ac:picMkLst>
        </pc:picChg>
      </pc:sldChg>
      <pc:sldChg chg="addSp delSp modSp add del">
        <pc:chgData name="Suzanne Ray Ellenberger" userId="811242cf-0bc3-4c9b-a5c6-7240e0c3158f" providerId="ADAL" clId="{131FB6EF-B1AA-4323-B332-9403453C221B}" dt="2021-04-20T02:01:40.311" v="1993" actId="2696"/>
        <pc:sldMkLst>
          <pc:docMk/>
          <pc:sldMk cId="709651186" sldId="271"/>
        </pc:sldMkLst>
        <pc:graphicFrameChg chg="add del mod modGraphic">
          <ac:chgData name="Suzanne Ray Ellenberger" userId="811242cf-0bc3-4c9b-a5c6-7240e0c3158f" providerId="ADAL" clId="{131FB6EF-B1AA-4323-B332-9403453C221B}" dt="2021-04-20T01:33:36.354" v="1953"/>
          <ac:graphicFrameMkLst>
            <pc:docMk/>
            <pc:sldMk cId="709651186" sldId="271"/>
            <ac:graphicFrameMk id="2" creationId="{BA76AF48-D683-4B67-8759-61A74DAC725D}"/>
          </ac:graphicFrameMkLst>
        </pc:graphicFrameChg>
        <pc:picChg chg="add mod modCrop">
          <ac:chgData name="Suzanne Ray Ellenberger" userId="811242cf-0bc3-4c9b-a5c6-7240e0c3158f" providerId="ADAL" clId="{131FB6EF-B1AA-4323-B332-9403453C221B}" dt="2021-04-20T01:36:18.381" v="1955" actId="732"/>
          <ac:picMkLst>
            <pc:docMk/>
            <pc:sldMk cId="709651186" sldId="271"/>
            <ac:picMk id="3" creationId="{FCA03317-6028-4EF7-BE3D-D00BC06A4288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2:52:11.19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11852 5541 418 0,'33'-17'242'15,"-42"14"-35"-15,23 2-78 16,-21-4-26-16,20 5-16 16,-11-2-10-16,2 1-9 15,-6 1-2-15,1-1-4 16,0 0 0-16,0 0-6 16,0 0-6-16,0 0-17 15,0 1-7-15,-1 0-11 16,1 0-1-16,0 0-1 15,-2 4-2-15,-6 9-3 16,-9 24-1-16,23-20-2 16,3-3 0-16,-4-7-1 15,13 7-1-15,-24-8 1 16,4 1-1-16,-3 5 2 16,-8-12-1-16,7 4 4 0,12-2 5 15,0-2 5-15,2-2 2 16,10-3-4-16,-21-6-4 15,4-4-8-15,1 2-1 16,-9-6-1-16,12 5 0 16,4-3 0-16,-3 3-1 15,5 0 1-15,0 3 0 0,-13 1 1 16,-2 1-1-16,-1 2 1 16,-7-1-1-16,2 2-1 15,6 3-1-15,-15 2-2 16,10 2-2-16,3 11 1 15,-10-2 1-15,-6 3 1 16,-2 0 1-16,-7-1 0 16,5 8 0-16,9 1 0 15,2 2 0-15,5 3 0 16,0-2 0-16,3 9 0 16,-1-2-1-16,1-1 0 15,0-1 1-15,2-3 0 16,-1-1-1-16,5 0 1 15,3 2-1-15,4-10 0 16,4 3 1-16,5 0-1 16,-5-7 1-16,0 0 0 0,1 0 1 15,3-10-1-15,7 3 1 16,5-3 1-16,16-3 0 16,-7-6 2-16,12-1-1 15,-16-5 1-15,-17-1-1 16,9 6-1-16,-19-4-1 15,18 7-4-15,-9 1-17 16,-12 3-50-16,8 1-35 16,-17 4-141-16,21 4-173 0,-8 1 273 15</inkml:trace>
  <inkml:trace contextRef="#ctx0" brushRef="#br0" timeOffset="748.04">12223 5514 306 0,'7'-3'238'0,"-5"3"52"16,1 0-45-16,-5 0-47 16,2-1-20-16,0 0-34 15,0 0-14-15,0 0-30 16,-1 0-11-16,0-1-22 15,0 1-9-15,0 0-19 16,1 0-9-16,0 0-8 16,0 0-2-16,0 0 0 15,0 1 3-15,0 0 1 16,0 0 0-16,0 1-5 16,-4 8-4-16,1 5-4 0,-10 25-2 15,8-18-2-15,4 1-3 16,-2 8-3-16,1 1 0 15,-2 2-1-15,-2-3 3 16,4 4 3-16,0-9 1 16,-1-4-1-16,-2 3 0 0,-3-11-3 15,3 7 0 1,-3 0 1-16,7-5 1 0,-4-7 0 16,0-2 1-16,5-5-1 15,-4-1 1-15,5 0-1 16,-1 0-9-16,0 0-50 15,0 0-36-15,0 0-89 16,0 0-41-16,0 0-82 16,0 0-54-16,0 0 233 15</inkml:trace>
  <inkml:trace contextRef="#ctx0" brushRef="#br0" timeOffset="1715.086">12467 5871 553 0,'-3'-3'138'16,"12"6"-39"-16,-14-8 114 16,-2 5-37-16,-4 0-48 15,-9-5-15-15,21 5-17 16,5-1-2-16,-3 2 5 0,-3-1 1 15,0 0-8-15,0 0-5 16,0-1-18-16,0 0-10 16,5-2-20-16,3 0-6 15,11-6-10-15,27-11-4 16,-26 14-3-16,-4 4-2 16,-4 4-5-16,0 1-1 15,-1 3-4-15,-1-7-1 16,-7 1-1-16,1 0 0 0,-7 0 1 15,2 0 1-15,0 0 3 16,-2 6-1-16,-5 8-1 16,-22 29 1-16,14-19-2 15,-4-7 0-15,-3 4-1 16,-2 4 0-16,-3-6-1 16,-2 3 0-16,15 2 0 15,12-2 0-15,0-4 0 16,3-1-1-16,-8-7 3 15,-10-8-2-15,9 2 3 16,-4 2-2-16,6-4 1 16,2-1 0-16,-2-1-2 15,-8 3-1-15,5-3-1 16,24 1-1-16,-19 2 0 0,31-5 0 16,1-8 0-1,-33 2 0-15,12-1 1 0,4-4 0 16,-17 15 3-16,14-2 0 15,15 0-1-15,-9 8-2 16,6-9 0-16,-1 1 0 16,4 3-1-16,-17-4 1 15,20 5 0-15,-11-1 1 16,4 7-1-16,1-5 2 0,-7-1-1 16,0 2 0-16,-8-11 0 15,9 10 0-15,-8-9-33 16,3-4-55-16,-1-4-242 15,-4-6 217-15</inkml:trace>
  <inkml:trace contextRef="#ctx0" brushRef="#br0" timeOffset="2597.142">13297 5624 355 0,'36'-32'234'0,"-35"27"14"16,-2-4-45-16,1 4-47 15,6 2-10-15,0 2-8 16,1 0-3-16,-3 1-5 16,-4 1-8-16,0 0-25 15,-1-1-16-15,0 0-20 16,0 0-9-16,0 0-9 16,-6 12 0-16,-4 9-4 15,-7 29-1-15,5-18-4 16,13 2-4-16,-21-9-7 15,9 2-5-15,1-7-6 16,-12-5-3-16,18 1-2 16,-2 5-1-16,3-6-2 15,-1-3 1-15,-2 2-1 16,0-5 2-16,3 1 0 0,-2-2 1 16,4-5 1-16,-3-2-2 15,3-5-19-15,2 4-27 16,0-1-78-16,-1-1-58 15,1 1-206-15,0-3 240 16</inkml:trace>
  <inkml:trace contextRef="#ctx0" brushRef="#br0" timeOffset="2963.464">13200 5760 546 0,'9'-38'329'0,"-4"41"-25"15,-2-9-53-15,-3-3-79 16,1 4-28-16,3-2-47 15,5 9-18-15,-9 5-25 16,9-3-6-16,-4-5-8 16,2 1-1-16,19 2 2 0,-7 4-1 15,10 2-3-15,-15 0-4 16,-9-4-9-16,5-5-5 16,7 6-7-16,0-5-3 15,-8-5-3-15,8 5 3 16,-15-8-74-16,18 11-67 15,-1-3 84-15</inkml:trace>
  <inkml:trace contextRef="#ctx0" brushRef="#br0" timeOffset="4380.479">14240 5530 415 0,'4'-5'243'0,"-4"4"-45"16,0-1-19-16,12-3-21 15,-10-1-24-15,-1 2-10 16,0 0-10-16,-1 3-22 15,0 0-14-15,7-3-14 16,-7 3-13-16,0 0-11 16,14-3-2-16,-14 3 0 15,0 1 0-15,0 0-5 16,-1 0-4-16,1 2-12 16,-2 9-2-16,-6 4-7 15,-11 26 0-15,-8-33-1 16,22-2-1-16,3-2 0 15,-6 3 1-15,10-7 1 16,-9 0 0-16,3-3-1 16,-1-7-2-16,5 5-5 0,4-4-3 15,7-3-6-15,8 1-9 16,0 0-6-16,0 1-2 16,-1 0 5-16,-1 7 7 15,-6-3 7-15,0-1 3 16,4 5 0-16,0-3 0 15,9 10 2-15,-1-3-1 0,-10 7 0 16,-2 1 1-16,-9 1 1 16,-1 7 3-16,-9 9 4 15,3 1 2-15,-8 11 2 16,-8-1-1-16,2-3 1 16,-9 5-1-16,-5-3-1 15,4-2 0-15,-4-6-2 16,-1-4 0-16,0-10 1 15,0-1-1-15,4 0 1 16,6-6 0-16,2-4-1 16,6-3 0-16,-2-3-1 15,2-5 0-15,6-1-3 16,0 3-2-16,7-6 0 16,-4-4-4-16,2-5-1 15,5 6-2-15,0-3-3 16,3 6 0-16,7-4 1 15,0-5 2-15,7 8 3 0,1 0 2 16,-6 9-1-16,-1 7 0 16,-8 1-1-16,4 9 1 15,4 6 2-15,-3-7 0 16,7 3 1-16,-6-7 1 16,0 6 1-16,4 4-1 15,-1-6 1-15,-1-1-1 0,2-5 1 16,-3-3 1-16,13 0 16 15,-10-4-59-15,12 0-137 16,-6-5-164-16,-14-1 189 16,21 6-101-16</inkml:trace>
  <inkml:trace contextRef="#ctx0" brushRef="#br0" timeOffset="5129.272">14811 5716 555 0,'-1'-1'291'0,"0"0"-75"16,-14-3-42-16,-13 0-48 15,25 12-10-15,2-2-13 16,21 7-7-16,-9-9-16 16,7-4-7-16,5 3-10 15,1-3-6-15,-2 5-16 16,-3-4-6-16,4-6-11 16,1-5-5-16,-2-3-6 15,-4 0-2-15,-8 2-3 16,3 3-1-16,-3-1 0 15,-3-5-1-15,-4 0 3 16,-7 4 0-16,-6-3-1 0,1 8-1 16,0 0-3-16,-3-1-2 15,-3 4 0-15,-4 6-1 16,-4 1 1-16,4 4-1 16,-9 7 0-16,-2-1 0 15,9 4-1-15,-1-3 2 16,10-5-1-16,7 13 0 15,-13-7-1-15,5 3 0 16,7 0 0-16,-10-8 0 16,18 8 0-16,-14-2 0 0,-1-3 1 15,15-3 0-15,-3-4 0 16,13 7 0-16,1 4 1 16,-7-3 0-16,9 0 1 15,1-8 0-15,0-4 1 16,2-1 2-16,1-4 0 15,6-1 0-15,-4-5-101 47,-10 4-64-47,0 0 94 0</inkml:trace>
  <inkml:trace contextRef="#ctx0" brushRef="#br0" timeOffset="5579.392">15466 5445 937 0,'-5'-5'419'0,"5"3"-200"15,-4-3-49-15,6 4-70 16,-2 1-21-16,0 0-30 15,0 0-9-15,12 2-2 16,10 2-2-16,27 1-7 16,-27-3-4-16,4-3-10 15,-6 0-3-15,2 0 8 16,1-3-44-16,-10 4-216 0,2 3 6 16,-27-4 99 15</inkml:trace>
  <inkml:trace contextRef="#ctx0" brushRef="#br0" timeOffset="6900.851">16127 5636 386 0,'-1'0'214'0,"1"1"-35"16,0-1-11-16,0 2-26 15,0 3-12-15,4 9-14 16,11 15-5-16,-9-30-11 16,-5 0-7-16,3-11-14 15,11 7-7-15,-8 1-14 16,13-3-2-16,-15 1-3 15,8 8-1-15,23-5 3 16,-7-5-4-16,15-3-5 16,-3-1-6-16,-6 0-12 15,10 9-5-15,-1 2-10 16,-4-3-2-16,7 4-5 0,-8-3-1 16,-11 3-1-1,12 0-1-15,-11 2-1 0,-11 0 0 16,6-3 1-16,-18 2-1 15,-5-1 2-15,4 0 0 16,-5 0 0-16,0-1 1 16,0 1 0-16,0 0 1 15,0 0-1-15,0 0 0 16,0 0-2-16,0 0 1 16,0 0-2-16,-1-1 1 0,-6-1-1 15,-3 1 0-15,-2 0 0 16,-30-4 0-16,32-1 0 15,5-6 1-15,5 9-1 16,3-1-1-16,4 0 2 16,-21-3-2-16,8-2 2 15,-11 0-1-15,4-1 1 16,19 6-1-16,-9 0-2 16,3-1 0-16,-1 6 0 15,-1-1 0-15,1 0-1 16,0 0 0-16,0 0 0 15,0 0 1-15,1 0 0 16,0 0 0-16,21 8 1 16,33 17 2-16,-31-19 2 0,4 1 1 15,-4 3-1-15,2-7 0 16,-3 7-1-16,1-5-1 16,-1 0 2-16,-10-1-1 15,-3-4 1-15,-3 5 0 16,-2-5 1-16,-1 0 3 15,-3 0 7-15,0-1 2 16,-1 1 1-16,0 0-3 0,0 0-8 16,-1-1-2-16,-5 0-4 15,-12-2-1-15,-26 1 1 16,24 9-1-16,8-2 0 16,-9 1-1-16,10 4 1 15,-4-4 0-15,-7 6-1 16,19 9 2-16,-12-10-2 15,-1 5 2-15,11 11-2 16,-22-18 0-16,-2 13 0 16,21 4 0-16,-15-16-38 15,17 2-55-15,3-2-168 16,-8-7 163-16</inkml:trace>
  <inkml:trace contextRef="#ctx0" brushRef="#br0" timeOffset="8195.548">17735 5613 381 0,'0'-2'258'15,"0"-5"-11"-15,0 3-90 16,0-2-24-16,0 3-41 15,0 0-9-15,0 2-2 16,0-1 3-16,0 1 0 16,0 0-4-16,-1 0-14 0,0 0-12 15,0 0-17-15,0 1-4 16,-12 2-6-16,11 0-3 16,-7 14-6-16,-22 24-3 15,18-26-5-15,-10-10-1 16,14 5-2-16,4-4 0 15,-3-2 2-15,6 5 2 16,2-15-1-16,8 10 0 16,-5-14-6-16,2-3-2 15,0 6-3-15,-6-14-2 16,20 8-3-16,2-3-2 0,4 2 1 16,-4 3 1-16,-7 3 1 15,1 1 0-15,0 7 0 16,0 3 1-16,8 8-1 15,-9 1 1-15,0 6 0 16,-5 0 1-16,-11 7 3 16,1 8 0-16,-10 2 5 15,-4 8 2-15,-5 0 2 16,2-7 1-16,-11 1 1 16,4-9-1-16,0-7 1 15,-14 3-2-15,-3-4 0 16,-6-2-1-16,-3-8 1 15,12-2-1-15,10-7 1 0,6-3 0 16,5-2-1-16,0-3 2 16,6-2-4-16,8 2-2 15,1-4-5-15,3 2-5 16,4-2-1-16,2 3 0 16,8 3 3-16,1-4 0 15,1 4 3-15,-1-3-2 16,2 3 1-16,2 6-2 0,3 4 2 15,1 3 0-15,12 4 0 16,-15 2 0-16,9 0 1 16,-16-3 1-1,-6-6 0-15,-1 2 2 0,16 10 0 16,8-5-1-16,-15-1 0 16,6-10 24-16,-9-1-94 15,1-2-59-15,15 2-233 16,-8-4 204-16</inkml:trace>
  <inkml:trace contextRef="#ctx0" brushRef="#br0" timeOffset="9098.019">18572 5523 793 0,'5'-3'421'16,"2"0"-113"-16,-13 3-149 15,-1 1-45-15,-7 4-55 16,12 4-12-16,-4 6-14 16,10 3 1-16,8 4-4 15,-26 2 0-15,17-5-6 16,-6 4-3-16,-3-2-5 15,4 2-4-15,-7 1-4 16,12-11-1-16,-8-4 1 16,18 1 1-16,-5-12 4 0,-16 3 2 15,4-2 0-15,-8-9-2 16,14-2-4-16,6 4-3 16,-2-6-3-16,3-7 0 15,-10 5-2-15,0-10 0 16,13 6-1-16,-12 0 0 15,0 4-2-15,1-3 0 16,-20 5-1-16,6 2 0 0,-4 6-2 16,-2 6 0-16,5 0 2 15,0 11 0-15,-9-1 1 16,0 1 1-16,1 10-1 16,-1-7 1-16,4 9 1 15,1 6-1-15,-3-9 0 16,0 14 0-16,8-9 0 15,-5 4 0-15,0 0 0 16,12 1 1-16,-6 2 0 16,13-5-3-16,8 1-1 15,-9-9 0-15,10-2 1 16,-8-3 3-16,10-1 2 16,2-3 0-16,6 5 4 15,0-4 0-15,2-5 2 16,1-3-2-16,2-9 0 0,11 2-1 15,-3-4 1-15,1 1-1 16,-1-3-1-16,-3-3 0 16,1 6-3-16,4 1 1 15,-5 3-1-15,-6 1-1 16,0 2 1-16,-11-1-1 16,-11 1 0-16,7 0-2 15,-8 0 0-15,0 5-22 16,4 1-62-16,-9 0-39 0,0 0-128 15,-3 0-87-15,4 0 220 16</inkml:trace>
  <inkml:trace contextRef="#ctx0" brushRef="#br0" timeOffset="9601.203">19024 5686 505 0,'12'-18'332'0,"-12"6"6"0,3 3-96 16,-5-2-66-16,-2 8-34 15,9 0-25-15,-12-2-9 16,4 5-23-16,3 0-11 16,-12 0-25-16,6 0-15 15,-2 6-16-15,4 1-3 0,-2 7 0 16,6 11 5-16,2 0 3 16,-1 0 2-16,-1 4-2 15,-3 3-3-15,-10 0-5 16,4 3-2-16,8-5-5 15,-7-1-1-15,8-2-2 16,-6-5-1-16,-4-4 2 16,4 3 0-16,0-3 2 15,-1-1-2-15,2-2 3 16,3-6-2-16,-4-3 2 16,4-5 0-16,1-1-48 15,1-7-45-15,2-8-147 16,5 0-23-16,4-5-77 15,5 2-16-15</inkml:trace>
  <inkml:trace contextRef="#ctx0" brushRef="#br0" timeOffset="9924.055">19472 5535 823 0,'11'-3'421'0,"4"0"-110"15,2 1-70-15,-7-4-75 16,-4 3-27-16,2 0-42 15,10 3-19-15,12-2-26 16,6 2-9-16,5-3-15 16,-8-1-5-16,2 1-9 15,0 0-4-15,-5 3-6 16,-6-4 1-16,-1 5 11 16,-8 1-56-16,-4 1-165 15,-2 5 147-15</inkml:trace>
  <inkml:trace contextRef="#ctx0" brushRef="#br0" timeOffset="22751.919">21417 5535 416 0,'22'-16'251'16,"-17"14"-22"-16,-6-1-49 0,-8 3-78 16,2 1-24-16,0 3-30 15,13-1-5-15,-6-1 8 16,-1 3 3-16,-3-3 5 16,3-2 0-16,1 0-5 15,0 0-2-15,0 0-10 16,0 0-3-16,-1 0-8 15,-2 7-5-15,2-7-3 32,0 0-1-32,0 18-2 0,14 25-2 0,-23-25-3 15,-13 4-2-15,3-3-4 16,-18 6-1-16,26-4-4 16,6 3-1-16,-9-7 0 15,5 0 0-15,-4 1 0 16,-6-6 0-16,15 8-1 15,-5-2-1-15,0-3 0 0,7-2 1 16,-4-4-2-16,5-1 1 16,-3 0 0-16,1 1 0 15,3 3 0-15,-2-5 0 16,8 2-1-16,-1-2 0 16,-3-5 0-16,2 4 0 15,-1-4 0-15,-2-2 0 16,0 0 0-16,0 0 0 15,0 0 0-15,9 4 1 16,3 1 0-16,35 9 0 0,-22-14 1 16,-2 0 0-16,13 0 1 15,-5 0 0-15,-9 0 2 16,-5 0 1-16,-8 0 0 16,8 4-1-16,-11 1 0 15,9-5-1-15,-13 0 2 16,3-7 0-16,6-1 0 15,0 5 0-15,2 1-22 16,-6 0-40-16,1-2-142 16,-4 0-235-16,10 0 277 15</inkml:trace>
  <inkml:trace contextRef="#ctx0" brushRef="#br0" timeOffset="23203.279">21359 5762 634 0,'-1'-4'323'0,"1"4"-96"16,9-2-38-16,6 2-53 15,-9-3-14-15,15-5-14 16,-15 8-6-16,5 1-10 15,10-4-5-15,-7 9-15 16,8-6-8-16,-3-4-20 16,8 11-11-16,-10-7-14 15,-5-3-8-15,1-5-3 0,-7-7-1 16,0-2-1-16,9 8-2 16,-3-2-57-16,0-3-41 15,-1 2-147-15,-5 0-162 16,0 1 260-16</inkml:trace>
  <inkml:trace contextRef="#ctx0" brushRef="#br0" timeOffset="23634.637">21409 5432 744 0,'6'-5'363'0,"-10"1"-129"0,15 3-45 16,3 6-58-16,-5-5-18 16,10 0-21-16,6 4-7 15,-6-4-13-15,3 0-4 16,2-1-14-16,-11-9-6 16,14 0-15-16,6 3-7 15,-7-4-8-15,2 0-4 16,-8 1-6-16,0 2 0 0,0 10-3 15,-1-2 0-15,-3 0-48 16,-4 2-41-16,5-2-153 16,-9 7-225-16,0 18 302 15</inkml:trace>
  <inkml:trace contextRef="#ctx0" brushRef="#br0" timeOffset="24566.453">22002 5928 153 0,'11'-1'107'16,"-1"0"-2"-16,-4 1 33 15,-10 0-16-15,-4-1 1 16,8-5 7-16,2 5-3 15,0 1-2-15,-2 0-2 16,0-1-11-16,0 0-9 0,0 0-14 16,0 0-7-16,0 0-10 15,4-1-4-15,-4 1-8 16,0-1-3-16,0 1-12 16,0 0-7-16,0 0-14 15,0 0-7-15,-2 0-11 16,1 0-1-16,0 1-2 15,-10 1-2-15,-4 4 1 16,-23 15-1-16,18-10 0 16,-8-1 0-16,9 0 0 15,-1 6-1-15,9-6 0 16,0 2 0-16,5 5-1 16,-3-3 0-16,1 1 0 15,15 13-1-15,-3-10 1 16,1-3-1-16,10 3 1 15,-11-8 0-15,13-1 1 16,2 1 1-16,-2-5 1 0,5 0 1 16,-7-2 0-16,9-2 2 15,-1-7 0 1,6-1 1-16,-3-4 0 0,-7-2-8 16,1 1-60-16,-4 2-43 15,0 1-163-15,-3 1-238 16,-2 4 333-16</inkml:trace>
  <inkml:trace contextRef="#ctx0" brushRef="#br0" timeOffset="25265.279">22231 5979 762 0,'0'-2'348'0,"0"1"-154"0,0 0-39 15,0 0-58-15,0 0-12 16,0 0-14-16,3 1 0 15,9 0-5-15,-4 0-2 16,4 1-13-16,28-2-6 16,-34 2-12-16,13 3-6 15,-2-4-10-15,-5 0-4 16,4 3-4-16,-12-8-2 16,3 6 1-16,3-1 0 0,6-7 0 15,-2 3 1-15,-11-10-2 16,0 9 0-16,-7-4-2 15,8 5 0-15,-2 1-2 16,-6-4-1-16,8 6-2 16,-19-2-1-16,11 4-2 15,-3 4 0-15,-15-3 0 16,4 6 1-16,-14-5 1 16,9 9 1-16,-5 0 0 15,10-4-1-15,2 3 1 16,5 2-1-16,7-3 0 15,-3 4 0-15,4 5 0 16,-1-10 0-16,-1 12 0 16,5-8 0-16,0-2-1 15,0 8 1-15,4-11 0 16,0 10 1-16,6-6 0 0,0-1 0 16,4-2 0-16,3-4 1 15,4 2 1-15,3-6 0 16,-5-3 2-16,-4-3 0 15,2 3 0-15,1 2 0 16,-5-4-3-16,6-2-24 16,-4-5-59-16,4-4-44 0,4 12-146 15,-1 1-180-15,-16 14 296 16</inkml:trace>
  <inkml:trace contextRef="#ctx0" brushRef="#br0" timeOffset="25714.885">22708 5922 775 0,'-1'-8'403'16,"-5"5"-107"-16,3 0-72 15,-2 3-77-15,1 0-33 16,3 0-41-16,0 0-17 16,0 0-19-16,0 0-2 15,0 3 2-15,-3 6-1 16,0 2-2-16,-11 32-6 15,6-26-10-15,4 4-4 0,1 0-8 16,0-2 0-16,2-5-2 16,-3 4 3-16,2-1-1 15,-2-2 0-15,2 1 0 16,2-6-4-16,-4-1-9 16,2 1-16-16,3-9-39 15,0 1-27-15,4-9-74 16,-3 0-44-16,4-6-242 15,0-8 288-15</inkml:trace>
  <inkml:trace contextRef="#ctx0" brushRef="#br0" timeOffset="26070.196">22929 5903 726 0,'-9'0'371'15,"13"1"-109"-15,1 0-48 16,1-1-69-16,0 3-21 0,-8 2-24 16,-17 0-12-16,13 7-10 15,-1-1-5-15,-9 5-12 16,6 0-10-16,6 4-14 15,-9-3-8-15,21 4-10 16,-10 5-4-16,-8-2-4 16,-1 2-2-16,11-6-3 15,0-1 0-15,0-4-2 16,0 2 1-16,-31-4-28 16,37-2-46-16,-14 4-167 15,9-15 153-15</inkml:trace>
  <inkml:trace contextRef="#ctx0" brushRef="#br0" timeOffset="26864.862">23169 5136 548 0,'-2'-2'322'15,"1"1"-42"-15,0 0-75 16,0 0-65-16,0 0-26 16,0 0-15-16,0 1-3 15,0 0-8-15,0 0-2 0,0 0-12 16,-2 2-10-16,-2 6-17 15,-3 2-7-15,0 7-9 16,-13 28-5-16,13-26-9 16,5-3-3-16,-2-9-6 15,5 4-1-15,6 2-3 16,-3-4-1-16,4-7 0 31,-4-1 2-31,0 0 0 0,-3-2 1 0,9-1 2 16,13-4 0-16,27-11 0 15,-27 5 0-15,-4-10-2 16,12 6-2-16,-17-2 0 16,1-1-1-16,-18 1 0 15,-3-1 0-15,3 2-1 16,-3 7 0-16,7 1-2 16,-22 1-2-16,-2 8-3 15,4-6-1-15,1 9 1 0,11 2 1 16,4-2-1-16,-7 4-10 15,-7 0-42-15,6-3-30 16,-1 6-91-16,-2 1-78 16,11-2 164-16</inkml:trace>
  <inkml:trace contextRef="#ctx0" brushRef="#br0" timeOffset="27485.471">23886 5624 484 0,'-22'11'302'16,"-19"0"-20"-16,76-16-104 15,-34 0-16-15,-3 9-22 16,15-6-8-16,-13 5-15 16,21-3-8-16,8 0-14 15,20-7-7-15,-18 3-15 16,-3 0-10-16,4-9-22 16,-7 11-11-16,4-2-15 15,-1 0-4-15,-1 1-4 16,-4 1-2-16,0 0-1 15,0 1-11-15,-14 7-85 16,17-6-64-16,-44 7-245 16,-10 7 247-16</inkml:trace>
  <inkml:trace contextRef="#ctx0" brushRef="#br0" timeOffset="27847.352">23839 5827 715 0,'6'-5'346'0,"-3"9"-131"15,-28 0-31-15,55-11-51 16,-42 7-8-16,28-3-2 16,8 1-5-16,-15 3-9 15,15-1-7-15,2 3-15 16,2 1-8-16,5-3-20 0,1-2-10 16,-7-4-21-16,-5-2-7 15,1 3-10-15,-1 3-2 16,-1 0-1-16,0 1-16 15,-11 0-90-15,6-1-77 16,4 4 101-16</inkml:trace>
  <inkml:trace contextRef="#ctx0" brushRef="#br0" timeOffset="28783.377">24982 5518 562 0,'25'-34'299'15,"-22"30"-68"-15,-1 0-31 16,-1-3-51-16,0 5-16 0,-1-1-32 15,0 2-19-15,-1 1-28 16,1 0-8-16,-1 0-10 16,1 2 0-16,-1 14-4 15,-9 30-5-15,0-23-8 16,-5 6-2-16,-5 5-7 16,4 1-1-16,-2 13-2 15,0-14-1-15,-5-4 0 16,9 2-2-16,7-13 0 15,-7 4 0-15,5-8-1 16,-5-2 1-16,3-7 0 16,10 1-8-16,3 0-40 15,-13-6-30-15,18 5-94 16,-19-4-64-16,18 0 147 16</inkml:trace>
  <inkml:trace contextRef="#ctx0" brushRef="#br0" timeOffset="29131.349">25098 5835 673 0,'-11'-3'377'0,"6"4"-48"15,2-1-119-15,1 6-66 16,-4-1-32-16,4 0-38 16,0 5-15-16,-6-7-21 15,6 2-5-15,-3 0-7 16,-2 1-3-16,5 0-8 15,-3 2-3-15,-1-7-5 16,5 3-1-16,1 1 0 0,0-5-5 16,0 0-89-16,0 0-79 15,0-1 100-15</inkml:trace>
  <inkml:trace contextRef="#ctx0" brushRef="#br0" timeOffset="30046.925">25469 5507 617 0,'-8'-4'303'0,"7"3"-103"0,-1 0-35 15,1 0-49-15,0 0-17 16,-1 0-17-16,1 0 3 16,1 0 0-16,0 0-2 15,5-2-9-15,8-1-6 16,15-1-12-16,24-1-5 16,-30 5-7-16,16 3-5 15,-14-1-10-15,11 4-6 16,-16 2-11-16,-5-3-3 15,-1 1-5-15,-13 2 1 0,0-1 1 16,-6 2 1-16,-14 4 2 16,5-3-1-16,-3 5-2 15,-4 3 0-15,-3 1-3 16,-5 2 0-16,2-5-2 16,3 1-1-16,6-6-1 15,0-2-3-15,5 1-3 16,2-10 1-16,5-3-5 15,2-1-1-15,11-5-2 16,5 2-1-16,3 3 5 16,4-2 3-16,-2 1 2 15,-1 0 1-15,4 2 0 16,-2 1-1-16,8 5 0 0,-2 0 1 16,-1 3 0-1,5 10 1-15,-18-2 2 0,-1 2 1 16,1 4 0-16,-9 0 0 15,0 3 1-15,2 0 1 16,-9 0 0-16,-1-2 1 16,-10 0 2-16,-4-1 0 15,-1 1 1-15,-7-7 1 0,0-3 0 16,1-2-1-16,-1-2 0 16,8 0 0-16,2-4-1 15,0 1 1-15,1-9-1 16,1 1 0-16,5 2 0 15,-3-6 0-15,2 0 1 16,9 2-1-16,-2-12-7 16,0 0-18-16,3-4-48 15,0-3-29-15,4 5-74 16,6 0-34-16,-1 5-100 16,-10 7 183-16</inkml:trace>
  <inkml:trace contextRef="#ctx0" brushRef="#br0" timeOffset="30863.827">26001 5492 504 0,'4'-3'335'16,"1"0"-22"-16,-2 3-94 15,-3-1-38-15,0 0-56 16,0 1-18-16,-1 0-20 16,0 0-2-16,0 1-9 15,-6 15-7-15,-16 29-11 0,12-22-7 16,-8 4-14-16,1-1-8 15,-5 2-12-15,-1 4-5 16,2-2-5-16,3 2 0 16,7 1-3-16,10-7 0 15,-9-6-2-15,8 0 0 16,-2-7-1-16,1 0-1 16,13-1 1-16,-6-3 0 15,7-3 0-15,1 1 1 0,3 1 2 16,4-5 0-16,3-4 4 15,-1-4 1-15,4-3 0 16,-1-1 0-16,5-3-2 16,0-1-1-16,-2-5-1 15,1 1 0-15,-10 2-1 16,-3-3 1-16,-6 6 1 16,-7 2-1-16,-7-10 0 15,-4 16 0-15,-6-5-5 16,-2 1 0-16,5 12-1 15,-7-8 0-15,2 6 0 16,4 1 1-16,1 3 0 16,0 1-1-16,12 9-1 15,-6-5 0-15,8 4 0 16,2-1 0-16,-1-8 0 31,-1-2 0-31,1 0 1 0,12 23 0 0,-3-9 1 0,10 4 0 16,-2-8 2-16,1-11-27 15,9 7-67-15,3-8-43 16,-1 1-142-16,-11-3-125 16,11 0 261-16</inkml:trace>
  <inkml:trace contextRef="#ctx0" brushRef="#br0" timeOffset="31463.409">26481 5522 798 0,'-4'-3'373'0,"4"4"-139"0,-2-1-27 15,2 0-55-15,-1-1-22 16,0 0-28-16,1 1-9 16,0 0-3-16,0 0-6 15,2 4-20-15,4 12-10 16,11 34-13-16,-13-25-5 0,-2 4-13 15,-1 2-5-15,2 5-6 16,-7-5-4-16,3-2-2 16,0-3 0-16,-2-8-1 15,5 3 0-15,-2-5-1 16,0 0 1-16,0-4 0 16,0-3 0-16,3-4 6 15,2-4 3-15,2-6 4 16,1-1 0-16,2-8-4 15,3-1-4-15,7-6-3 16,1-7-1-16,0-2-1 16,5-4-1-16,1-2-2 15,-6-4 1-15,4 2-2 16,-2-1 0-16,3 5 0 16,6 5-1-16,-2 4 0 15,2 1 1-15,-9 3-53 0,-1 4-48 16,-2-1-149-16,-6 13 147 15</inkml:trace>
  <inkml:trace contextRef="#ctx0" brushRef="#br0" timeOffset="39692.894">11677 6650 288 0,'0'-1'164'0,"0"-1"-11"16,7-3-13-16,-7 4-10 15,6-5-4-15,-3 3-12 16,-2 2-7-16,2-1-10 15,-3 0-2-15,0 1-6 16,1-1-4-16,1 0-16 16,-2 1-6-16,0 0-8 15,0 0-1-15,0 0 2 16,0 1-4-16,0 0-11 16,4 12-7-16,-3 8-11 15,-3 31-3-15,-4-30-5 16,-4 7-1-16,1 0-5 15,-1-1-2-15,6 6-2 0,4-7-1 16,-5 4 0-16,4-4 0 16,-8 0 0-16,5 4-1 15,1-7 1-15,-4-3-1 0,4-4 2 16,2-6-3-16,-1-6-48 16,3-5-36-16,-3-5-152 15,0-4-208-15,-1 1 288 16</inkml:trace>
  <inkml:trace contextRef="#ctx0" brushRef="#br0" timeOffset="40108.525">11406 7055 431 0,'17'-10'280'0,"-11"3"-19"16,14-3-76-16,-13-1-20 15,9 7-23-15,-7-4-9 16,11 0-20-16,3 2-11 15,1 3-20-15,8 2-9 16,-1 1-17-16,-9 0-8 0,8 7-16 16,-3-3-6-16,0 4-10 15,6 2-5-15,-3-4-3 16,5 4-3-16,-6-3-1 16,-4-2 2-16,0 3 0 15,-7-5 1-15,1-4 1 16,-7-5 1-16,-1-9-61 15,-5 5-60-15,9-4-241 16,3-1 221-16</inkml:trace>
  <inkml:trace contextRef="#ctx0" brushRef="#br0" timeOffset="40609.372">11633 6530 499 0,'4'-13'305'0,"-7"13"-26"16,-2 0-73-16,5 0-74 15,0 0-34-15,0 0-39 16,0 0-13-16,0 0-8 15,0 0 2-15,0 0 15 16,0 0 7-16,0 0 2 16,0 0-3-16,11 6-12 15,10 1-6-15,32 5-11 16,-18-13-5-16,9-2-7 16,4-1-3-16,-2 0-4 15,-7 4-4-15,-8-2-1 0,-6 0-2 16,4-4 0-1,-1 0 0-15,-5 0-27 0,-4 2-43 16,-13 2-174-16,3-1 155 16</inkml:trace>
  <inkml:trace contextRef="#ctx0" brushRef="#br0" timeOffset="41913.505">12407 6863 609 0,'7'-8'348'0,"-7"1"-80"0,0 2-72 15,3 6-34-15,-5 1-54 16,1-2-25-16,-1 0-35 15,1 0-9-15,0 0-12 16,0 0 0-16,0 0 0 16,-1 2 0-16,-5 8-4 15,0 7-3-15,-14 24-5 16,26-26-3-16,-14-3-4 16,-1-8 0-16,10 3-1 15,-7-7 0-15,9 2 3 16,3 0 0-16,-5-4-2 15,0 1-2-15,0 0-6 16,0 0 0-16,2-1-3 16,-2 1-3-16,6-9-2 15,-1 3 0-15,-1 1 0 16,33-29 2-16,-26 31 0 0,1-2 0 16,4 2-1-16,6 4 0 15,-11 0 2-15,10 4 2 16,-4 10 2-16,-11-4 1 15,8 12 4-15,-9 1 2 16,-5 0 5-16,0 9 4 16,-10-2 2-16,-3 2 0 15,-6 1-4-15,0-8-1 16,-8-4-2-16,1 1 0 16,4-8-2-16,-8 2 1 0,4-2-1 15,-5-4 0-15,-7-9 0 16,7 6 0-16,2-7-1 15,7 0-1-15,0-1-1 16,12-7-2-16,-5 2-3 16,9-5-4-16,6 2-10 15,-4-4-3-15,11-3-2 16,-3 4 1-16,6-4 6 16,-4 4 3-16,4 8 1 15,1-4 2-15,3 7 1 16,4 1 0-16,5-2 3 15,4 8 1-15,-2 1 1 16,7 3 2-16,-11 7-1 16,-3-3 0-16,-5-2 0 15,8 6 0-15,-15-9 1 0,10 0 5 16,1 0-77-16,-12-7-71 16,-4 2 89-16</inkml:trace>
  <inkml:trace contextRef="#ctx0" brushRef="#br0" timeOffset="42591.393">13283 6694 669 0,'0'-9'342'0,"0"3"-91"15,3 2-28-15,5-1-58 16,-2 10-26-16,-7-3-54 16,12 1-22-16,-6 3-23 15,-10-4-3-15,8 9 7 16,-12 2 4-16,-5 6 0 15,7 5-4-15,1 1-11 16,-21 4-6-16,12-2-9 16,-1 2-4-16,-3 2-4 15,19-5-1-15,-6 4-2 16,0-6-1-16,1-4 0 16,-1 0-1-16,5-8 0 0,-4 0-3 15,1-12-32-15,2 0-31 16,-3 0-83-16,5-1-48 15,-1 0-124-15,0 0 192 16</inkml:trace>
  <inkml:trace contextRef="#ctx0" brushRef="#br0" timeOffset="42919.14">13149 6829 456 0,'-1'-4'333'0,"-1"2"45"15,0-2-122-15,2 3-82 16,0 0-29-16,6-1-32 15,6-1-11-15,16-1-28 16,21 1-7-16,-20 9-14 0,-1-3-8 16,-13 6-16-16,5-5-9 15,-6-1-9-15,-7 3-1 16,8-4 6-16,-15-1-36 16,13-1-176-16,-16-1 143 15</inkml:trace>
  <inkml:trace contextRef="#ctx0" brushRef="#br0" timeOffset="45624.061">14120 6516 302 0,'0'0'186'0,"3"0"-5"16,-3 0-28-16,0 0-24 16,0 0-5-16,0-1-11 15,0 0-9-15,4 1-22 16,-3 0-9-16,-1 0-10 16,0 0-2-16,0 0-7 15,0 5-6-15,-1 6-15 16,-1 6-5-16,-10 20-12 15,1-24-4-15,-1-6-3 16,-1-3-2-16,9 6 0 16,-1-6 0-16,4 4 2 15,4-5 1-15,-4-5 1 16,4 7-3-16,-3-12-5 16,0-5-3-16,8 1-5 15,-3-9-1-15,12 5-7 16,0-2-3-16,2 4-7 15,3-2 1-15,0 7 5 0,-3 1 4 16,-6 2 5-16,2 5-1 16,-1 5-2-16,0 9 2 15,4 14 4-15,-7-3 4 16,-15 5 7-16,4 2 6 0,-6-9 9 16,0 8 3-16,-7-1 0 15,-3-4-3-15,-16 1-6 16,0 1-3-16,4-1-1 15,-8 1-2-15,16-7 0 16,-5-4 2-16,1-4-1 16,4-3 2-16,-13-3-1 15,5-7-1-15,8-5-4 16,4-5-6-16,-4-4-10 16,0 0-5-16,-3-2-3 15,14 4 2-15,1 2 8 16,13 2 1-16,3 4 0 15,-10-3-2-15,8 2-2 16,-8 1-1-16,12 5 0 16,-4 0 3-16,11 7 4 15,7 2 5-15,-11-7 2 0,12 8 3 16,0 0 2-16,-4-5-1 16,-2 4-1-16,1-2-1 15,-4-2 0-15,3 1 1 16,5 0 4-16,-10-9 1 15,-2-3-16-15,5 5-40 16,-9-7-152-16,17 3-187 16,-8 4 237-16</inkml:trace>
  <inkml:trace contextRef="#ctx0" brushRef="#br0" timeOffset="46340.644">14491 6802 540 0,'-27'-8'301'16,"27"7"-70"-16,3 3-72 15,2 1-73-15,-5-3-23 0,0 0-11 16,0 0-5-16,16 5-5 16,31 6 2-16,-25-10 4 15,2-3-2-15,-2-2-8 16,2 2-5-16,-2-2-8 16,-3-2-4-16,-6-1-2 15,-3-1-2-15,-5-2-1 16,3 4-1-16,-3-1 0 15,-8-1-1-15,2 4 10 16,-11-4 3-16,0 8-2 16,0-2-1-16,-11 1-14 15,4 2-3-15,-6 0-5 16,3 7 1-16,2 2-2 16,-3 0 0-16,4 3 0 15,-3-4 0-15,5 3 2 0,5 0 0 16,4 1 0-16,-1 1 0 15,2-1 1-15,1 0 1 16,6 4 2-16,2-1 0 16,6 3 2-16,3 3-1 15,4 4-1-15,-1-10 0 16,2 0-1-16,-7-3 0 16,7-9 0-16,0 4 1 0,-2-8 1 15,11-1 0-15,-3-14-29 16,-2 1-48-16,7-4-259 15,-11-4 222-15</inkml:trace>
  <inkml:trace contextRef="#ctx0" brushRef="#br0" timeOffset="46715.764">15005 6493 874 0,'-1'-5'438'16,"1"3"-136"-16,9 2-86 15,-7 2-99-15,-1-2-30 16,3 2-32-16,-4-2-8 0,0 0-4 16,10 1-5-16,9 1-16 15,27 4-5-15,-23-2-5 16,-6-6-15-16,5 0-127 15,-4-6-120-15,-20-1 149 16</inkml:trace>
  <inkml:trace contextRef="#ctx0" brushRef="#br0" timeOffset="48207.41">15893 6736 312 0,'-1'-3'191'0,"0"2"0"15,-1 0-24-15,1 0-32 16,0-1-15-16,0 1-22 16,0 0-8-16,1 0-8 15,0 0-2-15,0 0-5 16,0 0-4-16,0 0-7 15,0 0-4-15,0 0-8 16,1 1-3-16,12 1-3 16,-3 0 0-16,24 8 2 15,-15-8-2-15,2 0-6 16,7-1-5-16,18-2-8 16,5 4-3-16,-3-8-4 0,-3-3-2 15,-4-3-6-15,-11-5-3 16,6 9-4-16,0 6-1 15,-2 5-2-15,-11-2 0 16,-6-1-2-16,-1 0 0 16,-16 2-2-16,-2 4 0 15,0 6 0-15,-4 2 2 0,4-3 1 16,-3-1 2-16,-5 1 1 16,0-1 0-16,3-8 1 15,-3 4 1-15,1-6 2 16,-3-4 0-16,2 0 1 15,3 0-1-15,-3-6-1 16,0 1-1-16,3-1-2 16,-3-6-1-16,0 3-1 15,3-2-1-15,-1 9 1 16,6 0-1-16,8 4 0 16,-13-7 0-16,-3-4 0 15,-4-1-1-15,0 0 0 16,8 10 0-16,6 7 0 15,-3-3-1-15,2 0 1 0,0 0 0 16,0-1 1-16,0-1 0 16,-1 1 2-16,1 0-1 15,0 0 0-15,0 1 0 16,0 0 0-16,0 0 2 16,3 6 2-16,3 2 2 15,19 6 4-15,37 23 1 16,-33-28 1-16,7-1-1 0,-2 0-2 15,-4-4-2-15,-1 12-3 16,-2-6-1-16,-4-7-1 16,-3-1 1-16,-10-3 1 15,1-2 0-15,-6-1 3 16,5 3 1-16,-3 1 2 16,-6-2 3-16,-7 0-3 15,-8 2-3-15,-3-5-4 16,-4 5-1-16,-7 3-2 15,11-1 0-15,-3 9-1 16,-1-5 0-16,9 0 1 16,-13 2-1-16,3-6 1 15,6 5 0-15,1 2-2 16,5 0 1-16,-1-1-1 16,-1-3 0-16,0 4 1 15,-2-2-12-15,10 5-104 0,4-2-75 16,-28 1 111-16</inkml:trace>
  <inkml:trace contextRef="#ctx0" brushRef="#br0" timeOffset="49523.001">17433 6626 201 0,'1'-4'171'0,"2"1"22"16,-3 2-19-16,3-1-2 16,-3 1-4-16,5-20-2 15,29-12-5-15,-36 35-10 16,6-10-26-16,-5 8-14 16,1 0-29-16,-7 6-12 15,0 2-22-15,-5 8-8 16,16-20-19-16,0-1-2 0,-2 16-3 15,-11-3-2-15,-6 17-3 16,-5 13-3-16,6-16-1 16,14-6-2-16,-17-2 1 15,16-31 0-15,-3 14 3 16,-2-6 2-16,6 8-1 16,-2 5-2-16,2-9-5 15,0 5-2-15,0-1-1 16,6-4-1-16,16-16-2 15,27-33-1-15,-20 26-1 16,4 16 0-16,-24 13 1 16,7-7 0-16,5 17-1 15,-28 17-1-15,16-15-1 16,10 3 2-16,0 4 3 16,-7-7 0-16,17 2 3 15,-35 18 1-15,-41-3 5 0,52-7 1 16,-48 10 3-16,13-3 2 15,1-1 0-15,-27 4 0 16,26-20-1-16,-9 7 0 16,14 0-1-16,1-8-2 15,-13 9-1-15,24-23 0 16,-16-3 1-16,14 4 2 16,-8-6-2-16,1 1 0 0,39-14-3 15,-17 7-4-15,8-6-3 16,-18 1-3-16,-36 17-1 15,32-14 0-15,8 6 2 16,-7 6 1-16,68-12 1 16,-29 10-1-16,2 5-1 15,25-2-1-15,-53 8-1 16,-3 10 1-16,14-8 1 16,-2 0 1-16,4 5 1 15,6-2 1-15,-4 8 0 16,-10-2 1-16,2-1 0 15,3-12 0-15,-10-2 1 16,14 10-1-16,0-14 8 16,-14 16-28-16,21-17-48 15,-11-1-30-15,-1-2-99 16,17-10-57-16,-6 9 165 0</inkml:trace>
  <inkml:trace contextRef="#ctx0" brushRef="#br0" timeOffset="50173.552">18248 6601 448 0,'12'-3'299'0,"-9"-3"19"16,-4 13-64-16,9-14-72 16,-8 1-29-16,-11 20-47 15,27-21-19-15,-7 6-14 16,-14 15-2-16,12-1 0 16,-19 20-1-16,5-8-12 15,7 3-6-15,-30 1-15 16,11-9-6-16,6 9-13 15,2 0-4-15,11-11-6 16,-8 9-1-16,-11-10-1 16,4 1 1-16,-2 2-2 15,-13 0-1-15,42-11-39 16,-36 6-36-16,22-12-104 16,26-5-64-16,-34 3-230 15,17-8 293-15</inkml:trace>
  <inkml:trace contextRef="#ctx0" brushRef="#br0" timeOffset="50556.111">17898 6985 632 0,'-4'5'355'16,"-3"-5"-82"-16,7 4-96 15,0 3-36-15,15-17-35 16,-4 9-12-16,2-7-4 16,0 11 1-16,9-1-1 15,17-18-1-15,5 16-8 16,-2-6-8-16,9-5-24 15,-27 12-12-15,-3-2-18 16,18-5-8-16,-31 12-5 16,23 1 0-16,-9 0-2 0,-13 9 0 15,9-10-2 1,-4-7 4-16,-2 0-73 0,1 0-52 16,-8 2-153-16,3-1-160 15,-8 1 279-15</inkml:trace>
  <inkml:trace contextRef="#ctx0" brushRef="#br0" timeOffset="50955.402">18112 6548 641 0,'-31'-1'381'15,"41"-8"-62"-15,-29 7-96 16,26-2-32-16,12-2-59 0,-23 5-25 15,14 2-45-15,-8-1-12 16,-1 5-7-16,15-1-1 16,5-4 0-16,8 4-3 15,8-1-10-15,-9 7-4 16,7-9-8-16,-5-3-3 16,-8-3-5-16,-4-13-1 0,-1 14 4 15,-3 3-36-15,0 1-95 16,-3-1-69-16,-6 2 98 15</inkml:trace>
  <inkml:trace contextRef="#ctx0" brushRef="#br0" timeOffset="51306.639">18775 6460 788 0,'2'-13'421'15,"2"11"-85"-15,3-4-97 16,3 4-91-16,1 1-34 16,0 1-48-16,6 2-19 15,-2 2-23-15,4 0-7 16,0 0-8-16,3 2 4 16,-9-2-71-16,-2 3-92 0,-12-3 99 15</inkml:trace>
  <inkml:trace contextRef="#ctx0" brushRef="#br0" timeOffset="52572.267">21184 6540 431 0,'5'1'275'0,"6"-11"-28"15,-9 7-64-15,4-7-19 16,3-2-31-16,-3 11-15 15,0 3-21-15,-1-3-8 16,-6 9-13-16,-3-4-1 16,-5 9-5-16,2 3-6 15,1-2-18-15,-2 13-10 16,0-4-17-16,-7-7-5 16,-5 6-6-16,1 3-2 0,-9-2-1 15,8 7 0-15,1-2-1 16,-11-10 0-16,-2 2-1 15,4 3-1-15,-3-3 0 16,11-3 0-16,26 1-1 16,-8-3 0-16,9-3 0 15,-7 3 0-15,-20 0 0 16,20-3-1-16,-9-1 0 16,7 0 0-16,27-11 0 15,-12 4 0-15,-1-3 0 16,21 1 0-16,-21 7 0 15,4-7 1-15,-13 6 1 16,12-8-1-16,0 2 1 16,0 0-1-16,29-3 1 0,-24-2 0 15,7-1 0-15,0-9-1 16,-5-2 2-16,-8 9-23 16,8-5-62-16,-15 10-48 15,1-2-198-15,-2-3 211 16</inkml:trace>
  <inkml:trace contextRef="#ctx0" brushRef="#br0" timeOffset="52972.214">21180 6800 626 0,'-33'-29'356'15,"28"26"-76"-15,5 7-93 16,2-6-38-16,-2 2-58 15,0 0-20-15,0 0-27 0,0-1-5 16,0 0 8-16,4 0 4 16,7 1 0-16,-2 1-3 15,5 1-8-15,27 3-3 16,-19-7-12-16,-8-4-5 16,2 5-8-16,3 0-4 15,-6-5-2-15,5 4-2 16,14-6-30-16,-13 1-33 0,-1 9-111 15,-13-3-84-15,0-6 156 16</inkml:trace>
  <inkml:trace contextRef="#ctx0" brushRef="#br0" timeOffset="53388.301">21263 6476 721 0,'6'-4'397'0,"-5"3"-98"16,-1 0-116-16,-2-3-33 16,2 3-54-16,0-1-13 15,11 0-18-15,13-1-6 16,33-1-5-16,-35 4-2 16,9-1-11-16,-3-1-6 0,-4 0-13 15,5-1-4-15,-3-1-8 16,-6-4-2-16,-8 1-4 15,3 6-1-15,-2 1-1 16,4 6 2-16,-2-2-80 16,-6 1-49-16,-6 1-196 15,6-4 189-15</inkml:trace>
  <inkml:trace contextRef="#ctx0" brushRef="#br0" timeOffset="53895.83">21949 6444 809 0,'-5'0'394'0,"-15"0"-138"15,8-1-61-15,29 1-64 16,-33 3-25-16,-4 0-34 16,7 3-14-16,9 1-20 15,-4 2-5-15,12 1-5 16,-18-5-4-16,2 3-6 15,18 0-2-15,-9-1-3 16,13 1-3-16,-16 2-1 16,16 1 0-16,10-7-1 15,-9 3-1-15,13-7 0 16,-4-4 0-16,-20 2 0 16,21-2-1-16,1 0 1 15,-21-5-1-15,20 0 0 16,-21-1 1-16,7-1-2 15,1-1 1-15,-10 1-3 0,-10 0-1 16,-13 3-10-16,4 2-14 16,2 7-61-16,19-2-43 15,-29 3-175-15,15 1 188 16</inkml:trace>
  <inkml:trace contextRef="#ctx0" brushRef="#br0" timeOffset="54837.524">22248 6800 181 0,'28'-8'123'0,"-10"8"-1"15,-18-2-23-15,25-5-1 16,-24 6 14-16,9-7 7 16,17 2 9-16,-26 3 2 15,6 0 3-15,-14 4 6 16,1-1 4-16,9-1 6 15,8-1-11-15,-9 2-16 16,-9 0-38-16,-13 3-24 16,12-4-30-16,-5 2-7 0,-5 5-10 15,2 4-3-15,-10 6-5 16,5-8-1-16,3 4-2 16,-5-4 0-16,4 0-1 15,-1 3 1-15,7 5-1 16,2-2-1-16,1 3-1 15,0 5 0-15,6-4 0 16,-7 1-1-16,6 3-1 16,2-6 0-16,2 1 0 15,7 0 0-15,-2-9 0 16,4 7 0-16,7-9 3 16,2-12 0-16,2-1 1 15,1 3 2-15,0-11-45 16,-2 3-37-16,-1-1-112 0,11-11-110 15,6-1 192-15</inkml:trace>
  <inkml:trace contextRef="#ctx0" brushRef="#br0" timeOffset="55387.528">22467 6835 707 0,'-1'-1'353'15,"0"-1"-115"-15,1 1-89 16,-1 0-30-16,1 0-23 16,0 1-12-16,0-1-25 15,21 0-8-15,12 0-12 16,-16-2-4-16,-1 1-6 15,2 5-3-15,1-8-7 16,-4 3-2-16,-3-1-5 16,-1-10-1-16,-2 4-3 15,0 1 0-15,-7-2 1 16,3 7 0-16,-6-6-1 16,0 6-1-16,-6-1-6 0,0-2-2 15,-5 13-3-15,-5-8-1 16,-2 5 1-16,-12 6 2 15,-5-4 0-15,13 7 2 16,-1-4-1-16,5 2 1 16,0 1 0-16,8-1-1 15,-13 1 1-15,23 0-2 0,3 2 0 16,-22-1-1-16,30 4 0 16,2-1 0-16,3 2 2 15,10-1 1-15,-12 0 0 16,-10-6 1-16,21 0 1 15,-10 1 0-15,13-13 0 16,-8 7 1-16,-8-6-23 16,7-3-31-16,2-9-113 15,-1 2-115-15,0-1 173 16</inkml:trace>
  <inkml:trace contextRef="#ctx0" brushRef="#br0" timeOffset="55737.538">22922 6690 1001 0,'2'-2'462'15,"-26"4"-202"-15,12-2-60 16,0 9-80-16,17-4-33 15,3 1-41-15,-16 0-13 16,8 5-13-16,-8-3-1 0,-3 6-2 16,14 0-2-16,-17 2-2 15,-19 3-2-15,27 1-3 16,-5 0-1-16,-3-1-2 16,6-2-1-16,-15-1 0 15,5 0-1-15,15-5-14 16,0-3-26-16,-1 1-62 15,2-9-36-15,-9 1-77 16,5-1-50-16,5-12 171 16</inkml:trace>
  <inkml:trace contextRef="#ctx0" brushRef="#br0" timeOffset="56054.421">23134 6642 735 0,'-3'-1'413'0,"-4"1"-82"16,-2 10-130-16,3-6-32 16,0 14-53-16,-2-10-16 15,-2 5-34-15,-1 9-10 0,2-7-11 16,-5 5-4-16,2-4-8 15,0 2-7-15,3 6-10 16,-1-1-4-16,1 2-4 16,0-6-2-16,-2 2 0 15,2 3-1-15,-5-7-2 16,2-2-16-16,12-4-76 16,-8-7-55-16,-8 1-174 15,37-12 193-15</inkml:trace>
  <inkml:trace contextRef="#ctx0" brushRef="#br0" timeOffset="56504.748">23707 6746 744 0,'8'-10'407'0,"-15"8"-67"16,2-2-80-16,5-4-69 16,-1 1-35-16,3 5-61 15,10 2-27-15,4 6-36 16,4-1-6-16,0-1-1 16,-5 2-1-16,7-2-3 15,-3 1-2-15,7-2-4 16,-1-2-4-16,-2-1-3 15,8 0 0-15,-6-2-3 0,0 1-33 16,-3-9-88-16,-4 4-83 16,-2-6 112-16</inkml:trace>
  <inkml:trace contextRef="#ctx0" brushRef="#br0" timeOffset="56820.572">23682 6890 1068 0,'0'-2'483'0,"8"2"-226"15,-4-1-44-15,5-1-66 16,4 2-24-16,1-3-20 16,7 3-7-16,18 1-14 15,-9 2-5-15,-4-3-23 16,6 0-15-16,-20 0-22 16,10-2-6-16,2 1-4 15,-4-1 7-15,4-3-94 0,-2 1-70 16,-6 1 93-16</inkml:trace>
  <inkml:trace contextRef="#ctx0" brushRef="#br0" timeOffset="67671.533">24794 6597 243 0,'-1'-1'194'16,"-4"1"42"-16,10 3-43 15,-12-5-55-15,4-3-19 16,3-1-29-16,-8-2-9 15,9 1-12-15,-1 7-3 16,17 0-8-16,-12 0-6 16,-5 3-13-16,-1-4-3 15,-1 1-4-15,1 0-2 0,0 0-2 16,0 0-1-16,-1 0-2 16,-5 2-1-16,-9 4-4 15,-31 12-4-15,32-9-2 16,-4 1-2-16,1 0-5 15,-3 0 0-15,2 3-7 16,1 5 0-16,6 2 2 16,-5-8-1-16,4-5-1 15,6 6 1-15,3-6-4 16,6 7 0-16,0 2 3 16,-1-12-2-16,-1 6 0 15,1 1 1-15,6-2 1 16,-2 3 3-16,2 5 1 15,4 0-3-15,3-2-2 0,1-3-1 16,6-2 0-16,-3-1 2 16,-3-1 3-16,9-2 1 15,4-6 2-15,-7-1 2 16,10-7 1-16,-4-3 1 16,18-7-1-16,0-3 1 15,-6-5-1-15,-1-2 0 16,-24 5 0-16,1 6-4 15,0-4 1-15,-5 0 0 16,-4 0 2-16,3-3 2 0,-8 7 5 16,-4-3 4-16,-6 6 1 15,-3-3 1-15,-3 2-4 16,-5 4-2-16,-2 2-5 16,-8 0-1-16,-7 2 1 15,5 2 5-15,-17-2-2 16,27 6 0-16,-3 5-3 15,2 5-5-15,19-5-1 16,-22 4-2-16,17-8-3 16,-7 0-2-16,8 11 1 15,3-2-1-15,1 5-16 16,8 2-28-16,-5-1-110 16,5-2-107-16,1 3 161 15</inkml:trace>
  <inkml:trace contextRef="#ctx0" brushRef="#br0" timeOffset="68126.501">25169 6854 1114 0,'34'-7'476'0,"-34"4"-263"0,-4-1-40 16,-2 1-72-16,-6 1-27 15,7 5-37-15,0 1-18 16,-5 3-13-16,2-3 1 15,3 1 0-15,5 1 0 16,-6-3 2-16,4 2-33 16,1-3-154-16,-3-3-224 0,4 1 247 15</inkml:trace>
  <inkml:trace contextRef="#ctx0" brushRef="#br0" timeOffset="69255.601">25965 6485 522 0,'2'1'283'0,"0"3"-58"16,-1-4-30-16,-1 0-60 15,-1-1-18-15,0 1-23 16,0 0-9-16,0 0-2 15,0 0 1-15,0 0-11 16,-1 0-9-16,-3 1-22 16,-8 2-13-16,-5 3-13 15,-31 7-5-15,27-2-3 16,-15-3-2-16,4-7-3 16,9 3 1-16,-8-6-2 15,14 3-1-15,-9 1 0 0,21 4 0 16,-1-4-1-16,1-2 0 15,18 8-3-15,-24-8 0 16,6 1 0-16,7 5 0 16,-9-6 1-16,8 4 1 15,0 6 1-15,0 1 0 16,14-7 0-16,-12 5 0 16,-9-7 1-16,7 7 0 0,4 10 1 15,-4-9 0-15,7 6 1 16,-4-11 0-16,-28 3 0 15,24-2-1-15,-6 5 0 16,-10 1 0-16,12-5 0 16,-15 7 1-16,10-6-1 15,5-7 2-15,5 7 2 16,-1-9 1-16,5-5-2 16,0 5-1-16,3-11-4 15,4 5-1-15,1-7-8 16,13 3-14-16,-3 8-14 15,10 8-4-15,-11-5 2 16,-2-4 13-16,-3-5 12 16,-13 2 4-16,8 11 2 15,2 1 0-15,-9 7 2 16,14-7 1-16,-1 9 1 16,-11 3 2-16,15 1 2 0,-19 4 0 15,0-8 3-15,5 11 1 16,-15-8-2-16,6 4 3 15,-8 0-2-15,-8-6 2 16,5 4 1-16,-3-2 1 0,-9-4 2 16,8 2 3-16,-4-10 6 15,-6-4 2-15,5-3 1 16,-10-1-1-16,3-7-7 16,3 1 0-16,0-7-5 15,7 1-5-15,4 7 4 16,7 0-6-16,1 2 1 15,1-2 1-15,6 2-6 16,2-1 5-16,2 1-62 16,2 4-55-16,-2-2-221 15,3 2 205-15</inkml:trace>
  <inkml:trace contextRef="#ctx0" brushRef="#br0" timeOffset="69987.948">26300 6534 643 0,'7'-7'355'16,"-11"-2"-89"-16,5-3-77 15,-6 8-28-15,6 2-43 16,6 1-12-16,-13-2-30 16,6 3-8-16,0 6-19 15,-12-1-6-15,3 6-3 16,-6 6-3-16,-9 3 3 16,13 8-7-16,0 4-10 0,-1-2-2 15,7-5-6-15,-9-5 0 16,0 0-5-16,3-4 0 15,0 1-3-15,3-1 0 16,6-5 1-16,0-3-1 16,4-4 3-16,1-3 2 15,-3 0 3-15,0-2 0 16,-1 0-2-16,0 0-4 0,0 0-5 16,0 0-2-16,1 0-2 15,1-10-3-15,0 4-3 16,0 3 0-16,-1 3 0 15,7-1-1-15,-2-1-1 16,1 1-2-16,-5 1-1 16,4-3 3-16,5 0 3 15,4 4 1-15,31 10 3 16,-26 1 1-16,4-2 2 16,3-4 0-16,-3-2 1 15,2 1 0-15,-5-3 1 16,-3-1 1-16,-4 1 23 15,2-4-47-15,-5-3-79 16,3 2-50-16,-1-5-225 16,-6-1 242-16</inkml:trace>
  <inkml:trace contextRef="#ctx0" brushRef="#br0" timeOffset="70354.608">26571 6479 808 0,'-3'1'396'16,"-3"2"-140"-16,-2 5-91 15,0 6-24-15,-5 5-32 16,3 2-16-16,2 12-34 15,-5-3-9-15,0 4-15 16,3 2-3-16,-3-4-10 16,5 0-6-16,2-3-4 15,-4-3-2-15,2-3 0 16,-4 0-1-16,1 0-1 16,4 0 0-16,-1-4 0 15,0 0 0-15,4-6 0 16,0-5-4-16,0-2-47 15,4-4-31-15,7-6-121 0,-3-2-121 16,10-10 205-16</inkml:trace>
  <inkml:trace contextRef="#ctx0" brushRef="#br0" timeOffset="70937.193">26878 6505 844 0,'-1'-1'391'0,"-1"0"-163"16,1 0-40-16,1 0-50 16,0 0-26-16,0 0-35 15,0-1-6-15,0 1-11 16,0 0 4-16,0 1 3 16,3 18-7-16,-3 39-13 0,-3-23-6 15,-2 3-12-15,1-5-6 16,2-2-8-16,2 4-1 15,-1-9-6-15,-1-1 0 16,1-4-1-16,-7-12-2 16,7-1 3-16,1-2 1 15,2-3 2-15,3-1 4 16,-5-1 3-16,0 0 0 0,0-1-2 16,2 0-4-16,12-6-6 15,20-19-1 1,-16 14-2-16,-1-5 0 0,2-8-1 15,9 0 1-15,-1-5 0 16,7 2-1-16,14 5 0 16,-8-8-1-16,-9 0 0 15,1 2-1-15,-14-6 1 16,6 10-1-16,10 3-3 16,-9 2-30-16,1 7-85 15,-4 5-64-15,-7-2 102 16</inkml:trace>
  <inkml:trace contextRef="#ctx0" brushRef="#br1" timeOffset="77492.668">1194 11563 564 0,'32'-15'241'0,"-25"7"-130"15,1 1-13-15,1-5-20 16,-2 2-11-16,5-4-20 15,-1-3-7-15,5 6 3 16,-5-2 8-16,-8-1 27 16,7 8 11-16,-11-2 3 15,-4 4-6-15,-5-1-20 16,-9 0-12-16,-3 8-19 16,-4-2-8-16,3 9-7 15,-3 3-4-15,-11 1-5 16,-7 10-3-16,-11-2 0 15,3 3-5-15,3 8-1 16,8-10-1-16,-1 5-3 0,-7-2 2 16,1 3-2-1,16 2 1-15,0 4-1 0,8 2 1 16,11 2 1-16,-13 3 4 16,19 11 1-16,5-2 0 15,5 4 0-15,9 1-2 16,5-13 3-16,6 0 0 15,11-14 0-15,7-2 0 0,12-11 0 16,7-4 2-16,13-4 1 16,5-7 0-16,2-5-2 15,0-2-1-15,6-12 0 16,-2 1-1-16,9-14 2 16,3-4 2-16,-22-17 0 15,2-15 2-15,-10 1 5 16,-13-6 1-16,-5 14 4 15,-6 0 2-15,-29-5 4 16,-8 5 4-16,-19-6 6 16,-22-6 5-16,-15 14-10 15,-8 2-7-15,-15 16-9 16,4 18-7-16,-8 16 3 16,-17 1 0-16,-12 14-2 0,33 4-1 15,-18 12-1 1,14-2 1-16,21 8-2 0,-22 0-4 15,17-10 1-15,3 11-4 16,2-8-55-16,15 2-53 16,14 2 66-16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0T00:44:53.08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11464 4450 323 0,'0'-1'215'0,"0"0"9"16,3-1-34-16,-2 1-38 16,2-1-14-16,-3 0-19 15,0 1-10-15,0 0-21 16,0 0-4-16,0 0-8 16,0 0-5-16,0 0-12 15,0 0-8-15,0 0-16 16,0 1-3-16,0 0-5 15,0 0-1-15,0 2-4 0,1 4-1 16,-1 3-6-16,0 0-3 16,-2 1-5-16,-11 27-2 15,7-26-3-15,14 4 2 16,1-3-2-16,-17-3 1 16,8-2 0-16,-14-4 1 15,9 0 0-15,10-1 0 16,-2 2 5-16,1-4 2 15,-4-4 4-15,0 3-1 0,0 0-5 16,0 0-2-16,0 0-4 16,4-9 2-16,-1 1-3 15,3-3-1-15,11-28-1 16,-19 28-1-16,4 1 0 16,-2 3 1-16,-5 3 0 15,5 2 0-15,-6-5 0 16,5 2 0-16,-7-1 0 15,-2 2-2-15,-2 6 0 16,-2-1-2-16,4 4 0 16,-7-4 1-16,4 3 0 15,-4 6 0-15,0 3 1 16,1 6-1-16,-2 0 1 16,2-4 0-16,3 0 0 15,3 0 0-15,2 0 0 16,-1-3 0-16,2 4 0 0,3-3 1 15,3 0 0-15,2 2 0 16,-1-4-1-16,-1 1 1 16,2 0 0-16,0-1 1 15,4 3 0-15,2-1-1 16,-2-1 1-16,1-2-2 16,1-3 1-16,5 0 1 15,2-5-1-15,5 0 1 0,5-1 0 16,-2 0 0-16,6-3 1 15,-7-2-1-15,3 3 0 16,-10-3 1-16,1 4 0 16,2 1 0-16,-9-4 0 15,8 4 1-15,-12 0 0 16,7 0 0-16,-7 0 2 16,-4 0-1-16,4 0-7 15,-5-1-13-15,0 0-66 16,1 1-1-16,0 0-212 15,0 0 194-15</inkml:trace>
  <inkml:trace contextRef="#ctx0" brushRef="#br0" timeOffset="1149.325">11734 4541 522 0,'26'-33'288'15,"-21"33"-74"-15,-5 0-64 16,0 0-29-16,0 0-30 15,0 0-10-15,0 0-12 16,0 0-4-16,0-1 4 16,0 0 4-16,0 1 3 0,-1 0-4 15,0 0-14-15,0-1-9 16,0 0-10-16,0 0-4 16,0 0-1-16,0 0 1 15,0-1-4-15,-7 2 0 16,-12 2-4-16,-20 2-2 0,27-1-5 15,0 4-2-15,9-4-6 16,-9 4-3-16,1 4-5 16,0-4-1-16,-3 4-2 15,1-1-1-15,-1-2 0 16,1 3-2-16,6 0 1 16,3 2-1-16,2-3 0 15,-3-3-1-15,2-1 1 16,-2 3 1-16,4-2-2 15,2 3 0-15,8 0 0 16,-2-2-1-16,4 0 2 16,1-1 1-16,0-2 1 15,-1 1 0-15,3-2 1 16,1 2 0-16,-4-6 0 16,3 2 0-16,5-7-1 0,-8-1-1 15,-7 0-5-15,2-9-1 16,4 3-6-16,3-2-2 15,12-5-1-15,-2 3 2 16,-4-6 5-16,1-2 0 16,0 7 4-16,-4-7-1 15,-3 8 2-15,-5 2 2 16,-5-4 2-16,1 13 0 0,-3-1 1 16,-1 3 0-16,1 5-2 15,-1-2-1-15,0 0-1 16,0 0 2-16,-2 1 2 15,-10 4 3-15,3 10-2 16,-26 31 0-16,26-31-1 16,5-1-1-16,0-2 0 15,5-1 0-15,-2-1 1 16,1 0-1-16,-2-3 1 16,0 4-1-16,3 0 1 15,2-3 0-15,4 2-1 16,-1-1 0-16,0-1 0 15,-3-1 0-15,1-1 2 16,4-2-1-16,0-2 1 16,2 2-1-16,3 0 1 15,-5-2-1-15,-1-1 1 0,4-1 0 16,4-2-2-16,-5-2 1 16,1 2-4-16,2-1-4 15,0 3-18-15,1-2-15 16,4 0-50-16,-15 1-31 15,0-6-80-15,13 9-73 16,-6-2 177-16</inkml:trace>
  <inkml:trace contextRef="#ctx0" brushRef="#br0" timeOffset="1698.421">12091 4413 744 0,'1'-4'377'15,"0"-3"-106"-15,0 9-52 16,1-4-58-16,-2 2-24 0,0 0-41 15,0 0-15-15,0 0-19 16,0 0-1-16,-1 0 5 16,0 14 5-16,-1 3-18 15,-5 31 0-15,3-25-24 16,-2-2-6-16,1 6-6 16,3 0-12-16,-6-5 6 15,1 0-7-15,1-2 3 16,-6-3 1-16,4 0 0 15,0-3-1-15,0-3 0 16,6-1-1-16,-1-2-1 16,2-4-1-16,6 0-32 15,-6-4-31-15,1-4-100 16,0-3-71-16,2-6 141 16</inkml:trace>
  <inkml:trace contextRef="#ctx0" brushRef="#br0" timeOffset="2033.61">12021 4600 508 0,'-3'-3'368'0,"2"1"27"0,0 1-169 15,0 0-27-15,0-1-45 16,0 0-10-16,1 1-25 16,0-1-9-16,0 1-20 15,16-9-9-15,25-6-21 16,-27 16-11-16,4 2-20 16,-4 1-6-16,-2-2-11 15,-4-1-1-15,-8-3-4 16,4 1-1-16,-1-2-21 15,-3 3-28-15,0 1-75 16,0 0-57-16,0 0-132 16,0 0-173-16,0 0 313 0</inkml:trace>
  <inkml:trace contextRef="#ctx0" brushRef="#br0" timeOffset="2879.885">12417 4324 680 0,'-9'0'418'16,"5"0"-38"-16,4-1-150 16,-1-3-38-16,1 4-52 15,0-1-22-15,-1 0-43 16,-1 1-15-16,1 0-22 0,0 0-4 15,0 0-5-15,0 0 1 16,0 11-4-16,-1 5-2 16,0 30-4-16,-1-26-1 15,-3 4-4-15,-9-1-1 16,15 7-4-16,-13-4-1 16,7 0-2-16,-1 1-1 15,-20-7 0-15,15 2-1 16,-2-2 0-16,2-4 0 15,3-1 0-15,0 1-1 0,5-5 1 16,-3 0 2-16,4-5 1 16,-4-5 1-16,4-1 2 15,3-1 2-15,0 0-12 16,0 0 3-16,0 0-21 16,0 0-12-16,3-9-8 15,4-3-8-15,26-28 4 16,-18 28 5-16,8-1 11 15,0 1 4-15,-3-2 12 16,-4-1 5-16,-8 2 2 16,3 0 0-16,0 4 2 15,2 0 0-15,3 8 5 16,-7-4 5-16,4 6 7 16,-3 1 2-16,0 3-3 0,1 7-3 15,-2-2-7 1,0 5 0-16,-2 0-3 0,-4-1 0 15,-1 6 1-15,-3-3-1 16,-4 4 1-16,-1-2 1 16,4 2-2-16,-5-1 2 15,-3-5-2-15,4-1 1 16,-11-5 0-16,11-2 0 16,4 2-3-16,0-6-13 15,5-2-34-15,-5 2-27 0,2-3-68 16,0 0-38-16,0 0-302 15,0 0 320-15</inkml:trace>
  <inkml:trace contextRef="#ctx0" brushRef="#br0" timeOffset="3599.99">12778 4584 531 0,'7'-4'380'16,"-7"4"56"-16,-1 0-132 15,-2-1-113-15,2 0-38 16,0 0-54-16,0 1-17 0,0 0-21 16,-9 0-6-16,-5 1-7 15,-23 8-3-15,24-3-3 16,5 0-4-16,-5 0-12 16,1 1-4-16,-1 2-9 15,4-1-3-15,1 0-5 16,2 0-2-16,2 0-1 15,0 1-1-15,3-1-1 16,0 0 0-16,73 8 5 109,-49-8 0-109,1 1 1 0,-14 10 0 16,1-36-1-16,19-12-1 0,-19 17 0 16,4 2 1-16,-3-1 1 15,-5 0 1-15,2 0 0 16,-10 6 2-16,0 0-1 16,-5-1-2-16,-6 2-2 15,9-2-2-15,0 5 0 16,-8-2 0-16,-1-1 0 0,-3-2-1 15,-4 1 1-15,6 3-1 16,1 0-1-16,2 2 0 16,-2-1 0-16,3 0-1 15,1 0 0-15,1 1-1 16,4 5-1-16,1-4-42 16,-1-1-36-16,3 0-93 15,0 0-72-15,0 0 153 16</inkml:trace>
  <inkml:trace contextRef="#ctx0" brushRef="#br0" timeOffset="4513.307">13211 4383 941 0,'5'-4'435'0,"-5"4"-179"16,-2-1-40-16,2 0-63 16,-1 1-22-16,0 0-33 15,0 0-9-15,-1 0-13 16,1 0-4-16,0 5-11 15,0 8-5-15,-1-2-8 16,-5 39-7-16,1-27-11 16,0 0-6-16,1 4-6 0,-6-9-3 15,4 8-6-15,0-2-1 16,0-1-2-16,3 0 0 16,3-4-1-16,-3 0 0 15,2-1 1-15,1-1-1 16,0-4 2-16,1-3 1 15,0-5 2-15,0-5 3 16,0-1 2-16,0-1-1 0,0 1-3 16,0 0-4-16,0-5-5 15,2-7-3-15,-1-3-10 16,4-23-1-16,-9 25-6 16,1 2 0-16,-3 2 3 15,-1 0 0-15,-1 0 3 16,2 4 2-16,-2 3 2 15,-5-2 1-15,-2 3 1 16,-4 0 2-16,3 4-3 31,-1-1 1-31,-7 7 1 0,-12 3-1 16,3-2 2-16,20 1 2 16,-6-3-2-16,13 2 1 15,-1 0-1-15,-5 1 1 16,12 4 0-16,-2-3 2 0,7 0-2 15,4 1 1-15,-10-3 1 16,15 2 1-16,-7 0 0 16,8-5 2-16,7 3-1 15,-1-7 1-15,7 5-1 16,-7-7 3-16,2-4 0 16,-4-4 0-16,-5-6 0 15,6 2-6-15,-3 1-22 16,0-3-68-16,1 2-39 15,-1-1-129-15,-4-1-113 0,0 3 243 16</inkml:trace>
  <inkml:trace contextRef="#ctx0" brushRef="#br0" timeOffset="5229.442">13402 4605 794 0,'-1'-2'398'0,"0"1"-134"16,1 1-89-16,-1 0-23 15,0 0-27-15,0 0-12 16,0 0-21-16,1 0-7 16,0 0-16-16,6 4-9 15,13 1-18-15,27 6-7 16,-27-11-11-16,-1-2-5 0,-4-2-5 16,-2-2-2-16,-1-1 1 15,0 1-1-15,0-2-1 16,-5-1-1-16,-1 4 0 15,-2-5 1-15,-5 0-1 16,1 4 1-16,-6-4-5 16,-1 4-3-16,-3 3-3 15,-6 3 0-15,0 0-2 16,-4 3 0-16,-5 4 1 16,-2-3 0-16,5 4 1 15,-4 0 0-15,10 0 0 16,-2 2-1-16,-1 1 0 15,11-2-1-15,-7 2 1 16,7 1 0-16,-6 0 1 16,7 4 1-16,4-3 2 0,-2-1 0 15,6 0 0-15,-6-3 0 16,14 7 3-16,0-2-1 16,5 2 4-16,6-1 1 15,-3-1 1-15,5-2 1 16,0-1 0-16,2-2-1 15,0-5-2-15,-2 1 0 0,5-9 0 16,-2-2 0-16,-4-6-1 16,3 1 0-16,-8 1-2 15,1-1-1-15,2 3-13 16,-5-4-16-16,5 2-67 16,-4 3-55-16,-10 0-170 15,3 5 195-15</inkml:trace>
  <inkml:trace contextRef="#ctx0" brushRef="#br0" timeOffset="10462.596">15131 4617 458 0,'2'-1'235'0,"20"-2"-69"0,9-5-23 15,-19 3-39-15,-8 0-17 16,-4 4-14-16,1-3-6 15,-1 3-5-15,0 0 0 16,0 0 2-16,8 1-3 16,-8 0 0-16,0 0 1 0,0 0-5 15,0-1-2-15,0 0-14 16,0 0-7-16,-1 0-13 16,0 0-1-16,-1-1 0 15,1 1 0-15,0 0 0 16,0 1-1-16,-3 0-4 15,-14 1-2-15,-28 4-3 16,21-7-2-16,11 3-3 16,3 2-2-16,-4 1-2 15,0 1 0-15,0 0-1 16,3 4 0-16,3-5-1 16,3 6-1-16,-2-2-1 15,-1-4 0-15,-1 4 0 16,-1 0 0-16,8 4 0 15,-3-1-1-15,2-1 2 16,0-4-1-16,0 3 0 0,7 1 0 16,1-1 0-16,4 5 0 15,3-5 1-15,-7 0 1 16,5 1-1-16,1 0 1 16,-10-4 1-16,6 0 0 15,2 3 0-15,-4-1 2 16,10-3-2-16,-7-1 2 15,1-4 1-15,-2-6 0 0,1-2 2 16,6-2-1-16,-5-10 0 16,4 6-1-16,4-6 0 15,1 1-1-15,7 5 0 16,-9-5 0-16,0 3 1 16,4 1-1-16,-10-1 2 15,1 1-1-15,-2 2 1 16,2 3-2-16,-4 1 2 15,4 1 0-15,-11 5 6 16,-6-2 1-16,7 5-5 16,-10 6-2-16,9 3-5 15,-2 1 0-15,-7 3 2 16,2 1 1-16,-5 0 1 0,-1 3-1 16,11 1-1-1,-4 0 0-15,6 0 0 0,0 1-1 16,-5-6 1-16,6-1 0 15,12 8 0-15,-5-9 0 16,2-4 1-16,4 0-1 16,-13-14 1-16,5 5-7 15,15 2-47-15,-8-4-37 16,-1-6-114-16,6-1-104 16,-13-8 195-16</inkml:trace>
  <inkml:trace contextRef="#ctx0" brushRef="#br0" timeOffset="11176.907">15447 4568 901 0,'-4'2'461'0,"2"1"-250"16,1 2-92-16,1-5-16 15,0 0-20-15,0 0-3 16,0 0-4-16,0 7-2 15,0-1-12-15,0 8-8 16,-2 29-18-16,-2-26-7 16,0 4-11-16,-5-3-5 0,3 0-5 15,0-1-1-15,3 1-2 16,-2-3 0-16,4-4 0 16,1-2-1-16,-1-7 0 15,1-2 1-15,0 0-2 16,0-1 0-16,0 0 4 15,0 0-1-15,0 0-2 16,4-15-4-16,34-31-6 16,-31 33-3-16,1-7-1 15,-1 3 0-15,-4 2 5 16,3-1 1-16,2 2 3 16,1 2-1-16,2 3 0 15,0 1 0-15,0 3 1 16,3 4 0-16,-3-1 2 15,3 2 2-15,2 3 2 16,-6-2 1-16,2 6 0 16,-1 4 1-16,-4 0 0 0,3 3-1 15,-6 1 0-15,4 6-1 16,-8 0-1-16,-7-2 0 16,3 1 0-16,-8-5 0 15,6 3 0-15,6 0 0 0,-1-5 1 16,0-2 1-16,0-7-1 15,5 0 1-15,-3 2-6 16,-1-6-23-16,0 0-68 16,-1 0-47-16,0-2-172 15,0-1 194-15</inkml:trace>
  <inkml:trace contextRef="#ctx0" brushRef="#br0" timeOffset="11543.414">15904 4631 740 0,'0'-1'411'16</inkml:trace>
  <inkml:trace contextRef="#ctx0" brushRef="#br0" timeOffset="11858.138">15858 4717 2432 0,'-45'89'1'0,"55"-89"1"0,-4-5 0 0,2 1-1 0,12-3 1 16,-3-5 0-16,2-3 2 16,0 0-1-16,-6-1 1 15,-1 0-1-15,-3 1 1 16,-4 4 0-16,0 1 1 16,-4 0 1-16,-3 3 2 15,1-3-2-15,-4-1 0 16,0 5-1-16,0 1-3 15,-2 2 1-15,-2-2-2 16,1 1-1-16,-2-2 0 16,4 4 0-16,-2-1 0 15,2 1 0-15,-2 1-1 0,-1-4-2 16,4 7-6-16,-2-2-22 16,3 0-62-16,0 1-46 15,2 1-123-15,2-2-145 16,0 0 266-16</inkml:trace>
  <inkml:trace contextRef="#ctx0" brushRef="#br0" timeOffset="12664.309">16424 4358 909 0,'-5'4'425'16,"1"-1"-168"-16,3 6-39 15,-7 4-79-15,2 0 0 16,1 13-40-16,-6-6-35 16,0 0 3-16,0 5-26 15,3-6 2-15,-3 6-8 0,2 0-12 16,-1-2-5-16,2-3-9 15,1 6-2-15,0-6-2 16,6 2 0-16,-4-2-1 16,5 2 0-16,2-6-1 15,-3-5 1-15,-6 0 1 16,6-7 0-16,-6-1 0 16,7 2 1-16,8-7-1 15,-7-1 0-15,9-6-3 16,-7 0-2-16,-3-3-4 15,5 2-1-15,-9-4 2 16,-3 0 0-16,1-2 0 16,-6-1 1-16,5 4-1 15,2-2 0-15,-3 5 1 16,0 1-1-16,-5-1 0 16,-3 5-1-16,3 1-2 15,-4 2 0-15,1 6 0 0,-1 1 0 16,-3 5 2-16,5-1 0 15,0 0 0-15,4-1 1 16,6 6 0-16,-2 1 0 16,5 2 1-16,5 5 0 15,-3-4 0-15,1 0 1 16,5 3 0-16,2-2 0 0,1 2 1 16,1-2 0-1,4-4 0-15,-5-4 1 0,3-2 1 16,4 0 0-16,-7-8 1 15,5-1-2-15,-3-9-45 16,-3-5-25-16,-1-5-91 16,-1-1-76-16,19-1 154 15</inkml:trace>
  <inkml:trace contextRef="#ctx0" brushRef="#br0" timeOffset="13428.933">16504 4626 602 0,'-1'-1'328'0,"-1"0"-74"0,1 1-82 16,1 0-18-16,0 0-24 16,0 0-10-16,0 0-18 15,7 2-9-15,7 3-20 16,27 6-12-16,-8-7-19 15,-12-1-5-15,2-3-5 16,1 0 0-16,-22-2 10 16,10 2 5-16,-4-4 0 15,4 3-1-15,5-7-11 16,-12 0-6-16,0 2-6 16,-6-2-2-16,-6 1 0 15,12-1-1-15,-10 1-5 16,3 3-3-16,-5-2-5 0,3 5-3 15,-8-3-2-15,7 4-1 16,-7-1 0-16,-13-1 1 16,18 8-2-16,-21-6 0 15,9 8 0-15,-4 1 0 16,-5-2 0-16,11 7 0 16,1-2-1-16,4 0-1 15,3 1 0-15,-1-2 0 16,4 2 1-16,-2 2 1 0,1 2 0 15,3 1 0-15,4 7 0 16,2-8 2-16,1 0-1 16,2 0 0-16,1-4 0 15,1 3 1-15,7 3 1 16,-3-5 1-16,5-4 1 16,5 1 0-16,4-6 1 15,6 1 0-15,4-4 0 16,-8-2 1-16,5-4-1 15,-14-13-1-15,-5-2-2 16,10 4 1-16,-7 1-39 16,10 10-42-16,-2-5-106 15,-7-2-360-15,0-4 371 16</inkml:trace>
  <inkml:trace contextRef="#ctx0" brushRef="#br1" timeOffset="91936.328">25359 2863 212 0,'-1'-1'174'0,"0"0"48"16,1 0-20-16,0-1-21 15,0 1-8-15,0 0-20 16,0 0-10-16,0 0-27 15,0 0-12-15,0 0-25 16,0 0-13-16,0 0-25 16,0 0-9-16,0-1-7 15,-1 1-1-15,0 0 1 16,0 1 0-16,0 0-2 16,0 0-2-16,-1 0-4 15,-4 13 0-15,3 6-4 16,-36 29-1-16,28-23-3 15,-4 1-1-15,11 5-2 16,1 7-1-16,0-8-1 16,-2-5-1-16,0-2 0 0,-10-4-1 15,6-2 2-15,4 0-1 16,-3-6 2-16,8-8 0 16,0-3 4-16,-5 0-3 15,5-1-5-15,0-1-6 16,5-19-22-16,15-29-12 0,-9 19-19 15,4 1-2-15,5-3 1 16,-5-7 5-16,2 8 21 16,-5 4 7-16,8-1 15 15,3 5 7-15,3 4 3 16,1-6 1-16,-4 5 3 16,-1 0 8-16,-3 0 12 15,0 3 6-15,0 3 9 16,-3 5-1-16,-3 4-7 15,-1 8-5-15,-3 4-8 16,-1 2-3-16,-7 12 0 16,0-3 2-16,-8 14 0 15,1-2 2-15,-5 5-1 16,-1 0 0-16,-1 0 0 16,-3-1-1-16,5 1-2 15,-1-2-2-15,6 2-4 0,-1-6 0 16,1-10-2-16,0 1 0 15,-1-5-1-15,3 1 0 16,1 0 0-16,-3-7-12 16,4-8-47-16,-1 0-32 15,3-2-120-15,-1 1-100 16,1 0 196-16</inkml:trace>
  <inkml:trace contextRef="#ctx0" brushRef="#br1" timeOffset="92283.744">25363 2968 679 0,'4'-1'429'16,"-6"-1"-1"-16,2-6-205 16,11 2-35-16,1 5-57 0,2-2-32 15,8 5-39-15,-6-2-13 16,2 1-20-16,-8 4-7 16,3 0-7-16,-1 2-2 15,-3 0-3-15,3 1-1 16,-6-3-2-16,0 0 1 15,-2 0-18-15,1-3-34 16,1-5-113-16,-2-2-107 16,2-10 159-16</inkml:trace>
  <inkml:trace contextRef="#ctx0" brushRef="#br1" timeOffset="93234.666">25799 2973 705 0,'3'-5'373'16,"-3"2"-113"-16,9-3-90 0,-1 2-28 16,-9 5-43-16,1-1-13 15,0-2-13-15,-1 2-8 16,0-1-4-16,0 1-2 16,0 0-8-16,-7 0-3 15,-3 0-8-15,0 1-6 16,-31 7-10-16,31 0-6 0,-6 2-8 15,4 1-3-15,-1 3-4 16,-8 3 0 0,5 0-1-16,0-1 1 0,6 0-2 15,5-4 0-15,5-2-1 16,-2 4 0-16,4-3-1 16,2-5 0-16,6 3-4 15,2-9 1-15,8 5-1 16,5-3 1-16,-10-9-2 15,1 4-10-15,1-18-15 16,-5 5-4-16,12-3-9 16,4-3 4-16,-8 1 11 15,0-8 3-15,-8 4 10 16,-1-4 3-16,-5 11 1 16,1 3 1-16,1 10-4 15,-6 5 0-15,-1 9 1 16,-6 2 1-16,-9 6 9 0,6 12 4 15,-6 6 10-15,2 2 3 16,5 13 8-16,-12-7 3 16,6 2 3-16,0 8 0 15,-9-9-4-15,5 2-2 16,-6 0-8-16,-4-4-4 0,5 2-3 16,0-1-1-16,4-2-1 15,4-6 1-15,-4-6 1 16,2-8 2-16,2-8 2 15,-2 1 2-15,6-11 1 16,-4-2 0-16,2-9-16 16,-1-4-15-16,3-14-30 15,5 6-12-15,-2-6-4 16,6-5 10-16,2 13 22 16,0-10 9-16,8 12 14 15,-3 5 6-15,7-4 16 16,2 8 12-16,2-3 20 15,3-4 5-15,3 1-4 16,1-6-5-16,10 3-14 16,12 4-5-16,-9 2-10 15,4 2-3-15,-6-1-5 0,-10 1 0 16,1 0 0-16,-4 1 0 16,-8 4-23-16,-8 0-45 15,0-3-176-15,0 1 157 16</inkml:trace>
  <inkml:trace contextRef="#ctx0" brushRef="#br1" timeOffset="94483.778">26221 2480 559 0,'0'-5'326'0,"-10"3"-65"16,19-1-73-16,-13 2-22 15,6 1-39-15,3-2-15 0,-6 2-23 16,0 0-13-16,0 0-19 16,0 0-7-16,0 0-10 15,-1 0-7-15,1 4-7 16,-1 12-7-16,-11 34-9 15,6-25-2-15,4 3-3 16,-3 3 0-16,-1-4-1 16,3 0 1-16,-2-7 0 15,4-8 0-15,2 3 0 16,-7-4 2-16,4-5-23 16,-12 2-32-16,10-9-65 15,5 0-64-15,0-2-193 16,0 2 239-16</inkml:trace>
  <inkml:trace contextRef="#ctx0" brushRef="#br1" timeOffset="94772.28">26124 2598 766 0,'0'-1'425'16,"0"0"-101"-16,0 0-101 16,0-1-35-16,2 1-59 15,3-2-27-15,7-1-39 16,3-1-14-16,30 1-19 16,-29 8-9-16,-2-1-7 15,-2 3-3-15,5-4-3 16,4 0-1-16,-2-2-21 15,-7-3-37-15,-7-3-138 16,3 2-133-16,0-3 197 16</inkml:trace>
  <inkml:trace contextRef="#ctx0" brushRef="#br1" timeOffset="95318.159">26517 2899 893 0,'31'-6'422'0,"-30"4"-170"15,-3 0-49-15,0 2-58 16,2 0-35-16,-1 0-30 0,0 0-3 16,0 0-2-1,-3 10-4-15,-1 6-11 0,-12 33-11 16,8-25-15-16,-1 2-6 16,-1 2-12-16,2-4-2 15,2 1-4-15,4-6-3 16,0-1-2-16,1 4 0 15,-3-8-1-15,0-1 0 16,0-6-2-16,1-5-8 0,7-3-67 16,-3-2-41-16,0 2-136 15,0 0-116-15,3-11 236 16</inkml:trace>
  <inkml:trace contextRef="#ctx0" brushRef="#br1" timeOffset="95580.824">26440 2953 767 0,'-2'5'446'16,"-2"-5"-79"-16,3-2-152 15,1 2-28-15,0 0-48 16,0 0-17-16,0 0-28 15,1 0-17-15,16 3-38 0,29 6-9 16,-28-8-13-16,1-4-4 16,-4 1-4-16,2-3-2 15,0 2-4-15,0 1-27 16,10-1-116-16,-13-2-69 16,-16-8 116-16</inkml:trace>
  <inkml:trace contextRef="#ctx0" brushRef="#br1" timeOffset="96140.813">27155 2777 685 0,'1'-4'378'0,"0"3"-103"16,0 0-68-16,-2 1-26 16,1 0-49-16,0 0-16 0,0 0-25 15,0 0-6-15,0 0-9 16,0 0-5-16,-3 16-10 15,-14 29-10-15,6-25-14 16,1 5-8-16,8 5-11 16,-11 2-5-16,-1 2-5 15,-2 1-1 1,-4-2-1-16,8-2-1 0,5-4-1 16,3-4-1-16,3-4 1 15,-5-4-2-15,3-5-5 16,3-7-28-16,0 0-67 15,1-5-44-15,-1 2-148 16,0-1 180-16</inkml:trace>
  <inkml:trace contextRef="#ctx0" brushRef="#br1" timeOffset="96698.693">27313 2956 569 0,'-5'31'345'16,"5"-33"-49"-16,3 4-88 15,4-2-19-15,-7-2-39 16,0 2-15-16,0 0-25 15,6 0-13-15,4 0-18 16,2 0-9-16,30 3-14 16,-29-6-6-16,3-4-17 15,0 0-8-15,-1-3-10 16,-1-2-4-16,-3 0-2 16,1 1 0-16,-6 3 0 15,-5-2 2-15,-3 2-1 0,-7 1 0 16,-4 3-5-16,-4 2-2 15,-1 3-3-15,-2 2-1 16,0 6-1-16,4 1 0 16,-3 5-1-16,-2 1 1 15,1 1-1-15,-1 4 1 16,9 4 0-16,-1-3 1 16,7 3 0-16,5-1 0 15,-4-4 0-15,5 0-1 16,3-3 2-16,2-2 0 15,13 1 0-15,1-3 1 0,2-3-1 16,0-4 1-16,-4-3-1 16,-1 1 4-16,-2-8-37 15,-1-2-31-15,1-6-118 16,4-2-97-16,1-14 174 16</inkml:trace>
  <inkml:trace contextRef="#ctx0" brushRef="#br1" timeOffset="97004.912">27789 2768 916 0,'-2'-5'492'0,"5"0"-105"16,1 5-175-16,3 0-31 15,2 1-59-15,-2 0-25 16,5 0-44-16,-1 4-13 0,1-3-20 16,3 4-7-16,-2-6-6 15,1 0 1-15,-5 0-42 16,8-3-53-16,-4 3-204 15,-1 0 185-15</inkml:trace>
  <inkml:trace contextRef="#ctx0" brushRef="#br1" timeOffset="98016.2">28062 3013 935 0,'12'-3'405'0,"-1"-2"-167"16,-8 3-49-16,4 1-37 16,3-1 9-16,-6 2-36 15,2-6-14-15,7 6-24 16,-11 0-18-16,15 1-17 15,7 9-9-15,-18-10-13 16,9 0-5-16,6 0-7 16,-2 0-2-16,8 2-6 15,1 1-1-15,-9 0 0 16,8-5-2-16,-4 2-1 16,-2 0 1-16,0-8-3 15,0 5 2-15,-4-4-3 16,-2 1 1-16,-3 6-2 15,-4-3-1-15,-1 2 0 0,-2 2-1 16,-4-1-1-16,1 0-1 16,-2 0 0-16,0 0 1 15,0 0 0-15,0 0 1 16,0 0 2-16,0 0-1 16,-1 0-1-16,0 0-2 15,0 0-4-15,0-1 1 0,-6-1-1 16,-3 0 3-16,0-1 2 15,-30-11 1-15,28 11 0 16,-4-1 0-16,9 3 2 16,0-2-1-16,-1 3 1 15,4-3 0-15,2 2 1 16,-4-4 0-16,6-1-2 16,0 4 0-16,0-4-1 15,0 5-1-15,0 1 0 16,0-1-1-16,8 0 2 15,3 0 0-15,2 0 0 16,31 0 0-16,-25 5 0 16,2 3 1-16,5 3-1 15,-1 0 1-15,-5 2 1 16,-3 0-1-16,-2 0 1 0,-11-5-1 16,8 3 0-16,-1-1 1 15,-11-5 0-15,6-1 1 16,-5 0 0-16,-11-4 2 15,1 1 0-15,-3 1 1 16,-10-1 0-16,18 0 0 16,-9 3-1-16,2 3-1 15,-3-4-2-15,-8 3-1 16,5 2 0-16,-3-3-1 16,5 7 0-16,-2-2 0 15,3-4-1-15,3 5 0 0,2-3 3 16,2 5-12-16,3 0-84 15,0 2-54-15,1-3 83 16</inkml:trace>
  <inkml:trace contextRef="#ctx0" brushRef="#br1" timeOffset="99293.12">29162 2893 221 0,'0'-1'119'0,"0"-1"-16"16,3-2 23-16,0 2 10 15,3-2-1-15,-1 0 34 16,-3-2-34-16,1 3 10 0,1-2 13 16,-3 1-25-16,1 0 8 15,-1 1-36-15,-1 2-22 16,0 0-32-16,0-1-12 15,0 1-5-15,-1 1-2 16,0 0-2-16,-4 16-3 16,-12 41-5-16,9-20-3 15,-3 3-6-15,-4-2-2 16,1 1-4-16,-3-8 0 0,10-7 0 16,0 2-2-16,2-14 1 15,5-2 0-15,-1-4 1 16,1-3 3-16,7-4 0 15,-6-2-2-15,3-14-5 16,3-2-1-16,-1-15-12 16,2-3-5-16,10-3-13 15,2-6-4-15,8 3 7 16,-3 5 5-16,8 9 11 16,-5 2 4-16,-7 8 0 15,7-3 1-15,-8 7 7 16,-1 5 4-16,1 5 4 15,-5 5 1-15,-7 3-4 16,-2 2-2-16,-2 9-2 16,-3 4 1-16,-1 4-1 0,2 6 0 15,-5 4 0-15,-5 2 0 16,0 8 0-16,-7-4 1 16,2-5 1-16,-1 7 0 15,3-11-2-15,0-3 1 16,3-2-1-16,1-12 0 15,4 1 1-15,2-2 6 0,-1-7-37 16,2-4-49 0,0-1-120-16,0-1-132 0,0 1 202 15</inkml:trace>
  <inkml:trace contextRef="#ctx0" brushRef="#br1" timeOffset="99593.983">29240 3006 988 0,'0'-1'458'0,"3"1"-205"15,4-2-30-15,-7 2-56 16,0-1-31-16,0 0-39 15,8 0-13-15,8-2-30 0,29-3-16 16,-29 7-16-16,0 2-9 16,-4-3-6-16,0 5-1 15,-2-3-2-15,1 4 0 16,-2-4 8-16,1-2-30 16,3 0-91-16,-7-9-65 0,5 8 92 15</inkml:trace>
  <inkml:trace contextRef="#ctx0" brushRef="#br1" timeOffset="100397.877">29839 3015 904 0,'-7'1'413'0,"-1"-9"-170"16,3 6-42-16,0-3-59 15,-4-1-24-15,1 15-43 16,-3-7-17-16,-4 4-12 0,0 4-7 16,-5-6-9-16,0 6-5 15,2 8-11-15,-4 0-4 16,5 3-6-16,0-5-2 15,6-4-2-15,8 4 0 16,-2-9 0-16,13 6-2 16,3-1 0-16,2-3-1 15,8-2-2-15,-2-2-6 16,1-7-18-16,-1-2-14 0,-2-5-10 16,2 1 4-16,-4-7 12 15,3 3 15-15,-2 1 10 16,-5-12 2-16,-3 6 7 15,-6 3 0-15,-3 4-5 16,2 9-5-16,-2 8-2 16,1 0 1-16,-5 11 10 15,-2 5 5-15,3 8 14 16,-11 0 6-16,6 6 12 16,-5 4 5-16,-2 1-2 15,2 3-3-15,-3 5-5 16,-1-3-2-16,1 7-2 15,3-1-2-15,-2-9-6 16,6-1-4-16,-11-13-3 16,1-5-1-16,15-6 1 15,-7 0 0-15,1-8 5 0,1-4 1 16,-8-7 2-16,2-2 1 16,8-6-4-16,0-5-4 15,-3-6-22-15,7-1-18 16,9-2-20-16,-3-4-4 15,8 4 13-15,6-1 12 16,-4-1 17-16,7 0 2 16,5 5 10-16,-7-4 9 0,16 4 19 15,-2 8 11-15,3-8 6 16,-5 4-5-16,0 0-12 16,0 3-8-16,-6 4-10 15,3-2-4-15,-7 4-2 16,3-1 9-16,-2 1-51 15,-10 4-46-15,1-2-154 16,-11-5 141-16</inkml:trace>
  <inkml:trace contextRef="#ctx0" brushRef="#br1" timeOffset="101930.399">30704 2842 537 0,'0'-1'278'0,"0"0"-68"0,0 0-27 15,0-1-44-15,0 0-14 16,2 0-22-16,-1 1-7 16,-1 0-4-16,5-2-2 15,-5 2-6-15,0 0-5 16,0-1-22-16,0 1-6 15,0 0-7-15,0 0-3 16,0 0-5-16,0 0-6 0,-2 1-11 16,1 0-6-16,-11 4-5 15,-10 5-2-15,-28 10-2 16,29-14-2-16,-10 1-1 16,4-1 0-16,4 0-1 15,13 1 0-15,1-3-1 16,1 4-1-16,7-4 1 15,-10 1-1-15,17-1-2 16,6-1-1-16,-5 4-1 16,-2-5-1-16,0 3 2 15,-6-2 1-15,11 4 1 16,6 1-1-16,-5-7 2 16,7 4-2-16,-6-6 0 15,-5 0-4-15,11 2-9 16,-5-4-2-16,2 2-1 15,1-2 1-15,-4 3 6 0,2 0-2 16,-9 0 0-16,2 3 0 16,-5-1 4-16,-2 2 4 15,0-3 3-15,-1 0 2 16,0 0 1-16,0 0 1 16,-3 3 1-16,1 7-1 15,-13 3 2-15,-29 27-1 0,23-23 1 16,-2-1-1-16,6 3-1 15,-1 3 1-15,-3-6-1 16,6 2 0-16,-1-3 0 16,3-7 0-16,5 3 1 15,2-1-1-15,-1 2 0 16,8 5 0-16,-4-3 0 16,-10-2 0-16,12-5 0 15,3-5 0-15,-1 2 0 16,8 1 0-16,-1 1 2 15,-12 2 0-15,16-6 0 16,1 3 1-16,-3-4 0 16,6 0 2-16,9 3 1 15,1-4 0-15,4 0 6 16,-2-2 3-16,-7-5 6 0,1 0 3 16,-3 1-4-16,3-4-4 15,-4 2-7-15,1-2-3 16,-4 0-2-16,-4 1-2 15,-2 3 0-15,-2 1-2 16,-2-3-21-16,-2 3-29 16,-2 1-133-16,-2 4-154 15,0 0 212-15</inkml:trace>
  <inkml:trace contextRef="#ctx0" brushRef="#br1" timeOffset="102482.548">30925 2639 444 0,'5'-5'290'0,"-8"-4"16"16,4 7-144-16,-1-3-8 15,-7 1-25-15,4 11-13 16,3-7-28-16,-6 3-5 16,5 3 0-16,1-5 4 15,-10 5-2-15,6 5-8 16,-10 0-14-16,1 0-8 15,6 3-12-15,-1-6-8 0,7 2-15 16,-6-4-6-16,6 3-6 16,3 3-1-16,3-3-1 15,0 0 0-15,5-6 1 16,2-2 1-16,5-2 4 16,3 1 0-16,-11-5-2 15,14 2 1-15,-15-6-3 16,-4-8 1-16,4 1-1 15,-24-12 1-15,11 11-2 16,5 3-1-16,-8 2-4 16,8 6-2-16,-1 6-2 15,-12 1-2-15,-2 5-2 16,-8-3 2-16,-9 0-23 16,7 2-36-16,5 8-128 15,4 5-107-15,4 5 179 0</inkml:trace>
  <inkml:trace contextRef="#ctx0" brushRef="#br1" timeOffset="103163.392">30839 3224 438 0,'3'-1'297'16,"10"0"25"-16,22-2-50 16,-26-1-52-16,-2 1-25 0,-8 0-44 15,4 1-21-15,-3-2-23 16,0 4-13-16,0-1-15 16,0 1-7-16,0 0-24 15,0 0-8-15,0 0-16 16,-2 0-4-16,-5 2-7 15,-15 6-2-15,-25 16-6 16,27-13-1-16,4 2-2 16,1 3 0-16,-3-3 0 15,10 0-1-15,0 0-1 16,2 0 1-16,6 0-1 16,-4 1 0-16,4-2 0 15,1-2-1-15,1-3-6 16,1-2-11-16,5-1-34 15,-2-4-20-15,6-5-57 16,2-2-31-16,-2-5-139 0,6 1 188 16</inkml:trace>
  <inkml:trace contextRef="#ctx0" brushRef="#br1" timeOffset="103616.307">31014 3249 734 0,'-13'2'409'0,"10"2"-74"0,1 0-128 15,-8-4-16-15,15 3-56 16,-11-2-27-16,7-1-48 16,-1 0-17-16,0 0-16 15,0 0-5-15,17 4-9 16,22 2-3-16,-27-8-3 15,0-1 0-15,-3-4-1 16,5 2 0-16,-5-3-2 16,1 1-1-16,-10-2 0 15,2 5-1-15,-1 2-1 16,-4-4 0-16,-7 2-1 16,1 4-2-16,-13-1-1 0,2 6 1 15,-1 1 2-15,-11-2 0 16,16 5 0-16,-9 2 1 15,6-1-1-15,3 2 1 16,-4 0 0-16,8-2-1 16,4 2 0-16,8-1 0 15,5-1 0-15,0 2-1 16,6 0 1-16,-5-3 2 16,12 1-27-16,-4-2-14 15,-2-3-93-15,21-1-171 16,-26-7 205-16</inkml:trace>
  <inkml:trace contextRef="#ctx0" brushRef="#br1" timeOffset="103930.553">31270 3152 910 0,'-7'2'481'16,"-4"2"-93"-16,6 10-210 15,-7-7-18-15,2 9-49 0,0 0-22 16,-2-2-44-16,2 5-8 16,-1 2-22-16,3-3-4 15,-2 2-4-15,-2-1-1 16,2-2-1-16,0-2-1 15,-5 3-1-15,11-4 0 16,2-2-20-16,0-4-27 16,10-7-91-16,-6-1-54 15,7 0-290-15,-3-8 307 0</inkml:trace>
  <inkml:trace contextRef="#ctx0" brushRef="#br1" timeOffset="104212.825">31403 3158 1076 0,'5'3'506'15,"-10"-2"-172"-15,-8 9-141 16,8 4 5-16,-16-2-66 15,2 3-39-15,3-1-46 16,0 0-11-16,5 5-11 0,3 0-14 16,-1 1-6-16,0 0 0 15,4 3-1-15,-2-2 2 16,6-1-51-16,1-2-33 16,0-6-126-16,-3-8 119 15</inkml:trace>
  <inkml:trace contextRef="#ctx0" brushRef="#br1" timeOffset="104813.243">31547 2877 620 0,'-1'0'366'15,"0"0"-71"-15,0-1-60 16,1 0-12-16,0 0-50 16,0 0-29-16,2 0-43 15,14-4-26-15,30-2-29 16,-28 7-9-16,-1 1-12 15,-6-1-4-15,-1-1-10 16,5 2-3-16,-7-4-2 16,3 6 6-16,-1-2-59 0,-1-2-77 15,-1 0-199-15,-3-3 193 16</inkml:trace>
  <inkml:trace contextRef="#ctx0" brushRef="#br1" timeOffset="105130.212">31415 3029 834 0,'13'5'388'0,"-5"-8"-160"16,2 0-21-16,-3-2-39 16,-8-6-28-16,20 6-33 15,9 4-16-15,3 0-23 16,1-1-8-16,-7 0-18 16,-4-2-8-16,-4 3-15 15,-2-1-8-15,-6 0 1 16,-3 2-21-16,-1 0-75 15,1 0-60-15,1 2 79 16</inkml:trace>
  <inkml:trace contextRef="#ctx0" brushRef="#br1" timeOffset="106362.223">32186 2851 482 0,'0'-1'252'16,"0"0"-61"-16,0-1-33 0,0 1-37 16,0 0-6-16,0 0-5 15,0 0-5-15,0 0-6 16,0 0-7-16,0 0-18 16,0 0-7-16,-1 0-9 15,0 1-4-15,0 0-6 16,0 0-6-16,0 0-16 15,-9 3-6-15,-5 8-10 16,-25 28-3-16,24-23-3 16,-2-1-1-16,4 6-1 15,1 1-1-15,13 2 1 16,0-5-1-16,0-1 1 16,2-1 0-16,0-5-1 15,5 4 1-15,6-4-1 16,6-6 2-16,-3 2 0 15,0-2 1-15,2-5 0 16,-5-1 0-16,1-8 1 0,3-2 0 16,0-4 0-16,1 0-1 15,1 1-1-15,0-7 0 16,0 7 1-16,-2-3 1 16,-4 2 2-16,-3 3 1 15,-3-6 1-15,-11 1-2 16,4 1-2-16,-5-2 0 15,-6 2-2-15,7 1 0 16,-11 0-2-16,3 3 0 0,0 0-1 16,1 0-4-16,2 8-2 15,-4-2-1-15,3 4-2 16,1 3 2-16,0 1-17 16,-1 1-25-16,6 3-74 15,-1-3-69-15,4 1 118 16</inkml:trace>
  <inkml:trace contextRef="#ctx0" brushRef="#br1" timeOffset="106721.401">32460 3040 1082 0,'-1'6'466'0,"-2"-11"-228"15,-2 9-51-15,1 0-36 16,2 0-15-16,0 9-44 15,-5-1-27-15,-6-4-38 16,-2 0-12-16,1 8-9 16,12-10-1-16,2 9-1 15,5-3-1-15,2-10 4 16,-6 3-9-16,17-5-67 16,-18-4-56-16,3-2-299 15,6 0 274-15</inkml:trace>
  <inkml:trace contextRef="#ctx0" brushRef="#br1" timeOffset="107428.753">32770 2851 842 0,'-10'-2'370'0,"1"2"-179"16,-5-4-31-16,-7 2-35 15,1 3-10-15,-3-3-24 16,3 0-20-16,2 2-35 15,2-2-11-15,4 4-15 16,0 2-2-16,4-2-2 16,0 2-2-16,6-3-1 15,1 1-2-15,2 1 0 16,-1-3 0-16,0 0 1 16,0 0 0-16,15 1 0 15,35 40-2-15,-27-21 1 16,1-1 0-16,3 5-1 0,-6-3 1 15,-4 0 0-15,-3 1-1 16,0-1 0 0,-11-7 1-16,1 0 1 15,-6-4 1-15,-14-5 4 16,5 1 1-16,-7-5 3 0,1-1 1 16,1-4-2-16,2 4 0 15,-2-8-3-15,4 0 0 0,2 1-1 16,-2-5-1-16,6 5 1 15,2-2-2-15,3 5-2 16,3-7-1-16,4 1-2 16,3-1-1-16,4-3 0 15,1 3 1-15,1-5 0 16,1 1 1-16,3 0 0 16,1 0 0-16,-3 4 2 15,4-4 0-15,-6 0 2 16,0 0-1-16,-1-3-2 15,-11 5 0-15,2 7-2 16,1 1 4-16,-1 4-66 16,-5 1-33-16,2 2-101 15,-2-2-103-15,0 0 201 16</inkml:trace>
  <inkml:trace contextRef="#ctx0" brushRef="#br1" timeOffset="107963.316">33046 2837 671 0,'1'-4'417'15,"-1"2"-12"-15,0 2-162 16,0 0-13-16,-1 0-34 15,-1 0-23-15,-7 1-48 16,-10 4-27-16,-25 13-36 16,32-9-11-16,-3 3-20 15,-5 1-7-15,4-1-13 16,-3 6-3-16,-1 0-3 16,13 4-1-16,1 1 0 15,6-1-1-15,1 2-2 16,9-3 1-16,-1 1 1 15,-6-2-1-15,18-3 0 16,-4 1 0-16,1-6 0 16,6-5 1-16,-10-3 2 15,2-7-1-15,7-5-1 16,1-2-2-16,1-8-1 16,-2-1-1-16,-9-1-1 15,-3-5 0-15,-3-10-1 16,-2-2-3-16,0-4 0 0,-8 3-2 15,-7 11-5-15,-3 6-3 16,-14 11-6-16,2 1-6 16,-5 10-23-16,-2 2-14 0,7 7-55 15,6 2-43-15,6 1-138 16,-6 4-202-16,4-1 327 16</inkml:trace>
  <inkml:trace contextRef="#ctx0" brushRef="#br1" timeOffset="108645.628">33254 2898 340 0,'-1'-1'253'16,"-1"0"25"-16,1 0-55 15,1-1-15-15,0 0-16 16,1-1-12-16,-1 2-27 16,6-5-11-16,9-1-8 15,20-5-7-15,-24 14-17 16,-3-2-6-16,-7 1-25 15,3 1-13-15,-4 1-25 16,0-3-8-16,0 0-14 16,1 5-3-16,7 13-5 15,1 30 0-15,-5-27-1 16,-3 1-1-16,-1 2-2 16,9-5 0-16,-10-5-2 0,2-1 1 15,1-7 0-15,4 3 1 16,5-6 4-16,-9-2 4 15,-2-1 3-15,-6-11 0 16,12 2-6-16,0-2-3 16,0-7-4-16,10 2-2 15,-11-8-1-15,-2-2 1 16,16-2-2-16,-7 6 0 0,11-3-2 16,1-1-4-16,0 2-20 15,1-5-19-15,-5 6-46 16,4-1-31-16,-3 9-99 15,-2 3-36-15,-4 12 159 16</inkml:trace>
  <inkml:trace contextRef="#ctx0" brushRef="#br1" timeOffset="131210.525">25232 3780 142 0,'-1'0'125'16,"0"0"31"-16,1 0-22 15,-1 0-50-15,0 0-21 0,0 0-24 16,-1 0-2-16,0 0 12 15,1 0 10-15,-3 2 13 16,-3 3-1-16,-8 1-15 16,-23 11-9-16,32-15-10 15,2 0-1-15,-4-2-3 16,6 0 0-16,0-2-5 16,-4-1-6-16,6 2-8 15,-1-1-5-15,1 1-8 16,-1 1-1-16,1 0 0 15,0 0 0-15,-1 0 0 16,0 0 1-16,1 0 2 16,0 0 0-16,0 0 2 15,0 0 0-15,-1 0 7 16,0 0 10-16,1-1 27 0,0 0 15 16,0 0 20-1,-1 0-1-15,1 0-8 0,0 0-5 16,-1 0-7-16,0 0-4 15,-1 0-6-15,2-1-9 16,0 1-24-16,0 0-11 16,-1 0-11-16,0 1-3 15,0 0 5-15,-3 15 4 0,-10 45 1 16,8-26 0-16,2 3-1 16,-6-3 0-16,1-6 1 15,-5-7 1-15,3 2 1 16,5-3-1-16,1-5 1 15,2 4-2-15,2-7 2 16,-4-5-1-16,3-2 1 16,3-4 0-16,-1 0-12 15,0-1-18-15,0 0-45 16,0-1-40-16,0 0-122 16,0 0-125-16,0 0 225 15</inkml:trace>
  <inkml:trace contextRef="#ctx0" brushRef="#br1" timeOffset="131626.818">25093 3784 441 0,'-4'0'292'16,"4"-5"-23"-16,0 4-100 16,0 0-32-16,0 0-34 15,0 0-5-15,0 0 5 16,7-4-1-16,13-2-4 15,26-9-9-15,-22 16-27 16,-4-2-14-16,4-1-24 16,3 5-6-16,-7-5-6 15,-1 3-1-15,-4-1-1 16,-4-3 1-16,-2 3 3 16,4-1 1-16,-4-1-1 15,4 2-8-15,-4-6-55 0,1 4-41 16,-3 3-113-16,-7-3-112 15,4 7 203-15</inkml:trace>
  <inkml:trace contextRef="#ctx0" brushRef="#br1" timeOffset="132016.217">25128 3959 476 0,'0'-5'271'0,"0"0"-39"15,2-5-39-15,6 2-45 16,2 4-9-16,9-3-2 16,-7 0-5-16,1 0-30 15,-3 2-16-15,-8 5-35 16,8 0-15-16,4 4-16 0,10 5-1 16,-20-9-6-16,5 3-1 15,-7-6-1-15,-6-3 2 16,16 4 4-16,-3-1-22 15,-6 0-107-15,6-5-116 16,-5 8 134-16</inkml:trace>
  <inkml:trace contextRef="#ctx0" brushRef="#br1" timeOffset="132767.723">25344 4022 370 0,'-4'-1'254'0,"2"0"8"16,1 0-113-16,0 0-27 16,0 0-34-16,0 0-13 15,1 1-22-15,0 0-8 0,0 0 0 16,0 0 1-16,0 0 0 15,7 3 0-15,4 1 2 16,1 1 1-16,26 8 6 16,-29-14-2-16,2-7-7 15,2 1-7-15,0-6-13 16,3-3-4-16,0-2-9 16,-5-1-3-16,-2-1-3 15,-1 5-1-15,-7 3 1 16,1 0 2-16,-2 4-2 15,-3 4 0-15,-3 4-4 16,-1 3 0-16,-3 3-1 16,-2 3 0-16,0 4 0 15,-3 5-1-15,-5-1 0 16,5 7 0-16,-3-3 0 16,1-4-1-16,2 2 0 15,-4-11 0-15,10 3 0 0,-3 0-1 16,13 1-1-16,2 2 0 15,-3-3 0-15,-1 2 1 16,1-3 0-16,-3 1 1 16,5 0 0-16,9 0 0 15,-9-3 0-15,8 0 1 16,-4-2 2-16,7 0 0 16,-5-5 3-16,1-1 0 15,2 0 2-15,-6-4 0 0,7 2-11 16,2-1-27-16,-1-8-92 15,3 0-87-15,3-5 126 16</inkml:trace>
  <inkml:trace contextRef="#ctx0" brushRef="#br1" timeOffset="133533.242">25715 3758 540 0,'-3'0'307'15,"1"-3"-66"-15,-1 2-73 16,3 0-20-16,0 0-23 16,0 0-4-16,0 0-12 15,8-4-4-15,3-1-4 16,40-16-6-16,-24 16-13 15,-5-1-14-15,-2 2-28 16,-5 3-12-16,-6 1-20 16,4 1-4-16,-6 2-4 15,-5 0 0-15,-2 4 2 16,-3 1 3-16,-7 4 5 16,3-1 0-16,-9 2 0 15,-2-1 0-15,1 5-5 16,-7 3 0-16,4 2 0 15,8-2-3-15,-3-5 1 16,0-1 1-16,5-4-1 16,-2 2 1-16,3-4 0 0,5-1-2 15,5-5 0-15,-6 0-2 16,10 1-2-16,-5-2 0 16,0 0 0-16,0 0 1 15,0 0 0-15,0 0 0 16,0 0-1-16,0 0 0 15,9 1 1-15,-6 2 0 0,3 1 1 16,-6-4 2-16,7 3 2 16,7 3 1-16,25 8 0 15,-26-18-1-15,-5-2-1 16,6-2 0-16,-2-3-1 16,3 6 0-16,-3 0 0 15,-3 1-1-15,-4 3-12 16,0 0-18-16,0 4-51 15,-2 0-32-15,2 1-78 16,-3 0-60-16,-4 0 162 16</inkml:trace>
  <inkml:trace contextRef="#ctx0" brushRef="#br1" timeOffset="133935.375">26188 3603 997 0,'0'-8'475'0,"0"-2"-182"16,0 5-63-16,-1 4-95 15,-2 2-39-15,1-1-54 16,1 0-15-16,0 0-9 16,0 0 4-16,-2 12 6 15,-4 3 2-15,-27 27-4 16,21-26-3-16,1 4-9 16,3 0-3-16,-1-1-2 15,2-1 0-15,3-2 2 16,-5-3 0-16,5-2 1 15,-1 1-2-15,1-6-5 16,3-1-15-16,2-2-58 16,1-1-40-16,-1-2-84 15,0 0-51-15,0 0-232 0,0-1 308 16</inkml:trace>
  <inkml:trace contextRef="#ctx0" brushRef="#br1" timeOffset="134203.565">26045 3765 560 0,'-2'-1'341'0,"1"0"-47"16,0 0-31-16,-1-4-49 16,1 3-26-16,1-1-14 15,0-2-16-15,1 2-35 16,2-1-21-16,8-1-33 15,6 3-17-15,25-27-27 16,-21 27-8-16,-3 2-9 16,-5-1-1-16,1 2-13 15,-6 3-20-15,5-1-68 16,-9-1-51-16,-2-1-191 16,-3 0 212-16</inkml:trace>
  <inkml:trace contextRef="#ctx0" brushRef="#br1" timeOffset="134790.199">26487 4027 836 0,'10'-44'404'0,"-10"33"-133"15,2 2-24-15,-1 5-48 0,-1-3-24 16,0 7-47-16,-3-2-9 15,3 2-66-15,-1 0-16 16,-1 0-20-16,-1 15-29 16,-9 29 28-16,8-24 0 15,-2 4-1-15,-2-6 5 16,1 5-13-16,-2-1-1 0,3-3 1 16,2 0 1-16,0-7 1 15,4-1 1-15,-2-5-1 16,0 0-3-16,1-2-36 15,-2-2-25-15,3-2-63 16,0 0-43-16,0-1-77 16,0 0-85-16,0 0 208 15</inkml:trace>
  <inkml:trace contextRef="#ctx0" brushRef="#br1" timeOffset="135104.714">26406 4133 799 0,'-7'-32'394'0,"7"24"-121"0,4 2-34 16,3 5-49-16,2-2-16 15,-4 0-36-15,5 1-17 16,-2-2-28-16,0-6-15 16,5 8-20-16,-3-2-11 15,3 4-20-15,-2 1-7 0,2-1-9 16,2 1 0-16,-7-2-5 16,3 1-22-16,-4 0-88 15,-2 1-62-15,2 1 93 16</inkml:trace>
  <inkml:trace contextRef="#ctx0" brushRef="#br1" timeOffset="136066.125">26874 3979 1128 0,'-3'-3'98'15,"2"1"-26"-15,1-1 90 16,0 2-11-16,0 0-24 15,0-1-9-15,0 1-25 16,13-7-8-16,30-23-12 16,-27 17-5-16,1 3-11 15,0 1-9-15,0 4-16 16,-3 3-7-16,-4 8-11 0,0 4-3 16,-4 6-1-16,1 4 0 15,-8-2 2-15,-3 5 1 16,-8-3-1-16,-3-3 0 15,3 7-2-15,-5-6-1 16,3 6-1-16,-2 0-1 16,-3-2 0-16,0-2 0 15,-1-2 1-15,7 3-1 0,-6-8-1 16,3-1 1-16,2-2-3 16,-4-4 0-16,7 4-1 15,3-5-3-15,0 2 0 16,-2-5-2-16,10 2-2 15,0-1 0-15,2-1-3 16,-2-1 0-16,0 0 2 16,0 0 0-16,5 1 4 15,4 0 0-15,8 2 1 16,28-2 1-16,-25-7 1 16,0 4 2-16,1-2 0 15,-3-1 1-15,-1 2 0 16,-1-2-1-16,-6 3 0 15,1 0 0-15,-1 2-1 16,-3 0 2-16,2 0-1 16,-2 0-8-16,0-4-45 0,2-2-44 15,-2 0-121-15,4-2 130 16</inkml:trace>
  <inkml:trace contextRef="#ctx0" brushRef="#br1" timeOffset="136632.208">27192 4122 482 0,'-1'-1'325'0,"0"0"28"15,0 0-112-15,-1-1-80 16,1 1-27-16,0 0-32 16,0 0-10-16,1 1-13 15,0 0-5-15,0-1-17 16,0 0-12-16,10 0-18 16,-2 0-7-16,7-1-8 15,24-8 0-15,-28 3 0 16,1 1 0-16,-6-5 1 0,-6 3-1 15,5 1 0-15,-5-1-1 16,-3 5-3-16,0-5-1 16,-10 2-6-16,-2 1-1 15,1 4-6-15,4 6 0 16,1-5 0-16,-4 8 1 16,-5-2 1-16,-1 3-1 15,3 4 1-15,1-2 0 0,1 3-1 16,6-3 0-16,3 6 1 15,-5-5-1-15,10 2 3 16,1 2 0-16,-8-1 2 16,13 2 0-16,0-4 1 15,0 2 2-15,10-4 1 16,2 1 1-16,0-4 2 16,-5-3 1-16,6-3 3 15,-7-6 0-15,3-5-30 16,6-1-38-16,1-3-99 15,4-3-115-15,0 3 170 16</inkml:trace>
  <inkml:trace contextRef="#ctx0" brushRef="#br1" timeOffset="136924.952">27484 3877 887 0,'0'-2'514'0,"-2"-1"-95"0,3 3-154 16,-1-1-43-16,0 0-91 15,0 0-33-15,0 1-53 16,0 0-16-16,10 0-13 15,7 3-5-15,21 6 0 16,-19-7-7-16,-7-1-55 16,4-3-52-16,0-2-153 15,-6-1 154-15</inkml:trace>
  <inkml:trace contextRef="#ctx0" brushRef="#br1" timeOffset="137981.31">27930 4098 842 0,'1'-5'450'16,"0"-3"-126"-16,-1 4-95 15,0-1-25-15,0 4-39 16,0 0-16-16,0 0-42 16,0-1-16-16,0 1-32 15,0 0-9-15,0 0-14 16,4-3-6-16,11-3-10 16,32-6-6-16,-20 17-6 15,-2 2-2-15,4-5-1 16,0 3 0-16,-3-5-1 15,8 1 1-15,-6 0 1 0,1-6 0 16,0 6 2-16,-7-8-2 16,-5 5 0-16,-5 3-2 15,-5-5-4-15,2 14-3 16,-9-9-13-16,0-1-4 16,-3 4 0-16,2-4 0 15,0 1 1-15,0 0-2 0,-5 2-9 16,-8 3-7-16,0-3 2 15,-27 5 4-15,33-5 12 16,-10-8 9-16,0-2 8 16,6-1 2-16,-3-8 1 15,11 2 0-15,4 6 0 16,-10 1 0-16,6 1-1 16,1 5 0-16,-8-4-3 15,8 2 0-15,-5 4 1 16,9 0 2-16,2 1 6 15,3 7 5-15,2-3 15 16,-8 3 2-16,9 2 0 16,1-7-3-16,6 7-8 15,6-1-3-15,6-2-1 16,-3 0-1-16,0-4-3 16,-4-2-1-16,-5 4-1 0,1 4 1 15,-11-5-2-15,2-1 0 16,-3 2 0-16,-4-6 0 15,2 0 5-15,2 0 1 16,-6 0 2-16,0 0-1 16,0 0-4-16,0 0-4 15,0 0-3-15,0 0-2 0,-3-1-1 16,-3 2-2-16,-5 2-2 16,-3 0 1-16,-31 8 1 15,27-7 0-15,2 5 1 16,0 4 0-16,6 1-1 15,-4-1 1-15,2 1 0 16,2-2 1-16,3-3 0 16,5-1 0-16,-3 1 0 15,0 0-3-15,3 0-32 16,-2-1-19-16,9-2-39 16,-1 1-35-16,4-3-61 15,3 0-53-15,7 0 151 16</inkml:trace>
  <inkml:trace contextRef="#ctx0" brushRef="#br1" timeOffset="138465.235">28762 3908 1065 0,'-2'-16'480'0,"3"9"-212"16,-1 2-26-16,0-3-55 15,-1 7-29-15,-2-3-64 16,2 8-28-16,1-4-44 16,-1 0-9-16,-2 7-5 15,-6 9-1-15,-17 39-3 16,13-26 0-16,4 2-2 16,-4-4 1-16,-1-1 2 15,5 1-1-15,-2-7 1 0,5 0 0 16,4-1-4-16,-7 0-3 15,7-4-21-15,3 0-10 16,-2-4-25-16,-3-2-15 16,-2-5-21-16,-1 1-21 15,0-5-38-15,6 3-26 16,4-3-77-16,-3-1-96 16,0 0 229-16</inkml:trace>
  <inkml:trace contextRef="#ctx0" brushRef="#br1" timeOffset="138804.262">28734 3861 889 0,'-1'-4'421'0,"5"4"-158"16,-3-7-34-16,1 4-57 15,-2 2-29-15,0 0-47 16,0 0-16-16,1 0-16 0,15-5-3 16,31-28-13-16,-27 27-9 15,1-2-19-15,2 4-7 16,0-2-5-16,8 2 0 15,-3 2 0-15,-2-2-1 16,-7 1 4-16,-9 0-11 16,3 5-87-16,-12-2-53 15,-3 3-198-15,0 4 203 0</inkml:trace>
  <inkml:trace contextRef="#ctx0" brushRef="#br1" timeOffset="139133.661">28743 4089 656 0,'-6'-7'362'0,"3"4"-29"16,3-1-78-16,4-1-58 0,-4 4-24 16,0 0-46-16,3 0-19 15,12-6-6-15,29-10-5 16,-30 11-15-16,-2-2-10 16,0 3-27-16,-1-1-12 15,-2 3-16-15,-2 0 0 16,0 1-53-16,-2 1-48 15,-1 0-144-15,4 1 135 0</inkml:trace>
  <inkml:trace contextRef="#ctx0" brushRef="#br1" timeOffset="139765.105">28945 4113 835 0,'29'-8'417'16,"-32"6"-120"-16,7-4-70 15,0 2-69-15,9 4-35 16,-7-2-46-16,2 1-12 16,4-1-14-16,-1-5-2 15,7 7-6-15,0-1-3 16,1 1-8-16,-14-2-5 16,9 1-9-16,1-3-2 15,-10-3-2-15,5-1-2 16,-9-2-1-16,-2 3 0 0,10 8-2 15,-7-1 0-15,0-1-5 16,-4 2-2-16,1-2-3 16,0 0-2-16,-6 0-1 15,-4-1 0-15,1 4 1 16,-31 10 0-16,18-6 0 16,3 5-1-16,0-1 2 15,-2-5 0-15,6 5 0 16,2 0 1-16,1-4-3 15,4 5 0-15,4 0 0 16,-1-3-1-16,7 4 1 16,4-1 4-16,10-1 6 15,2 2 2-15,2-2 3 16,-3-1-3-16,5 0-3 0,0-3 1 16,-4-3 1-16,9-1 1 15,0-2 3-15,-11-8 2 16,9 1-29-16,-5-3-34 15,-14 1-122-15,10 0-96 16,-2 1 163-16</inkml:trace>
  <inkml:trace contextRef="#ctx0" brushRef="#br1" timeOffset="172293.831">31405 4281 311 0,'0'0'212'0,"-2"0"-13"15,1 0-53-15,0 0-24 16,0 0-35-16,1 0-10 16,-1 0-11-16,1 0-2 15,0 0-8-15,0 0-2 16,0 0-8-16,0 0-4 15,0 0 0-15,0 0-5 16,0 0-5-16,0 0-2 16,0 0-5-16,0 0 2 0,0 0 1 15,0 0 2-15,0 0 3 16,0 0-2-16,0 0-6 16,0 0-3-16,0 0-4 15,0 0 1-15,0 0 2 16,0 0 1-16,0 0-2 15,0 0-1-15,0 0-3 16,0 0-1-16,0 0-1 16,8 1-1-16,3 0 0 15,-10-1 0-15,3 0-3 16,2 0-1-16,6 0 0 16,-8 0-2-16,5 0 4 15,27 6 1-15,-26-2 11 16,3-2 4-16,-1 0 3 15,12 1 3-15,-10 1-4 16,4-2 0-16,0-3 0 0,-8 1-2 16,-1-4-7-16,-2 2-3 15,-4 1-7-15,0-1-1 16,-3 2-3-16,0 0-1 16,0 0-1-16,0 0 0 15,0 0-1-15,-1 0 0 16,0 0 0-16,0 1 0 15,0 1 1-15,0 0 0 0,1-2 2 47,0 0-2-47</inkml:trace>
  <inkml:trace contextRef="#ctx0" brushRef="#br1" timeOffset="173233.082">32092 4190 468 0,'0'-1'383'16,"0"-1"-171"-16,0 1-33 15,0 0-16-15,0 0-36 16,0 0-22-16,-1 0-41 16,0 0-16-16,0 0-21 15,0 0-3-15,-2 1-1 16,-3 1-1-16,-3 1-7 16,1 0-2-16,-4 3-3 15,-23 16-1-15,32-6-3 16,-6-7-1-16,1 6-2 15,-3-2 0-15,-1-4-1 16,8 8-1-16,5-2 0 0,2 6 0 16,1-3 2-16,-4 0 1 15,4-2 4-15,0-4 1 16,7 7 4-16,2-5 3 16,-2-4 6-16,-1-3 2 15,-3-13 0-15,9 7-1 16,4-7-7-16,6 2-1 15,-3-1-5-15,-6-5 0 16,-1 2-1-16,-4-1-1 0,3 4 0 16,-4-8 0-16,-1 1 0 15,-4-9-1-15,-5 3 1 16,0 4 1-16,-2 0-2 16,0 5 0-16,-4-4-2 15,-4 1-2-15,0 0-3 16,-3 4 1-16,0 1-1 15,1 2-1-15,-4 2 0 16,1 1 0-16,-2 3 0 16,0 0-1-16,2 0 1 15,4 5-1-15,3-4 1 16,4 3-1-16,1-3-2 16,2-1-4-16,0 0-36 15,0 0-50-15,0 0-167 16,0 0 166-16</inkml:trace>
  <inkml:trace contextRef="#ctx0" brushRef="#br1" timeOffset="173724.839">32438 4355 621 0,'-1'0'327'0,"0"0"-58"0,0-1-26 16,0 1-28-16,0 0-18 16,-1 0-55-16,1 0-27 15,0 0-48-15,0 0-17 16,0 0-13-16,0 0-7 15,0 0-8-15,-6 2-5 16,1 10-7-16,-1-3-2 16,-11 27-3-16,25-27 1 0,-18-4-1 15,11-1-1-15,-10-3 1 16,9 4-10-16,9-4-68 16,-8 1-55-16,0-2-179 15,16-7 187-15</inkml:trace>
  <inkml:trace contextRef="#ctx0" brushRef="#br1" timeOffset="174476.246">32636 4193 403 0,'0'-1'236'0,"0"0"-11"16,0 0-35-16,0 0-27 15,0-1-9-15,0 1-10 16,0 0-3-16,0 0-22 16,0 0-9-16,0 0-25 15,0 0-13-15,0 0-17 16,0 1-4-16,-1 0-14 16,0 0-6-16,0 0-10 15,0 1-5-15,-4 10-5 0,1-1-2 16,-19 29-4-16,15-30 0 15,2 2-3-15,-1 1 0 16,4-1 0-16,-1 1-1 16,1-2-1-16,4-4 0 15,4 0 0-15,0 0 0 16,6-5 2-16,1-1-1 16,4-2 1-16,2-3 1 15,-1 0-2-15,5 3 0 0,1 0-1 16,-5-2 0-16,2 4 1 15,4-3 0-15,-4 2 1 16,-9 0-1-16,-9 1 0 16,-8 0 1-16,-4 1-2 15,9 3-2-15,1-2 0 16,4 2-1-16,-4-4-59 16,0 0-42-16,0 0-104 15,0 0-79-15,0 0 183 16</inkml:trace>
  <inkml:trace contextRef="#ctx0" brushRef="#br1" timeOffset="174865.68">32852 4172 474 0,'-10'0'346'0,"-2"-3"33"15,12 2-157-15,-12-4-26 0,5 5-52 16,0 0-27-16,1 3-42 16,0 2-22-16,-2 1-28 15,1 1-6-15,-1 6-9 16,1 5-2-16,-1 2-2 15,1 6-2-15,-2-1 0 16,1-5 0-16,3 7 0 16,-4-6-1-16,6 5 0 15,-2 5 1-15,1-11-1 16,2-4 1-16,-3-6 0 16,3-8 0-1,1-1-23-15,0 0-29 0,0-1-78 16,1 0-63-16,0 0 114 15</inkml:trace>
  <inkml:trace contextRef="#ctx0" brushRef="#br1" timeOffset="175437.341">33007 4164 750 0,'-10'-4'388'16,"7"2"-113"-16,-1-1-96 16,-1 2-27-16,4 1-38 15,0 0-19-15,0 0-34 16,0 0-10-16,0 0-15 15,0 0-3-15,-4 4-5 16,-2 7-2-16,-1 4-10 16,-11 29-5-16,16-21-4 15,2-2-1-15,-13-2-2 16,1 4 1-16,-4-5 0 16,4 1 0-16,8 4 0 0,4-8 0 15,0-2-1-15,-10 2 1 16,9-11 0-16,-3-2 3 15,6 0 6-15,-1-3 1 16,0 0-2-16,0 0-4 16,8-4-9-16,11-4-4 15,27-37-6-15,-29 30-3 16,-7 3-5-16,0-1-2 16,1 11 0-16,6-2 1 15,-3 3 5-15,5 0 4 16,-4 1 4-16,-3 3 0 0,0 1-4 15,-3 2-7-15,1-3-39 16,-2-2-25-16,-1 0-77 16,-1-1-79-16,0-5 155 15,3 0-63-15</inkml:trace>
  <inkml:trace contextRef="#ctx0" brushRef="#br1" timeOffset="175819.792">33155 4184 576 0,'8'-32'328'15,"-12"29"-38"-15,-1-2-58 16,-2 5-52-16,1 0-24 16,-1 2-45-16,0 3-20 0,-2 6-45 15,1 1-12-15,-1 6-17 16,4 2-4-16,-1 4-5 16,-3 5-1-16,-1 5-1 15,-3 1 0-15,-3-2-2 16,6 4 1-16,6-6-1 15,0-7 1-15,2-3 1 16,-1-9-1-16,-2-1 0 16,5 2 3-16,0-4-46 15,-1-6-39-15,3-6-172 16,5-2 153-16</inkml:trace>
  <inkml:trace contextRef="#ctx0" brushRef="#br1" timeOffset="176570.403">33282 4204 449 0,'-1'-1'254'0,"0"0"-32"0,-2 0-21 16,-4-2-23-1,-1 1-16-15,5 1-27 0,0 0-19 16,2 0-35-16,0 1-11 16,0 0-17-16,-1 0-3 15,1 1-13-15,-1 8-6 16,1 1-9-16,5 4-3 16,17 32-4-16,-13-25-2 0,-3-2-3 15,-1 0-2-15,-4-5-2 16,12 2 0-16,-12-6-1 15,0-3 1-15,5 2 1 16,-16-8 1-16,16-1 1 16,-1 4 2-16,1-6 5 15,9-3 0-15,-3-3-1 16,2-4-3-16,-1 0-7 16,0-5 1-16,-4 5-2 15,8-8 0-15,0-3-1 16,-2 1-1-16,-4-3-1 15,-2 9 0-15,6 0-1 16,7 3 1-16,10-2 0 16,-4-1-1-16,-13 4-24 15,3-1-31-15,-3 3-87 16,-3 2-127-16,3 8 172 0</inkml:trace>
  <inkml:trace contextRef="#ctx0" brushRef="#br1" timeOffset="191439.185">10226 5685 298 0,'0'-1'219'16,"0"0"10"-16,0 0-61 15,7-2-17-15,-7 1-29 16,0 1-17-16,0 0-26 16,0 0-7-16,0 0-16 15,0 0-4-15,0 1-7 16,0-1-7-16,0 1-7 16,0 0-2-16,0 0-3 15,0 0 1-15,0 0-7 0,0 0-2 16,0 0-8-16,0 0-2 15,-1 0-1-15,-3 5-2 16,-2 4 0-16,-4-3-1 16,-38 31-1-16,24-26 0 15,2 2-2-15,-6-7 1 16,4 7-1-16,1-1 0 16,9 0-1-16,5 5 1 15,-6-8-1-15,4-3 0 16,3-6 0-16,2 5-3 0,10-4-5 15,6-1-1-15,-5 2 0 16,9-6 2-16,0 4 4 16,-3-1 2-16,16 1 1 15,-4 4-1-15,-2-4 1 16,3 0 1-16,-15-1-1 16,-6 1 2-16,2 2-1 15,-2 6 0-15,-3-4 2 16,3 1 1-16,-4 1 1 15,-7-5 0-15,3 5 0 16,-6-3 0-16,2 2-2 16,-1 5 0-16,-3-3 0 15,-3 0-2-15,-2 2 1 16,1-2-1-16,-12 2 0 16,13-1 1-16,-3 2-1 15,2 0 0-15,3-2 0 0,-6-3-1 16,-2 0 0-16,7 3 0 15,7 3 0-15,-1-1 0 16,4-2-1-16,-2-2 0 16,1-1 0-16,6 2 0 15,0 2 0-15,-3-3-1 0,7 8 1 16,-4-6 1-16,6 5 0 16,-1-1 0-16,-1-1 2 15,-1 1 0-15,2-7 2 16,6 8 0-16,2-3 3 15,16 8 4-15,-13-8 9 16,1-8 4-16,4-4 5 16,-12-11 0-16,20 7-2 15,0-1 1-15,-1-1 0 16,2 1-3-16,-7 2-6 16,-4-3-5-16,-3 8-6 15,-3 0-1-15,-2 0-4 16,-5 8 1-16,1-8-2 15,-4 4-1-15,-3-4 2 16,5-1 0-16,-5 1 2 0,0-1-1 16,0 0-9-16,0 0-26 15,0-1-78-15,0 1-63 16,2-6 100-16</inkml:trace>
  <inkml:trace contextRef="#ctx0" brushRef="#br1" timeOffset="192026.777">10476 5533 1051 0,'0'-1'422'0,"0"1"-280"0,-6 5-34 15,7-2-51-15,2 1-15 16,-9 2-10-16,0 0-2 16,5 5 4-16,1 0 3 15,1 1 2-15,6 1-2 16,-12-3-10-16,0-1-5 16,4-2-7-16,9 3-2 15,1-5 1-15,1-4 1 0,-1-5 4 16,-6-7 0-16,4 0-2 15,9-2-1-15,-2-3-4 16,-2-3-1-16,2 3-1 16,-8-1 0-16,-2 4 0 15,0 2-1-15,-11 3-3 16,-2 1-2-16,-4 3-3 16,-5-1-1-16,4 5-2 15,-3 2 0-15,3 2 0 16,-2 1 0-16,-3 1-11 15,-3-2-17-15,-7 4-68 16,4 0-61-16,2 2 96 16</inkml:trace>
  <inkml:trace contextRef="#ctx0" brushRef="#br1" timeOffset="192737.603">10683 5941 569 0,'0'-1'323'16,"4"0"-42"-16,-3 0-51 15,1 0-72-15,1 0-22 16,-3 0-27-16,0 1-8 0,0 0 2 15,0 0-4-15,0 0-18 16,-1 0-12-16,-1 0-27 16,-6 6-12-16,-13 5-14 15,-27 28-4-15,21-24-6 16,1 1-1-16,11 2-3 16,1-1 0-16,5 1-2 15,1-5-2-15,5 0-2 16,1-1 1-16,8-4-2 15,3 3 0-15,6-5 3 16,5 0 1-16,6-6 2 16,6-2 2-16,-5-6 0 15,-1-3 0-15,-2 1 0 16,-11-2-5-16,7 1-39 16,-2 1-31-16,-4-2-81 0,8 1-44 15,-6-2-202-15,-4 4 254 16</inkml:trace>
  <inkml:trace contextRef="#ctx0" brushRef="#br1" timeOffset="193291.402">10894 5984 831 0,'34'-5'387'0,"-27"6"-146"16,-2 0-48-16,-8-3-50 15,-4-1-19-15,13 3-39 16,10 0-14-16,-10 1-24 16,7-1-7-16,-5 0-13 15,0 0-4-15,4-2-7 16,-2 0-3-16,8-1-1 15,-12-5-1-15,7 4 0 16,3-3 0-16,-11 1 1 16,3-1-1-16,-7 0 1 15,-5 2-1-15,1 2-1 0,-9-2 0 16,0 5-6 0,6 0-2-16,0 1-2 15,-14 4-2-15,-3 5 2 0,-3 1 0 16,4-2 0-16,-8 0 0 15,5 1-1-15,11 0 0 16,3 0 0-16,8 1-1 16,3-1-1-16,-2 0 0 15,11 8 1-15,-3-4 0 0,-1-3 0 16,3 1 1-16,-1-6 0 16,7 4 0-16,1-5 1 15,3 3 0-15,-5-3 2 16,0-4 0-16,-1 4 1 15,4-5 4-15,-1-5-40 16,0 1-27-16,9-10-86 16,-3-2-78-16,5-1 144 15</inkml:trace>
  <inkml:trace contextRef="#ctx0" brushRef="#br1" timeOffset="193710.786">11353 5788 586 0,'0'-12'417'0,"-2"9"58"15,-1 3-122-15,4 1-163 16,-1-1-46-16,0 0-55 16,-1 0-71-16,0 0 29 15,0 0 0-15,-10 19-2 16,-13 30-2-16,15-26-12 16,-3 3-7-16,-2-1-10 15,6 2-4-15,-2-1-3 16,2-2-2-16,5 2 0 15,-9-4 0-15,8 6 0 16,-1-6 2-16,0-7-1 16,4 0 1-16,-2-15 1 15,-7 5-1-15,10-6-57 16,2-3-34-16,6-5-91 16,14-8-85-16,-8-6 172 15</inkml:trace>
  <inkml:trace contextRef="#ctx0" brushRef="#br1" timeOffset="194038.099">11612 5732 868 0,'0'-3'467'15,"-1"-1"-110"-15,0-1-181 16,0 5-34-16,0 0-48 15,0 3-9-15,-6 22 1 16,-14 19-1-16,6-22-9 16,-5-3-9-16,-2 2-19 15,14 4-10-15,-2 3-14 16,2-4-7-16,5 1-7 16,-14-1-2-16,15-4-2 15,-2 4-2-15,-3-3 1 16,4-4-1-16,0-2 0 15,-2-5 3-15,5-2-33 16,3 3-29-16,-3-10-89 16,3-2-69-16,1-3 133 15</inkml:trace>
  <inkml:trace contextRef="#ctx0" brushRef="#br1" timeOffset="194543.689">12048 5798 606 0,'-1'-1'365'0,"-4"0"-26"0,2 0-84 16,2-1-76-16,0 1-27 15,0 0-30-15,1 0-13 16,8-4-23-16,15-5-10 16,30-8-16-16,-28 15-7 15,4-2-13-15,-2 5-6 16,-2 1-14-16,4-1-6 0,-2 4-3 15,-5-6-2-15,-3 2 11 16,-9-1-35-16,-6 1-114 16,-5 2-75-16,-4 1 105 15</inkml:trace>
  <inkml:trace contextRef="#ctx0" brushRef="#br1" timeOffset="194938.895">12010 5935 668 0,'-1'0'415'0,"-4"0"4"16,3 0-216-16,2 0-24 16,0 0-34-16,0 0-12 15,12 3-21-15,4 2-3 16,30 9-8-16,-27-12-2 16,-1-1-8-16,-3-2-5 0,5-4-16 15,3 2-12-15,2-6-21 16,1 3-11-16,0 1-13 15,-5-3-4-15,-3 3-10 16,-2-1-25-16,-9 0-78 16,-1 3-66-16,-5 3-479 15,5 8 440-15</inkml:trace>
  <inkml:trace contextRef="#ctx0" brushRef="#br1" timeOffset="200945.087">12928 5738 489 0,'0'-1'267'0,"0"-1"-42"0,0 1-32 16,0 0-45-16,0 1-20 16,0 0-33-16,-1-1-11 15,0 0-14-15,0 0-5 16,0 0-11-16,0 1-6 16,0 0-8-16,-2 0-3 15,-12 2-5-15,-22 32-6 0,19-31-9 16,-1 5-5-16,4 2-6 15,-11-4-2-15,15 13-1 16,-3-6-2-16,-5-1 1 16,3-1-1-16,8 2-1 15,-2 3 0-15,6-2-3 16,4 1 0-16,0-2 0 16,4 0 0-16,4-2 0 15,-4 0 0-15,5-2 0 16,4 0 1-16,0-3 0 15,7 3 2-15,1-1 1 16,-10-6 0-16,12 0 2 16,-5-3 0-16,1-2 1 15,5-3 2-15,-4-2 0 16,2-2 0-16,0-3 0 16,-3-4-1-16,0 1 0 0,3 2 0 15,-7-6 0-15,-3-1 1 16,-5 1 0-16,-3 1 0 15,-3-2 0-15,0 10 0 16,-1-4 0-16,-7-4 0 16,-1 10 1-16,-4-12 1 15,-5 16 0-15,-1-1 0 0,-2 4-3 16,-2 6 0-16,5-4-3 16,-4 3 0-16,2 0-1 15,1-2-1-15,7 5 0 16,2-6 0-16,-1 3 0 15,7 4 0-15,-11-5-1 16,10 5 0-16,-2-3-13 16,-3-4-20-16,9 1-62 15,-4-1-42-15,3 2-128 16,1-2-187-16,0 0 299 16</inkml:trace>
  <inkml:trace contextRef="#ctx0" brushRef="#br1" timeOffset="201455.969">13193 5950 560 0,'30'-3'388'16,"-30"2"31"-16,2 1-186 15,-4 0-33-15,2 0-55 16,0 0-25-16,-1 0-44 16,-1 0-16-16,1 0-16 15,0 0-5-15,0 0-6 16,0 1-2-16,0 3-10 0,-1 3-3 15,1-3-7-15,0 0-2 16,-1-2-2-16,1 0-1 16,1-2-6-16,-1 0-27 15,0 0-81-15,0 0-65 16,1 0 98-16</inkml:trace>
  <inkml:trace contextRef="#ctx0" brushRef="#br1" timeOffset="202304.327">13758 5681 672 0,'5'-2'309'15,"-8"-1"-128"-15,-7 1-23 16,7 5-39-16,-11-3-14 15,5 7-19-15,-5-2-6 16,-11-5-13-16,2 4 0 16,-11 2-28-16,12-6-10 0,-2 7-13 15,1 1-13-15,11-6 2 16,-9 8 0-16,7-8-2 16,-2 2 0-16,8 1-1 15,-1-5-2-15,4 4-1 16,4-3-1-16,1 5-5 15,5 6-1-15,1-6-1 16,2 0 1-16,4 3 4 16,-1-7 1-16,6 4 2 15,1 6 0-15,3-2 1 16,2 3 0-16,-5 6 0 16,0-2 1-16,-7 2 0 15,-1-3 0-15,-7-3-1 16,-2-2 2-16,-3 1 1 15,-5 2 0-15,0-5 2 16,-4 0-1-16,-9-4 0 0,6 0-1 16,0 5 1-1,1-4-1-15,12 2 2 0,-4-3 0 16,-4-9 0-16,-2 2 1 16,4-5 1-16,-2 1 0 15,7-2 0-15,2-2 0 16,0-1-3-16,1 2 0 15,3-5-2-15,2 2 0 0,4-2 3 16,1 2 3-16,-4-3 15 16,5-3 10-16,-2 1 16 15,6 1 5-15,3-2-1 16,0 5-4-16,-6-5-12 16,3 0-6-16,-1 12-11 15,2-2-5-15,0 6-7 16,5 3-2-16,-9-7-2 15,-9-4 1-15,3 0 1 16,-12-3-12-16,14 13-58 16,-6-3-42-16,-2 2-144 15,4 1-148-15,-5-2 256 16</inkml:trace>
  <inkml:trace contextRef="#ctx0" brushRef="#br1" timeOffset="202953.408">14049 5708 987 0,'2'9'447'0,"-4"-9"-199"16,-2 2-72-16,-4 10-60 15,-4-12-18-15,-3 11-25 16,-3 1-13-16,-1 2-20 16,1 5-6-16,-2 0-7 15,2-5-2-15,2-1-7 16,1 2-3-16,1-2-7 15,6 3-2-15,3-1-5 16,-2-3 0-16,8 1-1 16,-1 0 0-16,5-3 2 0,8 0-1 15,-1 0 2-15,3-4 0 16,-1 1 1 0,-3-3 2-16,4 0 2 0,-2-4 1 15,0-4 1-15,2 0-2 16,5-8 1-16,-3 0-2 15,6-1-1-15,-5-5-2 16,-1 3 0-16,-5-7 0 16,-5-9 0-16,3 8 1 15,-10-14 0-15,2 8-2 0,-2 5 0 16,-3-2-1-16,-2 10-2 16,1 3 0-16,-2 4 0 15,0 0-1-15,-3 13-2 16,-1-7 0-16,0 2-1 15,1-1-1-15,1-1-31 16,-3 3-25-16,0 11-64 16,-1 8-52-16,-8-5-171 15,5 4 1-15,6-1 200 32</inkml:trace>
  <inkml:trace contextRef="#ctx0" brushRef="#br1" timeOffset="203521.675">14529 5883 614 0,'-1'-1'314'15,"-1"0"-107"-15,1 0-51 16,0 0-17-16,0 0-33 16,-1-2-14-16,0-2-23 15,1 4-1-15,0-2 1 16,0 2 3-16,-1 0 3 16,1-1-2-16,0 1-8 15,0 0-7-15,0 0-7 0,1 0 1 16,0 0 5-16,0 0 3 15,0 0 1-15,3 0-5 16,13-3-9-16,26-1-4 16,-22 1-8-16,5 2-5 15,0-2-10-15,1 0-4 16,-2 3-5-16,-5-4-2 16,-7-1-1-16,4 6-1 0,-14-9 4 15,11 9-29-15,-1 0-79 16,-2 1 1-16,3 6-581 15,-19 2 478-15</inkml:trace>
  <inkml:trace contextRef="#ctx0" brushRef="#br1" timeOffset="204204.806">15427 5605 775 0,'2'-1'357'0,"-2"1"-145"16,1 0-33-16,-2 0-48 15,-1 0-16-15,1 0-26 16,0 0-2-16,-2 1 0 15,-13 2-1-15,-31 37-14 0,21-32-9 16,-3 8-21-16,7-1-12 16,0 6-14-16,0 2-6 15,10-6-6 1,5-9-2-16,2 1-1 16,-26 24 0-16,4 0-1 0,3-3 0 15,12-12 0-15,9 0-1 16,0 2-1-16,8-1 0 15,2-4 0-15,1-1 1 0,6-5 1 16,-3 0 0-16,14 2 3 16,4-2 7-16,-12-3-37 15,8 0-32-15,-20-10-97 16,4-3-92-16,14-2 156 16</inkml:trace>
  <inkml:trace contextRef="#ctx0" brushRef="#br1" timeOffset="204687.064">15553 5834 705 0,'0'-1'364'0,"0"0"-92"15,0 0-68-15,0 0-59 16,0 0-16-16,0-1-16 16,0 1-6-16,0 0-3 15,14 0 0-15,2 1 0 16,27 2-1-16,-24 2-12 16,-2-1-10-16,-4-3-20 15,11 0-8-15,-10 2-18 16,0-4-5-16,8-1-13 15,-10-5-4-15,8 4-5 16,3-1-1-16,-4 6-25 16,-7 1-38-16,-7-2-132 15,3-5-85-15,-7 8 160 16</inkml:trace>
  <inkml:trace contextRef="#ctx0" brushRef="#br1" timeOffset="212423.035">16189 5688 501 0,'30'11'278'16,"-34"-12"-68"-16,5-1-70 15,9 3-22-15,-17 1-33 16,8 3-8-16,-1-3-6 15,-5-5 1-15,9 2 4 16,-1-1 2-16,-4 0-10 16,1 2-9-16,-1 0-18 15,0 0-10-15,0 0-16 16,0 0-4-16,0 0-4 16,0 1-2-16,-8 10-2 15,-1 5-1-15,-32 21 0 16,34-21 0-16,-1 0 0 15,-1-5-1-15,-1 1 0 0,-5-4 0 16,7-2-1-16,-1 4 0 16,11 2 0-16,1-2-2 15,-2 1 0-15,8-2-1 16,-8-3 1-16,2 0 0 16,12 1 1-16,0 1 0 0,3-3 0 15,2 1 1-15,-3-3 0 16,-5-1 0-16,1 0 2 15,1-2 0-15,0-1 0 16,3-2 1-16,1-6 2 16,3 3-1-16,-7-7 2 15,5 0 0-15,-2 0-3 16,-2-1 1-16,0 4 0 16,-3-3-2-16,-4 1 2 15,-4 1 0-15,-2 1 3 16,-1 6 2-16,-7-1 6 15,0 1 4-15,-3 0 6 16,0-2 1-16,-2 0 3 16,-1-4 0-16,2 0-2 15,-4-3-1-15,2-5-7 16,2 2-3-16,-7-3-8 16,13 8-3-16,-6 1-3 0,5 3-2 15,6 5-1-15,-3-2-3 16,0 5-2-16,2-1-1 15,0 0-1-15,0 0 1 16,-2 5-30-16,0 6-40 16,-1 3-132-16,-6 28-185 15,1-32 250-15</inkml:trace>
  <inkml:trace contextRef="#ctx0" brushRef="#br1" timeOffset="213132.602">16445 5908 887 0,'0'-1'569'0,"0"0"-211"16,2-3-172-16,-2 2-50 15,0 1-19-15,0-1-39 16,0 1-18-16,0 0-27 0,0 0-7 15,0 0-8-15,0 0-1 16,0 1-4-16,0 0-2 16,0 0-4-16,0 0 0 15,2 4-2-15,0 2 0 16,-1-3-1-16,-1-1-1 16,0 2 1-16,0 0 0 15,-1-3-50-15,0 1-34 0,0-1-82 16,0-1-65-16,1 0-219 15,-1 0 287-15</inkml:trace>
  <inkml:trace contextRef="#ctx0" brushRef="#br1" timeOffset="213720.538">16827 5657 788 0,'-1'0'373'15,"-1"0"-134"-15,1 0-46 0,0 0-54 16,0 0-20-16,-5 2-34 16,0 0-10-16,3-1-12 15,-4 5-2-15,4 9-8 16,-24 21-7-16,18-29-10 15,8 8-5-15,-5-7-3 16,-4 3-2-16,9 3-5 16,-2-7-4-16,2 2-7 15,-1 2-2-15,9 4-4 16,-6-5-1-16,4-4 0 16,1-2 0-16,-6-6-1 15,7 4 2-15,0 0 0 16,0 1 2-16,-2-3 1 15,3-2 0-15,9-1 0 16,-1-1 0-16,8-4-2 0,-4 2-2 16,-6-3 0-16,0 4 0 15,-1 2-11-15,0-1-17 16,-2 3-43-16,1-2-24 16,-5 3-70-16,2 6-54 15,-7-1 141-15</inkml:trace>
  <inkml:trace contextRef="#ctx0" brushRef="#br1" timeOffset="214137.589">16994 5624 817 0,'-2'2'420'0,"-4"2"-106"16,2 2-94-16,0 3-81 16,-4-4-28-16,3 10-39 15,3 6-12-15,-2-3-13 0,2 9-2 16,-4-4-2-16,-2-4-4 15,1 3-10-15,-4-1-5 16,8 0-10-16,-2-1-3 16,3 0-3-16,-1-3-1 15,-2-3-3-15,-1 1 2 16,3-9 1 15,1-2-18-31,0-1-49 0,1 11-29 16,0-5-82-16,1-3-28 0,5-3-167 15,-2-5 231-15</inkml:trace>
  <inkml:trace contextRef="#ctx0" brushRef="#br1" timeOffset="214587.006">17246 5681 644 0,'-1'-1'350'0,"-2"0"-66"0,-1-1-63 16,1 1-67-16,0 0-25 15,-1 1-29-15,3 0-9 16,0 0-4-16,-6 12-3 15,-1 5-7-15,-11 25-4 16,10-23-15-16,4-3-10 0,-3-2-17 16,0-3-7-16,8 2-10 15,0-5-4-15,0 0-4 16,4 2 0-16,-1-6-2 16,4 8 0-16,10-3 0 15,-14-6 1-15,1 1 1 16,-3-4-1-16,-1 0 2 15,0 0-1-15,0 0 3 16,13 0 0-16,6-2 0 16,31-8-1-16,-29-2 0 15,0 4-10-15,-2 2-58 16,-2-2-32-16,-2-1-108 16,-2-4-76-16,-5 5 178 15</inkml:trace>
  <inkml:trace contextRef="#ctx0" brushRef="#br1" timeOffset="-214494.151">17436 5614 869 0,'-3'-3'457'0,"1"2"-103"15,2 1-93-15,-1 0-86 16,0 0-32-16,0 0-44 16,-2 3-18-16,-2 9-24 15,-4 10-7-15,-7 31-6 16,10-30-4-16,2 7-8 15,-2-6-6-15,3-1-11 16,0 1-3-16,0-2-4 16,0 1-2-16,0 0 0 15,0-3 0-15,-2-4 0 16,0 1 0-16,2-9 0 16,2 0-2-16,-2-3 0 15,3 1-6-15,0-2-42 0,0 2-29 16,4-6-84-16,-4-1-62 15,0 0 139-15</inkml:trace>
  <inkml:trace contextRef="#ctx0" brushRef="#br1" timeOffset="-213926.965">17651 5487 661 0,'-2'4'363'16,"-6"2"-68"-16,10-1-124 0,-5 2-21 16,3 2-30-16,2 3 1 15,-1 3-26-15,16 1-4 16,0 6-2-16,3-3-11 15,8 4 1-15,-8 3-7 16,4-1-13-16,-3 3-7 16,-8-3-15-16,0 2-7 15,-4-3-10-15,-5 2-3 0,-3-5-2 16,-3 1-2-16,-9 1 1 16,0-3-1-16,-2 2-1 15,-6-5 0-15,1-1-2 16,-7-1 0-16,0-2-1 15,3-2 0-15,6 2-3 16,12 0 0-16,-13-9-11 16,0-2-19-16,-3-2-63 15,4-7-35-15,12 5-104 16,5-3-107-16,10-4 219 16</inkml:trace>
  <inkml:trace contextRef="#ctx0" brushRef="#br1" timeOffset="-213446.383">18124 5743 770 0,'-10'0'390'0,"5"-1"-110"15,0 1-71-15,3 2-56 16,2-2-13-16,0 0-2 16,0 0 1-16,12 2-12 15,4 0-11-15,40 2-29 16,-24-7-13-16,7 4-17 16,-7-1-10-16,-8 0-17 0,4 4-7 15,-9-6-10-15,1 3-2 16,-4 0-3-16,-7 1-1 15,-5-2-7-15,-1 0-21 16,-3 1-76-16,0-1-48 16,-1 0-167-16,0 0-312 15,-5 10 420-15</inkml:trace>
  <inkml:trace contextRef="#ctx0" brushRef="#br1" timeOffset="-213091.111">18103 5903 1032 0,'-5'0'455'0,"5"0"-215"16,1 1-34-16,-1-1-31 15,0 0-1-15,0 0-7 16,15 2-14-16,35 6-28 16,-28-8-11-16,-2 0-20 15,2-4-7-15,5 0-20 16,1 0-10-16,1 1-20 16,-4 0-7-16,-4-2-14 0,-1 4-5 15,-4 1-7-15,6 0-1 16,-8 5-1-16,0-3-17 15,-1-2-52-15,-10 2-29 16,-2 0-119-16,3 0-56 16,-5-2 173-16</inkml:trace>
  <inkml:trace contextRef="#ctx0" brushRef="#br1" timeOffset="-202023.018">18982 5590 560 0,'0'-1'282'0,"0"0"-75"16,0 0-32-16,3-2-42 15,-3 2-9-15,3 0-9 16,-3 0-1-16,0 0 8 15,0 0 1-15,1 0-16 16,1 0-14-16,-2 0-31 16,0 0-14-16,0-1-14 0,0 2-1 15,0 0-2-15,0 0-3 16,1 8-11-16,-1 7-4 16,-13 35-6-16,6-28-2 15,-1 1-1-15,0 2-1 16,4 2 0-16,-4-2 1 15,-3-2-1-15,0-4-1 0,-3-5 0 16,1 4-1-16,3-1 0 16,0 1 0-16,0-3-1 15,3-2-5-15,0-5-38 16,2-4-21-16,3-2-57 16,2-3-51-16,0 0-203 15,0 0 245-15</inkml:trace>
  <inkml:trace contextRef="#ctx0" brushRef="#br1" timeOffset="-201657.862">19066 5823 989 0,'8'0'466'16,"-8"-3"-179"-16,2 2-50 16,5 2-84-16,-8-2-34 15,0 0-53-15,0-1-21 0,0 2-15 16,-1 0-3-16,1 0-5 15,-2 9-4-15,0-1-5 16,2-2-4-16,0 0-2 16,-1-1-2-16,1-2 0 15,2 2-3-15,-1-4-55 16,0-1-32-16,0 0-123 16,-1 0-118-16,1 0 212 15</inkml:trace>
  <inkml:trace contextRef="#ctx0" brushRef="#br1" timeOffset="-200749.139">19371 5580 579 0,'-5'5'284'0,"2"0"-89"15,1-3-30-15,1-1-43 16,0-1-12-16,0 0-18 15,0 2-8-15,0-2-10 16,1 0-5-16,0 0-14 0,7 4-6 16,14 1-9-16,26 1-4 15,-28-10 2-15,0 4 3 16,-1 0 7-16,7 5 2 16,-9-3-4-16,4 0-8 15,-8-1-13-15,-3 0-7 16,-1 4-5-16,-3-1 1 15,1 9 4-15,-4-2 3 0,0 7 3 16,-16-4-1-16,-2-1-6 16,-8 6-2-16,-4-5-7 15,9 11-1-15,-6-4-2 16,2-2 1-16,-5 2-1 16,-2-3-2-16,6 0 0 15,-3-2-1-15,9-1-1 16,4-1 0-16,3-1-1 15,7-3 0-15,-1-3 0 16,4-3-1-16,2-2-3 16,0 2-1-16,-1-4 1 15,0 0 1-15,0 0 3 16,7-1 0-16,3 0 0 16,3-2 0-16,33-3 1 15,-24 4-1-15,2-1 2 0,3 1 0 16,-1 1 2-16,0 1 1 15,2 0 4-15,-5 3 0 16,-2-3 3-16,-5-1-1 16,-4 0-2-16,-1-3-2 15,1 1-1-15,-2 3-1 16,-3-2-1-16,-13-2 0 16,7 3-3-16,7 0 3 15,-3-1-32-15,11 2-36 0,-11-4-116 16,2-2-109-16,-3 4 178 15</inkml:trace>
  <inkml:trace contextRef="#ctx0" brushRef="#br1" timeOffset="-200181.851">19846 5552 841 0,'-2'1'446'15,"1"0"-96"-15,1 1-96 16,-1-2-98-16,1 0-34 16,0 0-37-16,0 0-9 0,0 2-4 15,-3 9-4-15,-2 9-14 16,-13 26-8-16,9-22-13 16,-2 1-2-16,1 0-16 15,0-1-4-15,2-6-4 16,1-2-6-16,2-4 4 15,2-6-1-15,2-2-1 16,1-1-1-16,4-3 1 16,-4 0 1-16,0-1 1 15,0 0-1-15,10-4-2 16,9-5 0-16,27-13-1 16,-23 22 1-16,4 1-2 15,-7-1 0-15,1 5 1 16,-6-1-1-16,-2 1 1 15,9 9 0-15,-10-11 0 16,-2-1 0-16,-5 3-4 0,-8-9-26 16,11 3-68-16,-5 2-35 15,1-6-127-15,3 5-105 16,-1 1 241-16</inkml:trace>
  <inkml:trace contextRef="#ctx0" brushRef="#br1" timeOffset="-199813.539">20130 5532 913 0,'-9'2'445'0,"-3"-1"-151"15,5 4-66-15,6 4-72 16,-2-1-26-16,-3 8-38 16,-5-1-14-16,-3 3-19 15,4 4-7-15,7 3-11 16,-3 1-7-16,-3-5-13 0,-6 2-5 16,0-3-7-16,11 5-3 15,4 7-2-15,-4-5 0 16,-3-4 0-16,-9 0-1 15,2-7 1-15,3 0-2 16,10-4 1-16,-2-4-20 16,2-6-97-16,4-2-48 15,-3-2-211-15,0 1 226 16</inkml:trace>
  <inkml:trace contextRef="#ctx0" brushRef="#br1" timeOffset="-199181.955">20420 5636 751 0,'0'-6'454'0,"-1"-2"32"15,1 0-239-15,0 5-25 16,-5-2-49-16,4 4-92 15,0 1 36-15,0 0-17 16,0 0-25-16,1 0-11 16,-1 0-17-16,0 0-6 15,-1 8-8-15,0 7-2 0,-4 34-10 16,1-26 0-16,-3-3-11 16,3 8-1-16,4-3-3 15,0-3-5-15,3 3 4 16,0-10 0-16,3-1 0 15,-5 1-1-15,1-7 1 16,1 4-2-16,1-5 1 16,2-2 0-16,-2-2 4 15,-3-3 2-15,0-2 2 16,0 1 2-16,3-1-3 16,25-10-2-16,28-12-5 15,-44 9 1-15,14-2-3 16,-3-1 2-16,-6-16-1 15,18 9-2-15,-4-7 1 16,-7-1-2-16,3 11 2 16,-2-6-12-16,-2 7-43 15,-3-2-28-15,2 5-120 0,-1 3-250 16,-1 2 306-16</inkml:trace>
  <inkml:trace contextRef="#ctx0" brushRef="#br1" timeOffset="-150558.361">22367 5540 258 0,'0'-2'174'0,"0"1"21"16,4-2-22-16,0 0-28 15,4-1-11-15,-8 3-26 16,0 0-12-16,0 0-16 16,0 0-7-16,0 0-13 15,0 0-5-15,0 0-12 16,0 1-5-16,0 0-3 16,-2 0 1-16,1 0 0 15,0 0-3-15,0 0-8 16,-2 5-5-16,-3 5-8 15,2-4-3-15,-1 1-2 16,-35 28 0-16,32-30-1 16,-1 0 1-16,-1 0 1 0,10 1-1 15,-6-5 2-15,4-2 0 16,0-2-3-16,1 2-3 16,0 0-3-16,1 0-1 15,0-1 0-15,2-3-1 16,4-4 1-16,10 0-1 15,31-26 1-15,-35 27-1 16,4 4 0-16,1-1 0 16,-10 5-3-16,8 2 2 0,-9 1-3 15,-2 5 1-15,-1 1 1 16,-8 0-2-16,10 6 6 16,-8 2 0-16,1 5 6 15,4 2 3-15,-17 0 3 16,8 6 0-16,-9-2-1 15,0 2-2-15,-4-6-1 16,-8-4-1-16,-5 1 0 16,-2-4 0-16,-1 2 0 15,6-4 1-15,5-3 1 16,2-2-1-16,3-10 1 16,-2-4-1-16,3-5 0 15,3-3-2-15,8 0-3 16,2 2-2-16,3-5-2 15,3 0-3-15,1 5-2 0,7-4 0 16,3 7 0-16,-1-4 0 16,6 5-1-16,-2 3-1 15,2 5-1-15,2 4 1 16,-5 2 3-16,1 8 2 16,-3-3 4-16,-2 6 3 15,5 0 0-15,-4-2 0 16,0-1 1-16,0-5-1 15,-6-2 1-15,5-3 1 0,1-6 3 16,1 0 3-16,12-3-38 16,-7-6-42-16,9-8-190 15,1-4 165-15</inkml:trace>
  <inkml:trace contextRef="#ctx0" brushRef="#br1" timeOffset="-149336.075">22683 5527 348 0,'6'-5'276'16,"-6"4"26"-16,3-2-100 15,0 0-32-15,-3 2-40 16,2-1-14-16,-2 1-26 15,0 0-10-15,0 0-22 16,0 0-9-16,0 1-9 16,0 0-3-16,0 11-5 15,-6 10-2-15,-13 33-6 16,11-19-5-16,-5-4-5 16,2 11-3-16,-2-7-3 15,-3-8 0-15,4-3 0 16,1-8 0-16,2-4 1 15,1-2-1-15,2-1 3 0,3-2 2 16,1-5 3-16,1-3-2 16,0-8-7-16,0-4-8 15,3 0-13-15,2-5-7 16,1-4-10-16,3 2-1 16,-1-11-1-16,-2 3 1 15,4 6 17-15,0-4 3 16,0 8 9-16,2 3 3 0,1-3-1 15,-1 0-1-15,5 2 0 16,0-4-1-16,12 6 1 16,0 0 0-16,9 4 2 15,-4-1 1-15,-3 3 9 16,-3 4 5-16,-11 1 4 16,1 5 0-16,-13 3-2 15,6 2 2-15,-10 5 9 16,4 3 4-16,-7 5 4 15,-1 3 0-15,-3 2-8 16,0 2-4-16,-6 2-6 16,-7-2-4-16,10 2-5 15,-4-1 0-15,1-3-2 16,9 3 0-16,-11-9-2 16,-5-2-1-16,15 0 0 0,-13-6 0 15,7-1 1-15,5 1 0 16,-1-10-6-16,3 0-11 15,4 0-37-15,3 2-25 16,-3-3-75-16,0-1-62 16,0-1 136-16</inkml:trace>
  <inkml:trace contextRef="#ctx0" brushRef="#br1" timeOffset="-148923.129">22644 5664 784 0,'-1'0'368'0,"1"3"-152"16,0-2-30-16,0-2-54 15,0 1-16-15,0-2-12 16,0 1-6-16,1 0-10 16,13-1-7-16,2 1-17 0,26 2-9 15,-27 1-15-15,-4 3-8 16,-2-2-14-16,2 5-5 16,6 1-5-16,-4 2 2 15,-6-3 1-15,-1-3 2 16,-11-8-48-16,2 2-43 15,3-4-143-15,5-2-165 16,-3 3 247-16,7-8-118 16</inkml:trace>
  <inkml:trace contextRef="#ctx0" brushRef="#br1" timeOffset="-148076.57">23129 5741 676 0,'1'0'378'0,"0"-6"-165"16,-1 0-37-16,0-4-58 15,0 2-68-15,-3 3 26 16,-2-1-6-16,4 6-8 16,-7-7-2-16,-1 5-1 15,1 0-3-15,-6 1-5 16,2 8-3-16,-2 0-11 16,-6 6-6-16,2-3-13 15,-8-2-5-15,9 3-7 16,-3 0-1-16,7 7-5 0,5-7 0 15,1 4-1-15,2-6-2 16,5 1 1-16,6-2 0 16,5-2 2-16,2 3 0 15,-2-7 4-15,3 0 0 16,0-2 3-16,5-8-3 16,3 2-10-16,-6-9-8 15,2 1-8-15,-4-2-1 0,-2-5 6 16,-3 0 3-16,-2 0 3 15,0 10 1-15,-3 4 2 16,-1 4-4-16,-2 10-3 16,-1-2 1-16,-6 9-1 15,2 7 6-15,-7 1 5 16,0 10 1-16,-3 2 6 16,-2 1 4-16,-1 3 3 15,-5-2 0-15,0 4-4 16,-3 3-1-16,1 3-2 15,3 2-1-15,5-2 1 16,-1-4 0-16,3-4 1 16,0-7 0-16,-6-7 2 0,4-5 3 15,-3-7 2-15,7 0 2 16,-6-9 1-16,-2-3-1 16,0-9 0-16,-6-4-2 15,11-4-4-15,6-5-3 16,9 7-4-16,-2-10-4 15,6 1-2-15,1 2 1 16,2-4 1-16,7 5 1 16,9 2 5-16,3 3 5 15,-1 1 11-15,15 6 4 0,-17-2 8 16,8 0 1-16,6 2-4 16,-16-6-3-16,17 9-9 15,-7 1-5-15,-6 2-2 16,-2 3 0-16,-11-7 2 15,-1 4 3-15,-4-4-34 16,1 1-37-16,1-4-143 16,-3-2 125-16</inkml:trace>
  <inkml:trace contextRef="#ctx0" brushRef="#br1" timeOffset="-147519.007">23495 5212 548 0,'-3'-3'364'0,"0"3"22"16,2-1-93-16,0 1-95 15,1 0-33-15,-1 0-45 16,0 0-11-16,0 0-15 16,0 1-10-16,-2 14-22 15,-12 34-12-15,11-18-15 16,-6-6-2-16,-4 4-13 15,5-6-5-15,-6-8-5 0,0 6-6 16,12-2 2-16,-2-3-1 16,-1-2 1-16,6-2 0 15,-3-5-6-15,2-4-11 16,1-1-40-16,-1-2-26 16,1-1-88-16,0 0-46 15,0 0-182-15,2 0 240 0</inkml:trace>
  <inkml:trace contextRef="#ctx0" brushRef="#br1" timeOffset="-147143.96">23321 5364 863 0,'9'-4'412'0,"-9"2"-152"0,10-2-49 16,-5 4-60-16,15 9-22 15,-5-5-28-15,1 2-11 16,-4-2-14-16,-5-2-8 15,10 3-11-15,-7-3-7 16,6 3-14-16,-10-5-5 16,3 0-8-16,1 3-5 0,-3-2 0 15,4 3 0-15,-2 0-19 16,-2-9-33-16,-2 0-156 16,-2-5-79-16,1 3 154 15</inkml:trace>
  <inkml:trace contextRef="#ctx0" brushRef="#br1" timeOffset="-146059">23855 5607 463 0,'10'-9'260'15,"-2"2"-26"-15,-4 4-25 16,-5-4-27-16,-5 4-10 16,5 0-22-16,10 0-10 0,-10 0-22 15,10 3-11-15,-3 0-22 16,-12-1-10-16,8 1-12 15,-5 2-10-15,1-2-9 16,1 0-3-16,0 1-11 16,-10 17-2-16,-11 35-4 15,16-22-4-15,-6 2-5 16,3 2-2-16,-10-4-5 16,5-4-2-16,10 1-1 15,-9-12 1-15,12 1 2 16,-3-1 1-16,-4-11 1 15,4 6-5-15,-2-8-26 16,1-3-17-16,-1 1-37 16,-3-2-35-16,8-3-76 15,-3 0-66-15,-1-6 154 0</inkml:trace>
  <inkml:trace contextRef="#ctx0" brushRef="#br1" timeOffset="-145743.11">23715 5699 777 0,'8'6'430'15,"0"-11"-105"-15,2 0-112 16,4-4-24-16,-5 0-56 15,5 8-21-15,10 0-36 16,-6 1-13-16,4 1-18 16,-2-3-8-16,-6 1-8 15,10 3-6-15,-10-3-10 16,-2 1-2-16,2 0-2 16,-5-1 1-16,0-1-6 15,0 2-25-15,-4-4-86 0,1 1-66 16,2 4 98-16</inkml:trace>
  <inkml:trace contextRef="#ctx0" brushRef="#br1" timeOffset="-145243.985">24487 5462 946 0,'2'-8'441'0,"0"8"-194"0,-1 0-68 16,-1 4-65-16,-1-4-33 16,0 0-25-16,-1 6 2 15,-6 15-2-15,-15 30 0 16,11-19-5-16,-7 1-5 15,5 11-13-15,-2-4-7 16,0 4-9-16,-1-7-3 16,4-13-4-16,2 0-1 15,1-8-1-15,7-2 1 16,-1-2 1-16,4-4 1 16,5-7-11-16,-5 0-7 0,0-5-56 15,-1 3-38-15,1 0-126 16,0 0-176-16,1-2 265 15</inkml:trace>
  <inkml:trace contextRef="#ctx0" brushRef="#br1" timeOffset="-144892.13">24437 5463 1068 0,'0'0'477'16,"2"0"-242"-16,6 1-41 15,2-1-69-15,3-2-25 16,8-2-25-16,-2-1-12 15,5 2-21-15,1 1-6 16,3 0-11-16,-1 0-4 0,-1 0-6 16,-1-2-3-16,-4 4-2 15,-2-1-1-15,-10 0-1 16,15 3 2-16,-11-2-53 16,-9 4-44-16,9 2-113 15,-26 0-103-15,-2 4 191 16</inkml:trace>
  <inkml:trace contextRef="#ctx0" brushRef="#br1" timeOffset="-144577.706">24409 5651 860 0,'-8'3'410'15,"5"3"-149"-15,11-5-49 16,4 2-27-16,0 0-22 16,7-3-23-16,1-3-18 15,2 1-34-15,4-3-14 0,-8-3-28 16,-1 7-8-16,-3-1-15 15,-10-5-5-15,4 6-13 16,-4-2-21-16,1 3-90 16,2 0-64-16,-6-2 98 15</inkml:trace>
  <inkml:trace contextRef="#ctx0" brushRef="#br1" timeOffset="-143976.467">24779 5776 1045 0,'5'-1'441'15,"6"6"-242"-15,-2-6-24 0,1-2-32 16,4 3-20-16,0-13-37 16,8 8-18-16,7-1-31 15,-6-2-9-15,0 2-9 16,-1-2-4-16,-5-1-1 15,-1 4-1-15,-7-2 0 16,1-2 1-16,-8-2 1 16,3 8 2-16,-5-4-1 15,-3-4-2-15,-4 12-6 16,-7-11-4-16,-6 10-5 16,-5 5-3-16,-5 1-1 15,-3 5 1-15,2 0 0 16,3 5 2-16,16 1-1 15,-8-3 0-15,-3-1 0 0,15 6-2 16,-15-7 2 0,17 1 1-16,6 1 2 0,-13-2 0 15,13 2 0-15,-10 2 0 16,19-1 2-16,3-5 0 16,4 3 1-16,15 1 0 15,-6-2 2-15,1-2 1 16,-6-3 10-16,5-5-14 15,-4-3-81-15,5-2-60 16,6-3 75-16</inkml:trace>
  <inkml:trace contextRef="#ctx0" brushRef="#br1" timeOffset="-142727.471">25452 5646 530 0,'-3'0'292'0,"0"0"-49"15,2 0-27-15,0 0-44 0,-1 0-16 16,1 0-25-16,0-1-9 16,0 0-5-16,0-1-7 15,1 1-9-15,0 0-2 16,7-2-15-16,10-1-4 15,35 9-13-15,-26 1-7 16,8 0-9-16,4 2-5 16,4-2-9-16,-4 0-5 0,-10 0-12 15,9-1-4 1,-9-3-3-16,-4-2-2 0,2-6 1 16,-9-2 0-16,-3-2-1 15,0 2 1-15,-5 4-2 16,-5 2-1-16,-2-1-2 15,-2 2-3-15,-2 0-5 16,1 1-4-16,0 0-6 16,-4 0-1-16,-9 4-2 15,-4-2-3-15,-27 3-2 16,29-5-2-16,-9 1 2 16,10 0 3-16,-2-1 7 15,6-2 2-15,1-1 5 16,-9-4 1-16,11 1 1 15,-9-3 1-15,8-2 0 0,4 4 1 16,-4 0-2-16,6 2 0 16,1 1 0-16,-2-1-2 15,6 2-2-15,-1 1-2 16,-1 1-1-16,0 1 1 16,0 0 4-16,4 0 3 15,15 2 7-15,24 5 1 16,-21-2 3-16,0-1 0 15,5 0 0-15,2 4 1 0,5-7 0 16,-4 4-1-16,-5 1-4 16,-3 0 0-16,-10 2-3 15,-1-1-1-15,-4-1 1 16,-1-3-2-16,-3 3 1 16,-2 3 0-16,-1-7 2 15,-2 3 2-15,-5 0-1 16,0-4-1-16,-3 13-1 15,-5-7-2 1,7-4-1-16,0 1 0 0,-27 9 0 16,1 5 0-16,-6-10 0 15,21-2 1-15,-2 3-2 16,-5-5 0-16,7 4-1 16,4 2 0-16,4-4 0 15,8 3 0-15,-6-2 6 16,0-5-14-16,2 2-48 0,-1-1-38 15,8 4-117-15,1-3-104 16,5 7 202-16</inkml:trace>
  <inkml:trace contextRef="#ctx0" brushRef="#br1" timeOffset="-137826.11">26392 5553 332 0,'0'-1'217'0,"0"-1"-13"0,0 1-37 16,0 0-68-16,0 0-23 15,0 0-17-15,0 0-4 16,0 1-3-16,0 0 0 16,0 0-3-16,0 0-4 15,0 0-4-15,0 0 0 16,0 0 0-16,0 0-1 15,0 0-4-15,0 0-6 16,0 0-6-16,-2 4-3 16,-1 5-5-16,-2 1-1 15,-1-1-5-15,-21 27-1 0,21-32-1 16,4-2 0-16,2-2 4 16,0 0-1-16,0-1-1 15,0 0-1-15,0 0-5 16,6-2-2-16,7-8-2 15,26-29-2-15,-18 25-7 16,-6 2-1-16,0 6 0 16,-2 0 0-16,-4 6 5 15,3 0-1-15,-4 1 0 16,-1 5-2-16,-6 5 2 16,-2 2 1-16,0 5 4 15,-1 3 3-15,-2 11 7 16,-6-4 2-16,-3 3 3 15,0 2-2-15,-7-5-1 0,4 5 0 16,-7-5-2-16,-6-3 0 16,-5-9-2-16,-3 4 0 15,12-7 1-15,-1 0 1 16,12-4 2-16,0-8 0 16,-4-1-1-16,-3-3 0 15,4-5-2-15,-1 1-2 16,6-3-4-16,12-4-2 0,5 4-5 15,2 0-1-15,5-2-2 16,0 6-1-16,1 3 0 16,-2 1 0-16,6 10 1 15,-4-2 1-15,1 6 3 16,5 1 2-16,-8 2 3 16,6 0 2-16,-5 0 0 15,1-1 1-15,-1-4 0 16,2-1 2-16,-3-4 2 15,4-2 3-15,-3-2-30 16,-1-4-39-16,5-7-164 16,-2 1 142-16</inkml:trace>
  <inkml:trace contextRef="#ctx0" brushRef="#br1" timeOffset="-136957.196">26852 5518 579 0,'25'-31'354'15,"-25"23"-42"-15,6 8-116 16,-3-1-33-16,0 2-64 16,-3-1-18-16,0 0-13 0,0 0 0 15,-1 5 10-15,-2 6-4 16,-1 7-10-16,-10 28-5 16,6-24-15-16,-5 7-9 15,-2-3-11-15,4-2-6 16,-5 3-6-16,1-5 0 15,5-1-4-15,-4 3 1 16,5-12-1-16,10 3 0 16,-3-7 2-16,-2-5 0 0,-1-3 4 15,-2 0 0-15,7-1-5 16,6 0-3-16,4-8-8 16,0-4-5-16,-4-3 1 15,0-8 1-15,-1 11 2 16,2-4 2-16,7 1 0 15,2 2 0-15,-2-12 0 16,2 3 0-16,3-5 1 16,-2 3 0-16,7-3 0 15,3 3-1-15,1 6 0 16,3-2-1-16,-3 5 2 16,7 5 1-16,-10 3 3 15,-6 3 0-15,-2 8 0 16,-14 2 0-16,2 8 3 15,6 6 0-15,-10-2 5 0,-1 10 1 16,-6 5-3-16,-7 1 2 16,-8 8-3-16,-1-2-1 15,-1-5 0-15,0-2-2 16,8-3 0-16,1-7-1 16,5-4 1-16,-2 6-2 15,4-8 1-15,-2 3 0 16,4-2 1-16,-1-7 4 15,1 0-30-15,5-4-23 0,0-3-55 16,0-2-44-16,0-1-138 16,0-1 179-16</inkml:trace>
  <inkml:trace contextRef="#ctx0" brushRef="#br1" timeOffset="-136626.633">26900 5699 454 0,'-15'0'324'0,"13"0"67"16,3 6-136-16,-1-6-77 15,0-1-24-15,0 0-32 0,0 0-6 16,0 1-3-16,0 0-5 15,14 0-19-15,3-3-9 16,28 0-20-16,-23 2-12 16,2 1-16-16,-3 1-6 15,-2-1-10-15,-1 1-2 16,-9-1-2-16,0-2-5 16,3 5-55-16,-6-2-39 0,3-2-116 15,-5-1-84-15,-5 0 182 16</inkml:trace>
  <inkml:trace contextRef="#ctx0" brushRef="#br1" timeOffset="-135837.989">27481 5697 501 0,'13'2'362'0,"-15"-6"73"16,4 4-131-16,0 0-87 0,-3 0-36 15,0 0-64-15,0 0-19 16,0 0-24-16,-8 2-13 16,-7 4-14-16,-25 16-10 15,27-15-17-15,0 3-6 16,1 1-10-16,-6-2-3 15,5 3-1-15,-1-6 0 0,5 10-2 16,2-4 0-16,5-1-2 16,0 0 0-16,9 1 0 15,2-5 1-15,2 4 4 16,3-4 0-16,-3-12 3 16,2 3 1-16,1-6-3 15,3-1-3-15,-3-2-10 16,-1-1-3-16,3-5-4 15,-1 5 0-15,-2 8 4 16,-6-2 1-16,-1 10-4 16,-3-4 0-16,-3 3 1 15,0-3-1-15,-41 130-4 47,0 2 24-31,40-116 1-16,-1 3 2 0,-4 2 1 15,-5 8-1 17,7-14 4-32,-1 1-4 0,-19 40 6 0,0-6-4 15,7-31 9 1,1-1 4-16,4-18-2 31,6 0 3-31,2 0-9 0,-19-333-16 16,7 308 1-16,18 5-12 31,2 2-3-31,16-14 10 0,246 200 180 94,-257-182-285-63,1 1 45-31,-7 17-61 0,-1-4-110 16,-1-3 145-16</inkml:trace>
  <inkml:trace contextRef="#ctx0" brushRef="#br1" timeOffset="-135323.347">28178 5585 624 0,'-4'-1'368'15,"-1"1"-27"-15,1 1-78 16,11 5-63-16,-8-2-25 15,-1 3-32-15,-4 2-18 16,-7 1-31-16,11-1-13 16,5 12-25-16,-15 61 114 47,0 0-168-47,9-73 2 0,-6-3 3 15,5 3-1-15,-8 8 0 16,1-3 2-16,5-2 3 15,-5-5-28-15,5 0-24 16,3-4-68-16,-1 0-43 16,-1-3-107-16,4-1-163 0,0 0 280 15</inkml:trace>
  <inkml:trace contextRef="#ctx0" brushRef="#br1" timeOffset="-135043.431">28033 5686 781 0,'1'2'448'16,"-7"-2"-55"-16,14 0-176 15,2 3-21-15,18 2-44 16,-5-2-18-16,-1-3-47 0,1 1-4 15,0-4-33 32,-12 2-3-47,1 0-28 0,44-8-42 0,-6 4-64 16,3-9-537-16,-44 4 444 0</inkml:trace>
  <inkml:trace contextRef="#ctx0" brushRef="#br1" timeOffset="-133847.181">28988 5479 115 0,'0'-1'108'0,"0"-1"16"0,3-2-19 16,-2 0-10-16,2 1-28 16,-3 2-13-16,0 0 12 15,0 0 13-15,0 0 28 16,0 0 17-16,0-1 6 16,0 1-6-16,0 0-6 15,0 0 17 1,0 0-5-16,-1 1-6 0,0 1-15 15,-12 25-30-15,-11 30-17 16,16-25-10-16,-3 3-16 16,3 0-8-16,1-2-14 15,-2 0-1-15,0-4-1 16,4-5 0-16,-2-6 0 16,2-4 0-16,1-5 0 15,1-2-7-15,3-2-26 16,-2-5-29-16,1-5-65 15,0 5-34-15,0 0-106 16,1-3-145 0,0 2 264-16</inkml:trace>
  <inkml:trace contextRef="#ctx0" brushRef="#br1" timeOffset="-133494.649">29022 5402 1932 0,'27'0'56'0,"-16"0"41"15,2-3-22-15,13 3-12 16,-3-1-18-16,4-1-4 16,6 3-6-16,0-6-3 0,-1 1-9 15,-3 4-3-15,-7-4-4 16,-2 4-1-16,-6 1-2 16,-2-3 13-16,-5 2-63 15,3-1-43-15,-6-1-114 16,-4 2-152-16,-5 6 228 15</inkml:trace>
  <inkml:trace contextRef="#ctx0" brushRef="#br1" timeOffset="-133171.514">28929 5663 979 0,'8'-4'428'16,"7"-5"-212"-16,1 1-15 15,8-3-32-15,-4 4-15 16,3-1-31-16,4 2-23 15,-13-2-42-15,5 4-19 0,-2 5-28 16,-11-1-5-16,1 1-3 16,-7 1 1-16,-4-2-23 15,1 4-37-15,1-4-126 16,2 0-120-16,0 0 183 16</inkml:trace>
  <inkml:trace contextRef="#ctx0" brushRef="#br1" timeOffset="-132561.124">29225 5657 557 0,'-1'0'361'0,"0"0"14"16,0 0-200-16,-1 0-26 16,2 0-51-16,0 0-8 15,4 4-16-15,1 2-1 0,7-5-23 16,1 5-11-16,29 19-12 15,-28-27-6-15,3-6 12 16,0 1-3-16,-1-5-7 16,3 0-3-16,-3-1-8 15,-2-3 1-15,-4 2 0 16,-5 3 2-16,-8-2-2 16,-7-1-3-16,-3 6-8 15,-3 3-4-15,-4 5-5 16,-2 7 1-16,-1 1-1 15,-1 2 1-15,3 9 4 16,2-1 1-16,-3 2 1 16,1-2 0-16,3 2 0 15,3 1 0-15,8 2 0 16,1 0 1-16,3-5 3 16,3 2 0-16,5-1 0 0,8 5 1 15,0-6 1-15,2-1 1 16,2-5 0-16,-4-4 0 15,3-2 0-15,2-2 0 16,-1-2 12-16,2-6-9 16,5-4-54-16,-1-3-47 0,7-8-173 15,0 0 164-15</inkml:trace>
  <inkml:trace contextRef="#ctx0" brushRef="#br1" timeOffset="-131834.691">29780 5295 344 0,'-2'1'241'0,"-4"2"-46"16,3-1 53-16,2-2-31 16,0 0-37-16,0 0-19 15,0 0-30-15,-1 0-14 0,1 0-21 16,0 0-6-16,1 0-10 15,0 0 0-15,0 1 2 16,5 2-4-16,12 1-9 16,27 24-7-16,-22-23-15 15,-4-2-8-15,0-1-12 16,-2 2-6-16,-5 1-13 16,4 2-2-16,-15-3-1 15,-5 2 2-15,-17-5 4 16,-4 1 0-16,0 9-3 15,2-2-2-15,2 5-2 16,-2 2-2-16,2-5 0 16,5-2 0-1,9-4-1-15,0 0 1 0,-18 13-2 16,8-3 0-16,2-2-1 16,12-7-1-16,4-2-1 0,0-1 1 15,5 2 2-15,0 0 0 16,7-1 0-16,2 0 2 15,3-1 1-15,4 1 0 16,0-3 2-16,2 3 0 16,-5-4 6-16,2-2 1 15,-1 1 6-15,-5-7 0 16,3 8-5-16,1-1-2 16,-6 1-6-16,1 0-1 0,-6-1-1 15,2 1-1-15,-3 0 2 16,-3 0-10-16,4 3-43 15,-7-3-31-15,-5 0-88 16,2 2-50-16,2-2-419 16,0 0 428-16</inkml:trace>
  <inkml:trace contextRef="#ctx0" brushRef="#br1" timeOffset="-131417.112">30265 5151 1145 0,'-1'-8'512'15,"0"5"-234"-15,-3 0-32 16,8 4-72-16,-4-1-43 16,0 0-70-16,-1 0-22 15,-1 0-19-15,-2 15-1 0,-10 43 1 16,3-25-3-16,2 7-6 16,-1-2-3-16,-3-8-2 15,2 3 0-15,-2-7-1 16,0 0 0-16,5-3-2 15,5 0 2-15,-1-9-1 16,-1 0 2-16,2-2-6 16,1-8-15-16,0 2-44 15,1-4-29-15,1-2-57 16,0-1-58-16,0 0-329 16,0 0 357-16</inkml:trace>
  <inkml:trace contextRef="#ctx0" brushRef="#br1" timeOffset="-131144.659">30112 5330 612 0,'-7'-3'415'0,"19"4"13"15,-12-5-173-15,7-1-27 0,7 1-53 16,-2 3-25-16,11-6-35 15,0 15-15-15,1-5-32 16,0 0-11-16,0 0-24 16,-2-2-10-16,2 6-8 15,-3 0-2-15,0 1 1 16,-3-6 1-16,-5-2-50 16,1-3-53-16,-8-1 55 15</inkml:trace>
  <inkml:trace contextRef="#ctx0" brushRef="#br1" timeOffset="-127616.711">30897 5626 119 0,'2'-1'102'0,"2"0"28"15,-3 0-21-15,-1 0-18 16,0 0 1-16,0-1 3 16,6-1 2-16,2 0 2 0,-5 2-1 15,2-1-1-15,-3 0 0 16,-2 1-1-16,2 0-2 15,-2 0 1-15,0 0 1 16,0 0-3-16,6 1-5 16,-6 0-18-16,0 0-8 15,0 2-16-15,-3 15-7 16,-6 34-8-16,3-18-4 16,-7 1-4-16,-5-1-3 0,3 1-5 15,3-5-3-15,3 1-4 16,3-2 0-16,-6-4-1 15,-1-4 1-15,5-7 2 16,0 0 1-16,4-7 1 16,4-4 6-16,0-2 8 15,0-1 0-15,0 0-3 16,0 0-6-16,0 0-11 16,4-11-2-16,5-14-3 15,38-24-1-15,-32 24-3 16,-3-3-1-16,11 3-2 15,-8-4 0-15,8-2 2 16,2 1 1-16,-5 0 2 16,5 7 0-16,0 6-1 15,-4-2-2-15,4 7 1 16,-4 0-1-16,-6 4-1 0,5 7-1 16,-6 8 0-16,-3 3 2 15,-5 7 3-15,-3 2 1 16,-5 4 5-16,1 7 2 15,-3 3 0-15,1 11 1 16,-2-10 0-16,-3-5 1 0,-1-2 0 16,-1-10-1-16,2 5-1 15,1-1-1-15,-2-4 0 16,7-1 0-16,0-3 1 16,1-4 1-16,2-3 12 15,-2-4-20-15,1 0-51 16,-1-1-60-16,1-1-250 15,0 0 237-15</inkml:trace>
  <inkml:trace contextRef="#ctx0" brushRef="#br1" timeOffset="-127132.427">31551 5674 882 0,'2'0'882'0,"-3"1"-799"16,-1 0 46-16,2-1-23 16,0 0-14-16,0 0-17 15,0 0-1-15,11 4 1 16,6-1-6-16,26 3-16 15,-25-2-7-15,-3-4-18 16,-1 1-4-16,0-1-9 16,2-1-3-16,-6-1-2 15,5-1 0-15,-5 3 0 16,-2-1 1-16,3-1-14 16,-6 2-24-16,2-3-83 15,-2 3-57-15,-5 7-157 0,2-3-120 16,-1 3 284-16</inkml:trace>
  <inkml:trace contextRef="#ctx0" brushRef="#br1" timeOffset="-126760.177">31558 5868 919 0,'-2'-2'429'0,"1"1"-165"16,1 1-20-16,-2 0-55 16,1 0-33-16,1 0-60 15,0 0-17-15,0 0-6 16,0 0 3-16,5 0 5 15,7 0-3-15,2 1-15 16,31 6-6-16,-31-1-8 16,-3-5-6-16,-2-1-14 0,2 1-4 15,-7-3-12-15,2 4-3 16,0 0-3-16,-6-5 3 16,6 4-32-16,-1-3-36 15,-5 2-97-15,0 0-78 16,0 0 141-16</inkml:trace>
  <inkml:trace contextRef="#ctx0" brushRef="#br1" timeOffset="-125686.158">32416 5530 429 0,'-8'0'250'0,"4"1"-20"16,-4-1-33-16,-6 3-39 16,0 0-12-16,11-2-19 15,-12 1-6-15,12-1-8 16,-2 2-1-16,-11-2-8 16,10 3-11-16,-1-3-17 15,9 3-9-15,-3-2-15 16,1-2-4-16,0 0-11 15,0 0-5-15,0 0-4 16,0 0 0-16,0 0 5 16,0 0 5-16,16 3 5 15,26 3-1-15,-13-11-8 16,4 0-7-16,-1-2-11 16,-1 0-4-16,-1 3-5 15,-2 4-3-15,-9 7-4 0,-4 1 0 16,-11 1-1-16,-2 3 1 15,-9 7 4-15,-6 0 4 16,-12 9 4-16,-1 4 0 16,0 0 0-16,1-2-2 15,0 1-1-15,1-5-2 0,-13-5-2 16,7 4 0 0,-3-8-1-16,-3-1-1 0,14-3 0 15,-5 1 0-15,14-3 1 16,3 0 0-16,0-4-2 15,3-3 1-15,4-2-1 16,-4-2 0-16,7 3 0 16,-1-3 0-16,1 0-2 15,0 0 0-15,0 0 2 16,0 0-1-16,1 0 1 16,13 0 0-16,3 2 3 15,27 2 7-15,-7 2 17 16,-3-1 7-16,3-5 8 15,5 0-2-15,-23-1-6 16,10 1-3-16,1 3-2 16,-7 0-3-16,6 1-4 0,-5-2-5 15,-7-1-7-15,2-1 2 16,-10-1-4 31,-4 1 1-47,0 0-4 0,16 0-2 0,-3 3-4 15,-3-3 0-15,-8 1 0 16,-3-1-1-16,-4-1 5 16,1 2-38-16,-2-1-20 15,0 0-79-15,1 0-43 0,0 0 111 16</inkml:trace>
  <inkml:trace contextRef="#ctx0" brushRef="#br1" timeOffset="-107679.256">10109 7690 387 0,'0'-1'233'16,"0"-1"-12"-16,0 1-47 15,-1 0-38-15,1 0-21 16,0 0-27-16,0 0-12 16,0 0-11-16,0 0-1 15,-1 0-3-15,0 1-4 16,0 0-12-16,1 0-6 0,0 0-3 15,0 0-1-15,0 0 1 16,0 4 2-16,0 3-8 16,1 7-1-16,-6 29-5 15,3-24-2-15,-7 8-5 16,6-6-2-16,1 4-5 16,-9 1-1-16,7 0-3 15,-12-3 0-15,7 0-2 16,2-4 1-16,1-3-2 15,1 3 1-15,-2-8 0 16,1 0 0-16,-1-5 1 16,7-7 0-16,0 2-28 15,1-1-48-15,-2-1-146 16,0 0-232-16,0 0 284 16</inkml:trace>
  <inkml:trace contextRef="#ctx0" brushRef="#br1" timeOffset="-107279.591">10191 7923 635 0,'0'0'392'15,"0"0"-26"-15,0 0-198 16,0 0-39-16,0 0-57 16,0 0-13-16,0 0-9 15,2 3 8-15,2 3 2 16,-2-2 0-16,3 8-6 15,-2-5-10-15,-2-2-17 16,0 2-6-16,-1-5-9 16,0 3-2-16,0 1-5 0,0-1 0 15,0 0-1-15,0 2 0 16,0-2-42-16,0-5-57 16,0 0-238-16,0 0 215 15</inkml:trace>
  <inkml:trace contextRef="#ctx0" brushRef="#br1" timeOffset="-106320.981">10455 7725 385 0,'-1'-1'269'0,"0"-1"11"0,0 1-130 15,1 0-35-15,0 1-22 16,0 0-3-16,-1 0 6 16,1 0 9-16,0 0-1 15,0 0-2-15,0 0-9 16,7-1-10-16,11 0-14 16,30-3-6-16,-25 2-9 15,-3-1-5-15,10 1-7 16,-1 1-3-16,-6 1-11 15,-1-2-7-15,-8 2-8 16,-3 3-4-16,-5 4 0 16,0 0 2-16,-6 4 8 15,-2-2 2-15,-7 5 1 16,-2 2-1-16,-5 1-8 16,-6 4-2-16,-3 0-5 0,4 4-1 15,-8-4-1-15,6-3-1 16,-3-1 0-16,-4-3 0 15,17-2-1-15,-2 1 0 16,11-3-1-16,-6-2-1 16,1-1 1-16,8 2-1 15,-2-9 0-15,7 1-1 16,-4 2-3-16,0-4 0 0,0 1-1 16,0 0 2-16,0 0 3 15,0 0-1-15,4 0 1 16,4 0 0-16,5 0-1 15,27 5 1-15,-26-6 0 16,-3-3 0-16,4 0 2 16,7-3-1-16,3 2 3 15,6 6-1-15,-5-3 1 16,-1 1 0-16,-7 1-2 16,-6-3-1-16,-3 3 0 15,-9 0 0-15,7 2 1 16,2 6 0-16,-4 2-1 15,5-4 0-15,-10-6 0 16,0-8-1-16,-4-1 1 16,2 5 10-16,2 4-73 0,2-1-79 15,-2 0 93-15</inkml:trace>
  <inkml:trace contextRef="#ctx0" brushRef="#br1" timeOffset="-105637.939">10971 7667 782 0,'-1'3'419'0,"-2"-1"-98"15,2 5-112-15,0-7-34 16,0 0-49-16,0 0-27 16,0 6-37-16,-2 10-5 15,-12 27-2-15,-2-25-1 16,4 2-9-16,6-2-6 16,-7 1-16-16,7-1-5 15,-2-1-8-15,-7-5-1 0,7-3-3 16,1-5-1-16,3 0-1 15,5 4-2-15,2-8 1 16,6 0-1-16,2-1 1 16,-5-8 0-16,4 3-1 15,-1 1 0-15,-3 0-1 16,3 3 0-16,1 1-1 16,-7-1 0-16,9 2 0 15,4 3 1-15,-4 1 0 16,3-3 0-16,-5-1 1 15,8 0 0-15,-2-1 2 16,-2 0-1-16,5-1-1 16,-13 0 0-16,10 2-2 15,0-2 1-15,-4 5-1 16,-3-1 0-16,-8 0 5 16,1 2-31-16,1 2-71 0,-4-6-57 15,1 0-214-15,0 0 234 16</inkml:trace>
  <inkml:trace contextRef="#ctx0" brushRef="#br1" timeOffset="-105209.362">11173 7683 571 0,'0'-1'394'16,"0"1"20"-16,-2-2-185 16,1 2-35-16,0 0-54 15,0 0-17-15,0 0-26 16,0 0-2-16,-1 0-10 15,0 6-6-15,-1 9-14 16,-10 27-10-16,7-23-15 16,-5 1-5-16,5 9-12 15,-5-1-5-15,2 7-6 16,-3-4-4-16,-4-8-3 0,9 9 1 16,-5-16-3-16,9 9 1 15,0-6-1-15,-5-7-1 16,5 5 1-16,3-10 1 15,1-1-41-15,6-3-36 16,0-4-113-16,-1 1-108 0,9-10 186 16</inkml:trace>
  <inkml:trace contextRef="#ctx0" brushRef="#br1" timeOffset="-104468.43">11303 7763 936 0,'2'-1'431'0,"-1"0"-172"16,-1 0-33-16,0 0-54 16,0 0-23-16,0-1-49 15,0 1-10-15,0 0-14 16,0 1-1-16,0 0-3 16,0 0-6-16,3 16-17 15,5 30-7-15,-8-26-10 16,0 6-3-16,-3-5-7 15,2 7-3-15,0-2-4 16,3-2-4-16,7-3-3 16,1-6-1-16,-1-3-2 15,3-2 0-15,-8-2 2 0,7-2 0 16,-4-6 3-16,-4-5 0 16,16-1-1-16,-11-6-1 15,4-2-3-15,-1-2-1 16,-10-11-1-16,8 3 0 15,-3-4-2-15,6 2 1 16,6 3-1-16,-3-1 0 16,4 3-1-16,-2 0 1 15,-2 0 0-15,0 3-1 16,6-2 1-16,0 5-1 16,1 0 1-16,-5 1-1 0,-3 3 0 15,0 0 0-15,-9-2-1 16,3 6 7-16,1 4-47 15,-9 1-51-15,3 7 77 16,-5 3-27-16</inkml:trace>
  <inkml:trace contextRef="#ctx0" brushRef="#br1" timeOffset="-103903.776">11988 7789 405 0,'-1'-1'300'15,"0"0"24"-15,-1 0-120 16,1 1-30-16,0 0-32 16,0 0-10-16,0 0-15 15,0 0-4-15,0 0-1 16,0 0-5-16,0 0-8 16,0 0-6-16,1 0-18 15,0 0-4-15,12 5-8 16,10 2-4-16,31 1-12 15,-30-11-7-15,0 3-11 16,-1-3-6-16,-4 0-8 0,-1 0-3 16,-3-2-4-16,2 5-3 15,-5 0-1-15,-6-1-2 16,-3 1-20-16,-2 0-49 16,-1 0-123-16,0 0-93 15,0 0 164-15</inkml:trace>
  <inkml:trace contextRef="#ctx0" brushRef="#br1" timeOffset="-103475.214">11926 7984 464 0,'-2'0'324'0,"7"1"21"16,-5-1-146-16,0-1-14 15,0 0-28-15,0 0-7 16,0 0-13-16,5 0-2 15,9 0-10-15,4 1-8 16,23 5-12-16,-27-5-12 16,1 3-14-16,1 1-7 15,0-1-11-15,2 4-6 16,0-7-12-16,-2 5-8 0,3-3-14 16,-4-3-5-16,0 1-6 15,-1-5-2-15,-6 2-2 16,3-3 0-16,-4 0-32 15,3 1-55-15,2-7-122 16,-3 8 123-16</inkml:trace>
  <inkml:trace contextRef="#ctx0" brushRef="#br1" timeOffset="-102226.243">12773 7745 128 0,'0'-1'92'0,"12"-3"37"16,-1 1 8-16,11-5 16 15,-29 8-2-15,5 0-11 16,-7-2 1-16,9 2-5 16,7-2-6-16,-4 1-17 15,-3-1-13-15,0 1-10 16,0 0-2-16,0 1-8 16,0 0-5-16,0 0-15 0,-1 0-7 15,-2 1-10-15,-15 8-6 16,-33 21-11-16,28-16-6 15,3 2-10-15,-1 1-4 16,7-1-3-16,2 3-1 16,1-4-2-16,4 3-1 0,2 2-1 15,-1 5 0 1,6-6-1-16,0 2 1 0,6-10 0 16,-4-1 0-16,5 7 2 15,1-11 0-15,4 5 1 16,7-4 2-16,2-7 1 15,7 8 1-15,2-16 1 16,-1 1-1-16,0-7 1 16,4-5-2-16,-3 3 1 15,6-7 0-15,-8 0 0 16,-9-4 0-16,2 4 1 16,-11 4 0-16,4 0 2 15,-5 1 2-15,-8 3 1 16,-2 0 0-16,-5 3-2 15,-3 1-1-15,-2 3-3 16,-2-2 0-16,-4 2-2 0,-6-1 0 16,0 1-2-16,4 3-1 15,-7 2 0-15,11 3-2 16,-2 2 0-16,-1 2-1 16,1 0-1-16,2 1 0 15,1-1-1-15,0 4-1 16,8-1-26-16,1 0-30 0,2 2-94 15,0-5-106-15,3 2 164 16</inkml:trace>
  <inkml:trace contextRef="#ctx0" brushRef="#br1" timeOffset="-101841.827">13134 7899 1062 0,'-2'5'514'15,"-2"-6"-176"-15,0 1-68 16,3 0-90-16,0 0-42 16,0 0-64-16,0 0-28 15,0 0-26-15,0 0-4 16,-2 4-4-16,2 1-2 16,-1 3-2-16,1-6-3 15,-1 6-1-15,0 5-1 0,0-13 0 16,1 4 2-16,0-4-44 15,0 0-50-15,0 0-124 16,1 0-138-16,0 0 220 16</inkml:trace>
  <inkml:trace contextRef="#ctx0" brushRef="#br1" timeOffset="-101287.564">13645 7664 1079 0,'-3'2'471'15,"-4"3"-224"-15,-1-1-27 16,-2 8-55-16,-1-2-23 15,-3 2-54-15,-1-2-19 16,1 3-19-16,-1 2-9 16,-2 0-11-16,3 2-6 0,-2 0-12 15,1 3-2-15,-1-1-4 16,6 4-1-16,3-4-2 16,-1-3-1-16,9 3-2 15,3-4 0-15,5-4 1 16,8 0 0-16,-1-4 1 15,-3 0-1-15,5-1 1 16,-5 0 1-16,3-6-1 16,-1 0 1-16,2-3 0 15,4-6-1-15,-1-8-1 16,5-5-2-16,-1-3-3 16,-4 0-2-16,12-3-2 15,-20 1-1-15,-1-5 0 16,0 0-1-16,-23 2 1 15,12 1 1-15,-11 8-2 0,-3 8-2 16,0 9-8-16,-9 4-1 16,2 4-12-16,-3 3-14 15,0 3-35-15,6 1-35 16,1 1-117-16,4 0-91 16,-2 3 204-16</inkml:trace>
  <inkml:trace contextRef="#ctx0" brushRef="#br1" timeOffset="-100288.749">14174 7672 481 0,'9'-2'321'15,"-9"-2"-6"-15,4 4-112 0,0 2-31 16,-7 0-36-16,3-2 2 15,0 0 4-15,-1 0 4 16,0 0 1-16,0 0-18 16,-8 4-30-16,-6 4-14 15,-28 15-27-15,28-18-11 16,1 1-19-16,-6-1-9 16,-1-1-11-16,0 1-1 0,-2-2-4 15,8 4 1 1,1-7-2-16,-1 2 0 0,8-1-2 15,-4-1 0-15,10 4-2 16,0-4-1-16,1 1-1 16,0-1 0-16,0 0 1 15,13-5-1335 48,-12 6 669-63,-1 4 2678 0,0-2-2015 15,-1 3 6-15,0-6 0 16,0 0 1-16,0 0 0 16,-1 0-1-16,1 1 1 15,-1 4-1-15,-4 4 0 16,2-6 0-16,-1 3 0 0,-1-1 0 16,5-4-1-16,0 0 1 15,0-1-5-15,0 0-5 16,0 0-10-16,0 0-8 15,0 0-11-15,1 0-2 16,3-1 2-16,16-1 5 16,24-5 11-16,-25 5 7 0,-2-1 8 15,-3 2 2-15,3-1 4 16,-3 2 0-16,-2 1 1 16,2 1-1-16,-5 3 1 15,4 3 0-15,1 3 1 16,-4-1 0-16,0 3 0 15,-4-1 2-15,-3 4 1 16,-1-3 0-16,-4 1 2 16,0 0 0-16,-6-1 2 15,1 6-1-15,-4-4 2 16,1-4-1-16,-4 2 3 16,1-1 1-16,-3-3 2 15,-4 2 1-15,1-7-2 16,-2-4 0-16,0 2-5 0,5 2-1 15,0-8-1-15,3 2-2 16,8-3 1-16,-10-7-2 16,12 1-15-16,-14-3-20 15,5-5-56-15,6-1-41 16,-6 3-111-16,17 5-89 16,-12 3 210-16</inkml:trace>
  <inkml:trace contextRef="#ctx0" brushRef="#br1" timeOffset="-99500.384">14786 7708 599 0,'4'-6'368'0,"1"1"-1"16,-7 2-128-16,-4 0-74 0,1 2-26 16,3 1-24-1,-3-1-12-15,4-1-6 0,0 1 1 16,-6 0-14-16,-11 0-6 15,-28 1-17-15,18 1-11 16,3-1-19-16,0 2-6 16,0 0-14-16,-2 0-3 15,3 2-5-15,1 0-2 16,0 4-1-16,2-1 0 16,2 1-1-16,4-1-1 0,-3 2-1 15,3 2 0-15,6-5-2 16,8 7-1-16,2-5 0 15,-2-2 0-15,1 0-1 16,-3-1 1-16,4-1-1 16,11 1 1-16,1 1-2 15,0-4-7-15,0 1-8 16,-1 0-2-16,0-7-1 16,-2 1 4-16,6-7-3 15,-1-1-7-15,1 0-10 16,3-2 2-16,-1-1 6 15,-1-1 6-15,-1-1 13 16,-2 4 4-16,-8 6 7 16,-1 1 4-16,-8 4 0 15,-3 1 0-15,0 6 0 16,-5-3 0-16,0 8 2 0,0-1 5 16,-4 2 3-16,5 5-1 15,-5-1 2-15,5 4-1 16,0 4 3-16,-3-5-1 15,5 4-3-15,-3 0-1 16,3-2-5-16,1-1 0 16,4-1-1-16,-2-1 1 0,-1-6 0 15,0 0 1-15,2-2 1 16,1-6-1-16,0-4 0 16,3 4 0-16,-1-5-3 15,1 0-27-15,0 0-138 16,0 0-418-16,0-1 390 15</inkml:trace>
  <inkml:trace contextRef="#ctx0" brushRef="#br1" timeOffset="-98678.3">14891 7694 528 0,'-33'-9'306'15,"30"15"-50"-15,2-4-78 16,-1 0-21-16,2-2-28 16,0 0-12-16,0 0-10 15,0 0 2-15,0 0-7 16,11 3-3-16,1 1-11 15,27 1-6-15,-19-10-16 16,2-1-9-16,6 0-21 16,-3-2-10-16,-2 5-8 15,-4-3-3-15,-3 6 0 16,-3 0 0-16,-3 6 0 16,0 2 0-16,-10 3 4 0,0 3 4 15,-8-1 2-15,-2 0 1 16,-3-1-7-16,-1 3-4 15,-4 0-4-15,2 3-3 16,-4 1-2-16,-2-1 0 16,3 7-3-16,-5-7 1 15,-3 1-2-15,8-2 0 16,-6-8-1-16,12 11 1 16,-3-12-2-16,1 2 1 15,18 5-1-15,-19-15 0 0,25 14 0 16,-16-8 0-16,-9-7-1 15,16 5 1-15,-8-6-1 16,16 4 0-16,4 2 0 16,1-4 1-16,-2 0 0 15,3-2 0-15,10-1 2 16,2 3 0-16,12 4 4 16,-6-5 2-16,-3-6 9 15,-4 1 2-15,-5-4-1 16,3 12-1-16,-6-1-8 15,1 0-3-15,-4 2-2 16,-6-5-1-16,6 3-1 16,-6-1-1-16,1 0 12 15,5 8-29-15,-10-5-77 0,2 0-72 16,-6 3 88-16</inkml:trace>
  <inkml:trace contextRef="#ctx0" brushRef="#br1" timeOffset="-98011.089">15505 7692 643 0,'-1'-2'359'0,"0"1"-31"16,1-1-65-16,0 1-51 0,0 0-12 16,0 0-46-16,0 0-25 15,0 0-28-15,0 0-18 16,0 1-16-16,1 0-3 16,3 5-15-16,4 12-5 15,6 30-14-15,-18-27-6 16,3 4-9-16,1-5-3 15,2 1-4-15,2 5-2 0,3-7 0 16,-1-2-1-16,-2-4-1 16,2-4 1-16,0 0 2 15,-1-3 0-15,2-5 3 16,4 4 0-16,3-8 0 16,3-3-2-16,2-5-2 15,-2-10-1-15,5 2-2 16,-2-3 1-16,1-5-2 15,-7 0 2-15,7-3-2 16,-2 1 0-16,5 0 0 16,9 6-1-16,-8 2-1 15,1-1 1-15,-4 6 0 16,0 0 0-16,-6 3-1 16,-5 8-2-16,-1 3-15 0,-2-2-41 15,-2-1-69-15,1 8 78 16</inkml:trace>
  <inkml:trace contextRef="#ctx0" brushRef="#br1" timeOffset="-96127.921">12512 8194 709 0,'0'-1'388'0,"0"0"-101"0,0 0-63 16,0 0-32-16,0 0-46 15,0 0-26-15,0 0-43 16,0 0-14-16,0-1-15 16,0 1-1-16,0 0-5 15,0 0 2-15,0 0 1 16,0 1 0-16,7 0 4 15,0 0-2-15,9 2-7 16,25 4-6-16,-26-7-10 16,-5 1-4-16,9-4-4 15,0 4-2-15,4-2-2 16,6 1 0-16,-1 0 0 16,3 1 1-16,0 0-3 15,4 3 0-15,-11-2-4 0,1 2 0 16,-3-1-2-16,-6-2 0 15,15 3 0-15,-6-1-1 16,5-2 0-16,0 2 0 16,-6-4 0-16,2 2-1 15,1 0 0-15,3-3 0 16,-5 1 0-16,10 0 0 16,3-1 0-16,12 3-2 0,-12-2 2 15,-8-2-1-15,-1 1 1 16,-11-2 0-16,14 5-1 15,3 0 0-15,-2-1 1 16,0 2-1-16,-3 0 0 16,-2-2 1-16,0 1 0 15,-1 0 0-15,4-1 0 16,-1 1 2-16,5 0-1 16,-6-1 1-16,1 0 0 15,5 1-2-15,-3 0 1 16,9 0 0-16,-4 1 0 15,-2-1 0-15,-1 3-1 16,-2-3 1-16,-4-1 0 16,-2 1 0-16,0 0 0 0,5 2 0 15,-3-1-1-15,-1-1 1 16,6 0 0-16,0 3 0 16,-8-2 0-16,0 0-1 15,-4 1 0-15,-8-4 0 16,15 2 0-16,1 0 1 15,-4 0-1-15,6 0 1 16,-4 1 1-16,-3 0-1 0,4-1 1 16,-2-1 0-16,9-1-1 15,1-2-1-15,1 0 0 16,3 3 0-16,-8-2-1 16,0-1 1-16,7 2 0 15,-2-2 0-15,2 1-1 16,6 1 1-16,-12 0-2 15,-4 1 2-15,0 0-1 16,-4 0 0-16,5 1 0 16,4 0-1-16,-2 0 0 15,1-1 1-15,-4-1-1 16,0 2 0-16,-7-3 0 16,2 5 1-16,0-1 0 15,0 1 0-15,7-1 1 16,-2 0-1-16,0 0 0 15,-6-1-1-15,2 0 0 16,-1 0 1-16,0-2-1 0,5 2 0 16,-3-3 0-16,6 2 1 15,-2-1-1-15,-3 1 1 16,0 0-1-16,-8 1 0 16,6 1 2-16,1 2-2 15,-5-2 1-15,1 1-1 16,-9-1 0-16,1 2 0 15,-2 1 1-15,0-2 0 0,-2 0-1 16,-1 0 2-16,-2-1-1 16,-1 0 1-16,-2-1 0 15,0 2-1-15,-1-2 2 16,-3 0-1-16,0 0 2 16,0-1-1-16,0 0-18 15,0 0-23-15,0 0-71 16,0 0-21-16,0 0 74 15</inkml:trace>
  <inkml:trace contextRef="#ctx0" brushRef="#br1" timeOffset="-94410.399">13667 8459 456 0,'0'-1'284'16,"0"0"-30"-16,0 0-74 0,-1 0-28 15,0 0-31-15,0 1-12 16,0 0-12-16,0 0 4 15,0 0-2-15,-1 0-1 16,1 0-18-16,0 0-9 16,0 1-13-16,0 1-7 15,1-1-11-15,0 1-3 0,0-2-7 16,0 1 0-16,0 2 1 16,1-3 1-16,12 7 0 15,3-2-1-15,33 0-4 16,-31-10-3-16,8 2-6 15,0-4-3-15,-11 7-3 16,1-3-2-16,1 4-2 16,-4 4-1-16,1-5-2 15,-5 4 0-15,-10 0 1 16,4 3 0-16,-3 5 4 16,4 3 3-16,-11-1 5 15,-9-2 2-15,-6 2-3 16,-6-2-1-16,3 5-7 15,1 0-2-15,1-1-3 16,-7-1-1-16,3-3 0 16,3 2-1-16,6 0 0 0,2-3 0 15,3 1 0-15,-1-4-1 16,1-1 1-16,4-1-1 16,5-1-1-16,-4-1 0 15,11 6 0-15,-4-5 0 16,1-4-1-16,7 2 0 15,-12-6 1-15,13 2 0 0,0 1 0 16,-1-1 2 0,13-1-2-16,-9 3 1 15,6-1 4-15,1-1 4 0,6 1 14 16,0-2 8-16,2 2 7 16,12 1 1-16,-12-1-6 15,-1-1-5-15,0-3-8 16,-12 0-3-16,7 4-3 15,9 4-1-15,-9-1-3 16,0 1-1-16,-2-2-3 16,-6-3-1-16,-4 1-1 15,1-1-1-15,-1 1 0 16,-2 0 0-16,3 0-57 16,-2 0-43-16,-4-1 59 15</inkml:trace>
  <inkml:trace contextRef="#ctx0" brushRef="#br1" timeOffset="-93079.487">16968 7743 513 0,'30'-16'308'16,"-28"13"-13"-16,-2 1-57 16,0 1-54-16,0 0-20 15,-2 1-34-15,2-1-16 16,0 1-21-16,0 0-9 16,0 0-3-16,0 0 1 15,-1 0-8-15,0 11-5 16,-2 2-19-16,-8 35-9 0,2-22-10 15,-1 3-5-15,-2 6-6 16,-4 0-2-16,2-2-6 16,-2-2-2-16,-1-3-3 15,2-2-1-15,-2 0-1 16,4-3-2-16,2-8 1 16,3 0-1-16,0-4 1 15,2-2 0-15,3-4 1 16,0-2-1-16,4-3 1 15,-1-1-1-15,0-1-22 16,0 1-33-16,6-8-133 16,12-11-143-16,29-32 203 15</inkml:trace>
  <inkml:trace contextRef="#ctx0" brushRef="#br1" timeOffset="-92512.976">17282 7866 1024 0,'-12'-3'468'0,"3"7"-199"16,-5-3-30-16,5 7-71 15,-3 2-26-15,11 8-50 16,-8-6-19-16,1 5-20 15,-3-6-2-15,-5-2-6 16,-1 5-5-16,4 1-9 16,9 7-6-16,-10-8-9 15,4 0-4-15,-1-2-5 16,3-2-1-16,6 1-2 16,12 3-2-16,-2-5 0 15,-6-1 0-15,14-1 1 16,-12-2-1-16,6-1 1 15,5-2 1-15,-8-4 2 16,12 0 0-16,2-7-1 0,-6-3-1 16,8-1 1-1,-7-4-2-15,0-2 1 0,3 3 1 16,-9-5-1-16,3 11 1 16,-10-5 1-16,0 3-1 15,-6 4 1-15,-5-2 0 16,0 6-2-16,-5 4-2 15,-2 1-1-15,-4-8-1 0,-2 8 0 16,11 1-1-16,-8 1 0 16,10 8-1-16,0-4 0 15,-11-2-2-15,17 1-26 16,-1 0-32-16,-5-3-86 16,17-1-60-16,-1 10-165 15,2-6 229-15</inkml:trace>
  <inkml:trace contextRef="#ctx0" brushRef="#br1" timeOffset="-91645.628">17767 7956 888 0,'1'0'425'16,"-3"4"-145"-16,1-5-25 16,0 1-66-16,0 0-16 15,0 0-47-15,-1 0-20 16,1-1-25-16,0 0-10 16,-13-4-14-16,-5 0-9 0,-15-1-16 15,22 11-6-15,-4 5-12 16,3 3-3-16,-15-7-5 15,7 4-2-15,9 9-1 16,-6-12-1-16,2 2-1 16,4 2-1-16,-2-10-1 15,3 10-1-15,14 0-1 16,0-3 1-16,9 0 0 16,3-2-1-16,6-2 1 15,-1-2 1-15,0-2-1 16,5-4 1-16,-14-9-3 15,13 4-2-15,0-6-3 16,-6 2 1-16,12-1 2 16,-16-2 5-16,-3 8 1 15,-3 2-1-15,-6 0-3 0,-2 4-1 16,-5 9 0-16,0 6 0 16,-13 10 4-16,1-1 0 15,-7 1 1-15,4-1 0 16,-2 7 1-16,-3 5 1 15,1 5 0-15,-3 3-1 16,3 7 1-16,1 0-1 16,2-3 1-16,0-8-1 15,5-2 1-15,2-4-1 16,5-3 0-16,-2-4 0 16,0-7 1-16,-1-2 0 0,1-7 3 15,2-1 0-15,6-8 1 16,0 1 3-16,-6-10-1 15,2-1 0-15,0-7-3 16,0-7-2-16,5 1-3 16,2 0 0-16,4 0-2 15,-1 3-1-15,4-4 0 16,0 0-1-16,0-1 1 16,7 7 0-16,2 3 1 15,0 1 0-15,3 6 2 16,1-4 0-16,8 7 2 15,6 3 2-15,-1-1 0 16,-9 0 1-16,5 2 1 16,-10 0-2-16,3-3-1 0,5-1 0 15,-4-1-1-15,1-6 0 16,0-1-3-16,-3 0-23 16,-1-3-106-16,1 6-76 15,-3-1 119-15</inkml:trace>
  <inkml:trace contextRef="#ctx0" brushRef="#br1" timeOffset="-91026.973">18410 7679 705 0,'9'-15'362'0,"0"6"-89"16,-1-2-39-16,0 3-63 15,-6 3-21-15,2 0-37 16,2 4-25-16,-2 5-19 16,-4 2-3-16,-4 6-4 15,-3 8 5-15,-13 2-6 16,4 5-5-16,-5 7-12 16,-1 0-4-16,4 3-9 15,-1 7-6-15,0-5-9 16,0 3-3-16,0-6-5 15,-1-8-2-15,5-4-2 16,1-7 0-16,3-7-1 16,6-1 0-16,1-6 0 15,6-1-14-15,5-6-54 16,-5-1-29-16,10-8-93 0,-5-2-42 16,4-6 147-16</inkml:trace>
  <inkml:trace contextRef="#ctx0" brushRef="#br1" timeOffset="-90577.584">18760 7747 579 0,'-2'7'370'0,"-5"3"21"15,-2 1-104-15,-2 3-46 16,-3-2-32-16,-7-2-46 15,-2-1-23-15,3-4-47 16,-8-2-18-16,9-2-31 16,-11-2-12-16,3-1-16 15,-5 1-5-15,-10 0-6 16,7-2 0-16,-4 1-3 16,9 1-1-16,10 2-1 15,2 4 0-15,7 0-1 16,0-1-2-16,8-2-4 15,3-1-2-15,2 3-1 16,-2-4 0-16,0 0 5 0,18 7 2 16,37 40 1-16,-21-20 1 15,2-5 1-15,-1 3 0 16,-3-5 1-16,-9-2 1 16,1 7 2-16,-6-11 1 15,-4 8 0-15,4-6-1 16,-12-5 1-16,6 3-1 15,2-4 0-15,-3-6 0 16,5-4-8-16,-6-4-30 16,6-4-317-16,3 6 253 15</inkml:trace>
  <inkml:trace contextRef="#ctx0" brushRef="#br1" timeOffset="-59017.894">21151 7758 946 0,'0'-2'247'16,"0"1"-37"-16,0 0-50 15,0 0-21-15,0 0-32 16,0 0-8-16,0 0-10 0,0 0-2 15,0 0-5-15,0 0-8 16,0 1-15-16,0 0-8 16,0 1-11-16,-1 12-3 15,-4 3-9-15,-12 32-5 16,1-28-7-16,2 3-3 16,-8-4-4-16,8 3-1 15,1 1-3-15,-5-9 0 0,10 2 0 16,-5-10 1-16,6-6 0 15,5 3 3-15,1-5-1 16,1 1-2-16,0 0-2 16,0 0-4-16,8-4 0 15,1-1-1-15,-1 3 0 16,33-35 0-16,-26 38-1 16,-2 3 1-16,5 6-1 15,0 3 2-15,0 2 0 16,-2-2 0-16,-2-4 2 15,5-4 0-15,-2 0 1 16,5-1-1-16,4-1 1 16,-4-3 0-16,0-7 0 15,2-5 0-15,-4-4 3 16,-1-2-23-16,-6 1-79 0,-3-3-62 16,-4 5-275-16,-8 6 278 15</inkml:trace>
  <inkml:trace contextRef="#ctx0" brushRef="#br1" timeOffset="-58606.146">21367 7755 704 0,'51'-34'424'0,"-45"30"-16"16,-11 1-111-16,6 2-86 15,-2 1-47-15,0 0-60 16,0 0-29-16,-3 5-25 15,-5 16-2-15,-38 33-7 0,27-22-6 16,-4 8-7-16,10-1-3 16,-5 0-7-16,3-2-2 15,3-7-7-15,-2-2-1 16,3 1-3-16,2-5-1 16,3-5-1-16,-2-3 1 15,2-8-3-15,0-4 1 16,3-2-9-16,2 0-28 15,7-4-80-15,-5 0-69 0,0 1 106 16</inkml:trace>
  <inkml:trace contextRef="#ctx0" brushRef="#br1" timeOffset="-58167.095">21686 7735 1141 0,'0'-7'525'0,"0"6"-232"0,-1-2-50 15,0 3-101-15,0 0-37 16,0 0-52-16,0 0-11 16,-5 12-1-16,-2 7 2 15,-18 34-1-15,12-24-5 16,1 5-9-16,-1 2-5 16,1-3-8-16,-4 3-2 15,6-7-5-15,-3-5-2 0,4 1-1 16,-1-6 0-16,1-5-1 15,6 0 0-15,-6-5-1 16,2-2-1-16,6 0-14 16,0-1-29-16,2-4-55 15,-2-1-39-15,1-2-109 16,0 0-98-16,0 0 220 16</inkml:trace>
  <inkml:trace contextRef="#ctx0" brushRef="#br1" timeOffset="-57834.283">21798 8096 1245 0,'4'-9'619'0,"-5"8"-210"15,-1 1-110-15,-5 2-104 16,6-2-65-16,0 0-63 16,0 0-21-16,-1 0-25 15,-9 13-7-15,-24 27-7 16,31-24-2-16,1-7-2 15,-1-6 1-15,3 4-34 16,-1-8-34-16,1-2-93 16,1 2 94-16</inkml:trace>
  <inkml:trace contextRef="#ctx0" brushRef="#br1" timeOffset="-54868.438">22312 7777 280 0,'33'-3'181'16,"-29"1"-14"-16,-3 0-45 15,15-1-10-15,-18 1-4 16,3 0 1-16,3 0 5 15,-5 1 1-15,1 0-8 16,0 0-6-16,0-1-16 16,0 1-7-16,0 0-9 15,0 0-2-15,0 0 1 16,0 0-1-16,0 0-4 16,0 0-1-16,0 1-12 15,0 0-3-15,0 0-5 0,-1 0-5 16,-20 2-4-16,-34 12-5 15,23-11-10-15,2 2-5 16,0 1-6-16,-2-1-1 16,6 1-3-16,2 1 1 15,6-1-2-15,2-3-1 16,-3 0 0-16,5-1-2 16,3 1-5-16,4 2-3 15,12 0-1-15,0 4 0 0,7 2 3 16,2 1 3-16,6-2 1 15,4 1 2-15,0 0 0 16,1-1 0-16,1 10 0 16,-6-4 1-16,4 0 0 15,-1 5 0-15,-7-4 1 16,0 0-1-16,-16 5 1 16,-2-2 1-16,-6-5 1 15,-5 6 0-15,0-6 2 16,-3-1 0-16,-4-3 1 15,-5-6 1-15,3-3 0 16,0-1-1-16,2-3 2 16,3-2 0-16,3-1 0 15,0-8 0-15,6-1-3 16,3 1-2-16,0-6-2 0,4 5-1 16,4-1-1-16,2 0-2 15,7 2 0-15,-1 1 0 16,4-4-1-16,-2-3 2 15,3-2 2-15,2 0 1 16,0 1 3-16,4 3 1 16,0-2-3-16,2 1 2 15,2-2-2-15,7 4 0 0,-11 0 0 16,-4 0-1-16,-7 5 0 16,-8-1-1-16,13 5-22 15,-10 5-35-15,4 2-95 16,-3 3-80-16,-26 6 139 15</inkml:trace>
  <inkml:trace contextRef="#ctx0" brushRef="#br1" timeOffset="-54002.098">22864 7812 881 0,'-4'-3'382'0,"-1"-1"-202"16,5 2-38-16,0 1-50 15,-1 0-11-15,0 1-7 16,0-1 7-16,0 0 17 16,0 0 3-16,0 0-6 15,-13-6-9-15,-28-13-21 16,23 16-10-16,1 0-13 15,4-2-5-15,-7 5-8 16,2-2-3-16,3 5-8 16,-1 2-3-16,-3-2-8 15,2 4-2-15,-3 0-3 16,-1 2 0-16,7 5-1 16,-1-4-1-16,1 2 0 15,-2 0 0-15,4 1 0 0,4 4-2 16,2-4 0-16,10 3-1 15,3-3-1-15,2-3-1 16,6 6 1-16,-2-6 2 16,2 0 1-16,3-5 0 15,1-4 0-15,3 2 1 16,3 0 0-16,-3-5 0 16,3-8 0-16,-1-2 1 15,2-15 0-15,2 7-1 0,13 2 2 16,-13-7-1-16,-5 7 2 15,-5 0-1-15,-21-2 1 16,17 7-2-16,-6 6 0 16,1 4-1-16,-4 5-1 15,-10 2-1-15,2 9-1 16,-14-2 2-16,-2 7 1 16,12 3 0-16,-11-1 1 15,6 5 0-15,-2 3 1 16,-11 2 1-16,3 0 0 15,9 4 0-15,2-4-1 16,3-3 0-16,0 1-1 16,1-5 1-16,-2-1 0 0,-2 0 0 15,1-7 0-15,1-3 0 16,4-6 1-16,1 1-2 16,3-5-48-16,-1 1-43 15,3-2-109-15,0-1 116 16</inkml:trace>
  <inkml:trace contextRef="#ctx0" brushRef="#br1" timeOffset="-51652.189">23246 8011 267 0,'0'-1'207'0,"0"0"44"16,0 0-41-16,0 0-47 15,0 0-14-15,0 0-19 16,0 0-5-16,0 0-9 15,0 0-4-15,0 0-9 16,0-1-7-16,0 1-12 16,0 0-5-16,0 0-14 15,0 0-8-15,0 0-19 16,3 0-9-16,5-1-11 16,3-1-3-16,17 1-3 15,24-2 0-15,-22 8 0 16,-4-3-2-16,-2-1-1 0,2 0-1 15,0-8-1-15,0 8-1 16,-3-5-1-16,-2 5 0 16,-8-1 0-16,-5-4-1 15,-2 9 0-15,-6-5-1 16,0 1-15-16,0-1-29 16,0 1-137-16,-1 0-145 15,0 0 198-15</inkml:trace>
  <inkml:trace contextRef="#ctx0" brushRef="#br1" timeOffset="-51234.009">23218 8108 552 0,'6'-8'393'16,"1"2"37"-16,1 3-191 16,5 0-26-16,6 3-57 0,0 3-26 15,-2-4-35-15,-4 1-17 16,-7 1-13-16,2-1-1 15,1 3 1-15,4-2 6 16,4-1 1-16,2 0-1 16,8-1-5-16,2-3-7 15,-2 2-17-15,2 0-8 0,-8-4-16 16,-1 3-4-16,-6-1-10 16,-2 1 0-16,1 3-2 15,-7 3 5-15,0 2-84 16,-4 0-59-16,-2-1-219 15,1 4 209-15</inkml:trace>
  <inkml:trace contextRef="#ctx0" brushRef="#br1" timeOffset="-50350.95">24420 7765 411 0,'2'-4'301'0,"-2"3"6"0,3-1-80 16,3-2-23-16,-4 2-37 16,0 0-14-16,2-1-13 15,-4 1-15-15,0 1-28 16,0 0-13-16,0 0-24 16,0 0-4-16,0 1-11 15,-2 0-6-15,-5 13-9 16,-7 16-4-16,-18 33-4 15,11-27-3-15,7 6-4 16,0-2-3-16,-4-7-4 16,9 0-2-16,4-9-1 15,-9-2-1-15,15-2 1 16,-6-1-1-16,2-6 0 16,5-4 0-16,-3-2 0 0,-7-5 1 15,-1-3-4-15,1 0-17 16,1-3-55-16,10 0-29 15,-6 0-123-15,9-5-78 16,4 7 194-16</inkml:trace>
  <inkml:trace contextRef="#ctx0" brushRef="#br1" timeOffset="-49750.302">24760 7903 698 0,'-8'3'407'16,"-2"6"-72"-16,11 2-118 15,-12-5-25-15,4-2-41 16,0 6-12-16,-5-5-13 15,11 7-7-15,-14-7-22 16,2-3-12-16,-2 6-26 16,-15-4-12-16,13 10-16 0,-4 3-5 15,5-2-10-15,-2 0-4 16,5 3-5-16,2-3-1 16,7 4-3-16,-1-6-1 15,4-2 0-15,1-1-1 16,0-5-1-16,3 1 0 15,6-2 2-15,2-1 1 16,1-2 1-16,5 0 0 0,-3-4 1 16,0-2 0-16,10-5-1 15,3-4 0-15,-2-5 1 16,1 1-2-16,2 0 1 16,-19-3 0-16,7 5 0 15,0-1-1-15,-24-6 0 16,13 8-1-16,-16-4-2 15,-7 1 0-15,4 11-2 16,-4-1-2-16,2 10-1 16,-1 3 0-16,-1 3-5 15,-1-1-8-15,3 0-32 16,-2-3-22-16,7 4-44 16,0 2-21-16,6-4-57 15,1 4-34-15,2-1-215 16,2-4 280-16</inkml:trace>
  <inkml:trace contextRef="#ctx0" brushRef="#br1" timeOffset="-48900.932">25125 7986 641 0,'5'-1'365'0,"-7"-8"-34"16,1 6-52-16,-5 0-56 16,3 2-30-16,-5-1-44 15,-1 2-12-15,-6-6-23 16,-5 4-15-16,7 4-31 16,-5 4-14-16,0-4-21 15,1 5-9-15,-9-3-11 16,4 1-3-16,1 9-6 15,6 0-2-15,1 1 0 16,-1-3-2-16,8-2 0 16,-4-3 0-16,11 0-3 15,6 2 1-15,9 0-1 16,-2-3 2-16,3-1 0 0,2-3 0 16,0-4 1-16,3-2-1 15,1-5 0-15,-3 1-1 16,-2-2 1-16,3-2-1 15,-7-1 2-15,-2-2-1 16,2 9 0-16,-10 0-1 16,5 9-4-16,-4 0 0 15,-7-3-1-15,2 6-1 16,-6 8 4-16,1 4 2 0,-3 10 0 16,2-2 2-16,-5 3 0 15,-3 3 0-15,1 9 0 16,-5-3 1-16,-2 8 0 15,4 5 0-15,-5-8 0 16,-1 1 1-16,2-6 0 16,-2-8-1-16,4-3 0 15,0-4 0-15,0-5 2 16,7-2 0-16,0-5 0 16,4-1 0-16,3-6 0 15,-7-2 1-15,-2-2 1 16,0-3 0-16,10-5 0 15,-1-1 0-15,13-5-4 16,-1-1-1-16,-7-2-1 16,13-2-1-16,-4 3 0 0,1 0 1 15,0-1 0-15,1 7 0 16,-5-14-1-16,10 6 0 16,6 4 0-16,-3-8 0 15,10 7 1-15,-4-3 0 16,0 0 0-16,0 8 0 15,-2 1 1-15,2-2 0 0,-2 4 0 16,-1-9 0-16,3 6 0 16,-4-1 0-16,0 5 0 15,-1 0 0-15,-5 1-36 16,-3 5-40-16,11-3-106 16,-15-3-61-16,6 7 145 15</inkml:trace>
  <inkml:trace contextRef="#ctx0" brushRef="#br1" timeOffset="-48283.028">25763 7690 259 0,'2'-10'213'0,"8"3"66"15,-10 1-45-15,2 1-42 16,3-2-12-16,-2 2-15 15,1 1-5-15,-6 2-9 16,10 4-10-16,-19-2-33 16,9 3-16-16,6 7-20 15,-18-1-4-15,18 14-5 16,-14 2-1-16,-4 10-16 16,-7 1-7-16,-7 6-11 15,8 4-6-15,-9-7-7 0,7 4-3 16,-2-7-3-16,0-4-2 15,4-7 0-15,7-7-1 16,6-7-1-16,-2-4 1 16,5-5-3-16,1 0-1 0,0-2-41 15,3-1-31 1,0 0-55-16,0 0-59 0,1-23-135 16,48-31 205-16</inkml:trace>
  <inkml:trace contextRef="#ctx0" brushRef="#br1" timeOffset="-47851.592">26129 7787 686 0,'3'8'381'0,"-3"2"-60"15,-2-2-37-15,-11 1-61 16,-3-2-27-16,-9-4-49 15,-2 2-19-15,3-3-38 16,-5 2-17-16,-2-1-29 0,-3-3-11 16,-9 0-18-16,8 3-4 15,-3 0-6-15,3 0 0 16,8-1-1-16,8-2-2 16,3 3-2-16,3 3 0 15,20 7-2-15,-16-5-4 16,9-1-1-16,0-3 1 15,-4-1 1-15,6 6 2 16,12 8 3-16,2-1-1 0,-1 2 1 16,13 4 1-16,-5-4 0 15,3 6 1-15,3-7-1 16,-12 2 1-16,1-4 1 16,-1-1-1-16,0 2 0 15,-2-4-1-15,-3-5 2 16,-1-2 4-16,2-7-32 15,4-4-39-15,11-3-66 16,-2-3 71-16</inkml:trace>
  <inkml:trace contextRef="#ctx0" brushRef="#br1" timeOffset="-27223.067">27642 7684 445 0,'2'-4'275'0,"2"-3"-19"16,1 4-30-16,-1 0-51 0,7-2-26 15,-15 2-24-15,5-1-7 16,-3 3-14-16,1-1-5 16,-1 2-16-16,1-1-14 15,0 1-16-15,0 0-9 16,1 0-15-16,0 0-2 16,0 0-8-16,-1 0-3 15,0 4-3-15,-2 12-1 0,-8 34-4 16,3-22 0-16,-2 1-2 15,-12 2 1-15,6 3-1 16,-6-6 0-16,-1 4 0 16,2-3-1-16,-2-9 0 15,7 4 0-15,4-7-2 16,1 0 2-16,1-1-1 16,1-5 0-16,4-4-4 15,-1-4-12-15,5-3-22 16,1-2-21-16,0 1-48 15,0 0-44-15,0 0-124 16,0 0-98-16,0 0 228 16</inkml:trace>
  <inkml:trace contextRef="#ctx0" brushRef="#br1" timeOffset="-26510.301">27954 7710 894 0,'5'-2'414'0,"-4"-1"-166"16,3-1-48-16,-4 2-51 15,0 1-36-15,0 1-50 16,0 0 1-16,0 0 11 16,0 0 2-16,-1 0 2 15,-2 0-13-15,-20 4-28 16,-30 35-8-16,19-25-13 16,-2-1-6-16,0 4-4 15,-9-4-2-15,10 1-1 16,11 4 0-16,-13-5 0 15,11-1 0-15,4 0-1 16,-2-8-1-16,21-1-2 0,-1-2-1 16,0-2-7-16,4 1-3 15,0 0 2-15,0 0 2 16,0-2 6-16,9 1 1 16,4-1 0-16,25-5 0 15,-22 4 0-15,-12-3 0 16,8 7 0-16,0-1 0 15,-8-1-1-15,-1 3 0 0,4 1 0 16,7 5 0 0,-11 3-1-16,-1-5 0 0,-1 9 2 15,-6-2-1-15,11 3 1 16,-7 3 0-16,3 1 1 16,10 1 0-16,-9-5 0 15,1-4 0-15,6 1 0 16,-12-8-1-16,7 9 0 15,12-1 0-15,-10-10 0 16,7 2 1-16,1-1 0 16,1 0 0-16,-3-3 1 15,1-1 1-15,0 0-3 16,-3-3-21-16,-1-1-59 16,4 1-42-16,-6-1-115 15,0 0-112-15,1 6 226 16</inkml:trace>
  <inkml:trace contextRef="#ctx0" brushRef="#br1" timeOffset="-25955.006">28218 7773 338 0,'-32'-12'270'0,"29"13"62"16,0 0-69-16,3 0-68 0,-1-1-17 15,1 0-28-15,0 0-6 16,0 0-13-16,0 0-8 15,0 3-11-15,3 4-11 16,-2-4-17-16,1 3-9 16,0-1-15-16,13 0-6 0,30 25-12 15,-25-30-5-15,3 1-10 16,1-1-4-16,0-2-7 16,-2-1-2-16,-1-4-4 15,-5 1-2-15,1-2-1 16,-2 1-1-16,-2 3-10 15,-1 0-26-15,-6 1-76 16,-1 2-52-16,-4 2-151 16,-2-1-231-16,0 0 358 15</inkml:trace>
  <inkml:trace contextRef="#ctx0" brushRef="#br1" timeOffset="-25528.443">28145 7971 785 0,'-12'5'379'0,"11"-1"-136"16,1 2-37-16,-2-5-61 16,2-1-12-16,0 0-7 15,0 0 1-15,0 0 7 16,0 0-9-16,3 1-14 16,17 4-7-16,30 4-12 15,-28-9-9-15,10 1-12 16,-6-1-7-16,3-1-16 15,-5-4-9-15,-5 3-19 16,-3-2-5-16,-2 4-6 16,0-1-1-16,0 2-1 15,-6 0 0-15,-1 2-29 16,-6-3-38-16,-1 0-137 16,-4 3-11-16,2-3 110 15</inkml:trace>
  <inkml:trace contextRef="#ctx0" brushRef="#br1" timeOffset="-14990.036">28841 7748 474 0,'-2'0'232'0,"1"0"-75"16,0 0-26-16,0 0-33 15,0 0-11-15,0 0-20 16,0 0-5-16,0 0-2 16,1 0-1-16,0 0-1 15,0 0-4-15,0 0-13 0,10-1-3 16,4-2-1-16,31-6-1 16,-21 6-4-16,-6 0-4 15,11 3-10-15,-5-1-4 16,-2-2-4-16,2 3-1 15,-6-1 1-15,-10 1 1 16,0 0 5-16,6 0 2 0,-14 2 1 16,5 1 1-16,-5 5-1 15,-5-1 1-15,8 7 0 16,-1-1 1-16,2 0-3 16,-11 4-2-16,2 0-5 15,-1 2-2-15,-8 3-1 16,4 2 0-16,-7-1-1 15,4 1-2-15,-4 1 1 16,0 0-3-16,0-1 2 16,-3-7-1-16,3 2-1 15,5-5 1-15,0 3-1 16,2-4 0-16,4-2-1 16,-3-1-2-16,3-4-14 15,2-3-18-15,0 1-44 16,1-5-39-16,3-1-205 15,0 1 212-15</inkml:trace>
  <inkml:trace contextRef="#ctx0" brushRef="#br1" timeOffset="-14630.994">28856 7974 641 0,'-3'-7'314'0,"2"6"-103"15,1-1-34-15,2-7-42 16,-2 7-18-16,12-2-23 15,32-27-8-15,-24 39-20 16,2-4-7-16,1 2-15 16,6 1-4-16,-12-1-6 15,-3-2-3-15,-8 4-8 16,-5-3-5-16,15 2-4 16,-1-6 0-16,-7-7 2 15,9 2-16-15,-11-5-72 0,0 3-69 16,19 0 81-16</inkml:trace>
  <inkml:trace contextRef="#ctx0" brushRef="#br1" timeOffset="-14204.29">29238 8043 810 0,'-1'-1'473'15,"0"0"-41"-15,0 0-217 0,-5 1-28 16,5 0-59-16,-8 3-25 16,3 1-41-16,-5 2-17 15,-26 20-22-15,30-19-6 16,3 0-6-16,4-3-3 15,2-3 0-15,6-1-1 16,-2-1-59-16,2-6-51 16,1 1-419-16,3-2 351 0</inkml:trace>
  <inkml:trace contextRef="#ctx0" brushRef="#br1" timeOffset="8133.197">29658 7732 195 0,'0'-1'124'0,"0"0"0"16,0 0-13-16,5 0-12 15,-1 0-3-15,1 0-3 16,-4 0 0-16,-1 0-1 0,2-1-2 15,0 1-2-15,-2 0-1 16,0 0-16-16,0 0-9 16,0 0-13-16,0 0-3 15,0 0 2-15,0 1 3 16,0 0 4-16,0 0-1 16,0 0 1-16,0 0-2 15,-1 0-2-15,0 0-2 0,-8 1-4 16,-11 4-3-16,-21 6-5 15,22-6-4-15,-7 0-7 16,13 3-3-16,-20 3-8 16,2-6-1-16,20 4-6 15,-15-6-1-15,14 2-5 16,4 1-2-16,-5-2 0 16,12 3-3-16,-2-4-3 15,5 2 1-15,3 0 0 16,11 2 1-16,5 1 3 15,-1-1 0-15,12 3 1 16,-11-4-1-16,7 7 1 16,1-1 0-16,-6 7 0 15,-2 2 0-15,-8 2 1 0,-2 2 1 16,-17-5 0-16,0-1 0 16,-9-4 3-16,-4 1-1 15,3-5 0-15,-1 6 0 16,-4-8 1-16,1-4-1 15,1-2 3-15,-3-3 0 16,4-5 1-16,5 4 0 16,-3-5 0-16,4 1-2 0,2 2-2 15,0-6 0-15,9 2-3 16,1-2 0-16,4-5-2 16,-3 2 0-16,10-5 0 15,6 0 1-15,4 1 0 16,4-4 2-16,-2 2 5 15,-1-5 0-15,-5 1 5 16,9 0-1-16,4-1-2 16,-2 6-1-16,2 0-3 15,-10 0 0-15,-2 5-2 16,-6 0 0-16,4 5-2 16,-3 2-1-16,-8 3-2 15,2-4-25-15,-3 9-93 16,-1-1-96-16,3-1 128 15</inkml:trace>
  <inkml:trace contextRef="#ctx0" brushRef="#br1" timeOffset="9791.971">30228 7883 328 0,'4'-3'234'0,"-2"1"-5"16,-1 1-51-16,8-2-12 16,-9 1-34-16,0 1-12 0,0 0-9 15,0 0-8-15,0 0-14 16,0 1-3-16,0 0-13 15,-2 8-3-15,-2 8-7 16,-51 29-8-16,30-15-16 16,-10-4-6-16,8-2-13 15,3 0-6-15,-6-14-6 16,11 2-3-16,-5-2-2 16,7 2 1-16,12-1-1 15,-14-1-1-15,6-5 1 16,4-1-3-16,-7-1-5 15,13-1-12-15,1 0-54 16,0-3-41-16,2 0-132 16,0 0-216-16,0 0 303 15</inkml:trace>
  <inkml:trace contextRef="#ctx0" brushRef="#br1" timeOffset="10162.438">30063 7878 757 0,'-1'2'363'0,"-5"-6"-124"16,0 6-56-16,-1-1-28 15,18 8-18-15,-4-3-31 16,2 1-16-16,3 4-29 15,-5 1-6-15,13 15-4 16,-5-5-2-16,-2-3-9 16,3 5-5-16,-10-12-10 15,0 3-5-15,3-4-6 16,-7-5-2-16,3-2-3 16,-2-4 1-16,1 0 0 15,2 0-1-15,-6 0-19 16,0-1-28-16,0 1-68 15,11-1-46-15,4-1-141 0,25-4-184 16,-31 9 313-16</inkml:trace>
  <inkml:trace contextRef="#ctx0" brushRef="#br1" timeOffset="10611.607">30697 7706 756 0,'4'-2'366'0,"-4"-1"-132"15,2 4-40-15,-2-1-61 16,-1 0-21-16,0 0-19 16,0 0-3-16,-5 14 3 15,-3 6-6-15,-15 33-15 0,9-25-5 16,-6 4-18-16,9 7-9 15,-7-1-13-15,6-6-8 16,3-4-7-16,-8-4-3 16,11-8-2-16,-4 0 0 15,7-5 0-15,6-2 0 16,-3-4-15-16,6 1-19 0,-8-6-47 16,-2 0-35-16,10-1-102 15,-6 0-89-15,0 0 192 16</inkml:trace>
  <inkml:trace contextRef="#ctx0" brushRef="#br1" timeOffset="11257.535">31001 7737 911 0,'-17'0'439'15,"-4"1"-146"-15,18 1-74 16,-5 2-47-16,5 2-27 16,-1 0-37-16,-15 4-15 15,8 0-26-15,-1 1-8 16,-1 8-8-16,-6-2 1 15,1 6-2-15,-6-1-5 16,4 4-11-16,5 2-6 0,2-3-11 16,3 2-3-16,5-3-4 15,0-5-2-15,5 0-2 16,-2-1-1-16,2-1-1 16,-3 1 0-16,2-2-1 15,5-3 2-15,-2-10 0 16,2 0 0-16,5-1 2 15,1 0 0-15,7-6 1 16,3 1 0-16,6-9-3 16,10 1 1-16,-4-3-3 15,3-4-1-15,-5-5-1 16,-14-3 1-16,0 0-1 16,4 5 2-16,-5 0 2 15,-3-2 0-15,-4 4 1 16,-7-5 1-16,-1 7-1 15,-1 0 0-15,-12 0-3 16,6 6 1-16,-11-1 1 0,-2 5 2 16,5 2 0-16,-15-3-2 15,7 6-1-15,2-2-2 16,-5 5-1-16,7-1 0 16,-3 0 1-16,1 1-14 15,12 2-46-15,2-3-47 16,8 0-140-16,3 0-220 15,3-4 304-15</inkml:trace>
  <inkml:trace contextRef="#ctx0" brushRef="#br1" timeOffset="12224.013">31321 7354 242 0,'10'-6'190'15,"-10"-4"15"-15,0 1-7 16,1 4-7-16,-2-3-5 16,3 2-16-16,-1 1-27 15,-1 2-7-15,-1 0-20 0,1 3-3 16,0-1-6-16,0 0-3 16,0 0-9-16,0-1-6 15,0 1-24-15,-1 0-12 16,0 1-22-16,0 0-8 15,0 0-3-15,-4 7-1 16,-8 13-2-16,-16 25-1 0,18-18-3 16,-2-5-2-1,-1 0-2-15,0-2-2 0,7-1 0 16,0-3 0-16,2-1 0 16,1-2 0-16,2-9 1 15,0-4 2-15,0-4 4 16,2 4-1-16,0-1-2 15,0 0-4-15,0-1-6 16,9-18-2-16,18-27-5 16,-18 29 0-16,3 6-1 15,-2 5 1-15,-5 4 0 16,5 5-3-16,-7-1 0 16,2 4 0-16,0 6 3 15,2 2 3-15,5 3 3 16,0 1 0-16,9-2 0 0,-10-9 2 15,5-2 0-15,-5-4 0 16,-5-4 0-16,19 4 1 16,-10-5-9-16,7 5-21 15,-4-3-61-15,-6-6-41 16,-9 4-104-16,6-7-65 16,0 4 192-16</inkml:trace>
  <inkml:trace contextRef="#ctx0" brushRef="#br1" timeOffset="12642.648">31602 7257 999 0,'-12'0'457'0,"-2"0"-201"15,2 1-43-15,5 1-69 16,-6 3-38-16,2 3-49 16,4 2-15-16,-15 6-16 15,9 1 0-15,6 6 3 0,-5 1 1 16,9 7-5-16,-6 2-4 15,-6-7-6-15,3 5-5 16,3-6-2-16,4-3-2 16,-5-4-1-16,4-2 0 15,-3-2-1-15,-2 1 1 16,2-4-1-16,1-2 0 16,3-3-9-16,-2-5-7 15,5 2-26-15,-1 0-12 0,-2 2-34 16,9-5-27-16,2-3-50 15,-1-1-64-15,8-6 145 16</inkml:trace>
  <inkml:trace contextRef="#ctx0" brushRef="#br1" timeOffset="13075.892">31795 7287 729 0,'-2'-4'421'15,"2"4"-26"-15,0-2-100 16,-1 2-64-16,0 0-35 16,0 0-61-16,0 0-33 15,0 0-45-15,0 0-10 0,-3 1-12 16,-1 14-3-16,-2 7-7 16,-29 30-2-16,25-20-4 15,4 1-3-15,-4-6-5 16,1 3-3-16,1-1-1 15,-3 1 0-15,6-1-1 16,-3-9 0-16,2-7 1 16,-3-5 1-16,1-8-24 15,2 4-27-15,6-3-82 16,1-2-62-16,3-1 114 16</inkml:trace>
  <inkml:trace contextRef="#ctx0" brushRef="#br1" timeOffset="48103.328">8757 10702 282 0,'0'-1'188'15,"0"0"-10"-15,0 0-33 16,0 0-7-16,0 0-21 16,0 0-8-16,0 0-13 15,0 1-9-15,0 0-9 16,0 0-6-16,0 0-14 15,0 0-5-15,0 0-7 16,0 0 1-16,0 0 1 16,0 0 1-16,0 0-3 15,0 0-3-15,0 0-7 16,0 0-3-16,0 0-4 16,0 0-1-16,0 0-4 15,13 7 1-15,-6-3 19 16,21 8 1-16,-20-24-2 15,-14-4-2-15,14-14-26 16,6-1-5-16,8-7-4 0,3-5 0 16,9-7-2-16,13-5 0 15,-6 5-1-15,1-1-1 16,6 9 0-16,-11 3-1 16,3 3-1-16,0 5 1 15,-17 11-1-15,1-1-1 16,-7 12-4-16,-8 7-4 15,-4 6-4-15,-2 11 0 16,-9 5 4-16,12-2 3 0,0 10 4 16,-9 3 1-16,6 1 1 15,-6 1 0-15,-7-5 0 16,15 3 2-16,-12 1 0 16,13 2 0-16,7 7 1 15,-17-3 0-15,15-3 0 16,-11-3 1-16,-11-8 0 15,18 6-1-15,-15-10 1 16,4 0 1-16,4-8-1 16,-8-10 0-16,15-2 1 15,-16 5 1-15,-2-2-1 16,-3-1-1-16,-21 5-2 16,11-5 0-16,-7 0-2 15,6-2 1-15,-2 1 0 0,-1 3 1 16,-7-1 0-16,-6-3 0 15,7-6 1-15,0 1 1 16,13-5-1-16,0 6 2 16,6-5-2-16,-4 5-2 15,10-4-4-15,4-5-18 16,-12 6-64-16,20-5-50 16,1-1-192-16,4 1 205 0</inkml:trace>
  <inkml:trace contextRef="#ctx0" brushRef="#br1" timeOffset="50187.865">9705 10229 478 0,'8'-2'235'0,"-3"0"-73"16,0-3-20-16,0-4-18 15,-2 6-3-15,-2 1-8 16,-1 1-1-16,0 0-23 0,0 0-4 16,0 0-7-16,0 0-11 15,5-1-2-15,-5 2-8 16,0 0-10-16,0 4-4 15,-6 3-8-15,-3 3-2 16,-43 29-12-16,27-35-4 16,2 14-9-16,-1 1-3 15,-2-2-2-15,4 4-1 0,-2 1 0 16,10 1-1-16,-3 3 0 16,-10 0 0-16,13-1-1 15,-9 4 0-15,15 6 0 16,2-3 0-16,-5 2-1 15,1-4 0-15,6-6 1 16,2 4-1-16,2-5 0 16,6 0 0-16,2-6 1 15,1-6 0-15,1-3 0 16,7-7 1-16,-1-1 3 16,14 0 2-16,5-6 0 15,-10-2 1-15,19-5-3 16,-10 6-1-16,-2-5 1 15,8 2-1-15,-12-3 1 0,-10-12 1 16,5 13-2 0,-4-6 0-16,-5 7 2 0,7-3-2 15,-11-9 3-15,-4 4-1 16,0 5 1-16,-6 8 1 16,-3-2 0-16,-4 5 0 15,-20-6-2-15,14 2 0 16,-5 3-3-16,2-1 1 15,7 5-1-15,-14-8 1 0,0 8 3 16,-1-2-1-16,0-4 2 16,-7 8-1-16,6-4-2 15,6-2 1-15,12 1-2 16,3-2 0-16,0 1 0 16,4 1 0-16,-3 1-3 15,3 1-3-15,0 0-2 16,0 0-1-16,2 0 2 15,14-2 1-15,39-7 2 16,-23 8 1-16,-1 0 0 16,4 2 1-16,-4-4 0 15,-3 1 0-15,-2-1 1 16,-3-4 0-16,-4 4-1 16,-1 0 1-16,-4 3-2 0,-2 2-1 15,-10 3 1-15,5 3-2 16,-12 4 2-16,-11 0 0 15,3 4 0-15,-10 0 0 16,7 2 0-16,0 6 0 16,-6 3 0-16,7 1 0 15,-6 0 0-15,3 0 0 16,3-6 0-16,-4 6 0 16,3-6 0-16,4-1 1 15,6-1 0-15,3-5 0 0,1-5 1 16,4-4-7-16,1-2-51 15,1-4-31-15,4-1-82 16,-3 1-18-16,1-3-330 16,0 3-89-16</inkml:trace>
  <inkml:trace contextRef="#ctx0" brushRef="#br1" timeOffset="50853.595">10225 9993 546 0,'0'-3'331'15,"3"-2"-38"-15,-3 4-84 16,-1 0-22-16,0 0-34 16,0 1-17-16,0 0-30 15,1 0-14-15,-1 0-22 16,-1 11-7-16,-5 3-17 16,-22 33-6-16,11-25-9 15,1 0-3-15,3 0-2 16,7 2-3-16,2-9-5 15,5-1-5-15,2-10-7 16,1-1-1-16,7 2 2 0,0 8 2 16,8-6 3-16,-3-7 1 15,2-4-1-15,-4-16-1 16,-6 8 0-16,-2 1-1 16,7-7 0-16,1 0-1 15,0-3-1-15,4 3 0 16,-31 2 1-16,10 4-2 0,-2-1 0 15,-7-2-1-15,20 4-5 16,-18 3-1-16,0 3-4 16,4 0-2-16,-8 5-3 15,7 6-5-15,-8-4-29 16,2 4-29-16,-3-1-98 16,-4-1-90-16,9 2 163 15</inkml:trace>
  <inkml:trace contextRef="#ctx0" brushRef="#br1" timeOffset="51936.619">10686 10440 280 0,'-1'-1'217'0,"-30"-14"-278"63,31 18 1056-48,4-3-617-15,0 1-274 16,1 1-4-16,-5-2-8 16,0 0-4-16,12 2-13 15,10 1-8-15,32 2-16 16,-30-10-8-16,14 1-15 16,5 0-5-16,-1-2-7 15,-6 1-3-15,-11-3-2 0,-12 2-1 16,7 0-4-16,2 3-6 15,-13 3-41-15,6-1-17 16,-23 3-66-16,-10 5-53 16,-1 1-169-16,-1 7 218 15</inkml:trace>
  <inkml:trace contextRef="#ctx0" brushRef="#br1" timeOffset="52319.189">10532 10642 473 0,'-3'-3'319'0,"-1"3"38"16,3-8-121-16,-6 10-40 16,2 0-7-16,17-5 0 31,-5 2-11-31,-1 1-39 0,26 10-14 0,11-9-30 0,-1 9-13 16,-12 5-13-16,-2-7-10 15,4 3-14-15,2-11-7 16,-2 2-10-16,-3 5-7 15,2-11-4-15,-10 3-2 16,0-6-7-16,3-5-22 16,-15 3-84-16,13 1-83 0,1 1 106 15</inkml:trace>
  <inkml:trace contextRef="#ctx0" brushRef="#br1" timeOffset="57454.631">11507 10407 339 0,'-1'-1'243'15,"0"1"3"-15,1 0-83 16,-1-1-26-16,0 1-29 16,0 0-7-16,0 0-4 0,1 0 1 15,0 0 2-15,1 0 0 16,-1 0-4-16,0 0-6 16,0 0-11-16,0 0-9 15,0 0-11-15,0 0-6 16,2 1-11-16,4 3 1 15,1-1-5-15,0 1-2 16,-2-2 0-16,7 2-2 0,27 10-3 16,-22-12-2-16,1-2-6 15,0-4-3-15,-6 4-4 16,8 1-3-16,-3-1-3 16,-2 0-2-16,7 0-3 15,-11-1 0-15,3 1-1 16,-2 1-1-16,-5 2-1 15,4 1-1-15,-10-1 0 16,4 3 0-16,0-1-1 16,1 5 2-16,-2-3-35 15,-4 0-43-15,-1 0-105 16,-2-4-70-16,5-3 150 16</inkml:trace>
  <inkml:trace contextRef="#ctx0" brushRef="#br1" timeOffset="59171.77">12229 10288 305 0,'-2'-2'193'0,"1"1"-1"16,0 0-26-16,0 0-34 16,0 0-11-16,0 0-9 15,0 0-6-15,0 0-6 0,0 0-4 16,0 0-8-16,0-1-4 15,-1 1-9-15,1 1-1 16,0 0-2-16,0 0-2 16,0 0-5-16,0 0-5 15,0 0-14-15,0 0-6 16,1 4-8-16,0-4-2 16,0 0 1-16,14 8-1 15,39 10-3-15,-33-19-4 16,3-4-9-16,0 2-3 0,-5-7-4 15,19 5-1-15,-3-4-1 16,1 9-1-16,-6-5-1 16,-11 0 1-16,1 2-1 15,-14-6 1-15,6 9-2 16,-2-2 1-16,-8 10-3 16,3-4 0-16,-5 3 1 15,-4 6 0-15,-6-1 4 16,0 3-2-1,5-7 1-15,2-1 0 0,-34 27-1 16,-2-2 1-16,3 3 0 16,1-13-1-16,9 4 0 15,-6 1 1-15,-6 0 0 16,8-3 2-16,4-4 3 0,9 5 0 16,10-16 0 15,5-5 1-31,0 2-4 0,-14 6 1 0,10 2-3 15,0-9 0-15,0-1-1 16,11 3 1-16,-3-5-2 16,-5 1-1-16,8-1 0 15,-5-2 0-15,0 0-1 16,1 0 0-16,0 0 0 0,0 0 1 16,0 0 2-16,0 0 1 15,14 4 0-15,5-1 2 16,32 2 1-16,-17-11 2 15,4 10 3-15,-8-2 3 16,1-2 2-16,1 0-1 16,-6 0-1-16,1-6-3 15,-3 4-2-15,-8-2-3 16,1 2-2-16,-2 4-1 16,-3 0-1-16,-5 2-1 15,-2-4 1-15,1 3-3 16,1 0 1-16,-2-1 0 15,1 1-1-15,-1 1-10 16,-5-5-27-16,2 11-100 16,-2-8-74-16,2-5 123 0</inkml:trace>
  <inkml:trace contextRef="#ctx0" brushRef="#br1" timeOffset="60650.012">13200 10034 559 0,'54'-20'276'15,"-43"15"-80"-15,-2 2-18 16,0 2-24-16,2-1-12 0,-11 2-21 15,-5 0-4-15,2 0-5 16,2 0-6-16,0 0-19 16,0 0-11-16,0 0-21 15,0 0-4-15,0 0 0 16,-9 4-2-16,-20 3-11 16,-29 33-7-16,33-19-13 15,-4 6-4-15,2 2-7 16,-2 6-1-16,-3 2-4 15,3-3 0-15,0 6 0 16,-7-4 0-16,10 3-1 16,6 5-1-16,9 2 0 15,12-1 0-15,-4 4 1 16,2-2 0-16,-1-5-1 0,13 4 0 16,8-20 3-16,3-2-16 15,11-1-84-15,-8-5-50 16,8 1-155-16,-5-3-240 15,2-9 365-15</inkml:trace>
  <inkml:trace contextRef="#ctx0" brushRef="#br1" timeOffset="63116.3">13661 10194 579 0,'2'3'287'0,"-1"-2"-88"16,3-8-30-16,2 6-46 16,-5-3-18-16,1 4-24 15,-2 0-6-15,0 0-13 16,0 0-2-16,0 0-9 16,0-1-3-16,0 0 6 15,0-1 1-15,0 2-1 16,0 0-4-16,-1 0-13 15,0-1-4-15,-1 0-11 16,-14-3-3-16,-23-8-6 16,18 10-2-16,-2 5-4 15,1-3-2-15,1 8-3 16,-1-4-2-16,2 5 0 16,2 2 0-16,-9-8-2 15,2 16 1-15,0-5-1 0,0 1 0 16,2 4 0-16,15-8 0 15,6 1 1-15,-4-4 0 16,10 2 0-16,-3 5 0 16,-4-5-1-16,4 4 1 15,-7-5-1-15,1 1 0 16,5-3 0-16,1-3 0 31,0-2-1-31,1 2 1 0,0-4 0 0,16 6 1 0,37 14 0 16,-33-15 1-16,-10-3 0 15,13-1 1-15,-4-2 1 16,6-4 2-16,-1-8 2 16,-11 1-1-16,14-7 0 15,-5-2 1-15,6-4-2 16,4 2 0-16,-13 0 0 16,2 4 0-16,-12 5 0 15,6 1 0-15,-16-2-1 16,2 6 0-16,2 4-1 15,-9-1-1-15,4 11-2 16,-3-5-3-16,-3-1-1 16,-1 6 1-16,-1 7 2 15,-3-5 0-15,3 18 2 0,-4-6 0 16,4-3 0-16,-1 11 2 16,-4-8 0-16,7 2-1 15,-6 4 1-15,5 3-2 16,-4 0 1-16,5 4-1 15,-8-1 1-15,8 3 0 16,-2-3 0-16,-4-4 0 16,12 0 1-16,-10-8-1 15,7-1 1-15,1-7-1 0,-1-7 3 16,3-3 4-16,0 5-37 16,-1-6-37-16,-1 0-117 15,1 0-159-15,0 0 220 16</inkml:trace>
  <inkml:trace contextRef="#ctx0" brushRef="#br1" timeOffset="112524.616">13855 10202 240 0,'29'-28'198'16,"-25"25"22"-16,-7 0-49 16,5-3-20-16,3 0-23 15,-3 2-9-15,1 2-11 0,1-2-2 16,-5 3-7-16,0 0-5 15,0 1-9-15,0-1-8 16,0 1-17-16,0-1-6 16,0 0-6-16,0 1-1 15,0 0 1-15,-4 15-3 16,-17 28-11-16,11-25-4 16,1 5-8-16,1 0-2 0,-3 2-6 15,-11-3-3-15,-2 4-4 16,0 0-2-16,1 2 0 15,3 3-1-15,2-4-1 16,0 3 0-16,2-3-2 16,1 4 1-16,6 0-2 15,2-5 2-15,3-3-2 16,6-10 0-16,4 0 0 16,0-1 0-16,8-5 0 15,-1-1 1-15,7-9 1 16,7 1 1-16,3-5-2 15,9 3 1-15,-8-12 0 16,-3-3-1-16,-1-8 2 16,-7-2-1-16,8 8 1 15,-5-3 0-15,-3 8-1 0,-7-2 2 16,-11 5 1-16,-2 3 0 16,-9 5 1-16,0 0-1 15,-6 5-3-15,-1 3-2 16,3 6 0-16,-6 5 0 15,5 1 0-15,2 6 0 16,0-7 2-16,3 0-1 0,1-2 0 16,3-2 1-16,2 4-2 15,1-3 0 1,1 5 0-16,5-5 0 0,7 2 1 16,-2-5-1-16,8 1 4 15,-8-2-28-15,-8-4-73 16,17-1-47-16,-11-1-145 15,13-4-122-15,9-6 268 16</inkml:trace>
  <inkml:trace contextRef="#ctx0" brushRef="#br1" timeOffset="112894.94">14148 10559 996 0,'1'2'504'0,"-6"-2"-151"15,4 0-119-15,0 0-111 16,0 0-40-16,0 0-42 16,0 1-11-16,-7 20-12 15,-11 24-2-15,12-25-5 16,0 3-1-16,-4-7-5 16,7 4 0-16,-4 0-1 15,0 0 1-15,4-1-32 16,1 0-41-16,-2-7-145 15,6-4-139-15,-3 3 217 16</inkml:trace>
  <inkml:trace contextRef="#ctx0" brushRef="#br1" timeOffset="114306.589">14435 10300 455 0,'4'-33'246'0,"-2"27"-43"15,5 1-8-15,-1 7-35 16,-2-6-10-16,-4 1-14 15,0-5-16-15,-3-3 3 16,2 5-5-16,0 3-14 16,3 7-12-16,-2-4-31 15,-1 0-15-15,0 0-22 16,0 0-5-16,-3 12-4 16,-3 8 0-16,-12 30-2 0,9-26-1 15,-3-2-2-15,0 2-1 16,-1-3-3-16,2 4-1 15,1 0 0-15,3-2-1 16,1-4 0-16,0-3 0 16,0-4 0-16,2-4 0 15,1-2 2-15,4-1 0 16,6 1 3-16,2-4 1 0,-8-5-3 16,-5-1-1-16,6-3-4 15,-9-2-2-15,13 6 0 16,16-1 0-16,-17-2-1 15,9-1 0-15,2 5-1 16,-14-4 1-16,13 3 0 16,-1 4-1-16,1 2 1 15,3 4-1-15,-4 1 2 16,5-4 0-16,-4 2 0 16,1 0 1-16,0 0 1 15,-3 4-1-15,0-5 0 16,-6-6 0-16,4 8 0 15,-4-12 1-15,-2 1-59 16,5 2-43-16,-3-15-121 0,4 5-121 16,2-3 221-1</inkml:trace>
  <inkml:trace contextRef="#ctx0" brushRef="#br1" timeOffset="114756.678">14744 10234 512 0,'-2'-7'354'0,"-16"5"47"16,12 3-140-16,4 2-98 16,-6 5-35-16,6 1-53 15,0 2-13-15,-12 3-16 16,4 3 0-16,-3 2 9 16,-1 7 5-16,0 3 4 15,2 1-4-15,-1 2-18 16,-2 2-11-16,8 8-13 0,-3-7-4 15,-1 1-5-15,-8-5-1 16,9-7-2-16,1 1-1 16,4-3 0-16,10-6 0 15,-7-4 0-15,1 1 1 16,-1-7 0-16,-2 2 2 16,3-12-15-16,1 0-35 15,0-14-101-15,-3-2-92 16,11-6 139-16</inkml:trace>
  <inkml:trace contextRef="#ctx0" brushRef="#br1" timeOffset="115546.063">15103 10257 921 0,'0'-12'417'0,"6"1"-191"0,-2 3-43 15,-4 5-58-15,0-1-24 16,-3 1-34-16,2 3-15 15,0 0-15-15,0 0 0 16,-12 5 4-16,-7 0 1 16,-30 21-6-16,23-13-7 15,-5 2-11-15,0 2-5 16,-7-2-6-16,8 2-2 0,6-2-1 16,-1 1-2-16,9-2 1 15,5-5-2-15,12 1-1 16,-4-5 0-16,8 2-1 15,0 0-2-15,-1-5 1 16,14 3 0-16,10-3 2 16,2 1 0-16,0 4 0 15,3 3 0-15,-10 0 0 16,1 3 0-16,-9 1 0 16,-6 1 0-16,-5 6 0 15,-7 1 1-15,-4 1 1 16,-2-4 0-16,-9-2 1 15,2 2 0-15,-5-1 0 16,0 1 0-16,-3-2 0 16,2-7-1-16,-2-3 2 15,18 4-2-15,-3-11 2 16,-2 0 2-16,12-2-1 0,-12-9 1 16,14 3-4-16,-2-3-2 15,-1-2-2-15,8-6 0 16,-3-5 0-16,13-3 0 15,8-3 1-15,-5 3 1 16,6 0 3-16,-2 0 2 16,-4 1 11-16,4-1 2 0,-1 5 4 15,-6-2 1-15,-6 0-7 16,-1-4-2-16,-1 1-5 16,4 6-2-16,2 5-5 15,-2 8-1-15,-6 4-1 16,-4-1-3-16,-2 7-9 15,3-3-7-15,-4 1-55 16,-1 0-55-16,-1 3-181 16,-1 15 193-16</inkml:trace>
  <inkml:trace contextRef="#ctx0" brushRef="#br1" timeOffset="116473.435">15508 10277 856 0,'19'-3'423'0,"-18"-2"-135"16,-1 5-72-16,-3-4-71 16,3 2-22-16,-1 1-28 15,0 1-13-15,0 0-19 16,0 0-5-16,-7 1-7 16,-9 5-1-16,-36 15-2 0,27-15-4 15,-4 3-7-15,-1-5-3 16,2 1-10-16,1 1-3 15,15 0-7-15,-1-2-3 16,6 2-4-16,7-6-3 16,-7 0-1-16,8 0-2 15,4 0-1-15,-1 0 1 16,-3 0 0-16,0 0 1 16,0 0 0-16,0 0 0 0,0 0 0 15,0 0-1-15,0 0-1 16,0 0 0-16,0 0 0 15,0 0 0-15,0 0 0 16,3 4 1-16,0 4-1 16,-3 0 1-16,-4 5 0 15,-20 22 0-15,11-23 0 16,-1 0-1-16,1 0 1 16,0 0-1-16,8 1 1 15,-1-3 0-15,3-4 0 16,-3 1 0-16,-1-7-1 15,7 0 0-15,0-1 0 16,0 0 0-16,0 0 0 16,6-4 0-16,12 1 0 0,27-35 0 15,-25 26-1-15,4 2-1 16,3 4 1-16,-6-1 0 16,2 5 0-16,-3 2 0 15,-12 1-1-15,5 1 0 16,-6 6 0-16,2 5 0 15,-2 4 1-15,-4 2 1 16,-2 2 0-16,-1 3 0 16,-3 4 0-16,-3 3 0 15,-6 2 2-15,1-3-1 0,-5 0 1 16,-4-4-1-16,-1-11 2 16,-2 5 0-16,5-8 2 15,-3-4 1-15,-3 2-1 16,-11-7 0-16,-7-4 0 15,2 1-1-15,2-2-1 16,7-3 0-16,9 0-1 16,1-2-1-16,4 2-5 15,4 1-26-15,-3 4-67 16,3 5-44-16,1 5-131 16,5 0 166-16</inkml:trace>
  <inkml:trace contextRef="#ctx0" brushRef="#br1" timeOffset="118490.192">15771 10127 1667 0,'0'-6'48'15,"2"4"-11"-15,5 4 38 16,3-2-15-16,1 13-21 0,0 7-6 16,5 7-3-16,-2 2-1 15,1 8 2-15,1-2-1 16,-7 0-3-16,0 4-2 16,-8-5-5-16,-2 1-1 15,-13 4-4-15,-3 2-1 16,0 5-1-16,-4-6-2 15,-5-2 1-15,5-8-1 0,1-4-2 16,-4 0 0-16,-1-6-3 16,4 1 0-16,0-6-2 15,0 1-2-15,11-2-3 16,-5 1-23-16,2-7-50 16,7 3-34-16,6-1-98 15,1-3-49-15,6 1 162 16</inkml:trace>
  <inkml:trace contextRef="#ctx0" brushRef="#br1" timeOffset="119060.281">16438 10075 720 0,'-1'2'379'16,"4"4"-106"-16,-5-3-101 15,2-3-27-15,-1 0-28 16,0 0-7-16,-5 7-9 16,1 7-3-16,-39 27-2 15,27-21-5-15,-6-2-15 16,-3 0-10-16,-1 4-20 15,2-3-10-15,0-1-16 16,-4 3-6-16,6 0-7 16,-7 3 0-16,1 0-4 15,2 4-1-15,1 0 0 16,5 5-1-16,11 7 1 0,4-2-1 16,5 4 1-16,6 2 1 15,-2-10-2-15,4 2 1 16,2-5 0-16,7-2-1 15,0 0 1-15,-5-5 1 16,-7-3-13-16,-3-5-34 16,-2-4-101-16,-4-1-94 15,3-8 140-15</inkml:trace>
  <inkml:trace contextRef="#ctx0" brushRef="#br1" timeOffset="134127.866">16535 10308 587 0,'38'-33'302'0,"-29"31"-83"16,-12 1-34-16,5 1-50 0,10-5-26 16,-12 3-28-16,9 4-7 15,-6-4-6-15,0 2-5 16,6-3-7-16,2 0-1 16,8 2 0-16,-19-1 2 15,0 2-4-15,-2-6-2 16,1 5-6-16,1 0-4 15,0 0-7-15,0 1-6 0,0 0-11 16,0 0-4-16,0 0-2 16,0 0 1-16,0 0 2 15,0 0 2-15,-1 11 0 16,2 5-1-16,-6 30 0 16,1-25 0-16,-9 3-2 15,-2 3-1-15,-2 0-2 16,2 4-2-16,-2-4-1 15,-1 0-1-15,6 1-2 16,-5-5 1-16,5-7-2 16,3 0 0-16,0-3-1 15,4-3-1-15,3-1 0 16,0 0-1-16,2 0 0 16,0-3 0-16,0 7-34 15,3 5-36-15,0-9-82 16,-1-1-75-16,5-3 142 15</inkml:trace>
  <inkml:trace contextRef="#ctx0" brushRef="#br1" timeOffset="134542.003">16767 10482 1010 0,'-1'4'461'0,"0"-4"-197"16,0 0-30-16,0 0-67 15,0 0-23-15,0 1-46 16,0-1-21-16,0 2-20 16,0 2-8-16,-2 4-10 15,0 1-6-15,-2 6-13 0,-7 23-4 16,14-22-7-16,-2 2-2 16,6-9-2-16,-5 1 0 15,-9-7-2-15,7-4 0 16,0 1-5-16,-7 0-24 15,5-2-76-15,5-1-47 16,3-10-129-16,7 3-92 16,15-14 240-16</inkml:trace>
  <inkml:trace contextRef="#ctx0" brushRef="#br1" timeOffset="135448.517">17105 10259 567 0,'-20'-2'279'16,"12"-3"-79"-16,-4 11-22 15,8-6-27-15,5 2-7 16,2-1-14-16,-3-2-11 15,0 1-19-15,0-1-6 0,0 1-15 16,0 0-6-16,0-1-6 16,10 1-3-16,1-2-6 15,9 0 0-15,25-4-7 16,-21 4-5-16,-5 2-9 16,1 0-6-16,1 0-8 15,-8-2-6-15,-1 2-7 16,0 1-1-16,-3 9-1 15,-8 0 4-15,1 7 4 16,-9 2 1-16,-1-2 0 16,-4 4-3-16,-5 0-3 15,1-3-1-15,-5 3-3 16,1 2-1-16,-8-2-1 16,-2 5-1-16,-5-2 0 15,0-1-1-15,5-5 0 16,5-3 0-16,7-7 0 15,8 1-1-15,3-4 0 0,2-2 1 16,4 2-1-16,-2-6 1 16,2 0-1-16,1-1-2 15,0 2-1-15,0 0 0 16,0 0-1-16,0 0 0 16,0 0 1-16,0 0 0 15,0 0 0-15,0 0 1 16,12 3 0-16,4 2 0 0,33 28 2 15,-29-30 0-15,3-2 2 16,4 2 2-16,7 1 4 16,-7-7 2-16,-8-1 2 15,5 4-1-15,-14-8-3 16,2 5-1-16,4-1-2 16,-8-4 0-16,-4 3-1 15,8 2 0-15,-6-4-2 16,0 0-1-16,6 2-3 15,-4 1 0-15,-4 4-5 16,0 3-21-16,0 1-64 16,-1-3-47-16,-3-1-85 15,0 0-46-15,0 0-183 16,0 0 289-16</inkml:trace>
  <inkml:trace contextRef="#ctx0" brushRef="#br1" timeOffset="136026.801">17591 10237 1094 0,'4'0'498'0,"-14"0"-231"15,6-2-54-15,4 6-64 16,-4 2-16-16,0 4-21 15,-3 0-15-15,-4 8-29 0,0-3-11 16,-2 4-9-16,-4 1-4 16,2-5-8-16,-1 2-6 15,3-2-11-15,3-1-3 16,3 1-6-16,0-1-3 16,3-4-2-16,-1 1-2 15,5-2 0-15,0-2-1 16,3-2 1-16,2-1 0 0,2-4 1 15,4 0 0-15,5-2 0 16,-1-1 1-16,11-1-2 16,-2 2-1-16,4-2 0 15,4 3 0-15,-12-3 0 16,0-2 0-16,-3 0 1 16,1-3-2-16,2 4-21 15,-8 0-22-15,0 2-72 16,-7-3-44-16,6 1-114 15,3-3-96-15,0 4 238 16</inkml:trace>
  <inkml:trace contextRef="#ctx0" brushRef="#br1" timeOffset="136443.417">17827 10266 731 0,'2'-56'424'16,"2"50"-55"-16,-4 6-79 15,0 0-98-15,0 0-39 0,0 0-46 16,-1 0-16-16,-1 10-12 15,0-3 2-15,-2 1-7 16,-6 18-2-16,-16 14-14 16,16-16-9-16,0 1-10 15,-3 0-8-15,0 4-11 16,-1-3-4-16,8 3-5 16,1 4-1-16,-7-8-4 15,3 3 0-15,-6-12-2 16,-1-2 0-16,16-1 0 15,-3-8-1-15,4 11-2 16,3-10-2-16,2 4-47 16,-9-8-34-16,3-9-115 15,9 0-98-15,-1-10 188 16</inkml:trace>
  <inkml:trace contextRef="#ctx0" brushRef="#br1" timeOffset="137027.288">18105 10072 560 0,'-17'3'380'0,"11"-1"32"15,12 3-123-15,-6-4-91 0,12-1-37 16,-6 0-36-16,-5 2-12 16,5 5-18-16,-1 1-7 15,14 13-23-15,0-2-6 16,-1 9-11-16,-2 4-6 16,-5-3-5-16,-1 3-3 15,1 0-1-15,-1 1-1 16,-4-1-5-16,0 2-1 0,-2-1-6 15,-1 2-2-15,-6 2 4 16,-8-3 2-16,-2 6-2 16,-16-6-1-16,10 0-8 15,5 2-3-15,-7-12-2 16,12 1 0-16,-12-4-1 16,0-7 1-16,8-1-2 15,-5-3 2-15,-4-6-32 16,3 0-32-16,2-2-110 15,6-3-71-15,5-4 143 16</inkml:trace>
  <inkml:trace contextRef="#ctx0" brushRef="#br1" timeOffset="137632.305">18718 10402 732 0,'-1'-1'412'16,"0"0"-91"-16,0 0-113 16,-1 0-38-16,1 0-48 15,0 0-8-15,0 0-19 16,0 0-1-16,-1 0-6 0,1 0-3 16,1-1-6-16,0 1-3 15,17-5-8-15,32 0-4 16,-25 7-4-16,-3 0-4 15,4 1-8-15,0 0-6 16,3 1-13-16,2-3-6 16,-2 0-9-16,2 0-2 15,-2-1-4-15,-9 0-2 16,3 1-1-16,-16 0-1 0,-5 0-1 16,0 0-7-16,-2 0-58 15,1 0-47-15,0 0-141 16,0 0-90-16,0 0 212 15</inkml:trace>
  <inkml:trace contextRef="#ctx0" brushRef="#br1" timeOffset="138094.334">18752 10604 765 0,'-5'6'427'16,"3"-10"-63"-16,-2-5-84 15,8 12-57-15,-3-3-41 16,-2 1-44-16,1-1-16 0,0-1-21 15,0-1-2-15,0 2 0 16,0 0-5-16,8 0-9 16,6-1-4-16,26-11-13 15,-21 13-3-15,3 2-12 16,4 3-6-16,7 1-10 16,-2-6-6-16,-4 3-10 15,10 4-6-15,-16-3-5 16,-7 1-1-16,7-3-2 15,-19-6-1-15,10 4 0 16,0 2-1-16,-12-6-1 16,8 3 0-16,5 2-21 15,-9-6-23-15,3 2-55 16,3-5-74-16,-10-12-68 16,5 8 139-16</inkml:trace>
  <inkml:trace contextRef="#ctx0" brushRef="#br1" timeOffset="170183.297">19555 10427 1287 0,'-1'0'168'0,"0"0"-46"16,-1 0-58-16,1 0-18 16,1 0-11-16,0 0 3 15,0 0 15-15,0 0 7 0,0 0 9 16,0 0 1-16,0 0-6 15,7 1-5-15,-7-1-6 16,4 1 0-16,-4-1 3 16,0 0 0-16,0 0 2 15,0 0-1-15,0 0-6 16,8 3-4-16,5 2-6 16,29 9-4-16,-27-15-5 15,4-1 3-15,-4 4 1 16,3-1-1-16,1-1-3 15,1 1-3-15,2-1-5 16,0 0-4-16,5 4-5 16,-2-2-3-16,3 2-7 15,-2-1 0-15,-6-3-1 16,3 4-1-16,-14-2 1 16,8 0 0-16,-5 0 2 0,-6-2 4 15,0-2 4-15,3-2 0 16,-9 0-2-16,0-2-1 15,1 2-14-15,-14-1-18 16,5 0-66-16,0 2-54 16,6 0-181-16,7 0-12 15,-8 2 193-15</inkml:trace>
  <inkml:trace contextRef="#ctx0" brushRef="#br1" timeOffset="171371.984">20690 10260 549 0,'19'-28'352'15,"-15"33"-20"-15,-4-5-171 16,0 2-40-16,0-2-55 15,0 0-5-15,0 0 1 0,-1 0 3 16,0 7 8-16,-1 5-3 16,-2-1-13-16,-8 27-10 15,4-28-18-15,-2-3-6 16,1 2-9-16,0 0-1 16,2-3-2-16,0 1-1 15,-1-4 0-15,5 0 0 16,0-3 1-16,-3-1-1 0,5 0-1 15,0 0 1-15,1-1-7 16,0 1-1-16,1-3-3 16,-1 3-3-1,0 0 1-15,12-17-2 0,41-23 1 16,-28 25-1-16,1 3 0 16,-9 10 1-16,3 3-2 15,1 4 0-15,-4 7 0 16,-4 1 0-16,-6 6 2 15,4 4 1-15,-12 2 3 16,0 3 1-16,-10 6 2 16,-11-5 1-16,2 8 2 15,-8-3 0-15,-2 5 0 16,0 1 1-16,-6-9 0 16,3 5 0-16,-9-16 1 0,5-1 0 15,0-5 3-15,-5-11 0 16,6-1 0-16,-1-4-1 15,7-7 0-15,5-3-2 16,12-4-4-16,2 1-4 16,6-3-5-16,5 2-4 15,8 0-2-15,5 1-1 0,8 6 4 16,-3-1 0-16,10 10 4 16,-6-2 1-16,-2 4 3 15,-1 5 0-15,-4 7 0 16,1 2 1-16,1 7 0 15,6 4 0-15,-9-8 1 16,0-1 0-16,-2-2 2 16,0-9-1-16,4 1 1 15,2 1 1-15,4-8-25 16,0 2-38-16,2-6-140 16,1-2-173-16,-1-2 231 15,-2 4-122-15,0-8-319 16</inkml:trace>
  <inkml:trace contextRef="#ctx0" brushRef="#br1" timeOffset="196235.347">21135 10328 646 0,'3'-4'325'16,"-2"3"-95"-16,0 1-44 0,-1-2-62 16,-1 1-14-16,1 1-18 15,0 0-6-15,0 0 0 16,0 0-4-16,0 0-6 16,0 0-7-16,0 0-12 15,0 0-3-15,0 0-9 16,0 0-5-16,0 0-4 15,0 0-4-15,0 1-4 16,0 6 0-16,-1 1-5 16,-4 4-3-16,-12 28-7 15,7-27-1-15,-6 2-4 16,2 1-1-16,-4 3-2 16,4 3 0-16,9 5-1 15,-13-7 0-15,14-2-1 16,-11-9 0-16,-5-7 0 15,16 0 1-15,-4-7 1 0,5 0 2 16,5-8-2-16,3 5-3 16,14-2-4-16,-8-7-4 15,7 1-2-15,-4-1 2 16,-11 0 2-16,19 11 0 16,-10 3 2-16,1 2 0 15,0 4-1-15,-7 3 1 16,6 4 0-16,-1 1-1 15,2 5 2-15,1 1 1 16,4 5 0-16,-3-5 0 0,3-2 0 16,0-3 1-16,-3-10 0 15,1 7 0-15,1-9-35 16,0 0-41-16,4-7-104 16,8-5-80-16,2-5 158 15</inkml:trace>
  <inkml:trace contextRef="#ctx0" brushRef="#br1" timeOffset="196683.828">21461 10294 681 0,'-6'-5'422'0,"0"4"-38"0,1-1-175 16,1 2-35-16,-4 0-71 15,-3 7-19-15,-3-3-29 16,11 4-8-16,-5 6-8 15,0 0-2-15,-1 8-3 16,-15 1 0-16,6 9-2 16,-4 1-2-16,4 10-6 15,0-2-6-15,1 1-6 16,-3 1-2-16,0-11-2 16,4 2-2-16,0-8-1 15,3-7-1-15,4-2 0 16,1-3 1-16,2-6 0 15,4-3 1-15,-1-5-11 16,1-1-28-16,2 0-76 16,0 0-66-16,0-1-346 15,8-17 345-15</inkml:trace>
  <inkml:trace contextRef="#ctx0" brushRef="#br1" timeOffset="197333.463">21722 10386 506 0,'5'-5'373'0,"-6"-2"73"16,-4 6-150-16,0-1-106 15,-4 2-39-15,-4 2-64 16,2-1-19-16,-3 3-24 16,0 2-4-16,-2 3 5 15,-4 4 1-15,-2 2 2 0,-9 6-1 16,-2 7-4-16,6 3-1 15,-3 1-2-15,11-4-2 16,7 2-11-16,3 0-6 16,7-2-9-16,-3-1-3 15,3-8-5-15,3-2 0 16,-2-1-2-16,10 0-2 16,9 0 2-16,4-2-1 15,2-5 1-15,4-4 1 16,-3-7 1-16,1-8 3 0,10-10 1 15,1-1 1-15,3-9-2 16,-1-3-1-16,5-1 1 16,-1 1 0-16,-11-1 2 15,-11-2-1-15,-19-2 1 16,-4-2 1-16,-13 7-2 16,3 5 1-16,-2 13-5 15,-14-2-1-15,0 7-3 16,-7-1 0-16,0 10-1 15,1 1 1-15,1 4 0 16,5 2 0-16,-3-4 0 16,9 2 0-16,6-1 8 15,0-2-30-15,7 2-130 16,11 2-128-16,12-3 159 16</inkml:trace>
  <inkml:trace contextRef="#ctx0" brushRef="#br1" timeOffset="198397.094">22576 10235 674 0,'1'-7'356'0,"-2"6"-83"15,0-2-39-15,0 3-66 16,0 0-29-16,0 0-43 16,0 0-16-16,0 0-17 15,-5 11 1-15,-2 4 4 16,-19 36-2-16,13-29-7 16,1 5-5-16,-5 5-12 0,-1 2-6 15,-3 4-12-15,-8 1-4 16,1 0-9-16,3 2-2 15,0-8-3-15,5 0-1 16,4-8-1-16,-3-4 0 16,6-2 0-16</inkml:trace>
  <inkml:trace contextRef="#ctx0" brushRef="#br1" timeOffset="198899.239">22848 10353 438 0,'-1'0'329'0,"-12"9"58"16,1-5-98-16,-5 1-75 0,5 2-34 16,-10-1-35-16,-2 2-16 15,-8-3-31-15,1 2-9 16,-4-3-28-16,-4 4-10 16,-6 0-22-16,5 1-9 15,-6 0-10-15,12 0-3 16,4-5-2-16,-1-3-2 15,13 1 1-15,-6-2 0 16,14-1-3-16,9 1-2 16,1 0-7-16,9-2 0 15,2 3 1-15,1 0 3 0,11 4 4 16,-7 1 0-16,-4 4 0 16,-6-3 1-16,5 7 1 15,-6 3 0-15,16 0 1 16,-2 7 0-16,-11-2-1 15,8 1 2-15,-12 2-1 16,5 2 2-16,-3-2-1 16,0-5 0-16,3-1 0 15,-2-4-1-15,4-2-2 16,0 0 1-16,-2-7 0 16,3-1 1-16,2-5-13 15,-3-2-37-15,11-7-109 16,3-5-186-16,2 1 214 15</inkml:trace>
  <inkml:trace contextRef="#ctx0" brushRef="#br1" timeOffset="199631.902">23155 10389 338 0,'63'-36'274'0,"-57"31"65"15,0-3-63-15,-6 3-70 16,0 2-26-16,0 1-29 0,0 1-11 16,0 0-25-16,0 0-17 15,0 1-31-15,0 0-9 16,0 0-9-16,-1 0 3 15,-1 9 1-15,-7 10-5 16,-19 33-9-16,10-23-5 16,0 11-10-16,-2 1-4 15,0 2-7-15,1 0-3 16,-3-9-2-16,3 1 0 16,-5-5-1-16,3-1 0 0,8-14-1 31,6-7 1-31,0 1 1 0,-22 15 2 0,0-10 2 15,3-9 2-15,1-12 1 16,18-2-1-16,-8-13-6 16,-5-1-3-16,26-2-29 15,-18-6-18-15,19 2-41 16,3 0-16-16,-17 4-26 16,7 3-17-16,-8 13-43 15,-2 6-50-15,10 1-282 16,1 9-93-16</inkml:trace>
  <inkml:trace contextRef="#ctx0" brushRef="#br1" timeOffset="200115.594">22992 10291 573 0,'-12'-6'392'15,"1"4"56"-15,6 3-205 16,3 0-31-16,3 3-54 16,-1-4-79-16,0 0 47 15,0 0 0-15,0-1-9 0,16-1 0 16,41 1-17-16,-31 1-12 15,14 0-20-15,1 0-9 16,17 3-20-16,3-2-6 16,-7 0-16-16,-2-1-4 15,-6-2-5-15,-5-3-1 16,2 2 0-16,-5-4-7 16,-16-1-79-16,-1 2-63 15,-11-1 84-15</inkml:trace>
  <inkml:trace contextRef="#ctx0" brushRef="#br1" timeOffset="204841.209">23867 10052 1176 0,'-2'0'442'0,"4"3"-339"16,-4-3-13-16,1 0-24 15,0 0-6-15,1 0-5 16,-1 0-4-16,-1 5-8 16,-1 10-6-16,-17 37-6 15,14-21 0-15,-13 10 3 16,-4 10 9-16,-18 9 8 16,-9 9-3-16,-3 20-6 15,-5 1-9-15,-4 1-12 16,-2-7-4-16,9-9-6 0,-4-8-1 15,17-1-4-15,5 0-1 16,-3-18 0-16,18-5 1 16,1-16 1-16,5-9 0 15,12-9-8-15,1 3-31 16,2-16-130-16,4-5-155 16,4-9 195-16</inkml:trace>
  <inkml:trace contextRef="#ctx0" brushRef="#br1" timeOffset="206059.385">23825 10475 605 0,'10'-10'328'0,"1"5"-60"15,-6 0-11-15,2 3-74 16,-5-1-20-16,11 1-37 16,-9 1-39-16,-3 2-9 15,-3 4-11-15,1-5-14 16,0 0-1-16,-4 9 2 15,0 12-2-15,-9 29-4 16,0-19-4-16,7 5-13 16,-15-7-5-16,8 3-9 15,0-4-4-15,-12-1-3 0,13 1-1 16,-4-5 0-16,3-5-1 16,9-6 0-16,-4-6 0 15,3-4 0-15,2-2 1 16,7-3-1-16,-3 2 0 15,0 0-28-15,3-9-15 16,7-12-30-16,14-27-16 16,-1 29-4-16,-5-6 4 0,-6-6 16 15,11 3 13-15,-9-5 28 16,12 1 9-16,7 5 11 16,-5 1 2-16,8 3 0 15,-5 5 1-15,-2 8 3 16,-2 2 0-16,-13 11 10 15,3 5 1-15,-8 7 5 16,-3 9 6-16,-2 5 1 16,-4 3 4-16,-4 8 4 15,-3-1-1-15,-5-4-7 16,-4 1-5-16,5-2-8 16,-1-5-4-16,2-2-1 15,2 0-1-15,-1-13 1 0,4 1 0 16,2-7 2-1,-2-7 8-15,6-1 0 0,-1-7 0 16,4-2-6-16,3-3-8 16,4-8-5-16,2-2-5 15,8-8-15-15,0-5-9 16,3-9-5-16,6-1 4 16,-1 2 13-16,5 6 8 15,-3 11 8-15,6 8 1 0,-11 6 10 16,3 4 8-1,5 9 9-15,-26-1 4 0,18 12-5 16,-24 4-4-16,-2 12-3 16,4 5-2-16,-17 3-1 15,8 6-2-15,-10-7-3 16,3-1 0-16,6 1-2 16,-4-4 0-16,-5-4-2 15,7-1 2-15,-7-6-1 16,9-5 0-16,3-7-4 15,0-1-27-15,9-4-72 16,-7-2-69-16,-2-8-263 16,13-1 277-16</inkml:trace>
  <inkml:trace contextRef="#ctx0" brushRef="#br1" timeOffset="206605.699">24674 10511 812 0,'-1'-3'485'0,"-2"-3"-60"0,-3 5-180 16,6 1-33-16,-7-2-62 15,2 2-22-15,-4 4-34 16,-6 1-15-16,1 2-19 15,-2 5-6-15,-1 2-10 16,4 7-2-16,-6 9-8 16,-1-5-2-16,1 8-9 15,-4-6-4-15,7-4-10 16,5 7-1-16,5-12-4 16,3 3-2-16,3-2 0 15,3 1-1-15,5-6 1 16,-1-3-1-16,7-1 2 15,-5-3 2-15,9-1 2 16,-1-4 2-16,3-10 1 0,4-8-2 16,4-10-4-16,3-1-4 15,5-5-6-15,1-5-3 16,-5-4-1-16,-9-9 0 16,-12 2 4-16,-2 6 3 15,-12 8 1-15,0 10 0 16,-1 5-2-16,-3 6-3 15,-10 7-3-15,-4 3-1 0,-6 7 2 16,-6 2 0-16,7 3 4 16,3 0 1-16,3 1-20 15,2 0-27-15,8 0-88 16,2 2-58-16,7 0-165 16,1-4 220-16</inkml:trace>
  <inkml:trace contextRef="#ctx0" brushRef="#br1" timeOffset="207022.168">25423 10012 1051 0,'-1'-8'534'0,"-4"2"-173"0,4 5-158 15,-1 4-42-15,1-3-55 16,-2 4-17-16,-13 24-1 15,-43 57 7-15,31-27 4 16,-2 7-3-16,2 4-17 16,5 3-10-16,-6 5-30 15,11 3-9-15,-5-10-12 16,-3-6-5-16,1-15-3 16,-1-12 0-16,10-5-1 15,2-4 0-15,12-9-23 16,-3-4-32-16,1-11-70 15,6-5 82-15,-2-15 0 16</inkml:trace>
  <inkml:trace contextRef="#ctx0" brushRef="#br1" timeOffset="-194169.598">8370 14913 614 0,'0'2'304'0,"0"0"-110"15,0-2-43-15,0 2-73 16,0 0-21-16,0 3-16 16,0 2 6-16,1 2 13 15,0 0 3-15,-1-1 3 16,0-4-2-16,0-2 1 15,0 0 1-15,0 2 5 16,0-2 3-16,0-1 16 16,0-1-5-16,0 0-17 15,0 0-10-15,0-1-39 16,2-18-7-16,37-37-5 16,-20 18-2-16,3-7-1 15,0-3 0-15,7-8-1 0,-6-4 0 16,-1 0-1-16,-2-1-1 15,-3 8 1-15,3 10 0 16,2 16-1-16,-10 3 1 16,-10 11 0-16,4 3 0 15,-19 6-3-15,6 3-4 16,4 6-3-16,-4 3-2 16,3 6 3-16,-1 5 2 0,5 7-1 15,0 3 1-15,5 11 1 16,-2 4 0-16,-5 4 3 15,-4 0 0-15,4-3 1 16,4 0 1-16,4-6 1 16,4 3 0-16,-17-4 0 15,7 1 0-15,4 0 1 16,0-8-1-16,15 2-1 16,-11-6 1-16,-3-9 0 15,-2-4-1-15,-5-17 3 16,3-1-1-16,3-5 3 15,7-2-1-15,5-8-2 16,-5-9-1-16,5-9-2 16,-4-7-1-16,4 0-2 15,2 3 2-15,-3 0 1 0,1-2 0 16,0 2 2-16,-3-11 0 16,-1-2 1-16,-1-3 0 15,-1-5-1-15,6 11-1 16,0 3-1-16,-1 2 0 0,0 10 0 15,3 0-1 1,-2 4 0-16,3 10-1 16,-8 1 6-16,-5 10-20 0,-5 7-89 15,-6 3-62-15,-1 13 91 16</inkml:trace>
  <inkml:trace contextRef="#ctx0" brushRef="#br1" timeOffset="-193320.41">8986 14762 731 0,'0'-1'399'0,"0"0"-201"16,0 0-41-16,0-1-50 15,0 1-84-15,0 0 37 16,0 0-5-16,0 0 7 16,0 0 6-16,11-1 9 15,0 3-1-15,-10-1-5 16,1 1-6-16,-2-1-17 15,0 0-7-15,10 1-11 16,2 0-2-16,31 25-2 16,-32-29 0-16,5-6-3 15,7 0-4-15,-1-8-3 16,0-4-4-16,-3-2-1 16,-3 0 0-16,-6 1-2 15,2 3-1-15,-9 6-1 16,-2-2-1-16,-1 4-3 0,-130 200-16 94,1-184 13-79,125 2 2-15,-3-1-2 0,-5 11 0 16,3 0-2-16,7 3 2 15,2-1 0-15,13 5 0 16,-8-8 0-16,6-1 0 16,0 2 1-16,-4-14 1 15,8 5 1-15,0-3 1 16,4-7 0-16,5-1 0 16,6-4 0-16,-2-6 0 15,-3 0 0-15,-5 0-1 16,-4-1 1-16,0 5-2 15,0 1 0-15,-6 5-32 16,-2 1-31-16,-5 2-85 16,-2 1-69-16,1-1 132 15</inkml:trace>
  <inkml:trace contextRef="#ctx0" brushRef="#br1" timeOffset="-192387.606">9621 14723 1077 0,'1'-6'445'15,"1"-2"-246"-15,4 2-87 16,-9 1-14-16,2 2-12 16,-2-4 0-16,-4 5 4 15,2 2 0-15,-9-1-6 16,2 3-7-16,-9-2-14 16,0 0-7-16,11 5-13 15,-13-5-7-15,7 7-16 16,-6 2-6-16,-12 0-6 0,7 3-3 15,-1 1-4 1,4 2 1-16,4 3-2 0,2-1 0 16,6 2 0-16,4 0 0 15,0-3 0-15,4 1-2 16,2-3 0-16,3-3 0 16,10-3 1-16,2 0 0 15,8 0 1-15,-4-5 0 16,20-4 2-16,0-4-1 15,-8-15-1-15,6 0-5 0,-9-6-11 16,-5-3-5-16,7 3-6 16,1 0-1-16,-10-2-3 15,4 5-1-15,-6 10 3 16,-10-1 5-16,-5 11 2 16,-3 3 3-16,-9 5 3 15,-1 7 0-15,-2 7 7 16,3 2 2-16,-9 8-1 15,1 5 0-15,-10 9 2 16,4 6 0-16,3 14 2 16,-5 2 3-16,4 5 1 15,-13-2 2-15,0-8 1 16,3-2-1-16,6 3 0 16,0-6 0-16,9 4-1 0,-4-9 2 15,0-11 2-15,0-8 2 16,-4-15 4-16,2 2 1 15,-6-14 1-15,7 3 0 16,1-10 0-16,2-10-3 16,2-5-8-16,-6-7-9 15,5-14-12-15,3 1-3 16,12-4 3-16,7 6 6 16,-6 3 6-16,2 4-1 0,0 3 2 15,3-3 3-15,20 9 6 16,0 2 4-16,8 4 9 15,5-3 1-15,2 2-1 16,4-2-1-16,3-1-6 16,-6-1-3-16,3 3-1 15,1-1 5-15,9 3-56 16,-10-4-52-16,-12-9-143 16,-10 5-160-16,-1-1 255 15</inkml:trace>
  <inkml:trace contextRef="#ctx0" brushRef="#br1" timeOffset="-191221.293">8953 14777 379 0,'0'-1'186'0,"0"0"-63"16,4 0-23-16,-1 0-17 15,-1 0 2-15,-2 1 10 16,0 0 3-16,0 0-2 16,0-1-7-16,1 1-17 15,2 0-9-15,-3 0-15 16,0 0-8-16,0 0-4 16,0 0-1-16,7 1 2 0,11 3 3 15,18 6 2-15,-31-8 1 16,-1-1-6-16,1-1 0 15,2 0-3-15,3-2-2 16,0-5-5-16,3-2-5 16,1-3-9-16,-1 3-1 15,-2 0-6-15,-1-1 0 16,6 5-1-16,-2-5-3 16,0-2 2-16,-6 2 0 15,-5-3 0-15,1 3 1 0,-4 6 1 16,3-1 0-16,-3-1 0 15,1 3 0-15,1-2-2 16,-8-2 0-16,-2 0-1 16,-1-3-2-16,-6-1 2 15,8 5 1-15,-11-1 5 16,1-1 1-16,7 7 2 16,-1-1-1-16,6 4-4 15,-8 1-1-15,-3 2-4 16,-1 0 1-16,5 7-1 15,-3-1 1-15,2 2 2 16,0-2-1-16,-1 0 0 16,4 3-1-16,1 2-3 15,3 1 1-15,6 4-1 16,-4-2 0-16,4-4 2 0,0 3-1 16,16 57-749 30,-12-71 748-46</inkml:trace>
  <inkml:trace contextRef="#ctx0" brushRef="#br1" timeOffset="-189838.63">9989 14742 483 0,'-5'-3'336'16,"-11"2"16"-16,9-3-155 15,11 0-30-15,1 2-50 16,-7-6-15-16,2 8-21 15,-6-3-7-15,1-1 1 16,2 4-3-16,-2 0-6 16,-2-3-7-16,-10 3-13 0,-1 0-5 15,-5 0-13-15,-4 5-5 16,5-3-11-16,2 2-5 16,-1 4-4-16,4-1-2 15,1 3-1-15,-2 4 0 16,2-2-1-16,1 3 0 15,4-1-1-15,-1 2 0 16,5-2 0-16,-3 3-1 16,5-2 0-16,5-2 0 0,0 2-1 15,4-3 2-15,4 2 0 16,3-2 2-16,6-2 0 16,-1-3 1-16,2-7 1 15,0 0 0-15,-3-13 1 16,4-3 1-16,3 1-4 15,-1-9-1-15,9 2-4 16,2-2 0-16,2-5 1 16,-8 5 0-16,-6-1-2 15,-2 3 1-15,-18 7 0 16,9 0 2-16,-7 8 1 16,3 8-4-16,-3 4-4 15,-15 1-1-15,-6 1 1 16,5 0 1-16,3 4 4 15,1 5 1-15,9 2 0 16,-15-2 1-16,12 0 1 16,4-1 1-16,0 3-1 0,6 0 1 15,-4-1 0-15,6-1 0 16,7-3 2-16,0 2 1 16,4-8 0-16,15 1 0 15,-7-7-1-15,2-4-11 16,6-3-28-16,-18-6-18 0,11-3-68 15,1 2-55-15,-10-6 115 16</inkml:trace>
  <inkml:trace contextRef="#ctx0" brushRef="#br1" timeOffset="-189038.579">10387 14407 440 0,'3'-10'270'16,"-3"1"4"-16,0 2-37 15,6 1-29-15,-6 3-13 16,5 0-28-16,-1-2-18 15,-7 5-50-15,3 0-21 16,-1 0-35-16,0 0-13 16,0 0-10-16,-4 18 1 0,-32 38 1 15,26-22 0-15,1 6 0 16,-1 3-3-16,-1 0-7 16,2 3-1-16,1-3-4 15,-3-7 0-15,2 0 0 16,-7-11 0-16,9-6 1 15,4 3 1-15,-1-10 4 16,9-3 1-16,-8-5-2 16,0-4-15-16,1-3-55 15,-2-3-38-15,1-5-97 16,1-2-56-16,0 5 157 16</inkml:trace>
  <inkml:trace contextRef="#ctx0" brushRef="#br1" timeOffset="-188755.97">10186 14633 622 0,'-2'-8'390'0,"2"0"-46"16,0 2-100-16,1 1-36 15,5-5-43-15,2 5-14 16,1 5-32-16,2-7-15 0,6 10-26 15,0 0-13-15,5-3-13 16,6 5-3-16,-4 1-11 16,4 3-3-16,-2-2-10 15,3 2-4-15,-10-9-6 16,-6-4-2-16,4 1-17 16,-5-6-37-16,1 5-107 15,1-4-89-15,-13-1 139 16</inkml:trace>
  <inkml:trace contextRef="#ctx0" brushRef="#br1" timeOffset="-188354.168">10702 14529 531 0,'-3'-1'388'0,"2"-1"59"16,-1 2-169-16,1 0-127 15,0 0-37-15,0 3-41 16,-6 17-5-16,-5 26-3 15,7-25-3-15,0 3-10 16,2 0-5-16,-3 5-16 16,3-2-6-16,-1-2-10 15,-1-2-4-15,1-3-1 16,0-5 1-16,-2-3 1 16,1-1 0-16,2-6-5 15,3 1-23-15,-1 0-76 16,4-4-54-16,-2-5-252 15,-1 2 255-15</inkml:trace>
  <inkml:trace contextRef="#ctx0" brushRef="#br1" timeOffset="-187389.78">10970 14536 732 0,'-2'2'412'16,"1"5"-40"-16,-3-3-210 15,-3 2-17-15,9 3-27 16,-1 3-11-16,-6 2-16 16,-2-3-7-16,2 10-16 15,1-1-7-15,-5 2-11 16,7 1-7-16,-1-2-8 15,-5-3-4-15,13 2-12 16,-10-1-3-16,1-4-4 16,6 3-1-16,9-4-2 15,3-1 1-15,2 0-3 16,-9-1-1-16,-9-4-1 16,5 1 1-16,0-5 0 15,10-2 1-15,7-3 2 16,2-4-1-16,-1-8-2 0,-1-1-5 15,-5-5-8-15,-1-2-4 16,5-2-2-16,2-1 0 16,-1-12 6-16,0 1 2 15,-2-6 5-15,-9-5 0 16,0 14 1-16,-6-2 1 16,-3 12-2-16,3 12 0 15,-3 1-3-15,-3 8-5 0,0 4-4 16,-3 4 1-16,1 9 4 15,2 1 3-15,1 2 4 16,2 0 2-16,-4-4 0 16,4 5 2-16,0-1 1 15,0-2-1-15,8 2 1 16,-1-6-3-16,5-4 1 16,4 3 1-16,-3-3-1 15,7 1-1-15,2-3 1 16,2-4 0-16,-4-4 1 15,-2-5 0-15,7 1 1 16,-2-5 0-16,2 1-1 16,-6-7-2-16,-1-5 0 15,-8 3 1-15,2-5 0 16,6 2 1-16,-7 5 1 0,-1-7 0 16,-10 12-2-16,0 4-2 15,-17-3-1-15,-4 8-3 16,9-3-1-16,-21-2 1 15,14 10 1-15,2 4 0 16,-12 7 1-16,7-3 0 16,-4 3 1-16,1 3 0 15,2-4 1-15,1 4 1 0,7 3 1 16,-1-2-1-16,10 8 3 16,5 1-2-16,2-3 2 15,3 4 1-15,6-5 0 16,3-1 1-16,6-2-1 15,0 0-1-15,8-5-1 16,-2 0 2-16,1-8-1 16,5 2 1-16,-4-5 1 15,-4-5-2-15,-4-4-22 16,-11-7-24-16,1-5-79 16,11 4-65-16,1 1 114 15</inkml:trace>
  <inkml:trace contextRef="#ctx0" brushRef="#br1" timeOffset="-185890.3">12097 14827 301 0,'0'0'206'16,"0"0"-13"-16,0 0-37 15,0 0-12-15,-1 0-20 16,1 0-6-16,0 0-11 16,0 0-4-16,0 0-10 15,0 0-4-15,0 0-4 16,0 0-3-16,0 0-5 16,0 0-1-16,0 0-9 15,0 2-4-15,0-2 8 16,0 0 8-16,0 0 3 15,0 0-1-15,3 0-23 16,1-2-13-16,8-4-14 0,2-4-5 16,30-42-5-16,-23 21-2 15,0-9-4-15,7 2-2 16,5-14-4-16,4-3-2 16,-6-1-3-16,0-2-1 15,1 14-3-15,-10 5-1 16,11 16-1-16,-5 5-2 15,-5 8-1-15,1 4-4 16,-12 4-2-16,-1 6-1 16,-4 8 2-16,2 5 2 0,-2 7 4 15,1 4 1-15,1 9 2 16,-2 7 0-16,-3 4 1 16,-3-1 0-16,-1-2 1 15,0-2 1-15,0-3 0 16,-1-1 1-16,0-4 0 15,-4-7 0-15,1-4-1 16,-1-3 1-16,-1-1 0 16,0-3 0-16,-2-6 2 15,-2 2 1-15,-6-5 2 16,0-4 3-16,-8-1 1 16,3-3-1-16,-10-7-1 15,6-1-2-15,6-5-1 16,-4-5 1-16,1 1-3 15,-9 1 0-15,-1 1-3 0,-4 6-2 16,12 0 0-16,5 1 0 16,6 6-2-16,6-2-2 15,2 4 9-15,4 0-23 16,1 0-61-16,0 0-37 16,0 0-132-16,0 0-82 15,0 0 213-15</inkml:trace>
  <inkml:trace contextRef="#ctx0" brushRef="#br1" timeOffset="-184890.38">13171 14312 598 0,'0'-9'393'0,"-5"1"39"15,1 0-180-15,2 1-88 0,1 6-19 16,-4-1-32-16,0 2-11 16,4 0-27-16,0 0-8 15,0 0-10-15,-11 5-7 16,-12 0-12-16,-30 41-5 15,20-27-11-15,3 5-5 16,-3 6-5-16,-4 5-4 16,10 3-4-16,6 5-2 15,3 0 0-15,2-5 1 16,-6-2-2-16,3-4 1 16,4-4 0-16,4-1 0 0,8-4 1 15,4 1 0-15,-1-7 0 16,8 4 1-16,4-6 0 15,3-1 1-15,8-2 1 16,-6-4 0-16,5 0-1 16,-2-3 3-16,14-7 0 15,2-2 1-15,10-8 0 16,-6-5 0-16,-4-3-2 16,0 1 0-16,-3-3-1 15,-2 6-1-15,-5-3-1 16,-4 2-1-16,-6-2 2 15,-7 3 0-15,-1 8 3 16,-7-5-1-16,-4 5 2 16,-3-2-2-16,-2 4-2 0,-4 1-1 15,-2-2-1-15,-3-1 0 16,-4-2-1-16,2 1-1 16,-4 7-1-16,-4 0-2 15,-4 2-2-15,0 7 1 16,4 6 0-16,2-3 3 15,4-1 0-15,7-2 0 0,3-8 1 16,11 5-1-16,-3-4-1 16,6 2 0-16,-2-3-2 15,0 0-1-15,0 0 3 16,21-10-1-16,43-11 2 16,-27 15-1-16,-5-1 1 15,-1 5 0-15,-3-5 0 16,-2 1 0-16,-2 7 0 15,-5-6 0-15,-5 6 0 16,-5 2-2-16,-2 2 0 16,-2 5 0-16,-5 5 1 15,1 4 1-15,-5 2 0 16,0 4 0-16,-3-2 2 16,-3-2-1-16,-2 2 0 15,-1-1 0-15,3 3 1 0,-3-2 0 16,2-2 0-16,1 2 0 15,-2-6 0-15,4 7 0 16,0-2 0-16,1-5 1 16,3 1 0-16,0-8 1 15,1-5-14-15,1-3-20 16,2-4-82-16,0 2-54 16,0 0-199-16,6-18 225 15</inkml:trace>
  <inkml:trace contextRef="#ctx0" brushRef="#br1" timeOffset="-184334.978">13578 14121 743 0,'0'-6'380'0,"4"-2"-104"0,-4 9-38 16,3 0-76-16,-5 4-34 15,1-5-50-15,0 0-15 16,0 1-15-16,-9 14 0 15,-18 30-2-15,15-26-2 16,-1 6-3-16,4 1-5 16,-2-2-8-16,4-4-4 15,6-2-8-15,-1-7-2 16,5 1-3-16,6 2 0 0,2-8 5 16,4 0-1-16,4-9 3 15,-1-5 0-15,4-5-3 16,1-4-1-16,-1-1-4 15,2-7-1-15,-3 2 0 16,-3-1-1-16,-8-4 2 16,-6 1 0-16,-8-6-2 15,-5 4-1-15,-5 6-7 16,1 4 0-16,-6 8-5 16,-6 5 0-16,0 5 2 15,-6 1 1-15,-5 9-19 16,-1 0-40-16,-2 1-118 15,8 3-81-15,-1-3 151 16</inkml:trace>
  <inkml:trace contextRef="#ctx0" brushRef="#br1" timeOffset="-180359.165">14193 14360 711 0,'23'-32'423'15,"-23"29"-60"-15,-8 1-129 16,6 2-31-16,2 0-67 16,-2-5-29-16,0 5-45 15,1 0-17-15,0 0-21 16,0 0-8-16,0 0-10 16,0 0-2-16,0 0-3 15,0 0-2-15,0 0-45 16,0 0-39-16,1 0-153 15,0 0 149-15</inkml:trace>
  <inkml:trace contextRef="#ctx0" brushRef="#br1" timeOffset="-180010.885">14153 14658 817 0,'0'0'448'16,"0"0"-92"-16,0 0-137 15,0 0-20-15,0 0-51 16,0 0-24-16,5 6-51 16,0 5-17-16,-2-2-24 15,2 25-8-15,-8-25-10 16,-2-4-3-16,2 1 0 16,-3-2-30-16,1-3-116 0,5 4-84 15,1-5 121-15</inkml:trace>
  <inkml:trace contextRef="#ctx0" brushRef="#br1" timeOffset="-176584.147">15095 14419 309 0,'1'-1'224'16,"5"-1"44"-16,24-5-114 15,-30 7-19-15,2-1-23 16,-1 1-45-16,-2 0 23 16,1 0-4-16,0 0 1 15,0 0 1-15,0 0 2 16,0 0-6-16,-1 0-11 15,0 0-2-15,1 0-4 16,0 0-2-16,-1 0-8 16,0 0-7-16,-7 1-10 15,-9 5-3-15,-31 13-3 16,24-6 0-16,-1-3-8 16,-7-1 1-16,5-1-9 0,-1-2-4 15,1-2-3-15,2 0-6 16,4-2 3-16,-5-2 0 15,5-1-2-15,15 0 1 16,-9-3-4-16,12 0 0 16,3 2-3-16,-2 1 0 15,2 1-10-15,0 0-2 0,0 0-3 16,0 0 2-16,5 1 6 16,3 1 2-16,12 7 2 15,25 14 1-15,-28-15 1 16,2 0 0-16,1-3 1 15,3 6 0-15,-2 0 0 16,-1 1 0-16,-7 2 0 16,3 4 0-16,-5 0 0 15,-2 3 0-15,1 0 1 16,-8-2 0-16,-2-3 2 16,-3-2 1-16,-7-1 2 15,-1 0 0-15,-1-1 2 16,-2-2 0-16,-1-3 2 15,-4-1 0-15,-5-2 0 16,-2 1 1-16,1-3 0 0,-3-2 2 16,-1-4 2-16,11 0 0 15,-2-6-2-15,12 2-1 16,-4-4-6-16,4 0 0 16,-2-4-4-16,-4-4-2 15,13 7-11-15,-14-6-17 16,12 12-50-16,12 5-28 15,-3-6-59-15,-2 7-38 16,5 2 134-16</inkml:trace>
  <inkml:trace contextRef="#ctx0" brushRef="#br1" timeOffset="-165556.512">15282 14567 347 0,'-10'-36'268'0,"5"22"66"16,6 2-66-16,-4 1-49 15,3-3-15-15,8 6-26 16,-8 1-15-16,2 3-37 0,-3 2-19 15,-3 3-38-15,3-1-4 16,0 0-32-16,2 23-4 16,5 41 0-16,-4-21-10 15,-11 1 9-15,-13-6-2 16,-8 3-8-16,2-8-3 16,4 5-4-16,4 0-1 15,12-3-3-15,3-3-1 16,11 3-1-16,-7-9 0 0,1-2-1 15,-1-4 0-15,0-6-47 16,1-2-35-16,9-4-83 16,-6-3-50-16,-5-16-135 15,2-2 216-15</inkml:trace>
  <inkml:trace contextRef="#ctx0" brushRef="#br1" timeOffset="-164990.672">15132 14467 478 0,'-19'0'297'0,"9"3"-28"16,2-3-77-16,0-4-13 15,8-2-34-15,-7-3-19 16,1 11-33-16,18-5-16 0,-11 8-19 16,13-5-9-16,8-7-7 15,-19 8-2-15,57-8-3 16,-5 7 1-16,-23 12-10 15,15-11-5 1,-21 7-11-16,0-4-3 0,29-3-3 16,-10 14-2-16,-17 1-1 15,3-3-1-15,-13 4-1 16,-5-4 3-16,-11 9 1 16,-7 9 1-16,-7-4 5 15,2 2 0-15,-9-9 4 16,-5-5-1-16,0 0 0 15,-6-2 0-15,-9-6 5 16,18-8 6-16,4-3 0 16,-41 4-1-16,56-7-8 0,-53 11-6 15,21 1-3-15,52-25-2 16,-39 4-16-16,19 3-22 16,-12-6-86-16,-1 17-49 15,-1 4-137-15,22-7-83 16,10 4 249-16</inkml:trace>
  <inkml:trace contextRef="#ctx0" brushRef="#br1" timeOffset="-164423">15860 14488 570 0,'-1'-1'356'16,"0"0"-17"-16,0 0-144 16,0 0-28-16,-9-4-41 15,-20-2-14-15,-48 0-21 0,60 17-13 16,-5 6-8-16,-6 0-6 15,15 9-12-15,-24-10-1 16,14 7-14-16,7 11-7 16,7-2-13-16,18 3-7 15,-9-11-2-15,5-3-4 16,2 0 5-16,6-19 1 16,-4 14-1-16,8-12-4 15,8-6-3-15,-3 12 0 16,12-18 5-16,0 5 1 0,-9-8 2 15,-6-4-1-15,3-2-2 16,-10-13 2-16,13-8 3 16,-29 23-1-16,17-14 0 15,-6 6 0-15,-28 6-5 16,10-13-1-16,-30 10-4 16,24 0-1-16,-13 10-2 15,16 0-1-15,15 0 0 16,-20 11-3-16,28 5 0 15,-8-3-1-15,-7 10 7 16,-1-2-28-16,-10 1-67 16,11 4-42-16,3 6-145 15,0-1-92-15,16 7 242 16</inkml:trace>
  <inkml:trace contextRef="#ctx0" brushRef="#br1" timeOffset="-163806.259">16043 14434 697 0,'-2'-7'383'16,"2"5"-107"-16,-5-1-71 16,2 1-37-16,2 2-57 15,0 0-20-15,0 0-35 16,0 0-8-16,-5 9-7 16,-3 4 1-16,-14 43-1 15,17-24-3-15,-3 9-3 16,-2-7-8-16,4 0-11 15,-2-6-5-15,3-4-7 16,6 8 5-16,-8-9-2 16,3-2 0-16,-2-6 0 0,2-5-3 15,1-5 9-15,4-5 3 16,-2-5 2-16,2-3 1 16,2-10-8-16,1-2-4 15,6-8-1-15,-1-6-4 16,5-9-22-16,6-8-9 15,0-4-6-15,-4 6 1 0,6 8 18 16,-3 12 8-16,4 14 1 16,18 0-3-16,0 10 2 15,-15 4 0-15,12 6 7 16,-14 6 6-16,-9 9 2 16,16 8 1-16,-15 2-2 15,-7 2-3-15,3 4 3 16,0-8 0-16,-16 7-2 15,0-1 0-15,-10-3-3 16,-1 5-1-16,0-11 10 16,9 3 0-16,-3-9-116 15,-9-5 45-15,1 1 16 16</inkml:trace>
  <inkml:trace contextRef="#ctx0" brushRef="#br1" timeOffset="-162990.868">16544 14207 732 0,'3'-10'358'0,"-3"2"-119"16,2 2-32-16,-2 3-80 15,-3 3-31-15,3 0-39 16,-1 0-12-16,-3 23 9 16,-6 30 4-16,6-25 1 15,0 5-4-15,-3 3-9 16,-2 4-3-16,-2 3-16 15,1 7-2-15,6-3-5 16,-10 2-4-16,4-9-5 16,-2-10-2-16,-3-7-4 0,14 0 0 15,-3-12 5-15,0-5 4 16,0-2-28-16,0-6-31 16,-1-4-84-16,2-1-63 15,2-16-257-15,4-8 290 16</inkml:trace>
  <inkml:trace contextRef="#ctx0" brushRef="#br1" timeOffset="-162721.357">16395 14387 545 0,'-1'0'376'15,"1"-3"18"-15,0-2-190 16,0 4-33-16,0-1-44 16,0 1-8-16,2 0-12 15,18-1-7-15,33-1-13 16,-28 5-9-16,0 0-26 16,2 0-12-16,-8-2-19 15,7 0-6-15,5 1-6 16,-19-1 7-16,3-1-56 0,-3 1-63 15,-5-2-288-15,14 4 251 16</inkml:trace>
  <inkml:trace contextRef="#ctx0" brushRef="#br1" timeOffset="-161674.579">16979 14452 615 0,'0'-1'296'0,"0"0"-109"16,0 0-26-16,0 0-46 15,0 0-9-15,0-1-8 16,0 1-2-16,0 0-1 16,-1 0-7-16,0 0-14 15,-1 0-5-15,0 0-7 16,-11-2-5-16,-3 1-10 15,-30 7-8-15,23 3-14 0,-2 5-7 16,1 2-9-16,-2 4-3 16,7 5-3-16,-12-4-1 15,5-1 0-15,5 1-1 16,0-2-1-16,13 2 1 16,2 2-2-16,-5-4 0 15,14 1 0-15,4-3 0 16,-1-5 1-16,0-4-1 0,-2 0 1 15,5-1 2-15,4-2 0 16,3 2 2-16,3-6 0 16,-1 0 2-16,1-5 1 15,9-5 0-15,-3-9-1 16,-1-6-1-16,2-6-5 16,4-9 0-16,-8 0-9 15,5-6 1-15,-2 5 0 16,-18 12-3-16,-3 1 8 15,-6 20-2-15,-10 1-4 16,10 6-6-16,-4 10-1 16,-1-1 0-16,-1 11 7 15,-1-1 6-15,-4 7 1 16,2 4 2-16,5 2 0 16,-3-4 0-16,9-1 0 15,0-5 0-15,0 0-1 16,2-1 1-16,3-2 0 15,-1-4 0-15,2-2 2 0,2-2-2 16,-1-10-45-16,3 6-24 16,4-8-82-16,-1-1-62 15,4-4 139-15</inkml:trace>
  <inkml:trace contextRef="#ctx0" brushRef="#br1" timeOffset="-161191.192">17336 14388 750 0,'-1'-5'449'16,"1"5"-86"-16,-5-1-161 15,4 1-51-15,0 0-68 16,-8 17-5-16,-19 35-13 16,10-26-8-16,3 6-13 15,3-4-7-15,-10 6-9 16,6-4-3-16,8-2-5 15,-5 1-2-15,13-6-5 16,-5 0-4-16,-8-11-2 16,11 3-1-16,-9-6 1 15,19-3 2-15,-7-6 6 0,2-4 2 16,10-9-2-16,-13-6-1 16,12 2-8-16,6-7-6 15,-1-16-23-15,5-3-11 16,10-9-19-16,-11 2-1 15,8 13 20-15,-3 8 10 16,-7 12 16-16,0 3 3 16,-5 11 3-16,0 1 2 0,-3 10 9 15,-2 4 5-15,2 13 4 16,-3 2 1-16,-5 4-6 16,1 8-2-16,-4-3-4 15,4 8-3-15,-5-4 0 16,-3-5-1-16,-1 0 1 15,-5-9-1-15,0 5 9 16,-3-5-22-16,-5-6-133 16,0 3 107-16</inkml:trace>
  <inkml:trace contextRef="#ctx0" brushRef="#br1" timeOffset="-160139.389">17644 14486 302 0,'-1'-1'207'0,"0"0"25"16,0 0-46-16,0 0-50 15,0-1-20-15,-1 1-28 16,1 0-10-16,0 0-4 16,-1 1 0-16,2 0-5 15,0 0-6-15,0 0-7 16,0 0-2-16,6 13-4 16,-5-2-1-16,31 29-4 15,-8-22-3-15,-13-9-7 16,0 0 0-16,12-8 2 15,-21-11 1-15,13-7-5 16,2-1-4-16,-2-5-11 16,3 2-3-16,-6 3-4 15,-6-4-1-15,-3 5-1 0,-3-1-1 16,-3 2-2-16,1 5-1 16,-5 3-2-16,-2 2-1 15,0 4-2-15,-2 2-1 16,-3 3-2-16,5 5-1 15,-10 1 1-15,4 4-1 16,-7 4 2-16,4 4 1 16,-3 2-1-16,-6 2 0 0,17 2 0 15,-11-1 1-15,21 5 0 16,2 0-1-16,-2-1 2 16,2-9-1-16,10 5 0 15,0-5 1-15,3-7 0 16,-5 2 0-16,1-7 0 15,4-3 2-15,3-2 1 16,7-1 2-16,-10-6 1 16,5-1 1-16,2-6 2 15,3 3-5-15,3-6-57 16,-4-3-42-16,1-5-151 16,2 0 149-16</inkml:trace>
  <inkml:trace contextRef="#ctx0" brushRef="#br1" timeOffset="-159638.838">18323 14439 915 0,'-4'-1'405'0,"-3"1"-193"16,-3-1-27-16,-3 3-49 16,0 3-15-16,-9 2-26 15,10 12-14-15,0 8-16 16,-23-18-3-16,21 20-7 16,-35-12-8-16,9 7-9 15,31 24-10-15,9-32-14 16,3 13-1-16,11-14-6 15,-32 5-2-15,-23 6 1 16,49-8-1-16,-26-3-4 16,42-10 3-16,11 1-3 15,-3 3 2-15,-1-4 2 16,-2-3 0-16,6-2 5 0,-15-8-3 16,25-15 0-16,-15 0-3 15,-2-14-7-15,-9 10-2 16,-2-13-1-16,-1 7-3 15,-12-6 6-15,7-3-3 16,-20 19 2-16,-3-11 3 16,0 16-7-16,-16-1 2 15,13 11-3-15,-4 0-2 16,2 8-23-16,-8 1-20 16,9 1-74-16,-7 5-48 15,0-1 110-15</inkml:trace>
  <inkml:trace contextRef="#ctx0" brushRef="#br1" timeOffset="-157091.384">18586 14496 446 0,'6'-5'258'15,"-2"2"-12"-15,-3-3-26 16,5 2-25-16,-6 3-12 0,6-4-37 16,-6 4-22-16,8-4-41 15,15-4-15-15,-10 6-18 16,-14 8-8-16,-22 3-6 15,1 2-4-15,21-10-8 16,-3 9 1-16,6 5-4 16,-5 0-1-16,-1 7-4 15,9 8-3-15,-13 2-4 16,-7-10 1-16,15 5-4 16,-17-9-1-16,16-1-2 15,-7 4 0-15,-4-10-1 16,12 1 0-16,-4-7 0 15,10 7 0-15,-1-3 0 16,2-3 0-16,-7-1 1 16,13-2 2-16,-10 4 2 15,2-8 0-15,-8 3 6 0,7-5-3 16,27-9-5-16,-8 4-1 16,21-9-4-16,-18 5 0 15,-8-6 3-15,8-3 0 16,1-13-1-16,3-3 0 15,-1-9 0-15,-2 0-1 16,3 7-3-16,-6-1 0 16,1 14 0-16,-8 3 1 0,-11 7 1 15,0 6 0-15,-6 5-2 16,1 4 0-16,-1 5 1 16,-1-3 1-16,0 0 2 15,-6 10 4-15,-2 12 1 16,-34 31 0-16,32-20-2 15,-5 1 0-15,6 9-1 16,3-7-1-16,-3 1-1 16,7-3 0-16,2-8-1 15,-5-1 1-15,8-7-1 16,-2-3 1-16,5-3 0 16,3 2 0-16,-2-11 2 15,5 1 1-15,-5-5-12 16,6 1-22-16,3-2-61 15,-4-6-47-15,3-4-144 0,3 0 176 16</inkml:trace>
  <inkml:trace contextRef="#ctx0" brushRef="#br1" timeOffset="-156459.564">19373 14395 717 0,'0'-4'447'15,"3"-3"-21"-15,2 2-185 16,-3-2-37-16,-2 1-57 15,-1-3-20-15,-8 1-44 16,4 4-14-16,-6-5-18 16,-3 5-5-16,0 2-14 15,-7 0-6-15,-4 3-11 16,-3 3-4-16,-6 1-7 0,-6 1-1 16,5 0-1-16,19 6-1 15,-17-4 0-15,7 3-2 16,16 0 0-16,-6-2-3 15,22 0-2-15,5 0-1 16,-10-2 0-16,2-1 1 16,18 6 4-16,3-2 1 15,20 2 1-15,-3-1 0 16,-6-2-2-16,2 4-1 0,-15 1-2 16,0 6 1-16,-3 4 1 15,-3-4 1-15,-2 2 1 16,-6-3 1-16,-8-5 1 15,0 5 1-15,-9-3 2 16,-1-4 0-16,-4 2 0 16,-4-2 1-16,0 0 2 15,-4 0 1-15,-12-2 4 16,-2-6 1-16,-4 4 2 16,0-7 0-16,1-4-3 15,8-2-1-15,1-9-4 16,-4-5-2-16,7-1-11 15,-3-3-30-15,6-1-97 16,10 7-60-16,11 8 110 0</inkml:trace>
  <inkml:trace contextRef="#ctx0" brushRef="#br1" timeOffset="-155373.603">19862 14404 581 0,'37'-33'319'0,"-37"26"-57"16,4 3-30-16,-7-1-56 15,8 0-19-15,-1 5-31 16,-4-1-15-16,11 4-28 16,-13-3-15-16,-3-1-24 0,4 1-6 15,0 0-2-15,-1 0 2 16,1 0 4-16,0 0-3 15,-3 11-5-15,-4 6-3 16,-16 30-10-16,13-28-3 16,7 13-5-16,-6-4-5 15,1 1-1-15,-2-3-1 16,0-3-2-16,4-4 2 0,-2 2-1 16,3-5 1-16,4 0 0 15,-1-4 0-15,2-9 2 16,1 3 2-16,-3-8 0 15,3 2-1-15,-2-1 0 16,1 0-2-16,0 0-1 16,-1-2 0-16,0-5-1 15,1 3-2-15,1-4-2 16,2-10-1-16,17-30 1 16,-6 13 0-16,3-1 0 15,2 2-1-15,11 3 2 16,-2 5-1-16,0-2-1 15,5 6 2-15,-6 1-2 16,2 3 0-16,-5 10-1 16,-11-6-1-16,-6 7 0 0,-1 3-1 15,5 5-2-15,4 5-1 16,-5 6-3-16,2 3-29 16,-9 1-90-16,-1 4-72 15,4-4 114-15</inkml:trace>
  <inkml:trace contextRef="#ctx0" brushRef="#br1" timeOffset="-155009.735">20532 14350 782 0,'1'-3'487'16,"3"3"-11"-16,-10 1-294 15,6-1-23-15,-1 0-57 16,0 0-7-16,-4 8 0 16,-16 5-8-16,-27 39-14 15,6-30-5-15,2 2-22 16,-2 10-12-16,-2-1-13 0,9 0-7 15,3-7-6-15,1-7-2 16,0-4-2-16,12 4 0 16,0-2-3-16,1-2 0 15,16-1-25-15,-10-9-26 16,18 4-71-16,-4-9-46 16,2-9-91-16,16 11-56 15,-6-25 201-15</inkml:trace>
  <inkml:trace contextRef="#ctx0" brushRef="#br1" timeOffset="-154743.581">20271 14352 890 0,'-1'-8'453'0,"2"7"-142"16,0 1-63-16,-1 3-95 16,-1-3-35-16,0 0-35 15,-3 4-9-15,-7 20-13 16,-5 30-4-16,14-21-11 15,0 3-3-15,3 3-10 16,2-7-5-16,-2-6-12 16,1-1-4-16,3-11-3 15,0 4-2-15,8 3-1 16,-1-10 1-16,1 3-2 0,1-12-21 16,3-7-88-16,3-4-66 15,12-12-406-15,5 6 378 16</inkml:trace>
  <inkml:trace contextRef="#ctx0" brushRef="#br1" timeOffset="-154244.194">20716 14348 2395 0,'-4'4'31'0,"-3"4"4"15,-4 8 31-15,-5 1-15 16,3 9-8-16,-1 9-11 16,-5 0-5-16,4 2-10 15,3 4-1-15,-5-12-2 16,5 2-3-16,0-1-1 16,-3-11-2-16,10 3 0 15,3-3 0-15,7-9 0 16,-8-8 3-16,5-3 4 15,-8-8 1-15,4-2-1 16,5-5-4-16,7-19-12 16,14-6-9-16,1-8-22 15,7-1-8-15,1 5-8 0,-2 3 5 16,0 3 19-16,6 12 7 16,-5 7 10-16,-1 3 2 15,-4 10-1-15,-4-3-2 16,-3 14 0-16,-6 3 3 15,7 10 8-15,-10 1 6 0,-2 5 4 16,4 6 1-16,-21 5-4 16,13 11 0-16,-15 2-2 15,4 0 0-15,1-4-1 16,-17-5 1-16,3-1-1 16,-5-6 3-16,6-5 0 15,2-9 64-15,16-5-54 16</inkml:trace>
  <inkml:trace contextRef="#ctx0" brushRef="#br1" timeOffset="-150244.024">8259 15861 525 0,'1'-14'299'0,"0"1"-69"16,-1 4-46-16,-1-4-21 16,2 9-34-16,-1 4-12 15,2 0-25-15,-2 0-13 16,0-1-31-16,-1 1-17 16,1 0-16-16,-1 0 0 15,-1 23 6-15,-5 39 4 16,-1-21-2-16,-6 5-3 0,6 7-1 15,-2-5-1 1,2 9-1-16,3-1-1 0,-11-5-1 16,0 6-1-16,3-18 0 15,0-1-1-15,13-15 3 16,2-8 1-16,-9-10-20 16,7-2 3-16,-11-4-119 15,0-4-69-15,7 1 121 16</inkml:trace>
  <inkml:trace contextRef="#ctx0" brushRef="#br1" timeOffset="-149614.634">8182 15922 605 0,'-8'-5'422'0,"-1"0"-122"16,3-1-115-16,3 4-48 15,-1-2 31-15,1-5-77 16,3 3-17-16,15 2-16 16,-2-12-6-16,-1-2-12 15,6-2-2-15,-1-11-4 16,5 6-3-16,8-3-8 15,2-1-5-15,3 4-9 16,0-3-2-16,2 6-6 16,-1 3-1-16,0 7-3 15,7 10-5-15,-12 8-1 0,-4 8 1 16,-2 7 4-16,-18 4 4 16,2 8 5-16,-6 5 1 15,-15 9 2-15,8 6 0 16,-4-4 3-16,3-3-1 15,-13-10 1-15,-6-9 4 16,-7-6 3-16,-8-4 2 0,3-9 2 16,-2-4-2-16,6-4-1 15,-2-5-3-15,2-6-8 16,-1-2-7-16,-5-1-44 16,10-4-34-16,13 8-100 15,4-3-71-15,14 4 155 16</inkml:trace>
  <inkml:trace contextRef="#ctx0" brushRef="#br1" timeOffset="-148632.203">8639 16203 399 0,'0'-2'278'0,"0"1"3"16,0-1-70-16,0-1-26 15,0 0-35-15,0 0-16 0,0 2-32 16,0 0-15-16,-1 0-25 15,0 0-9-15,0 0-14 16,-1 0-2-16,-2 1-2 16,-13 9-2-16,-27 28-5 15,30-18-2-15,5 8-8 16,-5-11-2-16,-2 5-4 16,7 1-3-16,5-10-4 15,4 8-1-15,4 2-3 16,3-9 1-16,-5 1 1 15,7-2 1-15,-2-10 5 16,0 3 2-16,11-5 7 16,9-3 1-16,5-2 3 15,-7-6-1-15,6-6-2 0,-7 2-2 16,-7-11-1-16,7 1-1 16,-8-2-2-16,-5 0-1 15,-5 3 1-15,-6 1-1 16,-6 0-1-16,-9 1-1 15,-2 2-4-15,-5 4-3 16,-3 5-3-16,3 1 0 16,1 7-4-16,-3 0-1 15,1 3 1-15,14 3 0 0,2 1 12 16,1 2-36-16,9-2-115 16,-20-1-117-16,14 3 144 15</inkml:trace>
  <inkml:trace contextRef="#ctx0" brushRef="#br1" timeOffset="-147232.848">9206 16120 195 0,'0'-1'156'0,"0"1"11"16,0 0-32-16,3 0-11 15,-1 0-10-15,-2 0-5 16,3 0-7-16,-2 0-1 15,0 0-11-15,1 0-6 16,0 0-4-16,-2 0-3 0,0 0 4 16,0 0 7-16,0 0 8 15,0 0 1-15,0 3-12 16,-2 0-11-16,-7 1-23 16,-17-2-10-16,-30 28-15 15,34-27-4-15,-2 0-7 16,10 2-2-16,-8-5-5 15,3-1-1-15,1-1 0 16,5-1-2-16,9 3 1 16,-6-2 0-16,17 2 1 15,-15-2 0-15,6-2-3 16,2 0-2-16,0 2-6 16,0 1-2-16,0 1-2 15,14 2 2-15,9 3 4 16,22 11-1-16,-26-7 0 15,7 5 0-15,-4-1-1 0,1 0-1 16,1 4 3-16,-7 0-1 16,-9 3 2-16,5 3 1 15,-7-7 0-15,-4 5 1 16,-1-2 4-16,-6 2 1 16,-3 2 3-16,-7-11 0 15,-7 2 2-15,5-1 0 16,-11-4 1-16,8 2 0 0,1-8-1 15,-7-6 1-15,6-3-1 16,-3 0 0-16,-3-5 1 16,3 1 0-16,7-5-4 15,-5-1 0-15,12-7-4 16,-3 0-2-16,6 4-1 16,4-1-1-16,1 6-14 15,2 5-32-15,4 1-78 16,2 4-10-16,8 5-175 15,5 1 199-15</inkml:trace>
  <inkml:trace contextRef="#ctx0" brushRef="#br1" timeOffset="-146783.18">9612 16223 641 0,'-6'-5'410'0,"2"-3"21"16,-15-1-145-16,-12-23-100 15,18 24-29-15,13 9-60 16,2-3-30-16,6 2-44 16,8 10-13-16,-27-2-9 15,13 11 1-15,-19 5 6 16,7 0 1-16,12 10 0 15,-11-1-1-15,18-2 1 16,-11 0 0-16,-6-9 3 16,-2-6-1-16,2-4-9 0,-4-2 2 15,4-6-114-15,21 9-68 16,-14-11-210-16,10-5 220 16</inkml:trace>
  <inkml:trace contextRef="#ctx0" brushRef="#br1" timeOffset="-146411.821">9996 15849 937 0,'5'-11'425'0,"-1"7"-187"15,-4-3-64-15,3 7-68 16,-7 0-33-16,4 3-40 16,-1-3-7-16,0 0 9 15,-2 23 15-15,-18 36 16 16,5-21 2-16,2 1-4 16,1 0-8-16,-7 2-10 15,1-1-8-15,-8 2-13 16,3 1-5-16,9 3-8 15,0-4-2-15,3-8-1 16,4 0 1-16,2-10 2 0,2-3 1 16,3-10-19-16,-1-9-22 15,-2-5-91-15,2-1-57 16,2 3-176-16,-1-1 214 16</inkml:trace>
  <inkml:trace contextRef="#ctx0" brushRef="#br1" timeOffset="-146148.521">9794 16100 997 0,'-3'-8'468'0,"0"1"-177"16,1 4-54-16,3 0-82 16,-1 3-34-16,0 0-49 15,0 0-18-15,6 0-7 16,10 0 0-16,36 5-6 15,-29 0-4-15,-2 0-11 16,0-3-5-16,1-2-6 16,6 0-1-16,-11-2 1 15,7 2-1-15,-13 0-22 16,6 1-29-16,-4-3-142 16,-4 0-84-16,10 0 155 0</inkml:trace>
  <inkml:trace contextRef="#ctx0" brushRef="#br1" timeOffset="-145799.415">10294 16076 936 0,'0'-13'494'0,"-2"9"-109"16,-2 2-114-16,-1 4-106 16,-1 7-48-16,-4 3-62 15,-1 3-15-15,-3 4-16 16,4 3-3-16,-1 3-7 16,1 1-1-16,0 5-4 15,-3-3 0-15,1 5-1 16,4 2 0-16,3-6 1 15,-2-4 1-15,4-3 0 16,-1-4 2-16,1-3-43 0,3-6-32 16,0-3-92-16,5-2-68 15,1-4-186-15,3 6 254 16</inkml:trace>
  <inkml:trace contextRef="#ctx0" brushRef="#br1" timeOffset="-144950.174">10489 16108 576 0,'1'-8'392'0,"6"8"50"16,-2 3-178-16,-19 3-113 15,11 5-18-15,-14 5-38 16,8 2-18-16,-8 3-28 15,-3 1-7-15,11 8-9 16,-11 0 0-16,11 2 5 16,-2-4 2-16,2-1-1 15,2-6-4-15,4-2-17 16,3-1-5-16,8-4-2 16,5-2 0-16,9-6 5 15,-4-4 2-15,6-7 5 16,2 2-1-16,6-6-4 0,-3-8-4 15,-7-8-14-15,7-13-9 16,-12-8-11-16,13 1-2 16,-4 1 7-16,-9 3 4 15,-2 9 10-15,-5 5 0 16,-4 9 0-16,0 10 1 16,-8 3-9-16,0 5-2 15,-5 4-3-15,-3 1 0 16,3 6 9-16,1 3 5 0,1 1 2 15,3-2 2-15,3 0 0 16,-1-2 2-16,5 0 0 16,2-4 2-16,2 1 0 15,3-3 1-15,2-2 1 16,5 0 0-16,4-3 0 16,0-6 1-16,2-2-2 15,-1 0 1-15,6-4-3 16,6 0-3-16,-12-2-3 15,11-6 0-15,-19-1-1 16,-9 2 0-16,8 2 0 16,-4 6 1-16,-11-3-1 15,0 4-3-15,-15 5-6 16,-10 1-5-16,10 10-1 16,0 3 2-16,-8 3 3 0,-5 2 4 15,-4 6 2-15,-2 0 0 16,12 0 2-16,-2 2 0 15,4 0 1-15,4 1 1 16,4 7 2-16,1-2 1 16,4 1-1-16,3 0 1 15,1-1-1-15,6-1 0 0,0-2 1 16,6 5 0-16,2-16 3 16,4 6 2-16,9-9 6 15,-3-11 2-15,8-2-10 16,12-3-13-16,-11-15-58 15,3-3-1-15,2-6-144 16,-21-10 137-16</inkml:trace>
  <inkml:trace contextRef="#ctx0" brushRef="#br1" timeOffset="-144081.921">11824 15776 357 0,'19'-14'289'0,"0"-1"29"16,-1 6-59-16,-8 1-19 16,-5 0-39-16,5 1-29 15,-14 3-47-15,6 3-28 16,-2 3-46-16,-1-2-10 16,0 0-11-16,-2 4 8 0,-8 18 14 15,-12 35 2-15,8-16-2 16,-8-4-5-1,-12 0-13-15,4 2-4 0,-1-8-8 16,2 7-4-16,4-1-5 16,1 1-3-16,-5-7-2 15,4-4-1-15,1 0-2 16,2-6-1-16,7 4-1 16,5-1 0-16,11 2-1 15,-1-6 1-15,3-4-2 16,-2 4 1-16,-9-14-2 15,11 9 0-15,2-1 0 16,3-6 0-16,19 1 2 16,-11-9 1-16,9 4 1 15,0 0-1-15,-3 4 2 16,3-8 0-16,4-3 0 16,0-6 1-16,6 3 0 0,4 1-2 15,3 1-3-15,-3-7 1 16,-1-7-40-16,-11-1 4 15,1-12-95-15,-2 4-9 16,-2-5-168-16,0 3 179 16</inkml:trace>
  <inkml:trace contextRef="#ctx0" brushRef="#br1" timeOffset="-143748.758">11653 16146 2020 0,'2'0'46'15,"2"-2"-3"-15,5-3 64 16,6 0-2-16,6 0 6 15,1-1-5-15,11-3-23 16,5 1-13-16,3-2-26 16,6 2-12-16,-11 2-16 15,-3-2-5-15,0 5-4 16,-14-5 1-16,2 0-14 16,-3 1-32-16,-9 3-95 15,8 2-76-15,-7 3 122 16</inkml:trace>
  <inkml:trace contextRef="#ctx0" brushRef="#br1" timeOffset="-143400.725">11803 15760 780 0,'-4'-7'428'0,"2"1"-69"15,4 3-103-15,7-2-79 16,-1 0-33-16,6-2-49 16,5 2-11-16,5-1-17 15,-1 2-3-15,1-1-5 16,8-1-5-16,5 3-12 15,-1-4-7-15,2 2-13 16,-8-3-4-16,-7-4-6 16,6 1-3-16,-5 1 0 15,4 5-2-15,-6 0-51 16,-6 4-45-16,3 2-121 16,-3 2-109-16,3 6 201 15</inkml:trace>
  <inkml:trace contextRef="#ctx0" brushRef="#br1" timeOffset="-142934.727">12515 15565 759 0,'-3'-12'421'0,"2"8"-53"16,-4 5-113-16,-2 0-93 15,4 4-29-15,-16 0-52 16,5-5-22-16,8 7-22 16,-8 0-5-16,6 0-1 15,12 8-2-15,-12-2-5 16,8-2-2-16,3 2-8 15,-14-4 0-15,26-2-1 16,-8-5 3-16,10 3 1 16,12-2 1-16,-10-5 4 0,3 2-1 15,7-6 4-15,-9-5 1 16,-2-2-1-16,0-4 3 16,-10-2-2-16,1-4 0 15,-7-4 0-15,-18 4-28 47,9 12-12-47,-1 0-9 0,-27-21-3 0,-21 8-33 0,2 10-49 16,23 29-165-16,-2 3 162 15</inkml:trace>
  <inkml:trace contextRef="#ctx0" brushRef="#br1" timeOffset="-142100.588">12458 16261 349 0,'8'-5'261'0,"1"4"50"16,-9-1-44-16,0 0-65 15,-1 3-28-15,0-1-53 16,0 0-20-16,0 0-26 16,-1 0-10-16,1 0-7 15,0 0-9-15,-9 5-14 16,-19-4-7-16,-26 38-13 16,27-24-5-16,-7-2-5 15,8 8-2-15,-1 2-2 16,-4-4 1-16,12 5-3 15,4-1-3-15,5 0-1 16,4 3-3-16,7-6 1 16,2-1 1-16,2-3 5 15,9 2 3-15,0-5 8 0,7 5 4 16,7-7 5-16,1-6 0 16,8 3 2-16,-9-8-1 15,4-2 1-15,-5-2 0 16,-5-9-67-16,17 2-68 15,-6-2 69-15</inkml:trace>
  <inkml:trace contextRef="#ctx0" brushRef="#br1" timeOffset="-141550.379">12610 16335 655 0,'0'0'374'16,"-2"0"-39"-16,2 0-170 15,0 3-22-15,3 4-22 16,-1-3-6-16,1 4-24 16,8-7-12-16,2 7-15 15,29 24-8-15,-25-27-9 16,2-4-2-16,1-8-8 15,4 5-2-15,-2-10-9 16,-4-3-4-16,2 2-7 0,0 0-1 16,-9-7-4-16,-2 1-1 15,-9-2 0-15,-4 0-1 16,4 5-4-16,-9 4-3 16,2 9-5-16,-3-1-4 15,-15 6-2-15,5 3 1 16,-7 10 2-16,-2 3 1 15,3 7 0-15,-3-2 1 0,5 2 0 16,6 4-1-16,-1-4 0 16,5 1 2-16,5-3 0 15,-2-5 0-15,11 0 3 16,3 1 1-16,3-4 3 16,2 0 3-16,5-3 3 15,0-4 4-15,5 1-1 16,8-2 2-16,-1-3 0 15,2-3-1-15,14-3 1 16,-9-1 0-16,-7-6-22 16,3 0-33-16,-1-1-104 15,-9-2-73-15,17 2 128 16</inkml:trace>
  <inkml:trace contextRef="#ctx0" brushRef="#br1" timeOffset="-141168.206">13180 16185 1114 0,'0'-12'510'0,"0"8"-222"16,1 4-60-16,-1 1-88 15,0-1-38-15,-1 0-54 16,0 0-16-16,0 0-10 16,-1 5 6-16,-7 20 6 15,-12 32 2-15,8-23-2 16,1 1-2-16,-1-1-8 16,-2-2-2-16,2 0-6 15,0-3-3-15,2 1-5 16,-1-4 0-16,1-4 0 15,1 1 0-15,3-8 0 16,3 2-1-16,4-7-15 16,0-4-29-16,0-8-62 15,4-2-48-15,7-4-119 0,2-3-68 16,5-2 208-16</inkml:trace>
  <inkml:trace contextRef="#ctx0" brushRef="#br1" timeOffset="-140883.82">13350 16187 864 0,'4'0'444'0,"-3"5"-106"0,7 4-157 16,-8 6-17-16,0 4-29 15,-6 2-17-15,-6 8-24 16,5 0-10-16,-1 6-16 15,-5-1-9-15,-1-4-18 16,4-2-10-16,-2-3-13 16,12-1-2-16,-3-2-6 15,-6-2 1-15,-3-5 21 16,-2-3-25-16,8-2-55 16,1-4-559-16,0-1 426 15</inkml:trace>
  <inkml:trace contextRef="#ctx0" brushRef="#br1" timeOffset="-140168.899">13973 15771 978 0,'-3'-4'448'0,"0"2"-209"16,4 2-53-16,-2 0-84 16,0 0-27-16,0 0-26 15,0 0-5-15,-3 7-3 16,-1 6-4-16,-10 25-13 15,8-26-6-15,6-4-3 16,2 1 1-16,-1-1 5 16,-3-8 8-16,6 1-61 0,-12-8-56 15,7-1-183-15,10 4 160 16</inkml:trace>
  <inkml:trace contextRef="#ctx0" brushRef="#br1" timeOffset="-139852.43">13828 16186 794 0,'-2'9'377'0,"2"0"-128"16,1 0-29-16,-2 4-51 15,4 1-25-15,-3 0-44 16,-1 3-18-16,-2 1-28 16,-2-4-8-16,-4-1-19 15,4-4-4-15,2-8 4 16,-9-1 8-16,11 0-96 15,1-7 297-15,4-5-198 0</inkml:trace>
  <inkml:trace contextRef="#ctx0" brushRef="#br1" timeOffset="-134371.081">15304 15834 545 0,'-4'-10'337'0,"-6"2"-47"16,6 5-67-16,-1 5-78 15,11 5-50-15,-2 0-28 16,-9 3-17-16,4 3-7 15,-9 0-1-15,6 5 0 16,1 5-4-16,-2 1-10 16,11 3-6-16,-8-8-8 15,2-8-2-15,-9-3 2 16,2-5 1-16,4 7 0 0,3 1-6 16,1-4-47-16,-13-1-39 15,8-3-92-15,0-1-55 16,4 4 139-16</inkml:trace>
  <inkml:trace contextRef="#ctx0" brushRef="#br1" timeOffset="-133944.168">15562 15781 689 0,'-4'-7'345'0,"-2"3"-101"15,3 3-49-15,-1-1-55 16,0 0-23-16,3 2-38 0,0 0-14 16,0 0-19-16,0 0-3 15,0 1-5-15,-9 22-2 16,-12 28-9-16,14-18-6 16,0-2-6-16,0-7-3 15,1 2 2-15,-1-8 3 16,4-2-36-16,3 3-59 15,4-8 51-15,3 1-46 16,8-8 27-16,-5-2 72 16,-7-14-19-16</inkml:trace>
  <inkml:trace contextRef="#ctx0" brushRef="#br1" timeOffset="-128490.889">8545 17185 325 0,'0'2'223'0,"7"-2"8"16,-2 2-92-16,2-9-19 15,-10-4-20-15,9 5-7 0,-3-4-5 16,-1 8 2-16,5 0-8 16,-5-4-5-16,-7 4-14 15,5 1-2-15,0 1 2 16,-1 0 0-16,1 0-7 16,0 0-10-16,-1 0-9 15,0 0-1-15,0 0 1 16,0 0-4-16,0 0-5 15,0 0-5-15,0 0-4 16,-9 4-3-16,-20 4-5 16,-20 3-1-16,23-4-4 15,6 2-1-15,3 5-1 16,0 3-2-16,-6 3-1 16,6 1-1-16,-2-3 0 15,2 3 0-15,8-3-3 0,-4-1 1 16,8 8-1-1,2-5-1-15,-1-3 2 0,4 1 0 16,-1-7 0-16,2-3 2 16,3 2-1-16,3-2 1 15,9 0 0-15,-4-5 1 16,9-1 4-16,-3-2 1 16,2-2 2-16,4-2 1 0,2-3 0 15,1-2 0-15,1-10 0 16,5 0 0-16,-9-8-2 15,3-3 0-15,-6 0-3 16,-1-4 1-16,-2-2 0 16,1 1 0-16,-5-2 1 15,-12 3-1-15,-2 8-1 16,-14 3-3-16,16 14-1 16,-4 1-3-16,1 8-7 15,9 4-2-15,-16 7-2 16,5 2 1-16,4 4 8 15,-3 9 1-15,2-2 1 16,-1 6 1-16,-2 2 0 16,-7-9 0-16,12 10 2 0,5-6 0 15,-5 0 1-15,7 3 1 16,-8-8 3-16,-5-1 3 16,16-4-32-16,2-3-48 15,-14-7-166-15,17 2 150 16</inkml:trace>
  <inkml:trace contextRef="#ctx0" brushRef="#br1" timeOffset="-127005.714">8773 17101 506 0,'2'-7'267'0,"-1"0"-43"16,0 2-19-16,-1 0-22 15,0 4-12-15,0 0-39 16,0 0-28-16,0 0-47 15,0 0-16-15,0 1-16 16,0 5 6-16,1 24 5 16,0 39-2-16,-4-28-8 15,-1 1-5-15,0-12-6 16,0 4-1-16,4-5-3 16</inkml:trace>
  <inkml:trace contextRef="#ctx0" brushRef="#br1" timeOffset="-126781.254">8792 17107 2279 0,'2'2'-3'0,"4"-7"0"0,4-5-2 16,5 0 3-16,4 0-1 15,2 4 0-15,2 3 0 16,4 3 1-16,-5 0-1 16,-4 3 1-16,1 5-1 15,1 5-38-15,-7 0-31 16,-6 3-115-16,0-5-92 16,-1 1 174-16</inkml:trace>
  <inkml:trace contextRef="#ctx0" brushRef="#br1" timeOffset="-126116.957">9354 17133 851 0,'0'-7'404'0,"2"-1"-140"16,-2 2-80-16,0 3-66 16,-1-2-25-16,0 3-42 15,0 1-12-15,0 0-8 0,-5 1-3 16,-13 5 4-16,-28 14 1 16,21-2-2-16,3-1-3 15,1 12-11-15,-7-3-4 16,-1-1-7-16,5-1-2 15,16-2-2-15,1-5-1 16,5-2-1-16,6-1-1 0,-15-5 0 16,26 6 0-16,5 0 2 15,-10-6 2-15,14-7 4 16,-13-3 2-16,6-9 0 16,4 1-2-16,2-5-8 15,3-4-3-15,-5-7-6 16,5 1 1-16,-6-15 5 15,-5 1 2-15,0 1 3 16,-7-1 1-16,-2 15-1 16,-4 7-1-16,-1 10-7 15,-1 6-5-15,-4 10-5 16,-1 5-1-16,-3 16 5 16,2 6 5-16,-4 11 5 15,-1 7 3-15,-1 7 2 16,-4-1 2-16,5 0-1 15,-4-2 1-15,3 4 0 16,3 5-1-16,-3-7 2 0,5-1 0 16,0-13 0-16,3-11 1 15,1-2 2-15,1-6-2 16,1-8-37-16,-1-6-30 16,1-9-57-16,2-4-18 15,1-7-171-15,0-5 207 16</inkml:trace>
  <inkml:trace contextRef="#ctx0" brushRef="#br1" timeOffset="-125568.083">9614 17111 725 0,'-1'7'326'0,"0"3"-149"15,2-1-31-15,-1 0-43 16,2-1-12-16,6-4-8 16,0-2-1-16,5 6 9 0,-6-5 0 15,10-3-3-15,-3 4-1 16,4-5-9-16,1-6-6 15,1 6-16-15,0-7-1 16,-7-6-15 15,0 0 0-31,13-14-16 0,-5-4-10 16,-3 1-5-16,-17 20-8 16,-5 0 3-16,-10 2-2 15,-4 7-7-15,-2 2-5 0,-6 8-3 16,6 2 0-1,10-5 3-15,0 1 2 0,-30 25 3 16,0 7 0-16,6 3 0 16,17-6 2-16,0-9-4 15,4 2 0-15,10-3 2 16,4 2-1-16,8-1 7 16,-1-5 3-16,4-4 1 15,6-2 1-15,10 4 1 16,3-3 1-16,3-5 2 15,-4-2 2-15,-3-9-12 16,2 0-17-16,-3-6-92 16,0-1-75-16,0-4 112 15</inkml:trace>
  <inkml:trace contextRef="#ctx0" brushRef="#br1" timeOffset="-124702.2">10489 17178 870 0,'2'-9'82'15,"-1"5"18"-15,0 1 80 0,9-6-3 16,-5-9-1-16,1 7-14 16,-11 6-8-16,2 2-35 15,-2 3-17-15,4-2-39 16,1 2-19-16,0 0-27 15,0 0-9-15,-3 19-3 16,-24 40 3-16,18-11 5 16,10 10 0-16,-13 1-2 15,3 2-2-15,-5-4-1 16,-7-3 0-16,5-2 1 16,2-3 1-16,0-4 1 0,3-8 0 15,7-9-4-15,0-7-12 16,1-6-45-16,-5-10-29 15,5-6-93-15,1-9-33 16,-2-6-152-16,2-6 217 16</inkml:trace>
  <inkml:trace contextRef="#ctx0" brushRef="#br1" timeOffset="-124211.215">10469 17209 450 0,'-7'-10'303'0,"0"2"27"16,7 0-96-16,0 5-65 15,-1-3-25-15,0-2-27 16,-1 1-7-16,9-3-5 15,3 2-3-15,-3-4-9 16,11-1-8-16,-6 3-21 16,5-5-8-16,15 9-19 0,-9 5-7 15,5 5-14-15,-1 9-2 16,-1 6-8-16,-3 1 0 16,-5 6-2-16,-4 0 1 15,-3 7 0-15,-5-1 0 16,-7 1 1-16,-4-1 2 0,-9-6 0 15,4 5 1 1,-6-9 2-16,-3 1-1 0,-5-5 4 16,0-4 0-16,-9-6 1 15,-3-6 1-15,8-1-1 16,-3-5-1-16,5-6-15 16,-2-4-15-16,8-6-48 15,-5-1-28-15,10-2-48 16,15 10-27-1,0 6-50-15,0 1-52 0,13-19 175 16</inkml:trace>
  <inkml:trace contextRef="#ctx0" brushRef="#br1" timeOffset="-123735.665">11101 17140 971 0,'-6'-9'504'0,"-2"1"-149"16,-3 8-181-16,0 2-41 16,-3 8-67-16,-3 2-19 0,-8 7-14 15,7 1-6-15,-2 0-7 16,8 12-2-16,1-7-3 15,-7-1 0-15,5 2-3 16,6-11-2-16,12 2-3 16,-6 2-1-16,11-5-1 15,-9 1 0-15,9-3 2 16,3-3 0-16,7 0 3 16,-5-2 3-16,2-7 7 15,5-4 2-15,-9-5-1 16,10-5-3-16,-5-2-8 15,1-4-1-15,-4-2-3 16,-3-4 0-16,-9-2 0 16,-3-7 1-16,-5-6-1 15,-6 3-2-15,-4 2-4 0,0 8 0 16,-5 12-7-16,4 6-4 16,-5 10-11-16,1 9-26 15,9 5-69-15,-3 1-46 16,15 5 94-16</inkml:trace>
  <inkml:trace contextRef="#ctx0" brushRef="#br1" timeOffset="-122785.912">11522 17091 291 0,'7'-6'224'0,"-2"-2"18"15,1 1-36-15,-1 3-7 16,-7 0-8-16,2 2-9 16,0-2-31-16,-1 4-17 15,0-1-34-15,1 1-11 16,0 0-22-16,0 0-8 16,-1 0-17-16,-6 3-9 15,-22 6-16-15,-28 15-4 0,24-9-5 16,16 1-1-16,0 3-1 15,-11-5 1-15,7-3 1 16,-7 0 0-16,7-12-1 16,9 1-2-16,6 5-5 15,3-4-2-15,8 9-5 16,0-2 0-16,6-2 2 16,3-1 3-16,6-1 2 15,7 3-1-15,1 2 0 16,0 4-1-16,-3 9 1 15,0 6-1-15,-7-8 1 16,0 3 1-16,2-3 0 16,-12-5 1-16,-1 7 1 15,-13-3 1-15,-14-2 1 16,-3 0 1-16,-3 0 3 16,5-6 0-16,-8-6 2 15,5 1 1-15,-12-12 0 16,0 2 1-16,5-9-1 0,2-4-1 15,11-1-12-15,5-2-11 16,12 6-41-16,-1 0-20 16,2 5-37-16,2-3-32 15,4 1-104-15,6 3-82 16,5 8 203-16</inkml:trace>
  <inkml:trace contextRef="#ctx0" brushRef="#br1" timeOffset="-122468.917">11761 17227 960 0,'0'-21'450'0,"-1"12"-184"15,0 1-65-15,1 8-92 16,0-2-42-16,-4 3-45 0,2-1-14 16,-1 17 8-16,-11 37 8 15,3-20 7-15,-1-12-2 16,1 2-10-16,1 8-3 16,7-6-3-16,-6-3-1 15,5-4 6-15,-1-3-3 16,2-6-55-16,4 0-51 15,1-6-129-15,3-4-93 16,-1-4 194-16</inkml:trace>
  <inkml:trace contextRef="#ctx0" brushRef="#br1" timeOffset="-122151.616">12130 17001 764 0,'0'-12'426'0,"3"5"-68"15,-3 7-114-15,-2 0-125 16,0 1-41-16,1-1-51 16,0 0 3-16,-1 9 10 15,-2 16 2-15,-4 30 2 0,0-19-8 16,1 5-10-16,-4 3-3 15,3 7-8-15,1-5-1 16,-4-4-1-16,1-6-1 16,4-7 3-16,-1-5 4 15,3-6-31-15,4-2-36 16,-5-7-119-16,2-4-112 16,2-5 171-16</inkml:trace>
  <inkml:trace contextRef="#ctx0" brushRef="#br1" timeOffset="-121906.085">12003 17102 1063 0,'0'-6'504'0,"-4"0"-200"15,0 2-68-15,10 4-100 16,-1 1-37-16,12 3-45 15,4 3-12-15,-4-4-8 16,-1 1-7-16,0-1-10 16,1 1-2-16,0-3 3 15,0-1 2-15,1-1-54 16,-1-2-54-16,-2-6-477 16,0 5 386-16</inkml:trace>
  <inkml:trace contextRef="#ctx0" brushRef="#br1" timeOffset="-121219.3">12461 17123 577 0,'0'-4'332'0,"0"-3"-28"16,-1 4-45-16,1 0-89 15,-2 2-38-15,2 0-56 16,0-1-21-16,-1 2 3 15,0 3 3-15,-5 25-6 16,-5 36-9-16,10-26-15 16,1-1-6-16,-10-8-10 15,5 3-1-15,0-6-2 16,-4 0 1-16,4-2 2 16,0-5 0-16,9-5-9 0,-7-5-21 15,1-7-51-15,-4-1-24 16,-3-4-73-16,6-1-33 15,5-6-136-15,10-3 202 16</inkml:trace>
  <inkml:trace contextRef="#ctx0" brushRef="#br1" timeOffset="-120436.353">12745 17058 581 0,'0'0'304'0,"-6"4"-61"16,-4 2-69-16,-1 9-48 16,-1 3-11-16,-1 10-20 15,1 3-6-15,2 3-11 16,-2 0-6-16,5 1-14 16,0-1-7-16,1-4-16 15,2 0-7-15,3-5-10 16,2-5-2-16,2 1-3 15,6-9-1-15,0-3 2 16,-1 1 1-16,8-9 3 16,-2 0 0-16,7-1 1 15,-2-3 0-15,9-4 0 16,-1-5-1-16,2-6-7 0,0-3-5 16,-7-8-11-16,3-5-6 15,-2-11-7-15,0-7-1 16,1-2 5-16,-7 5 3 15,-9 14 8-15,-2 11 4 16,-7 15 0-16,-2 5-4 16,-4 7-7-16,-3 7 0 15,-4 5 1-15,2 4 7 16,0 4 5-16,5-1 2 16,11 5 3-16,-4-4 0 15,12 0 4-15,-2 1 1 0,6-16 3 16,9 8 2-16,3-10 0 15,1-7 1-15,2-7-2 16,3-12-5-16,-1-6-14 16,6 1-5-16,-5-3-4 15,-6-1 2-15,-7 1 9 16,5-2 2-16,-6 1 1 16,-5 7 1-16,-4 5-3 15,-12-2 0-15,-10 11-6 16,5 5-5-16,-14 4-4 15,-10 8 0-15,-2 5 8 16,-6 3 5-16,3 8 4 16,9 5 2-16,7 5 0 0,0 1 1 15,3 3 6 1,3-5 2-16,0-2 3 16,9 6-2-16,4-8-5 0,1 1-3 15,3-3-2-15,1-11 1 16,3 1 0-16,7 2 2 15,0-3 4-15,3-3-11 16,7-3-51-16,-2-5-48 16,9-6-479-16,8 1 400 0</inkml:trace>
  <inkml:trace contextRef="#ctx0" brushRef="#br1" timeOffset="-119753.374">13952 16920 535 0,'7'-21'301'0,"2"1"-37"16,1 5-26-16,-7 5-36 16,-2-2-16-16,0 11-49 15,-2-3-34-15,-3 8-44 0,3-4-17 16,-3 18-4-16,-16 39 7 16,5-15 3-16,-7 0-1 15,-6 10-3-15,4 8-5 16,1 5-11-16,5-4-6 15,4-10-6-15,1-3-2 16,-6-21-1-16,12 4 0 16,-8-14 0-16,-1-6 2 15,11-2 4-15,-3-6 4 0,9-2-6 16,-3-3-19-16,5-2-69 16,-4 3-44-16,0 0-99 15,3-10-65-15,2-16 180 16</inkml:trace>
  <inkml:trace contextRef="#ctx0" brushRef="#br1" timeOffset="-119236.953">14397 16969 866 0,'1'0'416'15,"-2"0"-159"-15,-4 2-101 16,4-2-20-16,0 0-28 16,-4 2-7-16,-7 9-16 0,-47 27-10 15,24-23-17-15,-7 0-10 16,-16-6-23-16,11 4-6 16,1-2-6-16,6-2-3 15,4 1-2-15,-4 0-1 16,1-4-2-16,7 4 0 15,8-6-4-15,12-1 1 16,14 5 0-16,-11-8 0 0,13 1-3 16,-5-1-4-16,-2 0-2 15,3 0 0-15,-1-1 4 16,0 1 1-16,0 0 2 16,1 0-1-16,14 8 4 15,36 41 3-15,-22-27 2 16,-8 10 1-16,0-5-2 15,-1-4 0-15,1 1-1 16,0-6 0-16,4 2 0 16,1-1 0-16,1-5 3 15,5-1 0-15,-3-9 4 16,5-1 2-16,-3-4-7 16,-1-5-12-16,10-3-36 15,-7-3-28-15,11 2-75 16,-3-8-40-16,-12-2 113 15</inkml:trace>
  <inkml:trace contextRef="#ctx0" brushRef="#br1" timeOffset="-118570.272">14992 16844 739 0,'2'-15'395'0,"-1"13"-107"16,0 2-98-16,1 9-68 15,-3 5-30-15,1-5-9 16,-1 2 5-16,-4-12-16 16,4 8-7-16,-6-4-16 15,6-2-8-15,0 8-11 16,-1-9-3-16,1-2-1 15,-2 2 1-15,2-1-16 16,0 0-49-16,0-1-156 16,0 1 129-16</inkml:trace>
  <inkml:trace contextRef="#ctx0" brushRef="#br1" timeOffset="-118246.065">14942 17375 718 0,'-3'2'406'16,"-1"-2"-65"-16,2 3-148 15,1-3-14-15,-1 0-34 16,1 0-11-16,0 11-25 16,1 4-18-16,5 25-20 15,-5-27-10-15,0-2-17 16,-1-1-8-16,1-3-11 16,0-3-6-16,0-4 3 15,1-1-5-15,-1 0-80 0,0 0-72 16,0 0 79-16</inkml:trace>
  <inkml:trace contextRef="#ctx0" brushRef="#br1" timeOffset="-117364.365">15945 16943 824 0,'9'-35'357'15,"-14"35"-191"-15,5 7-22 0,-6 5-36 16,2 0 3-16,-2 5 3 16,0-3-12-16,1 3-23 15,-1-3-16-15,2-1-23 16,2 3-11-16,1-3-10 16,-2 0-2-16,1-1 1 15,-3-5 2-15,2-4-5 16,4-3-26-16,-1-2-95 15,0 1-61-15,0 0-207 16</inkml:trace>
  <inkml:trace contextRef="#ctx0" brushRef="#br1" timeOffset="-117187.289">16088 16912 864 0,'26'-24'418'16,"-26"32"-156"-16,-7-2-99 16,5 8-20-16,-7 3-40 15,1 4-16-15,-1 3-26 16,1 1-9-16,2-1-12 15,0-7-8 1,3-8-9-16,1 0-1 0,-7 17 20 16,-4-3-2-16,6-6-125 15,4-19 77-15</inkml:trace>
  <inkml:trace contextRef="#ctx0" brushRef="#br1" timeOffset="-109633.122">7997 17024 575 0,'32'-33'298'0,"-33"25"-67"16,-1-2-36-16,-2 4-33 15,2-1-12-15,8 3-28 16,6 4-14-16,-6-4-31 16,-2 3-10-16,-9 0-7 15,-8-6-1-15,11 4 5 16,1 3 3-16,0-1-5 15,1 1-7-15,0 0-16 16,-1 0-7-16,0 0-8 0,-1 0 0 16,1 0 2-16,0 0-1 15,-6 18-2-15,-16 28-2 16,12-22-7-16,-2-3-2 16,4 10-5-16,0 10-1 15,-2 10 0-15,-5-4 0 16,-4 3 1-16,1-6 0 15,-4-5-1-15,5 6-2 0,-1-8 1 16,-1-2-2-16,4-6 1 16,-2-5 0-16,1-5 1 15,4-2 1-15,6-6 1 16,2-6 1-16,1-3 3 16,1-2 0-16,6 0-1 15,-3-1-2-15,0 0-5 16,3-1-1-16,11-3-1 15,10-4-1-15,26-28 0 16,-24 28 0-16,2 0 0 16,-3-3 0-16,8 8 0 15,-5-2 1-15,-1 1 0 16,-1 5-1-16,-10-3 6 16,5 0-10-16,-5 3-78 15,-2-4-70-15,2 5 88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0T01:05:48.37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1567 6395 361 0,'1'-4'192'0,"2"-1"-44"15,4-2-19-15,0-4-30 16,29-26-13-16,-26 24-17 15,-2-1-6-15,6 4-3 16,-10-7 1-16,4 5 6 16,0-2 6-16,-5 4 11 15,5 6 2-15,-6 1 13 16,-3 3 4-16,-7-9-4 16,2 7-8-16,-10 3-26 15,1-2-14-15,-4 14-17 16,-7-4-3-16,-11 0-8 15,-1 8-3-15,-5-8-10 16,-3 5-2-16,1 7-5 0,-8 2 0 16,-2 3-2-1,12 5-1-15,-11 6 0 0,4 3 0 16,9 20 0-16,-23 0 0 16,20 0 3-16,12 0 1 15,-1-11 1-15,41 2-2 16,-5 0-1-16,11-5 0 15,15 1 0-15,-29-2 1 16,37-13 1-16,-5 6 0 16,6-6 2-16,19-7 1 0,-6-21 5 31,-26-1 3-31,1-1 11 0,89-9 4 0,8-22 4 16,7-14 0-16,-36-17-7 15,-5-9-3-15,-1-16-4 16,-9-1 1-16,-24-9 4 15,-10 1 2-15,-32 2 3 16,-6 0-3-16,-24 16-7 16,-4 8-3-16,-9 10-6 15,-2 11-3-15,-5 24-5 16,-26 5-2-16,-13 26-1 16,-13 14-1-16,-12 12-1 15,13 7 2-15,-14 11 0 16,0 0-1-16,9-4 1 15,-9 2 1-15,26-14 0 0,17 3 18 16,14-7-81-16,23-3-87 16,15-6 100-16</inkml:trace>
  <inkml:trace contextRef="#ctx0" brushRef="#br0" timeOffset="16748.861">7828 4342 234 0,'0'0'164'16,"0"0"28"-16,0 0-39 16,0 0-34-16,0 0-10 0,0 0-18 15,0 0 0-15,0 0-1 16,0 0-2-16,0 0-10 16,0 0-8-16,0 0-14 15,0 0-1-15,0 0-1 16,0 0 0-16,0-1-8 15,0 0-6-15,0 0-9 16,-1-1-6-16,-1 1-8 16,1 0-3-16,0 0-6 15,0 0-2-15,-2 0-3 16,-6 0-2-16,-6 2-2 16,-30 10 0-16,24 0 0 15,0 5 1-15,-9 0 0 16,8 9 1-16,3-5-1 15,2-2 0-15,11 3-1 0,-3-8-1 16,3 5 0-16,-1-2 1 16,6-1-1-16,-9 0 2 15,6-2-2-15,3-5 2 16,2-4-1-16,7 6 0 16,1-3 1-16,-1 0 1 15,-9-5 2-15,16 1 1 16,1-3 1-16,0 0 0 15,13-2 2-15,-11-6 2 0,3-6-1 16,0-3 0 0,7-2-2-16,-6-4 0 0,3 1 0 15,-2-1-1-15,-12-6 1 16,1-2-1-16,-8 1-1 16,0 6-1-16,0 7 0 15,-2 5 0-15,-3 1 3 16,-3 5 3-16,-1 3 0 15,-1 4-1-15,3 2-3 16,2 0-4-16,0-3 0 16,-1 0-1-16,-1 12 1 15,0 4-1-15,-12 24 0 16,8-23 0-16,3 6 0 16,-2 1-1-16,2-1 1 0,1 0 0 15,-1-2 0-15,3-1 0 16,0-5 1-16,3 1 0 15,2-5 0-15,-3-1-1 16,4 1 2-16,-4-3-1 16,4-2 2-16,2 0-1 15,-1-2 2-15,2 1 1 16,1-3 2-16,-2-2 2 16,0-4-1-16,1-3-1 0,0 0-2 15,1 3-1-15,0-1-4 16,0 3-12-16,1-1-46 15,0-1-35-15,0 0-173 16,0 2 172-16</inkml:trace>
  <inkml:trace contextRef="#ctx0" brushRef="#br0" timeOffset="17564.975">8061 4357 813 0,'0'-4'381'0,"-2"-1"-151"16,8 4-49-16,-5-1-62 15,7 4-22-15,-2 4-35 16,-9-2-11-16,3 4-4 15,-5-3 3-15,-1 5 8 16,1 9 0-16,7 7-10 16,-4-4-8-16,-3 2-15 15,-2-5-7-15,-2-2-7 16,5 5-3-16,4-3-1 16,-3-5-1-16,-5-2 0 15,-15 0 38 16,1 1-36-15,24-15-3-16,2 0 2 0,0-2-7 16,-4 3-20-16,0 0-8 15,3-6-10-15,-2-7 0 16,3 0 8-16,33-28 6 16,-24 25 9-16,3 0 6 15,0-1 5-15,-2-6 2 16,-3 4 1-16,-2-1 0 0,1-2-1 15,7 7-2-15,9 6 1 16,-9-3 0-16,11 12 4 16,-10 2 2-16,-4 2 7 15,2 11 1-15,-6 1 0 16,2 8 0-16,-6-2-4 16,-1-3-2-16,-1-1 0 15,1 1-1-15,-5 0 1 16,0-2-1-16,-6-2 0 15,0-4 0-15,-1 2 0 16,0 0 2-16,2 3-2 16,-3-7 2-16,5 5-1 15,-1-2 0-15,-1-6 2 16,0-1-2-16,-2-4-29 16,1 0-30-16,2 0-93 0,4-2-97 15,0 1 153-15</inkml:trace>
  <inkml:trace contextRef="#ctx0" brushRef="#br0" timeOffset="18215.774">8525 4392 690 0,'0'-3'388'0,"-12"-10"-52"16,5 7-69-16,0 4-88 15,3 1-37-15,-3 8-51 16,-2 0-17-16,-1 2-16 15,-6-1-4-15,-1-2-7 16,3 7-7-16,-1-2-12 16,4 8-6-16,3 7-9 0,0-7-1 15,1-3-2-15,0-2 0 16,1-6-2-16,0 3-1 16,8 7-1-16,-2-4-2 15,5-5 1-15,1-2-1 16,1-3 1-16,1-3 0 15,1 1 1-15,3 0 0 16,6-4 0-16,5 2 0 16,0-5 1-16,-4-3-1 15,-3-3 0-15,0-5-1 0,-7-8 1 16,12 6-1-16,-4-2 0 16,-2-1 0-16,2 10-1 15,-13-10 1-15,3 5 2 16,-9-4 0-16,-3 2-1 15,6 3 0-15,-13 2-5 16,16 11 0-16,-17-3-2 16,-7 3-2-16,4 0 0 15,-18 0-2-15,14 3 2 16,-2 6 0-16,0 4 0 16,10 9 1-16,-4-5-31 15,3 0-37-15,4-5-103 16,-2-8-74-16,11 8 150 15</inkml:trace>
  <inkml:trace contextRef="#ctx0" brushRef="#br0" timeOffset="19065.506">9017 4115 1036 0,'-2'-2'536'16,"-9"1"-300"-16,5 2-116 15,-1 0-32-15,13 9-28 16,-4 4 0-16,-3 0-7 16,1 5-5-16,-15-1 2 15,7 2-6-15,4 9-4 0,-6-1-2 16,6 10-13-16,-4 0-6 15,2-1-9-15,1 1 0 16,1-3-3-16,2-7 1 16,-8-4-1-16,-1-6-3 15,3-7 3-15,-1 3-2 0,2-8 3 16,4 1 0-16,-2-5 4 16,3 0 2-16,0-2 2 15,1-1 0-15,0 0-4 16,0 0-2-16,0 0-4 15,0-8-2-15,1-13-2 16,3-24 0-16,-2 25-2 16,-1-1 2-16,-2 5-2 31,0 0 0-31,-7-20-1 16,-7 12 0-16,2 15-5 31,8 5-1-31,-1 0 1 0,-15 17-4 47,12-6 4-47,-1 0 2 0,-34 27-1 0,3 3 3 0,11 4 1 15,16-23-1 1,0-2 0-16,7 0 1 0,-4-4-1 16,13 4 1-16,11 3 0 15,-9-3 1-15,7 2 0 16,1-6 1-16,-9 0 0 15,11-4 1-15,-5-2 1 0,7 0 2 16,5-5 1-16,5-1 1 16,7-3 0-16,-3-5-2 15,-3-2-1-15,2-5-10 16,1-3-33-16,3 0-90 16,5 1-77-16,-8 1 119 15</inkml:trace>
  <inkml:trace contextRef="#ctx0" brushRef="#br0" timeOffset="19687.58">9113 4378 880 0,'-1'0'430'0,"0"0"-148"16,0 0-105-16,-1 0-18 15,1 0-25-15,0 0-19 16,1 0-29-16,0 0-16 16,10 3-29-16,11 1-11 15,29-4-11-15,-23-9-5 16,-9 2-3-16,-1-9-2 15,-6 0-2-15,-3 3-1 0,-2-2 0 16,-1 5-1-16,-4 2 2 16,-1 1-1-16,0 0-1 15,-6 5-2-15,-4 2-4 16,-2 6-2-16,-7 3 0 16,3 1 0-16,-5 10 0 15,0-4 1-15,-3 2 1 16,1 3 0-16,-3-6 1 15,0 1 0-15,4 1 1 16,0 4 0-16,7-8 0 16,5 5 0-16,3-3 0 15,-2-6 0-15,8 7 2 16,2-2 1-16,-6-1 0 16,14 1 1-16,-9-4 2 0,3 0 1 15,19 1 4-15,-7-1 3 16,6-1 2-16,8 1 0 15,-7-2-1-15,8-1-1 16,4-4-2-16,-11-3-1 16,5-4 0-16,-7-4-2 15,3-3-3-15,0 2 1 16,-3 0-1-16,2-5-20 16,-5 3-65-16,-4-1-64 15,-3 3 80-15</inkml:trace>
  <inkml:trace contextRef="#ctx0" brushRef="#br0" timeOffset="26760.928">10736 4265 498 0,'0'-1'257'0,"0"0"-59"16,0 0-29-16,1 1-47 15,1 0-19-15,-2 0-31 16,0 0-7-16,1 0-4 16,-1 0-4-16,1 0-10 15,2 0-5-15,-3 0-8 16,1 0-4-16,0 0-4 15,0 0 0-15,-1 0 0 16,0 1 0-16,6 9 1 16,-4-2-3-16,1 6-5 15,2 27-3-15,-10-26-6 16,3 4-3-16,0-6-1 16,-2-1-1-16,1-2-2 15,2-3 1-15,0-3-1 0,3 0 2 16,2-1 5-16,-4-3 3 15,0-1 1-15,0 0 0 16,0 0-5-16,3-7-1 16,5-11-2-16,10-31 0 15,-11 31-3-15,-3 1 0 16,2 3-1-16,-3 1 0 16,-1 3 0-16,1 0 0 15,-5 3 0-15,-1 1-1 16,-5 2 0-16,1-1-1 0,-3 5-1 15,0 1-1-15,0 3 1 16,-3 3-1-16,1-1 1 16,-1 2-1-16,-5 4 0 15,2 1 0-15,0 6 0 16,-2-1 1-16,0 1-1 16,2 5 1-16,2 0 0 15,2 5 1-15,2-4 0 16,1-1 0-16,9 0 4 15,-12-6 0-15,15 2 1 16,-3-6 1-16,1-3 0 16,16 2 2-16,-6-3 2 15,6 2 2-15,-1-1 3 0,-1-4-1 16,2-3 0-16,1 0 1 16,-3-6-2-16,1 1 0 15,2-2-2-15,2-4-2 16,2 4-3-16,0 1-1 15,-6 0-2-15,-1 2 0 16,-5-1-7-16,-2 2-26 0,3 2-79 16,-2-1-60-16,-3 7 97 15</inkml:trace>
  <inkml:trace contextRef="#ctx0" brushRef="#br0" timeOffset="28328.267">11052 4298 243 0,'0'-1'130'0,"0"0"-14"16,1 0 3-16,-1 0 7 15,2 0 0-15,2-1-8 0,-1 1-9 16,1 0-11-16,-4 0-1 16,0 0-1-16,0 0 0 15,0 0-12-15,0 0-8 16,0 0-17-16,0 0-9 15,0 0-9-15,0-1-1 16,0 2 1-16,-1 0 3 0,0 0 4 16,0 0-2-16,-17 7-5 15,-21 7-6-15,23-7-12 16,4-6-6-16,1 7-10 16,0-3-2-16,-2 3-3 15,12 9-1-15,-14-6-1 16,-3 6 0-16,12 0 0 15,-19-9-2-15,18 14-1 16,5-9 0-16,-6-1-1 16,8 5 1-16,3-2 0 15,-1 0 0-15,5-2 1 16,-1-4 0-16,7-2 1 16,-2 1 1-16,0-1 1 15,2-1 2-15,-11-6 3 16,18 2 1-16,-13-9 2 15,7 0-1-15,3 0-3 0,-9-14 0 16,11 0-3-16,-1-7 0 16,1-6 0-16,2 2 0 15,-2 3 0-15,-1 1 0 16,-6 3-1-16,-4 5 0 16,0 6-1-16,-5 4 0 15,-3 4-3-15,-1 6-1 0,-5 5-3 16,-1 0-1-16,-3 5 3 15,-16 14 2-15,10-6 2 16,5 4 1-16,-2 4 0 16,19-10-1-16,-7 4 0 15,-7 10 1-15,6-12 0 16,-7 0-2-16,1 5 0 16,1-13 0-16,4 6 0 15,3-3 1-15,6-4 1 16,5 1 0-16,-2-3 0 15,5 2 2-15,3-3 1 16,-4-6 0-16,4-4 2 16,1-2-2-16,-2-8 0 15,4 6-1-15,-6-10 0 16,-3 7 2-16,0 4-4 16,0-3-13-16,0 9-46 15,3-2-42-15,-10 1-179 0,-4 2 180 16</inkml:trace>
  <inkml:trace contextRef="#ctx0" brushRef="#br0" timeOffset="29143.751">11310 4238 373 0,'27'-25'249'0,"-19"17"28"16,-6 4-25-16,10 4-33 16,-7 0-17-16,-16-1-36 15,9 2-19-15,-6-1-52 16,10 2-21-16,2 4-33 15,-4 1-6-15,-4 6 1 0,-7 0-1 16,6 10-4-16,-4 2-3 16,-4 7-5-16,3 3-3 15,-4-5-7-15,2 3-2 16,0-5-3-16,3-5-1 16,-1 1-2-16,3-5 0 15,0-6-1-15,-2-1 1 0,9-3 1 16,-3-5 1-16,-7-2 2 15,8 0 2-15,-3-5-30 16,0 1-25-16,5 1-79 16,0 0-58-16,0 0-197 15,5-11 237-15</inkml:trace>
  <inkml:trace contextRef="#ctx0" brushRef="#br0" timeOffset="29417.243">11225 4358 570 0,'-4'1'340'0,"0"-5"-40"16,3-1-65-16,1 5-72 16,5 5-20-16,2-5-18 0,4 2-1 15,4 1-18-15,1-5-12 16,13 11-22-16,-8-9-12 15,1 3-21-15,1 4-7 16,-13-9-13-16,8 5-6 16,-4-4-1-16,-9-6-1 15,-14-6-5-15,8 7-27 16,1-3-96-16,16 3-72 0,5 3 106 16</inkml:trace>
  <inkml:trace contextRef="#ctx0" brushRef="#br0" timeOffset="30263.504">11640 4122 740 0,'4'-5'392'0,"-2"-3"-97"15,3 4-107-15,-2-2-21 16,-2 1-30-16,-1 2-17 15,2 4-38-15,-2-1-17 16,0 0-21-16,0 0-6 0,0 0-5 16,-1 12 0-16,-2 5-5 15,-8 29-2-15,1-22-6 16,1 5-3-16,-6 11-4 16,1-2-2-16,-8 4-2 15,6 1-2-15,2-4-1 16,-8-5 1-16,5-7-2 15,8 0 1-15,0-11-2 16,6 7 0-16,7-10 1 16,-18-8 0-16,6 2 2 15,7-4 0-15,-10-3 6 16,21 1 1-16,-12-2-1 16,2-2-2-16,0-3-7 15,-1 5-2-15,1 0-2 16,0 0 0-16,0 0 0 0,-1 0 0 15,0 0 0-15,0 0-2 16,0 0-1-16,2-6 0 16,1 5-1-16,9-4-1 15,2-13-5-15,37-26-1 16,-31 10-2-16,14 15 1 16,-2-5 5-16,-6 2 0 0,0 9 1 15,-6-7 2-15,1 15-1 16,-2 2 2-16,-4 6 2 15,-1 7 0-15,-6 0 1 16,-3 5 2-16,1 11 2 16,-1-1 0-16,3 6 0 15,-3-3 1-15,-8-13 0 16,3 5 0-16,-9-7 0 16,5 1-1-16,3 4-1 15,-4-6 0-15,3 0-1 16,0-4 2-16,-6-5-1 15,4 2 1-15,-1-4-9 16,2 0-28-16,4-4-68 16,-1 3-49-16,1 0-164 15,0 0 198-15</inkml:trace>
  <inkml:trace contextRef="#ctx0" brushRef="#br0" timeOffset="30940.866">12009 4369 539 0,'-8'-4'380'0,"9"2"52"16,-1-1-129-16,-2 3-111 16,2 0-38-16,0 0-50 15,0 0-17-15,-1 0-21 16,0 0-2-16,-7 5-14 15,-5-4-5-15,-10 48-11 16,18-38-6-16,-4 1-11 16,0 6-2-16,-16-12-4 0,13 4-2 15,5 3-1-15,15 3-1 16,-5-1 1-16,-9-1-2 16,11-1 1-16,-5-5-1 15,6 2-1-15,10-3 1 16,-10 1 0-16,3-6 0 15,3-2 3-15,-5 0 0 16,10-7 3-16,2 1-1 16,-2-7-3-16,10 1 0 0,-8-2-3 15,-1 1 0-15,-4-1 0 16,-2-5 0-16,-2 1-1 16,-6-4 1-16,-4 5 0 15,0 4 0-15,-6-3-1 16,-1 2-1-16,-2 8-3 15,-3-2 0-15,1 7 0 16,-1 1 0-16,3 0-1 16,-3 1 0-16,-1-1 1 15,-6-2-1-15,5 0 0 16,1-1-3-16,7 7-70 16,4-2-38-16,2 0-120 15,-6-2-146-15,5-1 251 16</inkml:trace>
  <inkml:trace contextRef="#ctx0" brushRef="#br0" timeOffset="31765.181">12569 4137 738 0,'4'-9'400'0,"2"5"-76"15,-4 2-69-15,1 2-87 0,-3 0-31 16,-1 0-41-16,1 0-14 16,-1 0-12-16,0 0 1 15,0 1-9-15,-4 15-3 16,-17 32-13-16,7-20-5 15,-2 6-9-15,2 4-3 16,3 10-4-16,-9-6-4 16,8-1-5-16,3-2-3 0,-1-9-5 15,10 2-1-15,-2-13-1 16,-13-5-1-16,9-6 1 16,4-3 1-16,-4-2 9 15,15 0 4-15,-1-7 1 16,-4-7 0-16,-2-6-9 15,3-4-4-15,-4-10-3 16,-4 1-3-16,10-3-3 16,-12 2-4-16,1 8-3 15,4 8-1-15,-6 6 1 16,-5-2 0-16,-1 11 2 16,3 0 0-16,-15 0 2 15,5 8 1-15,-3-4-1 16,-10 5 1-16,9 7 1 15,3-3 0-15,3 6-1 16,4 1 0-16,7-3-2 0,0 0 2 16,4-3 0-16,2-5 0 15,2 5 0-15,5-1 0 16,6-1 1-16,3 4 1 16,5-7 0-16,3 5 1 15,19-2 0-15,-15-7 1 16,-3-5 3-16,-1 0 1 15,-26-8 4-15,19 3-7 16,5-5-71-16,4-3-46 0,9-2-193 16,-7-1 188-16</inkml:trace>
  <inkml:trace contextRef="#ctx0" brushRef="#br0" timeOffset="32375.253">12657 4352 929 0,'0'0'431'0,"0"0"-177"0,0 0-53 15,0 0-73-15,0 0-28 16,0 0-35-16,6 3-7 16,5 2-7-16,9 3-4 15,23 22-12-15,-25-24-4 16,8 0-8-16,-5-6-1 16,-3-2-4-16,1-2-2 15,4-2-1-15,-4-9-1 0,-1-1-4 16,-4 3-1-16,-13-9 1 15,7 8 0-15,-3-2 1 16,-5 1-2-16,4 10-7 16,-15-3-3-16,-3 9-5 15,10 3 0-15,-18-1 0 16,1 2 4-16,6 10 2 16,-25-7 1-16,6 6 3 15,7 4-2-15,-8-5 4 16,18 8 0-16,1 1 4 15,1 5 3-15,2-7 7 16,2 3 3-16,6-1 5 16,1-5 1-16,6 3-6 15,7 0-1-15,-2-5-3 16,11-1-1-16,1 0-2 0,3-4-2 16,18 1-3-1,-11-5-1-15,9-5 0 0,-10-2 1 16,-2-10 0-16,2-1 2 15,7-3-28-15,6 0-26 16,-10 2-64-16,4 0-70 16,-18 6 111-16</inkml:trace>
  <inkml:trace contextRef="#ctx0" brushRef="#br1" timeOffset="84089.228">18964 4459 371 0,'35'-36'222'16,"-26"28"-17"-16,-1 3-30 16,0-2-47-16,1 4-19 15,-3-4-25-15,-3-1-7 16,0 0-4-16,-3 3 1 16,4 8 6-16,-1-3 0 0,-3 0-6 15,-1 0-9-15,0 0-16 16,0 0-10-16,0 0-14 15,0 18-3-15,-4 23-8 16,2-30-2-16,8-1-3 16,-21-8-1-16,17 9-1 15,8 2 0-15,-9-1-2 16,6-2 1-16,-13-4 0 16,1 0 1-16,2-3 0 15,3-1 1-15,11 2 4 16,-13-6 3-16,4-1 1 15,-1 0-2-15,-1 2-3 16,-1 0-5-16,1 0-1 16,0 0-3-16,0-1 1 0,0-4-1 15,1-7-1-15,2 0 1 16,6-30-1-16,-8 32 1 16,-2-5 0-16,1 3 0 15,-2 3 0-15,9 2 0 16,-9-2-1-16,4 2 0 15,0 4 0-15,-2-3-1 16,-4 9-2-16,-3-1 0 16,0 2-2-16,-4 2 1 0,8 4 0 15,-15 1-1-15,1 5 1 16,-1-7 1-16,-4 11-1 16,10-5 1-16,-1 1-1 15,-2 10 1-15,0-6 0 16,0 4 0-16,2 4 0 15,2-4-1-15,3-1 0 16,0-1 0-16,3 0 0 16,0 1 2-16,3 0 0 15,1 2 1-15,2-4 0 16,4 7 1-16,1-6 1 16,1-4 2-16,0 1 1 15,-2-6 1-15,3 3 1 16,-1-2 0-16,7-1 3 15,2-6 3-15,9-6 4 16,-1-8 1-16,6-10-1 16,-2 4-3-16,0 0-4 0,-5 3-2 15,1 2-1-15,-7 0-1 16,-12 0-2-16,6 4-1 16,-11 3 0-16,10-2-7 15,-9 4-84-15,2 0-90 0,2 1 109 16</inkml:trace>
  <inkml:trace contextRef="#ctx0" brushRef="#br1" timeOffset="85986.099">19206 4659 359 0,'-2'-1'195'0,"2"0"-31"0,0 0-17 15,0 0-21-15,0 0-6 16,0 0-10-16,0 0-4 15,0-3-7-15,0 3-3 16,0 0-6-16,0 0-4 16,0 0-16-16,0 0-8 15,0 0-17-15,0 0-7 0,-1 0-5 16,0 1-4-16,0 0-5 16,-2 1-5-16,-12 7-5 15,-24 22-4-15,32-21-2 16,0 2-2-16,2 0-1 15,-1 0-2-15,10 2-1 16,-12-3 0-16,9 1-2 16,-2 0 1-16,-6-3-1 15,13 3 0-15,-10 0-1 16,10 6-1-16,-1-13 2 16,1 6 0-16,4-5 1 15,1-4 2-15,-1 2 2 16,6-2 1-16,2 0 2 15,-3-7-1-15,1 3 0 16,-3-8-2-16,-3 1 0 16,2 0 1-16,-1 2-2 0,0 3 2 15,-3-9-1-15,0 0 0 16,-2-3 1-16,-4 0 0 16,4 6-1-16,-2 3 0 15,-2-2 0-15,0-2 0 16,-4-1 0-16,-2-2 1 15,-3 6-1-15,4 1 5 16,-4 2 13-16,-1 0 4 16,-5 2 9-16,-2 0-1 0,0 5-9 15,-3-1-3-15,2 2-5 16,3 1-4-16,-4-1-4 16,1 2-3-16,2-1-3 15,-1 0-2-15,11 2-1 16,10 1 4-16,-4-3-71 15,-1-3-59-15,1 0-408 16,-2-1 349-16</inkml:trace>
  <inkml:trace contextRef="#ctx0" brushRef="#br1" timeOffset="87671.735">19858 4577 63 0,'0'-1'61'0,"2"-3"29"16,3-3 11-16,2 1 15 15,5 1 7-15,20-29 7 0,-25 29 2 16,-4-2-6-16,1 2-5 16,6-2-5-16,-4 5 4 15,-6 0 5-15,0-1 1 16,-2 3-13-16,1 0-14 15,0 0-20-15,0 0-6 16,0 0-14-16,0 0-5 16,0 0-14-16,-9 14-9 15,-19 34-8-15,19-31-5 0,2 8-5 16,1-1-1-16,0-1-3 16,-1 0 1-1,3-4-3-15,4 4 1 0,-2-3-2 16,1 3-1-16,0-7 2 15,-1-6-1-15,0 0 1 16,0-4 2-16,3-4 4 16,-2-2-1-16,1-1-22 15,0 0-25-15,0 0-76 16,0-7-65-16,0-6-192 16,1-25 230-16</inkml:trace>
  <inkml:trace contextRef="#ctx0" brushRef="#br1" timeOffset="88071.243">19778 4612 483 0,'-11'-34'322'0,"13"34"24"15,1 1-79-15,-5-4-76 16,2 2-27-16,-1 0-38 16,1 0-16-16,0 0-27 15,0 0-11-15,12 0-14 16,6 1-7-16,29 5 3 15,-26-1-2-15,8-1-14 16,-3 1-6-16,1 0-16 16,-5-4-2-16,-3-1-3 15,-10-2-1-15,2 1-3 16,7 2-1-16,-11-2-18 16,3-2-37-16,-2 2-106 15,-8-1-82-15,1 4 138 16</inkml:trace>
  <inkml:trace contextRef="#ctx0" brushRef="#br1" timeOffset="88837.787">20483 4429 664 0,'3'-6'370'15,"-3"5"-86"-15,0 0-109 16,0 0-41-16,-1-1-50 16,1 1-13-16,-1 0-11 15,1 1 2-15,1 10-2 16,-3 5-6-16,-2 37-5 16,-4-32-5-16,-15-1-9 15,14 7-6-15,-6-6-8 16,3 3-5-16,3-1-7 15,-3 1 0-15,7-4-4 16,-1-1 1-16,2-2 0 0,4-1-1 16,-2-2 2-16,1-2-1 15,-3-5 3-15,-3-6-1 16,1-1-3-16,0-5-15 16,3 1-51-16,3-1-41 15,1-8-119-15,1-3-105 16,2 5 207-16</inkml:trace>
  <inkml:trace contextRef="#ctx0" brushRef="#br1" timeOffset="89289.544">20444 4393 458 0,'11'-1'323'16,"-11"-2"35"-16,6 3-110 16,-25 9-89-16,-3-9-18 15,35-1-30-15,4-19-9 16,28-3-23-16,10 13-11 16,-31 8-11-16,0 15-11 15,5 0-13-15,-14-18-4 0,1 11-7 16,-4-8-2-16,4-10-7 15,-1 14-5-15,2-11-5 16,-6 2-1-16,-1 14-2 16,-3-1 3-16,-4 3-48 15,-2 5-40-15,-2-11-126 16,-1 4-102-16,-2-9 197 16</inkml:trace>
  <inkml:trace contextRef="#ctx0" brushRef="#br1" timeOffset="89672.198">20437 4572 745 0,'-1'-1'403'0,"0"0"-95"0,1-1-139 16,0 1-35-16,0 0-51 16,3 0-14-16,-3 0-17 15,1 1-1-15,6 1 3 16,-7-1-2-16,-1 0-1 15,0 0-2-15,1 0-17 16,17 3-4-16,34-4-15 16,-36-3-5-16,-6 3 0 15,-2-3-14-15,-2 4-89 16,7 2-55-16,0 0-215 16,1 4 220-16</inkml:trace>
  <inkml:trace contextRef="#ctx0" brushRef="#br1" timeOffset="90453.879">20643 4658 584 0,'-32'12'308'0,"28"-10"-86"15,4 3-57-15,4-3-57 16,4 3-19-16,3-5-14 0,-1 0-6 16,3 0-10-16,2-5-1 15,-1 9 7-15,1-6 2 16,1 2-3-16,5-1-6 15,-1-13-19-15,-3 11-10 16,-2-3-13-16,-10 0-6 16,0 7-3-16,3-6 0 15,-6-3 1-15,4 4 3 16,-2-2 0-16,-7 1-3 16,-2 2-3-16,-1 2-2 0,-7 1-3 15,2 0 0-15,-6 1-1 16,0 1-1-16,1 3 1 15,1 2 1-15,2 3 0 16,0-1 1-16,0 2 0 16,-2-6-1-16,3 4 2 15,1 1-1-15,-1-1 1 16,4 5 0-16,0 0 1 16,1-2-1-16,11 5-1 15,3 0 1-15,3-3 1 16,-3-1 1-16,5 7 0 15,-3-6 3-15,7-3 2 16,6 4 1-16,-5-11 1 16,2 0-1-16,1 5-3 15,2-8 0-15,-3-7 1 16,3-6 0-16,2-4 1 0,0 5-1 16,-3-1-10-16,0 1-34 15,-12-3-152-15,2 0 130 16</inkml:trace>
  <inkml:trace contextRef="#ctx0" brushRef="#br1" timeOffset="92312.68">21179 4231 264 0,'0'-1'188'0,"0"0"28"16,-1 0-40-16,0 0-51 0,0 0-18 15,1 0-29-15,0 1-7 16,0-1 7-16,0 1 2 16,-1-1 1-16,0 1 1 15,1 0-14-15,0 0-10 16,0 0-20-16,0 0-8 16,0-2-6-16,0 2-2 15,0 0 1-15,2 0-1 16,13 0-3-16,28 2-2 0,-25-4-3 15,-3 1-1-15,-4 0-2 16,0 1-1-16,-3 0-2 16,-1 2 1-16,-5 0 14 15,-1 1 8-15,-6 0 10 16,4-3 3-16,0 0-12 16,0 0-8-16,-3 7-6 15,-9 8-3-15,-26 27-3 16,28-19-3-16,-4-2-2 15,-2-5-1-15,0 3-3 16,1-8 1-16,2-1 0 16,0 1-1-16,4-5 2 15,-3-1 0-15,3-3 0 16,3 3 0-16,1-2-1 16,6-2 1-16,0 2-2 15,1-3-1-15,-1-1-3 0,0 0 0 16,0 0-1-16,0 0 1 15,1 0 1-15,9 1-1 16,-1 0 2-16,1 0 3 16,29 0 4-16,-29-3 3 15,2 4 4-15,3-5 0 16,-3 8 3-16,-1-4-1 16,2 0-4-16,-1 3-1 0,-1 1-4 15,0 0-1-15,-1 0 0 16,-1-6 0-16,0-4-1 15,-1 4 0-15,-4-5-1 16,1 9 0-16,-2-6 0 16,0-1-1-16,2 3-1 15,-4-6 0-15,7 6-33 16,-6 2-28-16,1-1-72 16,0 0-45-16,-5 1-140 15,1 0 197-15</inkml:trace>
  <inkml:trace contextRef="#ctx0" brushRef="#br1" timeOffset="92853.086">21604 4152 475 0,'-6'-2'353'16,"-1"-2"27"-16,3 3-156 16,-5 1-33-16,3 3-46 15,2 0-10-15,2 2-20 16,2 1-12-16,-1 1-16 16,0 1-10-16,-8-1-14 15,3 5-5-15,0 4-11 16,-6 1-5-16,2 2-13 15,9 3-3-15,1 1-11 0,-1-2-2 16,1 7-4-16,-14-7-2 16,-1-4-2-16,17 3 1 15,-2-3-1-15,-1-6 1 16,1 4 1-16,-14-9-1 16,8-6-8-16,6 8-22 15,-5-13-62-15,15 5-53 16,-13-11-141-16,3-1-91 15,2 3 231-15</inkml:trace>
  <inkml:trace contextRef="#ctx0" brushRef="#br1" timeOffset="93168.879">21465 4276 554 0,'-8'-2'376'0,"8"1"27"16,-2-5-104-16,1 7-98 16,1-1-33-16,0 0-43 0,0 0-14 15,7 0-28-15,14-1-10 16,26 1-17-16,-25 3-10 15,-5-3-16-15,5 0-6 16,-2 2-10-16,-9-4-2 16,1-2-4-16,-4 1 0 15,-5-4-49-15,3 6-45 0,-1 1-148 16,0 1-408-16,0-1 436 16</inkml:trace>
  <inkml:trace contextRef="#ctx0" brushRef="#br1" timeOffset="95147.79">21723 4670 264 0,'-1'-1'183'0,"1"0"-17"16,0 1-26-16,0 0-13 16,0-1-18-16,0 1-4 0,0 0-8 15,0 0-6-15,0-1-12 16,0 0-2-16,0 0-9 16,0 0-5-16,0 0-5 15,0-1-1-15,0 2-7 16,0 0-2-16,0 0-6 15,0 0-5-15,0 0 0 16,0 0 1-16,8 0 0 16,-2 0 1-16,-1 2-6 15,-4-2 2-15,3 0-1 16,7 0 0-16,12 0 6 16,40 2 3-16,-34 1-3 15,-3-3 1-15,-1 2-6 16,-16-4-7-16,17 2-7 15,7 2-4-15,-5 3-10 16,10 3-1-16,-7-1-2 16,-1 2-1-16,-5-2 0 15,0-2 0-15,2 1 1 0,-1-4 0 16,6 1 2-16,-3-4 1 16,9-2 0-16,-5-1-1 15,-11-5 0-15,6 5-1 16,-16-4-1-16,-5 0 1 15,0 2 0-15,-6-1 0 0,-5 6-1 16,5 1 0-16,-1 0-2 16,0 0-1-16,0 0-1 15,-1 0 0-15,0 0-1 16,0 0-1-16,0 0 0 16,-6 1 0-16,1 0 1 15,-11 3 0-15,-28 3 1 16,38-6-1-16,-1-1 0 15,7 0 0-15,-4 0-1 16,3 2 1-16,0-4 1 16,1 1 0-16,-13-2 1 15,-2-2 1-15,-23-11 0 16,26 9-1-16,9 2 0 16,-4-2 0-16,2 0-1 15,0-1 0-15,-2 3-1 16,5 4 1-16,0-1 0 0,1 2 0 15,2 0 1-15,0 0 0 16,0 0-1-16,0 0 0 16,0 0-1-16,0 0 1 15,0 0 0-15,1 0 1 16,14 7 1-16,29 17 0 16,-16-13 1-16,-5-6 1 15,4 3 2-15,6-2 0 16,-19-6 0-16,9 6 0 0,-2-6 1 15,-5 2 0-15,10-2 1 16,-5 0-1-16,-3-3 1 16,-5-2-3-16,-1 2 1 15,-1-3-2-15,-7 3 0 16,2 4 1-16,-6-1-1 16,-2-1 2-16,1 0-1 15,0 1 0-15,0 0 0 16,-8 1-2-16,-6 1-1 15,-31 12 0-15,27-5 1 16,-6-2 0-16,7 1 0 16,-14-1 0-16,10 2 0 15,-2 2-1-15,-10-4 1 16,12 5-1-16,-2 2-1 0,4 0 1 16,7 1 0-16,0-4 0 15,3-4-1-15,0-6 1 16,7 10-1-16,-1-7 1 15,1-5-1-15,-1 1-1 16,1-11 0-16,1 5-21 16,2 5-60-16,1-2-57 15,-1 2-130-15,0 0 161 16</inkml:trace>
  <inkml:trace contextRef="#ctx0" brushRef="#br1" timeOffset="99439.701">23101 4436 352 0,'21'-28'237'0,"-23"19"-10"0,1-7-65 16,1 13-23-16,1 1-31 15,1 2-10-15,-2 0-15 16,0 0-3-16,0 0-5 16,0 0-6-16,0 0-20 15,0 0-12-15,0 0-19 16,-2 0-4-16,1 5 4 16,-2 11 2-16,-6 23 2 15,6-22-2-15,0-5-7 16,3 3-3-16,-1-6-3 15,1 2 0-15,-1-9 0 16,-2 0 1-16,3-1 0 16,0-2 1-16,0 0-1 15,0 0 0-15,0 0 1 16,-1 0 0-16,0 0-1 16,1-1 0-16,0 1-4 0,0 0 0 15,0 0-2-15,0 0 0 16,2-9 1-16,3-3 0 15,10-22 0-15,-12 18-1 16,-3 7 1-16,-1-1-1 16,-1 1 0-16,0 6-1 15,-3-4-2-15,0 6-2 0,-2 2-1 16,-2-4 1-16,0 14 1 16,-5-8 0-16,-3 2 0 15,4 12-1-15,-7-9 0 16,5 12 0-16,-4 4 0 15,-3-7 0-15,12 5 0 16,-10-6 1-16,10 0 1 16,-6 3-1-16,-9-3 0 15,13 3 0-15,3 2-1 16,6 0 1-16,-4 3 1 16,0-1 0-16,-13-2 0 15,11 3 1-15,5-3-1 16,-2 3 0-16,8-3 0 15,0 0 0-15,9 1 1 16,-8-13 1-16,6 4 7 16,-7-3 5-16,0-10 7 0,13 9 4 15,-10-10 2-15,16-2 1 16,1 1 4-16,-7-10 1 16,7 1-2-16,-1 2-4 15,-4 1-9-15,6 0-4 16,-1 6-6-16,-5-4 0 15,-6 2-4-15,0 0 1 0,-6-1-3 16,1 7-1-16,-5-2 0 16,0 4 0-16,-1-3 0 15,0 0 3-15,0 0-32 16,0 0-27-16,0 0-70 16,0 0-60-16,0 0-197 15,0 0 246-15</inkml:trace>
  <inkml:trace contextRef="#ctx0" brushRef="#br1" timeOffset="100155.044">23232 4632 659 0,'0'-1'374'15,"0"0"-45"-15,0 0-91 0,0 0-80 16,-1-1-31-16,0 1-46 15,0 0-9-15,0 1-15 16,-8 1-4-16,-2 4-5 16,-1 1-8-16,-26 27-8 15,32-19-7-15,3 2-7 16,-1 0-2-16,4 1-7 16,-2-3-1-16,5 6-4 15,1-8-1-15,-1-3 0 16,4 6-1-16,-1-4 1 15,2 1-1-15,3 3 1 16,1-8 1-16,3-4 2 16,2-1 2-16,-1-6 1 15,2-7 0-15,3-1-1 16,0-2 1-16,-4-2-3 16,1 1 2-16,-14-10-2 0,2 5 0 15,6 1 1-15,-9 1-1 16,1 2-1-16,0-1 0 15,-12 1-1-15,4 0-1 16,4 3-1-16,-8-1 0 16,-3 3-1-16,-4 2-1 15,10 2 1-15,-2 1-1 0,2 1-2 16,-1 3 0 0,-7 4-3-16,-9-2 1 0,2 4 0 15,3 1 1-15,-2-2 0 16,11 5 0-16,-2 1-2 15,-1-3-1-15,1 1-39 16,1 3-30-16,4 0-91 16,-3 1-73-16,3-5-282 15,1 2 334-15</inkml:trace>
  <inkml:trace contextRef="#ctx0" brushRef="#br1" timeOffset="101254.073">23578 4189 665 0,'0'0'76'0,"-1"2"12"15,-5-3 73-15,5 1-20 16,0 0-8-16,0 0-13 15,0 0-6-15,0 0-14 16,0 0-7-16,0 0-9 16,0 0-6-16,1 0-6 15,0 0-7-15,0 0-16 16,2-1-10-16,12-2-15 16,-1 1-2-16,33-7-4 15,-24 7 0-15,-1-2 2 16,-2 1 1-16,-5 0 3 15,3 3 0-15,-7 1 0 16,-1-1-2-16,-5 3-5 16,-9-2-2-16,2 4-3 15,0 1-1-15,-9-1-3 16,2 3-1-16,-5 2-3 0,-7 0-1 16,5 1 0-16,-2 1-1 15,-1 3 1-15,8 5-1 16,-3-5 0-16,0 0 0 15,3 1 0-15,-5-4-1 16,10 2 1-16,-2-4-1 16,2-7 1-16,3 5-1 15,1-7 0-15,0 0 1 16,3-3 0-16,0 1 0 16,0-1 0-16,0 1 1 0,0 0-2 15,5 0 0-15,1-1-1 16,4 0 0-16,0 0 0 15,-2-2 0-15,35-1 4 16,-29 7 5-16,2 1 9 16,-2-3 4-16,2-4 0 15,-1 1-4-15,5 7-6 16,-3 0-3-16,-5-4-3 16,-2-2-1-16,4 2 0 15,-6-2-1-15,-5-3 0 16,3 2 0-16,-5-6-2 15,4 2 14-15,3-1-57 16,-1 6-34-16,-4-2-116 16,-2 2-105-1,1 0 191-15</inkml:trace>
  <inkml:trace contextRef="#ctx0" brushRef="#br1" timeOffset="101738.187">24035 4102 812 0,'-2'-11'452'0,"-1"7"-65"16,3 2-94-16,-2-1-78 16,2 2-36-16,0 1-65 15,-1-1-31-15,0 0-52 0,0 1-11 16,0 0-6-16,0 1-1 15,-1-1 1 1,1 0-1-16,-5 24-2 16,-14 27-2-16,3-27-3 0,-2 3-2 15,6-5-1-15,4-2 0 16,2 0 0-16,0-2 0 16,0-5-1-16,3 0 1 15,4-3-1-15,-6-1-15 16,1-8-53-16,1 1-34 0,-7-6-105 15,11-2-66-15,5 1 174 16</inkml:trace>
  <inkml:trace contextRef="#ctx0" brushRef="#br1" timeOffset="102027.064">23914 4190 963 0,'-24'-30'464'0,"24"30"-165"0,6-2-39 16,2 0-62-16,8 0-29 15,3-2-44-15,1 3-28 16,-2 0-40-16,-1 0-14 15,4 1-19-15,-4 0-6 16,4 3-7-16,-8-4-3 16,-3-1-1-16,-3 0 12 0,-4 1-68 15,0 1-67-15,-3 0 77 16</inkml:trace>
  <inkml:trace contextRef="#ctx0" brushRef="#br1" timeOffset="103153.575">24243 4586 465 0,'24'-32'318'15,"-13"30"0"-15,-14-2-87 16,3 3-30-16,14 1-36 0,-22-2-15 16,14 4-31-16,-7-2-9 15,5-2-17-15,-4 1-12 16,0 1-17-16,0 0-10 15,-1 0-14-15,1 0-4 16,-2 1-9-16,-7 15-4 0,-20 33-7 16,6-27-3-16,13 5-5 15,2 0-2-15,-9-3-1 16,5 2 0-16,2-4 0 16,1-4 1-16,1 4-2 15,-2-7 1-15,1 3-1 16,3-1 0-16,-2-10-1 15,0 1-9-15,2-8-45 16,0 1-31-16,6-1-96 16,2-7-54-16,-3-2-236 15,-1-6 296-15</inkml:trace>
  <inkml:trace contextRef="#ctx0" brushRef="#br1" timeOffset="103554.164">24100 4662 729 0,'-1'-2'346'16,"0"1"-128"-16,0 0-35 0,0 0-49 16,0 0-18-16,0 0-12 15,1 0-4-15,0 0 4 16,0 0 2-16,0 0-3 16,6 1-2-16,15 2-10 15,18 4-5-15,-22-5-15 16,-3-1-7-16,3-3-14 15,8 3-7-15,-6-1-14 16,7-1-7-16,-19 0-9 16,14 1-2-16,-10-7-5 15,-1 4 0-15,1-2-26 16,-19-1-37-16,9 7-109 16,-6 0-101-16,6 3 162 15</inkml:trace>
  <inkml:trace contextRef="#ctx0" brushRef="#br1" timeOffset="107453.707">24818 4418 442 0,'3'-3'253'0,"-6"-7"-27"16,6 9-26-16,-3-5-36 15,14 5-13-15,-13 1-23 16,2 2-10-16,-3-7-10 16,-1 4-5-16,0 0-15 15,0 0-15-15,0 0-22 16,0 0-13-16,0 1-14 16,-6 19-2-16,-12 37-7 15,12-26-3-15,-14-3-6 16,-6 2 0-16,5 0-2 0,-1 0 0 15,11 0 0-15,-3-2 1 16,2-1-1-16,2-4 0 16,4-1 1-16,-5-5 1 15,9-6 3-15,-2-6 3 16,0-8 5-16,6 4-10 16,-1-12-46-16,0 1-40 15,0-8-108-15,0-4-68 0,4 4 159 16</inkml:trace>
  <inkml:trace contextRef="#ctx0" brushRef="#br1" timeOffset="107909.476">24799 4364 723 0,'-5'-5'369'15,"1"4"-104"-15,5-3-59 16,1 4-56-16,-2 0-24 16,0 0-20-16,0 0-1 15,19-1-11-15,31 3-7 0,-20 1-18 16,-1-5-10-16,0-4-16 16,-5-5-4-16,-2 2-7 15,4 8-5-15,-6-1-7 16,-1-2-4-16,1 2-6 15,-7-1-3-15,3 4-1 16,-5 0-1-16,-5-1 4 16,0 2-27-16,-5-2-75 15,-2 1-53-15,0-1-181 16,1 0 203-16</inkml:trace>
  <inkml:trace contextRef="#ctx0" brushRef="#br1" timeOffset="108337.065">24788 4588 704 0,'4'-2'404'15,"-6"2"-89"-15,9 2-110 16,-2-2-39-16,0 2-49 16,0-2-10-16,-7 0-5 15,2 0-2-15,0 0-1 16,0 0-4-16,0 0-6 15,16 1-4-15,32-3-13 16,-29 0-9-16,1-5-21 16,0 2-11-16,1-2-16 15,-3-1-5-15,-2 4-5 16,-3 1-2-16,-3 3-10 16,-1-1-32-16,-5 3-83 15,1 3-53-15,-6 1-143 16,-2 5-233-16,1 1 370 0</inkml:trace>
  <inkml:trace contextRef="#ctx0" brushRef="#br1" timeOffset="109136.778">25128 4611 681 0,'-1'-1'347'0,"0"0"-110"16,0 0-66-16,1 0-19 15,0 0-26-15,3 0-12 16,9-1-16-16,13 2-3 15,19 6-5-15,-26-6-3 16,4 0-16-16,-15-6-13 16,3 0-20-16,-1 0-10 15,7 2-10-15,0 1-2 0,1-1-3 16,4 0-2-16,-12-1-2 16,6-2-1-16,-7-1 0 15,-4 1-1-15,-1 1-2 16,-3 0 0-16,-4 2 0 15,3 6-2-15,1 1-3 16,-1-3 0-16,0 0-1 16,-15 0-1-16,-30 3 0 15,34 0 0-15,-12 3 1 16,5 0 1-16,-16 0 1 16,2 3 2-16,6 4 1 15,1 0 1-15,5 2 1 16,-2-3 2-16,9 3 5 15,3-1 4-15,2 1 6 16,5 0 0-16,6 3 1 16,3-2-4-16,4 4 0 15,0-5 0-15,11 3-1 0,2-5-1 16,-2-6-3-16,10 2-1 16,6-3-1-16,3 0 0 15,-1-4 0-15,1 0 0 16,-16-10-3-16,-7-5 0 15,3 4-4-15,-9-5 0 16,1 6-11-16,0 4-24 0,-4 1-71 16,-2 0-75-16,-3 0 106 15</inkml:trace>
  <inkml:trace contextRef="#ctx0" brushRef="#br1" timeOffset="112520.033">26524 4532 456 0,'27'-27'282'0,"-24"21"-6"16,-2 2-43-16,0 1-59 15,-1 2-20-15,0 0-30 16,0 0-9-16,0-1-13 16,0 1-6-16,0 0-15 15,0 0-8-15,0 1-17 16,0 0-7-16,0 0-14 15,0 0-5-15,-1 0-9 16,-4 11-3-16,-5 9-5 16,-18 29-3-16,18-28-3 15,-4 0-1-15,5 3-2 0,-1-3 0 16,-2 2 0-16,7-3-1 16,-4 1-1-16,2-2 0 15,4-8 1-15,-2 1 1 16,-1-10 0-16,5 0 1 0,-3-4 4 15,3 1-1-15,1 0-1 16,0 0-2-16,0 0-6 16,1-4-3-16,1-1-3 15,0 0 0-15,3-2 0 16,-1 1 2-16,2-4 2 16,16-27 1-16,-14 26 0 15,3-1 1-15,4-4-1 16,4-4-1-16,10 1-1 15,-3-7-1-15,8 5 1 16,3 7 0-16,-5 3 0 16,-5 0 0-16,-6 2 2 15,2 0 2-15,-7 2 1 16,5 9 2-16,1-2 3 16,-11-2 1-16,-5 2 1 15,6-1 0-15,-6 13-2 0,2-2-1 16,-1 3-3-16,-2 2 1 15,-3-4-1-15,-1 5 0 16,-1 4 0-16,-1 1-1 16,-6 0 1-16,1-1-1 15,-5-2 0-15,-4 0 1 16,1 5-2-16,-3 1 1 16,8-2 0-16,1 2 0 15,2-7 1-15,2-2-1 0,-7-5 0 16,6 1 0-16,2-2 3 15,5-2-5-15,7-3-40 16,-4-7-28-16,5-6-85 16,-7-4-85-16,8-3 155 15</inkml:trace>
  <inkml:trace contextRef="#ctx0" brushRef="#br1" timeOffset="112986.668">27197 4571 678 0,'-1'-1'376'0,"-1"-5"-54"15,1 5-79-15,0 0-68 16,0 0-23-16,0 0-30 15,0 0-4-15,1 0-14 16,0-1-13-16,8 0-24 16,8-1-12-16,32-6-16 15,-21 6-5-15,5 1-8 16,-5-6-5-16,-7 3-6 16,-1 2-3-16,-7 0-5 15,-2-2-1-15,-4 5-2 16,1 0-2-16,-4 0-32 0,-3 2-39 15,0-2-108 1,0 0-93-16,0 0 166 0</inkml:trace>
  <inkml:trace contextRef="#ctx0" brushRef="#br1" timeOffset="113387.787">27111 4717 592 0,'-2'0'416'15,"4"4"25"-15,-3-5-185 16,0-1-39-16,0 1-52 15,-1 0-19-15,1 0-21 16,1 0-3-16,0 0-16 16,18 0-8-16,38 1-12 15,-43 0-7-15,12-1-18 16,-7-3-8-16,2-1-17 16,6 0-5-16,-2-2-12 15,-1 0-4-15,-5 2-6 16,-2 3-2-16,-7-2-2 0,2 1-2 15,-3 1-9-15,2-1-27 16,-4 4-73-16,0-1-58 16,-4 5-163-16,-2-1 201 15</inkml:trace>
  <inkml:trace contextRef="#ctx0" brushRef="#br1" timeOffset="114519.644">27832 4535 506 0,'-35'-20'315'15,"31"22"-41"-15,-2-2-75 16,4 2-24-16,1-2-40 16,0 0-12-16,0 0-24 15,1 0-7-15,0 0-12 16,-1 0-7-16,0 0-2 16,1 0-3-16,0 0 0 15,0 0 3-15,0 0 0 16,1 0-3-16,13 0-12 0,10 0-9 15,34-4-16 1,-25-3-6-16,4 2-10 0,2-9-4 16,-10 1-5-16,9 9-1 15,-18-9 0-15,-1 13 0 16,-3 0 1-16,-14-5 0 16,10 18 2-16,-16-8 2 15,5 12 0-15,-3-1 0 16,-16-3-3-16,2 5-1 0,-20-2-2 15,0 6-1-15,2 0 0 16,1 1 0-16,1 0 0 16,3 1-1-16,-2 0 1 15,6-1-1-15,-4-3 0 16,6-2 1-16,5-1-1 16,2-1 0-16,4-4 0 15,0-2-1-15,-6-10 1 16,7 4-1-16,11 2 1 15,0-1-1-15,14 2 0 16,-15-4 0-16,-3-5 0 16,1 3 1-16,2-2 0 15,1 0 0-15,0 1-1 16,0-1 0-16,0 0 1 16,9-1-1-16,9-5 6 15,29-4 4-15,-23 7 8 0,2 4 3 16,-2 3 4-16,0 0 1 15,7 5 2-15,-2-6 0 16,2-1 0-16,1-2 0 16,15 5 0-16,-18-5 0 15,-5 1-6-15,8 5-3 16,-22-5-8-16,1 0-2 0,15 10-5 16,-13-9-1-16,-13-1-1 15,14 5-1-15,-19-6 0 16,1 7-1-16,3 3-1 15,-12-8-5-15,19 5-45 16,-6-12-27-16,7-1-97 16,9 8-63-16,-14-4 153 15</inkml:trace>
  <inkml:trace contextRef="#ctx0" brushRef="#br1" timeOffset="139275.935">19445 5509 135 0,'33'-10'112'15,"-27"6"36"-15,-4 0-17 16,-5-1-20-16,10 5-9 16,-1 1-13-16,1-1-4 0,1-2-5 15,-6 1 0-15,-6-5 2 16,2 3-1-16,2 3-2 15,0-1-2-15,0 0-7 16,0 0-4-16,0 0-9 16,0-1-4-16,-2 1-10 15,1 0-4-15,0 0-5 16,0 0-2-16,0 0 1 16,0 0 0-16,-1 0 1 15,-7-1 0-15,-4-1 0 16,-29-3-3-16,24 6-4 15,-4 1-2-15,6 2-9 16,-1-1-3-16,-2 1-3 16,5 2-3-16,-6-1-1 15,4 7-1-15,0-2 0 0,-5 1-1 16,3-2-1-16,5-1 0 16,-3 2 0-16,-2-2-2 15,3 6 1-15,2 1-2 16,11 4 1-16,-1-1-1 15,7 1 0-15,-3 0 1 16,2 2-1-16,9 6 0 16,-2-8 1-16,4 0 0 15,4 0 0-15,-2-2 0 0,4 3 1 16,-3-7-1-16,0-6 3 16,4-4 0-16,4 0 0 15,0-1 1-15,6-6 1 16,-5-1 0-16,2-13 0 15,5 4 1-15,-2 0-2 16,5 0 1-16,-11 0-1 16,-6-4 0-16,1-5 2 15,-2 0 2-15,3 1 6 16,-1 1 2-16,-11 2 4 16,-3-1 1-16,-6 4 1 15,-2-1-1-15,-3 1-2 16,-2 4-1-16,-9-5-7 15,2 3 0-15,-10 0-5 16,5 2 0-16,0 4-2 16,7 1-1-16,0 4-2 15,-7-5 0-15,-2 3 0 0,-5 4-2 16,1-3 1-16,2 5-1 16,4 3 0-16,-5-3 0 15,4 8 0-15,5 1 0 16,1-1 0-16,3 4 0 0,2 0 0 15,-3-4 0-15,5 2 1 16,3-1-20-16,5-1-66 16,1-2-56-16,3 2-137 15,-1-4-92-15,2 1 232 16</inkml:trace>
  <inkml:trace contextRef="#ctx0" brushRef="#br1" timeOffset="139907.542">19417 5623 491 0,'0'-1'245'0,"0"0"-61"16,0-1-16-16,0 1-18 15,0 0-11-15,0 0-26 16,0 0-11-16,0 0-12 15,0 0-8-15,0 0 0 16,0 1-5-16,0 0-10 16,0 0-5-16,-1 2-17 15,-4 11-7-15,-2 5-15 16,-12 31-4-16,9-31-7 16,5 7-3-16,-4-12-3 15,4-2-2-15,2 3 0 16,-1-1 0-16,7 0-1 15,-1-2 0-15,3-7 0 16,2 0 0-16,0 2 0 16,1 1 0-16,5 3-1 0,1-5 1 15,5-1-1-15,0-2 0 16,-2-2 1-16,1 1 0 16,-6-1-1-16,2 2 0 15,1 2 0-15,-10-3 0 16,6-1 1-16,1-1-1 15,3-6 1-15,7 2-1 16,2 5 0-16,-4-5-1 0,2 7-20 16,-1-1-29-16,-7-3-101 15,1 6-73-15,-5 2 133 16</inkml:trace>
  <inkml:trace contextRef="#ctx0" brushRef="#br1" timeOffset="140537.334">20104 5538 468 0,'-42'-1'309'16,"33"-2"-20"-16,12 1-94 16,10 3-33-16,-2-4-37 15,6 0-13-15,-4-1-19 16,-1-5-7-16,9 6-11 16,1 0-4-16,6 1-9 15,-4-1-9-15,0 2-16 0,-1 0-8 16,-5-1-14-16,-2 3-2 15,-3 0-4-15,1 0-2 16,-1 1-2-16,-3 0 1 16,1-2-1-16,-4 1-7 15,-6 0-77-15,-1-1-58 16,0 0-302-16,-1 0 281 16</inkml:trace>
  <inkml:trace contextRef="#ctx0" brushRef="#br1" timeOffset="140964.431">20027 5667 522 0,'3'4'298'16,"-6"-3"-37"-16,3 0-54 16,-1-1-60-16,1 0-18 15,0 0-24-15,0 0 0 16,0 0-9-16,7 0-1 15,16 1-4-15,21 2-4 16,-20-6-3-16,2 3-8 16,1-5-14-16,-1-3-7 0,-2 4-17 15,-3-8-7-15,-2 4-13 16,2 1-6-16,-5-1-6 16,-2 7-1-16,2 1 8 15,-5 1-35-15,2 7-114 16,-1 0-92-16,-9 0 123 15</inkml:trace>
  <inkml:trace contextRef="#ctx0" brushRef="#br1" timeOffset="145450.108">21072 5425 294 0,'0'-2'192'15,"0"0"-11"-15,2 0-53 16,3-2-22-16,-4 3-30 16,0 0-12-16,0-1-16 0,-1 1 0 15,0 0 12-15,0 0 7 16,0 0 8-16,0 0 3 16,0 0-6-16,0 0-5 15,0 0-7-15,0 1-4 16,-1 0-10-16,0 0-6 15,0 0-7-15,0 0-3 16,-10 3-5-16,-7 2-1 16,-31 7-3-16,42-6-2 0,-9-1-5 15,5-6 0 17,0 1-5-32,-12 4-3 0,-7-4-2 0,16 0-1 15,1 3-1-15,5-2-1 16,0 2 1-16,1-2-2 15,2 2 1-15,12 3 0 16,-7-3 0-16,-1 2 0 0,3 0 0 16,-3-5 0-16,0 0 0 15,1 0-1-15,0 0 1 16,0 0-1-16,0 7 1 16,0-1-1-16,0 3 1 15,0-1-1-15,-1-1 1 16,-1 2 0-16,1-9 0 31,-4 11-1-31,-2 5 0 0,-14 32 0 16,11-30 1-16,4-1-1 15,-3-5 1-15,1-2 0 16,4 7-1-16,0-4 0 16,6 10 0-16,-1-7 1 15,-1-8 0-15,0 5 0 16,-1-11-1-16,1 12 1 0,-2-7 0 15,1-2-1-15,-1-1 0 16,-1-3 1-16,3-1-1 16,0 0 1-16,0 0 0 15,0 0-1-15,0 0 1 16,0 3-1-16,1 1 0 16,-1-4 0-16,0 2 1 0,3 5 0 15,-3-7-1-15,4 7 1 16,-4-6 1-16,0-1 0 15,4 4 0-15,6-3 0 16,1 0 0-16,-3 4 5 16,25 15 4-16,-28-25 5 15,7 3 0-15,2 4-4 16,13 9-3-16,-15-8-3 16,4 2-2-16,-10-6-1 15,-4-8 0-15,9 11 0 16,-8 0-1-16,12 3-1 15,-13 2 1-15,0-7 0 16,5 0-1-16,-7 4 1 16,4-4-1-16,7 3 1 15,-4-1 1-15,7-2-1 0,0 1 3 16,-9-6-37-16,-1-1-46 16,0-5-144-16,-9-11-286 15,27 10 332-15</inkml:trace>
  <inkml:trace contextRef="#ctx0" brushRef="#br1" timeOffset="146523.294">21416 5481 548 0,'29'-14'302'15,"-26"12"-76"-15,-6 1-87 16,-2 1-31-16,4 0-45 16,0 0-11-16,0 0-5 15,0 0 3-15,-1 0 2 16,1 4 0-16,0 4-8 15,1 1-4-15,-2 1-10 16,0-1-6-16,-5 27-7 16,8-29-4-16,3-5-3 15,-2-1 0-15,-1-3 0 16,-2 1-1-16,1 0 0 16,0 0-1-16,0 0-2 15,0 0 0-15,1-5-2 16,8-9 0-16,23-23-1 15,-36 25 0-15,-3 0-1 16,9 7 0-16,-2-1-2 0,-2 4 0 16,2 2 0-16,-2 0-2 15,-2 1 1-15,-12 2 0 16,-27 9 0-16,29-4 1 0,-8 2-1 16,2-1 0-16,0 2 0 15,2 1 0-15,2-2 1 16,3 6-1-16,4-1 1 15,0 3-1-15,1 2 0 16,2-2 0-16,1 5 1 16,0-2 0-16,0 3 0 15,3 4 0-15,0-6 0 16,4 0 0-16,0-3 1 16,-2-7 0-16,5 9 1 15,-4-7 2-15,6-8 4 16,4 2 3-16,-1-4 6 15,1-2 1-15,1-2 5 16,6 4 0-16,1-5 2 16,2-1 3-16,8 2 0 15,-12-10-3-15,0-2-6 16,6 5-5-16,-10-1-6 16,6 5-2-16,-5 2-3 0,-3-3-1 15,-2 4-1-15,1-2 0 16,-8 4 0-16,-4-3-1 15,2 4 0-15,-1-2 0 16,0 0-10-16,1 0-26 16,0 0-71-16,0 0-51 15,0 0-176-15,0 0 210 0</inkml:trace>
  <inkml:trace contextRef="#ctx0" brushRef="#br1" timeOffset="147137.421">21695 5578 565 0,'-1'-2'327'0,"-6"-1"-41"0,7 3-75 16,-1 0-77-16,0 0-29 16,0 0-33-16,0 0-5 15,-9 5-8-15,0-4-2 16,2 14-1-16,-31 27-3 16,29-28-7-16,-3 0 1 15,-1-3-18-15,6 10-5 16,6-8-10-16,1 6-8 0,7 3 2 15,0-9-1-15,-3 1-1 16,4-5-1-16,1-2-1 16,-1 4-1-16,4-6 1 15,-1 0 1-15,1-7 2 16,-1-7 1-16,1 7-1 16,3-1 0-16,-3 2-2 15,-3-3 0-15,4-10 1 16,-4-5-1-16,0-2 0 15,1 1-1-15,-3-2 0 16,1 6 0-16,-3-3-1 16,3 4 0-16,-7 1 1 15,-2-2-2-15,-3 3 1 16,-1-2-1-16,-3 8-2 16,2 3 0-16,-5 1 0 15,3 3-1-15,-2 1 0 16,1 1 1-16,3 2 0 0,-4 1 0 15,0 1-1-15,1 2 7 16,-2 3-54-16,6 3-52 16,1-5-160-16,3 0 153 15</inkml:trace>
  <inkml:trace contextRef="#ctx0" brushRef="#br1" timeOffset="148214.07">21971 5240 338 0,'-29'4'232'15,"26"-11"-5"-15,5 7-57 16,8 0-17-16,-7 0-17 16,1 4-2-16,-6-5-18 15,0-1 1-15,1 1-22 16,0 0-14-16,1 0-12 15,0 0-15-15,1 0-8 16,20-8-3-16,31-6-9 16,-27 8-6-16,-7 4-10 15,2 0-3-15,-3-3-6 0,-6 6-3 16,-4 5-4-16,-1 3 0 16,-6 3 0-16,-3-1 1 15,-4 1 1-15,-3 1 0 16,-5 1-1-16,4 4 1 15,-4 6-2-15,-8-7 1 16,3 7 0-16,-8-5-1 0,-2-6 1 16,8 2-1-16,9-4 1 15,3 1-1-15,5-7 0 16,5 3 1-16,-6-3 0 16,-4-2 1-16,-3 2-2 15,5-4 1-15,6 0-1 16,1-4 1-16,6 3-1 15,-5 0 0-15,-1 0-1 16,0 0 0-16,1 1 0 16,0 0 0-16,0-1-1 15,0 1 0-15,0 0 0 16,0 0 1-16,0 0-1 16,7 0 1-16,7 0 0 0,26 2 1 15,-24-2 3-15,-6 2 2 16,5-6 9-16,0 4 2 15,3 0 3-15,6 0-1 16,-8 0-6-16,0-2-4 16,-5-1-4-16,0 0-1 15,-4 5-3-15,-1-5 1 16,-2 4-2-16,0-1-1 0,1 0 1 16,-2 2 1-16,-3-2-45 15,0 0-28-15,0 0-90 16,0 0-72-16,0 0 151 15</inkml:trace>
  <inkml:trace contextRef="#ctx0" brushRef="#br1" timeOffset="148671.013">22412 5150 712 0,'0'0'395'0,"-4"-4"-99"15,0 4-104-15,3 0-44 16,0 0-56-16,0 0-14 16,0 0-19-16,-3 10-5 15,-5 3 0-15,-22 31-1 0,20-23-9 16,5 0-6-16,1 4-13 16,-1-1-5-16,16 2-10 15,-25-12-1-15,9 1-3 16,-5 0-4-16,-9-13 4 15,15 13-2-15,-3-10 2 16,4 1 0-16,-3-1 1 16,3-3-1-16,4 2-9 15,-4-6-26-15,3 2-88 16,1 0-59-16,0 0-194 16,0 0 226-16</inkml:trace>
  <inkml:trace contextRef="#ctx0" brushRef="#br1" timeOffset="149016.19">22239 5361 580 0,'-1'-4'368'0,"0"-1"-8"16,0-1-79-16,1 2-90 16,1 1-34-16,11-3-46 15,8-1-17-15,23-7-21 16,-24 15-7-16,-9-3-14 16,16 5-8-16,-8 1-17 15,-6-6-7-15,4 0-9 16,-15-2-3-16,-1 0-2 15,4 2 0-15,-4 1-141 32,0 1-278-32,0 0 276 0</inkml:trace>
  <inkml:trace contextRef="#ctx0" brushRef="#br1" timeOffset="149984.093">22454 5419 574 0,'7'3'324'0,"-12"-3"-67"16,8-2-71-16,-3 1-25 0,0 0-43 16,0 0-22-16,22-3-34 15,37-1-11-15,-33 2-9 16,-1-2-2-16,-4 2-4 16,-5-6-1-16,-1 11-9 15,-2-1-5-15,-7 2-7 16,1-2-6-16,-3 2-3 15,-1 5-1-15,-3 1-2 16,0 6 0-16,-2-4 1 16,-4-1 0-16,1 3 1 15,-3 0 2-15,3 4 3 16,-1-1 2-16,-1 4 4 16,-2-3-1-16,-1 2-2 15,4 3-2-15,2-2-4 16,-1 1-1-16,-2 3-1 15,-1-3 0-15,1 2-1 16,-1-3 0-16,1 1-1 0,3-1 1 16,-2-1 0-16,-2 2-1 15,3-6 1-15,-1 1 1 16,-3-4-1-16,5-4 1 16,2 1-1-16,-3-3 1 15,4-2 0-15,-1-1 0 16,-4 1 0-16,6-1 1 0,-1-3 0 15,0 0 0-15,0 0 0 16,0 0 0-16,-4-1 0 16,-11 0-1-16,-24-2 0 15,26 1-1-15,-11-2-1 16,5-1 0-16,-4-4-1 16,9 9 0-16,0 0-1 15,3 0 1-15,1 5-1 16,-2-7 1-16,14 2-3 15,-8 0-47-15,10 0 36 16</inkml:trace>
  <inkml:trace contextRef="#ctx0" brushRef="#br1" timeOffset="151641.123">20653 6065 174 0,'12'-33'114'16,"-14"30"12"-16,1 0-4 16,-2 4-11-16,2-2-6 15,0 1-6-15,0-2 0 16,0 1 1-16,0 1-1 16,0 0-4-16,0 0-6 15,0 0-11-15,0 0-4 0,-1 0-15 16,1 0-6-16,0 0-12 15,0 0-6-15,0 0-9 16,0 0 1-16,0 0 4 16,0 3 4-16,0 2 5 15,2 5 2-15,1-1-2 16,2 3-1-16,23 24 2 16,-19-31 1-16,7 1 3 15,-4-3 0-15,4 3 1 16,-1-10 2-16,8 4 0 15,1 0-1-15,3-2-6 16,11 1-3-16,-5-1-8 16,4 2-2-16,-4 0-8 15,-14 3-3-15,0-7-7 16,4-4-2-16,-3 4-4 16,12-2 1-16,6 9-3 0,-6-3 1 15,4 3 0-15,-2 5-1 16,-3-8 1-16,3 5-1 15,3-3 0-15,0-5 0 16,7 5 0-16,1 1 0 16,-8-3 0-16,-11-1-1 15,-1-3 1-15,-2-2-1 16,6 5 1-16,7 4-1 16,-7 0 0-16,-2 0 1 0,-4-3-1 15,5 2 0-15,-3-3 1 16,2-3 0-16,14 3-1 62,-20-1-1-62,-11 2 5 0,2 0-3 0,69-7 1 0,-1 6-3 0,0 1 1 16,-53-1 0-16,-2-1 0 16,5 5 0-16,-10-4 0 15,7 1 0-15,0 2-1 16,0-2 1-16,9 2 0 15,-2-2 0-15,-1 0 0 16,-5-4-1-16,2 0 1 16,3 6-1-16,-4-7 1 0,9 5 0 15,-5 1 0-15,-3-5 0 16,4 4 0 0,-8 0 0-16,-2-2-1 0,-1-3 2 15,1 3-1-15,-3-5-1 16,2 6 1-16,2 1-1 15,16 4 0-15,-10-1 1 16,-6-3-1-16,-1 4 0 16,-22 0 1-16,1-2 0 15,10 3 0-15,-7-4-1 16,6-1 0-16,-6 2 1 16,-7-2-1-16,0 3 0 15,2-4 0-15,0 1 0 16,0 0 0-16,4 0 1 15,3 1-1-15,-2 1 2 16,-5-2 3-16,5 1 3 0,-5-1-34 16,0 0-102-16,0 0 497 15,-1 0-320-15</inkml:trace>
  <inkml:trace contextRef="#ctx0" brushRef="#br1" timeOffset="153415.996">20991 6402 139 0,'0'-3'111'15,"1"3"23"-15,4-2-8 16,-5 1-16-16,0 0-5 16,0-1-1-16,2 1 3 15,-2 0 9-15,0 0 3 16,0 0 4-16,0 0-4 0,0 0-16 15,0 0-7-15,0 0-23 16,0 0-11-16,0-1-16 16,-1 1-5-16,0 0-5 15,-1 1 1-15,1 0 3 16,0 0 0-16,-4 1 1 16,-16 4-3-16,-26 5-9 15,17-9-5-15,-7-1-9 16,14 2-3-16,-1-1-5 15,5 0-2-15,4 1-1 16,4-1-1-16,0 2 0 16,-2-1-2-16,9 0 0 15,-3 1-1-15,5 2 0 16,2-2 0-16,-1 3 0 16,-2 0 0-16,1 2 1 15,1 1-1-15,1 2 1 0,1-1 0 16,1 4 0-16,1 0-1 15,-3 0 0-15,2 3 0 16,-2 0 1-16,-3-2 0 16,1 3 1-16,-4 2 0 15,1-9-1-15,-1 12-1 16,1-5 0-16,-1-6 1 16,0 4-1-16,-2-3 0 15,0 3 1-15,2 0-1 0,-1 2 0 16,2-6 0-16,0-2 0 15,3 1 1-15,2 3 0 16,-1-5 0-16,3 5-1 16,-2-4 1-16,-2-2-1 15,1 0 1-15,1-2-1 16,0 1 0-16,2 0 1 16,0-3-1-16,1-1 1 15,1 0 0-15,-4-3 0 16,0 0 0-16,0 0 1 15,0 0 0-15,0 0 0 16,0 0-1-16,4 0 0 16,4 1 0-16,-3-1 0 15,2 0-1-15,2 1 1 0,-5-1-1 16,7-1 1-16,0 0-1 16,28-5 1-16,-18 2 1 15,-2-1 0-15,-2-1-1 16,5 1 1-16,-8-3-1 15,6 4 0-15,-3 2 0 16,-4 2-1-16,1 0 0 16,-15 0 0-16,2 0-1 0,-4 0 1 31,2 0 15-31,0 0-93 0,-1 0-76 0,1 0 99 16</inkml:trace>
  <inkml:trace contextRef="#ctx0" brushRef="#br1" timeOffset="154057.546">21159 6459 639 0,'-2'-1'349'0,"1"0"-57"15,0 0-41-15,0 0-69 16,0 0-26-16,0 0-49 15,0-1-21-15,0 1-30 16,0 0-10-16,0 1-19 16,1 0-6-16,0 0-5 15,-1 7-3-15,-5 19 0 16,-10 27 0-16,4-24 1 16,7 13-1-16,-10-10-3 15,6 1-2-15,-8-5-2 0,-9-7 0 16,18 4-2-16,-4-5 1 15,6-2-1-15,6 0 1 16,-9-8-1-16,6-1 1 16,2-1 0-16,1-4 1 15,2-2 1-15,-5-4 0 16,3 1-17-16,0 0-25 16,0 0-85-16,1-1-82 0,12-10 123 15</inkml:trace>
  <inkml:trace contextRef="#ctx0" brushRef="#br1" timeOffset="154437.891">21120 6456 649 0,'-1'-3'324'0,"1"0"-101"0,5 3-38 16,-5-1-52-16,0 0-12 16,11-1-18-16,5-2-4 15,28-8-10-15,-28 5-4 16,13 4-12-16,-5-1-6 15,10 1-18-15,-9-3-10 16,-1 1-15-16,9 0-7 16,-4-1-9-16,-4 5-2 15,-5-2-2-15,-11 3 0 16,-5 0 7 0,1 0-32-16,10 1-92 0,-1 0-63 0,-6 2 93 15</inkml:trace>
  <inkml:trace contextRef="#ctx0" brushRef="#br1" timeOffset="154805.646">21165 6631 465 0,'1'0'309'16,"-1"0"8"-16,0 1-58 16,0-1-56-16,0-1-18 15,0 1-16-15,2 0-14 16,10-1-34-16,3-1-15 0,26-5-36 15,-28 2-15-15,3 5-25 16,-4 0-9-16,-3-7-10 16,-2 2-2-16,-1-7-3 15,0 2-1-15,3 4-8 16,4 3-38-16,-3-4-113 16,-2 2-83-16,0-4 134 15</inkml:trace>
  <inkml:trace contextRef="#ctx0" brushRef="#br1" timeOffset="155477.381">21373 6734 574 0,'0'-7'341'0,"-3"1"-35"16,-3-3-71-16,12 6-82 15,-2-3-32-15,9 6-38 16,1 5-9-16,0-2-14 15,-4-2-4-15,2 1-6 16,1-2-5-16,-4-2-11 16,4 2-4-16,-8-4-9 15,8 0-3-15,0 1-2 16,4 2-1-16,-1 1 1 16,-4-4-1-16,-9-5-2 15,-1 1-2-15,-3-3-3 16,0 5 0-16,-3 5-3 15,0-4 1-15,-7-1-3 16,-6-1-1-16,2 5-1 16,0 3-1-16,-2 6 1 0,8 2 0 15,-3 1 0-15,3-2 0 16,-3 4-1-16,-8-2 1 16,4-3-1-16,-5 1 0 15,7 2 1-15,9 5-1 16,-4-6 0-16,3 2 0 15,6-3 0-15,-1 0 1 16,4 4 1-16,3-2 1 16,17 6 1-16,-9-8 1 15,4 2 0-15,4-1-1 0,-31-6 0 16,24 6 0-16,-11-3 0 16,4-3 1-16,16-3 6 15,-11-6-11-15,12 1-89 16,-13-3-65-16,6-1 87 15</inkml:trace>
  <inkml:trace contextRef="#ctx0" brushRef="#br1" timeOffset="156236.453">21859 6397 409 0,'-2'-1'206'0,"1"1"-42"16,5-1-15-16,-4-1-6 16,0 2-2-16,0 0-4 15,0 0 1-15,0 0 1 16,5 0-1-16,-5 0-18 15,0 0-10-15,3 0-23 16,7 0-10-16,12 2-19 16,19 2-7-16,-22-3-14 15,2-1-4-15,-2 2-8 16,1-1-5-16,-10-1-8 16,-3 1-3-16,-6-1-4 15,0-1 0-15,-2 1-1 0,0 0 0 16,0 0 0-16,-13 6 0 15,-10 3-2-15,-15 15 1 16,13-12 0-16,5 2-1 16,2 0 0-16,-4 3-1 15,11 1 0-15,1 1 1 16,0-9-1-16,6 3 0 16,-6-6 0-16,0-2-1 0,4 1 0 15,3-2 1-15,4-1 0 16,1-1 0-16,-1-2 0 15,1 0 0-15,17 9 0 16,23 8 1-16,-24-14 1 16,0-3 0-16,-5-7 0 15,15 11 1-15,-24-15-2 16,7 4 1-16,5 7-1 16,-14-8 0-16,15 8-1 15,-12-1 0-15,-1 1-1 16,13 2 0-16,-14-3 8 15,-2-1-32-15,7-5-71 16,-9 0-68-16,10 7 87 16</inkml:trace>
  <inkml:trace contextRef="#ctx0" brushRef="#br1" timeOffset="156639.639">22244 6362 826 0,'2'-8'462'15,"-1"5"-107"-15,2-1-128 16,-4 0-38-16,1 3-77 15,0 1-29-15,-1 0-38 16,0 0-9-16,0 0 2 16,0 0 5-16,-3 7 0 15,-7 8-5-15,-27 25-11 16,26-23-4-16,1 1-8 16,2 0-4-16,4 4-3 15,0 0-3-15,2-1 1 16,0-4-1-16,-1-4 1 15,2 1-1-15,1-5 1 0,1-1-1 16,0-7-41-16,0-2-41 16,-1-5-110-16,1 5-78 15,0 0 163-15</inkml:trace>
  <inkml:trace contextRef="#ctx0" brushRef="#br1" timeOffset="156924.732">22156 6466 937 0,'-1'-1'456'0,"0"-3"-170"16,1 2-40-16,0-1-73 15,0 0-25-15,0 1-33 16,3-1-21-16,6-1-33 15,4-1-13-15,21-6-20 16,-21 11-5-16,-1-1-11 16,-2-2-3-16,5 3-3 15,-7 0-1-15,0 0 0 16,4-4 7-16,-6-1-82 16,4 1-76-16,-3 0 93 0</inkml:trace>
  <inkml:trace contextRef="#ctx0" brushRef="#br1" timeOffset="157853.174">22383 6300 582 0,'-4'-4'299'16,"10"4"-76"-16,-6 2-38 15,0-2-44-15,0 0-16 16,0 0-22-16,0 0-2 0,0 0-18 16,5 11-8-16,1 7-15 15,21 20-8-15,-2-28-15 16,9-1-5-16,25-9-15 16,-25 1-1-16,-13-1-5 15,-1-1-3-15,-7 1-2 16,-4 2-1-16,-4 7-1 15,-1-6 1-15,-4 3-4 16,0 3 2-16,0-9-1 16,-6 7-1-16,-2 6 3 15,-3-2-3-15,3 21-1 16,1-6 0-16,-4 7 0 16,6-4-1-16,-4-5 0 15,-2 8 0-15,4-6 1 16,-3 5 2-16,-3-4 2 0,7 2 1 15,-6-7-2-15,8 4 0 16,-4-4 0-16,-3-4 0 16,0 2 0-16,-6-2 2 15,-1 7 4-15,-12 1 1 16,27-8-2-16,-2-2 0 16,21-4-3-16,-1-7-2 15,-19-3 4-15,2-1 1 0,-8-2 1 16,5-1 1-16,4 2-2 15,-4 0-1-15,4-2-2 16,-2 1-1-16,-15-4-2 16,-31-9-1-16,32 13 1 15,-5-1 4-15,-6 2 13 16,3 0 3-16,-1 0 5 16,5 0-4-16,11 3-10 15,0-4-5-15,2-1-1 16,4 1 4-16,-1-5-74 15,7 1-70-15,3-2 85 16</inkml:trace>
  <inkml:trace contextRef="#ctx0" brushRef="#br1" timeOffset="161600.414">23520 5824 437 0,'-1'0'264'0,"0"-1"-30"16,0 1-100-16,0-1-25 15,0 0-27-15,-1 1-2 16,1 0 3-16,0 0 6 16,0 0 5-16,0 0 1 15,1 0-3-15,0 0-7 16,7 0-8-16,7 1-3 0,34 0-10 15,-27-1-4-15,1-5-8 16,6-1-9-16,8 9-16 16,-3-4-8-16,-8-7-10 15,-4 8-1-15,-9-7-3 16,-2 7 0-16,-4 9-4 16,8-5 0-16,-16-2-1 15,-7-1 3-15,7 6-40 16,-16-9-61-16,7 6-198 15,8 4 186-15</inkml:trace>
  <inkml:trace contextRef="#ctx0" brushRef="#br1" timeOffset="162153.746">23480 5966 628 0,'-6'0'299'0,"5"0"-112"15,-1 0-32-15,2 0-39 16,0 0-6-16,0 0-2 16,0 0 0-16,0 0-5 15,0-1-3-15,2 0-11 16,7 1-2-16,-2 0-10 15,1 0-7-15,-1 0-4 16,-3 0-1-16,4 1 1 16,0 0 2-16,6 3-2 0,26 3-3 15,-21-9-9-15,-1 0-3 16,6-2-9-16,3 1-4 16,1 0-10-16,3-1-4 15,-9-1-10-15,-5 1-4 16,4 2-4-16,-11 1-2 15,6 1-2-15,-8 3-2 16,-12 1-36-16,-5 3-46 16,-5 2-161-16,7-2-378 15,-5 1 413-15</inkml:trace>
  <inkml:trace contextRef="#ctx0" brushRef="#br1" timeOffset="184943.48">24922 5588 360 0,'0'-1'224'15,"2"-5"-3"-15,-1 1-33 16,0 0-43-16,0 1-14 16,-1 3-29-16,0-1-11 15,0 0-16-15,0 1-5 0,0-1-12 16,0 1-4-16,0 0-11 15,0 0-1-15,0 0-4 16,-1 0 0-16,0 0-5 16,-20 5-3-16,-22 21-4 15,24-4-2-15,-9-2-3 16,5 3-4-16,-10 2-4 16,1-4-3-16,17 17-5 15,-7-6 1-15,0-1-4 16,9 9 1-16,-10-16-1 15,9 1 0-15,5 4 0 16,-4-6 0-16,8-1-1 16,-1 1 1-16,5-2-1 15,2-1 0-15,12 5 1 16,-2-2-1-16,-1-8 9 0,0-5-24 16,-2-9-93-16,3-5-85 15,16-3 107-15</inkml:trace>
  <inkml:trace contextRef="#ctx0" brushRef="#br1" timeOffset="185659.935">25187 5670 757 0,'-2'0'358'0,"-6"-6"-143"16,11 10-38-16,-8-4-61 15,4 4-21-15,1-4-21 0,-1 0-11 16,0 1-9-16,-4 11-4 16,-4-2-11-16,-39 27-5 15,30-16-8-15,4 0-2 16,0 1-3-16,0-2-3 15,5-1-5-15,-1 2-3 16,5-1-1-16,-1 1-3 16,3-4-2-16,-3-3 0 0,8 1-1 15,3 2-1-15,-2-7-1 16,7-3 2-16,-3-1-1 16,2-5 4-16,5-1 1 15,-5 1 1-15,14-3-1 16,1-5-4-16,10-3 2 15,-1-8-2-15,-6-3 2 16,-5-2-1-16,0 6 1 16,-3-3-1-16,-8 0 0 15,0 2 1-15,-17-10 0 16,2 5 1-16,9 3-2 16,6 6-1-16,-16-2-1 15,3 2-1-15,-20 2-1 16,-2-5 0-16,16 16-1 15,-7 1-1-15,7 4 0 0,-2 2-1 16,-2 0 1-16,2 2 0 16,-7-2 12-16,4 0-46 15,5 3-111-15,8-3-85 16,9 2 119-16</inkml:trace>
  <inkml:trace contextRef="#ctx0" brushRef="#br1" timeOffset="186076.421">25564 5930 830 0,'-3'-5'472'16,"-2"-5"-93"-16,3 2-148 16,2 2-41-16,0-1-63 0,0 6-27 15,2 2-43-15,-3-1-17 16,0 0-24-16,0 0-5 15,0 0-5-15,-2 7-1 16,-2 5-1-16,2-1-1 16,-10 24-1-16,8-26 1 15,4-3-1-15,0-5 0 0,1 0 3 16,0-1-29-16,0-1-72 16,0 0-53-16,0 0-201 15,0 0 222-15</inkml:trace>
  <inkml:trace contextRef="#ctx0" brushRef="#br1" timeOffset="186493.223">25964 5530 947 0,'-5'-5'444'15,"2"2"-185"-15,2 1-69 16,-3 3-92-16,4-1-37 15,-1 0-38-15,-1 13 0 16,-1 15 7-16,-9 32 2 0,1-20-1 16,2 8-3-16,-5-9-12 15,-1-2-3-15,-2-9-5 16,6 1-1-16,-5-7 0 16,8 2-1-16,-2-8 0 15,3-3 0-15,7-4 0 16,-6-5 0-16,11 0-16 15,-7-4-26-15,8-5-105 16,3 0-81-16,6-7 132 16</inkml:trace>
  <inkml:trace contextRef="#ctx0" brushRef="#br1" timeOffset="187326.292">26396 5557 763 0,'-7'0'550'0,"6"2"-277"0,-3-1-98 16,2 0-42-16,1-1-61 15,0 0-16-15,-1 0-8 16,-3 0-4-16,-3 1-3 16,-5 3-3-16,-38 6-14 15,32-5-4-15,-10-5-9 16,2 2-2-16,12 5-3 16,-5-3 0-16,15 5-2 15,-8-2-1-15,4-1-1 16,-2 1 0-16,-4-1-1 15,9 5 0-15,0 2 0 16,1-2 0-16,8 7-1 16,-3-9 1-16,-8-8 0 15,3 5-1-15,-2 1 1 16,-2-3 0-16,9 12 0 16,0-7-1-16,-7-4 1 0,4 7-1 15,-1-2 1-15,-5-4 1 16,1 2-2-16,4 0 1 15,-4-3 0-15,4 0-1 16,1-1 1-16,3 6 0 16,-2-9-1-16,2 4 0 15,6 3 0-15,-4-9 0 0,7 1 0 16,3 2 1-16,12-2 0 16,-6-7-1-16,3 1 1 15,8 1-1-15,-9-3 0 16,7 7 0-16,-1-4 0 15,-9-5 0-15,0 6 1 16,3 4-1-16,0 9 0 16,-5 7 0-16,-7 3 0 15,-7-3 2-15,-8 1 0 16,-2 1 1-16,-3 0 1 16,-6-2-1-16,3 2 3 15,-2-5 1-15,-2 3 3 16,8 1 2-16,-18-10 2 15,5 2 2-15,-1-7 3 16,-1 0 2-16,2-3-2 16,-2-3 3-16,13-4-9 31,6 4-3-31,2 1-5 16,-20-17-2-16,17 2-38 0,4 2-35 15,6 11-156-15,7 0-147 16,-2 4 234-16</inkml:trace>
  <inkml:trace contextRef="#ctx0" brushRef="#br1" timeOffset="187844.376">26673 5474 1000 0,'2'-1'452'16,"0"1"-197"-16,-10 1-65 15,17 6-69-15,0 4-23 16,11 8-43-16,-3 2-16 16,-2 2-21-16,-4 4-5 15,-8 3-5-15,15 6 1 16,-1 5 0-16,5 2 1 0,-3-2 0 15,-6-2 0-15,-10-6-2 16,-1-3 2-16,-2-3-1 16,-5-4 2-16,-3-1-1 15,-9-1 0-15,-12-1 0 16,11 6-2-16,-11-5 0 16,-7-1-1-16,8-1-33 15,-19-4-38-15,1-6-148 16,8-5 135-16</inkml:trace>
  <inkml:trace contextRef="#ctx0" brushRef="#br1" timeOffset="188775.503">24341 6339 382 0,'14'-1'276'15,"-14"-5"11"-15,6-3-86 16,3 3-26-16,5 4-43 15,12-1-15-15,0 1-28 16,-5-3-13-16,8-3-20 16,0 6-12-16,13 5-20 15,5-1-8 1,-24-1-6-16,1 2 1 0,95 5 14 16,10 0 13-16,19-7 16 15,-37-1 13-15,6 0 9 16,12-2-4-16,4-3-6 0,12 2-1 15,-3-8-26-15,-1 7-5 16,1-4-11-16,-12-3-14 16,-8 6 1-16,-12-5-3 15,-16 16-3-15,-13 1 1 16,-15 4-1-16,-14-1 1 16,-21-8 1-16,-1 3 0 0,-17-1-1 15,0 3 0-15,-7-2 0 16,-2 4 1-16,-3-9 0 15,-2 0 0-15,1 0 1 16,0-1 1-16,0 0-24 16,0-1-43-16,0 1-120 15,1-3-99-15,4-7 164 16</inkml:trace>
  <inkml:trace contextRef="#ctx0" brushRef="#br1" timeOffset="191635.784">24833 6574 273 0,'0'-4'181'15,"1"-3"1"-15,2 3-16 16,9 3-34-16,-6-4-12 0,1 3-10 16,-1-7 1-16,-6 9-5 15,4-6-4-15,-11 7-16 16,3 5-17-16,-1-9-11 16,2 10-6-16,0-5-4 15,-2 7 0-15,0 3-11 16,-6 1-1-16,-4 4-10 15,-5 0-5-15,-8 1-8 16,2 5-5-16,-4 1-1 16,2 3-2-16,-7-2-1 15,2 0 0-15,9-3-2 16,3 3-1-16,7-4 0 16,2 0-1-16,2 4 0 15,-1-3 0-15,7 10 0 16,0-4 0-16,8 3-1 0,2-4 0 15,4-4 3-15,3 3-1 16,-2-11-78-16,4-3-64 16,3-12 85-16</inkml:trace>
  <inkml:trace contextRef="#ctx0" brushRef="#br1" timeOffset="192648.932">25106 6703 575 0,'30'-33'293'0,"-26"29"-81"16,-4-5-30-16,-2 8-60 15,5 1-21-15,1 11-29 16,-5 1-9-16,-4 5 1 15,-5 2 2-15,-6-3 1 16,5 4-3-16,0 4-16 16,-1-2-8-16,2-1-17 15,0 3-6-15,1-3-7 16,4 2-3-16,1 1-1 16,-5-1-1-16,3 0 0 15,-3-4 1-15,1-3-1 0,2 3 0 16,0-4 1-16,3-2-2 15,-1-5-1-15,5-3-15 16,0-2-48-16,-2-6-32 16,1 3-80-16,0 0-29 15,0 0-151-15,0 0 222 16</inkml:trace>
  <inkml:trace contextRef="#ctx0" brushRef="#br1" timeOffset="193038.243">25437 6873 532 0,'0'0'343'0,"0"0"27"16,0 0-110-16,0 0-87 15,0 0-34-15,0 0-61 0,0 0-18 16,0 0-16-16,0 0 0 16,0 1-4-16,0 9-5 15,-2 0-11-15,-4 2-6 16,-6 25-6-16,7-27-3 15,-2 3-3-15,3-1-1 16,-4-2 0-16,8 5-1 0,-1-10 0 16,-1-1 7-16,3-4-45 15,-1-1-44-15,0 0-158 16,0 0 142-16</inkml:trace>
  <inkml:trace contextRef="#ctx0" brushRef="#br1" timeOffset="194485.228">25931 6725 313 0,'15'-32'212'0,"-13"26"19"15,1 5-33-15,2-1-41 16,-4 3-11-16,-1-2-22 16,0-1-11-16,-1 1-18 15,1 0-9-15,0 0-14 0,0 0-2 16,-1 0-5-16,0-2-4 16,0 0-7-16,-1 1-5 15,-2-8-12-15,1 6-4 16,1 1-8-16,-14-6-6 15,-31 0-6-15,22 10-3 16,-2 6-4-16,11 0-1 0,-15-10-1 16,11 12 0-16,7-5-3 31,1 2 0-31,-17 8-1 0,17 9-1 16,-5-5 0-16,4-8 0 15,-6-7 0-15,12 6 0 16,4 2 0-16,3-1-1 15,6 5 1-15,-5-7-1 16,3 3 1-16,10 4 1 16,-4-7 0-16,10 1 1 15,-11-2 0-15,0-4 0 16,9 2 1-16,-3-5 0 16,2-1 1-16,0-6 1 15,3-1 0-15,1-4 1 16,10-4-1-16,3-2-2 15,-7-3 0-15,-1 4-1 0,-4-1 0 16,-8 3 0-16,4 4-1 16,-10 1 0-16,-1 5 0 15,-2 1-4-15,-6 8 0 16,-6-3 0-16,-1 4-2 16,-2 5 3-16,2 1 1 15,3 9 0-15,-5-4 0 0,-4 2 1 16,-4-3-1-16,0 4 0 15,4-1 2-15,-2 5-1 16,0 0 0-16,4 1 1 16,-6 5-1-16,8-2 1 15,-4 0 0-15,-4-2 1 16,14 0 0-16,-4-3 0 16,4-6 0-16,14-3 0 15,-9-8 2-15,-11-5-16 16,14 0-24-16,-13-10-82 15,10 3-65-15,19-11 110 16</inkml:trace>
  <inkml:trace contextRef="#ctx0" brushRef="#br1" timeOffset="194956.715">26213 6676 658 0,'6'3'348'15,"-4"-2"-93"-15,-7 5-95 16,-8 5-12-16,-1-5-39 15,1 8 0-15,-4 1-24 16,12 4-22-16,-9 1-2 16,-7-1-18-16,5 0-7 15,-4-2-6-15,5 0-11 16,1-3-4-16,9-4-6 16,-1 1 0-16,3-3-4 15,2-1 1-15,0-4-2 16,2 1 1-16,9 0 1 15,2-4 0-15,4 0-2 16,4 0 0-16,4-3-1 0,-1 0 0 16,6-3 0-1,-2-1 0-15,0 3 0 0,3-3 0 16,-7 4 1-16,-1-2 0 16,-9 0-13-16,2 1-22 15,-10-1-71-15,3 2-59 16,-5 1 97-16</inkml:trace>
  <inkml:trace contextRef="#ctx0" brushRef="#br1" timeOffset="195352.369">26435 6646 1210 0,'-1'-6'521'0,"-2"5"-284"16,-2-2-61-16,-1 10-78 16,-2 6-29-16,-3 2-28 15,-1 1-7-15,-3 7-4 16,-5-2-1-16,6 7-2 15,-3-5-2-15,1 2-7 16,0-2-4-16,-3 2-5 16,1 5-2-16,17 2-1 0,-4-3 1 15,-6-1-1-15,11-3-1 16,-22-11 1-16,12 6-1 16,13-11 0-16,-9 0 0 15,3-3-29-15,5-2-21 16,0-4-64-16,3-3-49 0,-5 2-130 15,0 0 178-15</inkml:trace>
  <inkml:trace contextRef="#ctx0" brushRef="#br1" timeOffset="195888.034">26621 6543 535 0,'-7'7'314'0,"4"5"-15"16,1-1-77-16,7 5-49 15,2 4-22-15,16 11-36 16,-6-2-16-16,-5 2-27 15,12 4-3-15,-1-7-25 16,3 5-5-16,1 0-13 16,-8-4-11-16,-19 0 3 15,4 1 1-15,-2 7 9 16,-24 10 1-16,15-10 0 16,0 5-4-16,-28-16-9 15,31-8-3-15,-20 0-2 16,-8-8 0-16,18-3 0 15,-9-4 1-15,10-1-23 16,-2-7-42-16,6 2 23 16,0-6 3-16</inkml:trace>
  <inkml:trace contextRef="#ctx0" brushRef="#br1" timeOffset="197101.846">27782 6049 584 0,'-30'14'297'0,"35"-11"-93"16,-3-3-29-16,0-1-41 16,-2 1-13-16,0-1-9 15,0 0 5-15,14-6-13 16,30-12-9-16,-25 17-14 15,0 2-9-15,4 4-14 16,5 2-6-16,-4-2-13 0,-3 1-6 16,1 4-8-16,0-5-3 15,2 7-8-15,5-2-3 16,-12-10-1-16,-4 3-2 16,1-3 0-16,-4-5 1 15,1 3 9-15,1-2-25 16,-3-1-88-16,-9 4-66 0,0-1 84 15</inkml:trace>
  <inkml:trace contextRef="#ctx0" brushRef="#br1" timeOffset="197520.086">27740 6303 542 0,'-6'-4'319'15,"6"3"-7"-15,-1 1-71 16,8 0-39-16,4-1-11 16,9 2-23-16,6-1-10 15,3 2-12-15,1-5-7 16,4-5-20-16,1 3-7 16,5-5-31-16,2 10-17 0,-8 3-29 15,6 5-11-15,-23-2-14 16,-2 0-2-16,-1 0-2 15,-11-2-1-15,-1 0 3 16,7 2-11-16,-19-5-61 16,16-1-61-16,8-1 73 15</inkml:trace>
  <inkml:trace contextRef="#ctx0" brushRef="#br1" timeOffset="-197004.418">28685 5931 295 0,'-2'-3'202'0,"1"2"-9"16,0 0-53-16,0-1-16 0,-2-2-11 15,2 3-5-15,0 0-12 16,0 0-3-16,0 0-5 16,0 0 1-16,0 0 4 15,0 0-5-15,0 0-16 16,0 0-6-16,0 0-15 16,-1-1-4-16,1 1-6 15,0 1 1-15,0 0 2 16,0 0-2-16,1 0-3 15,0-1-4-15,12-1-7 16,11-2-4-16,33-9-8 16,-24 7-5-16,-6 0-5 15,2-1-1-15,-2 3-2 16,-3-1-1-16,-4 5 0 16,-2 2-2-16,-4 5 2 0,-6 3 3 15,0 3 5-15,-4 3 2 16,-10 5 3-16,-1-1-4 15,-11-2 0-15,-1 4-1 16,1-1-3-16,0 4 0 16,3 10-3-16,1-2 0 15,-1 1-2-15,1 0 2 0,2-5-1 16,-5-3-1-16,1-2 2 16,7 1-1-16,-3-14 2 15,3 2 0-15,3-8 2 16,1-5 3-16,4 6-43 15,2-6-45-15,0-2-128 16,0 1-89-16,0 0 180 16</inkml:trace>
  <inkml:trace contextRef="#ctx0" brushRef="#br1" timeOffset="-196560.968">28677 6112 708 0,'6'-5'365'0,"-7"4"-95"15,11-3-54-15,4 8-57 16,-9-8-19-16,12 9-30 16,-4 1-13-16,1 2-27 15,-2 2-10-15,4-5-9 16,1 10-2-16,-1-11-13 15,1 2-5-15,-4-7-12 16,-3-9-5-16,4 4-5 16,0-2-1-16,3 6-3 15,0-5-26-15,-5 0-82 16,3-3-50-16,-2-3-168 16,1 2 196-16</inkml:trace>
  <inkml:trace contextRef="#ctx0" brushRef="#br1" timeOffset="-196136.257">28981 6277 1063 0,'5'-4'485'0,"25"-27"-203"15,-28 23-62-15,1 8-77 16,-3 1-38-16,5 9-61 16,-2-4-16-16,-5-3-11 15,7 8-1-15,-14-5 1 16,1 4-1-16,1 1-5 16,-4-3-1-16,12 2-4 15,-1 0 0-15,6 2 0 0,-8-3-1 16,-3 0-29-16,-1-6-31 15,-1-1-89-15,9-1-73 16,-8-1 135-16</inkml:trace>
  <inkml:trace contextRef="#ctx0" brushRef="#br1" timeOffset="-195461.263">29260 5937 572 0,'-30'1'295'16,"34"1"-79"-16,2-1-26 16,5-1-46-16,4-1-24 0,3-1-37 15,4-2-16-15,10 3-21 16,5-4-2-16,7 3 3 16,-5-2 5-16,0-2 6 15,-2 1-1-15,-11 0-4 16,-5 5-7-16,-16-1-18 15,-5 3-6-15,-4 4-6 16,2 3-2-16,0 6-1 16,-4 7 0-16,-6 2-4 15,-7 2-1-15,2 7-2 16,-7 0-1-16,3 5 0 16,-3-2 0-16,-3 4 0 15,11-6-1-15,-6-9 0 16,11 2 0-16,2-5 0 15,-1-1 0-15,2-4 0 0,0-1 1 16,-2-8 0-16,7 1 5 16,-5-2-51-16,1-4-38 15,1-1-96-15,0 0-90 16,6-2 171-16</inkml:trace>
  <inkml:trace contextRef="#ctx0" brushRef="#br1" timeOffset="-195117.235">29306 6238 956 0,'-3'-28'465'0,"1"24"-160"15,0 0-60-15,4 4-90 16,-2 0-30-16,0 0-40 16,0 0-15-16,2 0-6 15,14 9-5-15,30 12-6 16,-26-19-6-16,5 3-8 16,-3-8-6-16,0-7-12 0,6 10-4 15,-3-2-6-15,6 2-3 16,-10-2-1-16,-7-13-12 15,-18 4-78-15,7-5-48 16,5 10-174-16,-2 1-108 16,21 3 262-16</inkml:trace>
  <inkml:trace contextRef="#ctx0" brushRef="#br1" timeOffset="-194193.987">29848 5937 500 0,'-30'-30'299'0,"25"27"-40"15,1 3-69-15,3 0-24 0,0 0-27 16,0 0-19-16,0 0-21 16,1 0-1-16,0 0-8 15,0 0-3-15,0 0-22 16,2 0-17-16,25-2-25 16,34-3-7-16,-24 4-7 15,-4-1-2-15,-4 2 1 16,7 5 1-16,-28-3 3 15,8 3 0-15,-13 3 4 16,-16-5-1-16,17 7 1 16,-12 1 0-16,-4-1-6 15,8 2 0-15,-11-2-3 16,0 1 0-16,0-3-1 16,-16 1 1-16,5-2 0 15,3-4 1-15,1 1-2 0,7 0 0 16,1-3-2-16,0 3-1 15,5-2-2-15,5 3-1 16,3-5-3-16,1-1-2 16,0 0-3-16,0-1 0 15,0 2 2-15,7 0 2 16,13 5 1-16,23 5 2 16,-21 0 0-16,1-1 0 15,-3 3 0-15,7 6 0 0,-10 1 2 16,-8-4 1-16,0 9 2 15,1 1 2-15,-1 1 1 16,0 4 0-16,-16-10 1 16,-9-7-1-16,-1 1 2 15,4 1 2-15,-5-1 3 16,-3 2 4-16,-6-5 5 16,-4-1 3-16,3-3 2 15,0 0 0-15,2-5-3 16,-4-2-3-16,6-3-7 15,-1 0-2-15,2-2-4 16,1 2-2-16,-3-4-2 16,4 0 0-16,4 0 0 15,0-5-5-15,15 4-47 16,-6-5-28-16,9-1-101 0,3 1-88 16,7 1 172-16</inkml:trace>
  <inkml:trace contextRef="#ctx0" brushRef="#br1" timeOffset="-193728.797">30706 6002 1030 0,'3'-4'493'0,"1"3"-193"16,-8 1-49-16,3 0-81 0,0 0-40 16,-3 1-38-16,-18 9-15 15,-39 25-14-15,28-10-10 16,-8 9-20-16,24 7-10 16,-6-10-10-16,-10-6-4 15,1-7-1-15,-13-7 0 16,11 2 0-16,8 5-1 15,9-11-13-15,-3 1-25 0,8-2-68 16,-1-4-50-16,4-3-129 16,0-2-94-16,0-2 236 15</inkml:trace>
  <inkml:trace contextRef="#ctx0" brushRef="#br1" timeOffset="-193451.149">30338 6057 1149 0,'5'-5'514'0,"-1"5"-243"16,7 5-40-16,0 4-66 16,2 5-35-16,11 9-49 15,-4 5-21-15,-8-3-28 0,11 6-8 16,-21-7-11-16,9-7-3 15,-1 5-1-15,-7-9 0 16,5 1 0-16,-4-4 1 16,1-3-3-16,0-2-9 15,-1-5-63-15,-3 0-45 16,16-1-159-16,-12-3-42 16,19 4 189-16</inkml:trace>
  <inkml:trace contextRef="#ctx0" brushRef="#br1" timeOffset="-193078.714">31051 5916 1201 0,'2'-3'519'0,"-2"3"-264"15,-9 0-73-15,8 4-64 0,-11 1-20 16,8 4-35-16,-3 5-16 16,-5 5-23-16,3 8-8 15,5 11-9-15,-6 6-1 16,-2 2-1-16,-3-3-1 15,-6-3 1-15,1-11 0 16,5-1 1-16,2 1 2 16,-10-12 0-16,9 1 2 0,1-8-32 15,3-3-32-15,6-5-74 16,1-4-60-16,9-8 116 16</inkml:trace>
  <inkml:trace contextRef="#ctx0" brushRef="#br1" timeOffset="-192495.543">31417 5979 1242 0,'-5'1'521'0,"-1"0"-267"0,-6 0-39 16,3 4-29 0,-13-4-21-16,9 8-57 0,-5 0-22 15,-3 3-31-15,7 7-6 16,-10 0-7-16,2 1-5 16,4 5-12-16,1 4-7 15,3 5-11-15,1 3-1 16,4-7-2-16,0-3-1 15,6-4 0-15,3-3 0 0,1 2 0 16,2-2 0 0,6-2 0-16,1-1 1 0,3-7 2 15,6 1 1-15,1-10 0 16,7-1 1-16,6-4-2 16,5-4 0-16,1-5-1 15,11 1-2-15,-20-6 0 16,5 1 0-16,4 0 1 15,-17 0 1-15,8-6 0 16,-11 3 2-16,-15-4 1 16,-3-6 2-16,-5 1 0 15,-10-8-2-15,0 6 0 16,-13 1-1-16,-1 7 5 16,-4 5 1-16,-10-2 0 15,17 8-2-15,-4 1-5 16,-3 1-2-16,11 6-2 0,-6-2 0 15,7 4-10-15,10 2-21 16,5 0-93-16,1 4-187 16,4 1 201-16</inkml:trace>
  <inkml:trace contextRef="#ctx0" brushRef="#br1" timeOffset="-190258.398">31698 5578 451 0,'0'-1'274'15,"-1"0"-41"-15,1 0-65 16,-1-1-21-16,0 1-35 0,0 1-11 15,-1 0-8-15,1 0-4 16,0 0-2-16,0 0-4 16,0 0-7-16,0 0 0 15,0 0-6-15,0 0-5 16,1 0-3-16,0 0-2 16,0 4-3-16,0-1 0 0,0-1-4 15,0 0 1-15,0-2-1 16,13 8-4-16,7-1-7 15,33 0-7-15,-23-9-11 16,2-2-2-16,-6 0-8 16,-1-1-4-16,-14 4-4 31,-6 1-2-31,2 0-2 0,5-1-1 0,0 1-1 16,-12 3 0-16,0 0-1 15,0-1 1-15,-1-2-18 16,0 0-22-16,0 0-74 15,0 0-54-15,0 0-125 16,0 0-77-16,-1 0 234 16</inkml:trace>
  <inkml:trace contextRef="#ctx0" brushRef="#br1" timeOffset="-189273.4">32196 5464 368 0,'-1'-1'242'15,"0"0"22"-15,0 0-42 16,0 1-43-16,0 0-15 16,-1 0-29-16,1 0-16 15,0 0-18-15,0 0-6 16,0 0-9-16,1 0-6 15,0 0-12-15,0 0-6 0,12-1-12 16,6-1-3-16,30-3-4 16,-27-3-4-16,-1 2-8 15,12-2-5-15,3 4-10 16,4 4-3-16,-9 3-4 16,-14-2-3-16,-21-1-1 15,5 2 1-15,1 4 5 16,-1-6 1-16,0 0 2 15,-3 11 0-15,-5 2-4 16,-54 28-2-16,30-25 0 16,-3-2-1-16,1 5-1 15,13-2 1-15,-5 1-1 16,4 0-1-16,4-9 1 16,1 2 0-16,3-1 0 15,1-6 0-15,5 8 0 0,-1-10-1 16,7 0-1-16,-1 3-1 15,0-7 0-15,3 2-1 16,0 0 0-16,0 0 1 16,0 0 1-16,0 0 0 15,0 0 0-15,8 2 1 16,6 1 0-16,29 13 4 16,-26-15 15-16,-1 6 7 15,10-6 11-15,1-1 2 0,-1 7-4 16,5-9-1-16,5 3-5 15,-9 6-2-15,8-6-4 16,-12-1-3-16,-14 2-5 16,1-4-3-16,-8 2-4 15,12 5-1-15,-1-7-3 16,3-2-2-16,-10-1-2 16,0 4-2-16,-4 0-1 15,4 3-1-15,0-2-48 16,-7-1-27-16,-4 1-115 15,4-1-69-15,0 1 164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0T01:13:05.5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19267 7982 374 0,'0'-1'212'16,"0"0"-38"-16,0 0-42 15,0 0-4-15,0-1-9 16,0 1-4-16,0 0-10 16,-1 0-9-16,0 0-20 15,0 0-14-15,-1 0-23 16,1 0-8-16,0 0-12 16,0 0-4-16,1 0-4 15,0 1-2-15,0 0 0 16,0 0 0-16,-1 0 1 15,0 0 1-15,1 0 0 16,0 6-1-16,0 2 0 16,-1 3-1-16,0-9-1 15,0 6-2-15,1 4 0 0,-1-9-1 16,1 5-1-16,-1-1 0 16,-1 0 1-16,1-2 1 15,0-3 0-15,0-2 2 16,0 0 3-16,0 0 1 15,1 0 0-15,0 0-2 16,0 0-6-16,0-1 1 0,0 0-2 16,1-10 0-16,3-5 0 15,28-25 0-15,-31 23-1 16,1 4 1-16,-2-5 0 16,0 1 0-16,0 7-1 15,-3-1 0-15,-1 5-2 16,-2 1 0-16,-2 2 0 15,-2 2-2-15,-5 4 0 16,0-1-1-16,0 4 1 16,3 7 0-16,-11 1 2 15,0 2 1-15,0 0 1 16,5 3 1-16,4 0-3 16,1 4 0-16,6 1 0 15,-5-2-2-15,2 4 1 16,3-4 0-16,-11 1 1 15,6 0-1-15,8-3 1 0,5 7 0 16,-1-3 0-16,-7-1 0 16,6 2-1-16,2-1 1 15,11-3-1-15,-3 2 1 16,2-5 0-16,-6-4 0 16,2-3 0-16,8 0 1 15,2-7 5-15,2-1 4 0,4-5 7 16,4-5 3-16,5 0 1 15,2 0-1-15,-6 1-4 16,-8-3-3-16,-6 6-3 16,-5-8-2-16,-4 4 0 15,2 8-2-15,-3-4-5 16,-3 4-23-16,-1 1-52 16,-1-1-42-16,0 0-132 15,0 0-140-15,0 0 251 16</inkml:trace>
  <inkml:trace contextRef="#ctx0" brushRef="#br0" timeOffset="688.366">19377 8189 681 0,'0'-1'378'15,"0"0"-91"-15,0 0-117 16,0-1-38-16,0 1-51 16,-1 0-11-16,0 1-11 15,0 0 0-15,0 0 0 16,-2 6-1-16,-5 6-7 16,-26 30-7-16,29-26-12 15,-1 0-7-15,6 4-10 16,3-5-6-16,0-2-3 15,1 3-2-15,2-10 1 16,-2 7-1-16,7-9 0 16,0-3 0-16,3 3 0 0,1-4-1 15,5 1 1-15,2 5 0 16,0-8 1-16,-1-2 1 16,-4 0 0-16,-3-9 1 15,-4-1 1-15,6-1 1 16,-3-1 0-16,-3-2 2 15,2 1 1-15,-5-2 1 16,-5 1 4-16,1-1 3 16,-3 3 7-16,0 2 1 15,1 2 1-15,-9 5-4 0,-4 1-7 16,-5 0-2-16,-10 2-8 16,11 4-2-16,-6 3-3 15,3 2-2-15,4 2 0 16,-6-3 0-16,3 0 0 15,-2 1-2-15,5-1-17 16,6 2-36-16,2-3-133 16,5-2-106-16,2-1 174 15</inkml:trace>
  <inkml:trace contextRef="#ctx0" brushRef="#br0" timeOffset="2238.916">19780 7748 374 0,'-1'-1'237'16,"0"-1"-26"-16,0 1-59 16,0 0-20-16,0 0-25 15,0 0-6-15,0 0 1 16,0 0 0-16,-1 0-4 16,1 0-9-16,0 0-10 15,0 0-3-15,0-1-1 0,1 1 2 16,0 0-7-16,0 0-6 15,0 1-13-15,0-1-8 16,10 0-14-16,9-2-5 16,32-9-5-16,-27 6-2 15,0 4-3-15,0 0-3 16,-6 3-2-16,-5-1-2 16,1 1-1-16,-10 2 0 15,-2 3 1-15,-2 4 1 16,-18-1 0-16,3 3 0 0,-8 5-3 15,0-2 0-15,4 6-2 16,-2-1 1 0,5-2-1-16,-4 1 0 0,7-7 0 15,-1 0 0-15,3-5-1 16,3-3 0-16,4-1 1 16,2 2-1-16,1-4 1 15,-1-1-1-15,2 0-1 16,0-1-1-16,0 0 0 15,0-1 0-15,0 1 0 16,0 1-1-16,0 0-1 16,0 0 1-16,0 0-1 15,0 0 2-15,9 4 0 16,3 1 0-16,28 14 0 16,-25-16 2-16,6-4 6 15,2 1 5-15,6 1 7 0,-5-6 1 16,-1-1-5-16,-4-3-3 15,-9-1-7-15,0 3 0 16,1 1-2-16,-8 0 0 16,6 0 0-16,-4 3-1 15,-8 1-3-15,10 2-8 16,-5 0-53-16,-2 0-37 16,0 0-146-16,0 0-138 0,0 9 245 15</inkml:trace>
  <inkml:trace contextRef="#ctx0" brushRef="#br0" timeOffset="2716.807">20266 7608 673 0,'-2'-4'409'0,"1"2"-57"0,0 1-142 16,0 1-39-16,0 0-61 16,0 0-17-16,0 0-21 15,-3 7-10-15,-1 9-11 16,-6 30-4-16,8-25-7 16,-1-3-4-16,-1 4-11 15,0 1-6-15,1-2-7 16,2 1-2-16,-1-6-3 15,-3-1 0-15,3-1 0 16,-2-5 0-16,3-2 0 16,0-5 3-16,0 2-47 15,1-4-43-15,0-1-118 16,1 0-90-16,0-1 177 16</inkml:trace>
  <inkml:trace contextRef="#ctx0" brushRef="#br0" timeOffset="3071.101">20173 7719 454 0,'-30'-16'299'0,"27"16"8"16,-4 0-74-16,10 0-61 16,-2 2-23-16,1-1-21 15,-2-1-5-15,0 0-16 16,10 0-7-16,11 1-10 16,26 5-4-16,-27-5-7 15,3 0-6-15,-5 1-22 16,3-1-13-16,-5-1-17 15,-3-1-7-15,-1-6-3 16,-2 2-4-16,2 1-118 16,-1 0-31-16,-9 6 75 15</inkml:trace>
  <inkml:trace contextRef="#ctx0" brushRef="#br0" timeOffset="4924.415">20635 8076 595 0,'15'-46'327'0,"-13"44"-51"15,-2-8-46-15,0 10-62 16,1-1-23-16,-3-2-50 16,1 3-18-16,-1 0-24 15,1 0-5-15,0 0-2 0,-3 7-2 16,-4 8-6-16,-14 25-7 15,16-21-8-15,4 3-4 16,-6-2-6-16,1-2-3 16,2 2-3-16,-6-2 0 15,9 3-1-15,-6-1-1 16,6-1 0-16,2 1-1 16,-2-3 0-16,2 1 0 15,-7 0 0-15,2-7-1 0,-5-5 0 16,8 1-10-16,2-9-44 15,2 2-29-15,-2-2-79 16,0 1-61-16,0 0 143 16</inkml:trace>
  <inkml:trace contextRef="#ctx0" brushRef="#br0" timeOffset="5270.176">20524 8167 581 0,'-11'-6'323'16,"15"4"-37"-16,-4 0-39 15,4 0-60-15,-5 1-26 16,1 0-45-16,0 0-16 15,0 0-20-15,0 1-10 16,10 0-16-16,3 1-8 16,28 3-6-16,-32-4 1 0,4 2-4 15,3-2-3-15,3-2-12 16,-4 0-5-16,3-3-7 16,-2 3-1-16,-1 1 14 15,-4-4-43-15,-1 1-93 16,-3 1-73-16,-5 1 92 15</inkml:trace>
  <inkml:trace contextRef="#ctx0" brushRef="#br0" timeOffset="6170.187">21197 7921 398 0,'-1'0'260'0,"0"0"14"16,-3 3-63-16,3-2-52 16,0-1-13-16,-2 9-19 15,2-9-4-15,1 0-13 16,0 0-8-16,12 4-14 16,10-1-9-16,34-3-16 15,-25-5-9-15,-4-5-19 16,4 13-9-16,-16 2-12 0,-2 5-3 15,-12-1-5-15,-9-2 1 16,3 5 1-16,-9 3 0 16,-6 2 0-16,-4 3-2 15,-4-2-2-15,3-3-1 16,3 8-1-16,0-4 0 16,0 3 1-16,1 1-1 15,-4-6 0-15,4 2 0 0,2-2 0 16,0-4-1-16,6 1 0 15,2-1 1-15,0-4-1 16,6 3 1-16,-5-8 0 16,8 4-1-16,7 0 0 15,-3-6-1-15,1 2-1 16,-3-4 0-16,-1 0-1 16,-1 0 1-16,2 0 1 15,0 0 0-15,0 0 1 16,11 7 1-16,5 0 0 15,33 12 3-15,-28-20 11 16,0-1 6-16,-1-7 10 16,7 6 0-16,-8-4-8 15,1 0-6-15,-1 4-10 16,-8-1-2-16,2 1-2 0,0-1 0 16,-5 1-1-16,3 2-3 15,-9 3 0-15,0 1 0 16,0 3-47-16,-3-6-37 15,0 0-105-15,0 0-86 16,0 0 173-16</inkml:trace>
  <inkml:trace contextRef="#ctx0" brushRef="#br0" timeOffset="6805.76">21578 8140 845 0,'-6'-3'411'0,"1"2"-154"15,3 0-47-15,-3 0-76 0,4 0-25 16,0 1-24-16,0 0-8 16,0 0-7-16,1 0-3 15,8 2-8-15,16 4-7 16,24-5-13-16,-25-6-8 16,-4-2-11-16,-3-4-4 15,3 1-5-15,-6-4-1 16,-1 3-1-16,-1 1 1 15,-9-1-2-15,-4-1 0 0,-4-1-2 16,-3 5-3-16,1 4-2 16,-2 5-1-16,-1 0-1 15,0 2 0-15,-5 2-1 16,-1-1 1-16,-3 7-1 16,-4-6 1-16,2 9 0 15,1-5 1-15,3 6 0 16,2 0-1-16,1 1 1 15,8 3 0-15,-8-4 0 16,0 2 0-16,9-5-1 16,-3 3 1-16,13 1-1 15,-4 0 0-15,6 2 1 16,1-3 1-16,-2 0 1 16,12-2 0-16,3-3 0 15,0 0 2-15,3-5-1 16,1-4 0-16,-5-1 2 0,5-2 1 15,-2-12-32-15,1 0-40 16,1-7-160-16,1-3-196 16,1 6 266-16</inkml:trace>
  <inkml:trace contextRef="#ctx0" brushRef="#br0" timeOffset="7135.999">22081 7818 961 0,'4'-7'534'15,"-2"2"-101"-15,2 0-190 16,3 1-45-16,2 1-71 16,1 2-29-16,6 1-40 15,0 0-12-15,4 0-20 0,1 0-6 16,2 1-11-16,0 3-3 16,-5-1-11-16,-1-1-53 15,-6-2-91-15,-8 0 94 16</inkml:trace>
  <inkml:trace contextRef="#ctx0" brushRef="#br0" timeOffset="8286.482">22708 8121 530 0,'-1'-1'286'16,"0"0"-68"-16,-1 0-31 0,1 0-58 16,0-1-14-16,0 1-9 15,0 0-3-15,0 0-5 16,1 0 1-16,0 0-2 16,0 0 1-16,13-7-1 15,-3 4-8-15,30-14-16 16,-29 16-11-16,7 2-19 15,-6 0-7-15,9 0-12 16,-2 0-5-16,1 2-6 16,9 1-3-16,9-1-3 15,5 0 0-15,6-2 1 16,1-3 0-16,-6 0 5 16,1-5 1-16,2-2-1 15,2 5-2-15,-3-1-4 0,-6 6-1 16,-15 0-1-16,-3 0-2 15,-15-2 0-15,-1-3 0 16,-2 3-2-16,-3 0 0 16,2 2-1-16,-3 0 0 15,-2 0 0-15,1 0 0 16,0 0 0-16,0 0 0 0,0 0-1 16,0 0-3-16,-3 1-4 15,-3 1-1-15,2-1 0 16,-3 2 1-16,-6-2 5 15,-32-4 1-15,30-11 2 16,-1 7 0-16,9-1 0 16,-5-5 0-16,-2 6-2 15,0-4 0-15,8 10-1 16,2 2 1-16,2-1-1 16,0 0 0-16,2-1 1 15,0 0 1-15,0 0 1 16,1 0 3-16,0 1 5 15,5 2 4-15,24 10 3 16,29 10 1-16,-28-13-2 16,-7-5-1-16,-4-1-3 15,6 6-2-15,-5-3-1 16,6-3-2-16,-1-1-2 0,-10-2 1 16,-1 0 1-16,-5 2-1 15,-5 2 1-15,-2 0 1 16,-3-1 1-16,0-3 1 15,0 0-2-15,0 0 0 16,-8 4-2-16,-12 4 0 0,-25 15 0 16,27-14 0-16,-4-4 0 15,9 3 0-15,0-1 0 16,0-3-1-16,-3 0-1 16,5 0 0-16,-11 0-1 15,-2 1-1-15,4 0 14 16,-1 2-21-16,9-1-97 15,3 1-13-15,7-2 50 16</inkml:trace>
  <inkml:trace contextRef="#ctx0" brushRef="#br0" timeOffset="9519.188">24251 7774 763 0,'10'0'370'0,"-10"-3"-135"15,-1 3-48-15,-1 0-81 16,1 0-24-16,0 0-32 16,1 0 2-16,1 8 8 15,-1 10-3-15,-3 32-4 16,-2-25-9-16,-5 0-14 16,11 2-6-16,-6-10-10 15,-2 0-3-15,5-6-3 16,-6-8 0-16,13 11 0 15,-7-12 2-15,2 0 7 16,0 1 2-16,-1-4-1 16,-1 0 0-16,1 0-9 15,1-13-3-15,1-6-1 16,6-27-1-16,3 20-1 0,-6 5 0 16,0 3 0-16,-1 2-2 15,-6 2 0-15,-1 6-1 16,3 3-1-16,-6 0-4 15,4 7-1-15,-11-1-2 16,-6 5 1-16,2 3 1 16,-11 2 1-16,11 3 0 15,-2 9 1-15,5 2 1 0,-2 6 0 16,3 4 0-16,-1-9 1 16,-3-1-1-16,6 0-1 15,-2-2 2-15,7 7-1 16,2-1 2-16,-1-4 0 15,1-1 0-15,1-4 0 16,-2 0 1-16,5-1 0 16,2-1 0-16,0 1 0 15,6-2 1-15,0 0 0 16,1-4 2-16,1-2-1 16,-2-2 2-16,6-5 6 15,-1-3 3-15,7 0 4 16,1-6 1-16,1 3 0 15,1-4-2-15,-4-7-1 0,5 7-2 16,-1-4-6-16,-3 5-1 16,-1 0-2-16,11 5 0 15,-11 1 0-15,-2-3-1 16,-10 1-1-16,-11-1-5 16,-3-2-33-16,-1 5-29 15,2-1-89-15,-6-1-65 16,13 3 135-16</inkml:trace>
  <inkml:trace contextRef="#ctx0" brushRef="#br0" timeOffset="10002.512">24511 8085 755 0,'-2'-7'423'0,"-7"7"-60"15,0 0-99-15,0 6-87 16,-3 1-40-16,0 3-55 16,-4 0-15-16,0 1-19 0,3 2-3 15,1-2 1-15,1 1 0 16,0 0-8-16,5-1-5 15,-1 2-11-15,-3 3-5 16,9-1-8-16,1 0-1 16,10 1-4-16,3-3 0 15,5-3 0-15,-6-1 0 16,-1-2 0-16,10 0 1 16,-8-8 2-16,2-4 2 15,5-6 1-15,-4-3 0 0,0-4-1 16,1 3-1-16,-7-5 0 15,0-1-1-15,-1 1 2 16,-6-3-1-16,-3 3-2 16,-1 4-1-16,-5 7-2 15,-4-5-3-15,2 9-2 16,-7 0-3-16,-2 2 1 16,0 6-31-16,-2 5-91 15,0-2-83-15,4 4 118 16</inkml:trace>
  <inkml:trace contextRef="#ctx0" brushRef="#br0" timeOffset="11985.18">25826 7882 314 0,'0'0'247'16,"-3"0"20"-16,6-4-98 16,-3 4-25-16,0 0-32 15,0 0-5-15,0 0 0 16,0 0-6-16,0 0-12 15,0 0-2-15,0 0-19 16,0 0-7-16,0 0-8 16,0 0-6-16,-2 0-2 15,1 0-3-15,0 0-13 16,-1 0-6-16,-15 9-12 16,-33 15-3-16,27-18-3 15,5 4 0-15,-2-2-1 16,-1 3-1-16,0-1 0 15,-4-6-1-15,7 7-2 16,6 0 0-16,2-6 0 0,1 2-1 16,10 3-2-16,-2-8 0 15,2 6-1-15,9 5 0 16,-6-13 2-16,7 7 1 16,5-3 1-16,-4-8-1 15,7 8 0-15,0 0 0 16,0-1 1-16,-3 3 0 0,-7-3 1 15,4 0 0-15,-2 2 1 16,1-1-1-16,-2 0 0 16,-6-3 1-16,-3-1 0 15,-3 0 1-15,2 0 0 16,0 0 1-16,0 0-1 16,0 0 0-16,0 0 0 15,-1 0-1-15,0 0 0 16,0 0 0-16,0 0 1 15,-11 5-1-15,-9 5-1 16,-33 10 1-16,32-13-1 16,-1 2 0-16,5 0 0 15,1 0 0-15,1-2 0 16,0 2 0-16,4 1-1 0,-1 1 1 16,3-5-1-1,2 2 0-15,3-1-2 0,1-3 0 16,4 5 0-16,-1-2-2 15,2 1 1-15,4 3 1 16,1-3 2-16,3 0 4 16,0 2 6-16,5-2 3 15,1-1 5-15,4-5 3 16,6 1 2-16,0-1 2 16,0 3 6-16,2 1 2 0,-1-3 1 15,-10-5-3-15,10-3-7 16,-4-3-5-16,-5-2-6 15,2 5-2-15,-10-1-5 16,8 5 0-16,-3-4-1 16,1 0 0-16,-2 1 0 15,-11-5-1-15,1 3-14 16,-1 0-30-16,0 0-84 16,-1 0-55-16,-3 2 103 15</inkml:trace>
  <inkml:trace contextRef="#ctx0" brushRef="#br0" timeOffset="12652.206">26114 7749 432 0,'-3'0'311'15,"3"1"13"-15,0-1-117 16,0 0-39-16,0 0-54 16,-1 0-16-16,0 0-23 15,0 0 0-15,0 0 3 16,0 0-3-16,-2 4-11 0,-1 3-9 15,1-1-16-15,0 4-5 16,1-4-7-16,-2 0-3 16,2 3-6-16,1-5-4 15,0 2-3-15,1-5 0 16,0-1-1-16,11 2 0 16,16 11-1-16,14 2 0 15,-26-22-1-15,-11-5 2 0,-3 0-1 16,14 2 0-1,-15-1 0-15,5 0 0 0,-4-1 0 16,-7 2 0-16,5 0-2 16,-11 3-2-16,7 1-3 15,12 4-2-15,-12 2-1 16,-1-1-1-16,-16 1 0 16,-5 0 0-16,5 0 0 15,4 3 3-15,8 1-36 16,-4-1-45-16,3 2-174 15,5 4 161-15</inkml:trace>
  <inkml:trace contextRef="#ctx0" brushRef="#br0" timeOffset="13300.714">26390 8198 654 0,'0'-1'327'0,"-1"-1"-90"0,0 1-29 15,0 0-46-15,0 0-18 16,0 0-33-16,-6-1-10 16,-7 0-11-16,-25 4-5 15,15 3-15-15,7 5-10 16,3-2-24-16,-9 1-10 15,15 4-14-15,2 1-4 16,-4 2-5-16,5-1-1 0,-1-1-2 16,1-5 0-16,6 3-2 15,-2-1-1-15,1-2 1 16,4 6 1-16,4-3 2 16,7-2 1-16,5-5 1 15,2-4 2-15,1-2 5 16,0-8-9-16,2 1-65 15,-4 2-51-15,-5-13-214 16,3 8 206-16</inkml:trace>
  <inkml:trace contextRef="#ctx0" brushRef="#br0" timeOffset="13819.442">26497 8216 940 0,'0'0'428'15,"-1"0"-205"-15,-1 0-44 16,2 0-72-16,0 0-19 16,0 0-20-16,0 0-1 15,0 0-8-15,11 3-5 0,-1 0-13 16,-1-2-6-16,35 2-13 15,-28-6-6-15,2 1-5 16,10 0-1-16,-14-3-2 16,-8 1 2-16,-1-2-1 15,-12 1 1-15,11 3-1 16,2-4-2-16,-5 1-5 16,-2 0-2-16,-19 4-3 15,7 4-1-15,-9 3 2 16,4-1-1-16,3 0 1 15,-4-1 0-15,2 4-1 16,-4-1 0-16,7 7 1 16,3 3 0-16,0-4 0 15,3 3 1-15,3-1 0 16,0-2-1-16,7 10 0 16,-2-4 1-16,3-2 0 0,2 5 1 15,6-9 0-15,5-2 2 16,5-2 1-16,0-8 0 15,2 0 6-15,-3-1-11 16,-4 0-75-16,6-1-51 16,1-8-208-16,10 0 206 15</inkml:trace>
  <inkml:trace contextRef="#ctx0" brushRef="#br0" timeOffset="14173.331">26868 8209 540 0,'-3'-6'382'16,"-2"1"25"-16,4 1-163 15,-3 2-27-15,1 2-63 16,3 0-31-16,-1 0-38 15,0 0-16-15,0 0-17 16,0 0-3-16,-11 20-11 16,-13 28-4-16,19-21-12 0,-7-3-6 15,8 2-7-15,3 1-2 16,-9-5-3-16,7-3 0 16,4 0 0-16,-6-6 0 15,10 0-1-15,-4-3 4 16,-4-5-44-16,8-3-31 15,-1-1-76-15,1-1-59 16,-4-1-156-16,0 0 226 16</inkml:trace>
  <inkml:trace contextRef="#ctx0" brushRef="#br0" timeOffset="14485.979">27070 8200 1102 0,'0'-3'482'0,"-1"3"-249"15,-8 0-54-15,-6 2-63 16,9 3-20-16,0 3-28 16,3 3-12-16,0 1-17 15,-2-2-5-15,1 3-5 16,-1 2-3-16,5 7-8 0,0 0-5 15,0 4-5-15,2-5-1 16,-2-1-3-16,1-2 0 16,-1-1 0-16,1-4 2 15,1-2-36-15,-1-2-43 16,-1-9-128-16,0 5-61 16,2-5 153-16</inkml:trace>
  <inkml:trace contextRef="#ctx0" brushRef="#br0" timeOffset="14884.273">27371 8003 717 0,'1'-4'371'0,"4"-2"-81"0,-2-1-41 15,2 4-37-15,2 0-23 16,-1 4-42-16,4 1-21 15,2 1-36-15,-1 4-19 16,12-4-27-16,3 6-9 16,7-1-15-16,-3-8-5 0,2 1-4 15,-11-4-3-15,1 1 0 16,6 8 0-16,-21-7-8 16,12-4-29-16,-13 1-96 15,-8-4-71-15,2 6 111 16</inkml:trace>
  <inkml:trace contextRef="#ctx0" brushRef="#br0" timeOffset="15171.681">27311 8203 1055 0,'2'0'489'16,"2"-4"-187"-16,9-3-36 15,4 4-57-15,3-3-28 16,2-1-55-16,-1 1-28 16,7 4-38-16,-4-2-15 15,4 1-23-15,-6 5-8 16,-7-2-8-16,-5 3 3 15,-3 1-51-15,-2 3-39 0,-6-1-165 16,1 6 150-16</inkml:trace>
  <inkml:trace contextRef="#ctx0" brushRef="#br0" timeOffset="25229.586">28083 8067 182 0,'0'-1'132'16,"0"0"14"-16,0 0-16 15,0 0-35-15,0 0-20 16,0 0-22-16,0 0-2 16,0 0 14-16,0-1 15 0,0 1 21 15,0 0 4-15,0 1-4 16,0 0-4-16,0 0-10 16,0 0-6-16,0 0-11 15,0 0-7-15,0 0-7 16,0 0-2-16,0 0-2 15,0 0 0-15,0 0-2 16,0 0 0-16,0 0 0 16,0 0-2-16,0 0-6 15,0 0-5-15,0 0-11 16,0 0-5-16,3 0-7 16,12 1-2-16,-11-1-5 15,2 0 0-15,42 8 2 16,-24-7 2-16,4 0 6 15,8 3 0-15,-2-3-1 0,-4 0-2 16,-2 1-5-16,-4 0-1 16,-5 1-2-16,-4-2 0 15,-4 2 5-15,-1-3 1 16,-5-1 4-16,1-2-1 16,-2 3-2-16,2-3-2 15,-4 3-4-15,-1 0 0 16,-1-1-1-16,0 1-1 0,0 0-1 15,0-1-1-15,0 1-2 16,-1 0-1-16,0 0-7 16,1 0-14-16,-1 0-38 15,0 0-28-15,0 0-74 16,0 0-39-16,-1 0-164 16,1 0 227-16</inkml:trace>
  <inkml:trace contextRef="#ctx0" brushRef="#br0" timeOffset="26115.667">28973 7868 547 0,'48'-14'299'0,"-38"9"-41"16,0 2-28-16,-11 0-33 0,2 3-14 15,-2-2-42-15,0 2-26 16,0 0-41-16,0 0-13 16,-21 5-10-16,-25 14-1 15,21-2-9-15,-1-1-6 16,4 7-15-16,0-1-5 15,4-1-7-15,5 8-3 0,1-4-2 16,1-1-1-16,3-2 1 16,1-4 0-16,4 0-2 15,4 0 1-15,6-4 0 16,2 2 0-16,6 1 2 16,-1-2 0-16,6-3 3 15,2-4 1-15,8-7 1 16,8 1-1-16,-2-6 1 15,5-5-1-15,-1-4 2 16,-5-3 0-16,2-1-1 16,-11-1 1-16,0 0-2 15,-5 0 0-15,-9 2 1 16,2 3 0-16,-13-1 3 16,-4-7 2-16,-6 0-1 15,1 10-1-15,-9-9-5 0,0 6-2 16,-2 4-2-16,-4-6-1 15,13 7 0-15,-12-4 0 16,3-2-1-16,5-3 0 16,-5 5 0-16,13 6-1 15,-1 2-1-15,-4 3-2 16,5 2-19-16,6 0-30 16,1 3-89-16,0-3-63 15,0 0 121-15</inkml:trace>
  <inkml:trace contextRef="#ctx0" brushRef="#br0" timeOffset="26521.937">29318 8154 1021 0,'3'-5'503'15,"-5"1"-141"-15,2 2-72 16,-1 1-86-16,0 1-40 15,0 0-74-15,0 0-24 16,0 0-25-16,-1 0-6 16,1 0-13-16,-2 5-3 15,-1 6-7-15,0-1-4 16,-7 27-2-16,11-28 0 0,3-1-1 16,-3-3 3-16,0-2-33 15,2-1-36-15,-2-2-101 16,0-2-70-16,0 1 140 15</inkml:trace>
  <inkml:trace contextRef="#ctx0" brushRef="#br0" timeOffset="27307.33">29678 7852 397 0,'-5'0'252'0,"-1"0"-1"15,-4 0-54-15,12 0-58 16,0 3-23-16,-6-2-27 16,3-1-8-16,0 0 4 15,0 0 6-15,1 0 2 16,0 0-5-16,8-1-25 15,15 1-14-15,27 3-24 16,-30-7-3-16,5 3 1 16,-5-3 3-16,3 7 11 15,-3 3 4-15,-3 6 2 16,-3 0 0-16,-13-1-1 16,-1 3-1-16,-10 3-2 15,-2 6-5-15,0-3-9 16,-4 1-4-16,-3-3-6 15,-1 5-2-15,-1 1-3 0,-1-3-2 16,-4 0-2-16,1-5 0 16,-2-1-1-16,7 1 0 15,-3-2-1-15,8 0 0 16,11-1-1-16,-7-5 1 16,11 3-2-16,-6-7 1 0,-8 0 0 15,15 2 0-15,7-1 1 16,-3 1 0-16,18 2 1 15,-4-3 0-15,3 0 0 16,9-3 0-16,-3-2 1 16,-4 1 3-16,1 2 5 15,-4-5 3-15,-3 2 3 16,-1-1-3-16,-3-2-4 16,0 4-2-16,-3-1-4 15,-2-1 0-15,-1 1-2 16,-3-3-1-16,1 3-1 15,-3 0 0-15,-3 0-35 16,0-1-31-16,0 0-125 16,0 0-88-16,0 0 169 15</inkml:trace>
  <inkml:trace contextRef="#ctx0" brushRef="#br0" timeOffset="28039.671">30266 7902 553 0,'11'-8'353'0,"-6"5"33"15,-6-5-130-15,1 6-70 16,-3 3-17-16,-5-1-28 15,0 2-20-15,-10-2-23 16,3 0-8-16,-8 7-26 16,1 6-15-16,-1 0-25 15,2-2-6-15,-6-6-9 16,-4-5-1-16,12 3-2 16,-11-4-1-16,24 6-3 15,3 3 0-15,-8-1-2 16,13 6-1-16,-10-5-1 15,4-3 0-15,2 2-1 16,2-2 0-16,8 3-2 16,5 10 1-16,-2-8-1 0,4 1 1 15,9 1 0-15,-4-7-1 16,16 9 1-16,0 5-1 16,-8-3 2-16,-2 2 1 15,-4 3 2-15,-6 0-1 16,-5-1 1-16,-3-1 0 15,-5 1 1-15,-4-3 0 16,-2 4 0-16,-4 0 0 0,-3-3 2 16,-2 0 1-16,-1-6 1 15,0-2 2-15,-7-4-1 16,-1-10 1-16,2-2-1 16,-2-9-1-16,7-5-2 15,2-3-1-15,2-5-2 16,4 3-4-16,7 0-4 15,3 5 0-15,6 2 0 16,3-2 3-16,3 2 2 16,3-1 0-16,1 2 1 15,3 1-1-15,0-1 1 16,0 4 1-16,3-1 1 16,-3-1 2-16,4 4 1 15,-2-7 0-15,4 0 0 16,1 5 0-16,-12-6-23 15,-1 7-28-15,-6 8-123 16,-2-3 111-16</inkml:trace>
  <inkml:trace contextRef="#ctx0" brushRef="#br0" timeOffset="28637.862">30742 7894 1049 0,'1'-2'518'15,"-4"-1"-170"-15,-2 8-171 16,2 2-30-16,3 9-45 0,0 5-18 16,0 1-16-16,0 5-6 15,0 5-8-15,1-7-1 16,4 2-5-16,1-1-5 15,3-5-9-15,1 4-6 16,-3-7-11-16,0 3-3 16,0-5-4-16,-1-2-2 15,2-2 2-15,-1-4-1 0,1-7 2 16,0 0 1-16,2-3-1 16,1-4 0-16,1-1-1 15,-2-6-2-15,5-1-1 16,-2-2-2-16,7-4-2 15,-3 0-1-15,3 3-1 16,-3-5 0-16,-3-1 1 16,1-1-1-16,4-6-1 15,7 1 1-15,1-7-1 16,3-5 0-16,-4 4-4 16,-2 3-11-16,-4 8-31 15,2 6-34-15,-7 3-96 16,-3 2 472-16,0 9-256 15</inkml:trace>
  <inkml:trace contextRef="#ctx0" brushRef="#br0" timeOffset="32099.784">18775 9181 681 0,'2'-6'336'16,"3"-4"-132"-16,-1-2-49 15,10-17-13-15,-14 29-32 16,-1 0-20-16,1 0-37 16,-1 0-13-16,0 0-13 15,0 0 1-15,-2 16 4 16,-7 38-3-16,4-20-6 16,2 1-3-16,1 6-7 0,0-3-4 15,-3-8-3-15,1-1-1 16,1-5-1-16,1-3 1 15,2-3-1-15,0 1 1 16,-1-5 0-16,-2-3 1 16,0-4 0-16,1-6 0 15,3-1 7-15,0-1-13 16,0 0-79-16,0-1-60 16,0 1 76-16</inkml:trace>
  <inkml:trace contextRef="#ctx0" brushRef="#br0" timeOffset="32488.835">18790 9082 356 0,'-5'-2'274'0,"2"2"55"15,1 2-97-15,2-3-79 16,0 1-29 0,0 0-31-16,0 0-7 0,0 0-3 0,16-1-3 15,41 0-6-15,-27-3-4 16,8-1-10-16,6 3-9 15,-6-2-16-15,0 0-6 16,-7 1-11-16,1 2-3 16,-3-1-6-16,-1 0-2 0,-5 2-2 15,-14-2-1-15,5 5 2 16,-9-1-10-16,-2-1-112 16,2 2-91-16,-6-3 122 15</inkml:trace>
  <inkml:trace contextRef="#ctx0" brushRef="#br0" timeOffset="32872.699">18830 9336 374 0,'-3'0'283'16,"1"0"49"-16,3 1-99 16,-1-2-53-16,0 1-25 15,0-1-22-15,0 0-4 16,17-3-18-16,26-15-8 0,-22 18-9 15,-5-5-7-15,-1 3-24 16,-1 3-14-16,-2 1-25 16,5 5-9-16,-7-6-6 15,0 0-2-15,-3 0 2 16,-3-1-13-16,1-3-122 16,12 5-97-16,-5-8 130 15</inkml:trace>
  <inkml:trace contextRef="#ctx0" brushRef="#br0" timeOffset="33571.602">19192 9351 553 0,'-11'-5'340'0,"-19"-9"-19"16,30 9-78-16,4 4-80 15,3 1-33-15,1-6-35 16,7 5-12-16,0-6-12 16,0 3-5-16,4 8-15 15,-4-2-7-15,3 7-16 16,-4-6-5-16,0-4-9 16,-3 1-3-16,-1-4-2 15,1 3 0-15,1-3-1 16,0-2 1-16,-1-1-2 15,1 1 0-15,-4-7-1 16,-2 3 0-16,-6-3-1 16,-3 2 0-16,1 4-2 15,-5 1 0-15,-1 2-2 0,-2-1 0 16,-5 7-1-16,0 2 0 16,-1 7 1-16,-3 5-1 15,-3-5 0-15,-1 5 0 16,-1 3 0-16,0-6 0 15,2 6 0-15,5-1 0 16,4-4 0-16,3-1 0 16,4-1 1-16,1 2 0 15,5-2 1-15,6 4 0 0,0-2 1 16,8-1 0-16,2-2 2 16,-4-1 0-16,8 0 0 15,-3-1 1-15,0 1 0 16,2-3-1-16,1 2 0 15,-3-5-1-15,-3-4 3 16,-1 0 0-16,-4-5-1 16,4-3-39-16,3 0-62 15,4-2 62-15</inkml:trace>
  <inkml:trace contextRef="#ctx0" brushRef="#br0" timeOffset="34367.465">19527 8943 604 0,'-7'3'299'0,"5"0"-91"16,0 1-33-16,8-4-36 15,-6-1-15-15,0 1-16 16,0 0-5-16,8 1-17 0,8 4-4 16,30 3-14-16,-30-11-8 15,13-3-8-15,-1-2-1 16,-2 4-6-16,0 3-3 15,-11 1-12-15,-5 1-5 16,-3 4-10-16,-7-5-1 16,-5 7 1-16,-1-1 1 15,-6 0 1-15,-3 8-1 0,-2-2-5 16,-6 1-3-16,-2 1-2 16,-3 0-2-16,-5 3 0 15,13-2 0-15,0-1-1 16,7-1 1-16,7-4-1 15,-5 0-1-15,5-4 0 16,-1-1-1-16,7-2 1 16,8 0 0-16,-3-1 1 15,5-1 1-15,1-1-1 16,-2-3 1-16,8-2 0 16,4 1-1-16,8 1 1 15,6 0-1-15,0 2 5 16,-8-4-1-16,-5 2 8 15,-7-2 0-15,-2 2-3 16,-2 4-2-16,-1 1-6 16,-5-1-2-16,-5 1-1 0,1-1 0 15,-1 0 0-15,-1 0 0 16,1 0-56-16,0 0-44 16,-1 0-156-16,-1 0-109 15,1 0 227-15</inkml:trace>
  <inkml:trace contextRef="#ctx0" brushRef="#br0" timeOffset="34756.678">20036 8831 666 0,'6'-18'454'16,"-4"-2"15"-16,11 5-220 16,-13-2-37-16,7 12-70 15,-3 5-23-15,-8 0-49 16,7 1-17-16,-4-1-23 16,0 0-1-16,-6 11 7 15,-7 17 1-15,-14 25 0 16,22-23-4-16,4-2-7 15,0 0-4-15,-4 1-7 0,4-7-2 16,-3 0-5-16,1-1-1 16,3-4 1-16,1 1-1 15,-3-6 1-15,3 0-1 16,-3-5-11-16,-13-2-18 16,10-5-66-16,-1-3-43 15,5-1-124-15,6-2-68 0,1-2 203 16</inkml:trace>
  <inkml:trace contextRef="#ctx0" brushRef="#br0" timeOffset="34998.887">19936 8969 882 0,'-10'-42'445'0,"9"36"-138"16,3 4-46-16,9-1-83 15,3 2-29-15,4 0-35 16,8 1-17-16,-9 4-23 16,4-4-12-16,1 2-24 15,-5 1-9-15,8-1-16 16,3 3-3-16,-6-2 2 16,-2 3 1-16,-2 1-152 0,-8-5 16 15,2-1 53 1</inkml:trace>
  <inkml:trace contextRef="#ctx0" brushRef="#br0" timeOffset="35824.233">20760 9129 480 0,'0'-1'259'0,"0"0"-37"16,1-2-9-16,2-4-10 16,1 2-7-16,-2 0-21 15,-2 3-10-15,0 1-35 0,0 0-21 16,0 0-42-16,0 0-20 15,0 1-19-15,0 0 0 16,0 25 3-16,-4 37-1 16,-5-26-8-16,2 1-3 15,3-3-7-15,-4-4-2 16,4-5-1-16,1-2-1 16,-2-6 1-16,5-2 0 15,-1-6 0-15,-1-7 1 16,1 0-4-16,0-3-5 0,0 1-27 15,1 0-24-15,0 0-74 16,0 0-41-16,0-1-105 16,-2 0-67-16,2 0 217 15,0 0-78-15</inkml:trace>
  <inkml:trace contextRef="#ctx0" brushRef="#br0" timeOffset="36140.598">20706 9232 616 0,'-3'-3'361'16,"-1"-2"-63"-16,4 0-90 0,1 0-30 16,3-2-40-16,3 3-13 15,2 4-20-15,-2-6-8 16,3 5-14-16,3 5-10 15,-2-6-13-15,3 4-10 16,-4 3-17-16,1-4-7 16,0 4-10-16,0 2-3 0,0-6-2 15,-1-3-1-15,2 1 0 16,0 1 0-16,7-2 1 16,-3 3-36-1,-13-9-109-15,3-6-84 0,-11 1 119 16</inkml:trace>
  <inkml:trace contextRef="#ctx0" brushRef="#br0" timeOffset="36905.827">21209 9053 664 0,'-2'-9'339'0,"1"6"-94"15,0-1-41-15,1 1-50 16,0 2-19-16,2-5-26 16,-1 3-11-16,8 1-13 15,8-2-6-15,35-24-11 16,-25 29-3-16,3 4-12 15,1 1-7-15,-1 2-12 16,-8 1-7-16,-12-4-10 16,-5 4-4-16,-12 0 1 15,13 4 2-15,-12 1 2 16,-6-1 0-16,-6 2-3 16,-16 0-4-16,8 1-4 15,-3 3-1-15,4 0-2 16,-1 1 0-16,-4 1-1 15,5 4 0-15,2-3 1 0,3-2-1 16,5-4 0-16,0-7-1 16,4 3 0-16,4 3-1 15,7 5-1-15,-4-12 0 16,-1-4 0-16,2 2 0 16,1-6 1-16,5 5-1 15,6 3 0-15,0-3 1 16,2-2 0-16,3 7 1 0,2-5 0 15,-2-1 0 1,4 0 1-16,-3-1 0 0,4-3 3 16,3-1-1-16,-4-4 1 15,3 1 0-15,-3 0-4 32,-1 1 3-32,7-9-3 0,0 1 0 15,4 2 0-15,-19 5-2 16,-1 2-33-16,9-1-129 15,-16-2 35-15,10 2 48 16</inkml:trace>
  <inkml:trace contextRef="#ctx0" brushRef="#br0" timeOffset="37471.503">21594 9200 794 0,'-1'0'392'16,"0"1"-147"-16,0-1-58 0,0 0-72 16,0 0-28-16,0 0-14 15,1 0-5-15,1 4-4 16,-1-4 2-16,10 6 2 15,0-2 1-15,29 12-7 16,-26-16-6-16,4-1-17 16,0 1-9-16,2-13-11 15,-1 3-4-15,-1-5-6 16,0-4-1-16,-1 5-2 16,-3-2 0-16,-6 4-1 15,5-1 0-15,-16 1 0 16,0 2-1-16,-6 3-3 15,-12 1 2-15,7 7-3 16,-3 3-2-16,-1 3 0 16,-1 4-1-16,-2 5 1 0,0 1 2 15,1 2 0-15,3 0 0 16,2 5 0-16,0-6-1 16,8 8 1-16,0 3 2 15,7-11 1-15,5 2 1 16,2-4 1-16,5-2-1 15,3 2 0-15,-3 3 0 0,1-9 0 16,1-1 1-16,2-5 0 16,0-4 1-16,0-6-2 15,2 0-36-15,3-8-118 16,-1-1-79-16,3-5 126 16</inkml:trace>
  <inkml:trace contextRef="#ctx0" brushRef="#br0" timeOffset="37752.02">22042 8988 968 0,'-9'-2'504'15,"5"0"-166"-15,5 3-110 0,2-1-50 16,-3 0-67-16,0 0-8 16,0 0-40-1,0 0-5-15,1 0-17 0,18 3-19 16,31 4-6-16,-27-4-4 16,-7-1 1-16,-1-2-36 15,-4 0-120-15,-2 1 103 16</inkml:trace>
  <inkml:trace contextRef="#ctx0" brushRef="#br0" timeOffset="38720.005">22691 9114 504 0,'0'-1'361'16,"0"0"60"-16,0 0-132 0,0 0-90 15,0-1-35-15,0 1-49 16,0-1-14-16,1-2-17 16,3 0-6-16,13-4-6 15,36-2-3-15,-23 15-12 16,1-2-4-16,11 4-8 15,-20-7-7-15,17-1-9 16,-2 1-6-16,-5-5-8 16,17 4-3-16,-13-4-5 15,-2 3 0-15,-2-5-1 16,-4 3-2-16,-5 2 0 16,-1-4-2-16,-4 5 0 15,-4 2-1-15,-11 0-1 16,-3 1-2-16,-3 0 0 15,2-2 0-15,0 0 0 16,0 0-1-16,-4 0-4 16,-10 3-4-16,-24 7-1 0,24-10 0 15,2 0 4-15,-4-3 5 16,4-2 3-16,3-4 0 16,-1 2 1-16,1-3 0 15,0 0-1-15,-1 0 1 16,5 4 0-16,2 0 0 15,3 0-1-15,0 5 0 0,2-2-1 16,-1 2-2-16,0 1 3 16,0 0-2-16,0 0 4 15,7 2 1-15,11 4 3 16,27 13 2-16,-20-13 2 16,4 3 0-16,1-1 0 15,5-3-1-15,-5 6-1 16,1-3-1-16,-5-3-2 15,-15-1 0-15,0-4 0 16,-2 4 0-16,-10-3 2 16,5-1 0-16,-5 0 2 15,0-1-1 1,0 0-2-16,0 0 0 0,0 1-5 16,-13-2 0-16,-14 2-1 15,-31 7 0-15,26 1 0 16,6-1 1-16,-3 2-1 0,5 1 1 15,1 1 0-15,3 2 0 16,2 5-1-16,0-2 0 16,3 0 2-16,3 4 4 15,8-6-76-15,6 2-79 16,13 0 94-16</inkml:trace>
  <inkml:trace contextRef="#ctx0" brushRef="#br0" timeOffset="39422.238">23897 8964 220 0,'5'-11'195'0,"-6"2"65"15,4 4-29-15,-5-3-38 16,3 4-7-16,5-1-10 16,-3 0-5-16,-1 2-28 15,-3 4-18-15,1-1-35 16,-1 0-16-16,0 0-16 15,-5 14-1-15,-3 10-7 16,-17 33-3-16,12-23-11 16,0 0-8-16,2 5-8 0,4 0-5 15,7 1-5-15,0-3 0 16,-3-6-2-16,4 1-1 16,0-9 1-16,-7-8 0 15,5-10 0-15,-5-5-1 16,3-7-18-16,1-2-29 15,4-4-89-15,5-4-79 0,-2-11 126 16</inkml:trace>
  <inkml:trace contextRef="#ctx0" brushRef="#br0" timeOffset="39740.426">23903 8907 953 0,'-4'2'441'0,"4"1"-193"16,-5-8-38-16,13-2-77 16,-4-2-28-16,13 0-42 15,16 9-4-15,-4-1-3 0,6 1-1 16,1 1-3-16,2-6-5 15,4 2-16-15,-2 0-9 16,-2 1-10-16,3 5-3 16,-16 4-1-16,-2-3 1 15,-8-2 0-15,-7-4 0 16,-5-5-30-16,7 7-44 16,-10-1-155-16,-3 0-113 15,-1 4 198-15</inkml:trace>
  <inkml:trace contextRef="#ctx0" brushRef="#br0" timeOffset="40023.848">23927 9103 809 0,'-14'1'390'0,"10"2"-138"15,10 3-32-15,0-6-48 16,10 0-14-16,1-1-15 16,1-4-4-16,4 2-12 0,2 0-7 15,2-3-25-15,-4 3-19 16,-4 1-38-16,-7 0-5 16,-7 5-25 15,-2-2 1-31,1 1-38 0,-3-2-144 0,0 0-491 15,0 0 445-15</inkml:trace>
  <inkml:trace contextRef="#ctx0" brushRef="#br0" timeOffset="40621.987">24302 9120 568 0,'0'0'347'0,"0"0"-4"15,0 0-27-15,5 2-98 16,1-2-30-16,5 0-59 15,4 0-50-15,24-3-6 0,-18 0-18 16,-2 2-26-16,-6-4-9 16,10 5-9-16,-7 1-3 15,3-1-3-15,3 0 0 16,-6-4 2-16,1 0 0 16,-3-4 3-16,-3 3 1 15,-1 0 0-15,1-3-1 16,-4 1 0-16,-7-2-1 15,-2-2-1-15,-7 6-1 16,-9 1-5-16,0 4 0 16,-6 6-2-16,-1 4 2 0,-6 2 1 15,1 1 1-15,0 5 2 16,6-3 0-16,-2 4 2 16,11 7 2-16,3-3 4 15,3 3 2-15,6-3 3 16,-3-8 1-16,8 7-2 15,-4-3 1-15,9 0-3 16,7 2 0-16,15-4-2 16,6-2-2-16,4-3-1 15,-2-5-2-15,-12-9 0 16,2-1 1-16,-4-2 6 16,1-2-21-16,0 0-94 15,2-5 74-15</inkml:trace>
  <inkml:trace contextRef="#ctx0" brushRef="#br0" timeOffset="90642.386">28176 9452 233 0,'-9'-1'142'0,"3"1"-8"16,5 0-9-16,0 0-17 16,-1 0-7-16,1 0-9 15,0 0-9-15,0 0-11 16,0 0-3-16,0 0-12 0,0 0-6 16,0 0-18-16,0 0-8 15,0 0-9-15,0 0-1 16,-1 0-1-16,1 0 0 15,0 0 14-15,0 0-3 16,0 0 21-16,0 0 2 16,0 0-9-16,0 0 1 0,0 0-19 15,0 0-4-15,1 0-7 16,0 0-1-16,-2 0-2 16,1 0-1-16,0 0 2 15,0 0 3-15,0 0 3 16,0 0 1-16,0-1-2 15,0 0-1-15,0 1-4 16,0 0 0-16,1 0-2 16,0 0 0-16,0 0 7 15,0 0 1-15,0 0 8 16,0 0 2-16,0 0 1 16,0 0 1-16,0 0-4 15,0 0-1-15,0 0-5 16,0 0-1-16,11 0-2 15,-6 0 1-15,5 0 2 16,0 0 4-16,-4 0 4 16,6 0 3-16,27 1 4 0,-26 0 2 15,12 0-2 1,-6-1-3-16,2 1-7 16,-5-1-5-16,-1 0-6 0,-2 1-1 15,-4 0-1-15,2 2-2 16,-4-2 1-16,-4-1-1 15,-2 0 0-15,-1-1 0 0,0 1 2 16,0 0 0-16,0 0 2 16,0 0 1-16,0 0-1 15,0 0 0-15,0-1-6 16,0-1-4-16,0 1-19 16,0 0-20-16,0 0-59 15,0 0-39-15,0 0-90 16,0 1-66-16,0 0 188 15</inkml:trace>
  <inkml:trace contextRef="#ctx0" brushRef="#br0" timeOffset="91556.399">28953 9287 1157 0,'0'-4'77'16,"3"1"-16"-16,-1 1 76 15,-2 1-7-15,0 0-12 16,-1 0-10-16,1 0-26 0,-1 0-13 16,-1 1-23-16,0 0-8 15,-19 2-7-15,-29 15-5 16,33 1-6-16,-2-3-5 15,-4 3-7-15,3-2-3 16,-5-1-2-16,4 5 0 16,2-7-2-16,-2-1-1 15,10 0 0-15,-3-2 0 16,8 4-2-16,8 2 0 0,-2-3 0 16,3 0-1-16,6 2 2 15,1 2 0-15,8-2 1 16,0 0 1-16,0-6 2 15,2 0 1-15,3-5 3 16,1-1 0-16,5-7 1 16,0-4 0-16,5-7 0 15,0-2-1-15,15 4-1 16,-2-2 0-16,-19-2 0 16,-4 3-1-16,-16-2 1 15,-8 3 0 1,0 7-1-16,0 0 0 0,10-11-1 15,-9-4 0-15,-17-3-1 16,6 13-2-16,-13-3 0 16,10 4-1-16,-2-3 0 0,0-3 0 15,-8 8-1-15,-5-5-1 16,4 9-2-16,-7 0 1 16,10 3 0-16,0 1 0 15,7 4 0-15,0 1 0 16,7 2-16-16,1 2-20 15,2-3-59-15,3 0-64 16,1-1-323-16,6 7 323 0</inkml:trace>
  <inkml:trace contextRef="#ctx0" brushRef="#br0" timeOffset="91968.975">29270 9498 417 0,'0'-1'321'15,"0"0"84"-15,0 0-107 16,0 0-89-16,0 0-36 16,0 0-57-16,0 1-17 15,-1 0-14-15,0 0-3 0,-1 0-13 16,-1 6-11-16,0 2-21 15,-1-2-10-15,0 2-12 16,1-1-1-16,0-1-2 16,0 0-2-16,2-4-38 15,0 1-38-15,0-3-113 16,0 0-89-16,1 0 166 16</inkml:trace>
  <inkml:trace contextRef="#ctx0" brushRef="#br0" timeOffset="92656.449">29568 9239 564 0,'-17'-9'365'16,"13"7"-30"-16,2 3-115 16,14 2-34-16,-12 2-61 15,0 3-18-15,0 2-20 16,-11 1-6-16,3 2-6 15,-3-2-7-15,0 3-13 16,9 0-9-16,-5 3-17 16,8-3-8-16,-3-1-9 0,-7-4-1 15,6 4-3-15,-3 2-1 16,-1-4-2-16,7 2 0 16,0-6 0-16,-10-2-1 15,10 3 0-15,-1 1-1 16,1-3 1-16,8-1 0 15,6-2 1-15,-13 0 1 16,9-2 0-16,9 0 0 16,-13-2 1-16,16-1 1 0,-10-5-2 15,10 4 0-15,2-5 0 16,0 5-1-16,6-4-3 16,-11 1-4-16,3 6-27 15,-9-5-16-15,-1 4-49 16,-4 1-33-16,-4-1-86 15,2 5-58-15,-5 4 170 16</inkml:trace>
  <inkml:trace contextRef="#ctx0" brushRef="#br0" timeOffset="93090.45">29817 9226 962 0,'-4'-6'455'16,"0"3"-170"-16,0-3-66 0,2 0-64 15,0 0-34-15,-4 4-52 16,5 3-17-16,0-1-23 15,0 0-6-15,0 0 0 16,-2 9-1-16,-5 10-3 16,-12 28-2-16,11-27-7 15,5 7-3-15,-3-1-3 16,0-5 0-16,1 5-1 16,-5-9 0-16,4 8 0 15,0 2-1-15,0-4 1 16,5 3-1-16,-3-7 3 15,4 1-1-15,-1-4 3 16,-4-3 0-16,5-3-21 16,1-7-21-16,4-2-63 15,2-4-39-15,5-6-147 0,1-6 179 16</inkml:trace>
  <inkml:trace contextRef="#ctx0" brushRef="#br0" timeOffset="93940.412">30234 9181 662 0,'7'-11'390'16,"-2"-3"-44"-16,0 7-134 16,0-1-16-16,-1 5-42 15,-4 2-24-15,2 1-51 16,-4 0-15-16,1 0-23 16,0 0-4-16,0 0 1 15,-14 1-2-15,-33 36-6 16,24-25-5-16,0 2-6 15,1-5-3-15,-3-2-4 16,6-8-2-16,-1 2-2 0,3 5-3 16,11-1-2-1,-8 2-2-15,9-1-1 0,-4-5 0 16,3 0 0-16,3 5 0 16,-5-2-1-16,9 6 0 15,-2-1 1-15,-1-2 0 16,4 3 0-16,-7-6 0 15,5 5 0-15,0 1 0 16,-6-7 1-16,4 7-1 0,-8 0 1 16,3-1 1-16,0 4-1 15,-2-3 1-15,-1-5-1 16,2 3-1-16,5-6 1 16,-1 1 0-16,5 1-1 15,0-3-3-15,0-1-5 16,0 0-2-16,0 0-1 15,0 0-1-15,14-1 3 16,8-4 1-16,42-5 0 16,-32 4 1-16,0 2 3 15,-5 4 2-15,-9-7 0 16,6 0 0-16,-8 3-1 16,5-1-1-16,-5 9-1 0,-7 6 1 15,-6 1 4-15,-3 3 0 16,-3 2 3-16,-2 4 1 15,-7 1 0-15,0 1-1 16,-4-3 0-16,1-2 2 16,-4 0-2-16,-6 0 2 15,9-2 2-15,-7-3 1 16,17 0 2-16,-7-5 2 16,-11-7 0-16,3-3-1 15,-13-10 0-15,12 0-1 16,5-1-4-16,4 3 0 0,4-1-17 15,2 0-15-15,6 9-50 16,-3-7-33-16,3 6-90 16,2 4-65-16,1-6 168 15</inkml:trace>
  <inkml:trace contextRef="#ctx0" brushRef="#br0" timeOffset="94522.998">30531 9186 777 0,'0'-3'450'0,"1"1"-75"0,-1-2-115 16,-1 3-32-16,1 0-69 16,-1 1-36-16,0 0-53 15,0 0-15-15,0 0-12 16,-3 10-4-16,3 19-5 15,-8 25-4-15,9-22-3 16,-12-1-1-16,11-4-5 16,2 4-3-16,-6-8-3 15,15 5-2-15,-10-8-2 16,2-3 1-16,6-1 0 16,-10-2 0-16,-2-4 3 15,3-6 3-15,5-3 4 16,5-5 0-16,5-7-2 15,6 0-2-15,-3-9-6 0,9-3-1 16,6-3-4-16,-7-5-2 16,3 0-3-16,-2-1 0 15,-1-3-1-15,-1 1-1 16,1-1 0-16,0 1 0 16,2 2 1-16,4 2 2 15,7 4-23-15,3 3-31 16,-12 5-75-16,-2 2-55 15,-3 4 107-15</inkml:trace>
  <inkml:trace contextRef="#ctx0" brushRef="#br0" timeOffset="112791.521">9368 8680 230 0,'-1'0'172'0,"0"0"29"15,0 0-42-15,0 0-46 16,-1 0-14-16,1 0-13 15,0 0-3-15,0 0-1 16,0 0 2-16,0 0 1 16,0 0-1-16,0 0-7 15,0 0-4-15,0 0-15 16,0 0-6-16,-1 0-4 16,2 0-3-16,0 0-1 15,0 0-2-15,0 0-4 16,0-1-2-16,0 1 1 15,0-1 0-15,0 0-3 16,0 0-2-16,0 1-8 16,0 0-3-16,0 0-2 0,0 0-1 15,0 0 1-15,10 0 1 16,2 0 2-16,33 0 2 16,-24-2 1-16,2-1-1 15,3 1-2-15,-4 1-1 16,0-1-3-16,0 0-2 15,-1-1-3-15,-4-2-2 16,3 5-4-16,-4-2-2 16,-2 2-2-16,1 2 0 15,-7 2 0-15,-2 1 0 0,0-1 1 16,-4 0 0-16,1-3 1 16,-3-1 0-16,0 0 2 15,0 0-1-15,0 0 3 16,0 0-20-16,0-1-71 15,0 0-61-15,0 0-183 16,0-2 201-16</inkml:trace>
  <inkml:trace contextRef="#ctx0" brushRef="#br0" timeOffset="114199.427">10065 8643 511 0,'2'5'267'0,"-3"-2"-57"15,-6-3-37-15,0 5-40 16,-3-4-15-16,-4 2-22 16,4 5-6-16,-3 0-14 15,3 1-4-15,-2 3-16 16,-5-2-11-16,-1 1-18 15,1 4-6-15,-3 1-10 16,6 3-4-16,8 9-3 16,-9-7-1-16,7-1 0 15,5 0-1-15,-7-14 1 16,10 6 2-16,-1-1 3 16,1 2 1-16,7 0 0 15,2 5-1-15,0-6-1 16,8-1 0-16,0-4 0 0,1-4-1 15,2-1 0 1,-5-3 1-16,4 0 1 0,-3-4 2 16,5 0-1-16,-4-6 0 15,6 2 0-15,-3-5-2 16,-5-5 0-16,4 2 0 16,-9-6-1-16,0 2 1 15,0-1 5-15,1 6 3 16,-6-3 4-16,-5-5 1 0,0 6 1 15,-5-8 0-15,-3 3-5 16,-5 7-1-16,1-1-1 16,-1 1-1-16,0 5-1 15,7 1 0-15,-5 2-5 16,-5 3-1-16,11 3-3 16,-5-2-1-16,-3 2-2 15,3 2 0-15,-2 3-1 16,-2 1 0-16,6 2-1 15,-3 0 1-15,-4 0-24 16,10 3-35-16,3 1-118 16,2 2-94-16,1 3 164 15</inkml:trace>
  <inkml:trace contextRef="#ctx0" brushRef="#br0" timeOffset="114627.211">10248 8871 926 0,'0'-1'466'0,"1"-1"-142"15,0 0-81-15,4-2-100 16,-4 3-31-16,-1 0-44 16,0 0-18-16,0 0-8 15,0 0 0-15,0 1 2 16,0 0-2-16,0 0-11 15,0 2-6-15,0 14-12 16,-2 23-1-16,-7-25-4 0,14-9-2 16,-13-1 0-16,4-4-1 15,10 0-2-15,-8 6-9 16,10-6-53-16,-4 3-36 16,-1-3-101-16,10 0-61 15,-5 0-289-15,3 3 352 16</inkml:trace>
  <inkml:trace contextRef="#ctx0" brushRef="#br0" timeOffset="115132.884">10605 8597 1006 0,'-3'-2'432'0,"1"2"-223"15,-3 0-47-15,4 0-51 16,0 0-14-16,0 0-22 15,-3 4-1-15,-5 7-2 0,-7 2-4 16,-27 29-10-16,35-29-8 16,5 4-14-16,-4-1-6 15,3-3-10-15,-9 1-5 16,9 3-5-16,-1-6-2 16,10 2-2-16,-2-3-1 15,-3 0 0-15,5-5-1 16,-7 4 3-16,7 0 0 0,4-5 3 15,0 1 0-15,10-3-1 16,-3-2 0-16,0-7-2 16,2-1-1-16,-3 2 1 15,4-10-1-15,-2 3-7 16,1 7-17-16,-5-10-52 16,0 12-36-16,0-4-121 15,-1-4-71-15,-5 10 188 16</inkml:trace>
  <inkml:trace contextRef="#ctx0" brushRef="#br0" timeOffset="115527.011">10821 8560 880 0,'1'-9'443'16,"-2"5"-128"-16,0 4-86 15,0 1-84-15,-1-1-25 16,1 0-29-16,0 0-9 0,-2 5-5 16,-4 6-3-16,-1 4-7 15,-18 31-4-15,7-22-19 16,10 0-8-16,1 2-16 15,0 4-5-15,13 1-5 16,-10 0-3-16,0-1-1 16,3-7 0-16,-6-7 0 15,6 5-1-15,-1-6 0 16,0 4 0-16,3-1 0 16,-3-7-2-16,1-4-13 15,0-5-19-15,1 0-52 16,1-2-40-16,0 0-117 15,0 0-93-15,0-1 209 16</inkml:trace>
  <inkml:trace contextRef="#ctx0" brushRef="#br0" timeOffset="116448.479">11209 8547 577 0,'3'-6'312'0,"1"1"-67"16,11 1-66-16,-14 4-59 15,5-4-14-15,-6 5-2 16,0-1 3-16,0-1 5 15,0 0-3-15,0 1-3 16,-1 0 1-16,0 0-6 16,0 0-5-16,-6 1-17 15,-3 3-10-15,6-3-19 16,-8 4-9-16,-34 17-18 16,30-17-7-16,-1 0-9 15,-2-3-2-15,7 5-1 16,-2-1-2-16,-2 0 0 15,6-2 0-15,0-2-1 0,2 0 0 16,7 1-1-16,-2 1 0 16,6-1 0-16,-3-3 0 15,0 0 1-15,-1 0-1 16,0 0 1-16,-3 5 0 16,-1 1-1-16,2 2 1 15,1 0-1-15,-1-1 0 0,0 1 2 16,0-2-2-16,0-1 2 15,0 1-1-15,2-2-1 16,1-2 0-16,0 1 1 16,0-2 0-16,0 0 0 15,0-1 0-15,0 0 0 16,0 0 1-16,8 5-1 16,7 1 0-16,25 3 1 15,-29-14-1-15,5-1 1 16,-1 1-2-16,4 0 1 15,4 2 0-15,-8 1-1 16,0 1-1-16,-9 4 0 16,-1 0-1-16,1 5 0 15,0 1 0-15,-1 2 1 16,-1 6-1-16,-8 2 2 16,1-3 1-16,1 4 0 0,-6 0 1 15,11 3 1-15,-3 1 0 16,-5-1 1-16,3-4 0 15,-9-9 2-15,-1 3 1 16,-4-3 2-16,2-3 2 16,-6-3-1-16,3 5 2 15,0-6-1-15,-13-6-2 0,6-2 0 16,1-4-1-16,-4-3-1 16,22 7-1-16,-4-2-3 15,-4-7-2-15,-2 6-1 16,-5-3-2-16,1 3-20 15,19 13-17-15,-3-1-56 16,-2-2-39-16,7 3-98 16,0-3-76-16,-2-2 195 15</inkml:trace>
  <inkml:trace contextRef="#ctx0" brushRef="#br0" timeOffset="116956.701">11542 8689 813 0,'-3'-1'442'0,"2"0"-82"16,0 0-86-16,0 1-90 15,-1-1-25-15,1 0-29 16,0 0-16-16,1-1-9 16,0 1-2-16,8-1-8 15,8 0-5-15,28 0-17 16,-22 4-8-16,-2 2-12 16,-1-1-9-16,3-2-10 15,1 2-7-15,4-3-11 16,-3-1-4-16,0 1-4 15,-1-1-1-15,2-4-2 0,-8 4 0 16,-4-4-10-16,-7-1-19 16,-3 4-57-16,-5-1-54 15,2 2-129-15,0 1 160 16</inkml:trace>
  <inkml:trace contextRef="#ctx0" brushRef="#br0" timeOffset="120089.062">12407 8389 306 0,'-7'-11'221'0,"7"6"39"15,8-8-40-15,-7 5-43 16,6 4-11-16,-7 2-19 16,-8 2-13-16,10 0-24 15,-12-5-5-15,12 5-16 16,-5 0-6-16,0 1-3 16,3-1-5-16,0 0-4 15,1 9-2-15,-3 12-11 0,-25 21-7 16,6-22-16-16,-8-6-9 15,5 4-10-15,-3 8-5 16,2-3-4-16,-2 4-3 16,7 1-1-16,-6-5-1 15,10 6-1-15,2 2 1 16,5 1-1-16,4 6 1 16,0-3-2-16,-4 3 2 15,9-3-1-15,4-7-1 0,-1-1 0 16,9-6 0-16,-3 3 1 15,-2 1 1-15,-10-4 1 16,19-5 1-16,-3-6-51 16,2-4-45-16,18-4-159 15,-20-1-287-15,7 1 355 16</inkml:trace>
  <inkml:trace contextRef="#ctx0" brushRef="#br0" timeOffset="120637.775">12425 8649 566 0,'2'0'348'15,"-2"1"-29"-15,1-1-119 16,-1-1-30-16,0 1-20 16,0-1-4-16,0 1-22 15,0 0-7-15,5 0-16 16,6 1-2-16,7 1-11 0,22 10-5 15,-19-7-8-15,-3-1-7 16,7 0-10-16,1-2-8 16,-2-3-12-16,5 0-4 15,-5-3-13-15,1-2-5 16,-2-2-7-16,-5-2-1 16,1 3-9-16,-6 3-30 15,-4 4-120-15,-4 0-131 16,-6 1 170-16</inkml:trace>
  <inkml:trace contextRef="#ctx0" brushRef="#br0" timeOffset="122237.917">12951 8842 310 0,'6'-6'200'0,"-6"4"10"15,0 1-12-15,2-4-20 16,-2 4-5-16,2-1-6 15,-2 0-1-15,2 0-6 16,6-4-6-16,-6 3-17 16,2-2-7-16,-4 4-26 31,0 0-13-31,0 0-22 0,0 0-12 0,0 0-14 16,0 1-5-16,0 0-12 15,-1 12-6-15,0-1-7 16,-5 26-4-16,1-28-2 15,4-3-1-15,3 1 0 16,2 1-1-16,1-7 0 16,-4 2 1-16,4 1-3 0,-2-1-15 15,-3-3-49-15,0 0-32 16,0 0-90-16,0 0-46 16,0 0-160-16,8 3 240 15</inkml:trace>
  <inkml:trace contextRef="#ctx0" brushRef="#br0" timeOffset="123170.367">13328 8551 361 0,'10'-2'285'16,"-10"1"49"-16,0 1-82 0,-5-1-86 15,5 1-25-15,0 0-20 16,0 0-4-16,0 0-4 16,0 0-3-16,3-1-8 15,8-1-6-15,9-4-14 16,25-13-11-16,-15 11-22 16,-1-1-8-16,0 9-15 15,1-3-4-15,-9 2-9 16,-5 1-3-16,-2-3-6 15,-17 9-1-15,8-1 2 16,-10 2 2-16,1 6 4 16,7-3 3-16,-13 7-2 15,5-1-1-15,-13 1-3 16,0 1-1-16,-8 1-2 16,-1 2 0-16,-4 3-1 15,1 6 0-15,4-3-1 0,1-4 0 16,7-2 0-16,2-8 1 15,7-4 1-15,-5 1-1 16,16-3 0-16,-10-3 0 16,8 2-2-16,-1-6 0 15,-7 0 0-15,19 8-1 16,-12-4 0-16,9 4-1 16,-5-4 0-16,-1-2 0 0,4-1 0 15,-6-1 1-15,8 2 1 16,6 1 2-16,37 10 7 15,-32-13 3-15,13 1 5 16,0 4 1-16,-1-2-4 16,-5-3-3-16,-6 1-4 15,-8-1 0-15,3-8-2 16,-1 6 0-16,2-4 0 16,5 3-1-16,-10-4 1 15,0-2-1-15,-5-2-12 16,-1-6-27-16,-2 3-80 15,-1-1-52-15,-2 2-161 16,-4 5 199-16</inkml:trace>
  <inkml:trace contextRef="#ctx0" brushRef="#br0" timeOffset="123940.618">13960 8495 1002 0,'-2'-5'476'0,"-1"-1"-179"15,-5 4-60-15,1 1-81 16,-4-1-32-16,-1 1-49 16,2 2-15-16,-7-1-13 15,1 0-5-15,-4 1-8 16,-4 1-9-16,0 3-14 16,1 1-4-16,-4 3-5 15,0 0 0-15,7 2-2 16,-1-1 1-16,9-5-2 0,6 2 0 15,5-3-1-15,6 2-1 16,7 2 1-16,3-5 0 16,15 3 0-16,-6-3 1 15,11 4 1-15,3 2 0 16,-7 3 0-16,10 0 0 16,-13-1 0-16,-5 2 1 15,-5 3-1-15,-8 1 2 0,-7 1 0 16,0 2 1-16,-6 0 0 15,-3 0 1-15,-3 2 1 16,-1 5-1-16,-7-13 2 16,-7-2 1-16,0 1 1 15,5-9 0-15,-2 0 1 16,10 0-1-16,-3-6 2 16,-11-6-1-16,11-4 0 15,1-1-1-15,1-9-3 16,8 1-1-16,1 8-3 15,-2-7-1-15,8 7 0 16,-3-2 1-16,3-3-1 16,5 2 2-16,1-3 11 15,7 0 7-15,3-2 13 16,-1 1 4-16,2-1 1 16,6 5-5-16,-4 0-10 15,1 0-7-15,-3 4-10 0,-7-1-4 16,4 12-2-16,-4 0 0 15,0 1-18-15,-3-1-22 16,-5 1-69-16,3 2-59 16,0 6 103-16</inkml:trace>
  <inkml:trace contextRef="#ctx0" brushRef="#br0" timeOffset="124453.231">14129 8211 767 0,'-8'-7'385'0,"5"6"-128"16,0 2-45-16,3 5-64 0,0-6-16 15,0 0-12-15,2 7-11 16,5 11-16-16,21 32-11 16,-3-25-23-16,-1 4-7 15,11 1-17-15,-13-5-7 16,7 8-11-16,6 0-3 15,-5-5-3-15,1-1-2 16,-2-2-2-16,-8-1 1 16,-10 2 1-16,1 2 5 0,-14-1 8 15,-5 1 3-15,-8 2 4 16,-7 2-2-16,-2 0-4 16,2 3-1-16,-8-6-5 15,4-4-3-15,-16-7-1 16,-3-10-3-16,6 4-1 15,0 4-2-15,16 1-3 16,0-1 1-16,5-5-24 16,5-3-30-16,4-6-94 15,2 3-76-15,15-5 133 16</inkml:trace>
  <inkml:trace contextRef="#ctx0" brushRef="#br0" timeOffset="124954.999">14797 8574 682 0,'-3'-1'382'0,"2"0"-50"16,-1 0-68-16,1 0-62 15,0 0-26-15,0 0-28 16,0 0-13-16,0-1-13 16,0 1 3-16,1 0-7 15,0 0-5-15,22-10-23 16,39-6-13-16,-22 17-24 16,-4 0-13-16,3 0-16 0,-10 0-6 15,-3 0-9-15,-4-4-4 16,-4 6-1-16,-2 1-1 15,-5-2-15-15,-4-1-25 16,-5-2-74-16,1 2-62 16,-4 0-156-16,1 0-122 15,-3 8 284-15</inkml:trace>
  <inkml:trace contextRef="#ctx0" brushRef="#br0" timeOffset="125267.784">14750 8696 771 0,'-5'1'435'0,"-4"-1"-66"16,12 2-81-16,5-1-83 15,-5-1-27-15,3-1-19 16,-6-2-13-16,0 2-15 15,4 0-7-15,24-3-17 16,37-7-10-16,-26 7-14 16,-7-2-8-16,2 4-17 0,1 0-7 15,-7-1-17-15,-1 2-7 16,-8-4-13-16,2 4-4 16,-8-2-2-16,0-3-5 15,-7 3-49-15,-3-3-7 16,0 6-376-16,-4 2 299 15</inkml:trace>
  <inkml:trace contextRef="#ctx0" brushRef="#br0" timeOffset="148333.83">15475 8570 192 0,'0'3'147'16,"-5"-2"-16"-16,1-1 49 15,3 0-7-15,0-1-7 16,0 0-7-16,-1 0-11 16,1 1-8-16,0 0-19 15,0 0-10-15,0-1-22 16,0 1-12-16,0 0-25 16,1 0-8-16,0 0-11 15,-1 0-1-15,0 0 6 0,0 0 3 16,-1 0-1-16,1 0-1 15,0 0-6-15,1 0-2 16,0 2-3-16,-1-2 0 16,0 0 0-16,0 0 0 15,0 0 0-15,0 0 1 16,1 0-3-16,0 0-3 16,0 0-8-16,0 0-2 0,0 0-6 15,0 0-2-15,0 0-1 16,0 0-2-16,0 0 0 15,0 0 0-15,0 0-1 16,0 0 0 0,0 0 0-16,0 0 0 0,0 0 0 15,0 0 0-15,0 0 0 16,0 0 0-16,0 0-1 16,1 3 1-16,0-1 0 15,8 1 0-15,6 5-1 16,35 11 0-16,-19-20-1 15,3 1 0-15,14-1 1 16,0-1 2-16,3-2 0 16,-1-2 1-16,-12 1 0 15,-5 0 1-15,-9 3 0 0,-4-2 1 16,-9 0 2-16,-2 4-1 16,-4-1 3-16,-5 0 2 15,1 3 0-15,-2-3 1 16,0 0-7-16,0 1-2 15,0-1-3-15,-2 1-3 16,-5 0-1-16,4 0-7 16,-2 1-40-16,3-1-33 15,1 0-96-15,-3 2-71 16,4-1 157-16</inkml:trace>
  <inkml:trace contextRef="#ctx0" brushRef="#br0" timeOffset="149424.526">16287 8446 612 0,'3'1'341'15,"-7"0"-62"-15,2 1-63 16,0-2-76-16,1 0-25 16,0 0-27-16,0 0-12 0,-5 4-7 15,-12 3-1-15,-13 19-3 16,18-18-3-16,0 4-13 15,10 6-11-15,-19-2-14 16,11 5-7-16,-8-1-8 16,4 0-1-16,2 4-4 15,-7-4-1-15,10 5-1 16,4 1-1-16,0-4 0 16,12 4 0-16,6 4 0 15,-3-2-1-15,11 2 2 16,-3-9-1-16,-2-11 2 15,5-3 3-15,-1-5 2 16,-2-2 2-16,10-9 1 16,3-3 1-16,0-15-1 0,11 7 1 15,-10-5-3 1,-2-8 0-16,-7 4-1 0,-5-6 0 16,-16 6 2-16,10 5 1 15,-7 1 3-15,-1 0 0 16,6-1 1-16,-18-1-2 15,-4 1 1-15,-2 3-1 16,-5 4-1-16,0-1-2 16,-5 9-7-16,-5-4-2 15,3 4-3-15,-3 5 0 0,5 4-1 16,2 2 0-16,1 5-1 16,5 2 0-16,-2 0 0 15,-2 1-2-15,1-1-31 16,11 6 4-16,-1-2-147 15,3 3-72-15,5 0 162 16</inkml:trace>
  <inkml:trace contextRef="#ctx0" brushRef="#br0" timeOffset="149852.187">16496 8780 843 0,'2'1'474'0,"-2"-1"-62"16,1 0-87-16,0 0-82 15,2 1-34-15,-3-1-63 16,1 2-38-16,2 4-49 15,-2-2-15-15,-1 10-14 16,-4 31-6-16,-3-25-11 16,2-1-3-16,-4-8-3 15,1 2-3-15,-9 1-2 16,13-4-19-16,3 0-78 16,5-9 67-16</inkml:trace>
  <inkml:trace contextRef="#ctx0" brushRef="#br0" timeOffset="152514.437">17017 8481 449 0,'3'-2'316'16,"-3"1"33"-16,3 1-88 15,-3-1-74-15,0 0-22 0,0 0-23 16,18 1-16-16,40 2-30 16,-29-4-12-16,1-3-30 15,-2 2-10-15,-1-4-9 16,9 3-1-16,-2 1 2 15,-2 2 0-15,-7 1-9 16,-5 3-4-16,-3-3-8 16,-3-1-3-16,-4 2-4 15,-2-1-3-15,-7 8-2 16,-1 1-1-16,0 5 0 16,0 1 1-16,-1 5 0 15,-4 1 0-15,-3 4 0 16,-3 0 1-16,-4 0 0 15,4 1 0-15,-2-2 0 16,0 3-1-16,-1 3-1 0,4 1 1 16,-3 1-1-16,2-4 0 15,-2-2 1-15,2-5-1 16,-2-4-5-16,4-4-40 16,7-6-123-16,-1 0-84 15,8-2 140-15</inkml:trace>
  <inkml:trace contextRef="#ctx0" brushRef="#br0" timeOffset="153973.401">17072 8757 658 0,'38'24'319'16,"-37"-33"-108"-16,12 5-41 16,-6 0-60-16,-4 1-21 15,-1 1-41-15,-4 2-15 16,2-1-14-16,0 0 0 0,-1 1 0 15,1 0 2-15,-1 0 4 16,0 0 3-16,0 0 12 16,0 0 10-16,0 0 12 15,0 0 1-15,-1 0-1 16,1 0-6-16,0 0-10 16,0 0-4-16,-1 0-6 15,1 0 1-15,0 0 0 16,0 0 3-16,0 0 1 15,0 0-2-15,-1 0-8 16,1 0-3-16,0 2 0 16,0-2 3-16,1 0 6 15,0 0-1-15,5 2-5 16,23 4-4-16,38-9-8 16,-19-5-3-16,-7-2-5 15,-7-4-2-15,8 13-2 0,-10-5 0 16,0 3-1-16,-8 1 1 15,0 0 0-15,-9 1 2 16,0 1-2-16,1 1 0 16,-13 0-1-16,4 2-1 15,-3 0-1-15,-3-1-3 16,0 0-58-16,-1-2-74 16,-1-2 82-16</inkml:trace>
  <inkml:trace contextRef="#ctx0" brushRef="#br0" timeOffset="164118.45">16869 8575 657 0,'16'-33'339'0,"-16"29"-89"16,0 3-47-16,-3 1-66 0,2 0-19 16,0 0-28-16,0 0-10 15,0 0-12-15,0-1-4 16,0 0-13-16,0 0-6 16,0 0-6-16,1 1 1 15,0 0 3-15,0 0 6 16,1 18 6-16,-3 30-1 15,-7-16-2-15,-2 8-5 16,-6 9-15-16,0 3-6 0,2-3-9 16,-3-4-4-16,8-12-3 15,5-3-1-15,-1-13 3 16,7-3-8-16,4-13-97 16,-3-4-96-16,12-3 115 15</inkml:trace>
  <inkml:trace contextRef="#ctx0" brushRef="#br0" timeOffset="170014.224">17702 8548 622 0,'8'-6'305'0,"-5"1"-92"16,-4 0-29-16,-5-2-29 0,6 3-2 16,-1 2-11-16,0-1-9 15,1 3-14-15,0 0-16 16,0 0-31-16,0 0-13 16,0 0-17-16,0 1-1 15,0 11 1-15,1 4 0 16,3 30-11-16,4-31-4 15,-7 8-7-15,1 2-1 16,-1 2-4-16,0 5-1 16,3-4-4-16,-2-3-1 0,-1-6-1 15,-1 2-2-15,1-9 2 16,-2 0 1-16,0-9 8 16,1-6 5-16,0-4 3 15,8-5-1-15,2-8-9 16,-1-4-4-16,4-5-6 15,-4-2-1-15,5 5-1 16,3 1-1-16,0 3 0 16,-2-2-1-16,2-1 1 15,-3-3-1-15,5-1 0 16,0-3 0-16,4 0 0 16,5 2 0-16,-2-1 10 15,0 6-28-15,-1 3-94 16,-9 4-514-16,7-4 430 0</inkml:trace>
  <inkml:trace contextRef="#ctx0" brushRef="#br0" timeOffset="199633.526">15938 10915 544 0,'0'0'275'0,"0"0"-70"15,0-1-27-15,0 0-34 16,0 0-10-16,0-1-20 16,0 1-8-16,0 0-10 15,0 0-9-15,0 0-19 0,0 0-11 16,-1 0-19-16,-1 0-9 16,1 0-9-16,0 0-5 15,-5 1-5-15,-3 2-2 16,3 0-3-16,2 0-1 15,0 5 0-15,-1 0-2 16,0-1 0-16,-2 5 0 16,-6 27-1-16,20-32 1 0,0 1 0 15,3-2 1-15,-2-4 1 16,0-2 0-16,1 0 1 16,1-8 1-16,-1-1-1 15,0 2 1-15,-7-3-1 16,1 4 0-16,-1-2 0 15,2 6 0-15,-2-3-2 16,-5 2 1-16,-5 4-3 16,-2-1-1-16,-1 3 1 15,4 4 0-15,0-3-1 16,-1 4 0-16,2 1 0 16,-1 0 0-16,4 0-38 15,3 2-55-15,1-8-248 16,6-1 223-16</inkml:trace>
  <inkml:trace contextRef="#ctx0" brushRef="#br0" timeOffset="200436.44">16490 10684 468 0,'0'-2'335'0,"0"-5"7"16,0 6-137-16,-1 0-39 16,0 0-61-16,0 0-18 15,0 0-25-15,-4 1-11 16,-4 2-13-16,-1 1-4 16,-6 6-7-16,-24 19-1 15,23-10 0-15,-1 0 0 0,2-1 2 16,2 5 1-16,5-4-3 15,2 3-2-15,7 2-10 16,-1-4-3-16,4 3-3 16,2-4-2-16,2 3 0 15,7-3-1-15,3-4 1 16,4 1-1-16,3-9 1 16,-14 6 1-16,16-15 1 15,5-1 1-15,7-10 0 16,18-14 0-16,-15 5-1 15,-7-8-2-15,-4 2 0 16,-9 2 1-16,-5 2-1 16,0 4 1-16,-15-3-1 15,0 5-2-15,-14-4 1 16,5 7-2-16,-8-3-1 16,5 5-1-16,-3-2-1 15,0 2 0-15,5 9-2 0,-10-5 1 16,13 10-1-16,-13-8 1 15,-4 1-12-15,11 1-23 16,-10-7-73-16,10 5-66 16,12 0 104-16</inkml:trace>
  <inkml:trace contextRef="#ctx0" brushRef="#br0" timeOffset="201428.58">17295 10523 912 0,'6'-7'420'16,"-4"4"-187"-16,-1 2-50 15,-1 5-84-15,-1-4-26 16,1 0-26-16,-1 0-1 15,0 5 11-15,-3 10 5 0,-7 28 2 16,0-31-3-16,-4-1-7 16,-9-5-7-16,-3 0-13 15,7-1-7-15,13 3-13 16,-8-6-4-16,-7-3-4 16,-6-3-1-16,-2-3-2 15,13 0-1-15,1 7 0 16,8 7-1-16,-6-1-1 15,3 3 0-15,6-6 0 16,-3-3 0-16,4 3-1 16,-2-3 1-16,3 4 0 15,1 5-1-15,0-4 1 16,0 4 0-16,-2 1 0 16,2-10 0-16,2 13 1 15,-2-12-1-15,0 6 1 16,-4 6-1-16,-1-11 1 0,1 14-1 15,2-3 1-15,2-7-1 16,-3 2 1-16,4 0-1 16,-1-4 0-16,1 1 0 15,0 1-1-15,-1-6-1 16,2-1 1-16,0 0 1 16,0 0-1-16,5-1-2 15,9 0-13-15,6-3-5 0,27-17-7 16,-16 10-1-16,-2 3 10 15,1 1 4-15,2 5 8 16,-15-2 3-16,-5-2 3 16,-8 2 0-16,11 10-2 15,-9 0 0-15,10 10 0 16,1 3-1-16,-22-3 3 16,1 1 0-16,-8 2 1 15,-4-1 0-15,7 3 1 16,-2 0 1-16,-1-1 0 15,7 4 1-15,2 0-1 16,-9-4 2-16,-2-1 1 16,-13-2 3-16,-5 0 6 15,6 2 3-15,-3-14 0 16,4-3-1-16,-2-6-7 0,3-6-2 16,6 2-3-16,2-1-1 15,3-1-2-15,1 2-1 16,3 5 0-16,2 0-2 15,1-1 2-15,0 5-19 16,3-3-80-16,2-1-69 16,4 0 96-16</inkml:trace>
  <inkml:trace contextRef="#ctx0" brushRef="#br0" timeOffset="202235.342">17728 10660 424 0,'3'-13'305'0,"2"7"42"0,2 1-69 15,1 0-61-15,-2 3-28 16,-4 1-50-16,1-6-25 16,-3 0-43-16,-3 5-14 15,-2-6-13-15,0 7-3 16,-2 5-3-16,-4-4-2 15,-4-1-6-15,-6-1-4 0,-4-4-10 16,7 14-3-16,1 1-7 16,-8-7-1-16,4 14-1 15,-9-9-1-15,-7 2-1 16,9 10-1-16,3-9-1 16,1 1 0-16,12 0-1 15,3 1 0-15,-1-7-1 16,8 5 1-16,2 3-1 15,1-5 1-15,7 6 0 16,-1-4 0-16,6-1 1 16,-3 0 0-16,6-2 0 15,6-3 2-15,0-4 0 16,7-4 1-16,-10-6-4 16,9-3-7-16,-6-5-10 0,2-2-5 15,11 1-3-15,-8 0 2 16,0-4 8-16,-5 3 4 15,-10 1 8-15,-4 6 2 16,-3 13-3-16,-7-6-1 16,-7 12-3-16,-5-4 0 15,1 11 4-15,-6 5 2 16,7 5 3-16,2 3 0 16,-8-3 1-16,11 0-1 15,-6-2 1-15,-2 5 0 0,-1-1 0 16,-2 1 1-16,4 1-1 15,0-2-1-15,11 1 1 16,-2-5 0-16,-5-3 1 16,-1-10 0-16,8-3-1 15,0 0 7-15,10-5-36 16,4 0-40-16,-3-10-142 16,17 0 130-16</inkml:trace>
  <inkml:trace contextRef="#ctx0" brushRef="#br0" timeOffset="203001.951">17929 10643 676 0,'-2'0'335'0,"0"-1"-108"16,1 0-42-16,-1 0-67 15,1 0-19-15,0 1-28 16,0 0-7-16,0-1-7 16,1 0-5-16,0 0-12 15,20-4-4-15,36-7-5 16,-22 10-3-16,-2-6-1 16,2 6-2-16,-1-1-3 15,-2-5 0-15,-5 5-4 16,-4 2-2-16,-10 6-9 15,0 3-3-15,-14 2 0 16,0 2 0-16,-13 2 4 0,-4 10 2 16,3 4-2-16,-9-1 1 15,10 2-2-15,-6-6-2 16,-14-3-1-16,4 0 0 16,-9 1-1-16,4-1 1 15,14 2-1-15,0-3 0 16,7-8 0-16,0 0 0 15,3-6 0-15,1 1 0 0,5 2-1 16,-1-4 0-16,5 2-3 16,4-6 1-16,2 0 4 15,-4-1-1-15,0 0 2 16,0 0-1-16,13-4-4 16,5-1 1-16,31-8 2 15,-22 14 5-15,6 1 13 16,7-3 8-16,-6 2 13 15,-4-1 0-15,6 0-4 16,-10-1-5-16,12 3-12 16,-1 0-4-16,-10 2-6 15,-2 6-3-15,-13-5-3 16,5 7 0-16,-11-4 6 16,-1-2-26-16,2 0-87 15,-8-5-90-15,1 5 108 0</inkml:trace>
  <inkml:trace contextRef="#ctx0" brushRef="#br0" timeOffset="203936.116">15863 11245 404 0,'-1'-1'212'0,"0"0"-40"15,0 0-14-15,0 0-17 16,0 0-6-16,0 0-12 16,1 0-11-16,0 0-12 15,0 0-2-15,9-2-5 16,5 1-2-16,31-1-3 15,-26 4 0-15,4-3-6 16,2 0-3-16,15 2-11 0,8 0-8 16,14 3-11-16,12-1-6 15,17-1-2-15,3-1-3 16,25 1-6-16,10-1-5 16,3-3-11-16,8 0-3 15,2-4-3-15,-7 2 0 0,10 2-3 16,-6-5-1-16,-8 3-1 15,-2 2 0-15,-23-6-2 16,-1 9 0-16,-34 0 0 16,4 0-1-16,-22 5 1 15,-8-2-1-15,-6 6-1 16,-19-3 1-16,-6 5 0 16,-9-3 1-16,-2 1 1 15,-2-2 1-15,-2-3 1 16,-2-1 1-16,2-1 1 15,0-3 2-15,0 0-39 16,0 0-48-16,0 0-126 16,-1 0-21-16,-2-13 124 15</inkml:trace>
  <inkml:trace contextRef="#ctx0" brushRef="#br0" timeOffset="205485.197">16470 11574 310 0,'-1'0'208'0,"0"0"21"16,-4 1-19-16,4-1-30 15,-2 1-15-15,1-1-34 16,-1 2-14-16,1-2-20 16,-2 7-11-16,2-7-18 15,1 0-7-15,-1 0-16 16,1 0-3-16,0 1-4 16,0 0 0-16,-1 2 10 15,1-3 3-15,0 0 3 0,1 0-3 16,0 0-12-16,23 2-8 15,40-7-12-15,-30-16-3 16,16 17-6-16,-7-7-4 16,-15-1-1-16,7 11-2 15,-18 0-1-15,7 4 1 16,-18 2-3-16,-2 0 0 0,-9 2 1 16,-3 1 2-1,5-4 3-15,0 1 1 0,-11 18-2 16,0 2 0-16,-17 1-1 15,1-9 0-15,8 4 0 16,-14-4 1-16,13 2 0 16,-1-1 0-16,-12 0 1 15,9-2 0-15,1 0 0 16,5-3-2-16,11-1-1 16,-5-1 0-16,9 1-1 15,-2-2 0-15,-2-8-1 16,9 2 1-16,-4-7-1 15,1 4 1-15,5-1-1 16,2-2-1-16,-2 2 0 16,0 0 0-16,0 0 1 15,6-1 0-15,9-2 2 16,33 0 3-16,-27-4 8 16,5 4 5-16,5-3 3 0,3 1-1 15,8 5-6-15,1 0-2 16,-9 0-6-16,-2 0 0 15,-7-2-2-15,-11-1 0 16,15 5-1-16,-13-3 0 0,1 1-1 16,1 2 0-16,-9-4-2 15,2 2 8-15,-4 2-54 16,4 5-54-16,-5-4 64 16</inkml:trace>
  <inkml:trace contextRef="#ctx0" brushRef="#br0" timeOffset="207801.184">18968 10814 671 0,'27'-34'339'0,"-29"26"-91"16,0 1-36-16,3 2-45 15,-2 1-23-15,2 4-39 16,-1 0-18-16,0 0-28 16,0 0-8-16,0 0-11 15,-1 0-4-15,0 0-5 16,-2 4 0-16,-1 17-3 0,-40 30-4 15,34-20-6-15,-6 5-2 16,0 7-6-16,-1 4-1 16,-2-3-3-16,4-1 0 15,3-9-1-15,0-4-1 16,1-7 1-16,4 0-1 16,-1-7 0-16,2-4-1 15,1-4 1-15,0-3 0 0,4-1-4 16,1 3-22-16,0-7-55 15,3-1-35-15,-3 0-104 16,0-1-61-16,0 1 177 16</inkml:trace>
  <inkml:trace contextRef="#ctx0" brushRef="#br0" timeOffset="208351.195">19272 10907 941 0,'-4'0'444'0,"-2"0"-181"15,-2 2-61-15,-3 5-68 16,0-2-27-16,-1 4-33 16,0 5-15-16,-4 0-14 0,-7 1-1 15,3 5 2-15,-9-5 0 16,15 9-4-16,-1-2-6 15,3-2-6-15,12 7-6 16,-11-14-7-16,5 6-5 16,5-5-6-16,-3-6 0 15,8 3-4-15,6 1 2 16,-5-6-1-16,12 0 0 0,1-3 1 16,0-6 1-16,8-1 1 15,-2-4-1-15,-4-3 0 16,5 2 1-16,-6-4 0 15,-5-2 0-15,0-1 0 16,-4-8 0-16,-1 5-1 16,1 6 1-16,-6-12 0 15,0 3-1-15,-5-4 0 16,-4-7 0-16,-4 16-3 16,-3 0-1-16,0 6-1 15,-2 5-1-15,1 0-1 16,0 5 0-16,-7 2 0 15,4 3 0-15,-2 6-2 16,1 0 1-16,4 4-1 16,-1-3 15-16,14 7-67 0,-10-8-40 15,19 4-90-15,-5-5-89 16,3-3-315-16,20 3 388 16</inkml:trace>
  <inkml:trace contextRef="#ctx0" brushRef="#br0" timeOffset="209184.893">19791 10930 925 0,'0'-1'429'0,"0"-1"-190"16,0 2-37-16,-1 0-57 15,0 0-20-15,0 0-12 16,-6 1-6-16,-6 0-14 16,-3 0-10-16,-30 2-20 15,23-8-12-15,1 6-16 16,3 0-9-16,-12 0-14 16,14 8-3-16,-6-2-6 15,7 1-1-15,14 7-2 16,-14-10 0-16,14 7 0 15,-6 1-1-15,-1-2-1 0,14 3-1 16,4 1-1 0,8-3 1-16,12-4 1 0,-6 3 1 15,2-7 1-15,-4-4-1 16,5-4-10-16,0-4-6 16,3-10-3-16,-5 3 0 15,-7-6 11-15,-4 2 5 0,-5 9 4 16,-1-4 0-16,-4 8-1 15,-1 4-4-15,-2 2-2 16,-3 9-1-16,-1 6-1 16,-5 12 3-16,-2 7 2 15,0 0 0-15,-6 9 0 16,2-8 2-16,1 8 1 16,-4 1 1-16,-2 5 0 15,0 7 0-15,-5 2 0 16,3-2 0-16,8 1 1 15,4-8 0-15,4-10 0 16,-5 0 0-16,3-14 1 16,-2-2 0-16,6-4 2 15,-4-6 1-15,0-7 1 16,-6-4 0-16,-11-8-3 0,15 1-3 16,-14-7-10-16,4-5-7 15,0-7-4-15,-3-2 2 16,11-2 8-16,1 2 3 15,10 8 5-15,1 2 0 16,1 3 1-16,6 1 0 16,4-3 2-16,1-10 2 0,12 5 7 15,-4-4 5-15,11-3 8 16,-1 7 1-16,11-7 1 16,9 4-3-16,-1 4-7 15,6 2-3-15,-11 5-6 16,-5 1-1-16,-6 0 0 15,-1 2 7-15,-9 0-24 16,-2 0-41-16,-9 7 38 16</inkml:trace>
  <inkml:trace contextRef="#ctx0" brushRef="#br0" timeOffset="211329.541">20444 10748 385 0,'0'-1'257'16,"0"0"22"-16,1-2-49 16,1-1-51-16,-2 0-22 15,0 0-39-15,0 2-15 16,0 1-30-16,-1 0-9 0,0-1-14 16,1 1-3-16,0 0-8 15,0 0-1-15,0 0-1 16,1 0 3-16,-1 0 7 15,6 0 4-15,0 0 7 16,-6 0 1-16,16-1-9 16,23-11-7-16,-6 2-14 15,8 3-6-15,1-2-10 16,2 3-2-16,-17 7-6 16,2 5-2-16,-14-5 0 15,-4 0-1-15,-6 4-1 16,-3 3-1-16,-3 6 2 15,0 3-1-15,-3 5 2 16,-8-4 1-16,1 5-1 16,-1 0 0-16,-9 2 0 15,4 3-1-15,-8 0 1 0,2 6 0 16,5 0-1-16,2 1 0 16,-1-1 0-16,-4-10-1 15,5 5 1-15,-3-10 0 16,14 4 0-16,-9-1 0 15,0-10 0-15,5 0-1 16,-6-11 5-16,13 2-22 16,2 0-58-16,4 3-60 15,-4-6-493-15,0 0 433 0</inkml:trace>
  <inkml:trace contextRef="#ctx0" brushRef="#br0" timeOffset="211645.987">20536 10953 854 0,'-39'9'421'0,"39"-12"-146"16,0-2-56-16,11 2-57 0,4 5-22 15,-7-5-17-15,8 0-8 16,11 1-17-16,-11-8-7 16,19 8-15-16,-4-1-11 15,-8 2-25-15,0 1-10 16,-7 1-16-16,-1 7-4 16,-8-8-4-16,1 4-1 15,-4-4-10-15,0-5-30 0,1 4-94 16,1 0-68-16,-3-1 113 15</inkml:trace>
  <inkml:trace contextRef="#ctx0" brushRef="#br0" timeOffset="212011.856">20929 11066 1417 0,'-6'-7'616'15,"6"5"-334"-15,0 1-50 16,-3-2-93-16,2 2-41 15,0 1-51-15,1 0-19 16,0 0-19-16,0 0 0 16,2 8-1-16,0 1-1 15,-2-3-2-15,1 7-2 16,-1 22-1-16,-6-28 2 16,6 4-22-16,1-5-33 0,9-1-121 15,-9 0-83-15,0-6 151 16</inkml:trace>
  <inkml:trace contextRef="#ctx0" brushRef="#br0" timeOffset="212664.05">21239 10743 518 0,'-5'-4'340'16,"4"8"-18"-16,0-2-135 15,1-1-36-15,0-1-54 16,0 0-8-16,0 0-4 16,0 0 3-16,0 0 1 15,5 1-3-15,11 3-11 16,33 0-8-16,-17-7-14 15,0-3-6-15,-2-3-15 16,5 6-3-16,-7-1-8 16,-2 1-3-16,-1 1-5 15,-10-6-3-15,-7 5-6 16,1 3 1-16,-5 13 0 16,1 2 2-16,-15 1 3 15,2 4 0-15,-5 0-1 16,-5 0-1-16,4 7-2 15,-1 2-1-15,-2 2-1 0,-5 2 0 16,5-3 0-16,-5-1 0 16,1-1 0-16,9 5-2 15,-5-10 1-15,4 3 0 16,-2-7-1-16,0-5 0 16,6 2 1-16,3-3-2 15,-1-1 5-15,2-9-18 16,2 0-63-16,0-3-37 0,3-1-152 15,0 0-115-15,0 0 244 16</inkml:trace>
  <inkml:trace contextRef="#ctx0" brushRef="#br0" timeOffset="212962.426">21311 10997 595 0,'-5'1'409'0,"3"-2"39"16,1 1-154-16,1 0-102 15,0 0-38-15,0 0-43 16,0 0-7-16,11 2-9 16,10 4-6-16,29 8-1 0,-40-14-1 15,14 9-11-15,-5-9-5 16,5 5-23-16,-1-2-10 15,-1 4-18-15,-10-7-5 16,0 0-6-16,1-6-2 16,-3-6-4-16,5 7-22 15,-3-4-82-15,5 0-61 0,-3-7 92 16</inkml:trace>
  <inkml:trace contextRef="#ctx0" brushRef="#br0" timeOffset="213745.403">21884 10828 776 0,'-43'-4'411'0,"43"4"-136"15,1 0-91-15,2 2-42 16,-3-2-49-16,0 0-5 15,0 0-4-15,20 1 5 16,34 3-6-16,-36-8-9 16,8 2-16-16,-6 2-8 0,6 0-19 15,13 0-7-15,-10 0-11 16,-7 0-3-16,-3 1-5 16,-6 2-1-16,-10 2-1 15,-2 5 1-15,-5-3 5 16,-8 4 1-16,-5 2 0 15,0 2-2-15,-11 0-2 16,0 1-2-16,2 2 0 16,-6-7-1-16,13-2 0 15,11-1 0-15,-3-8-1 16,17 4 0-16,-9-3-2 16,-5-6-1-16,14 5-3 15,-4-3 0-15,16-3 1 16,9 1-2-16,1 2 3 0,-1 3-1 15,1 3 1-15,-4 5 1 16,-1-2-1-16,-2 6 1 16,-6 6 0-16,0-1 0 15,-5 9 1-15,0-3-1 16,-8 1 1-16,-2 1 0 16,-5-7 3-16,-4 7 0 0,-5-4 4 15,-4 0 2-15,-9 0 10 16,-5-7 6-16,-10-5 9 15,7-2 0-15,0-6-5 16,0-1-5-16,10-6-10 16,-12-1-3-16,7-2-5 15,10 0 0-15,-4-2-13 16,13 2-30-16,1 3-88 16,1-5-127-16,9 9 155 15</inkml:trace>
  <inkml:trace contextRef="#ctx0" brushRef="#br0" timeOffset="214496.694">22927 10846 643 0,'7'-6'398'15,"-1"0"-60"-15,-7 5-107 16,2 1-36-16,-3 1-88 16,0-1-28-16,1 0-25 15,0 0-2-15,-18 16 6 16,-33 29 0-16,28-19-7 15,-3 3-6-15,-11 1-10 16,1-1-7-16,0-3-12 16,-5-4-3-16,12-8-5 15,2 7-2-15,0-10 3 16,8-4-12-16,8 1-70 16,0-9-51-16,9 1-128 0,4 4-99 15,7-14 226-15</inkml:trace>
  <inkml:trace contextRef="#ctx0" brushRef="#br0" timeOffset="-214711.549">22702 10937 1156 0,'-4'-6'510'16,"2"6"-274"-16,-2 0-40 0,3 0-86 15,1 0-27-15,0 0-24 16,0 0-6-16,5 9-11 16,-1 5-5-16,41 32-12 15,-23-25-6-15,1-5-8 16,-8 0-3-16,0 3-1 16,3-1 1-16,-8-4-1 15,7 2 2-15,-5-13-28 16,-1-4-44-16,-8 1-114 15,-2-6-98-15,12 2 165 16</inkml:trace>
  <inkml:trace contextRef="#ctx0" brushRef="#br0" timeOffset="-214368.134">23378 10759 1269 0,'-2'-4'550'0,"-2"2"-296"16,-1-2-70-16,6 6-69 16,-1-2-35-16,0 0-30 15,0 0-6-15,0 14-8 16,-1 6-2-16,-4 33-2 15,5-23 0-15,-11-1-7 16,-12-1-5-16,9 5-8 16,-7-5-2-16,3-3-3 15,1-3 1-15,1-7 0 16,-4 3-4-16,9-2-58 16,1 0-40-16,4-13-103 15,-1-4-81-15,7-6 179 16</inkml:trace>
  <inkml:trace contextRef="#ctx0" brushRef="#br0" timeOffset="-213851.427">23759 10771 608 0,'12'-6'411'0,"-19"4"50"15,-13 2-168-15,0 5-97 16,-1 2-26-16,1 4-52 16,6 1-15-16,-3-1-27 15,1 1-8-15,-1 2-4 16,-1 2-3-16,2 4-10 16,-1-2-6-16,5 2-10 15,1 3-7-15,4 4-10 16,2 7-3-16,3-5-7 15,-1 0-1-15,5-6-2 16,-2-9-2-16,4 1 1 16,3-6 1-16,4 0-1 15,1-4 2-15,2-2 1 16,0 1 0-16,4-11 1 16,6-2 0-16,4-11-1 0,7-2-2 15,-5-9-1-15,-8-3 1 16,0 0-1-16,1 0 1 15,-8 6 2-15,-11-1-2 16,-4 5 0-16,-13 3 0 16,5 6-1-16,4 4-2 15,-10 2-1-15,6 4-1 16,-4-1-1-16,0 3 0 16,-2 1-1-16,-6-1 6 15,-2 0-46-15,4 2-37 0,2 2-112 16,4 3-84-16,8 1 172 15</inkml:trace>
  <inkml:trace contextRef="#ctx0" brushRef="#br0" timeOffset="-213483.713">23998 10619 621 0,'-5'-9'440'0,"2"-3"35"16,-1 5-213-16,3-3-26 15,6 4-60-15,0 4-23 16,4 0-33-16,1-2-17 16,3 5-31-16,1 3-13 15,5-2-25-15,2 2-9 16,-2-4-12-16,0 5-4 0,3 4-2 16,-3-4 5-16,-5 1-38 15,-3-6-48-15,-5-8-114 16,-3 2 110-16</inkml:trace>
  <inkml:trace contextRef="#ctx0" brushRef="#br0" timeOffset="-212801.494">24509 10289 762 0,'-7'-3'408'0,"7"3"-97"16,1 0-86-16,-1 0-80 16,0 0-33-16,0 0-33 15,6 0-2-15,9 2-5 16,33 10-8-16,-24-9-14 16,2-1-8-16,3 3-19 15,-1-2-6-15,-10 2-5 16,4 2-4-16,-8-2-1 15,-2 2 0-15,0 2 10 16,-20-3 4-16,-5 3 6 16,8 2-1-16,-21 1-7 15,-1 1-4-15,-1-1-5 16,-17-2-2-16,16-1-3 16,9 5 0-16,3-1-1 15,2 0-1-15,4 1-1 16,2 1-1-16,5-2 0 15,3 2-1-15,1-5 2 0,3 2 0 16,0-1 2-16,5 1 1 16,5-2 1-16,4-4 2 15,8 2 2-15,3-1 2 0,7 0 3 16,5-7 3 0,1 2 12-16,-7-2 7 0,-8-5 10 15,6 5-1-15,-7-3-11 16,10-2-8-16,0 4-13 15,-14-6-4-15,-5 2-5 16,-8 5 10-16,-6 2-60 16,5 12-19-16,-8-5 39 15</inkml:trace>
  <inkml:trace contextRef="#ctx0" brushRef="#br0" timeOffset="-175824.214">13534 10972 353 0,'0'-1'195'0,"0"0"-33"16,0-1-28-16,0 0-26 15,0 1-4-15,0 0 0 16,0 0-1-16,0 0-11 15,0 0-9-15,0 0-13 16,0 0-8-16,0 0-10 16,0-1-3-16,0 1-6 15,0 0-1-15,0 0-2 0,0 0-2 16,0 0-6-16,0 1-4 16,0 0-6-16,0 0-4 15,0 0-2-15,2 0 0 16,4 0-1-16,6 0 0 15,5 1-2-15,28 1-3 16,-26-1-3-16,0 0-2 16,1-1-1-16,3 3 0 0,0-1-1 15,7 4 2-15,-6-2-1 16,-4-2 0-16,-6-1 1 16,-6-1-2-16,1 0 1 15,-1-1 1-15,-2 0 0 16,-2-3 1-16,-4 3-8 15,0 0-19-15,0 0-67 16,0 0-63-16,0 0 90 16</inkml:trace>
  <inkml:trace contextRef="#ctx0" brushRef="#br0" timeOffset="-170051.673">13049 10848 1746 0,'2'3'37'0,"0"-1"51"16,1-2-3-16,5 4-5 15,-2 0-3-15,3-1-10 16,-3 4-7-16,2-5-9 16,-8 4-4-16,10-5-15 15,6-2-4-15,-3 1-9 16,11-4-8-16,-8 0-1 15,0-1-3-15,-2-1-4 16,-1 3 4-16,-2-3-64 16,0 6-56-16,16 0-233 15,-21-1 216-15</inkml:trace>
  <inkml:trace contextRef="#ctx0" brushRef="#br0" timeOffset="-169644.886">12999 11067 791 0,'-4'2'392'0,"3"-3"-131"16,1 5-53-16,0-4-67 16,0-1-23-16,0 0-26 15,14-4-8-15,-4 4-13 16,38 0-8-16,-37 18-11 0,-4-13-4 15,11-21-12-15,-11 24-6 16,5-11-14-16,2 5-6 16,-6 7-3-16,2-10-1 15,-2 2-5-15,-2-10-28 16,-5 8-106-16,5-10-98 16,-3 12 136-16</inkml:trace>
  <inkml:trace contextRef="#ctx0" brushRef="#br0" timeOffset="-167899.403">11793 10665 293 0,'38'-30'168'15,"-37"28"-13"-15,0-2-10 16,4 1-8-16,-5 3-6 0,0-1-10 15,0 1-2-15,0 0 0 16,0 0 1-16,0 0 0 16,0-1-2-16,0 0-13 15,-1-1-12-15,0 1-28 16,1 1-15-16,-2 0-29 16,1 0-8-16,-6 1-7 15,-17 4-2-15,-25 10 1 16,21-3-1-16,4-1 0 15,0-2-2-15,2 4-1 16,0-2 1-16,3-1-2 16,0 2 0-16,3-4 0 15,4 0 0-15,4-6-1 16,6 2-2-16,0-2-3 16,4-3-1-16,-2 1 1 0,0 0 0 15,6 0 4-15,9 1 1 16,30 2 0-16,-26-6 0 15,-12 5 1-15,1-1 1 16,6-1 1-16,-2 0-2 16,6 0 0-16,-1 0 0 15,-11 1 0-15,0 5 0 16,-4-2 0-16,3 4 3 0,-6-3 2 16,-5 1 1-16,-3 3 0 15,-7-3-1-15,1 5-2 16,0 1 0-16,-3 2 0 15,-2-2 1-15,0 5 2 16,-1-1 1-16,-3 2 1 16,-5 4-3-16,4-3 0 15,-4 1-1-15,12-1-2 16,4-1-1-16,2-4-1 16,9-1-1-16,-3-7 0 15,5 1 1-15,-20 16 0 16,23-18 0-16,-2 12-2 15,3-5-1-15,25-12 2 16,-20 12 2-16,5-5 9 16,-19 6 4-16,11-7 3 15,22 4 1-15,0-15 3 0,16 1 2 16,-2-1 8-16,-26-4 3 16,1 2 5-16,-5 4 0 15,-4 0-6-15,2-4-9 16,0 5-10-16,6-10-7 15,-3 2-3-15,0 0 3 16,4-4-1-16,-16 17-1 16,12-2-29-16,-13-1-31 15,-9 10-100-15,17-27-103 0,-18 17 161 16</inkml:trace>
  <inkml:trace contextRef="#ctx0" brushRef="#br0" timeOffset="-167451.143">11970 11106 475 0,'1'-3'329'16,"-1"2"42"-16,4-4-100 16,-6 3-83-16,1 1-34 15,0 0-53-15,0 1-18 16,0 0-20-16,0 0-3 16,-11 6-4-16,-7 4-4 0,-27 16-14 15,40-17-7-15,-13 4-14 16,8 0-5-16,-3 1-5 15,-14 1-2-15,23 0-3 16,-9-3-2-16,12 1 1 16,2-5 1-16,3 4-1 15,12-3 0-15,-6-2 0 16,10 2 0-16,-4-5 1 16,-3 0 1-16,12-2 1 15,-15-4 1-15,15-2 0 16,-10-2 0-16,-2 0-13 15,12 1-29-15,-12-3-83 16,8-3-67-16,1-4 109 16</inkml:trace>
  <inkml:trace contextRef="#ctx0" brushRef="#br0" timeOffset="-166934.933">12103 11172 673 0,'0'-1'341'15,"0"0"-100"-15,0 0-54 0,0 0-67 16,0 0-22-16,0 0-25 16,0-1-4-16,0 2-13 15,0 0-7-15,0 0-16 16,0 0-5-16,2 0-8 15,9 3-2-15,1-3-2 16,28-6 0-16,-24-8-2 16,-6 3-2-16,-4 1-2 15,0-5-2-15,-5 13 0 32,-1 0-1-32,1 2 0 0,-2-1-2 0,0 0-3 15,-8-2-2-15,-10-1 0 16,-23 3 1-16,34 13 4 15,-9-4 3-15,1 3 2 16,-3-4-1-16,6 6-2 0,-2 2-3 16,8 4-1-16,3-2-1 15,0-3 1-15,7-3-1 16,-2 1 0-16,3 1 1 16,12-2-2-16,-3 2 1 15,7-3 2-15,1-5-1 16,-1-1 3-16,-1-2 1 15,0-2-50-15,-1-2-37 16,-2-3-124-16,4-3-187 16,-1-3 258-16</inkml:trace>
  <inkml:trace contextRef="#ctx0" brushRef="#br0" timeOffset="-166598.606">12399 11051 964 0,'-2'-6'452'0,"2"2"-169"16,-2 7-40-16,2-3-62 16,-1 0-30-16,1 0-60 15,-1 0-25-15,0 0-31 16,0 1-4-16,-3 17 3 0,-35 28 0 15,28-20-5-15,3 3-3 16,-5-6-10-16,8 3-4 16,-1-5-3-16,-1-1-2 15,4-2-3-15,2-3 1 16,1-4-3-16,4 0-5 16,-3-7-41-16,-1-3-26 15,0-4-76-15,-1 2-37 0,1 0-149 16,3-6 207-1</inkml:trace>
  <inkml:trace contextRef="#ctx0" brushRef="#br0" timeOffset="-166351.52">12532 11000 982 0,'0'-2'496'0,"0"2"-153"15,-1 2-79-15,0-2-92 16,0 0-35-16,-3 7-42 16,-14 16-4-16,-18 29-13 15,31-20-7-15,-1-9-10 16,30 3-14-16,-24 1-18 0,-3-6-9 16,3 0-10-16,-5-4-3 15,5-3 3-15,0-2-34 16,2 0-73-16,7-7 69 15</inkml:trace>
  <inkml:trace contextRef="#ctx0" brushRef="#br0" timeOffset="-153119.874">14100 10806 374 0,'2'-2'206'0,"2"-2"-39"16,-4 3-30-16,8-4-32 16,-6 3-12-16,-1 1-8 15,2-1 2-15,-3 1-7 16,0 0-7-16,0 0-14 15,0 0-6-15,0-1-1 16,0 1 1-16,0 1 1 16,0 0-1-16,0 0-7 15,0 0-4-15,0 1-13 0,-1 8-7 16,-2 1-11-16,-1 1-3 16,-26 32-3-16,19-28-1 15,0 5-1-15,-1 2-1 16,10-2 0-16,-8 10-1 15,1-4 0-15,3 3 0 16,-3-3-1-16,5-8 1 16,-2-2-1-16,4-1 0 0,5-1 0 15,3 1 0-15,8 3 0 16,-4-7 1-16,-5-2 1 16,6 1 2-16,-1-10 1 15,6 0 1-15,9-10 3 16,-7-1 0-16,8-5 0 15,-3-5-2-15,-1-1-2 16,5-6 0-16,-9-2-1 16,0 1 0-16,1 0 0 15,-4 4 0-15,-13-3 2 16,-3 5 1-16,-8 3 0 16,-2-1-1-16,1 4 0 15,6 0 1-15,-10 7 1 16,-6 0 2-16,1 4 1 15,-5 3-2-15,0 3-2 0,5-1-3 16,2 2-2-16,2 2-1 16,0 0-1-16,1 5 0 15,3-1-2-15,1 4 1 16,4 4 6-16,3 1-29 16,-5 3-106-16,3 1-83 15,1 4 116-15</inkml:trace>
  <inkml:trace contextRef="#ctx0" brushRef="#br0" timeOffset="-152772.983">14368 11093 1019 0,'-1'0'508'0,"0"-1"-168"15,-1 1-160-15,-10-1-43 16,3 0-64-16,-25 3-22 15,26 1-34-15,10 5-5 16,-2 0-7-16,5 3-1 16,-5-4-1-16,0 2 2 15,1-3 6-15,-2-2-12 16,6 0-108-16,-2 0-111 0,2 2 131 16</inkml:trace>
  <inkml:trace contextRef="#ctx0" brushRef="#br0" timeOffset="-152368.951">14638 10722 970 0,'0'-8'432'15,"-1"4"-209"-15,7 5-60 16,-4 2-78-16,-2-3-24 16,-1 0-25-16,-3 7-2 15,-3 15 5-15,-10 27 0 16,8-25-5-16,4 6-1 15,-5 5-8-15,-2 3-3 16,1 2-8-16,1 0-1 16,0-4-2-16,4-2 0 0,-2-4-1 15,-1-6-1-15,4-8 2 16,-4 0-20-16,6-8-55 16,-3-5-35-16,4 1-98 15,2-4-41-15,0-1 152 16</inkml:trace>
  <inkml:trace contextRef="#ctx0" brushRef="#br0" timeOffset="-151772.092">14743 10749 549 0,'-4'-3'356'0,"-3"1"-20"0,5 5-136 16,0-2-41-16,2-1-54 16,0 0-13-16,0 0-13 15,11 1-3-15,4-1-9 16,27-3-11-16,-17-6-23 16,7 4-8-16,-1-2-12 15,2-4-3-15,-3 1-3 16,-6-4-2-16,-10 6-2 15,3 1-1-15,-9 7 0 16,-1 2-1-16,-6 6 7 16,-2 1 3-16,-5 11 5 15,-1 1 3-15,-1 7-2 16,-3 3-1-16,-3 0-4 16,-4 3-4-16,1 1-2 15,1 4 0-15,2 4-1 0,-2-5 1 16,1-4 2-16,1-1 0 15,-3-8 1-15,3 2-1 16,3-8 0-16,8-2 2 16,1-8-32-16,-1-2-28 15,-1 1-79-15,-9-6-51 0,-5 0-102 16,18-2-95-16,-12 0 245 16</inkml:trace>
  <inkml:trace contextRef="#ctx0" brushRef="#br0" timeOffset="-151405.382">14796 10955 740 0,'3'1'439'0,"-8"2"-42"0,1-6-107 16,4 2-108-16,0 0-34 16,0 0-47-16,0 0-17 15,7 1-21-15,10 2-6 16,34 7-10-16,-23-5-5 15,-4 3-12-15,3-5-5 16,-10-2-6-16,0 0-2 0,-5-8-22 16,-4 4-41-16,-1-8-141 15,-4 1 122-15</inkml:trace>
  <inkml:trace contextRef="#ctx0" brushRef="#br0" timeOffset="-149360.945">15133 11017 503 0,'0'0'296'0,"0"0"-32"16,0 0-56-16,0 0-80 16,0 0-31-16,1 0-47 15,-1 0-12-15,8 1-7 16,-2 0 3-16,0 0 11 16,-3 0 2-16,1 0 2 15,4 0-1-15,1 0-1 16,12 1 2-16,26 3 1 15,-14 3 0-15,2-4-5 16,-6 1-6-16,0-2-13 16,-6-3-5-16,-4-4-7 15,-1 4-1-15,-5 1-1 16,-6-5 2-16,-3 3 1 16,-1-5 1-16,-2-3-83 15,0 9-83-15,-3-6 94 16</inkml:trace>
  <inkml:trace contextRef="#ctx0" brushRef="#br0" timeOffset="-9780.583">11509 12408 433 0,'0'0'218'0,"0"-1"-65"0,0 0-25 16,0 0-28-16,0 0-8 16,0 0 2-16,0-1 5 15,0 1 6-15,0 0-2 16,0 0-14-16,0 0-11 16,0 0-8-16,4 0 2 15,-4 0-2-15,0 0-1 0,0 0-12 16,0 0-5-16,0-1-7 15,0 1-5-15,0 0-8 16,0 1-6-16,-2 0-9 16,1 0-2-16,-5 1-7 15,-17 6-2-15,-18 10-3 16,25-2-2-16,-13-1-1 16,0-3 0-16,-8 3 0 15,-1-3 0-15,13 4 0 16,0 2 0-16,9-2 0 15,-2 3-2-15,12-6 1 16,-2-2-2-16,6-5-2 16,1-1-1-16,0 0-2 15,1-4 0-15,0 0 4 16,0 0 3-16,14 0 1 16,3-3 1-16,35-6 1 15,-31 2-1-15,4 3 0 0,-4 0-1 16,-8 0 0-16,16 1 1 15,-19 3-1-15,8 0 0 16,-11 0 0-16,-10 2 0 16,4-2 1-16,-5 3 0 15,3-3 1-15,-1 0 0 0,-3 2-1 16,-9-1 0-16,-9 9 1 16,-25 25 0-16,26-26 0 15,-7-2-1-15,6 3 0 16,2 0 0-16,9 1-1 15,-5 3 1-15,-1-2-1 16,3 3 0-16,-11-3 0 16,9 3-1-16,0 2 0 15,5-3 0-15,-1 7 0 16,2-9-1-16,4 2 0 16,-3 4 1-16,4-1-2 15,-2 3 2-15,4-5-2 16,6 0-1-16,2-5 1 15,3 1-2-15,1 0 2 16,-7-4 2-16,12-3 0 16,2 5 1-16,6-8 2 0,7-3 0 15,-4-6 1-15,4-7 0 16,1 1 0-16,0-9-1 16,3 3 1-16,-1 3-1 15,-10-4 0-15,5 13-1 16,-2-1 2-16,-2 7-1 15,-7 4-1-15,-10-4-1 16,-5 2-1-16,-7 0 2 0,4 2-45 16,2-2-33-16,0 0-97 15,0 5-82-15,4 11 163 16</inkml:trace>
  <inkml:trace contextRef="#ctx0" brushRef="#br0" timeOffset="-9281.889">11646 12730 936 0,'-1'-1'413'15,"-1"-1"-205"-15,-1-5-35 16,-1 3-59-16,0 2-18 0,-3-3-21 16,3 7-5-16,-5-2-10 15,0 4-6-15,-1 3-17 16,-6 4-3-16,-2 5-7 15,-2 1-2-15,-5 4-8 16,4-1-3-16,4 6-5 16,8-8-3-16,0 9-1 15,4 3-2-15,-1-8-1 16,-9 5 0-16,13-9-2 16,0-3 0-16,-1 2 0 15,14-4 0-15,10-3 0 16,-9-2 1-16,18-4 1 15,-8-3 0-15,-4-1 0 16,6-7-15-16,-1-3-66 16,1-5-58-16,-2-6-238 15,-1 5 238-15</inkml:trace>
  <inkml:trace contextRef="#ctx0" brushRef="#br0" timeOffset="-8715.486">11759 12815 765 0,'0'0'466'15,"0"0"-247"-15,0 0-84 16,0 0-25-16,3 1-23 15,4 2-9-15,7 1-16 16,25 9-6-16,-31-14-15 16,28 9-8-16,-20-9-12 15,-3-3-3-15,2 2-6 16,-19-10-1-16,17 8 1 16,-2-3-1-16,3-3 0 15,-8-2-1-15,-11-5 0 16,7 7-1-16,-12-4-1 15,5 7-1-15,5 9-3 16,-10 0-1-16,-3 5 6 16,-7 1 5-16,0 3 11 0,-8 2 5 15,2 5 4-15,1 0-2 16,-8-5-3-16,12 2-4 16,3 1-8-16,6 1-1 15,1 1-8-15,-3-1-2 16,11-1-2-16,-1 0-3 15,-1-2 1-15,13 0-1 16,-2 0-1-16,2-5 0 0,7 3 0 16,-7-1 0-16,6-1 0 15,3 0 1-15,8-3-1 16,0-2 1-16,0-4-1 16,-1 0 0-16,1-5-23 15,-2-1-21-15,-1-5-75 16,-1-6-65-16,-4-2 115 15</inkml:trace>
  <inkml:trace contextRef="#ctx0" brushRef="#br0" timeOffset="-8248.628">12115 12686 813 0,'0'-5'435'0,"-1"-1"-80"15,2 1-70-15,0 1-72 16,-1 3-31-16,0 0-67 16,-1 1-26-16,0 0-40 15,0 0-6-15,-1 5 1 16,0 14 2-16,-4 31-8 16,5-16-4-16,-3-4-12 15,0 1-4-15,3 2-6 16,-4-11-3-16,3 3-3 15,-2 0 1-15,-2-3-2 16,2-2 0-16,-1-4 0 16,0-4-1-16,3-2 0 15,-1-1-1-15,0-7-39 16,3-1-25-16,0-4-76 0,0 2-61 16,0-1-162-16,0-1 223 15</inkml:trace>
  <inkml:trace contextRef="#ctx0" brushRef="#br0" timeOffset="-7935.337">12339 12636 928 0,'-6'11'436'0,"-6"0"-161"15,7 5-52-15,-4 2-61 16,3 1-18-16,3 12-35 16,-4-9-11-16,5 11-21 15,-6-7-9-15,5-1-18 16,-5 6-10-16,8-6-15 16,-2 5-7-16,-3-6-7 15,2 1-3-15,-4-5-2 16,6-1-1-16,4-6 2 15,-3-2-20-15,0-8-72 0,-2-3-55 16,1-9-191-16,-4-2 205 16</inkml:trace>
  <inkml:trace contextRef="#ctx0" brushRef="#br0" timeOffset="-7497.967">12578 12525 653 0,'-16'-28'361'16,"16"26"-62"-16,0 2-100 16,7 1-18-16,-7-1-17 15,0 0-10-15,8 0-40 16,7 1-20-16,32 3-24 0,-20-3-12 15,2 1-18-15,6-1-7 16,-4-1-12-16,0 2-5 16,-9-2-5-16,-8-3-3 15,6 3-2-15,-11-2 0 16,1-3-11-16,7 5-32 16,-17 0-87-16,3 0-83 15,-3 4 121-15</inkml:trace>
  <inkml:trace contextRef="#ctx0" brushRef="#br0" timeOffset="-7132.495">12571 12720 724 0,'-5'1'391'0,"1"-2"-76"0,4 3-74 16,0-2-57-16,0 0-22 15,2-1-30-15,15-1-16 16,33-5-28-16,-27 6-10 15,8 0-11-15,5 9-9 16,-3-6-13-16,-8-3-9 16,-3 1-13-16,-8-9-7 0,4 8-7 15,3 1 11-15,-18-4-89 16,5 4-70-16,-8-6 90 16</inkml:trace>
  <inkml:trace contextRef="#ctx0" brushRef="#br0" timeOffset="-6230.836">13236 12467 388 0,'1'0'252'16,"-1"0"7"-16,-1 1-18 0,0-1-71 15,1 0-20-15,0 0-27 16,0 0-32-16,0 0 16 15,0 0-1-15,0 0-3 16,0 0 4-16,0 0-18 16,0 0-5-16,16 9-10 15,30 13-10-15,-31-19 1 16,-11-3-2-16,11 2-6 16,19-5-3-16,10 2-11 15,4-1-6-15,-3-1-6 16,-18 4-3-16,6-4-5 15,-2 0-2-15,-6-2-11 16,-5 1-2-16,-6 3-2 16,-2 1-2-16,-3 6-1 15,-2-3-1-15,-2 0-2 16,-5-2 0-16,-7 2-10 16,0-1-24-16,0 7-66 15,7 0-54-15,-2-2-148 0,-2 0-275 16,3-2 384-16</inkml:trace>
  <inkml:trace contextRef="#ctx0" brushRef="#br0" timeOffset="-2757.141">14035 12391 401 0,'0'-2'241'0,"0"1"-16"15,0 0-44-15,0 0-59 16,0 0-18-16,0 0-22 16,0 0-4-16,0 0-6 15,0 0-2-15,0 0 3 16,0 0-1-16,0-1-1 15,0 2-5-15,0 0-18 16,0 0-4-16,0 0-4 16,-1 0-1-16,-4 5-3 15,-7 8-6-15,-37 25-10 16,36-14-5-16,-13-4-6 16,2 0-1-16,1-1-4 15,0-7-1-15,13 5-1 16,1 3 0-16,2-2 0 15,-2 0-1-15,6 0-1 16,3-1 0-16,2-5-2 0,8 1 1 16,9-4 1-16,5-4 1 15,16 1 2-15,-6-6 0 16,-2-4 1-16,-1 2-1 16,-6-8 2-16,-1-1-1 15,3-4 0-15,0-1 0 16,-2-6-2-16,5 1 0 15,-1-1 1-15,-6-1 1 16,1 1 1-16,-20 0 2 0,0 4 1 16,13 3 1-16,-23 0 1 15,7-1-1-15,-21-7-2 16,-16-7-1-16,9 7-3 16,-2 6-1-16,4 11 1 15,2 7 0-15,-1 4 1 16,11-2-1-16,-7 7-1 15,2-4-2-15,1 9-1 16,-4-2 0-16,9-2-2 16,4 1 1-16,2-5 1 15,4 5-7-15,3-4-84 16,3 3-61-16,4 0-311 16,2-6 292-16</inkml:trace>
  <inkml:trace contextRef="#ctx0" brushRef="#br0" timeOffset="-2419.025">14397 12591 1164 0,'-5'-4'615'16,"4"-2"-185"-16,-5 4-168 16,10 2-60-16,-6 0-101 15,2 0-39-15,0 0-27 16,0 11-6-16,0 2-12 15,2 29-5-15,-4-29-4 16,2 0-1-16,3-2-20 16,-3-6-55-16,0-5-142 15,0-5 135-15</inkml:trace>
  <inkml:trace contextRef="#ctx0" brushRef="#br0" timeOffset="-948.703">14785 12302 483 0,'6'-6'265'0,"1"0"-42"16,-8-3-24-16,1 5-34 0,1 2-8 16,-4-1-24-16,3 3-7 15,0 0-26-15,0 0-19 16,0 0-26-16,0 0-15 16,-1 4-12-16,-6 13 1 15,10 47-2-15,3-35 1 16,-5 2-4-16,1 1-3 0,-3-6-5 15,0 2-1-15,-8-3-4 16,10 4-1-16,-11-9-3 16,1 0 1-16,1 0-2 15,0-6 1-15,-1 0-1 16,7-6 1-16,2-2 0 16,-3-4 1-16,-4-1 0 15,3-1 1-15,-1-1-58 16,3-3-50-16,5-7-155 15,8 2-266-15,3 2 343 16</inkml:trace>
  <inkml:trace contextRef="#ctx0" brushRef="#br0" timeOffset="42099.366">15008 12282 248 0,'0'-1'194'0,"0"0"-10"15,0 0 5-15,0 0-4 16,0 0 1-16,0 0-8 15,0 0-11-15,0-1-20 16,0 1-12-16,0 0-16 16,0 0-3-16,0 0-7 15,0 0-7-15,0 0-19 16,0 0-15-16,0 0-31 16,0 0-11-16,0 1-14 15,0 0-4-15,1 18-2 16,-7 38-1-16,0-24 0 0,0-2 0 15,1 3-1-15,-3-6 0 16,1-6 0-16,-1-1 0 16,1-8 0-16,2 2-1 15,3-5 2-15,3 3-1 16,-1-6 0-16,0-4 2 16,1-2 4-16,-2-1 2 0,1 0 0 15,0 0 0-15,0-1-6 16,2-5-2-16,4-11-2 15,12-29-1-15,-13 35 0 16,-1 0-1-16,-1 8 0 16,2 3-3-16,-1 2-3 15,0-1 0-15,-4 0 1 16,0 0 2-16,1 11 2 16,10 5 1-16,29 26 0 15,-27-26 0-15,6-6 1 16,2 1 0-16,3-9 1 15,0-2 0-15,2-8 1 16,-2 0-4-16,1-2-57 16,-6-7-37-16,3 8-108 15,3-3-84-15,-2 1 184 16</inkml:trace>
  <inkml:trace contextRef="#ctx0" brushRef="#br0" timeOffset="42563.691">15244 12241 844 0,'-3'-5'427'0,"-6"4"-132"15,6 0-59-15,4 2-89 16,-1 1-41-16,0-2-44 15,0 0-10-15,2 19-1 0,4 37 3 16,-7-20-6-16,2 1-4 16,7 6-8-16,-8-4-4 15,-1 2-3-15,6 1-4 16,-20-2-5-16,14-1-3 16,-8-4-6-16,-9-1-1 15,22-3-2-15,-10 3-1 16,1-9 1-16,9-3 4 15,-3-5-49-15,-1-10-58 0,6 1-171 16,7-12 161-16</inkml:trace>
  <inkml:trace contextRef="#ctx0" brushRef="#br0" timeOffset="54103.642">25110 10281 314 0,'-7'-2'208'0,"4"0"6"16,-3-6-43-16,4 5-58 15,4-3-20-15,2 5-24 16,-4 0-7-16,0 0-9 16,0 0 1-16,6-3-9 15,6 2-3-15,0 2-4 16,29 10 1-16,-26 1 8 15,0 0-2-15,0 11-6 16,20 9-6-16,-7 9-11 16,2 7-1-16,4 17 1 15,-15 6 2-15,9 11 8 16,-4 2 5-16,-13-3 6 16,-10-1 4-16,-9-2 3 15,-8 3 0-15,-11-3-1 16,-6-4-2-16,-15 0-8 15,-8-7-5-15,-15 6-12 0,1-4-5 16,-6-12-6-16,2-9-1 16,21-15-15-16,1-11-45 15,17-7-348-15,5 0 282 16</inkml:trace>
  <inkml:trace contextRef="#ctx0" brushRef="#br0" timeOffset="58048.905">15678 12464 453 0,'-2'-8'281'15,"-1"3"-46"-15,1-1-51 16,0 2-21-16,4-3-36 16,-2-1-12-16,-5 5-10 0,5 1-2 15,-4 3-4-15,4-1-5 16,0-1-2-16,0 0-4 16,0 0-9-16,0 0-8 15,0 1-24-15,0 0-10 16,0 0-11-16,4 17-1 15,24 32 0-15,-25-28-1 16,1 6-4-16,-4 0-5 16,19 6-4-16,-14-6-2 0,11-1-4 15,-3 0 0-15,-8-9 0 16,3 3 0-16,6 1 0 16,-1-4 2-16,-15-13 1 15,8-5 4-15,-8-9 8 16,0-2 1-16,12 1 0 15,2 1-3-15,-9-12-8 16,7-1-2-16,4 0-3 16,-5-4-2-16,14 0-2 15,-3 0 0-15,3-4-2 16,4 2 0-16,2-1 0 16,-2 1 1-16,5 5 0 15,-1-1 0-15,-1 5 2 16,6 0 0-16,-4 4-25 0,-6 1-67 15,9 7 61-15</inkml:trace>
  <inkml:trace contextRef="#ctx0" brushRef="#br0" timeOffset="74918.421">15915 10406 450 0,'0'-1'213'0,"0"0"-72"16,0-1-26-16,0 1-19 15,1 0-5-15,-1 0-7 16,0 0-2-16,0 0-5 16,4-1 0-16,-1 1-7 15,-1 0-5-15,-2 0-1 16,0-1-6-16,0 1-13 16,0 0-3-16,0 1-8 15,0 0-1-15,0 0-1 16,0 0 2-16,0 0-1 15,-2 0-2-15,1 0-1 0,0 0-6 16,-21 5-7-16,-26 30-5 16,20-22-4-16,4 9-2 15,-6 4-3-15,-5 2-1 16,-3 9 0-16,-13-5 0 16,4 9-1-16,1 8-1 0,12-3 0 15,7 3 0-15,9 4 2 16,1-6 1-16,5 20 1 15,0 5 2-15,5 2 1 16,8 4-1-16,2-14-1 16,3-6-1-16,8 1-1 15,-2-3-1-15,7 4 0 16,1 3 1-16,-1-10-1 16,4-1 1-16,4-10 0 15,4-15 5-15,11-4-62 16,1-9-69-16,18-12 79 15</inkml:trace>
  <inkml:trace contextRef="#ctx0" brushRef="#br0" timeOffset="106310.011">3658 14971 300 0,'0'0'174'0,"0"0"-24"16,0 0-10-16,0 0-27 15,0 0-6-15,0 0-4 16,4 1 1-16,-3-1 7 16,3 0 2-16,-4 0-3 15,0 0-4-15,7 1-15 16,-7-1-8-16,0 0-14 16,3 4-9-16,-3-4-14 15,1 3-6-15,-1-2-5 16,0-1 4-16,0 0 5 15,0 0-3-15,0 0-8 16,2-1-10-16,7-3-12 16,14-18-2-16,21-30-1 15,-41 15-2-15,15-7 1 16,-8-6-2-16,3-11-1 0,11 1-2 16,-11 2-1-16,1 7 1 15,4 9-1-15,1 9-1 16,-4 12 0-16,-1 2-1 15,-2 11-4-15,-5-1-3 16,-3 9-3-16,2 11 1 16,-6 8 0-16,-2 3 2 15,2 9 2-15,0 5-1 0,0 5 3 16,0 9 1 0,3 5 2-16,1-1 0 0,3-4 1 15,-1-5 1-15,2-12 0 16,-1-5 0-16,3-3 0 15,0-7 0-15,0-6 0 16,-1 0 1-16,2-5 0 16,-4 0 1-16,1-2 3 15,-1-5 1-15,-7-11 0 16,1 1 0-16,-1-6-3 16,-4-1-1-16,7 4-1 15,-3-11-1-15,2 2-1 16,5-3 1-16,-1-6 0 15,4 4 1-15,-3-11 0 16,0 0 1-16,-4-14 2 16,4 4 1-16,-3-8 1 0,0-6 1 15,4 13-3-15,-2-9-2 16,8 7-2-16,0 6-1 16,-3 8-2-16,3 2-2 15,-3 13-29-15,-1 1-28 16,-2 7-77-16,-6 7-14 15,4 13 87-15,0 3-28 16</inkml:trace>
  <inkml:trace contextRef="#ctx0" brushRef="#br0" timeOffset="106995.307">4352 14708 532 0,'-1'-1'258'0,"0"0"-88"16,-1 0-23-16,2 1-27 15,0 0-17-15,0 0-14 16,0 0-4-16,0 0-8 15,14 6-6-15,-5-2-8 16,36 24-1-16,-29-30 3 16,1-7 1-16,0-5-7 15,-8-3 1-15,2-12-26 16,-3 3-9-16,-4-4-8 16,-5 12-11-1,0 8 6-15,1 1 0 0,-10-14 4 16,1 2 3-16,-9 11 7 15,7 9 0-15,-4 2-7 16,3 12-4-16,-5 2-10 16,3 6 0-16,1 6-1 15,-6-7 0-15,3 1-2 16,3 7 0-16,13-2-2 0,-8-1 0 16,8 2 0-16,-4-4-1 15,-2-8 0-15,15 5 1 16,1-5-1-16,5 1 1 15,-5-3 0-15,2-2 0 16,2 1 0-16,-2-6 1 16,3 2 2-16,-7-3-1 15,4-5-6-15,1 0-24 16,1-4-102-16,1-1-94 0,4-9 133 16</inkml:trace>
  <inkml:trace contextRef="#ctx0" brushRef="#br0" timeOffset="107843.066">4864 14646 450 0,'2'-6'342'0,"-2"-1"24"16,2 1-117-16,-2 4-31 16,2 4-62-16,-2-3-19 15,-2 0-25-15,1 0-9 16,-2-1-10-16,-10-5-10 16,-6-1-19-16,-21-5-4 15,20 17-19-15,12 2-3 16,8 9-12-16,-15-6-10 15,5 4-3-15,-2 6-3 16,-9-9-4-16,15 12-1 0,-4-1-4 16,-12-5 0-16,9 4-1 15,3-3 0-15,5-5-1 16,4-2 0-16,-2-1-1 16,9-1 0-16,7-4 0 15,-3-2 1-15,13-2 0 16,3-5 1-16,-3-5-18 15,2-6-10-15,-4-5-20 16,-3-5-4-16,-4-2 18 16,8 4 11-16,-14-1 20 15,1-4 3-15,-4 4 0 16,-5-2 0-16,-2 10-1 16,-2 11-6-16,-2 8-7 15,-1 9-2-15,4 7-1 16,-1 5 3-16,0 9 5 15,1 3 4-15,-9 7 4 0,-1-2 1 16,3 3 5-16,1-1-1 16,9-3 0-16,2-2 0 15,-3 8-1-15,0 1-1 16,-3 13-1-16,6 5 1 16,-2-10 1-16,-10-3 0 0,2-18 1 15,-11-7 1-15,2-6 1 16,7 0 2-16,-12-10 4 15,-2-5 0-15,1-3 1 16,-6-5-2-16,5-3-9 16,6-2-4-16,5-8-7 15,4-3-3-15,9-1 3 16,0-6 0-16,8-1 4 16,7-5 1-16,4-10 12 15,11 0 8-15,12-7 11 16,2 5 2-16,11 12-7 15,-9-3-8-15,0 13-8 16,-2-4-2-16,-8 0-15 16,-5 4-34-16,-2 0-158 15,-4 4 138-15</inkml:trace>
  <inkml:trace contextRef="#ctx0" brushRef="#br0" timeOffset="112013.182">5172 14604 435 0,'26'-16'227'0,"-33"9"-51"15,8 5-36-15,-7-5-35 16,10 7-13-16,-2 0-16 16,5-1 1-16,-7-1 0 15,0 2 1-15,-1-1 5 16,0 0-2-16,0 0-1 15,1 0-4-15,0 1-10 16,0 0-1-16,0 0-5 16,0 0-7-16,0 0-15 15,0 0-11-15,-1-1-16 16,0 1-3-16,-1 0-3 16,-8 0-1-16,-12 0-1 0,-28 10 0 15,26-3-1-15,5 3 0 16,1 9-1-16,-3-6 0 15,7 2 0-15,1 4-1 16,-2-8 0-16,0 2 0 16,5 5-1-16,-2-4-1 15,7 0-1-15,2-1 1 16,1-5 0-16,5 6 0 16,4-4 2-16,1-5 1 0,4 2 2 15,-1-4 0-15,0-1 1 16,-2 0 1-16,2-2 0 15,-2-2 0-15,1-3 3 16,4-2-1-16,-5-3 1 16,3-5-1-16,1-1-4 15,4-1 0-15,-2-3-1 16,1 2-2-16,-3-3 0 16,-2 1 0-16,-4 6 0 15,-2-1-2-15,0 4 0 16,-5 1 0-16,4 9-7 15,-6 1-3-15,-4 9 0 16,-4 4-1-16,-4-5 7 16,5 9 1-16,0-3 3 0,1-2 0 15,5 7 0-15,1-2 2 16,-1 1-1-16,4 0 0 16,0-4 1-16,-1 1 0 15,8-3 1-15,-2 1 0 16,6-3 2-16,2-1 0 15,7-5 1-15,2-1 1 16,3-2 1-16,-2-2 1 0,-8-5 2 16,1-4 0-16,1-2-2 15,1-3 0-15,2-1-31 16,-2 4 3-16,-8-2-88 16,5 7-52-16,-8 1-165 15,-2 3 187-15</inkml:trace>
  <inkml:trace contextRef="#ctx0" brushRef="#br0" timeOffset="112629.861">5530 14384 559 0,'0'-3'520'0,"3"1"-155"16,-3-2-167-16,0 3-43 16,-1 0-18-16,0 1-46 15,1 0-20-15,-1 0-30 16,0 0-12-16,-1 0-3 0,-1 10 3 16,-4 17 10-16,-4 37 1 15,6-25-6-15,0 8 2 16,-5-7-16-16,-2-2-3 15,3-1-7-15,-1-5-6 16,5 0 5-16,-1-5-1 16,1-8 2-16,4-3 1 15,-3-8 2-15,3-2-4 16,0-6-40-16,-1-5-40 0,2-4-89 16,0-4-86-16,0-6 154 15</inkml:trace>
  <inkml:trace contextRef="#ctx0" brushRef="#br0" timeOffset="112910.762">5414 14575 918 0,'-5'3'433'0,"4"2"-178"15,1 0-37-15,2-6-61 16,-2 1-17-16,0 0-24 15,9 0-14-15,12 1-31 16,30 0-11-16,-25 0-18 16,2 0-5-16,-3 1-13 0,-4-2-5 15,-2 2-4-15,-5-3-3 16,1 2-1-16,-7-1 2 16,-3-4-10-16,1 6-25 15,-11-6-75-15,5-3-62 16,-3 1-400-16,3-7 375 15</inkml:trace>
  <inkml:trace contextRef="#ctx0" brushRef="#br0" timeOffset="113286.868">5803 14484 830 0,'0'-8'620'0,"0"5"-222"15,-3 1-201-15,0 4-68 16,2-2-30-16,0 0-39 0,-3 26-6 15,-23 35-4-15,27-30-3 16,0 3-11-16,-2-2-3 16,-15-6-12-16,12 4-5 15,-4-10-5-15,7-1-2 16,3-4 0-16,-1-2 1 16,4-1 1-16,-7-6-4 15,-1-3-33-15,2-3-26 16,-3-6-91-16,6-2-63 0,5-6 128 15</inkml:trace>
  <inkml:trace contextRef="#ctx0" brushRef="#br0" timeOffset="114229.121">5981 14514 748 0,'-7'-1'379'0,"8"7"-91"15,-1-4-69-15,0 3-57 16,0-5-21-16,-1 0-23 16,0 0-4-16,0 0-8 0,0 0-8 15,0 0-26-15,0 15-15 16,-3 1-18-16,-7 29-2 15,6-25-8-15,-6-2 1 16,8 6-13-16,-3 2 1 16,2-2-9-16,4-5-5 15,1 0 3-15,3-2-5 0,4-4 5 16,-6-1 0-16,7-5 0 16,3 0 1-16,-2-4 5 15,6-2 3-15,-4-4 1 16,-1-6-1-16,6-4-19 15,-1-3-11-15,6-4-24 16,2-1-9-16,2 1 0 16,5 0 6-16,-15-3 18 15,2 5 9-15,-11-10 10 16,-3 10 3-16,4-1 1 16,-6-5 0-16,5 13 0 15,-7-3 0-15,2 5-6 16,-5 8-2-16,-5 4-6 15,6 0-1-15,-1 6 3 16,1-3 2-16,0 7 5 16,-4-4 1-16,3 3 2 0,2 2 2 15,1-4 1-15,-1 3 1 16,1-4 0-16,5 4 0 16,6-2 0-16,0 3 0 15,12 0 2-15,-4-6 1 16,7 1 2-16,6-3 1 15,-9-8 1-15,5-5 2 16,-4-10-2-16,-5-1 0 16,2-6-2-16,-1-4-2 0,-2-6-2 15,6-3-1-15,-10-3-11 16,-3-2-4-16,-4 4-3 16,-7 4-4-16,-1 12 7 15,0 9 0-15,-11 7-3 16,-4 6-1-16,-1 8 2 15,-4 5 6-15,-3 3 15 16,0 5 7-16,-6 8 10 16,-4 2 3-16,6 12 6 15,1 1 4-15,-1-1 3 16,12-1-2-16,3-7-9 16,12 2-4-16,9-9-8 15,-2-1-1-15,12-1-5 16,-6-3-1-16,6-1 0 0,6-4-1 15,-5-4 1-15,3-4 1 16,1-9 5-16,-4-1 2 16,2-10-29-16,-1-2-30 15,1-6-96-15,0-1-72 16,5 3 129-16</inkml:trace>
  <inkml:trace contextRef="#ctx0" brushRef="#br0" timeOffset="118885.868">7470 14343 515 0,'0'-2'258'0,"1"1"-67"15,12-3-36-15,-5 2-41 16,28-9-15-16,-32 9-24 16,-4-4-2-16,-1 4 4 15,1 1 0-15,0 0-8 0,0 1-2 16,0 0 2-16,0 0 1 15,0 0 1-15,-1 0-6 16,0 0-19-16,0 0-8 16,-11 0-11-16,-5 1-5 15,-30 7-7-15,25-8-5 16,2 7-4-16,-1-5-1 16,-5 2-2-16,0 1-1 0,-5 2-1 15,4 1-1-15,0 0 0 16,-3-1 0-16,8 3 0 15,1-2 0-15,5 2-2 16,-1 2 1-16,13-3-2 16,-1 1 0-16,7-3 0 15,3 1-1-15,-6-6 3 16,0-2 1-16,7 3 2 16,-6-5 2-16,3 2-1 15,25 2 0-15,33 0 0 16,-31-2 0-16,0-1-2 15,-6 0 1-15,-4-1 0 16,-4 2-2-16,2 2 0 16,-6 4 0-16,-4 0-1 15,3-1-1-15,-8 1 0 16,0-1-1-16,-3 0 3 0,-1 2 0 16,-5 0 2-16,1 1 1 15,-3 2-1-15,-1-4 0 16,0 5-1-16,-8-8-1 15,-1 9 1-15,-7 2-1 16,-5 4 0-16,2 0 1 16,-1-5-1-16,4 8 0 0,6-4 0 15,-1 3 0-15,-5-5 0 16,4 0-2-16,-1-4 0 16,-6-4 0-16,20 6-1 15,-4-8 0-15,9 5 2 16,5-2 1-16,0 0 3 15,1 3 2-15,9-4 3 16,3 2 0-16,5-1 1 16,-6-2 0-16,-1-2 2 15,1 2 1-15,9-6 1 16,4 1-1-16,9 0 1 16,0-3 1-16,0 0 6 15,-2-5 5-15,-3-5 4 16,-4 2-1-16,-3-7-6 15,3 3-6-15,-4 6-8 0,0-1-2 16,-3 7-4-16,6 0 0 16,-15-1-3-16,-5 2-2 15,-5 2-2-15,-6 3-11 16,5-4-43-16,0 0-31 16,-1 0-103-16,-1 5-62 15,-1 0 161-15</inkml:trace>
  <inkml:trace contextRef="#ctx0" brushRef="#br0" timeOffset="119469.121">7905 14135 786 0,'-4'-8'400'0,"3"2"-114"0,-2 1-73 15,-1 10-78-15,1 0-28 16,-5 2-33-16,3 7-10 16,-3-7-10-16,1 3-1 15,7 1 1-15,-3 2-3 16,0 4-8-16,2-6-4 0,-1 5-9 16,1-6-5-16,2-6-6 15,8 9-2-15,-4-8 0 16,6-1 0-16,3-2 3 15,-5-4 0-15,3-2 1 16,4-2-1-16,-6-5-2 16,1 0-3-16,1-2-4 15,-7-7 0-15,7 5-4 16,-2-1 0-16,-3-3-2 16,-5 3-3-16,-8 3-2 15,-7 2-3-15,-5 1-2 16,2 5 0-16,-3 3-2 15,-1 1 1-15,1 4-3 16,-1 1-11-16,-2 0-38 16,4-2-28-16,0 6-84 15,4-6-73-15,3-1 156 0</inkml:trace>
  <inkml:trace contextRef="#ctx0" brushRef="#br0" timeOffset="120454.303">8171 14778 495 0,'28'-32'263'0,"-20"26"-58"16,-4-1-27-16,-4-3-37 15,12 2-19-15,-8 4-25 0,4 2-5 16,0 2-6-16,-6 2 1 15,-2-2 0-15,2 0-3 16,-3 0-2-16,0-1-6 16,0 1-8-16,0 0-3 15,-6 1-14-15,-5 3-7 16,-11 2-13-16,-25 17-5 0,24-14-11 16,0-1-3-16,6 4-7 15,10 0-1-15,-11-1-2 16,0 1-1-16,-1-1-1 15,-8-1 0-15,21 6-1 16,-4-1 0-16,6 2 0 16,4 0-1-16,0-2 2 15,5 1-1-15,7-1 1 16,3 1 0-16,7-2 2 16,1-5 1-16,1-2 3 15,2-5 1-15,-15-4 2 16,5 2 2-16,5-11-6 15,1 3-21-15,8-8-71 16,-5-2-37-16,2-2-119 16,-9 1-106-16,5 2 230 15</inkml:trace>
  <inkml:trace contextRef="#ctx0" brushRef="#br0" timeOffset="121069.07">8360 14824 502 0,'0'-1'351'16,"0"0"-10"-16,0 0-148 16,0 0-40-16,0 0-61 15,0 0-9-15,6-2-2 16,3 1-1-16,-4 1-4 15,6 1-3-15,1 1-8 16,27 10-8-16,-22-4-14 16,8-2-6-16,-9-1-7 15,0-4-3-15,3-5-4 16,-7-1-1-16,0-5-3 16,2 0-3-16,-1-1-4 15,-14 1-3-15,17 0-2 16,-14 0-1-16,2 8 0 15,8-2-1-15,-18 1-4 16,11 0-1-16,-16 1-4 0,-12 1-2 16,3 5 2-16,-7 2 1 15,7-1 2-15,4 4 1 16,-5 0 0-16,5 3 1 16,-6 1 0-16,4-2 0 15,4-1 0-15,-4 0-1 16,9 2-1-16,2 3 0 15,4 1 0-15,3 0 1 0,3 2 0 16,-3-4 0-16,3 0 1 16,1 3 0-16,2-1 1 15,5 5 0-15,7-5 2 16,1-4 1-16,14-1 1 16,0-1 0-16,-11-9 2 15,-2-1 1-15,-4-7 4 16,-5-5-13-16,7 1-60 15,13-3-47-15,-6-2-148 16,8 0-158-16,8 0 268 16</inkml:trace>
  <inkml:trace contextRef="#ctx0" brushRef="#br0" timeOffset="121468.189">8934 14704 995 0,'-3'-2'490'0,"-1"-3"-179"0,-5 2-136 16,0 3-31-16,4 3-57 15,-3 6-15-15,3 7-24 16,-4 1-4-16,0 3-2 16,-3 1 0-16,0 2-4 15,1 4-3-15,1-2-10 16,4 2-6-16,-3-4-7 16,2 5-2-16,-3-4-2 15,3-4-1-15,0-3 2 16,3-4 2-16,4 1 1 15,-2-12-5-15,2-3-33 16,0-7-27-16,1-15-86 16,4 6-47-16,8-4-229 15,-9-5 264-15</inkml:trace>
  <inkml:trace contextRef="#ctx0" brushRef="#br0" timeOffset="121753.026">9117 14685 589 0,'4'-4'231'0,"5"-1"-75"0,-31 13 200 16,48-12-101-16,-34 17-52 16,-1-4-19-16,22 0-36 15,-26 9-18-15,4 5-38 16,-15 9-14-16,-6 6-20 15,6-7-13-15,14 2-13 16,7 2-8-16,-3-3-10 16,-6 2-1-16,-11-8-1 15,-1-5 1-15,3-4-23 16,-1-5-24-16,11-1-128 16,3-10-5-16,3-7 88 15</inkml:trace>
  <inkml:trace contextRef="#ctx0" brushRef="#br0" timeOffset="122524.756">9778 14279 980 0,'7'-37'482'0,"-7"38"-165"15,-3 1-84-15,5 1-69 16,-3-3-38-16,0 0-41 15,0 0-9-15,-2 9-25 16,2-2-13-16,-3 11-10 16,-1 17-4-16,6-30-7 0,-2 0 1 15,-1-3-1-15,2-2 0 16,-1 0 3-16,0 0 1 16,0-1-18-16,0 0-30 15,0 0-114-15,1 0-116 16,0 0 156-16</inkml:trace>
  <inkml:trace contextRef="#ctx0" brushRef="#br0" timeOffset="122927.213">9688 14647 913 0,'-1'1'459'0,"1"0"-133"0,-4-4-46 15,4 3-85-15,0 0-32 16,-1 0-50-16,1 0-21 16,-1 0-15-16,1 0-9 15,-1 4-15-15,0 6-7 16,-1 4-15-16,-7 23-6 16,9-22-12-16,-3-3-3 15,0-8-3-15,2 6 1 0,-1-7-8 16,1 1-30-16,1-2-98 15,0-3 75-15,0 0 3 16</inkml:trace>
  <inkml:trace contextRef="#ctx0" brushRef="#br0" timeOffset="124120.238">10688 14434 421 0,'-2'-5'311'0,"0"-2"65"15,0-1-74-15,1 2-74 16,-1-4-32-16,1 6-61 15,0 2-23-15,0 1-37 16,0 0-9-16,0-1-25 16,0 1-12-16,0 0-12 15,0 1-2-15,0 0 4 16,-6 15 3-16,-16 43 1 16,12-21-1-16,1 8-6 15,-3-4-3-15,2 0-5 16,1-6-1-16,-2-10 0 0,10 0 1 15,1-8 2-15,-6-4 1 16,5-3 3-16,-8-6 0 16,5-2 3-16,-3-4-2 15,7-9-6-15,10 3-5 16,-9-14-19-16,10 1-9 16,5-7-16-16,-8-16-4 15,19 2 6-15,0-9 8 16,3 0 16-16,2 8 7 0,0 3 6 15,-1 8 0-15,-2 7 2 16,-3 6 1-16,-2 9-4 16,-3 7-3-16,-11 10-7 15,4 7 0-15,-5 10 8 16,-5 1 4-16,-6 10 11 16,-4 1 2-16,-6 9 0 15,0-2-1-15,2-2-3 16,-2-4-1-16,3-8-1 15,2 0 1-15,2-13 0 16,2 5 1-16,2-10 3 16,3 2-1-16,1-8-5 15,-3-6-13-15,1-2-55 16,-1 2-44-16,0 0-102 16,1 0-62-16,2-20 168 0</inkml:trace>
  <inkml:trace contextRef="#ctx0" brushRef="#br0" timeOffset="124653.031">11154 14352 731 0,'-2'0'410'16,"1"3"-80"-16,-2 1-127 15,2-4-25-15,0 0-46 16,0 0-19-16,-7 16-31 15,-13 37-10-15,8-22-5 16,-10-1-2-16,9 3-6 16,-11-2-6-16,11 0-10 15,7 6-5-15,-15-3-7 16,29-10-7-16,-14-8-6 16,6 2-2-16,-11-2-7 15,4 0 1-15,16-1-6 16,-2-8 1-16,35-7 3 15,-21 2 3-15,7-5 8 16,0-8 0-16,3-12-3 16,1-1-4-16,-4-9-7 15,3-2-3-15,-3-10 0 0,-3-5 0 16,-6-1 0-16,-6 2-1 16,-10 10 0-16,-6 3-1 15,-3 11-2-15,-6 0-3 16,-7 11-4-16,0 5-1 15,-2 7-4-15,2 2 1 16,-1 5 2-16,0 2 2 16,0 1 4-16,3 3 1 0,4 2 0 15,-1-2 0-15,4 1-6 16,2 2-22-16,4-2-64 16,5 4-45-16,0-2-122 15,1-3-53-15,13 1 199 16</inkml:trace>
  <inkml:trace contextRef="#ctx0" brushRef="#br0" timeOffset="125267.812">11543 14373 843 0,'-13'-11'421'16,"5"4"-116"-16,4-4-94 16,5 5-52-16,1 2-23 15,-2 0-24-15,-1 3-8 16,0 0-33-16,1 0-10 16,-1 1-19-16,0 0-10 15,0 7 2-15,-12 16 1 16,-6 42-5-16,8-22-1 0,-2 5-9 15,9 3-3-15,-23-9-4 16,12-3-3-16,4-6-2 16,-4-5-1-16,10-5 1 15,-3-2 0-15,-5-12 1 16,6-7 6-16,7-2 9 16,-3-8 0-16,-9 0-1 15,23-9-6-15,-17-7-31 16,21-23-20-16,9-20-36 15,-26 11-20-15,45-14 8 16,-17 21 14-16,16 8 33 16,13 4 14-16,-24 11 13 15,4 8 2-15,-7 14 3 16,-6-7 3-16,1 12 8 0,-5 4 6 16,2 6 7-16,-3 11 0 15,-9 5 0-15,3 2-1 16,-9 4-2-16,-2 2 1 15,-4 10-4-15,-4-5-1 16,1 2-3-16,0-5-1 16,-5-5-2-16,-3 4 0 15,11-22 1-15,-8 6-1 16,2-8 6-16,7-12-16 0,-6 18-91 16,11-11-67-16,5-1 89 15</inkml:trace>
  <inkml:trace contextRef="#ctx0" brushRef="#br0" timeOffset="125601.261">11929 14486 710 0,'-15'1'420'16,"11"0"-29"-16,5 0-95 16,-3-3-65-16,1 2-32 15,1 0-52-15,-1 0-21 16,0 0-44-16,1 0-13 0,0 0-15 15,0 0-12-15,0 0-16 16,4 5-6-16,15-3 3 16,24 27-18-16,-33-28-57 15,8-6 42-15</inkml:trace>
  <inkml:trace contextRef="#ctx0" brushRef="#br0" timeOffset="126484.326">12561 14314 402 0,'0'-4'251'0,"6"3"0"15,-1-7-32-15,5 4-39 16,0-2-16-16,-4 2-17 15,0-1-4-15,-3-2-3 16,-2 1 0-16,4 5-11 16,-5-4-5-16,-2 4-17 15,1 1-12-15,-1 0-20 16,1 0-16-16,-7 1-23 16,-15 3-10-16,-38 7-12 0,27 1-5 15,4 2-4-15,-6-4 0 16,7-1-1-16,5-2-1 15,-2-2-1-15,11 3 0 16,-3-5 0-16,3-1-1 16,9 1-1-16,5-3-2 15,5 1-1-15,10 2 0 16,8-2 3-16,-4 1 0 0,4 0 0 16,5 0 0-16,6 0 0 15,0 3 0-15,8 5-2 16,-6 1 1-16,-10 5-2 15,-3 2 0-15,-8 1-1 16,-6 3-1-16,-8 7 3 16,-5-1 1-16,-8 4 1 15,-3-3 2-15,-10-8 3 16,2 7 0-16,-7-22 2 16,1 9 0-16,-6-6 0 15,0-10 1-15,12 7-1 16,-11-13 1-16,7-3 0 15,4 1-1-15,-4-9 0 16,10 5 0-16,10-8-17 16,-2-3-22-16,12 6-69 0,-2-7-52 15,8 9-129-15,2 1-260 16,6 2 362-16</inkml:trace>
  <inkml:trace contextRef="#ctx0" brushRef="#br0" timeOffset="126890.763">12792 14341 564 0,'1'-12'401'0,"5"5"62"16,-14-2-153-16,8 8-126 15,-2 1-48-15,-9 9-69 16,7 3-14-16,-8 7-2 16,3 10 4-16,0 10-2 15,-6 14-2-15,5-2-14 0,-2 2-4 16,2 6 0-16,9-7-6 15,-10 9-8-15,1-1-5 16,-2-6-6-16,-2-3-2 16,4-5 2-16,2 0 0 15,0-9 1-15,1-7-12 16,3-11-41-16,-4-9-22 16,3-8-77-16,0 5-36 15,1-6-175-15,1-7 223 0</inkml:trace>
  <inkml:trace contextRef="#ctx0" brushRef="#br0" timeOffset="127418.209">12723 14403 637 0,'-5'-4'404'0,"4"0"-29"15,0 3-158-15,1-6-32 16,10 3-56-16,1-3-15 16,9-1-22-16,-3-2-3 15,8-3-6-15,4 2-2 0,12 5-12 16,-3-4-10-16,0 4-22 16,0 0-11-16,-7-1-13 15,4 7-6-15,-4 6-6 16,-7 2-1-16,-10 6-3 15,-4 4 1-15,-10 0 2 16,-1 6 2-16,-11 5 0 16,1 3 1-16,-11 0 1 15,-5 5 1-15,-6-8 2 16,-6-6 2-16,-3-4 1 16,1-7 3-16,8-12 1 15,-1-4 1-15,11-9-15 16,0-4-21-16,-4-3-89 15,5-2-66-15,1-7 105 16</inkml:trace>
  <inkml:trace contextRef="#ctx0" brushRef="#br0" timeOffset="129019.993">13330 14348 545 0,'0'-3'337'0,"1"-2"-16"16,-1 2-97-16,1 0-34 15,-1 2-59-15,0 0-57 0,0-1-17 16,0 1-5-16,-1 0 5 15,0 1 5-15,0 0 8 16,-10 20-4-16,-30 27-13 16,21-25-5-16,5 8-12 15,-4-4-6-15,4 0-9 16,1 0-4-16,5-5-5 16,5 1-4-16,7 3-2 15,3-3-1-15,1-11 2 16,9 5 2-16,-6-14 4 15,1-5 1-15,8 4 3 16,8-3 1-16,-3-4 1 16,8 1-1-16,2-11-2 15,-8-3-2-15,8-7-2 16,-8-4-2-16,-8 5-3 16,-2-3 0-16,-8 6-1 0,-5 1 0 15,-9 4 0-15,-3 0-2 16,-5 3-3-16,-4 2 0 15,-8-2-2-15,3 3-3 16,-6 3 1-16,4 2-1 16,3 3 0-16,-7 1 1 15,12 0 1-15,-5 0-1 16,22 2 1-16,-1 0-9 16,-1 4-71-16,2-4-39 0,0 0-129 15,0 0-117-15,16 2 243 16</inkml:trace>
  <inkml:trace contextRef="#ctx0" brushRef="#br0" timeOffset="129677.561">13680 14315 744 0,'-6'-9'382'16,"3"9"-102"-16,0-1-40 16,3 3-73-16,-1-2-24 15,0 0-30-15,0 0-9 16,0 0-9-16,-7 18-8 15,-6 33-17-15,7-25-12 16,2 3-14-16,-3 4-4 16,2 4-13-16,-11-3-6 0,8-3-8 15,0 1-1-15,-1-11-2 16,10 2-1-16,-2-14 3 16,-1-4 2-16,1-8 10 15,1-4 2-15,1 2-3 16,0-6-5-16,2-10-16 15,5-11-9-15,4-13-22 16,3-5-12-16,6 4-19 16,2 5 2-16,3 9 15 15,5 6 10-15,13 7 20 16,-12-1 4-16,-2 8 3 16,2 4 2-16,-16 1 7 15,13 11 5-15,1 8 6 16,-6 0 0-16,-2 9-4 0,-2 3-1 15,-13 5-3-15,1 3 0 16,-4 8 2-16,-3 3-1 16,0-2 0-16,-5-2 0 15,4-2-1-15,-5-9 0 16,2-6 7-16,0-6 3 16,-5-16-83-16,10 5-79 15,2-5 89-15,8 3-83 16,5-19 76-16,-4-12 110 0,4-25-4 15,-10-5 8-15,-2 14-30 16</inkml:trace>
  <inkml:trace contextRef="#ctx0" brushRef="#br0" timeOffset="132421.397">14281 14070 573 0,'1'-9'349'16,"3"4"-52"-16,0 0-81 16,5 2-28-16,-17 0-57 0,6 3-23 15,-7-6-43-15,19 10-17 16,0 2-19-16,-15 0-7 16,8 14 2-16,-18 0 4 15,9 15 7-15,7 7 1 16,3 2-4-16,-6-1-5 15,-11-1-8-15,2-4-4 16,-5 4-4-16,5-1-1 0,4 2 0 16,-2-1 0-16,10-3 2 15,-13-13 0-15,10-8 2 16,-2-2 3-16,-9-17-4 16,9 8-12-16,-3-15-51 15,5-1-39-15,-6-5-105 16,6-11-69-16,-3-2 167 15</inkml:trace>
  <inkml:trace contextRef="#ctx0" brushRef="#br0" timeOffset="132791.305">14069 14307 495 0,'-7'-2'312'15,"0"0"2"-15,2 1-77 16,5-1-46-16,0 2-16 16,0 0-14-16,0-1-9 0,0 0-28 15,0 0-9-15,0-1-17 16,16 0-5-16,36 2-6 15,-23 2-5-15,11 3-12 16,-6-2-7-16,3-2-17 16,-5 0-5-16,-7-2-14 15,5 0-4-15,-11 0-9 16,12 2-3-16,-13-7-2 16,0-3-4-16,0 2-41 15,-9 0-31-15,-4 4-99 16,0 1-54-16,-5 0-267 15,0 1 310-15</inkml:trace>
  <inkml:trace contextRef="#ctx0" brushRef="#br0" timeOffset="133531.943">14900 14360 750 0,'-8'-2'434'16,"5"1"-67"-16,-3-4-144 15,0 0-21-15,7 1-53 16,-7-1-23-16,0 2-49 16,-2 2-23-16,-5 0-25 15,-3-3-4-15,1 4-2 16,2 5-1-16,-9-2-1 16,8 7-3-16,-10 0-7 15,-5 1-1-15,0 3-6 16,-7 1 0-16,4 3-1 15,5 1-2-15,4 4-1 16,7 8 0-16,2-1 0 0,5-8-1 16,2-7 1-16,0 2 0 15,8-3 0-15,3 5 0 16,3 4 2-16,2-15 2 16,2-8 6-16,1-7 0 15,6-6-4-15,1-8-6 16,8-2-25-16,11 0-11 15,5-14-12-15,-3 4 7 0,-3-3 17 16,-7-4 12-16,-8 7 12 16,-1 0 3-16,-7 12-3 15,-3 6 1-15,-9 7 3 16,-2 6-2-16,-6 3-2 16,-13 2-1-16,7 7-2 15,-5 3 1-15,9 4 3 16,9 1 0-16,-12 3 0 15,5 1-1-15,-4 3 0 16,2 1 0-16,5-1-1 16,6 3 1-16,-3-4 1 15,5-1 1-15,4-6 1 16,-4-1 0-16,10-1-6 16,-5-6-25-16,6 1-65 15,-2-13-40-15,9-8-136 16,2 3-120-16,4-9 254 15</inkml:trace>
  <inkml:trace contextRef="#ctx0" brushRef="#br0" timeOffset="134388.789">15258 14287 557 0,'9'-8'412'15,"-9"4"61"-15,-8-1-164 16,0 5-128-16,-2 0-48 0,-3 5-54 15,6 3-11-15,-4 4-15 16,0 3-5-16,0 3-3 16,1 1-5-16,-9 3-4 15,-3 1-3-15,8 3-7 16,-3 0-1-16,5 2-7 16,3-2-3-16,-2-2-5 15,3 6-2-15,4-6-2 16,-1 1 0-16,4-8 1 15,0-10 2-15,1-6 9 16,6 0 3-16,-2-13-2 16,8 1-6-16,3-16-22 15,0-14-16-15,10 1-26 0,-2-7-14 16,16 8 1-16,-9 1 9 16,1 7 24-16,1 3 15 15,-12 7 11-15,9 7 5 16,-9 7 11-16,-1 8 8 15,-4 4 7-15,3 5-2 16,-5 8-6-16,-3-2-3 16,-4 10-3-16,-6-1 0 0,-2-1-3 15,-1 5-1-15,-5-1-2 16,3 4-2-16,-4 0 0 16,0-3 1-16,2-5 0 15,3-3 0-15,4-5 1 16,1-4-2-16,4-2 0 15,-1 2-1-15,3 0 0 16,0 2 1-16,8-5 5 16,-2-9 0-16,6-4 5 15,1-6-1-15,4-7-6 16,8 4-4-16,8-15-6 16,8 2-2-16,-11-12 2 15,1-7 3-15,-7 0 3 16,-10-6 1-16,-6 11-1 15,0 3-1-15,-15 13-2 16,3 9 0-16,-3 11-5 0,-9 2-1 16,-6 5 0-1,3 6 2-15,-5 2 4 16,0 4 4-16,-2 5 1 0,-4-4 1 16,1 5 0-16,-4-5 0 15,16 4-1-15,-8 0 1 16,12 0-3-16,5 5-1 15,1 1 0-15,4-4-1 0,0 2 1 16,12 2-1 0,-3-7 2-16,13-3 1 0,1-3-1 15,-4-10-12-15,-2-9-72 16,3 1-42-16,9-14-143 16,-1-2-170-16,15-8 290 15</inkml:trace>
  <inkml:trace contextRef="#ctx0" brushRef="#br0" timeOffset="134859.582">16171 14252 659 0,'3'-1'440'16,"-2"1"0"-16,-4 3-197 16,2-3-39-16,-1 0-55 15,-27 10-15-15,-24 19-31 0,30-11-12 16,-9 4-19-16,12 2-11 15,4-3-18-15,3-2-11 16,3 5-13-16,3 2-3 16,3-2-7-16,0 7-1 15,4-8-3-15,5 3 1 16,-1-5 0-16,6 0 0 16,3-10 2-16,3 4 1 15,3-8 5-15,0-8 3 16,7 0 1-16,-3-18-1 0,3-4-10 15,6 0-6-15,-10-11-6 16,0-1-4-16,0-6 2 16,-11-7 0-16,-2 2 1 15,4 5 1-15,-13 9 1 16,-8 3-1-16,1 12-6 16,-5 3-3-16,-5 10-8 15,-3 4 0-15,-1 7 5 16,-11 4 4-16,0 0 7 15,10 10 1-15,-9-6 2 16,9 4 3-16,6 2-40 16,1-6-32-16,9 3-79 15,6-3-37-15,-1-4-115 16,1-5 187-16</inkml:trace>
  <inkml:trace contextRef="#ctx0" brushRef="#br0" timeOffset="135787.121">16452 14303 1223 0,'0'-11'537'0,"0"8"-273"16,2-2-39-16,-2 3-83 15,0 2-30-15,0 0-41 16,-1 0-19-16,0 0-17 16,0 0-1-16,0 0-2 15,-2 7-1-15,-5 8-6 16,-15 29-3-16,12-22-9 16,-4-1-3-16,1 5-4 15,0 0-1-15,5 7-3 16,2 3 1-16,4-5-1 15,1-2 0-15,3-2 1 16,3-9-1-16,4-5 0 0,3 3 2 16,0-10 0-16,-1-5 1 15,4-1-13-15,4-5-11 16,3-16-29-16,3-1-14 16,9-8-24-16,-3-13-8 15,7-3 10-15,8 1 8 16,-5-6 33-16,-2 2 17 0,-4 6 18 15,-8-4 7-15,-6 15 10 16,1 18 11-16,-12 0 24 16,-2 14 1-16,-12 3-8 15,-3-3-11-15,-6 17-18 16,-4 2 3-16,4 4 8 16,-7 1 2-16,9 0 0 15,-7 0-2-15,15 3-5 16,6 4-1-16,0-3-3 15,1-1-2-15,-6-1-1 16,-3 2-2-16,-1-7 1 16,20 7-1-16,8-5 4 15,0-10 3-15,-1-10 4 16,-5-4 1-16,0-13-13 16,7 0-8-16,14-9-15 15,-7-4-3-15,2-6-2 16,2-6 2-16,4-2 7 15,10 1 2-15,3-1 7 16,-4 3 2-16,-5 5 1 0,-5 5 1 16,-2 6 2-16,3 10 0 15,-5 10 2-15,-2 4-1 16,-8 11 0-16,-5 3-1 16,-2 13 0-16,-3 2 1 0,-4 1 1 15,-2 0 2-15,-12 0 3 16,-2 0 2-16,-9 1 4 15,-6 2 2-15,-10 0 9 16,-10-5 7-16,-13-10 10 16,11-1 4-16,-16-19-2 15,4-9-8-15,10-4-12 16,-10-7-4-16,22-2-6 16,6-1-2-16,10-3-31 15,5-5-10-15,7 3 321 16,7 6-234-16</inkml:trace>
  <inkml:trace contextRef="#ctx0" brushRef="#br0" timeOffset="146606.139">18197 14310 379 0,'-1'-3'213'15,"0"0"-39"-15,0 2-72 16,0 0-16-16,0 0-17 16,0 0 1-16,0 0 25 15,-1-3 17-15,1 3 29 16,0-7 6-16,0 5-8 0,0 2-7 16,0-5-13-16,0 1-6 15,0 3-17-15,-4-4-13 16,4 5-29-16,0-1-15 15,0 1-16-15,0 1-5 16,0 0 0-16,-11 12 1 16,-23 43-3-16,31-28-2 15,-3 7-2-15,6 3-3 16,-10-4-2-16,9 2-1 16,-5-8-1-16,-5-4 0 15,3-6 2-15,5-2 0 0,6-5 5 16,-6-4 8-16,5-13 2 15,0 1 0-15,-2-17-6 16,6-2-8-16,11-10-5 16,-13-6-2-16,17-4-1 15,-7 1-1-15,-7 7-2 16,15 3-1-16,-7 12-1 16,5 3 0-16,5 7-1 15,-12-4-1-15,-1 5-3 16,3 3 0-16,2 4 3 15,0 4-1-15,2 12 4 16,-4-4 0-16,-2 5 8 16,-1 5-13-16,-2-8-77 15,-1 4-49-15,-1-3-185 16,-2-7 194-16</inkml:trace>
  <inkml:trace contextRef="#ctx0" brushRef="#br0" timeOffset="147020.513">18942 14253 1019 0,'12'-10'488'0,"-2"2"-170"16,-6 4-63-16,-1 3-55 15,6 3-38-15,-18 2-58 16,3 0-25-16,-22 1-31 16,-1 7-8-16,2 7-8 15,2 9-5-15,1 2-8 16,-6-5-5-16,0 3-5 15,-8 0-1-15,6-1-2 16,-5 3 0-16,7-8-1 16,10 1 0-16,-1-15-1 0,10 1 0 15,7 1-3-15,1-8-12 16,3 3-57-16,2-13-38 16,-3-5-105-16,7-6-63 15,2-3-370-15,9-2 420 0</inkml:trace>
  <inkml:trace contextRef="#ctx0" brushRef="#br0" timeOffset="147272.279">18678 14279 622 0,'-8'-8'376'0,"-3"0"-14"16,7 4-67-16,-1 8-81 31,3-3-28-31,1-1-56 0,1 0-20 0,1 3-18 16,1 16-14-16,13 29-15 15,-12-26-10-15,8 3-19 16,5 3-6-16,-2-3-9 16,2 3-3-16,-6-6-4 15,3-3-1-15,3 0 1 16,-3-6 0-16,4-6-15 16,0-4-30-16,-1-12-91 0,3-5-62 15,6-9-206-15,-1-1 243 16</inkml:trace>
  <inkml:trace contextRef="#ctx0" brushRef="#br0" timeOffset="147836.724">19292 14258 576 0,'-4'-9'377'0,"-3"9"20"15,2-2-98-15,-1 2-69 16,-2 0-29-16,2 5-44 16,-1 3-17-16,-1 2-36 15,-1 2-13-15,-4 0-20 16,8 0-4-16,-14 7-14 16,4 2-4-16,1 2-8 15,-11 9-10-15,14 3-8 16,-8-1-4-16,1-3-8 15,11-2-1-15,0-5-1 16,-6-2-1-16,20-5 0 16,-19-9 2-16,19-4 2 15,-9-11-1-15,-6-12-3 0,20 4-4 16,-14-23-10-16,18 0-9 16,10-7-22-16,-10-5-13 15,18 6-19-15,5 6 3 16,-5 6 18-16,7 7 10 15,-5 6 20-15,-4 7 2 0,3 9 1 16,-2 0 3 0,-4 6 10-16,0 3 5 0,-7 10 11 15,-11 6 3-15,3 6 6 16,-1 3 0-16,-5-1-1 16,4 2-3-16,-12 4-1 15,-1 0 0-15,-10-2-4 16,2 3 1-16,-3-16-4 15,4 6 0-15,1-9-4 16,2-9-50-16,8-2-165 16,6-6 143-16</inkml:trace>
  <inkml:trace contextRef="#ctx0" brushRef="#br0" timeOffset="152754.905">3548 16151 249 0,'-1'0'186'15,"0"0"12"-15,0 0-61 16,0 0-19-16,0 0-16 16,0 0-2-16,-1 2-3 15,1 3 3-15,0 0 3 16,0-1-3-16,0 0-6 15,0 1-8-15,0 1-16 16,1-2-6-16,0-2-5 16,0-2-4-16,0 0 17 15,0 0 14-15,0 0 0 16,0 0-2-16,0 0-28 0,0-1-20 16,0 0-15-16,5-18-3 15,12-43-5-15,-7 25-2 16,-3-13-4-16,5-4-2 15,2-6-2-15,-1 1 0 16,1 8 0-16,-1 4 0 16,-2 12-1-16,-1 3 0 15,-3 7 0-15,-5 4 0 0,-1 13 1 16,-5-1 0-16,2 6-3 16,3 4-5-16,-1 3-4 15,0-4 1-15,0 2 3 16,1 16 2-16,3 32 2 15,0-27 0-15,-3 9 0 16,6 2 1-16,-2 11-1 16,3 6 1-16,1-3 0 15,3-1 1-15,-3-6 0 16,1-6 0-16,-4-3 0 16,-2-4-1-16,13-3 1 15,-9-2 0-15,7-4 0 16,-11-2 0-16,4-6 0 15,-4-4 1-15,4-6 2 16,10-3 1-16,-15-10 1 16,0-5 1-16,-1-9-2 15,0-1-1-15,3-5 0 16,4-4-1-16,-2-8 0 0,-7-6 0 16,9-3-2-16,6 2 1 15,-6-1-1-15,7 6 0 16,-10 1 1-16,-2 3-1 15,7-3 1-15,3 4-2 16,7 6 0-16,1-1 0 0,0 8 0 16,0-2-1-16,-5 3-2 15,-4 0 7-15,2 9-83 16,-2 9-135-16,-3 2 143 16</inkml:trace>
  <inkml:trace contextRef="#ctx0" brushRef="#br0" timeOffset="157098.416">4083 15885 290 0,'0'-1'239'16,"0"-1"13"-16,0 2-45 15,0 0-25-15,0 0-55 16,-1 0-22-16,1 0-29 16,0 0-9-16,0 0-6 15,0 0 1-15,0 0 1 16,1 6 3-16,2 4-5 15,2 7-3-15,14 23-10 16,-10-27-6-16,6 0-7 16,-2-13-5-16,6 5-6 15,2-3-2-15,2-4-4 16,4 5 0-16,-1-11-2 16,-8-6 0-16,-2-1-4 15,-9-11 0-15,-2 1-3 0,15 8 1 16,-21-10 0-16,2 9 0 15,1 4-1-15,-13 0-4 16,8 8-5-16,-1 5-2 16,-4 2-5-16,-2 6 2 15,-1 9 1-15,-8-5 1 16,-11 1 2-16,-1 3 1 16,-1-7 0-16,3 9 1 15,7 0 0-15,3-1-1 0,6 0 0 16,3 1-2-16,1-2 0 15,4 0 0-15,2 2 0 16,-1-5 0-16,4 7 0 16,0-3 1-16,2 3 1 15,4-3 2-15,4-2 2 16,1-3 0-16,3-4 2 16,7 6-2-16,3-7 1 15,1-1 1-15,5-5 1 16,-7-2 0-16,-1 0 0 15,-2-4-1-15,-1 2-3 16,0-4 1-16,-7 0-25 16,-1 0-36-16,1 3-107 15,-5-1-89-15,7 1 152 0</inkml:trace>
  <inkml:trace contextRef="#ctx0" brushRef="#br0" timeOffset="158004.988">4956 15862 716 0,'-9'1'389'16,"-2"1"-94"-16,-1 3-101 16,-1-3-20-16,2 6-48 15,-9-5-17-15,11 3-32 16,-6-3-8-16,-1-3-17 16,20 3-5-16,-24-9-12 15,11 10-6-15,-15-8-7 16,-3 6-8-16,13 2-8 15,-16 0-3-15,9 8-4 16,-4 1-1-16,-3-3-1 0,13 5 1 16,4-5-2-16,0 1 2 15,10 4-1-15,-2-4-1 16,5 1 1-16,5-2-2 16,0 2-1-16,12-4 1 15,-2-4 2-15,-8-6 1 16,14-4 3-16,-13-3 0 15,9-5 0-15,18 6-1 16,-22-10-6-16,7-4 1 0,-12-1 2 16,-20-7 2-16,13 9 1 15,-3 1-1-15,0 6-2 16,7 6-4-16,-8 6-7 16,1 10-1-16,-7 4-1 15,4 12 2-15,-5 4 7 16,-3-4 0-16,11 17 2 15,-4-3 1-15,-14 7 4 16,3 6 0-16,-15-3 1 16,-1 9 1-16,11 7 1 15,-2 2-1-15,1-1 0 16,-2-9 0-16,7-6 0 16,-1-9 0-16,6-7 0 15,0 2 2-15,-2-10 2 0,0-1 3 16,-4-8 2-16,0-8 2 15,1-4-3 1,-2-4-3-16,2-8-17 0,1-6-17 16,4-12-48-16,1-4-21 15,3-5-10-15,4-1 11 16,-1 3 45-16,6 4 24 16,9 2 27-16,-2 2 6 0,8 2 15 15,-2 1 9-15,4 2 14 16,2-4 2-16,3 3-2 15,2-1-4-15,5-2-13 16,6 3-6-16,6 2-9 16,-1-1-4-16,-1 7-3 15,-3 2-1-15,-15-1-16 16,0 0-34-16,-9 3-266 16,2 2 218-16</inkml:trace>
  <inkml:trace contextRef="#ctx0" brushRef="#br0" timeOffset="166144.813">5131 15907 240 0,'32'-15'200'0,"-36"15"46"15,2-10-43-15,2 10-52 16,8-2-25-16,5-3-26 16,-12 3-4-16,10 0-5 15,-5-3-2-15,-6 3-5 16,3-2-5-16,-4 1-12 15,1 1-3-15,0 1-2 16,0 0-4-16,-1 0-4 16,0 0-5-16,0 0-9 15,0 0-5-15,-1 0-5 16,1 0-4-16,-7 0-6 16,-15 0-4-16,-33 6-8 0,36 8-4 15,-7-1-3-15,5 4 0 16,3-1 0-16,0-3-1 15,3 2 0-15,2-1 0 16,-1 4-3-16,0-3 0 16,7-2-1-16,1 3-2 15,6-4-1-15,2 1 0 16,1 5 0-16,5-3 1 0,6-1 3 16,-2-6 1-16,5-2 0 15,-5-4 2-15,2-3 0 16,3 2 0-16,0-9 1 15,2 2 1-15,4-3 0 16,-1-5-1-16,-2-5-1 16,6 2 0-16,-7-5 0 15,5 5 1-15,-9-4 0 16,5 5-1-16,-10-2 0 16,-2-1 0-16,2 10 1 15,-15-2-1-15,6 12-3 16,-8 0-4-16,-1 9-4 15,0 1 0-15,-1 3 2 16,4 10 2-16,-9-5 3 16,4 2 0-16,-1-5 1 15,1-3 1-15,7 5-1 0,2-4 0 16,3 4 1-16,4 0-1 16,6-1 0-16,0 4 1 15,2-7 0-15,-2-1 1 16,7-3 1-16,3-5 0 15,-3-1 1-15,10-3 1 16,-1-3 2-16,-2-2 1 16,-1-4 2-16,-4-1-1 0,-6 0 0 15,4 4-7-15,-8-1-44 16,-2-2-27-16,-2 4-85 16,-6 1-55-16,0 1 135 15</inkml:trace>
  <inkml:trace contextRef="#ctx0" brushRef="#br0" timeOffset="166677.954">5671 15676 550 0,'-3'-12'337'0,"4"6"13"16,0 2-87-16,1 1-59 15,-2 2-41-15,0 1-69 16,0 0-26-16,-1 0-28 16,0 0-4-16,-1 7-6 15,-13 11-2-15,-24 35-1 16,27-24 0-16,-1 6 4 15,-4 2 0-15,3 5-2 16,0-2-3-16,4 0-6 16,-1-4-4-16,2-10-5 15,-1 1-2-15,5-8-1 16,1-4 0-16,-3 1-1 0,4-7-7 16,-3-4-42-16,0-2-27 15,1-2-54-15,3 2-22 16,0-6-59-16,1 2-36 15,0 0 154-15</inkml:trace>
  <inkml:trace contextRef="#ctx0" brushRef="#br0" timeOffset="166978.561">5499 15853 629 0,'0'-1'363'0,"-2"1"-42"16,2 1-64-16,0-1-87 16,0-1-34-16,0 0-40 15,0 1-17-15,0 0-8 16,12 4-4-16,9 5-11 16,38 9 1-16,-35-18-3 15,5 1-2-15,-9 0-11 16,-9-1-8-16,-7-6-13 15,10 6-6-15,-1 0-6 16,0 4 0-16,0 0-31 0,-6 1-38 16,-3-8-120-16,-8-10-97 15,13 4 168-15</inkml:trace>
  <inkml:trace contextRef="#ctx0" brushRef="#br0" timeOffset="167309.279">5982 15781 1081 0,'-3'-1'462'0,"-3"1"-250"15,3 7-52-15,-8 5-61 16,3 9-19-16,-1 9-23 16,-2 3-7-16,3-1-8 15,-3-1-1-15,0 2-9 16,2-7-6-16,0 7-9 16,2-5-5-16,-1-6-4 15,2 1 0-15,1-10-1 16,0-5 2-16,2-4-36 15,1-2-26-15,3-5-84 0,-1 2-67 16,0-1 129-16</inkml:trace>
  <inkml:trace contextRef="#ctx0" brushRef="#br0" timeOffset="168194.321">6194 15838 1028 0,'-12'0'452'0,"14"11"-214"16,-4 1-44-16,-13-4-53 16,12 5-27-16,-14-3-43 15,12 7-17-15,-4 0-18 16,-2 3-4-16,0 1-6 15,-7-6-3-15,6 7-4 16,4-1-3-16,0-3-4 16,11 1-2-16,4-1-4 15,-6-7 0-15,12 2-2 16,-5-4 1-16,4-4 0 16,8 2 0-16,-8-7 2 0,7-1 0 15,-7-7 1 1,10-2-1-16,8-6-7 0,-12-7-13 15,15-2-11-15,-13-7-3 16,2-2 3-16,4 0 9 16,-9-3 11-16,0 4 2 15,-8 4 3-15,-4 5 0 0,1 14 1 16,-6 1-3 0,-6 9-5-16,0 4 1 0,-6 7 0 15,2 6 5-15,0 2 8 16,-1-4 4-16,2-3-1 15,5 6-2-15,3-5-2 16,5 8-1-16,3-4-2 16,-1-11 1-16,6 2-1 15,1-7-1-15,6-1 0 16,4 0 0-16,2 2-2 16,4 1 1-16,1-7 0 15,0 2 1-15,-1-8 0 16,0-3 2-16,-7-4-1 15,-2-4 0-15,-2-3 1 16,0-1-1-16,-10 0 0 16,11 5-2-16,-21-4-2 0,-15 1 0 15,11 8-6-15,-6-2-1 16,-6 10-5-16,15 8-1 16,-8 2 3-16,-9 1-1 15,9 6 6-15,-2-4 1 16,-3 6 1-16,-2 2 1 15,6 6 2-15,-1 2 1 16,2-2 4-16,1 5 2 16,1 1 1-16,0-1 3 0,5 10-2 15,2-6 0-15,1-2-3 16,1-2-1-16,2-7-2 16,4 5 0-16,4-6 0 15,7 3 2-15,0-8-1 16,3-6 0-16,11-6-9 15,-8-3-17-15,9-7-89 16,2-6 11-16,-1 3 48 16</inkml:trace>
  <inkml:trace contextRef="#ctx0" brushRef="#br0" timeOffset="169389.516">7497 15582 267 0,'34'-12'182'15,"-26"10"11"-15,-11-10-12 16,6 6-24-16,14 7-5 16,-17-1 3-16,15 6-3 15,-11-6-11 1,-3 0-8-16,1 0-18 0,-3-1-4 0,1 1-4 16,0-2 4-16,0 1-6 15,0 0-9-15,0 1-27 16,-1 0-22-16,0 0-28 15,-11 1-8-15,-18 2-4 16,-37 3-1-16,32 8-3 16,2-3 0-16,5-3-1 15,-3 2 1-15,7-3-1 16,-1 0-1-16,4 2 0 16,7 2-1-16,9-10-1 15,0 1-2-15,8 1-4 16,0-1 1-16,-3-2 0 15,0 0 2-15,22 7 2 16,31 8 2-16,-27-12 0 16,-1-3 0-16,3 1 1 15,-2 2 0-15,2 0 0 0,1 3 1 16,-9-2 0-16,-10-4 1 16,-7-1-1-16,-7 1-1 15,-2 0 2-15,6 0-1 16,0 0 1-16,-1 0 0 15,0 0-1-15,-7 3 0 16,-10 6-1-16,-29 17 0 16,26-16 0-16,4 7 1 0,-4-2 0 15,-2-3-1-15,1 3 0 16,-6-3-1-16,4 1 0 16,1 3 0-16,8 5 0 15,-2-1 0-15,5-2 0 16,1-1-1-16,-1-9 1 15,14 6-1-15,1 3 0 16,3-6 0-16,3 6 0 16,2-1 1-16,1-9 0 15,-1 3 0-15,6 2 0 16,-7-5 0-16,5 5 0 16,5 3 1-16,0-10 0 15,1 3 2-15,0-7 2 16,1-2 0-16,4 0 5 0,-1-9 0 15,15 1 0-15,-2-4-1 16,-2-3-4-16,-5 6-2 16,-5-2 0-16,0 5-1 15,-5 2-2-15,7-4-24 16,-14 0-69-16,-3 3-57 16,1 10-173-16,-12 0 201 15</inkml:trace>
  <inkml:trace contextRef="#ctx0" brushRef="#br0" timeOffset="170043.898">8084 15996 297 0,'3'-7'219'0,"-2"-3"50"15,7 7-26-15,-3-6-31 16,3 3-9-16,-6-2-18 15,6 7-11-15,-7-5-21 16,-5 3-6-16,6 9-41 16,-14-10-19-16,12 14-30 15,-10-3-20-15,-12 1-12 16,10 6-4-16,-13-6-6 16,3 10-2-16,-1-2-6 15,-10 0-1-15,8 4-4 16,7-1 1-16,8 3-1 15,6-5-1-15,3 1 0 16,1-3 0-16,3-1-1 0,4 2 0 16,8 0 1-1,2 0 1-15,8-1 0 0,2-1 0 16,-5-6 1-16,6 5-1 16,-3-13-10-16,-1-1-19 15,3-11-81-15,0-9-53 16,3-1-219-16,-2-4 237 15</inkml:trace>
  <inkml:trace contextRef="#ctx0" brushRef="#br0" timeOffset="170576.36">8355 15970 639 0,'-7'6'380'0,"-3"5"-13"16,-1-3-102-16,3-4-72 15,4 1-35-15,2 1-55 16,4 3-21-16,7 2-28 16,-2-7-9-16,4 4-12 15,0-2-5-15,0 2-10 16,1-2-2-16,2-2-5 16,-1-1-2-16,5-4-1 15,-5-2 0-15,2-6 1 0,5-1-1 16,3 2 0-1,-9-2-1-15,7 5-3 0,-8-4 1 16,-11-6 0-16,15 8 0 16,-14-1-1-16,-7 1-2 15,-20-2-2-15,4-2 0 16,-8 1-1-16,7 8 0 16,8 10-1-16,-13 0 0 15,8 13-1-15,-7-5 0 0,3 4 1 16,1-1 0-16,3 0 1 15,0-1 0-15,7 2 0 16,3 0 0-16,2-3 2 16,3 3 2-16,5-2 6 15,0 1 2-15,10-2 1 16,3 1 1-16,4-6-3 16,3 0-1-16,0-7-1 15,-3-5 0-15,9-1 0 16,7-3 1-16,1-7 4 15,-5-3-16-15,-2-9-73 16,-4-4-59-16,0 1-44 16,5-2 90-16</inkml:trace>
  <inkml:trace contextRef="#ctx0" brushRef="#br0" timeOffset="170949.865">8791 15836 724 0,'1'-10'456'0,"-1"6"5"15,-2 0-123-15,-2 6-129 16,2-2-53-16,1 3-80 15,-6 13-16-15,-17 40-11 16,9-28 0-16,4 0-2 16,-2 9-4-16,2-6-9 15,1 0-7-15,-8-7-7 16,0-2-5-16,4-4-5 16,5 0-1-16,-4-6 0 15,11-3-2-15,1-2-2 16,5-4-2-16,11-5-38 15,-17-1-26-15,6-8-68 16,-5-6-56-16,8 2-115 16,16-7-143-16,5 6 284 0</inkml:trace>
  <inkml:trace contextRef="#ctx0" brushRef="#br0" timeOffset="171228.174">8949 15811 1017 0,'1'-3'494'0,"-5"1"-178"16,7 2-67-16,-4 0-83 16,-1 0-36-16,0 14-39 15,-6 5-2-15,-15 34-13 16,8-30-3-16,1 5-15 16,3-3-10-16,1 3-16 15,4 1-10-15,-7 0-11 16,2 2-1-16,-1 0-4 15,-3-8 0-15,5 0-2 16,1 0-1-16,0-5-6 16,4 0-30-16,4-11-117 15,0-3-65-15,7-7 119 16</inkml:trace>
  <inkml:trace contextRef="#ctx0" brushRef="#br0" timeOffset="171815.582">9510 15662 1053 0,'22'-32'504'16,"-21"33"-199"-16,0 0-74 15,-6 6-91-15,-9 1-34 0,14 5-41 16,-9-1-17-16,6-1-24 16,4-1-8-16,-7-4-8 15,12-1-2-15,4 0 2 16,-2-4-16-16,-8-1-56 15,4-1-42-15,-1-1-150 16,-3 0-101-16,0 1 225 16</inkml:trace>
  <inkml:trace contextRef="#ctx0" brushRef="#br0" timeOffset="172148.128">9477 16111 1145 0,'6'-3'533'15,"-6"3"-209"-15,6 4-79 16,1 0-76-16,-10 0-32 15,2 0-46-15,-6-2-9 0,-2 3-19 16,8 4-14-16,-2 2-24 16,-6 1-7-16,7-2-7 15,-5-2-2-15,3-5-20 16,-4 1-29-16,8-5-117 16,8-2 23-16,2-3 63 15</inkml:trace>
  <inkml:trace contextRef="#ctx0" brushRef="#br0" timeOffset="172841.302">11623 15669 1124 0,'3'-41'503'0,"-10"40"-254"15,3 5-59-15,-3 8-77 16,4 5-26-16,-1 6-19 16,-8-2-7-16,5 3-15 15,2 4-6-15,-4-5-14 16,6-2-7-16,-1-6-7 15,-8-2-1-15,10-6-2 16,2-3-23-16,-2-6-79 16,8-4-53-16,-5-10-175 15,3 1 197-15</inkml:trace>
  <inkml:trace contextRef="#ctx0" brushRef="#br0" timeOffset="173110.817">11917 15653 796 0,'1'-9'495'16,"0"8"-15"-16,-1 1-153 15,-5 6-121-15,5-6-44 16,-1 0-53-16,-2 4-8 0,0 17-32 15,-45 28-14-15,32-26-25 16,-10-3-10-16,17-1-9 16,-2-1-2-16,9-2-12 15,3 3-54-15,-1-12 308 16,-5-7-206-16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2:55:10.57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1487 15311 295 0,'0'-1'193'15,"0"0"-11"-15,0 0-61 16,-1 0-19-16,0 0-27 16,-2-3-11-16,1-2-13 15,1 5-3-15,-1-2 0 16,0-2 0-16,-3 0-1 15,1-2-1-15,-22-6-1 16,-27-2-1-16,20 17-7 16,-6 1-3-16,9 4-10 15,-1-1-5-15,2 3-5 16,1 0-3-16,-2 4-5 16,-4 6-2-16,-6 12-1 15,0-3-1-15,-7-1 1 16,8 6 3-16,9-5 3 0,6 4 4 15,2 4 5-15,-2-4 0 16,0-1 1-16,-4 10-1 16,7-5-1-16,1 5-1 15,5-8-1-15,7-4-1 16,8 1-3-16,2 1-1 16,12 5 1-16,1 2-1 0,16-5 2 15,6-4 0-15,0 1 2 16,-7-6 1-16,9 8 1 15,5-3 1-15,-5-7 2 16,17 2 2-16,-14-11 8 16,-2-2 4-16,14-5 1 15,5 0-1-15,9-12-7 16,6 0-3-16,-8-8-2 16,-5-11-3-16,-5-3-4 15,-5-7-1-15,16-3-5 16,-10 4-2-16,9-2-2 15,-8 7-1-15,-15 4 1 16,9 6 1-16,-14 1 0 16,1 0 1-16,-6-2 1 15,-6-1 3-15,-9 2 3 16,1-2 1-16,-9-2 9 0,-5-4 11 16,-7-4 12-16,-8-3 4 15,-9-7 2-15,-8 0-8 16,-12-10-10-16,-14 1-4 15,3 0-3-15,-9-2-4 16,0 15-10-16,9 3-3 16,-5 11-9-16,4 2-1 15,5 4-2-15,-6 0 1 0,-2 5-2 16,-2 6 0-16,5 6 0 16,-5 4 0-16,-8 7 0 15,-2-2 0-15,7 1 0 16,9 6 3-16,14-2 2 15,7-2 1-15,-4-1 0 16,3-5-3-16,12 0 4 16,3 4-46-16,15-5-142 15,1-2-110-15,8-6 161 16</inkml:trace>
  <inkml:trace contextRef="#ctx0" brushRef="#br1" timeOffset="24015.225">16406 8440 179 0,'0'-3'105'16,"0"2"-19"-16,0 0-8 0,2-3-17 15,-2 3-8-15,0 0 1 16,1-3 1-16,-1 3 5 16,0 0 4-16,0 0-1 15,0 0-2-15,0 0-11 16,0 0-4-16,0 0 1 15,2 0 2-15,-2-1 3 16,0 1 0-16,1 1-5 16,-1 0-3-16,0 0-5 15,0 0-1-15,0-1-1 16,0 0-1-16,0 0-5 16,0 0-1-16,0 1-4 15,0 0 0-15,0 0-1 16,0 0-2-16,0 0-5 15,0 0-3-15,0 0-5 16,0 0-1-16,0 0-4 0,0 0-2 16,0-1 0-16,0 0-1 15,0 0 1-15,0 0-1 16,0 1 1-16,0 0 0 16,0 0-2-16,0 0 0 15,0 0-1-15,0 0 1 16,0 0 0-16,0 0 0 0,0 0 0 15,0 0 0-15,0 0 0 16,0 0 1-16,0 0 2 16,0 0-1-16,0 0 2 15,0 0 0-15,0 0 0 16,0 0-1-16,0 0-1 16,0 0-1-16,0 0-1 15,0 0 1-15,0 0-2 16,3 0 1-16,-3 0 1 15,0 0-1-15,0 0 1 16,0 0-1-16,0 0 0 16,0 0 0-16,0 0 4 15,0 0 4-15,0 0 9 16,0 0 4-16,0 0-2 16,0 0-3-16,0 0-10 0,0 0-4 15,0 0-3-15,0 0 0 16,0 0-1-16,0 0 1 15,0 0 1-15,0 0 0 16,0 0 1-16,0 0-1 16,0 0 2-16,0 0-1 15,0 0-9-15,0 0-52 16,0 0-401-16,0 0 328 16</inkml:trace>
  <inkml:trace contextRef="#ctx0" brushRef="#br1" timeOffset="35626.233">16399 8435 286 0,'14'-29'177'0,"-13"29"2"15,1-3-23-15,-2-1-22 16,0 3-17-16,0 0-26 16,-1 1-13-16,1 0-15 0,-1 0-6 15,0 0-11-15,1 1-4 16,-1 6-7-16,0-5-2 16,-1 6-3-16,1-1-3 15,-1 4-8-15,-1 1-5 16,-9 25-5-16,0-31-2 15,2 6-1-15,0 1-1 16,2-5 0-16,2 0-1 16,0-4 2-16,4-3 2 15,-2 3 4-15,2-4 1 0,2-1-3 16,0 0-1-16,0 0-6 16,0 0-2-16,1-5 0 15,10-7 0-15,34-31 0 16,-32 27-1-16,6-3 0 15,6-2 0-15,0 6-3 16,-1 0 2-16,-5 10-5 16,-3 5-2-16,-5 11 2 15,0 5-4-15,-5 7 8 16,-4 6 3-16,-9 0 8 16,-6 3 4-16,-5 6 3 15,0-2 0-15,-2-3-4 16,-3-1-2-16,-2 0-2 15,-3-1-1-15,-1 4 1 16,-2 1 2-16,-2-11 6 0,-5 2 2 16,4-17 0-16,4-4-1 15,0-3-4-15,9-5-2 16,0-5 0-16,-4-4-1 16,7-7-4-16,3 1-2 15,0-4-4-15,8 6 0 0,1 1-1 16,0-2-1-16,6 9-2 15,0 0 0-15,3 6-2 16,-1-1-1-16,3-3 0 16,8 4 1-16,3 2 1 15,14 8 0-15,-4 5 2 16,-4-3 0-16,2 4 1 16,-8-4 1-16,1 9 1 15,2 1 0-15,0-2 0 16,-5 2 1-16,10 0 1 15,-3-11 0-15,-2 0 0 16,-1-2 2-16,-5-18 6 16,-1 7-27-16,1-10-84 15,1-3-74-15,4-5 96 16</inkml:trace>
  <inkml:trace contextRef="#ctx0" brushRef="#br1" timeOffset="36428.762">16914 8470 465 0,'17'-39'263'0,"-17"27"-38"16,3-6-26-16,-3 8-45 15,-11 2-17-15,13 1-25 16,-2-2-8-16,1 8-17 16,18-1-8-16,-18 6-21 15,1 2-12-15,-2-1-17 16,-4 5-7-16,-2 2-3 16,-1 9 0-16,-4 9 2 15,2-2 0-15,-2 1-3 16,1 2-1-16,-1-4-4 15,-3 0-2-15,-4 6-3 16,4-5-1-16,-3 2-1 16,0 2-1-16,4-5 0 0,9 2 0 15,-6-10 0-15,4-5 0 16,-3-6-1-16,-9-8 2 16,18 0-16-16,0-4-30 15,4-11-91-15,7-2-84 16,0-5 129-16</inkml:trace>
  <inkml:trace contextRef="#ctx0" brushRef="#br1" timeOffset="36857.628">17296 8329 664 0,'2'-10'340'0,"3"2"-86"16,-5 3-51-16,-1 3-55 16,0 0-25-16,0 2-45 0,-1 0-19 15,1 0-19-15,-4 5-3 16,-8 21 7-16,-6 39 1 15,4-33-3-15,-3 5-2 16,6-2-6-16,1-10-4 16,-2 4-8-16,7-3-4 15,-2 3-5-15,-13 0-3 0,18 4-3 16,0 7-1-16,-17-8-1 16,9-1 0-16,-4-5 0 15,-8-7-1-15,20-2 0 16,-11-3 1-16,5-7 0 15,2 5-8-15,-6-10-59 16,6-2-41-16,10 2-136 16,-5-13-196-16,2 3 288 15</inkml:trace>
  <inkml:trace contextRef="#ctx0" brushRef="#br1" timeOffset="37291.389">16887 8616 676 0,'0'0'325'16,"-5"0"-121"-16,7 0-37 0,-2 0-60 15,0-1-15-15,0 1-18 16,0 0 1-16,0-1-1 16,0 0-6-16,1-1-3 15,12 1-3-15,6 0-7 16,22 1-1-16,-24-2-8 15,5 2-5-15,2-2-8 16,7 0-7-16,-4 2-12 16,5 1-3-16,-3 1-5 15,-14-3 1-15,1 1-2 16,-13 0-1-16,3 0-2 16,0 2-32-16,-1-2-99 15,10 2-68-15,-10-2 108 16</inkml:trace>
  <inkml:trace contextRef="#ctx0" brushRef="#br1" timeOffset="37891.046">17740 8152 895 0,'0'-3'409'0,"-4"3"-183"0,1 0-53 15,3 0-71-15,0 0-18 16,0 0-22-16,0 0-4 16,-3 12-4-16,-2 4-1 15,-13 32-3-15,11-27-3 16,4 8-9-16,-12-2-6 0,15-3-11 16,-14 7-5-16,6-9-5 15,6 4-3-15,-20 1-2 16,15-10 0-16,2-2-1 15,-12-1 0-15,22-5 1 16,-9-3 0-16,-7 3 0 16,19-7 0-16,-15 0-34 15,7-2-34-15,0-1-108 16,-1 0-85-16,1 0 157 16</inkml:trace>
  <inkml:trace contextRef="#ctx0" brushRef="#br1" timeOffset="38269.928">17549 8286 820 0,'-1'-2'379'0,"1"-4"-152"15,0 1-37-15,0 3-55 16,0 1-14-16,7-5-26 16,6 2-6-16,22-3-5 15,-22 12-6-15,10-2-12 16,10-2-10-16,-7 2-18 15,0-3-7-15,-7 0-13 16,-9 0-5-16,6 4-5 16,-5-4 0-16,-3 0-3 15,-1 0 2-15,-4-2-73 16,0 2-57-16,1 0-232 16,-4 0 217-16</inkml:trace>
  <inkml:trace contextRef="#ctx0" brushRef="#br1" timeOffset="39240.361">18439 8563 281 0,'2'-2'230'0,"6"-3"68"16,0-4-42-16,-6 7-50 0,1-4-21 16,-3 5-40-16,0 0-17 15,0 0-32-15,2 0-14 16,-2 0-26-16,0 0-5 16,0 0-8-16,0-1 1 15,0 2 2-15,0 0-1 16,1 10-6-16,1 6-3 15,-9 32-7-15,3-27-3 16,-11 3-7-16,7 0-3 0,-2 1-6 16,-2 4-3-1,0 2-1-15,0 4 0 0,3-6-2 16,-3-4 1-16,3-3-1 16,-2-7 0-16,6-1 0 15,0-1 2-15,5-5 0 16,-1-6 3-16,1 0 2 15,-1-6-11-15,1 3-63 16,0 0 1-16,0-9-182 16,3-6-108-16,12-27 237 15</inkml:trace>
  <inkml:trace contextRef="#ctx0" brushRef="#br1" timeOffset="39659.387">18346 8676 468 0,'-1'-1'318'16,"0"0"-10"-16,0 0-105 16,0 0-15-16,0 0-72 15,0-1-18-15,-1 1-14 16,1 0-20-16,0 0 22 16,1 0 6-16,0 1 1 15,8 0-3-15,7 0-7 16,31 3-6-16,-25-4-18 15,8 1-8-15,-4-2-14 16,9-2-8-16,-5 0-12 16,-12 3-5-16,2-2-6 15,-13 0-1-15,-3 2-1 16,4 0 1-16,0 3-75 16,-6 2-59-16,8-3-184 15,-9-1 183-15</inkml:trace>
  <inkml:trace contextRef="#ctx0" brushRef="#br1" timeOffset="41523.824">19545 8476 409 0,'0'-1'226'15,"-1"-1"-34"-15,0 1-28 0,0-3-32 16,1 3-9-16,0-1-10 16,2-5-5-16,-2 6-12 15,1-2-8-15,-1 2-14 16,0 0-6-16,0-1-14 15,0 1-9-15,0 0-15 16,0 0-6-16,0 0-7 16,0 1-2-16,0 0-3 15,-1 2-2-15,-1 7-3 16,-6 4-1-16,-22 22-2 16,24-24 0-16,-5 1 0 15,1-3-1-15,0-2 1 16,4-1-1-16,0-4-1 15,6-1 3-15,-1-1 1 16,1 0 1-16,0-1-2 16,0 0-2-16,0 0-4 0,0 0-6 15,10-1-14-15,6-15-5 16,24-25-8-16,-29 29 1 16,-3-2 14-16,10 4 5 15,-3 0 9-15,10 3 0 16,-2 0-3-16,-12 6-1 15,3 2 1-15,-7 7 5 16,-4 11 12-16,4 0 9 0,-5 6 9 16,-2-1 2-16,-4 0-2 15,-7 3-2-15,-10-1-5 16,4 5-2-16,-7-2-5 16,-6 3-2-16,4 2-3 15,0-3 0-15,-7-2-2 16,0 0 1-16,0-2-2 15,-13-8 1-15,16-1 0 16,2-6-1-16,0-11 0 16,7 8-1-16,0-14-14 15,4 6-12-15,-3-8-30 16,-3-10-14-16,5 6-11 16,-3-9 2-16,13 12 19 15,-2-1 12-15,5-1 21 16,3-2 6-16,0-3 10 0,2 4 2 15,1-3 0 1,0 1-1-16,9-3-1 0,6 2 0 16,5 4 11-16,7 3 2 15,0 8 19-15,-1 1 5 16,-3 4 0-16,-5 0 9 16,-6 8-5-16,1 4 3 15,1 8 3-15,-3 3-1 16,3-1-4-16,-6-3-3 0,-2-7-10 15,2-1-4-15,-3-3-7 16,1-4-1-16,3-3 0 16,-2 1 2-16,7-13 9 15,2 3-22-15,-1-13-98 16,0-6-109-16,14 2 121 16</inkml:trace>
  <inkml:trace contextRef="#ctx0" brushRef="#br1" timeOffset="42256.653">19885 8655 677 0,'0'-1'412'16,"-1"0"-217"-16,1 1-66 15,0 0-23-15,0 0-16 16,0 0-12-16,2 3-13 16,6 4-3-16,13 1-2 15,29 23 1-15,-29-29 0 16,3 0-4-16,2-7-11 16,-3-1-7-16,20-2-15 15,-12-4-6-15,-6 0-5 16,-5 0-4-16,-10-3 0 15,-2 5-1-15,-3 0 0 16,-3 1 0-16,-7 4-3 16,-1-1-3-16,-2 4-3 0,-5 1-2 15,-1 7 0 1,-3 0 1-16,0 4 1 0,-5-3 0 16,-8 1 1-16,4 4 0 15,-12-4 0-15,14 6 1 16,-6-3-1-16,9 1 0 15,18 5 0-15,-13 2-1 0,16 2 0 16,-7 0 0-16,-3-4 0 16,8 2 0-16,7 7 0 15,-8-13 0-15,9 12 0 16,0-8 0-16,0-7 0 16,11 9 1-16,-8-12 0 15,5 4 0-15,3 0 2 16,-5-3 1-16,6-3 2 15,7-1 0-15,-4-8 2 16,7-4 1-16,7-4-8 16,-2-4 0-16,-4-1-158 15,1-2-132-15,-3 4 182 16</inkml:trace>
  <inkml:trace contextRef="#ctx0" brushRef="#br1" timeOffset="42667.053">20644 8234 1669 0,'3'2'45'0,"3"-1"13"15,6 1 45-15,4 3-16 16,0-3-4-16,2 3-21 16,2 4-8-16,4-5-16 15,6 8-8-15,5-5-11 16,-4-5-4-16,5 0-4 0,-7-2-1 16,-10-5-33-16,4 3-56 15,-10-6 52-15</inkml:trace>
  <inkml:trace contextRef="#ctx0" brushRef="#br1" timeOffset="44055.854">21614 8574 422 0,'-1'-1'216'0,"0"0"-52"15,0 1-10-15,0-1-14 16,0 0-9-16,-1 1-18 16,1-1-8-16,0 0-12 15,1 0-8-15,0 1-8 16,0 0-4-16,0 0-10 0,0 0-1 15,17-2-3-15,28 0 1 16,-22-2-1-16,1 1-2 16,10-6-3-16,9 8-4 15,6-4-8-15,5 3-4 16,9-4-8-16,-4-3-5 16,1-2-7-16,-4 2-4 0,-9 3-6 15,0 1-2-15,-5 5-2 16,-4-3 0-16,-2 5-1 15,-14-2 0-15,-6 2 0 16,-10 5-2-16,-9-4-1 16,3 2-1-16,-2-4 1 15,1-1 1-15,0 0 2 16,-12 2 0-16,-9 3-2 16,-12 7-1-16,23-9-5 15,5-1-6-15,-5-6-8 16,-1 4-2-16,-1-3 0 15,-3-8 2-15,0 0 9 16,2-3 2-16,1 0 7 16,-1 2 1-16,6 1 0 15,-7-2 1-15,6 3-1 16,-3-1 0-16,3-1 0 0,2 1 0 16,4 4-1-16,-1 1 1 15,-2 5 0-15,5 4 0 16,-5-3 0-16,5 0 0 15,1 0 0-15,0 0 0 16,0 0 3-16,0 0 3 16,6 0 4-16,11 3 2 15,36 18 5-15,-24-17 1 0,11 9-1 16,11-2 0-16,-7 3-5 16,-1 3-2-16,-18-4-2 15,-1 0-2-15,9-6-1 16,-7 0-1-16,9-1-1 15,-14 0 0-15,-9-2 1 16,1 1 0-16,-9 1 1 16,1-1 0-16,-5-2 1 15,0 3 2-15,-5-7 3 16,-5 0 0-16,-8 1-2 16,-3-4-2-16,-4 9-3 15,-2-5 0-15,8 4-1 16,-11-1 0-16,-6-3 0 15,-1 3-1-15,-11 0 1 16,9 5 0-16,8 4-2 16,3-2-1-16,7 0 0 15,4-2 0-15,2 2 0 0,6 0-1 16,2 1 1-16,-1 3-2 16,8-2-12-16,2 5-41 15,0-2-114-15,6 3-116 16,6-2 169-16</inkml:trace>
  <inkml:trace contextRef="#ctx0" brushRef="#br1" timeOffset="44990.337">23449 8294 454 0,'0'-1'285'0,"0"0"-35"0,1-4-67 16,4-6-26-16,-2 6-34 16,-1-1-9-16,-1 2-18 15,-1 3-12-15,0 0-22 16,0 0-9-16,0 1-14 15,0 0 0-15,-2 17-1 16,-14 39-2-16,4-19-3 16,-5 9-4-16,6-10-5 15,-2 1-4-15,-3-9-6 16,9-6-3-16,-16-1-3 16,-5-2-1-16,8-2-1 15,-6-3 1-15,12-2-1 16,5-2-2-16,0-2 0 15,2-1-1-15,2-2 3 16,2-3-12-16,3-2-40 0,0-1-26 16,0 0-92-16,0 0-74 15,0 0 154-15</inkml:trace>
  <inkml:trace contextRef="#ctx0" brushRef="#br1" timeOffset="45371.711">23949 8200 836 0,'9'-7'411'0,"-4"5"-128"16,-1-2-66-16,-7 5-58 15,2-1-39-15,0 0-54 16,0 0-16-16,0 0-19 15,-9 9 2-15,-11 11 5 16,-25 36 0-16,25-21-3 16,-5 2-3-16,5 6-7 15,2-6-4-15,2-2-6 16,3 0-4-16,-4-7-1 16,-8 1-3-16,1-1-2 15,-3-4 1-15,6 1-2 16,2-1 0-16,7-3 0 0,4 1 0 15,1-4-1-15,5-3-3 16,3 1-67-16,-3-8-38 16,3-8-103-16,-4 1-116 15,2-14 215-15</inkml:trace>
  <inkml:trace contextRef="#ctx0" brushRef="#br1" timeOffset="45822.537">23462 8552 559 0,'-32'-16'326'15,"23"12"-40"-15,13 1-45 16,-3-2-70-16,5 7-18 15,3-4-24-15,-1-3-9 16,5 4-17-16,0-4-8 16,10 5-13-16,3 2-10 0,-3-4-19 15,4 2-11-15,-9-1-19 16,-1-1-7-16,2 2-8 16,-5-1-2-16,1 1-19 15,-1 1-47-15,-1 2-132 16,6-3-144-16,-17 3 202 15</inkml:trace>
  <inkml:trace contextRef="#ctx0" brushRef="#br1" timeOffset="46706.191">24031 8748 590 0,'0'-1'364'16,"0"0"-48"-16,0 0-100 16,0 0-37-16,0 0-62 15,0 0-27-15,0 0-35 16,0 0-4-16,0-1-2 15,-1 1 0-15,0 1-6 16,-2 6-8-16,-4 7-15 16,-18 33-4-16,16-29-7 15,-5-9-2-15,-5 9-1 16,6-9 0-16,-4 5-1 16,7-8 1-16,10-4 1 15,-2 1 2-15,7-7-2 16,2 0 0-16,0-7-9 0,7-5-14 15,3-3-30-15,1-1-15 16,8 4-14-16,-3 0 10 16,0 5 28-16,0 3 13 15,-3 9 16-15,0 0-1 16,2 18-1-16,1-2 0 0,-10 2 5 16,-1 4 6-16,-12-6 16 15,4 16 6-15,-8-1 11 16,-7 8 1-16,-3-7-3 15,-17-8-3-15,1 6-5 16,-4-7-4-16,-8 3-6 16,6-2-3-16,-8-5-1 15,1-3-1-15,9-4 1 16,-2-2 0-16,10-10-1 16,5-1 1-16,-4-9 0 15,5-7 0-15,3 2-2 16,2-3-3-16,15 4-5 15,-2 1-2-15,2 2-4 16,8 1-1-16,-1 3 1 16,3 2-1-16,3 2 3 15,3 2-1-15,-2 1 1 16,11 2 4-16,-4 5 3 16,-2-1 4-16,5 5 1 15,-2 0-1-15,6 2-2 0,-1 3-1 16,-2-6 0-16,-4 3 0 15,-2-5-26-15,-3 1-48 16,4-3 47-16</inkml:trace>
  <inkml:trace contextRef="#ctx0" brushRef="#br1" timeOffset="47754.129">25897 8387 391 0,'22'-32'254'0,"-17"28"-23"16,-2-4-74-16,-2 7-21 15,-2-8-25-15,1 3-6 16,4 6-8-16,-4-4-2 16,0 3-6-16,-1 0-8 15,-1 1-12-15,1 0-7 32,0 0-10-32,0 0-1 0,-2 5-3 0,-8 14-2 0,-20 27-10 15,23-23-4-15,-1 4-8 16,-22-5-2-16,5-2-5 15,-5-3-3-15,-2 4-4 16,18 4-2-16,-7 2-2 16,4-3-1-16,-3-5-1 15,-1-2 0-15,2 1-2 16,2-1 1-16,6 2-2 16,2-2-1-16,3 0 1 15,2 0-1-15,1 0 0 16,4-2 0-16,0-1 0 15,5-7 0-15,-2 1 0 16,5 3 1-16,4-3 2 16,1 5 0-16,4-7 0 15,0-1 0-15,-4 2 0 0,6-4-1 16,0 2 2-16,-2-5-1 16,18-4 0-16,-13 2 0 15,10-4 2-15,7-3 0 16,-12-3 1-16,6 1 1 15,-10 3-2-15,-6-2 0 16,1 10-12-16,-3-14-23 16,-6 8-55-16,-1-7-42 0,-7-2-148 15,-1 6 175-15</inkml:trace>
  <inkml:trace contextRef="#ctx0" brushRef="#br1" timeOffset="48139.387">25768 8593 561 0,'-5'-5'366'0,"3"5"-4"16,9-1-180-16,-2 4-29 15,5-1-45-15,-1-2-5 16,-1 1-4-16,6-1-6 16,2 2-8-16,1 1-6 15,3 1-16-15,3-3-8 16,-4-1-16-16,5-4-9 0,-6 0-13 15,0 0-4-15,2 0-5 16,-6 0-1-16,1 2 2 16,1 0-27-16,-3-3-83 15,-2 2-63-15,3 0-277 16,-5 3 282-16</inkml:trace>
  <inkml:trace contextRef="#ctx0" brushRef="#br1" timeOffset="48572.198">25922 8215 745 0,'-1'-2'400'0,"-4"-1"-120"0,3 0-110 15,2 3-45-15,0 0-48 16,0 0-10-16,7 3 5 15,6 0 2-15,7 1-6 16,32 6-5-16,-19-10-16 16,8-1-8-16,2-1-13 15,-2-5-4-15,-8 1-9 16,3-1-3-16,-8 2-3 16,5-3 0-16,2 0-3 15,-5 7-1-15,-9-1-32 16,-6 2-39-16,-5 2-94 15,-7-1-68-15,2 6 138 16</inkml:trace>
  <inkml:trace contextRef="#ctx0" brushRef="#br1" timeOffset="49170.303">26694 8105 567 0,'-7'-6'357'16,"5"1"-9"-16,5-1-170 15,-3 3-25-15,5-2-51 16,-10 2-19-16,12 3-15 16,-8 0-5-16,-4 1-5 15,5 1-3-15,-1-2-16 16,0 0-8-16,0 0-10 0,0 0-3 15,0 0-5-15,-1 3-3 16,-10 5-3-16,2 0-2 16,-18 26-1-16,28-26-1 15,7-3 0-15,0 2 2 16,6-3 1-16,-6-3 0 16,12 1 2-16,-3-2 0 15,8-2 1-15,5 0 1 0,-13-5-1 16,8 3 0-1,-13-5-1-15,0 1 0 0,-3-3-2 16,-7-4 0-16,-5 4-3 16,-4 2-3-16,-1 9-6 15,-10-5-5-15,-1 3-18 16,3 2-20-16,-8-7-56 16,8 9-43-16,-7 2-196 15,-7 0 222-15</inkml:trace>
  <inkml:trace contextRef="#ctx0" brushRef="#br1" timeOffset="50203.904">26589 8787 406 0,'32'7'228'0,"-24"-7"-22"16,-9-10-13-16,3 6-26 16,10-4-12-16,-2 1-28 15,-2 7-15-15,6-6-16 16,-14 3-8-16,-1-3-11 16,1-1-4-16,-10 5-9 15,7 2-5-15,-4 0-13 16,-5-3-10-16,3 3-15 0,-3 0-4 15,-7 4-9-15,-2 2-3 16,-5 2-2-16,-1 3-3 16,3 3 0-16,5 10 1 15,-2-3 0-15,2-2 0 16,4-2-1-16,-2-3 0 16,5 8 0-16,0-3-1 15,2 2 0-15,3-5 0 16,1-3-2-16,5 3 0 0,5-1 0 15,2-2 0-15,7 0 2 16,5-3 1-16,1-1 0 16,1-3 2-16,5-2 2 15,0 0 0-15,9-4 2 16,0-2 0-16,-5-5-1 16,9 2 0-16,-14-2-2 15,-10 2-22-15,3 0-57 16,-12-2-42-16,0-2-139 15,9 2-157-15,1 6 270 16</inkml:trace>
  <inkml:trace contextRef="#ctx0" brushRef="#br1" timeOffset="50903.752">26840 8856 816 0,'-7'3'371'0,"6"3"-183"15,1-5-43-15,3 2-63 16,-3-3-22-16,0 0-10 15,0 0-2-15,0 0 3 16,2 1 2-16,9 5 1 16,3 0-3-16,27 4-10 15,-26-14-8-15,0-3-13 16,3 1-5-16,2-3-5 16,-1 0-3-16,2 0-1 15,-3-2-1-15,-3 3-1 16,0-3 1-16,-6 5 0 15,-3 1 0-15,-11-1-4 16,-5 4-1-16,-6 2-5 16,-3-1 1-16,0-1 1 15,-3 6 1-15,0 1 0 0,-1 4 1 16,0 12 1-16,-4-6 0 16,-4 5 0-16,6-6 0 15,-7-1 0-15,8-4-1 16,3 2 0-16,8 5 0 15,14 0 0-15,1 1 0 16,0-3 1-16,-5-1 0 16,4 0 2-16,2 2 1 0,12-2 2 15,3 0 0-15,0-2 1 16,-2-1 0-16,6 0 5 16,-3-5 3-16,2-1 5 15,0-4 1-15,4-5-1 16,1 1 1-16,10-1-7 15,0-1-1-15,-4-3-5 16,4 3-3-16,-12-8 0 16,-4 7-1-16,2 3-4 15,-9 3-15-15,-6 2-48 16,-5 1-30-16,-1 0-78 16,0 3-59-16,-1-5 150 15</inkml:trace>
  <inkml:trace contextRef="#ctx0" brushRef="#br1" timeOffset="51353.546">27398 8748 890 0,'-4'-11'431'0,"-3"6"-154"16,5 3-70-16,-2 3-72 15,1 2-38-15,2-3-43 16,0 0-10-16,-1 9 1 15,-4 16 3-15,-11 30 3 16,8-28 1-16,-4 2-12 16,1-10-8-16,1 6-13 15,0 3-5-15,6-2-7 16,-3-3-1-16,7-3-1 16,-3-3 0-16,-7-4 0 0,-1 2-1 15,-4-7-2-15,4 3-2 16,10 0-30-16,4-3-18 15,1-4-41-15,-3-6-33 16,-6-8-97-16,6 4-74 16,12-4 182-16</inkml:trace>
  <inkml:trace contextRef="#ctx0" brushRef="#br1" timeOffset="51686.364">27778 8706 769 0,'-10'-10'398'0,"-2"9"-99"16,-3 2-78-16,-2 5-65 16,11 7-28-16,-12 2-40 15,6-8-12-15,10 12-18 16,2 2-6-16,3 3-1 15,-18 6-3-15,-2-2-5 16,-15-4-4-16,7 3-12 16,28-2-5-16,-19 2-8 0,13-1-5 15,-5-1-1 1,-14 1-2-16,20-1 0 0,-7-4 1 16,9-4-65-16,0-5 5 15,-1-8-258-15,4-2-6 16,16-16 194-16</inkml:trace>
  <inkml:trace contextRef="#ctx0" brushRef="#br1" timeOffset="52453.542">28363 8346 419 0,'-1'-1'297'0,"0"0"35"16,0 0-93-16,0 0-68 15,0 0-34-15,0 0-51 16,0 0-16-16,0 0-18 16,-1 0-6-16,1 1 16 15,1 0 7-15,0 0 13 0,10 2 0 16,15 2-7-16,31 4-5 15,-21-5-17-15,10-4-7 16,-4 1-13-16,-7-2-7 16,15-7-9-16,-12 5-3 15,2-5-7-15,1-1-1 16,-24 7-1-16,0 0-2 0,-5 4-4 16,-6 1-27-16,-4 2-51 15,-4 7-37-15,-11-2-78 16,-5 7-28-16,-7 4-155 15,2 3 238-15</inkml:trace>
  <inkml:trace contextRef="#ctx0" brushRef="#br1" timeOffset="52811.334">28307 8575 481 0,'-5'-4'321'0,"5"0"-3"0,2 2-71 15,3 1-70-15,-5 0-29 16,0 1-13-16,0-1 2 16,10 1-9-16,8 0-3 15,26-4-11-15,-22 5-10 16,2-3-18-16,5 2-7 15,14 0-12-15,-13-4-9 16,6 2-20-16,-8-1-7 16,3 0-20-16,12 3-3 15,-10-3-1-15,8-11-2 0,-21 10 2 16,-3 1-3-16,-10 1-10 16,-6 9-26-16,2-9-74 15,-3 2-53-15,0 0-106 16,0 0-73-16,-1 0 217 15</inkml:trace>
  <inkml:trace contextRef="#ctx0" brushRef="#br1" timeOffset="53585.924">29684 8176 628 0,'2'-6'350'0,"3"3"-44"15,-3 0-52-15,-5 3-74 16,2 0-33-16,0 0-54 15,-18 1-15-15,-35 9-15 16,42 2-2-16,-14 1-10 16,4 4-6-16,-9 5-9 15,-15-1-2-15,6 13 2 16,2-3 1-16,10 3-3 16,3 2-4-16,7-5-10 0,4 1-6 15,4-8-4-15,1 3-1 16,5-6-3-16,3 2 2 15,2 0-2-15,10-3 2 16,4-6 1-16,4 1 1 16,13-1 1-16,-4-8 0 15,18-2 1-15,2-1 1 16,-2-11-1-16,18 0 1 16,-11-6-2-16,1-4-1 0,-8-2 1 15,-12 1 0-15,-8-1 2 16,-5-2 0-16,-7-13-2 15,-11 2-2-15,-8-12-4 16,-7-1-2-16,-11 12-3 16,1 0 0-16,-5 12 0 15,-3-3 0-15,-15 6 0 16,-3 1 0-16,-4 5-2 16,27 9 1-16,-1 2 0 15,-2-1 0-15,9 5-66 16,-24-2-43-16,22 10-105 15,2-1-76-15,3 5 188 16</inkml:trace>
  <inkml:trace contextRef="#ctx0" brushRef="#br1" timeOffset="54535.665">30525 8310 289 0,'6'-7'190'15,"2"0"-16"-15,-2-4-21 16,4-1-3-16,0 1-1 16,-1 0-3-16,0-1 5 15,-2 6 2-15,3 0 1 16,-6 1 5-16,0 0-8 15,1 0-8-15,-5-1-25 16,-1 6-19-16,4 7-30 16,-4-2-7-16,0 10-22 15,-6 1-2-15,-6 7-4 16,1 15-9-16,-3-2 3 16,12 1-5-16,5-2-6 15,6-9-4-15,2 2-6 16,3-5 2-16,-1-2-3 0,7 2 1 15,-5-9-1-15,-3 2 0 16,-3-6 1-16,-2-4 1 16,7 0 3-16,-2-6 2 15,2-1 0-15,-2-12-3 0,-3-1 0 16,7-1-2-16,-3-8-1 16,5 2 3-16,5-12-4 15,-2-4 0-15,4-5 1 16,0-4-4-16,15-1-1 15,-6 3 0-15,-1 0-2 16,4 4 1-16,-13 7 0 16,2 5 0-16,4 7 0 15,-9 2-7-15,-3 4-61 16,-1 4-46-16,-3 4-166 16,-1 7 170-16</inkml:trace>
  <inkml:trace contextRef="#ctx0" brushRef="#br1" timeOffset="69296.673">16150 9426 250 0,'-1'-1'167'16,"1"0"10"-16,-1 0-21 16,1 0-30-16,0-1-12 15,0 1-12-15,0 0-7 16,0 0-11-16,0 0-5 0,0 0-10 15,0 0-4-15,0 0-13 16,-1 0-7-16,0 0-16 16,1 0-6-16,0-1-5 15,0 2 0-15,0 0 1 16,0 0 1-16,7 0 2 16,10 3 3-16,29 4 1 15,-25-7 0-15,12-3-3 16,2-2-3-16,2-2-8 15,2-2-4-15,-12-1-2 16,0 3-1-16,-8-3-2 16,2 3 0-16,-6 7-1 15,-4-2-2-15,-6 2 0 16,-2 4-2-16,-3 5 2 16,-4 4 0-16,-5 5 2 15,-4 3 1-15,-2 1-1 16,-1 2 0-16,-6-5 0 0,4 2 0 15,-6 2 0-15,-3 3-1 16,0 7 1-16,-6 6-1 16,-3 2 0-16,6-1 0 15,2-4 0-15,14 1-1 16,-10-11 2-16,4-5 0 0,-5-3 0 16,-8-6 1-16,20 0 1 15,-10-1 1-15,11-4 1 16,0-2 0-16,4-5 1 15,5 0 0-15,3 1-1 16,0-4-1-16,0 2-3 16,0 0-2-16,0 0 0 15,7-2-2-15,7-1 0 16,35-13 2-16,-25 11-3 16,8 2 1-16,-6 3 2 15,8 3 3-15,-8 3 8 16,-5-2 3-16,0 1 1 15,-2 3-2-15,1-4-4 16,-3-1-3-16,9 6-2 16,-13-5 0-16,2 4-1 15,0-2 1-15,-5-2 3 0,-1-3-1 16,1-3 3-16,-3-3-8 16,4-1-57-16,3-1-51 15,-1-7-258-15,6-10 237 16</inkml:trace>
  <inkml:trace contextRef="#ctx0" brushRef="#br1" timeOffset="69866.711">16137 9607 534 0,'0'1'314'16,"1"1"-52"-16,-1-2-84 15,2 1-24-15,10 1-32 16,4 3-12-16,36 23-17 16,-22-26-7-16,9-2-18 15,-6-3-14-15,-6-2-22 16,-6 2-8-16,0 3-12 15,-4-2-2-15,-1-1-4 16,-6-5-38-16,-6-3-187 16,0 7 155-16</inkml:trace>
  <inkml:trace contextRef="#ctx0" brushRef="#br1" timeOffset="70696.685">16709 9575 352 0,'-5'-5'272'0,"3"-2"62"0,9-1-72 16,-5 3-66-16,-1-1-24 16,0 4-50-16,-2 1-24 15,0 1-38-15,-1 0-13 16,2 0-7-16,3 15 3 0,4 39 4 15,-9-29 0-15,-25 6-10 16,18 2-5 0,-10-2-11-16,-1 5-5 15,9-10-5-15,-5-6-2 0,4-2-2 16,7-9 0-16,-11-3 1 16,7 4 1-16,13-6 8 15,-12-2 0-15,7-7-2 16,1-9 0-16,-3-5-10 15,7-3-2-15,11-2-6 16,0 1-11-16,1-5-19 16,13-4-4-16,-6 4-3 15,1-1 11-15,6 7 18 16,-5 8 4-16,5-1 5 16,0 4 1-16,-6 5-1 15,0 2 1-15,-4 6 1 0,-5 4 2 16,1 3 1-16,4 8 0 15,-9 5 0-15,7 4-2 16,-12 5 0-16,-6-6 0 16,0 4 0-16,-8-1 1 15,-1-1 1-15,-2 3 0 16,1-4 0-16,2-3 0 16,2-5 2-16,-1-2 1 15,2-7-4-15,0 1-60 0,0-7-416 16,0 5 339-16</inkml:trace>
  <inkml:trace contextRef="#ctx0" brushRef="#br1" timeOffset="71979.367">17289 9103 544 0,'0'-1'286'0,"0"0"-67"16,3-1-44-16,-2 0-66 15,-1 1-19-15,0 0-27 16,0 0-1-16,0 0 9 15,0 1-1-15,0 0-7 16,0 1-4-16,0 15-15 0,-7 28-9 16,-2-28-15-16,-1 1-6 15,4-6-5-15,-5-1-2 16,3-2 1-16,-7-4 1 16,1-1 5-16,7-3 1 15,6-7-3-15,7-2-1 16,8-7-7-16,-8-2-4 15,13 4-5-15,-7-6-7 0,1 5-10 16,7 2-2-16,-11 1 2 16,4 6 6-16,-2 2 7 15,0 4 3-15,-1 7-1 16,-3 3 2-16,-3 8 0 16,-1 4 1-16,-3 4 3 15,0 1 1-15,-4 5 2 16,-4 3 3-16,-6-2 1 15,-2 2 0-15,-5-4-1 16,-2-7 0-16,-4-3 0 16,-2-3 1-16,-2-8 3 15,8-1-1-15,-2-7 2 16,7-3 1-16,1-2-2 16,-7-2 0-16,10-5-4 0,-2-2-1 15,7-7-7-15,6 2-7 16,3-4-3-1,7 7-2-15,3 5 4 0,1-3 2 16,-2 12 0-16,-1-1 0 16,0 4 1-16,-1 6 1 15,1 2 5-15,13 6 2 16,-1-3 4-16,-4-1 1 0,6 0 2 16,-14-8 0-16,8 4-1 15,6-4 0-15,2-3 0 16,2-2 0-16,-1-6 0 15,-1-2 1-15,4-5-124 16,-1-2-115-16,-4 1 145 16</inkml:trace>
  <inkml:trace contextRef="#ctx0" brushRef="#br1" timeOffset="72564.477">17670 9079 365 0,'6'-7'294'16,"-10"1"29"-16,8 4-88 16,-3-4-30-16,-11 4-42 15,13 1-18-15,-10-2-24 16,10 3-6-16,5 1-17 16,-8-1-10-16,-6 0-27 15,8 5-15-15,-4-5-22 16,1 0-4-16,-2 9 6 0,-3 9 3 15,-5 40-2-15,1-26-3 16,-5 1-8-16,6-1-4 16,-8 0-3-16,8-3-2 15,4 2 0-15,-17-7-1 16,17-7 6-16,-3-6-1 16,-8-8-14-16,22 5-25 15,-8-10-76-15,-7 1-55 0,12-10-189 16,-12-4 218-1</inkml:trace>
  <inkml:trace contextRef="#ctx0" brushRef="#br1" timeOffset="72838.609">17466 9126 779 0,'0'-2'455'16,"0"-2"-79"-16,7 4-158 15,-7 0-38-15,0 0-52 16,14 6-14-16,9 3-26 16,27 15-11-16,-24-15-25 0,-14-6 0 15,14 0-30-15,12 0 0 16,-6-6-15-16,-3-2-4 15,-5-2-66-15,-15-4-63 16,4 2 80-16</inkml:trace>
  <inkml:trace contextRef="#ctx0" brushRef="#br1" timeOffset="73879.485">18356 9506 261 0,'0'-1'176'0,"0"0"37"16,0-2-15-16,3-4-29 15,-1-3 13-15,4-2-13 16,13-15-12-16,-19 23-15 15,2 4-24-15,-9 7-41 16,5-6-19-16,-3 5-25 16,-4 4-2-16,2 5 3 15,0 4 2-15,0 12 1 16,-4 2-4-16,-5 8-6 16,-2 3-5-16,-3-16-9 0,6 8-1 15,5-8-4-15,-2-3-1 16,-2 8 0-16,7-13 0 15,-14-9 1-15,16-8 0 16,5 1 3-16,-2-2 4 16,16 3-54-16,-14-5-39 15,7-14-130-15,-1-4-118 16,3-8 209-16</inkml:trace>
  <inkml:trace contextRef="#ctx0" brushRef="#br1" timeOffset="74150.653">18253 9542 668 0,'0'-1'379'0,"0"-1"-64"16,0 4-77-16,0-2-69 15,0 0-26-15,0 0-16 16,4 0-9-16,13 1-18 15,22 9-8-15,-18-6-20 16,1 1-11-16,3-5-19 16,6 0-10-16,-3-2-16 0,4-4-4 15,-7 3-3-15,5-2-9 16,-23 2-90-16,33 1-82 16,-4-3 102-16</inkml:trace>
  <inkml:trace contextRef="#ctx0" brushRef="#br1" timeOffset="75197.039">19279 9402 1241 0,'4'-5'87'16,"-2"2"-17"-16,3-3 75 16,-2 6-18-16,-3-1-42 15,0 3-17-15,-1-2-24 16,0 0-5-16,0 0-1 16,0 0-5-16,-4 11-9 15,0-1-6-15,-21 31-8 16,17-24-2-16,-8-5-1 15,4 2-1-15,-2-7 0 16,0-3 1-16,5 0 1 16,9-1 1-16,-4 1 3 15,3-5-1-15,2 0-2 16,0-1-2-16,0 1-6 0,0 0 0 16,13-5-3-16,0-11-3 15,36-24-4-15,-28 33-2 16,1-2 1-16,-2 0 2 15,2 8 5-15,-1-10 0 16,-4 12 2-16,6 6-1 16,-10-2 0-16,8 17 0 15,-10-5-1-15,-11 5 3 0,2 4 1 16,-19-1 4-16,-1 9 8 16,0 10 4-16,-12 3 4 15,4 0 1-15,-10 0-6 16,1-7-1-16,-17-12-4 15,8 0-3-15,9-12 3 16,-3-4-2-16,4 0 3 16,9-1 1-16,-14-9 0 15,6-7-2-15,17-9-2 16,-16-7-2-16,20-5-8 16,7 7-7-16,5-1-6 15,6 3-1-15,0 1 2 16,2-2 5-16,2 11 2 15,0-4-1-15,4 7 1 16,-1 1 0-16,7 2 0 0,-6 15 0 16,0 0 2-16,7 6 1 15,-20 6 3-15,18-14 0 16,2 6 0-16,-5-1 1 16,25-11 1-16,-14 5 0 15,0-7-28-15,2 0-39 16,-11-5-120-16,6 5-107 15,-1-1 179-15</inkml:trace>
  <inkml:trace contextRef="#ctx0" brushRef="#br1" timeOffset="75778.599">19682 9592 849 0,'-8'3'383'0,"4"-2"-185"16,3 1-39-16,-3 2-75 15,4-5-17-15,0 1-5 16,0 0-2-16,0 0 7 15,10 2 0-15,6 4-14 0,24 23-3 16,-19-28-9-16,-5-12-2 16,5 2-13-16,0-3-4 15,-6-11-9-15,5 9-3 16,-2-5-4-16,1 3-1 16,0 7 2-16,-9-1-1 15,-9 2 2-15,-9-3-2 16,-8 7-3-16,-3-1-3 15,-1 5-2-15,-3 5 1 0,0 1-1 16,-4 3 0-16,-8 4 1 16,3 2 0-16,-2 4 0 15,12 0 0-15,-3 0-2 16,2 4 0-16,7 1-2 16,6-10 0-16,3 8 4 15,4 7 0-15,3-2 1 16,-14 10 0-16,14-12 0 15,-2-6 0-15,8-3 2 16,20 0 0-16,-4 0 1 16,12-6 0-16,-3 1 0 15,-9-7 2-15,6-5-26 16,3-4-36-16,0-8-121 16,3 3-106-16,-3-8 172 0</inkml:trace>
  <inkml:trace contextRef="#ctx0" brushRef="#br1" timeOffset="76097.554">20122 9472 768 0,'-11'-3'444'0,"7"0"-49"15,2 0-127-15,2 2-91 16,0 0-36-16,0 0-37 16,2 1-12-16,19-1-27 15,28-1-9-15,-29 2-20 16,6 0-11-16,-5 1-12 15,6 1-2-15,-3-2-12 16,1-6-39-16,-3 2-104 0,1-3 95 16</inkml:trace>
  <inkml:trace contextRef="#ctx0" brushRef="#br1" timeOffset="77362.336">21305 9474 485 0,'4'4'256'0,"-7"2"-72"16,8-8-26-16,-3 4-43 16,-2-2-3-16,0-1 5 15,0 1-2-15,0 0-7 16,11 2-5-16,9 4-5 16,29 4-3-16,-25-3-10 15,14-7-6-15,5 0-13 16,1 0-10-16,7-4-8 15,-12 1-6-15,11 0-12 16,4 2-2-16,4-4-15 16,4-1-2-16,-8 1-5 15,-4-2-6-15,-5 6 4 16,-9 0-2-16,-3 1-1 16,-10 1 1-16,-9 0-2 0,-7 3 0 15,-7-1 3-15,3-3-1 16,-11 2 3-16,-1-1-2 15,-7 0 2-15,-4 2-2 16,4 1-1-16,-9-3 1 16,8-1-1-16,0-4 0 15,-1-3 0-15,15 0-1 16,-21 1 0-16,1-3-1 0,8 0 1 16,-9 1 0-16,24 2-1 15,-8-2 0-15,-9-2 1 16,6-1-1-16,9 6 0 15,-5-1 0-15,7 5 0 16,0-6-1-16,-8 2-3 16,19 3-3-16,-2 3 1 15,-4 6 1-15,8-1 2 16,-8-1 2-16,11-2 1 16,2 3 1-16,5-3 1 15,-5 7 1-15,8-2-1 16,10 1 2-16,-5 0 0 15,6-6 0-15,-12 3 0 16,-7 0-3-16,-6-1 2 16,4-2-3-16,-3 5 2 15,-2-4-2-15,-2-2 0 0,-5 1 2 16,-6-3-2-16,0 0 0 16,1 0 0-16,1 0 1 15,0 0 1-15,-1 0 1 16,0 0 1-16,0 0 0 15,-11 5 0-15,-7 1-1 0,-31 6 0 16,24-6-2-16,-6-7 1 16,-4 2-2-16,0 2 1 15,3-3 0-15,12 12 0 16,-9-5-1-16,14 2 0 16,1 3 0-16,-5-5 0 15,27 1 1-15,-16 1-1 16,2-7 1-16,8 2-1 15,-8 4 2-15,19-3-47 16,3 2-49-16,6-4-206 16,13-1 189-16</inkml:trace>
  <inkml:trace contextRef="#ctx0" brushRef="#br1" timeOffset="78293.675">23022 9356 544 0,'-4'0'302'15,"-2"1"-52"-15,3-3-30 16,3 1-54-16,0 0-21 15,2-4-32-15,9 2-11 16,11 0-20-16,29-23-6 16,-23 33-12-16,3-4-2 15,7-1-7-15,-2-3-6 16,-5 7-15-16,11-3-9 0,-24-1-15 16,8 7-3-16,-6-10-6 15,-27 1 1-15,7 3 1 16,-12 5 1-16,-10 6 4 15,10-3-2-15,-10 9 0 16,-9-5-2-16,2 3 0 16,-14 1-1-16,3 0-1 15,5-3 2-15,-4 2-2 16,8 4 1-16,-3-4-2 16,3 7 0-16,-1-5 0 15,4 3-1-15,18-1 1 16,-6-4-1-16,9 0 0 15,7-2 1-15,-1-3-1 16,-4 4 1-16,31 1 0 16,-27-6-1-16,-3 0 2 0,14 0-1 15,-15-9 0-15,24 8 0 16,-8-8 0-16,17 2-1 16,-14-2 1-16,0-1 1 15,12 6-1-15,-10-7 3 16,11 2-1-16,-5 1 0 15,8-5 0-15,-5-9 0 16,6 1-1-16,3-6 0 0,-1 3-1 16,-5 13 0-16,-5-9 0 15,2 7 10-15,-19 1-56 16,5-6-31-16,-8 5-84 16,-12 2-86-16,7 1 164 15</inkml:trace>
  <inkml:trace contextRef="#ctx0" brushRef="#br1" timeOffset="78680.24">22917 9521 641 0,'-10'0'335'0,"2"3"-104"0,6 1-83 15,5 0-29-15,5 0-27 16,5 4 1-16,-2 1-3 15,4-1-1-15,5 1-6 16,-5-4-6-16,2 1-15 16,0-2-8-16,4-3-14 15,3-1-7-15,-1-4-15 16,2 3-3-16,-5-2-7 16,-2 0-1-16,2-3-46 15,-7 2 3-15,0 0-290 16,-2 1 224-16</inkml:trace>
  <inkml:trace contextRef="#ctx0" brushRef="#br1" timeOffset="79427.807">23663 9508 961 0,'0'-8'448'0,"-3"4"-186"16,8 2-44-16,-5 0-70 16,0 2-36-16,0 0-53 15,-2 0-19-15,1 0-20 16,0 0 5-16,-4 18 11 15,-12 29 4-15,5-17 4 16,4 3 1-16,-7 0-13 0,2 6 0 16,-1-1-21-16,-1-9-4 15,1-8 2-15,2-11-7 16,6-7 9-16,3 5 0 16,3-6 2-16,1-4 1 15,7-4-2-15,0-8-2 16,10-8-6-16,-2-3-4 15,2-16-31-15,6-2-13 0,2 7-14 16,10 3-2-16,-4 10 26 16,-2 4 13-16,-2 8 15 15,-10 0 1-15,9 6 4 16,3 2 0-16,3 3 1 16,-3 1 4-16,-3 5 11 15,-6 1 6-15,-9 8 4 16,2 3-2-16,-2 3-5 15,-3 2-3-15,-1 0-5 16,-3 5-1-16,-5 4-5 16,-1-4 1-16,-7-1 0 15,-5-3-3-15,1-6 5 16,-8 0-1-16,6 1 4 16,4-6-33-16,-6-2-131 15,6-2-303-15,9 0 293 16</inkml:trace>
  <inkml:trace contextRef="#ctx0" brushRef="#br1" timeOffset="80427.049">25599 9466 403 0,'31'-17'258'0,"-28"11"-3"0,1-6-29 16,8 6-44-16,-3-6-18 15,-2 9-16-15,-6-2-9 16,-1 5-15-16,-4-2-15 15,4 2-28-15,0 0-16 16,0-1-29-16,3 1-10 0,-3 0-13 16,0 0-5-16,-1 0-2 15,-3 1 0-15,-19 15-1 16,-33 31-1-16,27-29-1 16,-1 6 0-16,4 9-1 15,-5-7 1-15,-1 9 0 16,6-1-1-16,0-5 2 15,3 1-2-15,8-5 0 16,-8-2 0-16,10-1-1 16,2-6 1-16,-1-2 0 15,22 4-1-15,-10-10 0 16,2 5 1-16,0-2-1 16,-2-10 0-16,8 6 0 15,0 1 1-15,16-3-1 0,-14 0 0 16,8 0 2-16,4-5-1 15,-4 1 2-15,5 0 0 16,6-3 0-16,0 1 0 16,1-7-1-16,2-2-1 15,4 2 0-15,-6-5-1 16,0 3 0-16,-5 8-7 16,-18 0-43-16,-6 2-36 15,8 4-86-15,-9-2-59 16,-8 6 144-16</inkml:trace>
  <inkml:trace contextRef="#ctx0" brushRef="#br1" timeOffset="80810.54">25477 9692 652 0,'-4'-2'372'0,"2"1"-91"16,1 1-87-16,0-1-28 15,1-1-45-15,0 1-6 16,0 0-5-16,11 0-4 15,6 0-13-15,27-5-6 16,-19 6-23-16,-2-2-11 16,4 4-22-16,26 7-8 15,-34-5-13-15,13-3-3 16,-4-1-1-16,-29-4-2 0,22-3-22 16,-15 6-42-1,-1 1-114-15,5-1-96 0,-10-3 160 16</inkml:trace>
  <inkml:trace contextRef="#ctx0" brushRef="#br1" timeOffset="81160.111">25648 9428 623 0,'-1'-6'399'0,"-1"-1"-8"16,3 6-190-16,-1-1-28 16,0 1-64-16,0 0-21 15,0-1-30-15,7 2-10 16,11 4-1-16,19 9 0 15,-26-12-1-15,11-1-4 16,1-8-13-16,13 4-6 16,8-2-10-16,-2 4-2 0,-8-7-5 15,-8 0 0-15,-1-2-28 16,-3-2-29-16,-2 10-116 16,2-3-109-16,-6 6 172 15</inkml:trace>
  <inkml:trace contextRef="#ctx0" brushRef="#br1" timeOffset="81659.814">26172 9382 889 0,'-3'0'399'16,"-2"1"-192"-16,-6-1-36 16,0 0-57-16,-7-1-24 15,6 6-29-15,6 2-11 16,3-1-18-16,3 0-3 0,2-2-10 15,-2 3-3-15,1 0-4 16,8-2-2-16,4 2 1 16,-8-3-2-16,11 2 0 15,-9-1 1-15,7-1-2 16,11-4 0-16,4 0 0 16,-3-1 1-16,-4-3-1 15,-2-1 2-15,-17-2 2 16,-1 0 0-16,-14-2-1 15,11 3-1-15,0-6-5 16,-5-1 0-16,5 3-4 16,-21-3-1-16,-7 5 0 15,14 7-2-15,-6-7-28 16,4 5-41-16,1 3-121 0,-19 0-158 16,7 8 220-16</inkml:trace>
  <inkml:trace contextRef="#ctx0" brushRef="#br1" timeOffset="82345.108">26503 9665 501 0,'31'-17'354'0,"-30"15"10"15,1 2-153-15,-5-9-37 16,3 9-65-16,3 6-22 0,-4-6-34 16,0 0-12-16,0 0-17 15,0 0-5-15,-5 1-7 16,-7 2-2-16,-1 3-5 16,-27 17-1-16,26-16-2 15,-1 3-1-15,-2 0 1 16,-2-1-2-16,2 6 1 15,-2-2-1-15,6 0 0 16,3 1-1-16,2 8 0 16,5-8 0-16,5 1 1 15,-1 0 0-15,4-8 1 16,5-1 1-16,0 2 0 16,2-1 1-16,6-2 1 15,-2 4 0-15,4-3 1 16,-1-3 0-16,-2-3 0 0,4-6 4 15,-6-9-39-15,10 7-43 16,10 0-356-16,3-1 291 16</inkml:trace>
  <inkml:trace contextRef="#ctx0" brushRef="#br1" timeOffset="82909.094">26828 9668 441 0,'-1'-1'325'16,"0"0"26"-16,0 0-160 16,0 1-27-16,-4 0-60 15,3 0-17-15,1 0-11 16,0 0-6-16,0 0-5 15,1 0-7-15,0 0-15 16,13 7-7-16,7 3-9 16,23 10-3-16,-24-23-4 15,-3-6-3-15,-5-5-6 0,3 1-3 16,-4 8-1-16,-1 2-2 16,1-3 0-16,-5 4 1 15,-2-5 1-15,-6 0 0 16,-7 5-5-16,1-5-1 15,-8 7-2-15,1 1-1 16,0-2 1-16,-5 4-1 16,3 0 1-16,-2 1 0 15,-5 1-4-15,3 3 0 16,5 8-1-16,-5-1-1 16,4 3 7-16,5 1 0 0,0-3 0 15,15 2 0-15,8 4 0 16,2-7 0-16,-5-2 1 15,-2 1 0-15,9 1 0 16,-12 2 0-16,18 0 0 16,0-4 2-16,-1-4-1 15,4-2 1-15,-5-2-16 16,-3-3-41-16,5-2-131 16,4-4-137-16,1-2 195 15</inkml:trace>
  <inkml:trace contextRef="#ctx0" brushRef="#br1" timeOffset="83259.553">27347 9522 960 0,'-10'-4'464'0,"8"5"-185"15,-8-3-125-15,4 3-30 0,0 7-54 16,-9-3-14-16,7 9-17 16,-3 4 1-16,0 0-4 15,4 2-2-15,-10 6-7 16,8 1-7-16,-6 5-7 16,-5-5-7-16,13-5-3 15,-3 1 0-15,-1-7 0 16,13 8 3-16,-18-6 4 15,14-4 0-15,14-4-5 16,-25-8-31-16,15 3-54 16,-10 1-33-16,-16-8-90 15,34-3-52-15,7-7 164 16</inkml:trace>
  <inkml:trace contextRef="#ctx0" brushRef="#br1" timeOffset="83576.697">27597 9509 861 0,'0'-6'457'0,"14"1"-116"0,-4 3-166 16,-8 2-27-16,-4 3-70 15,-14 3-23-15,-4-1-12 16,9 3-1-16,-2 3 4 15,6 1 0-15,-3 9-8 16,-7-1-7-16,2 9-11 16,-11-1-5-16,10 15-7 15,-4-11-1-15,7-4 0 16,2 4 0-16,0-18-1 16,11 14 0-16,-4-6 4 15,2-7 0-15,2-1-29 16,-3-5-35-16,2-6-101 15,-3-2-84-15,9-3 146 16</inkml:trace>
  <inkml:trace contextRef="#ctx0" brushRef="#br1" timeOffset="83926.553">28047 9588 631 0,'-1'1'410'0,"1"0"17"0,0-1-224 15,0 0-28-15,0 0-59 16,0 0-23-16,14 8-33 15,43 12-5-15,-33-23-18 16,3 1-7-16,14-2-8 16,-1 2-3-16,-11-2-7 15,7 0-3-15,-17 2-5 16,3-5-3-16,-7 4 27 16,-6 1-61-16,2-2-51 15,-8 4-23-15,-9 1 31 16</inkml:trace>
  <inkml:trace contextRef="#ctx0" brushRef="#br1" timeOffset="84225.16">27994 9829 794 0,'18'-14'447'0,"9"9"-34"16,-2-2-106-16,-5 1-62 15,5 6-39-15,-5-3-70 16,12 1-26-16,4 2-43 16,-5-4-16-16,-3 5-24 15,-9 7-7-15,-1 1-10 16,-1 0-4-16,0-3-6 15,1 1-33-15,-6-7-98 16,1 3-49-16,-2 5 97 16</inkml:trace>
  <inkml:trace contextRef="#ctx0" brushRef="#br1" timeOffset="103603.787">28788 9624 253 0,'-1'0'180'15,"0"0"26"-15,0 0-39 0,1 0-45 16,0 0-14-16,0 0-20 16,0 0-8-16,0 0-7 15,0 0-6-15,0 0-8 16,0 0-4-16,0 0-6 15,0 0-1-15,-1 0-5 16,1 0-4-16,0 0-4 16,0 0-1-16,0 0-2 15,-1 0-1-15,-1 0-5 16,1 0-3-16,1 0-4 16,0 0-2-16,0 0-1 15,-1 0 0-15,0 0 0 16,1 0 2-16,0 0 2 15,0 0-1-15,0 0-3 16,0 0-3-16,0 0-5 0,0 0-3 16,0 0-1-16,3 2-1 15,7 5 0-15,-3-3-1 16,7 2-1-16,26 6 1 16,-21-12 1-16,6-1 0 15,1 0 5-15,3 1 2 16,-4-2 4-16,-3 5 1 15,-8-7-4-15,19 10-1 16,-24-1-4-16,6-4-3 0,-5 10-1 16,-13-8 0-16,12 4-1 15,-8-1 1-15,2 0 0 16,-7-6 0-16,-1-1 1 16,3 2 1-16,2-1 3 15,0-1 1-15,0 0 2 16,0 0 1-16,0 0 10 15,0 0-36-15,0 0-81 16,2-15-70-16,30-23 85 16,-17 27-47-16</inkml:trace>
  <inkml:trace contextRef="#ctx0" brushRef="#br1" timeOffset="104646.468">29688 9507 489 0,'0'-1'285'0,"0"0"-53"16,0 0-79-16,-1 0-24 15,1-1-33-15,-1 1-14 0,0 0-18 16,0 0-2-16,-1 0-1 16,1 0 2-16,-11 2 7 15,-2 0 0-15,-32 13-13 16,26-2-9-16,8-6-18 15,1 11-11-15,-4-2-8 16,5 2-4-16,-5 3-3 16,-5-1-1-16,13 3-2 15,-11-4 0-15,7 6 0 16,2-4 1-16,2 0 1 16,3 0 0-16,5-2 1 15,1 2-1-15,7 1 1 16,3-2 0-16,-7-4 0 15,4 2-1-15,-3-10 1 16,0 5 0-16,16-1 3 16,5-2 3-16,-12-7 6 15,19 1 6-15,-9-9 5 0,2-5 2 16,20-4-3-16,-12-5-2 16,4-3-2-16,-3-2-1 15,-5 4 2-15,-3-1-3 16,-1 3-5-16,-8-2-1 15,-9-6-4-15,2 0 1 16,-10 2-1-16,-2 0 0 16,-1 3-2-16,-14 1 0 0,-13 5-2 15,3-6 0-15,0 9 0 16,1-3-3-16,9 1-1 16,-4 8-2-16,-4-2 0 15,0 4-1-15,-1 1-1 16,-6 4 0-16,11 5 0 15,4-4 1-15,3 3 0 16,5 0 0-16,-6-6 0 16,0 7-1-16,1 0-47 15,7-3-36-15,-2 4-130 16,3 1-121-16,10 2 213 16</inkml:trace>
  <inkml:trace contextRef="#ctx0" brushRef="#br1" timeOffset="105032.965">30137 9788 1399 0,'30'-18'519'16,"-30"12"-295"-16,-3 7-117 15,0 3-13-15,2-4-25 16,0 0-7-16,0 0-17 16,-1 0-10-16,-6 9-17 15,-2 6-6-15,-30 23-3 16,31-30-1-16,18 2-19 0,-13-6-52 16,12-1-169-16,-6-1 153 15</inkml:trace>
  <inkml:trace contextRef="#ctx0" brushRef="#br1" timeOffset="105813.793">30474 9402 513 0,'-13'1'295'0,"13"0"-24"0,-3-1-119 16,-8 0-30-16,22 1-38 15,-8 5-45-15,0 0 31 16,3-3 1-16,0 2-4 16,9-5 2-16,7 2-10 15,9 1-4-15,-2-1-7 16,-3 0-7-16,4-5-10 15,0-1-2-15,1 4-2 16,-4 2-3-16,-11-6-5 16,-4 2-3-16,-8-3-8 15,0 2-5-15,-3 10-3 16,0 1 0-16,-1 3 0 16,-6 2 4-16,-2 3 3 15,-3 0 2-15,-3 6-1 16,1 2 0-16,-5 3-2 15,-1 6 0-15,-3 5-2 16,-4-1-2-16,1 1 2 0,-1 7-3 16,11-10-1-16,-4-2 0 15,9-6 0-15,5-10 2 16,-16 0 3-16,18 0 1 16,-12-5 5-16,10-3 2 15,10-4-19-15,-5-5-41 0,4-5-167 16,-14-2 142-1</inkml:trace>
  <inkml:trace contextRef="#ctx0" brushRef="#br1" timeOffset="106137.444">30491 9631 1098 0,'0'2'492'0,"-1"-1"-227"0,2 4-55 16,-1-5-53-16,0 0-30 16,0 0-31-16,7 3-12 15,14 1-19-15,42 6-1 16,-33-4-31-16,18 8-6 15,-17-14-12-15,-4-7-11 16,-2 1 5-16,-7-2 1 16,0 8 1-16,0-5-13 15,-7-2-87-15,-1-6-64 16,2 4-396-16,-5 2 358 0</inkml:trace>
  <inkml:trace contextRef="#ctx0" brushRef="#br1" timeOffset="106879.475">31068 9440 502 0,'-7'-14'351'16,"9"6"64"-16,-3 4-159 15,-7 0-95-15,11 5-21 16,-5 1-53-16,2 1-20 15,0-3-6-15,-1 0 5 0,-1 6 18 16,-2 10 6-16,-14 38-12 16,1-28-14-16,-16 5-30 15,2 4-8-15,3 5-15 16,1 2-3-16,7-1-1 16,-2 0-3-16,-2-13 0 15,18 2 0-15,0-6-2 16,6-4 2-16,0-3 0 15,4-3 0-15,10-3 3 16,9 2 2-16,18-6 0 16,-14-7-1-16,12-5-1 15,-9-4-2-15,-6-2-2 16,12 0 1-16,-1-1-2 16,0 2 3-16,-7-5-1 15,-3 2 3-15,-15-3-1 0,-2-6 1 16,-8 1-1-16,0-4-4 15,-8 6-3-15,-10 7-3 16,-4 2-3-16,-3 5 3 16,5 12 3-16,-11-3 2 15,4 9 5-15,7 1 1 16,-5-7-2-16,27 0-1 16,0 5-2-16,-3 1-1 15,16 4 1-15,-16-3 1 0,13 3-1 16,3-2 0-1,-4-4-5-15,21 7-15 0,-2-9-62 16,5-3-35-16,3-4-147 16,-10-2-134-16,8 5 258 15,6-10-122-15</inkml:trace>
  <inkml:trace contextRef="#ctx0" brushRef="#br1" timeOffset="107529.74">31581 9434 623 0,'-6'-7'372'0,"3"4"-10"16,4 3-98-16,1 1-67 15,-2-1-21-15,0 0-41 16,0 0-18-16,-1 0-23 16,-2 7-3-16,-3 10-6 15,1 34-9-15,-3-17-21 16,-3-7-13-16,5 23-16 16,-3-4-3-16,8-7-14 15,18 13 0-15,-9-17-2 16,-3-6-4-16,1-5 6 15,-4-11-1-15,-4-8 4 16,8 6 5-16,-2-10 7 16,1-3 2-16,11-1-1 15,-13-16-4-15,10 1-7 0,-1-7-3 16,-3-16 2-16,1 5-7 16,3-8-2-16,-1 3 3 15,2 9-6-15,5 0 4 16,5 4-4-16,3 2-4 15,9 2-1-15,-4 0-2 0,12-2 10 16,-17-1-4-16,11-3 0 16,5 6 0-16,-16-2-26 15,18 0-15-15,-18 3-79 16,-9-1-40-16,-1 9-68 16,-1 2 127-16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3:22:28.05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2144 16183 229 0,'-2'-1'172'0,"1"0"21"15,0 0-41-15,0-1-64 16,0 1-21-16,1 0-30 15,0 0-11-15,0 0-9 16,0 0-2-16,0 0-3 0,0 1 1 16,-1-1 5-16,0 1 3 15,0-1 9-15,0 0 6 16,1-1 2-16,-1 1 2 16,0 0-5-16,-1 0-1 15,1 0 0-15,-3-1 1 16,-5-1-3-16,-2-2-2 15,-4 2-5-15,-50-6-2 0,23 8-4 16,2-1-2 0,27-11-6-16,-8 6-1 0,29-2 2 15,-4 6 0-15,-62 15 0 16,21-3 2-16,-28 7 6 16,0 1 1-16,34-3 3 15,0 6-2-15,-6 7-9 16,10 2-2-16,-34 22-3 15,27-1-1-15,-9 0 3 16,12 4-2-16,14-15 1 16,-24 5 0-16,18 5-2 15,-5-11 0-15,20 3-2 16,4 3 0-16,3 6-2 16,0-5-2-16,14-2 0 15,1-5 0-15,6 1 1 16,16 5 0-16,9-9 0 15,-3 2 1-15,-26-11 0 0,17-4 0 16,-12 1 0-16,6-3 1 16,32 3 1-16,-39-10 1 15,16-10 6-15,9 6 2 16,43-33 7-16,7 8 2 16,-19-1 2-16,13-16-1 0,-33 8-1 15,-9 4 0-15,38-14-2 16,0-14 2-16,-46 5 1 15,33-10 1-15,-45 12-2 16,-6 4-2-16,31-2-2 16,-27 3 0-16,1-8 1 15,-16 8 2-15,-9-5 0 16,-2-6-1-16,-17 9-3 16,1-20-2-16,-27 9-4 15,10-4-1-15,5-15-3 16,-40 27-1-16,20-16-5 15,-9 12-2-15,-6 3-3 16,27 10-4-16,0 9-6 16,-9 6-1-16,-7 23 1 15,29-3 3-15,-54 27 4 16,10 0 1-16,5 4 2 16,-13-4 0-16,52-7-1 0,-16 16 1 15,9-1 0-15,-6-5 1 16,1 12 1-16,26-30 1 15,10 0-73-15,-19 11-56 16,21-15-311-16,-6 21 279 16</inkml:trace>
  <inkml:trace contextRef="#ctx0" brushRef="#br1" timeOffset="109124.182">15132 8205 267 0,'36'-14'203'16,"-22"9"21"-16,-14 0-71 15,1 4-16-15,-1-2-16 16,-1 2-3-16,0 1-10 15,0 0-6-15,0 0-13 16,1 0-10-16,0 0-24 16,0 0-11-16,0 0-19 15,0 0-4-15,-1 0-4 16,0 0 1-16,-1 4-2 16,-6 8-3-16,1 2-3 0,-7 31-1 15,11-27-2 1,-2-2-1-16,5-2-1 0,0 0-1 15,5-2 0-15,3 12 0 16,-12-10 0-16,0 0-1 16,1-3 1-16,-5-12 0 15,7 1 1-15,-2-1 5 16,1-8-1-16,2 1 1 16,3 0-2-16,1-3-4 15,-2 1 0-15,-2-4 0 0,20-6-1 16,-16-5 0-16,-7 8-1 15,17-5 0-15,-37 9 0 16,42 5 1-16,16-8-1 16,-24 6-1-16,-11 2 1 15,-5-2-1-15,-2 1-1 16,2 1 0-16,6 3-1 16,-24 7-2-16,-12 6 1 15,-3-3-1-15,26-1 2 16,-4-4-1-16,7 2-1 15,-1 6 1-15,-6 1-1 16,4 7 1-16,3-1 0 16,2 0 2-16,1 2-1 15,-1 3-1-15,-8 6 2 16,1-1-2-16,0 2 0 16,0-13 0-16,9 6 1 0,-4 3 0 15,-18 18 0-15,-3-2 1 16,3-9-1-16,19-7 0 15,1-18 1-15,19 5-1 16,-18 6 0-16,-13 1 0 16,34-5-1-16,-2-2 1 15,10-6 1-15,-7 1 0 0,1 3 1 16,-11-1 2-16,0 1 1 16,11 2 1-16,-5-1 1 15,3-2 1-15,17-8 1 16,-18-3 2-16,-2 0 6 15,14-6 4-15,-4-1 6 16,5 5-1-16,8-5-2 16,-12 5-5-16,4 6-7 15,12-4-2-15,-28 2-5 16,21 3-1-16,-9 1 0 16,-23-2 0-16,24 4 1 15,-31-6 1-15,-5 1-2 16,2 1-1-16,7-3-4 15,17 0-23-15,-12 1-48 16,-4 1-30-16,7-1-92 16,-6 1-63-16,0 1 167 0</inkml:trace>
  <inkml:trace contextRef="#ctx0" brushRef="#br1" timeOffset="110058.038">15384 8495 463 0,'-4'-6'278'0,"-2"-37"-17"16,7 39-46-16,-2 8-57 15,4-10-20-15,-16 7-34 0,25-12-12 16,-12 10-15-16,4 2-5 15,16 6-4-15,-21-2-5 16,-13 3-12-16,-12 15-6 16,16-12-13-16,2 6-4 15,4-4-7-15,4-1-4 16,-35 8-10-16,16 6-1 16,22-6-6-16,17-7 0 15,11-4 2-15,-41-1 0 16,-11 11 0-16,21-6-2 0,-7-4 1 15,15 0 1-15,23-10-1 16,-35 3 1-16,16 3 1 16,11-4 1-16,-14-4 2 15,1-1 1-15,-6-4 0 16,8-3-1-16,2 3-1 16,4-4 0-16,6-10-2 15,-1 2 1-15,-7 1 0 16,0 5 0-16,0-6 0 15,6-8 1-15,0 0 0 16,1-11 0-16,-11 15-1 16,-14 22 0-16,1-8-2 15,10-7 0-15,-8 13 0 0,7-15-1 16,-4 11-1-16,0 10 0 16,-9 2-3-16,0 2-1 15,28-6 1-15,-35 11 2 16,9-3 0-16,-6 22 1 15,-28 4 0-15,17-9 1 16,19-8 1-16,-6-1 0 16,0 2-1-16,11 2 0 15,-2-3 0-15,-1-7 0 0,10-3 0 16,-21 7 0-16,5-2 0 16,10-3-1-16,-7-3 1 15,11-4 0-15,-1 2 0 16,-2-2-1-16,5 2 0 15,-15-1 1-15,9-1 0 16,-6-2 0-16,-1 0 1 16,2 0 0-16,0 0 0 15,21 0 0-15,50-13 0 16,-44 3 1-16,-26 6-48 16,2 3 4-16,-13 2-280 15,18 2 218-15</inkml:trace>
  <inkml:trace contextRef="#ctx0" brushRef="#br1" timeOffset="112378.855">15962 8082 243 0,'0'-2'182'16,"-1"1"5"-16,0 0-51 15,-1 0-14-15,1 0-20 16,1 0-5-16,0 0-6 16,0 0-4-16,0 0-12 0,0 0-7 15,0 0-13-15,0-1-4 16,0 1-7-16,0 0-1 16,0 0-4-16,0 0-3 15,0 1-5-15,0 0-3 16,0 0-5-16,8 1-2 15,5 1-1-15,2 1 0 16,54-6 1-16,-54 4 1 16,9-15-2-16,17 10-1 15,-47 2-5-15,6 5-2 0,2 7-4 16,-17-10-1-16,23 9-1 16,2-12 3-16,14 9 7 15,-24-2 2-15,-9 7-1 16,-12 7-1-16,-20-9-7 15,28 8-2-15,-6-7-2 16,11 6-1-16,-9 4 0 16,-7-7 0-16,2-1 0 15,10-6-1-15,0-6 0 16,5 8 0-16,7 0 0 16,-10 1 0-16,5-6-1 15,3 2 1-15,-3-5 0 16,0-4 0-16,4 4-1 15,-2-2 0-15,2 1 0 16,1 1 0-16,0 0-1 0,0 0-1 16,-1 0 0-16,1-1 0 15,0 0-1-15,0 0 0 16,0 1 0-16,0 0 0 16,3 0 1-16,10 1 1 15,-2 0 3-15,33 2 3 16,-30 4 11-16,-3-10 6 15,9 4 7-15,5 2 1 16,-9-2-3-16,7 3-1 0,21-3-6 16,-17 4-2-1,-17-5-6-15,9-3-4 0,-10 2-2 16,-29 8-2-16,30-4-1 16,-7 3 0-16,-23 1 0 15,38-10-1-15,2-4 0 16,-38 11 0-16,-2-4-1 15,7-2-2-15,-1 6-49 16,29-11-36-16,11 2-107 16,-9-4-92-16,-9 0 182 15</inkml:trace>
  <inkml:trace contextRef="#ctx0" brushRef="#br1" timeOffset="112957.353">16501 7990 934 0,'-1'-2'405'0,"2"7"-209"16,1-5-39-16,-2 0-60 16,-2-1-18-16,2 0-21 0,0 0-2 15,0-1 6-15,0 2 0 16,0 0-2-16,0 11-6 16,-1 4-15-16,0 20-6 15,-12-4-15-15,8-2-5 16,-12-4-4-16,12 1-2 15,-2-6-1-15,2 1-2 16,9 2 1-16,-17 1-2 16,12-12 1-16,-9 0 0 0,1-5 1 15,9 4 1-15,-5 2-2 16,6-8-17-16,-1-2-66 16,-5-15-53-16,9-4-166 15,-5 3-201-15,1-8 324 16</inkml:trace>
  <inkml:trace contextRef="#ctx0" brushRef="#br1" timeOffset="113240.769">16393 8103 716 0,'-26'-33'402'0,"23"31"-87"16,-6 0-124-16,9 11-38 15,4 1-38-15,7-8-9 16,7 1-20-16,-2 1-8 16,3-5-21-16,-2 11-10 15,1-3-17-15,7-4-8 16,0 2-7-16,-5-5-3 0,8-1-2 15,-5-1-12-15,-14 11-120 16,13-9-162-16,-24 8 179 16</inkml:trace>
  <inkml:trace contextRef="#ctx0" brushRef="#br1" timeOffset="114256.371">17070 8415 662 0,'-1'4'336'0,"-1"4"-94"15,4-14-36-15,-25 5-57 16,35 2-16-16,13-16-26 16,-4 9-12-16,-21 20-22 15,-11-20-7-15,-6 21-9 16,-6 0-3-16,37-7-2 15,-9 6-5-15,-14 5-11 16,-5 14-5-16,-17-5-11 16,15 1-5-16,-2-1-5 15,8-6-3-15,7 2-2 16,-13 6 0-16,6-1-1 16,-7 1 0-16,8 0 0 15,12-17 1-15,1-7 0 16,3-2 1-16,-9-6 4 15,2 4 4-15,-5-3-20 16,4 0-31-16,0 0-90 0,0-14-70 16,4-37-208-16,10 25 254 15</inkml:trace>
  <inkml:trace contextRef="#ctx0" brushRef="#br1" timeOffset="114575.666">16957 8575 370 0,'-6'-6'295'0,"2"-2"66"15,1 4-83-15,-1-1-80 16,3 4-31-16,0 0-39 15,0 0-11-15,0 0-15 16,1 0-5-16,0 0-9 16,6-3-10-16,13-2-17 15,32-6-7-15,-12 11-15 16,7-8-1-16,-28 17-20 0,5-6-5 16,-34 6-5-16,25-6 4 15,9-3-89-15,-6-4-77 16,16 2 97-16</inkml:trace>
  <inkml:trace contextRef="#ctx0" brushRef="#br1" timeOffset="115939.064">18002 8307 291 0,'0'0'231'15,"0"0"14"-15,0-1-53 16,-1 1-21-16,0 0-38 16,0 0-16-16,0 0-21 15,-3 0-5-15,-1 2-15 0,-2 3-6 16,5-5-13-16,1 0-8 15,0 0-10-15,0 0-6 16,1 0-7-16,0 0-1 16,0 0 0-16,29 5 3 15,25 2 4-15,-54-7 0 0,19-11-2 16,12 7-3-16,-8-7-7 16,4 11-3-16,24-12-5 15,-45 11-1-15,-4 1-4 16,34-7-1-16,-47 25 0 15,4-13 5-15,18 12 9 16,-21 13 2-16,1-7 1 16,8 8-4-16,-48 13-9 15,19-26-2-15,7 5-3 16,-5-2 0-16,14-5-1 16,-3 11 0-16,-22-3 0 15,6 4-1-15,8-14 1 16,-14 6-2-16,24-10 1 15,-6 2 0-15,15 0-1 16,-1-6 0-16,-1 2 0 16,-3-5 0-16,-5 6 0 15,4-4-1-15,11-4 1 0,-5 3 0 16,13-8-1-16,-2 6 1 16,-5-2 1-16,4 3 0 15,-5-4-1-15,-1 0-1 16,1 0-1-16,0-1-1 15,1 1-1-15,0 0 0 16,0 0 1-16,10-3 1 16,11-1 8-16,31-1 5 15,-15 10 11-15,21-8 3 16,-5 4-2-16,-12 4-2 16,-9-2-10-16,-49 15-2 0,-9-5-4 15,31-11-2-15,5 4 2 16,36-18 0-16,1 2 1 15,-47 9 0-15,-15-2-1 16,16 2-1-16,-12-1-1 16,25 0-2-16,5 1 0 15,-24 4-3-15,7-4-39 16,0 0-24-16,-2 1-57 16,-1 0-39-16,1-1-125 15,0 1-194-15,0 0 312 16</inkml:trace>
  <inkml:trace contextRef="#ctx0" brushRef="#br1" timeOffset="116756.252">18461 8558 803 0,'-1'-1'377'0,"0"0"-151"16,0-1-42-16,0 1-71 15,0 0-16-15,0 0-25 16,-1 0-5-16,1 0 2 16,1 1 0-16,0 0 1 15,13 7-2-15,1-2-8 16,32 11-6-16,-46-10-9 0,0-6-3 15,46-15-6-15,-21 15-4 16,22-19-6-16,-1 5-5 16,-33 3-6-16,2 2-3 15,-4-5-5-15,1 3 0 16,-6 1-1-16,-6-6 0 16,0 8 0-16,0 7-1 0,-8-6-1 15,-1 2-1-15,-6 0-1 16,-8-10-1-16,11 15 0 15,-7 2-1-15,12 13 0 16,-12-1-1-16,-12-3 0 16,6-6 0-16,-17-3 1 15,21 17 0-15,-8-8 0 16,4 8 0-16,5 5-1 16,-8-12 0-16,14 10-1 15,-3-4 0-15,5-4 1 16,5 4-1-16,5 3 2 15,-3-4 0-15,5-1 0 16,0-1-1-16,1-5 1 16,8 2 0-16,7 2 1 0,0-3 1 15,8-1 0 1,5-1 1-16,4-4-1 0,0-1 1 16,-9-5 2-16,8-1-1 15,-4-8 0-15,-2-5 1 16,12 2-1-16,-14-7-20 15,3 5-74-15,-1-3-43 16,-4 5-141-16,1 2-118 16,-6 5 257-16</inkml:trace>
  <inkml:trace contextRef="#ctx0" brushRef="#br1" timeOffset="117172.365">19026 8158 749 0,'2'0'395'16,"0"-1"-95"-16,5 1-59 15,-8-1-72-15,0 0-20 16,0 0-19-16,1 0-10 0,3 1-22 15,18 3-11-15,37 13-29 16,-34-10-12-16,0-3-20 16,-3-2-6-16,-5-5-6 15,12 4 5-15,-12-2-78 16,-2 1-90-16,1 6 97 16</inkml:trace>
  <inkml:trace contextRef="#ctx0" brushRef="#br1" timeOffset="118690.537">19774 8533 316 0,'-1'-1'213'0,"0"-1"23"15,-1 1-44-15,2 0-41 16,0 0-15-16,0 0-31 16,0 0-9-16,-1 0-10 15,0 0-6-15,1 0-7 16,0 0-4-16,0-1-9 15,0 1-3-15,0-1-4 16,0 1-2-16,0 0-3 16,0 0-2-16,8-1-4 15,-3 0 0-15,3 0-6 16,2 2-2-16,2-1-3 16,40 5-1-16,-16-4-2 15,-5 0 0-15,8-6-5 16,-9-5-2-16,6 2-4 0,13 0 0 15,-2 2-4-15,3 3-2 16,-8 4-4-16,-6-1-3 16,1 7-1-16,-2-7 0 15,-5 0 1-15,1 3-1 16,-15-2-1-16,4 9 0 16,-6-3-1-16,-14-4 0 15,9 2 2-15,-10-2 1 16,-2 0 0-16,3 2 0 15,-1-4-1-15,0 0 1 0,0-2 0 16,0 2 0-16,-6-1-2 16,2 0 0-16,3 0-1 15,-3-1-1-15,-3-2 0 16,1-2-2-16,-11-5-2 16,-18-32 0-16,31 30 0 15,-2 1 1-15,0-3 2 16,-4 0 1-16,-4-2 0 15,1 2-2-15,4 5 1 16,-2 2 0-16,7 2-1 16,-3 8 1-16,1-2-1 15,3-1 0-15,-6 2 1 16,10 1-1-16,-8 0 0 16,6 3 0-16,2 10 0 0,-3-7-1 15,6 3 1-15,3 3 1 16,2-3 2-16,6-1 4 15,3 0 2-15,3 1 1 16,18-9 2-16,9 10-1 16,-22 9 1-16,19-9 0 15,-15 0 0-15,-22 0-2 16,41-25-1-16,-39 19-1 16,11-8-1-16,8-1 1 15,-17 15 1-15,21-22-1 0,-11 3 1 16,-4 3-1-16,-11 4 1 15,-4 4 1-15,-6-4 1 16,-5 2-1-16,-1-14 1 16,6 11-2-16,-15 8 0 15,7-15-1-15,-15 9 0 16,10 3-1-16,2-4-2 16,-23 7 0-16,18 1-1 15,-17-8-1-15,-6 11-1 16,21-6 0-16,-3 3 0 15,3 7 1-15,8-7 0 16,0 7 0-16,-4 0-1 16,-3-8 0-16,10 3 0 15,0-3 0-15,11 1 0 0,-7-2 2 16,2 2-50-16,-2-4-47 16,-3-4-116-16,9 2-145 15,4-2 229-15</inkml:trace>
  <inkml:trace contextRef="#ctx0" brushRef="#br1" timeOffset="120072.442">21523 8213 689 0,'0'-4'347'16,"1"-6"-109"-16,5 5-33 15,-5 5-60-15,-7-2-19 16,-10 2-33-16,3-2-15 0,8-1-23 16,2 4-8-16,14 8-10 15,-11 4-4-15,-1 6-9 16,-2-3-5-16,-6 11-9 15,-5-5-2-15,6 2-3 16,-5 3-2-16,7-7 0 16,12 4 0-16,-4-10-1 15,7 2 1-15,-9-8 1 16,1-9 1-16,-4 4 5 16,7-7 1-16,-4 3 1 15,0 0-1-15,1-20-4 16,0-30-1-16,9 21 0 15,2 4-1-15,9 3-3 16,-10-4-2-16,-6 5-2 0,-2-4 0 16,-9 7 0-1,-1 1 1-15,2 5-1 0,-2 9-1 16,-6 2-4-16,6 3-1 16,-1 4-1-16,3 2 1 15,-13 3 2-15,-12 4 0 16,5 2 2-16,-9 4 1 15,11 4 1-15,8 1-1 16,-7 9 2-16,7 2-1 16,2 5 1-16,3-5-1 15,1-2 1-15,-1-5 0 16,6-2 0-16,-2 1 0 0,-1-6 1 16,6 1 0-16,-5-3 0 15,6 1 0-15,2-1 1 16,-2-5-1-16,7-2 2 15,-3-1 0-15,0-9 1 16,1 5 1-16,3-7 3 16,-3-1 2-16,9-1 2 15,-3-4 1-15,12 0 4 16,2-3 1-16,6-2 7 16,-6 4 2-16,-2-5-3 15,-3 2-2-15,-8 3-11 0,21-1-3 16,-11 5-3-1,4 2-1-15,-4 1-1 0,-18-1 1 16,0 2-2-16,-3-1 1 16,-1-1-2-16,0 0 0 15,0 0-26-15,0 0-24 16,0 0-55-16,-1 0-34 16,0 0-58-16,-1 0-32 15,1 2-132-15,0-2 224 16</inkml:trace>
  <inkml:trace contextRef="#ctx0" brushRef="#br1" timeOffset="120787.789">21742 8455 920 0,'0'-8'445'0,"-6"7"-161"16,4 1-91-16,0 1-64 16,1-1-34-16,0 0-31 0,0 0-10 15,0 0-13-15,-2 3-2 16,-6 11-3-16,-19 34-1 15,20-30-4-15,2 5-1 16,-5-1-5-16,3-2-1 16,1 0-9-16,3 3-4 15,4-4-6-15,1 4-1 16,3 0-1-16,-4-6-1 16,7 0-1-16,-5 1 1 0,8-9 0 15,3 9 1-15,-9 0 0 16,6-18 1-16,3 0 1 15,-4-10 1-15,26-19 1 16,-7 10-3-16,-8-10-6 16,32 2-4-16,-35 2-4 15,1-3 1-15,5-2 6 16,-28-2 3-16,41-9 2 16,9 7 1-16,-11-17-1 15,-1 6 0-15,-43 14-2 16,12-8 0-16,-2 31-1 15,-5 7 0-15,11-11-4 16,-3 16 0-16,-26 9-1 16,20-2 1-16,6 13 5 15,-10-3 0-15,-13 12 2 0,-11-11 2 16,-7 6 1-16,35-2 1 16,20-6-1-16,16-1-2 15,-24 9-1-15,-27 4-1 16,12-19 0-16,6 11 1 15,-24-1-1-15,21-10 0 16,-17 16 1-16,-4-9-1 16,67-15 0-16,-40 10 4 0,14-18-31 15,5-4-52-15,-25 0-159 16,32-9 150-16</inkml:trace>
  <inkml:trace contextRef="#ctx0" brushRef="#br1" timeOffset="122265.139">24030 8294 516 0,'-1'-1'265'0,"0"0"-59"16,1 0-28-16,0 0-44 16,0-1-12-16,0 1-31 15,0 0-10-15,0 0-11 16,0 0-5-16,0 0-5 16,0 1 2-16,0 0 2 15,0 0 0-15,-2 5-7 16,-1 5-7-16,-4 7-15 15,-26 35-7-15,20-20-9 16,4-12-4-16,-23 10-5 0,1-12-3 16,-9 10-3-16,-3 3 0 15,9 1-1-15,42-13 0 16,4-6-1-16,-20 7 1 16,19-8-1-16,-40 10-1 15,-10-1 1-15,24-8-1 0,-6 10 0 16,9-6-1-16,19 2 0 15,-11 10-2-15,28-19 0 16,-9 5 0-16,-4-7 2 16,-1 6 1-16,-8-1 1 15,-2-3 1-15,3-9 0 16,17-1-1-16,-9-12 0 16,38 0 1-16,11 3 1 15,-11-17 1-15,-9 29 1 16,-13-5 0-16,-14 2 1 15,12-7-1-15,2-16-1 16,0 7 0-16,-13-2-13 16,-4 11-26-16,-6 7-76 15,-4-7-69-15,2 7 107 16</inkml:trace>
  <inkml:trace contextRef="#ctx0" brushRef="#br1" timeOffset="122687.511">23862 8558 614 0,'-3'-5'340'0,"-1"0"-56"15,24 5-64-15,4-9-49 16,-15 9-33-16,9-1-21 16,-9 0-4-16,-15 2-4 15,23-2-4-15,-11 5-15 16,-1-1-9-16,21 0-19 15,-11 7-8-15,20-5-17 16,-1-11-7-16,-4 4-11 16,-2-6-3-16,-13-1-5 15,-4 14-2-15,-6-6 1 0,2-4-11 16,4 4-79-16,20-15-53 16,-14 9-230-16,-6 2 225 15</inkml:trace>
  <inkml:trace contextRef="#ctx0" brushRef="#br1" timeOffset="123070.814">24055 8261 659 0,'-2'-6'362'0,"5"-4"-42"16,3 2-86-16,5 5-39 15,-5-5-23-15,3-1-44 16,5 1-15-16,7 0-34 15,-3 6-11-15,6 8-11 0,17-9-6 16,-18 11-10-16,7-5-5 16,-3-10-10-16,14 7-6 15,-3-5-7-15,7-3-2 16,-1 2-1-16,-33-1-1 16,10-1-26-16,-2 2-39 15,-10 3-116-15,-2 1-105 0,1 1 168 16</inkml:trace>
  <inkml:trace contextRef="#ctx0" brushRef="#br1" timeOffset="124071.313">24776 8100 653 0,'15'-27'367'0,"-8"20"-92"15,-18 2-66-15,10 5-28 16,-14 0-52-16,16-8-17 15,-3 16-32-15,-8-7-12 16,8 3-2-16,-27 14-2 16,23-9-13-16,-3-1-9 0,30-8-14 15,-27 1-6-15,-17 8-10 16,24-6-3-16,-29 9-4 16,19-1-2-16,30-11-2 15,-15 6-1-15,-6 2 1 16,25-8-1-16,-30 5 4 15,24-7-1-15,-12 1 2 16,-21 2 0-16,25-7 0 16,-20 7 0-16,24-8 0 15,14-1 0-15,-37 7 1 16,41-10 0-16,4 1-1 16,-33 4 0-16,33-5 1 15,-41 5-1-15,-3-1 3 16,11-5 1-16,-6 9 0 0,0-5 0 15,-10-4-2-15,3 2-2 16,-1-3-2-16,-8 0-1 16,7 9-2-16,8 4 0 15,-11-1-1-15,7 3-1 16,-1 7 2-16,-6-7-16 16,-6 4-87-16,1 10-63 15,4-7 94-15</inkml:trace>
  <inkml:trace contextRef="#ctx0" brushRef="#br1" timeOffset="125036.763">24625 8684 505 0,'0'-3'295'15,"-1"1"-38"-15,-1-1-44 0,2 2-65 16,-1 1-23-16,1 0-24 16,0 0-3-16,0 0-4 15,0 0-5-15,-1-1-13 16,0 0-9-16,0 1-18 16,-8 1-7-16,-3 2-11 15,-3 4-7-15,-22 17-10 16,24-19-6-16,-4 6-4 15,-5-1-1-15,-3 12-2 16,-3 7 1-16,18-10-1 16,-2 7-1-16,12-19 0 15,0 6-2-15,-29 14 0 16,31-20-1-16,-18 24 0 16,12-21 1-16,38-8 0 15,-26 16 2-15,21-25 1 0,0 13 1 16,-12-4 1-16,-1-2 0 15,3 2 0-15,-2-13 2 16,-7 11 1-16,7-7 1 16,5-3-12-16,-7 2-25 15,13-17-60-15,-5 1-48 16,-6 9-226-16,11 2 239 16</inkml:trace>
  <inkml:trace contextRef="#ctx0" brushRef="#br1" timeOffset="125620.244">24791 8734 673 0,'-1'-1'343'0,"0"0"-94"16,0 0-21-16,4-1-54 15,8-5-18-15,10 0-28 16,20-8-23-16,-42 25-31 16,11-1-8-16,5-4-21 15,3 7-6-15,-4-15-7 16,10 1-3-16,-18-2-4 16,-4-8 0-16,6 14-2 0,-5-5-3 15,5-3-4-15,-1 4-2 16,9-12-4-16,-5 7 1 15,-13 1-2-15,1-5 0 16,-5 9-3-16,-3-1-1 16,5 0-2-16,-12 5-1 15,-1-2-2-15,-15 2 0 0,-13 11-1 16,40-11 1-16,-17 4-2 16,1 12 2-1,37-7 0-15,-16 5-1 0,-41 8 1 16,27-19-2-16,-12 17 0 15,0 0 0-15,49-11-1 16,-36 28 0-16,183-42-175 141,-86 2-5-141,-41 0-11 0,-23 1 80 0</inkml:trace>
  <inkml:trace contextRef="#ctx0" brushRef="#br1" timeOffset="126041.189">25298 8639 738 0,'-12'-7'418'15,"11"3"-45"-15,13-3-116 0,-2 3-86 16,13 2-36-16,-33 8-49 16,-15 4-17-16,2 5-21 15,11 0-6-15,6 9-7 16,-20-5-3-16,11 4-5 16,-23 15-3-16,28-13-7 15,14 12-4-15,-28-1-5 16,18-13-1-16,1-5-2 15,-10 1 0-15,11 4-1 16,-5-1-1-16,-3-2-4 16,10-11-12-16,-2-6-33 15,4-3-16-15,2-3-63 16,-3 2-45-16,1-3-199 16,1 0 234-16</inkml:trace>
  <inkml:trace contextRef="#ctx0" brushRef="#br1" timeOffset="126369.826">25527 8639 847 0,'0'-2'453'0,"-1"2"-85"15,3 0-133-15,-4 1-74 16,-1 0-32-16,1 2-43 15,-1 1-12-15,1 1-21 16,0 1-8-16,0 1-7 16,-1 3-4-16,-10 28-10 15,-11 8-4-15,16-17-7 16,0-6-1-16,4-12-3 16,1 20-1-16,-19 4-2 15,14-5-1-15,-18 3 0 16,-10-3-1-16,31-19-14 15,-22 12-30-15,20-15-108 16,19-8-88-16,-12 2 140 16</inkml:trace>
  <inkml:trace contextRef="#ctx0" brushRef="#br1" timeOffset="126921.61">26049 8365 383 0,'-6'0'258'0,"1"3"10"0,1 3-52 15,0-1-50-15,3 0-16 16,1-2-15-16,4-4-4 16,0 2-10-16,2-3-10 15,14-7-14-15,15 11-8 16,1-9-16-16,10 4-8 0,-12 9-16 15,-5-12-6-15,6-7-14 16,-12 14-6-16,-2-6-10 16,-2 2-3-16,-15 7-2 15,1-4-5-15,-3-4-66 16,11 10-57-16,-13 1-212 16,-10 5 204-16</inkml:trace>
  <inkml:trace contextRef="#ctx0" brushRef="#br1" timeOffset="127236.044">25942 8550 513 0,'-4'-6'363'15,"5"0"61"-15,1 6-161 16,3 3-52-16,9-9-22 16,9-2-28-16,-1 2-15 15,6-5-38-15,-12 13-20 16,-7-1-26 0,-1 1-10-16,20 8-22 0,0-10-7 0,6 0-11 15,14-7-4-15,-40 11 1 16,34-5-31-16,-24 14-119 15,-21 3-165-15,40-5 185 16</inkml:trace>
  <inkml:trace contextRef="#ctx0" brushRef="#br1" timeOffset="128268.76">27302 8249 540 0,'4'-8'306'16,"-10"3"-49"-16,10-3-27 15,-7 6-54-15,-10 2-24 16,10-2-32-16,-11 8-11 15,-16 1-14-15,26-4-3 0,-39 22-11 16,0-12-10-16,43 7-23 16,-45 14-12-16,36-14-14 15,12 1-6-15,-56 15-5 16,38-24-2-16,-9 5-3 16,-11 5-1-16,27-9-1 15,-7 19-1-15,6-8 0 16,4 6-1-16,7-13 1 15,6-2 2-15,2 0 1 16,8-4 1-16,4-2 2 16,-7-7 1-1,-7-1 1-15,1 0 2 0,53 1 0 16,-36-4 1-16,5-9-1 16,3-3-2-16,-6-9-2 0,34 6 0 15,-17 5-1 1,-5-7 0-16,-29 10 1 0,2-23 1 15,5 3 1-15,-11 8 1 16,-3-8-2-16,-5 9 0 16,-5-8-3-16,-2-6-1 15,-3 5-4-15,-10 11-1 16,4 0-1-16,-9 4-1 16,4 6-1-16,1-2 2 0,-7 5-1 15,21 3 1-15,-21 0 0 16,-4 4-1-16,34-2-3 15,-23 6-1-15,30-1 2 16,3 2-38-16,-25 7-75 16,12-1-56-16,0 0-266 15,17-4 285-15</inkml:trace>
  <inkml:trace contextRef="#ctx0" brushRef="#br1" timeOffset="128619.935">27526 8623 882 0,'-6'0'489'0,"6"-3"-100"16,-13 4-144-16,9 0-26 0,13-4-69 15,-18 6-31-15,8 1-56 16,1-4-19-16,1 0-22 16,-1 0-5-16,2 0-7 15,1 0-4-15,-1 1-3 16,0 0 1-16,-1 0-29 15,-2 0-42-15,-2 1-124 16,1 0-105-16,0 1 178 16</inkml:trace>
  <inkml:trace contextRef="#ctx0" brushRef="#br1" timeOffset="129512.271">27960 8205 513 0,'-9'-1'298'0,"-4"-3"-30"16,0 3-46-16,6 0-61 15,-3 4-32-15,8-4-43 16,-2 2-17-16,2 1-15 15,1-3-6-15,0 1-7 16,1 1-2-16,3 0-3 16,3-1-2-16,3 0-8 15,8 1-4-15,51 6-5 0,-42 5 0 16,11-8 2-16,15 5 1 16,-54 3-2-1,37-6-2-15,-23 9-5 0,-10-6-2 16,14 0-2-16,-24-9 1 15,5-1 4-15,-11 10 1 16,10-1 0-16,-3 8-1 16,-4 2-6-16,7-15 0 15,-5 7-2-15,-7-13 0 16,-7-1 0-16,-18 10 0 16,8-6-1-16,5 16 0 15,11-7 0-15,14-5-1 0,10-15-2 16,-4 3 0-16,7 8-3 15,18-10 0-15,-16 17 1 16,30-12-1-16,3-4 1 16,-49 27-1-16,29-4 1 15,-32 9-1-15,12-8 1 16,13 1 1-16,-22-1 2 16,37-4 1-16,-44 20 4 15,18-11 1-15,2 3 0 16,-11 0 2-16,22-7 4 15,-20-5 2-15,-38 10 7 16,-11-4 3-16,6-5 4 16,9 1 0-16,22-9 0 15,4-1 1-15,-13-3-2 0,-5 0-1 16,11-12-4-16,-12 6-3 16,-1-6-6-16,9-2-3 15,-7 0-4-15,0-5-2 16,2 12-4-16,0-7-8 15,10 13-45-15,9-3-40 16,13-5-148-16,-7 9-140 0,19 5 239 16</inkml:trace>
  <inkml:trace contextRef="#ctx0" brushRef="#br1" timeOffset="130168.239">28463 8202 628 0,'3'-5'376'0,"-4"-4"-66"16,11 2-74-16,-9 4-25 15,8 1-56-15,-12 2-26 0,-14 10-41 16,28-10-11-16,-24 13-14 15,5-1-2-15,4-5-10 16,-19 19-11-16,11-9-17 16,10 3-5-16,-4 8-7 15,1-4-2-15,-7 20-2 16,-10-1-2-16,9-13 1 16,1-7-2-16,3-13 1 15,1-4 0-15,-6 4 1 16,6-2 0-16,9-11 6 15,7 1 0-15,3-13-1 16,-1 0-2-16,-1-1-7 16,2-4-3-16,7 4-15 15,3-5-7-15,-2 18-3 16,-6-2 2-16,5 1 11 16,17 0 6-16,10-13 2 0,-2 5 1 15,-12 9 7-15,-54 26 5 16,36-9 5-16,-28 7 1 15,-9 11-5-15,30-16-1 16,-40 6-4-16,44-9 1 16,32-18 0-16,3-5 5 15,-26 12-38-15,11-9-48 16,-20 7-153-16,-13 0-228 0,34-11 292 16</inkml:trace>
  <inkml:trace contextRef="#ctx0" brushRef="#br1" timeOffset="130485.261">28834 8133 1127 0,'-7'0'487'0,"-5"5"-255"16,1 4-34-16,-3 14-57 0,3 1-23 16,-8 11-37-16,3 14-12 15,-21 5-22-15,16-11-8 16,14 7-13-16,-28-2-7 16,38-10-7-16,-9 11-2 15,-4-13-1-15,19-4-17 16,-14-3-93-16,-30 1-65 15,6-8-304-15,4-10 296 16</inkml:trace>
  <inkml:trace contextRef="#ctx0" brushRef="#br1" timeOffset="131451.95">29352 8313 219 0,'-2'-5'153'0,"1"1"16"16,-1 1-11-16,2 0-19 15,0 1-7-15,0-1-9 0,3-2-2 16,-2-1-9-16,1 0 0 15,1 1 4-15,2-1 4 16,-1 0 6-16,0-2-2 16,1 1-11-16,1-1-8 15,15-15-17-15,-22 26-14 0,-7 0-29 16,4 3-5-16,11 10-11 16,-9 13 3-16,-6 32 9 15,-7-15-1-15,-8 11-4 16,20-21-2-16,3-13-11 15,-11 19-4-15,8-16-7 16,-9 12-3-16,15-20 0 16,3-1 1-16,-4-11 1 15,4-3 5-15,-11-2 12 16,5-1 2-16,11-10-1 16,-2-4-3-16,4-2-12 15,-6-11-3-15,12 11-3 16,-11-12-2-16,9 5-2 15,-6-4-2-15,1 0-2 16,13 7-3-16,-7 2-2 16,13-1 1-16,-2-11 9 0,8 1 9 15,18-15 6-15,-1 4 3 16,7-1-10-16,-5 4-4 16,-2 2-21-16,0 3-33 15,5 4-27-15,-16 7 38 16</inkml:trace>
  <inkml:trace contextRef="#ctx0" brushRef="#br1" timeOffset="154700.589">14722 9480 339 0,'-1'-2'213'0,"0"1"3"0,0 0-43 16,0 0-44-16,1 0-14 16,0 0-18-16,0 0-5 15,0 0 0-15,0 0-5 16,-1 1-10-16,0 0-2 16,0 0-11-16,0 0-5 15,0 0-11-15,0 0-7 16,1-1-11-16,21-4-5 0,1 6-3 15,-23-1 2-15,-21 4 0 16,22-2 2-16,38-7-4 16,-14 5-2-16,-7 3-2 15,-19-1 0-15,24 1 0 16,7-3 1-16,10-4-4 16,1-1-1-16,-20 2-5 15,3-2-1-15,0 0-2 16,-8 4-1-16,-9 1 0 15,-5 4-2-15,-3 1 0 16,-1-4 2-16,2-1 0 16,0 0 2-16,0 0 1 15,0 0-2-15,-2 7-2 16,-3 3-1-16,-1 5-1 16,-24 21 0-16,4-18 0 15,3-1 1-15,2 3-1 16,6 7-1-16,11-12 1 0,-3 6 0 15,-25-2-1-15,3-6 1 16,20 12-1-16,-24-4 0 16,13 11 0-16,-5 0-1 15,5-11 1-15,5 2 0 16,7-12 0-16,4-4 0 16,-22 7-1-16,16-3 1 0,9-5 0 15,-7 4 0-15,1-5 1 16,6-4-1-16,6-2 1 15,1-5 0-15,-2 4 0 16,10 4-1-16,-10-3-1 16,19-7 1-16,-3-3-1 15,13-5 0-15,-17 10 0 16,-10 3 0-16,9 2 2 16,-25 6-1-16,36-6 2 15,3-2-1-15,-7 3 0 16,12 0-1-16,-11 5 1 15,-8 3-1-15,12-1 0 16,-12 2 1-16,-1-8-1 16,3 1 1-16,-4-2 0 0,4-5 0 15,-4 5-1-15,-5 0 0 16,-3 0 0-16,5 2-1 16,-1-2-30-16,-2-4-40 15,-1 4-102-15,2 2-95 16,-4-6 163-16</inkml:trace>
  <inkml:trace contextRef="#ctx0" brushRef="#br1" timeOffset="155237.847">14687 9688 683 0,'6'-3'360'16,"8"0"-102"-16,17-2-62 15,-40 5-25-15,-2 15-24 16,5-8-13-16,9 0-27 16,21-11-8-16,-16 4-14 15,-3 12-10-15,9-8-17 16,-15 10-7-16,35-17-21 16,3-14-8-16,-35 24-11 15,41-14-1-15,-33 13-2 16,5 8-1-16,14-24 4 15,-24 14-37-15,15-14-136 16,-12 0-122-16,2 6 160 16</inkml:trace>
  <inkml:trace contextRef="#ctx0" brushRef="#br1" timeOffset="156358.241">15236 9648 434 0,'16'-9'259'0,"29"-14"-9"15,-49 25-28-15,-5-2-33 16,13 0-17-16,-23 6-32 16,13-9-13-16,5 9-24 15,-16-3-10-15,43-11-20 16,-27 13-8-16,30-11-12 15,-21 6-6-15,-51 16-9 16,38 0-4-16,-5 5-12 16,6-9-4-16,4 3-5 15,13-3 0-15,-9-5-4 16,2 16-2-16,-9 1-1 16,-6-7-1-16,-11 3-1 15,-17-1 0-15,36-12-1 16,-16 7 1-16,-8-1 0 15,25-5-1-15,-1-6 2 0,10-1 0 16,-2-4 5-16,-3 1 0 16,16-5 0-16,-27 1-2 15,1 2-4-15,3 1-2 16,-5-1 0-16,5 3-1 16,37-13 0-16,-23-1 0 15,-11 5-1-15,28-15 0 0,-44 12 0 16,25 5 0-16,28-15 0 15,-44 15 0-15,40-10 0 16,2-13-1-16,-16 13 1 16,13-5 0-16,-9 4-1 15,-4 8 1-15,-8 5 1 16,12-3-1-16,-11 7 0 16,-6 4 0-16,8 0-1 15,0 5 1-15,-9 1 0 16,8 11 1-16,-17 20 2 15,7-22 1-15,-3 11-1 16,-17-16 0-16,17 7 0 16,-5 12-1-16,-4-4 1 15,19 6 0-15,-17-27 0 16,0 11-1-16,4-2-1 0,-2-3 2 16,3 6-1-16,0-4 0 15,-1-8 9-15,-1 2-25 16,2-6-113-16,-3 2-70 15,4-4 106-15</inkml:trace>
  <inkml:trace contextRef="#ctx0" brushRef="#br1" timeOffset="157473.559">15771 9296 452 0,'-1'-1'291'16,"0"-1"-33"-16,0 1-62 15,-13-3-16-15,5 4-36 16,-18 10-12-16,22-5-16 16,24-5-11-16,3-7-13 15,3-8-8-15,-17 9-16 16,-4-8-6-16,21 7-22 15,-5 2-9-15,12-4-11 0,-14 2-4 16,-9-2-4-16,-1 16-1 16,-2-3-4-16,1 12 1 15,-7 1 2-15,-7 0 2 16,6 6 4-16,-2-17 0 16,-2 7-2-16,-2-12-1 15,5-2-4-15,-17 16 0 16,4-6-2-16,-8 9-1 0,-17 6-1 15,10-7-1-15,23-11 0 16,17 0-1-16,-11-6 1 16,5 3-1-16,-21 2 0 15,-14 1-1-15,29-8 0 16,4 4-1-16,-1 0 0 16,-2-2 0-16,0 0 0 15,-9 2-1-15,-16 6 0 16,-8 4 0-16,28-9 0 15,15-2 0-15,6-5 0 16,20-3 0-16,-33 8 1 16,12 4-1-16,-24 2 1 15,-11-2 2-15,42-5 0 16,-33 1 0-16,15-1 3 0,31 0 0 16,-19 1 5-16,14-4 4 15,-3 3 3-15,-13-1 2 16,7-3-1-16,5 2-2 15,8-2-4-15,-20 5-2 16,1-1-3-16,-3 1-1 16,2-1-2-16,-5-2 1 15,-5 2-2-15,3 0 0 0,-7-5-1 16,1 4-2-16,0 0-2 16,0 0-1-16,0 0-66 15,-1 1-35-15,0 0-85 16,0 0-50-16,-1 0-105 15,2 3-146-15,0 6 322 16</inkml:trace>
  <inkml:trace contextRef="#ctx0" brushRef="#br1" timeOffset="157952.743">16324 9138 749 0,'-19'1'403'0,"2"-2"-85"0,11 4-138 16,3-4-33-16,16 2-38 15,-1 3-15-15,-9 8-21 16,-5-7 0-16,-23 19 6 16,-4-7 0-16,10 1-11 15,-9 15-11-15,48-26-21 16,-7 23-8-16,-10-6-8 15,3-3-4-15,-30 13-4 16,-6-8-3-16,23-10-2 16,8-3-1-16,-18 2-1 15,20-6 1-15,-10 3-1 16,-6-2 1-16,17-7-1 16,-6 0 0-16,-15 3-26 15,18-6-36-15,-4-3-96 16,7-3-78-16,0-6 139 15</inkml:trace>
  <inkml:trace contextRef="#ctx0" brushRef="#br1" timeOffset="158265.494">16117 9366 901 0,'0'-1'433'0,"8"-4"-155"15,6-4-41-15,5-4-73 16,3 8-21-16,-22 7-35 16,2-7-10-16,4 9-17 15,-26 12-11-15,50-18-19 16,0 3-11-16,3 5-17 15,-2-7-5-15,-24 16-9 16,13-6-2-16,-13-9-1 16,12-2 2-16,-11-10-109 15,-8 9-77-15,5 2 108 16</inkml:trace>
  <inkml:trace contextRef="#ctx0" brushRef="#br1" timeOffset="159365.777">16936 9610 648 0,'20'-11'332'0,"-16"1"-77"15,-1-1-27-15,5 1-41 16,3 6-18-16,-7-3-42 16,3 5-16-16,-7 2-31 15,-9 0-8-15,3 7-8 16,-2-3-3-16,0 3-8 16,2 2-3-16,2 1-14 15,0 9-6-15,-9 2-7 16,5 12-3-16,-3 4-6 15,2-11-4-15,3 8-2 16,-7-8-2-16,6-2-1 16,-5 5-1-16,-1-3 0 15,7-6 0-15,-6-2-1 16,-2 3 1-16,0-8 0 16,1-1 0-16,13-2 0 0,2-2 0 15,-6-6-1-15,10 0-5 16,-17-5-55-16,9 1-37 15,4-5-98-15,-5 0-64 16,5-2 163-16</inkml:trace>
  <inkml:trace contextRef="#ctx0" brushRef="#br1" timeOffset="159715.38">16786 9807 740 0,'-35'-27'368'0,"28"27"-110"16,-1 4-30-16,0-1-58 15,14-10-18-15,15-12-39 16,-3 8-13-16,2 7-22 15,-10 5-2-15,-13 16-4 16,12-6-6-16,14-19-8 16,7 8-5-16,2-8-15 0,-14 1-4 15,-6 26-11-15,-2-6-6 16,-2 0-8-16,17-17-1 16,-15 1-3-16,2-7 0 15,-3 1 6-15,-6 22-38 16,8-11-110-16,-6 2-74 15,-1 4 111-15</inkml:trace>
  <inkml:trace contextRef="#ctx0" brushRef="#br1" timeOffset="160899.118">17663 9584 335 0,'16'0'214'16,"-13"2"-15"-16,-25-2-48 0,1 1-2 15,11 4-7-15,-2-1-5 16,21-4-12-16,9 0-6 16,-3 1-14-16,0-3-8 15,-40 10-15-15,2 1-9 16,13-6-19-16,21 1-5 15,16-4-11-15,-10 11-1 16,-24-2 4-16,-10 1 4 16,12-2 3-16,21-21-1 15,16-3-7-15,9 4-5 0,2-4-10 16,-14 9-5-16,-10 7-10 16,-8 0-2-16,-8 5-3 15,8-2 0-15,-10-2 0 16,3-1 1-16,0 0 2 15,-5 0 1-15,-1 0 1 16,-2 11 0-16,2 18-1 16,-43 20-1-16,19-13-2 15,13-11 0-15,-21-2 0 16,5-1 0-16,-13 1-1 16,16 4 1-16,26-8-1 15,-24 5 0-15,5-9 0 16,-24 5 0-16,-11-5-1 15,28-2-1-15,16-5 0 16,-3 0-2-16,2 3 2 0,2-2 0 16,-2 0 0-16,4-2 1 15,4-7 0-15,2 0 2 16,6-5-1-16,-5 3 0 16,0 1-1-16,0 0-1 15,0 0 0-15,0 0-1 16,14-5 5-16,29-15 7 15,-12 13 13-15,1 0 3 0,-3 7 2 16,3-4-7-16,-23 5-9 16,-14 3-2-16,24-3-6 15,18 1-1-15,-2 1-3 16,5 0 0-16,-36 5-1 16,2-1-1-16,3 1 0 15,-3-2 0-15,21-3 0 16,-25 2 0-16,2-6 1 15,5 3-1-15,-6-5-1 16,7-3-4-16,-1 3-73 16,5-6-48-16,1 3-141 15,-3-6-210-15,-8 2 315 16</inkml:trace>
  <inkml:trace contextRef="#ctx0" brushRef="#br1" timeOffset="161731.881">18120 9754 430 0,'-19'4'313'15,"10"-1"17"-15,-24 3-128 0,51-1-41 16,-8 0-49-16,1-5-13 16,18-2-16-16,-29 2-5 15,19-2-5-15,-1 7-2 16,-14 0-3-16,15 4 2 15,5-5-2-15,-15 11-3 16,14-15-10-16,-9 2-6 16,2-3-14-16,12-14-4 15,-17 18-10-15,6-6-3 16,-14-9-6-16,6-2-3 0,-2-4-3 16,0 7 0-16,-7 16 0 15,-4 2-1-15,-1-9-1 16,0-4 0-16,-2-14-2 15,-4 5 0-15,-10 17-2 16,-3-2 0-16,-4 15 0 16,5-4 0-16,-20-3-1 15,20 3 1-15,23-7 0 16,-20 10 0-16,20-2 0 16,-19-1 0-16,-26 11 0 15,51-15-1-15,17-2 1 16,-26 2-1-16,5-3 1 15,-13 16-1-15,-3-5 1 16,15 4 1-16,28-5 1 16,-52 1 1-16,36 0 2 0,14-4 0 15,-11-1 2-15,-4-3 1 16,-27 1-1-16,18 4 1 16,-3-10-1-16,44-2 0 15,-2 0-1-15,-22-4 1 16,4-2-2-16,-8 2 3 0,-2-6-71 15,8-1-66-15,-9 4 81 16</inkml:trace>
  <inkml:trace contextRef="#ctx0" brushRef="#br1" timeOffset="162131.388">18568 9482 676 0,'7'-4'407'0,"-11"6"-44"16,21-5-155-16,-28 7-34 0,-3 6-43 15,31-4-8-15,-43 3-22 16,46-8-10-16,6-2-20 15,-25 1-16-15,36 0-22 16,-2 2-9-16,-15-1 8 16,8-4-49-16,-7 2 17 15</inkml:trace>
  <inkml:trace contextRef="#ctx0" brushRef="#br1" timeOffset="163503.157">19455 9765 431 0,'0'-1'262'15,"0"1"1"-15,0 0-38 16,11 2-44-16,-11-2-12 15,15 3-37-15,20 1-12 0,-26-6-19 16,30-11-9-16,-57 9 4 16,20-7 2-16,-34 10-2 15,39-3-2-15,-10 13-18 16,21-4-13-16,-2-4-20 16,-12 9-8-16,46-24-12 15,-32 25-3-15,29-4-5 16,-26 2-2-16,8 9-3 15,12-25-1-15,27-10-2 16,-7-2-1-16,-11 16 0 16,-4 4 0-16,-11 3 1 15,-17 17-2-15,33-30 0 16,1-1-1-16,-26 5-1 16,18-15 0-16,-30 28 1 0,3-8-1 15,-5 2-1 1,-3-2 1-16,-9 0 1 0,-5 12 1 15,-3-14 1-15,0 3-1 16,1 3-1-16,-5-9-2 16,8 5 0-16,-8 11-1 15,3-23 0-15,2 11 0 16,-6-8 0-16,3-6 0 0,3 10 0 16,-9-17 0-16,-18 26 0 15,27-21 0-15,-9 1 0 16,-17 22 0-16,58-24 0 15,-34 15 0-15,-20 0 0 16,38-8-1-16,-35 5 0 16,-2 7 0-16,22-1 0 15,5-2-1-15,-4 2-1 16,8-7-1-16,24 7 1 16,-36 7 0-16,29 5 1 15,2-1 1-15,-7-3 0 16,17 11 1-16,-12 2 1 15,11-9 0-15,-2 4 2 16,5-8-1-16,-7-10 0 16,-8 16 0-16,8-27-1 15,-9 11 0-15,0-10 0 16,10 0 0-16,-28 22 0 0,11-17 1 16,3 6 0-16,-27 13 0 15,16-24 1-15,-3 6 1 16,-26 26-1-16,23-34 0 15,-20 28-2-15,4 9 0 16,11-32-1-16,-11 15 1 16,10-8 0-16,-8-4-1 0,-6 30 0 15,-6-17 0-15,0 7-1 16,14-3 0-16,5-9 0 16,-21 24 0-16,31-16 0 15,-29 9 0-15,12-8 1 16,12-6-1-16,-7 6 0 15,26-7 0-15,-15 0 7 16,21-4-28-16,-23 2-100 16,-3 0-64-16,18-1 99 15</inkml:trace>
  <inkml:trace contextRef="#ctx0" brushRef="#br1" timeOffset="164781.198">20709 9507 446 0,'-1'-1'266'0,"-1"0"-14"0,1 1-41 15,0-1-72-15,0 0-21 16,0 1-29-16,1-2-8 16,0 2 0-16,0 0 0 15,0 0-5-15,4 0-5 16,13 3-2-16,30 2-1 15,-17-6-5-15,25 1 0 16,9-4-6-16,-39 4-7 16,22 0-17-16,-48 0-7 0,-10 7-16 15,60-7-3-15,-44 3-1 16,1 0-1-16,19-2 3 16,-44 9 1-16,1-3 3 15,30-1-1-15,-31 9-2 16,-7-6-1-16,27 10-4 15,-5 5 0-15,-35 2-1 16,31-1 0-16,-28 2-1 16,-18-1 0-16,38-12 0 15,-9 8-1-15,-1-11 1 16,5 1 0-16,0 14-1 16,0-6-1-16,7 4 1 15,2-6-1-15,8-14 1 16,0 2-1-16,5 0 0 15,1-1 0-15,-4-1-1 16,2-4 1-16,0 0-1 0,0 0 0 16,0 0 1-16,3 4 0 15,12-3 0-15,-3 7 1 16,41 11 1-16,-24-21 0 16,10 2 1-16,10-4 1 15,-10 2-1-15,-11-1 1 16,-3 5-1-16,-10 0 0 15,13-6 0-15,-2 0 0 0,-17-4 0 16,19 5-2-16,-25 1 4 16,8 1-36-16,1-1-84 15,-12-2-57-15,6 4 90 16</inkml:trace>
  <inkml:trace contextRef="#ctx0" brushRef="#br1" timeOffset="165220.409">20715 9657 706 0,'1'3'347'0,"3"4"-115"15,4 5-12-15,2-1-47 16,6-8-17-16,3 8-21 16,4-13-11-16,20 2-13 15,-6-2-6-15,-18 2-19 16,-1 9-15-16,-6-7-27 16,22 0-10-16,9-13-21 15,-33 9-3-15,-7-7 3 16,-12 18-21-16,0-5-120 15,37-14-92-15,-2 15 125 16</inkml:trace>
  <inkml:trace contextRef="#ctx0" brushRef="#br1" timeOffset="166047.724">21537 9614 573 0,'4'-10'331'0,"0"1"-36"16,-2 0-47-16,12-28-56 15,-6 29-25-15,-10 2-32 0,11 0-25 16,-8 9-35-16,-17 1-7 16,20 6-6-16,-17 8-2 15,12 0-3-15,1 8-9 16,-8 0-19-16,21 3-6 16,-16 3-8-16,-25 9-2 15,-17 5-4-15,30-17-1 16,-34 3-2-16,66-18 0 0,21-13 0 15,-60 12 1-15,34-11 1 16,-33 4 2-16,14-6 2 16,26-5 0-16,-15-7-3 15,-13-1-2-15,-9 5-6 16,2-4-1-16,8-1-5 16,36-10 0-16,-31 7-3 15,13-4 2-15,15-10 1 16,-4 0 2-16,36-11 1 15,-11 8 1-15,-5 7 0 16,-2 8 0-16,-21 6 1 16,6-1 0-16,5 10 1 15,-2-3 1-15,13 6 3 16,-27 11 2-16,25 1 4 16,-35 2 3-16,-3 12 3 15,19-3 1-15,-31 16-3 0,19-7-1 16,19-15-4-16,-32 16-1 15,-12-18-2-15,33 5 0 16,-59 12 0-16,33-21-1 16,4 5 0-16,-29 5-2 15,36-14-19-15,-4 4-42 16,4-7-127-16,-8 3-436 16,-3 7 419-16</inkml:trace>
  <inkml:trace contextRef="#ctx0" brushRef="#br1" timeOffset="167262.725">23758 9517 341 0,'31'-18'250'0,"-26"16"40"15,2-2-40-15,4-5-46 16,-15 8-15-16,4 0-24 16,3 0-11-16,-3 1-24 15,0-1-13-15,6-1-25 16,-3 1-14-16,10 0-14 0,13 1-6 16,-18 11-7-16,-12 1-6 15,-7 4-14-15,-22-3-7 16,37 5-9-16,-12 5-3 15,-43 1-4-15,20 19-1 16,-12-12-3-16,0 7 1 16,21-6-1-16,3-19-1 15,2 1-1-15,2 2 0 16,3 1 0-16,3 1-1 16,-5-2 0-16,6-3 0 0,2-1 0 15,-4-3-1-15,13 4 0 16,-3-9 1-16,-1 5-1 15,8-2 0-15,-4-1 0 16,9-3 0-16,3-2-1 16,-1 0 1-16,4 2 0 15,2-1 0-15,7-1 0 16,-6 5 0-16,4-5 1 16,8-3 0-16,15-8 1 15,-27 3-1-15,3-3 1 16,-6 10-1-16,-21-3 0 15,45-3-1-15,-5 1-25 16,-11-10-23-16,8-2-60 16,-13 9-42-16,-5-11-134 15,-2 11 179-15</inkml:trace>
  <inkml:trace contextRef="#ctx0" brushRef="#br1" timeOffset="167638.42">23767 9688 761 0,'-1'7'387'0,"5"-8"-118"15,10-4-36-15,-8-4-56 16,3-4-29-16,20 5-29 16,-14 5-13-16,-3 1-21 15,31-3-1-15,-55 18-10 16,22-7-10-16,9 4-23 15,-5 0-11-15,26-21-16 0,-28 3-5 16,7-4-3-16,-13 4-4 16,0 7-85-16,-3 4-49 15,0-3 77-15</inkml:trace>
  <inkml:trace contextRef="#ctx0" brushRef="#br1" timeOffset="168065.599">23809 9426 790 0,'6'-2'439'16,"-9"2"-102"-16,6-2-125 0,-3 2-28 15,28-3-57-15,49-8-18 16,-76 17-26-16,18-15-8 15,-1 10-13-15,1 1-5 16,30-17-15-16,-12 9-10 16,-12 1-13-16,5-7-4 15,0 2-6-15,-15 15-3 0,9-26 0 16,-7 21-47 0,-13 3-106-16,28-23-81 0,-14 32 122 15</inkml:trace>
  <inkml:trace contextRef="#ctx0" brushRef="#br1" timeOffset="169162.633">24544 9412 510 0,'16'-36'323'0,"-16"31"-2"16,0 6-86-16,3 1-57 15,-3-3-33-15,0 0-39 16,0 0-11-16,-1 0-23 16,1 0-5-16,-1 1-2 0,0 0-5 15,0 0-8-15,0 0-4 16,-11 10-10-16,-22 21-6 15,21-15-7-15,2-7-5 16,12 1-5-16,-9 3-4 16,5-11-4-16,2 7-1 15,1-6 0-15,7 0 1 16,7-1 0-16,0-4 0 0,-3 3 0 16,6-2-1-16,-1-5 0 15,1-2 0-15,-1-6-1 16,-6 3 0-16,-2 1-1 15,2 0-1-15,-7-2 0 16,-1-2-1-16,-6 1-8 16,-6 8-21-16,-4-1-63 15,0 5-57-15,0 4-177 16,-4-3 203-16</inkml:trace>
  <inkml:trace contextRef="#ctx0" brushRef="#br1" timeOffset="170281.4">24581 9857 266 0,'5'-10'200'0,"25"-16"40"15,-29 26-39-15,0-1-44 0,3 3-9 16,-5-3-21-16,0 0-13 16,1 0-16-16,0 0-6 15,0 0-8-15,0 0-3 16,0 0-2-16,0-1-8 15,0 1-13-15,0 0-8 16,-1 0-16-16,0 0-4 16,0 0-6-16,0 0-4 15,-4-1-7-15,-9 2-3 0,0 4-4 16,-30 20-2-16,27-4 0 16,4-12-2-16,-2-4 0 15,8 5-1-15,-8-5-1 16,1 5 0-16,-11 9 0 15,12-6 1-15,10 4-1 16,3-4-1-16,14-1 0 16,-8 2 0-16,-18-4 0 15,-1 6 1-15,10 1-1 16,-3-6 1-16,20 8-1 16,4-5 1-16,-5 0 0 15,6-7 0-15,5-8 3 16,-3-2 1-16,0-2 1 15,2 0 0-15,6-3 1 16,-4 3-1-16,16-14-2 16,-22 9 2-16,-7-1-35 15,4 0-31-15,-14 9-106 0,15-6-86 16,6 8 156-16</inkml:trace>
  <inkml:trace contextRef="#ctx0" brushRef="#br1" timeOffset="170995.253">24913 9863 582 0,'-7'-1'299'0,"7"0"-92"15,1-1-30-15,-1 1-43 0,0 1-14 16,0 0-10-16,0 0-7 15,0 0-18-15,2 5-10 16,7-2-16-16,-2 4-9 16,7-6-9-16,33 28-5 15,-37-28-9-15,2-1-4 16,5-6-6-16,-7-4-2 16,1 7-5-16,-3-4-1 15,-3 6-3-15,2-3 0 0,4-12 0 16,-4 8 0-16,0-10 0 15,-5 5 0-15,-11 15-3 16,2-3 0-16,-6 1-3 16,1 0 0-16,-2 1 0 15,1 0-1 1,7 0 0-16,0 0 0 0,-17 12 0 16,-5 6 1-16,-9-3-1 15,11 1 1-15,-3-2 0 16,7-3-1-16,30-3 1 15,-15 3 0-15,-4 3-1 16,8 6 1-16,-18 1-1 16,30-4 0-16,7-5 0 15,-18-2 1-15,22 1 1 16,-14 6 1-16,17 3 1 0,12-12 0 16,-7 0 1-16,0-3 0 15,-7-10 0-15,4 4-1 16,-5-9 0-16,-2-2 0 15,4 1-20-15,-5 0-36 16,-4 3-100-16,0-4-90 16,-2 4 145-16</inkml:trace>
  <inkml:trace contextRef="#ctx0" brushRef="#br1" timeOffset="171445.525">25379 9761 589 0,'1'-19'390'0,"10"3"44"0,-4 6-135 16,-12 14-110-16,2 1-42 15,-9 16-75-15,-2-3-24 16,14-9-14-16,-8 3 2 16,19 0 4-16,-14 3-2 15,-29 15-6-15,-5 5-6 16,26-9-10-16,12-2-4 15,21 2-3-15,-5-6-2 16,-33 4-2-16,-4-1 0 16,6-3-1-16,-12-11 0 0,26-4-1 15,-25 1-19-15,-2-1-39 16,40-5-26-16,-37 0-70 16,43-8-29-16,-13-12-161 15,-13 9 217-15</inkml:trace>
  <inkml:trace contextRef="#ctx0" brushRef="#br1" timeOffset="171811.982">25566 9769 757 0,'-5'-20'448'0,"-10"25"-22"0,4-4-154 15,5-1-102-15,2 0-36 16,4-15-58-16,-3 16-18 16,-3 13-26-16,2-2-7 15,3-4-5-15,1-10 1 16,-2 2-1-16,2 0-2 16,-1 0-4-16,-2 8-2 15,-6 17-2-15,-13 27-2 16,21-28-1-16,-12 7-1 15,9-8-2-15,-5 2 1 0,-11-2-1 16,6 0-1-16,2-2 1 16,5-3 0-16,-3 5-1 15,7-2 1-15,-2-17-45 16,0 3-36-16,14-15-119 16,-1-10-109-16,4 7 194 15</inkml:trace>
  <inkml:trace contextRef="#ctx0" brushRef="#br1" timeOffset="172295.268">26037 9578 723 0,'-1'0'360'0,"-5"0"-118"16,4 0-41-16,1 0-61 15,0 0-26-15,0 0-28 16,0 0-7-16,1-1-8 16,1 0-5-16,21-7-12 15,35-3-3-15,-42 11-8 16,12-1-7-16,1 10-8 15,-12-1-6-15,26-3-10 16,-21-5-2-16,8-9-3 16,-6 2-2-16,-3 1-1 0,0 4 2 15,-19 2-46-15,10-1-48 16,-19 2-163-16,5 2 153 16</inkml:trace>
  <inkml:trace contextRef="#ctx0" brushRef="#br1" timeOffset="172628.234">25886 9806 502 0,'0'-9'317'0,"5"10"23"16,3-1-100-16,8-2-25 15,-4 4-27-15,2-8-30 16,5 1-11-16,-3 12-21 16,12-13-9-16,13 2-21 0,-15 16-13 15,22-31-27-15,3 19-12 16,-45 15-22-16,16-23-6 15,-28 24-8-15,16-12-2 16,4-5-29-16,11-3-44 16,2-3 43-16</inkml:trace>
  <inkml:trace contextRef="#ctx0" brushRef="#br1" timeOffset="173861.666">26827 9703 372 0,'-1'0'212'0,"-2"1"-30"16,2-1-18-16,0 0-17 16,0-1-10-16,1 0-12 15,0 0-4-15,0 0-20 16,0 1-8-16,-1 0-16 16,-1 0-8-16,2 0-14 15,0 0-7-15,0-1-8 16,0-1-2-16,0 2-9 15,0 0-2-15,0 0-2 16,0 0 0-16,0 0 3 16,0 0 1-16,0 0 1 15,0 0 0-15,0 0-4 16,0 0 0-16,0 0 0 16,0 0 1-16,0 0 1 15,0 0 0-15,0 0-5 0,0 0-1 16,7 3-4-16,6-3-1 15,0 0-3-15,22-6-2 16,-26 4-2-16,-2 9-2 16,-2-11-2-16,14-7-1 15,-9 13-2-15,6-7 0 16,9 13 4-16,-3 6 5 0,13-11 12 16,-8 2 4-16,15-17-1 15,14-2-5-15,-16 2-13 16,16 4-3-16,-29 15-1 15,-13-5-2-15,-13 14 2 16,1-16-1-16,2 6-1 16,-7 0 1-16,15-24-2 15,-12 19 1-15,-11 5 0 16,1-7-1-16,-13 8 1 16,14 0-1-16,-2-16 0 15,1 8-1-15,29-5 0 16,-28 6-5-16,20-4-58 15,5-6-31-15,-22 4-110 16,17-5-102-16,-6 9 200 16</inkml:trace>
  <inkml:trace contextRef="#ctx0" brushRef="#br1" timeOffset="174694.578">27982 9516 701 0,'-7'-2'385'15,"-4"-2"-98"-15,-2 5-96 0,-10-1-24 16,4 4-59-16,5 2-22 16,-5 5-33-16,11 2-13 15,-9 10-13-15,0-5-3 16,1-4-4-16,0 6 1 16,-2-5 1-16,-3 24 1 15,6-4 1-15,-20 1-3 16,30-10-4-16,-21-10-4 15,33 8-4-15,6-5-1 0,-28 7-1 16,23-15 1-16,9 0 1 16,0-2 0-1,18-6 4-15,-2 6 2 0,-18-9 1 16,16 4 0-16,2-8-2 16,4-5-2-16,-9 3-1 15,8-15 0-15,-7 10-3 16,-6-1 0-16,15-10 0 15,-13-1-2-15,-12-1 1 16,25-5-1-16,-45 15 4 16,4-2 5-16,19-18 10 15,-24 10 2-15,10-20 0 16,-12 13-5-16,-18 17-10 16,19-10-4-16,-5 12-4 15,37-1-1-15,-4-4-1 0,-56 14-1 16,23 0-1-16,-33-2 0 15,11 8 0-15,29-3-2 16,-7 0 0-16,1 5 0 16,-3 2-1-16,-1-4 0 15,5 6-1-15,-5 0 0 16,12 3-41-16,-4-1-31 0,6 0-99 16,0-2-62-16,0-1 148 15</inkml:trace>
  <inkml:trace contextRef="#ctx0" brushRef="#br1" timeOffset="175010.329">28370 9785 724 0,'2'0'483'0,"-2"-1"72"0,-2 10-211 16,2-14-129-16,-2-6-38 16,3 6-76-16,0-3-20 15,-3 21-21-15,-9 2-11 16,-6 6-19-16,12-7-7 15,-7-2-12-15,12 4-3 16,-5-7 0-16,-3 2-25 16,8-11-138-16,-4 2 327 15,14 3-175-15</inkml:trace>
  <inkml:trace contextRef="#ctx0" brushRef="#br1" timeOffset="175936.692">28761 9443 429 0,'-7'-4'231'0,"-1"4"-42"16,3-4-33-16,-1 5-34 16,0-1-10-16,8 2-20 15,-10 5-5-15,11-5-4 0,-1 3-1 16,0-9 9-16,-2 3 1 15,0 0-4-15,0 1-6 16,5 0-5-16,4 1 1 16,1 1-2-16,4 0 0 15,34 1-10-15,-31-3-8 16,14-3-14-16,1-5-9 16,25 5-15-16,-12-7-5 15,1 6-8-15,-26 5 0 16,-42 7-3-16,33-8 1 0,-37 7 0 15,18 1 0-15,10-6 1 16,-18 9-1-16,23 0 0 16,-16 3-2-16,9-2-1 15,-19 4 0-15,-15 0 0 16,26 4-1-16,-19 3 0 16,8 4 1-16,2 5-1 15,-2-10 1-15,0 17-1 16,2-19 1-16,11-6-1 15,-5 17-1-15,-2-13 1 16,9 9 0-16,-12-1 0 16,4-19 0-16,12-6-1 15,-11 6 1-15,11-6-26 0,0 5-32 16,-7 0-72-16,4-4-33 16,4-1-80-16,-2 0-84 15,1-2 221-15</inkml:trace>
  <inkml:trace contextRef="#ctx0" brushRef="#br1" timeOffset="176294.466">28768 9646 735 0,'-1'0'414'16,"1"2"-93"-16,0-1-111 15,0-2-27-15,0 0-53 16,0 0-15-16,11 0-18 16,3 0-3-16,32 0-11 15,-24 0-9-15,6-13-19 16,-2 18-14-16,19-4-19 0,8 2-6 15,1-2-8-15,-21-4-2 16,-16-4-2 0,-3 0 0-16,-54 18 4 0,58-11-27 15,-40 10-85-15,-4-2-65 16,42-12-468-16,-38 7 427 16</inkml:trace>
  <inkml:trace contextRef="#ctx0" brushRef="#br1" timeOffset="176946.948">29512 9401 736 0,'2'-4'407'16,"13"3"-84"-16,4 1-143 16,-20 1-25-16,16 6-48 15,-39 0-14-15,-10 14-22 0,27-1-6 16,-37 5-9-16,29 3-5 15,3-1-12-15,-25 11-8 16,16 2-12-16,0-11-3 16,-2 20-5-16,8-10-2 15,6-3-2-15,-4 5-1 16,9-35-2-16,1 4 0 0,3-1 1 16,-2 7 0-16,6 0 1 15,0 1 1-15,3-8 1 16,11-9 1-16,10-1-1 15,18-15-2-15,14-4 0 16,6-63 28 78,-1 1-34-94,-88 105 0 0,22-25 1 15,1 2 0-15,-23 17 0 16,6-15-1-16,-1 19 0 16,-8-4 1-16,24-9-1 15,5 7 0-15,17-4 1 16,9 4-1-16,-4 2 0 16,-25 0-2-16,7-4-35 15,-6 1-107-15,-5-3-68 0,38-4 115 16</inkml:trace>
  <inkml:trace contextRef="#ctx0" brushRef="#br1" timeOffset="177511.895">30121 9411 955 0,'0'-3'426'16,"6"3"-194"-16,-12 7-33 15,-10 4-44-15,3 8-17 0,-7 1-29 16,13 4-15-16,5 2-17 16,-3 4-9-16,15 3-14 15,-1 0-8-15,-12 9-12 16,1-10-7-16,-20 6-9 16,23-8-3-16,-9 2-5 15,-1-8-1-15,32-11-1 16,-40 6 1-16,14-15 1 15,10 2 1-15,-21 4 3 16,10-8 2-16,34-14-1 16,-14 1-1-16,8-13-4 15,-1-4-3-15,-28 3-2 16,18-2-1-16,7-16-3 16,5 0-1-16,19-6 0 15,-10-1-2-15,-2 13 1 0,9-1 1 16,-2 11 0-1,-8-5 0-15,20 3 1 16,-6-1-1-16,-1 0-12 0,-14 14-26 16,-14-3 129-16,-4 10-80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3:26:08.64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9656 8788 247 0,'-1'-1'182'0,"0"-1"6"0,1 1-44 15,0 0-11-15,1-7-13 16,0 3 1-16,0-4 1 16,-1 8-1-16,0 0-10 15,-1 0-8-15,0 0-17 16,0 0-9-16,1 0-15 16,0 0-14-16,0 0-20 15,0 0-8-15,0-1-7 16,0 2 3-16,0 0 8 15,3 10 2-15,4 7-1 16,-2 43-1-16,-13-29-7 16,-9 7-2-16,-1-4-5 15,16-8 0-15,-30 14-2 16,39-16-2-16,-41 10 0 16,-4-5-1-16,25-4 1 0,-26 6 0 15,50-16 0-15,-11-5 2 16,10-8 2-16,4-2 4 15,6 0-6-15,1-5 1 16,-30-8-155-16,16-5 7 16,17-53-274 77,-12 36-24-93,-7 17 87 0,-2 10-142 0</inkml:trace>
  <inkml:trace contextRef="#ctx0" brushRef="#br0" timeOffset="916.629">9648 8712 567 0,'-15'0'285'16,"24"-1"-88"-16,-23 11-40 15,24-10-59-15,2 0-9 0,-8 3-7 16,8-16 0-1,-13 10 12-15,7-1 0 0,-3-3 2 16,3 9-2-16,18-5-6 16,-3-4-6-16,0 3-11 15,-2 0-7-15,-6 2-17 16,14 0-7-16,7-3-17 16,-1 2-5-16,9-1-7 15,0 3-2-15,-25 4-2 16,5-2-1-16,-22 12-1 15,0-2 0-15,-12 6 2 16,18-5 0-16,-24 4 4 16,0 6 0-16,19-12-2 15,-12-1 1-15,-5 7-2 16,3-16-1-16,-13 14 0 16,-15 11 0-16,18-14-2 15,-12 4 1-15,11-4-2 16,6 0 1-16,14-12-1 0,-10-3 0 15,4-13-2 1,11 2-2-16,-15 12-4 0,19-11-4 16,-3 15-2-16,-7-14 1 15,14-1 4-15,-6 11 0 16,7-10 0-16,9 0 0 16,-9 3-2-16,7-5 0 0,3 9-1 15,-7 1 1-15,5 9 0 16,0 6 1-16,-8 9 2 15,12-7 0-15,-12 12 3 16,6 2 1-16,0-5-1 16,-10 15 2-16,39-30-1 15,-57 18 0-15,9-3 2 16,-9-4-1-16,-29 13 2 16,41-16 0-16,-16 4 2 15,4-1 0-15,3-3 1 16,-18 7 1-16,5-10 1 15,6 4 0-15,-15 0 2 16,5-3-1-16,10-9 1 16,-11-1-1-16,-16 3-1 15,24-7-2-15,-28 12-1 0,41-9 1 16,-16-1 0-16,-17-5 0 16,20-7-1-16,-21-2 1 15,48-7-2-15,2 2 0 16,-7-5-9-16,11 0-17 15,-26 7-43-15,42-8-32 16,-18 10-99-16,-12 2-71 16,17 2 169-16</inkml:trace>
  <inkml:trace contextRef="#ctx0" brushRef="#br0" timeOffset="1816.773">10155 8942 472 0,'1'-26'313'0,"-4"27"15"16,0 3-54-16,5-8-70 16,-3 3-25-16,1 0-42 15,0-8-13-15,-1 8-20 16,0 0-7-16,-1 1-5 16,1 0-5-16,-5 2-11 15,2 2-2-15,-6 9-23 0,-12 43-5 16,24-40-11-16,-8 16-12 15,26-10-1-15,-62-4-7 16,13 6-8-16,7-3-2 16,22-14-3-16,30 10 2 15,5-13 2-15,-57 10 0 16,27-7 8-16,-44-4 3 16,38-8 0-16,7-12-1 15,-7 3-7-15,22-12-5 0,-32 0-2 16,41-5-4-16,-49-2-8 15,32-4 0-15,6 0-2 16,-22 16 3-16,26-3 2 16,-9 12-1-16,-10 12-1 15,11-12 2-15,1 12 1 16,-8 0 0-16,12-9 3 16,-1 11 0-16,-2-10 2 15,10-2 1-15,-5 10 1 16,-9 2 1-16,-1 8-1 15,-4 13 2-15,8-26 0 16,-2 1 16-16,-13 5-67 16,1-16-48-16,-2 10-130 15,17-6-224-15,-6-5 300 16</inkml:trace>
  <inkml:trace contextRef="#ctx0" brushRef="#br0" timeOffset="2500.772">10683 8604 539 0,'-35'0'314'16,"35"0"-41"-16,0 4-57 15,-5-1-80-15,5-4-22 0,0 0-14 16,0 0 5-16,0 0 16 16,0 0 2-16,0 0-6 15,0 1-8-15,0 0-21 16,8 0-8-16,5 0-11 16,4 0-2-16,19 1-11 15,-34 3-4-15,11-5-12 16,-5 0-8-16,2 6-9 15,16-11-3-15,-15 9-6 16,5-4-3-16,33-13-2 16,-44 16-1-16,31-11-1 15,-21 3-1-15,4 3-1 16,14-11 1-16,-39 14-1 16,11 0 2-16,-44 5-50 15,25 5 4-15,3-4-146 16,21 0-9-16,14 5 124 0</inkml:trace>
  <inkml:trace contextRef="#ctx0" brushRef="#br0" timeOffset="30055.017">15845 9002 313 0,'-16'-6'204'16,"-19"-2"-18"-16,60-1-54 15,-29 10-19-15,23-1-34 16,-19-4-11-16,-24 14-9 0,15-7-2 16,15-12 0-16,-6 16 0 15,17-11-1-15,-17-6-3 16,-2 18-5-16,-9-8-5 15,22-1-5-15,12 0-2 16,-18-7-5-16,16 8-2 16,-35 6-5-16,17-12-4 15,-3 11-4-15,1-7-1 16,4-4 1-16,-13 17 0 16,8-11 3-16,-4 1 0 0,15-5-1 15,-10 4-1-15,1 2-1 16,6-5 0-16,-7 12 1 15,10-12 2-15,-4 1-2 16,-4 3 0-16,-3 0-4 16,0-1-1-16,0 0-2 15,11-2-1-15,-1 1-1 16,-6 0-2-16,4 2 2 16,-8-1-1-16,14 2 3 15,36-4 0-15,-37-7 0 16,13 14 0-16,-6-6-2 15,8 8-2-15,8-6-1 16,-12-2-1-16,19-6-1 16,-32-1 0-16,-6 8-1 15,23 2 0-15,-23 12-1 0,-1-2 0 16,24-4 0-16,-9-12 0 16,-1 9 0-16,11-5 0 15,-8-3 1-15,-15 12-1 16,14-16 2-16,8 2-2 15,-9 2 1-15,8-2 0 0,-10 7 0 16,3 3 1-16,0 6-1 16,23-15-1-16,-30 6 0 15,41-9 1-15,-41 2-1 16,-1 11 1-16,37-12 0 16,-41 13-1-16,29-5 0 15,-27 3 0-15,-23-5-1 16,3-7 1-16,14 7 0 15,10-7-1-15,7 7 0 16,-4 8 0-16,-32-7 0 16,0 4 0-16,27-7 1 15,-6 0-1-15,5 2 1 16,-6 6 0-16,-25 4 0 16,20-13 0-16,17-4 1 15,6-4-1-15,-1 11 2 16,-44 5 0-16,-2 2 1 15,23-10-1-15,-14 0-1 0,19 2 0 16,9-9-1-16,-27 13 0 16,27-20 0-16,0 12 0 15,-18 5 0-15,-12 0 0 16,3 8 0-16,3-18-1 16,-18 8 1-16,51-15 0 0,-12-3 0 15,-3 7 0-15,23-4-1 16,-76 30 1-16,24-12 0 15,-14 11-1-15,36-6 1 16,-7-8 1-16,-20 8 2 16,63-21 0-16,-53 17 0 15,49-18-1-15,-38 16 0 16,-16 7-1-16,37-9 0 16,-15 7 0-16,49-17-1 15,-35 21 0-15,-49 2 0 16,62-13 0-16,-57 20-1 15,52-29 2-15,38 2 0 16,-50 15 2-16,36-5 1 16,-29 9 1-16,0 6 4 15,1-14 2-15,4 2 3 16,-10-4 1-16,-5 6-2 16,-8 14-2-16,2-16-3 0,10 2 0 15,2-17-2-15,-6 4 0 16,8 3-2-16,-20 4-1 15,-7 5 0-15,22-6-1 16,-12 5 1-16,-5 5 0 16,11-14 2-16,-11 5-2 15,-1 0-1-15,6-5 1 16,0-1-2-16,-6 2 0 16,9-8-1-16,-5 13 1 0,-11 10-2 15,12-7 0-15,-17 9 0 16,15-16 0-16,5 3 0 15,-11 6 1-15,8-6-1 16,-11 14 1-16,3-14-1 16,-1 4 0-16,-8 4 1 15,-5-6 0-15,4 9-1 16,-1-5 1-16,-9 3 0 16,0 0-1-16,24 0 0 15,19-6 1-15,10-2-1 16,-18 5 0-16,-15 1 0 15,-20 7-1-15,-9-3 1 16,60-10-1-16,-15 5 8 0,28-6-32 16,4-6-101-16,-19 4-115 15,6-3 138-15</inkml:trace>
  <inkml:trace contextRef="#ctx0" brushRef="#br0" timeOffset="33153.466">17833 8660 409 0,'0'-2'299'16,"0"0"21"-16,0 1-98 16,-1-2-20-16,-1-1-35 15,1 2-17-15,-1-2-33 16,1-1-18-16,0 4-35 16,1-4-16-16,0 4-24 15,0 0-7-15,0 1-3 16,-4 12 2-16,-6 18 2 15,-22 45 0-15,-2-18 3 16,30-4 1-16,-11-16 1 16,-1 7 1-16,-10-12-3 0,18-5-4 15,5 2-5-15,-5 8-2 16,1-11-4-16,-15 2 0 16,-16-3-1-16,41-16 2 15,5-5 1-15,-23 2 4 16,33-17 2-16,-66 7-18 0,70-15-75 15,-5-10-61-15,-10-1 79 16</inkml:trace>
  <inkml:trace contextRef="#ctx0" brushRef="#br0" timeOffset="34053.352">17740 8646 534 0,'-15'0'298'15,"6"-2"-47"-15,11-6-45 16,-1 8-57-16,-15-6-18 16,22 1-25-16,-15 6-13 15,22-2-19-15,5 1-8 16,4 2-15-16,0-1-3 16,-2-4-9-16,22-3-6 15,-12 7-7-15,-6 4-4 0,12-5-6 16,-11 8-2-16,-3-9-6 15,-6 3-3-15,25 5-2 16,-9-7-1-16,-18 13 0 16,15-3 2-16,-51 11 2 15,2-4 1-15,16-10 0 16,-27 15 1-16,-10-4-2 16,11 1-1-16,-9-5-1 15,5 2 0-15,1-1 0 16,-5 9 0-16,12-7 0 15,8-30 0-15,1-12 0 16,9-7 0-16,-28 27-4 16,6 1-2-16,25-3-9 15,-18 10-2-15,38-10-1 16,-13 10 1-16,-8-3 6 0,11-2 3 16,11-14 2-16,4 9 1 15,2 14 1-15,2-6-1 16,-19 19 0-16,17-19 1 15,-3 5 0-15,8 0 0 16,-2 10-1-16,-4 4 1 16,2-14-1-16,12 22 0 15,15-28 1-15,-43 23-1 0,30 6 1 16,-30-18-1-16,-25 14 0 16,29-10 0-16,-53 13 1 15,11-1-1-15,38-4 2 16,-21 2 2-16,-1-5 3 15,-11-7 5-15,-33 7 10 16,14-7 6-16,5 2 10 16,7-1 1-16,-16-8-4 15,3-4-4-15,26-14-10 16,-31 8-6-16,30-9-5 16,10 3-3-16,-22-1-3 15,12-2 0-15,37-2-3 16,-39 6 0-16,25-2-3 15,24-4-5-15,-78 8-32 16,56-11-26-16,-11-3-85 0,-15 6-85 16,48-11 150-16</inkml:trace>
  <inkml:trace contextRef="#ctx0" brushRef="#br0" timeOffset="34870.584">18286 8909 343 0,'-3'-44'278'0,"4"41"37"0,-5-8-78 15,1 9-18-15,5 9-31 16,1-25-16-16,7 17-28 15,3-11-15-15,-24 17-38 16,14-2-19-16,-13 12-25 16,-5-3-9-16,18-9-5 15,-19 32-1-15,7-13-6 16,9 1-1-16,-10-6-3 16,15-13-4-16,0 4-4 15,-46 15-2-15,29 4-3 16,7-4 0-16,-4-6 0 15,10-3-2-15,-24-6 0 16,0-2 0-16,23-7 6 16,35-7 1-16,-23-4 0 15,-11 3 0-15,-4-4-7 0,-9-5-2 16,40-7-3-16,-2-3-1 16,-35 14-2-16,21-4-2 15,0 1 0-15,-4 1 0 16,26-2 2-16,-15-1 0 15,-2-6 1-15,-1 13-1 16,-5 3 0-16,7-8 1 16,-1 11-1-16,-2 0 0 0,1 0 1 15,18 1-1-15,-6-2 1 16,-19 13 0-16,25-12-22 16,-2 6-25-16,-44 19-89 15,27-36-79-15,3 12 132 16</inkml:trace>
  <inkml:trace contextRef="#ctx0" brushRef="#br0" timeOffset="35585.872">18877 8679 515 0,'-1'-3'338'0,"2"1"-5"0,1 2-116 16,-3 0-27-1,0 0-48-15,0 0-19 0,0 0-31 16,0 0-10-16,0 0-11 16,-8 17-4-16,-36 38-13 15,26-19-8-15,0-12-12 16,-12 9-8-16,20-2-11 16,-18 2-2-16,-11 4-4 15,14-13 1-15,24-15-1 16,6-3-1-16,23 5-2 15,-8 2 0-15,-55 10 0 16,45-4-2-16,-22 3 3 16,24-12 0-16,9-2 3 15,-14-6 1-15,23-7 0 16,-18 11 0-16,30-16-3 16,-18 9 1-16,-10-6-3 0,16-6-1 15,11-10-1-15,-5 4 0 16,23-11 0-16,-33 10 1 15,16-2 0-15,-19-4 0 16,-16 15-1-16,46-34 1 16,-67 2 0-16,14-3 0 15,-13-8 2-15,9 19-1 16,1 6-2-16,4 3 0 16,-1 4-3-16,-60 6 0 15,18 3 3-15,12 0-2 16,-8 12 0-16,26-8 0 0,-14 15-3 15,-11 5-1-15,10 0 0 16,-4 6-2-16,17-8 1 16,9 0-6-16,-5 2-54 15,-5 18-42-15,7 10-106 16,-6-6-92-16,25 7 194 16</inkml:trace>
  <inkml:trace contextRef="#ctx0" brushRef="#br0" timeOffset="36536.064">19267 9045 343 0,'-1'0'251'16,"0"-1"-3"-16,0 0-35 16,-1 0-13-16,2 0-22 15,0-1-6-15,-1 1-15 16,0 0-12-16,0 0-17 15,0 0-10-15,1 0-23 0,0 0-9 16,0 0-22-16,0 0-9 16,7-3-14-16,17-5-7 15,26-1-11-15,-16-1-4 16,-1 5-10-16,-6 2-1 16,-19 5-5-16,-8 14 0 15,-4-4-1-15,0 0-1 16,21-9 1-16,7-4 1 0,-23 11 2 15,-13 5 1-15,-6 0-1 16,-19 7 0-16,16-15-1 16,-1 8-1-16,4-10 0 15,-1 6 0-15,6-2-1 16,-5 4 1-16,5-1 0 16,12-9-1-16,-4 1 1 15,5-9-1-15,3 4-1 16,4-9-1-16,10 3 0 15,3-4 0-15,-3 3 0 16,-5 5 0-16,10 2 0 16,-15 5-1-16,6 0 0 15,15 7 1-15,-35 9-1 16,11-3 1-16,1 6-1 16,16-6 1-16,-14 15 0 15,28-13 0-15,-19 7 0 0,-47 10 0 16,48-23 1-16,-36 16 0 15,-6-6 0-15,6-11 2 16,-27 19 2-16,0-10 2 16,16-3 6-16,-10 8 3 15,0-19 2-15,-9 7 0 16,-16-9 2-16,44-4 0 0,16-7 0 16,-21 2 0-16,18-7-7 15,-39-1-3-15,3 6-4 16,47-28-1-16,-12 0-29 15,9-1-30-15,-2-9-118 16,-16 23-90-16,21 1 161 16</inkml:trace>
  <inkml:trace contextRef="#ctx0" brushRef="#br0" timeOffset="37467.222">19770 8469 619 0,'-17'-20'341'0,"17"24"-83"15,-2 0-69-15,-3 9-22 16,5-8-36-16,6-20-15 16,-16 27-27-16,13-24-9 15,7-8-17-15,-11 12-10 16,5 1-14-16,-5 24-6 0,-4-7 1 15,3 6 2-15,1-20 1 16,6 4 0-16,0-7-4 16,-2 4 0-16,-2 15 0 15,-2-22 0-15,-7 30 0 16,13-35-3-16,-6 11-3 16,4-3-4-16,8 4-7 15,-11 16-2-15,12-14-3 16,-12 1 0-16,2-4 0 15,-3 4 0-15,0-1-2 16,1 1 0-16,0-1-2 16,12-6-2-16,16-3-1 15,50-20-1-15,-49 37 0 16,10-1-1-16,-16 2 1 16,3 8-1-16,-7-23 1 15,-11 4-1-15,2 1 1 0,31 7-2 16,-2-11 0-16,-40 9 0 15,0 10-1-15,4-19 0 16,-8 15 1-16,34-18-1 16,-18 0 2-16,-29 30-1 15,23-37-13-15,-26 28-21 0,11 4-97 16,20-22-71-16,-9 8 120 16</inkml:trace>
  <inkml:trace contextRef="#ctx0" brushRef="#br1" timeOffset="43909.803">9754 8072 526 0,'-1'-1'253'16,"0"0"-87"-16,0-1-31 16,0 1-35-16,0 0-13 0,0 0-20 15,0 0-1-15,0 0 0 16,0 0 0-16,-1 0-3 16,1 0-4-16,0 0-4 15,0-1 0-15,0 1 2 16,0 0 0-16,0 0-8 15,0 0-8-15,0 1-13 16,0 0-5-16,-1 0-10 16,1 0-2-16,1 0-1 15,0 0 1-15,0 0 3 16,1 0 1-16,8 6 1 16,-2-3 1-16,11 1 3 15,22 1-1-15,-17-12 0 16,-12 10 0-16,3-2-5 15,5-1 0-15,-19 15-1 0,28-26-2 16,-24 17-1-16,17-16 0 16,1-6-1-16,-28 23 1 15,-1-7-1-15,-7 4-2 16,3 0-2-16,1 2-3 16,20-12-3-16,-7 11-4 15,-15 6-10-15,12-7-11 16,-3 4-36-16,-2 0-23 0,8-6-47 15,-1-4-24-15,-9 5-90 16,7-3-97-16,0 0 222 16</inkml:trace>
  <inkml:trace contextRef="#ctx0" brushRef="#br1" timeOffset="44452.659">10194 7883 556 0,'0'1'337'0,"4"-5"-43"0,-4 6-77 16,-1-2-23-16,0 0-40 15,-1 0-13-15,1 0-28 16,1 0-9-16,0-1-12 15,0 0-8-15,0 0-7 16,0 0-4-16,0 1-3 16,-1 1-7-16,-5 18-15 15,-10 29-7-15,16-34-13 16,0 11-2-16,-4 14-6 16,-3-16-2-16,-2 5-5 15,0-7-2-15,3-4-3 16,3-2-1-16,-14 9-2 15,24-9 0-15,5-10 0 16,-1 3 0-16,1-9 4 16,-14 2 1-16,-13-1-11 15,3-3-18-15,12-4-81 0,4 0-69 16,10-4 102-16</inkml:trace>
  <inkml:trace contextRef="#ctx0" brushRef="#br1" timeOffset="46891.608">17740 7945 338 0,'-4'-35'249'0,"3"28"37"16,-2 5-63-16,18 2-69 15,-9-7-20-15,-22 11-25 16,14 5-14-16,-4-17-15 15,0 8-4-15,20-1-12 16,-12-10-4-16,-8 8-4 0,7-3-2 16,-3 11-6-16,-1-9-1 15,15 6-7-15,-7 3-3 16,-8-2-4-16,-16 22-5 16,16-9-9-16,-11 7-2 15,15-2-7-15,26-3 0 16,-50 11-4-16,10 1-1 15,13-11 0-15,-16-11-1 0,8 9-1 16,30-12 1-16,-43 16-1 16,26-4 1-16,3-8 0 15,-20 7 2-15,17-14 0 16,-2 1 0-16,-16 3 1 16,-1-5-1-16,27-1-16 15,-18-1-15-15,36-7-47 16,-9 1-34-16,-37 2-93 15,12-3-84-15,-4 4 181 16</inkml:trace>
  <inkml:trace contextRef="#ctx0" brushRef="#br1" timeOffset="47358.416">17667 8064 661 0,'-19'-33'305'0,"33"29"-124"15,-31 8-29-15,16-3-28 16,-5-8-11-16,-18 8-11 15,31-5-4-15,28-12-15 16,-42 16-8-16,7 3-11 16,-5-3-5-16,-27 19-2 15,57-7-1-15,16-15-4 16,-34 11-4-16,8-10-6 16,-14-5-2-16,16 10-4 15,22-6-5-15,-1-8-7 16,-16 12-4-16,-14-8-7 15,3-8-3-15,1 14-2 16,-1 1-2-16,-7-1 0 16,3 12-1-16,-4-10-2 15,-2-6 0-15,3 0-22 16,-2-3-26-16,-1 9-83 0,-1 10-59 16,-2-8-222-16,2 2 258 15</inkml:trace>
  <inkml:trace contextRef="#ctx0" brushRef="#br1" timeOffset="48474.6">18392 7828 596 0,'0'0'314'0,"1"-6"-69"0,-1 7-57 16,0-1-57-16,0 0-26 16,-1 0-26-16,0 0-7 15,0 0 0-15,0 0 6 16,0 0 10-16,0 0 1 0,0 0-5 15,-2 5 2-15,-5-1-27 16,-3 1-7-16,-33 16-18 16,26-28-15-16,-9 23-3 15,11-16-5-15,8-1-4 16,-28 11-1-16,28-19-1 16,2 10 0-16,-1 9-1 15,20-13-1-15,-13-2 1 16,-15 5 0-16,-5 1-1 15,18-2 1-15,-17 6-2 16,27 3-1-16,-6-1-1 16,-8 5 0-16,21-8 1 15,-47 14 0-15,28-16 0 16,-4 7 1-16,-20 15-1 16,46-24 0-16,-1 3 1 15,-30 13 0-15,46-23 0 16,-31 3 0-16,-7 12 1 0,25-19 0 15,-25 20 0-15,-20 4-1 16,7-13 1-16,14 6-1 16,-35 9-1-16,39-5 0 15,15-6 0-15,-19-1 0 16,2-2 0 0,0 0 0-16,2-1 1 0,7-4 0 15,-7 3 0-15,0 0 0 0,0 0-1 16,0 0 0-16,0 0-1 15,0 0 0-15,18-20 0 16,22-3-1-16,-11 22-1 16,-37 2 0-16,30-2-1 15,-31 5 1-15,17 10 0 16,20-13 0-16,-22 19 0 16,31-24 0-16,-34 14 0 15,19-6-1-15,-10 8 2 16,-3 3 0-16,4-16 1 15,-8 21 0-15,-4-13 0 16,-6 9 0-16,-4 7 2 16,-3-5-1-16,11 2 0 0,-14 2 0 15,6-7 1-15,-4-5 0 16,-7-3 0-16,-4 6 2 16,5-2-1-16,-8-1 2 15,-13-1 2-15,33-5 3 16,7-4 6-16,-6-2 4 15,5-5 3-15,-19-1 1 0,2 3-4 16,-7 0-5-16,31-2-7 16,-15-1-3-16,-13 2-3 15,24-2 1-15,-21 8-35 16,10 0-33-16,-2 1-112 16,5 0-490-16,2 4 465 15</inkml:trace>
  <inkml:trace contextRef="#ctx0" brushRef="#br2" timeOffset="75776.858">15838 3315 203 0,'0'-1'121'0,"2"-5"-6"16,-2 5-22-16,2-5-15 15,-2 4 0-15,-1-3 3 16,0 4 1-16,-2-4-3 15,1-2-5-15,0 6-11 16,-28-6-4-16,-27-20-9 16,25 24-5-16,22-2-13 15,27-5-8-15,-12 1-12 16,-36 9-2-16,-16 1-4 0,-27 0 2 16,-5 5 3-16,24-7 1 15,0-2 5-15,-32 12 0 16,1-3 1-16,0 4-1 15,-10 8 0-15,12-8 0 16,4 2 1-16,-31 8 1 16,15-2 4-16,14-4 2 15,-19 20 2-15,31-12 1 16,-9 4-2-16,-3 16-3 0,11-1-6 16,2 7-3-16,11-1-4 15,7 1-2-15,10-11-2 16,-10 13-1-16,12 12-1 15,36-13 0-15,2 11 1 16,19-3 0-16,-5-2 1 16,-6 6 0-16,-7 1 0 15,-2-2 0-15,30-12-1 16,-12 17 0-16,39-22 1 16,0 5 0-16,15 4 2 15,26-29-1-15,-14 4 0 16,10-6 1-16,-15-4 1 15,3-6 2-15,33 0 4 16,-14-4 1-16,18-11 7 16,-11 0 3-16,-4-2 0 0,35-21 0 15,10-20-5-15,-10-1-3 16,17-15-2-16,-31-1-2 16,-23 9-1-16,3 6 0 15,-11-13-1-15,-30 6 0 16,15-5 3-16,-16-8 2 15,-41 2 2-15,8 6 3 0,-47 7-1 16,15-2-2-16,-24 5-6 16,-15 10-2-16,-6-12 0 15,-46 12 2-15,-16 5 3 16,-1-2 0-16,-12 11-5 16,6 2-3-16,9 5-6 15,2-6-1-15,4 26-2 47,51 0 1-31,1 0 0-16</inkml:trace>
  <inkml:trace contextRef="#ctx0" brushRef="#br2" timeOffset="96645.704">11855 8673 499 0,'0'-1'287'0,"14"-4"-58"15,14-13-70-15,-35 21-26 16,6-4-37-16,-8 1-14 16,17 5-9-16,-4-8 1 0,22-1 0 15,-12 3-2-15,-2-6-4 16,9 5-8-16,-39 2-9 15,5 5-4-15,-2 4-13 16,1 0-3-16,17 3-9 16,-11-2-5-16,4 1-7 15,-17 9-3-15,10 1-2 16,7 4-2-16,4-2 1 16,7 8 0-16,-22 3 0 15,24-6 0-15,-1-1 0 16,-21-12 1-16,10 6 0 15,-23-6 0-15,-20 15-1 16,46-15 0-16,5-9 0 16,-18 9 1-16,26-14 2 15,-24 12 1-15,-4-4 3 0,23-9 0 16,-16 0-17 0,5-7-14-16,3 5-39 0,-11 3-23 15,5 0-54-15,0 4-26 16,6-4-69-16,-2 0-54 15,0 0 186-15</inkml:trace>
  <inkml:trace contextRef="#ctx0" brushRef="#br2" timeOffset="97278.574">11716 8851 587 0,'-1'-1'291'16,"-5"0"-99"-16,4 0-30 16,1 1-55-16,-4 3-20 15,4-3-22-15,-2 1-4 16,1-2 2-16,1 0 6 15,0 0 11-15,0 0 3 0,1 0-5 16,0 0-4-16,2 0-7 16,3 1-2-16,-5 0-5 15,19-1 0-15,14 14-5 16,-13-12-3-16,25-25-11 16,-34 31-6-16,2-8-11 15,-13 20-4-15,23-19-2 16,28-14-1-16,-22 8-3 15,-12 3-1-15,-44 17-4 16,18 7-3-16,-4-7-2 16,54-15 0-16,5-4-2 15,-53 9 1-15,17 0 0 16,-4-9-1-16,-2 7 2 16,29-9 1-16,-3-9 0 15,-29 28 2-15,-5-5 0 0,13-6-21 16,-9 17-69-16,2-18-53 15,3 1-218-15,-7-3 226 16</inkml:trace>
  <inkml:trace contextRef="#ctx0" brushRef="#br2" timeOffset="98561.331">12575 8643 383 0,'-23'-3'236'16,"20"4"-30"-16,-2-2-58 15,3 1-17-15,1-1-23 16,-1 0-11-16,2 0-13 15,0 0 1-15,0 1 0 16,0 0 7-16,0 0 6 0,0 0-1 16,0-2-6-16,18-1-8 15,23-2-12-15,-23 2-9 16,-8 5-13-16,10-10-4 16,4 4-12-16,-2 4-5 15,-4-2-8-15,-4 9-4 16,34-7-7-16,1 1-2 15,-10 1-2-15,-5-2 0 16,-39 2-1-16,-23 9-1 0,14-7 1 16,13 10 0-1,-15 0 1-15,11-4 2 0,-10 10 2 16,-6-12-1-16,7 13 0 16,13-11-1-16,-11 7-2 15,-10 8 0-15,25-25-1 16,-32 18 1-16,23-19 0 15,-11 7 1-15,-22 10 1 16,34-28 0-16,-20 18-2 16,18-13-1-16,10-15-3 15,-2 18-2-15,4 2-3 16,1-15-1-16,-8 11 0 16,5 2 0-16,6-11 0 15,0 15 0-15,4 2 1 16,-6 4-1-1,-4-4 2-15,0 1 1 0,26 4 1 0,6-2 0 16,-23 20 0-16,5-9 1 16,-10 3 0-16,2 4-1 15,17-15 1-15,-25 14-1 16,18-8 1-16,-34 3 1 16,11 3-1-16,29-15 1 0,-8 5 0 15,-3 4 0-15,-8-2 1 16,-35 10 0-16,6-1 0 15,3-11 1-15,-18 6 1 16,19-9 0-16,-21-1 1 16,13 3 0-16,1-6-1 15,-1-3 0-15,-10 5-1 16,6-5 1-16,-4-1 0 16,10-3-1-16,2-5 2 15,-19 7-2-15,11-7 1 16,13 3-1-16,20-7-2 15,8-6-1-15,-11 7-1 16,-18 3 1-16,19-6-35 16,21-3-27-16,23 2-93 15,1 3-72-15,-46 8 143 16</inkml:trace>
  <inkml:trace contextRef="#ctx0" brushRef="#br2" timeOffset="99378.275">13223 8629 540 0,'0'-1'291'0,"1"-2"-58"15,18-2-37-15,9-27-46 16,-26 31-19-16,15-4-28 15,-45 5-13-15,2 6-17 16,25-6-4-16,-17 9-2 16,33-4-2-16,-13 0-7 15,10 2-5-15,-10 1-16 16,-23 9-5-16,21-5-8 16,-2 12-1-16,-17 13-5 15,19-16-3-15,-23 29-6 0,0-7-1 16,8-4-1-16,-10 5-1 15,19-30 1-15,-10 14-1 16,16-25 0-16,0 10 0 16,-14 16-1-16,10-18 2 15,-4 6 0-15,3-12 1 16,12-11 2-16,-6 4-1 16,-2-5-41-16,1 4 5 15,0 2-156-15,2-9-98 16,6-14 186-16</inkml:trace>
  <inkml:trace contextRef="#ctx0" brushRef="#br2" timeOffset="99861.275">13587 8579 808 0,'-1'-4'386'0,"-9"4"-133"0,24-8-39 15,-14 8-49-15,3-2-22 16,8-2-44-16,-29 5-17 15,16 1-28-15,5 1-5 16,-5 9-2-16,18-5 1 16,-17 2-2-16,-12 9-4 0,7 1-11 15,-14 13-2-15,18-6-9 16,-8 6-4-16,5-10-5 16,-9 16-3-16,-2-5-2 15,6 3-1-15,-6 9 1 16,8-29 0-16,-5 14-1 15,12-10 1-15,-39 2 0 16,40 0 0-16,-2-5 1 16,-23-5 0-16,42-11 1 15,-32 8 0-15,22-11-17 16,-25 4-25-16,18-6-78 16,-12-3-52-16,12-4-141 15,38-11-224-15,-26 13 352 16</inkml:trace>
  <inkml:trace contextRef="#ctx0" brushRef="#br2" timeOffset="100261.485">13185 8804 809 0,'0'0'374'0,"1"7"-149"16,16-13-31-16,-5 13-50 15,9-17-15-15,-10 14-27 16,28-18-6-16,-39 28-14 15,18-3-5-15,-3-13-15 16,-34 15-7-16,54-13-15 16,2-10-9-16,12-3-13 15,-1-1-4-15,-28 12-3 16,-9 0 0-16,-8 2-2 16,-4 13 4-16,25-35-50 15,-22 22-45-15,13-2-126 0,0 4-148 16,-15 16 226-16</inkml:trace>
  <inkml:trace contextRef="#ctx0" brushRef="#br2" timeOffset="101244.69">13597 8939 584 0,'0'5'314'0,"5"-3"-90"16,-17 1-64-16,18-4-22 15,-4 5-26-15,-2 2-9 16,23-4-14-16,-21 11-6 16,9-13-12-16,-5 0-5 15,-5 6-4-15,1-2 0 0,-2 1-1 16,11-5-1-16,-11 8-5 16,10-9-3-16,1-1-6 15,-5-6-3-15,20-4-9 16,-7 10-5-16,-8-6-14 15,23-5-4-15,14-7-6 16,-12-7 0-16,17 4-3 16,-48 26-1-16,-31 10 0 15,17 5-1-15,9-2 0 16,11-8 2-16,17-8 2 16,-23 6 1-16,-37 8 2 15,17-1-1-15,14 13-1 16,2-11 0-16,14 7 0 15,-50 8 0-15,-31-2-1 16,16-1 0-16,-3-1 0 0,34-11 1 16,-6 1 0-16,-4 3 2 15,0 9-1-15,11-16 2 16,15-6-2-16,-17 8-1 16,20-30-1-16,-13 21-1 15,6-12-2-15,0 10 0 16,-9 19-1-16,7-8 0 0,9 3-2 15,10-38-2-15,-2 10 0 16,-6 12 0-16,4-12 1 16,1 20 1-16,9-13 0 15,9-17-1-15,-9 30 2 16,-1 2 0-16,5-9 4 16,-1 15 2-16,14-13 5 15,15-6 0-15,-20 23 3 16,33-29 0-16,-25 11 2 15,-21 2 1-15,19-25-2 16,-18 16-2-16,6-18-2 16,4 11 0-16,-26 9-1 15,0-10 0-15,-11 10-3 16,-7 2-6-16,34-8-43 16,-30 19-35-16,12-1-137 0,9-7-91 15,-14 10 191-15</inkml:trace>
  <inkml:trace contextRef="#ctx0" brushRef="#br2" timeOffset="101978.445">14337 8623 842 0,'-1'6'384'0,"21"-9"-164"0,-20 5-34 16,-45 1-43-16,21 6-17 16,3 9-31-16,-8-3-12 15,11 8-19-15,15-1-4 16,-9-9-6-16,3 8-3 15,-2 10-8-15,-17 3-7 16,1 1-11-16,7 2-4 16,14-11-4-16,-7-3-2 15,13-1-6-15,-5 2-1 0,15-13-3 16,8-5 0-16,7 1 2 16,-14-6 0-1,-6-1 2-15,2 1-2 0,39-5-1 16,-1-7 1-16,5 5-2 15,3 1 2-15,-14-11 1 16,-12 9-1-16,3-15 2 16,-14 1-1-16,-10 9-1 15,16-13 1-15,-15 5-1 16,10 3 1-16,-11 9 2 16,-5 7-1-16,-4-10 3 15,-6-6-1-15,3-15 1 16,-7-2 1-16,-4 4 2 15,-6 2 4-15,1 7 3 0,2 7 2 16,-16 9 1-16,-9 0 0 16,23-1-16-16,2 2-5 15,-2 4-6-15,28 1-5 16,-27 6 9-16,11 1-25 16,24-4-107-16,-36 4-344 15,11-3 316-15</inkml:trace>
  <inkml:trace contextRef="#ctx0" brushRef="#br2" timeOffset="103472.985">21014 8857 598 0,'2'-27'320'0,"-6"34"-69"0,-3-22-34 15,29 6-45-15,-23 3-19 16,19-6-17-16,-14 12-8 15,-5-2-17-15,14-11-8 16,-12 10-23-16,10 2-15 16,-24 14-22-16,22 8-5 15,-39 16-8-15,10-5-2 16,30-16-6-16,-30 19-2 16,1-12-5-16,30 0-1 0,-20 19-4 15,-4-21-2-15,12 11-1 16,-21 1-1-16,-17-13 0 15,44 5 2-15,-14-3 0 16,-13-10 2-16,29 3 2 16,-22-6 0-16,3-12-14 15,0 6-27-15,-3-19-68 16,0 1-47-16,20-7-126 16,14-3-127-16,-12 10 257 15</inkml:trace>
  <inkml:trace contextRef="#ctx0" brushRef="#br2" timeOffset="103839.273">20837 8965 601 0,'-31'-30'343'0,"29"18"-76"16,6 11-70-16,-2 2-24 16,-2 1-33-16,0-4-6 15,5-1-15-15,19-5-3 0,16-30-7 16,-13 39-8-16,-27 16-10 16,42-13-5-16,-31 3-14 15,-6 16-5-15,2-14-16 16,11-3-8-16,42-17-16 15,-25 6-6-15,17 2-9 16,-57 13-2-16,6 1-2 16,5-17-1-16,10 0 3 15,9-8-20-15,-16 16-72 16,1 2-60-16,-12 2-292 16,2 11 282-16</inkml:trace>
  <inkml:trace contextRef="#ctx0" brushRef="#br2" timeOffset="104874.155">21914 8649 548 0,'-3'-3'318'0,"10"-5"-41"16,-36 8-37-16,27 5-61 15,2-5-32-15,-37 5-40 16,37 0-17-16,-3 2-22 15,25-3 1-15,3 8 0 16,-7 10-1-16,-24 3-5 16,-23 4-7-16,-13 0-15 15,-7 9-8-15,30-13-14 16,-12 13-4-16,11 2-6 16,11-23-1-16,-17 16-3 15,12-5 0-15,0-7-1 16,-5 7 0-16,9-5-2 15,-5 0 0-15,5 4-1 16,15-8-1-16,2-6 1 16,12-5 0-16,-16 12 1 15,-3-6 1-15,9-2 1 0,1 4 1 16,18-18 0-16,5 3 1 16,-9-2 1-16,1-20 0 15,-5 9 0-15,20-8-1 16,1-2-1-16,-13 9 0 15,-18-11 1-15,-1 6-1 16,-23 1 0-16,31 0 0 16,30-5 2-16,-65 7 0 0,24 4 1 15,-2 5-3-15,-50 8-2 16,44-1-3-16,-20 2-1 16,-2 0-2-16,13 5-1 15,4-2 1-15,26-2 0 16,-18 2-1-16,-3 6 1 15,-12 1 0-15,1 1 0 16,-11 2 1-16,27-5 0 16,12 1 1-16,-23 9 1 15,36-16 0-15,-13 2 0 16,8 2 1-16,17-6 20 16,-50 9-42-16,-8 1-69 15,-4-13-38-15,-8 4-141 16,52-6-76-16,13-13 227 0</inkml:trace>
  <inkml:trace contextRef="#ctx0" brushRef="#br2" timeOffset="105471.675">22542 8641 677 0,'0'-7'385'0,"-2"5"-136"0,13 2-29 16,-10 0-57-16,3 7-59 15,5-4 19-15,-12-3-5 16,-5 16-8-16,-6-1-6 16,-16 9-25-16,13 5-12 15,20-11-19-15,-9 0-8 0,-5 15-9 16,-2-1-5-16,-40 17-9 16,23-6-2-16,13-14-5 15,25-6-1-15,10-7 0 16,-15 4-1-16,-21 2-1 15,-21 1 0-15,10-10 1 16,29-5 0-16,35-8 2 16,-16 2-9-16,17-5-32 15,-34 7-24-15,-10-8-77 16,6-2-58-16,1-5-165 16,-3-6 219-16</inkml:trace>
  <inkml:trace contextRef="#ctx0" brushRef="#br2" timeOffset="105888.302">22820 8631 866 0,'-7'-1'402'16,"12"1"-169"-16,9 0-29 0,12 3-62 16,-11-5-17-16,16 1-17 15,-27-4-5-15,-6 7-2 16,-15 12-4-16,-14-2-18 16,23 9-10-16,-11 0-18 15,4 7-7-15,-19 16-9 16,31-13-4-16,-4 1-10 15,-11 3-4-15,3 4-7 16,-26-5-1-16,7 8-2 16,28-16 0-16,-2-7-1 15,-11 10-1-15,3-16 0 16,15 3 0-16,-9-2-1 16,11-4 0-16,2-5-1 15,-19 7-9-15,22-13-35 16,-8-5-29-16,2 7-101 0,13-12-64 15,-8 0 145-15</inkml:trace>
  <inkml:trace contextRef="#ctx0" brushRef="#br2" timeOffset="106226.278">22467 8869 677 0,'-12'-7'373'0,"23"-14"-75"16,-23 25-67-16,1 3-43 16,35-5-27-16,-26 14-16 15,30-15-14-15,-3-8-26 16,-9 9-12-16,27-20-16 15,-14 12-11-15,-3 13-20 16,-2-6-9-16,-14 30-14 16,7-28-6-16,3-13-6 15,-13 4-1-15,-1 6-2 16,22-15-6-16,-40 35-65 16,13-18-64-16,9-14-217 0,-12 20 213 15</inkml:trace>
  <inkml:trace contextRef="#ctx0" brushRef="#br2" timeOffset="106754.858">23409 8233 685 0,'-18'-5'377'0,"1"6"-58"16,-1 3-69-16,28-9-61 15,9 5-28-15,9-12-54 0,-9 8-19 16,-45 9-29-16,11 0-5 16,8 13 7-16,9-9 0 15,-15 20-4-15,16-9-6 16,-14 15-11-16,-34 19-7 15,80-33-12-15,-52 18-4 16,-20-5-7-16,22-12 0 0,-36 11 0 16,52-10-1-16,-2-11 1 15,-2-4 0 1,1-5-5-16,1 1-15 0,4 7-43 16,-18 0-27-16,15-12-74 15,4-6-45-15,-12 0-153 16,-4 0 219-16</inkml:trace>
  <inkml:trace contextRef="#ctx0" brushRef="#br2" timeOffset="107068.243">23155 8323 538 0,'0'-4'356'0,"-3"12"-8"16,24-20-141-16,0 12-29 16,13 0-50-16,-5 3-15 15,-1 2-29-15,-3 1-8 16,11 5-20-16,-34 5-13 0,13-1-16 15,-17-8-7-15,-14 14-7 16,54-21 1-16,-64 21 1 16,63-21 21-16,-48 1-105 15,-9 1-73-15,57-13 92 16</inkml:trace>
  <inkml:trace contextRef="#ctx0" brushRef="#br2" timeOffset="108072.016">24200 8801 380 0,'32'-8'232'16,"-5"2"8"-16,11-10-18 16,-37 16-16-16,11-3-5 15,0-4-24-15,-36 5-12 0,11 9-31 16,-25 10-15-16,9-4-19 15,31 5-10-15,-9-4-12 16,-6 3-5-16,-9 4-19 16,10-1-7-16,-1 9-12 15,5-4-6-15,0 11-10 16,-17 9-4-16,24-21-4 16,-14 3-2-16,-11 12-1 15,5-8 0-15,5 7-1 16,7-13 1-16,9-15 1 15,-9 7-1-15,0-6 2 16,8-11-8-16,-9 15-31 16,13-35-1-16,3 3-105 15,-8 15-57-15,15-30-179 16,-11 18 211-16</inkml:trace>
  <inkml:trace contextRef="#ctx0" brushRef="#br2" timeOffset="108371.529">24058 8960 529 0,'0'-10'345'0,"6"-5"28"16,1 15-100-16,-8-10-51 15,3 5-22-15,4 5-35 16,0-5-16-16,18 11-39 15,8-6-16-15,6-9-27 16,-12 14-11-16,-7-5-17 16,16-5-8-16,-14 20-12 15,29-27-4-15,-35 8-5 16,-9 5-2-16,5-2 0 16,-11 11 4-16,36-11-43 15,-28 2-45-15,-6 0-143 16,-3-4 131-16</inkml:trace>
  <inkml:trace contextRef="#ctx0" brushRef="#br2" timeOffset="109470.856">25161 8717 365 0,'8'1'260'16,"-7"-7"5"-16,-8 8-55 16,6-5-15-16,-10 4-19 15,23-1-15-15,17-4-23 16,-40 10-9-16,27-7-28 16,13-3-13-16,-46 2-30 15,31-8-14-15,6 7-10 16,-25 9 0-16,-7 19 4 15,-11 8 3-15,11-9-3 16,-21 1-3-16,16 6-8 16,6-13-2-16,-44 20-13 15,16 0-2-15,12-12-3 16,2 14-6-16,-5-4 3 16,1-2-1-16,1-2 0 0,-16 1 0 15,51-10-3-15,-11-2 1 16,17-9 0-16,-27 13 1 15,-31 7 0-15,65-13 1 16,-12-9 2-16,35-4 1 16,6 1 2-16,-36-4 1 15,0 10 0-15,15-11 0 16,2-15-1-16,2-5 0 16,22-8-2-16,11 4 1 0,1-10-2 15,-36 17 2-15,-26 10 0 16,-33-5 1-16,18-3 3 15,13 3 1-15,2-1-2 16,11-7-1-16,-20 15-7 16,-28 6-2-16,2-3-1 15,19 7-3-15,-21-1 1 16,26-2-1-16,0 7 0 16,0-7 1-16,7 7-2 15,2-10 2-15,-5 12-2 16,-16-3 2-16,8 8 0 15,1 14 1-15,16-13 2 16,9-8 0-16,-6 3 0 16,12-14 1-16,-16 2-3 15,-8 8-29-15,31-16-79 0,-26 5-55 16,37-12-171-16,-13 9 207 16</inkml:trace>
  <inkml:trace contextRef="#ctx0" brushRef="#br2" timeOffset="110204.153">25763 8776 399 0,'42'0'284'15,"-35"-5"10"-15,-1 1-74 16,8 4-16-16,0-5-29 0,-17 10-14 15,-32 6-13-15,0-6-7 16,23-4-12-16,-2 5-9 16,2 15-26-16,0 4-15 15,15-1-23-15,-27 0-7 16,26-9-12-16,5-2-5 16,-66 21-8-16,36-9-4 15,-3 0-7-15,7-7-2 16,12 4-5-16,9 3-1 15,-5-4-2-15,-6 7 0 0,13-10-1 16,-2-4 0-16,6-2 1 16,-5 0 0-16,-7 19 1 15,11-13 1-15,-8 0 4 16,10 5 1-16,40-45 2 16,-26 7 1-16,22 0-2 15,7-19-2-15,-44 15-2 16,30-1 0-16,-14-9-2 15,-23 7 0-15,29 1 0 16,-20-3 1-16,-2-3 1 16,23-1 0-16,-37 1 2 15,8-8-1-15,-12 24-1 16,-22-5-1-16,14-15-4 16,-15 20-1-16,30-19-1 15,3 7 0-15,-11 15-1 0,6-3-1 16,-20-2 0-16,-19 9 1 15,16 11-2-15,22-10 0 16,-10 12-3-16,37-21-1 16,24 5-30-16,-53 6-32 15,40-2-74-15,-52 25-67 16,6-1 131-16</inkml:trace>
  <inkml:trace contextRef="#ctx0" brushRef="#br2" timeOffset="110670.143">26255 8709 873 0,'19'-15'468'0,"-21"2"-128"16,-16 9-100-16,20-4-23 16,-21 7-63-16,27 6-25 15,5-3-42-15,-11 15-17 16,-16 14-14-16,-13-5-6 15,46 10-11-15,-27 3-4 16,-19 0-9-16,36-10-5 0,-65 18-10 16,18-20-2-16,25 3-2 15,-32 15-1-15,27-31-1 16,-2 9 1-16,17-7-1 16,1-9 1-16,0 6 1 15,-5-4 0-15,9-9-39 16,-5-1-28-16,0-3-83 15,3 3-45-15,0 0-101 16,0 0-112-16,4-12 265 16</inkml:trace>
  <inkml:trace contextRef="#ctx0" brushRef="#br2" timeOffset="111020.067">26513 8671 881 0,'23'-18'490'16,"-9"10"-202"-16,-3 4-51 16,-14 5-53-16,-8 9-88 15,-5-1 26-15,5-6-9 16,-7 13-11-16,3-9-5 16,9 6-14-16,-9 18-9 15,13-13-18-15,-1 6-7 0,-12 8-14 16,9 7-6-16,-8-2-12 15,5 0-4-15,-3-7-4 16,1-16-1-16,-14 22-2 16,4-1-1-16,12-6 0 15,-12 11-1-15,12-20 1 16,3-1-1-16,-38 5-8 16,7-8-15-16,14 0-39 15,23-13-25-15,1-3-66 16,-1-7-43-16,8-12-175 15,-29 2 231-15</inkml:trace>
  <inkml:trace contextRef="#ctx0" brushRef="#br2" timeOffset="111320.368">26169 8869 642 0,'16'-8'402'0,"-44"15"38"15,33-10-237-15,7 0 29 16,-20 6-65 0,1 1-67-16,30-1 38 0,17-3-52 15,-20 11-18-15,-3 6-22 16,14-21-8-16,-6 6-14 15,-18 7-5-15,34-22-4 16,-22 13-2-16,-1 5 16 16,9-17-24-16,-16 9-86 15,2 3-71-15,-11-2 79 16</inkml:trace>
  <inkml:trace contextRef="#ctx0" brushRef="#br2" timeOffset="111704.185">26964 8565 681 0,'2'-7'418'0,"2"3"26"15,0 0-152-15,-6 12-77 16,7-14-25-16,-1 7-60 15,14 5-25-15,12-3-41 16,-3 9-17-16,21-4-23 16,-41 2-7-16,21-15-6 15,-28 14 0-15,5-7-17 16,41-7-43-16,-42 9 34 16</inkml:trace>
  <inkml:trace contextRef="#ctx0" brushRef="#br2" timeOffset="113295.622">8560 8778 787 0,'11'-7'386'0,"10"-4"-131"0,9-1-41 15,-27 24-74-15,11-8-27 16,-51 17-36-16,10-6-10 15,36-13-3-15,-56 30-1 16,47-9 1-16,4 3-1 16,15-6-6-16,11-8-5 15,-38 15-17-15,18-3-7 16,-46 12-12-16,3 0-4 16,33-14-3-16,-28 5-2 0,23-8-1 15,-6 3 0-15,8-4-2 16,-21 2 0-16,20-16-25 15,16-5-29-15,-19-3-94 16,9-9-70-16,-3 14-216 16,-10-2 265-16</inkml:trace>
  <inkml:trace contextRef="#ctx0" brushRef="#br2" timeOffset="113656.602">8350 8923 820 0,'-5'4'430'0,"-10"-9"-139"16,28-6-96-16,-9 4-44 15,-4 14-53-15,9 10-8 16,-8 1-16-16,16-11 3 0,7-6-6 16,10 8-8-16,-8-5-12 15,2-5-8-15,-9 7-12 16,-20-6-7-16,56-12-11 16,-62 23-1-16,33-16-4 15,17-5-1-15,-50 16-2 16,47-6 6-16,-20 0-59 15,-5-7-67-15,5 8 76 16</inkml:trace>
  <inkml:trace contextRef="#ctx0" brushRef="#br2" timeOffset="115595.888">6307 8674 350 0,'0'-1'264'15,"0"0"18"-15,0 0-84 16,0-1-29-16,1 1-43 0,-1 0-16 16,0 0-32-16,0 0-9 15,0 0-6-15,1 0 2 16,-1 1-5-16,0 0-2 15,0 0-12-15,0 5-7 16,-5 10-8-16,-3 25-3 16,3-26-7-16,-10 14-4 15,-7 3-8-15,-7-4-2 0,-4 14-1 16,17-7-2-16,8-11 0 16,8 11-1-16,-20-8-1 15,-4-6 1-15,11 8-2 16,-21-2 0-16,31-8 0 15,-5 5 0-15,-9 4-1 16,13-8 1-16,10-4-1 16,0-2 0-16,0 1 0 15,-7 6-2-15,2-2-1 16,6-7 1-16,33-22 1 16,-21 11 1-16,14-11 0 15,-6 6-2-15,-6-4 0 16,22-6 1-16,-3-2 0 15,9-7-1-15,-15 9 0 16,-7-9 0-16,-11 6 0 0,-12-2 2 16,5 1 3-16,-8 6 1 15,-4 0 1-15,3 5-1 16,-17 9-2-16,11-2-2 16,-5 9-2-16,-10 2 0 15,-4 2 2-15,8 1 0 16,4-6 0-16,-15 13 2 15,10-9-2-15,7 7 1 16,2 3-1-16,7-4 0 16,25-4 0-16,-18 6-1 0,-12-2 2 15,33-15 0-15,-19 8-52 16,4-9-51-16,25-3-210 16,-23 3 195-16</inkml:trace>
  <inkml:trace contextRef="#ctx0" brushRef="#br2" timeOffset="117330.057">6865 8861 289 0,'15'-37'217'16,"-13"41"44"-16,3-10-37 15,1-8-53-15,-2 2-18 0,2-12-30 16,-6 17-10-16,-2-4-14 15,1 4-6-15,-1 10-10 16,3-3-7-16,-1 0-18 16,0 0-12-16,0 0-20 15,-1 5-5 1,0-3-1-16,-7 26 2 0,-27 35-3 16,-10-14-3-16,-6 6-2 15,38-30-1-15,5-3 0 16,9-2-2-16,-8-1-2 15,-4 2-3-15,10 1-2 16,-21 0-2-16,39-5 0 16,-33 13 1-16,-6-1 0 15,38-7 0-15,-27 5 5 16,48-25 4-16,2-6 5 16,-12-11 1-16,21-2-1 0,-33 18-2 15,-5-3-2-15,9-12 0 16,2-7-2-16,14-18 0 15,3 2-2-15,-5 8 1 16,-22 5 0-16,10-9 0 16,-17 0 1-16,-5 1 0 15,6-13-1-15,-14 12 1 0,-11 19-2 16,5-4-2-16,1 1-4 16,-3 5-2-16,4 5 0 15,-4 0-1-15,3 18 0 16,-1-5 0-16,12-7-2 15,3-1 1-15,-11 14 0 16,15-9-2-16,-11 13 0 16,4 0-1-16,9-20-50 15,-12 14-53-15,12-14-155 16,-4 15-330-16,-2 6 391 16</inkml:trace>
  <inkml:trace contextRef="#ctx0" brushRef="#br2" timeOffset="117812.054">7314 8764 552 0,'-1'-9'354'0,"2"0"25"15,1-10-112-15,2 19-70 16,-1 0-35-16,-9 18-56 15,-1 3-18-15,5-7-16 16,-12 13 0-16,13-20-1 16,-4 12-6-16,-3 8-18 15,5-1-7-15,-6 11-10 16,-17 1-4-16,26-7-9 16,-40 3-3-16,3 6-6 15,37-21-2-15,-29 9-1 16,51-12-1-16,-10 2-1 0,-30 11-1 15,40-22 1-15,-37 5-10 16,-1-16-56-16,38-16-46 16,-15 7-126-16,-3-5-138 15,37 0 241-15</inkml:trace>
  <inkml:trace contextRef="#ctx0" brushRef="#br2" timeOffset="118197.236">7599 8692 692 0,'12'-3'411'0,"-19"1"-14"16,-4 1-84-16,14 1-123 15,-24 6 8-15,6 2-91 16,13-5-49-16,6 6 20 15,10 3-38-15,-8 4 34 16,-22 15-6-16,16 2-18 16,-6 3-10-16,-15 3-17 15,24-6-7-15,-24-2-7 0,6-8-2 16,14 3-1 0,-15-3-1-16,-17 12 0 0,28-7-2 15,-3-5 0-15,-3 2 0 16,12-15-2-16,-6 3 1 15,1 6-28-15,7-11-23 16,-6 12-50-16,0-18-30 16,0-2-52-16,-1 5-34 15,4-7-197-15,-1 1 262 0</inkml:trace>
  <inkml:trace contextRef="#ctx0" brushRef="#br2" timeOffset="118528.277">7320 8967 535 0,'0'-9'378'15,"0"11"102"-15,2-7-267 0,-1 10-32 16,-2-5-51-16,1 0-92 16,0 0 69-16,6 0-6 15,13-3-10-15,26 0-4 16,-34 10-19-16,10 5-7 16,-2-12-20-16,12-1-10 15,-10-7-12-15,9-2-5 16,3 14-2-16,-20-2-4 15,-6-5-71-15,17 0-61 0,-37-1 74 16</inkml:trace>
  <inkml:trace contextRef="#ctx0" brushRef="#br2" timeOffset="119378.104">7726 8542 589 0,'0'-5'390'15,"0"-4"3"-15,6 6-171 16,6-6-27-16,-5 8-47 15,-13-1-14-15,10-2-29 16,-6 5-14-16,0-2-19 16,1 1-11-16,-19 6-16 15,-3 8-6-15,4-1-12 16,23-7-6-16,30-5-7 16,-61 7-3-16,50-13-3 15,-48 7-1-15,-8 2-2 16,21 1-1-16,-2-1 1 15,27-4-2-15,-3-5 0 16,17-4 0-16,-57 16-1 16,15-5 2-16,47-7-2 15,-47 9-1-15,45-9 0 0,-25 2 0 16,-1 3-1-16,0-1 0 16,-6 0 1-16,2 0-1 15,0 0 1-15,0 0-1 16,-1 1 1-16,0 0-1 15,1 0 0-15,0 0 1 16,0 0-1-16,0 0 0 16,10 0-1-16,-3 0 1 0,22-2-2 15,16 1 0 1,-40 9 1-16,22-9-1 0,-6 0 2 16,-1-2 0-16,11-9 0 15,-6 0 0-15,2-1 1 16,-15 14 0-16,-13 8 0 15,-1 3 1-15,2-6 0 16,4-6 0-16,-6 1 1 16,6-6-1-16,-15 5-1 15,12-7-1-15,-3 7 0 16,-14 11-22-16,10-2-52 16,-4-3-28-16,13-8-88 15,1 1-36-15,0 0-233 16,-4 1 294-16</inkml:trace>
  <inkml:trace contextRef="#ctx0" brushRef="#br0" timeOffset="148002.873">12525 9148 137 0,'-33'12'99'0,"27"-6"2"0,1 2-29 15,-14-7-38-15,11 6-8 16,-6-6-5-16,-18 10-1 16,40-7-8-16,10-4-2 15,-6 6-7-15,-4-7 0 16,-29 3-2-16,-6 2 1 15,18-4 3-15,3 7 3 0,1-6 27 16,-2 11 20-16,-7-8 30 16,12-4 11-16,9 7 3 15,-2-19-3-15,-23 13-1 16,12 3 2-16,6-4-7 16,-7 16-8-16,34-19-22 15,-30 10-12-15,7-16-17 16,39-8-5-16,-44 19 0 15,28-12 1-15,-6 10 10 16,-3-1 12-16,22-9 20 16,6 2 6-16,5 4-1 15,18-13-10-15,12-6-11 16,11-7-2-16,18-16-2 16,-11 8-3-16,18-15-8 15,3-1-4-15,-8 11-8 16,-3 4-2-16,5-4-8 0,6 5-4 15,-13-2-5-15,-11-1-1 16,-12 23-2-16,-35-4 1 16,-8 15-1-16,6 0 0 15,-9 4-1-15,8 2 1 16,-49 1-1-16,-15 6 0 0,-17 1-6 16,-5 3-14-16,40-11-45 15,0 2-43-15,13-1-165 16,-15-1 173-16</inkml:trace>
  <inkml:trace contextRef="#ctx0" brushRef="#br0" timeOffset="150125.643">21344 9250 120 0,'0'0'97'15,"3"0"20"-15,-3 0-20 16,0 0-32-16,4 2-1 16,7 0-3-16,14-6 3 0,15-11 10 15,-29 30 5-15,-6-15 6 16,-27 5 0-16,33-9-7 15,-23-13-4-15,23 10-9 16,8-1-5-16,-39 12-8 16,26 0-2-16,-6-11-4 15,-7 9-2-15,22-15 2 16,8 2 2-16,-7 5 2 16,8-17-2-16,10 7-6 15,4-7-7-15,-1 4-9 16,12-3-3-16,-1 2 0 15,11 3-1-15,-20 3-2 16,-5 2 1-16,1 5-8 16,-2-5-3-16,16 3-4 15,2 1-3-15,-11 1 2 16,-18 7 0-16,-6 3-1 0,4-1 0 16,-4 1-26-16,-1 1-36 15,-2-7-185-15,-1 4 162 16</inkml:trace>
  <inkml:trace contextRef="#ctx0" brushRef="#br0" timeOffset="151525.974">21971 8070 118 0,'-11'0'87'16,"7"3"24"-16,8-2-2 15,-13-1-2-15,3 0-1 16,21-3-7-16,-30 3-6 0,7 2-11 16,21-3-8-1,-24 3-13-15,30-4-7 0,-19 4-6 16,-13 0-3-16,5-3-9 15,8 0-3-15,17-5-9 16,-14 4-2-16,-6 2 3 16,7-1 2-16,-5 1 3 15,0 0-1-15,1 0-7 16,4-1-3-16,26-4-5 16,49-13 0-16,-59 16-2 15,9 2-1-15,-18 0-4 16,-2-2-2-16,-7 13 3 15,1-5-1-15,-3 8 17 16,-3 6 1-16,-3-12 2 16,-1 7 0-16,-5-1-14 15,3-2-2-15,-8 2-3 0,-5-4 0 16,0-3-2 0,10 0 1-16,0-3-1 0,7 3 0 15,9-2 1-15,-33-3-1 16,23-3-1-16,-7-3-1 15,1 2-4-15,17-2 0 16,6 4-3-16,-16 0 1 16,7-3 0-16,8 7 0 15,-19-4-1-15,23 6 1 0,-23-5-1 16,10-2 1-16,-8 3 1 16,4-2-1-16,3 0 1 15,0 0-1-15,15 3 1 16,21 16 0-16,-35-14 0 15,16-1 0-15,-5-2 0 16,2-3 1-16,-6 6-1 16,3 2 1-16,-10 5 0 15,4 1 0-15,0 2 3 16,-12 14 0-16,2-12 5 16,-7-8 2-16,-18 20 2 15,15-15 0-15,4 7 3 16,-20 9 3-16,5-19 9 15,-14 8 8-15,4-1 13 16,24-6 3-16,3-16 0 0,-3-10-5 16,-12 5-11-16,-3-3-5 15,-6 14-8-15,7 1-3 16,5-13-8-16,-1 3-2 16,14-28-5-16,2 8-2 15,4-3-3-15,1 6-10 16,-2 16-66-16,3-4-50 0,0 12-237 15,0-6 229-15</inkml:trace>
  <inkml:trace contextRef="#ctx0" brushRef="#br0" timeOffset="152576.264">24662 9297 152 0,'-1'-2'110'0,"-1"2"14"15,5 2-27-15,-4-2-31 16,0 0-9-16,0 0-3 16,-1 0 2-16,1 0 9 15,0 0 3-15,0 0-4 16,0 0-5-16,1-1-4 15,-1 0 2-15,0-1 7 16,1 1 2-16,0 0-1 16,0 0-1-16,4-4-6 15,7-3-1-15,18 0-1 16,4 0-2-16,-18 0-5 16,22-15-3-16,-5-2-9 15,30-16-5-15,3 7-10 16,-15 3-6-16,4-8-8 15,25 9-3-15,-15-1-1 0,12 12 0 16,-27 8 0-16,-36 0-1 16,24-3-7-16,-22-1-27 15,9 2-88-15,13 13-94 16,-29 14 128-16</inkml:trace>
  <inkml:trace contextRef="#ctx0" brushRef="#br0" timeOffset="153775.4">25273 8062 253 0,'15'-6'184'0,"-24"5"19"15,-10 1-30-15,2-4-50 16,24 4-13-16,12-4-16 16,8 2-4-16,-35 11-5 15,8-10-3-15,-13 11-7 0,-14-7-10 16,23 1-18-16,-3-4-8 16,29-10-8-16,13 6 0 15,2-9-2-15,-24 23-1 16,-8-15-7-16,13-2-2 15,-3 14-6-15,5-10-1 16,14 6-3-16,-16-7-2 16,4-7-2-16,-3 7-1 0,-17 15-1 15,7 2 1-15,-7-5 6 16,-7 7 3-16,-2-13 5 16,-5 7 1-1,7-5-5-15,-1 2-3 0,-20 18-3 16,-5-9-2-16,-3 7 0 15,-12-14-1-15,31 3 1 16,15-11 0-16,0 2 1 16,-4 0 0-16,-1-2-2 15,-23 0-2-15,3-1-3 16,57-4-1-16,-19-1-3 16,-21 7 0-16,-2-1 1 15,4 0 0-15,15 2 2 16,28-5 0-16,-34 4 0 15,-3 6-1-15,13-2 0 16,-5 0 0-16,22 0 0 0,-5 2 1 16,-9 0 0-16,-10 9 1 15,-6 2 0-15,-3-1 0 16,3-1 7-16,-2-1 3 16,-14 14 8-16,4 4 3 15,-11-1 1-15,7-15 3 0,-1-3 1 16,-25 4 3-16,23-8 7 15,-10 7 3-15,22-17 2 16,7-8 1-16,-46 3-3 16,7 5-3-16,-19-11-6 15,13 11-4-15,14-5-10 16,0-6-4-16,4-2-8 16,6-28-2-16,9 14-3 15,-2-4-6-15,3 11-60 16,4 20-48-16,9-11-198 15,5 7 194-15</inkml:trace>
  <inkml:trace contextRef="#ctx0" brushRef="#br0" timeOffset="175953.189">15536 10783 450 0,'0'-1'236'16,"0"0"-64"-16,0 0-32 16,0 0-44-16,0 0-12 15,0 0-12-15,0 0-6 16,0 0-3-16,0 0-1 16,0-1 1-16,0 1 1 15,0 0-3-15,1 0 0 0,0 0-1 16,3 0-1-16,-1 0-7 15,-3 1-3-15,12-2-3 16,-12 1-6-16,0 0 0 16,0-1-3-16,0 2-2 15,2 0 0-15,-1 0-2 16,4 2-2-16,-5-2-4 16,0 0-1-16,25 2-2 15,13-2 0-15,-10-6 0 16,-18 6-1-16,-31 8-1 15,59-19-1-15,-33 11-2 16,27-2-3-16,16-10-4 16,-29 16-3-16,21 0-2 15,-4-8-2-15,-5 8-1 16,5-7 0-16,-4 2-1 16,19-3 0-16,-16 7 0 0,11 7 1 15,0-19 2-15,12 9 1 16,10-4 2-16,-24 2 0 15,2 4-1-15,-22 2-2 16,5-4-3-16,4-5 0 16,0 6 0-16,-21 10 0 0,-2-3 0 15,-4 7 0-15,7-10 1 16,16-13 0-16,-19 11 1 16,0-6 0-16,12 1 1 15,-6 1 2-15,-18-2 1 16,1-1 1-16,-22-5-2 15,4 8-1-15,22-7-3 16,-7 3-1-16,10-6-2 16,-25 10-1-16,8-3 0 15,11-2-3-15,-12 0 0 16,7-3 0-16,0 5 1 16,-11 4 1-16,-7-2-1 15,13-9 1-15,-7 11 0 16,2-3 0-16,3 15 1 15,-2-13 0-15,13-15 0 16,-9 5 0-16,9 4 0 16,-8 22 1-16,4-14-1 0,12-2-1 15,-2-8-2-15,6 12 1 16,-1 5-1-16,-1 4 0 16,-6 1 1-16,13-16-1 15,4 17 1-15,-1 2 0 16,22-3 1-16,-11 1 1 15,3-14 0-15,23-2 0 16,-25 0 1-16,-9 9 0 0,-23 3 1 16,-27 1-1-16,38-2 0 15,14-12 1-15,11-6 0 16,-32 10 2-16,-10-3 0 16,-9 2 3-16,14 1 1 15,13-5-1-15,-28 6 0 16,38-6-3-16,-44 2-1 15,17-2 0-15,-8 6-2 16,-19 0 0-16,0-2-1 16,4-5-1-16,9 1 1 15,-27 8 0-15,20 1 0 16,-3 3 0-16,14-8 0 16,-1 3 1-16,12-5-1 15,-10 8 1-15,0 3-1 0,9-7 0 16,-1 2 0-16,2-2 0 15,7-2 0-15,-7 9 0 16,-3 2 0-16,2-6 0 16,-5 2 0-16,-3-5 16 15,8-1-52-15,6 2-64 16,-2 2 70-16</inkml:trace>
  <inkml:trace contextRef="#ctx0" brushRef="#br0" timeOffset="177144.807">17497 10474 393 0,'0'-1'280'16,"5"-4"0"-16,-1 2-58 16,18-7-20-16,10-3-30 15,-31 6-16-15,24 1-21 16,-16 6-12-16,-13 1-32 16,10-1-18-16,-2 4-30 15,-36 8-12-15,25 5-11 0,-19 3-1 16,-13 12-4-16,32-2-2 15,-2-2-4-15,-1 5 0 16,-11-1-1-16,10-11-1 16,-6 13-2-16,-1 0 1 15,9-6-2-15,-11 3 2 16,11-19-1-16,2 0 1 0,1-10 0 16,6 0 0-16,-2-1-17 15,2-2-20-15,0 0-73 16,-1 0-52-16,1 0-146 15,0 0 183-15</inkml:trace>
  <inkml:trace contextRef="#ctx0" brushRef="#br0" timeOffset="178073.336">17520 10430 455 0,'-2'-1'314'0,"1"0"-2"16,0 0-108-16,-7-4-28 16,1 2-57-16,6 2-17 0,0 0-21 15,1 0-2-15,1-1 2 16,26-5 1-16,4 1-8 16,-17 6-8-16,-15 8-11 15,0 1-8-15,44-14-9 16,8 11-5-16,3-9-8 15,6 0-4-15,-37 10-8 16,-1-5-3-16,-4 7-4 16,-11-6-1-16,-2 7-2 15,-10-2 0-15,4-4 2 16,-6 4 0-16,5-4 2 16,-9 1-1-16,-10 12 1 15,-21 13-1-15,15-12-1 16,2-5 1-16,-11-1-1 15,5-1 1-15,16-13 0 0,-12 2 0 16,27 1 0-16,0-13-1 16,-2 12 0-16,-18 14-2 15,18-26-3-15,31 0-2 16,-54 20-3-16,46-17 0 16,-34 14 2-16,20-5 1 15,23-11 0-15,-23 10 0 16,12-9 1-16,-17 6-1 0,15-1 0 15,-11 18 1-15,26-9-1 16,-13 11 0-16,-17 4 0 16,23-11 1-16,-13 14 0 15,-9 8 0-15,17-7 0 16,2-20 0-16,-22 26 1 16,3-23 0-16,-9 18 3 15,-12 9 0-15,14-17 1 16,-25 17 0-16,12-19 2 15,-6 3 1-15,-29-1 7 16,28-5 7-16,16 0 12 16,-12-3 4-16,-2 2-1 15,-14-7-5-15,-31 2-11 16,23-7-4-16,13-2-2 16,11-4-2-16,11-6 0 0,-15 4-2 15,11-12-2-15,-7 5-1 16,11-13-5-16,4 5-3 15,9 1-10-15,-4 7-24 16,-5 7-55-16,8 1-49 16,-5 13-143-16,10-4-106 15,1 12 242-15</inkml:trace>
  <inkml:trace contextRef="#ctx0" brushRef="#br0" timeOffset="178819.25">17945 10676 445 0,'28'-41'323'15,"-12"26"9"-15,5 5-90 16,-7-2-24-16,-1-7-39 16,-14 19-17-16,0 6-41 15,-13 14-19-15,10-4-28 16,-7 4-8-16,-1-20-12 15,11 1-3-15,-7 6-9 16,0 10-4-16,6 12-9 16,-5-13-4-16,-9 17-9 15,7-18-4-15,-19 12-4 16,8 2-1-16,8-11 0 16,0 1-2-16,11-10 0 15,6-7 1-15,-5 2 1 0,3-12 1 16,2 2 6-16,-8 2 0 15,13-9-3-15,-2 3 1 16,3-11-8-16,10-5-1 16,-6 4-2-16,26-18-1 15,-24 22-1-15,-2-5-1 16,38-18 1-16,-17 22 0 16,-10-16 1-16,0 10 0 15,-13 18 0-15,-32 7 0 16,59-9-1-16,-11 0 0 0,-22 1-2 15,13 9 0-15,-21 21 5 16,7-16-21-16,3 10-58 16,13-9-47-16,-15-9-167 15,-2 21 183-15</inkml:trace>
  <inkml:trace contextRef="#ctx0" brushRef="#br0" timeOffset="179436.122">18738 10431 907 0,'-3'-2'425'15,"5"0"-168"-15,5-1-25 16,-9 3-75-16,1 0-26 16,0 0-41-16,-11 3-18 15,-17 5-13-15,-51 24 0 0,56-12-9 16,-12 16-5-16,50-11-13 16,1-3-7-16,-29 5-11 15,-11-6-3-15,-30 13-3 16,9-5-1-16,17 7-2 15,21-9-1-15,6-13-1 16,-14 11 1-16,17-13-2 16,1-4 1-16,7 6 1 15,-3-5-1-15,6-3 3 16,-5 8-1-16,7-13 3 16,41-1-1-16,-39 0 2 15,17-14-1-15,-3 3-1 16,-31-6-1-16,60-10-2 15,-15-3 1-15,1-5-1 16,2-3 1-16,-31 12 0 16,0 8 1-16,-9-8 0 0,-4-5 1 15,-2-3 0-15,1-2 0 16,-2 9-3-16,-8 7-1 16,-1-1-3-16,-5 2 0 15,-5 4 0-15,2 8-1 16,-18 7-3-16,27-2-2 15,-26 6 0-15,15-3-24 16,10 6-63-16,-34 4-40 0,33-3-153 16,12 5-286-16,11-4 386 15</inkml:trace>
  <inkml:trace contextRef="#ctx0" brushRef="#br0" timeOffset="180255.655">18904 10863 439 0,'-7'-3'292'16,"-3"0"22"-16,10-2-59 16,-1 0-50-16,2 1-31 15,8-3-43-15,-7 4-17 0,3-3-26 16,3 2-6-16,15-4-8 15,-14 1-4-15,14-8-11 16,-17 11-7-16,-5 4-11 16,7-2-4-16,30 0-5 15,4-8-3-15,-31 7-8 16,33 3-6-16,-65 14-6 16,33-3-1-16,-11 3 1 15,-9-1 2-15,-13 1 3 16,13-1 0-16,-7 8 0 15,-29-1-1-15,45-8-4 16,-54 12-1-16,53-23-1 16,-3 0 1-16,-20 1 0 15,21-3 2-15,-18-1-2 0,14 4 0 16,10-5-4-16,-3 0-2 16,-1 4-2-16,0-2-1 15,11 1 0-15,17 0 0 16,11 14-1-16,-50 5 1 15,11 2-1-15,23-2 0 16,-17-5 1-16,37-1-1 16,-36 21 1-16,-20 0 1 15,53-3 0-15,-38-3 0 0,-2-14 1 16,-11 7 2-16,-29 11 3 16,-11-1 1-16,40-11 5 15,-12 0 2-15,2-4 2 16,7-3 2-16,-1-2 5 15,-1-3 1-15,-4-10 2 16,1-8-2-16,0 3-3 16,-4-9-3-16,8-1-4 15,-1-3-2-15,-3-10-5 16,-5 7-2-16,-12 6-15 16,4 4-17-16,-5 12-49 15,37-7-37-15,-10-2-123 16,8 1-80-16,11 3 197 15</inkml:trace>
  <inkml:trace contextRef="#ctx0" brushRef="#br0" timeOffset="180852.11">19465 10430 668 0,'-9'-5'340'15,"2"7"-99"-15,3-2-23 16,34-2-49-16,0 2-13 16,0-2-13-16,-30 2-6 15,-24 6-16-15,0-3-9 0,32-4-20 16,-2 5-3-16,20-7-27 15,31 2-9-15,-24-2-17 16,32-8-15-16,-14 6-4 16,-29-1-5-16,-2 5-6 15,4-2 7-15,-8-1-60 16,-3 2-48-16,-7 3-144 16,-6 2 137-16</inkml:trace>
  <inkml:trace contextRef="#ctx0" brushRef="#br0" timeOffset="181986.615">20755 10562 539 0,'30'-29'291'0,"-28"33"-54"15,6-17-26-15,-3 14-42 16,-1-8-14-16,-6 1-14 16,1 5-3-16,3 2-3 15,-2-2-4-15,-1 0-29 16,0 1-18-16,0 0-33 16,-7 22-13-16,-30 43-5 15,34-50 0-15,-11 15 0 16,3-9-3-16,-2-7-7 15,-5 22-5-15,3-10-7 16,5-5-2-16,1 0-2 16,5-7 0-16,-3-6 0 15,5 7 1-15,-1-12 3 16,0 0-5-16,6-9-48 16,-3 0-35-16,-7-2-114 0,-5-1-59 15,4 1 156-15</inkml:trace>
  <inkml:trace contextRef="#ctx0" brushRef="#br0" timeOffset="182368.99">20571 10636 599 0,'-24'-46'362'0,"21"42"4"15,33-13-100-15,-40 12-55 16,27 3-29-16,13-12-44 16,-25 11-15-16,29 3-27 15,-5 14-6-15,-2-12-18 16,-4 8-12-16,0 8-18 15,-3-5-9-15,-8 5-16 0,2-11-3 16,8-20-6-16,1-6-2 16,-8 20 1-16,6 5 1 15,-21 5-79-15,-4 2-67 16,5-20 85-16,-5 7-75 16,3 2 73-16,-7-6 95 15,3 0-30-15</inkml:trace>
  <inkml:trace contextRef="#ctx0" brushRef="#br0" timeOffset="183485.169">21760 10436 320 0,'-1'-1'225'15,"-1"0"-1"-15,2 0-66 16,0 0-15-16,0 0-8 15,0 0-3-15,-1 0 3 16,0 0-6-16,0 0-16 16,0 1-2-16,0 0-8 15,0 0-3-15,0 0-19 16,0 0-11-16,1 0-19 0,0 0-4 16,11 0-5-16,17-3-2 15,64-9-9-15,-43 7-4 16,-39 5-1-16,26 0-1 15,-21 2-2-15,17 0-2 16,-1-1-8-16,-28 6-4 16,14-5-5-16,-21 5-1 15,1 6 0-15,12-9 1 0,-21 7 2 16,-1 8 1-16,5-12-1 16,-15 17-1-16,-24 6 0 15,0-6-1-15,-8 3 0 16,11-18 0-16,20-2 0 15,1-12 0-15,4-1 0 16,-4 3-1-16,23-7-2 16,0 13-1-16,14-11-2 15,6 14 0-15,-6-7 0 16,24-7 2-16,-7 21-1 16,-3-19 0-16,23 15 0 15,-63 18 0-15,0-18-1 16,3 17 2-16,13 0-2 15,8-11 2-15,25 6 0 16,-19-2 0-16,-41 2 3 16,42-8 3-16,-42 4 3 0,28 3 2 15,-33-1 2-15,-24-5 1 16,20-3 3-16,-41 0 1 16,40-11 2-16,-4 7 1 15,-11-9-2-15,13 0 0 16,3-7 0-16,13-9-1 15,-1 4-1-15,-19-5-1 16,15-2-5-16,-26 0-3 16,32 0-6-16,6 4-6 0,20-9-30 15,3 14-22-15,3-18-61 16,38 0-47-16,-54 16-99 16,42-4-100-16,-20 24 232 15</inkml:trace>
  <inkml:trace contextRef="#ctx0" brushRef="#br0" timeOffset="184118.445">22487 10404 689 0,'10'-11'402'15,"1"-1"-86"-15,-1 3-61 16,-20 4-11-16,-7 2-56 16,9 3-15-16,-2 0-38 15,27-3-41-15,-5 5-27 0,-2-1-19 16,-14 6-24-16,2 11-2 16,-23 4-1-16,0 3-1 31,13-11 0-31,0-1-3 0,7 44-3 0,-59 16-2 15,22-7-3-15,20-21-2 16,-25-9 0-16,37-24 0 16,5 2-1-16,-1-14 0 0,-1 1-3 15,7-1-12-15,4 1-47 16,-8 0-36-16,4-2-78 16,0 0-40-16,2-6-147 15,2-18 224-15</inkml:trace>
  <inkml:trace contextRef="#ctx0" brushRef="#br0" timeOffset="184468.367">22915 10297 884 0,'8'-7'440'0,"19"-8"-134"15,-44 15-38-15,1 7-63 0,42-10-41 16,-25 4-55-16,2-6-21 16,-15 12-15-16,-38 13 0 15,25 5-9-15,16 2-6 16,23-3-10-16,-15 5-4 16,-14 12-6-16,-27 3-5 15,2-5-11-15,14 13-5 16,-16-28-7-16,21 17-1 15,1-16-3-15,11-15 1 16,-10 18-3-16,5-15 0 0,5 9-8 16,-4-4-17-16,4-2-50 15,7-11-38-15,-2-2-86 16,1-4-66-16,3 0 167 16</inkml:trace>
  <inkml:trace contextRef="#ctx0" brushRef="#br0" timeOffset="184786.86">22477 10470 602 0,'-1'-3'352'15,"-9"0"-25"-15,-14 6-80 16,30-5-67-16,-20 8-29 16,3 3-36-16,25-9 5 15,-5 7-4-15,14 7-3 16,22 1-14-16,-6-3-9 16,-11 9-21-16,19-27-12 0,-7 0-23 15,-12 17-4-15,14-12-17 16,4 4 11-16,-25-3-93 15,15-11-89-15,-32 6 105 16</inkml:trace>
  <inkml:trace contextRef="#ctx0" brushRef="#br0" timeOffset="185501.827">22872 10759 844 0,'-21'1'453'0,"28"2"-136"15,-15 1-90-15,4-5-20 16,21-5-65-16,-14 1-18 16,27-6-37-16,15 3-13 15,-16 7-16-15,4-12-7 0,-6 12-13 16,-2 3-3-16,2 0-7 16,-2 12-2-16,-23-5-7 15,5-1-3-15,-6 0-4 16,2 2 1-16,-10 2 4 15,7-5 4-15,-17 10 0 16,-14 5-1-16,-16 4-4 16,20 0-3-16,-21 2-4 15,12-7-1-15,38-9-3 16,-33 13 0-16,4-6-2 16,3-12 1-16,-21 15 0 15,-1-15 0-15,31 12 0 16,3 1-1-16,2-18-1 0,15 9 0 15,-5-11 0 1,2-11-1-16,22 7 2 0,-18 2 0 16,26-16-1-16,-21 33 1 15,7-13-1-15,2-18 0 16,-5 9 1-16,23-5 0 16,-12-3 3-16,21 19 0 15,0-3 4-15,-12 3 1 16,-4 18-1-16,-5-29 3 15,-6 5-7-15,0-1-2 0,4-19-2 16,-12 33-2-16,2-7 2 16,3-8-1-16,-9 8-1 15,6-13-2-15,-19 17-38 16,2-4-35-16,-4 3-95 16,6-4-77-16,1 3 154 15,-2 2-62-15</inkml:trace>
  <inkml:trace contextRef="#ctx0" brushRef="#br0" timeOffset="186317.785">23660 10377 238 0,'9'0'197'16,"3"0"26"-16,3-1-46 15,1-1-11-15,-9 2-7 16,13 0-6-16,-22 1 1 15,19-1-1-15,2-4-13 16,-25 5-1-16,20-4-7 16,-20 6-5-16,18 1-6 15,9-10-11-15,-37 12-14 16,-3-6-9-16,-7 1-18 0,9 9-8 16,17-10-21-16,-2 8-10 15,-31 5-10-15,-14 4-3 16,10 15-6-16,-11 11 0 15,25-8-1-15,-15 10-1 16,22-28-1-16,7-1-1 16,-21 15-1-16,44-23 0 15,-23 26-1-15,9-6 1 0,32-24 1 16,-23 20 0-16,19-12 1 16,1-6-1-16,-3 5 1 15,11-6 0-15,-3-10-1 16,2 2 0-16,32-11-1 15,-33-7-1-15,18 8 0 16,10-18 0-16,-26 12-1 16,27-11 2-16,-25-3 0 15,-7 1 2-15,-20 1 3 16,-15 12 0-16,-3-14 2 16,-10 9-1-16,-14-2-4 15,6-5-1-15,-23 9-4 16,-25 8 0-16,40-8-3 15,-16-1 1-15,5 11 0 16,26-8 0-16,-40 17 5 0,23-3-12 16,16-2-24-16,4 6-551 15,15 2 423-15</inkml:trace>
  <inkml:trace contextRef="#ctx0" brushRef="#br0" timeOffset="-202107.698">25187 10378 491 0,'4'-6'334'15,"0"-4"-3"-15,-23 4-133 16,11 5-24-16,-4-3-49 16,18-1-13-16,8 5-22 15,7-10-6-15,-30 13-7 16,9-5-3-16,-6-3-9 15,-23 11-10-15,41-8-16 16,-6 3-5-16,-16 5-11 16,29-6-2-16,-7 4-5 15,-41 12 0-15,24-3-3 16,-11 1-1-16,7 7 0 16,6 1-2-16,9 0-2 15,-9 10-2-15,-15-9 0 0,9 2-2 16,-8 4 1-16,-6 4-1 15,7 12 0-15,11-29-1 16,-9 10 1-16,15-31 0 16,-8 9 1-16,5 7 1 15,0-6 4-15,-5 19 3 16,6-36 3-16,-4 23-14 16,9-28-59-16,5 0-47 0,-1 4-108 15,-6-10-47-15,-2 30-160 16,4-27 259-16</inkml:trace>
  <inkml:trace contextRef="#ctx0" brushRef="#br0" timeOffset="-201589.048">25012 10488 425 0,'-1'-1'305'16,"0"-6"42"-16,0 6-90 15,0-2-63-15,0-2-31 16,0 4-36-16,0 0-14 0,-1 0-18 16,1 0-6-1,0 0-8-15,0 0-1 16,0 0-6-16,0 1-4 0,0 0-3 16,1 0-4-16,0 0-4 15,10 2 1-15,-5 0-7 16,11 5-4-16,32 10-10 15,-29-12-7-15,14-9-10 16,-17 12-5-16,20-9-6 16,-3-1-1-16,-36 7-3 15,37-12 0-15,-9 1-1 16,-35 6 0-16,19-3-2 16,-23 5 0-16,14 3-14 15,19 3-19-15,-19-8-55 16,-16 4-45-16,25-4-94 15,-25 8-56-15,5 1 175 16</inkml:trace>
  <inkml:trace contextRef="#ctx0" brushRef="#br0" timeOffset="-199158.46">26017 10330 703 0,'7'-15'59'0,"-3"12"19"16,7-9 62-16,4-11 0 15,-9 28-1-15,-12 1-6 16,5-14-5-16,-5 8-12 16,-6 0-9-16,15-9-26 15,-13 27-14-15,2-2-22 16,12-13-5-16,-15 17-4 15,-2-9-1-15,-10 11-3 0,3-1-6 16,-11 2-6-16,8 2-3 16,11-1-3-16,-6 9-1 15,7-7-3-15,-5 18-1 16,-34 1-2-16,20-6-1 16,30-15-2-16,0-12 0 15,37 0 0-15,-37 1-1 16,-3 20 1-16,-2-4 0 15,-5-4 1-15,31-5 2 0,-4-12 9 16,9-3 5-16,10-10 9 16,-22 1 2-16,-2-5-5 15,10-6-4-15,3-4-7 16,22-3-3-16,-14-2-2 16,4 4-2-16,8-18-1 15,-32 12 2-15,-2 1-1 16,-2 7 0-16,-35 18 0 15,51-16-1-15,-25 2-5 16,-25 4-3-16,18 4-4 16,-40 14-3-16,43 7-1 15,1-3 3-15,-13 7 2 16,12-7 3-16,-9-5 0 16,6 16 0-16,15-17 1 0,-8 22 0 15,-6 7-1-15,0-18 0 16,9 7 1-16,3-18-1 15,6-3 2-15,4-1 1 16,-11 17-8-16,-7-2-28 16,15-11-94-16,-13 4-60 15,1-10-215-15,22-10 248 16</inkml:trace>
  <inkml:trace contextRef="#ctx0" brushRef="#br0" timeOffset="-198458.412">26484 10563 464 0,'2'-5'299'16,"1"-6"-1"-16,-4 10-65 16,0 0-69-16,0 0-30 15,0 0-34-15,1 1-10 16,0 0-9-16,0 0-2 15,4 2-6-15,6 16-1 16,26 42-9-16,-25-39-4 16,19-21-9-16,-16 4-3 0,17-3-7 15,11-2-3-15,-17 4-9 16,8-15-5-16,-3-8-7 16,-7-10-3-16,-41 16-1 15,33-16 0-15,-5 9 0 16,-17 13-1-16,29-12-1 15,-26 12-3-15,-6 0-3 16,7-2-2-16,-33 6-2 16,-6 4 0-16,0 2 0 15,23 4 1-15,28-6 0 16,6 5 0-16,-36 5-1 16,3-6 0-16,-23 9 0 15,1 5-1-15,31 1 0 16,-24 22 1-16,13 2 4 15,19-15 1-15,2-11 0 16,-2-5 1-16,1 8-3 16,-4 5 0-16,4 12 0 0,7-9-1 15,12-11 0-15,-9-4 1 16,0-6 1-16,1 1 2 16,16-2 3-16,8-6 4 15,13-7-1-15,3 0 1 16,-42-8-21-16,-17 8-33 0,30-12-106 15,-4 3-68-15,36 4 126 16</inkml:trace>
  <inkml:trace contextRef="#ctx0" brushRef="#br0" timeOffset="-197892.349">27205 10285 754 0,'-12'-6'427'15,"-8"8"-98"-15,51-2-94 16,-37 2-26 0,4-1-61-16,0 1-22 0,2-2-29 15,6 3-9-15,-6-3-2 16,-2 0 1-16,-3 1 2 16,5-1-2-16,22 6-15 15,56 27-9-15,-23-32-23 16,-23 5-10-16,13-15-11 15,-8 3-5-15,2 5-6 16,-8 1-1-16,15 4-1 16,-31-3-2-16,-10-5 1 0,28 1-5 15,-27 3-61-15,43-2-41 16,-35 7-104-16,-33-1 117 16</inkml:trace>
  <inkml:trace contextRef="#ctx0" brushRef="#br0" timeOffset="-184567.622">13582 10502 402 0,'3'-3'246'16,"-3"2"-23"-16,0 0-71 0,2-5-21 15,-3 0-16-15,1-6-7 16,0 6-6-16,4-7 0 16,24-13 2-16,-24 28 1 15,4-4-6-15,-13 4-5 16,-13-5-14-16,15-2-9 16,-4 5-22-16,0 0-10 15,22 1-20-15,-26 7-6 0,4-2-8 16,1 7-2-16,2 6 0 15,3-1 0-15,-8 16-1 16,1-1 0-16,-3 2 0 16,-1-5 1-16,2-6-1 15,-3 7 0-15,3-14 0 16,0 15 0-16,-6-10 1 16,-4-4-1-16,10 5-1 15,-1-6 2-15,6-2-2 16,-4-2 1-16,6-9 1 15,-2-1-2-15,-9-3-10 16,31-2-24-16,-11 1-87 16,-22-2-67-16,42-11 110 15</inkml:trace>
  <inkml:trace contextRef="#ctx0" brushRef="#br0" timeOffset="-183625.98">13567 10418 437 0,'-1'-1'307'0,"0"0"43"16,0-1-94-16,0 1-74 15,0 0-35-15,0 0-61 16,0 0-20-16,0 0-31 15,0 0-8-15,1 0-4 16,8-4 0-16,16-2 1 0,25-10-1 16,-22 17 0-1,0 0-2-15,25-3-7 16,-8-1-2-16,21 7-5 16,-41 1-1-16,-8 10-1 15,-16-6-1-15,-24 3 2 16,28 0 2-16,-18 1 1 15,20 2 3-15,-20 7-1 0,-10 2-1 16,32-4-2-16,-28 6-1 16,45-17-1-1,-31 3-1-15,-41 9 0 0,17-12 0 16,-13 6 1-16,14-13-2 16,29-17 0-16,-5 16 0 15,-12-4-1-15,4-10-3 16,-3 16-2-16,21-21-7 15,6-1-3-15,-11 18-3 16,3 2 0-16,16-12 5 16,-18 15 2-16,17-4 4 15,-8 0 1-15,0 13 1 16,29-5 1-16,-31 7 0 16,30-1 0-16,-5-9 1 15,-13 9 0-15,11 1 1 16,-2-9 0-16,-18 30 0 15,-5 2 1-15,20-11 2 0,-43 14 0 16,0-18 0-16,18-8 2 16,-43 8 1-16,53-11 0 15,-16 7 3-15,-5-8 1 16,21-4 1-16,-30 4 2 16,-10-6 8-16,-18 6 3 15,4-5 2-15,-11-2-1 16,12-10-8-16,0 2-4 0,-2-5-6 15,10-5-2-15,18-5-4 16,-3 5-1-16,-8 3-1 16,18 2-2-16,5 1-4 15,4-8-18-15,21 5-64 16,-24 11-50-16,0 6-139 16,-1 3-170-16,13 2 292 15</inkml:trace>
  <inkml:trace contextRef="#ctx0" brushRef="#br0" timeOffset="-182884.82">14123 10629 588 0,'12'-65'377'16,"-9"58"-34"-16,-3 4-104 16,2 1-30-16,-5 6-63 15,2-5-25-15,0 0-39 16,-1-1-20-16,1 1-24 15,1 0-8-15,0 1-10 16,-1 0-1-16,-3 18 4 0,-7 27 1 16,1-7 1-16,1-11-3 15,6 7-5-15,1 8-2 16,4-22-6-16,-4-3-2 16,-16 0 0-16,16-7-2 15,-3 7 1-15,6-3 1 16,2-7 2-16,-13-1 1 15,1-2 6-15,2-10 0 16,10-1-1-16,-3-5-2 0,1-5-7 16,7-2-3-16,-4-17-2 15,-1 14-2-15,8-2-3 16,-2-4 0-16,7 7 1 16,9-4 1-16,-8 2 1 15,-9 12 0-15,5 0 0 16,-4 4 1-16,6-7-1 15,29 6 1-15,-13 1-1 16,11-13 0-16,3 16 0 16,-59 0 1-16,20 3 0 15,9 1 0-15,-3-3-15 16,30-9-32-16,-10 9-104 16,-29 11-99-16,1 0 150 15</inkml:trace>
  <inkml:trace contextRef="#ctx0" brushRef="#br0" timeOffset="-182282.498">14703 10305 463 0,'3'1'296'15,"-20"5"-28"-15,8-4-66 16,-1 2-25-16,10-10-31 16,9-8-12-16,7-2-16 15,-24 13-1-15,3 4-13 0,16 4-6 16,-8 7-17-16,0-9-11 16,8-2-11-16,-3 4-5 15,29-2-9-15,11-3-4 16,6 0-10-16,-14-3-5 15,-23 1-8-15,9 7-3 16,-1-16-4-16,-9 14-1 16,5-6-4-16,-8 2 1 15,-4 7-33-15,4-6-70 0,-7 0 65 16</inkml:trace>
  <inkml:trace contextRef="#ctx0" brushRef="#br0" timeOffset="-181200.201">12504 10574 534 0,'-14'3'308'0,"18"-12"-30"0,24-13-40 15,-47 25-50-15,39-16-23 16,-19 10-34-16,-1 4-15 16,13-7-20-16,-13 6-8 15,0 0-19-15,-6 10-4 16,-7 6-16-16,-3 3-2 15,13 11-4-15,-5-12-8 16,8 17-10-16,-11-2-5 16,-13-6-8-16,12 8-2 0,6-15-2 15,-3 3-1-15,-4-1-1 16,2 0 1-16,-1-3-2 16,-12 0 0-16,9-1-1 15,-9-8 1-15,-12-6-1 16,37-3 0-16,33-14-56 15,-9 2-45-15,5-3-126 16,-8-2-109-16,-42 2 212 16</inkml:trace>
  <inkml:trace contextRef="#ctx0" brushRef="#br0" timeOffset="-180814.123">12314 10672 1505 0,'35'-13'547'0,"-33"10"-450"16,31-2-15-16,-24-2-22 16,-9 16-5-16,-18 1-10 15,31-18-2-15,31 4 1 16,-35 3 0-16,38-1-3 16,-16 2-3-16,-11 11-8 15,22-4-4-15,-9-13-10 16,-16 12-2-16,16-22-5 15,-8 6 0-15,-10 8 6 16,20-15-32-16,-32 27-137 16,-1-10 113-16</inkml:trace>
  <inkml:trace contextRef="#ctx0" brushRef="#br0" timeOffset="-178853.876">9916 10427 476 0,'44'-11'234'0,"-82"16"-79"16,47-7-31-16,31-1-41 15,-77 9-8-15,37-6-1 16,-11 7 3-16,-7-4 5 15,63-11-3-15,-13 5-5 16,-7 1-3-16,-7 4-3 16,-50 12-3-16,13-2-6 15,5 1-7-15,-33 10-11 16,22-4-8-16,2 7-12 16,5-4-5-16,11 5-6 15,9-15-1-15,-22 16-3 16,1 10-1-16,11-18 0 15,-23 24-2-15,18-20-1 16,4-15 0-16,-16 17-1 0,14-7 0 16,0-2-1-16,-2 9 0 15,24-16 0-15,-1 0 0 16,4-3 0-16,-14 7-1 16,-5 8 0-16,11-12 0 15,10-2 1-15,-2-4 1 16,6-8 1-16,-26 12 1 0,19-12 2 15,13-3 0-15,17-7 1 16,24-10 1-16,-11 6-1 16,-8-6 1-16,-27 6-1 15,-27 2 1-15,10-10 1 16,-4 13-1-16,-9 2 1 16,44-7 0-16,-28 6-1 15,-5-6-3-15,-17 14-4 16,-32 10 0-16,31 6 0 15,10-3 2-15,-19 5 5 16,2 2 2-16,-27 11-1 16,4-2-1-16,55-15-2 15,-2 2-3-15,-8-2-1 16,1 0-1-16,-13 8 0 16,26-5 1-16,11-4-1 0,9-5 4 15,10-2-24-15,-20-6-40 16,14 0-167-16,-38 0 149 15</inkml:trace>
  <inkml:trace contextRef="#ctx0" brushRef="#br0" timeOffset="-178053.373">10531 10526 498 0,'-2'-9'290'15,"7"-5"-29"-15,10-21-31 16,5 24-34-16,-46 14-6 15,27-4-22-15,-8-2-20 16,9 10-48-16,18 1-19 0,-42 11-22 16,8-3-1-16,-46 21-2 15,44-12-8-15,-4 12-16 16,-29 3-6-16,45-9-7 16,-33 0-3-16,19-14-3 15,3 11-1-15,2-9-4 16,11 1-2-16,2 2-3 15,3-2-1-15,1-3 0 16,-6 0 0-16,20-13 0 16,-15 8 1-16,11-5 1 15,17-6-1-15,-6 5 2 16,17-8 0-16,-10-7 1 16,-34 5 1-16,33-12 2 15,2-7 0-15,-7 1 0 16,8-4 0-16,-13-5 0 15,-5 6 0-15,-7 5 2 0,27-21-1 16,-36 1 0-16,-2 10 0 16,12-20-3-16,-11 16 0 15,-14 26-2-15,3-16-1 16,4 14-1-16,-19 13-2 16,28-17-1-16,-8 6 0 15,-32 14 0-15,38-5-3 16,-35 16 1-16,30-10 0 0,11-1 0 15,-6 0 0-15,3 5-18 16,1 1-37-16,-15 7-98 16,6-10-73-16,4-9 133 15</inkml:trace>
  <inkml:trace contextRef="#ctx0" brushRef="#br0" timeOffset="-177553.829">10891 10518 493 0,'-2'-13'359'15,"3"-4"66"-15,29-2-115 0,-3 9-82 16,4 1-29-16,1 4-55 16,-65 12-24-16,0 5-46 15,-18 3-17-15,3 4-18 16,48-8-3-16,-4 8-4 15,19 2 0-15,-26 14-4 16,5 5-4-16,-4-3-8 16,-18 8-3-16,27-16-5 15,-19 1-2-15,2-6 0 16,4 1-1-16,-10-1-1 16,27-12-1-16,-5 7 1 15,0-5-1-15,7-2 1 16,-15 0 0-16,1-2-14 15,15-10-22-15,-1-8-54 16,-3 5-35-16,17-19-82 16,-10 1-62-16,8-3 172 0</inkml:trace>
  <inkml:trace contextRef="#ctx0" brushRef="#br0" timeOffset="-177168.938">11252 10421 802 0,'12'-9'403'0,"-16"4"-116"15,-7 6-47-15,-5 4-52 16,4 0-20-16,9-1-30 16,0-2-20-16,16-7-34 15,-14 6-12-15,5 3-14 16,1 1-3-16,-25 24-2 15,11-5-6-15,-3 4-12 16,-7 18-6-16,10-7-10 16,0 3-4-16,-3-1-5 15,6-13-2-15,0-6-2 16,-8 2-1-16,4 2-2 16,5-1 1-16,3-3 0 15,-2 4-1-15,-3-4 1 16,2-6-1-16,-6 5 1 0,12-10 0 15,-2-11-28-15,-35 17-17 16,38-26-51-16,-15 11-49 16,26-9-80-16,19-13-84 15,-31 7 191-15</inkml:trace>
  <inkml:trace contextRef="#ctx0" brushRef="#br0" timeOffset="-176836.046">10857 10736 746 0,'-12'1'433'15,"3"2"-82"-15,17-11-126 16,0 8-34-16,9-13-59 15,-13 7-16-15,23 4-20 16,-13 2-5-16,14 10-11 16,21-13-8-16,-51 9-14 15,37-11-9-15,-17 2-17 16,3 8-8-16,30-20-10 0,-37 22-4 16,8-14-2-1,-10 5 0-15,-8 20-22 0,9-21-36 16,-11 3-119-16,0-2-102 15,8-8 162-15</inkml:trace>
  <inkml:trace contextRef="#ctx0" brushRef="#br0" timeOffset="-176452.764">11593 10310 790 0,'-7'-8'462'0,"-3"8"-85"15,12-6-138-15,-2 5-32 16,7 8-69-16,11-15-27 16,2 8-35-16,-3 10-19 15,14-12-27-15,2 8-10 16,-5-4-8-16,12 0-1 15,8-7 24-15,-15 6-38 0,9-1-126 16,-6-5 102-16</inkml:trace>
  <inkml:trace contextRef="#ctx0" brushRef="#br0" timeOffset="-128881.865">9420 13409 244 0,'0'-1'185'0,"0"-1"14"0,7-2-55 16,-4 1-15-16,-3 2-18 15,0 0-8-15,0 0-12 16,0-1-4-16,0 2-9 16,0-1-5-16,0 0-9 15,9-3-6-15,-7 2-13 16,-2 1-4-16,0-1-5 15,-1 2-2-15,1 0-2 16,0-1 0-16,0 0-1 16,0 0-1-16,0 0 6 15,0 0 2-15,17-6 9 16,5-5 3-16,-41 17-3 16,19-13-3-16,-19 9-11 15,12 1-8-15,44-20-8 0,-55 16-5 16,52-33-5-16,-2-3-2 15,-47 10-2-15,55-24 0 16,-42 13 0-16,36-16 0 16,-1 5 0-16,-17 14-1 15,6 6 0-15,-3-8-1 16,6 8 1-16,-5 7-2 16,-1 4 2-16,-22 11 0 15,-7 20 0-15,11-26-1 0,-7 12-1 16,6 20-3-16,-2-22 0 15,-3 12 2-15,6 2 0 16,1-8 1-16,5 10 0 16,-12 16 0-16,3-8-1 15,8 3 1-15,-7 5-1 16,1 2 1-16,0 7 0 16,-10-3 0-16,13-7 0 15,-2 19 1-15,-2-14 0 16,9-1-1-16,-2 2 0 15,11-29 1-15,-8 23 0 16,-7-14-1-16,5 3 1 16,-2-5 0-16,5-13 2 15,-5 11 0-15,-3-16 2 16,-5 11 1-16,-2-8-1 0,6-9-1 16,0 13-1-16,-6-4-1 15,17-3 0-15,-10 7 0 16,-1 1 1-16,12-14-1 15,-15 9 1-15,-2 4 0 16,8-29 0-16,4 7 0 0,-3 7 1 16,11-25-1-16,-6 16 1 15,-10-1 0-15,11-17 0 16,14 1 0-16,11-11-1 16,-12 15-1-16,25-13-1 15,-58 20-1-15,42-3 0 16,-33 7 0-16,-16 16 0 15,64-25 0-15,-44 21 0 16,7-6 0-16,3 14-3 16,-20 8-2-16,6-1-1 15,5 12 0-15,-22 0-15 16,4 12-32-16,3 0-91 16,21-20-68-16,18 1 124 15</inkml:trace>
  <inkml:trace contextRef="#ctx0" brushRef="#br0" timeOffset="-127914.051">10142 13224 394 0,'-1'-1'247'15,"-5"-2"-21"-15,5 2-63 16,-11 0-16-16,11 1-19 16,0-1-9-16,0 1-10 0,1 0-3 15,-1 0-5-15,1 0-4 16,-1 0-4-16,0 0-4 15,0 0-10-15,-1 0-7 16,2-1-15-16,5-1-5 16,6 0-6-16,6-2-3 15,15 16-5-15,-7-36-5 16,-6 8-9-16,-9 13-4 16,13-18-7-16,-6 18-2 0,-9 10-5 15,10-18 0-15,-21 21-2 16,-4 1 2-16,8-1 1 15,-11 10 2-15,9-8 0 16,-6 15 0-16,9-15-1 16,-18 19-2-16,9-20 0 15,-9 12-1-15,-25 17-1 16,27-35 1-16,-22 28-1 16,25-27 0-16,2-5-1 15,-29 27 0-15,38-22-1 16,-32 14 1-16,5-10-1 15,14-8 0-15,-26 4 0 16,34-6-1-16,-9 4-1 16,24-2 0-16,1-4-1 15,3 2-1-15,14-3 0 0,-23 0 0 16,1 4 2-16,-9 1 0 16,11 1 0-16,0-3 0 15,12-5 0-15,-9 7-1 16,-17-1 1-16,26-1-1 15,-13 6 1-15,-9-6-1 16,29-1 1-16,-19 1 0 16,3 2 1-16,26-5 0 15,-19-6 2-15,2 9-1 0,7-10 0 16,-10 6 0-16,-1 3 0 16,2-8 0-16,-16 13 0 15,12-3 0-15,-7 4 0 16,-8 1-1-16,-1-3 1 15,-1-3-1-15,2 0 0 16,0 0 0-16,1-2-31 16,0 2-38-16,0 0-98 15,0-1-66-15,0 0 140 16</inkml:trace>
  <inkml:trace contextRef="#ctx0" brushRef="#br0" timeOffset="-127064.767">10836 12920 549 0,'16'-9'329'16,"-16"2"-53"-16,21-5-71 16,-32 25-27-16,9-13-39 15,4-3-11-15,-27 18-17 16,32-21-5-16,-34 26-13 16,20-8-10-16,5-4-20 0,-15 5-4 15,13-5-8-15,-26 15-5 16,12-11-7-16,3 5-2 15,-1 0-10-15,10 4-3 16,-4-1-5-16,-22 13-4 16,19-15-4-16,-6 5-2 15,4 13-4-15,28-32 0 16,-4 9-2-16,8 2 1 16,-7-8 0-16,-8 17 2 0,3-4 0 15,8-11 0-15,5-4 1 16,-6 8 0-16,9-6 1 15,-11 2 1-15,22-15 2 16,-10 3 0-16,3-9 0 16,-8-16 1-16,34-3-2 15,18-6-2-15,-40 7 0 16,26-1-1-16,-57 10 0 16,4-5 1-16,26-6 1 15,-32 13 0-15,18-3 3 16,-8-9 0-16,-8 7 1 15,4-2 1-15,-25 1 2 16,-23 20-1-16,-7 1 0 16,14-10-3-16,49-6-4 15,-13-3-3-15,14 8-3 0,-8 3-1 16,-29 10-1-16,8 7-1 16,-5 2-2-16,2 11 1 15,-18 6-1-15,19-17 0 16,-10 20-19-16,8-7-20 15,8 7-76-15,1 3-42 16,7-8-118-16,-1 6-82 16,6-9 234-16</inkml:trace>
  <inkml:trace contextRef="#ctx0" brushRef="#br0" timeOffset="-126248.69">11240 13279 353 0,'11'-29'270'0,"-11"23"60"16,-7 17-43-16,14-18-53 16,-7 10-20-16,2-5-29 15,16-23-12-15,-28 33-26 16,15-25-17-16,5-1-42 15,-15 24-21-15,6-8-28 16,-25 6-10-16,7 7-6 16,-2 16 0-16,-2 7 0 15,21 6 0-15,-17-12-4 16,-5 1-3-16,15-16-5 16,0-6-3-16,-4 13-2 15,-3-9-2-15,5 0 0 0,-3 9 0 16,13-11-2-16,10-9 2 15,-5-6 1-15,-17 4 1 16,9-5 1-16,5-1-3 16,7 1-2-16,11-4-2 15,-11 3 0-15,11-12 1 16,-12 11-1-16,6 3 1 0,-7 11-1 16,-4-5 0-16,6-6 0 15,11-7 0-15,-3 8-1 16,-5 18 0-16,7 1 1 15,1-4 0-15,17-10 1 16,-5 0-1-16,7 0 1 16,-37 9 0-16,-28 5 0 15,45-20 2-15,-55 11-32 16,35-6-26-16,59-17-71 16,-73 18-50-16,42-14-116 15,-16 3-235-15,-21 11 353 16</inkml:trace>
  <inkml:trace contextRef="#ctx0" brushRef="#br0" timeOffset="-125914.701">11624 13093 817 0,'-2'-2'480'0,"3"0"-54"0,-2 0-226 16,0 2-27-16,0 0-56 15,-10 23-9-15,-48 39-21 16,42-26-8-16,-36 5-13 16,37-2-6-16,25-12-15 15,-18 0-8-15,50-7-16 16,-36 4-5-16,-20 15-6 15,-11-1-3-15,-3-7-1 16,-28-1-1-16,18-6 0 16,65-19-1-16,-25 3-86 15,5 0-82-15,8-16 101 16</inkml:trace>
  <inkml:trace contextRef="#ctx0" brushRef="#br0" timeOffset="-124179.821">15507 13032 311 0,'-31'-10'167'0,"26"11"-29"15,7-3-12-15,-6 4-10 16,4-2 3-16,0-1-4 15,0 0-1-15,0 0-7 16,0 0-6-16,-1 0-13 16,0 0-8-16,0 0-19 15,0 0-7-15,1-1-4 16,0 1 3-16,0 1 7 16,0 0 2-16,0 0-2 15,0 0-3-15,0 0-3 0,0 0-3 16,21 5-4-16,33-1-1 15,-22-4-1-15,4 5-2 16,23-5-5-16,11-4-5 16,1-2-12-16,12-9-4 15,-31 12-9-15,-10 6-1 16,27-6-3-16,-34 15-1 16,2-12 0-16,22-3 0 15,-28 9 0-15,-30-4 0 16,24 7 1-16,-9-4 0 0,-33-1 1 15,45-3 1-15,-19-5 2 16,-36 10 0-16,22-4 4 16,11-2 0-16,0-2-2 15,8-8 0-15,3 6-3 16,-17-10-1-16,-14 6-1 16,21 4-1-16,-33-8-2 15,33 9-1-15,0-11 0 16,-39 14-1-16,27-1 0 15,-16-6-1-15,21 2 0 16,-19-2 0-16,14 6 1 16,-9-6 0-16,-21 15 0 15,58-24 0-15,-26 5 0 16,22 9 1-16,-19 2-1 0,-7 0 0 16,1 10-1-16,9-6-1 15,11-10-1-15,-2 6 1 16,10 1 0-16,-51 13-1 15,40-13 1-15,-14 15 0 16,-9-8 2-16,13-9 0 16,2 11 2-16,43-10 1 15,17 0 1-15,-12 6 1 16,-28 5-1-16,-7 0 1 0,-10-11-1 16,16 0 0-1,-13 1 1-15,-9 0 0 0,3 2 3 16,-14 4 2-16,3-5 2 15,8 2 1-15,-23 8-3 16,7-7 1-16,5 0-1 16,-22 7 1-16,-12-2 3 15,18 7 1-15,-24 1 2 16,15-10-2-16,14-3-3 16,-18 2-1-16,34-7-3 15,-19 11-3-15,22-4-1 16,19-7-3-16,-34 12-1 15,36-16 0-15,1 3 2 16,-38 5-42-16,23-3-111 16,-1 9 302-16,-3-11-163 15</inkml:trace>
  <inkml:trace contextRef="#ctx0" brushRef="#br0" timeOffset="-117872.869">17963 13265 302 0,'0'-1'178'0,"0"1"-11"16,0 0-36 0,0 0-51-16,0 0-11 0,0 0-10 15,0 2 3-15,0 13 21 16,0-15 4-16,0 0 0 15,13 2-2-15,-13-2-8 16,0 0-3-16,0 0-6 16,-1 2-5-16,0-2-7 15,1 0-2-15,-1 0-3 16,1 0 0-16,0 0 5 16,0 0-1-16,10-1-5 15,-10 0-6-15,0 0-17 16,0 0-6-16,16-9-9 15,30-45-3-15,-32 21-3 16,2-13-2-16,-8 3 0 16,23 4-1-16,2-12 0 0,-20 23-1 15,28-14-1-15,-16-3 0 16,0 25 6-16,9-7 2 16,-20 7 4-16,0 9 2 15,-5 1-7-15,-3 10-4 16,-2-7-2-16,-11 21 1 15,0-5 1-15,6 12 2 16,-13 21 3-16,13-26-1 16,-4 25-2-16,5-20 1 0,10-4-3 15,-14 21-1-15,9-18 0 16,-5-1 1-16,-14 17 0 16,14-17-1-16,2 7 0 15,-1 10-1-15,2 0 0 16,10-7 1-16,-8-10 0 15,-5-1 0-15,11-5 0 16,-12-6 1-16,-6 22 4 16,11-25 1-16,3-14 6 15,-1 12 0-15,1-19-1 16,2 19-3-16,-4-22-4 16,2 17-3-16,-5-9-1 15,-3 0 0-15,2 14-1 16,6-19 1-16,-5 15-1 15,8-13 0-15,-1 0 0 0,-9 8 0 16,21-15 0-16,-8-2 2 16,-10 6 1-16,21-5 1 15,-22-1 2-15,15-12-1 16,-7 0 2-16,0-6 0 16,49-3-1-16,-43 16-1 15,7-7-3-15,-4 3-1 16,-10 8-2-16,26 4 0 0,-1 13-1 15,-36 16 0-15,-40 1-4 16,24-1 0-16,20-5-1 16,-11 8 4-16,37 7-31 15,-45 8-35-15,-27 19-135 16,72-22-16-16,-27-2 120 47</inkml:trace>
  <inkml:trace contextRef="#ctx0" brushRef="#br0" timeOffset="-117161.981">18907 12754 627 0,'0'9'397'0,"-1"-3"2"15,2-3-109 1,0-2-72-16,-1-1-37 0,0 0-57 15,0 0-23-15,0-1-37 16,0 1-6-16,-4 1 1 16,-14 11-1-16,-31 50-5 15,25-33-5-15,11-3-12 16,-13 8-5-16,1-17-13 16,6 4-4-16,-12 4-6 15,-2-5 0-15,35 8-3 16,-37 0 1-16,2 1-3 15,52-9 1-15,-18 0-2 16,0 1 0-16,51-3 1 16,-48 4 0-16,1-20 1 15,23 3 1-15,-14-14 1 0,19 4-1 16,-11 12 1-16,4 1-1 16,-13-12 0-16,14-12 1 15,7-12-1-15,-7-13 0 16,39-2-1-16,-26 3 0 15,-10 5 1-15,-7 4 0 16,-13 2 2-16,-24 0 1 0,-7-7 0 16,9 6 1-16,-13 0-1 15,60-11-2-15,-35 6-2 16,4-3-1-16,6 7-2 16,-31 19 0-16,5 6-1 15,-7 3 0-15,-21-1 0 16,-13 5-1-16,27 5-2 15,18-4 1-15,-12 14 2 16,19-9-16-16,-1 10-65 16,-13-2-53-16,9 6-163 15,4-3 181-15</inkml:trace>
  <inkml:trace contextRef="#ctx0" brushRef="#br0" timeOffset="-115312.353">19642 12599 553 0,'-33'-10'346'0,"4"16"-7"16,-6 3-92-16,60-12-59 15,-40 13-27-15,50-14-21 16,-7-3-9-16,-34 17-20 16,22-17-3-16,-15 7-10 0,-6 0-3 15,4-10-11-15,1 12-9 16,-22 8-18-16,20-1-7 15,20-7-18-15,-22 2-5 16,-9-2-11-16,4-2-3 16,-5 10-3-16,13-6-2 15,1-2 0-15,13 1 0 0,-7-10-1 16,-13 10 0-16,23-3 0 16,-16-7 1-16,-25 7 0 15,45-4 1-15,-13 2-1 47,-4 1 2-47,0 0-5 0,-1 1 4 0,-3 0-8 0,1-2 0 16,-1 1 2-16,-23 0-2 15,7 1 0-15,11 6 0 16,-8-2-1-16,13-4 1 16,1 6-1-16,15-13 0 15,14 4 0-15,17-3 1 16,-29 2 0-16,-6 7 1 15,1-1-1-15,15-7-1 16,15 3 0-16,-7 2 0 16,4 0 1-16,-5 6 0 0,-13-6-1 15,7 0 0-15,2 0 1 16,-32 5-1-16,-3 3 1 16,5-7 0-16,-15 3 1 15,16-6 2-15,-5-2 2 16,20 3-14-16,-5-5-24 15,-11 5-61-15,11-2-47 0,-37 0-122 16,8 3 161-16</inkml:trace>
  <inkml:trace contextRef="#ctx0" brushRef="#br0" timeOffset="-106764.093">19218 13157 468 0,'0'0'264'15,"0"0"-60"-15,0 0-61 16,0-1-26-16,0 0-24 16,0 0-9-16,0 0-7 15,0-1 1-15,0 2-1 16,0 0-1-16,0-1-8 15,0 0-8-15,0 0-18 16,0 0-8-16,-2 1-12 16,2-1-4-16,-1 1-5 15,0 0-1-15,0 0-4 16,0 0-1-16,0 0-2 16,0 1 0-16,-3 9-1 15,0-9-1-15,-1 7 2 0,4-8-1 16,0 0 1-16,1 0 0 15,0-1-2-15,5-3-1 16,24 1-1-16,8-34-1 16,-36 36 0-16,14-6 0 15,-10 7 0-15,8 1 0 16,9-8 0-16,-25 9-1 16,2 3-1-16,1 3 1 15,-1 5 0-15,8 0 0 0,10-8 0 16,-4 1 1-16,-6 10-1 15,-4 9 1-15,-18 19 0 16,1-2 2-16,3-15 0 16,4-5 1-16,5-17 0 15,-28 13 0-15,-19 10 1 16,23-17-1-16,-23 6 1 16,25-7 0-16,4-1 1 15,-26 3 1-15,35-8-1 16,11-17 0-16,-11 1-1 15,-5-7 1-15,1 5-2 16,-25 14-1-16,21-4-2 16,44-7 0-16,-27-8-3 15,24 16-1-15,-18-5 0 16,-29 6 1-16,61-3 0 16,-21-9 1-16,20 17 0 0,-18 7 2 15,-24 19 4-15,28-28 2 16,-23 13 2-16,35 2 0 15,-16-5 0-15,2 12-2 16,26-15-1-16,-20 7 0 16,0-7-1-16,-17 2 1 0,3-5 2 15,7-10 0-15,1-1-8 16,-3-7-34-16,13-6-161 16,-6 4 135-16</inkml:trace>
  <inkml:trace contextRef="#ctx0" brushRef="#br2" timeOffset="-100056.121">17479 12802 426 0,'43'-13'257'16,"-50"20"-13"-16,4 2-45 15,7-17-58-15,-6-1-23 16,-3 19-38-16,0-15-13 15,-2 22-16-15,-5-3-1 16,16-15-2-16,-4-3 0 0,-2-7-2 16,0 11-2-16,-3 2-9 15,17 4-5-15,-15-4-11 16,0 5-3-16,-5 2-2 16,3-11-1-16,3 6-2 15,-2 2-1-15,4-13-4 16,-19 18 0-16,10 2-2 15,4-17 1-15,-10 28-1 16,12-18 0-16,-9 3 2 16,4 2-1-16,8-16 2 15,-6 5 0-15,7-4-3 16,-1 3-2-16,0 0-2 16,3-8-1-16,10-17 0 15,36-13-1-15,-24 19 1 0,20 8 0 16,-20 1 1-16,-8-13-1 15,5 25-1 1,-41 17 0-16,33-6-1 0,16 5 0 16,-26-5 2-16,29-3 0 15,-58 15 0-15,4-7 1 16,13 6 1-16,8-3 0 16,27 6 2-16,-38 7 2 15,-8-4 2-15,-14-1 1 0,-31 1 2 16,39-7 2-16,-21 4 3 15,-7 2 2-15,9-2 6 16,8-14 2-16,1-15 0 16,21 2-1-16,13-16-7 15,-38 13-3-15,11 2-5 16,-25 2-1-16,-2-3-2 16,41-12-2-16,-6-3-4 15,13 0-4-15,18 4-5 16,-14 10-3-16,18 2 1 15,10-9 2-15,-22 5 4 16,40 2 1-16,-9-3-1 16,-26 7 1-16,39 2 1 15,-79 6 0-15,20 10 4 16,54-6 2-16,-37 11 2 16,48-8 1-16,1-6-1 15,-37 14 0-15,20-16-2 0,-4-2 0 16,-17 11 0-16,0-12 0 15,-10 0 3-15,1 3 0 16,8-10-43-16,4-6-49 16,3-7-179-16,6-2 165 15</inkml:trace>
  <inkml:trace contextRef="#ctx0" brushRef="#br2" timeOffset="-58449.146">12553 12819 451 0,'0'-4'300'15,"-9"4"3"-15,17-5-131 16,-8 5-22-16,6-7-38 15,6-10-11-15,-25 30-16 16,11-22 1-16,-5 18 0 16,7-10 1-16,8-7-13 15,-16 26-11-15,13-23-25 16,-14 18-9-16,3 6-8 16,11-14-1-16,-15 16-4 0,0 3-1 15,-28 5-3-15,18 3-2 16,0-1-1-16,24-1-2 15,21-15-2-15,-31 4 0 16,-11 9-1-16,-7-9 0 16,22 3-1-16,6-1 0 15,-11-7 0-15,11 0 1 16,-45 2-1-16,40-8 1 16,11-16 0-16,-39 13-1 15,66-10-18-15,-75 15-14 0,39-9-47 16,6-5-30-16,-42 4-52 15,57-7-48-15,-18 6-268 16,5 5 313-16</inkml:trace>
  <inkml:trace contextRef="#ctx0" brushRef="#br2" timeOffset="-57949.223">12316 12955 907 0,'-1'-12'120'0,"-11"17"-32"0,16-14 100 15,-36 18-21-15,44-6-33 16,-15 0-13-16,1 2-19 16,35-13-8-16,-56 20-9 15,60-18-5-15,-5 8-3 16,-12 3-2-16,37-16-1 15,-57 21-2-15,23-9-8 16,-13 7-7-16,4-2-15 16,21-8-9-16,-19 7-13 15,7-8-6-15,3-1-6 16,-4 4-2-16,-1-1 0 16,-11 5-1-16,-1 1-1 15,1-4 0-15,10-4 0 16,-4-3 5-16,-6 12-88 15,-9-2-60-15,1 1-179 16,2-2 179-16</inkml:trace>
  <inkml:trace contextRef="#ctx0" brushRef="#br2" timeOffset="-56682.45">13369 12740 312 0,'11'-10'223'16,"25"0"6"-16,-59 10-47 15,6 4-6-15,26 3-21 16,-7-7-12-16,-23 3-30 0,11-1-14 16,5-8-23-16,-12 6-10 15,14 6-9-15,-9 3-1 16,-33 18-4-16,12 3-4 16,37-16-11-16,-13 2-9 15,27-15-12-15,5-8-2 16,-23 21-6-16,10-7 0 15,-1-7-2-15,-31 4-1 16,6-15 0-16,20 4 1 0,-4 8 1 16,7 7 0-16,-2-14-3 15,-15 6-2-15,-4-8-2 16,38-6-2-16,11-7 1 16,-5 10-1-16,-37 14 1 15,-5-10 0-15,26 5 0 16,-15-5 0-16,53-7 0 15,-2 6 0-15,-35 16 0 16,30-14-1-16,-32 9 1 16,-9 22 0-16,8 7 0 15,-11 10 1-15,-7-3 2 16,3-14 1-16,-23-3 6 16,-14 6 2-16,24 0 4 15,-18 3 0-15,-8 8-1 16,12-11 0-16,-29 2 2 15,14-5 0-15,1-8 3 0,12 5 0 16,2 4-4-16,-8-5-1 16,31-30-3-16,-9-6-1 15,3-14-3-15,-2 3-1 16,-8 17-6-16,2-9-1 16,23-1-7-16,2-1-1 15,6-1 0-15,0 12 0 0,-9-1 4 16,9 1 0-16,3 3 2 15,13-5 0-15,-10 14 0 16,-7 4-1-16,16 0 1 16,-9 7 0-16,4-2 1 15,0 12 1-15,-17 5 1 16,10 0 0-16,17-10 0 16,-9-1 1-16,19-10 0 15,-7 5 0-15,-24 2 0 16,25-21 0-16,-39 19 5 15,-20-12-38-15,26-3-87 16,-24-4-54-16,43-20-231 16,24 2 257-16</inkml:trace>
  <inkml:trace contextRef="#ctx0" brushRef="#br2" timeOffset="-55899.516">13889 12983 540 0,'-18'-36'271'0,"11"43"-85"16,-6-4-22-16,37-5-36 15,-30 17-4-15,1-11-8 16,-9 3-14-16,11 2-21 15,20-10-7-15,4-2-11 16,-14 12-1-16,-20 0-9 16,22-8-3-16,3 7-7 0,19-5-4 15,7-4-5-15,-14 3-2 16,-8-3-3-16,6-4-2 16,-16 2-5-16,-4 2-3 15,9-14-4-15,-3 6-1 16,1-1-3-16,3 0-2 15,-12 11 1-15,0-6-1 16,1-14 2-16,-1-5 0 0,-5 14-1 16,0 5-2-16,-18 11-2 15,0 10 0-15,1-17-2 16,-6 3 0-16,7 2 0 16,-9-3-1-16,-4 17-2 15,0-14 1-15,31 3 0 16,-37 13-1-16,6-11 0 15,62 1-1-15,-73 16 0 16,41-13-1-16,12-4 1 16,-29 13 0-16,25-3 1 15,14-7 1-15,16 4 0 16,-49 4 0-16,3 6 0 16,41-3 1-16,-28-6 0 15,5 20 0-15,15-17 1 16,-46 0 1-16,28-9-1 0,14-11 1 15,12-4 0-15,-22 12 2 16,21-10 0-16,-10-3 0 16,6-19-36-16,32-7-48 15,-41 14-160-15,25-11-372 16,-11 12 404-16</inkml:trace>
  <inkml:trace contextRef="#ctx0" brushRef="#br2" timeOffset="-55348.019">14454 12677 667 0,'-27'-1'379'0,"36"0"-80"0,-8-2-95 16,1-6-32-16,-11 9-46 16,-2-1-14-16,20 7-28 15,6-5-6-15,0-1-3 16,4 5 2-16,-15 2-2 15,-4 4-4-15,6 3-9 16,-2 0-5-16,24-14-9 16,2 4-2-16,6-7-9 15,24-6-3-15,-18 13-11 16,-21 7-4-16,3-6-6 16,-38 5-2-16,20-13-3 15,9-9 1-15,0 14-26 16,-5-2-62-16,0 2-201 15,1 5 184-15</inkml:trace>
  <inkml:trace contextRef="#ctx0" brushRef="#br1" timeOffset="-49809.277">9182 12733 350 0,'7'-3'209'0,"3"-10"-14"15,24-28-27-15,-34 35-34 16,5-7-10-16,-5 14-13 15,1 0-3-15,3-2-4 16,-4 0 2-16,0-1-1 16,0 1-5-16,0 0-16 15,0 0-13-15,-1 1-16 16,0 0-6-16,0 0-5 16,-16 5-1-16,-24 37-8 0,-6-11-3 15,-1 2-8 1,11-3-4-16,-5 7-5 0,57-21-4 15,-29 10-3-15,-9 3 0 16,3-1-2-16,-33 19 0 16,32-1-2-16,-8 13 1 15,3-3-1-15,17 8-1 16,4 8 2-16,7-32 1 16,-1-19 0-1,1 0 1-15,12 79-1 0,-4-14 0 0,6-7 1 16,2-21 0-16,28-31 3 15,-2 2-5-15,1-15-103 16,26-14-102-16,-26 2 123 16</inkml:trace>
  <inkml:trace contextRef="#ctx0" brushRef="#br1" timeOffset="-48557.14">20483 12469 393 0,'-33'1'269'15,"23"-3"-13"-15,14 4-71 16,-3-8-24-16,15 4-45 16,-25 18-14-16,22-16-15 15,13 2-2-15,-43 5 7 0,38-9 2 16,-22 2-8-16,8 7-7 16,28-9-14-16,-11 13-8 15,-1 10-12-15,-6-5-6 16,17 16-8-16,-11-7-1 15,21 8-6-15,-12 15-2 16,-10 26-5-16,17-13-2 16,-26 7 0-16,18-5-1 15,-14-28 3-15,-16 19 5 0,-1-10 9 16,-30 14 6-16,-6 2 3 16,-16 6-1-16,-6-13-11 15,13-12-3-15,-17-9-10 16,13-14-2-16,-14-1-3 15,-4-8-2-15,25 1-1 16,-4-9 7-16,23 5-76 16,7-9-63-16,3 3 80 15</inkml:trace>
  <inkml:trace contextRef="#ctx0" brushRef="#br1" timeOffset="-45574.482">8093 13051 565 0,'6'-1'275'0,"-6"0"-100"16,2-1-26-16,8 1-49 16,-8 0-15-16,-2 1-11 15,0 0-3-15,0 0-3 16,-1 0-3-16,1-1-5 16,14-1-4-16,15-6-4 15,45-6-5-15,-42 4-9 16,9 3-5-16,-33 11-7 15,16-8-1-15,-8 6-3 16,-3 4 0-16,19-7-3 16,-20 14-1-16,-4-2 0 15,2-5 2-15,-4 4 3 16,-11-3 3-16,-7 9-2 16,10-10-2-16,-25 15-5 0,16-11-4 15,-4-5-2-15,-18 16-2 16,2 1-2-16,6-5 0 15,3 0-1-15,6-9-1 16,6-10 0-16,-38 19-1 16,-12-1 0-16,31 0 0 15,9-16-1-15,45-12-1 0,-8 6-4 16,-33 8-1-16,16-4-1 16,4-3 1-16,41-11 1 15,7 3-1-15,-19 13 1 16,-5-4 0-16,-21 14 1 15,6-3 0-15,11-8 0 16,-13 17 1-16,1-12 0 16,2-3 0-16,-15 33 0 15,5-14 1-15,8-3 1 16,-17 14 1-16,12-25 0 16,-17 20 2-16,-9-2 0 15,13-14 2-15,-29 17 2 16,21-15 3-16,-7 9 5 15,-30 5 5-15,4-17 10 16,-2 3 3-16,2-10 2 16,12-1 0-16,10-1-4 0,-7-3-2 15,-17 6-4-15,15-8-3 16,4-13-8-16,-5 3-4 16,20-8-5-16,-29-2-5 15,20 1-7-15,-4 4-5 16,10-6-26-16,22-4-26 15,-12 9-84-15,13 5-70 16,20-5 134-16</inkml:trace>
  <inkml:trace contextRef="#ctx0" brushRef="#br1" timeOffset="-38824.6">9820 12093 493 0,'4'-7'280'16,"-1"1"-60"-16,-2-4-66 16,2 6-19-16,-3 3-31 15,0 0-11-15,3-2-8 16,-3 2 2-16,0 0 2 15,0 0 2-15,1 0-2 16,-1 0-5-16,6-3-12 16,-6 3-9-16,-1 1-17 15,0-1-8-15,1 1-12 0,0 0-4 16,0 0-6-16,-1 0-1 16,-2 9-5-16,0 7 1 15,-11 23-1-15,14-27-4 16,-13 5-2-16,2-2-1 15,0 0-2-15,-6 9 2 16,11-8 1-16,7 2-1 16,-1 3 0-16,-2-6 1 15,-10 11 1-15,0-15 2 16,5 3 1-16,4-5 2 0,3-9-1 16,-2 6 2-16,2-15-33 15,2 3-28-15,0-2-87 16,1 8-55-16,-5-10-110 15,2-5-105-15,3 1 267 16</inkml:trace>
  <inkml:trace contextRef="#ctx0" brushRef="#br1" timeOffset="-38307.583">9725 12170 466 0,'-1'-1'254'16,"0"0"-49"-16,0 0-31 15,-1 0-43-15,-4-2-14 0,-1 1-16 16,6 1-7-16,0-1-5 16,0 1 0-16,0 0-7 15,1 0-2-15,0 0-8 16,0 1-5-16,0 0-2 16,0 0-2-16,5 0-6 15,11-1-3-15,11 2-10 16,-19 7-2-16,7-8-4 15,3 0-4-15,1 0-6 16,-6 0-6-16,8 4-8 16,-17 4-3-16,40-15-4 15,-17 6-2-15,-22 0-1 16,35-7 1-16,-54 14 0 16,44-9 1-16,-4-2 3 15,-45 8-1-15,4 0-8 16,16-3-22-16,15-5-66 15,-14 3-53-15,36-8-147 0,-57 10-197 16,-4 0 316-16,34-1-143 16</inkml:trace>
  <inkml:trace contextRef="#ctx0" brushRef="#br1" timeOffset="-37493.311">10237 12050 641 0,'9'-11'362'0,"-15"5"-81"16,15-5-90-16,-7-3-32 15,-15 21-39-15,14 4-8 16,-2-1-13-16,-1 0-6 0,17-25-7 16,-18 0-4-16,8 6-6 15,-5 13-2-15,-16 16-14 16,34-12-5-16,-29 3-9 16,11-8-6-16,10 4-2 15,-24 17-3-15,17-6-11 16,-13 3-2-16,-6 2-10 15,12-14-3-15,-15 10-2 16,19-12-1-16,-10 9-1 16,-9 5-1-16,21-19 0 15,-8 7 0-15,10-7 1 16,-7 2 1-16,-4 0 3 16,9 0 1-16,-2-6-3 15,20-9 0-15,-15 8-3 16,2-8-2-16,-5 9-1 15,-2 2 0-15,7-3-1 0,-6 2 1 16,3 1-1-16,2-7 0 16,0 1 0-16,0 10-1 15,-3-3 0-15,7 10 0 16,6-8 1-16,9-5 0 16,-5 2 1-16,-4-4 0 15,-8 12 0-15,10-8 1 16,-9 4-2-16,12-2 2 15,1-3-1-15,-28 5 0 16,7-2 1-16,-1 2 0 0,-14 0 0 16,11 0 1-16,13-7 2 15,-4-1-5-15,-6 3-43 16,5-9-37-16,15 2-92 16,-30 3-57-16,14-3-206 15,16 8 276-15</inkml:trace>
  <inkml:trace contextRef="#ctx0" brushRef="#br1" timeOffset="-37108.75">10560 12034 717 0,'-11'-3'412'0,"22"-4"-13"16,-13 8-198-16,4-2-31 15,-28 3-48-15,8 9-71 16,28-14 47-16,-10 4-1 16,17 11-8-16,-2-9-7 0,-36 20-18 15,-3 4-13-15,24-11-17 16,-48 13-6-16,31 4-6 15,-21 3-3-15,11 0-3 16,39-11-3-16,-25 11-2 16,13-10 1-16,-16 6-6 15,1-5-1-15,-2 0-1 16,25-8-2-16,0-20 6 16,-11 23 1-16,5-30-22 15,-14 8-19-15,13 1-104 16,-1-13-61-16,1 7 119 15</inkml:trace>
  <inkml:trace contextRef="#ctx0" brushRef="#br1" timeOffset="-29655.978">18307 12201 1131 0,'0'-1'191'31,"0"0"-17"-31,6-8-23 0,-4-3-8 15,27-17-48-15,-29 24-2 16</inkml:trace>
  <inkml:trace contextRef="#ctx0" brushRef="#br1" timeOffset="-29458.434">18305 12193 768 0,'-4'3'1117'0,"8"0"-745"15,-3 8-369-15,-2 14 0 16,-3-8 0-16,-6 15 1 15,-4-13-2-15,-1 2 1 16,-2 12-1-16,16-24 1 16,-11 29 0-16,16-21 0 15,4 0 1-15,-11 2 0 16,-10-19 0-16,1 6 0 0,-20 1 2 16,32-11-1-16,-9 14-13 15,-21-1-20-15,57-28-71 16,-63 26-51-16,55-23-182 15,9-8 207-15</inkml:trace>
  <inkml:trace contextRef="#ctx0" brushRef="#br1" timeOffset="-28999.733">18071 12249 597 0,'20'-3'298'15,"-24"13"-89"-15,24-18-32 16,-24 10-50-16,-17 2-15 16,18-8-21-16,15 4-2 0,24 5-5 15,-53 2-7-15,42-4-11 16,-44 3-3-16,16-1-11 31,1-3 0-31,1 1-3 0,4-3-6 0,25-1 2 16,44 4-2-16,-33-17-2 15,3 16-3-15,-23-5-12 16,6-7-5-16,6 10-10 16,-8-3-3-16,6 3-2 15,-8-2-1-15,-19 7-1 16,19-14 0-16,-30 7 4 16,2 10-16-16,8-14-82 15,-10 7 4-15,10 2 35 16</inkml:trace>
  <inkml:trace contextRef="#ctx0" brushRef="#br1" timeOffset="-19780.434">18519 12135 613 0,'27'-5'276'0,"0"-2"-124"15,-20 2-33-15,-38 6-39 16,15 7-7-16,23-9-6 0,-27 3-2 16,38 0 1-16,-35-2-1 15,46-7-9-15,-7-4-3 16,-9 1-7-16,8 6-2 16,-49 9-1-16,26 0-3 15,14-5-4-15,-5 0-4 16,29-16-8-16,-8 8-4 15,-14 1-6-15,17-1-2 16,-5 8-4-16,-27 5-2 0,-3-2-3 16,8 3-1-16,-6 5 0 15,16-10 0-15,-2 1 2 16,-4 7 2-16,-8 1 1 16,-1-5 3-16,4 12 0 15,2-14 1-15,-9 2-1 16,-1 6-1-16,-3-4-1 15,1 2-1-15,-13 1-2 16,9 2 1-16,-8-3-1 16,-5-6 1-16,15 0 0 15,15-5-1-15,-26 2 1 16,31 2 0-16,9-3 0 16,-50 6 1-16,19-1-1 15,-34 0-2-15,7 0-4 16,55-18 0-16,-25 9 0 0,21-4-1 15,7-2 0-15,-22 14 0 16,40-3 0-16,-25 2-1 16,2 3 0-16,-2-10 1 15,-19 5 0-15,20-1 1 16,-23 3-1-16,-6 6 1 16,35-8-1-16,-24 5 0 15,25 2 1-15,-8 11-1 0,-3 1 0 16,-1 4 1-16,-5-14-1 15,18-3 1-15,-28 3 0 16,7 5 0-16,-12 21 1 16,2-19 0-16,-19 10 1 15,10 0 0-15,17-20 3 16,-31 26 6-16,3-10 16 16,-21-9 10-16,27-5 12 15,21-17-1-15,-5 0-5 16,8-13-6-16,-56 22-9 15,7-11-5-15,31-7-8 16,-3 10-3-16,13-26-7 16,-9 43-3-16,-1-8-2 15,19-20-14-15,4 19-81 16,-4-18-76-16,8 4 102 16</inkml:trace>
  <inkml:trace contextRef="#ctx0" brushRef="#br0" timeOffset="-6219.963">9154 14775 183 0,'-29'1'157'0,"-29"6"44"15,50-12-29-15,15 6-42 16,14-8-18-16,-24 7-22 16,22 0-2-16,-9-9-5 15,4 13-1-15,1-3 3 16,-44 2-2-16,18 5-6 16,-24-8-7-16,39-1-15 15,33-10-7-15,-19 0-8 16,28-3-5-16,-20 8-3 15,-24 7-3-15,20-12-3 16,-10 11 1-16,18-20-7 16,5 5-1-16,-15 17-7 0,6-10-2 15,-12 15-1-15,-14 15-2 16,18-19 2-16,-18 21 2 16,-8 0 3-16,22-21 1 15,-32 21 1-15,18-13 1 16,-15 4-2-16,-2-2 0 0,9-2-5 15,-13-4 0 1,13 8-3-16,-17 5 0 0,9-11-1 16,3-1-1-16,-4-8 0 15,8-5-1-15,-11 10-1 16,-2 0-1-16,13-4 0 16,10-2-1-16,17-5 0 15,-2 0-1-15,-10 4 0 16,-19 4-1-16,13-6-2 15,4 3 2-15,13-7 0 16,2 4 1-16,-19 5-1 16,-7 7 1-16,11-6 0 15,-5 5-1-15,12-4 0 16,7-10 0-16,-9 8 0 16,14-2 0-16,-16 4 1 15,4 8 0-15,-6 7 0 0,-5 3 0 16,1-1 0-16,-3 13 1 15,8-9 1-15,-5-5-1 16,4 2 1-16,-8 2 0 16,-9 5 2-16,-1-2-1 15,-12 7 5-15,3-16 6 16,-10-5 10-16,-3 4 3 16,13-10 3-16,0 0-4 0,11-4-5 15,-28 2-1 1,19-1-3-16,-15-9-3 0,20 3-3 15,1-10-2-15,-21-7-3 16,29 2 0-16,-19-19-2 16,17 11-2-16,-7-2-2 15,-3 4 0-15,-4 24-2 16,31-28-1-16,-1 15-31 16,3 6-26-16,-10 10-65 15,-7 14-35-15,2-2-95 16,1-1-95-16,15-16 231 15</inkml:trace>
  <inkml:trace contextRef="#ctx0" brushRef="#br0" timeOffset="-4767.862">9757 15153 359 0,'0'0'191'0,"0"0"-43"16,0 0-10-16,0 0-47 15,0 0 1-15,-2 0-9 16,1 0-14-16,0 0 17 16,1 0-6-16,0 0 6 0,0 0-3 15,0 0-8-15,0 0-6 16,0 0-12-16,-1 0-4 15,0 1-6-15,0-1 2 16,0 0 0-16,1 0-3 16,0-1-6-16,0 1-6 15,0-1-10-15,0-1-2 16,-1 1 2-16,3-13-2 16,0-17-1-16,35-52-2 15,-12 25-5-15,-13 14 0 0,-3 7-2 16,13-8-3-16,2 10 2 15,-15 4 1-15,15 11 5 16,-13 5 3-16,13-11 3 16,7 12-2-16,-31 6-4 15,8-6-4-15,-24 22-7 16,30-11-2-16,-12 2-4 16,3 11 0-16,-4 3 0 15,-18 6 0-15,7 1 1 16,-3-1-1-16,2 1 0 15,16 0 1-15,-6 6-1 16,0 6 1-16,1 2 0 16,-26 11-1-16,52-23 1 15,-38 19-1-15,10-10 1 0,21-3 0 16,-27 6 0-16,55-22 0 16,-19-2 1-16,-40 5-1 15,1 1 0-15,8-11 1 16,-19 14-1-16,26-16 1 15,35-11 1-15,-73 16 0 16,60-11-1-16,-24 4 1 16,-15 10-1-16,12-12-1 15,-32 2 0-15,67-14 0 16,-43 13 0-16,52-8 0 0,-1-5 2 16,-81 23 1-16,53-18 1 15,-42 11 1-15,7-7 1 16,27-9-1-16,-8-4-1 15,15-16 1-15,4 0 0 16,16-10 1-16,-16-4 3 16,-2 9 1-16,7-3 1 15,-22 3-2-15,18 4-2 16,1 0-2-16,-2-7-1 16,5 13-1-16,-13 13-1 15,2-16-1-15,-13 28 0 16,10-7 0-16,-3-12-1 15,-1 13 0-15,3-9-2 16,-3 13 0-16,-3 2-1 0,2 18-1 16,-2-3 8-1,3-9-37-15,2 12-85 0,-4-12-53 16,0 17-186-16,-1 2 221 16</inkml:trace>
  <inkml:trace contextRef="#ctx0" brushRef="#br0" timeOffset="-3887.015">10293 15039 556 0,'0'0'277'0,"0"0"-72"0,0 0-19 15,0 0-43-15,0 0-12 16,0-1-25-16,0 0-11 16,0-1-7-16,0 1-7 15,0 1-10-15,12 0 0 0,12-9-2 16,13 5 0-16,-28 9-2 16,4-5-4-16,22-7-6 15,-12-7-5-15,7 2-15 16,-36 16-7-16,-30 10-11 15,67-19-5-15,-10 7-6 16,14-2-1-16,1-2-1 16,-45 10 1-16,-15 19 3 15,17-11 2-15,-10 16 1 16,11 9 1-16,-29-25-1 16,-16 15-1-16,27-13-3 15,-25 4 0-15,45-5-3 16,-10-6-1-16,-2 3 0 15,8-7 1-15,-11-3-1 16,10 2 1-16,-14 5 0 16,9-5 0-16,10 0 0 15,0-2-1-15,4-9-1 16,-11 6-2-16,6-1-1 0,3-5-1 16,7 5 0-16,1-10-2 15,-7 8-1-15,6-4 0 16,-5 5 0-16,9 0 1 15,7-2 1-15,-7 3 1 16,3 4-1-16,14-4 1 16,-10 2 0-16,10 6 1 15,15-9 0-15,-32 13 1 0,26-9 2 16,-35 7 0-16,6 2 2 16,30-12 0-16,-23 5-1 15,24-9 1-15,-16 0-1 16,-27 5 0-16,19-1 0 15,-17-2 0-15,19-8 0 16,7 2-1-16,-21 3-1 16,-1 3-1-16,0-3-1 15,0 4 8-15,0 0-57 16,24-7-57-16,-2 6-140 16,-23 6-130-16,7 0 234 15</inkml:trace>
  <inkml:trace contextRef="#ctx0" brushRef="#br0" timeOffset="-3069.684">10974 14746 595 0,'-7'2'358'15,"21"-11"-61"-15,15 9-85 16,5-17-32-16,-26 12-54 16,-7 11-18-16,3-13-27 15,-10 12-6-15,8 1 4 16,-47 4 0-16,18 8-3 16,-21 3-6-16,4 5-18 15,38-5-7-15,-32 5-14 0,27 0-6 16,-15-2-8-16,5 4-3 15,14-15-3-15,0 10-1 16,11-11-3-16,4-8-1 16,-14 24-2-16,-3 5 0 15,9 3 0-15,-2-8 1 16,22-23 1-16,5 1 0 16,-3 2-1-16,9 6 1 15,-29 7 7-15,25-24-1 0,-6 4 4 16,-2-7-2-16,36-9 3 15,-29 15 0-15,6-15-1 16,-10 15-2-16,3-12-2 16,-4-6 0-16,8 1 0 15,-3-5 2-15,-18 2 1 16,3-17 0-16,-10 13 1 31,-1 12 0-31,1 1 3 0,12-46 2 0,-14 9 0 16,1 13 0-16,-6 6-4 15,-6 0-3-15,-2 10-4 16,-1-6-2-16,-8 16-4 16,-26 14 0-16,32-12-2 15,-7 17-1-15,7-7-1 0,17-7 0 16,-23 7 0-16,0 1 0 16,-20 4-1-16,37-9 0 15,-28 18-1-15,41-20-1 16,1 8-23-16,-32 12-31 15,24-11-92-15,-26 9-67 16,59-12-150-16,-10 0 219 16</inkml:trace>
  <inkml:trace contextRef="#ctx0" brushRef="#br0" timeOffset="-2252.989">11290 14987 479 0,'-4'12'299'16,"4"-7"2"-16,10-9-101 15,-10 9-18-15,17-13-29 16,-7 8-45-16,-14 0 2 16,11 1-10-16,-13 1-12 15,6 0-1-15,10 5-1 16,-4-6 1-16,-8 19-5 15,-1-9-9-15,-9 4-13 16,-12 9-8-16,17-19-12 16,2 6-4-16,-14-5-9 15,-1 4-6-15,12-2-8 16,-12 9-2-16,20-7-5 16,-8 5 0-16,-3 5-2 0,5-9 0 15,4-2 1-15,-3 2-1 16,5-11 0-16,8-5 1 15,-16 8 0-15,9-3 1 16,-2-3-1-16,4 3-1 16,-3-1-2-16,0-1-1 15,17-5-1-15,16-38 0 16,-35 53 0-16,12-11 0 0,-15 11 0 16,13 2-1-16,9-8 0 15,-21 8 0-15,8-3 1 16,13-6 0-16,-21 8 0 15,34-2 0-15,17-9 1 16,-42 6 0-16,15 1 1 16,-1-5-1-16,-35 9 0 15,45-12 14-15,-15-6-61 16,-36 9-47-16,19-5-114 16,-21 4-95-16,42-11 192 15</inkml:trace>
  <inkml:trace contextRef="#ctx0" brushRef="#br0" timeOffset="-1887.418">11618 14971 705 0,'2'-11'464'0,"-11"23"-20"0,9-24-198 16,-10 17-41-16,-13 9-78 15,27-23-23-15,-11 15-32 16,-27 15-11-16,26 5-14 16,-7-4-5-16,-4 25-5 15,40-33-6-15,-45 15-8 16,18 4-4-16,5-7-7 15,-42 11-2-15,56-15-3 16,-31 24-1-16,2-17 0 16,50-5-1-16,-44 0-1 15,10-10 0-15,15-8 2 16,-62 9-11-16,19 8-96 16,18-26-65-16,-10 6 96 15</inkml:trace>
  <inkml:trace contextRef="#ctx0" brushRef="#br0" timeOffset="-1137.264">12471 14746 586 0,'-26'-5'379'16,"31"1"-38"-16,-5 0-101 15,-30 4-34-15,59-6-57 16,-28 10-21-16,5-6-46 16,30-6-22-16,-40 23-15 15,-15-6 1-15,3 22 9 16,-34 1 5-16,49-6-10 16,-1 8-7-16,-4 0-12 15,6 4-3-15,-18 2-9 16,5-7-4-16,-4-11-6 15,17 12-1-15,-23-14 0 16,13 3-1-16,-16-2 3 16,14-18 1-16,-13 16 3 0,5-14 4 15,9-6-48-15,3-5-37 16,9-25-99-16,9 1-75 16,-6 6 152-16</inkml:trace>
  <inkml:trace contextRef="#ctx0" brushRef="#br0" timeOffset="-803.988">12215 14892 510 0,'-1'-1'362'0,"0"0"46"15,0 0-135-15,1 0-68 16,0 0-34-16,5-3-28 16,4-1-9-16,-4 3-26 15,23-5-9-15,27-6-19 16,-12 1-9-16,-15 6-14 16,-8 5-8-16,36 0-14 15,-16 1-7-15,7 6-14 16,-22-6-4-16,-10 3-3 15,1 4-1-15,-12-2 6 16,13-5-10-16,-17 6-113 16,2-4-81-16,12-4 110 0</inkml:trace>
  <inkml:trace contextRef="#ctx0" brushRef="#br0" timeOffset="278.208">13344 14568 336 0,'20'-22'235'0,"-44"34"38"16,17-12-32-16,24-3-33 16,-28-5-12-16,3-7-39 15,-4 23-20-15,-4-8-41 16,28 7-16-16,17-8-20 15,-23-3 2-15,-6 25 5 16,-12-4 3-16,-23 20-1 16,17 3-5-16,-10-10-16 15,18 6-7-15,2-6-12 0,-15 2-6 16,-3 2-6-16,-9 1-3 16,6-7-5-16,7 2 0 15,7-2-4-15,0 12 0 16,3 2-2-16,4-20 0 15,-8 15 0-15,7-27-1 16,-6 10 0-16,13 5 0 16,8-12 0-16,-1 8-1 15,14-19 1-15,-22 19 0 0,3-18 1 16,13 2 2-16,-9 0 2 16,7-12 2-16,10-11 0 15,-10 7-1-15,24-15-2 16,12 0-1-16,-23 17-1 15,25-19 0-15,-7-1 1 16,-32 6 1-16,26-11-1 16,-31 12 1-16,-32 14-1 15,13-1 0-15,-4 4-1 16,-20 2-2-16,31 8-2 16,29-5 0-16,-48 10-1 15,18 7 0-15,-9 0 0 16,-26 9 1-16,39-9 0 0,3-17 0 15,1-1-1-15,1 6 1 16,-2-5 0-16,-4 17-1 16,-3 29 0-16,3-32 0 15,15-1 1-15,-5 5 0 16,-5 3 0-16,9-13 1 16,9-14 0-16,-1 2 39 15,26-15-103-15,-31 16-58 0,10 3-155 16,9-9 131-16</inkml:trace>
  <inkml:trace contextRef="#ctx0" brushRef="#br0" timeOffset="1011.703">13720 14860 435 0,'-11'-2'232'16,"19"-3"-38"-16,-1-1-16 16,1-4-19-16,9 2-6 15,-27 12-13-15,5-1 0 16,4 6-11-16,2-2 0 0,1-1-23 16,20-3-8-16,-13 5-9 15,10 6-15-15,0-7-10 16,-22 8-10-16,41-15-16 15,-16-1-5-15,11 1-6 16,15-5-2-16,-31 1-2 16,10-3-2-16,1-1-2 15,-17-2-2-15,1 1-4 16,-6-6 0-16,-10-1 0 16,6-3-1-16,-7 6-1 15,5 3-2-15,-8 6-4 16,-2 3-2-16,-11-6-2 15,-2 9-1-15,-1 5 0 16,-16-4 0-16,6 8-1 16,8 2 0-16,-6-6 1 15,25 7 0-15,-7 6-1 0,14-13 1 16,-4 15-1-16,3-6 1 16,-10 0-1-16,-24 22 1 15,24-8 0-15,-11-7 0 16,22 11 0-16,26-33 0 15,1 8 0-15,-14 11 1 16,-16-9 0-16,-1 22 0 0,11-13 0 16,20-20 0-16,19 8 1 15,-11-15 0-15,-19 11 1 16,4 3 0-16,7-19-11 16,-24 17-36-16,22-14-110 15,-2 3-73-15,-5 3 130 16</inkml:trace>
  <inkml:trace contextRef="#ctx0" brushRef="#br0" timeOffset="1462.65">14478 14568 612 0,'-2'9'371'16,"12"-25"-55"-16,-13 20-109 15,3-1-36-15,11-25-55 16,-11 27-14-16,7-13-17 16,-1 13-3-16,6 10 1 15,8-14-2-15,-1 9-6 16,1-5-4-16,-12 12-19 15,3-3-12-15,7-13-17 16,2 10-6-16,28-14-6 16,-21-6 0-16,-1 18-3 15,-7-16-1-15,-43 7-168 0,33 3 122 16</inkml:trace>
  <inkml:trace contextRef="#ctx0" brushRef="#br0" timeOffset="3043.972">15989 14868 281 0,'-1'0'155'0,"0"0"-18"15,0 0 2-15,1-1-3 0,0 1 0 16,0 0-8-16,0 0-6 16,0 0-17-16,0 0-10 15,0 0-18-15,0-1-6 16,-1 1-11-16,1 0-2 16,0 0-5-16,0 0-1 15,0 0-6-15,-1 0-5 0,0 0-7 16,-1 0-2-16,1 0 2 15,1 0 1-15,3 1 2 16,4 2 3-16,7 4 2 16,40 7-1-16,-10-15 20 47,-22 0-4-47,0 1-10 0,67 0-4 0,4-7-27 15,6 2-3-15,-41 1-5 16,-13 4-2-16,-2 4-2 15,-31 10 0-15,5-4-1 16,4-12 1-16,-6 2-1 16,17-4 0-16,-41 4-1 15,17 10 1-15,22-11 2 16,-22 6-1-16,-9-3 1 16,-5 3 0-16,-36 1 2 15,28-9 1-15,35-3 2 0,-39-2 0 16,49 4-1-16,-53-1-3 15,10-1-2-15,10-6 0 16,-39-2-2-16,70-6 0 16,-44 7-1-16,12-1-1 15,23 4 0-15,-45 8 0 0,53-5 0 16,-12-3-1-16,-46 9 0 16,33 1 1-16,-25 0 0 15,7 3 0-15,31-3-1 16,-8-6 1-16,-9-2-2 15,15 8 1-15,-36 2-1 16,4 5 0-16,6 3-1 16,-9-10 0-16,35 1 1 15,-3 0 0-15,-8 1 1 16,14 0 1-16,29-1 0 16,-34 7 0-16,18-5 3 31,2 2 1-31,19 3 1 0,-20-3 1 15,16 0-3-15,-37 1 0 0,4 7-1 16,-6-9 0-16,8 1 0 16,-13 1 0-16,4-13 1 15,-10 14 1-15,-7-6 2 16,16-2 0-16,-16 11 1 16,0-6-2-16,4 0-1 15,-32 4-2-15,12 2 0 16,1-1 0-16,-16 7-2 15,8-1 1-15,17-9 1 16,-2 11-1-16,18-18 0 0,-13 4 0 16,-5 13 0-16,-15-9 0 15,22 10-1-15,20-17 0 16,-16 0 1-16,23-5 0 16,-46 14 0-16,3 17 0 15,14-11-1-15,0-7-8 16,23-1-49-16,6-18-133 15,-22 13 225-15,2 4-79 16</inkml:trace>
  <inkml:trace contextRef="#ctx0" brushRef="#br0" timeOffset="8261.895">17626 14633 517 0,'29'-33'263'16,"-5"15"-70"-16,1 5-27 0,-9 20-38 16,-4-18-13-16,-1 15-14 15,-14 2-1-15,-15-4-2 16,14 17-8-16,-21-13-19 16,15-3-11-16,22-6-15 15,-28 3-3-15,-5 21-1 16,-15-5 0-16,29 14-6 15,-6-6-4-15,11-2-9 16,2-6-4-16,-45 10-5 16,14-3-3-16,7-7-3 15,1 2-2-15,12-8-1 16,11 6-1-16,-12 9-1 16,-3 4 0-16,-10 6 0 15,9-8 0-15,7-10-1 16,14 1 1-16,1-5-2 0,-6 5 0 15,14-7 2-15,-11-11-1 16,3 21 3-16,10-27 0 16,0 8 1-16,4 4 1 15,8-31 0-15,4 36-1 16,19-24 0-16,-36 7 0 16,37-8-2-16,-24-9 1 15,-20 5 0-15,25-1 0 16,-34 15 0-16,25-19 1 15,-16 19 2-15,17-12 0 0,-22 6 1 16,-17 10 0-16,-7-9-2 16,-20 6 0-16,41-11-3 15,-21 6-1-15,23 9-2 16,25-4 0-16,-79 15 1 16,33-3 1-16,-30 1 1 15,5 6 0-15,62-13 0 16,8 4 0-16,-7 10-1 15,10-14-1-15,-9 18 0 16,-16-6-1-16,3 8 1 16,-46 11 1-16,47-28 0 15,-24 27 0-15,42-41 1 16,29 9 2-16,-94 22-30 0,57-25-41 16,-49 17-122-16,40-23-115 15,42-7 185-15</inkml:trace>
  <inkml:trace contextRef="#ctx0" brushRef="#br0" timeOffset="9412.035">18127 14961 180 0,'-22'27'137'0,"22"-23"38"16,-2-10-25-16,42 11-19 16,-27-3-2-16,-30-2-12 15,17 15-3-15,-19-13-3 16,-18 7-3-16,44-7-2 16,36-10-5-16,-27 9-3 15,11-6 2-15,-63 24-7 16,-13-9-6-16,30-10-15 15,12 3-13-15,51-24-14 0,-32 4-3 16,15-12-4-16,-1-5-1 16,-31 5-4-16,47-13-2 15,-21 4-4-15,13-10-1 16,9 1 3-16,-19-17 1 16,-13 27-1-16,-1 0-2 0,-5-8-4 15,15 22-1-15,-3-11-2 16,-7 11-2-16,8 5-4 15,-21 10-8-15,-5 3-7 16,11 7-3-16,-13 28-3 16,-2 3 3-16,11 9 3 15,-12 4 1-15,13-9 0 16,2 2 0-16,-6-2 1 16,4-7 0-16,-3 1 1 15,3-8 0-15,-3 7-1 16,1 1 1-16,-7 6 0 15,4 2 0-15,2 0 0 16,4-12 0-16,13-18-1 16,-3-9 1-16,-3-7 0 15,-12 16 0-15,-3 1 2 16,13 4 1-16,10-12 0 16,11-23 0-16,-5-11 0 0,11-8-1 15,-7 2 1-15,0 5-1 16,24-2 0-16,-48-2 1 15,39-17-2-15,-9-6 0 16,-29 30-2-16,36-4-1 16,-56 10 0-16,16 7 1 15,22-25-1-15,-6 5 1 0,22 9-1 16,-24 13 0-16,-3 1 0 16,-8 14 0-16,-8 1-5 15,8-4 0-15,-3 3 0 16,0 0-30-16,-5 16-87 15,-3 27-63-15,-2-13 100 16</inkml:trace>
  <inkml:trace contextRef="#ctx0" brushRef="#br0" timeOffset="10111.075">19003 14611 802 0,'13'-7'424'16,"-8"-1"-101"-16,10-6-83 15,-3 10-80-15,-14-5-34 0,-10 3-50 16,-21 18-19-16,22-16-26 16,1 21-5-16,11 2 2 15,-1-16 3-15,-31 26-1 16,8-22-1-16,-18 21-5 16,18-1-2-16,-9 0-6 15,1 7-3-15,27-23-5 16,-15 17-3-16,19-15-2 15,2 7 0-15,0 1-1 16,-1-3 1-16,8-1-1 16,-7-3 1-16,4-7 0 15,8 4 0-15,-10 8 1 16,9-15-1-16,6 11 3 16,5-18 1-16,2-6 3 15,-13 10 0-15,-8-11 1 0,8 10-2 16,10-10-2-1,-12-12 0-15,35-4-1 0,-17-2 1 16,-4-4 1-16,9 1 1 16,-30-6-1-16,19-6 1 15,-4-15-1-15,20 11-1 16,-19 2-1-16,-12 0-1 16,-39 30 0-16,26-19 0 15,-4 21 1-15,0 1-1 16,-9 2-2-16,-6 11-2 0,-19 0-1 15,11 2 0-15,10 0-1 16,5 5-1-16,-3-2 1 16,-29 15 6-16,21 13-44 15,-27-16-35-15,22 10-86 16,15-2-55-16,15-13-174 16,3 17 246-16</inkml:trace>
  <inkml:trace contextRef="#ctx0" brushRef="#br0" timeOffset="11227.005">19327 14884 514 0,'30'-27'313'0,"-30"27"-21"0,14-3-38 16,-1 3-73-16,-19-2-37 16,9-2-54-16,-14 10-21 15,-9 3-25-15,39-13 0 16,-30 12 0-16,5-5 0 15,-1 7-7-15,-14 3-6 16,22-10-10-16,-15 16-5 0,7 2-6 16,-9 5-1-16,-3 9-3 15,15-32 1-15,4 8-2 16,0-11 0-16,1-21 2 16,1 18 0-16,3-16 2 15,-2 13-1-15,-6 13-3 16,12-9-2-16,1-7-3 15,-1-10 0-15,16 2 0 16,-21 17 0-16,15-6 0 16,-5 6-2-16,10-9 1 15,3-5 0-15,-21 24 0 16,26-8 0-16,-18 4-1 16,-2 1 0-16,-13 4-1 15,-16 14 1-15,3 16 1 0,11 2 1 16,12-24 1-16,14 0 2 15,-35-6 4-15,-19 8 3 16,3 5 6-16,-22-4 2 16,25 1-3-16,8-6-1 15,-12 6-3-15,-7-2-2 16,-28-4 1-16,38-15-2 16,8-3 1-16,7-8-1 0,-15 4 0 15,15-1 1-15,-46-1 0 16,10-1 0-16,49-10-4 15,-9 5-3-15,41 0-4 16,-20 8-1-16,39-7-1 16,-42 3 1-16,13-4 0 15,18-5 1-15,-59 18 2 16,-1 0 0-16,13 22 1 16,-3-6 1-16,30 10 0 15,12-10 0-15,-4-9-1 16,-5 12 1-16,-3-7-1 15,-3 2 1-15,-12 4-1 16,15-13 2-16,-5 2-1 16,-4 7 2-16,9-14-21 15,1 0-32-15,-8-8-84 16,34-4-86-16,-21 1 134 16</inkml:trace>
  <inkml:trace contextRef="#ctx0" brushRef="#br0" timeOffset="12162.384">19896 14443 765 0,'0'-1'423'16,"0"0"-122"-16,-1 0-85 15,0 0-46-15,0 0-60 16,0 0-15-16,1 0-30 16,0-1-12-16,-1 1-15 15,0 0-4-15,0 0-6 16,0 1 0-16,-1 0 0 15,1 0-4-15,1 0-5 16,0 0-2-16,0 0-3 16,0 0-2-16,0 0-2 15,0 0 2-15,7 5-1 16,-2-3-1-16,-5-2-1 16,0 0-1-16,0 0-3 15,2 0 0-15,25 3-1 0,-10 5-1 16,-1-14-1-16,-25 6 0 15,-4 2-1-15,40-3 1 16,-38 0-2-16,29 5 1 16,-24-4-1-16,10 0 0 15,-12 8 0-15,18-10-1 16,26-1 0-16,-14 3 0 16,14 3 1-16,-21 8 0 15,37-4 0-15,-27 2 0 0,24-6 1 16,-17 5 0-16,-27 3 0 15,19-2 1-15,-15-8 0 16,-9-1 0-16,8-10 0 16,0-4-2-16,-8 20 2 15,3-13-1-15,-16 23 1 16,-7-1 1-16,4-9-1 16,16-5 0-16,4-13 2 15,-3 7-4-15,-2 3-73 16,-13 20-52-16,7-16-195 15,1 0 194-15</inkml:trace>
  <inkml:trace contextRef="#ctx0" brushRef="#br0" timeOffset="15596.295">8031 16044 261 0,'58'-43'184'0,"-68"44"22"15,20-1-27-15,-3-1-30 16,-2 3-7-16,-9-1-11 15,-4-2-2-15,-7 2-7 16,1-14-4-16,31 0-9 16,-10 11-7-16,6 0-18 15,-7 3-14-15,-32 16-30 16,13-10-12-16,-19-1-16 0,7 16-2 16,58-22 3-16,-35 10 2 15,29-2 2-15,-24 5-1 16,-51 8-3-16,59-11-1 15,-69 18-5-15,25-6 0 16,25-3-1-16,-22 5-2 16,25 2 1-16,-4 0-2 0,-4-1 0 15,-8 7-1-15,11-7-1 16,6-5-1-16,-16 23 1 16,7-7-1-16,10-8 0 15,-4-5 0-15,24-28 0 16,4-4 1-16,-12 11 6 15,9-2 2-15,-18 18 5 16,7-14 0-16,10-14 0 16,6-6-1-16,-4 1-3 15,5-3-1-15,-6 4-1 16,22-8-1-16,3-13-1 16,-34 12 1-16,14-3-1 15,-55 23 0-15,50-12 0 16,16-1 0-16,-26 12-1 15,-13 3-1-15,-49 10-3 16,48-9-1-16,2-1-2 0,34 2 0 16,-16 8 1-16,-55 26 1 15,29-22 0-15,-14 11 3 16,22-18 0-16,7-4 1 16,2 14-2-16,6-18 0 15,-18 29-1-15,15-12 0 16,-37 11 1-16,24-5 1 15,19-26 2-15,2 6 0 0,14-1-11 16,-36 4-19 0,9 4-58-16,13-1-44 0,-20-11-127 15,51-14-188-15,-23 12 290 16</inkml:trace>
  <inkml:trace contextRef="#ctx0" brushRef="#br0" timeOffset="16312.236">8536 16081 337 0,'-8'4'219'0,"8"-3"-19"16,-17 7-28-16,-19 1-3 16,50-11-12-16,10-5-4 15,-2 5-12-15,11-9 1 16,-20 8-2-16,-26 10 1 16,3-6-7-16,-3 2-15 15,17-11-38-15,10 5-21 0,-20 5-32 16,5 11-7-16,-30 7-2 15,1-10-1-15,11 4-2 16,-16 2-1-16,8 9-2 16,2 4-3-16,16 4-4 15,-3-8-1-15,3-5-2 16,-5 2 0-16,0 3-1 16,22-17 0-16,-9 9-1 15,-5 15 0-15,25-32 0 16,-19 20 1-16,14-1 0 15,5-19 2-15,-8-1 0 16,4 3 1-16,10-4 3 16,19-12 2-16,-30 24 2 15,5-5 1-15,15-32-1 16,-53 28-2-16,67-38-1 16,6-14-1-16,-28 27 0 0,7-13-2 15,-27 12 1-15,-4 9 1 16,-9 1 1-16,30-8 1 15,-23 6 2-15,-11 0 0 16,5 6-2-16,-4-6-3 16,-42 9-4-16,21-5 0 15,31-8-1-15,-46 18-1 16,55-1-1-16,-2-9 0 0,-22 12-2 16,29-13-1-16,-12-1-3 15,-12 13-1-15,-23 2-1 16,15 7 1-16,-1 8 3 15,-7 8-20-15,14 0-71 16,25-4-52-16,-6-5-183 16,14-3 203-16</inkml:trace>
  <inkml:trace contextRef="#ctx0" brushRef="#br0" timeOffset="16793.677">9006 16079 793 0,'16'-5'458'0,"15"-4"-50"15,6 0-108-15,-43 11-99 16,-41-1-50-16,-6 16-64 16,20-3-23-16,16-4-21 15,14 4-3-15,2 1-7 16,-24 8-3-16,20 1-10 15,-1 6-4-15,-2 3-3 16,-14 12-3-16,-4 2-1 16,5-15-1-16,11-7-2 15,8-18 1-15,0-6-1 16,3 4 0-16,-13 13-4 16,8-5-10-16,-3-3-37 15,9-20-31-15,7-13-59 0,3 9-43 16,13-27-111-16,-12 18-186 15,14-10 311-15</inkml:trace>
  <inkml:trace contextRef="#ctx0" brushRef="#br0" timeOffset="17110.289">9278 16022 547 0,'1'-9'353'0,"3"6"-10"15,-7 6-88-15,-1-2-81 16,4-2-18-16,-1 1-5 16,-3 5 1-16,-6 9-11 15,-25 37-13-15,37-45-26 16,-9 5-11-16,-2 6-22 16,1 3-11-16,-13 10-19 15,19-7-7-15,-35 19-13 16,-6 5-3-16,17-5-5 15,-4 11-1-15,34-29-2 16,12-3 0-16,-35 8-2 16,22-19 0-16,16 1-14 15,-19-3-23-15,0-4-53 0,13-11-33 16,-42 11-92-16,35-18-53 16,19-8 168-16</inkml:trace>
  <inkml:trace contextRef="#ctx0" brushRef="#br0" timeOffset="17436.963">8896 16235 928 0,'-5'4'447'0,"2"-2"-160"16,-9 2-44-16,13-4-67 16,-2 3-21-16,15-6-32 15,2 3-3-15,1 8-18 16,8-9-12-16,2 8-22 16,2-4-15-16,-14-3-18 15,6 3-6-15,3-7-12 16,13-3-2-16,11-8-2 15,-6-5-3-15,-30 12-48 16,-15 4-43-16,-4 5-117 16,5-2-87-16,9-1 177 15</inkml:trace>
  <inkml:trace contextRef="#ctx0" brushRef="#br0" timeOffset="17893.346">9509 16021 837 0,'-12'-5'434'16,"15"-10"-126"-16,4 19-119 15,-41 9-26-15,34-6-43 0,4-12-9 16,-29 5-15-16,16 1-7 15,6-3 3-15,-7 21-2 16,40-18-15-16,22-10-5 16,-24 6-19-16,12-10-12 15,-30 13-13-15,-3 8-4 16,20-15-8-16,-4 0-1 16,15-14 1-16,-21 14-4 0,-9 13-44 15,-6-2-51-15,0 2-484 16,-2-12 395-16</inkml:trace>
  <inkml:trace contextRef="#ctx0" brushRef="#br0" timeOffset="18844.141">10648 16162 389 0,'0'-1'252'15,"0"-2"-13"-15,4-6-36 16,0-3 0-16,25-22-2 16,-18 22-9-16,-22 12-8 15,7 2-5-15,4-10-13 16,6 6-9-16,5 1-49 15,-2 0-28-15,-6 12-43 16,-13 2-15-16,-8 6-2 16,6-5 0-16,-10 9-3 15,4 4-2-15,3 5-4 16,-33 13-2-16,19-6-1 16,14 6-1-16,12-24 0 15,-9 9 0-15,25-13 1 16,-26-6 0-16,-8 11 0 0,60-22-7 15,-76 11-36-15,17-6-24 16,-9 5-62-16,-15-2-25 16,56 0-61-16,-1-8-30 15,-3-3-151-15,30 0 239 16</inkml:trace>
  <inkml:trace contextRef="#ctx0" brushRef="#br0" timeOffset="19147.41">10519 16246 770 0,'0'-1'373'0,"-25"-6"-129"16,-4 2-29-16,50 1-52 15,-18-4-13-15,42 4-19 16,4-2-5-16,-42 2-9 16,16 9-5-16,6-7-22 0,-7 5-13 15,7 5-30-15,-11-8-13 16,-10 2-16-16,6-1-4 16,-2-1-1-16,0-2 4 15,-3 4-46-15,7-10-55 16,-5 4-158-16,-3 7 145 15</inkml:trace>
  <inkml:trace contextRef="#ctx0" brushRef="#br0" timeOffset="19725.663">11669 16085 545 0,'-3'-6'351'0,"8"-3"13"15,6-1-76-15,-11 9-89 16,0 1-43-16,-3 11-59 16,-4-10-20-16,3 9-11 15,7-1 4-15,-6 2 4 16,-2 15-3-16,1-2-15 16,-9 9-10-16,-3 7-21 15,-9 14-5-15,7-2-7 16,4-22-2-16,2-8-1 15,-9-6 1-15,22-18 2 16,-3 15 1-16,1-3-6 16,-3 1-16-16,-8-9-60 15,-13 0-40-15,15-6-98 16,2-12-78-16,-2 10 182 16</inkml:trace>
  <inkml:trace contextRef="#ctx0" brushRef="#br0" timeOffset="20576.599">11683 16045 471 0,'-12'0'333'0,"10"-9"46"15,-2-1-93-15,-2 7-65 16,6 1-29-16,2 3-42 16,-2-2-21-16,0 0-33 15,0 0-12-15,5 0-12 16,-2 1-2-16,15-2-7 15,41-7-6-15,-10 9-16 16,2-5-8-16,17 7-12 16,-5-7-4-16,-39-6-6 15,12 1-2-15,-31 9-4 0,4 9 0 16,1-6-1-16,-10 11-2 16,1-5-2-16,-2-5 0 15,-8 19 2-15,5-11 1 16,-26 5 3-16,25 2-1 15,1-15 0-15,-22 16-1 16,14-10 0-16,-28-1-2 16,-2 7 0-16,13-16 0 0,6 5-2 15,10-1-3-15,-2-6-3 16,-2 4 0-16,15-5-1 16,-14-2 1-16,1 6-3 15,32-9-1-15,-17 9-1 16,-3 7 1-16,27-4 4 15,-26 7 1-15,13-7 3 16,37-6 0-16,-18-4 0 16,-15 7 0-16,12 5 0 15,-1 9 0-15,-44 8 1 16,19-3 1-16,17 0 0 16,-26-4 2-16,41 4 3 15,3-1-1-15,-60 17 3 16,0 4 0-16,0-1 3 15,-20-2 0-15,67-18 1 0,0-4-1 16,-23-5-1-16,16 4 1 16,-74-2 0-16,9-7 0 15,10 1-1-15,-7-2 0 16,25-6-1-16,-14 6-2 16,1 4 2-16,4-18 0 15,-4 13 0-15,11-8 0 0,17-36-8 16,-12 20-13-16,7-9-44 15,9 7-24-15,-15 30-58 16,23-14-24-16,7-11-74 16,-12 5-69-16,31-9 199 15</inkml:trace>
  <inkml:trace contextRef="#ctx0" brushRef="#br0" timeOffset="21192.266">12219 16216 937 0,'-2'-13'488'0,"3"-8"-150"15,11 13-104-15,-2-5-36 16,-2 10-37-16,4 4-22 0,-12 1-52 16,12-1-22-16,-17 3-35 15,-13 10-6-15,6 5 1 16,-11 11 2-16,15-11-3 15,2 8-1-15,-18 6-5 16,19 1-2-16,-3-5-5 16,0-7-3-16,13-7-1 15,-22 6 0-15,12 1 0 16,-11 0 0-16,14-10 1 16,12-22 3-16,-11 7 9 15,10-10 1-15,-16 11 0 16,2 5-4-16,8-17-11 15,-5 3-2-15,18-17-3 16,-5 4-1-16,2 3 0 16,6-4-1-16,-13 0-1 0,13-7 2 15,11 6 0-15,-16 2-1 16,18 1 1-16,3 0 0 16,-22 5 0-16,4 5 0 15,22 6 0-15,-34 4 0 16,14 0-1-16,-6 1-2 15,-47 1-10-15,24 3-24 16,26-2-75-16,-14 2-74 16,1 6 112-16</inkml:trace>
  <inkml:trace contextRef="#ctx0" brushRef="#br0" timeOffset="21584.992">12682 15817 578 0,'2'-11'433'16,"-2"10"72"-16,-8-2-151 15,3 4-98-15,-4 5-38 16,12-15-46-16,2 10-24 16,7 1-69-16,8-12-15 15,-2 11-24-15,0 6-7 16,19-7-9-16,-4 0-3 15,9-1-10-15,8-7 0 0,-53 6-3 16,10 2 1-16,-31 7-6 16,16-7-21-16,42-6-72 15,-29 8 370-15,17-10-237 16</inkml:trace>
  <inkml:trace contextRef="#ctx0" brushRef="#br0" timeOffset="22841.817">13986 16136 446 0,'-33'-9'302'15,"33"6"-17"-15,5 3-72 0,-11-2-28 16,7 3-37-16,1-1-4 16,-3 0-3-16,1 0 4 15,0 0 1-15,2 0-10 16,10 2-15-16,0 0-12 15,32 11-23-15,-13-13-11 16,4-5-22-16,11-2-9 16,9 1-13-16,-3-2-6 0,8 5-8 15,-7-1-2-15,9-7-4 16,-6 5-2-16,-1-7-2 16,3 2-2-16,-28 8-1 15,10 1-1-15,-23 9-1 16,-16-3-1-16,51-7 0 15,-23 5 0-15,-6-4-1 16,24-5 0-16,-65 18-1 16,28-15-1-16,-26 15 2 15,0-6 1-15,28-10 3 16,-30 16 0-16,34-18 1 16,-9 5 0-16,-15 11 0 15,14-15 0-15,-2 3-1 16,-30 3-2-16,18-17-1 0,-7 9-2 15,-10 2-9-15,16-13-3 16,-23 15-5-16,9-11 1 16,9-8 4-16,-13 21 4 15,18-4 4-15,-1-9 2 16,-16 23 0-16,23-16 1 16,3-7-1-16,-15 17-1 15,20-5 0-15,1-9-1 16,-6 17-2-16,5 1-1 0,-1-16 3 15,1 32 2-15,5-9 4 16,15-4 3-16,10 11 5 16,-8-8 1-16,-2-12 4 15,16 0 2-15,-35 7-1 16,12-9-1-16,24 14-4 16,-22 2-2-16,24-14-1 15,-3 0 0-15,-28-4 0 16,-12 8 1-16,5-2 5 15,-6 5 2-15,-6-4 1 16,-2-9-1-16,-31 14-5 16,-6-6-3-16,24 12-4 15,-30 0 0-15,51-10-1 16,-9 7 0-16,-38-5 0 0,37-6-1 16,-39 10 1-1,8-8-1-15,20 9 0 16,-14 6 0-16,14-9-1 0,4 9 0 15,6-10 0-15,2 8 0 16,2 4 1-16,0-4-8 16,15-1-48-16,15-15-51 15,6 2-72-15,4 7 100 16</inkml:trace>
  <inkml:trace contextRef="#ctx0" brushRef="#br0" timeOffset="24258.098">15883 15986 138 0,'-2'-4'111'0,"-4"-19"32"16,5-14-23-16,-8 41-14 15,-5 8-1-15,14-5 1 16,-9-17 2-16,28-6 6 15,-1-2 4-15,-9-3 13 16,9 6 7-16,-28 13 6 0,2-10 1 16,9 10 3-16,-2 2 2 15,5-3-6-15,-4 2-12 16,0-1-47-16,-1 2-22 16,-1 0-38-16,-12 29-8 15,-48 64-1-15,10-57 2 16,48-2 0-16,-44-1 0 15,20-2-6-15,39-4 0 16,-47 6-4-16,74-10 0 16,-21 2 0-16,-28-1 0 0,17-14 4 15,-24 1-3-15,13-5-19 16,8-11-19-16,-9 5-67 16,-21-6-37-16,-1-7-81 15,38 5-58-15,12-12 176 16</inkml:trace>
  <inkml:trace contextRef="#ctx0" brushRef="#br0" timeOffset="25109.166">15870 15826 537 0,'-7'-10'322'0,"14"3"-52"16,-20 1-72-16,13 8-15 16,-1-5-33-16,-20 3-10 0,-1 5-11 15,15-1-9-15,11 4-20 16,4-3-11-16,16-9-23 15,-7 2-3-15,-13 7-4 16,18-11 0-16,1 15-8 16,0-3-9-16,7-7-11 15,-6 17-6-15,27-25-10 16,-13 6-3-16,11 5-4 16,10-7-2-16,-30 26-2 15,-30-12-1-15,9 5 0 16,-7 1-1-16,-19-2 1 15,62-8 2-15,-70 13 1 16,8-12 0-16,-7 6 1 16,0 13-1-16,17-10-1 15,-43 10 1-15,31-8-2 16,-31 3 0-16,18-13-1 16,23 0 1-16,-17-5 1 0,5 0-1 15,4 3 3-15,-5 4 0 16,32-26-1-16,-7 16-1 15,2-4-5-15,5-4-2 16,2 6-3-16,5-5 0 16,1-3 1-16,-4 8 1 15,3 12 0-15,-2-6-2 0,11 0 0 16,19-8 0-16,-19 5-1 16,4 5 1-16,-28 5 0 15,-14 10 1-15,30-2 2 16,12-8 1-16,-17 9 2 15,9-3 2-15,-25 2 1 16,-15 0 1-16,13 2 1 16,-14-3 0-16,-26 6 0 15,14-1 1-15,2 0-1 16,-3-2 1-16,9-3-1 16,-11-9 0-16,-16 13 0 15,-13 2-1-15,24-11 2 16,3-10 0-16,1-18 2 15,38-4 0-15,-4-10-1 16,-7 14-1-16,0-13-10 0,-20-1-12 16,33-1-35-16,-29 5-21 15,50 6-36-15,12 6-21 16,-23 12-75-16,33-3-40 16,-55 11 151-16</inkml:trace>
  <inkml:trace contextRef="#ctx0" brushRef="#br0" timeOffset="25794.326">16425 16116 695 0,'27'-36'468'0,"-30"33"0"16,14-11-199-16,-20 20-43 16,11-21-74-16,11 6-23 15,-16 13-38-15,2-5-18 16,2 1-28-16,-2 0-11 16,0 0-15-16,0 0 0 15,-6 21 0-15,-16 35 0 0,13-39-4 16,6 4-2-16,-6 3-4 15,-5 1-2-15,-6 11 0 16,4-6-1-16,9-15 1 16,8-9 1-16,1-6 1 15,-4 6 2-15,-1 3 6 16,7 0 2-16,-1-20 1 16,3-11-1-16,-19 10-8 15,12-7-3-15,8 5-5 16,5-4-1-16,20-6-1 15,-26 7-1-15,15-8 0 16,3 5 0-16,-10-5 0 16,15-5 0-16,-3 0 1 15,-7 13-1-15,22-8 0 16,12 0 0-16,-12 9-2 16,7-8-2-16,-19 7-2 15,-10 12-2-15,-13 9 0 16,-17 12-27-16,-25 16-69 0,-11-6-51 15,36-1-131-15,8-9-51 16,24-1 212-16</inkml:trace>
  <inkml:trace contextRef="#ctx0" brushRef="#br0" timeOffset="26390.238">17118 15955 942 0,'0'1'471'0,"-5"-3"-146"16,46-16-64-16,-47 26-102 15,-12-10-35-15,18 9-51 16,-52 10-6-16,16-19-8 0,2 26-6 16,-11 2-10-16,27-12-8 15,-6 12-12-15,15-14-5 16,-16 3-4-16,-6 10-1 16,19-1-3-16,-4-1 0 15,19-9-4-15,2 7 0 16,-9 0-2-16,15-9 0 15,-14 10 2-15,15-14 0 16,-7 7 3-16,7-6 1 0,9-8 3 16,-8 8 1-16,14-17 2 15,-5-6-1-15,22-4-2 16,-20-7-1-16,5-6-3 16,-11 14 0-16,21-13 0 15,15-6-1-15,-5 7 2 16,-3-2-2-16,-56 4 0 15,15-14 0-15,-18-2-4 16,-28 3-1-16,38-3-3 16,-8 20-4-16,-25 9-4 15,49 2 0-15,-13 5 0 16,-48 8 0-16,36-1 10 16,-40 17-22-16,0 6-62 0,26-10-55 15,0 24-481-15,15-17 425 16</inkml:trace>
  <inkml:trace contextRef="#ctx0" brushRef="#br0" timeOffset="27808.782">17388 16210 223 0,'-1'-1'156'0,"0"0"23"16,0 1-13-16,0 0-8 16,-1 0 2-16,-5 1-2 15,3 0-2-15,-11 5-9 16,-9 17-9-16,21-18-16 15,-5 3-12-15,15-6-23 16,-11-4-11-16,12-4-17 16,10-6-4-16,-4 5-4 15,1 0 1-15,-3 3-3 16,1-4-4-16,5 7-10 16,2 0-8-16,29-11-11 15,-5 11-5-15,-13-4-4 0,5-2-1 16,-12 16-3-16,-17-6-2 15,-9 7 0-15,21-5 2 16,-60 10 7-16,58 2 1 16,2-4 3-16,-64 20-3 15,19-5-2-15,-35 6-1 16,19-20-1-16,22-2 1 16,9-9 1-16,-4 0 0 15,-4 18 2-15,19-18 0 0,8-5-2 16,-8 8-1-16,-3-11-5 15,3 8-2-15,-1 12-1 16,11-33-1-16,4 6 0 16,0-14-2-16,3 15-1 15,3 24 0-15,7-12-2 16,-2 27 1-16,7-23 2 16,-7 6-1-16,0 8 2 15,-26-4 1-15,-10 18 0 16,-5-14 1-16,8 3 3 15,-6 3 4-15,-14-12 5 16,15-1 3-16,-46 16 2 16,36-22 1-16,7 4 2 15,-20 7 2-15,12-15 0 0,-8 3-1 16,-9 3-5-16,7-6-3 16,14-2-3-16,-36 3 1 15,8-9-1-15,32-10-1 16,-24 6-10-16,24-9-25 15,59-6-91-15,-66 9-56 16,34-4-151-16,2 5 191 16</inkml:trace>
  <inkml:trace contextRef="#ctx0" brushRef="#br0" timeOffset="28628.761">17886 15816 799 0,'0'0'404'16,"0"0"-123"-16,0 0-22 16,0 0-58-16,0-1-22 0,5-1-36 15,1 0-24-15,2-1-31 16,4 1-8-16,46 7-16 15,2-16-6-15,-15 11-17 16,13-5-10-16,-67-2-10 16,23-2-5-16,4-4-4 15,-9 5-1-15,43 0-2 16,-49 6 1-16,-25 4-30 16,18-1-32-16,-14-2-93 15,10 11-79-15,34 0 139 16</inkml:trace>
  <inkml:trace contextRef="#ctx0" brushRef="#br0" timeOffset="29607.368">19209 16026 573 0,'5'-10'270'15,"2"-10"-94"-15,-8-7-20 16,-9 42-11-16,-3-24-5 16,9 20-29-16,4-10-8 15,7-2-2-15,-3 14-1 16,2-8 13-16,-8 21-3 16,-28 4-18-16,9-9-8 0,-13 17-18 15,10 0-9-15,20-3-24 16,-28 11-7-1,34-23-11-15,-7 0-2 0,4-7 2 16,0-14 2-16,3 9-39 16,-18 9-28-16,0-22-82 15,42 1-68-15,-63-5-150 16,36-17 215-16</inkml:trace>
  <inkml:trace contextRef="#ctx0" brushRef="#br0" timeOffset="29922.89">19064 16091 924 0,'-2'-8'435'15,"-35"8"-188"-15,-3 7-41 16,51-7-60-16,19-2-23 16,14 0-17-16,-38 2-11 0,21 9-22 15,-9-1-8-15,-24 4-16 16,64-11-10-16,-30 0-15 16,-7 4-5-16,25-12-4 15,-26 4-1-15,-17 6 0 16,-6 1-24-16,3 4-96 15,-3-6-82-15,9-2 107 16</inkml:trace>
  <inkml:trace contextRef="#ctx0" brushRef="#br0" timeOffset="30972.661">20113 15876 375 0,'-35'6'239'0,"33"-3"-6"0,5 13-35 16,12 2-54-16,8-16-16 15,-29 4-15-15,0-17-6 16,1 11-13-16,5-1-7 16,-4-4-18-16,-2 23-9 15,38-29-13-15,-37 11-5 16,28 9-2-16,6-19-1 0,-7 14-3 16,27-15 0-16,-13-7-3 15,0 25-2-15,-14 6-4 16,-2-5-3-16,-10 24-6 15,-10-26-3-15,1-13 12 16,12 13 7-16,-13 2 5 16,-1 6 3-16,-20 6-14 15,-13-4-6-15,6-6-7 16,6-6-1-16,13-4-3 16,-6 9-1-16,-8-7-2 15,1 2-2-15,-12 11-1 16,13-20 0-16,4 0-1 15,-1 3-1-15,14-2-3 16,-20 17-2-16,41-7-1 16,2-4 2-16,-13 7 2 0,39-19 1 15,-29 6 1-15,-11 14-1 16,28-10-1-16,-29 13-1 16,18-9 0-16,-3 3 0 15,-8 0-1-15,15 3 0 16,-29 7-2-16,13-6 0 15,5 3 3-15,-14-4 5 16,1 10 11-16,-6 7 7 16,-27 5 9-16,17-7 2 15,-3-12 3-15,-6 17 0 0,6-16 0 16,-16 2-2-16,-19 8-7 16,25-20-4-16,-33 3-7 15,-3 4-2-15,24-11-2 16,-8-19 0-16,23 4 0 15,15-12 0-15,3-10-3 16,-12 10-2-16,24-10-25 16,-11 8-23-16,5 2-58 15,3 5-41-15,-6 8-118 16,3 7-80-16,6 8 213 16</inkml:trace>
  <inkml:trace contextRef="#ctx0" brushRef="#br0" timeOffset="31605.941">20778 15861 537 0,'14'-18'342'0,"-17"16"-32"16,-7-9-70-16,2 11-18 15,8-3-45-15,6 3-27 16,-3 11-45-16,4-13-18 16,-25 21-19-16,4-10 0 15,2 9 2-15,-4 12-4 0,-1 15-8 16,-6 5-8-16,3-7-18 16,-11 2-9-16,19-17-10 15,5-2-3-15,0-5 1 16,-6 1-1-16,8-1 3 15,-38 5-4-15,23 1-43 16,23-23-32-16,-42 0-62 16,60-1-33-16,-32-16-53 15,-13 6-20-15,58-15-171 16,-44-5 255-16</inkml:trace>
  <inkml:trace contextRef="#ctx0" brushRef="#br0" timeOffset="31938.927">21120 15812 886 0,'-1'-18'482'0,"0"13"-130"16,4 8-154-16,-25 11-41 15,13-15-63-15,-22 18-15 16,7 3-12-16,20-15-5 15,4 8-8-15,7 2 0 16,2-9-7-16,-51 25-5 0,5 16-9 16,43-20-4-1,-39 18-10-15,25-18-4 0,2-4-5 16,-9 4-2 0,5-7-1-16,27 6 0 0,-40 2 0 15,-18-2 0-15,24 5 3 16,-13-2-2-16,40-12-44 15,-6-4-39-15,-7-20-84 16,17-4-64-16,-21 0-141 16,-3 1 227-16</inkml:trace>
  <inkml:trace contextRef="#ctx0" brushRef="#br0" timeOffset="32272.429">20731 16004 452 0,'0'0'334'0,"-9"-12"26"15,8 9-149-15,-5 10-22 16,-6-15-43-16,12 7-9 15,-2 6-13-15,9-4-14 0,-1 20-10 16,0 2 2-16,12-20-12 16,-7 12 1-16,13-10-11 15,6-5-13-15,6 7-22 16,-8-7-10-16,4-6-14 16,-7 11-1-16,-22-5-23 15,-2 4-41-15,7-14-121 16,32 0 105-16</inkml:trace>
  <inkml:trace contextRef="#ctx0" brushRef="#br0" timeOffset="33089.467">21062 16195 511 0,'-60'9'306'0,"69"-13"-23"16,-4 2-64-16,7 2-66 15,16 1-18-15,-17 8-15 16,9-1-8-16,0-11-1 15,4-2-4-15,-5 0-12 16,2 1-1-16,8 1-14 16,-15 6-7-16,-2 5-22 0,3-2-10 15,-25 9-17-15,22-4 2 16,-15 3 12-16,-8 1 3 16,13-2-1-16,-25 25-7 15,2-27-15-15,2 3-5 16,-33 21-3-16,18-20-1 15,-8 10-1-15,16 7-1 16,26-20-1-16,-12-3 0 0,1 9 0 16,-36-10 1-16,25-5 0 15,-19 6-1-15,5-3-1 16,34-6 0-16,2-5-3 16,15-6 0-16,9-2 0 15,1 1 0-15,-34 12 0 16,13 2-1-16,27 4-1 15,-37 4 0-15,19-10 0 16,16 1 2-16,-20 2 4 16,26-4 3-16,22 6 3 15,-20-1 1-15,4-7-2 16,19 7-2-16,-24-1-4 16,17-10 1-16,-25 2-3 15,6-9 2-15,-3 13-2 16,-11 1 0-16,-6 15-1 0,-6-2-1 15,8-13-6-15,-8-1-17 16,12-2-47-16,-21 7-41 16,-7-3-104-16,-8 9-60 15,9-7 169-15</inkml:trace>
  <inkml:trace contextRef="#ctx0" brushRef="#br0" timeOffset="33674.494">21888 15959 718 0,'-4'0'436'15,"3"-3"-62"-15,-18-17-144 16,-18 23-37-16,21-10-73 16,16-8-20-16,-25 45-21 0,-1-19-6 15,-2-6-6-15,-7 12-3 16,20-17-10-16,9 11-3 15,-7 22-4-15,-13 0-2 16,15-1-11-16,0-9-5 16,5-6-9-16,13 1-3 15,-7-4-2-15,-5 11 1 16,11-2-2-16,15-8 0 16,4-7-1-16,6 0 0 15,3-8 2-15,-9 5-1 0,9-8 0 16,34-10 0-16,-23-6-2 15,13-10 0-15,-26 7-2 16,-32 2 0-16,27 0-1 16,-15 4 0-16,14-4-1 15,9-1 1-15,-22-25-2 16,-10 16-1-16,-5-5-6 16,-15-4 0-16,-9 21-4 15,-12 0 0-15,-16-3 1 16,4 11 0-16,-11 2 5 15,14-21-2-15,3 23-48 16,0-12-34-16,19 18 48 16</inkml:trace>
  <inkml:trace contextRef="#ctx0" brushRef="#br0" timeOffset="37408.297">7471 16727 463 0,'0'0'246'0,"0"0"-51"16,0 0-30-16,0 0-39 15,0 0-15-15,0 0-21 16,11 6-11-16,-11-6-12 16,8 3-5-16,55-12-16 15,-60 14-4-15,1 10-10 16,-2-14-4-16,-16 6-1 0,10-11 1 15,12 8 2-15,8-3 1 16,-16 13 3-16,15 0-2 16,10-24-4-16,3-1-2 15,31-8-6-15,-29 15-3 16,7 4-3-16,-26 15-2 16,10-6-3-16,5-17-1 15,10 1-2-15,7 1 0 16,-2-5 0-16,6 10-1 15,-6-3 0-15,2-3 0 0,16 1 0 16,-6 1-1-16,-4 2 0 16,5-8-1-16,-30 18 0 15,17-8-1-15,8-6 0 16,0 6 0-16,-14 8 0 16,-25 1 0-16,28-2 0 15,-17-1 0-15,30-6 0 16,14-2 0-16,-26 13 0 15,0 4 0-15,8-27 0 16,-12 16 0-16,12-11-1 16,19-10 1-16,-34 38-1 15,24-18 1-15,-17 9-1 16,-5-5 1-16,27-17-1 16,-18 13 0-16,11-7-1 15,-9 16 1-15,19 1 0 0,14-20-1 16,-42 24 1-16,25-20 0 15,-5-8-1-15,-9 13 0 16,19 1 1-16,-19 8-1 16,-17 7 1-16,5 0 0 15,24-20-1-15,-1 8 1 16,13-15 0-16,-10 0 0 0,-1 1 0 16,-5-5 1-16,-15 23-2 15,11-2 1-15,2-1 0 16,-23 12 0-16,33-12 0 15,6-7 0-15,-18 2 0 16,20-9 0-16,-11-2 0 16,-15 11 0-16,13 0 0 15,24-15 0-15,-16 20 0 16,-21-10-1-16,25-4 0 16,-34 21 2-16,10-21-1 15,23 3 0-15,-16-1 0 16,19-14-1-16,-43 20 1 15,-6 0 0-15,12 3-1 16,-6 2 1-16,42-13-1 16,2 4 1-16,-25 2-1 15,5 6 0-15,-16 0 1 0,24-12 0 16,15 9 0-16,-6-12-1 16,-38 12 1-16,16-1-1 15,-16 0 0-15,8-6 1 16,38 4 0-16,-41 6 0 15,15-6 0-15,-16 19-1 16,-11-8 0-16,44-15 0 16,-8 3 0-16,-10 5 0 0,28-6 0 15,-49 13 1-15,4 10-1 16,32-33 0-16,-8 12 0 16,5 12 1-16,-19-11-1 15,-13 16 1-15,7-11-1 16,15-10 1-16,-3-3 1 15,14-1-2-15,-15 0 1 16,-13 4 0-16,20 7-1 16,8-8 0-16,-13 14 0 15,2-10 1-15,-4-12-1 16,-20 13 0-16,11 1 0 16,-6 12 0-16,-5-5 1 15,-5 6-1-15,1-12 0 16,29-6 0-16,-11 5 0 15,-2 9 1-15,11 3 0 0,-39 3 0 16,32-14-1-16,-16-1 0 16,4-7 0-16,16 2 0 15,-27 14 1-15,32-18-1 16,-20 13 0-16,5 5 0 16,-14 6 0-16,9-4 0 15,6 5 0-15,-16-11 0 16,9-2 0-16,13-9 0 15,-8 7 1-15,14-6-1 0,16 4 1 16,-38 14-1-16,13-20 0 16,15 8 1-16,-9 1-1 15,-8-1 0-15,-16 4 1 16,-19 1-1-16,14-10 0 16,43-7 1-16,0 13-1 15,5-1 1-15,-18-6 0 16,-14 6 0-16,20-22-1 15,-11 10 0-15,5 13 0 16,2-7 0-16,-28 22 0 16,24-16 1-16,-27 1-1 15,16-1 1-15,15-4 0 16,-24-4-1-16,30 8 1 16,-28 3-1-16,-7-1 0 15,26 0 0-15,7-16 0 0,-28 31 0 16,8-16 0-16,1 6 0 15,-6-6 0-15,28-11 0 16,-3 10 1-16,-27 8-1 16,4 1 0-16,6-4 0 15,11-6 0-15,-9-3 0 16,7 7 0-16,-24-3 0 16,-5 7 1-16,28-8-1 0,-20 5 0 15,19-3 1-15,1-11-1 16,-11 13 0-16,11-10 0 15,0 9 1-15,-6 4-1 16,5-6 0-16,6-4 1 16,-2 12-1-16,1-7 0 15,-12-2 1-15,-17 17 0 16,21-29 0-16,-8 13-1 16,18-10 0-16,-8 9 0 15,-8 7 0-15,32-23 0 16,-40 33 1-16,-18-22-1 15,45-2 0-15,-23 20 1 16,33-36 0-16,29 19 0 16,-47 5-1-16,1-4 0 15,-2 16 0-15,15-17 0 16,-23-9 0-16,25 2 1 16,-14 4-1-16,-14 6 1 0,23-2 0 15,-15 11-1-15,35-7 0 16,-34 3 0-16,-19 2 0 15,34-11 1-15,-18 6-1 16,26-1 1-16,17 1-1 0,-23-4 0 16,-12-3 0-16,0 4 0 15,18-3 0-15,-18 5 0 16,9 4 0-16,21 0 1 16,-23 4-1-16,2 0 0 15,19-5 0-15,-10-14 0 16,-6 19 0-16,16-9 0 15,-42 3 0-15,9 4 1 16,16-16-1-16,-23 11 0 16,28-5 0-16,2 15 1 15,-9 1-1-15,20-18 0 16,-21 9 0-16,-12-5 0 16,8-12 1-16,-14 30-1 15,32-9 0-15,-3 1 0 16,5 3 0-16,-20-8 0 15,5-6 1-15,-6-8-1 0,-14 8 0 16,22-3 1-16,-12 4-1 16,4 12 0-16,16-4 0 15,3-11 1-15,-8 4-1 16,10 1 0-16,-23 1 1 16,-1 9-1-16,2-7 1 15,14-12-1-15,-11-2 0 16,-5 11 0-16,-12 3 0 0,-4 5 1 15,36-16-1-15,-5 8 1 16,24 0-1-16,-9 0 0 16,-20 17 0-16,-25-16 0 15,27 0 0-15,-4-3 0 16,1-12 0-16,23 11 1 16,-28-1-1-16,16 8 0 15,-14 9 0-15,17-9 0 16,-4 5 0-16,-16-8 0 15,15-8 0-15,-9-2 0 16,1 7 1-16,-2 3-1 16,11 3 0-16,-30 16 0 15,21-16 0-15,-4-1 0 16,-12-2 0-16,23 9 0 16,-28-9 1-16,11 9-1 15,9-4 1-15,7-9-1 0,-17 24 0 16,-17-19 0-16,5 19 0 15,-12-20 1-15,17-7 0 16,-7-2-1-16,-12 14 0 16,3-3 1-16,-11-11-1 15,10 6 1-15,-14-9 0 16,7 10 0-16,-2-4 1 0,-18 16-1 16,14-6 0-16,-15-15 10 15,2 10-7-15,1 9-104 16,-9-2 78-16</inkml:trace>
  <inkml:trace contextRef="#ctx0" brushRef="#br0" timeOffset="55336.195">22794 15859 492 0,'21'-12'258'0,"-14"-3"-57"16,9 0-16-16,1 4-33 16,-29 5-13-16,-1 8-17 15,9-4-7-15,8-5-9 16,28 2-2-16,2-7-11 16,-60 10-6-16,-1 6-11 15,-24 0-5-15,59-10-16 16,-8 3-10-16,10 12-14 15,-9 5-8-15,-47 16-5 16,66-15-1-16,-36 19-5 16,13 5-1-16,-5-1-2 15,-19 7-1-15,11-21-1 16,8-14-1-16,2-3-1 16,-2 9 0-16,12 2 0 15,-4 3-1-15,1-6 0 16,-13-1 2-16,-1-5 0 15,0 1 1-15,3-5 4 0,5-1-22 16,2-13-73-16,-1 7-49 16,-2-2-151-16,4-5-104 15,2 5 249-15</inkml:trace>
  <inkml:trace contextRef="#ctx0" brushRef="#br0" timeOffset="55685.09">22641 15968 456 0,'-11'-19'351'15,"7"8"28"-15,10 2-138 16,-6 14-31-16,7-7-82 16,0 12-20-16,1-16-25 15,10-3-4-15,-4 5 9 16,-1 5-2-16,4 4-9 16,9-5-7-16,-12 5-20 15,9-5-8-15,12-2-18 0,-18 14-6 16,37-23-5-16,-10 2-2 15,-64 20-3-15,4-8 4 16,22-7-60-16,-28 6-87 16,56-2 90-16</inkml:trace>
  <inkml:trace contextRef="#ctx0" brushRef="#br0" timeOffset="56818.904">23463 15676 449 0,'-1'-4'228'0,"9"5"-57"16,4-5-23-16,-6 5-19 0,1 2-5 15,3-8-4-15,-7 4-2 16,-4 3-11-16,-32 9-8 16,28 0-20-16,-6-7-8 15,5 4-14-15,2 1-4 16,-3 4-10-16,-18 12-4 16,10-3-11-16,-6 2-4 15,-3 14-9-15,18-18-2 0,-27 29-5 16,21-20-1-16,-13-9-3 15,-19 16-1-15,27-14 0 16,7 10-1-16,-9-7 0 16,24-1-1-16,-4-13 0 15,-7 5 2-15,2-3 4 16,15-6 4-16,11-3 7 16,-9 2 2-16,14-3 0 15,-1-4-1-15,-20-7-3 16,38-10-3-16,6-3-4 15,-16 11-1-15,16-4-2 16,-13 1 0-16,-22 13-1 16,5-16 0-16,-3 3-1 15,-17-1 1-15,5 2 2 16,-6 13 0-16,-2-12 0 16,8 12 1-16,-8-5-2 15,-4-3 1 1,4 4-3-16,0 0 0 0,-18 3-1 0,7-4-1 15,-2 10 0-15,1 9 0 16,-13 7-1-16,15-14 2 16,-9 4 1-16,19-11-1 15,7 11 0-15,-44 11-1 16,46-17-1-16,1 13 1 16,5-15 0-16,12 7 0 0,-21-4-1 15,-33 4 1-15,28 4 0 16,-3-8 0-16,12 3 4 15,-1-7-23-15,13-6-73 16,12-2-52-16,-11-6-231 16,22 8 237-16</inkml:trace>
  <inkml:trace contextRef="#ctx0" brushRef="#br0" timeOffset="57484.803">23886 15996 678 0,'-7'-12'397'0,"38"-28"-75"0,-44 45-98 16,19 9-41-16,11-4-65 15,-25-13-24-15,27 1-35 16,-6-3-8-16,-40 5 4 16,-3 15 1-16,26-8-6 15,-16 5-7-15,66-18-13 16,0 2-4-16,-24-22-7 15,15 29 0-15,-24-10-3 16,18-7-1-16,-24 30-2 16,16-39-1-16,-3 10-3 15,-17 13-1-15,-4-23 0 16,-9 20-1-16,-11 9-1 16,17-35 0-16,-4 20-4 15,6-11 0-15,-13 17-2 16,-17 20 0-16,4-3-1 15,0 11 0-15,11-22 1 0,11-3 0 16,-7 9-1-16,-17-8 0 16,-13 26 1-16,17 10-1 15,4-25 1-15,23 4 0 16,1-11-1-16,-14 6 1 16,34 8 1-16,-36 8 1 15,41-8 1-15,-40 0-1 0,-6-6 2 16,36 3-1-16,-6-5 2 15,-5 0 1-15,29-3 2 16,-25-3 0-16,-23-3 1 16,68-10-1-16,-32-2 1 15,16-3 6-15,7 5-54 16,-20 3-45-16,-5-4-154 16,1-4 140-16</inkml:trace>
  <inkml:trace contextRef="#ctx0" brushRef="#br0" timeOffset="57903.544">24503 15747 967 0,'2'-4'527'16,"-3"-3"-104"-16,1 10-210 15,9-6-24-15,7 3-78 16,-2 2-33-16,10-3-35 16,-2 2-12-16,-8 6-5 15,8-6 1-15,-6 11 1 16,9 1-8-16,31-8-5 16,-32-2-3-16,7-5-2 15,-31-4 4-15,6 5-33 16,25-1 57-16,-22-5-33 15</inkml:trace>
  <inkml:trace contextRef="#ctx0" brushRef="#br2" timeOffset="62080.936">12727 15277 250 0,'-1'2'156'0,"-1"0"-6"16,1-2-34-16,-4 7-14 16,4-7 3-16,1 0 0 15,2 1-11-15,16 3-3 16,37 0-3-16,-48-6-1 15,-7 3 7-15,32-1 2 16,-25-4 4-16,24-7 1 0,34-16-15 16,2-6-8-1,43-9-20-15,-1-10-12 0,21-8-17 16,-15-3-6-16,1-1-8 16,1 2-4-16,9 8-3 15,-16 5-2-15,-2 11-1 16,9-3-1-16,-54 8 0 15,33-13 0-15,-12-10-1 16,-32 25 1-16,-6-3-31 16,-27 26-52-16,-20 27-163 15,12-17 154-15</inkml:trace>
  <inkml:trace contextRef="#ctx0" brushRef="#br2" timeOffset="63208.094">22774 16336 353 0,'19'-19'212'0,"-2"14"-13"16,-20-4-29-1,38-4-36-15,-47 13-9 0,-4 2-13 16,22-2-3-16,-2-5-12 16,-9 0-5-16,25-11-15 15,12-2-7-15,-18 2-9 16,58-13-2-16,-17-1 1 16,-6 10-3-16,38-14-4 15,-14 3-4-15,72-24-12 16,-9 4-6-16,41-16-14 15,-5-1-4-15,-14 3-6 16,36-19 0-16,-41 16-25 16,18 0-18-16,-30-7-64 15,-15 11-50-15,-19 9 95 16</inkml:trace>
  <inkml:trace contextRef="#ctx0" brushRef="#br0" timeOffset="72076.364">6999 17386 317 0,'0'-1'188'0,"0"0"-14"15,0 1-32-15,0-1-37 16,0 1-11-16,0 0-15 16,-1 0-3-16,0 0-6 15,1-1 0-15,0-1-5 16,10-1-3-16,-10 3-8 16,0 0-3-16,0 0-3 15,4-1-2-15,24-5-7 16,0-7-4-16,-34 13-10 15,28 4-6-15,-27-6-8 16,21-4-3-16,-8-2-3 0,4 11-1 16,18-9-1-1,13 3 0-15,-11 4-1 0,-13-19-1 16,-28 25 1-16,12-1-1 16,13 0 2-16,-39 23 1 15,44-24 3-15,-27 6 2 16,-15 1 1-16,-8 1 1 15,5 12-2-15,-17 0-1 16,14-8-2-16,27-3 0 16,2-7-1-16,-11-3 0 0,13 4 2 15,-13-10 0-15,-12 2 2 16,52-10 0-16,-49 3-3 16,30 2-3-16,19-10-1 15,-24 10-2-15,5-2 0 16,-14 5 0-16,-29 7-1 15,32-12 0-15,38 2-1 16,-22 1 0-16,-14 5 0 16,-22 12 1-16,8 7 0 62,5-10 0-62,1 0 1 0,27 35 0 0,-18 3 2 0,10 8 0 16,-2-41 2-16,-46 4 3 15,63-8 4-15,-32 4 8 16,-264 4 113 31,267-8-132-31,-19-13 3-16,7-14-1 15,-2 14 0-15,-19 1-1 16,28-16-1-16,-15 32 0 15,11-32-1-15,11-1-24 16,-16 21-23-16,-3-6-100 16,-2 30-80-16,29-23 140 15</inkml:trace>
  <inkml:trace contextRef="#ctx0" brushRef="#br0" timeOffset="73423.522">7617 17710 296 0,'0'0'181'15,"-1"3"-28"-15,0-3-25 16,0 0 64 31,0 0-18-47,0 0-10 0,-3 5-18 0,-18 8-78 0,-5 15-4 15,26-27 4-15,3-2 2 16,1-11 4-16,7-3 9 16,5 18 0-16,6-8-5 15,-8 5-8-15,-20 4-22 0,20-13-8 16,-12-3-14-16,3-16-6 15,14-4-6-15,2-8-4 16,-7-5-4-16,-23 20 0 16,33-14-2-16,-22 3 0 15,6 12-1-15,26-4-1 16,-28 10 1-16,10 6-2 16,-12-7 2-16,-4 16 0 15,4 1 0-15,-7 2-1 0,4 0-2 16,-1 0-1-16,-1 0-2 15,1 0 1-15,-3 9 2 16,3 2-1-16,3 3 1 16,-6 31 0-16,9-29 0 15,5 7 1-15,-14 3 0 16,10 0-1-16,3-7 1 16,-10 6 0-16,10 3 0 15,14-22 0-15,-20 13 0 16,11-6 0-16,0-8 1 15,-7 16-1-15,4-12 1 16,-8 3 0-16,6-13-1 16,-4-7 2-16,-6-1 0 15,7-13 1-15,-10 17 2 16,6 5-1-16,11-4 0 0,-13-5-2 16,17-19 0-16,2-5-1 15,-17 4 1-15,23 5-1 16,-11 7-1-16,-6-3 1 15,3 0-1-15,-1-5 0 16,10-9 1-16,-1 1 0 0,10 3-1 16,-8 1 0-1,-35 19 0-15,19 9 0 0,4-18 0 16,-8 3 0-16,6 9-1 16,-19-13 0-16,5 11 0 15,16-6 0-15,-12 7-28 16,36-10-37-16,-12 9-120 15,-17 9-133-15,16-7 197 16</inkml:trace>
  <inkml:trace contextRef="#ctx0" brushRef="#br0" timeOffset="74439.957">8163 17532 423 0,'0'0'262'0,"0"0"-36"15,0 0-74-15,0 0-21 16,-1 0-35-16,-5 2-8 15,-5 5-4-15,1 5-3 16,11 11-7-16,16-24-5 16,-13 0-8-16,-15 1 1 15,14 6 5-15,8-5 1 16,-32-4-3-16,48-8-6 16,-25-1-14-16,6 2-6 0,33 1-16 15,-22-4-5-15,8 3-9 16,-6 3-3-16,8 4-2 15,-12 9-1-15,0 2-1 16,-5-4 0-16,-12-1 0 16,-10 5 1-16,-3 1 3 15,-1 12 2-15,7-2 0 16,8-6 2-16,-7 10-2 16,-2-8 0-16,-9 14-2 15,-31 12-1-15,24-19-1 16,-13-1-1-16,17 11 1 15,32-22-1-15,-44 10 1 16,35 2 1-16,-9-28 0 16,-48 10 1-16,42-3 0 15,-20-8-1-15,35 7-1 16,11-8 0-16,0 8-3 0,-9 0 0 16,-38-4-1-16,24 4-2 15,20-7-1-15,19-2 2 16,-16 11-1-16,32-3 0 15,-51-4 1-15,-7 15 0 16,6-5 1-16,-17 7 0 16,56-1 3-16,-3-5-1 15,18 6 1-15,-20-5 0 16,-23 3-1-16,17-3 0 0,3-9 0 16,-2 2 0-16,-3 3 1 15,-8 0 0-15,-14 2 2 16,8-3 1-16,5-14 1 15,-7 0-7-15,7-3-81 16,1 0-56-16,-11 11 79 16</inkml:trace>
  <inkml:trace contextRef="#ctx0" brushRef="#br0" timeOffset="75273.82">8766 17370 340 0,'4'-11'224'0,"-6"9"19"16,-1 1-44-16,3-4-35 16,0 4-10-16,0 0-18 15,-1 0-8-15,0 0-12 16,-1 1-9-16,1 0-27 16,0 0-11-16,-6 1-27 0,4-1-6 15,-20 7-4-15,-15 25-2 16,11-23-5-16,8 6-2 15,22-2-7-15,-5-2-4 16,-20 8-3-16,10-4 0 16,-3 17 1-16,-28-6 0 15,67 3-1-15,-21-6-1 16,-2-3-2-16,2 9 1 0,-3-14 2 16,-2 18 1-16,-6-34 2 15,21 10 3-15,9-14 1 16,8-2 1-16,12 9-4 15,17-23 0-15,-31 33-4 16,7-27 0-16,-5 2 0 16,-5 8 0-16,16-28 0 15,6 8-2-15,-7-2 1 16,-9-3 0-16,-8 6 1 16,-9 1 1-16,-12 7 0 15,-2-2 1-15,0-10-2 16,-21 7-1-16,17-1-2 15,-24 1 0-15,-9 18-2 16,23-12 1-16,-25 6-2 16,34 6-2-16,-21 3 0 15,-13 6 0-15,32-17-1 0,-10 0 1 16,18 5 0-16,-5 6-1 16,-8 10-22-16,4 1-46 15,4-21-137-15,4 11-261 16,3 1 299-16</inkml:trace>
  <inkml:trace contextRef="#ctx0" brushRef="#br0" timeOffset="76159.912">9214 17621 565 0,'-2'0'316'0,"1"0"-45"15,0-1-34-15,0 0-56 16,0 0-24-16,0-7-33 16,2-1-4-16,0 2-25 15,2-2-7-15,-3 8-20 16,0 0-15-16,-1 0-12 16,0 1-9-16,0 0-10 15,-3 5-4-15,-8 16-3 0,-28 23-3 16,35-16-3-16,-9-9-1 15,4 8-2-15,16-5 0 16,-26 0-1-16,-10-6-2 16,5-6 1-16,25 9-1 15,0-9 1-15,25 1-1 16,-32-14 2-16,-18 6 0 0,37-1 3 16,-19-7-1-16,10 7-1 15,6-18-2-15,-16 9-2 16,2-2-1-16,23 2-1 15,-9 3 0-15,15 3-1 16,10-3 0-16,-23-7-1 16,12 25 0-16,-14-10 1 15,-5 9 1-15,19 4 0 16,-12-17 1-16,10-2 0 16,-5 2 0-16,-10 3 2 15,7 4 18-15,-5-11-76 16,1 4-42-16,7-9-109 15,6-12-108-15,-2 7 208 16</inkml:trace>
  <inkml:trace contextRef="#ctx0" brushRef="#br0" timeOffset="76505.775">9479 17504 1090 0,'-18'7'472'0,"23"-1"-244"16,-19 4-70-16,22 3-66 15,-32-2-19-15,5 12-25 16,-13 7-6-16,18 14-6 15,14 2-4-15,-16-11-5 16,-1 2-5-16,2-7-10 16,-11-2-1-16,24 7-4 15,-12-7 1-15,-2-4-2 16,13-3 1-16,-16-1 2 16,18-8-4-16,-2-7-96 15,-1 1-84-15,13-12 106 16</inkml:trace>
  <inkml:trace contextRef="#ctx0" brushRef="#br0" timeOffset="78310.274">10077 17452 292 0,'27'-12'196'15,"-22"-14"-15"-15,-17 22-41 16,19-5-12-16,-15 6-8 16,30-7 0-16,1-2 6 15,-22 14 4-15,-9 3-4 16,-7-6-3-16,-6 6-13 16,19-6-12-16,9 1-23 15,16 0-12-15,-5-2-19 16,-18 5-7-16,-15 1-9 15,-13 11-2-15,12 4-2 16,17-1-1-16,8 2-1 16,-9 5 0-16,2 3-4 15,-7 4-2-15,-1 4-5 16,6 11-1-16,-17-7-3 0,9-15 0 16,7 5 0-16,0-20-1 15,-23 0 2-15,20 10 1 16,-22-9 3-16,6-7 2 15,42-11-30-15,-47 9-37 16,47-30-99-16,-40 23-75 16,15-9 138-16</inkml:trace>
  <inkml:trace contextRef="#ctx0" brushRef="#br0" timeOffset="78656.401">9994 17506 545 0,'-9'-6'313'0,"-3"3"-32"16,10-1-44-16,1-1-58 15,9 3-26-15,18 4-39 16,-8-2-6-16,-29 0-18 0,29-5-2 15,-15 2-6-15,10 3-12 16,19 0-6-16,-25 6-10 16,30-8-16-16,-12 6-7 15,-8 2-12-15,-4 1-3 16,-11 2-5-16,14-6 0 16,-1-3 0-16,-3-1 0 15,0-7-23-15,1 1-61 0,-15 3-136 16,11-2 131-16</inkml:trace>
  <inkml:trace contextRef="#ctx0" brushRef="#br0" timeOffset="79612.41">10951 17296 1628 0,'-25'16'22'0,"49"-20"5"15,-13 6 33-15,-9 20 6 16,21-11 6-16,-57 20 9 15,12-6-1-15,-13-3-14 16,4 2-5-16,12-2-13 16,7-1-12-16,2 9-9 15,-5-10-6-15,6 4-9 16,-3 18-2-16,-10-12-3 16,17 11-1-16,1-19-1 15,-6-5-2-15,22-2 0 16,-11-8-1-16,0 10 0 15,13-13 2-15,-14-1-1 16,2 7 1-16,0-12 1 16,18 2 1-16,17-12 0 0,-12-4 2 15,19 10-2-15,-21-22 0 16,-9 18-1-16,28-22 0 16,-9 2-2-16,-5 18 1 15,0-9 0-15,-15 8 1 16,-10 1 2-16,-9-2 0 15,-10 7-1-15,9 4-1 0,6-2-2 16,5 5-2-16,-22 3-1 16,10 8-1-16,-3 8 1 15,0-2 0-15,16-11 0 16,-43 0 1-16,19 9-1 16,-8-12 0-16,32 14 1 15,-8 0-1-15,-13-17 0 16,7 26-1-16,2-1 1 15,44-20 0-15,-32 18 0 16,6-23 1-16,-9 8 1 16,-38 11 2-16,65-23-44 15,-17 11-42-15,-14-12-111 16,41 6-99-16,-20-4 181 16</inkml:trace>
  <inkml:trace contextRef="#ctx0" brushRef="#br0" timeOffset="80208.118">11458 17384 938 0,'8'-5'395'0,"-16"14"-219"16,-4 3-32-16,-33-2-29 15,9 0-2-15,16-10-15 16,11 2-7-16,21 8-16 16,-1-3-13-16,-11 5-10 15,-33-3-3-15,5 11-9 16,-5-1-4-16,0 7-10 16,21-4-3-16,-2 5-9 15,7 1-2-15,9-10-6 16,-2 23 0-16,-3-27-2 15,4 19 0-15,1-7 0 16,1-15 0-16,7 13 1 16,9-27 1-16,4 1 1 15,-1-6-1-15,17 3 2 16,-20-2-1-16,19 14 2 0,-22-17 0 16,-5 0 0-16,16-7-1 15,-41-9-1-15,56 10 0 16,-15-8 0-16,-12 10 0 15,30-19 1-15,-49 4 1 16,13-6-1-16,-12 7 1 16,-3 12-3-16,10-3 0 15,-52 5-3-15,5-1-1 16,-5 4-1-16,20 7 0 0,23-4-1 16,9 2 0-16,-7 6 0 15,-24-4-1-15,25-3 1 16,7 8 0-16,21-2-4 15,-28-1-1-15,-13 9-29 16,28-10-41-16,-19 2-113 16,14 13-91-16,14-2 168 15</inkml:trace>
  <inkml:trace contextRef="#ctx0" brushRef="#br0" timeOffset="80640.46">11764 17356 839 0,'0'-9'435'0,"0"10"-116"16,-7-1-18-16,8 4-44 16,5-6-5-16,-6 3 20 15,-5 2-24-15,5 3-297 16,-23 13-38-16,11 1-75 16,-14 14-34-16,9-7 228 15,10 2-3-15,-12 8-10 16,9-5-3-16,-7 8-6 15,8 7-1-15,5-7-2 16,-5-11 1-16,9-14-1 16,0-20 1-16,-10 11 0 15,13 10 2-15,-14-9 2 16,6 16-3-16,0-31-39 16,9-6-32-16,15-21-103 0,-11 4-91 15,17-7 161-15</inkml:trace>
  <inkml:trace contextRef="#ctx0" brushRef="#br0" timeOffset="80955.128">11994 17362 1837 0,'-4'54'625'0,"-34"-17"-596"16,29-10-7-16,8 6-8 16,-44 2-3-16,56 4-3 15,-17 2-1-15,11-12 0 16,20-4-1-16,-31-16 1 15,5 14 1-15,-4-9 2 16,13 0 2-16,-8 4-3 16,4-18-25-16,-28-1-99 15,-11-3-59-15,42-28 96 0</inkml:trace>
  <inkml:trace contextRef="#ctx0" brushRef="#br0" timeOffset="81305.682">11693 17500 925 0,'-6'0'588'16,"6"3"-314"-16,0-1-97 16,0-2-29-16,5 0-12 15,24 1-14-15,26 3-30 16,-17-4-13-16,8 8-35 16,-7-3-7-16,-5-3-14 15,-4-6-6-15,-39 6-6 16,14-2 0-16,0 0 1 15,-26 1-13-15,41-3-99 16,-20 1-63-16,2-6 91 16</inkml:trace>
  <inkml:trace contextRef="#ctx0" brushRef="#br0" timeOffset="81699.186">12319 17276 488 0,'9'-6'327'0,"-13"-8"36"15,-13 14-86-15,17 4-69 16,-9-7-30-16,32-4-45 16,-2 10-14-16,-13-4-25 0,1 6-8 15,-1 7-20-15,-5-15-12 16,-5 13-15-16,7-7-7 15,9 3-12-15,25-20-5 16,11 0-4-16,-31 14 3 16,-15-23-36-16,4 29-33 15,-8-5 35-15</inkml:trace>
  <inkml:trace contextRef="#ctx0" brushRef="#br0" timeOffset="82322.565">13149 17351 662 0,'0'0'361'0,"-3"-2"-62"16,2 2-52-16,1 0-104 15,0 0-39-15,0 0-33 16,0 0-37-16,1 4 29 16,2 10 8-16,-1 8-5 15,-14 32-4-15,5-20-13 16,-6-2-8-16,-3 12-16 16,14-15-8-16,-2-5-5 15,-9 23-2-15,16-37-2 16,-23 32 2-16,6-12-2 15,19-21 2-15,-8 10 4 16,4-8-17-16,-6-11-72 0,-12 12-53 16,16-22-167-16,3-8 178 15</inkml:trace>
  <inkml:trace contextRef="#ctx0" brushRef="#br0" timeOffset="82641.563">13065 17487 470 0,'1'-5'316'0,"-15"12"32"15,6-4-115-15,-1-3-75 16,2 0-24-16,22-3-27 15,4-4 4-15,-1 7 3 16,-3 7 0-16,6-3-8 16,-14 4-9-16,13-6-21 15,7-4-13-15,-14-1-25 16,26-1-11-16,-4 10-15 16,0-6-1-16,19-5 2 15,-53 1-7-15,11-8-102 16,1 5-74-16,-12 6 99 0</inkml:trace>
  <inkml:trace contextRef="#ctx0" brushRef="#br0" timeOffset="83205.2">13998 17388 777 0,'18'-43'424'0,"-26"45"-31"15,8-2-238-15,-5 0-39 16,5 2-57-16,0-2-79 0,0 0 67 16,0 0 4-16,0 15-3 15,-11 35 0-15,-14-15-7 16,12 2-6-16,9-5-12 16,1 2-5-16,4-6-8 15,-9-4-1-15,-12 6-1 16,-17-8 0-16,-11 12 0 15,48-2 0-15,-19-30 1 16,38 16-1-16,-19-11-71 16,-18-13-49-16,42 0-197 15,-19-7 185-15</inkml:trace>
  <inkml:trace contextRef="#ctx0" brushRef="#br0" timeOffset="83958.574">14045 17343 684 0,'-7'2'407'0,"-5"12"-65"0,11-19-135 16,-1 2-34-16,10-3-73 16,-8 6-24-16,0 4-9 15,16-6-4-15,-13 8 18 16,20-9 6-16,9 4-13 16,-6 1-5-16,36-14-24 15,-33 12-9-15,21-14-17 16,-19 13-5-16,-11-1-6 15,25-8-2-15,-64 27-2 16,9-8-2-16,17 1 2 16,-16 3-1-16,35-15 3 15,1 9 1-15,-58 18 0 16,26-8-1-16,-46 6-1 16,33-13 0-16,0-2-1 15,-31 0 1-15,38-8-1 16,-42 6 0-16,29-8 0 0,18 2-1 15,-1-3-2-15,7 2-1 16,-1-4-3-16,-13 4-3 16,16 1-1-16,11-8-1 15,-7 7 2-15,10-2 0 16,18-2 3-16,1 3 0 16,7 5 0-16,-27 5 1 15,-27 5-1-15,18 3-1 0,-26 1 2 16,57-7 0-16,10 5 1 15,-25 3 0-15,-5 4 1 16,-12 25 0-16,-33-6 1 16,12-13 1-16,26 12 2 15,-20-22 0-15,4 10 0 16,-13 5 2-16,-44-24 0 16,15 1 0-16,1-14 1 15,-1 8 0-15,25-2 0 16,-13-18 0-16,-3 13-2 15,7-10-1-15,-1-1 6 16,22-9-24-16,-6-24-63 16,6 10-44-16,22-12-129 15,-14 34 16-15,24 8 140 16</inkml:trace>
  <inkml:trace contextRef="#ctx0" brushRef="#br0" timeOffset="84671.281">14618 17543 934 0,'20'-36'440'16,"-13"38"-178"-16,-13-4-38 16,29-7-68-16,0 5-36 15,-33 1-49-15,19 3-14 0,-23 15-14 16,7 3 3-16,11 9 3 15,-9 15-1-15,9-7-12 16,-9 1-6-16,6-3-9 16,-15-12-4-16,6-10-6 15,-5 11 0-15,6-16-1 16,8 4 2-16,2 10 8 16,2-16 4-16,-11 0 2 15,15-20-1-15,-4-8-10 16,-4-8-5-16,12-13-4 15,-26 15-2-15,10-8-2 16,0 3-1-16,5 12-2 16,14-4 1-16,-8 5-3 15,6 8 1-15,21-4-1 16,-2 14-2-16,-22 2 2 16,25-2-2-16,-22 10 3 0,13-9 1 15,26-5 1-15,-35 8 1 16,7-3-13-16,-12 5-63 15,-5-1-120-15,4-2 124 16</inkml:trace>
  <inkml:trace contextRef="#ctx0" brushRef="#br0" timeOffset="85058.785">15198 17279 861 0,'9'-8'667'0,"5"-1"-263"0,-22 14-206 15,1-14-76 1,-9-2-26-16,38 10-31 0,-12 3-12 16,35 5-9-16,-26 0-3 15,-7-5-18-15,18-2-6 16,-6-16-6-16,13 7-1 15,-6 7 0-15,-16-2 12 0,-13 16-64 16,9-11-57 0,-6-11 66-16</inkml:trace>
  <inkml:trace contextRef="#ctx0" brushRef="#br0" timeOffset="86237.803">15829 17571 496 0,'-11'5'335'0,"-27"25"30"15,50-28-121-15,-46-2-69 16,48 7-29-16,-34-15-30 15,-2 7 0-15,64-2-10 16,-49-8-7-16,33 11-6 16,5-5-9-16,-30 2-13 15,29 6 1-15,0 2-8 16,-18-6 1-16,8 11 3 16,-10 0-3-16,5-7-35 15,6 3-9-15,8-12-17 0,19 6-7 16,5 7 15-16,16-7-2 15,-10 7-2-15,-16-10-2 16,4-15 0-16,-23 18 0 16,-6-4 0-16,2-3 0 15,-8 6 1-15,1-8-1 16,2-5 2-16,-11 3-1 0,-4 3-1 16,-1 0 0-16,-7 14-4 15,4-1 0-15,-9 0-1 16,6 0 0-16,-2 4 1 15,-5-8-1-15,9 14 1 16,-6-13 0-16,2 0 0 16,16 5 0-16,-7-19 1 15,-4 14-1-15,0-15 1 16,-30 1-1-16,12-2 0 16,-20-2 1-16,36 0-1 15,-4 1 1-15,2 8 0 16,42-2-1-16,-56 7-4 15,20 0-2-15,14-1-2 16,-5 2-2-16,28 1 6 16,10 0-1-16,-18 0 1 0,-10 0 1 15,1-1-1-15,-3 8 1 16,1 4 1-16,-2-5 0 16,2 5 0-16,3-3 0 15,8-5 1-15,-5 0 1 16,8 6-1-16,1-5 1 15,-30 4 0-15,5 3 0 0,3-10 0 16,-28 2-1-16,27-11 1 16,-10 6 0-16,-10 3-1 15,11-1 0-15,-22 5-1 16,2 9 0-16,-2 4 1 16,-3-2 0-16,3-2-1 15,6-5 0-15,-6 2 0 16,14 2 1-16,1 13-1 15,-3-8 1-15,-3-2 0 16,4 1 0-16,-10-10 0 16,11-10 1-16,12-16 0 15,0 5-10-15,10-8-83 16,-2 14-63-16,-7 3-526 16,-5 0 456-16</inkml:trace>
  <inkml:trace contextRef="#ctx0" brushRef="#br0" timeOffset="87221.734">17341 17411 681 0,'0'-1'340'0,"2"-9"-109"16,26-25-33-16,-27 31-61 15,4-4-22-15,-13 14-25 16,6-1-9-16,-3 5-4 16,-5 0 1-16,2-5-2 15,-1 6-5-15,-5 1-13 16,2 1-5-16,-12 14-12 16,13-4-7-16,-32 7-6 15,-6 8-4-15,43 5-2 16,-7 4-2-16,33 0-6 15,-17-17-2-15,-23-17-4 16,-15-7-3-16,5 0-1 16,27 15 0-16,-11 0 1 0,50-5-1 15,-20-7 3-15,8-12 1 16,-16 7 1-16,-20 4 0 16,54-8 0-16,-9-5 0 15,41-11-1-15,-26-4 2 16,-16-10-1-16,0 9 0 15,-16-11 1-15,4 13-2 16,-9-4-1-16,-2 11 1 0,-5-4-3 16,6-15 0-1,-8 28-2-15,-15-4-3 0,-1 21 0 16,-7 4-2-16,-1-18-1 16,10 11 2-16,-13 6 0 15,13-13 0-15,-7 26 0 16,4-2 0-16,11-24 1 15,-7 32 0-15,9-9-1 16,-7-14 1-16,-9 15 0 16,16-22 0-16,4-2 3 15,13-2-12-15,9-2-95 16,-8 7-50-16,8-4 85 16</inkml:trace>
  <inkml:trace contextRef="#ctx0" brushRef="#br0" timeOffset="88403.848">17857 17818 309 0,'-1'0'206'0,"0"0"13"16,-1 0-39-16,1 0-41 15,0 0-15-15,0 0-15 16,0 0-3-16,0 0-8 16,0 0-3-16,0 7-1 15,0-7-1-15,0 2-1 16,0-2 0-16,-1 0-5 15,1 0-1-15,0 0-9 16,1 0-9-16,0 0-24 16,1-1-8-16,6-3-14 0,6-4-3 15,28-39-5-15,-37 14-2 16,16-4-3-16,8-9-2 16,29-7 0-16,-6 0-1 15,3 7-2-15,-21-4 0 16,-18 27-1-16,-9-1 0 15,-6 5 1-15,12 3 0 16,-25 10 1-16,21 6-2 0,-6-4-4 16,-44 15-1-16,56 0-3 15,-27 7 1-15,-24 16 4 16,52-7 0-16,-40 12 1 16,33 2 1-16,24-9-1 15,-24 5 1-15,-8-1 0 16,-31-15-1-16,1 14 1 15,4-6 0-15,43-2 0 16,-6 7 0-16,31-22 0 16,-10 2 0-16,-56-14 1 15,56 3 1-15,-28 1 4 16,11-8 2-16,-3-5 0 16,6-12-1-16,-10 10-1 15,5-10-2-15,43-16 0 16,-38 6-1-16,5-17 0 15,-9-2 1-15,-13 8-1 0,12-8 1 16,-2 6-3-16,17 7 0 16,1-4-2-16,-26 14-1 15,16-6 0-15,-3 3 0 16,-16 18-1-16,23 5 0 16,-18 14-1-16,-13-2-2 15,0 15 45-15,-9-20-68 0,0 16-97 16,17-4-65-16,0-1 72 15</inkml:trace>
  <inkml:trace contextRef="#ctx0" brushRef="#br0" timeOffset="89153.033">18598 17442 530 0,'2'-7'394'16,"-2"6"90"-16,25-9-215 15,4-18-35-15,-58 29-73 16,38-3-94-16,-18 2 17 15,-5 0-19-15,30 4-23 16,-47 2-5-16,-3 17-6 16,32 0-2-16,-37-5-1 15,12 7-1-15,7 2-6 16,-26 1-1-16,35 9-6 16,0-4-3-16,7-11-1 15,7 14-3-15,-1-17 0 16,7 11-1-16,19-8 0 15,-8-7 1-15,12-7 3 16,14-3 2-16,-20 3 2 16,15-6 0-16,-7 1-2 15,-17-8-1-15,3-10-2 16,4-17 0-16,-9 5-1 0,7 0 0 16,10-13-2-16,-14 5 1 15,8-9-1-15,-4 0 0 16,-17 13 0-16,-5 6 0 15,-11-3 0-15,11 3-1 16,-10 2-3-16,0-1-1 16,1 8-1-16,-7-6-2 0,5 5-1 15,-8 11-1-15,-2-6 0 16,-40 24 0-16,41-1 1 16,-10-5 11-16,-8 28-52 15,21-14-63-15,-23 2-152 16,11 4-119-16,9-13 228 15</inkml:trace>
  <inkml:trace contextRef="#ctx0" brushRef="#br0" timeOffset="90003.278">18915 17794 362 0,'0'0'265'15,"-1"0"8"-15,0 0-40 16,0 0-11-16,0 0-13 15,-2 7-14-15,2-7-42 16,1 0-20-16,0 0-31 16,0 0-9-16,10 0-10 15,18-1 2-15,14 3-32 16,-6-18-10-16,-2 8-17 16,-11 10-14-16,13-12 2 15,-29 22-3-15,-18-3-4 16,27-1-2-16,-16 6 0 0,14-2 0 15,-5 2 5-15,-55-5 4 16,56 13 2-16,-36-1 0 16,7 3-3-16,35-1-1 0,-61 8-4 15,22-9 1 1,-24-2-2-16,-16-6-2 0,33-7 1 16,-9 4-1-16,35 0 1 15,1 1 0-15,-14-9 2 16,21-5-2-16,-4-1 0 15,-1 2-1-15,0-1-2 16,0 1-1-16,0 0-2 16,0 0-1-16,0 0-1 15,-1 0-1-15,2-2 2 16,6-4 0-16,22-4 1 16,38 7 3-16,-38 5 6 15,16 0 3-15,-16-1 3 16,-10-7 0-16,41 14-5 15,-44-11-3-15,21 1-1 16,9 3-2-16,-34-7 0 0,10 7 0 16,-10-5-1-16,-16 9 1 15,-7-1-2-15,12-11 5 16,4 9-47-16,19-5-53 16,-3 0-123-16,-16 13 99 15,0-16 43-15</inkml:trace>
  <inkml:trace contextRef="#ctx0" brushRef="#br0" timeOffset="90469.69">19502 17365 477 0,'-26'0'326'15,"45"-22"31"-15,-37 8-68 16,50-1-58-16,4-3-27 16,-22 12-41-16,6 6-21 15,-33 0-28-15,14 15-15 0,0 5-22 16,8-7-13-16,26 0-27 15,-2-22-11-15,-7 11-11 16,-5-1-4-16,-4-19-2 16,-10 11 5-16,7 8-104 15,-13 5-61-15,-2 12 90 16</inkml:trace>
  <inkml:trace contextRef="#ctx0" brushRef="#br0" timeOffset="91138.386">20504 17495 732 0,'-13'-11'371'0,"20"7"-106"0,-16 1-35 15,-17 2-66-15,18-3-35 16,-14 4-50-16,27 4-13 16,-16 6-10-16,62 1 6 15,-49 13 10-15,-15-2-4 16,42 19-7-16,-81-3-4 15,68 7-13-15,-51-3-7 0,-13-18-15 16,44 7-5-16,-24-4-6 16,28 1-1-16,-5-11 0 15,-14 6 1-15,11-21 0 16,5 4 0-16,0-2-12 16,3-8-35-16,1-3-104 15,1-6-59-15,8 2 111 16</inkml:trace>
  <inkml:trace contextRef="#ctx0" brushRef="#br0" timeOffset="91402.698">20331 17622 739 0,'-13'8'431'0,"22"-8"-87"15,0-6-134-15,6-8-31 16,0 18-41-16,-10-11-5 16,17 11 1-16,-13 10-15 15,31-13-23-15,-10 13-7 16,7-21-35-16,19 7-9 0,-32 4-17 16,15-15-9-16,-26 23-7 15,4-7-1-15,-4-5-17 16,1 0-56-16,6-13 44 15</inkml:trace>
  <inkml:trace contextRef="#ctx0" brushRef="#br0" timeOffset="92419.494">21487 17482 229 0,'0'-1'164'0,"4"-1"60"15,13-8-33-15,9-15-35 16,-28 24 5-16,-10-2-34 16,29-8-7-16,-12 6-17 15,-11 4-6-15,11-1-1 16,-11-2-1-16,8 5-6 16,15-7-10-16,-41 6-27 15,5 7-6-15,-3-1-6 16,-6 12 1-16,50-3 0 0,-18 6-4 15,-17 10-12-15,2-7-5 16,-3 26-7-16,-33-4-2 16,8-9-4-16,10 16 0 15,-25-22-2-15,48-6 0 16,6 1 1-16,-17-13 0 16,26-11 2-16,-18 7 0 0,3-7-16 15,7-8-27 1,0 2-71-16,0 2-48 0,-1 1-227 15,3-11 246-15</inkml:trace>
  <inkml:trace contextRef="#ctx0" brushRef="#br0" timeOffset="93268.755">21496 17377 460 0,'-14'-11'297'0,"26"11"-27"16,-31 8-72-16,-1-3-30 15,21 11-48-15,15-20-20 16,-31 6-28-16,14-6-7 0,16-13-1 16,-29 18 1-16,63-14-2 15,-7 12-3-15,-16 9-10 16,23-23-7-16,-12 14-13 16,9-11-7-16,-13 16-11 15,1 12-2-15,-18-8-5 16,-7 10-1-16,2-12-1 15,-1-8-2-15,-18 22 3 16,10-7 2-16,-6-9 3 16,-2 16 1-16,-7-8-2 15,-10-2 0-15,-13 12-1 16,-4-3 0-16,22-12-2 16,-5 1 0-16,1-6-1 15,5 0 0-15,-1-2 1 16,-8-3 0-16,13-6 0 15,12 3-1-15,-19 6-2 16,17-1-2-16,-3 1-4 0,-31-6-2 16,59-6-1-16,-5 2 2 15,6 5 2-15,4 5 0 16,-31 5-1-16,16-2 0 16,2 3 0-16,7-3 1 15,6 5 1-15,-16 4 1 16,7-7 1-16,8 7 1 15,-18 13 1-15,19-9 0 0,-27 20 4 16,0-3-1-16,3-18 3 16,-3 18 2-16,-6-15 4 15,-7 13 1-15,0 4 3 16,-16-13 2-16,10 8 1 16,6-21 0-16,-16-4-2 15,-11 10-1-15,9-7-3 16,-36-4-2-16,32 6-1 15,29-18-3-15,-12-6-1 16,11 14 0-16,-18-7-2 16,-2-3 0-16,-10 6-1 15,28-13-1-15,-4 5-2 16,-13 8 0-16,17-17-19 16,-4 4-19-16,10-12-62 15,17-5-45-15,-5 11-118 16,12-5-93-16,7 6 225 0</inkml:trace>
  <inkml:trace contextRef="#ctx0" brushRef="#br0" timeOffset="94035.055">21982 17591 508 0,'-12'12'280'15,"15"-12"-38"-15,-11 1-27 0,-18 4-47 16,33-8-21-16,7 4-36 16,3 2-7-16,-6 20-8 15,-12-6-6-15,-29 7-11 16,11-7-8-16,0-14-12 15,-8 15-6-15,16 1-13 16,11 16-7-16,-1-5-11 16,25-10-5-16,-25-8-7 15,-10-1 0-15,-8 0-2 16,-18-9 1-16,31 3 1 16,-23-5 3-16,45-7 4 15,-18 7 2-15,22-13-4 16,20-5 0-16,-40-9-9 15,27 0-3-15,-35 9-2 0,-4-18-4 16,6 15 0-16,12-9-1 16,22-9 0-16,8 25 1 15,18-15 2-15,-18 14 0 16,-1 3 0-16,-20-1 0 16,-4 16-1-16,11-6 1 15,-15 2 0-15,10 1 18 16,-13 2-104-16,3-2-67 15,1 4 99-15</inkml:trace>
  <inkml:trace contextRef="#ctx0" brushRef="#br0" timeOffset="94951.758">22518 17482 330 0,'38'-7'235'16,"-30"0"1"-16,5 7-24 15,7-11-7-15,-24 15-16 16,11-1-13-16,-7-6-38 16,3 3-19-16,-5 2-29 15,2-4-7-15,-1 2-8 16,0 0 1-16,0 0-9 0,-14 8-10 16,-35 29-14-16,39-17-6 15,-14 14-9-15,15-1-3 16,-15-1-8-16,-22-9-4 15,28 3-4-15,4 3-2 16,15-3-3-16,18 9 0 16,-5-18-1-16,-1 0 0 0,-22-16 1 15,10 10 1-15,-2 0 3 16,4 0 0-16,5 7 2 16,16-18 0-16,14-1 0 15,-24 3 2-15,41-6 1 16,-29 2 1-16,-2-3 0 15,4-10-1-15,-9-4 1 16,2-5 0-16,8 1 0 16,-8-14-1-16,1-13-2 15,9-2 0-15,-31-10-2 16,22 19-1-16,-9 12-3 16,-15 0-1-16,-6 14-4 15,9-6-1-15,-25 19-4 16,-8 4 1-16,24 1-2 15,-29 5 1-15,15-10-7 16,-1 14-23-16,-11-7-66 16,12 3-39-16,-17 12-69 0,-6-12-39 15,29 2 164-15</inkml:trace>
  <inkml:trace contextRef="#ctx0" brushRef="#br0" timeOffset="95934.925">22835 17839 607 0,'0'-1'323'0,"-1"0"-83"16,-1 0-27-16,2 0-74 15,0 0-28-15,14-7-29 16,-14 7-5-16,0 0 6 16,12 1 2-16,-12 0 1 15,29 0-3-15,53 0-16 16,-63-9-7-16,15-10-19 16,-25 5-7-16,-1 13-13 15,4-14-5-15,0 20-7 16,2-4-4-16,-1 4 2 15,-15 5 1-15,2 6 5 16,-6 3 2-16,-10-4 1 16,-1 7-3-16,-4-7-3 15,3 5-1-15,-29-10-3 16,23 4 1-16,20-9 0 0,-3 0 1 16,-1-4 3-16,-5-1-1 15,13-3-3-15,5-2-1 16,34 3-6-16,-15-1 0 15,-17 0 0-15,-31-1-1 16,30 4 1-16,-5-4-1 16,6 2-1-16,34 6 0 0,-27-4 0 15,3 12 0-15,-8 5 1 16,4-2 1-16,-7-1 0 16,4 5 0-16,-12-6 1 15,-8 14 1-15,2 13 3 16,-6-14 2-16,-22 7 2 15,2-8 1-15,7-2 1 16,-21-6 5-16,46 4 13 16,-26-9 4-16,18-5 5 15,-7 3-3-15,-23-6-9 16,17 0-4-16,-38-6-5 16,41 1 0-16,-13-3-4 15,18 2-3-15,14-8-3 16,-14-3-2-16,16-10 6 15,-8-16-26-15,-3 2-87 16,3-7-75-16,0 17-183 16,6 0 216-16</inkml:trace>
  <inkml:trace contextRef="#ctx0" brushRef="#br0" timeOffset="96867.513">23337 17343 354 0,'-11'-6'191'16,"-19"-3"-29"-16,3 9-15 15,31-10-12-15,-8 17 0 0,-3-5-7 16,47-7-3-16,-19-4-8 16,4 3-10-16,-33 4-17 15,-27 12-5-15,23 0-9 16,-20-5-2-16,51 1 4 16,-21-6-1-16,27-4 1 15,-16 9 0-15,6-12-7 16,21 5-3-16,-18 13-10 15,27-10-6-15,-9-8-11 16,2-8-8-16,-13 6-12 16,-3 10-5-16,-5-5-5 15,-4-1-2-15,-1 6 21 16,3-24-22-16,-10 18-143 16,-6 18-89-1,1-6 117-15</inkml:trace>
  <inkml:trace contextRef="#ctx0" brushRef="#br0" timeOffset="97701.049">24086 17556 263 0,'58'-11'200'0,"-42"6"37"15,14-7-13-15,0 2-59 16,-9 2-14-16,-28 7-13 16,7-1-21-16,-21 2 21 15,18 3-3-15,38-8-10 16,-34 5-12-16,11-5-36 15,-29 6-14-15,-22 13-15 16,46-4-7-16,-36 21-2 16,19 6-4-16,-5 10-6 15,-23 11-2-15,22-8-3 16,-10-10-4-16,9-9-6 16,-3-8-3-16,2-6-3 0,15-2 0 15,-19-3-2-15,9-5 2 16,-1 4 1-16,1-2 3 15,21-7-2-15,-2-2-14 16,2-11-66-16,-3-8-45 0,6-4-127 16,-8 2-104-16,13 5 222 15</inkml:trace>
  <inkml:trace contextRef="#ctx0" brushRef="#br0" timeOffset="97983.508">24044 17593 606 0,'0'-5'361'16,"-2"1"-59"-16,3 4-98 16,-1 0-16-16,0 0-20 15,0 0-4-15,8 0-19 16,8 1-16-16,45-1-23 15,-29 14-10-15,-2 2-23 0,-10-7-13 16,9-2-26-16,5-7-10 16,-27-12-12-16,42 2-2 15,-23 10 0-15,-48-2-44 16,44 10-132-16,-44 4 117 16</inkml:trace>
  <inkml:trace contextRef="#ctx0" brushRef="#br0" timeOffset="99067.878">25129 17492 369 0,'-11'-1'245'0,"5"1"12"15,-2 0-29-15,-3-1-51 16,10 0-15-16,-8 0-28 16,6 1-15-16,2 0-23 15,0 0-8-15,1 0-11 16,0-1 0-16,27-3-4 15,33-10-5-15,-53 12-12 16,32 2-7-16,-36-6-16 16,14 9-7-16,38-3-11 15,-60 1-4-15,37 5-5 16,-7 3-2-16,-48 2 0 16,29 1-1-16,-1 5 2 0,-31-3 3 15,37 4 0-15,-11 4 0 16,-35-5 0-1,54 9-1-15,-19-10 0 0,-3-4 0 16,17-6-1-16,-39-12 0 16,-5 4 0-16,-3 9 1 0,17-12 0 15,1 4-1-15,-7 0-2 16,13-25-3-16,7 14-4 16,6 9-2-16,-4-11-1 15,10 13 2-15,-16 18 1 16,9-11 0-16,25 11 1 15,-2 12 0-15,19-29 1 16,-12 4 0-16,-32 0 0 16,-27 5 1-16,8 23-1 15,4-16 1-15,11 17 0 16,31-15 0-16,-53-3 2 16,-8 14 0-16,21-12 1 15,9 1 0-15,9 2 1 16,5-7 1-16,-23 1 1 15,-34-5 0-15,10 4 2 16,-13-3 0-16,14-10 0 16,6 6 1-16,-6-15-2 15,16 3 1-15,-12 2-2 0,2-4 0 16,-10-3-2-16,12 4 0 16,-23-6 0-16,18-2 0 15,45 0-1-15,-13 2-3 0,7-5 2 16,28-6-14-16,-16 3-56 15,-28 6-46-15,10 12-138 16,4-16-111-16,-6 14 230 16</inkml:trace>
  <inkml:trace contextRef="#ctx0" brushRef="#br0" timeOffset="99783.652">25713 17490 271 0,'-24'-6'221'0,"50"3"65"15,10-2-43-15,-19 0-32 16,-13 5-21-16,-20 0-31 16,-11 5-15-16,40-2-33 0,-12-3-12 15,-16-2-29-15,18 0-17 16,-9 5-22-16,41 0-5 16,-11 13-2-16,-35-1 3 15,-19 10 5-15,-12 11-1 16,-6-2-4-16,27 6-2 15,21 5-7-15,-20-19-5 0,34 8-4 16,-6-9-2-16,-13-13 0 16,-4 22-1-16,-32-15 0 15,11 3 0-15,20-5 0 16,11-17 0-16,9 2 7 16,-6-4-12-16,-9-4-37 15,9 1-25-15,0-8-94 16,17 0-64-16,24-17 141 15</inkml:trace>
  <inkml:trace contextRef="#ctx0" brushRef="#br0" timeOffset="100167.094">26191 17457 516 0,'28'-13'339'0,"-24"1"33"0,1 10-109 16,-10-2-83-16,-6 7-24 15,32 0-54-15,-47-4-24 16,6 9-17-16,31-10-4 16,-33 9 3-16,20 7 3 15,10 12-4-15,-15 6-6 0,7 13-5 16,-28-9-1-16,-10 0-9 15,-13 1-5-15,5 1-13 16,27 13-5-16,-1-6-7 16,1-2-1-16,11-19-2 15,-13-8 0-15,20-1 1 16,-1-6 2-16,0-7 1 16,10 6-3-16,-16-7-43 15,11-2-34-15,1-3-87 16,-11-5-48-16,11-4-150 15,-5 5 222-15</inkml:trace>
  <inkml:trace contextRef="#ctx0" brushRef="#br0" timeOffset="100469.964">25745 17630 718 0,'-26'0'407'16,"11"-2"-143"-16,28-1-47 0,13 4-57 15,-39-2-70-15,47-8 18 16,-21 14-5-16,-8-2-2 16,-6 13 0-16,20-15-7 15,-1 20-4-15,26-12-17 16,14-10-8-16,-21 20-25 15,-5-24-11-15,-11 7-13 16,10 10-3-16,-1-12 6 16,-10 8-30-16,-10-15-114 15,17-2-68-15,-14-6 99 16,4-6-67-16</inkml:trace>
  <inkml:trace contextRef="#ctx0" brushRef="#br0" timeOffset="101217.74">26201 17852 507 0,'37'-1'300'0,"-64"3"-65"16,39-2-22-16,-37 7-32 15,3 1-33-15,38-14-6 16,-1-3-13-16,3 3-31 15,-9-1-8-15,42 8-16 16,-12 4-8-16,9-14-11 16,-1-1-6-16,-33 15-3 15,0-7-1-15,-18 12-6 16,11 6-4-16,-7-11-9 16,2 9-2-16,2-1-3 15,-15 2-1-15,-5 0-2 0,-7 0-2 16,-9 5-3-16,3 1-1 15,7-1 0 1,-9 4-2-16,8-2 0 0,-12-5-2 16,-14 3-2-16,32-1 0 15,-10-8-2-15,15 8 1 16,-3-12-2-16,-8-4 0 16,0-5 1-16,17 8-1 0,14 4 0 15,-12-14 0-15,10 17-3 16,-12-24 0-16,6-1 0 15,5 25 3-15,18-18 9 16,13 20 4-16,11 2 10 16,-2-13 2-16,-5 12 3 15,-16-17 1-15,5-1-4 16,-17-4-2-16,21-4-8 16,-1 7-5-16,-7 3-5 15,14-15-2-15,-27 16-1 16,-6-12 0-16,2 4-1 15,8 13 0-15,-9-18 0 16,9 17 0-16,-18 2-12 16,-16-1 1-16,17-4-117 15,-11 6-68-15,4-8-143 16,10 0 177-16</inkml:trace>
  <inkml:trace contextRef="#ctx0" brushRef="#br0" timeOffset="101932.795">27215 17536 487 0,'-31'0'334'16,"24"0"3"-16,9 2-136 15,24-3-28-15,-30 1-45 16,-1-5-14-16,11 7-7 15,-48-1-6-15,64-3-17 16,-26 7-7-16,-35 4-20 16,19-5-8-16,-31 4-11 15,-7 11-6-15,20-6-7 0,15 14-2 16,-9 16-4-16,4-22-2 16,-14 3-3-16,21 2-1 15,3-6-2-15,-9 8-1 16,23-6-2-16,-37 1 1 0,50-6 6 15,8-3 5-15,7 11 8 16,10-10 2-16,-22-3-1 16,8 8-3-16,16-21-4 15,-3 5-3-15,17-3-3 16,-12-5-2-16,23 1-3 16,-4-16 0-16,-1 7-2 15,12-3-1-15,-47-6 0 16,25 10 0-16,-16-14 0 15,-10-15 0-15,5 2 1 16,-7-5-1-16,-18 16 1 16,0 4 1-16,7-1 1 15,-11 11 0-15,-1-25-1 16,-5 22-1-16,-24-1-4 16,-15-6-2-16,5 15-1 15,15-7-1-15,-30 7-1 0,32 2 0 16,-37 2 30-16,-22-3-35 15,43 3-52-15,-13-1-234 16,38 3 181-16</inkml:trace>
  <inkml:trace contextRef="#ctx0" brushRef="#br2" timeOffset="108038.507">27817 17054 337 0,'4'-1'179'16,"-4"0"-34"-16,0 0-19 15,0 0-27-15,0 0-12 0,6-4-18 16,4-1-3-16,-10 5-1 16,0 0-1-16,0 0-5 15,0-1-7-15,0 1-9 16,0 0-3-16,0 0-4 16,-1 1-2-16,-1 0 1 15,-13 1-3-15,-56 3-2 16,47-4-1-16,-22 5-1 15,-4 2 0-15,58-13-2 16,-54 1-2-16,11 0-5 16,5 0 0-16,-40 0-8 15,35 3-2-15,-10-11-1 16,11 3-1-16,-17 9 3 16,-15 0 2-16,12 2 0 15,-28 2 1-15,2-9 4 0,13-5 3 16,-41 11 4-16,8-1 0 15,56-4-3-15,-44 12-1 16,37-16-5-16,10-2-1 16,-69 18-3-16,37-12-3 15,2 8-2-15,5-6-1 16,20-9-1-16,-6 12 0 0,-12-4 0 16,-1 12-2-1,-27 2 0-15,36-8 0 0,31 4-1 16,-35 3 0-16,16-2 0 15,-16-3 0-15,-30 9 0 16,32-11 0-16,17 8 0 16,-37 1 0-16,16-8-1 15,-7 8 0-15,12 3 0 16,39-9-1-16,-27 13 0 16,13-2 0-16,-10-5-1 15,-2 29-1-15,-3 5 1 16,11-18-1-16,-8 20 1 15,9-25 1-15,5-4 0 16,5 19 1 0,1 1 0-16,2-6 0 31,1 1 0-31,-33 45 0 0,21 2 0 16,-1-44 0-16,17-2 0 15,5 8 0-15,4-31-1 0,8 25-1 16,0-14 0-16,-4-14 0 15,0 35 2-15,5-21 3 16,2 7 3-16,3 8-1 0,6-14 1 16,-1 6 0-16,12-5-1 15,35 11 1-15,-10-12-1 16,16 17 0-16,-43-2 0 16,-1-21-1-16,33 13 2 15,-22-15 0-15,38 1 2 16,-26 7 1-16,-5-7 2 15,31-9 2-15,-18 3 1 16,32-1-1-16,-8-1-1 16,-20-4 0-16,40 4 0 15,-7-5 3-15,-3 4 7 16,17 3 3-16,-5-8 6 16,-29-1 0-16,7 1-6 15,-7 4-3-15,2 0-6 16,-13 2-3-16,29 0-5 15,-20-5 0-15,4-1-4 16,5 0 2-16,-15-1-2 16,-6-1 1-16,21 0-1 0,11-2 0 15,-20-1 0-15,33 1-1 16,-24-2 1-16,17 2-1 16,-17 1-1-16,-12-3 1 15,5-4 0-15,-23 4 0 16,33-4 0-16,-3 3 1 15,-5-10 0-15,17 3 0 0,-21-7 0 16,1-1 1-16,-23 5 0 16,-4-6 0-16,8-4 1 15,4-3-1-15,9-2 3 16,-9-16 0-16,-11 5 1 16,-17 6 1-16,-24 1-2 15,29 2 0-15,4 2-2 16,-9 1 1-16,39-13-1 15,-50 12 1-15,8-2-1 16,5-8 1-16,-28 22 0 16,7-15 0-16,1-9 1 15,-17-1-1-15,13-11 0 16,1 5-1-16,-20 15 0 16,11 0-1-16,-26 7-2 15,10 3-1-15,-14 11-2 16,19-10 0-16,6 6-1 15,-61-2-1-15,20-24 2 16,-27 26 0-16,-3-26 0 0,42 2 0 16,-36 20 2-16,8-18-2 15,2 21 1-15,-11 0 0 0,38 1 1 16,-15 0 0-16,14 6-1 16,13 0 0-16,-4-3 27 15,12 14-43-15,-14 2-139 16,13 9 350-16,8-1-209 15</inkml:trace>
  <inkml:trace contextRef="#ctx0" brushRef="#br2" timeOffset="115178.779">11966 6702 353 0,'-32'-12'265'16,"5"14"25"-16,27-6-99 16,-17 13-18-16,0-1-48 15,35-21-20-15,-24 12-20 0,16 0-3 16,-10-1 7-16,-16 2 3 15,11 0-4-15,-16-2-6 16,65-26-13-16,-6 9-6 16,-10 11-3-16,11-5-2 15,-82 22-10-15,-4 7-5 16,37-15-12-16,14-3-5 16,34-13-6-16,31-15-3 0,-17-3-4 15,-18 10-1-15,27 1-4 16,-22 9-2-16,3 13-3 15,28-6-1-15,-22 7-2 16,5 11 1-16,-15-7 2 16,-62 29 3-16,0 12 8 15,-15-14 3-15,-11 17 2 16,28-14-2-16,-17-9-6 16,9 6-1-16,2-6-1 15,-2-12 0-15,-5 0 0 16,-12 2 0-16,10-11 2 15,-10 5-1-15,27-15 0 16,13 3-2-16,-14-2-2 0,40-6-4 16,-10 4-4-1,4-7-4-15,11 8-3 0,-21-1-1 16,-3 11 1-16,-4 3 1 16,-20-2 3-16,29 3 1 15,11-11 2-15,-11 8 0 16,35-4 2-16,-22 4-1 15,-6 2 0-15,19-5 1 16,-15 11 0-16,0-5 0 16,-4 12 0-16,5-5 0 15,-4 8 0-15,2-2 0 16,4-8-1-16,-10 24 0 16,-7-5 0-16,-5-10 1 0,-15 23 2 15,-3-20 1-15,11-7 2 16,-13 13 0-16,3-16 2 15,-5 1 1-15,-23 6 1 16,-39 4 0-16,8-13 2 16,17 1 1-16,-3-11 1 15,38-1 1-15,-2-5 0 16,-15-3 0-16,24-14-4 16,-3 1-2-16,-9-6-3 15,17 2-4-15,-4-9-10 16,-9-1-15-16,-5 20-37 15,8-11-32-15,19-1-76 16,11 0-54-16,27-9 140 16</inkml:trace>
  <inkml:trace contextRef="#ctx0" brushRef="#br2" timeOffset="116546.145">12741 6415 338 0,'15'-5'189'0,"-15"7"-28"15,-6-4-29-15,7 0-33 16,-2 2-6-16,1-1-2 16,22-6 4-16,24-8 13 15,-57 15-2-15,28-8-12 16,-20 5-12-16,-12 3-21 15,52-17-3-15,-38 10 1 16,-22 7 0-16,41-8-7 0,-58 16-1 16,9-5-12-16,7-3-3 15,-2-3 3-15,22-8-1 16,-24 7 4-16,8-5 0 16,-19 9-2-16,-4-4-3 15,3 0-10-15,-30 12-4 16,17-4-7-16,-5 1-1 15,-27 11 1-15,42-20 1 16,-21 10-1-16,1 4-2 16,26 0-4-16,-38 13-4 15,9 3-2-15,-11 3-2 0,-12 13 0 16,21 1 0-16,-21 14 0 16,1-3-1-16,50-11 0 15,-25 15-1-15,12-12 1 16,20 2 0-16,-41 20-1 15,39-23 1-15,8 10 0 16,-10 5 1-16,15-13 3 16,-17 24 2-16,-10-11 4 15,26-2 1-15,-25 8 3 16,45-20 0-16,4 9-1 16,7-11 1-16,24-8-1 15,-21 10 1-15,36-23 4 16,-9 3 2-16,30-27-1 15,25-10-2-15,-19 11-5 0,-5-3-3 16,8 5-1-16,-19 0-1 16,53-29-1-16,4 15-1 15,-11-4 1-15,7-9 0 16,-53 14 0 0,-30 6 0-1,0-1 1-15,77-23 0 0,35-13 1 0,-28 17 0 16,-42 3 0-16,9-11-2 15,-42 7 1-15,50-20 0 0,-5-1-1 16,-18 4 1-16,4-3 0 16,-44 11-1-16,6-14 0 15,0-3 0-15,-3-10 2 16,10-10 1-16,-23 4 3 16,-11 5 1-16,-10-2 3 15,-28 16 5-15,-11 4 7 16,20-14 2-16,-33 21 0 15,16-11-4-15,-18 10-8 16,7 11-4-16,20-2-2 16,-15 10-2-16,8-2-4 15,-29 3-1-15,-17 19-3 16,-2-11-2-16,22 6-1 16,-20 9 1-16,14-10-1 15,2 10 0-15,-4-2-3 16,23 7 0-16,-9 9-6 0,17-7-24 15,21 4-81-15,4-9-55 16,28-1 95-16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3:37:11.24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8830 8006 236 0,'12'-36'138'0,"-21"49"-7"0,6-6-11 15,2 8 0-15,1-18-12 16,11-15-16-16,-5 6-11 16,-7 20-23-16,-8 3-7 15,9-15-16-15,-3 10-3 16,0-4-2-16,3-3 4 15,-1 1 5-15,0 0 0 0,0 0 0 16,-4 14-3-16,4-14-6 16,-1 0-1-16,1 0 0 15,1 0 2-15,0 0 16 16,0 0 12-16,0-1 10 16,-1 1-2-16,0 0-15 15,0 0-14-15,0 0-16 16,1-1-3-16,5-15-4 15,23-38-2-15,-16 20-1 16,-9 12-1-16,8-18-3 16,1-4-2-16,2 16-2 15,1-10 0-15,21 3-3 16,-19 8 1-16,-5-2-1 16,-5 7 0-16,15-8 0 0,-7 6 0 15,3 0-1 1,12 2 0-16,-53 22-2 0,46-15 0 15,-17 10-10-15,12 4-3 16,4 2-3-16,-20 10 1 16,-4 12 10-16,-5-6 3 15,4 4 4-15,-25 10 0 16,45-10 1-16,-12 4 0 16,-2 3 0-16,20-7 0 0,-28-1 0 15,-11 7 1-15,16-3 0 16,7-1-1-16,-30 8 0 15,49-14 1-15,-17 2-2 16,-3-7 0-16,29-10 2 16,-41 17-1-16,-6 2 1 15,-13 7 0-15,17-3 1 16,15-17 0-16,22-18 3 16,5-7 1-16,-19 1 3 15,-4 12 1-15,-18 8 0 16,6-2-1-16,-6-5-2 15,7-14-2-15,9-12-2 16,5 3 0-16,6-6-2 16,-8 4 0-16,-2-1 0 15,-4 6 1-15,0-3-1 16,5 4 0-16,0 0-1 16,-18-8 1-16,12 8 0 0,6-25-1 15,-2 18 1-15,7 12-1 16,-8-9 0-16,-7 20 0 15,7-24-1-15,-2 9-1 16,-1 15-4-16,-6 16-1 16,-11 12-2-16,27-25-29 0,-13 19-108 15,-2-6-128 1,12 3 164-16</inkml:trace>
  <inkml:trace contextRef="#ctx0" brushRef="#br0" timeOffset="668.48">9659 7473 542 0,'-3'8'362'0,"-10"4"19"16,11-12-203-16,-5 12-5 15,7-18-87-15,-21 11-3 16,24-2-32-16,-6 18-37 15,-35 8 39-15,54-9-17 0,-22 11 15 16,-18-12 2-16,39-3-15 16,-38 10-7-16,8-1-10 15,-18-2-3-15,-1 4-4 16,6-6-2-16,-3 5-4 16,36 3-1-16,21-10-2 15,-12 4 0-15,5-4 0 16,6-5 1-16,-11-4 1 15,-12 1 2-15,-5-3 3 16,21-14 2-16,-9 2 3 16,29-16-1-16,15-12-3 15,-29 7-1-15,1-4-4 16,6-3 0-16,-12 5 0 16,2-4-1-16,-7 5 1 15,-8 5 0-15,4 2 1 0,-3-6 1 16,-7-1 1-16,9-16-1 15,-16-3 4-15,-6 24-1 16,8-6 1-16,-9 11-2 16,-2 15-4-16,-4-7-2 15,-1 11-6-15,2 3-1 16,9-4-4-16,-1 10 1 16,5-2-6-16,-7 4-40 0,-14 14-144 15,39-17-160 1,-1 2 211-16</inkml:trace>
  <inkml:trace contextRef="#ctx0" brushRef="#br0" timeOffset="1751.336">9882 7832 406 0,'8'-2'282'0,"-7"1"46"15,-1 0-55-15,1-1-110 16,-1 1-28-16,8-3-62 15,-8 3-47-15,0 0 8 0,0 0-5 16,0 1-3-16,-1 0-2 16,-6 17-4-16,2 22-2 15,-2-23-6-15,-7 5-2 16,3-25-3-16,7 6-1 16,4 12-1-16,2-16 1 15,-2 18 0-15,-17 11 2 16,22-29 3-16,3-5 0 0,7-13-1 15,2 3-2-15,-11 4-10 16,-6 13-9-16,-8 2-12 16,14-16-3-16,29-2 1 15,19-5 4-15,-3 7 10 16,-36 13 2-16,6-1 1 16,-43 17 0-16,-4 11-1 15,26-4 2-15,-5 10 3 16,16 1 1-16,-17-6 4 15,4 0 3-15,-3 0 3 16,13-9 0-16,21 2 2 16,-25 2-1-16,-19 3-2 15,-23 1 2-15,-23-2 2 16,15-6 2-16,-11-6 2 16,16 0 0-16,32-19-1 15,6-1-1-15,-1 0-2 0,2-7-2 16,-12 8-3-16,-3 7-2 15,6-10-3-15,9-3 0 16,-5 4-1-16,3-3-3 16,13-4-1-16,-6 7-1 15,10 5-2-15,-5 0 0 16,-8 12-1-16,-1 2 1 16,18-9 2-16,10 0 3 15,-2 7 2-15,19-6 1 0,-20 16 0 16,-2-6 1-16,-3 1 0 15,-14 4 1-15,18-7 2 16,3 0 0-16,-6-2 2 16,-4-4 2-16,-6-4-43 15,-35 4-48-15,52-10-228 16,-21 6 201-16</inkml:trace>
  <inkml:trace contextRef="#ctx0" brushRef="#br0" timeOffset="2635.624">10294 7427 466 0,'0'-1'281'0,"0"1"-20"16,0-1-54-16,0 1-70 15,0-1-28-15,0 0-44 16,0-1-11-16,0 2-13 16,0 0-1-16,0 0 7 15,0 0 2-15,0 0 1 16,0 0-1-16,0-1 1 15,0 1-1-15,0 0 8 16,6 0 1-16,-2 0 2 16,17 3-1-16,17 10-10 15,-36-12-7-15,29-1-13 16,-28 5-6-16,28-9-8 16,-7 1-2-16,-2-2-4 15,12-5-2-15,-19 4-1 0,16-1 0 16,-22 7 0-16,4 5 0 15,-7-4 0-15,-10 11-1 16,15-13 0-16,-8-3 0 16,7-1-3-16,2-3 2 15,-7 9-40-15,-6 5-38 16,-12 12-105-16,14-7-78 16,3-12 158-16</inkml:trace>
  <inkml:trace contextRef="#ctx0" brushRef="#br1" timeOffset="9586.287">16806 5537 275 0,'-1'-10'158'0,"5"-2"-17"16,7-24-24-16,-55 36-35 16,16-2-15-16,15-2-19 15,-9-2-2-15,39-5 1 16,-7-4 1-16,-18-3-1 15,-20 13-1-15,-16 1 5 16,38-7 2-16,-24 1-1 0,32-10-2 16,-24 11-16-16,-41 13-8 15,27-10-12-15,-19 20-4 16,25-19-6-16,5-4-1 16,-20 22-1-16,20-27 1 15,-12 14 5-15,-20 15 0 16,-11-5 2-16,-18 19-1 15,0 1-4-15,9-3 0 0,9-1-1 16,-12-3 0-16,11 3-1 16,-9-3 0-16,7 3-2 15,19 4 0-15,-11 12-1 16,17 7 0-16,-18 14 0 16,29-14 0-16,-29-6 3 15,13-2 0-15,24-8 0 16,-48 17 0-16,64-2-2 15,-25 31 0-15,4-7 0 16,25-2 0-16,-9-4 0 16,15-28-1-16,1 12 1 15,-9 5-1-15,15-11 1 16,-9 20 0-16,4-12 4 16,18-12 5-16,-11 13 7 15,15-21 4-15,20-3 8 16,22-4 1-16,-14-11 2 0,-18-2-1 15,35-8-3-15,-8-3-4 16,18 3-4-16,18-8-1 16,-17-6-3-16,-32 2-2 15,63-23-3-15,0 7-1 16,-9-2-3-16,40-10-1 16,-48 7-2-16,-12 11 0 15,4-10 0-15,-23 9 0 0,8 3 0 16,14-24 0-16,-15 4 2 15,6-4 0-15,-6-10 2 16,-18 10 2-16,0-1 7 16,-14-3 4-16,-16-6 7 15,7-5 1-15,-1-12-3 16,1 1-2-16,-11 10-6 16,11-10-3-16,-3 0-4 15,11-4-2-15,-4-1 0 16,-40 17-1-16,-14 6 1 15,-36 15 1-15,-7 2 5 16,29-8 2-16,-24 10 3 16,21-2-2-16,-9 7-3 15,12-8-2-15,-21 21-5 16,-4 0 0-16,8-13-5 0,-27 22 0 16,21-7-3-1,6-7 0-15,0 29-1 0,-1 2-3 16,34-15-6-16,-12 16-10 15,30-10-85-15,-38 11-85 16,-11 21 118-16</inkml:trace>
  <inkml:trace contextRef="#ctx0" brushRef="#br2" timeOffset="31691.41">9071 6958 231 0,'13'-5'183'0,"51"-38"40"0,-77 48-48 16,8-7-48-16,-31 4-8 15,10 6-9-15,-5-7-4 16,26 0-11-16,31-5-10 16,3 0-11-16,7-5-6 15,-23 11-10-15,-13 10-6 16,-13-2-11-16,12-2-7 16,12-1-9-16,-27 5-2 15,-5 8-5-15,10 2-1 16,3-1-3-16,-11 3-1 15,30-2-4-15,-2-7-1 0,-9-2-3 16,35-11 0-16,-35 10-1 16,-26 18-1-16,14-9 0 15,-30 6 0-15,29-17 0 16,0-6 0-16,-6 6 1 16,32-12 0-16,15-6 4 15,-5 8-10-15,-26-1-40 16,8 0-36-16,-23 11-123 15,37-20-109-15,22 2 196 16</inkml:trace>
  <inkml:trace contextRef="#ctx0" brushRef="#br2" timeOffset="32390.616">8905 7084 449 0,'-1'-1'254'0,"0"0"-31"0,0 0-33 16,-1 0-58-16,5-17-18 16,3-9-31-16,-5 26-7 15,-5 9-2-15,3 1 0 16,-9 12-3-16,0 2-2 16,29-43-7-16,-18 19-1 15,13 1-4-15,-12-2-7 16,-6 13-12-16,19-16-6 15,-2-7-11-15,19 7-4 0,-8 14-4 16,-12 3-1-16,8-8-2 16,-20-1 0-16,12-7-1 15,-12 5 1-15,-9 5-1 16,14-8 0-16,15-15-1 16,7 5-2-16,-11 8 0 15,17-7-2-15,-32 14 1 16,-5-2-2-16,19-17 0 15,-4 10 0-15,1 5-1 16,14-13 1-16,-15 29-2 16,-8-15-22-16,-6 7-50 15,-2 10-48-15,13-29-148 16,-5 5-92-16,11 7 222 16</inkml:trace>
  <inkml:trace contextRef="#ctx0" brushRef="#br2" timeOffset="33525.756">9373 6886 364 0,'-1'0'240'0,"0"0"-7"0,0 0-85 16,0 0-25-16,0 0-32 16,0 0-11-16,0 0-11 15,0 0 5-15,1 0 7 16,4 0 4-16,-4 0 2 15,13-1-4-15,-5 0-9 16,20-2-8-16,48-7-15 16,-35 6-7-16,-26 4-15 15,13-2-5-15,-14 1-10 16,3-1-3-16,10 3-5 16,-35 3-1-16,7 3-2 15,0-3 0-15,2 7 1 16,-13 2 0-16,10-5 1 15,-24 11 0-15,-21-1 0 16,48-6-1-16,-19 14 0 16,22-11-1-16,18-12 0 0,-50 10 1 15,12-9 0-15,-16 5-1 16,5 1 2-16,31-10 1 16,-21 5-2-16,25-7-1 15,5-5-5-15,-32 7-4 16,50-14-4-16,-28 4 0 0,-16 8 2 15,52-17 1-15,-65 18 1 16,36 3 1-16,12-11 0 16,-26 16-1-16,26-9 0 15,-18-8 2-15,-20 20 1 16,15-6 1-16,19-4 1 16,-1 5 0-16,18-14 0 15,-11 6 0-15,-31 15 1 16,14-7-1-16,-9 8 1 31,1-6-1-31,0 0 0 0,-10 17 1 0,14-10-1 16,6 4 1-16,-2-2 0 15,-10-2 2-15,-20 14 2 16,-20 2 0-16,30-13 6 16,26-4 3-16,-14-4 11 15,6-7 6-15,-26-2 8 16,-2 1 3-16,-9 2 0 0,-1 3-3 15,9-6-9-15,-14-2-6 16,12-3-8-16,13-10-4 16,-7 15-4-16,-1-6-2 15,28-8-3-15,-18 14-2 16,14-12-13-16,2 18-35 16,-5-5-116-16,-7 5-146 15,2 5 191-15</inkml:trace>
  <inkml:trace contextRef="#ctx0" brushRef="#br2" timeOffset="39653.022">17817 6893 352 0,'0'-1'190'0,"0"-1"-30"16,0 1-15-16,3-1-18 15,-3 1-8-15,0-1-12 16,0-1-4-16,4-7-4 0,-4 8 2 16,0 0-5-16,2 0-3 15,-2 1-14-15,0 0-10 16,3-2-17-16,-3 2-10 15,0 0-17-15,0 0-6 16,0-1-8-16,-1 2 0 16,0 0 1-16,0 3 2 15,-3 14-1-15,-4 14-1 16,5-16-4 0,0 0 0-16,-15 26-3 0,6-1 1 0,0 6-1 15,5-29 1-15,-18 9-1 16,3 4 0-16,27-30-1 15,-32 31 1-15,50-23 1 16,-25 1 0-16,-11 14 1 16,13-17-2-16,-2-14-24 15,23-5-26-15,-17 3-65 16,-3 4-48-16,5-3-238 16,1 8 259-16</inkml:trace>
  <inkml:trace contextRef="#ctx0" brushRef="#br2" timeOffset="40118.769">17622 7008 505 0,'-10'14'262'0,"-5"-14"-70"16,19-5-46-16,-27 15-55 15,66-14-8-15,-36 5-11 16,32-6 3-16,-44 6-1 15,8-7 0-15,16 14 3 16,-22 8-1-16,5-11-1 16,-6 11-3-16,3-16-8 15,4 0-4-15,27 0-10 16,-28 0-4-16,26-4-15 16,-23 9-7-16,26-23-10 15,-5 3-4-15,-13 19 0 16,14-22-1-16,-17 24 0 15,1-5-1-15,-1-8-2 0,2 2-14 16,-5-6-43-16,1 16-38 16,-3-9-96-16,-8 14-64 15,-6 9 155-15</inkml:trace>
  <inkml:trace contextRef="#ctx0" brushRef="#br2" timeOffset="41302.294">18399 6861 391 0,'4'-9'254'0,"6"-2"-8"15,-8 9-98-15,16-5-25 16,-21 11-25-16,7-3-3 0,10-6-9 16,-20 7 4-16,4 3 0 15,-6-5-3-15,-1 5-6 16,10-5-6-16,-13 2-9 15,3 6-6-15,9-8-11 16,-21 4-5-16,20-4-9 16,-1-3-5-16,-25 12-9 15,20-3-5-15,-13-2-4 16,1 4-2-16,1-10-1 16,1-3-1-16,-4 3-2 15,0 0-1-15,6 3-2 16,5-2-1-16,9-3-1 15,-4 4 0-15,-5-1-1 16,-4 6-1-16,5-1-1 0,-16-1-1 16,42-4 0-16,-12 4-1 15,6 0 1-15,-5 0 0 16,-7 1 3-16,-17 1-1 16,6-3 2-16,33-2 1 15,-55 11-1-15,55-9 1 16,-7 4-1-16,-49 9 0 15,56-12 1-15,-39 7-1 16,7-7 1-16,43-5-1 0,-19 7 0 16,-18 6 1-16,-11 12-1 15,-30-7 1-15,-4-1 0 16,44-13-1-16,-11-6 1 16,67-6-1-16,-5-5 0 15,-19 5-1-15,13 8-1 16,-47 16-1-16,-21-2 0 15,4-3 2-15,19-17 0 16,-3 7 0-16,17 2 0 16,-27 2-1-16,26 4 0 15,-25-11 0-15,47-9 0 16,25 1 1-16,-75 19 0 16,60-6 0-16,-39 9-1 15,8-10 0-15,26 2 0 16,-22-9-1-16,2 7 0 15,-26 23 0-15,18-21 0 0,6 2 1 16,-15 7-1-16,26-9 1 16,-17 9 0-16,-14 16 1 15,8-7 0-15,-12-7 2 16,-6 7-1-16,17-10 1 16,-3 3 1-16,2-1 0 15,2-6 2-15,-27 10 2 16,-1-11 5-16,-1 9 2 0,22-11 5 15,10-4 3-15,-8 1 6 16,-24-4 3-16,-4 6 6 16,25-9-1-16,-4 2-5 15,6-1-6-15,-13-1-12 16,-25-1-3-16,12 1-7 16,13 3-1-16,6 3-2 15,20-13-3-15,-4 11-42 16,-1 3-55-16,-2 0 65 15</inkml:trace>
  <inkml:trace contextRef="#ctx0" brushRef="#br1" timeOffset="62818.945">11145 7693 530 0,'27'-38'316'15,"-32"39"-58"-15,-2 3-74 16,7-17-28-16,0 18-38 0,-3-2-14 15,-3-7-25-15,0 9-11 16,6-15-15-16,0 10-7 16,10-10-10-16,-5 5-5 15,-5 15-9-15,-1-7-4 16,-3 1-3-16,-8 14-3 16,1-6-2-16,16-6-2 0,-13 20-2 15,12-7 0-15,-9 1-1 16,-3 8-1-16,2 2-1 15,-2-7 0-15,7-2-1 16,-26 11 1-16,19-14 0 16,-31 18 0-16,36-11 0 15,14-7 1-15,-16-2-1 16,5 1 0-16,-1-13 2 16,-19 8-1-16,0 3 2 15,44-18 0-15,-25 5-39 16,-20-2-57-16,39-22-204 15,-23 3 188-15</inkml:trace>
  <inkml:trace contextRef="#ctx0" brushRef="#br1" timeOffset="63202.647">10978 7791 566 0,'-35'0'340'15,"6"5"-56"-15,60-17-88 16,-28 8-26-16,5 0-48 15,22 0-14-15,-30 6-28 16,-4-2-8-16,28 0-12 16,-19 3-5-16,15-2-6 15,28-1-4-15,-18 1-8 16,-2-4-5-16,-3 3-9 16,-8 2-4-16,-5-3-6 15,-10 4-3-15,0 0-3 16,4-8-1-16,-6 5-3 0,0-1-6 15,16-3-95 1,28-6-80-16,-41 9 107 0</inkml:trace>
  <inkml:trace contextRef="#ctx0" brushRef="#br1" timeOffset="64101.702">11740 7599 508 0,'36'-48'283'0,"-31"42"-45"15,-12 14-35-15,13-10-61 0,-14 13-25 16,7-8-38-16,-2-6-14 16,2-3-18-16,1 5-3 15,0 0-2-15,0 0-1 16,0 1-1-16,-4 11-3 15,-1 6-7-15,-12 37-4 16,9-29-8-16,1-2-3 0,-8 0-3 16,6 0-3-16,8-7-1 15,-9 5-2 1,10 2-1-16,-15 6-1 0,-1 6-1 16,17-11 0-16,-5-15 0 31,2-5 0-31,1 1 0 0,-5 24 1 0,5-27 0 15,-4 13 2-15,-4 4-3 16,19-29-16-16,-6-2-71 16,1-3-52-16,-2 3 78 15</inkml:trace>
  <inkml:trace contextRef="#ctx0" brushRef="#br1" timeOffset="64551.216">12197 7453 606 0,'-10'-4'364'16,"15"-15"-53"-16,-26 20-131 16,21-11-36-16,5 8-60 15,-22 24-20-15,18 5-25 16,-12-2-7-16,4-13-4 16,5 16 2-16,-4 8-1 15,-8 4 0-15,8-3-7 16,5-16-4-16,-7 1-8 15,6 2 0-15,-17 13-3 16,4-7-1-16,7-11 0 16,-25 16-1-16,32-15 0 15,-9 6 0-15,4-5 0 16,4-8 0-16,-4-11 1 16,-14 14 0-16,20-18-4 0,22-13-31 15,-37 18-107-15,41-29-124 16,-38 20 155-16</inkml:trace>
  <inkml:trace contextRef="#ctx0" brushRef="#br1" timeOffset="64984.866">11692 7722 644 0,'17'-1'355'15,"-21"-2"-95"-15,18-7-73 16,-17 17-28-16,6-5-39 16,15 2-11-16,5 0-22 0,-11-4-9 15,-1 3-17-15,31-3-5 16,-6 0-13-16,0-1-5 16,-26 1-10-16,0 1-7 15,1-1-9-15,-3 0-3 16,28 0-4-16,-31 0 0 15,14-1-3-15,8 1-8 16,9-2-51-16,-4-1-43 0,-15 2-184 16,6-4 180-1</inkml:trace>
  <inkml:trace contextRef="#ctx0" brushRef="#br1" timeOffset="65856.077">12218 7841 631 0,'0'0'301'15,"0"2"-112"-15,0 6-20 16,-1-3-45-16,1-5-13 0,0 0-19 15,12 1-2-15,12-4 1 16,-2 9-3-16,4-1-6 16,-16 4-6-16,25-13-14 15,-5 0-5-15,-41 10-13 16,26-6-4-16,-4 3-9 16,-17 1-3-16,39-8-8 15,-2 4-2-15,-34 11-6 16,35-10 0-16,-47 17 1 15,-4-1-1-15,-13 6 0 16,32 1-2-16,6-6-2 16,-14-1-1-16,-6 3-1 15,-24-3 0-15,-1-4-1 16,5 8 0-16,19-7 0 16,-25 3 0-16,17-2 0 15,-1-7-1-15,6-7-1 0,12 6-1 16,-11-3 1-16,19-4 0 15,0 2-2-15,1-5 0 16,-3 3-1-16,0 0 0 16,-1 0 0-16,-1 0-1 15,1 0 1-15,0 0 0 16,0 0 0-16,0 0 0 16,1 0 1-16,0 0 0 0,18 6 2 15,40 5 0-15,-43-10 3 16,-2 4 1-16,4-1 3 15,27-3 1-15,-30 0 0 16,32-2 0-16,-19 5-3 16,-14-1-1-16,24-3 0 15,-31 3-1-15,30-2-1 16,-26 3 0-16,14-4 1 16,-3 1-1-16,-7-3-1 15,4 0 0-15,-6-4-2 16,-1 3 0-16,-9-4-15 15,0 0-31-15,-7 10-91 16,5-7-59-16,-5 6-233 16,-4 1 268-16</inkml:trace>
  <inkml:trace contextRef="#ctx0" brushRef="#br1" timeOffset="66700.583">12938 7497 628 0,'14'-14'312'16,"-7"16"-82"-16,18-16-26 15,-45 39-33-15,-4-1-15 16,42-32-36-16,-19 19-19 16,-7-7-27-16,18 0-8 15,-46 24-16-15,15 0-6 0,23-10-15 16,-24 8-8-16,23-3-10 15,-45-5-2-15,15 8-4 16,-5-4 0-16,-3 0 0 16,36 3-1-16,-20 4 1 15,13-4 1-15,2 2 1 16,7-10 3-16,-6 6 3 16,13 2 1-16,17-15 2 15,-25 17 0-15,33-9 0 16,-30-1-1-16,2 6-2 15,38-15-1-15,-39-6 0 16,32-6-1-16,-5-8 4 16,-13 5 3-16,35-7 5 15,-12-9 3-15,0 13 2 16,-14-11-1-16,-2-5-2 16,6 8-2-16,11-19-4 0,2 3-1 15,-4 8-1-15,-8 4 2 16,-26 2 5-16,8-7 3 15,-19-1 3-15,-22 0-1 16,4 6-7-16,-14 9-4 16,-5 3-7-16,17-12-2 15,7-12-3-15,-10 23 0 16,6 5-3-16,3-6 0 16,-12 23-2-16,-10-20-1 0,29-16 0 15,-31 35-1-15,35-30-81 16,14 11-50-16,-20 26-134 15,21-35 146-15</inkml:trace>
  <inkml:trace contextRef="#ctx0" brushRef="#br1" timeOffset="73266.424">20705 7641 363 0,'3'-4'236'16,"7"-18"11"-16,6-17-42 16,-9 39-41-16,1-14-17 15,1 7-24-15,1 9-9 16,-10-7-12-16,-1 17-1 16,-11 0-2-16,3-14-1 15,10-1-9-15,-1-9-10 16,7-1-19-16,-7 11-11 0,-5-1-13 15,0 24-6-15,-4 6-7 16,5-6-4-16,0-2-7 16,4-3-2-16,-10 5-3 15,5 4-1-15,-1 0-1 16,-2-6-1-16,3 0 0 16,-5 0 1-16,-2 11 1 15,-3-7 0-15,11-10 1 31,2-7 0-31,0 1 0 0,-2 11 0 0,-12 4 0 16,9 0-1-16,7-27-14 16,-9 9-20-16,17-4-55 15,4-14-33-15,-10 12-73 16,1-3-56-16,-1-16-128 16,-24 36 227-16</inkml:trace>
  <inkml:trace contextRef="#ctx0" brushRef="#br1" timeOffset="73765.854">20600 7658 412 0,'-29'5'197'15,"28"-5"-50"-15,-34 5 149 16,28 3-83-16,9-9-53 15,1 4-32-15,20-1-12 16,-13-2-2-16,10 0-9 16,-21 4 3-16,13-2-1 15,-4-1-4-15,15 6-9 16,4-7-10-16,1-9-22 16,7 2-9-16,-18 4-14 15,8-8-8-15,-13 11-8 16,-7 5-5-16,13-5-8 15,-5 7 0-15,23-4-3 16,-9-4 0-16,-13 3-1 0,-1 0-1 16,-27-1-2-16,32 3-22 15,-32 0-82-15,25-9-70 16,-13 13-305-16,25-4 306 16</inkml:trace>
  <inkml:trace contextRef="#ctx0" brushRef="#br1" timeOffset="75598.567">22217 7564 613 0,'8'-23'310'0,"8"-1"-82"15,2 8-31-15,-11 6-34 16,3 12-11-16,2-6-14 0,-5 2-3 16,9 1-8-16,-16 4-6 15,-8 9-19-15,-6 10-12 16,4-13-27-16,1 11-12 15,-3 4-17-15,-5 9-5 16,-17 12-7-16,20-17-4 16,-6 6-6-16,3-5-3 15,2 1-2-15,-6 3-1 0,4-5 1 16,9-10-1-16,7 3 0 16,-17 4-1-16,10 5-2 15,-10-3-8-15,20-33-43 16,7 6-32-16,-18-2-39 15,24 1-19-15,-19 14-66 16,20-38-93-16,11-1 192 16</inkml:trace>
  <inkml:trace contextRef="#ctx0" brushRef="#br1" timeOffset="76016.013">22598 7506 916 0,'-3'-4'453'0,"12"-4"-153"15,3-13-97-15,-13 32-22 16,1-11-43-16,-6 12-21 0,-7 4-48 15,14-17-17-15,-3 20-4 16,-16 6-2-16,18-5-4 16,-23 14-3-16,11-7-8 15,-11 4-4-15,-26 7-5 16,43-2-5-16,-1-1-5 16,-1-2 2-16,28-6-7 15,-28-3 1-15,-17 9-2 16,31-16-3-16,-23 8 5 15,-11 9 0-15,-3-21 0 16,3 7-3-16,-2-6-21 16,59-23-17-16,-25 6-60 15,-8 8-37-15,25-19-108 16,-26 4-82-16,16-6 205 16</inkml:trace>
  <inkml:trace contextRef="#ctx0" brushRef="#br1" timeOffset="76364.987">22222 7730 877 0,'-1'-10'432'15,"1"0"-163"-15,6 8-73 16,0 0-30-16,7 0-14 16,20-7-2-16,-27 5-28 15,11 0-10-15,13 6-24 16,-30 3-11-16,20-6-16 16,2-1-8-16,1 4-16 15,17 1-7-15,1 2-11 16,-19 1-5-16,-8-11-5 15,-14 2-1-15,9-5-3 16,-1 3-14-16,-6 8-63 16,14-1-42-16,-6-2-133 15,1-4-129-15,1 4 244 0</inkml:trace>
  <inkml:trace contextRef="#ctx0" brushRef="#br1" timeOffset="76882.148">23040 7158 811 0,'8'-2'389'15,"-3"7"-155"-15,-15-4-91 16,13-3-22-16,0-5-28 0,-2 9-4 16,11 6 3-16,-12 8 6 15,-13 11-1-15,4-16-6 16,6 11-24-16,-3-5-15 16,-7 7-22-16,6 1-7 15,-22 7-8-15,17-3-3 0,3-2-2 16,4-6 0-1,1 5-2-15,-1-7 0 0,0 1 1 16,-48 7 0-16,64-23-5 16,-25 10-17-16,33-19-54 15,26-15-34-15,-45-5-100 16,-19 22-100-16,5-13 197 16</inkml:trace>
  <inkml:trace contextRef="#ctx0" brushRef="#br1" timeOffset="77196.01">22857 7245 935 0,'0'-1'427'15,"31"-3"-191"-15,-24-1-34 16,28 3-58-16,-35-1-11 16,0 9-21-16,15-8-15 15,1 10-27-15,31-8-10 16,-20 0-12-16,5 6-8 0,-7-3-13 16,-12 11-4-16,-1-4-5 15,3-7-1-15,8-13-5 16,-19 9-17-16,-4-2-94 15,12-9 135-15,-13 18-56 16</inkml:trace>
  <inkml:trace contextRef="#ctx0" brushRef="#br1" timeOffset="78230.939">23876 7646 635 0,'-6'-15'371'15,"11"6"-67"-15,-11 8-98 16,-20 1-28-16,18-4-55 15,53-12-15-15,-38-2-25 16,-11 13-6 0,3 3-2-16,0 0-6 0,1 2-17 15,0 0-8-15,0 0-14 16,-4 15-4-16,-44 29-4 16,50-25-4-16,10-3-5 15,23 3-2-15,-45 8-2 0,-33 6 0 16,4-4-2-16,-1-2 1 15,70-10-1-15,-39 4 0 16,11-5 0-16,16-6 0 16,-43-5-2-16,24 0-3 15,-6-6-22-15,-15 5-10 16,8 9-15-16,25-8-11 16,-2 4-3-16,-20 4 2 0,17-8 3 15,-21 2 9-15,-14 10 21 16,55-28-1-16,-33 17-12 15,26-14-11-15,-3-4-30 16,-24 4-51-16,45-18-251 16,-56 25 258-16</inkml:trace>
  <inkml:trace contextRef="#ctx0" brushRef="#br1" timeOffset="78648.07">23758 7657 498 0,'-14'-6'322'16,"2"5"8"-16,31 7-97 16,-29 1-74-16,10-1-34 0,10-6-35 15,-6 1-8-15,24-5-9 16,-9 0 0-16,-20 11 5 16,7 4 4-16,8 4 4 15,-2-5-1-15,14-11-15 16,-21 1-7-16,24-8-17 15,5 5-4-15,-26 5-11 16,21-1-5-16,-16 2-9 16,12-4-4-16,9-10-3 15,-22 7 0-15,-1 4-47 16,-3-7-55-16,-8 16-225 16,4-11 203-16</inkml:trace>
  <inkml:trace contextRef="#ctx0" brushRef="#br0" timeOffset="-138900.665">17547 7967 80 0,'-1'0'55'0,"0"0"26"15,0 0 2-15,0 0-7 16,-1 0-4-16,1 0-30 16,1 0-17-16,0 0-13 15,14 2-4-15,-16-2-4 16,1 0 0-16,0 0-2 15,-13 5-1-15,14-6-1 16,0 1 0-16,0 0 2 16,0 0 0-16,-1 0 14 15,1 0 21-15,12 2 43 16,-12-2 17-16,-1 0 19 16,-10 4-11-16,8-4-19 15,2-1-11-15,-1 1-16 16,1-2-7-16,-7 2-11 0,6-1-3 15,1 0-7-15,-3 0 0 16,3 0-3-16,-9 5 1 16,9-4 0-16,0 0-1 31,0 0-5-31,0 0-1 0,1-1-4 0,0 0 1 16,0 0-2-16,0 0 0 15,0 1 2-15,0 0 3 0,0 0 15 16,0-1 6-16,20-10 6 15,17-2-2-15,-54 30-9 16,39-23-6-16,-45 8-8 16,4-4-4-16,33-18-6 15,-26 12-3-15,35-15-4 16,-9 3-2-16,-4 1 0 16,28-10-1-16,-34 11 1 15,43-15 0-15,-2-2-2 16,-41 13 1-16,22-11-2 15,-29 11-1-15,9 4-1 16,5 0 0-16,12 2 0 16,-2-2-2-16,-10 5 1 15,4 10-2-15,-19 7-5 16,-2 10-4-16,-7-1-1 0,19-22 2 16,0 6 7-16,0-2 4 15,-3 17 2-15,-7 6-1 16,-3 6 1-16,7-4-1 15,2-5 1-15,-4 8 0 16,-2-6-1-16,-4 6 1 16,-11 0-1-16,22-9 0 15,-7 5 0-15,5 3-1 0,15-10 1 16,-23 21 0-16,10-12 0 16,-4-5 1-16,6-5-1 15,-2-6 0-15,-1 6 2 16,12-16-2-16,-17 27 1 15,8-22 0-15,8-11 0 16,-10 24 2-16,-2-12 1 16,10-5 3-16,-22 24 4 15,12-31 3-15,10-8 2 16,-14 29 1-16,24-37-4 16,-21 23-1-16,0-2-6 15,12-16 0-15,-8 0-2 16,6-2-2-16,2-11 0 15,0 2 1-15,20 3-1 16,9-11 0-16,-1 0 0 16,7-4-1-16,-10 18 1 0,-25 15-1 15,6 2 0-15,-14 9 0 16,5-19 0-16,-8-7 0 16,-33 19-2-16,1 3 0 15,-4 11-3-15,16 15-4 16,47-12 0-16,-27-6 3 0,32 5-39 15,-17-9-45 1,-43 19-185-16,59-3-21 0,-73 16 163 16</inkml:trace>
  <inkml:trace contextRef="#ctx0" brushRef="#br0" timeOffset="-138202.688">18315 7637 789 0,'8'-17'380'16,"0"7"-137"-16,-6 8-44 15,-3 3-76-15,-8 17-28 16,3-13-46-16,0-5-16 16,6 4-10-16,-3-5 2 15,2 1 1-15,-12 12-1 0,-49 28-4 16,38-21-4-16,14-10-7 15,-21 9-3-15,40 1-2 16,-9-1-2-16,-4 2 0 16,28 0-1-16,-26-6 0 15,-10 6 0-15,17 4 0 16,-13-8-1-16,10 4 1 16,13 4-1-16,-15-4 1 15,9-11-1-15,-34 19 1 16,25-26 0-16,-32 9 3 15,24 4 1-15,2-23 4 16,4 21 2-16,39-27 0 16,-20 2-2-16,46-22-1 15,-32-6-3-15,10 2 0 16,-7 1-1-16,-21 17 0 16,11-13 1-16,-18 13-1 0,-3-6 2 15,20 0 0-15,-13-1-1 16,-2-6 1-16,-1 22-2 15,-29-1-1-15,11-5-1 16,-11 15-3-16,11-19 0 16,0 9-4-16,0 0 0 15,6-2-1-15,-9 9 0 0,2 9-1 16,-10 21 0-16,3-5 6 16,5 1-25-16,-1-12-84 15,-3-4-76-15,17 8 103 16</inkml:trace>
  <inkml:trace contextRef="#ctx0" brushRef="#br0" timeOffset="-137300.438">18468 7929 1288 0,'-7'0'71'0,"6"5"4"16,1 1 66-16,-12 10-26 15,25-12-15-15,-16-7-18 16,42-24-9-16,6 13-11 16,-15-11-3-16,19 16-7 15,-28 6-4-15,-4-7-11 16,-9 20-4-16,6-10-11 16,-24 13-1-16,11-10-13 15,-3 11-3-15,5-3 1 0,11-1-3 16,-45 12 6-16,25-15 2 15,-36 16-2-15,0-6-1 16,42-12-3-16,-26 9 0 16,6-5-1-16,31-16-1 15,-46 27 1-15,13-6-1 16,21-12 0-16,-16 10 0 16,20-16-4-16,2 4-5 0,-5-5-7 15,17-9-2-15,-3 16 0 16,16-10 6-16,6 13 5 15,-13 0 1-15,-4-1 1 16,10-7 0-16,-8-4 0 16,-44 19-1-16,15-7 1 15,-29 11 1-15,8 4 1 16,52-16 2-16,-20 11 1 16,38-6-1-16,-19 5 1 15,-35 13 0-15,6-5 0 16,0 0 0-16,-37 3 2 15,16 9 1-15,30-26 2 16,-56 20 2-16,32-14 1 16,5-7 0-16,-31 5 1 15,25-12-1-15,7-3 0 0,-9 1 0 16,5-7-1-16,4-1 0 16,-4-9-1-16,-7-3-1 15,17 8-15-15,-30 2-17 16,37-6-54-16,-16 1-38 15,21-2-140-15,3 4 162 16</inkml:trace>
  <inkml:trace contextRef="#ctx0" brushRef="#br0" timeOffset="-136719.895">18959 7639 448 0,'-9'2'299'0,"19"-14"-39"15,0 12 51-15,3-4-100 16,0-8-34-16,-10 20-37 16,-4-11-12-16,-12 9-19 15,5 2-3-15,9-8-6 16,10-4-6-16,-1 1-17 15,22 2-10-15,-16-5-20 16,10 13-8-16,1-6-14 16,6 0-6-16,-1 7-4 15,-11-17-1-15,14-4-7 16,-29 9-37-16,19-17-94 16,-11 13 82-16</inkml:trace>
  <inkml:trace contextRef="#ctx0" brushRef="#br0" timeOffset="-135416.563">15271 7808 416 0,'-7'10'195'0,"6"-10"-67"15,0 0-20-15,0 0-19 16,0 0-5-16,0 0-9 16,1 0-6-16,15 2-15 15,30-3-10-15,-27-9-21 16,-42 11-9-16,-7 8-7 15,32-2-2-15,12-3-55 16,21-5-72-16,2-3 77 16</inkml:trace>
  <inkml:trace contextRef="#ctx0" brushRef="#br0" timeOffset="-133385.982">15290 7828 385 0,'-2'0'198'15,"1"0"-54"-15,-10 1-27 0,-15 6-26 16,5 16-3-16,42-29 8 16,11-3-3-16,-4 6-3 15,-32 3-2-15,4 2-10 16,8-9-1-16,-1-4-1 15,28 3-3-15,-30 8-10 16,-11 5-6-16,-13 8-13 16,5-3-6-16,20-7-6 15,10-10-2-15,9 6-1 16,5-8 1-16,-2 1 5 16,-13 13 1-16,9-12 0 15,-6 8-1-15,6 5-3 16,19-12-1-16,33 0-3 15,-23 3-2-15,12-5-8 16,-5 9-3-16,-32 6-6 0,34-12-1 16,-14 11-2-16,-6-6 0 15,22-5-1-15,-1 8-2 16,-32-3 1-16,10 14-1 16,-47 4-1-16,-13 1 0 15,55-13-1-15,-37 5 1 16,37-11 2-16,3-6 1 15,-39 10 4-15,15-5 2 0,-21 4 7 16,2-4 2-16,-14 1 0 16,36-20-2-16,5 2-6 15,-19 8-2-15,18-14-4 16,-34 20-2-16,4-6-4 16,7-4 0-16,-28 10-3 15,-9-3-1-15,20 2 0 16,-34 5 1-16,41-1 0 47,6 0 2-47,1 1 0 0,-7-11-1 0,-38 9 2 15,33-4 0-15,-4 2 0 16,7 2 0-16,24-3 0 16,6-2 0-16,-7 2-2 0,-12 8-3 15,0 1-3-15,-4 3 1 16,25-5 5-16,8-1 2 15,5 1 7-15,-20 4 0 16,-5 8-2-16,26-13-1 16,-26 10-1-16,36-5-1 15,9-5-1-15,-24 9 1 16,17-10 0-16,-22 6 0 0,-15-3 0 16,-7 6 0-16,1-8 1 15,1-1 0-15,-10 11 2 16,14-11 2-16,-8 1 2 15,1-2 1-15,-11 6-2 16,-1-4 0-16,-5 11-2 16,-9 4 0-16,2-9 3 15,5 1 2-15,-33 13 7 16,5-4 3-16,32-17 1 16,-13 9-1-16,13-1-7 15,-2-6-3-15,-10 3-4 16,13-1-1-16,17-20-2 15,14 4-1-15,-23 22-2 16,-24 6 0-16,16 7-11 16,-4-17-27-16,16-4-81 15,5-1-64-15,-6-1 106 0</inkml:trace>
  <inkml:trace contextRef="#ctx0" brushRef="#br1" timeOffset="-113891.652">21472 7632 441 0,'-9'-6'248'16,"-7"2"-50"-16,-27-3-69 15,3 17-23-15,36-11-22 16,19-13-7-16,0 10-12 0,-15 3-5 16,-12 11 11-1,12 2 0-15,24-15-5 16,15-6-1-16,-53 11-19 16,19-1-4-16,-1-3-10 15,-14 0-3-15,49-7-1 16,-39 7 3-16,-11 2 6 0,6 11 5 15,10-17 4-15,13-1-2 16,-3 7-11-16,22-8-7 16,-15 7-11-16,1-8-4 15,12-5 1-15,-6 2 0 16,-14 14 3-16,10-26 4 0,-14 36 1 16,-4-10-1-16,-7 8 1 15,-1 12-2-15,-7-22 4 16,-9 14 3-16,-7 6 4 15,0 14 1-15,-29 0-4 16,32-3-4-16,9-16-6 16,-8 4-3-16,-8 9-4 15,-15 1-2-15,-7 3-2 16,10-14 1-16,27-9-2 16,-20 18 1-16,5-7-1 15,-1 4-1-15,16-18 2 16,9-18-2-16,6 29 2 15,-4 0 2-15,2-13-1 16,-4 19 0-16,15-55 0 16,9-2 1-16,17 26 2 15,10-16 3-15,-7 20 8 0,-8 6 4 16,-5 7 7-16,-8-6 1 16,19 6-4-16,0 6-5 15,-4-5-7-15,-4 3 0 16,-16-5-1-16,0-5 1 15,-9 3-2-15,8-6-2 16,-14 17 2-16,10-15-9 0,-9 6-92 16,7-10-61-16,8-23 85 15</inkml:trace>
  <inkml:trace contextRef="#ctx0" brushRef="#br1" timeOffset="-45114.087">24834 7458 266 0,'0'-2'161'0,"1"-2"-6"16,-1 3-14-16,-1 0-19 15,0 0-6-15,1 0-8 16,8-6-7-16,-8 6-11 16,0 0-7-16,-1 0-12 15,-2 0-9-15,2 0-13 16,0 0-5-16,1-1-1 16,12-2 2-16,-13 4 1 15,0-1 0-15,-12 3-7 16,3 1-3-16,5 17-5 15,-13-10-1-15,46-17-5 16,-33 21-2-16,4-14-4 16,27-2 1-16,-32 2 1 15,28-14 0-15,-11 5-1 16,14-4-4-16,9 0-6 0,-6 0-3 16,12-6-4-16,-18 11 0 15,3 4 0-15,-6 4-1 16,-13 6-2-16,8-6 0 15,-11 8 0-15,3-4 0 16,4 20 3-16,-9-8 4 16,-3 16 9-16,-25 16 1 0,-6-8 1 15,2 9-2-15,-5-14-4 16,8 4-3-16,-11-7-1 16,-33 4-1-16,40 2 0 15,-11-10-1-15,9-2 2 16,18 4 0-16,-37-13 1 15,20 2 1-15,2-6-2 16,17 4-1-16,6-17-1 16,0 5 0-16,5-2 2 15,-4-14-2-15,-4 19 0 16,10-25-3-16,-5 14-3 16,5 3-2-16,9-5-1 15,-1-3 0-15,9-6 1 16,2 6 1-16,10-9 1 15,0 20 0-15,-4 6 3 16,23-7 0-16,-39 18 1 16,23-4 0-16,4-13 1 0,-32 9 1 15,58-12 0 1,-41 16 0-16,14-4 0 0,5-6-1 16,-28 1 0-16,21-18-1 15,-26 18 2-15,12-10 0 16,-2 6 0-16,-8 8 1 15,13-30-2-15,-17 10-1 16,12-5-1-16,-14 3 0 0,11 14-42 16,19-16-32-16,-29 21-92 15,50-30-73-15,-53 14-316 16,-7 18 359-16</inkml:trace>
  <inkml:trace contextRef="#ctx0" brushRef="#br1" timeOffset="-44164.505">25511 7708 475 0,'-1'-1'242'0,"0"0"-47"16,0 0-19-16,0 0-20 15,0 0-7-15,1 0-26 16,0 1-10-16,10 2-12 16,2 2-9-16,36 9-15 0,-28-13-6 15,14-1-16-15,-18 3-8 16,11-4-12-16,-6 2-6 15,12-8-8-15,-4-2-2 16,-33 7-4-16,37-11-2 16,-22 8-2-16,9-11 0 15,5 5-2-15,-57 8 1 0,8-1-1 16,25 5 0-16,-31-1-3 16,21-1 0-16,4-14-2 15,-25 16-1-15,52-10-1 16,-14 8 0-16,-7 10 0 15,-28-6-2-15,-30 12 1 16,22-5-1-16,-23 5 0 16,41-4 2-16,1-4-1 15,-9 11 0-15,4 0 0 16,-3 4 0-16,2 3 1 16,-3-4 1-16,20-6 2 15,-8 14 0-15,13-2 3 16,7-8 0-16,-5 11 1 15,10-9 0-15,0-7-1 16,-5 19 0-16,11-23 2 16,-3 3 0-16,7-4 4 0,8-16 0 15,-8 27 0-15,9-26-1 16,11 19-3-16,-2-5-2 16,-23-15-1-16,33-12 0 15,-14 0-1-15,-8-4-4 16,36-9-39-16,-41 21-31 15,-9 3-85-15,21-1-68 0,-25 11 139 16</inkml:trace>
  <inkml:trace contextRef="#ctx0" brushRef="#br1" timeOffset="-43230.787">26376 7368 710 0,'-48'1'354'0,"50"0"-104"16,-10 2-38-16,6 4-50 16,10-3-24-16,-16 1-35 15,18-5-14-15,-6-3-23 16,1-1-8-16,-12 4-12 15,7-2-6-15,2 6-9 16,-11 5-3-16,18-7-7 16,-8 9-5-16,-28-2-4 15,37-12-2-15,-10 1-3 16,-12 5 0-16,30-4-1 0,-18-2-2 16,-1 12 0-16,14-13 0 15,-12 7 0-15,1-2-1 16,6-5 0-16,-13 8 0 15,-3-4 0-15,-14 7 1 16,28-12-1-16,4 0 0 16,10-6-1-16,-3 7 0 15,-21 11 0-15,9-2 0 0,-1-4-1 16,2-4 0-16,2 0-1 16,-10 1 0-16,6 2 0 15,5 7 0-15,3-11 3 16,7-2 0-16,-7 6 5 15,8-1 2-15,13-2 9 16,0 7 5-16,20-1 10 16,-14-3 3-16,-1 10-3 15,-20 0-1-15,-5-2-10 16,18-9-5-16,-15 0-6 16,-16 3-2-16,8 2-2 15,-26 12 1-15,12-7-1 16,13 0 1-16,-17-7 0 15,24-12-1-15,-34 11-1 16,0-1-1-16,2 1-1 16,21 4-1-16,-16-13-11 0,12-2-23 15,38-17-71-15,-66 17-50 16,29-4-132-16,22-3-87 16,-45 16 235-16</inkml:trace>
  <inkml:trace contextRef="#ctx0" brushRef="#br0" timeOffset="51631.565">11721 9590 320 0,'0'-1'226'0,"0"0"0"16,4-2-41-16,-4 2-11 0,9-5-20 16,-9 5-13-16,12-6-30 15,22-9-13-15,-39 19-25 16,10-2-6-16,-17 8-13 15,2 2-6-15,1 7-11 16,-4 0-4-16,3 5-8 16,12-4-2-16,-1 3-4 15,-3-10-4-15,1-10-4 16,-3 17-1-16,1-11-3 16,3-3 0-16,-9 22 0 15,1-20 2-15,8-4 0 16,3-5 0-16,11-22-2 15,-1 11-2-15,-18-5-3 16,1 15 1-16,-5-5-8 16,13-15-7-16,12-4-10 15,-8 3-4-15,-1 1 4 16,-5 4 5-16,-8 10 8 0,1-3 4 16,-1 5 2-16,-6-1 0 15,4 1-1-15,3 5-1 16,-5 6 1-16,-7 3 2 15,-1 3 2-15,1-5 1 16,3 3 2-16,-1-1 1 16,-25 11-1-16,22-2 0 0,-11 7-1 15,7 1-1-15,22-7-1 16,-12 9 0-16,-6-9 0 16,-13 14 0-16,11-6 0 15,-5-2 0-15,38 1 0 16,0-10 1-16,17-1 2 15,-10 5 2-15,-43 0 3 16,41-7 1-16,-31 7 2 16,14-5 1-16,13-3-1 15,3 1 1-15,20-9-1 16,-6-2-2-16,13 1-1 16,-27-1 0-16,-3-1-2 15,2 0 1-15,9-6-1 16,-9 3-1-16,9 1-1 0,1-7-1 15,-12 6-1-15,21-5 0 16,-11 3-1-16,-14 10 0 16,-1-5-40-16,-16 2-34 15,9 4-111-15,6-10-118 16,19 2 193-16</inkml:trace>
  <inkml:trace contextRef="#ctx0" brushRef="#br0" timeOffset="52329.414">12067 9734 748 0,'2'-14'413'0,"-14"16"-81"15,9-10-143-15,-14 17-39 16,14 2-61-16,13-11-24 16,-20 16-24-16,21-13 3 15,-21 11 6-15,3-4 0 0,4 12-4 16,-27-4-6-16,7-3-11 16,22 0-4-16,-20-1-8 15,40 0-3-15,-24 0-5 16,5-1-1-16,11-3-1 15,-28-2-1-15,38-4 0 16,-25-3 0-16,5 1 0 16,13 3 0-16,-4-3 2 15,-40 1-1-15,23-3-1 16,-7-2 0-16,2-1-3 16,42-3 0-16,-31 2-1 15,-4-5 1-15,21-3-1 16,-7 3 1-16,14-5-2 15,10 2 0-15,-24 2 0 16,-1-5 0-16,15-14 0 16,-6 3 0-16,2 14 0 15,7-19-1-15,-13 31 0 0,5-12 1 16,-5-8-1-16,-6 29 1 16,5-23-1-16,6 2-1 15,-10 15 10-15,7-19-36 16,-7 16-95-16,-9 16-88 15,12-17 113-15</inkml:trace>
  <inkml:trace contextRef="#ctx0" brushRef="#br0" timeOffset="53180.433">12322 9953 609 0,'5'-4'304'15,"26"3"-84"-15,-31-4-32 16,3 6-48-16,21-1-18 15,-35 0-24-15,36 0-3 0,-44 1-2 16,35 2-2-16,-20-3-12 16,1-3-8-16,29 2-14 15,-53 0-5-15,69-3-10 16,-27 4-3-16,6-5-4 16,19 8-3-16,-36-2-7 15,5 4-3-15,-1-4-9 16,4-6-2-16,-4 8-4 15,-5 1-1-15,-9 5 2 16,0-1 1-16,-5 3 1 16,-7 5 0-16,-24 0-2 15,6 1 0-15,14 0-2 16,15-6-1-16,-12 3-1 16,24-1 0-16,-14 7 0 15,-7-11-1-15,23-1-1 0,-43 4 0 16,16-12 0-16,-18 15-1 15,26-19 1-15,4 14-1 16,8-11 0-16,3 10 0 16,-8-1-1-16,14-8 1 15,-18 6 0-15,30-18 0 16,-17 22 1-16,-5-8 0 0,12-2 0 16,3 5 0-16,-6-6 0 15,31-11 0-15,-10 13 2 16,-24 3 0-16,10-4 0 15,-20 8 3-15,20-6-1 16,10-5 1-16,18-4-1 16,-14 7-1-16,-8-19-1 15,-4 19-2-15,-1-7 0 16,1 12-1-16,-7 0 1 16,1-8-2-16,-4 6 5 15,8-20-19-15,-12 31-95 16,4-20-65-16,1 8 96 15</inkml:trace>
  <inkml:trace contextRef="#ctx0" brushRef="#br0" timeOffset="54179.405">13059 9553 291 0,'0'-1'226'15,"10"-7"19"-15,-10 7-76 16,0 0-17-16,0 0-18 16,0 0-3-16,0 0-13 15,0 0-6-15,0-1-9 16,0 1-7-16,-1 1-6 16,0 0-5-16,-3 3-16 15,-15 1-6-15,-33 45-15 16,38-36-7-16,-7 10-14 15,6-3-4-15,0 6-5 16,3-2-2-16,-14 5-2 16,19 5-1-16,-21-5-5 15,9 5-1-15,29-10-2 16,-10-6 0-16,23-1-1 0,-2-3 0 16,-8-6 2-16,-3 1-1 15,-2 0 1-15,-5 3 1 16,21-9 0-16,-14 2-1 15,24-7 1-15,-4-3 0 16,-7-2 0-16,26-4-1 16,-15-17 0-16,-1 6 0 15,13-4 0-15,0-7 0 16,-34 23 0-16,-5-8 0 0,2-3 1 16,-15 8 0-1,7-19 1-15,24-12-1 0,-50 5-1 16,10-1-2-16,4 10-2 15,-25 14-2-15,24 4 0 16,-8-2 0-16,0 6 0 16,-4 1 0-16,10 4-1 15,-7 3-2-15,4 2 0 16,5 2 0-16,-8-2 0 16,5 5-1-16,8 0-29 15,-9 9-48-15,4 2-127 16,14-8-171-16,-2 7 237 15</inkml:trace>
  <inkml:trace contextRef="#ctx0" brushRef="#br0" timeOffset="54978.317">13434 9862 478 0,'-62'7'287'0,"53"-2"-40"16,13-5-80-16,23 2-25 16,-37 1-31-16,1 3-13 0,9-5-9 15,3-3 0-15,20 2-6 16,-28-3-3-16,1 3-9 15,16-2-2-15,15-3-1 16,16-7-2-16,-2-8-6 16,-8 8-6-16,-11 8-9 15,-7 5-5-15,4 2-12 16,0-6-6-16,-4-2-10 16,4 1-4-16,-15 15-3 15,4 3-2-15,-4 0 3 16,-13 3 2-16,6-5 5 15,-20 4 2-15,13-1-1 16,-2 7-1-16,-8-3-4 16,12 2-2-16,-3-7-3 15,1 2 0-15,8-1-2 16,-9 2 1-16,-7 12-1 0,11-9 1 16,-6 11-1-16,10-27 0 15,2 1 0-15,-19 15-1 16,9-12-18-16,-3 15-25 15,5-12-66-15,12-10-38 16,-3 0-109-16,5-9-93 16,12 3 227-16</inkml:trace>
  <inkml:trace contextRef="#ctx0" brushRef="#br0" timeOffset="55331.398">13517 10024 853 0,'-2'-1'397'0,"-8"1"-150"15,9 0-28-15,1-2-54 16,0 1-14-16,7-3-35 16,-1 2-10-16,8-1-19 0,33-3-8 15,-27 5-17-15,7 0-10 16,-10 5-16-16,-8 3-7 16,11-4-14-16,-2-4-4 15,-10 1-4-15,-2 0-1 16,2 1 3-16,7-2-30 15,-13 1-121-15,-3 0-80 0,3 0 121 16</inkml:trace>
  <inkml:trace contextRef="#ctx0" brushRef="#br0" timeOffset="58876.603">16731 9765 255 0,'28'-5'178'15,"-4"-19"-6"-15,-57 36-39 16,2-3-16-16,18 7-17 0,-23-8-6 16,70-16-11-16,-34 10-3 15,8 0-6-15,20 2-3 16,-27-10-6-16,31-15-4 15,-28 8-8-15,2 1-3 16,-23 13-7-16,13 6-2 16,-21 6-4-16,38-23-3 15,-5 13-2-15,-8-4 0 0,6 0-2 16,-15-2 0-16,23 3-2 16,-1-1-2-16,2 1-5 15,1 4-4-15,-10 4-5 16,4 5-2-16,17-13 1 15,-14 12 2-15,15-21 6 16,3-6 2-16,6 8 1 16,16-7-2-16,-11 22-4 15,11-6-1-15,-24 7 0 16,-18 7 0-16,35-18 0 16,-16 12-1-16,27-9-3 15,1 0-3-15,-21 9-1 16,-10 0-2-16,-1-5 0 15,11-12 0-15,-2 9 1 16,-12-6-1-16,2 2 0 16,0 4-1-16,4-16 0 0,6 7 0 15,-11-4 0-15,2 2-1 16,-37 11 0-16,16-1 0 16,-6 8-1-16,-6-11 0 15,5 6-2-15,-11-6 1 16,23-12-1-16,-11 28 1 15,-23-10-1-15,31-5 1 0,-48 19-1 16,30-26 1-16,32 3 1 16,-49 9-1-16,39-4 2 15,-32 10-1-15,0-9 0 16,26-13 1-16,-5-8-1 16,-5 6 0-16,-5 10 0 15,-3-6 0-15,-4-1-1 16,2 10 1-16,2-12-2 15,5 4 1-15,4 5-1 16,3-14 0-16,5 16 0 16,-8-1 0-16,4-2 0 15,-5 5 0-15,4-2 0 16,1 2-1-16,0 0-1 16,1 0 1-16,13 1 0 15,-10 0 0-15,8 6 0 16,21 22 1-16,-7-18 1 0,19 2 0 15,-5-9 2-15,5 1 0 16,-25 8 1-16,3-7-1 16,-9 8 1-16,8-14-1 15,0 7 0-15,-12-1 0 16,3-12 0-16,-9 17 0 16,-1-11 1-16,-9 4 1 0,-5 7 2 15,8-23 1-15,-8 9-2 16,5 0 0-16,-12 2-1 15,-1 5 0-15,-8 1 2 16,-19 5 0-16,41-10 2 16,-42 15 0-16,23-8-2 15,19-7 0-15,-42 14 0 16,51-21-2-16,-12 4-1 16,-10 7-1-16,13-7-1 15,-28 16-1-15,21-3-1 16,8-9 1-16,-11 16 0 15,17-16 0-15,-11 6-1 16,-1 3 0-16,10-7 6 16,0 5-22-16,0-1-76 15,15 1-63-15,9-13 85 16</inkml:trace>
  <inkml:trace contextRef="#ctx0" brushRef="#br0" timeOffset="66744.006">19659 9591 280 0,'0'-1'186'0,"0"0"9"15,0 0-44-15,0 0-56 16,5-1-15-16,-5 1-18 16,0-1-6-16,0 1-8 15,0 0-4-15,4 0-7 16,-4 0-2-16,0 0 3 15,0 1 2-15,0 0 6 16,-2 0 0-16,2 1-3 16,-1 13-6-16,-3 9-12 15,-42 25-6-15,22-28-9 16,28-1-2-16,17-17-2 16,-6 12-1-16,-15-7 1 15,-16 0-1-15,14 2-1 16,-14 1 1-16,33-14 0 15,-31 8 0-15,-10 17 0 0,42-38-1 16,-28 27 4-16,32-15 0 16,4-4 1-16,-43 16 0 15,11-20-3-15,21-6-1 16,-14-4-1-16,19-3 0 16,1 10-3-16,-14 6-1 0,-7 1-3 15,-5-1-1-15,6-3-1 16,0-2 1-16,-7 8 3 15,7-4 1-15,-7 4-2 16,1 3 0-16,-6-1 0 16,-20 9 0-16,-11 4 2 15,27-6 2-15,-20 6 5 16,46-8 3-16,-18 8 2 16,-47 7 0-16,47-4-3 15,-47 13-2-15,29-2-5 16,12-4-1-16,-1-4-1 15,9 12 0-15,-4-2-2 16,9 6 0-16,-15 2 0 16,13-27 0-16,1 9 1 15,-12 3 0-15,17 4 0 16,-7 7 1-16,4-2 0 16,9-9 1-16,-10 5 0 0,0-3 1 15,10-8 3-15,-6 11 2 16,11-16 3-16,4 0 2 15,3 1 3-15,-4-8 1 16,5 4 0-16,3 1 0 16,10-7-3-16,3-1-2 15,12-4-2-15,-7-4-1 0,-34 7-1 16,20-4 0-16,-19 3-2 16,-2 6 0-16,20-7-2 15,-15 4 0-15,-3-1-2 16,3 3 1-16,-14 6-1 15,2-5-1-15,1 2 2 16,-3-4-1-16,0 1-28 16,0 0-23-16,3 0-91 15,-3 0-81-15,0 1 140 16</inkml:trace>
  <inkml:trace contextRef="#ctx0" brushRef="#br0" timeOffset="67474.994">19919 9801 931 0,'24'3'406'0,"-31"1"-207"15,6-5-38-15,2 6-64 16,-34 3-20-16,57-17-27 16,-3 10-7-16,-14-5-2 15,10 5-1-15,-38 22-3 16,21-17-1-16,-9 11-1 16,16-1-2-16,-6-5-2 15,-20 3-3-15,12-5-8 16,2-3-4-1,2-1-6-15,-25 15-3 0,17-2-2 0,10 0 1 16,-7-6-1-16,11-8 1 16,-12 3 0-16,-4 1 0 15,13-8 2-15,-3 5 0 16,7-7 0-16,-5-2 0 16,9-9-2-16,1-4-1 15,-4 0-2-15,7-2-1 0,1 9-2 16,-17 0 2-16,9-3-2 15,27 2 1-15,-17-3 0 16,-6 1-1-16,23-6 0 16,-24 8 1-16,-11 3-1 15,8-2 0-15,4 3 0 16,-2-2 1-16,16-2-1 16,-6 1 1-16,-3 8 1 15,1-9-1-15,12-2-1 16,20 5 0-16,-29-8 0 15,-4 23 3-15,-16 4-55 16,7-16-56-16,-2 8 69 16</inkml:trace>
  <inkml:trace contextRef="#ctx0" brushRef="#br0" timeOffset="68824.607">20597 9210 193 0,'0'-1'167'16,"0"0"16"-16,-1 0-27 15,-29 1-13-15,-4 10-28 0,19-8-8 16,15-1-16-16,7 2-5 15,-7-12-9-15,6 9-4 16,10-5 1-16,13-4-1 16,-49 21-3-16,36-16-2 15,-16 5-7-15,-9-1-5 16,32-6-8-16,-21 6-5 16,10 0-12-16,-3 0-3 0,10-11-5 15,-6 7-4-15,15-8-4 16,3 2-2-16,-19 19-3 15,4-11-1-15,-11 17-3 16,-1 6 0-16,-4-10-2 16,3-5-1-16,4-10 0 15,-2 5-1-15,-5 4 0 16,-8 20 1-16,-4 5 0 16,-1-14 1-16,7-2-1 15,-2-18 0-15,2 2 1 16,-17 14 0-16,11-12 0 15,4 9 1-15,-7-2-1 16,20-28 0-16,-13 30-2 16,8-17-1-16,9-5-1 15,-12 29-3-15,15-19 1 16,-9 12-1-16,-7 6 2 0,13-26 0 16,-3 7 0-16,-6 10 0 15,10-4 1-15,1 12 0 16,-4-4-1-16,12-19 1 15,-8 7 0-15,-5 6 0 16,-2 5-1-16,-8 15 1 16,8-1 0-16,3-12 1 0,-3 3 0 15,-3-2 0-15,-7-5 0 16,-3 8 2-16,-4-5 1 16,10-4 4-16,-11 3 7 15,-2 0 3-15,-2-8 4 16,-11 6 1-16,4-5 1 15,-14-2-1-15,14-1 1 16,9-5-1-16,-13-1-3 16,32-5-3-16,-15 3-6 15,-17-2-1-15,23 0-4 16,-33 3-2-16,39-9-4 16,3 14 0-16,9-3-2 15,-11 4-15-15,-16 9-72 16,1-12-42-16,-3 8-207 15,14 3 210-15</inkml:trace>
  <inkml:trace contextRef="#ctx0" brushRef="#br0" timeOffset="69508.587">21126 9127 506 0,'-2'-1'304'16,"-16"1"-24"-16,25-9-49 16,-12 8-67-16,24-5-20 15,-17 3-33-15,-3 7-13 0,8-4-17 16,-7 0-9-16,0 0-9 15,0 0-3-15,-2 0-11 16,-1 20-6-16,-11 33-8 16,3-27-4-16,-25 11-6 15,11-3-2-15,-14-1-8 16,36-4-3-16,1-8-4 16,-15-2 1-16,43-6-2 15,-37-5-1-15,5 5 1 16,4 0 0-16,-40-2-1 15,30 1 2-15,9-11-2 16,19-5 0-16,15-3-36 16,-13 6-26-16,5-5-64 15,-57 9-36-15,26 1-68 16,14-11-41-16,-42 11 171 0</inkml:trace>
  <inkml:trace contextRef="#ctx0" brushRef="#br0" timeOffset="69847.844">20986 9240 720 0,'-4'-11'386'0,"3"1"-85"15,-6 21-44-15,19 0-73 16,-5-7-24-16,-7-2-38 16,-7-3-12-16,31 2-19 15,-9 3-10-15,3 2-13 16,26-3-8-16,-26 6-16 16,4-2-7-16,5 3-13 15,-3 8-5-15,5-14-5 16,-11 6-3-16,6-7-3 15,-8-3 1-15,2-3-41 16,1-3-47-16,-20 7-129 0,4-2-140 16,-6 3 218-16</inkml:trace>
  <inkml:trace contextRef="#ctx0" brushRef="#br2" timeOffset="85207.805">11675 8879 296 0,'0'8'206'15,"1"5"25"-15,6-17-35 16,-19 17-49-16,18-24-16 15,-5-2-17-15,-5 15-6 16,4-8-8-16,4-2-8 16,-4 17-20-16,9-20-11 15,-8 1-11-15,-8 21-1 0,2-6-1 16,-4-5-1-16,9 23-7 16,0-19-6-16,0 3-10 15,-7 20-6-15,4-13-8 16,3 1-2-16,-9 9-3 15,8-3 1-15,-8-3-2 16,-4 9 0-16,13-14-1 16,-10 5 0-16,14-4-1 15,-1-2 0-15,-15 7 1 16,16-13 0-16,-7 2 1 16,-10 4 1-16,23-13 0 15,-12 11-12-15,-21 2-46 16,25-26-39-16,-3 10-106 15,-21 0-79-15,31-15 175 16</inkml:trace>
  <inkml:trace contextRef="#ctx0" brushRef="#br2" timeOffset="85576.497">11579 9045 647 0,'-1'-1'319'0,"-2"-7"-108"16,2 7-33-16,0 0-56 15,0 0-15-15,-7-1-14 16,5 1-4-16,2 0-8 15,1-1-4-15,23-6-16 16,31-3-8-16,-46 19-13 16,15-8-6-16,-15 5-9 15,11-5-2-15,0 0-7 16,2-5-3-16,4 0-4 16,-22 6-2-16,13-4-2 15,-8 3 0-15,-8 2-1 16,3 0-8-16,-15 4-50 0,-4 0-50 15,7-1-179-15,24-13 179 16</inkml:trace>
  <inkml:trace contextRef="#ctx0" brushRef="#br2" timeOffset="86474.043">12069 8815 732 0,'7'-12'357'0,"2"3"-120"15,-11 17-37-15,-4-11-62 16,9-5-21-16,-9 18-34 16,6-3-9-16,-5 3-12 15,0 9-5-15,0-9-5 16,-14 11-7-16,13-8-10 15,-7 16-4-15,13-12-9 16,0 0-2-16,0 1-7 16,-5-3-1-16,-2 7-5 15,7-8-2-15,-7 6-1 16,8-6 0-16,-25 6-1 16,-5-4-1-16,20-4 0 15,-2 1-1-15,34-4 0 16,-24 5 0-16,15-3 0 15,-14 3 0-15,-18 2-1 16,58-14 1-16,-55 7 1 0,29-7 0 16,10-6 2-16,-9 2 0 15,26-13 1-15,-6-3 0 16,-4 0-1-16,-22 3-1 16,11-2 1-16,-14 8-2 15,6 4 2-15,6-8-1 16,-18 10 1-16,15-7 0 15,-15-2 0-15,-3 7-1 0,-9-3-1 16,-15 9-2-16,11 1 1 16,1 3 0-16,3 10 1 15,4-13 2-15,-20 11 6 16,8-2 2-16,8-3 2 16,-12 10-2-16,21-8-5 15,3 2-4-15,2-4-2 16,3-1 0-16,-4 10 9 15,-5-4-39-15,-9 7-149 16,17-12-246-16,6-8 259 16</inkml:trace>
  <inkml:trace contextRef="#ctx0" brushRef="#br2" timeOffset="91839.928">19386 8745 502 0,'-4'3'283'0,"-14"7"-39"16,7-3-39-16,3-7-55 15,8 0-22-15,0 1-34 0,8-6-11 16,-2 10-21-16,3-9-7 16,-1 7-13-16,-8 5-6 15,1-1-4-15,-2 7-4 16,-4-1-6-16,0 10-4 15,-9 3-5-15,0-3-2 16,6 0-1-16,-2 0-2 16,6-4-1-16,-2 4-1 15,0 2-2-15,5-6 1 0,-5 1-1 16,6-3 0-16,-12-5 0 16,6 1-1-16,6-7 2 15,-3 3 1-15,6-9 4 16,-6 2 1-16,5-1-31 15,-3-1-33-15,1-1-119 16,0 0-121-16,0 0 185 16</inkml:trace>
  <inkml:trace contextRef="#ctx0" brushRef="#br2" timeOffset="92309.566">19272 8935 464 0,'-42'-24'286'15,"47"12"-10"-15,-5 10-59 0,-1 3-70 16,12-6-25-16,-21 15-39 16,4 6-9-16,4-24-9 15,2 7-1-15,15 0-1 16,-5-10-3-16,-7 19-7 16,7-15-2-16,-1 3-3 15,-2 16 0-15,11-19-3 16,-14 21-3-16,4-5-4 15,12-10-3-15,-8 2-6 16,10-3-3-16,7 7-7 16,-2-11-3-16,-3 13-7 15,-16-3-1-15,6-23-1 16,-14 19-1-16,31-14-6 16,-19 8-20-16,-23 18-63 15,14-11-43-15,-19 2-128 16,4 7-109-16,27-16 234 15</inkml:trace>
  <inkml:trace contextRef="#ctx0" brushRef="#br2" timeOffset="93308.982">19751 8772 362 0,'-2'0'257'16,"0"0"40"-16,1-1-54 15,0 0-62-15,0 0-20 16,0-1-41-16,0 1-14 16,1 0-16-16,0 0-8 0,0 1-16 15,0 0-10-15,0 0-15 16,0 0-5-16,16-2-4 16,25-1-2-16,-26 3-4 15,8 0-2-15,1 0-5 16,-3 2 0-16,11-2-6 15,-17 14-3-15,-12 0-3 16,1-12 0-16,-24 12-2 16,26-15 0-16,19 2 0 15,-14 7 0-15,-2 6 2 16,-25 5 0-16,-6-19-2 16,1 12 0-16,-3-4 0 15,7-5-2-15,-16 5 0 16,22-8 0-16,-5 11 0 15,6 1-1-15,3-2-1 0,-10 3 1 16,14-32-1-16,-9 19 0 16,12-2-1-16,1-5 0 15,3 24 0-15,8-23-1 16,-11-2 0-16,18 4 1 16,-11-2-1-16,-4 7 1 15,19 6 0-15,-15-16-1 16,7 6 1-16,5-1 0 15,-12 11 0-15,-4 22 0 0,14-27 1 16,-18 18-1-16,0-3 0 16,9-16 1-16,-14 19 0 15,0-9 1-15,18 2 0 16,-20 1 0-16,1 2 1 16,6-3-1-16,-34-6 1 15,23 4 1-15,-20-2-1 16,6-2 1-16,8 5 5 15,-9-2 6-15,6-6 15 16,-7-2 6-16,2-6 6 16,-20 3-3-16,22-5-11 15,4-3-5-15,14 3-10 16,-17-4-2-16,23 0-7 16,0 3-1-16,-39 2-17 15,69 0-28-15,-50 5-79 0,-18 0-70 16,37 0 115-16</inkml:trace>
  <inkml:trace contextRef="#ctx0" brushRef="#br2" timeOffset="99177.609">11676 10214 107 0,'0'-1'97'0,"0"0"38"15,0 0-9-15,0 0-17 16,0 0-7-16,0 1-12 15,0 0-3-15,0 0-6 0,0-1-1 16,0-1-1-16,4-6-3 16,-4 7 1-16,2 0-3 15,-2-1-7-15,0 1-3 16,4-15-7-16,-6-6-4 16,20 31-10-16,-11 3-5 15,-14 1-9-15,18-18-4 16,-30 13-2-16,16 3-2 0,3 1-4 15,-15 16-1-15,28-17-5 16,-12-5-1-16,-5 16-4 16,9-3 0-16,-12 17-2 15,5-8-1-15,-5-1 0 16,3-13 0-16,4 3 0 16,-6 1 0-16,0 10-1 15,5-5 0-15,-8 8 1 16,9-14-1-16,4-14 1 15,-9 13 1-15,-2 3 1 16,-8 10 0-16,13-10 1 16,-1 6 1-16,6-28 1 15,-4 2 1-15,1-4 0 16,0 4-10-16,2-12-45 16,5-13-30-16,-2-1-107 0,-7 19-110 15,0-11 190-15</inkml:trace>
  <inkml:trace contextRef="#ctx0" brushRef="#br2" timeOffset="100177.191">11653 10219 335 0,'-9'10'230'15,"9"-25"8"-15,-6 10-89 16,8-5-22-16,3-3-32 16,-7 15-12-16,2 9-9 0,-2-1 2 15,3-21 6-15,-2 12 1 16,0-6-7-16,-6 0-6 16,-7 22-14-16,6-10-4 15,-3 4-8-15,11-13-2 16,-14 6-6-16,-2 2-5 15,3 4-5-15,-6 9-1 16,-6-5-5-16,29-1-2 16,-26-1-5-16,7 2-1 0,13-5-3 15,-27 5-3-15,28-8 0 16,-12 12-2-16,12-4-1 16,-12-6 0-16,21 4-1 15,-2-12 1-15,9-2-1 16,-4 2 1-16,-34-3 1 15,10 3 1-15,-1 0 1 16,19 3-1-16,15-7-1 16,-5 1-1-16,6-8-1 15,-4 6 0-15,-2-7-1 16,-26 7 0-16,15 0 1 16,-19-2-1-16,17 1 1 15,17 1-1-15,-11-4 0 16,15 3 0-16,-27-2 0 15,23-5 0-15,-11 9 0 0,9-17-1 16,9 10 0-16,-11-2 0 16,-11 11 1-16,7-13-1 15,2-8 1-15,-3 4 0 16,1 11-1-16,-7 16 1 16,-7 2 1-16,3-14 1 15,3-3 9-15,-1-10 3 16,4 4 5-16,-10 29-1 0,4-25-6 15,2 14-3-15,-5 7-3 16,2-7-2-16,2 3 1 16,-1 6 0-16,-3 2 1 15,11-13 2-15,-13 9 3 16,2-6-1-16,10 6-1 16,-14 4-1-16,14 3-3 15,4-16 1-15,-6 8-3 16,8-7 0-16,-5-5-1 15,-6 17 0-15,3-15-1 16,5 11 1-16,-2 1-1 16,4-6 0-16,-5-1 0 15,2-9 1-15,-2 4 1 16,-3-3 0-16,16 4-15 16,-11 2-23-16,10 3-72 15,-15-1-46-15,19-5-159 16,-23 5 193-16</inkml:trace>
  <inkml:trace contextRef="#ctx0" brushRef="#br2" timeOffset="102230.185">11475 10909 377 0,'15'-8'265'0,"17"-10"-3"16,-45 21-76-16,-2-3-24 15,-19 6-39-15,27-3-13 16,33-7-27-16,-35 9-12 16,36-5-16-16,-57 9-4 15,-4 6-6-15,49 4-1 16,-27 6-6-16,20-3-6 15,-7 13-10-15,-5-17-4 0,11 13-7 16,-26-2-3-16,22-10-2 16,-21 7 0-16,-22-9-2 15,60-2 1-15,-19-9 1 16,10-2 0-16,-6-4 4 16,6-7 1-16,-22 8 1 15,-23 2 0-15,45-11-2 16,-10-6-4-16,12 1-2 15,33-13-1-15,-64 11-6 16,13 1-4-16,10-13-3 16,-28 14-1-16,41-12 3 15,-2-6 3-15,-8 9 2 16,22-5 1-16,7-2-1 16,-40 19 2-16,31-9-1 15,-29 7 0-15,13 4 0 0,11-1 1 16,-27 3 0-16,31 2 0 15,-27 2 0-15,4-3-27 16,12 8-59-16,-12-4-47 16,2 5-199-16,0 1 216 15</inkml:trace>
  <inkml:trace contextRef="#ctx0" brushRef="#br2" timeOffset="102976.469">11664 10932 512 0,'-1'5'291'16,"-1"-5"-69"-16,2 0-57 0,0 0-24 15,6 1-39-15,-2 0-14 16,3 1-18-16,-7-1-6 16,4 7-2-16,16 3 0 15,14 21-5-15,-18-39-3 16,-7 9-11-16,5 1-7 15,-3-11-9-15,5 5-5 0,3-3-6 16,12-6-4-16,-8 3-3 16,2-2 0-16,-15 6-2 15,-11-1 0-15,-17 4 1 16,9 2-1-16,24-8-1 16,-44 11-1-16,49-3-2 15,-43 0-1-15,-13 3-1 16,22-4 0-16,-21 1-1 15,19-1 0-15,2-2 0 16,13 3-2-16,-6 3-1 16,0 0 1-16,-16 21 1 15,-3-1 1-15,9-11 4 16,0 26 3-16,12-26 4 16,-9 9 1-16,6 3-2 15,5-15-1-15,0-1-2 16,4 5-1-16,1 1-1 15,0-4 0-15,3 12-1 0,9-14 0 16,-6-1-1-16,4 3-1 16,-9-5 1-16,2 5-1 15,-2 3 2-15,3-4 0 16,2 1 0-16,5-11 2 16,5-7 1-16,-4 0 0 15,5 6 0-15,-19 5 0 16,7 1-20-16,1 4-30 15,16-25-88-15,11 5-105 0,-29 6 146 16,23-10-73-16</inkml:trace>
  <inkml:trace contextRef="#ctx0" brushRef="#br2" timeOffset="104761.045">12307 10767 236 0,'3'-5'180'0,"0"-3"37"16,25 1-32-16,-1-23-35 15,-51 42-11-15,21-12-12 16,-5 4-4-16,42-14-12 15,-26 3-9-15,4 10-18 16,-39 2-7-16,5 10-5 16,0-9-2-16,12-2-10 15,25 0-6-15,-13 5-22 16,16 3-8-16,-20 1-10 0,-6 6-4 16,8-4-2-16,-18 5-2 15,20 5-2-15,-16-1 0 16,8 5-1-16,1-3 0 15,-2-1 0-15,31-5 0 16,-31 3-1-16,10-2 1 16,-6-4-1-16,-15 1 0 15,12-4 2-15,11-14-1 16,-11 14 2-16,0-10 1 16,7-5 1-16,-2-2 2 15,1 1 2-15,0 1 0 0,0 1 0 16,-1 0-2-16,0 0-4 15,0-1-1-15,0 0 0 16,-3-12 0-16,3-10-2 16,-3-33 0-16,15 27-4 15,-11 7-5-15,-8 1-4 16,-1 6 0-16,-12 8 2 16,13-4 2-16,-1 3 2 15,-3 2 0-15,-4 6 0 16,-3 5-1-16,16-7 2 15,-7 7-2-15,-2 2 2 16,3-4 1 0,5-1 1-16,-1 0 0 0,-14 14 1 0,-4 5-1 15,10 0 0-15,-12 4-1 16,18-5 1-16,7-9-1 16,-5 2 0-16,13-3 1 15,-29 15 0-15,14-9 1 16,10-9 0-16,-28 12-1 15,38-10-1-15,-9 4 2 16,0-1-1-16,26-1 1 0,-21-2 1 16,11-2 1-16,-8 1 1 15,4-11 1-15,5 8 0 16,-13-1 0-16,-3 5 1 16,14-15 0-16,-7-11 0 15,12 10 0-15,-7-6 0 16,-4 17 0-16,2-10 0 15,1 0-2-15,-6 6 1 16,-7-2-2-16,-3 7-14 16,6-10-22-16,19-3-60 15,-14-6-37-15,-11 18-104 16,7-4-92-16,-31 13 213 16</inkml:trace>
  <inkml:trace contextRef="#ctx0" brushRef="#br2" timeOffset="108028.96">12446 10943 109 0,'3'-2'79'16,"6"-4"23"-16,11-4 14 16,-2-6 20-16,4 14 0 15,-20 0-3-15,-6 2-8 0,7-2-13 16,-3 1-6-16,0 0-14 16,-1-1-3-16,-1 1-6 15,1 0-2-15,-4 0-1 16,4 0-2-16,0 0-16 15,0 0-7-15,0 1-17 16,-1 0-7-16,-6 3-3 16,-13 2-2-16,8 27-6 15,13-17-4-15,10 1-6 16,3-5-3-16,-17 14-3 16,-24-1 0-16,19-13-2 15,2 17 0-15,-1-4-1 16,16-13 0-16,0 1 0 15,-3-4 0-15,-4-8 1 16,23 6 0-16,-14 0 0 16,-15 2 1-16,13 5 0 0,-5-9 0 15,3 0 2-15,-11-2 1 16,23-22 0-16,-14 20 1 16,13-14-2-16,22-9-1 15,-32 23-1-15,5-11-1 16,-1 1-2-16,-4 9-1 0,10-34-1 15,-4 16 0-15,-11 1 2 16,6-12 0-16,-3 16 0 16,-16-15 1-16,11 16 0 15,-1 5-1-15,-3 6 1 16,14 2 0-16,-9-6-1 16,-2-1 0-16,-6 1 0 15,7 1 0-15,3-2 0 16,1-1 0-16,-5 7 0 15,6-2-1-15,-18 5-2 16,9 3 0-16,11-1 0 16,-22 4 0-16,28-11 3 15,-12 6 0-15,-9 9 3 16,17-6 0-16,-12 10 0 16,3-2 1-16,2-1-2 0,-5 6 1 15,3 8-1-15,-6 6 0 16,6-6 0-16,0-9 0 15,-1-7 0-15,7-5 0 16,-6 4 1-16,1 8 0 16,-4 2 1-16,-5-7 0 15,7-2-29-15,3-7-26 16,13-19-72-16,-7 6-59 0,8-23 114 16</inkml:trace>
  <inkml:trace contextRef="#ctx0" brushRef="#br2" timeOffset="108828.754">13001 10864 574 0,'16'-9'318'0,"-25"10"-71"16,-12 4-80-16,14 3-24 15,-7-3-30-15,11 1-9 16,-22 1-14-16,-2 1-6 15,13 1-9-15,2 2-9 16,-1 3-19-16,21-6-9 16,-12 5-14-16,-29 9-6 0,52-9-8 15,-39 7-3-15,2 3-3 16,30-3 0-16,-41 2 0 16,24-3 0-16,23-10-1 15,-22 3-1-15,34-5 1 16,-25 9-1-16,-28 4 2 15,11-10 0-15,-2 5 0 16,33-13 0-16,17-2 1 16,-27-1 1-16,39-14 0 15,-46 19-1-15,17-4 0 16,42-19-2-16,-37 4 0 16,19-3-1-16,-17 3 0 15,-14 6 0-15,2 3-1 16,9-11 0-16,4-6 1 0,4-7-1 15,-7 1 2-15,-16 9 1 16,-7 3 1-16,-1 8 0 16,-15 5 0-16,5-8-2 15,-2 5-2-15,8 1-1 16,-6 4-1-16,9 6 0 16,-2-3 2-16,-14 13 3 15,19-7 3-15,-16 5 0 16,7-1 0-16,-6-2 0 15,6 0-2-15,5-2-1 0,0 4-1 16,7 10-2-16,-9-6 0 16,13-2-1-16,-10 8 0 15,4-7 0-15,12 11 1 16,-7-4 1-16,10-9-4 16,-11-2-10-16,-2-1-39 15,13-13-26-15,1 1-75 16,2-7-50-16,-5 5-300 15,-29 17 331-15</inkml:trace>
  <inkml:trace contextRef="#ctx0" brushRef="#br2" timeOffset="109611.73">13861 10626 748 0,'-12'-1'400'0,"-10"6"-89"16,13-8-75-16,11 4-82 15,6 8-34-15,-30 7-42 16,10 7-11-16,25-12-18 16,-30 0-5-16,36 5-6 15,-16 13-3-15,1-1-6 16,16-2-4-16,-25 4-8 16,-14 2-5-16,5 4-5 15,2-3-1-15,-11 10-2 16,9-6 0-16,19-15 0 15,-19 8 0-15,35-25 1 16,-22 14 0-16,-11 1 2 16,34-21 0-16,-32 8 2 0,25-22 1 15,0 3 0-15,-40 21-1 16,18-8-6-16,-4-1-6 16,-19-2-9-16,38-21-4 15,5-5-3-15,-7 2 0 16,2 0 3-16,-29 20 3 15,-9-12 4-15,3 6 3 16,-4 2 1-16,16-11 1 0,-11 14 2 16,6-6-2-16,1 3 0 15,-5 6-1-15,-1 4-1 16,9 3 0-16,2 2 0 16,7 1 0-16,-4 2 0 15,-11 8-1-15,-20 2-1 16,25-1 2-16,4 5 0 15,22-14 2-15,20 3 1 16,-15-2 2-16,5 1 1 16,-38 23 3-16,34-20 2 15,-20 19 1-15,20-14 0 16,25-11 0-16,-26 16-2 16,25-14 2-16,-19-1-2 15,-2 10 1-15,8-29 1 16,-13 11 0-16,12-8 1 15,-7 2 1-15,0 8-21 0,17-19-29 16,-31 11-87-16,13-4-89 16,16-10 134-16</inkml:trace>
  <inkml:trace contextRef="#ctx0" brushRef="#br1" timeOffset="125511.625">18748 9602 295 0,'-1'-1'199'0,"0"0"-12"15,0 0-39-15,0 0-17 0,-1 0-16 16,1 0-5 0,1 0-11-16,-1-1-5 0,0 1-20 15,1 0-8-15,-1 0-17 16,0 0-4-16,-8 0 1 16,-4 3-1-16,-15 9-1 15,39-12-3-15,-17 1-7 16,5-2-2-16,9 0 1 15,0 4 1-15,21-7 2 16,-2 5-2-16,-11 0-8 16,7-2-6-16,9-4-9 15,-8 2-5-15,15-2-1 16,-15 5-1-16,-1 8-1 16,-11-1 1-16,-4 6 0 15,31-8 1-15,-46 8 3 16,35-3 1-16,-13 9 13 15,-40 6 6-15,37-11 9 0,-47 15 2 16,1-1-4-16,11-15-4 16,-15 12-5-16,25-9-2 15,-10-3-5-15,1 11-3 16,2-4-5-16,-4-6-2 16,2 3-2-16,-5 7 0 15,-4-6-2-15,9 1 0 16,2-6 0-16,-25-3-1 0,7 1 0 15,-2 1 0 1,7 0 0-16,46-2 0 0,12-5-1 16,-28 1 0-16,3 0 1 15,10-4-1-15,-10 0 0 16,22-2-1-16,-3-1 1 16,-25 3 0-16,7 0 1 15,10 1 0-15,-13 0 2 16,25-4 1-16,-26 2 7 15,22-4 4-15,24-3 6 16,-27 7 2-16,37-5-1 16,-26 5-1-16,-6 1-4 15,2 1-2-15,-3 2-5 16,-2-3-2-16,7 5-4 0,2-6 0 16,-20 4-1-16,4 1 0 15,0-4-2-15,-12 3 0 16,7-1-1-16,-5 1-1 15,15 3 0-15,7-2 0 16,2 0-2-16,-11-2 1 16,-14-1-26-16,-25 6-39 15,-4 1-113-15,29-3-95 0,0-5 164 16</inkml:trace>
  <inkml:trace contextRef="#ctx0" brushRef="#br1" timeOffset="131079.526">21737 9793 2158 0,'-43'53'22'0,"44"-40"37"15,1 1-44 1,-4 1-99-16,-13 14 32 0,22 1 57 0,-14-7 0 16,2-1 0-16,-7 5 0 15,8 1-1-15,-2-15 0 16,-7 9-1-16,9-17 1 16,-7 0 0-16,7 10-1 15,4-11 0-15,-5 7-15 16,3-10-64-1,0 1-159-15,2-15-225 0,-3 7 278 16</inkml:trace>
  <inkml:trace contextRef="#ctx0" brushRef="#br1" timeOffset="131571.325">21572 9915 546 0,'-29'-15'323'0,"6"23"-53"0,47-8-87 16,-21 0-23-16,6-1-34 16,26-7-9-16,-19 6-13 15,9-4-7-15,-11 6-10 16,-1 6-5-16,7-4-12 15,2-2-3-15,-1 1-10 16,-3-1-6-16,-3-1-14 16,-2 4-7-16,3 2-13 15,-2-4-4-15,0-1-7 16,3 1 0-16,-5-3-2 16,8 5-2-16,-10-3 0 15,9-2 0-15,0 2-60 16,-19 0 5-16,-2 6-316 15,8 2 248-15</inkml:trace>
  <inkml:trace contextRef="#ctx0" brushRef="#br1" timeOffset="-191656.629">22831 9579 387 0,'-1'0'241'16,"-13"3"-34"-16,13-1-81 16,0-2-22-16,1 0-38 15,0 0-8-15,0 0 10 16,-6 2 6-16,5-2 4 15,1 0 0-15,4 1-7 16,9 2-6-16,-13-3-12 16,0 0-7-16,0 0-10 15,2-1-4-15,9 1-2 16,-1 1 1-16,-10-1 0 16,-1 0 0-16,-4 0-3 15,-2-1-4-15,5 0-7 0,2 0-4 16,29-4-5-16,48-36-2 15,-17 26-2-15,-30 5 0 16,10 0 3-16,-2 2 0 16,-22 8 2-16,2-1-2 15,-8 1 0-15,-3 4 2 0,1 7 12 16,-12 8 5 0,-4 6 10-16,-3 0 2 0,0 9-7 15,-2 4-3-15,-1-2-10 16,-11 7-5-16,0-4-4 15,-1-10-2-15,5-5-2 16,12 2 0-16,-22-7-2 16,22 4 0-16,-2 2 1 15,-12-5-1-15,37-1 0 16,-18-3 1-16,0 0-1 16,-25-1 2-16,8-5-1 15,-14-5 0-15,25-3-13 16,36-6-17-16,-34 3-50 15,20-5-38-15,-6-1-116 16,-17 7-121-16,-3-8 226 16</inkml:trace>
  <inkml:trace contextRef="#ctx0" brushRef="#br1" timeOffset="-191222.936">22865 9841 707 0,'23'-49'337'0,"-41"57"-126"16,16-18-26-16,25-4-46 15,-49 24-12-15,42-15-21 16,-38 13-4-16,37-3-7 16,26 4-4-16,-17-6-10 15,17-1-7-15,-31 12-16 16,2-18-8-16,4 1-14 0,4-5-7 15,-4 8-11-15,2 5-4 16,-7 6-3-16,0 1-1 16,7-21-2-16,-8-2-2 15,-2 3-24-15,-2-2-30 16,7 10-99-16,7-11-83 16,-5 0 141-16</inkml:trace>
  <inkml:trace contextRef="#ctx0" brushRef="#br1" timeOffset="-190523.343">23546 9551 320 0,'0'-1'246'0,"0"0"51"15,0-1-47-15,0 1-65 16,0 0-21-16,0 0-19 16,0 0-10-16,0 0-14 15,0 1-4-15,0 0-22 16,0 1-8-16,2 20-10 15,-4 27-7-15,-10-4-13 16,-3-3-7-16,-6 0-13 16,-7 4-4-16,2-16-10 15,1 5-5-15,14 0-7 0,7-9-1 16,-8-4-3-16,-6-1 1 16,-13-4-1-16,24 1-1 15,7-1 0-15,14-6-1 16,-17-4-12-16,-27-1-17 0,30-12-57 15,-35 0-44-15,38-15-175 16,29-5 190-16</inkml:trace>
  <inkml:trace contextRef="#ctx0" brushRef="#br1" timeOffset="-190077.989">23966 9498 710 0,'-12'-3'396'15,"13"3"-52"-15,-11-1-88 16,8 1-72-16,0 1-31 16,-10 7-45-16,18-2-12 15,-22 12-15-15,3 1-4 16,-17 19-7-16,6-1-7 16,32-1-13-16,-9 7-5 15,5-5-11-15,-13 2-5 0,-34 1-10 16,11-7-4-1,-1-9-5-15,-5 0-2 0,20-4-2 16,-3-2 0-16,3 1-1 16,12-6 0-16,-3 1 1 15,-2-2 0-15,9-6-28 16,3-4-19-16,-4-5-69 16,3 1-51-16,0 0-184 15,0-1 218 1</inkml:trace>
  <inkml:trace contextRef="#ctx0" brushRef="#br1" timeOffset="-189707.309">23469 9820 746 0,'-3'-2'377'16,"0"-1"-108"-16,-7 4-49 0,21-12-49 16,1-4-11-16,-2 17-9 15,21-4-14-15,-15 5-25 16,2-10-14-16,8 4-28 15,7-9-10-15,6 0-22 16,-11 23-9-16,15-18-14 16,-8 20-5-16,-18 1-3 15,22-14 0-15,-9-1-2 16,-8-1-14-16,11 4-59 16,-27 6-41-16,7-9-132 15,7 5-141-15,-12 3 248 16</inkml:trace>
  <inkml:trace contextRef="#ctx0" brushRef="#br1" timeOffset="-188856.23">23902 10018 621 0,'0'-4'290'0,"23"-4"-110"16,9-1-29-16,-26 6-34 16,-25 2-4-16,11 0-5 15,-11 1 1-15,13-2-1 16,17-2-2-16,-14 2-3 16,15 1-4-16,-7-2 0 15,-3 2-3-15,14-1-14 16,-4-2-10-16,4 3-20 15,6-1-9-15,3 0-11 0,-6 2-3 16,-4 0-6 0,-3 3-3-16,-1 4-7 0,5 1-3 15,-10 6 0-15,-2 0 1 16,-5-1 6-16,-11 4 1 16,8 9 0-16,-7-12 0 0,-12 14-4 15,-5 4-2-15,-9-12-3 16,9 14-1-16,-16-10-2 15,22-4-1-15,-5-4-1 16,-19-2 1-16,25-5-1 16,13-2 1-16,0-3-1 15,22-3 0-15,-1-1 0 16,-37 2-1-16,4 1 0 16,16-1-2-16,6 0-1 15,-6-2 0-15,4 0-1 16,0 0 1-16,0-1 1 15,25-4-1-15,18 1 1 16,-45 2-1-16,6 9 1 16,19-1 0-16,12-6 0 15,5-2 1-15,7 3-1 16,-18-1 0-16,-4 0 0 0,-2 2 0 16,2 0-1-16,-5-2 2 15,-3 3 0-15,-1 6 0 16,-1-9 0-16,-1 5 0 15,1-5-1-15,-4-2 0 16,15 1-1-16,-7-4-1 16,-2 6-32-16,-9-8-23 15,-13 7-76-15,15-1-59 16,-11 1-201-16,36 0 247 0</inkml:trace>
  <inkml:trace contextRef="#ctx0" brushRef="#br1" timeOffset="-188034.868">24742 9591 686 0,'71'-24'313'0,"-67"20"-128"16,-37 6-36-16,33-3-21 15,-5-1 1-15,3 6 5 16,7-5 3-16,-5 0-5 15,-1 1-5-15,-13 3-14 16,-9 4-11-16,-30 14-19 16,29-13-10-16,7 0-25 15,-26 5-9-15,9 17-16 16,17-5-5-16,-11 3-6 16,-3 8-3-16,5-15-2 15,-3 9-2-15,11-2 0 0,7-7 1 16,3-3 1-16,2-4 2 15,6 5 1-15,-9-1-1 16,16 2 0-16,3-2-1 16,-3 2-2-16,24-2 1 15,-10-2-1-15,4-5 0 16,11-3 0-16,0-6 0 16,9-8 1-16,-8 3 1 15,4-10 1-15,9-2-1 0,-4-2 0 16,5-4-1-16,-14-1 1 15,-13 1 1-15,0 1 0 16,-10-2 2-16,0-1 1 16,-6 0 1-16,-18-10-1 15,8-7-2-15,-4-7-4 16,-12 2-1-16,10 9-3 16,-35 6-1-16,22 12-1 15,-14 3-3-15,4 2 1 16,49 2-1-16,-53 3 0 15,42-1 2-15,-25 7-41 16,-27 5-68-16,35 4 75 16</inkml:trace>
  <inkml:trace contextRef="#ctx0" brushRef="#br1" timeOffset="-171783.997">14348 9535 446 0,'-12'-6'323'0,"2"3"60"15,-7-2-129-15,17 5-82 16,-1 0-11-16,14-3-79 15,17 2 0-15,-33 1-47 32,1 0-28-32,1 0 28 0,0 0-21 0,0 0 26 15,-1 0 1-15,-2 9-1 16,1 5-1-16,-23 31-6 16,11-26-3-16,4 3-7 15,1 0-5-15,6 4-5 16,12-5-1-16,-29 9-4 15,7-5-2-15,12-2-1 0,2-1 0 16,15-8-1-16,-24 4 1 16,-14-3-1-16,-9 2 1 15,6-5 0-15,24-4 0 16,-2-1 0-16,2-2 0 16,6 0-4-16,-6-1-4 15,2-3-38-15,0-2-24 0,-2 0-57 16,1 1-29-16,0 0-44 15,0 0-33-15,0 0-195 16,0 0 271-16</inkml:trace>
  <inkml:trace contextRef="#ctx0" brushRef="#br1" timeOffset="-171366.828">14172 9665 706 0,'2'0'357'15,"-16"6"-101"-15,5-9-37 16,9-2-57-16,0 3-24 16,5 3-28-16,-5-1-6 15,7 0-9-15,20-1-4 0,25-12-12 16,-51 22-6-16,21-6-11 16,-7 6-6-16,14-4-16 15,-4-5-7-15,5-7-11 16,-17-1-4-16,1 6-6 15,11-6-3-15,-12 7-2 16,9-2-1-16,-2-5-2 16,-3-4 0-16,-9 10-80 15,6-9-59-15,-14 14-208 16,2-4 203-16</inkml:trace>
  <inkml:trace contextRef="#ctx0" brushRef="#br1" timeOffset="-168673.47">15830 9512 801 0,'3'-5'394'0,"-17"2"-117"15,12-4-44-15,2 3-65 16,0 4-20-16,1 0-49 16,-1 0-18-16,0 0-14 15,0 0-6-15,0 0-4 16,0 0-3-16,-1 0-10 16,-8 15-4-16,-14 40-6 15,20-34-5-15,-1 3-10 16,-2 4-4-16,-21 2-5 15,14 8-3-15,-1-1-1 16,11-9-1-16,2-8-1 16,-15-3 0-16,-3-5 0 15,11 3 1-15,0-4-1 16,-4 1 1-16,12-11-2 16,1 6-2-16,14-12-13 0,4-3-23 15,-14 2-56-15,6-4-37 16,-24 2-89-16,24 3-66 15,15-6 183-15</inkml:trace>
  <inkml:trace contextRef="#ctx0" brushRef="#br1" timeOffset="-168240.777">16186 9471 621 0,'2'-7'419'16,"10"2"6"-16,-9 7-197 16,-11-2-46-16,0 0-62 15,5 1-16-15,-17-1-14 16,-1 4-2-16,17 5-7 15,-18 1-6-15,2 3-15 16,3 3-9-16,3 0-13 16,-11 3-6-16,16 5-10 0,-9 2-5 15,10 6-4-15,1 6-3 16,-1-12-3-16,0 1-1 16,-1-12-2-16,2 0 0 15,3 8-1-15,1-9 1 16,-1 13-1-16,-3-17 1 15,-1 6-1-15,0 1 1 0,1-11-4 16,0 4-11-16,5-18-44 16,3 2-37-16,-9 8-102 15,-2-2-57-15,2 2 155 16</inkml:trace>
  <inkml:trace contextRef="#ctx0" brushRef="#br1" timeOffset="-167873.942">15824 9699 619 0,'2'-4'394'16,"-18"13"4"-16,25-9-107 16,-5-1-91-16,-15 9-31 15,30-17-42-15,-8 4-17 16,5 5-22-16,15-8-9 0,-10 11-15 16,-5 7-7-16,3-11-14 15,-2 1-7-15,-5 0-13 16,2-4-7-16,-6 8-8 15,0 4-2-15,1-10-2 16,-2 11-1-16,-3-10-21 16,-1 1-35-16,8 2-121 15,-6-8-82-15,0-1 151 16</inkml:trace>
  <inkml:trace contextRef="#ctx0" brushRef="#br1" timeOffset="-167367.805">16438 9166 704 0,'-6'-3'426'15,"6"4"-35"-15,4-3-167 16,-4 1-39-16,0 0-53 15,0 1-22-15,0 0-30 16,0 0-3-16,-1 3-6 16,0 8-2-16,-4 12-11 15,-7 25-9-15,1-14-17 16,-9 5-8-16,5-9-11 16,2 0-2-16,-2-6-3 15,10-2-1-15,-6 0-1 16,4 2 0-16,3-8-1 15,-10-3 0-15,5-4 1 16,3-3-2-16,3-4-8 0,6 0-22 16,-3-5-75-16,0 2-51 15,0-1-128-15,-1 1-155 16,1 0 287-16</inkml:trace>
  <inkml:trace contextRef="#ctx0" brushRef="#br1" timeOffset="-167040.149">16272 9316 811 0,'-11'5'432'0,"16"-5"-95"15,21-18-65-15,4 7-88 16,-21 2-26-16,2 11-46 16,-4 2-17-16,9 6-31 15,1-10-11-15,0 0-18 16,2 3-6-16,-2 8-9 16,1 11-3-16,-1-20-5 15,-2 2-2-15,0-13-2 16,-2 3 1-16,1 11-20 0,-10-2-47 15,4 7-141-15,11-22 129 16</inkml:trace>
  <inkml:trace contextRef="#ctx0" brushRef="#br0" timeOffset="35741.22">13312 9039 477 0,'0'-1'251'0,"0"0"-62"16,0 0-22-16,0 0-29 15,0 0-9-15,0 0-12 0,0 0-7 16,0 0-23-16,0 0-10 16,0 0-22-16,0-1-9 15,0 1-8-15,0 1-1 16,0-1 0-16,0 0 1 15,0 0-2-15,0 0 0 16,0 0-6-16,17-2-3 16,35-7-7-16,-35 8-2 0,5-3-5 15,-5 2 0 1,1-3-2-16,4 7-1 0,-11 2-3 16,-5-1 0-16,3 8 0 15,-6-6 3-15,-3 6 7 16,-3-1 4-16,-4 1 5 15,-7 2 1-15,-8 0-5 16,5 1-3-16,-11-1-7 16,6 1-4-16,9 4-2 15,-5 2-1-15,-2 0-2 16,2-2 1-16,0 2-1 16,2-7 0-16,9 1 0 15,-10-1 1-15,5-11 0 16,-2 2-1-16,1-3-1 15,8 2 1-15,-4 2-1 16,7-2 1-16,0-2-2 16,0-2-1-16,2 2 0 15,0-1-1-15,0 1 1 0,0 0-1 16,0-1 1-16,0 0 0 16,13 0 1-16,-6-1 0 15,7 2-1-15,30 5 0 16,-41-4 1-16,25 7 1 15,-14-4 1-15,-2-1 3 16,1 1 4-16,-12-8 2 0,11 2 4 16,0 0 1-16,9-3 3 15,6 9-2-15,-11-4-2 16,-1-1-1-16,-4 5-5 16,-5-6-2-16,6 1-2 15,-2 7-1-15,-3-11-1 16,-5 2 0-16,2 3-2 15,-1-11 0-15,0 12-14 16,1-5-33-16,-1 4-80 16,-3 0-55-16,0-1-168 15,0 1 216-15</inkml:trace>
  <inkml:trace contextRef="#ctx0" brushRef="#br0" timeOffset="36657.352">13685 9111 503 0,'0'0'310'0,"0"0"-11"0,0 0-51 15,0 0-65-15,-1 0-22 16,-1 0-30-16,1 0-10 15,1-1-23-15,0-1-10 16,0 1-18-16,0 0-10 16,0 0-14-16,0 0-5 15,0 0-10-15,0 1-4 0,0-1-7 16,0 1-3-16,0 0-4 16,0 0-1-16,0 0 1 15,0 0 1-15,0 0 0 16,0 0 0-16,0 0-1 15,0 0-1-15,0 0 0 16,0 0-1-16,0 0-1 16,0 0-1-16,0 0-1 15,0 0-1-15,0 0-1 16,0 0 1-16,0 0-1 16,0 0 0-16,0 0-1 15,0 0-1-15,0 0-1 16,0 0 1-16,5 2 0 15,0 0 1-15,-3-1 1 0,16 7 1 16,19 7 2-16,-23-14 3 16,6-1 2-16,-8-2 0 15,8 0 1-15,1 0-1 16,-2-1-3-16,0 3-2 16,0-5-2-16,-7 1-1 15,6-1-2-15,-4 1 0 16,-3 3-2-16,2 2 0 0,-9-1 0 15,-2 1-1-15,-2 4-1 16,-1-5 1-16,0 0 0 16,0 0 0-16,0 0-1 15,-1 0-11-15,0 2-63 16,-1 3-40-16,2-5-102 16,0 1-60-16,0 0 177 15</inkml:trace>
  <inkml:trace contextRef="#ctx0" brushRef="#br1" timeOffset="50684.613">15120 9449 342 0,'17'-41'198'0,"-17"39"-9"16,0 2-27-16,-1 0-30 15,0 0-9-15,0 0-19 16,0 0-9-16,0 0-10 16,0 0-4-16,0 0-6 15,0 0-3-15,0 0-7 0,-1 0 2 16,1 1-17 0,-5 11-4-16,-3 3-8 0,-32 24-8 15,29-23-6-15,-3 2-2 16,1 6-7-16,1 3-2 15,2 11-3-15,-1-4-1 16,0 3-3-16,0-8-1 16,-1-3 0-16,-3-10 0 15,4-7 0-15,7 2 1 0,-2-6 0 16,4 2-1 0,3-5-9-16,-3-1-22 0,3-7-63 15,0 5-56-15,0 0-173 16,0 0 200-16</inkml:trace>
  <inkml:trace contextRef="#ctx0" brushRef="#br1" timeOffset="51248.897">15304 9494 649 0,'-8'-3'333'15,"14"1"-95"-15,-4 2-39 16,1 0-61-16,-4 0-9 15,0 0-36-15,-1 0-9 16,-15 4-8-16,-25 14-16 16,27-9 8-16,8 3-4 0,-10 6-4 15,4-3-3-15,-7 4-12 16,-3-2-8-16,4 3-15 16,2 3-6-16,6-2-7 15,0-2-3-15,3-8-1 16,-1-3-2-16,9-4 0 15,-1 3 0-15,5-7-1 16,3 6 1-16,1 1 0 16,6-7-1-16,2 14 2 15,7-12-1-15,7-6 0 16,-10 3 0-16,9-10-1 16,-4 0 1-16,1 2-1 15,13-4 1-15,-11 7-1 16,3-4 0-16,-12 1 0 15,-3 6-1-15,-7-3-9 0,-4 4-21 16,-5 3-46-16,-2 3-29 16,1-4-84-16,0 0-60 15,-2 7 159-15</inkml:trace>
  <inkml:trace contextRef="#ctx0" brushRef="#br1" timeOffset="51633.595">15498 9447 768 0,'-4'-9'379'0,"-6"6"-128"15,12 3-49-15,-10 0-63 16,2 0-17-16,3 4-18 16,-8-2-7-16,1 8-11 15,2 2-5-15,-7 2-12 0,1 4-8 16,-2 7-19-16,-7-1-8 16,7 13-10-16,-8 2-3 15,11 4-7-15,2 11-2 16,-11-14-4-16,12 1-2 15,-6-6-1-15,4-11 0 16,5 3-1-16,3-3 0 16,-4-5-11-16,0-2-19 15,6-5-70-15,-12-2-57 0,16-7 91 16</inkml:trace>
  <inkml:trace contextRef="#ctx0" brushRef="#br1" timeOffset="77872.379">10648 9555 361 0,'2'-5'245'0,"0"-3"-12"16,-1 4-60-16,-1 1-8 15,2-3-36-15,-2 4-5 16,1-3-11-16,-1 4-19 15,0 0-10-15,0 0-12 16,0 0-21-16,-1 0-7 16,0 1-6-16,-14 11-2 15,-31 46-9-15,26-22-4 0,6 0-8 16,4 1-4-16,4-1-3 16,-9-2-1-16,-14-2-2 15,28-2 1-15,-12-3 0 16,13-4-1-16,16-5 1 15,-31-7 1-15,15-5 1 16,3-6 2-16,-3-5-65 16,0 5-50-16,0 0-209 15,0 0 191-15</inkml:trace>
  <inkml:trace contextRef="#ctx0" brushRef="#br1" timeOffset="78295.168">10401 9625 564 0,'-4'-2'314'0,"3"-2"-45"15,2-1-55-15,2 3-63 16,-3 1-29-16,0 0-36 16,4 0-9-16,19 0-7 15,19 0-2-15,-33 6-10 16,13-2-8-16,-7 4-14 15,13-3-5-15,9 3-9 16,-3-3-3-16,-6-1-8 16,-4 1-2-16,-6-3-2 15,-1 3 0-15,-9-3 1 16,6-3 0-16,0-6 0 16,4 2-9-16,6-3-120 15,-11 0-147-15,-12 3 168 16</inkml:trace>
  <inkml:trace contextRef="#ctx0" brushRef="#br1" timeOffset="79855.366">9092 9349 513 0,'3'-4'275'0,"-3"1"-63"16,7 0-38-16,-5 1-53 16,-2 2-7-16,0 0-11 15,0 0-1-15,0 0 4 16,0 0-6-16,0 0-65 15,0 0-7-15,-1 0-18 16,0 0-9-16,0 8 45 16,-1 1-6-16,-1 2-3 15,-15 28-4-15,8-21-5 16,-8 3-4-16,-3 2-9 16,0 2-3-16,-15-2-4 0,5 5-2 15,0 2-2-15,5-2 1 16,9 6-1-16,-2 2 0 15,10-6 0-15,-3 1 1 16,2-4-1-16,10-10 0 16,-6 3 0-16,2-4 1 15,6 0-1-15,-2 1 0 16,5-8 1-16,5-4-1 16,5-2 0-16,-4-7 1 0,12 6-1 15,0-4 0-15,7-4-11 16,9 1-1-16,-7-13-1 15,5-2 0-15,-4 0 9 16,-9-2 2-16,6 2 0 16,-6 3 0-16,-6-3 0 15,-5 4 0-15,-2 1 0 16,-1 0 0-16,-5 6 3 16,-2-3 0-16,-5 9 1 15,-3 3-1-15,-9 0-3 16,-5 0 0-16,3 8-2 15,5-2 1-15,-2 2-1 16,-2 2 1-16,1-4-1 16,-5 6 2-16,3 3-1 0,9 1 0 15,-4 1 0-15,3-3 0 16,14 0 0-16,-9 2 0 16,9 1 0-16,2-3 0 15,-8 3-1-15,7-5 1 16,-6 0 0-16,0 0-1 15,6-6-20-15,1 2-32 16,-1-8-82-16,6 3-75 0,-7-3 126 16</inkml:trace>
  <inkml:trace contextRef="#ctx0" brushRef="#br1" timeOffset="80589.36">9501 9581 592 0,'-45'16'283'15,"45"-15"-104"-15,-2-2-8 16,20 3-64-16,-15-2 3 16,-2 0-14-16,6 0-20 15,-7 0 19-15,0 0-15 0,8 1-3 16,11 2-5-16,26 12-13 15,-25-15-9-15,1 1-16 16,-1-1-6-16,-2-9-11 16,2 9-3-16,-4-10-3 15,-2-1 0-15,-1 1-2 16,-7-5 0-16,1 3-2 16,-2-1 1-16,-5 3-1 15,1 1 0-15,-6 3 0 16,-5-1-2-16,-2 3-2 15,-6 2-1-15,3 2-1 16,-2 2 0-16,-8-1-1 16,6 4 1-16,-4 3 0 15,3 4 1-15,2 5-1 16,-2-1-1-16,10 1 1 16,-6-1-1-16,11 1 0 0,-4-1 0 15,-2 3 0-15,9 2 0 16,-3 7 1-16,2 0-1 15,3-3 1-15,1-4-1 16,9-8 1-16,-2 0-1 16,3 3 1-16,0 0-1 15,-12-3 1-15,5-1 1 16,3-2-1-16,-5-2 1 16,6-2 0-16,-1-3 1 0,4-3 0 15,10 2 2-15,-8-8-54 16,7-3-56-16,-5-3-200 15,3-4 189-15</inkml:trace>
  <inkml:trace contextRef="#ctx0" brushRef="#br1" timeOffset="81044.377">9908 9244 724 0,'0'7'367'0,"0"-5"-108"16,5 3-45-16,-8-9-67 15,8 3-27-15,7-3-24 16,0-1-10-16,6 8-8 16,2 3-9-16,-1-4-23 15,-2 0-12-15,2-2-17 16,-1-1-4-16,-1 2-6 16,3-4 5-16,2 4-75 15,-3 7-66-15,6-27 81 16</inkml:trace>
  <inkml:trace contextRef="#ctx0" brushRef="#br2" timeOffset="87847.487">8399 7449 592 0,'27'-16'289'0,"-28"16"-85"16,0 0-27-16,-2 0-31 0,3-1-17 16,0 1-31-16,0 0-8 15,0 0-10-15,-1 0-3 16,0 0-8-16,0 0-6 16,0 0-15-16,-2 4-5 15,-2 5-7-15,-1 0 0 16,3 5-4-16,-38 24-3 15,35-21-9-15,-4 4-3 16,-3 6-8-16,-3-6-1 0,-7 12-4 16,4-1-2-16,4 2-2 15,3 5 0-15,0-5 0 16,4 10 0-16,0-4 0 16,3 2 0-16,8 7 1 15,5-13 1-15,9 5 0 16,2-12 1-16,1 1-34 15,-4 0-48-15,8-10-223 16,6 10 198-16</inkml:trace>
  <inkml:trace contextRef="#ctx0" brushRef="#br2" timeOffset="89421.88">27332 7139 290 0,'-5'-6'199'16,"3"4"-3"-16,2-9-64 0,0 8-16 16,4 6-12-16,-5-4-6 15,1 0 3-15,0 0 1 16,0 0-8-16,0 0 0 15,0 0-7-15,0 0-4 16,0 1-16-16,0-1-13 16,0 1-25-16,0 0-9 15,5 6-3-15,8 23 5 0,34 40 8 16,-25-28 3-16,12 16-2 16,3 1-4-16,8 14-5 15,-1 2-4-15,-14-12-6 16,-13-4-1-16,-17-20 1 15,0 5 2-15,-16 6 8 16,-9-3 5-16,-14 15 0 16,-12-7 0-16,-6-1-6 15,-2-10-5-15,4-13-3 16,-3-1-2-16,10-13-3 16,13 6-18-16,10-10-119 15,17-1-125-15,25 0 153 16</inkml:trace>
  <inkml:trace contextRef="#ctx0" brushRef="#br2" timeOffset="91894.861">7398 7641 453 0,'2'-3'259'0,"0"-11"-11"15,14 6-85-15,32-31-37 0,-20 26-23 16,8 5-28-16,-1 7-5 16,10-1-5-16,-9 0 1 15,4 6-4-15,-2-1-3 16,-11 1-11-16,-1 0-4 15,-10 1 0-15,-8-2 2 16,-8 8 6-16,0 3-1 16,-8 4-8-16,-6 0-6 0,-3-1-14 15,-13 5-3 1,-5-9-8-16,4 5-1 0,-7-7-2 16,15 0 1-16,-1 3-2 15,-4-10 2-15,10 4-5 16,-3 0 1-16,12-7-4 15,3 4-2-15,3-5-2 16,0-3-7-16,3-6-2 16,0-1 0-16,12 3 1 15,3-3 3-15,6 8 3 16,5 0 0-16,-5-2 0 16,1 3 0-16,0 1 1 15,-7 5 1-15,5 1 0 16,-2 5 1-16,-2 4 0 15,-3-1 1-15,-8 5 2 0,3 8 1 16,-14-1 3-16,3 11 2 16,-8-7 7-16,-11-2 3 15,-4 5 8-15,2-12 8 16,-8 8 15-16,-5-6 8 16,-1-1 9-16,-11 0-3 15,10-10-9-15,2-1-6 0,2-11-10 16,0-3-6-16,-1-8-9 15,1-9-6-15,-5-2-9 16,11-3-3-16,8-1-9 16,0 2-8-16,9-5-44 15,0 7-40-15,-6 1-105 16,5 9-71-16,13 8 168 16</inkml:trace>
  <inkml:trace contextRef="#ctx0" brushRef="#br0" timeOffset="103324.412">9025 11889 197 0,'0'0'163'0,"0"0"12"15,0 0-45-15,-1 0-14 16,0 0-22 0,1 0-5-16,0 0-8 0,0 0-5 0,0 0-8 15,0 0-3-15,0 0-3 16,0 0-2-16,0 0-5 15,0 0-2-15,0 0-6 16,3 6-4-16,-3-6-7 16,0 0-2-16,3 1-6 15,8 3-1-15,3-2-6 16,31 0-4-16,-18-8-6 16,3-4-3-16,-1-1-3 15,5 0-1-15,-4 3-1 16,-6 0-1-16,0 7-1 15,-1 10 0-15,-8-4 0 16,-3 5 0-16,-6 5 0 16,-5-9 4-16,-3 15 7 15,-3 2 3-15,-8 4 4 16,-1 1-3-16,-7-5-6 0,-2 1-1 16,1-7-2-16,0-3-1 15,8-1 0-15,0-3 1 16,-2-4 1-16,4-4 0 15,1-2 2-15,2-2-1 16,5-4-2-16,2 3-1 16,-1-1-4-16,9 0-1 0,-6 1-1 15,4-3 0-15,7 0 0 16,-6-2-1-16,11 1-2 16,-1 6 0-16,-5-2 0 15,4 6 0-15,-3-3 0 16,0 0 0-16,-3 9 1 15,5-6 0-15,-8 10 0 16,4-1 0-16,5 4 0 16,-13-1 1-16,12 3 1 15,-5 2 0-15,-9 2 0 16,1 1 1-16,-18 4 2 16,5-1 0-16,-1 2 2 15,-4-1 0-15,5-2 6 16,-10-2 5-16,-7-10 15 15,-1 1 4-15,-3-9 5 0,9-2-4 16,-5-1-11-16,2-4-4 16,3-5-7-16,-14-6-1 15,11-5-3-15,2 1-2 16,0-8-2-16,8 5-3 16,6 2-3-16,-1 1-3 15,7 12-59-15,-10-3-44 16,10 4-370-16,8-4 318 0</inkml:trace>
  <inkml:trace contextRef="#ctx0" brushRef="#br0" timeOffset="105158.241">9494 12338 268 0,'0'0'158'0,"0"0"-13"16,0 0-16-16,0 0-23 16,1 2-11-16,-1-2-14 15,0 0-4-15,0 0-3 16,0 0 0-16,0 0-2 0,0 0-3 16,0 0-6-16,0 0-3 15,0 0-4-15,0 0-4 16,0 0-6-16,0 0-3 15,0 0-3-15,0 0 0 16,0 0-2-16,0 0-1 16,0-1 2-16,0 0-2 15,0 0-4-15,3-10-3 16,3-8-8-16,14-28-4 16,-4 22-5-16,-2-4-3 15,10-4-2-15,-7-2-1 0,1 0-2 16,-1 6 0-16,-8-5-3 15,2 1 0-15,-2 9-2 16,-2-2 0-16,0 14 0 16,-1 5-2-16,-5 5-4 15,1 7 0-15,-4 3 5 16,2 4 1-16,0 9 6 16,0 2 0-16,0 1-2 15,-4 5 0-15,4-3 0 16,0 0-1-16,-2 5 0 15,2 0 0-15,0 1 0 16,0 1-1-16,0 0 2 16,4 0-1-16,-3 0 0 15,1-3 0-15,2-4 0 0,1-7 1 16,0-8 1-16,1 1 1 16,-2-3 1-16,1-3 1 15,0-3 1-15,0-2 1 16,2-7 1-16,0 6-1 15,-1-6-2-15,-1-4-1 16,-2-1 0-16,-2-10-1 0,-1-2-1 16,4 0 0-16,-5-4 0 15,3-4-1-15,7 5 1 16,-7-6 0-16,7-2-1 16,2 5 1-16,-4-7-1 15,4 5 1-15,0 3-1 16,-1 1 0-16,1 2-1 15,-2-2 0-15,2 6-2 16,-3 0 0-16,-3 8-1 16,2 6-1-16,-4 6-4 15,-1 0-2-15,2 7-15 16,-4-6-46-16,0 0-135 16,0 12-169-16,-3 16 225 15</inkml:trace>
  <inkml:trace contextRef="#ctx0" brushRef="#br0" timeOffset="105823.976">10189 11990 1257 0,'-3'-6'112'0,"-1"4"-11"15,-2-3 97-15,-2-1-73 16,-1 7-27-16,2 5-30 15,-4 1-11-15,-3 12-10 16,0-5-2-16,-5 4-2 16,3 4-2-16,5-1 0 15,-6 2-3-15,8 2-4 16,-4-1-4-16,-7 3-10 0,14 3-4 16,-6-3-3-1,12 2-3-15,7-6-1 0,-1 1-2 16,0-4-1-16,7 8 0 15,-5-8 0-15,3-6 0 16,7-2 1-16,-14-11 0 16,6-3 3-16,3-2 1 15,4-5 1-15,-1-13 0 16,11 0-3-16,-6-11-1 16,0-4-3-16,-1-1-1 0,-4-1 0 15,2 4 0-15,-16-5 1 16,8 4-1-16,-9 1-1 15,-9 4-1-15,7 3-1 16,-5 1-1-16,-2 14-2 16,0 4-2-1,5 5-2-15,-1-1-2 0,-15 3 0 16,-6 3 1-16,-7-1-3 16,15 12-13-16,1-2-45 15,2 4-30-15,2-2-97 16,-8 2-78-16,7 2 176 15</inkml:trace>
  <inkml:trace contextRef="#ctx0" brushRef="#br0" timeOffset="106629.587">10312 12424 767 0,'0'0'362'0,"0"0"-126"16,4-1-33-16,6-1-35 15,2-2-18-15,24-19-34 16,-24 3-14-16,4 7-21 15,1-2-9-15,7 4-16 0,1 4-8 16,-12-3-13-16,4-2-7 16,-1 8-12-16,-13 5-4 15,18 2-4-15,-8 9-2 16,-12 3 5-16,10-2 6 16,-16 7 10-16,-1 2 5 0,0 4 0 15,-11 1-4-15,-2-1-9 16,-14-2-4-16,1 0-6 15,-2 0 0-15,-5 1-1 16,7-4-2-16,-5 1 1 16,12-5-1-16,4-1-1 15,3-4 1-15,6-7 0 16,0 2 1-16,5-7 1 16,1 1-1-16,6 0-3 15,1-1-1-15,-1 0-3 16,0-1 0-16,0 1 0 15,0-1 0-15,1 0 1 16,7 1-1-16,5 0 0 16,6 1 0-16,27 6 0 15,-18-4 0-15,4 3 0 16,0-4 0-16,2 7 1 16,0-6 0-16,-7 1 0 0,0-4 0 15,1-2 0-15,-3 2 0 16,-3-4 2-16,-3 0 0 15,-8 2 1-15,-3-4 0 16,-1 1-4-16,-5 2-18 16,0 0-68-16,-2-1-45 15,0 4-185-15,0 0 198 16</inkml:trace>
  <inkml:trace contextRef="#ctx0" brushRef="#br0" timeOffset="107106.645">10747 12000 651 0,'-3'-4'413'0,"3"4"-24"16,-11 0-164-16,9-4-29 16,2 2-53-16,3 2-10 0,-3-1-24 15,2 0-10-15,16 0-18 16,26 1-10-16,-23-2-20 16,0 5-6-16,7-1-15 15,7-1-6-15,-13-1-9 16,4 0-2-16,-14-7-2 15,1 1 4-15,9-1-48 16,-7-3-56-16,4 7 58 16</inkml:trace>
  <inkml:trace contextRef="#ctx0" brushRef="#br0" timeOffset="107764.464">11780 12175 924 0,'4'-13'424'15,"0"3"-179"-15,10 7-27 16,-15-3-61-16,2 5-18 16,-1 4-36-16,-1-3-16 15,-1 0-19-15,-3 4-9 0,-9 16-15 16,-28 35-5-16,29-20-7 16,0 3-3-16,2 11-5 15,1-7-4-15,1-1-8 16,3-5-2-16,-1-5-3 15,4 1-1-15,1-7 0 16,2-2-1-16,-6-9-19 16,6-7-22-16,-1-4-55 15,0-3-28-15,1-6-111 16,-1 5-110-16,1 0 223 16</inkml:trace>
  <inkml:trace contextRef="#ctx0" brushRef="#br0" timeOffset="108074.243">11575 12273 844 0,'-2'0'468'0,"2"-7"-88"15,3 1-167-15,5 4-25 16,5-4-49-16,7 3-14 16,-6 3-37-16,11 3-14 0,2-2-22 15,0-1-9-15,14 1-15 16,-1-2-7-16,-12 1-8 16,8 3-2-16,-8-9 3 15,1 2-14-15,-6-5-93 16,-10 1-35-16,29-8 65 15</inkml:trace>
  <inkml:trace contextRef="#ctx0" brushRef="#br0" timeOffset="109089.869">12584 12127 301 0,'-3'1'221'0,"2"-1"33"16,0 0-40-16,0 0-42 0,-1 0-14 16,1 0-35-16,46-24 381 62,3 1-471-62,-25 15 48 16,-5 4-11-16,12 4-10 0,6-8-8 15,3 5-21-15,-11 1-8 16,-21-1-12-16,14 10-4 16,-20-1 1-16,-2 7 3 15,-1-1 6-15,-2 1 2 16,-15 2-2-16,0 1-2 15,-10 2-7-15,-15-5 0 16,12 4-1-16,-1 0-1 16,8-4 1-16,9 0-1 15,-2-7 1-15,6-2-1 16,6-4-2-16,-5-2-2 0,15 1-3 16,3-3-3-16,8 0-2 15,2-3 1-15,-1 1 1 16,1 1 1-16,-2 2 0 15,10 7 0-15,-2-1-1 16,6 7 1-16,-6-1 0 16,-7 3-1-16,3 6 2 15,-11 2 0-15,2 10-1 16,1 5 1-16,-13-1 2 16,6 2 0-16,-10-5 1 15,-9-8 3-15,1 3 1 16,-10-3 2-16,1-2 2 15,-2 1 1-15,-5-4 6 16,-8-5 3-16,-2-5 6 0,0-1 0 16,-5-1-1-16,9-3-2 15,-7-8-2-15,16-2-1 16,-2-9-2-16,-1-5 0 16,8 3-5-16,-13-10-5 15,14-3-11-15,0 6-11 16,15-6-35-16,4 11-34 15,5 3-99-15,8-4-117 0,-19 21 190 16</inkml:trace>
  <inkml:trace contextRef="#ctx0" brushRef="#br0" timeOffset="109772.674">13190 12074 724 0,'15'-28'346'0,"-14"24"-126"16,2 0-35-16,1 0-52 16,-5 3-23-16,1-1-34 15,0 2-6-15,0 0 3 0,0 0 7 16,0 18 11-16,-13 32-8 16,4-23-20-16,0 3-11 15,-3 7-20-15,0 4-6 16,1 5-11-16,0 4-2 15,0-6-5-15,0-6 0 16,3-6 0-16,5-11 1 16,1-1 1-16,1-5-10 0,1-7-30 15,-6-3-25-15,3-16-80 16,0-2-46-16,8-13 112 16</inkml:trace>
  <inkml:trace contextRef="#ctx0" brushRef="#br0" timeOffset="110144.114">13581 11943 1036 0,'2'0'476'0,"4"-2"-199"0,-10-4-51 15,5 1-60-15,0 7-28 16,-3 1-42-16,2-3-20 16,-1 0-21-16,-3 12-4 15,-5 17-7-15,-5 29-6 16,4-24-10-16,0 1-5 16,2-1-5-16,-2 4-3 15,-2 1-5-15,7 5-1 16,-4-5-3-16,-1 4 0 15,3-11-1-15,-4-7 1 0,4-3-4 16,2-10-3-16,-1-2-19 16,-1-7-15-16,1-3-76 15,0-1-44-15,1-7-130 16,4 2-216-16,10-9 335 16</inkml:trace>
  <inkml:trace contextRef="#ctx0" brushRef="#br0" timeOffset="110446.198">13188 12157 925 0,'-9'0'413'0,"4"-2"-194"0,2 1-32 15,3 1-60-15,0 0-14 16,0 0-17-16,8 1-5 16,1-1 2-1,-5 0-3-15,24 3-15 0,58 2-6 16,-19-5-18-16,0-1-10 16,-19 2-18-16,-9-1-7 0,-14-2-5 15,-7-1-1-15,-4 2-77 16,0-1-63-16,1 4 79 15</inkml:trace>
  <inkml:trace contextRef="#ctx0" brushRef="#br0" timeOffset="111106.315">13674 12446 878 0,'-11'-6'430'0,"4"-2"-169"15,8-1-113-15,1 3-37 16,5-2-57-16,-4-6-15 15,8 1-16-15,2-5-2 16,3 3 7-16,9 6 9 0,-4-3 22 16,6 6 7-16,2 0-2 15,-8 3-7-15,5 5-20 16,-8 9-7-16,-9 1-4 16,0 3 8-16,-14 9 12 15,0-4 1-15,-4 9-2 16,-6-2-10-16,1-4-18 15,-18 2-4-15,-5-2-4 16,2 3-1-16,-8-3-1 16,7 1 0-16,9-3 0 15,-4-3-1-15,6-4 0 16,4-4-1-16,3-4 0 16,8-1 0-16,6-2-4 15,3 1-2-15,3-2 0 16,-2-2 0-16,0 0 2 0,0 0 2 15,8 0 0-15,14 0-1 16,28 0-1-16,-26-2 1 16,9 2-1-16,-2 0 2 15,10 8 4-15,0-2 4 16,-12 1 3-16,-4-6 0 16,1-3-3-16,-12 0-1 15,10-2-3-15,2 3 1 16,-16-4 1-16,11 0 0 15,-12 0-2-15,-6-5-18 16,0 3-80-16,-4-7-65 0,-3-3 91 16</inkml:trace>
  <inkml:trace contextRef="#ctx0" brushRef="#br0" timeOffset="111706.097">14234 12077 936 0,'-18'-11'462'0,"14"9"-170"15,-10 3-124-15,3 3-35 16,-2 9-43-16,-8-3-8 0,0 3-13 16,-17-1-5-16,17 4-11 15,3 3-4-15,0 5-1 16,15 2 1-16,-10 8-5 15,1-4-1-15,6 3-9 16,6 5-6-16,8-13-8 16,-2 2-3-16,15-9-6 15,-7-8-1-15,4 0 0 16,5-3-2-16,-1-3 0 16,5-4 0-16,13-8-1 15,-4-5 1-15,-7-7-2 16,-5-2-1-16,-4-11-1 15,3 2-1-15,7-5-1 16,-6-7-1-16,-7 4 0 16,-10-5-1-16,-17 0-3 15,8 7-1-15,-19 4-6 16,8 9-2-16,-4 11-2 0,-8 2 0 16,9 11 3-16,-19 0 2 15,-7 6-18-15,-1 3-37 16,-8 0-106-16,12 4-78 15,8 4 146-15</inkml:trace>
  <inkml:trace contextRef="#ctx0" brushRef="#br0" timeOffset="112873.197">14719 12160 593 0,'-1'-2'311'0,"0"2"-73"16,0-1-38-16,0 0-61 15,0 0-18-15,0 0-32 16,0 0-7-16,-1 0-11 16,1 0-4-16,0 0 5 15,0 0 2-15,1 0 3 16,0-1 7-16,10 0-1 15,5 0-5-15,30-2-15 16,-12 5-12-16,9-1-19 16,10 6-4-16,8-6-2 15,-4 1-1-15,20-1-4 16,5 0-3-16,-7-1-7 16,-6-2-2-16,-18 1-4 15,-12-5 0-15,-9 4 0 0,7 2-2 16,-10 2 0-16,-6 1 1 15,2 0-1-15,-10 1 1 16,-7-2 0-16,-2 0 0 16,-5 0 1-16,1-1 0 15,0 0 2-15,-1 0-1 16,-1 0 0-16,-4 0-2 16,-8 1 1-16,-21 2 0 0,26-2-1 15,-4-1 0-15,-1-2 0 16,2-1 0-16,-3-4 0 15,3 4-1-15,-7-8 0 16,3 0 0-16,3 0 1 16,-2-4 0-16,14 12-1 15,-8-4 0-15,8 0-2 16,2 7 0-16,-6-11-1 16,4 4-1-16,-1 4-3 15,5-1 0-15,5 9 1 16,6-1 1-16,-5 5 2 15,-1-6 0-15,14 5 1 16,-3 3 0-16,12-3 1 16,-7 6 0-16,-2-5 1 0,8 2 0 15,-3-3-1-15,1-3 0 16,-2 2 1-16,-8-5 0 16,-6 0 1-16,-2 0 1 15,-1-2 0-15,0 0 2 16,-3 1-1-16,0-1 1 15,-6 0-2-15,0 0-2 16,0 0 0-16,-16 0-1 0,-35 5 1 16,29-2 1-16,0 1-1 15,-4 7 0-15,1-9-2 16,2 7 1-16,-4-1 0 16,-4-2 0-16,4 1 0 15,-4 0-1-15,6 1 1 16,9-2 0-16,5 2-1 15,15 1-1-15,8-1-11 16,-10-2-24-16,1-5-69 16,-9 0-47-16,-2-1-149 15,-6 4 185-15</inkml:trace>
  <inkml:trace contextRef="#ctx0" brushRef="#br0" timeOffset="115941.449">16218 12028 267 0,'-1'-1'154'0,"0"0"-5"0,0 0-16 16,0 0-19-16,-1 0-3 16,1 0-6-16,0 0-5 15,0-1-5-15,0 1-3 16,0 0-16-16,0 0-7 15,0 0-10-15,0 1-4 16,0 0-3-16,-1 0 0 16,1 0 0-16,0 0-1 15,0 0-4-15,0 0-2 0,1 0-7 16,0-1-4-16,1 0-11 16,22-1-5-16,34-8-9 15,-30 7-2-15,3-5-3 16,-4 7-1-16,-3-4-1 15,10 3 1-15,-8 0-1 16,-1 0 0-16,-2 3-1 16,-7-3 1-16,-5 7-2 15,-2 1 0-15,-8 0 0 16,0 6 0-16,-9-1 32 16,-2 1 4-16,-12 0 5 15,2 4 1-15,-4-2-29 16,-3 2-3-16,6 4-5 15,-2 0 0-15,-3-4-1 16,0-3 0-16,2-7 1 16,6-6 0-16,6 0 1 0,5-1 2 15,13 1-2-15,-8 0-1 16,16-5-4-16,3 2-1 16,0-4-1-16,14 1 0 15,-4-1 0-15,0 2-1 16,0 2 0-16,-3 1-1 15,-3 4 0-15,0 0-1 0,-5 3 1 16,-4 5-1-16,-5 0 3 16,-1 3 1-16,-9 5 0 15,2 0 0-15,-9 8 10 16,-3 1 3-16,-4 6 5 16,-4-2 6-16,-6 0-3 15,-1 4 0-15,-6-10 0 16,-8-1-1-16,11-3 1 15,0-8 2-15,1-4 2 16,18-4 1-16,-14-9 5 16,-2-6 2-16,7-5 2 15,-9-6-2-15,11-4-9 16,7 0-8-16,6 0-10 16,-4-1-4-16,5 8-9 15,1-1 1-15,-1 10-95 16,5 3 6-16,-4 4-259 0,-1 6 219 15</inkml:trace>
  <inkml:trace contextRef="#ctx0" brushRef="#br0" timeOffset="117339.387">16754 12400 324 0,'-1'0'201'16,"0"0"12"-16,0 0-87 15,-2 1-15-15,-1 5-16 16,3-3-33-16,0-3 25 15,1 0 0-15,-1 0 6 16,0 0 2-16,0 0-9 16,0 0-5-16,0 0-13 15,0-1-6-15,0 0-6 16,1-4-1-16,8-23 1 16,15-28 0-16,6 29 2 15,-2-11-1-15,-3-4-3 0,3-3 1 16,-4-1-18-16,0 2-8 15,-6 8-14-15,-2 10-10 16,-7 10 0-16,-5 5 1 16,6 11-3-16,-9-6 0 15,-1 13 0-15,0 4-2 16,-6 12 3-16,5 6 1 16,1 1-1-16,-2 3 0 15,-2 1-1-15,2 1 1 0,-5 3-1 16,7 7 0-16,1-8 1 15,4-2 0-15,4-3-1 16,0-5 0-16,1-6-2 16,-2-2 1-16,3-10 0 15,2-4-1-15,3-6 2 16,-3-4 0-16,3-4 1 16,4-6 1-16,4 0-1 15,-3-7 1-15,-6-12 0 16,10-2 1-16,-10-13 0 15,11-1-1-15,2 1 0 16,-18-2-1-16,10 7-2 16,-6 3 0-16,2 4 0 15,4 1 0-15,-6 8 1 16,-8-2-1-16,2 11 0 16,-4 2 0-16,-3 5-2 0,4 10-1 15,-7 1-6-15,4 4-1 16,-1-3 1-16,0 0-2 15,0 8-77-15,0 12-52 16,4 35 82-16</inkml:trace>
  <inkml:trace contextRef="#ctx0" brushRef="#br0" timeOffset="118022.454">17635 11988 879 0,'1'-7'455'0,"-1"-5"-143"16,-4 11-108-16,0 1-40 15,0 9-54-15,-13-8-20 16,7 9-30-16,-1 1-8 16,-16-5-10-16,5 14-5 15,0 2-10-15,-3 1-3 16,6 5-5-16,-2-1-2 15,3-1-5-15,5 1-2 16,0 1-3-16,4-1-1 16,2 0-1-16,4-4-2 0,7 1 1 15,2-1 0-15,6 4 1 16,-4-10 0-16,-1-7 0 16,4 0 1-16,0-9 0 15,6 9 0-15,0-8 4 16,8-5 0-16,-5-12 1 15,3-9-2-15,1-11-2 16,-3-3-1-16,7 1-1 16,2-4 0-16,3 8-1 15,-12-7 1-15,-7 3 0 16,-14 2 0-16,0-3 0 16,3 5-1-16,-1 3 0 15,0 2 0-15,-8 10-1 16,-5 3-1-16,-5 8-1 0,1 10-1 15,-5 0-1-15,14 4-1 16,-14-5-1-16,-5 3-1 16,1 5-1-16,-11 5-4 15,11 6-46-15,5-5-34 16,2 4-86-16,-3-4-69 16,6 3 155-16</inkml:trace>
  <inkml:trace contextRef="#ctx0" brushRef="#br0" timeOffset="118812.559">17811 12452 785 0,'-7'-7'403'0,"7"1"-127"15,2-2-105-15,3 1-43 16,8-6-46-16,-1-1-16 15,1 2-22-15,5-2 0 16,0 4 5-16,-1-2 3 16,5 2 3-16,-3 5-3 0,-2 1-15 15,1 9-8-15,-6 5-14 16,-3-3-1-16,-8 9 6 16,-2-3 8-16,-10 2 11 15,-2-1 4-15,-2 3-4 16,-2 3-3-16,1-6-7 15,-2-2-3-15,4-6-5 16,2 0-3-16,3-3-3 16,4-2-3-16,-3 0-2 15,3-4 0-15,2 0-2 16,5 5 0-16,-2-3-8 16,0 1-1-16,0 0-4 15,3 0-2-15,13 4 6 16,22 4-1-16,-22-1 0 15,-3 3 0-15,-4-4 1 16,1 7-1-16,-3 1 1 16,2-1 0-16,-2 5-1 0,-2-1 2 15,0 3 0-15,-9-1 0 16,0 0 0-16,-5 0 1 16,-7-2 5-16,6 4 0 15,-8-2 15-15,2 3 4 16,-8-8 5-16,-2-2 6 15,-5-8-9-15,-4 3-3 0,5-7-7 16,-1 2-3-16,6-2-4 16,12-9-1-16,-10-6-2 15,-7-9-1-15,0-3-13 16,2-5-15-16,1 0-47 16,18 0-31-16,0 3-89 15,-4 1-55-15,26 5 154 16</inkml:trace>
  <inkml:trace contextRef="#ctx0" brushRef="#br0" timeOffset="119305.47">18220 11822 862 0,'-1'-1'454'15,"1"-1"-137"-15,3-1-101 16,-3 2-20-16,0 0-60 16,8-2-11-16,13-2-43 0,36-6-29 15,-29 7-10-15,1 0-12 16,1-3-15-16,4 2-4 16,-1 4-2-16,-2-3 6 15,-9 4-93-15,-9 0-27 16,22-3 58-16</inkml:trace>
  <inkml:trace contextRef="#ctx0" brushRef="#br0" timeOffset="120036.766">19349 12140 643 0,'7'-11'401'15,"-1"0"-35"-15,-3 4-168 16,3 2-30-16,-6-1-51 16,1 5-12-16,-2 1-22 15,0 0-10-15,0 0-4 16,0 0-2-16,-4 6-3 16,-6 12-4-16,-15 36-15 0,16-22-3 15,-2 8-8-15,-1 4-5 16,1-2-9-16,-3 2-4 15,4-8-7-15,0-6-2 16,3 0-1-16,3-8 0 16,0-7 1-16,4 1-3 15,-2-9-27-15,-1 0-18 16,4-7-65-16,-4-6-54 16,4-2-162-16,1-5 201 15</inkml:trace>
  <inkml:trace contextRef="#ctx0" brushRef="#br0" timeOffset="120375.545">19157 12271 906 0,'1'2'449'16,"6"-2"-168"-16,0-1-88 16,0-1-37-16,10-3-37 0,5 1-7 15,1 4-33-15,5 0-8 16,0 0-12-16,5 0-9 16,11 1-11-16,-4-2-8 15,-2 1-9-15,5 0-6 16,-19-7-4-16,-4 3-2 15,2-7 0-15,-9-3 7 16,5 9-62-16,2-2-47 16,-9 6-145-16,0 2 135 15</inkml:trace>
  <inkml:trace contextRef="#ctx0" brushRef="#br0" timeOffset="121712.457">20282 11971 214 0,'3'-13'152'0,"1"7"26"16,3-8-8-16,-2 5-8 15,0 3-1-15,1 0-7 16,0 3-5-16,-2 1-12 16,2-4-8-16,-4 0-7 15,0 2-3-15,-1 2-9 16,-1 0-7-16,-1 2-20 0,0 0-8 16,0 2-19-16,-5 13-7 15,-22 34-10-15,14-29-7 16,-2 8-7-16,-2 4-3 15,0-2-6-15,0 0-3 16,-3 0-4-16,3-2-1 0,1 1-2 16,-4-6 0-16,14 3-1 15,-2-2-1-15,4 1 0 16,12 6 0-16,-5-11-1 16,7 5 2-16,3-14-1 15,-8-5 1-15,6 4 1 16,3-10 0-16,5 2 1 15,1-8-1-15,7-10-1 16,-1 2 0-16,6-10-3 16,1 3 1-16,1 2-1 15,-3-4 0-15,-6 6 0 16,-7 4 1-16,-9-1 1 16,-7 1 1-16,-8 2-3 15,-4-2 0-15,-4 9-2 16,4 5-3-16,-5 3 0 0,6 2-1 15,-2 1 0-15,-2 3 1 16,2 1 1-16,-2 1 1 16,6 0 0-16,0 3 0 15,9 8 0-15,-2-3 1 16,2 3 0-16,3-6 0 16,4 4-1-16,2-2 0 15,4-5-19-15,-2 1-26 16,-3-8-69-16,4 0-45 15,1-2-180-15,7-6 216 16</inkml:trace>
  <inkml:trace contextRef="#ctx0" brushRef="#br0" timeOffset="122337.89">20877 11987 413 0,'36'-60'262'0,"-17"50"16"16,-18-1-35-1,-1 5-40-15,1 1-20 0,10-3-37 16,6-4-15-16,-17 1-23 16,4 11-11-16,1-1-27 15,-6 3-11-15,1-2-8 16,0 0-2-16,-1 2-1 16,-2 25-1-16,-18 33-12 15,0-31-3-15,16 4-3 16,-18-4-3-16,-1 7-4 15,1 2-4-15,-11-6-5 16,11 6-2-16,12-6-3 16,-4 0-1-16,8-1-1 15,-3-4 2-15,4-7 0 0,2-8 0 16,-1-1-3-16,0-4-8 16,-2-6-17-16,1 3-16 15,4-14-43-15,3-1-24 16,4-12-78-16,6-5-51 15,3-1-240-15,-2-6 300 16</inkml:trace>
  <inkml:trace contextRef="#ctx0" brushRef="#br0" timeOffset="122721.478">21268 11891 507 0,'4'-12'368'0,"1"5"52"16,-5 3-123-16,0-2-85 16,0 6-39-16,0 0-52 15,0 0-14-15,0 0-28 16,0 2-7-16,-1 11-3 16,-3-1-4-16,-11 39-9 15,3-36-2-15,3 11-7 16,-1 0-5-16,0 5-9 0,-3 0-6 15,0 2-10-15,-1-2-2 16,2 1-5-16,-1 0-1 16,-1 2-3-16,1-3 1 15,-4 0-1-15,9-2-1 16,-6-8-1-16,0 7 0 16,4-11-22-16,6 2-14 15,4-14-28-15,2-5-24 16,-6-8-40-16,-10-10-27 0,7 4-64 15,-1-5-51-15,10 1-273 16,-2-3 350-16</inkml:trace>
  <inkml:trace contextRef="#ctx0" brushRef="#br0" timeOffset="123022.651">20890 12131 668 0,'-16'-5'395'15,"9"5"-75"-15,1-4-112 16,6 7-45-16,5-2-61 0,1-5-9 16,10 4-10-16,0-2 0 15,8 1 2-15,7 1-4 16,-2 2-12-16,-4-1-5 15,6-3-18-15,-11-1-12 16,8 0-15-16,2-2-6 16,-10 5-2-16,1-4 2 15,-6 2-40-15,-2-1-43 0,2-1-158 16,-4 1 142 0</inkml:trace>
  <inkml:trace contextRef="#ctx0" brushRef="#br0" timeOffset="123437.803">21870 11573 861 0,'7'-19'453'0,"2"-5"-128"16,0 11-122-16,-6 3-25 16,2 10-52-16,-8 11-21 15,-15 4-45-15,8 2-18 16,-4 7-5-16,2-2 2 15,-1 4 2-15,10 7 2 16,-15-1-8-16,4 0-5 16,4 5-8-16,-14-6-5 15,13 3-5-15,3 0-2 0,-3-8 0 16,4-3 1-16,-2-12-15 16,1 1-21-16,4-9-70 15,-4-3-42-15,5-3-96 16,-8-12-89-16,6-2 212 15</inkml:trace>
  <inkml:trace contextRef="#ctx0" brushRef="#br0" timeOffset="123701.467">21604 11692 1017 0,'6'-4'461'16,"7"-2"-204"-16,0-1-34 16,8 4-57-16,2 3-22 15,1-1-45-15,3 1-18 16,11-1-37-16,1-1-5 16,2 0-12-16,-3 3 0 15,-15-2-19-15,0 2 2 0,-10-2-68 16,-5-1-50-16,-4 5-117 15,-24 0 124-15</inkml:trace>
  <inkml:trace contextRef="#ctx0" brushRef="#br0" timeOffset="124404.556">22389 12111 743 0,'21'-16'415'0,"-5"3"-66"15,-19-1-82-15,10 5-53 16,-4-6-33-16,6 9-35 15,-4-1-20-15,-3 4-51 16,-6 3-13-16,0 7-17 16,6 4-7-16,-9 5-3 0,3 6-1 15,-3 3-4-15,-2 0-2 16,2 13-7-16,1-1-3 16,-12 2-5-16,4 12-3 15,-8-11-3-15,5 2-1 16,1-7 0-16,5-9-1 15,3-8 0-15,-7-1 0 16,7-4-7-16,2 0-11 16,3-6-25-16,0-7-14 0,3-6-52 15,-3-9 0-15,4-5-101 16,5 1-39-16,3-7-138 16,8-2 214-16</inkml:trace>
  <inkml:trace contextRef="#ctx0" brushRef="#br0" timeOffset="124692.666">22282 12229 779 0,'-8'-4'374'0,"8"3"-140"15,3 1-32-15,3-1-50 16,-6 0-1-16,3 0-4 15,14 0 0-15,34-6-12 0,-28 4-16 16,-7-1-28-16,15 0-13 16,0 4-21-16,2-1-9 15,12 0-15-15,-13-1-7 16,2 0-11-16,-4-2-2 16,-8 1-5-16,-1 0 1 15,-8-2-9-15,-2 2-27 16,-7 0-97-16,-3-3-50 0,4 5 96 15</inkml:trace>
  <inkml:trace contextRef="#ctx0" brushRef="#br0" timeOffset="125855.478">23619 11878 1325 0,'0'-1'500'0,"1"4"-383"16,-6-3-13-16,4 0-21 15,0 0-9-15,-3 11-10 16,-13 18-6-16,-32 42-13 16,18-35-6-16,13 3-7 15,-14-9-5-15,0 0-8 16,6 2-3-16,-4-3-5 16,14 4-3-16,9 2-2 15,1-3-1-15,0-3 0 16,-5-2 0-16,9-1 1 15,2-8-1-15,0-1 1 0,22-1 0 16,-17-5 0-16,8-2 1 16,2-9 2-16,-6-6 0 15,27-11 0 17,-19 8-1-32,-8 5-3 0,1 0 0 0,60-33-1 15,-33 9 0 1,-18 13 0-16,-1 2 3 0,54-42 1 0,-58 16 1 15,-4 5 0-15,-17 20-5 16,-6 4-2-16,-4 7-3 16,0 3-2-16,1 6 0 15,0-1 1-15,4 4 1 16,-3 4 1-16,7 3-1 16,2-1 0-16,1 4 0 15,4 2 0-15,1 2 0 16,2 8 1-16,3-1 0 15,3-4 1-15,-3-4-43 16,5 0-39-16,-5-1-90 16,4 2-78-16,1 4 157 15</inkml:trace>
  <inkml:trace contextRef="#ctx0" brushRef="#br0" timeOffset="126487.067">24247 12181 866 0,'3'5'866'0,"2"-1"-810"16,8 2 51-16,2 1-7 15,6-1-6-15,-3-3-16 16,0-1-9-16,6-3-16 16,1-1-6-16,0-6-12 15,4 0-6-15,-8 0-11 16,-6-4-2-16,4-2-5 15,-6-1-1-15,-4 1 2 0,-1 2 0 16,-8-6-1-16,-3 5 1 16,-7-5-5-16,-1 7-1 15,-3 8-1-15,-2-4-3 16,-13 8 2-16,8 2-3 16,0 5 1-16,-9 3 0 15,15 3 0-15,-8-3 1 16,2 7-1-16,0-1 1 15,-10 3 1-15,2 2 0 16,5 4 1-16,8 6 1 0,9 3 0 16,1 0 0-16,1-1 0 15,4-9 0-15,5 1 0 16,3-2 0-16,12-9 2 16,-2 3 1-16,3-9 1 15,11-8 1-15,-14 0 0 16,27 0-1-16,-1-17 3 15,-3 4-20-15,20-12-90 16,-22-6-70-16,7 3-231 16,2-3 245-16</inkml:trace>
  <inkml:trace contextRef="#ctx0" brushRef="#br0" timeOffset="126870.259">25066 11863 1260 0,'2'-6'530'0,"2"3"-292"15,1-2-31-15,9 6-53 16,2-1-28-16,12 2-51 16,13-1-18-16,2-1-23 15,-6 0-5-15,24 0-5 16,-10 3-3-16,9 2-6 15,7-3-3-15,-21-2-4 16,-1-2-1-16,-17-5-16 16,-3 6-39-16,-6 1-76 15,-16 3 77-15</inkml:trace>
  <inkml:trace contextRef="#ctx0" brushRef="#br0" timeOffset="132868.115">8999 13211 492 0,'14'-8'290'16,"-6"1"-58"-16,-7 1-54 16,7 0-21-16,-8 2-37 15,-1 2-17-15,2-3-23 16,-1 4-8-16,0 0-6 16,0 0 3-16,0 0-4 15,0 0-6-15,0 1-23 0,0 0-10 16,0 0-11-16,-1 1 0 15,-6 18 2-15,-18 28-2 16,9-19-4-16,-4 6-2 16,-5-1-4-16,5 3 1 15,-1-2-2-15,-1-2 0 16,-1 2 1-16,3-2-1 16,3 1-1-16,2 2 0 15,3 0 0-15,-3 8-1 16,3-1 0-16,6-10 1 0,1 1-2 15,4-11 1-15,8-8 1 16,4 1-1-16,3-10 1 16,7-5 1-16,6-7-1 15,0-10 2-15,28 0-1 16,2-5 0-16,-9-8 0 16,5 2-1-16,-24-6 0 15,-11 3 1-15,-1 4-2 16,-10 9 1-16,-5 5 1 15,-5 3 0-15,-8 9-1 16,6 1-1-16,-20 4-2 16,13 4-2-16,4 3 1 15,4 2 0-15,-1 1 1 0,-7 3-1 16,4-5 0-16,-21 3 1 16,18 7-1-16,10-3 0 15,-7 4 1-15,8-7 0 16,9-3 0-16,-5 8 0 15,10-3 2-15,2 4 17 16,-9-7-95-16,-3-6-47 16,6-1-194-16,0-4 174 0</inkml:trace>
  <inkml:trace contextRef="#ctx0" brushRef="#br0" timeOffset="141158.031">9538 13513 355 0,'0'-1'214'0,"0"-1"-13"16,1 1-29-16,-1 0-27 15,0 0-16-15,0 0-30 16,0 0-18-16,0 0-38 15,0 0-11-15,0 0-3 16,0 1 3-16,0 0 7 16,0 0 3-16,0 0-2 15,5 2-4-15,15 8-5 16,14 11-3-16,-19-15-3 16,0-4-1-16,5-2-2 15,4 0-1-15,5-6-2 16,-6-2-2-16,-6-4-2 15,3 1-1-15,-7-2-1 16,-1-1-2-16,-1 4-1 16,-3-1-1-16,-7 3 0 0,0 4 0 15,-3 2 0-15,-15-3 2 16,9 4 3-16,-10 1 0 16,-1 4 0-16,10 3-2 15,-17 4-6-15,8 2-1 16,-8-4-2-16,1 7-1 15,1 0 0-15,-8-5-1 0,7 8-1 16,7-4 0-16,1 2 0 16,12 5-1-16,3 2 0 15,-4-4 0-15,10-3-1 16,-9 5 1-16,11-1-2 16,-3-1 1-16,-3-2 2 15,13-1 0-15,-9-10 5 16,11-1 0-16,7-1 4 15,1-10-1-15,8 1 2 16,-2-1 1-16,1-4 0 16,-3 6 0-16,-1-6 0 15,-6 2 0-15,-3-4-9 16,0-1-27-16,-1 4-96 16,3 4-77-16,-3-9 114 15</inkml:trace>
  <inkml:trace contextRef="#ctx0" brushRef="#br0" timeOffset="141674.008">10168 13415 805 0,'-27'-28'422'0,"29"24"-129"15,-1 1-105-15,2 1-33 16,-3 2-52-16,0-1-15 15,0 1-15-15,6-1-4 16,11 0-9-16,22-3-9 16,-24 2-17-16,4 1-8 15,-8-1-10-15,1 1-2 0,-7-5 0 16,1 4 4-16,-2 2-52 16,0 0-58-16,1 2-300 15,-1-3 255-15</inkml:trace>
  <inkml:trace contextRef="#ctx0" brushRef="#br0" timeOffset="142673.305">10959 13497 476 0,'12'-6'307'16,"-11"-4"-23"-16,2 1-81 15,13 5-22-15,-9-2-39 16,-5 1-15-16,-1 2-25 16,-7-4-7-16,8 7-15 15,-2-2-10-15,0 3-20 0,-1-1-10 16,0 0-6-16,0 1 3 16,-11 21 1-16,-22 32 0 15,21-23-14-15,14 11-4 16,-19-5-7-16,7 3-3 15,-5-5 0-15,-16-8-1 16,20-1 0-16,0-7 1 16,4-2 0-16,2-5 0 0,0-5-11 15,1-3-17-15,-3-2-44 16,4 1-32-16,-3-2-71 16,1 0-27-16,2-1-91 15,1-3-162-15,3-4 300 16</inkml:trace>
  <inkml:trace contextRef="#ctx0" brushRef="#br0" timeOffset="143024.027">10800 13577 563 0,'0'-5'354'0,"0"3"-26"16,2-1-144-16,-2 3-28 16,0 0-39-16,6 0-5 15,10 3-3-15,29 6-6 16,-19-3-16-16,-8-2-11 15,17 1-26-15,-10-3-12 16,-3-2-15-16,7 0-5 0,-14-6-4 16,12 2 0-16,-6 1 1 15,-5-2-27-15,-7 5-130 16,-3-1-110-16,8 0 145 16</inkml:trace>
  <inkml:trace contextRef="#ctx0" brushRef="#br0" timeOffset="144174.202">11976 13421 295 0,'34'-39'206'16,"-39"36"26"-16,16 1-31 15,-11-2-43-15,2 4-15 0,-1-3-28 16,-2 2-11-16,1 0-25 16,0 0-15-16,0 0-21 15,0 1-5-15,-1 0 1 16,0 0 6-16,-2 9 5 16,-1 4-4-16,-5 34-8 15,1-31-5-15,3 0-10 16,5 2-5-16,-8-7-6 15,7 0-1-15,1 0 0 16,-8-3 1-16,5-3 6 16,3-5 5-16,1-1 5 15,-1 0-1-15,0 0-6 16,0 0-8-16,2-11-7 16,4-5-1-16,14-32-3 15,-13 28-2-15,12 1-8 16,-16-6-2-16,1 6 1 15,-1-2 1-15,-9 0 6 0,8 6 0 16,-8 6-4-16,-3 3-5 16,-5 7-3-16,-5 2-1 15,2 6 5-15,-1 2 3 16,4 8 4-16,-4-1 1 16,-8 5 1-16,6 3 0 15,-16-7 0-15,3 6-1 16,7 6-1-16,-2-1 1 15,11 6 0-15,1 0 1 0,7 0 1 16,-4 1 0-16,8 3 0 16,2-6 0-16,3 5 0 15,5-9 0-15,-8-11 0 16,9 3 1-16,2-13 0 16,4 7 0-16,8-7 2 15,0-3 2-15,9-4 0 16,-2-5 2-16,24 6-1 15,-6-3 0-15,-6-2-2 16,-3-4 0-16,-19-3 0 16,7 5 0-16,-7-1 1 15,2 5-1-15,-9-4-2 16,-4 3-2-16,0 5-58 16,-5 1-39-16,-1 3-120 0,0 1-132 15,-4-1 228-15</inkml:trace>
  <inkml:trace contextRef="#ctx0" brushRef="#br0" timeOffset="144740.357">12254 13549 693 0,'4'-9'360'0,"-6"4"-91"16,-2 0-69-16,4 5-74 15,-3 5-30-15,-3 3-31 16,-1 2-7-16,-5 7-3 15,-1-3 1-15,4 8-4 16,1 7-3-16,1 6-10 16,0 5-5-16,-4-10-12 15,6-6-6-15,1-2-5 0,-7-10-2 16,7 2 0-16,2-1 1 16,2-5 0-16,2-2 1 15,-1-3 5-15,-1-1 2 16,-1-3 1-16,1 0-1 15,0 0-8-15,0-1-3 16,1-10-3-16,2 0-1 0,11-37-1 16,8 31 0-16,-5-3-2 15,-2-1 0-15,8-3 0 16,4 2 0-16,-4-2 0 16,10 3 0-16,-12 6-1 15,-3-2-1-15,5 12 0 16,-16-1 1-16,9 3 6 15,-7 3-22-15,2-1-69 16,4 5-54-16,-13 4-288 16,3 4 280-16</inkml:trace>
  <inkml:trace contextRef="#ctx0" brushRef="#br0" timeOffset="145539.93">12628 13624 590 0,'1'0'374'16,"4"0"-21"-16,-5-1-150 16,0 0-35-16,1 0-60 15,-1 1-21-15,0 0-31 16,0 0-5-16,0 0 1 15,0 0 3-15,0 0-1 16,1 11-7-16,-1 0-15 16,-2-4-8-16,-14 35-8 15,9-30-3-15,-2-2-2 16,7-2-1-16,2-8 6 0,0 2 2 16,3-3-1-16,-3 0-2 15,0 0-8-15,0 0-4 16,4-17-3-16,38-14-2 15,-23 18-3-15,-5 1-1 16,1 7 1-16,-4-6-1 16,2 14 0-16,-3 3-2 15,2 7-1-15,-1 2-1 0,1 6 3 16,-6 2 2-16,-6 3 3 16,0 0 2-16,-11 0 0 15,3 4 3-15,-3-2 0 16,-13-2 1-16,-1-2 1 15,-4-4 0-15,-2-4 2 16,5 2-1-16,-1-6 3 16,1 4 0-16,-8-12 0 15,-3-2 0-15,7 1-3 16,0-13-1-16,12-3-2 16,6-1-10-16,1-10-28 15,4 11-9-15,5-4-4 16,4 5 7-16,2 5 22 15,2 3 4-15,0 5-1 16,7 2 0-16,0 5 2 16,3 0 3-16,9 4 4 0,-8 0 3 15,9 1 4-15,-5 0 0 16,-1 3 5-16,-2-3 43 16,2 3-116-16,-5-3-11 15,16-12 51-15</inkml:trace>
  <inkml:trace contextRef="#ctx0" brushRef="#br0" timeOffset="147023.013">13257 13389 675 0,'32'-33'303'0,"-38"33"-117"16,4 7-20-16,-9 0-32 15,7 3 3-15,-4 7-17 16,-10 1-10-16,-4 6-16 16,-2 3-9-16,-1-2-24 15,3-1-9-15,5 4-16 16,-3-1-7-16,9 8-10 15,-2-5-4-15,6 3-6 16,5-7-1-16,2 1-2 16,2-4 0-16,4-10-1 15,-2 2 0-15,-4-8 1 16,8-1 1-16,5-5 5 16,5 3 1-16,11-4 3 15,-4-6 0-15,4-1-2 16,9-3-3-16,1-14-1 0,-1 1-2 15,1-9-2-15,-6-5 0 16,-4 5 1-16,3 0 1 16,-12 4 2-16,-5 4 0 15,-9-1 2-15,-6 4-1 16,-9-1-3-16,-4-5-1 16,-7 7-3-16,-5-1-2 15,2 2-1-15,-12 4-1 0,12 5-3 16,-1-2 0-16,13 11 1 15,14 1 0-15,-19-1 0 16,7 1-1-16,-8 1-4 16,-4-1-2-16,16 3-51 15,1 4-31-15,2 0-94 16,17 8-122-16,-8 0 203 16</inkml:trace>
  <inkml:trace contextRef="#ctx0" brushRef="#br0" timeOffset="147657.194">13588 13624 691 0,'-1'-1'374'0,"0"0"-84"16,0 0-73-16,0 1-81 15,0 0-40-15,0 0-35 16,0 0-11-16,1 0-1 16,0 0 2-16,14 9-3 15,42 12-4-15,-33-19-11 16,2 0-3-16,2-3-8 15,1-1-1-15,-12-2-7 16,8 1-3-16,-15 6-4 0,-3 2-3 16,1 6 4-16,-12 2 1 15,0 1 11-15,3 7 5 16,-13 1 1-16,-1 2 0 16,1 1-9-16,-15-3-4 15,9-2-4-15,4 2-3 16,-4-2 0-16,7 2-2 15,1 1 0-15,-5-6 0 16,-1 0 2-16,7 1-1 0,1-4 2 16,0 5 0-16,7-5-4 15,-1 1-7-15,0-4-38 16,-1-8-35-16,3-3-97 16,-1-1-98-16,4 0 172 15</inkml:trace>
  <inkml:trace contextRef="#ctx0" brushRef="#br0" timeOffset="147956.67">13584 13852 946 0,'0'-3'455'0,"0"-1"-185"16,6 2-114-16,-6 2-37 16,4 0-35-16,15 0-8 15,35-1-19-15,-28 0-11 16,2-3-15-16,6 4-6 16,-3 1-10-16,-3-1-1 0,-5 1 2 15,-18-8-12-15,3-1-81 16,-3 1-71-16,-7 9 86 15</inkml:trace>
  <inkml:trace contextRef="#ctx0" brushRef="#br0" timeOffset="149155.035">14163 13105 314 0,'47'-13'189'16,"-27"11"-7"-16,-14 0-11 15,0 2-5-15,-12-3-1 16,-5-1-3-16,11 4-15 16,-7 0-37-16,-1 3-18 0,2 1-33 15,-1-1-11-15,-1 6-16 16,-2-2-6-16,2 3-7 16,-4 3-1-16,6-4-3 15,-3 2-1-15,0 1-4 16,9 4 0-16,-7-5-1 15,6-3-1-15,0-8 1 16,-4-1 2-16,7 1 6 16,-4-1 0-16,2 0-1 15,0 0-2-15,0 0-8 16,0 0-2-16,2-13-3 16,15 2-1-16,33-28-3 15,-26 32-1-15,-2 7-3 0,-4-6 1 16,-3 11-2-16,-6-3 0 15,1 6 1-15,0 6 0 16,-7 0 0-16,9 8 1 16,-11 4 3-16,9 5 0 15,-10 0 4-15,-13-7 2 16,5 2 2-16,-10-2 2 16,-4-2 2-16,2 3 2 15,-14-7-1-15,-2-5 1 0,4-5-1 16,-9 1 1-16,20 0 1 15,-1-5-1-15,3-3-1 16,12-3 0-16,-12-12-3 16,8 6-2-16,2-11-8 15,0 6-7-15,9-1-7 16,0-1-1-16,5 5 2 16,7 0 3-16,-3 8 3 15,-2-4-1-15,4 14 0 16,-5-2-1-16,4 4 2 15,5 6 1-15,-2 0 4 16,5-3 2-16,-2 3 2 16,-1-5 1-16,2 0 3 15,1 6 2-15,-3-8 18 16,-1 3-34-16,8-7-84 16,-9-4-67-16,2 0 79 0</inkml:trace>
  <inkml:trace contextRef="#ctx0" brushRef="#br0" timeOffset="149537.912">14681 13243 708 0,'12'-5'406'0,"-13"1"-46"15,1-1-130-15,-5 5-83 16,9 3-34-16,-1 3-31 15,15-3-4-15,10 2-16 0,-4-4-10 16,1-4-19-16,0 1-8 16,-4 1-9-16,5 3-2 15,3 1 0-15,-12-7 1 16,0 0-27-16,-7-7-41 16,-8 9-182-16,3 2 155 15</inkml:trace>
  <inkml:trace contextRef="#ctx0" brushRef="#br0" timeOffset="151930.15">15422 13590 313 0,'14'-35'239'15,"-15"27"15"-15,2 2-63 16,-1 3-13-16,-1 0-24 16,1 1-7-16,-1 1-15 15,0 0-10-15,0 0-14 16,0 0-14-16,0 0-28 16,0 0-13-16,-1 1-19 15,1 0-2-15,-11 22 3 0,-30 36 0 16,19-17-5-1,1 7-4-15,10-4-7 0,-9 0-3 16,8-9-4-16,1-5-1 16,-10-5 0-16,13-4 1 15,-4-5 2-15,9 2 1 16,-3-11-2-16,-8-2-6 16,12-5-40-16,-9-2-41 0,12-7-100 15,9 0-71-15,-2-5 150 16</inkml:trace>
  <inkml:trace contextRef="#ctx0" brushRef="#br0" timeOffset="152238.716">15248 13657 769 0,'-6'-6'363'0,"-11"-2"-143"0,25 1-34 15,3 6-56-15,1 1-15 16,4 0-17-16,0-1-6 16,12 1-9-16,2 0-5 15,2 3-18-15,1-3-11 16,-3 4-20-16,-11-1-9 15,5 3-7-15,-6-6-2 16,-6-8 8-16,7 6-27 16,-12-10-106-16,6 16-75 15,-5-5 101-15</inkml:trace>
  <inkml:trace contextRef="#ctx0" brushRef="#br0" timeOffset="153062.567">16235 13437 562 0,'-5'-8'305'16,"-3"-5"-61"-16,15 8-30 15,-3-1-49-15,-2 1-21 16,0 7-41-16,-7-5-18 0,4 3-34 16,0 0-11-16,-3 6-5 15,-7 22 0-15,-20 33 4 16,1-23-2-16,3 17-5 15,-10-5-4-15,9 11-8 16,2-11-3-16,2-11-3 16,1 0-1-16,7-17 0 15,4 5 0-15,4-12 0 16,4-4 1-16,-3-2-16 16,-1-9-24-16,6-5-76 15,0-3-47-15,3-11-144 16,3 3 179-16</inkml:trace>
  <inkml:trace contextRef="#ctx0" brushRef="#br0" timeOffset="153812.862">16507 13449 577 0,'6'-7'306'0,"1"0"-70"16,-10-3-23-16,7 10-40 15,2-2-17-15,-6-1-30 16,0 3-20-16,0 0-33 15,-1 0-9-15,-1 0-12 16,1 0 1-16,-4 6-1 16,-1 13-3-16,-37 30-7 15,31-27-4-15,-3 6-7 16,1 0-3-16,3 0-7 16,0 5-3-16,-1-6-5 15,2 4-2-15,-3-5-3 0,1 2-1 16,-1-10-1-16,-1-1 1 15,8-4-2-15,-5-5 0 16,9-1 1-16,1-3 2 16,-3-1 3-16,5 1 4 15,-2-4 4-15,0 0-1 16,-1 0-3-16,1-1-3 16,0 0-6-16,0 0-2 15,1 0-1-15,0 0 0 16,0-1-2-16,1-3-1 0,1-1 0 15,1 0 0-15,0 0-1 16,-3 4-1-16,0 1 0 16,3-1 0-16,-1 0 1 15,6 0 1-15,-1-1 0 16,-3-2 0-16,4 0 0 16,3-2 0-16,27-7-1 15,-26 14 0-15,4 0 0 16,0 1-1-16,7-1 1 15,4 0 1-15,9 10-1 16,5-7 1-16,-5 3 0 16,4 2 0-16,-14-3 1 15,-9 0-1-15,-3-3 0 16,-7-2 0-16,2-2-34 16,4 1-19-16,1 7-61 15,-4-4-57-15,5 1-149 16,-15 1 201-16</inkml:trace>
  <inkml:trace contextRef="#ctx0" brushRef="#br0" timeOffset="154195.329">16867 13437 1016 0,'-13'-12'472'0,"3"10"-209"16,1-2-72-16,2 5-84 16,-1 5-36-16,-2-1-34 15,5 7-11-15,-6 5-12 16,0 1 0-16,-3 7 4 15,6 5 1-15,-17 9 3 16,-2 3-2-16,8 8-5 16,-13-4-3-16,17-2-2 15,-5-6 0-15,-2-3 1 16,-2-6 0-16,0-2 0 0,4-4 0 16,0-9-2-16,7 1 3 15,7-6-47-15,2-1-42 16,6-7-134-16,-2-5-215 15,4-3 278-15</inkml:trace>
  <inkml:trace contextRef="#ctx0" brushRef="#br0" timeOffset="154880.433">17183 13416 375 0,'-5'-8'280'0,"26"8"40"15,-21-4-99-15,-3 4-72 16,1 5-26-16,1-5-19 16,0 0 9-16,-3 6-4 15,-5 16-4-15,-22 32-15 16,14-26-10-16,7 12-14 16,-22-1-8-16,8 7-16 15,-6-1-7-15,0-3-12 0,9-9-6 16,3-5-4-16,-3-4 0 15,11-8-1-15,2 2 1 16,-3-8-2-16,11-3-6 16,-4-4-39-16,-3-3-43 15,7-7-106-15,2 0-69 16,5-7 152-16</inkml:trace>
  <inkml:trace contextRef="#ctx0" brushRef="#br0" timeOffset="155295.663">17502 13426 903 0,'3'-10'424'0,"-7"4"-181"16,4-2-56-16,2 5-72 15,-1 3-35-15,5 0-39 16,-6 0-11-16,0 0 2 0,-1 0 8 16,0 0 24-16,-9 17 3 15,-30 28-10-15,22-16-6 16,-4 1-18-16,-3 2-3 16,6 6-5-16,-1 1-5 15,5 5-4-15,-1 0-2 16,-3-6-6-16,1-3 0 15,4-9-1-15,2-5 0 16,-4 0 1-16,9-3 1 16,-5-3 0-16,-4-2 0 0,9-6-19 15,-5-2-19-15,3-3-41 16,7 2-37-16,-4-5-71 16,2-2-33-16,2-1 128 15</inkml:trace>
  <inkml:trace contextRef="#ctx0" brushRef="#br0" timeOffset="155612.486">17075 13653 483 0,'4'3'343'0,"0"-2"15"16,-3-6-169-16,-1 5-14 15,1 0-42-15,22 0 3 16,32 13-17-16,-36-12-13 16,3-1-19-16,-5 1-12 15,4-9-20-15,9 9-7 16,-6 3-15-16,5-4-7 0,-10 0-10 15,-4-2-2-15,-7-2-1 16,1 5-29-16,-3-1-108 16,-4-5-83-16,8 5 115 15</inkml:trace>
  <inkml:trace contextRef="#ctx0" brushRef="#br0" timeOffset="156073.818">17950 13224 872 0,'1'-12'472'0,"-2"9"-127"0,-2 0-156 15,-1 5-45-15,3-2-72 16,0 0-16-16,-3 21-14 15,-42 36-3-15,30-21-1 16,-3-4 0-16,-2 1-6 16,2 0-2-16,1-3-6 15,-2-2-3-15,6 3-7 16,-5-5-3-16,6 3 0 16,1-4 1-16,-1-10 2 15,7 1-6-15,2-13-49 16,1 2-36-16,0-8-121 15,3 2-129-15,-1 0 212 16</inkml:trace>
  <inkml:trace contextRef="#ctx0" brushRef="#br0" timeOffset="156397.56">17690 13388 537 0,'9'-17'356'0,"-8"9"31"16,7 1-125-16,14 2-72 16,-6-1-33-16,10 4-40 15,-4 2-16-15,0 1-32 16,6 1-10-16,-2 2-22 15,6 5-7-15,-2-3-10 16,-1 0-3-16,-1-6-4 16,-6-3 0-16,-4-1 1 15,-4 2-25-15,2 2-124 16,15-3-112-16,-19 3 143 16</inkml:trace>
  <inkml:trace contextRef="#ctx0" brushRef="#br0" timeOffset="158260.742">18283 13644 374 0,'-1'0'218'0,"-1"0"-37"0,1 0-29 16,0 0-37-16,0 0-10 16,0 0-2-16,0 0-4 15,1 0-12-15,0 0-8 16,0 0-6-16,0 0-1 16,0 1-2-16,7 10-3 0,-6-5-3 15,6 2-5-15,39 31-3 16,-23-34-2-16,9 2-7 15,16 0-5-15,3-6-12 16,3 1-5-16,9-6-8 16,-6 1-4-16,1-5-3 15,-5 2-3-15,-9 1-1 16,-8-4-1-16,-2 5-2 16,-8 2 0-16,-7 1 0 15,-4 1-1-15,-12 3 0 16,-2-1 0-16,-6 5 2 15,-2-2 2-15,-4 1 0 16,-5 2 0-16,3-1-1 16,-4 1-1-16,2 0 1 15,6 0 0-15,2-7 1 16,6-1 3-16,-3-5 1 0,-3 1 1 16,4-1-1-16,-4-2-2 15,7-2-2-15,0-11-2 16,-3-3-1-16,2-2 0 15,0 1-2-15,-5 6 0 16,4 2-1-16,-3 5 0 16,1 5 0-16,-1 0-2 15,1 3-1-15,2 0-1 16,-2 2 0-16,4 1-3 16,0 0-2-16,0 0-1 0,0 0 2 15,0 0 2-15,0 0 5 16,6 4 1-16,12 4 0 15,31 31 3-15,-19-26 3 16,-4 1 1-16,7-2 1 16,-4 3 0-16,-1-5-2 15,1-2-1-15,-7-5 0 16,2-4 0-16,-14-1-1 16,8 2 0-16,-13 2 1 15,-5 1 3-15,6-4 21 16,-7 1 6-16,0-1 4 15,-1 0-3-15,1 0-19 16,-1 0-8-16,-13 0-3 16,-31 6-1-16,22 4 0 15,2 2 1-15,-3-6 1 0,-3 1 0 16,1-1 1-16,-4 1-1 16,2 6-2-16,8-4 0 15,-1 4-3-15,7-6 0 16,0 3 0-16,-1-2 0 15,4-3 0-15,0 8 1 16,4-7-11-16,1 1-30 16,4 3-75-16,-3-6-63 0,7 0-162 15,2 1 208-15</inkml:trace>
  <inkml:trace contextRef="#ctx0" brushRef="#br0" timeOffset="159861.318">19805 13512 345 0,'5'-4'220'0,"0"-1"15"0,1 2-56 16,-3-3-14-16,1 3 8 15,-1-3-16-15,2 7-35 16,-5-2-17-16,-1 0-31 15,1 0-16-15,-1 1-16 16,0 0-1-16,0 0 5 16,0 3 6-16,-5 8-3 15,-3 4-9-15,-29 27-14 16,16-25-6-16,4 1-6 16,0-3-2-16,3-1-1 15,4-4 0-15,9-3 2 0,-1-3 4 16,2-10-3-16,4 3-1 15,-3 2-5-15,0 0-6 16,4-14-2-16,9-4 0 16,33-23-3-16,-24 27-1 15,2 6 0-15,2 4 0 16,4 6-1-16,-4-1 0 16,-3 5-3-16,-2 3-1 15,-11 4 0-15,4 9 1 0,-5 6 3 16,-1 6 2-16,-8 2 3 15,-12 0 1-15,-3 3 5 16,-17-7 0-16,-2 4 4 16,-1-3 1-16,-7-7 2 15,3 0 1-15,-4-6 0 16,-10-6 0-16,-1-6-1 16,11 4-1-16,-1-14 1 15,13 1-2-15,3-6 0 16,-2-6-1-16,10 2-4 15,5-1-2-15,6 0-4 16,6-2-3-16,3 4-3 16,2 5-2-16,11 6-1 15,-4 0 0-15,6 2-2 16,6 1-1-16,-10 1 0 16,0 3 2-16,3 3 2 0,-5 1 4 15,9-1 4-15,11 2 0 16,2 0 3-16,7-4 1 15,5 3 3-15,0-8 16 16,-4-3-63-16,2-1-72 16,-4-5 77-16</inkml:trace>
  <inkml:trace contextRef="#ctx0" brushRef="#br0" timeOffset="160911.39">20576 13512 309 0,'24'-3'244'16,"22"-33"31"-16,-30 28-75 16,1-1-19-16,-3 1-37 15,-5 3-14-15,-5 0-17 16,-1 4-3-16,-3 1-4 16,-1-1-12-16,-1 1-29 0,1 0-15 15,0 0-16-15,0 0-2 16,-10 16 0-16,-31 33-1 15,24-25-5-15,-1 2-4 16,6 0-3-16,1 3-3 16,-2-10-3-16,11-3-1 15,-6-7 0-15,9-7 5 16,7-2 10-16,-3-6 0 16,6-9-4-16,-6-5-4 15,9-8-12-15,0 1-1 16,4 1-2-16,-2 2 0 0,-9 4-2 15,-2 1-1 1,-4 4 0-16,-2 1-1 0,-7 9-5 16,-2 3-2-16,-5 3-3 15,-7 3 1-15,-5 3 2 16,0 2 1-16,-7 5 2 16,2 3 0-16,0 2 2 15,2-3-1-15,4 9 1 16,4-1-1-16,2 8 0 15,2 1-1-15,8 0 0 16,-6-5 0-16,13 4-1 16,-6 0 1-16,9-8 0 15,4 4 1-15,2-10 2 16,3-3 1-16,1 2 2 0,1-5 1 16,6 1 3-1,7 0 2-15,1-5 5 0,6-2 4 16,12-4 7-16,-10-5 2 15,16-6-2-15,-4-1-4 16,-4-2-7-16,7 1-5 16,-16 3-2-16,-2-1-2 15,-12 2 2-15,-7 3-22 0,-2 4-49 16,-3 3-31-16,-5 7-91 16,-5 1-83-16,0-3 178 15</inkml:trace>
  <inkml:trace contextRef="#ctx0" brushRef="#br0" timeOffset="161461.716">20999 13681 778 0,'0'-11'417'0,"3"11"-96"0,-3 0-117 16,10 9-89-16,-16 0-38 16,1 0-28-16,-6 2 2 15,-11 3 3-15,17 5 3 16,-4 4 0-16,0 2-4 0,-1-5-16 15,5-1-6-15,-7 0-14 16,7 0-5-16,9 0-3 16,-12-5-1-16,8-4 2 15,-3-5 0-15,-8-5 3 16,10 3 4-16,0-4 8 16,1-2 1-16,0 2-2 15,0 0-4-15,0 0-11 16,1-4-4-16,1-3-3 15,1 0-1-15,7-3 0 16,25-26 0-16,-21 22-1 16,-5-2 0-16,11 0 0 15,-1-13 0-15,12-6 0 16,3 0 0-16,7-2-1 16,-4 9-1-16,-2 7 2 15,-6 0 0-15,-7 4 0 0,-1 1 0 16,1 5-10-16,-6 4-21 15,-4 4-79-15,0 2-68 16,-12 5 106-16</inkml:trace>
  <inkml:trace contextRef="#ctx0" brushRef="#br0" timeOffset="162293.683">21578 13132 707 0,'-2'-1'320'16,"2"1"-146"-16,0 0-28 15,0-1-55-15,0-1-13 16,0 1-9-16,0 0 2 16,18-6 6-16,27-9-2 15,-24 17-14-15,3 3-8 0,-1 3-14 16,1 3-6-16,-5 1-10 16,-1 7-5-16,-6-6-8 15,-4 0-2-15,-7 4 3 16,-4-4 3-16,-9 1 6 15,-5 0 0-15,-1-5 0 16,-4-4-3-16,3 0-2 16,2-8-2-16,4 0 1 15,1-5 0-15,2-3-3 16,5 8-1-16,4 2-8 16,5 3-2-16,-4-1-6 15,0 0 0-15,0 0-1 16,3 0 1-16,7 4-1 15,5 2 1-15,27 42 0 0,-34-25 1 16,6-1 2 0,-7-3 0-16,0 3 0 15,0 1 2-15,-8-5 1 0,2 0 0 16,-6-4 4-16,-8-6 4 16,3 0 8-16,-6 0 3 15,0-2 5-15,0-1 1 16,-5-5-3-16,-2 0-1 15,-7-6-4-15,1-4-4 0,-5 0-2 16,10-1-2-16,5-4-1 16,-3 2 0-16,7 1-4 15,-6 0 4-15,3 3-40 16,10 3-35-16,7 1-150 16,1 7-289-16,26 7 336 15</inkml:trace>
  <inkml:trace contextRef="#ctx0" brushRef="#br0" timeOffset="162696.667">22386 13078 1143 0,'0'-14'512'16,"-8"5"-250"-16,15 6-66 0,-7 3-85 16,0-2-38-16,-1 2-44 15,0 0-16-15,-1 0-13 16,-8 3 0-16,-6 23 4 15,-29 28 0-15,37-12 2 16,-5-10 0-16,-7 4-1 16,3 3 0-16,-8-17 0 15,4 9 1-15,9-7 2 16,-5-6 1-16,8-2 1 16,1-4-16-16,-3-3-57 15,5 0-37-15,4-1-102 16,-4-10-111-16,5-6 206 15</inkml:trace>
  <inkml:trace contextRef="#ctx0" brushRef="#br0" timeOffset="162909.524">22162 13082 1051 0,'4'-8'481'16,"-4"4"-222"-16,7 2-45 16,4 2-94-16,5 1-35 0,11-1-44 15,-5 5-14-15,5 6-17 16,-5-2-1-16,0 8 12 16,6-2-40-16,-7-5 19 15</inkml:trace>
  <inkml:trace contextRef="#ctx0" brushRef="#br0" timeOffset="163643.339">23071 13489 503 0,'8'-12'298'0,"-4"4"-24"0,5 0-46 15,-8 2-44-15,3 2-20 16,-1 2-28-16,-2 1-20 16,-1 1-47-16,0 0-7 15,0 0-10-15,-1 0 3 16,-2 14 9-16,-4 7-7 0,-22 34-10 16,11-19-6-16,-17 13-10 15,0 4-4 1,3-6-8-16,8-2-5 0,15-15-3 15,-6-4-1-15,5-7 1 16,-9-2 0-16,6-6-1 16,5-3-10-16,0-2-33 15,1-5-33-15,7-3-108 16,7-1-54-16,-15-10 138 16</inkml:trace>
  <inkml:trace contextRef="#ctx0" brushRef="#br0" timeOffset="163894.046">22843 13597 638 0,'-12'-5'439'0,"28"0"1"16,-3 1-183-16,-5 0-31 15,8 4-79-15,-4 0-24 16,8 4-32-16,13 0-19 15,0-2-23-15,6 4-10 16,-4-5-15-16,-9 1-6 16,4-1-6-16,-2 1-1 15,4-2-8-15,-4-3-27 0,-4 2-129 16,4-3-24-16,-24 3 90 16</inkml:trace>
  <inkml:trace contextRef="#ctx0" brushRef="#br0" timeOffset="164679.087">23960 13410 490 0,'-9'2'244'0,"1"-3"-68"15,5 4-27-15,1-4-31 16,1-1 1-16,1 2 10 16,0-1 6-16,1 0 7 15,22 2-5-15,31 0-18 16,-27-3-10-16,6 2-22 16,3-10-15-16,10 8-29 15,-8 1-13-15,8-1-14 0,-6 2-4 16,-11-1-3-16,10 1-1 15,-30-2-1-15,-6-6-1 16,-5 8-2-16,-14 4 0 16,8 3 2-16,5 8 2 15,-8 0 3-15,7 6 1 16,-16 4-1-16,-7 3-2 16,2 10-2-16,-15-5 0 0,9 5-2 15,-3 8 0-15,-2-7-1 16,8 4-1-16,5-4 0 15,2-6 0-15,5-7 0 16,0-1 0-16,2-8 1 16,-2-4 0-16,4 0 1 15,4-1 1-15,-2-2 1 16,4-5 1-16,6-3-10 16,-6-2-15-16,6 0-62 15,0 0-58-15,0-1-185 16,0 0 202-16</inkml:trace>
  <inkml:trace contextRef="#ctx0" brushRef="#br0" timeOffset="164963.992">23956 13667 677 0,'2'0'380'0,"-12"0"-103"16,13 1-88-16,0 1-20 16,7-3-32-16,12 3-1 0,2 2-10 15,3-3-20-15,-1 2-36 16,-1 7-16-16,0-2-29 16,2 1-8-16,8 6-8 15,1-5 1-15,-9 2 0 16,1-9 5-16,-14-4-36 15,-1-5-46-15,-7 1-137 16,7-1 124-16</inkml:trace>
  <inkml:trace contextRef="#ctx0" brushRef="#br0" timeOffset="165377.539">24820 13409 562 0,'1'-17'400'0,"-1"8"24"0,-7 6-211 16,7-2-47-16,-7 12-76 16,0 7-21-16,-11 10-13 15,-15 5 4-15,6 14 0 16,-8 5-4-16,0 10-9 16,1-2-9-16,5-4-13 15,-2-4-5-15,9-11-6 16,1-2-1-16,7-12 1 15,1-6 0-15,8-4 3 16,2-6-1-16,0-5-29 16,5 4-35-16,-1-14-122 15,5 0-78-15,7-6 148 16</inkml:trace>
  <inkml:trace contextRef="#ctx0" brushRef="#br0" timeOffset="165694.973">25092 13362 1136 0,'-2'-5'489'0,"-8"9"-262"16,-3 0-62-16,-2 14-58 15,3 4-26-15,-4 6-28 16,-3 1-6-16,-1 10 0 15,-5-1 4-15,-4 11 3 16,1 6-1-16,0-2-12 16,15 0-7-16,-11-13-9 15,8-8-5-15,4-3-7 16,-18-11-1-16,20 3 0 16,-12-4 2-16,6-6-3 15,2-1-19-15,-4-10-67 16,5 0-57-16,4-4-162 15,-4-5 181-15</inkml:trace>
  <inkml:trace contextRef="#ctx0" brushRef="#br0" timeOffset="165976.355">24551 13592 981 0,'-10'-8'460'16,"12"8"-195"-16,0-5-37 0,1 0-72 16,10 3-32-16,2 0-40 15,7 3-14-15,9 0-23 16,0 2-5-16,18-1-12 16,0-1-6-16,0 0-10 15,6 1-4-15,-20 2-2 16,-2-1 0-16,-10 1-17 15,-4-1-33-15,-2-3-121 16,-5-2-82-16,-2 2 142 16</inkml:trace>
  <inkml:trace contextRef="#ctx0" brushRef="#br0" timeOffset="166609.655">24960 13874 635 0,'-3'-13'382'16,"3"5"-16"-16,3 0-132 15,5 1-83-15,7-4-35 16,2 3-39-16,5 3-3 15,5-2-6-15,-1 7 1 0,1 2-2 16,3-1-7-16,-11 8-16 16,-3-3-12-16,0 4-12 15,-12 2-1-15,-3 5 9 16,-1 1 4-16,-23-1 6 16,2 3-3-16,-9-3-9 15,-3 4-6-15,-2-2-7 16,0 0-2-16,-7-1-2 15,2-2-1-15,-3 0 0 16,-2 3 0-16,16-11 1 16,5-4 1-16,5 0 2 15,8-8 0-15,5-1 0 16,1-2-3-16,11-4-7 16,7 1-2-16,-3-2-4 0,9 3 1 15,1 0 1-15,-5 1 1 16,12 5-1-16,-9 1 0 15,11 1 1-15,5 3 0 16,-8 0 1-16,9 0-1 16,-4-1 1-16,2-2 0 15,9-1 2-15,-5 2 0 16,7 0 0-16,-5 1 0 16,-9-3-1-16,6 2 0 15,-13 0-1-15,-1 0 0 0,-10 6-2 16,-6-2-1-16,-10 2-1 15,2 3 0-15,-3 3-34 16,-4 1-27-16,-1-2-116 16,-5 7-67-16,10-10 152 15</inkml:trace>
  <inkml:trace contextRef="#ctx0" brushRef="#br0" timeOffset="167158.479">25964 13501 714 0,'0'-16'462'0,"-4"2"4"16,-5 9-252-16,1-1-36 15,-5 3-72-15,-5 5-22 16,-2 2-29-16,1 3-8 0,-4 5-10 16,-12-2-2-16,11 6-2 15,-9 4-1-15,13 2-4 16,5 5-3-16,-2 3-9 16,12-1-3-16,-11 5-7 15,23-3 0-15,-16-1 0 16,7 5-1-16,14-10 2 15,-13 0-1-15,21-4 1 16,-9-8 1-16,1 1 4 16,11-3 2-16,6-4 2 15,13-3 2-15,1-8-2 16,1-3-1-16,-7 0-2 16,2-6-1-16,0-6-3 15,-5-8 0-15,2-16 1 16,-5 0 0-16,-9-6 1 15,1-2 1-15,-18 9-4 0,-5 3-2 16,-12 13-9-16,-14 6-3 16,-7 8-5-16,-8 0-1 15,-5 5 2-15,1 1-37 16,-4 4-99-16,3 3 189 16,3 1-76-16</inkml:trace>
  <inkml:trace contextRef="#ctx0" brushRef="#br0" timeOffset="169685.122">8575 14477 362 0,'11'-4'193'0,"2"2"-35"16,-7-8-22-16,12 4-17 16,4-2-9-16,2-3-14 15,1 4-6-15,3 0-17 16,-1 5-11-16,-3-1-12 15,2 2-4-15,4 1-3 16,1-1-1-16,14 1-5 0,7 4-5 16,2 1-8-1,4-4-4-15,4-1-4 0,-8-3-2 16,12 0-3-16,5 1-2 16,6-4-3-16,15 3 0 15,6-2-2-15,-2-1 0 16,11 2-2-16,8 2 0 0,3-1 0 15,-7 0-1-15,1 3 1 16,-7-5-1-16,6 7 1 16,3 1-1-16,0 0 1 15,4 2-1-15,1-5 0 16,6 2 0-16,2 1 0 16,0-2 1-16,-1 2-1 15,-1 0 0-15,4-3 0 16,2 0 0-16,-6 1 0 15,1-1-1-15,-4-1 0 16,-1 1 1-16,11 0 0 16,-2-1 0-16,-5 1 1 15,3 1 0-15,-8 2-1 16,-2-2 0-16,-3-1 0 0,0 0 0 16,-10 1-1-16,3 0 1 15,2 4-1-15,-10 0 1 16,11-2-1-16,-9 0 1 15,-3-2 0-15,-2 0-1 16,2-2 1-16,8 0-1 16,-1-4 1-16,-1 0-1 15,-2-1 1-15,-1 1-1 16,4-3 1-16,-5 4 0 0,4-2 0 16,-2-1-1-16,2 5 1 15,-9-6 0-15,4 4 0 16,4 1 0-16,-8-2 0 15,16 3-1-15,-15 0 1 16,-6 0-1-16,5 0 0 16,0 1 1-16,-1-1-1 15,-7 1 0-15,-7 0 1 16,1 0-1-16,2 0 0 16,2-3 1-16,-1 1-1 15,-9 0 1-15,0-2-1 16,6 3 0-16,11-2 1 15,0-1-1-15,-1 1 1 16,-3-1 0-16,-1 1-1 0,7 1 0 16,-12-4 1-16,8 5-1 15,-19-1 1-15,-4 1-1 16,16 5 0-16,3-1 0 16,-3-5 1-16,-2 1-1 15,-9-3 1-15,-9-3-1 16,11 8 1-16,1-4-1 15,1 2 1-15,4 0-1 16,-15 0 0-16,7 4 1 16,-4-2-1-16,-8 2 0 15,9-1 1-15,-4-4-1 0,6 1 0 16,0 0 0-16,-6 1 0 16,3 1 0-16,-5 1 1 15,-2-1 0-15,13-1-1 16,0 1 0-16,-3-5 1 15,11 8-1-15,-12-4 0 16,15 0 0-16,-10 1 0 16,4-3 1-16,-9 3-1 15,-4-1 0-15,22 1 1 16,-6-3-1-16,18 5 0 16,-13-4 0-16,-10-2 0 15,0 3 0-15,-4-3 0 16,0 4 0-16,13 0 1 15,-4 1-1-15,-2-1 1 16,2-2-1-16,-6 3 0 0,14 5 0 16,-8-6 0-16,4 6 1 15,-15-8-1-15,-5-6 1 16,12 8-1-16,-6 0 0 16,15 4 0-16,-1-4 0 15,-12 0 1-15,2-1-1 0,-4 1 1 16,-1 2-1-16,10-3 0 15,3-2 1-15,-7-5-1 16,3 8 1-16,-4-3-1 16,-1 2 0-16,11-1 0 15,-6-6 0-15,-3 5 0 16,-2-3 0-16,-1 8 1 16,-2-1-1-16,9-4 0 15,0 3 1-15,-6-1-1 16,3-1 1-16,5 3-1 15,-1-1 0-15,8-2 0 16,-2-2 0-16,-7-1 0 16,6 7 1-16,6 4-1 15,1-1 0-15,1-2 0 16,-8-3 0-16,-5 0 0 16,-2 5 0-16,2 5 0 0,15 2-1 15,-23-2 1-15,13-2 0 16,-3 0 0-16,-7-2 1 15,20-1-1-15,-7 6 0 16,-12-6 0-16,2 0 0 16,8 4 0-16,-12-5 0 15,19 4 0-15,-23-4 0 32,-36-2 0-32,0 2 0 0,96-2 0 0,6 3 1 15,-7 5-1-15,-63-7 0 16,0 2 0-16,-7-2 0 15,-14-4 0-15,9 2 1 16,-19 0-1-16,-1 1 1 16,-8 4-1-16,-20-3 0 0,-1-1-1 15,-10-1-1-15,2 1 1 16,-9-1 1-16,-9 3 0 16,10 4 0-16,-19-1-41 15,0 2-47-15,8 0 56 16</inkml:trace>
  <inkml:trace contextRef="#ctx0" brushRef="#br1" timeOffset="177354.032">8811 13987 347 0,'0'0'200'0,"0"0"-28"16,0 0-27-16,0 0-51 16,0-1-23-16,0 0-32 15,0-1-9-15,3-1-4 16,24-7 1-16,55-42-2 16,-24 21-2-16,27-15-8 15,3-6-4-15,12-11-6 16,13 0 0-16,3-1-1 15,-1 7 2-15,-13 6-1 16,1 5-29-16,-21 10-157 16,6 0 129-16</inkml:trace>
  <inkml:trace contextRef="#ctx0" brushRef="#br1" timeOffset="178802.47">23388 12670 212 0,'-2'0'144'0,"1"0"25"15,0 0-43 1,0 0 4-16,1-1-22 16,0 0-8-16,19-9-19 15,26-20 3-15,-20 12-1 16,7-7 0-16,8 4-4 0,13-11-13 15,11-3-8-15,23-18-24 16,13-7-9-16,15-12-11 16,17-4-3-16,8 6-5 15,2 2-2-15,11 10-4 16,-13 1-7-16,-11 8-46 16,-8 4 0-16,-54 28 26 31</inkml:trace>
  <inkml:trace contextRef="#ctx0" brushRef="#br1" timeOffset="182415.548">12079 12687 215 0,'0'-1'124'0,"0"0"-21"16,0 0-24-16,0 0-32 16,0 0-9-16,0 0-8 15,0 0-2-15,0-1-4 16,6-1-3-16,-3 1-7 15,9-3-2-15,-7 2-3 16,-1 1-1-16,2-1-3 16,-3 1 0-16,11-4-2 0,27-10 0 15,-20 11 1-15,-3-2 4 16,15-1 23-16,10-5 12 16,10-8 28-16,17-2 7 15,17-13-2-15,7-3-8 16,28-17-18-16,6-1-9 15,6-6-15-15,20 3-3 16,-2 5-7-16,0 0-4 16,9 9-4-16,-11-2-2 15,-13-2 0-15,-5 6-1 0,-23-9 0 16,-12 8 0-16,-11 13 2 16,-17 4-49-16,-25 19 33 15</inkml:trace>
  <inkml:trace contextRef="#ctx0" brushRef="#br1" timeOffset="184431.395">23440 13937 250 0,'0'-1'138'0,"13"-5"-25"16,4-2-13-16,24-9-15 15,-24 11-5-15,1 0 1 16,1-3-2-16,7 0 0 15,-1-4 0-15,14 1-3 0,13 5 1 16,3-5-39-16,1-1-11 16,9-4-20-1,-8-3-9-15,7 1 13 0,-3-3-1 16,-6 6-4-16,4 0 0 16,-13-2-1-16,-1 7 0 15,-8 2-114-15,-9 1 83 16</inkml:trace>
  <inkml:trace contextRef="#ctx0" brushRef="#br1" timeOffset="185763.658">24216 12993 215 0,'33'-34'159'0,"-25"29"27"16,-5 0-37-16,0 0-41 0,0 2-13 16,-6-1-21-16,2 3-7 15,0 0-8-15,1 0 0 16,0-1-1-16,0 2-2 16,-1-1-14-16,0 0-13 15,0 1-17-15,0 0-7 0,0 0-2 16,-10 6 2-1,-11 5 1-15,-29 18 1 0,27-16-2 16,3 2 0 0,1-4-1-16,7 3 0 0,3-7 0 15,3 6 0-15,3-4 0 16,-7-6 0-16,5 4-2 16,-1-7 1-16,6 0-1 15,2 6 0-15,1-6 1 16,-2 0-1-16,0 0 0 15,0 0-1-15,0 0-1 16,7 0 0-16,-3 0-2 16,-2 0 1-16,6 3-1 15,7 1 1-15,29 13 0 16,-23-11 0-16,4-5 2 16,-11 1 3-16,18-2 3 15,-4 0 1-15,-10 0-2 0,15 0 1 16,-15-2-3-16,-3-1 0 15,5 2 0-15,-15 1-1 16,8 6 0-16,-11-4-1 16,5 2-12-16,-2-2 2 15,-7 0-178-15,3 5 13 16,-21 2 90-16</inkml:trace>
  <inkml:trace contextRef="#ctx0" brushRef="#br1" timeOffset="186113.492">24529 12899 545 0,'-2'-13'293'0,"2"7"-75"16,-7 2-54-16,2 5-86 15,1 12-33-15,-6 2-32 0,0 5 0 16,-5 8 9-16,-2 0 3 16,-3 6-3-16,-3 2-3 15,-3 1-6-15,3-2 0 16,10 7-4-16,-9-4-1 15,11 0 1-15,-1-5-1 16,-5-10 3-16,28 2 2 16,-19-12-57-16,-8-2-118 15,3-1 107-15</inkml:trace>
  <inkml:trace contextRef="#ctx0" brushRef="#br1" timeOffset="189334.001">19860 12433 213 0,'0'-1'128'0,"0"0"-4"16,2 0-20-16,13-5-16 0,-9 2-8 15,39-20-13-15,-24 19-3 16,-4-2-2-16,4-4 1 16,4-2 3-16,6-4-1 15,16-12-3-15,14 5 0 16,14-14 5-16,19 0 1 15,22-1-5-15,10-5-8 16,25 4-21-16,0-12-9 0,7 1-10 16,4-6-4-16,-5-3-3 15,-7 9 0-15,-24 15-2 16,-10 8-2-16,-28 10 0 16,-9 3-2-16,-17 7-4 15,-16 0-7-15,-26 11-43 16,-7 4-18-16,-26 0-72 15,-9 3-54-15,-17 1 130 16</inkml:trace>
  <inkml:trace contextRef="#ctx0" brushRef="#br1" timeOffset="190938.625">15626 13919 323 0,'40'-1'178'0,"-28"0"-22"16,-3 1-44-16,3-3-23 16,-7 0-7-1,-1 2-8-15,-1 0-3 0,-2 0-6 16,28-6 1-16,51-11-6 16,-33 8-1-16,4-3-6 15,7-2-7-15,15 0-13 16,10-3-8-16,2-7-10 15,6 1-3-15,-19-3-5 16,-8 0 0-16,-8 7-2 16,-6 2 1-16,-5 9-1 15,-14 0 0-15,-9 6 0 16,-10-3-3-16,-15 4 0 16,2 2 0-16,-12 4-1 0,-3 5 1 15,4 2-60-15,-1 2-58 16,8-2 72-16</inkml:trace>
  <inkml:trace contextRef="#ctx0" brushRef="#br1" timeOffset="194384.912">16471 12888 406 0,'27'-30'204'0,"-21"30"-60"16,-4-2-29-16,-2-3-24 15,0 4-4-15,-1 0 0 16,0 0 3-16,1 0-3 15,0 0-7-15,-1 0-17 16,-1 0-4-16,1 0-11 16,0 0-1-16,-6-2 6 15,-13 2-7-15,-30 7-57 16,20-4-8-16,-1 2-16 16,2-1-5-16,-3 0 44 15,4-2 1-15,2 0-2 16,11 3-1-16,-4-6 0 15,13 0-2-15,-4 3 0 0,-8 0 0 16,18 2 0-16,-8-1 0 16,6 1-7-16,-2-1 2 15,10 2-5-15,-6-4-2 16,0 0 7-16,0 0-3 16,5 2 5-16,7 7 1 15,23 29-1-15,-15-23 0 16,-7-3 0-16,11 0 0 15,-1 2 2-15,-6-4-1 0,2 3 2 16,-11 1 0-16,-4 0 0 16,2 1 1-16,-14-5 2 15,9 3 1-15,-9-4 1 16,-3 2 0-16,-1 1 2 16,-13-5 0-16,1 2 1 15,-2-7 1-15,3-1 1 16,7-1 0-16,6-3 0 15,8 1 0-15,-10-5 2 16,0-3 1-16,0 2 1 16,-7-5 0-16,29 2-2 15,-8 0-1-15,11-4-3 16,6 1-2-16,-11-2 0 16,17-3 1-16,-10-1 3 15,3-6 0-15,9-3 8 0,-4 5 3 16,7-7 0-16,-1 7 1 15,-8 4-8-15,1-4-5 16,-6 12-5-16,1 0-1 16,-3 5-1-16,1 6-21 15,-5 1-178-15,-4 12 143 16</inkml:trace>
  <inkml:trace contextRef="#ctx0" brushRef="#br0" timeOffset="202809.956">8386 15142 268 0,'0'-1'193'16,"0"0"14"-16,0-1-67 15,0 1-19-15,-1 0-24 16,1 0-15-16,-1 0-18 16,0 0-4-16,0 0-3 0,-1 0-1 15,2 0 1-15,0 0 0 16,0-1-4-16,0 1 1 15,0 0-1-15,0 1 1 16,0 0-2-16,0 0-1 16,0-1-3-16,0 0-5 15,10 0-8-15,6-4-7 16,35-8-11-16,-27 1-5 16,4 5-6-16,-1 1 0 0,0-5-3 15,2 5 0-15,2 1-1 16,0 8-1-16,-16 0-1 15,-2 0-1-15,-8 10 2 16,-5-1 3-16,-7 6 6 16,-18 2 3-16,-3-5 1 15,8-1 0-15,1 3-2 16,7 6-2-16,-3-7 1 16,-10-1-2-16,3 1 0 15,3-9 1-15,1 0-1 16,4-1 2-16,0-8 1 15,7 2 2-15,2-2-2 16,3-5-2-16,3 0-5 16,3-4-2-16,7 0-3 15,-1 3 0-15,4 2-1 0,0 0 0 16,0 1-2-16,6 0 1 16,-9 4-2-16,3 0 1 15,-10 3 0-15,9 2 0 16,6 1 0-16,-7 6 1 15,8 1-1-15,-21 0 0 16,3 3 2-16,0 1 0 0,-8 2 1 16,-3 6 0-16,-12 8 1 15,9-4 2-15,2 6 4 16,1-5 2-16,-3-4 6 16,-23-1 2-16,-4-9 3 15,2-4 2-15,2-5-1 16,11 5-2-16,-3-11-3 15,1-2-1-15,-3-5 0 16,-1-5-2-16,-8-9-1 16,9 2-1-16,3-12-5 15,6 2 0-15,12 13-6 16,2-4 0-16,-15 8-30 16,5 2-25-16,5 2-72 15,-8 5-50-15,19 6-157 16,4 0 207-16</inkml:trace>
  <inkml:trace contextRef="#ctx0" brushRef="#br0" timeOffset="204038.199">8846 15438 256 0,'-1'0'158'0,"0"0"-3"15,-1 0-11-15,-2 8-23 16,1 1-11-16,-1 1-16 16,1 18-1-16,3-29-4 15,0 1-2-15,2-1-8 16,-2 1-3-16,-1 0-3 15,0 0-2-15,0 0-2 16,0 0-1-16,0 0-8 16,0 1-3-16,0 3-6 0,0 4-6 15,0-8 0-15,-1 7 7 16,1-7 3-16,1 0-3 16,0 0-10-16,0 0-14 15,0-1-13-15,10-25-3 16,13-36-3-16,-11 17-1 15,5 3-2-15,1 3 0 16,9 4-2-16,-4 0-1 16,-3 2-1-16,6 4-2 15,0 6 0-15,-13 1-1 0,2 10-1 16,-6 0-1-16,-10-5-2 16,6 13-3-16,3 4-3 15,-9 6-1-15,-2 15 1 16,2-2 2-16,-5-1 4 15,7 3 0-15,4 1 3 16,-2 4 1-16,-3 3 0 16,-6-1 1-16,-10 4 0 15,9 0 1-15,9 5 1 16,4 1-1-16,10-7 2 16,-7-9-1-16,-1-6 2 15,-20-4 1-15,17-5 0 0,1 2 2 16,-7-8 2-16,24-2-1 15,-12-9 1-15,1-6-1 16,4-4-3-16,-5-7 0 16,3 1-2-16,4 0 0 15,-2-1 0-15,1 1-1 16,-11 7 1-16,7-1-1 16,1 1-2-16,1 0 0 0,0-3 1 15,-5 0-1-15,-2-6 3 16,2 3 0-16,0 1 0 15,-6-4 1-15,5 6-3 16,-6 3 0-16,0 2-1 16,4 8-2-16,-7 2-3 15,2 5-9-15,0 8-54 16,0-2-42-16,-2-4-144 16,0 2-259-16,-1 18 342 15</inkml:trace>
  <inkml:trace contextRef="#ctx0" brushRef="#br0" timeOffset="204672.723">9641 15095 500 0,'-7'-18'321'15,"6"13"18"-15,-4 4-99 0,-4-2-69 16,4 2-27 0,-11 7-36-16,5-3-10 0,-8 9-13 15,-3 0-4-15,10 2-13 16,-10 2-4-16,10-4-13 15,-8 5-1-15,-4 4-20 16,2 0-7-16,-8 4-9 16,10 0-10-16,5-1 2 15,2 0 0-15,10 2-1 16,-2-3 0-16,7-1-1 16,3-1 0-16,4-2 1 15,6-9 1-15,6-5 2 16,3 0 1-16,-3-8-1 15,4 2-1-15,-4-9-1 16,0 3 2-16,13-7 1 16,-7-2 0-16,-2-5 2 0,1-4-2 15,-6-2 1-15,2 2-1 16,1-2 0-16,-9 2 0 16,-3-1 0-16,-5 0 0 15,-4 2-1-15,-2-2-1 16,-8 6-3-16,0 4-2 15,-11-2-2-15,2 16-1 16,3 4-2-16,-18-12 0 0,14 13 1 16,-4-6-1-1,2 3 2-15,14 9-1 0,-5-1-58 16,3 3-49-16,4 2-143 16,3-2-280-16,24 4 354 15</inkml:trace>
  <inkml:trace contextRef="#ctx0" brushRef="#br0" timeOffset="205458.584">9747 15478 626 0,'0'2'354'15,"-6"-8"-86"-15,6 5-61 16,1-1-24-16,6 2-36 16,-7-1-8-16,0 0-22 15,0 0 3-15,3-1-20 16,14-8-13-16,29-28-13 15,-27 30-17-15,-2 2-14 16,-1 6-9-16,2 3-13 16,-5 3-4-16,-4 2-6 15,2 1-1-15,-7-1 4 16,-2 0 3-16,-11 10 3 0,-3-1-1 16,-13 9-5-1,-1-2-3-15,1-8-2 0,-7 1 0 16,2 0-2-16,-1 2 0 15,-1 2-2-15,-1-3-1 16,10-4 0-16,4-1-1 16,5-2 1-16,2-1 0 15,-8-5-1-15,9 1-1 16,11-3 0-16,-3-1-1 0,12 3-1 16,-8-5-1-16,-1 2 1 15,2-2-1-15,-2 0 2 16,0 0 1-16,5 0 0 15,17 4-1-15,37 5 0 16,-32-7 0-16,-2-2 1 16,5-1 0-16,-5-3 0 15,3 0 0-15,-1 1 0 16,7 3 0-16,-6-1 0 16,-4-1 2-16,-7-3-2 15,-9-2 1-15,-6 1-17 16,8 3-21-16,-9-1-81 15,5 5-59-15,-4 0-180 16,-3-1 217-16</inkml:trace>
  <inkml:trace contextRef="#ctx0" brushRef="#br0" timeOffset="206036.995">10217 14998 735 0,'-1'0'418'0,"0"0"-90"16,0 0-110-16,0 0-35 0,0 0-51 15,1 0-13-15,0 0-23 16,7 4-4-16,16 2-10 15,29 4-9-15,-27-6-15 16,-5-4-10-16,6 0-22 16,-1 9-7-16,5-9-7 15,-9-1 1-15,-11 0-27 16,-4-3-53-16,-7 4-4 16,24-9 28-16</inkml:trace>
  <inkml:trace contextRef="#ctx0" brushRef="#br0" timeOffset="207843.701">10984 15212 365 0,'12'-7'250'16,"-15"-2"30"-16,7 3-42 0,-2 3-45 16,-2-1-18-16,-3 2-32 15,3 2-11-15,-1 0-26 16,1 0-12-16,0 0-22 16,0 0-9-16,0 0-8 15,-1 0-3-15,1 12-9 16,0 7-6-16,-8 26-12 15,5-26-5-15,-32 5-7 16,13-2-1-16,8 13-5 16,3-1 0-16,3-5-1 15,-5 0-1-15,0-2 2 16,-7-7 2-16,12 4 1 16,2-8 1-16,-4-6-4 15,3-2-2-15,1-8-32 0,-1 5-25 16,2-5-51-16,0-1-14 15,0 3-93-15,0-4-69 16,4 2 185-16</inkml:trace>
  <inkml:trace contextRef="#ctx0" brushRef="#br0" timeOffset="208210.942">10805 15311 831 0,'-3'-4'383'0,"4"1"-166"15,0-3-26-15,-1 5-52 16,0 0-12-16,12-3-14 16,10-3-6-16,36-4-11 15,-29 8-7-15,-10 0-21 16,7 0-1-16,-5 3-29 0,8 0-11 16,6 0-12-16,-2 1-12 15,-10-2 7-15,-6 0 4 16,0 2-49-16,-7-3-61 15,1 4-226-15,-4 1 203 16</inkml:trace>
  <inkml:trace contextRef="#ctx0" brushRef="#br0" timeOffset="209328.38">11821 15079 492 0,'4'-5'306'15,"-4"2"-35"-15,-19-3-98 16,18 2-38-16,-7 4-47 16,7 3-16-16,-4 4-18 15,-4 8-5-15,5 0 3 16,-4-2 0-16,2 2 2 15,2 0-3-15,0-2-10 16,1 0-7-16,0 0-11 16,3-5-4-16,-2-3-5 15,2 2 1-15,0-7 6 16,1 0 1-16,-1-1 1 16,0 0-2-16,0 0-10 15,2-10-2-15,4-7-2 16,17-27-1-16,-12 26-4 0,2 6-1 15,-4-6-1-15,-1 6 0 16,-9 0-1-16,-9-9 0 16,4 17-2-16,-10-6-2 15,2 9 0-15,2 6-2 16,-3 5 2-16,-2 2-1 0,-1 2 2 16,-3 6 1-16,-2-6 0 15,0 4 1-15,1 7-1 16,0-6 0-16,-2 7-1 15,-1 0 2-15,6-4-1 16,-3 4 1-16,9 0 1 16,-3 3-1-16,2 1 1 15,5 0 0-15,-2 3 1 16,11 0 0-16,-2 1 2 16,5-4 3-16,8-6 10 15,0-5 4-15,7-6 4 16,-9-1 1-16,6-5-4 15,9 11-3-15,-1-17-2 16,8 0-3-16,4 0-1 16,-10-14-1-16,4 12-2 0,1-9 0 15,-5 5 0-15,1-1-1 16,6-5 0-16,-9 11 0 16,7-1-2-16,-10-3-3 15,-11 4-18-15,2-2-23 16,-14-1-70-16,6 0-42 15,10 8-184-15,-11-4 211 16</inkml:trace>
  <inkml:trace contextRef="#ctx0" brushRef="#br0" timeOffset="209909.402">12117 15262 918 0,'-1'-4'401'16,"-8"2"-213"-16,4 2-32 15,1 2-51-15,-1 2-11 16,-1 5-8-16,1 0-3 16,-5 4-10-16,2 3-7 15,-3 2-12-15,7 9-4 16,-5-3-13-16,-5 2-7 16,-2-3-11-16,-12-2-6 15,16 1-3-15,7-5-3 16,8 0 0-16,-3-4 2 15,2-6 2-15,-4 2 2 16,-2-14 6-16,7 0 0 0,2 5-4 16,-7-4-2-16,1 4-7 15,0 0-2-15,0-1-2 16,0 0 0-16,2-6 0 16,2-3-1-16,5-8 0 15,31-25 1-15,-24 27 0 16,0-10 0-16,7 1 0 15,-3-4 1-15,3-4 0 16,0 10-1-16,-2 2-1 16,2 6-1-16,0 5-1 15,4 3 0-15,-13 1 2 16,1 1-26-16,-4 5-76 16,-5 0-53-16,7 8 83 0</inkml:trace>
  <inkml:trace contextRef="#ctx0" brushRef="#br0" timeOffset="210705.502">12217 15534 359 0,'-2'0'228'0,"2"-1"2"16,0 1-33-16,0-2-41 16,0 1-6-16,0 0 2 15,0 1 5-15,10-1 9 0,7-1-3 16,21-7-12-16,-22 7-11 16,-2 1-30-16,5-8-16 15,6 1-28-15,-12 0-5 16,6 1-15-16,-7 7-5 15,1 2-12-15,8-2-11 16,-1 1-8-16,-17-2-2 0,4 8 0 16,-12-1 1-16,-6 2 1 15,7 10-1-15,-22 1-2 16,4-3-3-16,-8 6 0 16,-5-5-1-16,-2 0 0 15,-1 4 1-15,3-3 0 16,3 1-1-16,16-4 1 15,-3-5 1-15,5-3-1 16,4 0 1-16,0-6-2 16,3 1 0-16,5 2 0 15,-2-2-1-15,2 0 0 16,2-2-1-16,0 0-1 16,0 0 0-16,0 0 0 15,0 0 0-15,0 0 1 0,0 0 1 16,0 0 0-16,8 2-1 15,11 2 0-15,29 6 1 16,-22-10-1-16,5 0 0 16,1-2 1-16,5 0-1 15,-3 3 0-15,-9 0 1 16,3-1-1-16,-17-1 1 16,3-1-1-16,2 2 0 15,-15-2 1-15,8 2-1 16,-5 1-36-16,-4-2-30 0,3 1-109 15,-3-1-71-15,-1-1 152 16</inkml:trace>
  <inkml:trace contextRef="#ctx0" brushRef="#br0" timeOffset="211543.591">12869 15120 377 0,'15'-8'301'16,"-4"-4"34"-16,1 1-92 16,-2 11-28-16,-5-13-47 15,-5 2-16-15,-5 8-10 16,4-8-2-16,-13 11-18 16,18-3-13-16,-8 7-38 15,-7 4-11-15,-7 4-18 16,-2 8-5-16,-9-4-6 15,-3 1-10-15,5 3-1 16,-10 4 1-16,14-2-9 16,1 1-2-16,12-2 0 15,-1-2-5-15,8 1 3 16,0 0 0-16,3 1-1 0,5 2 0 16,2-3 0-16,5 6-2 15,8 4 0-15,-5-13 0 16,0 4-1-16,8-9 1 15,-12-10 1-15,10 10 1 16,13-12 4-16,-9-4-1 16,-5-6 2-16,6-8-2 0,-4-7 0 15,-3-1-1-15,21-4-1 16,-13-5 3-16,-7 2-1 16,2-3 0-16,-12-3 2 15,-1 1 0-15,-5-1-5 16,-3 1-3-16,-4 10-4 15,-9 6-4-15,-3 3-1 16,-2 6-1-16,-7 1-2 16,5 2 1-16,-5 16 0 15,0 2 2-15,1 2 2 16,-2-2-6-16,24 3-45 16,-20-2-53-16,6 3-133 15,1 1-108-15,0-5 214 16</inkml:trace>
  <inkml:trace contextRef="#ctx0" brushRef="#br0" timeOffset="212452.243">13161 15358 616 0,'-1'-1'333'16,"0"0"-93"-16,0 0-80 16,0 0-32-16,0 0-48 15,0 0-9-15,0 0 7 16,0 0 6-16,-1 0 11 16,1 1 3-16,1 0-10 15,0 0-1-15,27 5-6 16,31 2-2-16,-19-11-23 15,-12-3-9-15,-2-2-17 16,1 2-13-16,-3-1-5 16,11 3-4-16,-8 5-3 0,-11 0-1 15,-15 2-4-15,0 5 0 16,-7 4 3-16,3 2 0 16,-4 10 3-16,-12 0 0 15,-4 10-2-15,5-2-1 16,-14-6 0-16,21 11 0 15,-13-13 0-15,-2 1 0 16,16 3 0-16,-20-8-1 16,14 2 2-16,-2 1-1 15,7-5 0-15,2-3 0 0,4 3 1 16,-2-3-1-16,4 0-3 16,-1-2-17-16,3-7-44 15,-1 0-30-15,3-5-55 16,1 2-24-16,-1-3-108 15,0 0-249-15,0 0 353 16</inkml:trace>
  <inkml:trace contextRef="#ctx0" brushRef="#br0" timeOffset="212758.317">13194 15571 1028 0,'-1'-6'458'16,"1"4"-222"-16,3-5-40 15,1 1-63-15,2-1-18 16,11 6-24-16,-4 1-11 16,6 4-17-16,-9 0-7 15,2-2-12-15,6 3-7 0,-12-3-11 16,22 7-6-16,5-4-8 15,-19-6-1-15,15-3-1 16,-4-1 7-16,-23-4-43 16,16 3-44-16,-7 0-165 15,0-5 144-15</inkml:trace>
  <inkml:trace contextRef="#ctx0" brushRef="#br0" timeOffset="213910.404">13644 14802 509 0,'-1'-1'267'0,"0"0"-62"15,0 0-38-15,0 0-41 16,0 1-9-16,1 0-10 0,0 0-2 15,0 0-6-15,0 0-5 16,0 0-16-16,9-1-8 16,10 0-12-16,33-3-3 15,-25 2-2-15,4 2-1 16,-2 0-5-16,-9 5-7 16,-11 0-13-16,3 0-5 15,-11 7-1-15,-1-5 2 16,1 6 5-16,-15 4-1 0,-10-3-6 15,4 7-4-15,-3 0-6 16,4 2-1-16,-1 5-2 16,-6-10 0-16,-1 1 0 15,-2 0 0-15,10-7 1 16,-1-2 0-16,9-3 0 16,-2-2 0-16,4-7-1 15,5-2-1-15,-3-2-1 16,7 4-2-16,-2-4-3 15,2 7-1-15,0-1-4 16,0 0 0-16,0 0 2 16,0 0 1-16,11 2 0 15,2 2 0-15,33 18 1 16,-28-19 1-16,2 8 4 16,3 0 3-16,6-8 6 0,-3 1 2 15,0 0 1-15,12-1-3 16,-26-10-3-16,11-1-2 15,-7-1-3-15,-15 2 0 16,18 7 0-16,-20-1-2 16,3 1 2-16,6-9-16 15,-3 14-45-15,9 3-38 16,-14-4-101-16,-1 7-61 16,-4-2 159-16</inkml:trace>
  <inkml:trace contextRef="#ctx0" brushRef="#br0" timeOffset="214324.608">14098 14910 723 0,'0'-1'417'0,"0"-1"-83"16,0 1-129-16,0 0-30 15,0 0-45-15,0 1-8 16,0 0-22-16,3 1-8 16,13 6-20-16,29 9-11 0,-20-9-11 15,9-1-9-15,-10-1-14 16,1-2-2-16,-16-6-9 31,-5 2 1-31,2 0-28 0,-2-10-52 0,7 1 258 16,-4-1-170-16</inkml:trace>
  <inkml:trace contextRef="#ctx0" brushRef="#br0" timeOffset="-213971.272">14748 15480 417 0,'3'-6'251'15,"-9"4"-31"-15,6 1-58 16,0 0-59-16,0 0-14 15,0 0 2-15,0 0 5 16,0 0 1-16,2 0 4 16,12-3-2-16,-13 3 0 15,1 0-6-15,10 0-5 16,-5 0-5-16,6 0-4 0,34 0-9 16,-27-2-6-16,1 3-16 15,7-6-9-15,12 6-12 16,-2-4-3-16,10 0-8 15,2 7-1-15,11-7-2 16,3 3-1-16,0 2-1 16,-1-5-2-16,-8 3-3 15,-5 1 0-15,-3 3 0 16,-3 1-3-16,-5 0 0 16,0-2-2-16,-1-3-1 15,-15 5 2-15,-13 4-1 16,5-2 2-16,-9 2 0 15,-4-7 1-15,4-1 2 16,-9 0 5-16,2-1 4 16,0 0 0-16,0 0-1 15,0 0-5-15,-3-4-3 0,-1-5 0 16,-7-8-2-16,-25-23 0 16,20 22-3-16,1 6-1 15,0 4 0-15,6 1-3 16,-4 5 1-16,-1-1 0 15,2 4 0-15,-6-2 1 16,11 2 0-16,-1 0 0 16,5-1 0-16,3 4-1 0,1 1-3 15,0-4 0-15,0 0 2 16,0 0 2-16,5 1 1 16,16 7 1-16,31 15-1 15,-22-8 0-15,18 3 2 16,-14-3 0-16,7 0 2 15,-11-5 0-15,-10 3 0 16,5-2-1-16,-14-11 1 16,7 2 1-16,-14-5 6 15,4 8 5-15,-9-1 13 16,-3-1-1-16,-14 1-2 16,-8-1-4-16,0 0-13 15,-8 6-2-15,0-2-2 16,-3-1-1-16,-5 4 2 0,12-6 0 15,-3-4 3-15,8 6 0 16,4-3-2-16,-2 0-1 16,6 9-1-16,2-12-1 15,5 3-3-15,5 6-21 16,1-3-111-16,4 7-64 16,7 1 110-16</inkml:trace>
  <inkml:trace contextRef="#ctx0" brushRef="#br0" timeOffset="-208755.648">16357 15152 376 0,'-1'-2'214'15,"0"1"-17"-15,0 0-23 16,0 0-36-16,-1 0-16 16,1 0-21-16,0 0-10 15,0 0-4-15,0 0-2 16,1 0-14-16,0 0 0 0,0 1-7 15,0-2-2-15,0 2-10 16,7 0-8-16,11-1-14 16,32-1-5-16,-25-13-9 15,-1 2-4-15,4 6-4 16,2-5-2-16,2 14-1 16,-4 0 0-16,-7-2-1 15,0 7-2-15,-1 3 0 16,-10-4 2-16,3 11 5 15,-14-1 3-15,-18-5 7 16,1 7 0-16,-7-4 0 16,6-3-3-16,-9 2-4 15,5-4-1-15,-7-2-2 16,4 2 1-16,9-5-2 16,6 1 1-16,3-4-2 15,0-2-1-15,6 0-3 0,-3-3-2 16,1-1-1-16,4 2-1 15,10 0-1-15,1-2 2 16,3 3-1-16,3 0 1 16,-9 2-1-16,6 0 0 15,5 3 0-15,1 3 0 16,16 0 0-16,-14 1 1 16,-4 4-2-16,-1 0 1 15,-14 2 0-15,7 5-1 0,-10 3 1 16,-7 4 0-16,4 10 1 15,-9-7 1-15,-6 1 2 16,-4-6 4-16,-18-7 9 16,8 3 9-16,-1 1 14 15,1 1 3-15,-7-10-2 16,0-4-5-16,6 0-13 16,-4-9-4-16,17 3-5 15,-6-1 0-15,1-18-2 16,10 14 0-16,-7-14-4 15,-2 5-2-15,-3 8-4 16,2-10 0-16,0 7-38 16,16-4-52-16,9 12-188 15,6 3 175-15</inkml:trace>
  <inkml:trace contextRef="#ctx0" brushRef="#br0" timeOffset="-207285.186">16832 15543 196 0,'-1'0'168'0,"0"0"53"16,0 0-21-16,0 0-44 16,1 0-11-16,0 0-24 15,0 0-7-15,0-1-6 16,0 1-4-16,0-1-9 16,0 1-8-16,0 0-20 15,0 0-6-15,0-1-8 16,0 0 0-16,0 0 4 15,0 0 4-15,0 0-3 16,0 1-7-16,0-1-12 0,0 0-11 16,3-16-11-1,36-26-2-15,-23 8 0 0,-1 2-1 16,4-9-1-16,-2-7-1 16,2 4-3-16,3 4-2 15,-6 7-3-15,13 9 1 16,-2 9-2-16,-13 2 0 15,7 0-1-15,-12 0-1 16,-11 9-4-16,6 4-2 16,1 13-1-16,-2 1 1 0,-6 3 3 15,13 6 0-15,-13-3 2 16,-1 6 0-16,11 1 0 16,-24-3 0-16,21 14 1 15,-2-5 1-15,-7 5-1 16,15 3 1-16,-5-11-1 15,1 5 0-15,5-8 1 16,-13 0-1-16,6-7 0 16,-4-7 1-16,2-10 2 15,1-4 1-15,-4-4 2 16,1 5 0-16,0 0 0 16,17-9-1-16,19-23-2 15,-36 6 1-15,4-1-1 16,-4-14-1-16,15 0 0 15,6 1 1-15,-4 10-2 0,-2-3 0 16,-1 4 0-16,4 3-1 16,-2 1 2-16,-2 0-1 15,4 6 1-15,-5-2-1 16,-3-2-1-16,-1 8 0 16,-7-1-2-16,1 6-2 15,-2 17-4-15,-1 3 0 16,-1 10-22-16,-2-1-38 15,2 0-134-15,-3 0-148 0,8 9 214 16</inkml:trace>
  <inkml:trace contextRef="#ctx0" brushRef="#br0" timeOffset="-206669.237">17707 15137 537 0,'-1'-10'352'0,"1"10"18"0,-5 2-131 16,-2 2-86-16,-4-3-38 15,-2 7-39-15,1-2-9 16,-4 4-13-16,-5 2-5 16,-7 3-7-16,-1 0-3 15,2 4-9-15,-4 4-4 16,6-1-8-16,-3 0-3 0,14 2-3 16,2 5-2-16,7-5-3 15,3 3-3-15,3-3 1 16,3-5-1-16,5 6 1 15,0-9 1-15,2 0 1 16,2 2-1-16,8-10 0 16,5 0 1-16,4-8 0 15,1-7 2-15,-8 3 4 16,1-13 0-16,-5 0 0 16,-6-5 1-16,14-21 0 15,-3 7 1-15,5-4 2 16,1-1 0-16,-15 3 0 15,-5 4-4-15,-11 0-3 16,-4-1-2-16,-4 6-2 16,-2-4-1-16,-6 10-3 15,-1 6-1-15,4 9-2 0,-2 6-1 16,1 0-1-16,2 9 0 16,-19 4 0-16,11 2-5 15,7 6-65-15,-2-1-54 16,14-2-154-16,-1 1 165 15</inkml:trace>
  <inkml:trace contextRef="#ctx0" brushRef="#br0" timeOffset="-205885.853">17844 15491 723 0,'0'-9'393'0,"-1"6"-117"16,1-3-71-16,2 7-38 15,-2-2-45-15,0 0-13 16,0 0-24-16,0 0-9 16,1-3-21-16,14-8-12 15,33-27-20-15,-26 28-5 16,2 7-6-16,-3 2-1 15,-6 6-2-15,8-3 0 0,-14 14-4 16,1 2 2-16,-1-3 8 16,-18 8-1-16,-2-14 12 31,1 1 1-31,-15 14-7 0,-9 2 8 16,0-7-18-16,14-4 0 15,2-10-1-15,0-3-1 16,7 2 0-16,3-4-3 15,2 1-1-15,6-5-3 16,3 3-1-16,-3 0 0 16,0 1 0-16,9 1-1 15,4 0 0-15,27 4-1 16,-24 0 1-16,-2-5-1 16,4 3 1-16,-5 7-1 15,5 7 1-15,-13 3 0 0,8 4-1 16,-10-1 0-16,1-4 1 15,-8 3 1-15,-10 1 0 16,1 0 3-16,-10 1-1 16,3 2 1-16,0 0 1 15,-7-2 7-15,-1-2-1 16,-5-6 13-16,-2-1 2 0,-2-10-2 16,5-3 2-16,4-10-12 15,-6-3-2-15,5-7-3 16,1-8-2-16,-1 0-17 15,10-2-22-15,1 10-62 16,0 5-39-16,9 8-112 16,2 5-136-16,-7 4 251 15</inkml:trace>
  <inkml:trace contextRef="#ctx0" brushRef="#br0" timeOffset="-204329.36">18444 14994 316 0,'0'-4'184'0,"-3"2"-9"16,3 7-19-16,0-5-16 15,0 0-3-15,0-1-7 16,-1 0-4-16,0 0-6 16,0-1-5-16,0 1-18 15,1 0-7-15,-1 0-15 16,0 0-7-16,0 0-10 15,1 0-1-15,0 0-19 16,0 1-6-16,0 0-2 16,0 0-3-16,0 0 9 15,10 2 1-15,17 1-4 16,36-1-2-16,-35-4-4 16,8-5-1-16,1 4-2 15,-6-2-4-15,13-4-4 16,-13 3-1-16,-11-2-3 0,0 2-2 15,-6 11-3-15,-7-6-2 16,-3 0-1-16,-2 1-3 16,-3-3-1-16,0 3 0 15,0 0 0-15,0 2 3 16,-6 8-37-16,1-1-32 16,-21 30-99-16,23-30-76 15,2 0 151-15</inkml:trace>
  <inkml:trace contextRef="#ctx0" brushRef="#br0" timeOffset="-203102.989">19474 15256 381 0,'-5'-11'267'16,"5"6"37"-16,0-2-73 15,5 2-50-15,0 2-24 0,-6 0-35 16,0 0-17-16,0 3-35 15,0 0-14-15,0 0-23 16,0 0-6-16,0 0-2 16,-8 12 3-16,-2 7 2 15,-31 34-2-15,28-21-6 16,2 3-2-16,1 8-6 16,-4-7-2-16,-1-2-2 15,5 0-2-15,2-11-1 16,3 3 0-16,0-10 2 15,-1-5 0-15,4 3 1 16,-3-6 1-16,5 0 5 16,0-4-28-16,-3-10-69 15,3 0-37-15,-3-4-129 16,-1 0-91-16,6-2 223 0</inkml:trace>
  <inkml:trace contextRef="#ctx0" brushRef="#br0" timeOffset="-202719.615">19276 15349 456 0,'3'2'324'0,"0"-5"49"16,2 3-128-16,-5 0-64 16,0 0-24-16,12 2-29 15,6 2 1-15,209 30 225 47,-220-36-349-47,18 1 2 16,-23-3 6-16,21-5 3 15,-15-2-68 1,2 1-132-16,-5 2-126 16,19-1 166-16</inkml:trace>
  <inkml:trace contextRef="#ctx0" brushRef="#br0" timeOffset="-177552.102">7448 15100 534 0,'-8'-3'293'16,"9"3"-62"-16,-1 0-36 15,3 2-70-15,-3-2-31 16,0 0-40-16,0 0-9 16,0 0-2-16,0 0 1 15,0 0 18-15,0 0 2 0,0 0-2 16,-1 12 2-16,-1 7-15 16,-6 32-4-16,-2-25-4 15,-1 0-4-15,-3 4-5 16,1 2-3-16,7 2-10 15,-1 2-2-15,0-1-5 16,1-2-2-16,-2-6-2 16,2-4-1-16,3-9 0 15,-2-1 0-15,2-10 4 16,-4 4 2-16,2-3 6 16,-1 0 3-16,3-4-54 15,0-6-43-15,-1-6-147 16,4-7-152-16,4-11 239 15</inkml:trace>
  <inkml:trace contextRef="#ctx0" brushRef="#br0" timeOffset="-177202.189">7257 15240 613 0,'0'-3'324'0,"0"0"-76"15,0-2-40-15,0 4-58 16,0 0-22-16,0 0-30 16,0 0-10-16,2 0-4 15,12 0-2-15,3 1 1 16,30 4 1-16,-28-3-11 15,2 0-7-15,0-1-16 16,-1 0-10-16,2-1-13 16,-3-2-5-16,0-1-5 15,4-3-1-15,-4 1 0 16,-4 0 1-16,-5 0-13 16,3-1-25-16,-4 3-107 0,4 3-74 15,-11 2 116-15</inkml:trace>
  <inkml:trace contextRef="#ctx0" brushRef="#br0" timeOffset="-175718.908">6003 15037 537 0,'32'-22'315'0,"-25"17"-72"15,-3-2-63-15,-2 1-30 16,-1 7-59-16,-4-6-18 16,3 5-21-16,0 0-6 15,0 0 6-15,0 0 5 16,-1 0 9-16,0 0 5 15,0 0-5-15,-19 3-9 0,-26 34-18 16,20-31-11-16,1 3-13 16,0 6-1-16,-3-1-4 15,2-5 1-15,-9 0 2 16,15-3-1-16,-6 0-14 16,4 5-2-16,20-7-5 15,-20 0-2-15,28 5 9 16,-2-2 0-16,-17 0-2 15,13 1-1-15,-1-5 1 16,-6 4-1-16,27-1 3 16,-3 0 0-16,2 3 1 15,2-1 1-15,-5 3-1 16,8 4 1-16,-5-7 0 16,7 6 0-16,-5-2 0 0,-9-3 2 15,-2 7 0-15,-2-1 0 16,-7 5 2-16,-2-3 1 15,-7 0 3-15,-2-1 1 16,-4 4 2-16,-3 3 0 16,-3-9 1-16,-6 0-1 15,-2-9-1-15,3-1 0 16,4-3-1-16,10 4-1 16,6-7 0-16,-3-4 0 0,5 5 1 15,-13-9-1-15,-1 2-6 16,11 5-1-16,-9-5-1 15,7 2-1-15,11-3 2 16,-2-4 1-16,10-3-1 16,5-1 1-16,3-3 2 15,-10-1 1-15,10 0 6 16,-3-1 2-16,1-1 2 16,15-1 0-16,-5 3-4 15,4-2-3-15,0-2-3 16,-6-1 0-16,-3 9-3 15,3 1 1-15,-8 10 0 16,-3-5-1-16,-4-4 0 16,0 5-1-16,-4-4-17 15,2 16-27-15,0 6-76 0,-8-7-49 16,-2 8-154-16,-3 1 199 16</inkml:trace>
  <inkml:trace contextRef="#ctx0" brushRef="#br0" timeOffset="-175235.367">6295 15088 747 0,'-6'-16'401'0,"4"5"-79"16,-9 6-72-16,11 7-67 15,0 5-32-15,2-6-47 16,-2-2-19-16,-1 0-32 0,0 0-9 15,0 1-12-15,0 0-4 32,0 0-4-32,-3 5-3 0,-7 24-5 0,-21 39-3 15,16-28-3-15,6-9-4 16,9-5 0-16,-7 3-1 16,7 1-1-16,4 0 1 15,-5-8-1-15,-8-3 1 0,5-10 2 16,-12 1 0-16,2 0-9 15,13-1-13-15,5 5-38 16,-5-13-24-16,2 1-51 16,0-3-26-16,-1 0-67 15,0 0-55-15,-1 0 178 16</inkml:trace>
  <inkml:trace contextRef="#ctx0" brushRef="#br0" timeOffset="-174846.895">6535 15033 464 0,'4'-22'320'0,"4"13"39"0,2 4-110 15,-10 0-75-15,7 5-32 16,0-4-51-16,-4 2-17 15,-5 4-19-15,-2 5 0 16,-1 7 7-16,-3-3 7 16,6 6 6-16,-6 2-4 15,-6 5-7-15,1 5-9 16,-4 4-17-16,3 0-7 0,-2 0-11 16,1 3-5-16,4-4-5 15,-3-2-2-15,3 1-3 16,1-7 0-16,2 0-1 15,6-1 0-15,0-6 2 16,0-1 0-16,2-9 4 16,-1 0-1-16,-2-6-28 15,4 4-24-15,-2-5-83 16,0-1-58-16,0 0-154 16,0 0 206-16</inkml:trace>
  <inkml:trace contextRef="#ctx0" brushRef="#br0" timeOffset="-174536.212">6228 15257 601 0,'-3'0'407'0,"2"-1"5"16,-17-5-185-16,16 6-36 15,-1-2-65-15,8 2-22 16,-5 0-20-16,8 0-6 0,20 1-9 16,33 6-3-16,-31-5-14 15,-3-2-9-15,-4 0-15 16,-4-1-6-16,-2-2-5 16,-3 2-1-16,0-3 4 15,-4-6 2-15,2 2-63 16,-1 0-52-16,-2 1-151 15,1 1-155-15,-12 6 254 16</inkml:trace>
  <inkml:trace contextRef="#ctx0" brushRef="#br0" timeOffset="-174086.509">6964 14750 744 0,'-8'-10'453'0,"4"0"-15"15,3 6-117-15,-2 0-118 16,3 1-41-16,-1 3-76 16,0 0-30-16,1 0-38 15,0 0-9-15,0 0-6 16,-1 1 1-16,-3 13 3 16,-4 6 1-16,-12 31 2 15,15-26 0-15,-6 1-1 16,-2-4 0-16,1 7-1 15,-6 0-2-15,8 3 0 16,0-2 0-16,1-13 0 16,3-1 1-16,1-6 3 15,2-5-10-15,0 1-34 16,1-6-28-16,2-6-91 16,-1 5-51-16,1 0-148 0,0 0 213 15</inkml:trace>
  <inkml:trace contextRef="#ctx0" brushRef="#br0" timeOffset="-173827.54">6786 14837 559 0,'-5'-8'342'0,"7"-1"0"16,4 2-72-16,4 1-63 15,0-4-29-15,5 2-59 16,7 1-26-16,-1 3-40 16,1 3-13-16,2 6-15 15,3-1-6-15,-1 0-6 16,1 1-3-16,4-4 1 16,-1 1 3-16,-7 0 1 15,2 1-45-15,-21-1 24 16</inkml:trace>
  <inkml:trace contextRef="#ctx0" brushRef="#br0" timeOffset="-162591.931">20339 15138 282 0,'30'-28'202'16,"-31"29"8"-16,-5-6-66 0,7 0-13 15,-2 3-14-15,2 0-8 16,-2 2-10-16,1 0-5 16,0 0-16-16,0 0-6 15,-1 0-13-15,-1 0-6 16,1 0-11-16,0 0-3 15,0 0-6-15,-5 1-2 16,-2 10-8-16,-1-1-4 16,-26 28-8-16,26-28-2 0,5-1-2 15,-2 0 1-15,2-5 0 16,4 0 1-16,-2-3 2 16,1-2 2-16,0 0 2 15,0 0-1-15,1 0-4 16,0 0-3-16,0 0-4 15,3-2-2-15,7-2 0 16,3-4-1-16,33-19 0 16,-26 22-1-16,5 0-1 15,9 6-1-15,-4 0-1 16,-3 0-1-16,7 7-2 16,-22-1 0-16,10 10-1 15,-12 1-1-15,-18-3 4 16,3-7 3-1,1 0 9-15,-11 30 4 0,-13 6 9 0,-7 6 3 16,1-3 1-16,-5-4 2 16,-15-5 0-16,13 4 1 15,-3-16-1-15,3-2 1 16,6-3-3-16,6-8-3 16,-3-7-2-16,1 3-2 15,21-8-1-15,-10-5 0 16,12-2-1-16,4-4-2 15,-22-1-3-15,17-5-3 0,1 4-4 16,0-5-3 0,3-5-1-16,3 4-3 0,9 1-2 15,-2 5 0-15,10 3 0 16,6 5 1-16,-9 2 0 16,3 3 0-16,9 8 0 15,-3 4 0-15,6 8 2 16,11-1 0-16,-6-4 3 15,-3 2 0-15,-5 1 0 16,-3-3 2-16,-3 1 0 16,0-1 0-16,2-7 1 15,-4 2 0-15,3-6 6 16,-1-4-31-16,0-2-90 16,10-5-77-16,1-4 103 15</inkml:trace>
  <inkml:trace contextRef="#ctx0" brushRef="#br0" timeOffset="-161490.885">21301 15108 342 0,'5'-8'237'15,"-5"-1"-9"-15,5 5-53 16,1 4-13-16,-3-3-20 16,0-2-4-16,-3 0-12 15,0 4-12-15,0 1-42 16,0 0-19-16,0 0-21 15,-1 1 1-15,-4 19 6 16,-12 23 1-16,8-26-5 16,1 1-5-16,1-2-7 15,5 1-3-15,-3-4-6 16,-2-2 0-16,5-4-2 16,2-3 0-16,0-2 8 15,0-2 4-15,-1-1 0 16,0 0 0-16,0 0-10 0,1-2-5 15,3-14-3-15,9-26-1 16,-5 26-2-16,-2-1-1 16,1-3-1-16,-1 0-1 15,-2 6 1-15,-1-2-1 16,-1 15 0-16,-1-5 0 16,-7-1-2-16,-1 7-2 15,-7 1-2-15,-5 0 1 16,-1 8 1-16,-2 3 0 0,-2 5 1 15,-2 4 0-15,-2 2 1 16,-5 1-1-16,-5-2 1 16,8 5 0-16,7 2 1 15,1 1 0-15,2 3 0 16,2-2 1-16,0-1-1 16,10 3 0-16,12-8 1 15,-8 5 0-15,8-4 0 16,-4-2 1-16,1-1 0 15,6-7 0-15,3 4 2 16,-4-10 1-16,11 1 2 16,-15 0 0-16,14-9 1 15,16 4 0-15,-6-3 0 16,21-2 0-16,-6-5-1 16,-5 0 0-16,1-3-1 0,-7 3 0 15,-5-2-2-15,-2 0-1 16,-2 8-1-16,-4-1 0 15,-2 3 0-15,-5-5-1 16,-2 5 1-16,3-2-1 16,-9-1-53-16,0 3-39 15,-4-7-101-15,2 3-89 16,0 1 181-16</inkml:trace>
  <inkml:trace contextRef="#ctx0" brushRef="#br0" timeOffset="-160926.317">21639 15276 776 0,'-3'-12'422'0,"3"10"-76"0,-1-2-102 15,-1 4-98-15,1 0-43 16,-1 0-58-16,1 0-16 16,0 0-3-16,-9 14 6 15,-29 40 9-15,21-27 2 16,2 7-8-16,-1-2-3 15,-6-3-11-15,13-8-4 16,-1 2-5-16,10-4-2 0,2-4-1 16,-1-3 1-16,-4-8 1 15,0-1 7-15,4-7 7 16,-1 3 1-16,1 0-2 16,0 0-7-16,3-13-9 15,4-9-4-15,22-31-3 16,-11 25 0-16,8-3-1 15,11 3 1-15,-8 2 1 16,-5-3-1-16,1 7 0 16,1 4-1-16,4 2 1 15,6 0 0-15,-4-1-1 16,-4 6 0-16,-4 7 0 16,-1 0-2-16,-15 6-1 15,5 3-50-15,-7-3-127 16,-4 3-88-16,33 6 146 15</inkml:trace>
  <inkml:trace contextRef="#ctx0" brushRef="#br0" timeOffset="-159923.236">22318 14790 509 0,'-3'-1'278'15,"-9"-1"-58"-15,9 2-33 16,7 0-63-16,-4 2-27 0,0-2-20 16,0 0 1-16,0 0 10 15,0 0 8-15,0 0-6 16,13 3-8-16,-2 0-11 15,34 0-7-15,-23-5-7 16,-7 0-4-16,12 2-18 16,5 0-6-16,-4 2-11 15,2 0-5-15,-10 3-8 16,-11-2-2-16,-7 0-1 16,-2 0 2-16,-8-2 2 15,-2 4 1-15,-10 1 2 16,-1 1-1-16,-8 2-2 15,8 1 0-15,-4-4-2 16,1-1 1-16,14-2-1 16,0-1-1-16,-2-1 1 0,6 0-1 15,-7-1 0-15,10 0-1 16,6-1 0-16,-2 1 0 16,-1 0 0-16,0 0-1 15,0 0 0-15,8 1-1 16,6 2 0-16,35 10-1 15,-31-9 0-15,-3 7 0 16,1-1 0-16,-4 5-1 0,-1 8 1 16,-3-3 0-16,-6-3 1 15,-2-4 0-15,-3 8 2 16,-4-8 1-16,-13 6 4 16,5 2 4-16,0-19 5 15,-8 9 3-15,9-9 4 16,-8-2 2-16,-12 0-1 15,4-12-2-15,-5 4-5 16,6-6-3-16,1-7-3 16,7 8 0-16,6-10-3 15,-1-3-1-15,8 7-3 16,0-3-2-16,4 8-3 16,4 6 0-16,-1 2-44 15,2 5-35-15,1 1-73 16,-2 0-50-16,0 0-40 15,0 0-33-15,0 0 181 0</inkml:trace>
  <inkml:trace contextRef="#ctx0" brushRef="#br0" timeOffset="-159407.502">23055 14678 873 0,'5'-19'403'0,"0"7"-159"0,0 4-25 16,-5 5-45-16,0 0-23 16,0-1-55-16,0 4-27 15,-1-1-40-15,0 1-9 16,0 0-3-16,-9 16 1 15,-22 38 3-15,16-32 0 16,-9 4-3-16,4 5-2 16,0-7-2-16,-4 1-3 15,19 4-2-15,-7-2 0 0,3 0-1 16,3-3 2-16,-6-6 0 16,9-5 1-16,-5-6 0 15,6-3 1-15,-3-5-26 16,2-2-32-16,8 0-87 15,-3-3-61-15,5-6-189 16,1 1 238-16</inkml:trace>
  <inkml:trace contextRef="#ctx0" brushRef="#br0" timeOffset="-159138.585">22854 14760 565 0,'11'-10'366'0,"-3"4"6"16,-9 4-81-16,3 0-80 0,4 1-38 15,-6 1-54-15,0-1-18 16,6 0-33-16,17 0-9 16,33 1-17-16,-33 2-7 15,13-2-6-15,-4-4-9 16,-7 3-4-16,-2 1-3 15,-3-2-4-15,-4 0 0 0,-3-4-20 16,0 3-47-16,-5 1-157 16,-1 2 141-16</inkml:trace>
  <inkml:trace contextRef="#ctx0" brushRef="#br0" timeOffset="-158460.351">23747 15253 595 0,'8'-14'356'16,"2"6"-34"-16,-8 2-138 16,3 2-23-16,-4 4-53 15,-4 0-22-15,2 0-42 16,-1 0-9-16,-5 13 11 0,3 14 8 16,-39 37 16-16,25-22-3 15,-5 2-10-15,0 4-8 16,-2-8-17-16,7-4-7 15,1-2-10-15,6-6-3 16,2-5-2-16,-5-4 0 16,9-6 2-16,-6-7 1 15,4-1 5-15,6-2-11 16,-3-7-62-16,2-4-50 16,2-3-153-16,0-4-178 0,5-6 283 15</inkml:trace>
  <inkml:trace contextRef="#ctx0" brushRef="#br0" timeOffset="-158192.142">23555 15363 865 0,'-1'-6'425'0,"0"6"-148"16,1-4-49-16,0 3-65 15,0 0-29-15,13-2-35 16,7-2-11-16,25-4-15 0,-16 7-8 16,13 1-7-16,3 2-10 15,-10-2-16-15,-5 0-8 16,-3-3-11-16,-10-1-2 16,15 2-2-16,0-4-9 15,-8 4-96-15,1 1-70 16,-11 2 97-16</inkml:trace>
  <inkml:trace contextRef="#ctx0" brushRef="#br0" timeOffset="-157476.483">24839 15146 551 0,'12'-10'309'0,"-4"3"-50"16,-3-2-41-16,-2 9-52 16,4 1-32-16,-9 8-43 15,-5 2-15-15,0 4-20 16,-15 0 2-16,-1 10 3 16,4 1-2-16,-7 8-13 15,10 1-8-15,-11-1-13 16,-3 5-4-16,2-11-4 15,0-1-1-15,9-3-1 16,4-7-1-16,9 1-1 16,-2-14 2-16,6-4 9 15,2-3 3-15,1-7 1 16,3 5-3-16,8-9-14 0,3 2-4 16,4-1-5-16,11 4-1 15,-2-1-1-15,-8 1 0 16,4 3 0-16,-8-1 0 15,7 10-1-15,7 1 0 16,-5 6-1-16,8 9 2 16,-15-6 0-16,2-5 0 15,2 4 1-15,-9-10-47 0,-1 0-109 16,-3 6-82-16,-4-17 129 16</inkml:trace>
  <inkml:trace contextRef="#ctx0" brushRef="#br0" timeOffset="-157093.968">25222 15137 758 0,'-18'-14'420'0,"18"8"-59"16,0 1-122-16,-10 5-110 0,10 1-39 16,-19 6-56-16,4 3-6 15,1 8 3-15,-4 6 1 16,-1 3 2-16,-7 2 0 16,-2 3-3-16,-1 2-5 15,4 7-6-15,2 5-3 16,-5 0-6-16,7 3-1 15,-4-12-2-15,-7-5 0 16,22-1 0-16,-13-12 0 16,8-2-1-16,14-2 2 0,-11-9-35 15,12 7-40-15,-2-8-105 16,0-1-94-16,-4-1 163 16</inkml:trace>
  <inkml:trace contextRef="#ctx0" brushRef="#br0" timeOffset="-156640.403">25575 15092 968 0,'-4'-1'415'0,"-10"-3"-223"15,-1 9-54-15,-4 17-45 16,0 6-8-16,-6 7-12 16,-1 4-7-16,-5 2-15 15,-3 2-7-15,3 3-11 16,-3-1-4-16,14 8-7 16,1-4-5-16,4-6-5 15,3-10-1-15,-9-17 0 16,4-8 1-16,-2-6 2 15,6 2 2-15,8-5-19 16,0 1-30-16,5-5-94 16,0-8-74-16,14-14 120 15</inkml:trace>
  <inkml:trace contextRef="#ctx0" brushRef="#br0" timeOffset="-156294.286">25847 15091 873 0,'-2'-11'471'0,"3"6"-83"16,-6 5-129-16,4 0-120 16,0-1-34-16,0 1-62 15,0 0-12-15,-3 3-9 16,-7 14-6-16,-43 31-1 15,33-32 2-15,3 8 2 16,-6 8 1-16,7 5-3 16,-7 1-2-16,-11 5-4 15,10 6-1-15,4-4-1 16,-8-2 0-16,8-5-1 16,3-10 2-16,2 0-1 15,2-7 0-15,5-6-15 16,2 1-35-16,-3-12-83 15,4 1-68-15,0-5 112 16</inkml:trace>
  <inkml:trace contextRef="#ctx0" brushRef="#br0" timeOffset="-155994.094">25277 15302 887 0,'0'-8'473'15,"-5"-1"-137"-15,4 5-127 16,8 0-28-16,11 3-68 16,0 1-17-16,12 1-30 15,3 2-6-15,-2 0-11 16,8 3-6-16,-2 3-11 15,-6-3-6-15,0 1-10 16,-1-3-5-16,-9-3 5 16,3 4-32-16,-3-5-99 15,3 0-84-15,-8 0 108 16</inkml:trace>
  <inkml:trace contextRef="#ctx0" brushRef="#br0" timeOffset="-155326.579">25670 15594 716 0,'0'0'323'0,"7"1"-141"16,3 1-33-16,13 2-8 15,-7-2-16-15,6-2-15 16,0 2-3-16,-5-3-20 16,14 3-3-16,-6 3-9 15,-6-4-12-15,-6 6-17 16,-10-6-6-16,-13 2-3 15,4 5-1-15,-15 1 0 16,1 8-4-16,-12 1-8 16,-1-2-4-16,0 4-5 15,-9-5-3-15,5 2-3 16,-7 0-2-16,6 2-1 16,6 1 0-16,8-3 0 0,5-3-1 15,3-4 0-15,7 0-1 16,-3-1-2-16,7 7 0 15,-1-5 0-15,1-4-1 16,5 6-1-16,-1-8 1 16,5 2 1-16,3-4 1 0,12 3 2 15,3 1 1-15,5-1-1 16,6 12 0-16,3-20 0 16,6-3-1-16,1 5 1 15,-9-7 1-15,9 7 1 16,-10-4 1-16,7-8 1 15,-3 1-2-15,-11 1-1 16,-1-4-1-16,-10 10-3 16,-1 4 0-16,-11 0-3 15,2 7-3-15,-2 6 1 16,-5-12-15-16,-2 3-81 16,-1 5-45-16,-4-8-189 15,3 10 201-15</inkml:trace>
  <inkml:trace contextRef="#ctx0" brushRef="#br0" timeOffset="-154778.015">26561 15196 779 0,'-17'-2'392'0,"-7"1"-92"15,1 1-93-15,-5 12-64 16,-3 2-17-16,-3 6-37 15,-9 3-13-15,-4 3-17 16,6 7-4-16,3 6-5 16,17 1-2-16,8 2-7 15,-1-4-7-15,11-4-11 16,0-1-3-16,8-7-3 16,2-5 1-16,11-3 4 15,-9-3 1-15,16-3 1 0,15 1-1 16,0-10-3-16,9-3-1 15,1-4-4-15,-2-5 0 16,2-2-4-16,6-6-1 16,-6-14 0-16,-5-5 0 15,-21-10 1-15,-9-7 0 16,-3-3 0-16,-14-1-2 16,5 9-4-16,-4 10-3 15,-19 10-2-15,-1 7-4 0,-20 2 0 16,-6 4 0-16,-5 6-17 15,3-1-33-15,4 7-83 16,4 1 85-16</inkml:trace>
  <inkml:trace contextRef="#ctx0" brushRef="#br0" timeOffset="-105245.934">14505 16873 438 0,'3'-9'240'0,"-3"8"-36"15,1-4-46-15,2 1-39 16,-3 3-18-16,0 0-31 16,0 0-11-16,0 0-7 15,0-1 0-15,0 1 2 16,0 0-1-16,0 1-10 16,0 0-3-16,0 0-1 15,0 0-1-15,0 0 3 16,0 0 2-16,4 10 1 0,-2 8-1 15,-8 28-5-15,-10-26-4 16,-1 1-9-16,0-2-5 16,-2-3-6-16,1 0-2 15,-1-6-2-15,3 1 0 16,-3-3 2-16,2-6 1 16,0-2 5-16,-2-2 1 15,13-8-2-15,11-2-2 0,7 0-8 16,10-1-4-1,1-6-3-15,-1 2-2 0,4 0-2 16,-3 0-1-16,4 10 0 16,-4 4 1-16,-1 2-1 15,-3 2 2-15,2 8-2 16,-3 2-1-16,1 10 0 16,-3 3-1-16,-11-3 2 15,2 9 2-15,-13 3 2 16,-1 3 1-16,-10 13 2 15,-5-3 1-15,-13 4 2 16,-6 0 1-16,-18-7 1 16,-1-1 1-16,3-10 3 15,2-6 1-15,3-7 0 16,-4-8 1-16,6-9 2 16,1-2 1-16,9-13 2 15,3-4-3-15,8-9-20 0,8-2-8 16,11 2-11-16,10-3-4 15,4 6 4-15,4 1-2 16,9 10-1-16,-3 10 1 16,6 9 7-16,1 6 5 15,-1 4 6-15,9 5 3 0,1 2 4 16,0-1 1-16,10 1 1 16,-7-1 2-16,10-5 0 15,3 4 1-15,-6-7 1 16,6-2-1-16,-12-6 2 15,-3-7 2-15,0-5 1 16,-2-6-4-16,2-5-68 16,-3-3-63-16,5-1-244 15,0-1 231-15</inkml:trace>
  <inkml:trace contextRef="#ctx0" brushRef="#br0" timeOffset="-104694.121">15022 16866 780 0,'-1'-13'426'0,"1"15"-75"47,0-1-267-47,0-1 61 0,0 0-98 0,0 0 0 0,0 0 13 16,-2 20 9-16,-11 37 14 15,3-17 0-15,-4 6-14 16,1 6-7-16,-4 7-23 0,0 0-9 15,-5-3-10 1,1-8-5-16,0-11-2 0,5-3 0 16,-5-9-2-16,11-4 1 15,16-7 2-15,-12-7 1 16,15-4 5-16,-11-1-4 16,-19-4-70-16,20 1-65 0,1-8-241 15,11-1 224-15</inkml:trace>
  <inkml:trace contextRef="#ctx0" brushRef="#br0" timeOffset="-103812.547">15745 16691 790 0,'3'-14'355'0,"1"5"-188"16,-8-3-64-16,12-4-12 15,-11 2-17-15,3-2-5 16,-6 0-2-16,-3 0 1 16,5 0 0-16,-17-2-4 15,-6-1-13-15,-10 0-10 0,-20-1-17 16,1-1-2-16,-10 2-13 16,-7-2-3-16,-2-6-2 15,-17 3-4-15,-7-4 1 16,-8 2 1-16,-16 6-2 15,-4 2-1-15,-14 16-4 16,-7 9 0-16,-13 19 5 16,1 6-1-16,-6 20 6 15,1 1 4-15,-6 9 2 16,13 11 3-16,10 13-3 16,10 5-2-16,25 3-4 15,2 1-1-15,25-4-2 16,17 3 0-16,32 3 0 15,9-2-1-15,32-9 1 0,13-3 0 16,20 0 1 0,21 3 0-16,17-12 1 0,4-7 0 15,23-17 2-15,5-10 0 16,16 0 1-16,14-4 2 16,20-7 0-16,-2-10 2 15,29-15 3-15,14-8 4 16,8-10 8-16,21-7 3 15,7-11 0-15,-1 0-3 16,0-5-7-16,-8 2-3 16,-8-8-6-16,-12 1 0 0,-31-11-2 15,-7-9 2-15,-23-5 2 16,-16-4 2-16,-24 0 15 16,-28-6 12-16,-45-13 13 15,-18-7 2-15,-42-2-15 16,-3 7-11-16,-45-5-18 15,-17 1-7-15,-14 4-6 16,-28 5-2-16,-38 53-2 47,87 18-8-47,43 7 5 16,1 1-5-16,-307-43 7 0,-8 33 2 0,7 11 4 0,228 31-78 15,18 8-57-15,40-3 84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3:59:03.93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2700 5562 361 0,'0'0'192'16,"2"-1"-42"-16,0 1-64 0,1 0-7 16,-3-1 4-16,0 0 4 15,0 0 6-15,0 0 1 16,3 1-9-16,-3 0-6 16,0 0-13-16,0 0-7 15,0-1-12-15,0 0-6 16,0 0-11-16,0 0-5 15,0 0-4-15,0-1 0 0,0 1 1 16,0 0 1-16,0 0 0 16,-2 0-1-16,1 0-5 15,0 1-2-15,-23 2-4 16,-17 8-2-16,23-3-4 16,1 2 0-16,12 1-3 15,-16 2 0-15,-1 3 0 16,3-4 0-16,-6 3-1 15,5 0 0-15,-2 2-1 16,1 1 1-16,12-4-1 16,2-1 0-16,7-1-2 15,5-2 0-15,-8 2 0 16,4-5 0-16,2 2 1 16,-7 4 1-16,7-1-1 15,-2 0 1-15,6 0 0 0,-1-10 0 16,9 3 0-16,-2-2 1 15,-4-4 1-15,7 8 0 16,0-8 0-16,-1-4 2 16,2-7 0-16,0-13-1 15,-6 3 1-15,7-4-1 16,0 2 0-16,-4 6-1 16,6-10 1-16,-6 10 0 15,-1 3-2-15,-1 0 1 0,-3 7-2 16,-4-2 0-16,-6 6 0 15,3 4-1-15,-3 1 0 16,0 0 1-16,1 0 0 16,-1 0 2-16,0 0 0 15,-2 8 1-15,-3 2 0 16,1 1 0-16,-9 28-1 16,10-26 0-16,3-1-1 15,-1 5 0-15,-1-3-1 16,3-2 0-16,-1 2 1 15,-1 0-1-15,4-7 0 16,-4 9 1-16,5-10 0 16,1 3 0-16,-2 3 0 15,9-8 2-15,0 0 0 16,9-3 0-16,-3-7 0 0,1-4 0 16,2 4-1-16,-5-7-8 15,5 8-49-15,-8-2-40 16,-1 2-178-16,-4 7 173 15</inkml:trace>
  <inkml:trace contextRef="#ctx0" brushRef="#br0" timeOffset="968.299">3011 5576 400 0,'-1'0'275'16,"-1"0"-2"-16,1 0-84 15,0 0-21-15,0 0-28 16,1-1-10-16,0-1-17 16,0 1-11-16,0 0-28 15,0 1-13-15,-1 0-23 16,0 0-7-16,0 0-7 15,0 0 0-15,-4 8-2 16,-2 8-3-16,-10 36-4 16,9-29-2-16,-1 1-4 15,0-3-1-15,0-6-2 16,-1 0 0-16,4-2-1 16,6 4 0-16,-17-6 0 15,17-6 1-15,5 2-1 16,-4-6 3-16,3-7 0 0,-5 5-1 15,0 0-2-15,0 0-2 16,-3-12-3-16,5-6-1 16,17-27-2-16,5 30 0 15,-4 1-1-15,-8-2 0 16,9 1-1-16,-1-5 2 16,1 5 2-16,2 0 0 15,-2 6 0-15,-5 1 1 0,4-1 0 16,-1 4 0-16,-7-2 0 15,9 5 1-15,-7 6 0 16,0 0-1-16,2 3 0 16,-9 1 1-16,-1 1 2 15,-4 1 0-15,-1 6 0 16,4 6 0-16,0-5 0 16,-12 4 0-16,2-7 0 15,-6 0-1-15,-4 3 1 16,13-10-1-16,-8 15 0 15,5-10 1-15,0-5-1 16,1 11 1-16,3-13 0 16,0 6-11-16,0 0-53 15,-1-10-29-15,0 7-63 0,2-3-28 16,-2 0-36-16,3 6-59 16,3-3 181-16</inkml:trace>
  <inkml:trace contextRef="#ctx0" brushRef="#br0" timeOffset="1655.174">3476 5618 619 0,'0'0'319'0,"0"0"-84"16,0-1-44-16,0 0-53 15,0 0-12-15,0 1-20 16,0 0-7-16,0 0-11 15,0 0-5-15,-1 4-8 16,-4 3-5-16,1 3-17 16,-18-1-7-16,-18 34-12 0,24-23-5 15,2 0-10-15,5-3-3 16,-2-2-8-16,15-9-2 16,-14 4-2-16,2-1-1 15,7 2 0-15,-18 2-2 16,16-3 1-16,10-3 0 0,-13-4 0 15,16 0 2-15,7-1 0 16,-4-7 1-16,13 2-2 16,0-2 1-16,-4-6-1 15,1 3 0-15,0-4 0 16,-3-4 0-16,4 0 0 16,-8-4 0-16,0-3 1 15,-12 11 1-15,5-11 0 16,0 14 0-16,-3-3 0 15,2-6 1-15,-16 8-2 16,5 0 1-16,-6 2-2 16,4-1-1-16,5 3-1 15,-10-1-1-15,2 0 0 16,-3 5-2-16,-2 2 0 16,0-1 1-16,-1 5-1 15,4 1 0-15,0 1 1 16,2 1-1-16,2-3-19 0,1 4-24 15,1-6-62-15,-3 2-8 16,11-4-122-16,-2 2-60 16,2-7 199-16</inkml:trace>
  <inkml:trace contextRef="#ctx0" brushRef="#br0" timeOffset="2548.48">4105 5496 738 0,'6'-4'393'0,"-3"-2"-120"16,5 0-69-16,-2 1-29 15,0 1-52-15,-1 4-17 16,-5-2-28-16,-1 1-9 15,0 1-16-15,0-1-10 16,0 1-18-16,0 0-6 16,0 0-1-16,-6 10 0 0,-4 4-4 15,-25 31-1-15,27-25-5 16,-3 3-2-16,4 2-3 16,1-1 1-16,2-2-1 15,2 3 0-15,2-4 0 16,-1 0 1-16,2-4 0 15,-4-6 0-15,0-7 1 16,1-1 1-16,-2 3-1 16,2-4 2-16,1 2-1 15,0-1 1-15,2-4-1 16,-1 0 1-16,0 1-3 16,0 0-1-16,0-1-2 15,0 0 0-15,-1-4-1 16,0-18 0-16,-1-27-8 15,3 29-7-15,-2-8-8 16,1 9-1-16,-4 1 5 0,3 6 6 16,-7 8 5-16,-4-1 0 15,-2 7 0-15,-6 1 0 16,5 5 3-16,-6 1 1 16,-2 2 2-16,-4 4 0 15,5 0 0-15,-1 0 0 16,10 2 0-16,10-2 0 15,4 2 0-15,-1 11 0 16,-10-9 0-16,14 0 1 16,-9-3 0-16,5-5 1 0,6 4 0 15,-5-4 0-15,-1 2 0 16,12-1 0-16,1-5 1 16,0 1 1-16,-9-8 1 15,14 1-1-15,3-3 1 16,-12 1-1-16,33 1 0 15,-13-5-3-15,-4-11-42 16,8 9-35-16,-14-5-97 16,0-7-66-16,-1 13 150 15</inkml:trace>
  <inkml:trace contextRef="#ctx0" brushRef="#br0" timeOffset="3232.206">4285 5681 855 0,'0'1'390'0,"4"9"-159"15,-4-9-60-15,9-3-46 16,-5-3-19-16,10-6-32 16,-10 13-14-16,12-6-21 15,5 3-9-15,-4 1-7 16,6-7-2-16,-6 3-5 15,0 3 0-15,-4-7-4 16,4-3-1-16,-6 1-3 16,-2-5 0-16,-1 7-1 15,-4 1 0-15,-2-1 0 0,-4 3 1 16,-4-3-2-16,1 5 0 16,-8 1-1-16,3-2-1 15,-4 6 1-15,-8 0 1 16,5 5 0-16,-13 4 1 15,4-1-2-15,-1 3 0 16,-1 2-3-16,14-5 1 16,2 8-2-16,-3-3 1 15,5-2-2-15,8 7 1 0,-10-7-1 16,8 5 0-16,-5-5 1 16,-2 1-1-16,11 1 0 15,2-5 1-15,5 1 1 16,10-4 1-16,-9 4 1 15,4-3 0-15,3 1 4 16,-6 0 1-16,12-13 5 16,-12 0 2-16,19 4 1 15,-5-7-1-15,2 2-5 16,15-7-3-16,-24-3-3 16,3 6-1-16,2 3-60 15,-10 8-50-15,-2 0 65 16</inkml:trace>
  <inkml:trace contextRef="#ctx0" brushRef="#br0" timeOffset="4857.41">9786 5579 325 0,'0'-1'226'0,"0"0"37"16,1 0-64-16,-1 1-50 15,5 0-18-15,-4 0-41 16,-1 0-13-16,0 0-16 16,0 0-2-16,0 0-3 15,0 0-3-15,0 0-12 16,1 6-8-16,0 5-11 15,-1-2-4-15,-2-3-7 16,-2 9-1-16,-1 22-2 16,5-28-1-16,14-2-1 15,-14-7 0-15,1 0 3 16,3-1 0-16,-4 0 3 16,0 0 0-16,0 0-2 15,0 0-3-15,4-8-1 16,4-8 0-16,13-24-2 0,-16 25 1 15,0 5-1-15,-1 2-1 16,-4 5-1-16,-5-1-2 16,-6 2-2-16,3 2-1 15,-10 2-1-15,4 2 1 16,0 6 1-16,-5 1 1 16,4 0 0-16,-1 4 1 0,0-2 0 15,-1 0 0-15,3 2 1 16,4-1-1-16,-4 8 0 15,6-2 0-15,2 2 0 16,-6 0 0-16,11-2-1 16,0 3 0-16,1-5 1 15,6 2 0-15,1-10 0 16,2 2 1-16,0-2 2 16,3-5 1-16,3 6 4 15,0-1 2-15,4-12 3 16,0 7 2-16,-8-4 2 15,8-7 0-15,1 3-4 16,-1-6-3-16,13-4-4 16,-10 6-2-16,2 7-1 15,-1 2-1-15,-1 6-1 0,-5-7-1 16,-12 0-1-16,-3-6-15 16,0 5-50-16,-2 1-29 15,0-1-117-15,0 1-106 16,-1 0 208-16</inkml:trace>
  <inkml:trace contextRef="#ctx0" brushRef="#br0" timeOffset="5798.99">10309 5601 704 0,'-2'-1'347'16,"0"1"-124"-16,1 0-75 0,1 0-17 16,0 0-29-16,0 0-6 15,0 0-18-15,-1 0-11 16,0 0 4-16,0 0 0 16,0 0-9-16,-1 0-6 15,-6 1-16-15,-3 0-6 16,-1 0-9-16,-29 7-4 15,30-4-8-15,-3 3-4 0,-5-3-4 16,5 6-2 0,-5 2-2-16,-6-2 0 0,8 3-1 15,-9 4 0-15,15-2 0 16,8 11 0-16,-4-10-1 16,12-1 1-16,-17 4-1 15,2-18 0-15,9 16 0 16,-3-10 0-16,7 3 1 15,2 7-1-15,-3-14 0 16,2 10 1-16,13-14-1 16,-4 1 1-16,0 1 1 15,3-6 0-15,-3 0 1 16,4-3-1-16,4-9-1 16,-3 1 0-16,9 4 0 15,-6-15 0-15,1 5 1 16,-1-4 1-16,-3-7 0 0,0 8 2 15,-7 3-1-15,-5 4 0 16,-5 6 0-16,0 4 0 16,-3 7-3-16,2 5 0 15,-4 0-3-15,3-4-1 16,0 0 2-16,-1 2 2 16,-3 9-2-16,-1 2 1 0,-29 34 0 15,23-32-1-15,7 2 2 16,-6-4 0-16,5 4 0 15,5 3 0-15,0 2 0 16,4-5 0-16,-1-12 0 16,1 4 0-16,0-6 0 15,0 4 1-15,6 9-1 16,3-12 1-16,0-3 0 16,-2-1-1-16,0-10 1 15,2 8-1-15,1-1 1 16,0 2 0-16,3-5-1 15,6 6-1-15,-1 0-37 16,-4-3-16-16,-2 1-38 16,-4-4-28-16,-2-6-74 15,0 7-93-15,3 7 183 16</inkml:trace>
  <inkml:trace contextRef="#ctx0" brushRef="#br0" timeOffset="6331.572">10742 5525 533 0,'4'0'370'15,"-3"1"20"-15,-1 2-172 16,0-3-32-16,0-2-66 15,0 1-21-15,0 1-28 0,0 0-10 16,0 0 2-16,-1 0-4 16,0 1-16-16,-4 9-7 15,-4 7-14-15,-7 31-4 16,6-25-8-16,-5-2-2 16,4 6-3-16,-2-2 0 15,1-3-2-15,-4 7 0 16,7-7 1-16,-2-3-2 0,0-1 1 15,6-3 0-15,-5-5-1 16,4 1 1-16,-2 0-27 16,-1-7-18-16,7-3-47 15,-3 0-13-15,3-6-69 16,2 4-36-16,0 0-195 16,0 0 244-16</inkml:trace>
  <inkml:trace contextRef="#ctx0" brushRef="#br0" timeOffset="6635.122">10616 5672 627 0,'-3'0'376'0,"0"0"-64"16,-5-8-101-16,10 6-35 15,0 1-52-15,7-3-15 16,4 1-20-16,-4 3-7 16,5-6-15-16,0 5-9 15,3-2-15-15,0-3-6 16,-5 4-13-16,4 2-5 16,-6-2-8-16,0 1-3 15,5 2-4-15,-8-2 1 0,2 1-16 16,-2-4-31-16,-3 4-87 15,4-1-68-15,-1-1 116 16</inkml:trace>
  <inkml:trace contextRef="#ctx0" brushRef="#br0" timeOffset="7404.757">11155 5474 1003 0,'-4'-7'448'15,"2"1"-207"-15,2 3-59 16,-2-1-64-16,2 3-29 16,-1 1-44-16,0 0-13 0,0 0-15 15,0 0-3-15,-2 3-2 16,-2 9 0-16,-4 4-1 16,-23 29 0-16,15-24-3 15,5 1-1-15,-1 10-2 16,-9 1-2-16,4 3 1 15,0-7-2-15,2-3 1 16,6 2 1-16,4-9 0 16,0-1 1-16,1-4-1 15,7-7-1-15,-2 0 2 16,-3 10-1-16,0-8 3 16,-1-8 1-16,-3 1 0 15,2-8-1-15,5-4-6 16,-8 8-2-16,13-9-11 15,0 4-2-15,6 2-6 16,8-16-2-16,-1 2 3 0,-12 1 2 16,5 2 6-16,11 2 3 15,-7 3 6-15,16-7 1 16,-4-4 0-16,-5 4 1 16,1 1 0-16,1 5 0 15,-5 2 2-15,-3 3-1 16,0 7 2-16,-9 0 0 15,2 9 0-15,-3 4 2 0,-6 1 0 16,-3 8 0-16,-4-1 1 16,1 10-2-16,-4-6 1 15,0-2-1-15,1 1 0 16,-3-12 0-16,2 7-1 16,6-1-1-16,-2-6 1 15,2-3-1-15,4-1 0 16,-3-4 0-16,3-2 2 15,0-1-13-15,0-2-78 16,0 0-53-16,0 0-306 16,3-2 287-16</inkml:trace>
  <inkml:trace contextRef="#ctx0" brushRef="#br0" timeOffset="7935.391">11437 5708 628 0,'4'-8'379'15,"-6"6"-14"-15,9-1-76 16,-3-3-72-16,5 4-24 0,-4-1-47 16,6 7-25-16,-18 2-39 15,0 3-16-15,-7-1-19 16,-22-12-7-16,22 14-13 15,-7 4-6-15,15 4-9 16,6 10-3-16,-6-15-4 16,-5-8-1-16,-7 1-1 15,-1 2-1-15,19-3 1 16,0 5-1-16,8 0 1 16,17-2 0-16,-14-1 0 15,-1 0 1-15,1-10 0 16,-6-6-1-16,10 3 1 15,7-6-1-15,3 7 0 16,-12-3 1-16,-4-5-1 16,11 2 0-16,-16-4 0 15,12-4 1-15,4 5 0 0,-25-5 0 16,9 2 0-16,-3 5-2 16,-14-6-1-16,2 12-1 15,-3-1-1-15,-2-4-1 16,11 10-1-16,-2-4 1 15,2 5 2-15,-7 5-26 16,12-4-54-16,2 0-40 16,-13 3-98-16,12 1-60 0,-3-1 178 15</inkml:trace>
  <inkml:trace contextRef="#ctx0" brushRef="#br0" timeOffset="8947.243">12087 5535 649 0,'6'-6'390'0,"-4"8"-22"0,-1-2-95 16,-1 2-97-16,-1-2-31 16,0-1-49-16,0 1-16 15,-5 0-21-15,-7 3-7 16,2 3-14-16,-29 31-8 16,24-17-10-16,3 0-4 15,-10 8-5-15,2-1-1 16,9 5-4-16,-3 1-1 15,13-6-1-15,4-6 0 16,-12-5-1-16,10 1 1 0,-13-12 0 16,13 8 1-16,6-5 1 15,-5-3 0-15,7 2 5 16,-12-4 0-16,15-5 1 16,-21-3-1-16,13-5-4 15,-1-2-3-15,-4-4-4 16,12-1-1-16,-5-1-5 15,-2-4-3-15,-3 4 0 16,1 4 0-16,-15 3 2 16,5 11 0-16,-18-3 1 15,8 2 1-15,-2 6 0 16,-3-7 1-16,1 13 0 16,-4-4 1-16,8 0 1 15,0 0 1-15,5-1-1 0,0 7 0 16,5-1 0-16,-2 1 0 15,9 1 0-15,0-5 0 16,-1 3 0-16,2-3 0 16,2 2 0-16,4-3-1 15,6-5 1-15,6 5 0 16,10-4 0-16,6 1 0 0,1-2 2 16,15-7 0-16,-6-2 0 15,-1-2 1-15,2-1 1 16,-10 3 1-16,2 1 1 15,-4-2-1-15,-1-5 8 16,-6 2 2-16,-3-1 6 16,-5 1 4-16,0 8 0 15,-6-6-1-15,-3 5 3 16,-2-6 2-16,-8-4-1 16,2 11-1-16,-9-8-8 15,0 2-6-15,-1 4-4 16,-3-8-3-16,4 3-1 15,-1 8-2-15,-1 2 0 16,2-3 0-16,-1 2 0 16,1 4 1-16,2 6-2 15,-1 3 2-15,1 4-1 0,5-7 2 16,2 3-1-16,3-1 1 16,5 2-1-16,-1 8 0 15,6-4 1-15,0 4 0 16,3-6 0-16,6-2 1 15,9-11 0-15,3 0 0 16,2-3 1-16,0-7 0 0,7-3-1 16,-8-3 0-16,6 0-32 15,2-9-36-15,-8 8-96 16,6-5-63-16,-3 10 135 16</inkml:trace>
  <inkml:trace contextRef="#ctx0" brushRef="#br0" timeOffset="30403.237">1571 3824 234 0,'-1'-1'170'0,"0"0"16"16,0 0-66-16,0 0-13 16,0 0 0-16,-1-1-1 15,1 1 1-15,0 0-4 16,0 0-11-16,1 0-10 0,0 0-24 16,0 0-6-16,-1 0-11 15,0 0-4-15,0 0 0 16,1 1-1-16,0 0-4 15,0 0 0-15,0 0 7 16,0 0 2-16,4 0 4 16,15 1-2-16,32-1-10 15,-36-6-5-15,5 3-12 16,-7-3-5-16,3 2-5 16,11 0 0-16,-6-1-3 15,0 1 0-15,3 4-1 16,-10 0-1-16,-3 2 0 15,-2 5 1-15,-14-1 2 16,10 6 2-16,-6 7 5 16,-8-5-1-16,-5 6 2 0,-6 7-1 15,-4-11-1-15,5 10 0 16,1-4-2-16,-6-7 1 16,6 6-2-16,5 0 0 15,2-6 0-15,-1 4-1 16,-4-2 0-16,-4-10-1 15,-1 7 0-15,1-5-1 16,10-2-2-16,1 6 0 16,0-4-2-16,9-2 0 0,-12-6 0 15,4 4-2-15,9-1-2 16,-3 0 1-16,5 1 0 16,5-2 2-16,-5-1 0 15,6 0 1-15,2 4 0 16,0 1 0-16,5-1 1 15,1-1 0-15,5 3 1 16,-4-7 1-16,-9-2-1 16,-3 0 2-16,4-6 1 15,7 1 1-15,7 1 2 16,6-2 0-16,-6-6 1 16,-2 4 0-16,-6-6-1 15,14 3-1-15,5 8-3 16,-22-6-13-16,6 6-42 15,-15 3-30-15,-11-3-105 0,21 2-70 16,-14 9 161-16</inkml:trace>
  <inkml:trace contextRef="#ctx0" brushRef="#br0" timeOffset="30869.279">1628 4020 763 0,'-1'-1'364'16,"0"0"-139"-16,0 0-40 15,1 0-44-15,0 0-20 16,0-1-15-16,12 2-3 16,-4-1-16-16,2 0-7 15,28-5-19-15,-25-1-13 16,9 7-17-16,-7-2-6 0,2-2-11 16,-2 4-2-16,-4-3-1 15,16 6-2-15,-16-3-79 16,1-7-82-16,-1-1 95 15</inkml:trace>
  <inkml:trace contextRef="#ctx0" brushRef="#br0" timeOffset="31588.193">2071 3897 827 0,'8'-18'423'15,"-4"8"-102"-15,-1 2-112 16,-7 3-75-16,4 5-36 0,-3 0-51 16,2 0-12-16,0 0-9 15,0 0 4-15,-2 6 8 16,-2 12 2-16,-17 34-6 16,14-24-2-16,0-4-9 15,-5 2-3-15,7-5-7 16,4 2-3-16,-11-2-2 15,11-4-1-15,-3-3-1 16,-10-5 1-16,12 2 0 16,-5-5 2-16,-3-3 4 15,11-1 5-15,8-4 2 16,-8-2-3-16,4-4-5 16,0-6-7-16,2 2-5 15,4-4-1-15,6-1-6 16,1-3-1-16,-1-8-2 15,6 5 2-15,-2-4 2 16,-1 3 2-16,-2 5 0 0,-5-4 0 16,4 3 0-16,-2 6 0 15,8 5 0-15,0 2 1 16,1 7-1-16,-5 4 0 16,-2 5-1-16,1 2 1 15,-4 7 1-15,-6 4 1 0,-6 3 2 16,5 0 1-16,-10 7 2 15,-5-4 1-15,-2-6-1 16,-3 7-1-16,4-15 0 16,4 1 0-16,1 0 2 15,0-5 1-15,-1 6 16 16,3-7-31-16,1-5-157 16,2 0-407-16,0 0 373 15</inkml:trace>
  <inkml:trace contextRef="#ctx0" brushRef="#br0" timeOffset="35240.438">2823 3989 346 0,'-1'-1'196'16,"1"0"-31"-16,0 0-21 16,0 0-29-16,12-1-9 15,-7 1-11-15,-5 1-1 16,0-1-11-16,-1-1-4 16,0 1-9-16,-1 0-7 0,1 0-11 15,0 0-6-15,0 0-14 16,0 0-3-16,1 1-7 15,0 0-1-15,-1 0 3 16,0 0 1-16,1 0 5 16,0 0 1-16,12 6 3 15,13 2 0-15,16 3-1 16,-18-7-2-16,12-4-7 16,-10 4-1-16,13-6 2 15,-4 0 2-15,-21 8-2 16,10-6-2-16,-1 10-11 15,-2-9-3-15,17-2-3 16,-13 4 0-16,2-3 0 16,-6 0 1-16,1 6 1 15,-12-11 0-15,-5 0 1 16,4-2 0-16,-1-3 0 0,3 6 0 16,-1-6 1-16,-16 3-2 15,-1-2-2-15,0 4-3 16,4 3-3-16,-3-2 0 15,-4 1-1-15,8 3-1 16,-15 0 1-16,10 2 1 16,-7-2 0-16,-3-5-1 15,5 4 1-15,0-5 0 16,4-2 0-16,2 7 0 0,-4-6 0 16,0 4 0-16,-9 2 0 15,7-5 0-15,3 4-1 16,-2 5 1-16,20-4 1 15,-12 1 0-15,6 1 1 16,4-4 0-16,-10 3 0 16,11-1 1-16,-18 0-1 15,15 0 0-15,9 1 1 16,-4 5-1-16,23 5 2 16,-14-7 0-16,9 3 4 15,2-4 0-15,-10-2 1 16,11 11 0-16,-9-1-2 15,-12-2 0-15,6-5-1 16,-6-1 0-16,1-4-2 16,4 5 0-16,-3-3-2 0,-2 2 0 15,-9 1 0-15,3-6 1 16,3 11 0-16,-7-8 0 16,6 2 1-16,-8 12 1 15,-13-6-2-15,-2 9-1 16,1 4 0-16,6-10 1 15,-12-1 1-15,11 0 2 16,-14-3 0-16,-6 0 0 16,17 2-1-16,-10-2-1 0,11 0-1 15,1 0-1-15,3-1 1 16,2 0 0-16,7 0 1 16,0 0 1-16,0-5-22 15,-1 2-28-15,0-3-103 16,1 0-77-16,0 0 136 15</inkml:trace>
  <inkml:trace contextRef="#ctx0" brushRef="#br0" timeOffset="36249.015">3628 3763 229 0,'-1'-1'192'16,"0"0"53"-16,0-1-39 15,0 1-45-15,1 0-19 16,0 0-24-16,0 0-6 16,0 0-16-16,0 0-5 15,5-2-5-15,6-1-5 0,1 2 3 16,35 0-2-16,-28 2-2 16,3-2-3-16,7 3-13 15,-8-4-6-15,-4 1-18 16,4 1-7-16,-5-3-13 15,5 4-5-15,0 2-9 16,-9-1-1-16,-1 7-4 16,-5 0 0-16,-13 0 2 15,-7 3 1-15,3 7 2 16,-16 3 0-16,9 0-1 16,-1 5-1-16,-6-2-2 15,7 1 1-15,-6 0 0 16,4-1-1-16,-12-4 1 15,13-5-1-15,1 8 1 16,1-9-1-16,3 4 0 0,-1-4 1 16,-7-4-2-16,16 3 1 15,0-7-1-15,-4 0 1 16,21 2-1-16,-11-3 0 16,1 1-1-16,13 0 0 15,-27 0 1-15,16-3 0 16,3 3 0-16,1-3 0 15,18-2 0-15,-9 1-1 16,2 3 1-16,4-2 0 0,-1-2 1 16,3 1 0-16,0-5 0 15,-11-2 1-15,8 2 0 16,-4 0-1-16,2 0 0 16,5-4-2-16,-4-2-45 15,0 3-39-15,-2-6-113 16,2 3-79-16,-5 3 171 15</inkml:trace>
  <inkml:trace contextRef="#ctx0" brushRef="#br0" timeOffset="36631.055">3687 3918 490 0,'0'6'320'0,"-2"-6"44"16,-3-8-127-16,6 8-64 15,-1-1-28-15,6 5-52 16,-4 0-19-16,8-4-19 16,4 0 3-16,-3-2 3 15,15 5 0-15,-11 2-1 16,-3-1-4-16,1 1-14 16,8-1-8-16,-2-10-15 15,2-1-6-15,-5 5 2 16,-14-7-17-16,11 6-94 15,-5-2-75-15,4-3 95 16</inkml:trace>
  <inkml:trace contextRef="#ctx0" brushRef="#br0" timeOffset="37331.552">4110 3860 964 0,'32'7'450'0,"-31"-2"-175"15,-4-2-77-15,-4 4-73 16,3-3-32-16,-6 2-44 16,3 7-13-16,3-4-4 15,-2 2 0-15,3 4 2 16,-3-2-1-16,-2 9-6 16,-1 4-5-16,-7-5-6 15,6 3-4-15,-2-3-4 16,4-2 0-16,1-4-1 15,-4-6 0-15,8 0 2 0,-1-6 2 16,3-3 10 0,1 0 3-16,0-1-2 0,0 0-3 15,0 0-13-15,4-13-3 16,6-9-5-16,16-25-9 16,-27 24-16-16,14-5-4 15,0 1 2-15,5 0 7 16,19 8 13-16,-10 4 4 0,-3 2-1 15,-12 1 0 1,17 3 1-16,-10 6 1 0,-2 6 2 16,14 7 1-16,-28-1 1 15,4 3 0-15,18 7 1 16,-26 0-1-16,5 7 0 16,-2-2 1-16,-18-3 0 15,21 4 1-15,-7-2 0 16,-3 3 2-16,1-4 0 15,-11-4 0-15,1 0 1 16,20-3 1-16,-18-4 1 16,12-1 1-16,-3-4 2 15,-19-4-5-15,20-1-56 16,-8-2-51-16,6-4-156 16,7-4 154-16</inkml:trace>
  <inkml:trace contextRef="#ctx0" brushRef="#br0" timeOffset="38003.925">4499 3730 564 0,'-1'-1'347'0,"0"0"7"15,0 0-111-15,0-1-66 16,0 0-17-16,-2-3-34 15,1-1-9-15,0 1-17 16,2 2-10-16,0 1-17 16,0 1-14-16,2 0-28 15,11-3-7-15,-2 1-11 0,35-2-3 16,-37 12-2-16,4-1-2 16,-4 1-2-16,-1 0-1 15,-8-2 0-15,0 0 1 16,-7 2 1-16,-2 0 0 15,-3 2 0-15,-14 2-1 16,12 4-1-16,-4 0 0 16,0 0 0-16,7 2-1 15,-9-7 1-15,8 8-1 16,-1-4 0-16,3-5-1 0,6 1 1 16,-4-9-1-16,4 0 0 15,3 3 1-15,2-3 0 16,-1-1 1-16,0-1 0 15,5 1 1-15,10-2-1 16,-1 1-1-16,31-2 0 16,-28-5-2-16,-16 5 1 15,20 2 0-15,-4-1-1 16,-5-3 2-16,19 5 0 16,-22-5 0-16,2 2 1 15,-1 5 2-15,-5-10-46 16,3 8-33-16,-5-2-115 15,-3 0-79-15,1 11 168 16</inkml:trace>
  <inkml:trace contextRef="#ctx0" brushRef="#br0" timeOffset="38384.065">4871 3641 971 0,'-7'-3'472'15,"-2"-3"-165"-15,1 6-141 16,1 7-36-16,0-3-49 15,0 2-19-15,8 4-16 16,-12-5-2-16,4 8-5 16,-9 5-5-16,-1-1-11 15,5 4-5-15,11 2-6 16,1 2-2-16,0-2-2 16,-7-4 0-16,7-3 0 15,0-4 1-15,-7-4 4 0,9 1-23 16,-15-9-57-16,8-2-44 15,4-6-191-15,-5 1 195 16</inkml:trace>
  <inkml:trace contextRef="#ctx0" brushRef="#br0" timeOffset="38641.668">4730 3695 1027 0,'2'0'479'0,"7"1"-175"15,5 3-70-15,-1-4-70 16,-13-2-31-16,14 2-63 16,-4 0-19-16,12 1-25 15,4 2-6-15,-3-1-9 16,-3-4-1-16,0 1 13 15,0 1-30-15,-7 0-120 16,-1 0 148-16,3 4-62 16</inkml:trace>
  <inkml:trace contextRef="#ctx0" brushRef="#br0" timeOffset="39543.484">5091 3885 737 0,'3'-2'362'0,"-2"1"-117"16,-1-3-32-16,0 3-50 15,-1-1-10-15,0 2-33 16,0 0-19-16,1 0-28 16,0 0-14-16,-1 4-15 15,-2 10-3-15,-3 5-13 16,-11 31-5-16,8-25-8 0,0 0-3 16,-11 0-4-16,8-2 0 15,1 2-1-15,0-2 1 16,8-7 0-16,-5-1 2 15,3-5 2-15,2-4 3 16,3-3-25-16,-4-5-39 16,3 1-123-16,1 0-79 15,-1-3 147-15</inkml:trace>
  <inkml:trace contextRef="#ctx0" brushRef="#br0" timeOffset="39812.284">4986 3956 832 0,'1'0'397'0,"1"0"-143"16,3 3-32-16,-5-3-44 16,0 0-23-16,0 0-29 15,0-1-8-15,0-1-36 16,16-3 4-16,35-7-30 15,-4 15-20-15,-13 5-8 16,-9-9-19-16,0-2 1 16,2 0-3-16,-22-9 2 0,5 8-18 15,-2 0-72-15,-8-6-50 16,12 7 71-16</inkml:trace>
  <inkml:trace contextRef="#ctx0" brushRef="#br0" timeOffset="40514.14">5508 3769 841 0,'-1'-1'434'16,"0"0"-133"-16,-1 0-98 15,1 0-24-15,1 0-38 0,0 0-17 16,11-3-37-16,4 1-15 16,34-5-25-16,-31 8-9 15,4 3-15-15,1 0-6 16,-16 4-8-16,16 3-3 16,-4 4-1-16,-18-5-3 15,4 3 1-15,-6 5 2 16,-4-1-1-16,5 6 5 0,-8 0 1 15,-17-4-2-15,-7 2-1 16,-1 1-1-16,-16 1-2 16,21-1 1-16,0-1-2 15,4-3 1-15,21-3-1 16,-19 6 0-16,7-9-1 16,-2 1-1-16,7-2 0 15,4-7 0-15,3 3 0 16,6 0 0-16,1 0 0 15,2 3 0-15,5-5 2 16,3-1-1-16,3-3 2 16,1-2 0-16,7 2 0 15,-1-3 1-15,3 2-1 16,-3-3 0-16,-5 0 0 16,2 4-1-16,-7-6-1 15,7 9 1-15,-8-7-1 0,-10 4-2 16,-2 1-38-16,1-5-24 15,-3 4-106-15,0-1-65 16,0 0 146-16</inkml:trace>
  <inkml:trace contextRef="#ctx0" brushRef="#br0" timeOffset="41063.14">5872 3932 1190 0,'-1'0'512'0,"0"0"-276"15,1 0-41-15,0 0-70 16,0 0-27-16,0 0-29 15,12 0-10-15,1 1-7 16,23 4-9-16,-19-2-17 16,0-5-5-16,2 2-8 0,7-7 1 15,-5 1-1-15,-1-2-1 16,-5-3-1-16,-1 2 0 16,-6-3-2-16,-4 1 1 15,-4-1-3-15,-5 0-1 16,-8 6-4-16,1-3-3 15,-8 5-5-15,-25 4-1 16,28 3 0-16,-7 6 1 0,8 5 1 16,24 6 1-16,-22-1 1 15,3 8 1-15,-5-2-1 16,2-7 1-16,3 4 0 16,0-6 1-16,8 0 1 15,-1 5-1-15,4-4 1 16,4 0 1-16,4-1 0 15,-1-4 0-15,1-2 1 16,2 0-1-16,-3-7-12 16,2-3-29-16,1 0-86 15,4-3-71-15,2-6 116 16</inkml:trace>
  <inkml:trace contextRef="#ctx0" brushRef="#br0" timeOffset="41358.848">6345 3776 973 0,'-1'0'501'0,"0"-1"-107"15,0 1-119-15,0-1-86 16,0 0-29-16,1-1-51 16,9-2-13-16,18-6-28 15,31 4-5-15,-31 6-12 16,4-1-18-16,-1 1-10 16,-9-3-6-16,5 2-3 15,-2 3-14-15,-14 0 19 16,-10-1-14-16</inkml:trace>
  <inkml:trace contextRef="#ctx0" brushRef="#br0" timeOffset="48925.633">8779 3815 390 0,'0'-1'257'16,"0"0"6"-16,0 0-85 16,0-1 4-16,4-2-59 15,-1-1-34-15,0-3 10 16,-3 6-31-16,2-3 16 15,-2 4-7-15,0 0-19 16,0-1-10-16,0 1-19 16,0 0-7-16,0 0-7 15,0 1 0-15,0 0-2 0,3 11-2 16,3 12-2 0,-2 33-2-16,-9-24-2 15,1-4 0-15,-7-3-1 0,0-1-1 16,4-6 0-16,-3 8 1 15,-1-2-2-15,2-3 1 16,6 4 0-16,-1-16-1 16,2-4 2-16,0-2 1 15,2-6 5-15,0 3 1 0,0-1-1 16,0 0-1-16,0 0-4 16,9-24-1-16,11-29-1 15,-10 32-1-15,6-4-1 16,-5-4-1-16,7-8 0 15,-16-2 0-15,11-5-1 16,10 11 0-16,1 6-1 16,18 0 1-16,-9 5-1 15,9 2 0-15,-9 3 0 16,-10 4-1-16,-2-1 2 16,-13 2-1-16,2 10 0 15,8 3 0-15,-5 4 0 16,-1 1 1-16,-2 8 0 15,-5-1 1-15,1 9 2 0,-6 2 0 16,-1-2 1-16,1 7-1 16,-19 0 0-16,3 2 0 15,8 4-1-15,-6-5 2 16,4 5-2-16,2 0 1 16,-2-6 0-16,3-4-1 15,0-6 1-15,-5-2 0 16,6-4 0-16,6 3 1 15,0-12 1-15,12-3-2 0,-15-1-46 16,-6-5-49-16,7 1-123 16,1 1-96-16,-1-2 193 15</inkml:trace>
  <inkml:trace contextRef="#ctx0" brushRef="#br0" timeOffset="49392.286">8892 3849 567 0,'-6'-1'303'0,"4"0"-81"0,-3 1-63 16,3 0-24-16,1 0-23 15,0 0-6-15,0 0-8 16,0 0 3-16,1 0-10 15,0 0-9-15,17 7-8 16,32 11-2-16,-17-11 1 16,-11-3-2-16,2-4-15 15,6 1-10-15,-24 1-20 16,14-2-6-16,2 0-8 16,-11-3 0-16,2-2-3 15,1-1 1-15,-12 4 2 16,-1-3-29-16,10 5-81 15,-12 0-65-15,-1-10-221 16,9 10 241-16</inkml:trace>
  <inkml:trace contextRef="#ctx0" brushRef="#br0" timeOffset="50292.118">9318 3895 280 0,'0'-1'199'0,"0"0"25"16,1 0-36-16,3-2-38 15,-2 0-8-15,4 0-11 16,1 1-3-16,-4 1-6 16,0-1-6-16,-2 1-13 15,1-1-8-15,-2 1-19 16,0 0-1-16,0 0-20 0,0 0-5 15,0 0-9-15,0 0-12 16,0 0 0-16,-1 0-3 16,0 0-5-16,-11 0-2 15,-3 3-5-15,-22 16-3 16,32-6-2-16,-5 3-3 16,2-4-1-16,-2-2-2 15,4 5-2-15,-2 0 0 16,6 3-1-16,3 3 0 0,3-7-1 15,0-7 1 1,4 0 0-16,-3-6 0 0,5 3 0 16,1 2 2-16,-2-8 1 15,-8-1 2-15,12-2 0 16,1-1 0-16,4-6-1 16,9-5-1-16,-11-3 0 15,2-4 0-15,-2 4-2 16,1 0 1-16,-7 4-2 15,-5 2 0-15,2 10 0 16,-7-1-1-16,2 5-4 16,2 3 1-16,-5-2-2 15,0 0 2-15,-3 7 2 16,-7 11-1-16,-14 37 3 16,12-23 0-16,5 0-1 15,-1-2 1-15,-2 2 0 0,-4-1 0 16,2 2 0-16,-3-2 1 15,0 1 0-15,3-4 1 16,1-3-1-16,0-1 2 16,3-4-1-16,-6-3 1 15,-4-1 1-15,1-4 2 16,-10-7 1-16,5-4 1 16,3-1 0-16,1-6 1 15,8-7-2-15,9 3 0 16,-8-8-3-16,3 9-1 0,1 1-3 15,-9-3 0-15,14 8-23 16,-4-7-48-16,11 7-237 16,-22 3 207-16</inkml:trace>
  <inkml:trace contextRef="#ctx0" brushRef="#br0" timeOffset="51448.878">9857 3433 746 0,'31'-14'355'16,"-32"7"-126"-16,5 3-30 15,-4 3-45-15,6 3-19 16,-6-1-40-16,-1-1-16 16,0 0-23-16,-1 0-7 0,1 0-5 15,0 0-2-15,-4 14-6 16,-3 15-7-16,-7 28-10 16,5-34-4-16,0 4-6 15,3-6-1-15,-2-4-2 16,8-2 1 15,-1-9-2-31,2 2 1 0,-6 11 0 0,-4-7-1 16,6-5-9-16,-13-8 1 15,17-3-87-15,1-2-46 0,3 5-138 16,-4 0-216-16,0 0 330 16</inkml:trace>
  <inkml:trace contextRef="#ctx0" brushRef="#br0" timeOffset="51779.231">9777 3512 947 0,'-1'-1'430'0,"1"-1"-187"0,-2-6-36 16,2 3-52-16,0 3-22 15,4 0-34-15,25-2-16 16,29-23-17-16,-26 27-3 16,10 8-18-16,-12 1-6 15,-5-10-17-15,-6 0-8 16,-24-5-4-16,15-3-1 15,-2 12-4-15,-4-3-35 0,9-3-131 16,-4 1-260-16,14-21 268 16</inkml:trace>
  <inkml:trace contextRef="#ctx0" brushRef="#br0" timeOffset="59470.421">10232 3897 329 0,'-6'-8'264'0,"6"2"67"16,0 3-78-16,-2-2-67 15,2 4-26-15,0 0-35 16,-1 0-9-16,1 0-12 16,0 0-2-16,0 0-11 15,0 0-14-15,-1 0-25 16,0 1-15-16,0 0-21 16,-4 8-4-16,-7 21-1 15,-15 40-1-15,14-36-1 16,-3 3-1-16,-1-9-1 0,6-4 0 15,-1-3-1-15,-5-8 0 16,14 2 0-16,-2-2 0 16,3-3 4-16,0-2 1 15,-4-7 6-15,-2 0-1 16,-1-6-43-16,9-5-31 16,10-1-118-16,3 1-90 15,2-3 168-15</inkml:trace>
  <inkml:trace contextRef="#ctx0" brushRef="#br0" timeOffset="59735.046">10058 3987 649 0,'1'1'345'0,"-8"0"-74"16,17 5-42-16,-7-6-59 15,-5-2-25-15,16 6-31 16,-22-6-11-16,15 2-10 16,5 0-1-16,0-2-10 15,17-2-8-15,-5 1-21 16,5 0-11-16,-10 1-20 16,6 2-2-16,-20-4-10 15,8 3 9-15,0-3-77 0,-7 3-100 16,4 19 105-16</inkml:trace>
  <inkml:trace contextRef="#ctx0" brushRef="#br0" timeOffset="60495.829">10936 3666 557 0,'-8'-5'296'0,"10"-1"-66"16,5 6-28-16,-3-4-47 15,-6-4-17-15,3 6-17 16,-4-3-7-16,3 1-19 0,0 4-14 16,0 0-28-16,0 0-8 15,-1 7-3-15,-2 12 6 16,-15 32-1-16,1-26-1 16,3 5-7-16,-11 0-8 15,11 1-6-15,-3 2-5 16,5 0-9-16,0-4-1 0,-1 1-2 15,-18-2-2-15,22-6 1 16,-2-2 0-16,-4-5 0 16,22-11 1-16,-14 1 1 15,2-1-2-15,12 3-3 16,-6 0-6-16,4-4-20 16,-5-1-9-16,-3-6-45 15,3 1-40-15,-1 3-130 16,1-1-186-16,0 0 278 15</inkml:trace>
  <inkml:trace contextRef="#ctx0" brushRef="#br0" timeOffset="61148.353">11086 3824 437 0,'-15'7'305'0,"-20"7"17"16,26-14-129-16,4-2-22 15,2 2-37-15,11-1-11 0,-8 1-23 16,1 5-10-16,3-5-15 15,-4 0-7-15,-1 0-11 16,0 0-2-16,0 0-4 16,0 0-2-16,1 1-4 15,2 12-3-15,16 3-6 16,25 19-3-16,-26-33-6 16,-3-2-2-16,8-2-1 15,-7-5-3-15,2-6-3 16,-14 0-2-16,9-5-4 15,4 6-2-15,-7 0 0 16,15-1-2-16,-22-2 0 16,-3 0 1-16,-2 3-4 15,-4 5-1-15,2 1-4 0,-1 5 0 16,-6 2 0-16,-3-1 0 16,-6 7 0-16,0 2 0 15,1 5 1-15,0 2 1 16,0 5 1-16,-1-1-1 15,1 1 0-15,-1-3 0 16,6 8 0-16,9-6 1 16,16 8-1-16,-8-3 2 15,3-8-2-15,0 4 1 16,-6-11 1-16,12-2 0 0,7 0 2 16,-1-3 1-16,5-4 1 15,-4-1 1-15,2-4-2 16,4-5-1-16,-15-1-46 15,16 0-44-15,-2-15-138 16,2 1-313-16,16-3 358 16</inkml:trace>
  <inkml:trace contextRef="#ctx0" brushRef="#br0" timeOffset="61428.385">11548 3670 1003 0,'-9'-5'525'0,"-1"1"-144"16,14 1-145-16,-5 0-38 15,9 3-69-15,5-2-32 16,-4 2-45-16,16 2-9 15,-9 0-17-15,2 2-8 0,-4-3-7 16,-2-3-3-16,2 4 1 16,-4-3-22-16,-12 1-101 15,10 1 82-15</inkml:trace>
  <inkml:trace contextRef="#ctx0" brushRef="#br0" timeOffset="62462.222">12085 3820 651 0,'-1'0'368'0,"0"0"-48"16,0 0-91-16,0 0-70 15,0-1-19-15,1-1-17 16,0 1-10-16,0 0-14 16,4-1-7-16,4 0-19 15,9-1-6-15,28-2-13 16,-22 5-4-16,8 2-9 15,-6 3-2-15,11 1-6 16,9 0-1-16,-7-4 0 16,12-2-1-16,-3-4-5 15,-8-3-3-15,7 0-7 0,-4 3-5 16,-6 0-2-16,-1 2-3 16,-5-2-2-16,-4-2 0 15,-10 0-1-15,-6 4 0 16,-7 0 0-16,8 2-1 15,-11 1-2-15,-1-1 1 16,1 3-1-16,-1-3 1 16,0 0 0-16,-6 1-1 0,-9 2 0 15,-28 6 1-15,32-6 0 16,3 1 1-16,-3-4 0 16,3-2 1-16,-4-6 0 15,-2-3 1-15,2 1-1 16,3-1 2-16,2 3-2 15,1-1 0-15,3 2-2 16,-2 0-1-16,1 2 1 16,2 1-1-16,0-3 0 15,3 5-1-15,0 2-1 16,2 0 0-16,-2 0-1 16,0 0 1-16,3 1 1 15,15 6 1-15,32 15 2 16,-28-14 0-16,7 0 2 15,0 0 1-15,1-5 1 0,-6 5 0 16,6-1 1 0,-16-2 0-16,11-1 0 0,-2-3 0 15,-20-2 0-15,11 0 2 16,-20-1 2-16,-7 0-1 16,10 2-1-16,-2 1-2 15,-9 3-6-15,3 3 0 16,-27-2 0-16,2 4 0 15,-1 0 1-15,9 5 0 0,0-2 1 16,3 0 0-16,0-2-1 16,-4-1 2-16,12-6 0 15,2 2-1-15,6-1-2 16,2-5-22-16,9 1-47 16,5 2 315-16,8-7-207 15</inkml:trace>
  <inkml:trace contextRef="#ctx0" brushRef="#br0" timeOffset="64113.226">13399 3636 326 0,'3'-6'182'0,"-1"2"-23"16,4-7-9-16,-1-1-16 16,16-25-6-16,-21 26-11 15,6 2-5-15,-4 2-8 16,-2 0 0-16,7 5-3 16,-7-3-4-16,-1 2-6 15,-1 3-4-15,1 0-15 0,0 0-12 16,0 0-23-16,0 8-7 15,-3 12-7-15,-4 34 2 16,-12-26 2-16,-2-1-1 16,7 2-5-16,-5-2-5 15,3 0-7-15,1-1-1 16,1-3-1-16,9 1-1 16,2-1 1-16,0-2 2 15,0-5 1-15,-9-3 2 0,22-8-2 16,-14-4 0-16,1-1 5 15,0-3-2-15,3 2 2 16,1 0-2-16,0 0-8 16,5-1-5-16,-5 1-1 15,0 0-1-15,6-14-1 16,10-33 3-16,-8 27 0 16,9-2 0-16,16-2 0 15,-3-4 0-15,19-6 0 16,-10-3 0-16,-2-7 0 15,6 1 1-15,-7 0-1 16,-2 3-1-16,-5 9 0 16,-5 5-2-16,-13 17-3 0,6 9-3 15,-2 14 0-15,-8 7 0 16,2 17 4-16,-13 0 3 16,-12 3 2-16,-4 3 2 15,-3-9 3-15,2 2-1 16,-15 0 1-16,18-3 0 15,-2-1-2-15,4-1 1 16,19-6 0-16,-10 0 0 16,6-4 1-16,-5 0-1 0,-1-8 3 15,5-2-1-15,-4-8 2 16,2 0-1-16,2 0-7 16,-2-5-15-16,3 2-71 15,0-1-49-15,0 0-141 16,-1 0 166-16</inkml:trace>
  <inkml:trace contextRef="#ctx0" brushRef="#br0" timeOffset="64415.369">13485 3707 895 0,'1'-5'410'16,"7"4"-167"-16,-1-2-44 15,3 1-48-15,2 2-12 16,4-3-27-16,-3 3-7 16,8-6-20-16,5 5-14 15,-2 1-24-15,10 2-13 16,-13 2-16-16,-2-2-5 15,4 1-3-15,-15-3-1 0,4 0-3 16,-6 0-31-16,-4-3-101 16,11 1-78-16,12-3 113 15</inkml:trace>
  <inkml:trace contextRef="#ctx0" brushRef="#br0" timeOffset="65279.852">14154 3738 942 0,'-1'-3'488'0,"1"-2"-133"15,3-2-162-15,-3-1-31 16,7-1-49-16,-5 1-17 15,-4-1-28-15,2 3-12 16,-12-4-11-16,4 4-6 16,-6 2-9-16,-19 3-4 15,18 3-12-15,-7-1-5 16,5 10-4-16,14-1-3 0,-15 3 0 16,1 1 0-16,4 0-1 15,2-2 0-15,1 1 0 16,4 2-1-16,2-2 1 15,3 1 0-15,7 1 0 16,2-4 0-16,4-2 2 16,3-3 0-16,-2-8 0 15,2-4-1-15,5-6-1 16,2 5-1-16,1-5-2 16,-6 0-1-16,0-3-3 15,-6-3-3-15,-2 5-2 16,4-2 2-16,-2 13-1 15,-3 0 1-15,-6 5-3 16,2 4 0-16,-11-1 1 16,0 10 2-16,-2-2 3 15,-5 9 3-15,4 14 1 16,-1-3 2-16,-3 16 2 0,2 1 0 16,-11-4 2-16,3 1 0 15,-1-5-1-15,-6-3 1 16,4-3-2-16,-1 3 1 15,-3-5-1-15,-1 0 0 16,-2-3 2-16,6-3 1 0,9-11 2 16,6-5 2-1,7-5 5-15,-2-8 1 0,4-7 0 16,-5-7-2-16,10-11-6 16,-5-5-3-16,-6-4-4 15,11 0 0-15,7-1 0 16,14 9-1-16,-1 0 1 15,-1 0-1-15,-5 6 1 16,-6-11 0-16,13 16 0 16,-1-5 1-16,5-3 2 15,-2 11-1-15,-5-10 3 16,5 15 1-16,3 2 0 16,0 1 1-16,15 1-2 15,-4-5-1-15,-6 8-2 16,-3 0 0-16,-8 2 1 0,-1 4-1 15,-2-5-63-15,0 2-16 16,3-18 42-16</inkml:trace>
  <inkml:trace contextRef="#ctx0" brushRef="#br1" timeOffset="77363.896">1256 12283 451 0,'28'-36'244'0,"-31"30"-51"16,6-3-30-16,0 1-51 16,1 0-21-16,2 1-24 15,-1-4-8-15,-2-1-5 16,1 1 1-16,3 0 10 15,8 4 5-15,-16 3 9 0,0-3 3 16,-10 4-8-16,-12 0-9 16,5 1-18-16,-8 4-9 15,-5 1-14-15,-2 7-3 16,-3 3-7-16,-4 1-3 16,-21 8-4-16,4 2-2 15,-1 20-3-15,-3-4 0 0,3 3-2 16,3 3 1-1,0-4 1-15,10 4 2 0,18 5 2 16,-17-5 1-16,20-3-1 16,2 0-2-16,11-1-3 15,3 3-1-15,23 2-1 16,-1-1 0-16,10-6 2 16,29 1 2-16,-33-10 1 15,27 0 1-15,16-8 1 16,-6-7-1-16,25-4 1 15,-11-6 1-15,4-6 1 16,0-9 2-16,9-20 0 16,9-7 2-16,-3-16 1 15,3-12-1-15,-13-3 2 16,-11 1-1-16,-17-4 2 0,-8 2 1 16,-17 3 5-16,-10-5 4 15,-23-1 9-15,-10 3 2 16,-10 9-3-16,-18 10-4 15,-16 11-11-15,-10 10-2 16,-18 10-1-16,3 9 2 16,0 14-2-16,-5 8-1 15,0 5-5-15,3 4-5 0,14 5-2 16,0-1-1-16,6 8-1 16,19-1 2-16,7-1-52 15,20 2-64-15,21-3-203 16,-5 10 195-16</inkml:trace>
  <inkml:trace contextRef="#ctx0" brushRef="#br0" timeOffset="108534.636">17293 4178 134 0,'-1'-1'116'16,"0"-1"15"-16,0 1 21 15,0 0 12-15,-1 0 5 16,1 0-2-16,0 0-17 16,0 0-12-16,0 0-22 15,0 0-14-15,0 0-20 16,0-1-7-16,0 1-10 16,0 0-3-16,0 0-3 15,-1 0-4-15,1 0-12 0,0 0-8 16,0 0-13-16,0 0-5 15,0 0-2-15,0 0 1 16,1 1 2-16,3-2-1 16,20-2-3-16,30-9-2 15,-27 4-5-15,4 0-1 16,1 3-2-16,-4-3 0 16,0 1-1-16,2 4-1 15,-9 0 0-15,4 5-1 0,-11 3 0 16,-13 2 1-16,-1 1 3 15,-12 2 5-15,-9 6 6 16,10 2 1-16,-10 2-3 16,4 7-2-16,-3-1-6 15,-1 4-1-15,-2 6-2 16,0 0-1-16,1 7 1 16,-3-8-1-16,3 2 1 15,-7-6 0-15,5-5-1 16,6 3 1-16,0-9-1 15,4-4 1-15,8-5 1 16,-6 1-2-16,3-3 1 16,10 5 1-16,-17-7 0 15,7 0 0-15,11 0 2 0,-8-4 0 16,16 0 1-16,-6 0-1 16,-10-5-2-16,6-1-3 15,2 0 0-15,5-1-1 16,8 0 0-16,0 3 2 15,13 0 8-15,-2 0 3 16,6 0 6-16,3 1 1 16,-8 1-5-16,4 0-3 0,-6 0-5 15,-1 0-1-15,0-1-1 16,-5-1 0-16,0 3 1 16,-3-1 0-16,1 0 1 15,-8-3 0-15,3 1 1 16,-1-2 1-16,-6-2-60 15,5 4-46-15,-13-3-149 16,7 1-177-16,1-4 274 16</inkml:trace>
  <inkml:trace contextRef="#ctx0" brushRef="#br0" timeOffset="108913.734">17240 4402 577 0,'5'-12'319'0,"-11"0"-58"16,12 1-34-16,-1 4-54 16,-1 0-24-16,-2 2-38 15,9 2-13-15,-6 2-18 16,4 1-8-16,7 0-9 16,-4 9-4-16,9-3-14 15,-1 1-6-15,-7 3-11 16,3-7-6-16,2 0-8 15,-4 6-1-15,3-9 0 16,-5-4-2-16,-6-1-85 16,4-7-61-16,2 5 80 15</inkml:trace>
  <inkml:trace contextRef="#ctx0" brushRef="#br0" timeOffset="109717.982">17841 4376 412 0,'-1'-40'290'0,"5"26"36"16,2 1-52-16,-1-1-62 16,-3 4-23-16,1 4-35 15,-2 3-14-15,-1 4-30 0,-1-1-14 16,0 0-27-16,0 0-14 16,-4 14-11-16,-1 4-6 15,-13 37-3-15,11-26 1 16,-3 4-4-16,-3 3-2 15,2-9-7-15,-2-2-5 16,1-8-7-16,4-1-2 16,1-2-2-16,1-3 1 15,1-6 1-15,2 2 3 0,5-7 6 16,7-1 0-16,-2-7-3 16,0-6-4-16,-9-2-13 15,4-7-7-15,14 3-13 16,-2-6-3-16,15 1 3 15,-10 0 3-15,0-7 10 16,1 6 2-16,2 1 3 16,1 6 0-16,3 8-1 15,-2 5 0-15,5 3 0 16,-1 3 0-16,-4 14 2 16,-4-2 1-16,-11 4 3 15,-5 5 2-15,-1 2 2 16,6 2 1-16,-13 9 2 15,8-1 1-15,-13-8 3 0,2 6 0 16,18-7-1 0,-12 1-1-16,2-6-3 0,-14-5 0 15,-2-4-1-15,2 0 1 16,9-4 1-16,5 1-7 16,1-6-51-16,4-9-56 15,-3 2 64-15</inkml:trace>
  <inkml:trace contextRef="#ctx0" brushRef="#br0" timeOffset="110734.133">18387 3825 516 0,'-1'-1'278'0,"-1"0"-47"16,1 0-27-16,0 0-32 15,0 0-12-15,0 0-19 16,0-1-11-16,0 1-18 15,0 0-8-15,1 0-19 16,0 0-8-16,0-1-16 16,15-1-8-16,39-28-14 0,-31 29-3 15,0 0-9-15,2 2-4 16,-1 3-7-16,1-1-2 16,-11 6-4-16,-14-1-1 15,-6 1 3-15,1 4 4 16,5 1 6-16,-4 1 0 15,-8 6-3-15,-11 1-2 16,-9 2-6-16,5-1-2 16,-2-1-2-16,5-4 0 0,4 1-1 15,0-5-1-15,3-3 1 16,3 1-2-16,3-9 2 16,1 4-1-16,-3-2 0 15,11 2 0-15,0-5-1 16,1 0 0-16,1-1-1 15,0-1-1-15,0 1-1 16,0 0 0-16,0-1 0 16,0 0 0-16,5 0 0 15,6 0-1-15,0 0 0 16,31 1 1-16,-23 3 1 16,4 0 2-16,3-3 3 15,1-1 3-15,-1-4 1 16,-7 5-2-16,4 0-3 15,-12 3-1-15,-1 4-1 16,6-10-1-16,-8-1 0 16,13 6 0-16,-4 5-2 0,-6-5-1 15,4 10 0-15,-12-15 0 16,-13-2 1-16,17 4-17 16,-9-4-46-16,7 9-32 15,9 0-95-15,-20-4-62 16,17 0 160-16</inkml:trace>
  <inkml:trace contextRef="#ctx0" brushRef="#br0" timeOffset="111183.983">19044 3628 911 0,'-7'-7'476'0,"12"4"-132"16,-10 5-127-16,3-1-31 15,6 8-61-15,-20-1-24 16,9 5-34-16,2 0-6 16,-6 8-3-16,7 1-3 15,-9 1-7-15,-5 1-7 0,1-1-13 16,3 3-6-16,3 0-9 16,3 3-3-16,0-4-2 15,-5 6 0-15,6-13-2 16,-1-1 2-16,1-1-7 15,1-15-11-15,-2 6-42 16,2-6-36-16,5-6-85 16,-2 3-41-16,1-5-247 15,2-2 297-15</inkml:trace>
  <inkml:trace contextRef="#ctx0" brushRef="#br0" timeOffset="111463.343">18819 3759 951 0,'0'-2'494'0,"-4"2"-153"16,8-1-121-16,-4 1-32 15,0-1-56-15,2 0-20 16,18 0-43-16,34-2-14 0,-23 4-22 16,4 0-7-16,3-1-12 15,-9-1-3-15,-7-2 2 16,-9 2-8-16,-5 0-84 16,8 2-51-16,-7 2 73 15</inkml:trace>
  <inkml:trace contextRef="#ctx0" brushRef="#br0" timeOffset="112299.829">19383 4289 440 0,'2'-1'272'16,"-2"0"3"-16,0 0-35 16,3-2-42-16,3-2-15 0,-3 2-23 15,-3 2-9-15,3-2-9 16,-3 2-3-16,8-5-22 15,-7 5-17-15,-1 0-36 16,0 0-18-16,0 1-18 16,0 0-1-16,-1 24 2 15,-11 37-1-15,-3-31 0 16,2 8-3-16,-3 0-8 16,4-5-3-16,2 2-4 15,2-11-2-15,0-8 0 16,-5-3-1-16,6-6 1 15,4 2 1-15,1-8-3 16,0 0-10-16,-2-1-37 16,3-1-29-16,0 0-86 0,0 0-51 15,2-11 128-15</inkml:trace>
  <inkml:trace contextRef="#ctx0" brushRef="#br0" timeOffset="112591.109">19289 4365 804 0,'-4'4'439'0,"0"-7"-77"16,2-3-79-16,2 3-66 15,-1 2-34-15,1 0-45 16,0 0-16-16,0 0-31 15,12-2-7-15,13-6-19 16,26-5-9-16,-2 16-20 16,-11-3-9-16,6 6-12 15,-9-5-3-15,-26-3-5 16,4-2 2-16,-17 2-32 16,15 3-52-16,0 1-124 15,17 4 123-15</inkml:trace>
  <inkml:trace contextRef="#ctx0" brushRef="#br0" timeOffset="113600.698">20255 4134 568 0,'-1'-1'324'0,"0"0"-64"15,-1 0-77-15,1-1-25 16,0 1-31-16,0 1-13 0,0 0-20 16,0 0-6-16,-1-1 0 15,1 0 0-15,1 0-6 16,0 0-5-16,24-11-15 15,32-11-9-15,-18 17-5 16,-8 2-2-16,0 4-14 16,-5 0-5-16,-13 2-14 15,-4 0-5-15,5 5-2 16,0 3 1-16,-9 2 3 16,3 7 2-16,-19 2 1 15,-12 2-2-15,-14 3-2 16,1-1-2-16,-1 5-1 15,4 4 0-15,0 1-1 16,3 4 0-16,1-3-1 16,-1-5 0-16,3 1 0 15,1-9-2-15,-5-5 1 0,13 2 1 16,8-11 0-16,-2 2 2 16,13-4 1-16,2-5 1 15,-10 1 1-15,9-3 1 16,6 0-4-16,-11-3 0 15,11 1-4-15,-3-1 0 16,3-1-1-16,7 4 0 0,-1-1 0 16,2 0 0-1,1 3 0-15,0-1 0 0,8-2 1 16,-2 1 0-16,2-2 2 16,-2 0 2-16,5 2 1 15,0 3 1-15,1-2-1 16,-1 0-1-16,7-1-1 15,-10-4-1-15,6-1 0 16,0 1 1-16,-9 1-2 16,4 1 0-16,-24-1-1 15,6-3 0-15,-1 3-7 16,-1 2-18-16,17-1-55 16,-15-1-41-16,-1 2-122 15,2-2-96-15,-3 3 215 16</inkml:trace>
  <inkml:trace contextRef="#ctx0" brushRef="#br0" timeOffset="114249.131">20797 4341 1199 0,'-6'1'500'0,"2"7"-285"16,3 0-35-16,1 0-61 15,3 3-21-15,3-2-34 16,5-4-17-16,9 2-6 15,-1-3 0-15,3 2 0 16,13-9-1-16,-8-4-6 16,1 0-6-16,-4-8-9 15,-14 8-3-15,4-3-3 16,9-7-2-16,-6 2 0 0,5-4-1 16,-11 1 1-1,-13 2-2-15,-4 7-3 16,3 5-3-16,0-1-4 0,-17-11-2 15,1 7-4-15,4 5 1 16,-3 7 0-16,3 4 1 16,-6-2 1-16,-7 6 1 15,5 8 1-15,-9-4 0 16,2 4 0-16,3 5 1 0,6-8 0 16,10 7 1-16,-2 5 0 15,2-12 1-15,6 6 3 16,0 9 1-16,7-11 1 15,5 8 1-15,0-11-1 16,0-9 0-16,9 1 1 16,1-3 0-16,5 1 1 15,0-7 1-15,7 0 1 16,-7-6-1-16,16-1-2 16,-11-2-1-16,1-6-29 15,10 1-36-15,-12-9-119 16,15 5-66-16,-2-5 144 15</inkml:trace>
  <inkml:trace contextRef="#ctx0" brushRef="#br0" timeOffset="114552.848">21462 4070 1027 0,'-15'-10'530'0,"15"8"-117"16,-4-1-119-16,12 0-101 15,-6 4-35-15,7-4-64 16,13 1-25-16,1 1-35 15,8 0-9-15,-5 0-14 16,4 1-2-16,0 6 3 16,-7-3-18-16,-3 1-91 15,-6-2-69-15,-4-2 92 16</inkml:trace>
  <inkml:trace contextRef="#ctx0" brushRef="#br0" timeOffset="115684.869">22138 4259 748 0,'-1'-1'429'16,"0"1"-30"-16,1 0-231 0,0 0-26 16,0 0-39-16,0 0-11 15,0 0-31-15,0 0-9 16,13 8-9-16,32 25-2 15,-31-28 2-15,9-2 1 16,9 2 2-16,2 0 2 16,9-4 3-16,-5-1 1 15,14-9-3-15,7-3-3 16,3 5-14-16,5-1-7 16,-11 3-13-16,0 3-4 0,-6 2-2 15,-1-1-1-15,-8 0-1 16,1 0 0-16,-7-3-1 15,-3 3 0-15,-6 0 0 16,-11 0 1-16,-8 1-1 16,-1-1 1-16,-4 1 1 15,1 0 0-15,-4-1 0 16,0 0 0-16,0 0-1 16,0 0-1-16,0 0-3 15,-4-2 0-15,-13-5 0 16,-28-17-1-16,25 17-1 15,2-4 1-15,9 1-1 16,7 3 1-16,-10-2-2 0,-7 4-1 16,6 1 0-16,-7 3-1 15,8 0 1-15,5 2 1 16,-3 2 1-16,6 1 2 16,3 1 0-16,-8-3 0 15,9 2 4-15,-4-3 0 16,16 5 1-16,6 0 1 15,-1-1-2-15,1 4-1 16,-4 0 2-16,16-1 2 0,1 0 4 16,7-2 3-16,7-1 1 15,-7 0-1-15,-7-2-2 16,-6 3-1-16,-10-5-3 16,-5-3 1-16,-1 5 1 15,-4-5 0-15,-6 0 14 16,3 3 3-16,-2-1 2 15,0 0-2-15,0 0-15 16,0 0-5-16,-9 0-5 16,-6 1 0-16,-30 1-2 15,29 3 0-15,-12-1 0 16,0 7-1-16,-2 1 0 16,-2 1 0-16,8 5 0 15,4-1 0-15,1 0 0 16,1 2 1-16,-6-2 0 15,-1 3 1-15,-1-3 0 16,-1 5 0-16,8-8-14 0,6-3-21 16,5 4-55-16,1-7-59 15,8 13-103-15,2-9-413 16,2-7 454-16</inkml:trace>
  <inkml:trace contextRef="#ctx0" brushRef="#br0" timeOffset="116731.928">23623 4029 385 0,'-3'6'238'16,"0"-7"-30"-16,0-2-52 16,3 6-13-16,-1-4-8 15,1 1-3-15,0 0-8 16,-1 0-3-16,1 0-15 15,0 0-6-15,0 0-2 16,0 0-6-16,0 0-19 0,13 8-9 16,16 3-18-16,32 7-5 15,-15-13-4-15,1 2-4 16,-12-3-11-16,15 4-4 16,-18-8-8-16,-3 0-1 15,-1 0-1-15,-16-1 0 16,-4 2 0-16,-2-1-1 15,-6 7 13-15,-1 0 3 16,-8 5 3-16,-8 3 0 0,-10-1-13 16,-2 6-5-1,-5 2-4-15,9 4 0 0,-16 2 0 16,8 3 1-16,-10 5 0 16,-4-3-1-16,15-1 0 15,-2-3 0-15,17-2 0 16,-2-3 1-16,6-8-1 15,1 1 0-15,1-5 0 16,8 1-1-16,-1-1-1 16,1-3 0-16,0 2-2 15,-1-6 0-15,5 3 0 16,5-2 0-16,3-1 3 16,-3-1 0-16,6-3 2 15,7 6-1-15,2-6 1 0,12 1-1 16,-1-2 0-16,-1-3 1 15,7 0 0-15,0 2 0 16,-3-4 0-16,2 1-1 16,-12 1 0-16,-10-8 0 15,0 8-1-15,-7 1-1 16,3-1-1-16,4 3 2 16,-7 0-37-16,2 0-26 15,-8 1-82-15,4 4-72 0,-4-4 136 16</inkml:trace>
  <inkml:trace contextRef="#ctx0" brushRef="#br0" timeOffset="117065.802">23578 4335 943 0,'-7'1'434'0,"6"-1"-176"16,1 4-53-16,0-4-55 0,0 0-22 16,1 0-29-16,20 1 4 15,38 8-9-15,-28-7-9 16,0-1-22-16,5-1-14 15,-2-1-20-15,-18 1-8 16,7-2-9-16,-1 7-3 16,-13-8 7-16,11-2-20 15,-7 3-82-15,-6-3-67 0,9 0 83 16</inkml:trace>
  <inkml:trace contextRef="#ctx0" brushRef="#br0" timeOffset="117715.234">24339 4285 1154 0,'-1'-4'498'0,"3"-2"-253"0,-9 4-36 16,1-1-43-16,-1 3-32 15,7 5-54-15,6-3-24 16,-7 5-23-16,4 0 1 16,-18 9 3-16,26 10-1 15,-16 5-8-15,-4-3-4 16,15-4-8-16,-31-3-4 15,13-3-3-15,-7 3-2 16,-2-1 0-16,11-3-1 0,6-3 0 16,6-2 2-16,-5-7 1 15,12-1 4-15,-9-4 2 16,-7-6 0-16,12-3-3 16,-11-3-4-16,16-1-10 15,0 1-6-15,-6-5-11 16,15-11-6-16,0 0-1 15,7-7 2-15,3 5 11 16,4 6 5-16,3-3 4 16,0 2 2-16,7 2 0 15,-13 3 1-15,-1 11 1 16,1 4 3-16,-4 5 3 16,-3 5 4-16,2 4 5 15,1 4 0-15,0 9-1 0,-11-1-2 16,-12 7-3-16,-5 3 1 15,-6 2-1-15,15 3 0 16,-7-3-2-16,-10-4-1 16,1-8-2-16,-14-3 2 15,17-3 0-15,2-1-1 16,-3-4-37-16,5-1-51 16,-8-4-15-16,6 5 44 15</inkml:trace>
  <inkml:trace contextRef="#ctx0" brushRef="#br0" timeOffset="118700.649">25685 4155 453 0,'5'-10'278'0,"11"1"-16"0,-4-1-32 15,3 4-58-15,-3 0-26 16,2 0-38-16,-1 1-13 16,-14-1-14-16,3 5 2 15,-15 1 1-15,9 0 3 16,6 4 2-16,-2-1-4 15,-1-3-3-15,0 0-6 0,-1 0-14 16,-5 12-5-16,-1 7-14 16,-21 26-7-16,15-23-14 15,-10 0-6-15,-3 2-7 16,5 5-2-16,3 0-2 16,0-1 0-16,-1 2-1 15,4-3 0-15,1-3-1 16,6 6 0-16,0-4 1 15,2-9-1-15,2-2 0 16,-4-5 0-16,7-4-1 16,2 6 1-16,2 1 0 15,3-3 0-15,0-1 0 16,0-3 0-16,5 2 0 16,2-5 0-16,10 1 1 15,0-4-1-15,8-5 0 0,5 0 0 16,5-4 0-16,2 3-1 15,3-4-1-15,-4 2 1 16,-8-4-1-16,0 0-1 16,-10 3-3-16,-2 0-12 15,-8 4-37-15,0 1-26 16,-4 2-71-16,-4 1-49 16,-3 1 126-16</inkml:trace>
  <inkml:trace contextRef="#ctx0" brushRef="#br0" timeOffset="119064.806">25632 4346 895 0,'6'-1'478'16,"-3"-7"-103"-16,0 0-183 15,8 3-31-15,-7-1-54 16,13 5-20-16,-2 0-27 0,2 1-10 16,5-3-6-16,-12 0-3 15,25 0-10-15,-8 0-5 16,10-1-9-16,1-1-4 15,-14 0-3-15,1-1-1 16,-6-4 2-16,-2 2 6 16,0-3-74-16,-1 4-47 0,-6-3-173 15,2 0 160 1</inkml:trace>
  <inkml:trace contextRef="#ctx0" brushRef="#br0" timeOffset="119415.02">25685 4041 830 0,'4'0'458'16,"-9"-7"-107"-16,8 6-155 0,1 1-24 16,-3 0-60-16,-1 0-13 15,19 2-20-15,26 0-10 16,-5-6-10-16,-5-2-4 16,9-4-11-16,9 8-8 15,-9-5-12-15,2-6-5 0,-4 3-7 16,12-8-3-16,-6 13 2 15,-22-8 3-15,8 2-71 16,-17-1-56-16,8-10-173 16,12 13 165-16</inkml:trace>
  <inkml:trace contextRef="#ctx0" brushRef="#br0" timeOffset="119948.295">26663 3742 764 0,'-15'0'473'0,"2"-4"15"16,-3 4-294-16,1 1-34 16,5 6-58-16,-5-2-25 15,4-1-30-15,-3 3-9 0,2-2-7 16,6 9 3-16,0-1 3 15,1-1 0-15,5 2 0 16,-3-6-4-16,5 6-8 16,1 1-4-16,8-4-9 15,0-1 0-15,6 0-1 16,5-5 1-16,2-7 2 16,6-5 1-16,-6-9 0 15,-7-4 0-15,-2 1-1 16,-5 5 0-16,2-3-1 15,0-3-1-15,-20 1-2 16,1-5-5-16,-10 6-18 16,-5 2-13-16,5 10-35 15,-4 6-29-15,-13 3-77 16,-1 5-55-16,-4 4 136 0</inkml:trace>
  <inkml:trace contextRef="#ctx0" brushRef="#br0" timeOffset="120813.654">26497 4495 491 0,'35'-13'311'16,"-32"3"-33"-16,15 9-62 16,-13-7-26-16,3 5-39 15,-4-5-18-15,-6-1-26 16,2 3-7-16,-3 0-13 16,-3 0 0-16,-5 4-15 0,-2 4-10 15,-8-2-21-15,0 12-15 16,1 8-17-16,-2-5-3 15,2 7-3-15,-3-7-1 16,-2-3-1-16,3 2-1 16,1-1 0-16,5 2-1 15,0-5-2-15,0 5-1 16,16 2 0-16,-2-3 2 0,11 0 2 16,6 0 1-16,-5-4 3 15,11 0 1-15,-3-1 1 16,4-1 0-16,-1-3 2 15,0-1 0-15,-5-5 3 16,4-1 1-16,-1-7-12 16,4-3-38-16,4-2-127 15,4-5-114-15,-16 9 165 16</inkml:trace>
  <inkml:trace contextRef="#ctx0" brushRef="#br0" timeOffset="121347.949">26776 4507 817 0,'-1'0'453'0,"-10"3"-100"16,1 0-133-16,1-2-40 15,-20 12-71-15,33-7-25 16,11 0-44-16,-9-3-7 15,15 0-5-15,-3-1 0 16,-2 0-6-16,4-1-2 16,3-1-4-16,-4-3-2 0,2-3 1 15,-6 3-1-15,-2-6 0 16,0 4-2-16,-13-4 0 16,10-3 0-16,-10-4-1 15,-2 0-1-15,3 6-4 16,-10-1-5-16,2 9-5 15,-3 9-3-15,-5-6-2 16,-3 2 1-16,-7 5 4 16,-8-4 1-16,-2 9 3 15,-2 4 1-15,16-2 1 16,8 0 1-16,12 1 0 16,-14-3 0-16,14 1 2 15,-3 0 2-15,0 3 0 16,21 1 2-16,-17 2-1 15,5-5-1-15,10-1 0 16,-18-3-1-16,20-2 0 0,3-1 0 16,-2-6 0-16,20-1 1 15,-17-5-4-15,1-4-16 16,1 1-72-16,5-5-59 16,-5 0-390-16,5 4 355 15</inkml:trace>
  <inkml:trace contextRef="#ctx0" brushRef="#br0" timeOffset="121713.602">27261 4417 815 0,'-15'-16'486'0,"8"7"1"15,-7 2-161-15,6 1-105 16,6 3-38-16,-4 8-81 16,6-5-28-16,-8 8-42 15,2-6-10-15,-2 2-11 16,-1 13-1-16,8 6-2 16,-5 2-1-16,3 1-1 15,-11-2-1-15,5-3-1 0,-3 4 0 16,-2-5-1-16,9 3 0 15,-11-2 1-15,12 0-1 16,-9-5 0-16,0-4-1 16,10 1-9-16,-10-2-10 15,9-4-33-15,1-2-31 0,3-5-47 16,-1-4-36-16,4-5-84 16,5-5-96-16,-6 1 220 15</inkml:trace>
  <inkml:trace contextRef="#ctx0" brushRef="#br0" timeOffset="122014.989">27492 4360 808 0,'4'-7'449'0,"-8"4"-67"16,-4 1-107-16,3 6-90 15,-4 4-29-15,-1 0-51 16,0 9-13-16,0 2-27 0,3 0-3 16,-1 6-4-16,-2-4-2 15,3 4-12-15,1 2-8 16,1-1-15-16,-1-1-5 16,1-4-6-16,-2-5-2 15,3 3-3-15,-1 1-17 16,0-6-88-16,5 0-63 15,1-6-532-15,1-8 467 16</inkml:trace>
  <inkml:trace contextRef="#ctx0" brushRef="#br0" timeOffset="122731.252">27966 4058 673 0,'0'-3'355'16,"0"2"-101"-16,0 0-77 15,0 0-15-15,6-4-27 0,10 2-12 16,42-29-17-16,-32 30-7 15,7-8-12-15,-1 14-8 16,6-4-16-16,8-6-13 16,-8 9-23-16,5 1-10 15,-19-8-7-15,1 9 0 16,-7-6 0-16,-5-6 9 0,-5 7-53 16,-7-3-48-16,-2-2-203 15,-5 12 174 1</inkml:trace>
  <inkml:trace contextRef="#ctx0" brushRef="#br0" timeOffset="123082.551">27938 4178 945 0,'-8'0'412'0,"3"-4"-204"0,4 4-22 16,7 3-58-16,-6-3-16 16,128-3 530 46,1 3-607-62,-124 0-8 0,8-2-11 0,19 1-7 16,-3-2 0-16,-2-1-19 15,1 2-43-15,-11-4-134 16,2 2-108-16,-2 13 173 16</inkml:trace>
  <inkml:trace contextRef="#ctx0" brushRef="#br0" timeOffset="123816.639">28972 4127 407 0,'4'0'243'0,"-7"-1"-8"16,2-2-28-16,1 2-29 16,-1 0-15-16,0 0-28 0,0 0-10 15,1-1-14-15,-1 1-9 16,1 0-9-16,0 0-4 15,-2 0-13-15,2 0-5 16,0 1-12-16,0 0-4 16,3 1-4-16,16 7 3 15,38 7 6-15,-24-11 3 16,12-5 2-16,0 1-4 16,3-1-15-16,-10-6-9 15,1 7-16-15,-8-4-5 0,-5 1-8 16,0 1-1-16,-11-3-2 15,-1 4-1-15,-7 0-1 16,-6 1-2-16,2 0-12 16,-3 0-20-16,0 0-60 15,0 0-47-15,-1 0-91 16,0 0-60-16,0 0 183 16</inkml:trace>
  <inkml:trace contextRef="#ctx0" brushRef="#br0" timeOffset="124537.567">30173 4018 1023 0,'-6'3'432'0,"-8"1"-227"15,-2-4-43-15,-2 2-20 16,-3 0-16-16,9 0-26 15,-3 6-14-15,-2 4-32 16,0-5-13-16,-17 9-21 16,6-5-4-16,-8 5-2 15,5 3 1-15,5-2 0 16,-2 6 1-16,9-4 0 16,-1 5 2-16,11 0 4 15,4-1-1-15,3 1-1 16,0 2-2-16,2-5-5 15,3 5-1-15,9-4-1 16,6 0 1-16,9 0 1 16,3-12 0-16,5-4 2 0,-1-9-1 15,3-12-1-15,10-5-2 16,5-5-3-16,6-1-2 16,-2 2 0-16,-18 1 2 15,-7 0 1-15,-13 1 2 16,-2 5 2-16,-4-5 1 0,-10 3-2 15,-1-3-1-15,-9-3-5 16,-5 3-1-16,-4 1-2 16,-6 2-2-16,0-3-1 15,3 9-1-15,-3 0-1 16,5 0 1-16,-8 8-1 16,7-13-1-16,6 15-3 15,-14-2-1-15,16 3-2 16,-6 14-10-16,0-7-37 15,23 7-39-15,-14 5-94 16,7-2-51-16,-13 7-383 16,-22 0 414-16</inkml:trace>
  <inkml:trace contextRef="#ctx0" brushRef="#br0" timeOffset="124902.54">30472 4376 1285 0,'6'7'602'0,"-8"-4"-221"16,0-3-101-16,-8 5-93 15,-8-4-56-15,11 5-81 16,-3 1-20-16,5 1-18 16,2 4-4-16,-9-4-4 15,0 3 0-15,9 2-1 16,-5-6 0-16,8 2-24 15,-1-7-23-15,0 2-72 16,0-4-48-16,1 0-117 16,0 0 169-16</inkml:trace>
  <inkml:trace contextRef="#ctx0" brushRef="#br0" timeOffset="125505.792">30820 3994 457 0,'-14'-7'272'0,"3"12"-14"16,3-5-21-16,4 4-38 16,-1 1-13-16,2-7-25 15,0 0-11-15,3 1-11 16,-1 1-12-16,0-1-30 16,1 1-14-16,0-1-31 15,0 0-13-15,6-3-12 16,19-8-4-16,32-6-8 15,-12 12-4-15,-13-3-4 16,6 1-2-16,2-2-2 0,-16 9-1 16,11-8 1-16,-11 10-1 15,-9 7 0-15,0-1 0 16,-15 11 3-16,-1-7 1 16,-12 13 3-16,-1 2 0 15,-10 6-1-15,4 11-1 0,-6-9 1 16,3 4-1-16,-1 1 0 15,-1-1 1-15,10-2-2 16,-14-1 0-16,8-1 0 16,-5 3-1-16,-4-12 0 15,14 4 0-15,1-11 0 16,2-10 0-16,9 7-22 16,-2-13-21-16,1 2-41 15,2 1-22-15,0-5-39 16,1 1-23-16,1-2-121 15,0 0-161-15,0 0 287 16</inkml:trace>
  <inkml:trace contextRef="#ctx0" brushRef="#br0" timeOffset="125813.989">30820 4194 962 0,'0'-5'473'16,"2"-5"-121"-16,-1 5-75 15,2 1-60-15,6 4-32 16,5-2-64-16,3 2-24 0,4 2-29 16,7-1-8-16,-6 6-18 15,9 1-5-15,-4 1-7 16,-8-2-5-16,5 0-7 15,-10-2-4-15,4-2-4 16,-1 0-1-16,-7-3 0 16,3 0-14-16,-2-2-55 15,-3 0-41-15,3 0-367 16,0-6 320-16</inkml:trace>
  <inkml:trace contextRef="#ctx0" brushRef="#br0" timeOffset="126462.614">31406 3965 838 0,'18'-9'511'0,"-19"3"13"16,-12 0-278-16,15 1-31 0,-12 1-64 16,-6 11-36-16,18 9-51 15,-6 0-12-15,-5 6-9 16,6-2-7-16,-10 0-6 16,-4 10-2-16,-3 0-7 15,1-1-2-15,0 1-4 16,-1-4 0-16,11 6-3 15,-5-1 0-15,5 3-2 16,4 0-2-16,2-1 0 16,4-1-1-16,8 1 0 15,0-3 1-15,5-7 1 16,0-3 2-16,3-12 0 16,1-2 0-16,3-6-1 15,1 0-1-15,16-1-4 16,-6-4-1-16,13-2 0 0,5-11 0 15,-18 4 1-15,7 2 1 16,-8-2 1-16,-6 6 1 16,-11-16 0-16,-13 0-3 15,-19-4-4-15,-9-1-1 16,-2 10-3-16,-4-3-1 16,1 9-1-16,-4 2 1 15,6 8 3-15,10 3 1 0,-5 8 5 16,7 6 1-1,5 4 1-15,1-1 0 0,6 10-1 16,6-9-2-16,-7 16 0 16,5 8-1-16,3-11 0 15,-9 5-10-15,10-12-49 16,-5-6-48-16,0 3-612 16,-13 0 506-16</inkml:trace>
  <inkml:trace contextRef="#ctx0" brushRef="#br0" timeOffset="137886.519">17007 5542 395 0,'6'-4'287'0,"-6"3"15"0,6-2-100 16,-6 2-31-16,0 0-41 16,2-1-18-16,-2 1-15 15,4-3-7-15,-4 3-18 16,0 0-11-16,3-1-26 15,-3 1-12-15,0 0-13 16,0 1 2-16,0 0 7 16,-1 15 2-16,-8 42 4 15,-2-29-3-15,0 11-6 16,-2 2-3-16,-1-2-5 16,2 2-2-16,0-7 0 15,0-6 0-15,2-5-1 16,8 2 0-16,-4-9 1 15,1-4 0-15,0-3 2 16,-1-4 4-16,4-7 3 16,3 1-1-16,-2-12-2 0,1-2-4 15,2-2-8-15,4-4-6 16,4-8-20-16,-6 2-9 16,15-10-12-16,3 3 2 15,10-1 16-15,11-5 6 16,-8 1 15-16,-5-2 5 15,1 7 3-15,5 3 1 16,2 4 4-16,0 1 2 16,-3 7 5-16,-5 2 1 15,-8 9 0-15,0-3-2 0,-8 9-6 16,-7 4-2-16,-4 7-2 16,2 7-1-16,-5 6 2 15,0 0 1-15,-4 8 3 16,-3-3 0-16,-4 17 1 15,-4 1-1-15,-1 2-2 16,-2-1 0-16,-5-8 1 16,9-2-1-16,-7-6 0 15,2 4 0-15,19-14-1 16,-14 2 1-16,9-6 0 16,1-5 0-16,-16-4 3 15,9-3 1-15,3-4-6 16,-1-5-16-16,11-1-73 15,3-2-65-15,-3-2 91 0</inkml:trace>
  <inkml:trace contextRef="#ctx0" brushRef="#br0" timeOffset="138253.043">17097 5697 752 0,'2'-2'439'16,"-15"-9"-64"-16,21 6-157 15,2 3-43-15,9-5-56 16,3 9-22-16,-7-1-26 16,5-5-9-16,1 4-16 15,-16 2-8-15,15-2-13 16,-2 11-5-16,-5-9-8 0,13-2-3 16,-11 0 1-16,-3 0-1 15,-2 4 2-15,-1-9-1 16,0 4-91-16,0-9-63 15,0-1 85-15</inkml:trace>
  <inkml:trace contextRef="#ctx0" brushRef="#br0" timeOffset="139252.762">17695 5718 818 0,'-1'-1'410'0,"0"0"-116"0,-1 0-61 16,1-4-80-16,0 3-26 15,0 1-46-15,0 0-19 16,0 0-11-16,-2-4-2 16,-1 1-6-16,1 2-5 15,-10-5-14-15,-17 0-6 16,12 21-8-16,0-3-3 15,3 1-2-15,-9 3-1 0,2 3-2 16,1-1 0-16,4-4-1 16,-3 4 0-16,7-5 0 15,4 1 0-15,3 3-1 16,6-1 0-16,1-2 0 16,-1-8 0-16,6-3 1 15,2 2 1-15,6-8 2 16,8 4 0-16,8-7-1 15,-3-5-1-15,-2 0-4 16,-2-7-3-16,-8 5 0 16,6-10 0-16,1-4 4 15,-4 4 0-15,-4 1-2 16,-5 8 1-16,-10 6-2 16,1 6-3-16,-8 8-2 15,3 10 0-15,-7 5 1 16,5 0 3-16,1 3 1 0,-4 4 0 15,5 7 2-15,-15 1 0 16,-4 8 2-16,-11-3 1 16,4 8 1-16,2 8 0 15,4 6 1-15,3-2 0 16,-4-7-1-16,3-4 0 16,-4-16 0-16,8 1 0 15,3-2 1-15,-1-12 1 16,3-3 1-16,-1-5 2 0,-1-12 1 15,5 2 0-15,-1-6 1 16,2-2-2-16,2-6-2 16,4-2-2-16,1-6-6 15,1-2-7-15,2 1-6 16,1-4-2-16,6 4 4 16,6 2 6-16,6-3 5 15,-6 3 1-15,8 2 2 16,1-2 3-16,-1-3 5 15,8 3 3-15,-1 1 3 16,3 1-1-16,13 6-1 16,-2 1-1-16,6 5-2 15,-14 0-2-15,0-1-1 0,-6-1-1 16,-17-6 0 0,15 1-1-16,-12-1 0 0,-1-3-13 15,8 1-73-15,-8 3-55 16,5 3-175-16,3-1 188 15</inkml:trace>
  <inkml:trace contextRef="#ctx0" brushRef="#br0" timeOffset="139903.117">18112 5226 771 0,'11'-11'374'0,"-6"3"-119"15,-3 4-39-15,1 0-53 16,-7 1-21-16,4 3-47 15,0 0-21-15,0 0-32 16,0 0-9-16,-6 13-6 16,-4 7 1-16,-27 31 5 15,16-25 2-15,9 6-4 16,6 1-3-16,-6-7-7 16,8 0-4-16,-11-4-5 15,-5-1-2-15,10-4-1 0,0-4 0 16,10-2 1-16,-4-7 4 15,3-2-69-15,-4-3-60 16,4-7-192-16,1 2 182 16</inkml:trace>
  <inkml:trace contextRef="#ctx0" brushRef="#br0" timeOffset="140185.192">17906 5291 957 0,'-3'-2'503'16,"2"2"-151"-16,5 11-154 16,3-6-41-16,7 0-54 15,6-4-10-15,1-1-22 16,7 3-14-16,0 4-21 15,15 2-8-15,-5-15-10 16,-2-2-2-16,-5 7 5 16,-20-5-24-16,7-2-107 15,-1-2-65-15,21-22 92 16</inkml:trace>
  <inkml:trace contextRef="#ctx0" brushRef="#br0" timeOffset="141035.032">18786 5558 525 0,'2'-8'341'0,"1"0"13"16,0-2-73-16,11-22-83 16,-13 29-34-16,-3 2-51 15,2 2-22-15,0-1-34 0,-1 0-12 16,1 0-17-16,-1 0-4 15,-1 5 7-15,-5 13 4 16,-16 39 6-16,9-23-1 16,1 0-6-16,-8 9-4 15,8-5-8-15,-6-3-3 16,6-1-5-16,1-13-2 16,2-2-2-16,-1-2 0 0,1-8 1 15,13 3 1-15,-14-4 1 16,17-10 3-16,-5-1-56 15,1-5-35-15,6-4-109 16,-19 3-82-16,11-6 171 16</inkml:trace>
  <inkml:trace contextRef="#ctx0" brushRef="#br0" timeOffset="141287.164">18629 5645 730 0,'4'0'398'16,"-15"-4"-97"-16,11 3-83 15,0-9-33-15,1 9-30 0,21 0-17 16,-4 3-18-16,8 8-4 16,2-6-13-16,4 0-8 15,2-4-25-15,-6-6-16 16,2 5-26-16,-6-4-10 15,-4-2-7-15,3 2 1 16,-6-2-37-16,0 2-62 16,-2-1-528-16,18-2 429 15</inkml:trace>
  <inkml:trace contextRef="#ctx0" brushRef="#br0" timeOffset="141984.916">19763 5349 470 0,'-2'-4'340'0,"4"-12"59"16,-2 4-79-16,1 7-84 16,1 6-46-16,-3 13-71 15,-2-6-27-15,-7 4-24 16,1-1 1-16,-5 5-3 16,2 12-7-16,-5-2-10 0,3 11-5 15,-1-2-10-15,-7-4-5 16,-1 14-11-16,1-4-4 15,1 1-5-15,-1 6-1 16,12-12-2-16,-10-2 0 16,16-3 1-16,-1-12-1 15,4-2 2-15,5-7 1 16,-16-6 0-16,-1 3 2 16,-1-7-11-16,5-3-32 0,8 1-89 15,5-14-63-15,4-1 105 16</inkml:trace>
  <inkml:trace contextRef="#ctx0" brushRef="#br0" timeOffset="142702.233">19918 5621 430 0,'0'-2'221'15,"0"1"-37"-15,0 0-5 16,0 0-6-16,-1 0-9 16,0 0-24-16,0 0-15 0,1 0-18 15,0 0-12-15,0 1-16 16,0 0-4-16,0 0-9 16,0 0 2-16,0 0-7 15,3 1-5-15,15 6-6 16,30 12-2-16,-27-12-6 15,4-3-3-15,-19 0-8 16,17-5-5-16,-1-6-5 16,2-3-4-16,3-4-2 15,-12 0-2-15,3 1-1 16,-11 0 0-16,-4 0-2 16,1 1 0-16,-10-1-1 15,-1 2-2-15,-8 2-4 16,-1 1-2-16,-3 8-4 15,1 4-1-15,-2 4-1 16,-3 7 0-16,-3 0 4 0,3 1 0 16,-6 4 0-16,3 0 1 15,-3 4 0-15,8 0 0 16,8 8 0-16,-3-2 2 16,13-5 0-16,-10 2 2 15,6-7 0-15,5-3 1 16,4 4 1-16,9-5 1 0,-1-4 1 15,2-5 1 1,-6-4 1 0,0 1 0-16,29 6 1 0,-2-7 1 0,13-2 6 15,-22-6-15-15,1-12-70 16,7 3-73-16,1-12 80 16</inkml:trace>
  <inkml:trace contextRef="#ctx0" brushRef="#br0" timeOffset="143041.871">20527 5390 767 0,'-3'-7'526'0,"11"0"32"16,-3 3-283-16,-1 5-52 0,-6 2-86 16,4-4-30-16,-2 0-43 15,0 0-15-15,25-3-19 16,21 2-8-16,-19 5-10 15,0-2-2-15,-5-1 2 16,1-2-4-16,-5 1-94 16,-2 2 28-16,0-1 18 15</inkml:trace>
  <inkml:trace contextRef="#ctx0" brushRef="#br0" timeOffset="144267.622">21371 5544 492 0,'-12'-1'318'16,"5"1"-2"-16,7 3-62 16,0-3-77-16,0 0-33 15,0-1-39-15,0 0-9 16,0 1-12-16,0 0 0 16,19 2 1-16,21 1-3 15,-26-4-3-15,4-1-4 16,6-1-10-16,17 3-3 0,6-1-4 15,3 0-2 1,-5 3-11-16,1-2-9 0,-1 2-18 16,-1-3-5-16,3 0-6 15,-9 2-1-15,-7 0-2 16,0 7 0-16,-6-7 1 16,-9 0-1-16,7 0 1 15,-9 0 1-15,-5 1 1 16,2-2 2-16,-14-1 0 15,9-3 1-15,-6-3-1 16,0 3-1-16,4-4-3 16,-9 6-1-16,-7-4-3 15,1-1 0-15,-6 2-1 16,-1-6 0-16,-3 4 0 16,4-1 0-16,7 0 0 0,0 2 0 15,10-1 0-15,0 1 0 16,-9 2-1-16,-8 2 1 15,0 2-1-15,0-1 0 16,6 1 1-16,2 1-1 16,2-1 1-16,9 1 0 15,-2 2-1-15,5-3 0 16,-5 0 0-16,0 0 1 0,0 0 3 16,0 0 3-16,20 4 0 15,33 9 1-15,-23-10-1 16,11 4 0-16,-2-2-1 15,6 1 0-15,-6-1-1 16,-13 2 0-16,-9-4-1 16,2 3 0-16,-6 1 1 15,-7-4-1-15,0-2 1 16,-5-1 0-16,-3 0 1 16,1 0 2-16,0 0 3 15,-1 0 0-15,-2 1-2 16,-10 4-2-16,-31 19-2 15,27-16 0-15,-7 3-1 16,-1 4-1-16,1 2 1 16,-16-1-2-16,12 1 0 15,7-9 0-15,0 1 0 0,4 2 0 16,8-3 0-16,-12 5 0 16,6-2 0-16,6 0 0 15,1 0 1-15,6-12 2 16,3 3-52-16,7-7-53 15,-2 0-62-15,23-2 83 16</inkml:trace>
  <inkml:trace contextRef="#ctx0" brushRef="#br0" timeOffset="145217.925">23036 5361 454 0,'3'-16'310'16,"0"-5"-13"-16,2 1-70 16,-1-2-22-16,3 4-29 15,-3 0-11-15,-1 13-24 16,0-4-12-16,-1 5-33 16,-3 7-20-16,3 7-33 15,-6 3-15-15,-2 8-13 16,1-3 5-16,-8 4 10 15,0 4 3-15,-5 5 3 16,-8 7-3-16,1-5-10 16,-3 3-4-16,11-4-8 15,-3 0-2-15,4 0-1 16,14-6 0-16,-21-2-1 16,11-2 0-16,1-9 2 15,-2 3 2-15,20-12 5 0,-10-9 1 16,3-8-1-16,-1-4-3 15,-6-4-7-15,17 0-4 16,5 1-10-16,2-1-8 16,4 0-11-16,-1-3-6 15,-12-2 3-15,19-5 6 16,9 1 11-16,6-3 6 16,14-2 5-16,-15-1 1 15,12-1 1-15,-7 4-1 0,11 1 3 16,-17 10 2-16,-6 6 4 15,10 5 1-15,-22 9 0 16,5 0-2-16,-16 14 0 16,-2 3 1-16,-9 12 1 15,-2 6 0-15,0 1 1 16,-8-4 1-16,-1 6-1 16,6-6 1-16,-14 4-1 15,0 4-1-15,5-11-2 16,-9 5 1-16,12-1-2 15,3-4 0-15,-16 2 0 16,11 1-1-16,2-12 0 16,-12 3 0-16,23-13 1 15,-7 0 1-15,2 0-2 0,3-5-5 16,-6-3-71-16,5-6-51 16,0-9-154-16,4-2 162 15</inkml:trace>
  <inkml:trace contextRef="#ctx0" brushRef="#br0" timeOffset="145500.764">23106 5466 867 0,'-6'-2'430'0,"2"4"-134"16,-1-2-56-16,6 0-79 15,-1 0-22-15,0-1-29 16,0 0-12-16,16-1-12 16,37-5-8-16,-25 7-17 15,15-1-6-15,4 3-16 16,-14-1-8-16,-1 2-16 16,-5 2-4-16,-17-5-4 15,5 3-1-15,6 2-6 16,-13-4-34-16,6 0-115 15,8 0-70-15,-10-1 122 0</inkml:trace>
  <inkml:trace contextRef="#ctx0" brushRef="#br0" timeOffset="146316.679">23840 5502 1022 0,'2'-2'511'15,"0"2"-187"-15,-5-1-105 16,2 0-36-16,0 0-63 16,-1 0-25-16,1 0-40 15,-3-2-12-15,-5-1-14 16,-7-3-4-16,-32-2-10 15,22 12-4-15,2 3-6 16,3 0 0-16,-7 1-3 16,12 2 0-16,0 2-1 15,2-2-1-15,8 5 0 16,-2-3 0-16,9 5 0 0,1 0 0 16,1-3 0-16,3-1 1 15,3-4 0-15,10 5 2 16,1-11-1-16,3 4 0 15,6-6 0-15,-4-7-3 16,10-2-11-16,-10-1-4 16,-14-3-11-16,-3-1-2 15,-8 5 1-15,3-3 2 16,12 9 4-16,3 3 3 16,-6 5 5-16,-7 11 2 15,-15 6 5-15,8 7 1 0,-13 4 3 16,7 4 2-16,-7 6 2 15,-19-2 2-15,3 5 5 16,-8-4 5-16,7 2 3 16,1 1 2-16,5-1-3 15,6 4-3-15,0-2-2 16,-2 3 0-16,-1-12 2 16,-2-4 2-16,4-16 2 15,2-6 1-15,3-7-2 16,-9-2-3-16,5 2 0 15,3-5 0-15,0-10-1 16,18-7-2-16,-12-6-3 16,3-9-3-16,14 4-3 15,-3 2-1-15,10-1-2 0,-2 7-1 16,2-2 1-16,8-1 0 16,15 6 4-16,0-4 3 15,3 6 7-15,-4 2 4 16,1-2 4-16,4 0-2 15,1 5-3-15,14 2-4 16,-26 0-5-16,1 8-1 16,4-1-1-16,-17 0 1 0,18 2-35 15,-4-1-44-15,-12 1 213 16,0 1-132-16</inkml:trace>
  <inkml:trace contextRef="#ctx0" brushRef="#br0" timeOffset="147216.543">25358 5277 367 0,'26'-19'283'0,"-12"5"70"0,-4-2-86 15,-1 3-51-15,-5 4-28 16,0 3-48-16,-3 7-24 15,-1 0-53-15,0-1-14 16,-1 0-16-16,-5 15 2 16,-6 13 8-16,-20 31 1 15,20-22 0-15,-16-7-3 16,8-2-6-16,-5 3-3 0,-4 1-9 16,-1 0-3-16,-1-2-4 15,3 3-3-15,-7-2-3 16,11 3-2-16,-2 2-1 15,4-6-1-15,6-1-2 16,5-3 0-16,2-4-1 16,-1 1-1-16,4-9 2 15,2-6-1-15,6-3 1 16,6 0 0-16,4 7 3 16,1-7 0-16,4-7 0 15,3-1 0-15,4 2-1 16,-1-3-2-16,8 7-1 15,8-4 0-15,-1-15 0 16,7 7 0-16,-3-4 0 16,-7 1 1-16,-4 10 0 0,-4-7-1 15,-3 2-16-15,-5-2-18 16,1-4-65-16,-5 0-52 16,-6-4-141-16,6-8 176 15</inkml:trace>
  <inkml:trace contextRef="#ctx0" brushRef="#br0" timeOffset="147550.663">25327 5524 779 0,'-2'-4'437'0,"-4"4"-64"16,6-2-88-16,7 4-98 15,-1-2-41-15,8-1-46 16,5 1-13-16,4-7-9 16,3 7-8-16,5-2-19 15,-2-5-10-15,2 3-15 16,-2-6-6-16,5 7-7 15,-3-3-3-15,-11-1-1 0,7-3-4 16,-7-2-65-16,2 2-51 16,1 6-111-16,-4-4 124 15</inkml:trace>
  <inkml:trace contextRef="#ctx0" brushRef="#br0" timeOffset="147859.678">25417 5142 915 0,'-2'-4'451'0,"8"-1"-150"16,2 0-70-16,12-3-71 15,2-1-33-15,4 1-39 16,4-2-16-16,6 5-25 16,-1-2-9-16,0 0-16 15,9 5-4-15,-4-1-8 0,-9 3-2 16,-7 0-1-16,-9 1-1 16,-5-1-2-16,9 1-36 15,2 0-112-15,-6 0-89 16,1 2 130-16</inkml:trace>
  <inkml:trace contextRef="#ctx0" brushRef="#br0" timeOffset="148366.224">26053 5080 1001 0,'27'-9'517'16,"-32"5"-162"-16,0 0-149 15,0 3-45-15,1 3-79 0,-8-1-27 16,4 7-32-16,-3 0-1 16,-3-2 4-16,4 6 3 15,-1-1-2-15,7 0-4 16,1-1-10-16,3 0-3 16,2 0 1-16,4 3 0 15,5-4 3-15,6 3 0 16,7-6 1-16,-2-7-1 0,4-3 0 15,2-7 0 1,-12-4-2-16,5 3-1 0,-12-2-1 16,-5 0 0-16,4-3-2 15,-9-2 0-15,9 4-3 16,-10-3-3-16,-12 7-4 16,3 6-3-16,-12 4-57 15,-1 1-38-15,-2 6-111 16,-3 2 121-16</inkml:trace>
  <inkml:trace contextRef="#ctx0" brushRef="#br0" timeOffset="149150.079">26358 5639 812 0,'5'-3'392'16,"2"-4"-146"-16,-4 0-32 15,0-1-55-15,-1 4-22 16,0 1-23-16,-2 2-14 16,0 0-36-16,0 0-12 15,-2 0-24-15,1 0-7 16,-11 2-8-16,-17 7-1 0,-34 25-6 16,35-16 0-16,1 3-3 15,8 4-1-15,5-7 0 16,1 4-1-16,-6 2 0 15,3-4 0-15,11-2 0 16,-11-3-1-16,16-1 0 16,1 0 2-16,8-2 3 15,17 5 1-15,2-6 5 16,-4-4 0-16,-2 2 3 16,3-8 1-16,8-1-2 15,7-3 0-15,2-7 1 16,-10 1-4-16,0-5-57 15,-5-4-50-15,3 0-123 16,0 4-114-16,-12-3 211 0</inkml:trace>
  <inkml:trace contextRef="#ctx0" brushRef="#br0" timeOffset="149651.175">26725 5600 864 0,'-1'0'460'16,"0"0"-134"-16,-1 5-125 15,1-3-38-15,-1 2-61 16,0 1-16-16,1-2-21 16,1 3-5-16,1-2-12 15,2 3-6-15,24-4-10 16,19 27-3-16,-15-37-7 15,-7-7-3-15,-1 2-5 16,-4-3-3-16,-4 2-2 16,-5 5-1-16,-5-4 0 15,4 3 0-15,-2 5 0 16,-9-6 0-16,-3 6-3 16,-9-1-3-16,-10 1-2 15,8 4-2-15,-4 2-2 16,-3 6 2-16,-12 6 1 0,6 2-1 15,-3 5 1-15,4-3 0 16,22 3 0-16,-12 3 1 16,1-1-1-16,2 6 0 15,5-2 1-15,-3-8 1 16,13 6 1-16,-1-3 1 16,6-9 1-16,10 6 0 15,5-8 1-15,11 0 0 0,-17-4 1 16,13 0-1-16,2-8-4 15,2-8-27-15,10 0-103 16,-7-9-62-16,6 2 107 16</inkml:trace>
  <inkml:trace contextRef="#ctx0" brushRef="#br0" timeOffset="150017.799">27260 5472 1023 0,'-2'-6'553'16,"2"6"-144"-16,-5 0-180 0,5 0-50 16,-1 0-85-16,0 0-25 15,0 0-26-15,-13 1-3 16,-6 17-2-16,-14 31 0 15,22-19-5-15,-10 0-6 16,19 4-9-16,-23-1-4 16,18-8-5-16,2 8 0 15,-17-7-1-15,5 3 1 16,1-8-1-16,0-3 0 0,10-5-7 16,3-7-14-16,-4-1-48 15,8-7-42-15,0-7-97 16,9 4-40-16,1-13-225 15,14 2 295-15</inkml:trace>
  <inkml:trace contextRef="#ctx0" brushRef="#br0" timeOffset="150300.645">27572 5427 977 0,'5'-7'543'0,"-8"6"-98"16,0 2-246-16,-9 7-44 16,-15 5-51-16,7 1-9 15,-10 9-13-15,9 0-6 16,3 9-14-16,0 0-5 16,-1 6-16-16,3 6-9 15,-3-7-15-15,1 7-4 16,-2-5-2-16,-1-9-1 15,3 5 1-15,-1-11-1 0,5-5-57 16,0-1-60-16,11-12-101 16,3-3 115-16</inkml:trace>
  <inkml:trace contextRef="#ctx0" brushRef="#br0" timeOffset="150815.802">27995 5300 594 0,'-14'-4'314'0,"11"4"-69"16,-1-3-21-16,4 4-34 16,0-2-12-16,0 0-26 15,0 0-10-15,0 0-15 16,5-1-3-16,21-2-6 16,39-9-9-16,-25 5-29 15,-2-1-18-15,-2 8-22 16,-1 2-8-16,1 0-11 15,2-9-3-15,-1 3-6 16,-11-3-1-16,-5 4-4 16,-4 2-2-16,-13-7-22 15,3 5-55-15,-8 4-123 16,-5 7-77-16,-6 5 153 16</inkml:trace>
  <inkml:trace contextRef="#ctx0" brushRef="#br0" timeOffset="151115.293">27969 5441 1023 0,'3'-8'559'15,"4"7"-143"-15,1-3-109 16,-2 1-32-16,15 1-69 15,-5 0-34-15,22 1-55 16,-7 1-21-16,10 3-35 16,1-4-13-16,-9-1-18 15,16 2-8-15,-15-3-8 16,5 3-2-16,-5-2-3 16,-3-8 0-16,0 9-17 15,-4-6-25-15,-16 5-31 16,-4 2-11-16,-29 12 41 15</inkml:trace>
  <inkml:trace contextRef="#ctx0" brushRef="#br0" timeOffset="176006.048">29333 5334 421 0,'14'-27'266'0,"-9"22"-24"0,-2 5-82 16,2-3-19-16,-1-4-19 15,-4 2-4-15,2 4-8 16,1-1-5-16,-4 2-10 16,0 0-9-16,1 0-17 15,-1 0-9-15,0 0-14 16,0 0-5-16,-18 2-8 15,-23 34-4-15,21-22-11 16,-4 3-4-16,-6 3-6 16,-1 3-3-16,-1-1-1 15,13-2-1-15,-1-1 0 16,4 0-2-16,15-1-1 16,0-4-1-16,1 2 0 15,-6 0-1-15,9 3 0 16,-11 0 1-16,21-3 2 0,-2 1 2 15,15-9 4-15,11 0 2 16,2-8 3-16,14-1 1 16,-15-12 0-16,0-4 1 15,1-6-1-15,4-2-1 16,3 0-1-16,8 4 0 0,-32 0-1 16,-5 1 0-16,-19 2 1 15,-4-3 1-15,5 2 1 16,-8-1-1-16,3 5-2 15,-11 3-4-15,-3 3-2 16,0 1-1-16,-4-2-3 16,-6-2 1-16,9 2-1 15,-1-1 0-15,1 6 0 16,8 8 0-16,1-5 0 16,2 2-1-16,3 6-3 15,-3-6-9-15,7 12-69 16,-1-1-53-16,3 2-169 15,2 0 182-15</inkml:trace>
  <inkml:trace contextRef="#ctx0" brushRef="#br0" timeOffset="176422.115">29733 5559 1081 0,'0'-1'540'16,"0"0"-190"-16,0 0-124 15,0 0-29-15,0 0-66 16,0 0-26-16,0 0-51 16,-1 1-18-16,0 0-16 15,0 0-5-15,-5 6-4 16,-3 9-2-16,-8 22-3 0,14-25 0 15,3-9 0-15,-4 0 0 16,5 2-16-16,-1-5-45 16,0 0-116-16,0-2-76 15,4 1 139-15</inkml:trace>
  <inkml:trace contextRef="#ctx0" brushRef="#br0" timeOffset="177323.215">30500 5360 429 0,'1'-12'281'16,"12"1"30"-16,-11 3-69 15,0 4-45-15,0-2-25 16,-2 3-43-16,-1 3-14 16,0 0-21-16,0 0-6 15,0 0-1-15,-1 0-3 16,1-1-4-16,-5-2-6 16,-24-6-19-16,-19-2-10 0,16 10-18 15,-4 1-6 1,5 2-11-16,-3-3-3 0,4 5-4 15,-1 0 0-15,0 5-2 16,5-4 0-16,0 5-1 16,6 0 0-16,6-10-3 15,1 8 1-15,7 1-4 16,1-6-1-16,11 5-1 16,7-2 0-16,9-4 3 15,2 4 0-15,4 1 1 16,3 4 1-16,0 2 2 15,3-1 1-15,-1 5-1 16,-3-4 0-16,-18-1-1 31,-6-6 0-31,1 1 1 0,7 16 1 0,-12 6 3 16,-9-5 1-16,-8-9 2 0,-4 1-1 16,0-4 1-16,1-2 0 15,-1-1 1-15,-1-7 0 16,-4-4 2-16,2-2-1 15,3-6 1-15,6 2 0 16,3-6-1-16,3 0-3 0,6 5-2 16,3-8-2-16,5 1-3 15,9-1-1-15,5-1 0 16,-4 4-1-16,6-3 2 16,-4 0 1-16,2-5 1 15,3 2 0-15,4-3 2 16,-2 8 1-16,-2 5 1 15,-1-3 0-15,-1 8-3 16,0 2-1-16,-12-4 0 16,2 1 12-16,-6 6-67 15,2-2-53-15,-1 6-167 16,-2 10 157-16</inkml:trace>
  <inkml:trace contextRef="#ctx0" brushRef="#br0" timeOffset="177905.154">30826 5351 770 0,'0'-18'449'0,"-7"9"-14"15,-4 3-159-15,0 3-91 16,-2 4-28-16,2-1-57 16,-7-1-15-16,-5 2-28 15,-1 7-9-15,-7 2-9 16,3 5-6-16,1-1-5 16,-1-4-5-16,3 5-8 15,10 2-2-15,8 3-5 16,-7-4 0-16,18 3-5 15,-7-2 0-15,-6-3 0 16,19 4 1-16,-3-1 0 16,5 1 2-16,11 2-1 15,-3-6 1-15,-2 0 2 16,6-6 0-16,0-8 4 16,3-1 0-16,2-8 1 0,-8-5-1 15,4-4-2-15,-2-2-1 16,3-3-1-16,0 3-1 15,-2-7-1-15,5-1 1 16,-17-1-3-16,-4 1 0 16,1-1-3-16,-16 9-1 15,1 0-5-15,2 11-2 16,-21 5-2-16,1-5 0 0,-3 3 1 16,-5-9 1-16,3 15 0 15,9-1-7-15,0 4-34 16,0 1-27-16,2-3-67 15,1 8-29-15,-4 0-119 16,4 0 181-16</inkml:trace>
  <inkml:trace contextRef="#ctx0" brushRef="#br0" timeOffset="178605.576">31408 5357 1016 0,'7'-4'517'16,"-19"-4"-170"-16,16 8-87 16,-12 1-24-16,17 5-55 15,-10-5-38-15,-7-4-68 16,17 3-24-16,-26-4-29 16,26 11-1-16,-8 7-3 15,-7 1 1-15,3 2-2 16,6-2-2-16,0-1-3 15,-2-1-2-15,8 1-3 0,-10-1-1 16,4 2 0-16,2 2-1 16,1-4 0-16,6-1 1 15,-9-4 0-15,7-1 0 16,-14-3 1-16,-12-2 3 16,20-2 3-16,-4-1 2 15,31-1 1-15,-10-6-1 16,-14 0-4-16,8-1-1 0,-17-5-4 15,18 4 0-15,14-5-1 16,-14-1-1-16,12-4 1 16,-4-4-1-16,-7-5 1 15,10-1-1-15,-10 0-1 16,-4-5-7-16,-3 4-32 16,-2-3-26-16,-7 5-101 15,4 6-50-15,-6 11 130 16</inkml:trace>
  <inkml:trace contextRef="#ctx0" brushRef="#br0" timeOffset="180117.503">32279 4076 373 0,'44'-28'262'0,"-32"17"35"16,-4 3-22-16,-6 4-41 16,-2-8-16-16,-2 15-29 15,-5-12-12-15,10 6-21 16,19-8-14-16,-23 3-44 15,0 19-22-15,-8-9-35 16,-20 17-12-16,19 4-1 16,3-8 0-16,1 15-4 15,0-4-4-15,2-1-6 16,1 2-3-16,-5-4-2 16,4 1-2-16,4-3 0 15,1-1 1-15,3-4-1 16,-1-5 1-16,-1-4 7 15,3-4 7-15,3-10 6 16,-1-1 1-16,11-10-7 16,-1-6-7-16,5-4-8 0,17-4-2 15,-8 1-3-15,-5 5-2 16,2-10-6-16,-9 6-5 16,5 2-19-16,6-2-12 15,-9 11-51-15,1-5-43 16,-7 3-122-16,-6-1 158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0T00:03:12.5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22333 2806 325 0,'0'-1'206'16,"12"-7"-13"-16,-5 3-70 15,29-17-15-15,-35 16-18 16,-1 4-4-16,-3 3 3 16,2-1-1-16,1-1-5 0,0 0-7 15,-1 1-17-15,1 0-9 16,0 0-7-16,0 0 0 15,0 0-7-15,-1 0-3 16,-1 0-6-16,1 0-3 16,-10 2-5-16,7 7-2 15,-16 5-5-15,-18 28-4 0,28-29-3 16,-8 0-1-16,4 3-1 16,-9 0 0-16,5 7-1 15,-4 0 0-15,1 3 0 16,2 3 1-16,3-2-1 15,1 0 1-15,2-7-2 16,-1 0 0-16,7-3 0 16,0 0-1-16,4-1 0 15,2-3-1-15,0-5-1 16,5 2 0-16,-2-9 1 16,8 8 1-16,-2-4 0 15,1-3 1-15,0-1-1 16,0-6 0-16,4-1 2 15,3 3-1-15,1-2 4 16,2 3 2-16,2 1 2 16,1-7 4-16,4 7-1 15,0-2 1-15,-4 1-2 16,1 2-2-16,-2-6-2 0,-9-2 0 16,-5-3-2-16,7 1-2 15,-7 2-14-15,6 3-25 16,-12 4-97-16,3-1-94 15,-4 3 140-15</inkml:trace>
  <inkml:trace contextRef="#ctx0" brushRef="#br0" timeOffset="437.447">22145 2982 682 0,'2'-1'349'0,"-4"-7"-122"16,5 6-74-16,2-1-24 16,3 3-37-16,7-3-7 15,1-1-12-15,2 2-5 16,3 0-7-16,0 1-7 16,-1 2-19-16,12 1-7 15,-11-2-14-15,8 0-3 0,-10-1-3 16,-2 1-1-16,-7-2-1 15,2 0 0-15,1-3-9 16,-12-3-32-16,21 2-80 16,-20-1-64-16,9 2-259 15,7 2 282-15</inkml:trace>
  <inkml:trace contextRef="#ctx0" brushRef="#br0" timeOffset="858.856">22304 2745 529 0,'17'-8'337'16,"-15"6"6"-16,3-5-97 0,-2 3-83 16,7-3-27-16,6-2-40 15,8 9-17-15,-1-3-23 16,-11 1-8-16,17 0-11 15,-15-7-2-15,9 2 0 16,9 1-3-16,-11-3-8 16,6 3-5-16,-4-3-9 15,-5 8-1-15,-4-8-1 16,1 3-2-16,-5 4 5 16,-2-8-28-16,-3 7-82 15,2-1-52-15,-4-3-194 16,0 8 213-16</inkml:trace>
  <inkml:trace contextRef="#ctx0" brushRef="#br0" timeOffset="1503.693">22957 2515 1371 0,'2'6'70'0,"-5"-5"-5"15,-8 2 62-15,4 4-54 16,-13-4-11-16,11 6-14 0,3 0-2 15,-1-5-1-15,12 5-2 16,1 0-7-16,3 1-3 16,-6 3-7-16,-3-7-3 15,0-4-5-15,2-1-2 16,-2-1-1-16,17-1-1 16,34-6-3-16,-26 3-1 15,-7-8-2-15,4-2-1 16,-6-1 1-16,-1-2 0 0,-6-1 0 15,-3 5 0-15,-6 3 1 16,-1-3-1-16,-6 4 1 16,-2-1-2-16,-2 3-3 15,-6 2-2-15,-1 5-2 16,-5 1 0-16,-3 5-2 16,-1 0 0-16,-7 3-1 15,0 1-21-15,10-2-81 16,-4-3-74-16,7 3 104 15</inkml:trace>
  <inkml:trace contextRef="#ctx0" brushRef="#br0" timeOffset="2386.476">22801 3209 354 0,'35'-18'262'16,"-28"12"9"-16,3-1-67 16,-4 4-20-16,3-3-35 15,-2 5-12-15,-1-4-27 16,-18-7-13-16,9 11-17 15,3-5-5-15,-6 4-7 16,10 1-4-16,-17 1-15 16,2 2-9-16,-4 4-14 15,0-4-6-15,7 4-4 16,-7 4-1-16,-3-1-5 16,-5-5-2-16,2 11-3 15,-1-3-1-15,5 2-2 16,0 9 0-16,1-11-2 0,2 2 1 15,6-3 0-15,3 3-1 16,2-1 0-16,4 1-1 16,-1 1 0-16,7-2 1 15,3-4 0-15,0-1 0 16,6-4 1-16,3 0 0 16,5-4 1-16,-2-2 0 15,0-2-4-15,6-4-13 16,-5-2-39-16,-4 1-32 0,15-3-98 15,-12-1-71-15,1 3 161 16</inkml:trace>
  <inkml:trace contextRef="#ctx0" brushRef="#br0" timeOffset="3019.261">23022 3232 1810 0,'1'5'33'15,"-1"-4"-1"-15,5 2 19 0,-5-3-7 16,0 0-16-16,0 0-9 15,0 0 4-15,8 1-10 16,5 2 0-16,27 5-1 16,-33-6-1-16,2-3 0 15,-2-2-1-15,-2-1 0 16,4-4-2-16,0 5 1 0,-3-2-2 16,-2-1 1-16,-1 5-1 15,-1 0-1-15,-3 0 0 16,0 0-1-16,0 0-1 15,0 0-2-15,-5-2-1 16,-8-1-1-16,-30 2 0 16,25 4 0-16,2 6-1 15,-3 0 0-15,-6-3 0 16,10 6 0-16,-5-1 1 16,2-3-1-16,10 5 0 15,0-3 0-15,2 3 0 16,7 2 0-16,-1-3 0 15,6 1 0-15,7-2 1 16,-2 1 1-16,4 1 2 16,-4-1 0-16,3-1 2 15,6-2 0-15,7-5 0 0,0 4 0 16,-6-6-1-16,-1-1-1 16,-8-1 1-16,1-5 3 15,5-3-32-15,-2 1-43 16,-2-2-130-16,-1-1-213 15,-9 1 265-15,0 4-132 16</inkml:trace>
  <inkml:trace contextRef="#ctx0" brushRef="#br0" timeOffset="3381.616">23397 3166 1038 0,'-4'0'439'0,"3"2"-241"16,-8 5-48-16,-8 0-46 15,17 6-20-15,-21 2-29 0,11 0-13 16,1 3-12-16,-17 0-3 16,19 4-5-16,-7-2-4 15,9 0-7-15,-2-1-2 16,-6 3-4-16,8 2 0 16,-2-11-1-16,-2-1 1 15,5-10 3-15,-2-2-16 0,4 0-65 16,2 0-49-16,0-2-147 15,0 1 161-15</inkml:trace>
  <inkml:trace contextRef="#ctx0" brushRef="#br0" timeOffset="3696.001">23586 3153 909 0,'-13'8'416'0,"-1"-3"-177"16,5 7-44-16,1 2-56 0,-3-3-26 16,3-1-38-16,-3 0-8 15,4 1-23 1,0 1-7-16,-5 13-16 15,-4 1-11-15,6 3-2 16,2-12-3-16,2 0 0 16,10 3-1-16,-15-3 3 15,15-3-62-15,-10-4-46 0,-10-7-165 16,8-3 157-16</inkml:trace>
  <inkml:trace contextRef="#ctx0" brushRef="#br0" timeOffset="4285.725">24169 2876 587 0,'-1'-1'352'0,"1"0"-31"15,0 0-79-15,0 0-67 16,0-1-33-16,0 1-37 16,9-2-11-16,4-1-24 15,35-12-8-15,-18 12-12 16,-14 2-4-16,10 2-5 16,-4 0-1-16,-11 1-7 15,14-2-4-15,0 0-12 16,0-3-4-16,3 0-4 15,-10 1-2-15,-1-2-13 0,-8 0-36 16,-4 5-93-16,0-1-88 16,-5 2 131-16</inkml:trace>
  <inkml:trace contextRef="#ctx0" brushRef="#br0" timeOffset="4616.608">24145 2989 2055 0,'5'4'32'16,"4"-5"15"-16,11 1 26 16,3-2-10-16,-2 1-15 15,3 4-23-15,2-3-7 16,6 1-6-16,2-4-3 0,-12-4-1 16,-4-2 1-16,-2 6-39 15,-2-6-56-15,11 2-326 16,-2-2 277-16</inkml:trace>
  <inkml:trace contextRef="#ctx0" brushRef="#br0" timeOffset="5784.84">25228 2718 461 0,'0'-1'275'0,"0"0"-43"0,0 0-47 15,1-6-15-15,0-2-27 16,0 5-13-16,-1 3-32 15,0 0-16-15,0 0-22 16,0 0-5-16,0 0-9 16,0 0 1-16,-1 1 0 15,1 1-5-15,1 11-9 16,-3 9-4-16,-21 28-10 16,-7-27-5-16,7-1-6 15,-6-5-2-15,9 4-2 16,4-1 0-16,0 0-1 15,4 3 1-15,-1 0-1 16,1 1-1-16,3 0 0 16,-2-1-1-16,3 2 1 15,-2-3 0-15,3-1 0 16,3 1-1-16,-2-7 0 16,3 4 0-16,1-11 0 0,0 4 1 15,3-4-1-15,2-6 0 16,6 10 1-16,-1-5 0 15,-1-6 2-15,2-1 1 16,-1-3-1-16,0-3 1 16,7 3 5-16,1 1 4 15,4-1 8-15,4-2 3 0,2-1-4 16,5 0-4-16,-5-5-9 16,4 0-3-16,-2 9-1 15,-13-2-1-15,-7 5 0 16,0-2-1-16,-13-1-2 15,5-2-19-15,3 3-61 16,-5 2-45-16,1-1-162 16,0 1 179-16</inkml:trace>
  <inkml:trace contextRef="#ctx0" brushRef="#br0" timeOffset="6152.357">25082 2918 657 0,'-2'1'395'0,"0"-1"-43"15,1 0-175-15,1 0-23 16,0 0-47-16,0 0-9 0,1 0-13 16,16 3-5-16,26 2-11 15,-22-5-5-15,-1 0-14 16,8 0-9-16,4-5-17 16,1 1-8-16,-22-4-6 15,-6 1-1-15,3-1-17 16,0 1-28-16,20 3-76 15,-11-5-48-15,-3 4-204 16,-9 1 231-16</inkml:trace>
  <inkml:trace contextRef="#ctx0" brushRef="#br0" timeOffset="6530.635">25150 2695 924 0,'8'-4'460'15,"-3"-4"-164"-15,7 0-106 16,3 2-19-16,-1-1-59 16,10 4-20-16,0-1-32 15,-2-3-11-15,11 1-11 16,-3-4-5-16,0 3-8 16,3 3-3-16,-8-8-6 15,-3 6-3-15,-7 1-5 16,2 6-2-16,-7 4-3 15,-2-2 1-15,0-3-62 16,-3-5-55-16,0 0-146 16,-2 3 151-16</inkml:trace>
  <inkml:trace contextRef="#ctx0" brushRef="#br0" timeOffset="7034.995">25758 2470 861 0,'3'-2'418'0,"-12"2"-146"16,-3 0-61-16,14 4-72 15,-14 0-32-15,13 0-40 16,-1 1-9-16,-6-2-17 16,1 2-6-16,-11 1-13 15,14-1-4-15,-8 1-5 16,14 0-2-16,6-1-2 15,-2 0 1-15,2-4 2 16,-9 3 0-16,8-4 0 0,-2-3 0 16,1-2-1-16,16-1-1 15,-8-4-1-15,3 5 0 16,-11-6 0-16,0-1 0 16,-11 1-2-16,-2-3 0 15,-4 8-5-15,-6-1-2 16,-4 6-5-16,-1 1-1 15,10 1-12-15,-10 3-20 16,8 1-84-16,-14 3-4 16,-6 1 67-16</inkml:trace>
  <inkml:trace contextRef="#ctx0" brushRef="#br0" timeOffset="8335.599">25534 3185 532 0,'28'-31'306'0,"-27"31"-42"16,4 0-48-16,-5-1-82 15,0 1-27-15,-1 0-30 16,0 0-8-16,0 0-2 15,0 0-4-15,-2 6-12 16,-2 5-8-16,1-1-14 16,-8 31-1-16,12-30-14 15,0-4-3-15,-2 0-5 16,-4-6-4-16,6 1 4 16,-1-2 1-16,1 0 4 15,0-1 0-15,0 0-1 16,0 0 0-16,0 0-7 15,4-6-4-15,5-9-13 0,14-29-5 16,-17 31-9-16,1 6 2 16,-6-1 8-16,-4 1 3 15,-6 2 4-15,-7-4 0 16,-3 9 0-16,6 10 1 16,-6 5 2-16,1 3 2 15,2 1 2-15,-4-4 1 16,2 1-2-16,1 2 0 0,2 1-1 15,-3-1-1-15,8 0 3 16,4-3 1-16,6-1 0 16,4 2 1-16,3-2 1 15,1 2 1-15,1-4 6 16,3-3 4-16,6 1 5 16,-1-6 1-16,4-3 1 15,-5-1-1-15,-1-4 0 16,-1 3 1-16,-3-4 2 15,4 2 1-15,-3-3-2 16,-2-4-4-16,3 5-5 16,-1-7-3-16,2 2-2 15,-3 2-9-15,0 1-54 16,-1 5-39-16,-4 0-175 16,3 2 172-16</inkml:trace>
  <inkml:trace contextRef="#ctx0" brushRef="#br0" timeOffset="9034.926">25896 3233 880 0,'-5'-7'464'16,"1"2"-134"-16,-4 2-139 16,4-3-31-16,-5 4-59 15,3-1-17-15,-5 1-28 16,-1-2-13-16,-1 8-16 16,-11 1-6-16,19-1-7 15,-14 3-3-15,12-1-4 16,-1 3-3-16,-7 0-2 15,2 5 0-15,0-2-2 16,1-1 0-16,4 2 0 16,3 1 0-16,-7-1 0 0,18-1 0 15,-5 4 0-15,-8-8 0 16,15 0 0-16,-4 2-2 16,-3-5 1-16,20 1-1 15,-10-5-4-15,-5-1-3 16,9-3-9-16,-3-4-7 15,-3-5-8-15,1-3-1 16,3-1 0-16,2-5 3 16,4 6 12-16,0-2 6 15,-7 2 10-15,-4 4 3 0,-2-1 1 16,-3 3 0-16,-2 4 0 16,-1 0-2-16,-1 6-4 15,0-1-1-15,0 0-1 16,0 0 2-16,-9 6 5 15,5 1 1-15,-3 7 1 16,-14 28-1-16,22-30 0 16,2-1 0-16,-4 0-1 15,2-2 0-15,4 2 1 16,-5-1 0-16,3 0 0 16,3-3 0-16,2 1 0 15,6-5 1-15,3-2 1 16,-3-1 1-16,3-5 0 0,-3-2 2 15,2 0-22-15,4-2-27 16,-2-3-88-16,0 2-93 16,4-6 139-16</inkml:trace>
  <inkml:trace contextRef="#ctx0" brushRef="#br0" timeOffset="9437.494">26211 3174 1615 0,'0'0'89'0,"-3"0"-8"16,-2 0 73-16,4 0-60 15,0 0-23-15,0 0-26 16,-9 6-7-16,6 4-11 16,-29 28-5-16,24-23-8 0,0 3-3 15,-7 0-6-15,-8-5 0 16,12 2-1-16,3 0 0 15,0 0 0-15,6-3 0 16,-2-1-23-16,-3-6-30 16,5 2-70-16,-4-2-36 15,4-4-131-15,0-1-211 0,-1-3 334 16</inkml:trace>
  <inkml:trace contextRef="#ctx0" brushRef="#br0" timeOffset="9701.802">26103 3272 2412 0,'7'-1'9'0,"13"1"-1"15,2 1 10-15,-12-1-10 16,1 4-2-16,-7-4-3 16,-2 0-23-16,3-2-72 15,-5 1-53-15,0 0-180 0,0 0 202 16</inkml:trace>
  <inkml:trace contextRef="#ctx0" brushRef="#br0" timeOffset="10317.848">26435 3168 921 0,'0'-5'446'0,"0"-1"-152"16,1 6-71-16,-1 0-84 15,0 0-39-15,0 0-55 16,-1 0-15-16,0 1-13 16,-3 13-4-16,-5 3-2 15,-13 30-1-15,11-28-3 16,3-2 0-16,-1 3-2 0,-2-1-1 15,-3-1 1-15,-3 0-1 16,3-1-1-16,2 2 2 16,9-7-2-16,-1 3 1 15,4-12 1-15,0 3 0 16,-2-7-8-16,2 0-8 16,-1 0-7-16,1 0-7 15,2-11-1-15,6-5-1 16,28-28-5-16,-21 30-3 15,9-4-2-15,-7 3 4 0,8 1 11 16,-6-1 7-16,-5 6 10 16,1 1 5-16,-6 5 13 15,4 2 5-15,-5 3 10 16,2 8 1-16,-2 3-9 16,-3-2-4-16,-4 3-6 15,-2-2-2-15,-8-2-4 16,1 7 0-16,5-1-1 15,0 1-1-15,2 0 0 16,-2 1 1-16,-2-3-1 16,5 1 1-16,-3-7-12 15,1-3-23-15,0-3-82 16,-1-3-64-16,2 0 105 16</inkml:trace>
  <inkml:trace contextRef="#ctx0" brushRef="#br0" timeOffset="10783.57">26734 3256 712 0,'-4'-6'410'0,"-4"10"-25"15,-1 1-128-15,5 5-87 16,-13-2-31-16,3 3-56 15,7-2-19-15,-13 0-22 16,10 3-7-16,0-2-8 16,-1 3-3-16,-3-3-10 15,8-1-3-15,4 3-6 16,2-3 0-16,8 2-1 16,0 2 1-16,-6-7 2 15,6 2 1-15,12-4 0 16,2-5-1-16,8-2 1 15,-14-5 0-15,-3-6 0 16,3-1-1-16,-1-3 0 16,7-1-1-16,-12 1-1 0,-6 0-2 15,-4-1-7-15,-2 1-4 16,-8 3-7-16,-2 3-4 16,-9 6-3-16,2 6-3 15,2 5 1-15,-1 1-5 16,7 4-19-16,-7 0-24 15,0 2-65-15,-1 1-42 16,-4 0-140-16,10 1 198 16</inkml:trace>
  <inkml:trace contextRef="#ctx0" brushRef="#br0" timeOffset="11700.817">27331 3130 1013 0,'-10'-9'465'0,"2"9"-211"0,4 0-49 16,-19 2-78-16,15 8-35 16,-3 1-44-16,-10 2-14 15,7 0-17-15,-2 4-4 16,-14 1-1-16,25 1-2 16,2 5-2-16,-18-3 0 15,22 4-3-15,-13-5-1 0,0 0 0 16,12-1 0-16,0-1 0 15,-2-4 1-15,-1-3-1 16,3 1 2-16,-4-8 1 16,-2-3 3-16,4-1 2 15,1-5-1-15,6-6-5 16,2-3-6-16,12-3-6 16,-17-3-5-16,-6 0-4 15,-3 2-2-15,-16 3-1 16,10 4 2-16,1 3 5 15,3 1 2-15,-10 1 1 16,-2 2 0-16,-4 4 0 16,-5-1 2-16,11 2 2 15,1 3 0-15,7 4 0 16,5 1 0-16,5 2 0 0,-2 1 0 16,0-2 0-16,-3 1 2 15,6 1 1-15,9-1 0 16,5 3 1-16,6 0 2 15,5-2-1-15,7 4 1 16,2-1 0-16,2-3 0 16,-2-2 0-16,-2-7 0 15,-7-2 0-15,7 3 0 16,-1-8 2-16,2 1 0 16,7-9 1-16,-11-6 0 15,0 5 1-15,-10-6-1 0,0 5 0 16,-4 0 2-16,-10-3 1 15,1 0 1-15,-5-3-2 16,-2 4-1-16,-3 0-3 16,-4 7-2-16,-2 3 3 15,6 2 2-15,0 4 1 16,1 0 0-16,-1 3-4 16,3-3-1-16,0 0-1 15,0 0-1-15,0 0 0 16,-5 12 0-16,0 2-1 15,-17 29 0-15,11-21 0 16,-5-7 1-16,0 9-26 16,2 2-7-16,2-2-25 15,8-1-32-15,11-4-49 0,3-8-37 16,7-7-100-16,9-9 166 16</inkml:trace>
  <inkml:trace contextRef="#ctx0" brushRef="#br0" timeOffset="12166.279">27826 2937 678 0,'0'0'373'16,"0"0"-61"-16,0-1-39 16,2 0-63-16,12-1-37 15,5 0-50-15,25-1-19 0,-20 2-31 16,-6 0-11-16,4-1-25 15,8 2-11-15,-9 2-14 16,0 2 4-16,0-7-56 16,-5 3-46-16,-19-2 55 15</inkml:trace>
  <inkml:trace contextRef="#ctx0" brushRef="#br0" timeOffset="13216.693">28843 2761 408 0,'1'-3'239'0,"1"-2"-13"15,2-1-26-15,1 2-18 16,0-1-8-16,-4 4-14 15,4-3-15-15,-4 2-50 16,-1 1-18-16,0 0-29 16,0 0-9-16,0 1-2 15,0 0-3-15,0 6-8 16,-3 9-4-16,-18 30-4 16,9-25-2-16,0 0-5 15,-4 2-2-15,-2-1-3 16,0 2 1-16,-6 3-2 15,4-4-1-15,6 0-1 0,-4-2 0 16,6-5 0-16,-5 8-1 16,4 0 0-16,-3-9-1 15,12 3 0-15,8-8 0 16,-4-6 0-16,20 3 0 16,-6-6 2-16,-4 0 1 0,16-2 2 15,-8 1-1-15,12-9-1 16,3 1-1-16,-4 0 0 15,1-5 0-15,-3 9 0 16,-1-6 0-16,1 2-1 16,-5 7-1-16,-3-3 1 15,-4 1 1-15,-9 3-22 16,1-4-27-16,-3 5-68 16,5 0-67-16,-3-2 111 15</inkml:trace>
  <inkml:trace contextRef="#ctx0" brushRef="#br0" timeOffset="13539.506">28837 2914 753 0,'-1'-1'390'0,"6"3"-105"0,-3-2-108 15,-2-1-18-15,0 0-32 16,18 0-20-16,36-5-22 16,-26 4-8-16,5-1-14 15,3-3-5-15,-2 3-21 16,-5-3-8-16,-8 3-16 15,-8-2-3-15,-11 3-2 16,2-1-16-16,3 0-76 16,-7-1-54-16,4 1 77 15</inkml:trace>
  <inkml:trace contextRef="#ctx0" brushRef="#br0" timeOffset="13934.201">28975 2653 1020 0,'8'-9'505'0,"-5"4"-191"16,13-4-110-16,0 0-28 0,-12 2-66 16,1 7-25-16,2 1-32 15,5-3-9-15,7 12-14 16,5-14-5-16,-10 7-10 16,7-3-3-16,12-9-4 15,-9 14-1-15,8-10-1 16,-7 3 1-16,-2-6-1 15,3 1-6-15,-2-2-41 16,-2-1-24-16,0 6-68 16,-1-8-41-16,0 12-90 15,-4-1-102-15,-1 5 237 16</inkml:trace>
  <inkml:trace contextRef="#ctx0" brushRef="#br0" timeOffset="14392.21">29716 2494 738 0,'-9'2'442'0,"4"-3"-26"16,-5 2-138-16,-1 1-117 16,3 4-35-16,-13 4-52 15,11-1-14-15,3 1-22 16,-12 1-7-16,19 3-9 15,-3-3-3-15,-3 6-3 16,15-11-1-16,-5 1-2 16,4 4 0-16,4-11 0 15,4 10 1-15,7-11-1 16,-3-5 0-16,1 0-2 16,-5-2 2-16,-6-2-1 15,-1-2 0-15,-5 0-4 0,-2-7-10 16,-3 5-42-16,-4-2-26 15,-7 7-110-15,-4 2-94 16,2-1 176-16</inkml:trace>
  <inkml:trace contextRef="#ctx0" brushRef="#br0" timeOffset="15931.176">29389 3307 168 0,'0'0'106'0,"0"0"26"16,3 0-8-16,-3 0 8 16,0 0 5-16,12 0-15 15,2-2-7-15,28-9-16 0,-20 6 0 16,-7 0 4-16,3 2 0 15,-8-2 4-15,-13-1 1 16,0 1-3-16,-10 0 2 0,15 2-3 16,-2 0-6-1,1 2-11-15,-1-1-9 0,0 1-22 16,0 0-10-16,0 0-22 16,0 1-5-16,0-1-10 15,-1 0-3-15,-8 1-3 16,-16 3-2-16,-26 9 0 15,25-1-1-15,-1-2 0 16,8 2 0-16,6 2 0 16,-6-3 0-16,9 3 0 15,0 2 0-15,0-3-1 16,8 4 0-16,1-2-2 16,3 4 1-16,1-6 0 15,1 2-2-15,0-8 0 16,4 1-1-16,2-6 2 15,3-2 0-15,4-7 1 0,1-8 0 16,10-1-3 0,4-4-1-16,-1-1-3 0,7 1-4 15,-14-1-1-15,1 1 1 16,-9 1 4-16,-6 4 5 16,-13 6 4-16,-3-1 0 15,11 5-2-15,-9 0-4 16,4 4-4-16,7 3-2 15,-11 5 2-15,1 0 2 0,3 2 2 16,-13 2 2-16,-3-1 2 16,7 4 0-16,-5 1 1 15,9 0 0-15,7 1 0 16,-4-2 1-16,1 1 0 16,0-2 0-16,-6 0 0 15,4-1 0-15,7-3 0 16,1 0 0-16,9 0 0 15,0 2 2-15,-13-7-7 16,12 0-23-16,-10-4-67 16,-2-7-49-16,12-3-240 15,-7-4 249-15</inkml:trace>
  <inkml:trace contextRef="#ctx0" brushRef="#br0" timeOffset="16459.303">29790 3238 675 0,'-4'-1'396'16,"4"0"-35"-16,-1 1-97 15,0 0-94-15,0 0-35 16,0 0-45-16,0 0-13 16,-3 2-16-16,-5 2-7 15,1 5-13-15,-22 30-5 0,22-26-13 16,5 1-6-16,-4-1-7 15,-6-2-3-15,5 2-2 16,2 0-1-16,-4 1 0 16,4 1 0-16,2-7 1 15,-7 0 1-15,12-3 1 16,1-5 4-16,-1 0 0 16,-1-1 1-16,0 0-3 15,3-2-3-15,12-12-5 16,23-32-6-16,-25 25-11 15,6 2-4-15,-5 3-3 16,7 2 3-16,-3 2 11 16,-1 1 2-16,4 3 6 15,-7 3 0-15,1 2 1 16,2 3 4-16,-3 3 5 0,5-1 6 16,-8 8 2-16,-5 1 0 15,2 7-4-15,-11 1-4 16,-1 0-4-16,2 2-1 15,1-1 0-15,-6 0-1 16,4 4 1-16,1-7-1 16,-10-2 2-16,4-3-4 15,1-7-26-15,-3 9-25 0,4-13-68 16,3 1-48-16,3-3-135 16,-1 1 186-16</inkml:trace>
  <inkml:trace contextRef="#ctx0" brushRef="#br0" timeOffset="17016.327">30232 3274 1041 0,'1'-2'469'0,"-1"3"-220"0,-2-1-47 16,1 0-73-16,0 0-34 15,0 0-43-15,0 0-7 16,-14 4-12-16,2 1-5 16,-28 17-7-16,30-12-3 15,4 2-6-15,-7-3-1 16,12 7-5-16,-4-1-1 15,4-5-2-15,-3 3 1 0,1-4 1 16,6-2 1-16,3 3 0 16,11-3 1-16,-3-6 0 15,-1 3-1-15,5-7 1 16,-3 1 0-16,2-2 1 16,-1-2 2-16,-4-3 0 15,-4-5-1-15,3-1 0 16,0 1-2-16,-1 0 0 15,1 3-1-15,-10-2 0 16,0 2-1-16,-6-3 0 16,1-1-1-16,1 5-4 15,-1-2 1-15,2 6-4 16,-4 0-1-16,-1 3-3 16,0 3-2-16,-3 0-1 0,-1 3-9 15,1 3-32 1,0-1-20-16,0 3-72 0,-1-3-47 15,-1 3-160-15,3 7 217 16</inkml:trace>
  <inkml:trace contextRef="#ctx0" brushRef="#br0" timeOffset="17764.304">30851 3051 664 0,'0'-19'380'0,"-7"2"-35"16,3 10-87-16,0 3-74 16,-1-4-37-16,0 8-57 0,1 6-23 15,-2 3-24-15,-4 3-3 16,0 8-3-16,-1-5-4 16,0 15-5-16,3-2-4 15,-4 3-7-15,1 4-2 16,3-7-3-16,-3 5 0 15,2-7-3-15,-2-1 1 16,-3 1-2-16,-1-1 0 16,7-6-2-16,0 4 1 0,5-9 0 15,-2 2 0-15,3-3 2 16,1-7 2-16,-4-3 7 16,5-3 2-16,-4-10 1 15,3 0-3-15,3-4-8 16,1-5-2-16,1-4-3 15,-4 0-1-15,-4 0-1 16,-3 1-2-16,-6 7-1 16,3 2-3-16,-17 4-2 15,8 4 0-15,-4 1-1 16,-2 3 0-16,15 2 2 16,-8 1 0-16,2 5 0 15,1 0 0-15,-8 6 0 16,4 1 0-16,6 2 1 15,2 2 0-15,14-2 0 16,-3 0 0-16,4 6 2 16,2-3-1-16,4 0 2 0,6 2 2 15,5-15 0-15,-2 4 2 16,7-3 1-16,-1-4 0 16,5-3 2-16,3-1-1 15,-7-8 4-15,4-5-9 16,-2-1-53-16,-4-5-37 0,1-3-120 15,4 1-324-15,-4 0 367 16</inkml:trace>
  <inkml:trace contextRef="#ctx0" brushRef="#br0" timeOffset="18314.366">30933 3251 827 0,'-8'3'398'0,"3"-2"-147"16,-3-2-38-16,9 1-50 16,1 0-24-16,0 2-28 15,-2-2-10-15,10 2-28 16,-1 0-15-16,6 4-22 16,23 9-7-16,-38-11-6 0,24 0-2 15,-20-3-2 1,7-1-1-16,5-5-2 0,-10 0-1 15,18-3-2-15,-18 1 0 16,5 0-1-16,-8-3 0 16,-1 1-2-16,-9 2-2 15,-2 0-3-15,-7 2-3 16,8 6-2-16,-4-2-2 0,-4-1-1 16,7 2-1-16,-8-3 2 15,-3 7 0-15,0 3 0 16,-1 2 1-16,-11 1 1 15,13 1-1-15,-1 1 1 16,3 2 0-16,3 3-1 16,1-4 0-16,6 2 2 15,-1-3 0-15,8 4 1 16,2 3 1-16,4 3-1 16,4 1 1-16,9 1 2 15,-1 2-1-15,13-7 0 16,4 1 0-16,-11-9 1 15,5-3 0-15,-11-5 3 16,-13-5 1-16,15-4 1 16,1-5-1-16,1-4-11 0,8-6-22 15,-7 1-82-15,-7-5-57 16,-2 5 95-16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0T01:53:42.80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2254 11919 232 0,'0'-1'175'0,"0"0"30"15,0-1-30-15,0 1-34 16,0 0-9-16,0 0-16 16,9-1-6-16,-9 1-20 15,0 0-12-15,0 0-13 16,0 0-6-16,0-1-11 16,0 2-1-16,0 0 3 15,0 0 3-15,0-1 6 0,17 4-1 16,6 12-12-16,-26-12-7 15,2 17-13-15,-21-14-6 16,19 6-7-16,3 4-1 16,-10-2-5-16,12 9-1 15,-1-2-1-15,-1 7 0 16,-4-7-1-16,-4-2 0 16,-2 2-1-16,-1-5 0 15,7 0 1-15,-5 0 0 0,3-4 1 16,1 1-1-16,2-3 2 15,4-3 0-15,-1-1-4 16,0-3-8-16,1-3-61 16,-2 0-46-16,0-1-153 15,0 0 161-15</inkml:trace>
  <inkml:trace contextRef="#ctx0" brushRef="#br0" timeOffset="392.115">2431 12164 477 0,'-9'-6'326'16,"10"5"46"-16,-1 0-119 15,-8-4-75-15,16 4-34 16,-3 1-57-16,-5 3-19 0,-4-1-19 16,4-2-1-16,0 0 1 15,0 0-4-15,0 0-12 16,-1 0-4-16,-3 8-8 15,0-1-4-15,1-2-6 16,2-4-2-16,-2 3-1 16,2 3 0-16,0-7 1 15,1 0-9-15,0 0-86 16,-1 0-78-16,1 0 97 16</inkml:trace>
  <inkml:trace contextRef="#ctx0" brushRef="#br0" timeOffset="954.781">2706 11902 688 0,'2'-2'372'16,"0"2"-93"-16,0-2-102 15,-2 2-26-15,0 0-37 16,-1 0-13-16,0 8-19 16,-4 7-6-16,-6 28-11 15,8-25-5-15,0-5-11 16,-1 0-7-16,2 0-10 15,-4 6-4-15,0-1-7 0,3-1-3 16,-3 2-6-16,4-8-3 16,-11 6-3-16,9-6 1 15,0 1-2-15,-9 0 0 16,17-3-1-16,-13 1 0 16,2-1 0-16,13-2 0 15,-9-4-19-15,8 3-30 0,-3-4-66 16,-6-2-46-16,9 1-191 15,-5-2 225-15</inkml:trace>
  <inkml:trace contextRef="#ctx0" brushRef="#br0" timeOffset="1850.621">3112 11907 418 0,'2'-5'259'16,"-1"0"16"-16,-10-1-73 15,9 2-38-15,0 1-17 16,-12 0-38-16,21 6-15 0,-16-2-9 16,2 4 0-16,8-5 4 15,-13 0-2-15,7 8-13 16,-5-8-7-16,-10 8-18 15,1-4-9-15,-8 4-16 16,4 7-7-16,-2-7-7 16,0 9-3-16,6-7-3 15,-16 0-1-15,12 4-2 16,9-12 0-16,3 4-1 16,7 0-1-16,3 1-3 15,-13-4-1-15,14 4 0 16,7-7 1-16,-9 4 2 15,33 8 2-15,-29-10-1 16,14 9 0-16,11-11 1 16,-19 0-1-16,20 6 1 0,-15-1 0 15,-1 6 0-15,-5 1-1 16,0 2 1-16,-1 0 0 16,-8 2 0-16,2-1 1 15,-4-2 0-15,-4 1 1 16,-1-3 0-16,-3 4-1 15,-7-2 1-15,0 0 0 16,3-3 1-16,0-5 0 16,1 1 1-16,7-3-1 15,-6-2-1-15,-2 3 1 0,6-7 0 16,-5-1 0-16,8-3 0 16,8-5-1-16,0 1-1 15,-11 3-1-15,8-4 0 16,0 2-1-16,-9-2-1 15,22 0 0-15,-4-1 1 16,-6-1 0-16,15 1 1 16,-13-2 0-16,9-3 0 15,8-1 1-15,0-2 1 16,2-2 1-16,-6 5 0 16,-3 2-1-16,4 2-1 15,-4-2 0-15,-4 6 0 16,2-4-1-16,-12 6 0 0,7 8 9 15,-3 2-85-15,-8 2-74 16,13 1 96-16</inkml:trace>
  <inkml:trace contextRef="#ctx0" brushRef="#br0" timeOffset="2533.761">3396 12064 696 0,'-21'-1'358'16,"28"1"-117"-16,-4-1-81 15,-13 4-19-15,0-3-33 16,0 1-3-16,15-2 5 15,9 0 5-15,-6 1-1 16,-1-1-11-16,-2 2-22 16,-1 3-9-16,7-2-15 15,4-2-4-15,2-1-9 16,-4-2-5-16,6 6-11 16,-4-1-3-16,1 6-7 15,4-5-3-15,-6 1-4 16,-4-1-1-16,9-3-3 15,-5 4 1-15,-1-8 1 16,5 2 0-16,-9-2 3 0,2 0-2 16,0 0-2-16,-2 4 1 15,-2 0-55-15,-5 0-53 16,-2 7-144-16,1-1-215 16,-1 5 296-16</inkml:trace>
  <inkml:trace contextRef="#ctx0" brushRef="#br0" timeOffset="3367.178">4196 11838 224 0,'36'-21'183'0,"-25"17"47"16,-5-1-21-16,-9-1-33 16,-1 2-17-16,0 1-20 15,-6 2-8-15,5 2-13 16,-2-2-5-16,12 1-10 0,5 2-5 16,-3 1-5-16,-1 8 1 15,-11-4-4-15,-7 2-1 16,1 2-5-16,-5-4-10 15,-11 10-20-15,6-4-9 16,1 3-21-16,0 9-6 16,5-11-8-16,-2 6-1 0,0 3-5 15,4-8 0-15,-1 10-2 16,5-1 0-16,0 1-2 16,-1 5 1-16,6-4-1 15,-3 0 0-15,8-1 1 16,3 0 0-16,4-3 1 15,1 0 2-15,0-1-46 16,4-2-48-16,0 0-114 16,2-1-115-16,1-10 200 15</inkml:trace>
  <inkml:trace contextRef="#ctx0" brushRef="#br0" timeOffset="8723.274">4412 12065 337 0,'-3'-2'196'0,"2"1"-8"16,-1 0-38-16,1 0-39 15,0 0-6-15,0 0-12 16,0 0-1-16,1 0 8 15,0-1-1-15,0 1-2 16,0 0-8-16,0 0-12 16,0 0-7-16,0 0-15 15,0 0-6-15,0 0-12 16,0 0-6-16,0 0-5 16,0 0-1-16,0-1 3 15,2 1 1-15,5 0-2 16,3 1-1-16,0 0-4 15,0 0-2-15,33 0-2 0,-30 0-1 16,4 4 0 0,-1-6 0-16,3 2-2 0,2-1-1 15,-1-1-4-15,0 4-2 16,-4 3-1-16,-2-1-2 16,0-4 0-16,11 7 0 15,-16-5-1-15,7-2 0 0,-8-1-1 16,-9-1 0-16,6 2 3 15,-6 0-27-15,1 0-84 16,0 0-67-16,0 0 94 16</inkml:trace>
  <inkml:trace contextRef="#ctx0" brushRef="#br0" timeOffset="9301.631">4977 12146 699 0,'0'-1'404'0,"0"0"-31"16,0 0-115-16,0 0-86 15,0 0-29-15,0 0-48 16,0 0-20-16,0 1-21 15,0 0-4-15,0 0-7 16,0 0-3-16,0 0-8 16,0 1-7-16,0-1-11 0,0 3-2 15,1 2-4-15,-1-3-2 16,1 5 3-16,0 0-23 16,-1-2-92-16,-1 4-63 15,0 0-282-15,0-3 285 16</inkml:trace>
  <inkml:trace contextRef="#ctx0" brushRef="#br0" timeOffset="11286.046">5269 11909 299 0,'-1'1'225'16,"-6"-1"12"-16,13-2-50 0,-3 2-11 15,5 0-24-15,-3 1 3 16,-7-2-37-16,0-1-13 15,1 0-4-15,0 1-19 16,0 0 0-16,0 0-7 16,0 0-11-16,-1 0-6 15,2 0-11-15,0 0-8 16,0 1-16-16,0-1-5 0,3 0-3 16,20-9-2-16,30-13-3 15,-26 11-3-15,3 3-1 16,-6 0-2-16,-2-2 0 15,-1 8-1-15,-8 3 0 16,-1 0-1-16,-2 8-1 16,-6-2-1-16,1 10 2 15,-6 0 0-15,-3 4 1 16,0 4 1-16,-5-2 0 16,4 2-1-16,-8 3 0 15,-3 3-1-15,-2-1 0 16,-1-1 1-16,2-8-1 15,0 1 0-15,7-3 0 16,-2-3-1-16,5 4-1 16,-3-6 1-16,1-1 0 15,5-1 1-15,-2-6-37 0,6 0-28 16,-1-3-69-16,1 0-52 16,0-3-248-16,0 0 284 15</inkml:trace>
  <inkml:trace contextRef="#ctx0" brushRef="#br0" timeOffset="11649.788">5355 12099 575 0,'-28'-24'362'16,"25"23"-26"-16,8 0-120 15,-8 0-27-15,3 0-53 16,0 1-20-16,0-1-30 16,2 1-11-16,17 1-9 15,26 3-6-15,-23-4-12 0,-2-1-5 16,-1-7-8-16,-3 3-4 15,-16 1-11-15,11-4-4 16,0 4-8-16,-2-2-1 16,13 2-3-16,-13-1-1 15,-6 4-27-15,3 1-41 16,-4 1-126-16,-2-1-107 16,0 0 180-16</inkml:trace>
  <inkml:trace contextRef="#ctx0" brushRef="#br0" timeOffset="12407.783">5781 11773 951 0,'-8'1'515'0,"-5"5"-248"0,2 2-146 16,16 11-53-16,-16-1-8 15,5 6-4-15,-4 0 0 16,-3 5 1-16,4 3-2 16,0-2-12-16,-4-1-8 15,2-5-11-15,1 0-4 16,-3-1-7-16,2-1-3 0,-3-1-5 16,5-3 0-16,12-1-2 15,-3-6 0-15,3-1 0 16,-3 1-1-16,-5-5-1 15,5 3 0-15,17-2-1 16,-2-3 0-16,6-1 2 16,-2 0-1-16,0-3 2 15,2-2-1-15,-5-1 1 16,8-3 0-16,-4-5 1 16,4-1 0-16,5-2-1 15,-9 0 0-15,-1 3 0 16,-7-2-1-16,-3-1 3 15,-3 3-1-15,-5-1 2 16,-1 3 0-16,-5 3-1 0,-3-1-2 16,-2 6-2-1,-9-1-1-15,3 6-1 0,-2 3 1 16,4-1 0-16,8 7 0 16,-7-4 1-16,4-2 0 15,0 3-1-15,2-3 0 16,5 3-1-16,1 2 1 15,1-1-1-15,4 1 1 16,6-1-1-16,-3 1 1 0,7-2 0 16,-7 0 0-16,3-5 0 15,3 2 0-15,0-5-256 16,-2-2 20-16,4-2 113 16</inkml:trace>
  <inkml:trace contextRef="#ctx0" brushRef="#br0" timeOffset="12958.079">6002 11713 727 0,'-7'-2'369'16,"7"2"-108"-16,-3 0-43 0,2 0-65 15,-1 0-23-15,1 0-29 16,0 0-15-16,1 0-20 15,0 4-6-15,4 5-13 16,1 0-4-16,8 6-5 16,40 34-4-16,-24-26-9 15,2 1-4-15,6 10-7 16,-17-9-3-16,-5 4-3 16,7 5-1-16,-20-16-1 15,10 8 0-15,-5-5 0 16,-10-2 1-16,0 4 1 15,-2 0 0-15,-2 1 1 16,-5-4 0-16,0 2-1 16,9 3-1-16,-19-5 1 15,0 0-1-15,-5-5 0 16,-7-7 1-16,14 2-3 0,2-3 0 16,1-5-6-16,4 1-27 15,2 2-58-15,2-1-41 16,9 4-115-16,0-5-73 15,7 1 201-15</inkml:trace>
  <inkml:trace contextRef="#ctx0" brushRef="#br0" timeOffset="13454.115">6542 11940 763 0,'-3'0'361'16,"0"0"-141"-16,2 0-36 15,0 0-42-15,-1 0-14 16,1 0-13-16,1 0-2 15,0 0-7-15,5 2-4 0,20 5-13 16,26-3-10-16,-23-5-19 16,0 1-9-16,0-5-15 15,-4-1-6-15,3 1-11 16,-4-1-5-16,-1-4-7 16,-1 11-1-16,-9-1-1 15,-1-1-1-15,-7 2-64 16,-4-1-39-16,0 3-89 15,0-3-80-15,-1 0 176 16</inkml:trace>
  <inkml:trace contextRef="#ctx0" brushRef="#br0" timeOffset="13816.467">6504 12133 977 0,'1'2'455'15,"0"-2"-179"-15,0 0-31 16,-1-1-59-16,0 0-22 0,10-1-42 15,15-3-19-15,38-6-19 16,-26 7-2-16,-9-1-9 16,6 4-4-16,-13-1-22 15,7 1-14-15,1 2-17 16,-7 0-5-16,-2 1-4 16,-9-1 1-16,-2-4-4 15,1-4-33-15,-1 3-110 16,5 3-42-16,2 0 93 15</inkml:trace>
  <inkml:trace contextRef="#ctx0" brushRef="#br0" timeOffset="39178.813">7385 11782 590 0,'0'-1'338'0,"0"0"-46"15,0 0-68-15,0-1-79 16,0 1-36 0,0 0-43-16,0 0-11 0,0 0-2 15,4 0 10-15,-4 0 13 16,3 0-1-16,-3 1-8 15,2 0-12-15,-2 0-16 16,0 0-5-16,0 0-6 16,0 0 0-16,4 9-3 15,-2 12-4-15,-5 34-7 16,-8-31-3-16,6 6-4 0,5-5-2 16,-6-7 0-1,3 7-1-15,-2-7 0 0,-1 0-1 16,-3 3 1-16,3-3-2 15,-2 1 1-15,3-2 1 16,-1 0-1-16,1-5 1 16,-2-1 0-16,3-1 0 15,-4-4-15-15,6 0-19 16,1-3-47-16,0-1-18 0,1-2-19 16,0 0-15-16,-1 0-86 15,0 0-99-15,1 0 195 16</inkml:trace>
  <inkml:trace contextRef="#ctx0" brushRef="#br0" timeOffset="39639.686">7539 12103 942 0,'5'-4'230'15,"-10"3"-14"-15,5-1 214 0,0 0-169 16,-2 1-34-16,1 1-87 16,1 0-36-16,-1 0-54 15,0 0-17-15,1 0-6 16,-1 0-2-16,1 0-4 16,1 6-2-16,0 2-5 15,-1-3-2-15,0-2-3 16,-1 1-2-16,0 0 1 15,0-2-2-15,0-1 1 16,0 0 2-16,0-1-9 16,0 0-28-16,0 0-94 15,-1 0-60-15,1 0-162 16,1 0-110-16,0 0 294 16</inkml:trace>
  <inkml:trace contextRef="#ctx0" brushRef="#br0" timeOffset="48963.668">7989 11807 216 0,'27'4'151'15,"-22"-4"-1"-15,7 5-26 16,-6-5-5-16,-1 0-18 15,-10-1-2-15,5-4-18 16,8 5-2-16,-4 0 2 16,4 4 0-16,-15-2 2 15,3-1 1-15,4-1 1 16,-6 0 3-16,6-1-6 16,0 0-6-16,-1 0-21 15,1 0-9-15,0-1-8 16,0 1 0-16,0 0-5 15,-1 0-1-15,-1-2-3 0,-4-3-2 16,-1 1-4-16,0 3-4 16,-2 0-8-16,-4-2-4 15,-28-23-2-15,24 27-2 16,4 0 0-16,-2 0 0 16,-1 0-1-16,-1 4-1 15,-2 2-1-15,4 2 0 0,-4 1-1 16,3-1 1-1,1 1 0-15,-1 2-1 0,0 2 1 16,4 2-1-16,-1 0-2 16,-3 2 0-16,8-4-1 15,-6-2 1-15,14-3-2 16,6 3 1-16,-3 1 0 16,9-5-1-16,-2 3 3 15,-4-2 1-15,9-4 1 16,-2 2 0-16,0-3 0 15,7 1 1-15,-5-4 0 16,-1 5 1-16,0-5 0 16,-7-3 0-16,6-1 2 15,-2-1 1-15,4-3 0 16,6-3 0-16,-4-2 0 16,1-8 0-16,5 0-1 0,-5-2-1 15,2 6 0-15,-1-1 0 16,-5 4-2-16,-5 1 1 15,-1 1-1-15,4 7 0 16,-12 4-1-16,4 1 0 16,-9 1-1-16,4-1-1 15,0 0 2-15,0 0 1 16,-7 5 4-16,3 2-1 16,-1 11 1-16,-30 27-1 15,29-18 0-15,-8 0 1 0,6 1-3 16,-2 0 1-16,0-2-1 15,-2-3-1-15,1 2 1 16,1-1 0-16,1-2 0 16,4 2 0-16,-12-7-1 15,14-2 1-15,-2-4 0 16,-3-1 0-16,15-4 1 16,-10 1 1-16,-3-6 1 15,12 2 1-15,-10-4 2 16,7-2-8-16,-2 1-35 15,0 1-43-15,0 0-168 16,8-15 160-16</inkml:trace>
  <inkml:trace contextRef="#ctx0" brushRef="#br0" timeOffset="49681.455">8240 11826 621 0,'0'-1'358'15,"0"-1"-72"-15,1-2-89 16,-1 1-28-16,0 2-40 16,0 0-15-16,0 0-25 15,0-1-14-15,0 1-11 0,0 0-3 16,0 0-4-16,0 0 2 15,0 1-10-15,-1 0-2 16,-6 18-9-16,-23 32-4 16,11-27-9-16,2 2-4 15,-1 5-8-15,5-15-2 16,9 9-3-16,-5-5-1 16,10-3 0-16,-8 3-2 15,2-12 1-15,1-4 1 0,-13-3 0 16,20 2 2-16,-3-3 0 15,5 0-1-15,-5-1-3 16,0 1-4-16,0-1-2 16,1-9-4-16,1 1-1 15,2 2 1-15,19-25 0 16,-10 26 2-16,5 7 0 16,-11 0-1-16,4 1 0 15,-8 5 0-15,0-4 1 16,10 7 1-16,-1 4 2 15,1 0 0-15,-1 0 0 16,-3-1 0-16,3-2 0 16,4-3 1-16,3-2 0 15,-2-2 1-15,-7-3 0 16,4 0 0-16,-1-6-26 16,6-3-36-16,4 1-98 15,-6-4-77-15,6 11 142 0</inkml:trace>
  <inkml:trace contextRef="#ctx0" brushRef="#br0" timeOffset="50145.852">8458 11751 704 0,'-9'-6'406'0,"1"0"-39"16,3 3-100-16,0 3-83 15,5 0-40-15,0 0-62 16,0 0-19-16,-1 0-20 16,-1 8 0-16,-4 11 3 0,-9 34 1 15,7-17-8-15,-2 3-5 16,-1 0-11-16,-7 3-4 16,8-10-7-16,2-6-2 15,-5 0-3-15,5-1-1 16,-6-1-1-16,-1-2 1 15,7-3-2-15,0-2 1 16,2-5 0-16,0-1-1 16,4-4 1-16,2-5-16 0,-1 0-63 15,1-1-28-15,0-1-88 16,0-1-73-16,0 0 178 16</inkml:trace>
  <inkml:trace contextRef="#ctx0" brushRef="#br0" timeOffset="50813.075">8650 11792 648 0,'-4'-5'394'15,"-8"4"-31"-15,17 1-138 16,-6 0-34-16,12 5-52 16,-3-5-26-16,-3 4-44 15,1 0-9-15,-20-3-4 16,19 10 1-16,-9 1 2 16,1 6-6-16,11 12-8 15,-7 6-5-15,-1 0-8 16,0-1-4-16,-1-1-6 15,-8-9-3-15,8 3-6 16,-4-1 1-16,2-5-1 16,14-1-1-16,-8-6 1 15,1-2-1-15,0-9 2 16,-7-5 3-16,6-3 5 0,-1-6-1 16,8-3-2-16,1-3-6 15,-4-8-6-15,7 2-3 16,2-3-2-16,-2 1-2 15,3-2 0-15,-1 8-1 16,1-8 1-16,-7 6 0 16,8 3 0-16,1-13 0 15,-2 14 0-15,10-11 0 16,-6 0 0-16,4 6 0 0,-1 2 0 16,-5 0 3-16,3 7-69 15,0 3-40-15,-3 1-130 16,7 0 132-16</inkml:trace>
  <inkml:trace contextRef="#ctx0" brushRef="#br0" timeOffset="67872.738">2135 6006 248 0,'-1'0'179'0,"0"0"28"16,0 0-33-16,-1 0-37 15,1 0-10-15,0 0-16 16,0 0-2-16,0 0-4 16,0 0-3-16,0 0-8 15,0 0-5-15,0 0-11 16,0 0-8-16,-1 0-18 16,1 0-11-16,0 0-16 15,0 0-6-15,0 0-7 16,0 0-3-16,0 0-3 15,0 0 0-15,0 0 0 16,0 0 0-16,1 0 1 0,0 0 0 16,0 0-1-16,0 0 0 15,0 0-1-15,0 0 0 16,2 0 0-16,4 2 0 16,0 0-2-16,-1 0 0 15,3 1-2-15,4 0 1 16,7 1 1-16,28 6 0 15,-28-10 2-15,4 1 0 16,1-1 1-16,2 0-1 0,-7 6 1 16,7-6 0-16,-10 0-1 15,-4 0 1-15,0 0-1 16,-5 0 1-16,-4 0-1 16,1-1 0-16,3 3-1 15,-5-4 0-15,8 2 0 16,-8-1-1-16,6-3 1 15,1 5 0-15,-5 0 1 16,4 1 1-16,-3-2-38 16,-3-2-51-16,6 4-182 15,-3-2 168-15</inkml:trace>
  <inkml:trace contextRef="#ctx0" brushRef="#br0" timeOffset="69128.45">2825 6113 687 0,'-8'-2'337'0,"7"1"-109"0,1-8-33 16,-7 1-52-16,9 8-26 15,3 2-44-15,-14 0-12 16,6 4-2-16,-3 0 4 16,-4 0 13-16,19 6 3 15,-11-1 0-15,-1-1-4 16,-2 1-14-16,-1 1-9 16,1-2-18-16,3 2-8 15,0-3-9-15,1-8-3 0,0 1-4 16,3 1-1-16,-2-3 1 15,-1 0 2-15,0-1 0 16,0 0-2-16,0 0-19 16,-1 0-36-16,1 1-113 15,0-1-85-15,0 0 143 16</inkml:trace>
  <inkml:trace contextRef="#ctx0" brushRef="#br0" timeOffset="70203.041">3119 5885 346 0,'-1'-1'256'15,"0"0"12"-15,0 0-84 16,0 0-25-16,0 0-38 15,-1 0-13-15,1 0-18 16,0 0-5-16,0 0-11 0,0 0-8 16,0 1-13-16,0 0-4 15,1 0-4-15,0 0 1 16,0 0-1-16,0 0 0 16,11-2-7-16,4-3-2 15,39-16-7-15,-26 11-3 16,5-1-5-16,2 1-2 0,-8 3-6 15,-2-3-3-15,-12 8-4 16,0 0-1-16,-11 0-3 16,6 5 1-16,-4 3 4 15,-4 0 3-15,3 7 6 16,-12 1 1-16,11 5-4 16,-19-1-1-16,5 4-4 15,-2-1-2-15,-16-1 0 16,9 5-1-16,-14-3-1 15,4 2 0-15,0 0 1 16,8 2-1-16,4-6 0 16,-2 1 0-16,4-4 0 15,4-1-1-15,5 7 1 16,2-8-1-16,-2-4 1 16,4-1-1-16,-4-12-1 0,4 3 1 15,6 1-2-15,-4-1 0 16,2-1-1-16,0 0 0 15,0 0 0-15,0 0 1 16,0-1 0-16,0 1-1 16,0-1 0-16,0 0 0 15,3 0 0-15,8-4-1 16,1 1 1-16,30-7 2 16,-23 5 6-16,1 6 1 15,4-4 1-15,12 6 0 0,-12 5-3 16,5-2-1-16,-12 1-1 15,-7-7 0-15,2 2-1 16,-5 0 0-16,6 2 2 16,-9-2 0-16,8-1 1 15,-6 0-1-15,-4 0-2 16,7 0-1-16,-5 0 0 16,0-3 1-16,-3 1-1 15,-1 2 1-15,0 0-20 16,0 0-34-16,0 0-91 15,0 0-77-15,0 0 131 16</inkml:trace>
  <inkml:trace contextRef="#ctx0" brushRef="#br0" timeOffset="71131.236">3846 5807 919 0,'0'-9'411'0,"-9"8"-193"15,-2 1-58-15,0 3-52 16,6-2-24-16,5 2-30 16,-5 1-8-16,4-4-12 15,-3 0-1-15,-21 5-3 16,-29 8-4-16,34-6-9 15,-8-2-5-15,5 1-5 16,-1 0-2-16,0-1-2 16,7 5-1-16,4 0-1 0,2-5-1 15,11 2-1-15,-2-2-1 16,-2-3-2-16,4 6-1 16,-1-3-2-16,1-1 0 15,2 0 0-15,-2-4 1 16,0 0 3-16,0 0 0 15,17 5 2-15,37 12-1 0,-20-5 0 16,-11-3 2-16,1 3 0 16,-4-1 0-16,-9 0 0 15,1 5 0-15,-4 3 0 16,-1-2 1-16,-9 1 1 16,7 3 1-16,-4-5 2 15,-1 4 1-15,-2-3 0 16,2 3 2-16,-12-10 0 15,0-6 0-15,-2-1 2 16,-13-6 0-16,10 4 0 16,-5 0 1-16,6 4 0 15,2 5 1-15,-3-10-2 16,5-2 0-16,1-3-1 16,-3-2 1-16,7 7 2 15,1-4 1-15,4 2 5 0,-1-7 3 16,2 4 6-16,1 0 1 15,0 1-1-15,0-7-1 16,2-7-2-16,-2 1 1 16,11-5 6-16,4-1 4 15,4 0 4-15,10-1 0 16,-1 1 1-16,1 2-3 0,4 2-5 16,-3 0-4-16,1 1-9 15,-7 2-4-15,-3 3-5 16,-6 3-1-16,-13 1-4 15,9 4 0-15,-10-1-2 16,2 0-1-16,3 3-4 16,-2 2-29-16,3 0-97 15,2 3-3-15,-2 6 62 16</inkml:trace>
  <inkml:trace contextRef="#ctx0" brushRef="#br0" timeOffset="71844.217">4197 5992 605 0,'-1'0'365'15,"0"0"-58"-15,-2 0-80 16,-2-1-25-16,4-1-45 0,0 2-7 16,0 0-18-16,0 0-8 15,0 0-10-15,0-1-5 16,0 0-24-16,0 0-5 16,1 1-9-16,0 0-9 15,18 1-11-15,27 5-5 16,-22-4-11-16,-2 1-4 15,-2 1-7-15,9 0-3 0,-14-3-6 16,10-1-2-16,3 0-3 16,-5-2-2-16,2 2-2 15,-8-2 0-15,-4 2-2 16,1 0 0-16,-4-1-1 16,2 2 1-16,-2 0-1 15,-9 0 0-15,3 3-1 16,-3 1-6-16,-1-5-50 15,1 0-34-15,0 0-135 16,0 0-245-16,0 0 313 16</inkml:trace>
  <inkml:trace contextRef="#ctx0" brushRef="#br0" timeOffset="72696.612">5172 5730 646 0,'5'-5'337'0,"-5"8"-88"16,0-8-41-16,-10 0-55 15,19 5-32-15,-9 0-39 16,0 4-14-16,1 3-2 15,-13-4 9-15,-5 3 16 16,6 9 2-16,-10-6-15 16,-2 3-10-16,2 0-20 15,-5-1-8-15,7 12-14 16,3 0-5-16,-1 0-11 16,1 1-2-16,-5-4-4 15,1 1-2-15,1 2 0 16,-1 0-1-16,5 3 0 0,-1 1 0 15,8 5-1-15,2-3-1 16,1 4-1-16,5-1 1 16,-1-4 0-16,1 0 0 15,0-6 1-15,4-2 0 16,1-3 0-16,4-3 2 16,1-5 4-16,2-2-9 15,1-5-60-15,7 4-45 0,3-9-195 16,-1-6 189-16</inkml:trace>
  <inkml:trace contextRef="#ctx0" brushRef="#br0" timeOffset="73346.082">5236 6014 421 0,'-10'-4'290'0,"16"4"34"16,-5 1-75-16,-1-2-50 15,0 1-21-15,-1-1-35 16,1 0-11-16,0 0-24 16,0 0-6-16,0 0-4 15,0 0-9-15,9 0-11 16,-9 0-5-16,12-2-14 15,4 2-3-15,28 0-8 16,-19 2-5-16,-3 0-3 16,2 0 0-16,5 5-8 0,-6-4-4 15,-4-1-8-15,2 4-2 16,-13-5-4-16,2 1-2 16,-3-1-1-16,-4-1-2 15,5 2 1-15,-6-2 0 16,3 1 7-16,-5-2-23 15,-1 1-92-15,0 0-61 16,-1 0-175-16,1 0 198 0</inkml:trace>
  <inkml:trace contextRef="#ctx0" brushRef="#br0" timeOffset="81948.122">5802 6178 625 0,'-1'0'311'0,"1"0"-98"16,0 0-25-16,0 0-34 15,0 0-5-15,0 0 0 16,0 0 2-16,0 0-1 16,0 0-2-16,0 0-24 15,0 0-18-15,0 0-23 16,0 0-12-16,0 0-10 15,0 3-5-15,0 13-20 16,-10 21-10-16,7-24-13 16,3-7-2-16,2-5-5 15,6 4 0-15,-11 0-1 16,4 0 1-16,-3-2 0 16,0-2 0-16,2-1 0 0,0 0 0 15,0 0-21-15,0 0-30 16,0 0-109-16,0-1-105 15,8 0 159-15</inkml:trace>
  <inkml:trace contextRef="#ctx0" brushRef="#br0" timeOffset="83028.635">6162 5912 345 0,'-1'-1'229'0,"0"1"-13"16,0-1-65-16,0-1-22 15,0 1-18-15,0 0-4 16,0 1 1-16,0 0 2 0,0 0-11 15,0 0-7-15,-1 0-15 16,1 0-8-16,0 0-8 16,0 0-1-16,0 0-2 15,1-1-2-15,0 0-10 16,18-4-7-16,44-10-13 16,-38 8-3-16,8 1-6 15,-3-5-3-15,-7 9-4 16,-1-1-3-16,-12 0-5 15,2 6-2-15,-7 4 3 16,-2 4 3-16,-3 5 8 16,-5 1 3-16,-5 1 2 15,-2 1-3-15,-9 2-3 16,1 6-4-16,-7 1-1 16,-3 4-2-16,6-2-1 15,-5-2-1-15,9-2 0 0,9-2 0 16,-3-4 0-16,-4-6 1 15,8-4 1-15,-12-7 2 16,10 2 2-16,7-5 0 16,-4 2-1-16,11 1 1 15,-3-3-1-15,-2-1 0 0,4 0-2 16,-1 0-3-16,1 0-3 16,0 0-1-16,0 0-1 15,0-1-2-15,8 0 0 16,0-2-1-16,4-2 1 15,25-9 0-15,-22 15 3 16,-1 6 0-16,7 0 4 16,3-2 1-16,1 2 3 15,0-4 1-15,-2-1 3 16,-5-1 3-16,5 0 4 16,1-4 1-16,0 1 1 15,-1 1-2-15,-6 1-2 16,-5-1-2-16,-1-7-3 15,-4 4 0-15,-7-1-5 16,10 9-1-16,-4-1-2 16,0-3-2-16,5-1 0 15,-11-5 4-15,1 10-73 16,-1 6-48-16,-3 3-159 16,1-1-149-16,-15 2 275 0</inkml:trace>
  <inkml:trace contextRef="#ctx0" brushRef="#br0" timeOffset="83862.746">6698 5835 754 0,'-11'-6'443'0,"1"3"-67"16,14 9-195-16,-4-2-41 15,0 4-60-15,5 1-7 16,-3-1 4-16,0 9 2 16,-6-2 2-16,-4 2 0 15,-11 4-15-15,-4-3-8 16,0 4-13-16,7 2-8 0,4 5-11 15,-1 7-5-15,-4-6-9 16,0 1-3-16,-1-9-3 16,10-3-2-16,8 6-2 15,0-6 0-15,3-2-2 16,5-5 1-16,1-1 1 16,2-3 0-16,5 2 2 15,-6-8 1-15,10-2 1 16,7 4 1-16,-4-6 1 15,5 0-1-15,-7-5 1 16,-6-7-1-16,6-4 1 16,-1 4-1-16,-3 0 0 15,5-1 0-15,-9 2-1 16,0-4 1-16,-6-1 1 16,-6 2 0-16,-1 3 0 0,0 6 0 15,-6-3-2-15,-8 6-2 16,6 1-4-16,-14 1 0 15,8 8-1-15,6 0 0 16,-5 4 0-16,0-6 1 16,5 3-1-16,-3-1-1 15,9 1-1-15,2 8 0 16,1-3 0-16,8 7 0 0,-9-5 0 16,6-4 1-16,-1 6 0 15,-9-7 2-15,9 5 0 16,-5 0 0-16,4-2 3 15,6-2-9-15,-4-6-72 16,5 0-44-16,5-8-225 16,0 0 216-16</inkml:trace>
  <inkml:trace contextRef="#ctx0" brushRef="#br0" timeOffset="84515.225">6997 5755 591 0,'-7'-1'311'0,"2"-9"-76"15,4 3-3-15,-3 1-48 16,2 3-17-16,3-2-23 16,1 7-31-16,-2-2-6 15,0 0-13-15,0 0-11 16,0 0-7-16,0 0-17 16,0 0-3-16,17 9-14 15,29 42-4-15,-22-27-7 16,3 3-5-16,-3-2-6 15,-3 2-4-15,0 1-3 16,-9-2-2-16,4 2 0 0,-4-3-1 16,-6 4 0-16,-1 0 1 15,-11 2 3-15,2 4 3 16,-2-4 3-16,0 1 1 16,-9-3-2-16,5-2-2 15,2 0-4-15,-1 1-2 16,-1-4-1-16,-10-5-1 0,-2-3 0 15,-3-5 0-15,1-1 0 16,3-4 0-16,0-3-14 16,1-3-24-16,6-3-84 15,2-1-7-15,9 3 62 32</inkml:trace>
  <inkml:trace contextRef="#ctx0" brushRef="#br0" timeOffset="85227.777">7555 5973 442 0,'0'-1'296'15,"0"0"32"-15,0 0-88 16,0 0-64-16,0 0-18 15,0-1-28-15,2 1-8 16,22 1-11-16,21 5-4 0,-32-4-5 16,21 4-3-16,-17-4-11 15,11 4-10-15,9-3-24 16,-14-1-14-16,0 1-18 16,1-2-5-16,-6 1-5 15,-4-2 0-15,-3 0 1 16,-4 0 0-16,-3 0-6 15,5 2-27-15,-6-1-131 16,0 0-96-16,-3 3 143 16</inkml:trace>
  <inkml:trace contextRef="#ctx0" brushRef="#br0" timeOffset="85694.569">7614 6133 817 0,'2'-1'386'0,"-5"1"-143"16,11 2-31-16,-15 0-48 15,17 5-21-15,-9-6-34 16,-4-4-11-16,10 5-2 16,-12-10 6-16,14 7 8 15,10 11-4-15,-4-8-18 16,3 3-1-16,6-3-20 16,-3-10-1-16,8 4-15 15,2 2-12-15,-3 2-9 16,-4 0-11-16,-2 0-6 15,-1 3-1-15,-2-4-5 16,-3-1 0-16,0 6-3 16,0 4 1-16,-7-3-24 15,-3-2-31-15,-9-1-105 16,-3-4-78-16,1 9 139 16,1-4-68-16,-6-1 107 0,10-5 121 15,1-18-9-15,-5 9 12 16,17-14-44-16</inkml:trace>
  <inkml:trace contextRef="#ctx0" brushRef="#br0" timeOffset="96691.713">8339 6016 510 0,'0'0'256'0,"0"0"-80"15,0 0-36-15,0 0-51 16,0 0-14-16,0 0-5 16,-1 0 6-16,0 0 13 15,1 0 3-15,0 0-11 16,0 0-8-16,0 0-11 15,0 0-9-15,0 0-15 16,0 0-7-16,0 0-11 16,0 0-3-16,0 0 2 0,0 0 1 15,0 0-3-15,0 0 1 16,3 2 0-16,7 2-1 16,4 1 1-16,34 7-3 15,-19-11-4-15,-4-1-2 16,9 0-1-16,2 0 0 15,-7 0-2-15,5 0-1 16,-6-3 0-16,-10-1-1 16,-1-1 0-16,-3 4-1 0,-3 2 0 15,-1 0 0-15,-5 0 0 16,1 0 1-16,-5-1-1 16,-1 0 1-16,0 0-11 15,-1 0-29-15,0 0-107 16,0 0-101-16,0 0 145 15</inkml:trace>
  <inkml:trace contextRef="#ctx0" brushRef="#br0" timeOffset="97956.136">9096 6243 289 0,'-1'-1'230'16,"0"0"52"-16,0 0-60 16,0 0-70-16,0 0-18 0,0 0-23 15,0 0-8-15,1 0-6 16,-1 0 1-16,1-1-20 16,0 1-9-16,0 0-15 15,-1 0-11-15,-1 0-4 16,2 0-4-16,0 1-10 15,-1 0-5-15,0 0-7 16,0 0-1-16,0 0-2 16,0 0 1-16,1 0 17 15,0 0 3-15,0 0 1 16,0 0-1-16,0-1-17 16,0 0-4-16,3-8-4 15,3-1-2-15,-6 9-2 31,0 0-1-31,4-10-1 0,-3 10-2 0,6-4 0 0,-7 3 0 16,0 1 1-16,0 0 1 16,0 1 0-16,0 0 1 15,0 0 0-15,0 0 0 16,1 4 0-16,3 5 0 16,-4-8 0-16,1 5 0 15,-1-4 1-15,-1 0 8 0,0 2-53 16,0 2-47-16,1-6-232 15,0 0 202-15</inkml:trace>
  <inkml:trace contextRef="#ctx0" brushRef="#br0" timeOffset="99086.749">9691 5808 525 0,'-1'0'320'0,"2"1"-39"16,-1-1-91-16,0 0-34 0,0 0-46 15,0 0-18-15,0 0-13 16,-1 0-1-16,-1 5 0 16,-4 7-4-16,-3 3-17 15,-25 28-5-15,13-22-15 16,7 1-6-16,-3 0-11 15,-1-3-4-15,9 2-6 16,-12-1-1-16,14 0-3 16,-1 6-1-16,1-4-1 15,4 3-1-15,-3 1-1 16,6-6 1-16,15 9-1 16,-7-10 1-16,4-2 1 15,5 0 0-15,-14-12 1 16,12-1 1-16,4-4 2 15,-7-1 1-15,10-6-1 0,-5-8 0 16,5 5-2-16,0-6 1 16,-1-5-1-16,1 10 1 15,-7-16 0-15,-1-1 1 16,-1 3 0-16,-1-3 0 16,0 0-1-16,-1 3 1 15,-2 1 4-15,-2 2 2 16,-5 2 6-16,-2 1 2 0,-4 1-1 15,-2 3-3 1,-5 3-6-16,1 3-3 0,-3 6-4 16,-1 1-3-16,1 2-1 15,-5 2-1-15,2 0 0 16,1 1 0-16,2 5 0 16,-2-4 1-16,5 4-1 15,2-1 1-15,-5-7-25 16,5 0-27-16,3-5-85 15,1-1-70-15,9 3 127 16</inkml:trace>
  <inkml:trace contextRef="#ctx0" brushRef="#br0" timeOffset="99998.467">10049 5882 524 0,'-2'-1'279'0,"-6"-3"-58"16,7 3-34-16,0 0-44 15,0-1-10-15,0 1-12 16,0 0-3-16,-1 0-6 0,1 0-1 16,1 0-10-1,0 0-7-15,0 0-12 0,1 0-9 16,27-3-17-16,23-9-1 16,-12 9-22-16,-12-3-5 15,-11 1-10-15,-1 4-10 16,-4 0-1-16,-5 6-2 15,1-3-2-15,-2 5-1 16,-3-5-1-16,3 1 0 16,-7 12 2-16,-1-4 0 15,-2 8 1-15,-5 1 0 0,-1-3 0 16,-1 3-1-16,-7 2-1 16,1 2 1-16,-4 3-1 15,-1 0 1-15,5 1-1 16,3 5 1-16,-4-5-1 15,7-2 0-15,2-2 0 16,-3-6 1-16,6-5 0 16,-4-2 0-16,1-4 0 15,7-6 1-15,-2 2 0 16,9-1 1-16,-4-1 0 16,0 0-1-16,0 0-1 15,0 0-1-15,0-1 0 16,0 0-2-16,0 0 0 15,0 0 1-15,5-2-1 16,8 0 1-16,8 1 3 0,21-4 1 16,-17 2 4-16,-1 0 0 15,2 0 3-15,0-1 2 16,3-3 2-16,-3 8 1 16,-6-6 0-16,-2 2-1 15,-4 3-4-15,-2-9-2 16,-1 10-3-16,-3-3 0 0,0 4-3 15,-2 1-1-15,-5-3 2 16,3 0-24-16,-4 0-98 16,0 0-68-16,0 1-234 15,0 0 256-15</inkml:trace>
  <inkml:trace contextRef="#ctx0" brushRef="#br0" timeOffset="100752.63">10720 5860 371 0,'9'-34'277'0,"-4"34"57"16,3 0-54-16,4-5-54 15,-8 3-13-15,-4-6-29 16,1 4-19-16,0 7-44 15,3-2-23-15,-4-1-34 16,0 0-8-16,0 0-10 16,0 0-1-1,0 0-6-15,3 25-4 0,1 39-5 0,-2-27-5 16,0-3-6-16,1-11-3 16,4-2-5-16,-2 2-1 15,-2-6-2-15,2-2 0 16,1-2 0-16,-1-8 2 15,1-2 5-15,2-3 2 16,-2-10 1-16,6 4-1 0,7-7-6 16,-1 2-3-16,-3-3-4 15,-1-2-1-15,-4 2 0 16,9-6 0-16,5 5 0 16,-1-6 0-16,5-4 0 15,-4 1-1-15,4-7 2 16,-2-2 0-16,0-1-1 15,-3-2 0-15,-4 1-2 16,-3 4-1-16,-4 3-3 16,-1 8-31-16,-4 6-118 15,0 8-432-15,-2 0 395 16</inkml:trace>
  <inkml:trace contextRef="#ctx0" brushRef="#br0" timeOffset="110556.601">2138 9385 395 0,'0'-1'260'15,"0"0"-17"-15,0 0-66 16,0 0-21-16,0-1-31 0,0-1-11 16,0-1-21-16,0-3-8 15,0 3-15-15,0 0-1 16,0 3-5-16,0-1-5 16,0 1-8-16,0-1-8 15,0 1-14-15,0 0-2 16,0 0-6-16,0 0-2 15,0 0-2-15,0 0 0 0,0 0 2 16,0 0 2-16,0 0-1 16,0 0 0-16,9-2-3 15,7 0-1-15,32 4-3 16,-19 4-1-16,0 0-1 16,6 3-2-16,-2-6-1 15,-4 2-1-15,-5-4 0 16,2 9-1-16,-8-8 1 15,1-2 1-15,-1-3 1 16,-7-10 1-16,4 8-1 16,-7-5-2-16,4 2-2 15,0 5-2-15,-6-1-3 16,1 5-3-16,-4 7-47 16,-3-5-35-16,0 10-85 15,0 1-73-15,0 1 155 16</inkml:trace>
  <inkml:trace contextRef="#ctx0" brushRef="#br0" timeOffset="111144.884">2827 9449 554 0,'0'-6'310'15,"0"0"-40"-15,1 1-37 16,-1 4-48-16,0 0-25 15,0 0-37-15,0 0-11 16,0 0-12-16,0 0-3 16,0 0-13-16,0 0-8 15,0 1-20-15,0 0-9 16,0 0-13-16,0 0-3 16,1 4-10-16,1 4-3 0,0-1-7 15,-1-2-2-15,2 0-3 16,-2 0 0-16,-1-1 0 15,0-1 0-15,0 0-2 16,0-2 0-16,0 0 6 16,0-1-20-16,0 0-71 15,0 0-49-15,0 0-157 16,0 0-164-16,4 1 294 16</inkml:trace>
  <inkml:trace contextRef="#ctx0" brushRef="#br0" timeOffset="112123.305">3154 9174 348 0,'0'5'241'0,"0"-3"26"16,0 0-55-16,0-2-59 15,-1 0-18-15,0 0-23 0,0 0-8 16,1 0-6-16,0 0-4 15,0 0-6-15,0 0-7 16,0 0-13-16,3 0-3 16,22-2-13-16,38-10-7 15,-26 1-11-15,-4 0-3 16,-8-3-6-16,-9-1-1 16,2 9-3-16,5-3 0 0,-10 8-5 15,-3 1-1-15,-5 2-1 16,0 9 0-16,-12 2 1 15,7 7-1-15,-9 0-3 16,-12-3-1-16,15 9-4 16,-12 0 0-16,1 2-2 15,13 4 1-15,-13-6-2 16,3-1 1-16,-3-1-1 16,-13-4 0-16,7-2 0 15,-8-1-1-15,6-2 1 16,13 4 0-16,-1-5-1 15,3-3 0-15,2-3 0 16,-5-3 0-16,5 0 1 16,0-4 0-16,-4 2-2 15,9-1 0-15,2 0-1 16,-5 3 0-16,12-3 0 0,-3 0-1 16,-1-1-1-16,-2-1 2 15,0 0 0-15,0-1 0 16,10 0 2-16,7-1-1 15,30-5 2-15,-18 2 2 16,2 3 2-16,8 1 2 16,-8-2 0-16,-6 2-1 15,-5 1-3-15,-5 1-1 16,-7 0-2-16,10 4 1 0,-12 0-1 16,4-2 1-16,7 3 0 15,-17-3 1-15,5-2-1 16,-2 3 0-16,-3-4 0 15,0 0 1-15,0 0-5 16,0-1-18-16,7 0-48 16,0-2-55-16,1-1-181 15,2 0 194-15</inkml:trace>
  <inkml:trace contextRef="#ctx0" brushRef="#br0" timeOffset="113066.714">3970 9113 758 0,'-1'-6'424'16,"2"3"-91"-16,-1 2-129 15,0 0-35-15,-1 0-73 16,-1 1-23-16,1 0-23 15,0 0 1-15,0 0 11 16,-3 1 2-16,-14 2-13 16,-27 7-12-16,26-8-18 15,-9-2-8-15,9 6-6 16,-3 0-3-16,-2 2-1 16,4 0-1-16,-6-1-1 15,2 4 0-15,5 1 0 0,-4-3-1 16,11 6 0-1,2 2 0-15,0-6-2 0,6 4 1 16,3-10-3-16,1 2 1 16,2 0-1-16,2 0 0 15,5-2 1-15,5-4 0 16,7 1 2-16,-1-2 1 16,10 7-1-16,-8-1 1 15,4 4 1-15,1 3 0 0,-14 1 0 16,9 5 0-16,-8-3 0 15,-2 0 0-15,-1-3 0 16,-8-4 0-16,-6 4 1 16,-2-1 1-16,1 2-1 15,-3 1 1-15,-2-2 0 16,-1 2-1-16,-2-5 1 16,-2 0 0-16,5-2 0 15,3-1 1-15,-12-4 0 16,2-3 0-16,0 0 0 15,-2-3 0-15,6 2 1 16,9-5 0-16,-3 1-1 16,-6-2 1-16,10 1-1 15,-5-1 2-15,6-2 4 16,13 0 3-16,-7 0 6 0,-3-6 5 16,14 0 7-16,-11-6 2 15,12 3 3-15,0-1 0 16,0 0-1-16,3 5-2 15,-1-6-3-15,9 3-4 16,-10-7-6-16,5 0-4 16,-4 0-5-16,5 4-1 0,-8-1-5 15,1 5-1-15,-3 6-2 16,-9-2-1-16,4 7-1 16,-3 4-1-16,-2 1-33 15,-1 1-55-15,-3-1-122 16,0 0-112-16,0 0 192 15</inkml:trace>
  <inkml:trace contextRef="#ctx0" brushRef="#br0" timeOffset="113587.376">4243 9304 649 0,'0'0'396'16,"0"0"2"0,0 0-131-16,-1-1-85 0,0 0-28 0,1 1-45 15,0 0-16-15,0 0-17 16,0 0 1-16,-1 0 3 16,1 0-3-16,0 0-10 15,2 4-2-15,6 0-9 16,7-3-5-16,34 32-11 15,-30-30-6-15,5-5-6 16,9 3-4-16,-3-10-5 16,-4 6-3-16,-3 2-7 15,-5-2 0-15,1 3-2 16,-13-9-1-16,6 3-1 16,-4-2-2-16,-2 3-2 15,9 7-1-15,-12 1-48 16,2 1-53-16,-4 7-124 15,0-7-110-15,0 11 206 0</inkml:trace>
  <inkml:trace contextRef="#ctx0" brushRef="#br0" timeOffset="114253.189">5118 9041 711 0,'4'-4'399'0,"4"4"-79"15,-6 0-101-15,0 0-15 16,-2 0-42-16,-1-1-22 16,0 0-28-16,1 0-10 0,-1 0-16 15,0 1-5-15,0 0-16 16,-1 0-9-16,-11 2-19 16,-4 1-7-16,-25 12-14 15,17-9-4-15,6 3-6 16,-3 4-2-16,0 6-2 15,4 4-1-15,0 6 0 16,-5-4-1-16,3 8 0 16,2-3 0-16,1-5 0 15,9 16 0-15,2-17 0 16,6 8 0-16,0-2-1 16,3-7 1-16,11 5 0 15,-8-5 0-15,9 0 0 16,-3-3 1-16,-1 1 0 15,5 0 0-15,-6-2 16 16,5 4-32-16,-5-7-73 0,-3-7-48 16,2-4-170-16,-5-5 190 15</inkml:trace>
  <inkml:trace contextRef="#ctx0" brushRef="#br0" timeOffset="123499.146">5175 9324 293 0,'-1'-2'222'0,"0"1"29"16,0 0-48-16,0 0-71 15,-1 0-24-15,2-1-22 16,0-2-3-16,0 1-2 0,2-2-2 15,-2 4-10-15,3-1-6 16,-3 1-10-16,0 0-6 16,0 0-12-16,0 0 0 15,0 0 4-15,0 1 1 16,0 0 0-16,4 1-1 16,-3-1-2-16,5 2 2 15,-3-1 1-15,-3-1-1 0,12 2-8 16,-2-1-3-16,25 4-4 15,-21-5-2-15,-6 5-2 16,7 2-1-16,8 0-1 16,-1 1-1-16,1-1-2 15,-3-6-2-15,-3-5-1 16,1 3-1-16,-2-2-1 16,1 2 2-16,-3 2-1 15,-2-2 0-15,-10-1-1 16,6-2-2-16,2 10-4 15,-6-6-1-15,6 2-4 16,-6 3-2-16,-4-7-24 16,1 7-27-16,-2-1-83 15,0-4-68-15,1 0 127 16</inkml:trace>
  <inkml:trace contextRef="#ctx0" brushRef="#br0" timeOffset="124017.94">5813 9465 827 0,'-4'-7'446'15,"-14"-24"-115"-15,22 28-120 16,1 3-30-16,-2-1-49 0,-3 1-17 16,0 0-33-16,0-1-10 15,0 1-17-15,-1 0-5 16,0 0-2-16,1 0-3 16,0 0-7-16,0 13-3 15,0-6-11-15,-2 1-4 16,-5 25-8-16,1-28-3 15,0 0-1-15,7-3 0 0,1-1 1 16,-4-1 3-16,2 0-42 16,0 0-37-16,0 0-86 15,0 0-63-15,0 0-167 16,0 0 240-16</inkml:trace>
  <inkml:trace contextRef="#ctx0" brushRef="#br0" timeOffset="124603.782">6222 9169 649 0,'-4'-8'439'0,"-6"1"23"16,6 2-215-16,14 5-38 15,-13 0-60-15,3 1-27 0,1-1-48 16,-2 0-18-16,0 0-22 15,-1 0-5-15,1 0-3 16,0 0-1-16,-5 14 1 16,-6 31 1-16,4-23-2 15,1 0-3-15,-8-2-7 16,0-1-4-16,1-3-3 16,5-1-2-16,2 1-2 15,2-5 0-15,3 1-2 16,-13-3 0-16,16 3-1 15,-2 2 1-15,5-4-1 16,8 8 0-16,-11-12-1 16,-2-1 1-16,14-1 1 15,-4-2 1-15,0 1 2 16,11-2 2-16,-11-1 2 0,7-1 2 16,8-7-1-16,-3 2 2 15,4-2-5-15,0 0 0 16,-3 3-3-16,-1-1-5 15,-4 3-42-15,-5 3-30 16,-2 4-116-16,-1 1-95 16,-6-1 181-16</inkml:trace>
  <inkml:trace contextRef="#ctx0" brushRef="#br0" timeOffset="125020.292">6466 9136 1051 0,'0'0'469'0,"-5"0"-215"15,5 5-66-15,-1-5-59 16,0 0-21-16,-1 2-26 0,-7 19-15 16,-8 29-12-16,13-27-2 15,4-3-9-15,-8 0-4 16,2 5-11-16,-3 6-8 16,1-3-10-16,-2 0-1 15,0-6-5-15,4-2 0 16,0-3 0-16,2-2-1 15,1 0 1-15,-1-5 0 16,3 0 6-16,-4-3-16 0,3-4-43 16,2 1-30-16,2 0-78 15,-2-4-28-15,0 0-117 16,0 0-185-16,10 1 321 16</inkml:trace>
  <inkml:trace contextRef="#ctx0" brushRef="#br0" timeOffset="125535.033">6718 9168 528 0,'-6'-3'323'16,"5"2"-4"-16,-2 1-78 15,3 0-67-15,-1 0-26 16,-1 0-34-16,1 0-11 16,0 0-8-16,-1 13-5 0,-1-1-13 15,-15 33-8-15,12-26-14 16,-10-3-3-16,7 7-8 15,10-3-3-15,-5 0-6 16,-6 1-6-16,8-6-9 16,0 2-5-16,-2-5-6 15,6-4-1-15,1 0-2 16,-8-8 1-16,13 5 1 16,-3 4 0-16,9-7 4 15,-3 4 1-15,1-2 0 16,6-5 0-16,-1-1-3 15,9-4-1-15,-2-2-1 16,3 1 0-16,-5-1-3 16,-2 2-5-16,0-1-21 15,-2 3-20-15,-3 3-47 0,-3-5-36 16,-3 7-87 0,-9 0-74-16,6-1 180 0</inkml:trace>
  <inkml:trace contextRef="#ctx0" brushRef="#br0" timeOffset="125935.123">6982 9128 744 0,'-6'-3'434'0,"4"3"-33"16,1 8-146-16,-3 0-105 15,0 3-28-15,-2 6-40 16,-18 0-13-16,18 7-17 16,-2 4-1-16,-1-2-2 15,17-1-4-15,-16 1-9 16,2-2-5-16,-3 1-9 15,2-1-4-15,1 1-5 16,0-2-2-16,3-1-5 16,1 1-1-16,-1-10 0 15,-1 2-1-15,2-6 3 0,-1-4 1 16,3 1 4-16,1-3-15 16,2-2-47-16,-3-1-38 15,0-1-117-15,0 0-99 16,4-2 193-16</inkml:trace>
  <inkml:trace contextRef="#ctx0" brushRef="#br0" timeOffset="126584.156">7134 9124 635 0,'-13'1'323'15,"13"2"-79"-15,2 0-33 16,2 2-46-16,-4-5-12 0,0 0-28 16,0 0-13-16,8 0-17 15,4-1-11-15,16-4-20 16,26-3-9-16,-28 2-12 15,7 6-4-15,-10 0-4 16,3 0 1-16,-8 3-9 16,-5 1-5-16,-3 1-11 15,-2 2-3-15,-3 0-3 16,0 2 0-16,-5 3 0 16,-1 9-1-16,-3 0 1 15,-1 4 1-15,-3 5 0 16,-1-6 0-16,-3 5 0 15,0 2-1-15,0-6 0 16,-4 1-1-16,7-3-1 16,-2-3 1-16,2 2 0 15,2-5-1-15,3 0 0 0,1-4 1 16,2-2 1-16,-1 0 2 16,-3-4 2-16,4 1 1 15,-3-6-64-15,2-2-20 16,4-1-95-16,-2 0-82 15,0 0 172-15</inkml:trace>
  <inkml:trace contextRef="#ctx0" brushRef="#br0" timeOffset="126902.23">7264 9417 700 0,'-29'-28'397'0,"26"26"-47"15,0-3-83-15,5 2-63 16,-2 2-22-16,0 1-34 16,7 0-22-16,11-1-32 15,32 2-9-15,-31 1-14 16,2 0-6-16,-7-2-14 15,3 5-10-15,-2-7-15 16,-2 1-6-16,7 8-7 0,-7-8-1 16,-4 1-2-16,-2-2 1 15,-1-5-36-15,1 7-31 16,5-1-100-16,2 3-87 16,3-5 152-16</inkml:trace>
  <inkml:trace contextRef="#ctx0" brushRef="#br0" timeOffset="127435.008">7685 8998 736 0,'-4'-5'398'0,"-2"0"-63"0,6 4-84 16,-3 0-70-16,10 0-26 15,-7 1-47-15,8 0-25 16,21 4-33-16,27 15-7 16,-24-3-11-16,-9 3-1 15,2 6-2-15,-3 3-1 16,-2 6-5-16,0 8-2 16,-5-2-3-16,-3-2-1 15,-7 3-1-15,-3-6-1 16,-4-2-2-16,-4 3 0 0,-3-6-3 15,-1-3-1-15,-7 3-1 16,2 0-1-16,-5-3-1 16,-1 1 1-16,1 1-1 15,-4-2 0-15,1-3 2 16,-4-5 2-16,5-5 0 16,-2-9-13-16,6-6-61 15,10-4-56-15,-5-15-364 16,17 0 326-16</inkml:trace>
  <inkml:trace contextRef="#ctx0" brushRef="#br0" timeOffset="127934.003">8340 9207 850 0,'-3'1'408'0,"-1"0"-143"16,3-1-39-16,0 0-45 15,0 0-18-15,0 3-31 16,1 0-16-16,3 3-19 15,2-1-8-15,11-3-10 16,31 34-7-16,-25-37-18 0,8 14-6 16,-3-4-11-16,-13-15-5 15,0 11-9-15,1-15-3 16,-7 1-4-16,17 9 2 16,-6-8-28-16,-2 6-37 15,-9-6-126-15,-9 4-89 16,7 5 156-16</inkml:trace>
  <inkml:trace contextRef="#ctx0" brushRef="#br0" timeOffset="128284.789">8296 9442 803 0,'0'-1'460'15,"-2"0"-29"-15,3-2-165 16,-1 3 12-16,0 0-79 16,0 0-73-16,11 0 5 0,8 1-54 15,29 6 6-15,-24-2-13 16,-1 0-19-16,9 0-10 15,-5-2-16-15,-7-4-6 16,-6 0-7-16,-13 0-3 16,4-1 3-16,9 1-20 15,-7-3-68-15,6 1 3 16,-1 3 28-16,-3 2-21 16</inkml:trace>
  <inkml:trace contextRef="#ctx0" brushRef="#br0" timeOffset="139765.612">9111 9418 183 0,'0'-1'169'0,"0"0"53"15,0 0-18-15,0 0-45 16,0 0-17-16,0 0-25 16,0 0-8-16,0 0-16 15,0-1-3-15,0 1 0 16,0 0-2-16,0 0-3 15,0 0-2-15,0 0-5 16,0 0-4-16,0 0-14 16,-1 0-9-16,-1 0-22 15,1-1-9-15,0 1-6 16,0 0-2-16,0 0-1 16,0 0 0-16,0 0-4 15,0 1-1-15,0 0-3 16,0 0 0-16,0 0-3 0,-1 0 0 15,1 0 0-15,0 0 0 16,0 0 0-16,0 4 1 16,0 5 1-16,2-3 0 15,0-3 0-15,-1-1 2 16,0-2 6-16,0 0 4 16,0 0 2-16,8 2 0 15,-4-2-4-15,7-2-3 16,-9 1-2-16,1-1-1 15,-2 1-1-15,2-3-1 16,-3 3 1-16,0 0-1 0,1 0 0 16,-1 0 0-16,0 0 0 15,0 0-1-15,0 0 0 16,0 0 1-16,-1 0-3 16,0-1 1-16,0 1-1 15,0 0-1-15,0 1 0 16,-1 0-1-16,0 0 1 15,-3 2-1-15,4-2 1 16,-3 8 0-16,2-5 0 16,0 2 2-16,0-1 19 15,0 2-33-15,1-4-123 16,1 0-148-16,0-1 161 16</inkml:trace>
  <inkml:trace contextRef="#ctx0" brushRef="#br0" timeOffset="140706.837">9593 9066 264 0,'-30'-2'202'0,"30"3"40"16,-6-1-41-16,6 0-51 15,-1 0-16-15,0 0-18 16,1 0-1-16,0 0-5 15,0 0-2-15,0 0-8 16,0 0-7-16,0 0-6 16,0-1-5-16,0 1-10 15,17 0-4-15,41 5-7 16,-33-5-5-16,2-1-14 16,-5-3-8-16,1-1-15 15,0 1-5-15,-4-2-3 16,0 3-1-16,-1 0-2 15,-6 1 1-15,-2-1-4 16,-6 3-3-16,2 1-1 16,-4 2 0-16,-2-3 0 15,0 0 2-15,0 0 4 0,0 0-1 16,0 7 1-16,-1 1-1 16,-2 5-1-16,-4 32-1 15,-3-30 0-15,6 8 0 16,-10 3 0-16,-2 1-1 0,0 7 1 15,-4-2 0-15,2-4 0 16,0-1-1-16,-3 0-1 16,3-2 0-16,0 1 0 15,6 0 0-15,3-8 0 16,-4-5-1-16,-1-4 1 16,9-3 0-16,-7-1 4 15,8-4-21-15,8 0-60 16,-6-2-36-16,2 1-138 15,0-1-99-15,0 0 225 16</inkml:trace>
  <inkml:trace contextRef="#ctx0" brushRef="#br0" timeOffset="141138.965">9636 9333 696 0,'-32'-37'374'0,"34"36"-73"16,1-1-80-16,7 2-66 16,6 4-22-16,-4-2-23 15,8 2-6-15,-4-4-7 16,2 3-7-16,-1-3-15 16,1 0-8-16,-5 2-22 15,-8-2-7-15,9 0-13 16,-6-5-4-16,3 5-6 15,9-11-1-15,-8 3-1 16,0 1 0-16,2-8-6 16,-3 6-29-16,-4 3-125 15,3 0-97-15,-3 4 141 16</inkml:trace>
  <inkml:trace contextRef="#ctx0" brushRef="#br0" timeOffset="142019.753">10139 9092 454 0,'-27'5'251'0,"26"-5"-52"15,6 3-34-15,-3-3-10 16,-2 0-7-16,0 0-7 16,0-1-18-16,0-1-4 15,9 2-13-15,7 0-7 0,28-1-13 16,-30-3-3-16,4 0-9 15,2-2-6-15,2 1-14 16,1 3-9-16,-3 0-17 16,-9-1-7-16,-1 4-9 15,-5-1-5-15,0 6 1 16,-5 0-1-16,-3 7 3 16,1 5 1-16,-10 3-1 15,-2 4-1-15,-2 2-1 16,-5 0-2-16,1 4-1 15,3 2 0-15,-9-3-2 16,6 0 1-16,-10-10-2 16,5 2 1-16,8 1 0 15,-11-8 0-15,10 5-1 16,1-7 0-16,2-2 0 16,5 2-1-16,0-3 0 0,5-1-1 15,-7-3 0-15,9 1 0 16,0-2-1-1,-4 0-1-15,11-3 1 0,-3 0-1 16,11-2 2-16,-4 0 2 16,8 2-1-16,-4-2 0 15,6 0 1-15,4-1 0 16,7 0 2-16,1 0 1 16,-3-2 1-16,0 2-1 15,-13-4 1-15,5-1 0 16,-4 2-1-16,-6-1-1 0,0 2 0 15,2-2-1-15,-5 4-1 16,2 1 0-16,-3 0 1 16,-1 0 0-16,-1 0-10 15,-3-1-34-15,0 0-111 16,0 0-81-16,0 0 134 16</inkml:trace>
  <inkml:trace contextRef="#ctx0" brushRef="#br0" timeOffset="142689.507">10560 9049 537 0,'-6'-1'343'0,"-2"-1"3"16,11 2-89-16,-6-1-84 15,7 0-34-15,-4 1-25 16,0 0-6-16,0 0 4 16,10 2-1-16,5 1-16 15,35 9-10-15,-22-8-17 16,1-3-9-16,-1-1-12 16,3-1-6-16,-4-4-11 15,4 2-4-15,-4 0-9 16,-2-2-3-16,-3 5-6 15,-9-1 0-15,-5 1-2 16,5 4-1-16,-18-1 0 16,0 2 1-16,-2 3 0 0,-12 3 1 15,8 6-3-15,-1 2 0 16,-4 7-2-16,-4 1 0 16,4 11 0-16,-4-1 0 15,1-4-1-15,-2 3 1 16,1-10-1-16,-1-2 0 15,2 3 1-15,5-8-1 16,1-1 0-16,5 5 0 0,-4-7 0 16,6 0-1-16,-5-3 0 15,1-8 0-15,10 5 0 16,0 0-2-16,0-5-38 16,-2 2 3-16,-1-3-94 15,3-1-33-15,4-3-61 16,-4-2-93-16,0 1 220 15</inkml:trace>
  <inkml:trace contextRef="#ctx0" brushRef="#br0" timeOffset="143018.811">10596 9414 460 0,'-29'-36'325'0,"29"36"11"16,10-1-110-16,-2-4-22 15,5 2-47-15,6 1-18 16,0-1-30-16,5 3-9 16,0-2-5-16,-2-2 4 0,4 2-2 15,-1-5-3-15,4 3-10 16,1 1-10-16,-7-1-22 15,5 2-11-15,-11-2-20 16,6 3-7-16,-2-2-6 16,-5 2-1-16,-2 1-7 15,-17-5-29-15,7 3-137 16,-2-4-94-16,-2 5 149 16</inkml:trace>
  <inkml:trace contextRef="#ctx0" brushRef="#br0" timeOffset="143618.682">11250 9077 966 0,'0'-6'527'16,"0"0"-123"-16,-2 3-144 16,2 1-39-16,0 1-87 15,-1 1-34-15,1 0-56 16,-2 0-15-16,2 11 4 15,0 6 3-15,4 37-1 16,-2-24-1-16,-2-2-7 16,1 5-3-16,1-7-7 15,0 4-3-15,3-8-5 16,-1-5-2-16,-1 1 0 16,2-5-1-16,-2 0 0 15,-3-2 0-15,6-3 1 16,-2-5 2-16,0-1 2 15,6-4 1-15,2-1 0 16,-4-5-2-16,6-2-4 0,0 7-1 16,-4-9-1-16,-4 1 0 15,5 0-1-15,5-6 0 16,-5 1 1-16,17-1-1 16,-2-17 3-16,-9-3-1 15,19-8 0-15,-2 2-1 16,2 9-2-16,-1 4 0 15,-9 10-1-15,-6-1 0 16,-3 2-4-16,-1 1-20 0,-3 1-107 16,-2 2-96-16,-1 13 135 15</inkml:trace>
  <inkml:trace contextRef="#ctx0" brushRef="#br0" timeOffset="155399.083">2007 15263 464 0,'-1'-1'239'0,"0"0"-67"16,-3 0-49-16,-1 0-57 16,4 0-15-16,0 1-9 15,-1 0 5-15,1 0 11 16,0 0 1-16,0 0 14 16,0 0 3-16,0 0 3 15,1 0 3-15,0 0-11 16,0 0-3-16,1 0-9 15,11 1-8-15,1-1-11 16,28 3-6-16,-25-3-8 16,1 1-3-16,8 4-4 15,-3-2 1-15,1 0-1 16,2 0 0-16,-4-3-2 16,7 0 0-16,-3-1-2 15,0-4-2-15,4-1-1 16,-12 1-2-16,0 1-2 15,-5 2-1-15,-12 4 2 32,0-1-12-32,1 0 6 0,-1-1-11 15,0 0-68-15,0 0-40 16,1 2-209-16,6 10 206 16</inkml:trace>
  <inkml:trace contextRef="#ctx0" brushRef="#br0" timeOffset="155998.314">2629 15319 757 0,'0'0'391'0,"0"0"-93"16,0 0-52-16,0 0-60 16,0 0-27-16,0 0-56 15,0 0-27-15,0 0-25 16,0 0-6-16,1 3 0 16,1 13 2-16,-5 31-9 15,0-29-3-15,2-2-7 16,-8-9-4-16,17 8-8 15,-8-10-2-15,0 1-4 0,6-1 1 16,-13-6-8 0,4-1-39-16,3-3-126 0,-6-1-212 15,13-15 233-15</inkml:trace>
  <inkml:trace contextRef="#ctx0" brushRef="#br0" timeOffset="156982.961">3058 15022 685 0,'2'-9'335'0,"1"4"-113"15,-1 1-26-15,2 0-47 0,0 3-17 16,-4-2-23-16,0 2-12 16,0 1-22-16,0 0-8 15,0 0-14-15,0 0-1 16,2 20-4-16,0 20-5 15,-9-16-13-15,-2-4-5 16,-2-1-7-16,0 0-3 16,-2-1-4-16,2-1-1 15,-3-5-1-15,4 3-2 0,-2-4 1 16,3-4-1-16,3-2 2 16,6 0 1-16,0-5 0 15,1-1-1-15,-1 0-4 16,0 0-2-16,0 0-3 15,0 0 0-15,0 0-1 16,2-2 0-16,13-3 0 16,28-7 0-16,-23 16 0 15,-1 1 1-15,-3-3-1 16,3-1 1-16,-3-2 0 16,-2-2 1-16,10 5 0 15,-8 0 0-15,6-2 0 16,3 0 0-16,-5-2-1 15,-5 1-21-15,0 1-56 16,-7 0-51-16,-1 1-199 16,4 0 209-16</inkml:trace>
  <inkml:trace contextRef="#ctx0" brushRef="#br0" timeOffset="157400.626">3338 14998 831 0,'-10'0'452'15,"6"-3"-54"-15,-3 2-208 16,7 1-38-16,3 6-76 16,2 2-79-16,-5 15 37 15,-1-5 1-15,-7 2 4 16,-1 2-2-16,7-4-6 16,3 7-7-16,-4-2-9 15,-12 0-2-15,-7 0-5 0,-8-3-1 16,7 2-1-16,7 1 0 15,3 1-1-15,1-5 0 16,3 0 0-16,1-3 0 16,4-5 1-16,-1 0 1 15,2-7-21-15,1-4-31 16,1-4-124-16,1 3-113 16,0 0 172-16</inkml:trace>
  <inkml:trace contextRef="#ctx0" brushRef="#br0" timeOffset="157967.284">3563 15008 731 0,'-7'2'416'16,"5"-1"-32"-16,-1 3-130 15,0 1-92-15,3-5-27 16,-1 1-54-16,-2 17-9 15,-9 30-19-15,5-27-9 16,-1 1-11-16,0-4-4 0,-3 2-7 16,3-3-5-16,-1-1-5 15,1-1-2-15,1-3-1 16,-4 0-1-16,7-6 1 16,-2-2 0-16,5-2-2 15,-1-2 1-15,2 0-3 16,0 0 0-16,0 0-1 15,0-1-1-15,0 0-1 16,2 0 0-16,10 0-1 16,7-1 0-16,27-6 0 15,-29 7 0-15,2 0-1 16,0 2 1-16,-3-1 0 16,4 0 1-16,-5-2-1 15,1-3 1-15,1 1 2 16,-4-1-5-16,0 2-56 15,1 0-33-15,-5 0-123 16,-2 3-98-16,-2 0 202 0</inkml:trace>
  <inkml:trace contextRef="#ctx0" brushRef="#br0" timeOffset="158402.707">3837 15019 1011 0,'-11'-10'462'0,"0"6"-198"16,9 4-55-16,-7-1-72 15,10 4-34-15,-2 10-47 16,-5-1-10-16,4 4-5 16,-17 0 2-16,19 5-1 15,-10-3-6-15,-1 12-6 16,9-6-5-16,-19-1-6 16,5 3-2-16,-1-3-5 15,1 2-2-15,2 1-4 0,4-1 0 16,2-1-1-16,-2 0-1 15,5 0 1-15,-4-9 1 16,4-3 1-16,-1-1 0 16,-2-11 3-16,6 5-12 15,1-5-78-15,1-9-62 16,5-4-189-16,1-4 200 16</inkml:trace>
  <inkml:trace contextRef="#ctx0" brushRef="#br0" timeOffset="159049.043">3941 14992 898 0,'-7'6'409'0,"3"-5"-177"0,4-1-32 16,1 1-66-16,-1-2-24 15,0 0-42-15,5 0-14 16,14-2-10-16,28-1-3 16,-21 4-5-16,-2 3-2 15,3 2-5-15,2-4 0 0,2 5-3 16,2-7 0-16,0 1-6 16,-2 3-1-16,-13-2 0 15,0 4 0-15,-13-5-1 16,-3-3-3-16,1-1-6 15,-3 4-1-15,-1 0-3 16,-1 0 1-16,1 0 0 16,-2 9 0-16,-1 11-2 15,-15 26 0-15,4-23-1 16,-1 2 0-16,-2-2-1 16,-3 1 0-16,2 1-1 15,0-1 1-15,1 0-1 16,4-2 2-16,1-1-2 15,1-1 1-15,1 2 0 0,-5 2 0 16,12-1 0 0,-5-4-1-16,2-5 2 0,6-2 0 15,-9-5 6-15,4-3-18 16,3 2-49-16,-1-7-41 16,3-8-164-16,-1 0-185 15,5-13 289-15</inkml:trace>
  <inkml:trace contextRef="#ctx0" brushRef="#br0" timeOffset="159356.024">4016 15221 743 0,'0'0'448'16,"1"0"-48"-16,-3-2-146 16,2 1-38-16,0 0-66 15,0 0-25-15,0 0-47 16,8 0-10-16,13 1-11 16,24 3-7-16,-21-3-7 0,1 1-4 15,4-3-10-15,-5 0-4 16,1 2-8-16,-9-4-4 15,-8-1 2-15,2 1-17 16,3 3-99-16,-13-3-83 16,4 7 105-16</inkml:trace>
  <inkml:trace contextRef="#ctx0" brushRef="#br0" timeOffset="160200.232">4573 15228 879 0,'0'-1'457'15,"0"0"-233"-15,0 0-76 0,0 0-22 16,0 0-35-16,0 0-7 16,0 0-5-16,0-1 2 15,0 1 5-15,1 0-1 16,10-2-12-16,5 1-4 16,30-2-14-16,-30 7-6 15,4 0-6-15,3 4-1 16,5-2-4-16,6 2-3 15,0 0-9-15,-4-1-5 16,-6-2-5-16,-2-2-3 0,-4-1-1 16,-2-1-1-16,0-2 1 15,-7 0 0-15,1-3 1 16,0 1 0-16,-7-1-3 16,1-3-2-16,-5 4-46 15,-4-3-27-15,0 3-115 16,-2 0-66-16,2 4 155 15</inkml:trace>
  <inkml:trace contextRef="#ctx0" brushRef="#br0" timeOffset="161015.698">5617 14919 874 0,'2'-3'405'0,"-2"0"-167"16,0 1-44-16,-1 2-63 16,0 0-24-16,0 0-33 15,0 0-11-15,-4 2-11 16,-6 3-5-16,-7 4-9 15,-26 22-2-15,26-10-8 16,-4 6-3-16,-1 7-7 16,-1-1-3-16,-4 2-2 15,1-1-2-15,3-4-2 16,9 6-1-16,3-3-3 16,4 2-1-16,-3-1-2 15,-3-2 1-15,10 4 1 16,2 2-1-16,9-7 1 15,2 2-1-15,-1-8 1 16,4-10 1-16,4 3 1 0,1-6-1 16,1-6-53-16,-3 1-42 15,1-7-118-15,-1-3-83 16,1-14 183-16</inkml:trace>
  <inkml:trace contextRef="#ctx0" brushRef="#br0" timeOffset="161518.77">5742 15253 658 0,'-39'-12'383'0,"33"9"-28"0,6 1-113 15,-3-4-79-15,17 2-27 16,-5 1-38-16,-4 1-9 16,12 2-13-16,-6 0-2 15,7 2-1-15,6 1-1 16,-1 2-5-16,-2 3-5 16,2 0-7-16,-2-3-8 15,3-3-12-15,-5 0-3 0,3-5-8 16,-2 2-3-1,-2-2-7-15,5 0-1 0,-7 1-5 16,-3-1 1-16,0 0-3 16,-8 0-1-16,2 3-6 15,-3-4-34-15,-2 4-127 16,1-1-86-16,-3 1 140 16</inkml:trace>
  <inkml:trace contextRef="#ctx0" brushRef="#br0" timeOffset="170297.835">6375 15316 1010 0,'0'-1'470'0,"0"0"-180"16,0 1-68-16,0 0-75 16,0 0-34-16,0 0-38 15,0 0-7-15,0 0-2 16,0 0-1-16,0 0-14 15,3 9-8-15,0 5-13 16,6 26-6-16,-11-34-10 16,2 1-2-16,-3-5-2 15,5-1 1-15,-2 1 4 16,-1-4 1-16,1 1 7 16,0 0-27-16,0-1-104 15,4-13-79-15,11-26 101 16</inkml:trace>
  <inkml:trace contextRef="#ctx0" brushRef="#br0" timeOffset="171204.252">6716 14944 526 0,'-9'-2'267'0,"-1"1"-73"16,14 2-29-16,-4 2-33 15,-2 1-8-15,2-4-5 16,0 0-4-16,0 0-6 16,12 4-5-16,5 3-17 15,31 9-7-15,-28-18-14 16,3 1-7-16,4-3-8 15,-2 0-7-15,-7 0-14 16,1-1-3-16,-9-2-9 16,-5 2-2-16,2 5-2 15,-4 7-1-15,-3 2-2 16,2 2-1-16,-4 9-3 16,-9-9 0-16,5 7-3 15,-3 5-1-15,0-2 0 0,7 3-1 16,-9 3 0-16,4 0 0 15,-6-3-1-15,1 1 1 16,1-3-1-16,-2-6 1 16,2 2 0-16,4 0 0 15,-2-1 0-15,1 0 0 0,3-4 0 16,-1 2 1-16,3-9 2 16,2 0 1-16,3 1-29 15,-3-7-31-15,1 2-86 16,1-4-53-16,-2 1-174 15,0 0 228-15</inkml:trace>
  <inkml:trace contextRef="#ctx0" brushRef="#br0" timeOffset="171627.455">6780 15214 680 0,'-36'-35'391'0,"47"36"-26"16,-9-4-117-16,14 4-73 16,0-1-25-16,-1 0-42 15,7 4-13-15,-4-1-23 16,1 1-8-16,-4 1-12 16,3 0-4-16,-6-3-10 15,-3 1-7-15,3-3-8 16,-7 1-3-16,1-3-5 15,-4-3-1-15,3 3-18 16,2-3-46-16,1 1-109 16,3 2-101-16,-6-5 152 15</inkml:trace>
  <inkml:trace contextRef="#ctx0" brushRef="#br0" timeOffset="172433.663">7221 14931 653 0,'8'-6'337'0,"-3"4"-84"15,0 0-47-15,-5 3-58 16,0-1-26-16,0 0-34 16,0 5-7-16,-3 14-6 15,-8 29 2-15,1-24-5 16,8 7-3-16,-7-3-14 16,0 4-8-16,-4-3-12 0,-2-2-6 15,5 2-8-15,-9-2-3 16,-1-3-7-1,-5-1-2-15,9-2-4 0,-1 1 0 16,18 5-1-16,-4-10-1 16,6 3 0-16,7-4 0 15,-4-4 1-15,0 4 1 16,3-5 1-16,5-2 2 0,8-5 1 16,-6-3 2-16,7-8-3 15,6 1 0-15,-1-2-2 16,9-11-2-16,-6 5 2 15,-7-4-1-15,-11-5 0 16,5 11 1-16,-13-5 0 16,3 4 0-16,-8 3 1 15,-2 0-1-15,-6 3-1 16,-2-1 1-16,4 2-5 16,-2 3-1-16,-2 2 0 15,-3-1-3-15,-1 4 1 16,2 0 1-16,2 4-1 15,6 3 1-15,-3-3-1 16,-1 3 0-16,2 4 0 16,7 2 1-16,1 3 1 15,5-3-1-15,2 0 1 0,-5-4-1 16,8 3 2-16,0-1 15 16,2-8-77-16,-4 4-50 15,3-9-153-15,3-6 144 16</inkml:trace>
  <inkml:trace contextRef="#ctx0" brushRef="#br0" timeOffset="172943.532">7456 14791 863 0,'-3'-2'378'0,"3"3"-188"0,-1-1-28 15,1 0-44-15,0 0-13 16,0 0-25-16,12 5-10 16,5 11-13-16,35 30-4 15,-26-22-1-15,-5 5-3 16,3 1-6-16,-5 1-5 16,-1 3-9-16,10 1-3 15,-4-3-7-15,-4 3 0 16,0-4-3-16,-8 0-1 0,-2 1-1 15,-4-4 0-15,-9 1 0 16,-3 1 1-16,-8 1 3 16,-6 1 1-16,2-4 1 15,-3-1-1-15,4-3-3 16,0-1-1-16,0-6-1 16,-2-4 0-16,-7-8 8 15,6 0-12-15,-8-4-83 16,4-3-69-16,7-2 78 15</inkml:trace>
  <inkml:trace contextRef="#ctx0" brushRef="#br0" timeOffset="173642.707">8112 15008 584 0,'-4'-1'344'15,"2"0"-31"-15,-4 1-82 16,6 0-71-16,0 0-28 0,0 0-35 16,0 0-7-16,21 4-11 15,40 8 1-15,-22-4-1 16,4-6 0-16,-5 7-8 16,-1-4-10-16,-2 2-18 15,-3-4-1-15,-4-3-21 16,-3 2-4-16,-9-6-6 15,-5 1-8-15,-6 3 6 16,-6-3-2 0,0 1 1-16,1 1-14 0,-1 1-61 15,0 0-34-15,0 0-117 16,-9 1-94-16,-10 6 204 16</inkml:trace>
  <inkml:trace contextRef="#ctx0" brushRef="#br0" timeOffset="174009.819">8087 15222 663 0,'10'-1'387'0,"-9"1"-33"15,2 0-84-15,-3-6-60 16,0 5-21-16,0 0-31 16,13 1-10-16,4 1-29 15,35 3-14-15,-19 2-19 16,-14-5-6-16,6 3-15 16,-1 1-8-16,2 0-15 15,-2-3-8-15,-2-1-10 16,-1 3-5-16,-4-5-3 15,7 2-3-15,-11-8-2 16,7 1 0-16,0 0-3 16,-9-2-4-16,8 8-64 15,1-1-63-15,-20 1-495 0,9 5 419 16</inkml:trace>
  <inkml:trace contextRef="#ctx0" brushRef="#br0" timeOffset="188233.599">9089 15045 166 0,'0'-1'127'0,"0"0"20"15,0 0-16-15,0 0-23 16,0 0-11-16,0 0-20 16,0 0-15-16,0 0-25 0,11-6-9 15,-4 2 1-15,30-27 7 16,-27 21 17-16,-7-9 12 16,3 8 20-16,2-1 4 15,-7 3 5-15,4 6 1 16,-5-1 1-16,0 2 2 15,3 0 1-15,-3 2 0 16,0 0-9-16,0 1-6 0,0-1-9 16,0 1-8-16,0 0-9 15,0-2-7-15,0 2-17 16,0 0-4-16,0 0-12 16,0 0-3-16,-1 0-1 15,-1 5-2-15,0 16 0 16,-9 28-1-16,0-18-1 15,-5-1 1-15,-8-1-1 16,7 5-1-16,1-9 0 16,1 4-2-16,7-1 0 15,4-2-2-15,-5 1-1 16,12-2 0-16,-9-5 0 16,-5-2-1-16,1-2 1 15,-7-4-1-15,8-4 2 16,9 2 0-16,3-8 2 0,-3-1-10 15,-2-1-72-15,1-1-56 16,-1 0-133-16,1-6-105 16,0-7 235-16</inkml:trace>
  <inkml:trace contextRef="#ctx0" brushRef="#br0" timeOffset="188604.658">9211 15262 701 0,'-1'-1'438'15,"0"-1"-32"-15,1-4-126 16,0 5-20-16,0 0-52 15,0 0-29-15,0 0-56 16,0 0-28-16,0 0-39 16,0 0-12-16,-1 1-19 15,0 0-5-15,0 0-6 16,-5 10-1-16,-2 4-5 16,-18 27-2-16,19-29-1 15,7-1 0-15,1-6 0 0,-2 0 1 16,1-5-1-16,-1-1 1 15,0 0-36-15,0 0-34 16,1 0-107-16,0 0-80 16,5-10 155-16</inkml:trace>
  <inkml:trace contextRef="#ctx0" brushRef="#br0" timeOffset="189499.746">9566 14983 449 0,'-31'7'243'16,"34"-7"-38"-16,-8 2-23 16,-2-2-36-16,3-1-13 15,4 0-20-15,2 1-2 16,-3 0 1-16,0 0 0 15,1 0-14-15,0 0-11 0,0 0-11 16,0 0 1-16,15 2 3 16,-7 3 0-16,27 9-9 15,-11-23-9-15,-1-9-15 16,15 2-7-16,-1 1-12 16,-15-1-6-16,-4 10-8 15,-7 4-4-15,0 6-3 16,2 4-2-16,-9 2 1 15,1 6 2-15,-8 3 3 16,-7 8 3-16,-3 6 2 16,-4-5 0-16,-8 1-2 15,-1-3-2-15,0 2-4 16,-6 2-1-16,7-1-2 16,2-5-1-16,-3-4 0 15,9 3 0-15,-9-3-1 0,-2 0 1 16,5-5 0-16,-3-5 0 15,15-4 0-15,1 1 0 16,8-3 0-16,-1-3-1 16,-1 1 0-16,4-3 0 15,0 1-3-15,0 0 0 16,0-1-2-16,0 0-1 16,0 0 1-16,8-1 0 15,5 0 0-15,33-3 0 16,-30 0 1-16,2 4 1 0,1 0 0 15,0 1 0-15,1-2 1 16,3 0 0-16,12 1 1 16,-6-2 1-16,-2 2-1 15,-8-1 0-15,-3-1 0 16,-2 1 0-16,-3-3 1 16,-2 4-2-16,-2-2 1 15,-1 1-1-15,0 3 0 16,1-1 0-16,-1 1-1 15,-1 3 0-15,2 0-33 16,-3-1-40-16,4 5-89 16,-4-6-65-16,1-2-163 15,0-1 242-15</inkml:trace>
  <inkml:trace contextRef="#ctx0" brushRef="#br0" timeOffset="189902.463">10153 14917 683 0,'0'-7'407'0,"-1"0"-25"15,3-3-88-15,-2 8-87 16,0 2-40-16,-1 2-68 16,0-2-20-16,0 0-21 15,-1 9 4-15,-7 16 9 16,-15 29-3-16,6-22-15 16,-4 4-7-16,9-4-15 15,-4 1-6-15,9-2-11 16,0-6-3-16,-8 4-2 15,7-3-2-15,-4-3 0 16,3-3-1-16,-6-3 0 16,4-3 0-16,-3-6-2 15,10-3 1-15,7-3-6 16,11-1-33-16,-4-7-89 0,-8-4-87 16,16-6 121-16</inkml:trace>
  <inkml:trace contextRef="#ctx0" brushRef="#br0" timeOffset="190500.198">10484 14918 889 0,'0'-14'476'0,"-10"4"-83"16,4 2-67-16,7 3-80 16,3 3-45-16,10 2-84 15,-8 1-36-15,-9 6-43 0,-2 2-11 16,-6 9-1-16,-1 6 3 15,7 9 4-15,1 1 0 16,1 1-8-16,4 1-4 16,-12-6-7-16,6-1-3 15,5-4-4-15,-4-2-1 16,15 1-1-16,0-4-1 16,-19-7 0-16,8 0 1 15,-2-6 1-15,0-3 0 0,2 1 4 16,4-4 3-16,-7-3-1 15,3 0 1-15,0 1-4 16,0 0-4-16,15-7-2 16,32-30-2-16,-25 22 0 15,6-3 0-15,12 6 0 16,-11-19 1-16,8-7 1 16,1-5 0-16,-3-14 0 15,6 10 1-15,7 8-2 16,-7 3 1-16,1 12 0 15,-8-1-1-15,-21 5-1 16,1 5-1-16,-16 5-12 16,8 7-25-16,-4 3-146 15,4 5-77-15,10 6 151 0</inkml:trace>
  <inkml:trace contextRef="#ctx0" brushRef="#br0" timeOffset="-184801.318">3532 17651 380 0,'-1'-1'220'0,"1"0"-40"16,0 0-79-16,0 0-24 16,0-1-21-16,0 1-2 15,0 0 16-15,0 0 12 16,0 0 11-16,0 0-3 15,0 0 0-15,0 0 1 16,0 0-9-16,0 0-3 0,0 1-17 16,0 0-11-16,0 0-21 15,0 0-7-15,-1 0-9 16,-1 0-4-16,0 5-3 16,-3 9-2-16,-13 33-2 15,16-31 0-15,0 0 0 16,-5-3 0-16,4-1 0 15,-1 3 0-15,-4-2 0 16,5 0 0-16,-4-4 0 16,3-2 2-16,4-2 0 15,-6-1 2-15,5 1 0 16,-4-1 0-16,-2-1-23 16,9 2-23-16,-2-1-47 15,1 0-32-15,-1-4-66 16,-1 0-32-16,0 0-122 0,0 0 205 15</inkml:trace>
  <inkml:trace contextRef="#ctx0" brushRef="#br0" timeOffset="-184307.997">3661 17870 708 0,'0'-1'334'15,"0"0"-132"-15,0 0-41 16,0-1-54-16,-1 1-25 15,0 0-33-15,0 0-4 16,0 1-8-16,-1 0-4 16,1 0-7-16,0 0-4 0,0 0-8 15,0 2-1-15,-1 1-2 16,0-1 0-16,1-2 1 16,-2 2 1-16,2-1-36 15,0-1-47-15,0 0-260 16,0 0 220-16</inkml:trace>
  <inkml:trace contextRef="#ctx0" brushRef="#br0" timeOffset="-183729.859">4054 17588 471 0,'-2'0'270'0,"-4"5"-22"15,4 7-53-15,2 0-53 16,-5-2-25-16,4 5-40 16,-7-4-8-16,0 0-7 15,4 5-5-15,-4 1-9 16,-1 1-8-16,0 0-13 16,-6 3-5-16,1-8-8 15,2-1-3-15,-3 2-3 0,3 0-2 16,-6-2 1-16,9 2-2 15,8 0 0-15,-2-8-1 16,4 4 0-16,-9 1 0 16,2-4-8-16,0 2-20 15,5-1-71-15,9-7-57 16,4-1 89-16</inkml:trace>
  <inkml:trace contextRef="#ctx0" brushRef="#br0" timeOffset="-182812.309">4491 17578 373 0,'-1'-3'261'0,"-3"3"-12"15,2 0-67-15,2-1-24 16,0 0-34-16,0 0-12 16,0 0-7-16,0 0-10 0,0 0-21 15,-1 0-8-15,0 0-21 16,0 0-3-16,0-1-12 16,-5 1-4-16,-10 0-13 15,-34 0-5-15,30 7-4 16,-8 1-2-16,12 5-1 15,-3-6 0-15,-11 4-1 16,9-3 0-16,0-5-1 16,3 15-1-16,9-8 0 15,1-2-1-15,4 6-2 16,4-9-1-16,2 2 2 16,7 6 0-16,-1-2 4 15,15 3 0-15,5-4 0 16,4-1 0-16,-1 2 0 15,-4 1 0-15,-4 3-1 0,-5 4 1 16,-1-3-1-16,-6 3 0 16,-2 0 0-16,-3-5 0 15,-3 6 1-15,-3-5 0 16,-1-1 0-16,-5 0 0 16,-2-4-1-16,-3-2-1 15,-9-1 0-15,5-3 1 16,-4-3 2-16,1 0 1 0,-1-2 1 15,-1 0 0-15,5-1 0 16,-3 0 1-16,8-2-1 16,4-2 0-16,-9-4-1 15,22 2-1-15,-8-4-1 16,-4 5 0-16,13-3 0 16,-11-2-1-16,14 5 1 15,-4-8-2-15,7 3 2 16,0 0-1-16,6-9 4 15,-4 5 3-15,-2-9 4 16,-1 2 0-16,2 4 0 16,8-1-2-16,-3 4-1 15,-3-3-2-15,-1 6-1 16,-3-3 0-16,0 4 0 16,-3 3-5-16,-6-3-49 15,3 8-42-15,-2 1-264 0,4 1 235 16</inkml:trace>
  <inkml:trace contextRef="#ctx0" brushRef="#br0" timeOffset="-182129.262">4806 17724 560 0,'-1'-1'297'0,"0"0"-57"16,0 0-44-16,-6-2-58 16,4 2-21-16,1-1-36 15,1 1-10-15,0 1-8 16,-1 0-3-16,2 0-11 15,0 0-3-15,0 0-5 16,0 0-2-16,12 8-2 16,7 0-1-16,27 2-9 15,-24-9-4-15,-7 1-10 16,4-3-3-16,1 6-3 16,-3-6-1-16,0-4-1 15,-7 7 0-15,-3-9 1 16,4 11 1-16,-1-4 0 15,3-7 2-15,-4 6-34 16,-4-7-40-16,0 7-144 0,-4 1-276 16,3 2 318-16</inkml:trace>
  <inkml:trace contextRef="#ctx0" brushRef="#br0" timeOffset="-181447.934">5509 17512 373 0,'4'-3'229'0,"-3"1"0"16,-1 1-48-16,0 0-56 15,0 0-5-15,0 0-15 16,0 1-5-16,0 0 5 16,0 0 3-16,3 15-13 15,-7 23-12-15,-6-28-32 16,-3 2-16-16,1 1-18 16,2 10-5-16,-2-1-5 15,2-1-2-15,-2 1-2 16,-1-9 0-16,0 5-2 15,-1 3 0-15,6-4-1 16,2 3 0-16,2-2-1 16,6-2 0-16,0 1 0 0,4 4 1 15,7 1 1-15,3-5 4 16,-1-3-18-16,0-3-43 16,3-7-176-16,-2 1 154 15</inkml:trace>
  <inkml:trace contextRef="#ctx0" brushRef="#br0" timeOffset="-176802.932">5705 17657 185 0,'-1'0'125'0,"0"0"8"16,1 0-7-16,0 0-15 15,0 0-13-15,0 0-20 16,-1 0 2-16,1 0-8 15,0 0-2-15,0 0-5 16,0 0-8-16,0 3 0 0,0-3 4 31,0 0 10-31,0 3 0 0,0 1-2 0,0-4-1 16,0 0-9-16,0 0-2 16,0 0-6-16,0 0-2 15,0 0-10-15,0 0-5 16,0 0-14-16,0 0-4 0,0 0-4 15,0 0 1-15,0 0 1 16,0 0 2-16,0 0 6 16,1 3 2-16,1-2-1 15,-1-1-1-15,7 2-5 16,5-1-2-16,5-2-4 16,27-7-2-16,-23 2-4 15,-3 6-1-15,3 3 0 16,0-1-1-16,-6-1 0 15,-5-3-1-15,-3-1-2 16,0 3 0-16,-4 3 0 16,0 2 0-16,-1 6 1 15,-3-4-1-15,4 2 2 16,-3-2 0-16,1-2 2 16,-2-2 0-16,3 2 7 0,-3 0-23 15,0-1-53-15,0-2-34 16,-1-3-157-16,1 0 164 15</inkml:trace>
  <inkml:trace contextRef="#ctx0" brushRef="#br0" timeOffset="-174068.263">6229 17893 399 0,'-1'-1'271'16,"1"0"-13"-16,-1 0-69 15,1-1-25-15,-1 1-34 16,0 0-7-16,0 0-12 16,0 0 1-16,1 0-5 15,-1 0-3-15,-1 0-15 16,2 0-10-16,0 0-16 16,0-2-12-16,0 2-21 15,0 0-9-15,0 0-14 16,0 0-1-16,0 0-3 0,0 0 0 15,0 0 0-15,0 0-1 16,0 0 2-16,-1 1-1 16,0 0 1-16,0 0 0 15,1 0 0-15,0 0-11 16,-1 0-45-16,0 0-23 16,0 0-57-16,1 0-35 0,0 0-169 15,0 0 218-15</inkml:trace>
  <inkml:trace contextRef="#ctx0" brushRef="#br0" timeOffset="-172991.656">6553 17584 290 0,'-1'0'177'0,"0"0"-7"0,0 0-27 16,0 0-24-16,0 0-2 16,0 0 1-16,0 0-3 15,0 0-5-15,-1 0-4 16,1 0-11-16,0 0-11 16,0 0-17-16,0 0-4 15,1 0-4-15,0 0 1 16,1 0-6-16,21 1-8 15,24-8-19-15,-14 1-5 0,-8-3-7 16,-2 3-1 0,7 4 0-16,-12-3-1 0,2 6-1 15,-10-1-4-15,-7 0-5 16,-2 2-1-16,0 3-1 16,0-5 1-16,0 0 1 15,-1 5 0-15,-4 15 1 16,-19 28-1-16,12-25-1 15,4 5 1-15,-8-10 0 16,8 7 0-16,-10-6 0 16,7-3 0-16,-8 3 0 15,-3-8-1-15,5 5 0 16,-9 0 0-16,14-4 0 16,-1 1-1-16,-1-2 0 15,5 0-1-15,1 0 1 16,1-1 0-16,2-3 0 15,3 0 0-15,1-3 0 0,0 1 0 16,1-3-1-16,0-2 1 16,0 0 0-16,0 0 2 15,5 1 1-15,17 1 1 16,31-2-1-16,-25-3 0 16,1-4 0-16,-8 1 0 0,-1-1 0 15,-1-3 0-15,-5 5 1 16,-5 0-1-16,3 2-1 15,-8 0 1-15,0 2-20 16,6 2-26-16,-7-2-65 16,-1 2-42-16,3 1-119 15,-5-3-131-15,0 1 262 16</inkml:trace>
  <inkml:trace contextRef="#ctx0" brushRef="#br0" timeOffset="-172319.088">7161 17525 409 0,'1'-4'292'0,"-1"-2"16"0,7 4-85 16,-10-2-12-16,2 0-38 15,2 3-19-15,-2 0-34 16,0 1-17-16,0 0-14 16,0 0-7-16,-15 3-24 15,-36 8-12-15,29-6-23 16,1 0-7-16,-1 1-7 15,1 2-2-15,2-3-3 16,-1-3-1-16,8 5-2 16,1-5 0-16,3 2-1 15,1 7 0-15,7-7-2 16,-1 2-1-16,3 4-2 16,3-4 1-16,4 6 1 15,3 0 2-15,2-2 1 16,3 2 1-16,10 0 0 15,0-1 0-15,2 5 0 16,1 1-1-16,-7-4 1 16,-15 3 0-16,4 1 0 0,0-4 0 15,-3 4 0-15,7-1 0 16,-12-7 0-16,-3 1 0 16,-9 2 1-16,-2-5 0 15,8 3 1-15,-10-1 0 16,1-1 1-16,-1-4 0 15,-12-3 1-15,1-1-1 0,2-1 0 16,-2 2-1-16,1-1 0 16,2 1 0-16,2-5 1 15,8-3 2-15,-4-1 11 16,6-7-19-16,-1-1-48 16,1 2-36-16,8-3-126 15,2-1-86-15,9 10 190 16</inkml:trace>
  <inkml:trace contextRef="#ctx0" brushRef="#br0" timeOffset="-171468.883">7408 17515 218 0,'-1'0'184'0,"0"0"57"0,0 0-34 16,0 0-43-16,0 0-3 15,0 0-18-15,0 0-9 16,0 0-27-16,-1 0-16 16,1 0-18-16,0 0 0 15,1 0 8-15,0 0-3 0,0 1-10 16,18 9-9-16,37 4-15 16,-26-15-3-16,3-4-8 15,2 4-5-15,-11-6-9 16,-5-2-4-16,1 5-4 15,-15 0-2-15,-3 2-7 16,9 2-3-16,-10 4-4 16,-2-1-2-16,3 8 3 15,-5 7 3-15,-9 7 1 16,7 5 0-16,-9 6 1 16,-4-2 0-16,7 3 1 15,-2-10-1-15,1 1 1 16,-1 2 0-16,-4-13 0 15,6 6 0-15,-3-9 1 16,5-3 0-16,1 2 2 16,-1-2 0-16,8-4-10 15,-7-1-14-15,3-3-46 0,4-3-32 16,-3 0-102-16,5-1-103 16,0 0 196-16</inkml:trace>
  <inkml:trace contextRef="#ctx0" brushRef="#br0" timeOffset="-171126.823">7423 17667 651 0,'0'-3'327'0,"0"9"-106"16,-2-4-33-16,2-2-51 16,0 0-18-16,0 0-19 15,0 2-4-15,4 9-6 16,0-2-1-16,-2-8-6 16,10 0-6-16,34 26-15 15,-27-27-10-15,3 3-16 0,-7 6-6 16,7-7-10-16,-12-5-3 15,-13 2 1-15,7-8-1 16,-9 3-24-16,8 6-41 16,6-7-127-16,0-1-114 15,8 6 174-15</inkml:trace>
  <inkml:trace contextRef="#ctx0" brushRef="#br0" timeOffset="-170586.161">7891 17417 510 0,'-2'-8'341'0,"2"2"19"15,3 4-184-15,-2-2-24 16,-1 3-42-16,0 0-21 15,0 0-18-15,0 1-10 16,9 2-6-16,6 7-5 0,30 29-7 16,-27-20-2-16,-2 9-13 15,-2 2-1-15,-3 3-3 16,12 7-2-16,-10 3-4 16,4 1-5-16,-4-5-3 15,-12-2-1-15,9-8-1 16,-10-5 1-16,-2 0 7 15,-6-2 2-15,-12-3 2 16,2 3 2-16,-4-5-4 16,-4-4-2-16,-1-3 1 15,2-4-1-15,1-2-19 16,2-6-39-16,0 0-148 16,8-6 126-16</inkml:trace>
  <inkml:trace contextRef="#ctx0" brushRef="#br0" timeOffset="-170012.758">8550 17546 481 0,'-1'-1'325'0,"1"0"25"0,-1 0-109 16,0-1-90-16,1 1-30 15,0 0-24-15,1 0-1 16,9 1 3-16,-3 0-2 16,1 0-15-16,6 1-5 15,40 5-6-15,-22-3-7 16,7 1-14-16,-8-4-8 16,-6-6-17-16,-3-1-4 0,-5 0-7 15,1 2-1 1,-3 0 0-16,-4 4 0 0,-4-3-33 15,-3 1-36-15,-6 4-94 16,0 1-55-16,1-2-185 16,0 0 243-16</inkml:trace>
  <inkml:trace contextRef="#ctx0" brushRef="#br0" timeOffset="-169603.585">8555 17729 588 0,'5'0'361'0,"3"0"-4"15,-7 0-96-15,-1 1-70 16,7 2-36-16,-10-5-42 16,4 3-10-16,3-1-8 15,-6 0-1-15,2 0-6 16,0 0-9-16,0 0-6 16,25 6-3-16,22 23-6 15,-20-31-3-15,7 0-13 16,-9-9-8-16,2-1-11 15,1 6-5-15,-6 1-9 0,-3-2-4 16,-1-2-4-16,-4 8-1 16,-5-2-26-16,-3 4-45 15,-1 4-108-15,-5-1-69 16,0 11 139-16</inkml:trace>
  <inkml:trace contextRef="#ctx0" brushRef="#br0" timeOffset="-158442.756">9483 17432 280 0,'29'-29'197'16,"-29"25"19"-16,8 0-31 15,0 2-39-15,8 0-10 16,-13-3-4-16,1 2 0 16,-4-2 2-16,-12-1-8 15,10 5-15-15,2 1-12 16,3 3-34-16,-3-3-12 16,-1 0-25-16,0 1-7 0,-4 19-6 15,-8 32-3-15,-7-25-4 16,4 5-1-16,-8-1-1 15,6 3-1-15,3 2 1 16,-4 1-1-16,4-4 0 16,-3 1 0-16,9-4-1 15,-1-5 1-15,3-2 0 16,1-7 1-16,5-4-25 16,2-1-44-16,1-3-139 15,1-5-141-15,3-2 208 16</inkml:trace>
  <inkml:trace contextRef="#ctx0" brushRef="#br0" timeOffset="-158117.475">9615 17672 1724 0,'1'7'52'0,"-1"0"-10"16,0 6 41-16,-1 7-12 15,-8-6-20-15,11 6-10 16,-10-6-12-16,-5-2-5 15,16 1-6-15,-14-9 0 0,9 1 2 16,2-4 1 0,-10-4-67-16,4-4-63 15,6 4-256-15,-12-5 228 0</inkml:trace>
  <inkml:trace contextRef="#ctx0" brushRef="#br0" timeOffset="-153168.476">10034 17416 801 0,'3'-5'319'0,"-6"5"-211"16,12 0-11-16,-12 0-16 15,9 3-4-15,-1-3 1 16,-8-2 2-16,9 2 0 15,-13 0-3-15,6 1-7 16,-4 4-6-16,7 1-14 16,4 5-4-16,-13 1-13 15,14 4-7-15,-20 0-9 16,2-2-4-16,10 8-4 0,-12-4-1 16,4 0-1-1,-1-1 0-15,-10-3 0 0,-1-2-1 16,6-2 0-16,0-4 1 15,9 0 0-15,0-3 0 16,1-2 3-16,3-1 1 16,1-5-3-16,1 4 0 15,0 0-5-15,0-1-3 0,0 1 0 16,2-5 0-16,0 0 0 16,0 1-1-16,-2 3-2 15,7-4 0-15,-3 4 0 16,8 0 0-16,-7 2 2 15,9 2-1-15,32 16 2 16,-27-12 0-16,-8 1 0 16,0 0 0-16,5 2 0 15,-7-2 0-15,11-3 1 16,-3-4 0-16,-5-5-1 16,5-3-2-16,-10 1-17 15,1 6-14-15,-4-1-64 16,2 2-43-16,-3 0-126 15,-3-1-104-15,0 0 237 0</inkml:trace>
  <inkml:trace contextRef="#ctx0" brushRef="#br0" timeOffset="-152685.986">10248 17439 615 0,'7'-36'346'0,"-11"31"-38"16,3-4-78-16,0 6-52 16,-2-1-28-16,3 4-56 15,-1 0-20-15,0 0-36 16,0 0-13-16,-2 3-4 16,-4 14 2-16,-11 32-3 15,12-26-3-15,-5 8-3 0,0 0-3 16,-3 4-3-16,-2 1 0 15,-2-2-1-15,8 0 1 16,-3-7-2-16,5-1 1 16,5-8 0-16,-1-4 1 15,0-5 0-15,-6-2 3 16,7-7-3-16,-8-2-9 16,14-3-42-16,2-1-33 15,3-5-99-15,4 1-81 0,-3-3 162 16</inkml:trace>
  <inkml:trace contextRef="#ctx0" brushRef="#br0" timeOffset="-152069.861">10496 17402 778 0,'-4'-3'398'0,"-1"1"-124"16,4 3-132-16,1-1-29 15,0 0-50-15,0 0-11 16,0 0-5-16,-2 5 2 16,-1 5 1-16,-2 3-2 0,-23 33-10 15,20-26-5-15,-10 4-11 16,6 3-5-16,2 0-6 16,-6-1-2-16,1 2-3 15,0-5 1-15,5-3 0 16,-2 0 0-16,3-11 2 15,2 4 2-15,0-13 4 16,4-3 1-16,3 2 0 16,0-6-3-16,1 4-5 15,-1 2-4-15,0-1-3 16,0 1-1-16,5-12-1 16,-1-3-1-16,14-24 0 15,-3 31 0-15,-5 7-1 16,2 1 0-16,14 6 0 15,-14-4 0-15,18 3 1 16,-11 6 0-16,-13-1 1 16,5 4-1-16,-11-2 2 0,16 3 0 15,-3-4 0-15,-3-5 2 16,0 9-27-16,0-11-28 16,-7 5-73-16,10-4-69 15,4-12 123-15</inkml:trace>
  <inkml:trace contextRef="#ctx0" brushRef="#br0" timeOffset="-151651.204">10757 17368 783 0,'-9'6'344'0,"2"2"-163"16,1 1-26-16,-2 8-40 0,0-1-17 15,-3 3-30-15,-4 1-10 16,3 6-15-16,-5-1-5 16,2 8-12-16,-2 4-5 15,-1-1-7-15,0 4-2 16,0-8-4-16,5 0 0 0,-7-7 0 16,10-5 0-16,6-2 2 15,-1-7 2 1,7-6-25-16,8 2-37 0,-3-12-128 15,6-4-120-15,2-6 182 16</inkml:trace>
  <inkml:trace contextRef="#ctx0" brushRef="#br0" timeOffset="-151102.91">11062 17403 981 0,'-8'-10'474'15,"8"7"-174"-15,0 3-100 16,0 6-89-16,0-6-34 16,-1 0-36-16,-5 12-1 15,1 9-18-15,-38 27-2 0,38-18-7 16,6 7-7-16,3 6 2 16,-15-10-1-16,10 6 0 15,-4-3-1-15,-4-17 1 16,9 8 0-16,-1-15 1 15,-3-4 1-15,4-1 1 16,-2-1 2-16,9-4 3 16,-6-3 0-16,8-6-2 15,6-1 0-15,0-8-4 16,7-4-3-16,-4-9-1 16,5-3-2-16,-4-1-1 15,3 1-1-15,7 6 1 16,-6-3-1-16,2 1 1 15,7-1-1-15,1 0 1 16,-4 9-3 0,1 2 0-16,19-12 1 0,-3-3-41 15,-7 9-21-15,-24 10-126 16,-1-1-107-16,10 10 189 16</inkml:trace>
  <inkml:trace contextRef="#ctx0" brushRef="#br1" timeOffset="-145185.302">2544 10554 273 0,'7'-11'182'0,"-2"-1"-13"15,1-1-24-15,-2 3-7 16,-1 1-17-16,0 2-9 16,-3 1-21-16,0 0-6 15,1-1-1-15,-1 0 6 16,-6 3 12-16,-3-1-2 0,-4 3-21 16,-2 3-15-16,-10 3-33 15,-9 4-10-15,-11 7-11 16,-6 4-3-16,-12 7-2 15,3 5-1-15,-6-1-1 16,-2 2-1-16,8 7 0 16,-6-4-1-16,-7 4-1 15,-1 2 0-15,-2-2-2 16,10 6-2-16,11 10 2 16,3 6 0-16,11 0 2 15,-1 2 0-15,19-6 1 16,2-8-1-16,18 1-1 15,12 0-1-15,14-3-1 16,11-4 0-16,10-1 4 16,4-11 0-16,16-4 5 0,8-2-1 15,-3-11 0-15,9 2 0 16,-3-12 1-16,-6-3-1 16,9-2 0-16,-2-4 0 15,2-6 0-15,0-7 0 16,-1-16 3-16,-3-3 0 15,-10-17 1-15,1 0 1 16,-5-4-1-16,4-3 1 16,-10-1 2-16,-10-6 2 0,-10-3 2 15,-18 0 2-15,2 0 0 16,-6 4 1-16,-19 4 9 16,1 2 8-16,-25-3 11 15,2 0 3-15,-22 5-7 16,-8 5-10-16,-8 19-13 15,-15 5-7-15,1 13-7 16,-15 7-1-16,-5 9 0 16,-7 3 0-16,-8 12-2 15,7-1-1-15,-6 8-2 16,8 4 1-16,9 5 6 16,10 8-42-16,11-3-106 15,21 2-121-15,2 2 148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35" units="cm"/>
          <inkml:channel name="Y" type="integer" max="17401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16168" units="1/cm"/>
          <inkml:channelProperty channel="Y" name="resolution" value="1000.0575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0T00:44:23.4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1927 12403 277 0,'0'-2'198'15,"5"1"-9"-15,-8-6-43 16,0 3-20-16,6-5-21 16,4 1-2-16,3-2-11 15,7 5-7-15,-15-5-19 16,-4-3-9-16,2 4-9 15,-8-6 0-15,7 6 1 16,1 1 3-16,-3 5-3 16,0-3-2-16,-1 3-9 15,-4 0-6-15,1-2-8 16,-6 2-5-16,-1 5-8 16,-10 2-2-16,-15 1-5 0,5 5-2 15,-11 5-2-15,3 5 0 16,8 11 0-16,-2 3 0 15,1-2-1-15,-4 5 0 16,-6-2-1-16,-3 0 0 16,2 1-2-16,2-1 0 15,7 0 2-15,10-3 1 0,2 6 3 16,8-3 2 0,5 4-2-16,2 2 0 0,11 0-1 15,-1 4-1-15,13-3 1 16,2 1 0-16,13-9 1 15,7-1 0-15,-3-2 0 16,13-5 0-16,-7 0 1 16,-1-3 1-16,14 6 1 15,-12-6 0-15,1-8 0 16,1-1 1-16,7-14 3 16,9 0 3-16,5-14 12 15,3-1 8-15,1-17 19 16,-6 0 6-16,6-6 2 15,-8-9-6-15,-3-4-21 16,5-5-9-16,-12 8-10 0,-1 1-2 16,-13 4 3-16,-13 0 4 15,-6 3 18-15,-9 0 10 16,-13 4 10-16,5 4-1 16,-13-5-11-16,-3-4-9 15,-14-5-10-15,-17-1-5 16,-9-2-10-16,4 2-3 15,0 9-3-15,3 4 1 16,4 19 1-16,-11 5 1 0,0 17 0 16,-3 3-2-16,-7 13-2 15,8 15 0-15,2-5-2 16,3 3-1-16,1 1 0 16,1-9 0-16,9 10 0 15,1-3 0-15,7-6 3 16,2 0-23-16,6-10-115 15,9-4-66-15,27-8 108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63036-BC7F-4517-91CF-7FA3FC7FB8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DDD244-52F0-43A6-B6FE-B03DD54B53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887A9A-A177-4A6A-9A6F-CB6C9191B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0D4019-5095-4F4A-88B3-DAE4303C7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F0AD0-D8C2-48C5-B9C8-785B92C8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08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B7ED0-0017-420F-A577-3BA166BBE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EC1452-5725-412D-99A7-F2959652B3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4CD149-6B48-4716-9257-E5BAC69F4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F8DA0-B3A3-431D-B426-500F04BFA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24FAB-1560-4990-B2F5-FA7CEF215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3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D023F1-E66F-49B4-A475-02899371E1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9FB708-B4FD-4FB3-A135-4F48D957DD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8DA38-5A1B-4574-9D38-8DE27723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D5DF0-7C81-4D73-A123-BC0FCE725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1DA7CD-A724-4A66-ADCA-234BF64A7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8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9BEB4-3BF7-474D-AC90-10EA1F7CBC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2D80EB-C890-4C82-94F3-1EF335AB1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57380-B026-4C91-8664-7AA9591F7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B521A-36FD-4BC4-B78B-7D9A6A908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83F35-3FEC-4B3E-9F07-1F6271DCA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4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B78CC-D206-40EF-AC4A-F85EFE8D7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B25C15-4D6A-4741-8700-3A522CC9F5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3DE70-C6D4-41BC-93E3-4ED414B2B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A1EB3-E671-4F10-802A-CBC751973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0A518-5F16-4BA1-9124-034638ECE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46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0AC68-344F-470C-A1A3-3EAF168F6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5DC41-4E9B-48AB-9F68-E6B30F792E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76EC65-4A6C-4EC0-9DC9-04CE6492FD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224273-2DFA-4D71-A4AF-9CFD04388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07E2F-201C-459D-B1DA-AD8B2F3F3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5E0040-E69B-4B8B-8807-1C9D4B59F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316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58621-494F-4D85-8148-29ED6FD2D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60DF88-6AFD-4B00-98BA-53BEF2504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7815A6-070B-45E0-8E95-57F27067D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36CA0E-9A0F-4E4E-A932-ECD5E9A3E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8D483C-6B39-469B-B417-618577E872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3177D1-FC23-4409-B95F-4A132743D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0296FE-8003-4A16-A206-FEE08ED45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C015A1-A7A8-4400-BC82-8D7FED7C2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1E9BE-CC1D-4D92-80D6-B70986307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76146C-544F-4E19-9B44-5F6A0308B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DC9A17-594F-4B44-896E-4527843F5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590931-AF19-4071-8A00-B8C8B95E1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36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C8668F-E23B-473E-A6FA-032692CC2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6C431F-2941-4FB7-BB05-BA34402DF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D57E3C-E152-4EDD-93D7-52EE888AC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81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5CC36-397B-4A41-A9AA-AAA0A8BE9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E79415-CEB9-42CB-AF57-40DD7A41F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F897DE-BEC3-4E11-8562-A8163AB821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1734F-0397-4940-AE90-431E1BAE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87A451-339C-4E69-9A9F-25600F26A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AFC70-1FEA-45F2-9707-6D115E6AB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40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4700D-A9E1-49DF-87DE-7D0880D09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6016C5-F14A-43F9-9D1D-00BAE57A27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404360-F849-43F0-A12B-44F52CEC3A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0E51EE-963C-479C-BA3A-C6B321AE9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9DB3D-33A0-425D-BC8C-18F1AE9A2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D02EDF-5EFB-4349-8EC0-B80C49D2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07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27749C-8DF2-47B9-8971-17F853BF4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28C4E-9721-471B-867A-DCF3D8B85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9826D6-700D-4005-8633-35D23E77D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FE243-3CA1-4E8E-BC84-02CC90E3610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CD9E2-A233-4A25-BB66-3D88870B6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435B43-40F3-43B5-BC83-7F375A95A9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6772B-646C-4EB7-87A2-6DAB111C98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330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customXml" Target="../ink/ink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customXml" Target="../ink/ink1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49D8397-416A-4FC9-A5D4-F2A455BA329B}"/>
              </a:ext>
            </a:extLst>
          </p:cNvPr>
          <p:cNvSpPr/>
          <p:nvPr/>
        </p:nvSpPr>
        <p:spPr>
          <a:xfrm>
            <a:off x="507146" y="172800"/>
            <a:ext cx="424927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Match the following.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i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E°cell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&lt;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Ecell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E°cell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&gt;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Ecell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&gt;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Ecell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&lt;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914400" marR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F. 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Ecell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= </a:t>
            </a:r>
            <a:r>
              <a:rPr lang="en-US" sz="2400" dirty="0" err="1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E°cell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1.  Q = 1	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F</a:t>
            </a:r>
            <a:endParaRPr lang="en-US" sz="2400" b="1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2.  Q &gt; K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</a:t>
            </a: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	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3.  Q &lt; K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</a:t>
            </a:r>
            <a:endParaRPr lang="en-US" sz="2400" b="1" dirty="0">
              <a:solidFill>
                <a:srgbClr val="FF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ED20EC-E6FE-4496-9197-688EDBF93B16}"/>
              </a:ext>
            </a:extLst>
          </p:cNvPr>
          <p:cNvSpPr/>
          <p:nvPr/>
        </p:nvSpPr>
        <p:spPr>
          <a:xfrm>
            <a:off x="6805492" y="3429000"/>
            <a:ext cx="52507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4.   ΔG° &lt;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</a:t>
            </a:r>
            <a:endParaRPr lang="en-US" sz="2400" b="1" dirty="0">
              <a:solidFill>
                <a:srgbClr val="FF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5.   ΔG° &gt; 0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</a:t>
            </a:r>
            <a:endParaRPr lang="en-US" sz="2400" b="1" dirty="0">
              <a:solidFill>
                <a:srgbClr val="FF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 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pPr marL="457200" indent="-457200">
              <a:buAutoNum type="arabicPeriod" startAt="6"/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Q = K</a:t>
            </a:r>
          </a:p>
          <a:p>
            <a:r>
              <a:rPr lang="en-US" sz="2400" b="1" dirty="0">
                <a:solidFill>
                  <a:srgbClr val="FF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  <a:cs typeface="Palatino Linotype" panose="0204050205050503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128737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518564-91F1-497D-AF11-99CF82503AD4}"/>
              </a:ext>
            </a:extLst>
          </p:cNvPr>
          <p:cNvSpPr txBox="1"/>
          <p:nvPr/>
        </p:nvSpPr>
        <p:spPr>
          <a:xfrm>
            <a:off x="10872908" y="6254803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4F96AA-4481-43EC-9C1F-A4034E04E3AB}"/>
              </a:ext>
            </a:extLst>
          </p:cNvPr>
          <p:cNvSpPr/>
          <p:nvPr/>
        </p:nvSpPr>
        <p:spPr>
          <a:xfrm>
            <a:off x="619844" y="439288"/>
            <a:ext cx="11182831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In an electrochemical cell, the combination of electrodes (and corresponding electrolytes) that would produce the highest voltage is</a:t>
            </a:r>
          </a:p>
          <a:p>
            <a:endParaRPr lang="en-US" sz="2400" dirty="0"/>
          </a:p>
          <a:p>
            <a:pPr marL="457200" indent="-457200">
              <a:buAutoNum type="alphaUcPeriod"/>
            </a:pPr>
            <a:r>
              <a:rPr lang="en-US" sz="2400" dirty="0"/>
              <a:t>Co</a:t>
            </a:r>
            <a:r>
              <a:rPr lang="en-US" sz="2400" baseline="30000" dirty="0"/>
              <a:t>2+</a:t>
            </a:r>
            <a:r>
              <a:rPr lang="en-US" sz="2400" dirty="0"/>
              <a:t> – Ni</a:t>
            </a:r>
            <a:r>
              <a:rPr lang="en-US" sz="2400" baseline="30000" dirty="0"/>
              <a:t>2+</a:t>
            </a:r>
            <a:endParaRPr lang="en-US" sz="2400" dirty="0"/>
          </a:p>
          <a:p>
            <a:pPr marL="457200" indent="-457200">
              <a:buAutoNum type="alphaUcPeriod"/>
            </a:pPr>
            <a:endParaRPr lang="en-US" sz="2400" dirty="0"/>
          </a:p>
          <a:p>
            <a:pPr marL="457200" indent="-457200">
              <a:buAutoNum type="alphaUcPeriod"/>
            </a:pPr>
            <a:endParaRPr lang="en-US" sz="2400" dirty="0"/>
          </a:p>
          <a:p>
            <a:pPr marL="457200" indent="-457200">
              <a:buAutoNum type="alphaUcPeriod" startAt="2"/>
            </a:pPr>
            <a:r>
              <a:rPr lang="en-US" sz="2400" dirty="0"/>
              <a:t>Fe</a:t>
            </a:r>
            <a:r>
              <a:rPr lang="en-US" sz="2400" baseline="30000" dirty="0"/>
              <a:t>2+</a:t>
            </a:r>
            <a:r>
              <a:rPr lang="en-US" sz="2400" dirty="0"/>
              <a:t> – Co</a:t>
            </a:r>
            <a:r>
              <a:rPr lang="en-US" sz="2400" baseline="30000" dirty="0"/>
              <a:t>2+</a:t>
            </a:r>
            <a:endParaRPr lang="en-US" sz="2400" dirty="0"/>
          </a:p>
          <a:p>
            <a:pPr marL="457200" indent="-457200">
              <a:buAutoNum type="alphaUcPeriod" startAt="2"/>
            </a:pPr>
            <a:endParaRPr lang="en-US" sz="2400" dirty="0"/>
          </a:p>
          <a:p>
            <a:pPr marL="457200" indent="-457200">
              <a:buAutoNum type="alphaUcPeriod" startAt="2"/>
            </a:pPr>
            <a:endParaRPr lang="en-US" sz="2400" dirty="0"/>
          </a:p>
          <a:p>
            <a:pPr marL="457200" indent="-457200">
              <a:buAutoNum type="alphaUcPeriod" startAt="3"/>
            </a:pPr>
            <a:r>
              <a:rPr lang="en-US" sz="2400" dirty="0"/>
              <a:t>Pt</a:t>
            </a:r>
            <a:r>
              <a:rPr lang="en-US" sz="2400" baseline="30000" dirty="0"/>
              <a:t>2+</a:t>
            </a:r>
            <a:r>
              <a:rPr lang="en-US" sz="2400" dirty="0"/>
              <a:t> – Zn</a:t>
            </a:r>
            <a:r>
              <a:rPr lang="en-US" sz="2400" baseline="30000" dirty="0"/>
              <a:t>2+</a:t>
            </a:r>
            <a:endParaRPr lang="en-US" sz="2400" dirty="0"/>
          </a:p>
          <a:p>
            <a:pPr marL="457200" indent="-457200">
              <a:buAutoNum type="alphaUcPeriod" startAt="3"/>
            </a:pPr>
            <a:endParaRPr lang="en-US" sz="2400" dirty="0"/>
          </a:p>
          <a:p>
            <a:pPr marL="457200" indent="-457200">
              <a:buAutoNum type="alphaUcPeriod" startAt="3"/>
            </a:pPr>
            <a:endParaRPr lang="en-US" sz="2400" dirty="0"/>
          </a:p>
          <a:p>
            <a:pPr marL="457200" indent="-457200">
              <a:buAutoNum type="alphaUcPeriod" startAt="4"/>
            </a:pPr>
            <a:r>
              <a:rPr lang="en-US" sz="2400" dirty="0"/>
              <a:t>Zn</a:t>
            </a:r>
            <a:r>
              <a:rPr lang="en-US" sz="2400" baseline="30000" dirty="0"/>
              <a:t>2+</a:t>
            </a:r>
            <a:r>
              <a:rPr lang="en-US" sz="2400" dirty="0"/>
              <a:t> – Fe</a:t>
            </a:r>
            <a:r>
              <a:rPr lang="en-US" sz="2400" baseline="30000" dirty="0"/>
              <a:t>2+</a:t>
            </a:r>
            <a:endParaRPr lang="en-US" sz="2400" dirty="0"/>
          </a:p>
          <a:p>
            <a:pPr marL="457200" indent="-457200">
              <a:buAutoNum type="alphaUcPeriod" startAt="4"/>
            </a:pPr>
            <a:endParaRPr lang="en-US" sz="2400" dirty="0"/>
          </a:p>
          <a:p>
            <a:pPr marL="457200" indent="-457200">
              <a:buAutoNum type="alphaUcPeriod" startAt="4"/>
            </a:pPr>
            <a:endParaRPr lang="en-US" sz="2400" dirty="0"/>
          </a:p>
          <a:p>
            <a:r>
              <a:rPr lang="en-US" sz="2400" dirty="0"/>
              <a:t>E.  Pt</a:t>
            </a:r>
            <a:r>
              <a:rPr lang="en-US" sz="2400" baseline="30000" dirty="0"/>
              <a:t>2+</a:t>
            </a:r>
            <a:r>
              <a:rPr lang="en-US" sz="2400" dirty="0"/>
              <a:t> – Ni</a:t>
            </a:r>
            <a:r>
              <a:rPr lang="en-US" sz="2400" baseline="30000" dirty="0"/>
              <a:t>2+</a:t>
            </a:r>
            <a:endParaRPr lang="en-US" sz="2400" dirty="0"/>
          </a:p>
          <a:p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2154447-F5C1-4FC7-812F-494AC8728B3B}"/>
                  </a:ext>
                </a:extLst>
              </p14:cNvPr>
              <p14:cNvContentPartPr/>
              <p14:nvPr/>
            </p14:nvContentPartPr>
            <p14:xfrm>
              <a:off x="7950600" y="878400"/>
              <a:ext cx="3265200" cy="392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2154447-F5C1-4FC7-812F-494AC8728B3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41240" y="869040"/>
                <a:ext cx="3283920" cy="41148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20A1701D-A54A-4FCE-BC40-F39299466027}"/>
              </a:ext>
            </a:extLst>
          </p:cNvPr>
          <p:cNvSpPr/>
          <p:nvPr/>
        </p:nvSpPr>
        <p:spPr>
          <a:xfrm>
            <a:off x="6224067" y="1515339"/>
            <a:ext cx="5801446" cy="2461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+ 2 e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		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baseline="30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4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-0.28 V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+ 2 e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Ni		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baseline="30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4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-0.257 V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+ 2 e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Fe		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baseline="30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4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-0.447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Pt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+ 2 e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Pt		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baseline="30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4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+1.18 V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+ 2 e</a:t>
            </a:r>
            <a:r>
              <a:rPr lang="en-US" sz="2400" baseline="30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Zn		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2400" baseline="30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°</a:t>
            </a:r>
            <a:r>
              <a:rPr lang="en-US" sz="24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cell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400" baseline="-25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-0.76 V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9A8576D7-E35E-4C3C-BA1A-A19EB440C62C}"/>
                  </a:ext>
                </a:extLst>
              </p14:cNvPr>
              <p14:cNvContentPartPr/>
              <p14:nvPr/>
            </p14:nvContentPartPr>
            <p14:xfrm>
              <a:off x="505800" y="2026080"/>
              <a:ext cx="3716280" cy="44276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9A8576D7-E35E-4C3C-BA1A-A19EB440C62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6440" y="2016720"/>
                <a:ext cx="3735000" cy="4446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7465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1BD38C-6727-45AE-9A74-2EBCB5136CE7}"/>
              </a:ext>
            </a:extLst>
          </p:cNvPr>
          <p:cNvSpPr/>
          <p:nvPr/>
        </p:nvSpPr>
        <p:spPr>
          <a:xfrm>
            <a:off x="443111" y="345211"/>
            <a:ext cx="1129809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An electric cell consists of a silver electrode in 1.0 mol/L solution of silver nitrate, a copper electrode in 1.0 mol/L solution of copper(II) nitrate, and a salt bridge.  The spontaneous cell reaction is </a:t>
            </a:r>
          </a:p>
          <a:p>
            <a:endParaRPr lang="en-US" sz="2400" dirty="0"/>
          </a:p>
          <a:p>
            <a:pPr algn="ctr"/>
            <a:r>
              <a:rPr lang="en-US" sz="2400" dirty="0"/>
              <a:t>Cu(s)  + 2 Ag</a:t>
            </a:r>
            <a:r>
              <a:rPr lang="en-US" sz="2400" baseline="30000" dirty="0"/>
              <a:t>+</a:t>
            </a:r>
            <a:r>
              <a:rPr lang="en-US" sz="2400" dirty="0"/>
              <a:t>(</a:t>
            </a:r>
            <a:r>
              <a:rPr lang="en-US" sz="2400" dirty="0" err="1"/>
              <a:t>aq</a:t>
            </a:r>
            <a:r>
              <a:rPr lang="en-US" sz="2400" dirty="0"/>
              <a:t>)  →  Cu</a:t>
            </a:r>
            <a:r>
              <a:rPr lang="en-US" sz="2400" baseline="30000" dirty="0"/>
              <a:t>2+</a:t>
            </a:r>
            <a:r>
              <a:rPr lang="en-US" sz="2400" dirty="0"/>
              <a:t>(</a:t>
            </a:r>
            <a:r>
              <a:rPr lang="en-US" sz="2400" dirty="0" err="1"/>
              <a:t>aq</a:t>
            </a:r>
            <a:r>
              <a:rPr lang="en-US" sz="2400" dirty="0"/>
              <a:t>)  +  2 Ag(s)</a:t>
            </a:r>
          </a:p>
          <a:p>
            <a:endParaRPr lang="en-US" sz="2400" dirty="0"/>
          </a:p>
          <a:p>
            <a:r>
              <a:rPr lang="en-US" sz="2400" dirty="0"/>
              <a:t>When the two electrodes are connected by a wire, which of the following does not take place? </a:t>
            </a:r>
          </a:p>
          <a:p>
            <a:endParaRPr lang="en-US" sz="2400" dirty="0"/>
          </a:p>
          <a:p>
            <a:r>
              <a:rPr lang="en-US" sz="2400" dirty="0"/>
              <a:t>A.  electrons flow in the wire from the copper electrode to the silver electrode </a:t>
            </a:r>
          </a:p>
          <a:p>
            <a:r>
              <a:rPr lang="en-US" sz="2400" dirty="0"/>
              <a:t>B.  the silver electrode increases in mass as the cell operates </a:t>
            </a:r>
          </a:p>
          <a:p>
            <a:r>
              <a:rPr lang="en-US" sz="2400" dirty="0"/>
              <a:t>C.  there is a net movement of silver ions through the salt bridge from the silver half-cell to the copper half-cell </a:t>
            </a:r>
          </a:p>
          <a:p>
            <a:r>
              <a:rPr lang="en-US" sz="2400" dirty="0"/>
              <a:t>D.  there is a net movement of copper ions through the salt bridge from the copper half-cell to the silver half-cell</a:t>
            </a:r>
          </a:p>
          <a:p>
            <a:r>
              <a:rPr lang="en-US" sz="2400" dirty="0"/>
              <a:t>E.  the copper electrode decreases in mass as the cell operates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ED50A6-9863-4038-902E-D8A369F7239F}"/>
              </a:ext>
            </a:extLst>
          </p:cNvPr>
          <p:cNvSpPr txBox="1"/>
          <p:nvPr/>
        </p:nvSpPr>
        <p:spPr>
          <a:xfrm>
            <a:off x="10834487" y="6208699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14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692AF80-13BF-4203-9374-0E9C4037BACC}"/>
                  </a:ext>
                </a:extLst>
              </p14:cNvPr>
              <p14:cNvContentPartPr/>
              <p14:nvPr/>
            </p14:nvContentPartPr>
            <p14:xfrm>
              <a:off x="454680" y="4416480"/>
              <a:ext cx="426240" cy="3524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692AF80-13BF-4203-9374-0E9C4037BAC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5320" y="4407120"/>
                <a:ext cx="444960" cy="37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67210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5456DFD-42C3-48FA-884B-A2E106D2FCCF}"/>
                  </a:ext>
                </a:extLst>
              </p:cNvPr>
              <p:cNvSpPr/>
              <p:nvPr/>
            </p:nvSpPr>
            <p:spPr>
              <a:xfrm>
                <a:off x="596793" y="377816"/>
                <a:ext cx="11421035" cy="5165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0" i="0" dirty="0">
                    <a:solidFill>
                      <a:srgbClr val="222222"/>
                    </a:solidFill>
                    <a:effectLst/>
                  </a:rPr>
                  <a:t>What is the standard free energy change and equilibrium constant for the following reaction at 25 °C?</a:t>
                </a:r>
              </a:p>
              <a:p>
                <a:pPr algn="ctr"/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Ag</a:t>
                </a:r>
                <a:r>
                  <a:rPr lang="en-US" sz="2400" b="0" i="0" baseline="30000" dirty="0">
                    <a:solidFill>
                      <a:srgbClr val="000000"/>
                    </a:solidFill>
                    <a:effectLst/>
                  </a:rPr>
                  <a:t>+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(</a:t>
                </a:r>
                <a:r>
                  <a:rPr lang="en-US" sz="2400" b="0" i="0" dirty="0" err="1">
                    <a:solidFill>
                      <a:srgbClr val="000000"/>
                    </a:solidFill>
                    <a:effectLst/>
                  </a:rPr>
                  <a:t>aq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)  +  Fe(s)  ⇋  Ag(s)  +  Fe</a:t>
                </a:r>
                <a:r>
                  <a:rPr lang="en-US" sz="2400" b="0" i="0" baseline="30000" dirty="0">
                    <a:solidFill>
                      <a:srgbClr val="000000"/>
                    </a:solidFill>
                    <a:effectLst/>
                  </a:rPr>
                  <a:t>2+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(</a:t>
                </a:r>
                <a:r>
                  <a:rPr lang="en-US" sz="2400" b="0" i="0" dirty="0" err="1">
                    <a:solidFill>
                      <a:srgbClr val="000000"/>
                    </a:solidFill>
                    <a:effectLst/>
                  </a:rPr>
                  <a:t>aq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)</a:t>
                </a:r>
              </a:p>
              <a:p>
                <a:endParaRPr lang="en-US" sz="2400" dirty="0">
                  <a:solidFill>
                    <a:srgbClr val="000000"/>
                  </a:solidFill>
                </a:endParaRPr>
              </a:p>
              <a:p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cell</a:t>
                </a:r>
                <a:r>
                  <a:rPr lang="en-US" sz="2400" baseline="-25000" dirty="0">
                    <a:solidFill>
                      <a:srgbClr val="000000"/>
                    </a:solidFill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</a:rPr>
                  <a:t>= </a:t>
                </a:r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cathode</a:t>
                </a:r>
                <a:r>
                  <a:rPr lang="en-US" sz="2400" baseline="-25000" dirty="0">
                    <a:solidFill>
                      <a:srgbClr val="000000"/>
                    </a:solidFill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</a:rPr>
                  <a:t>− </a:t>
                </a:r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anode</a:t>
                </a:r>
                <a:endParaRPr lang="en-US" sz="2400" b="0" i="0" baseline="-25000" dirty="0">
                  <a:solidFill>
                    <a:srgbClr val="000000"/>
                  </a:solidFill>
                  <a:effectLst/>
                </a:endParaRPr>
              </a:p>
              <a:p>
                <a:endParaRPr lang="en-US" sz="2400" dirty="0">
                  <a:solidFill>
                    <a:srgbClr val="000000"/>
                  </a:solidFill>
                </a:endParaRPr>
              </a:p>
              <a:p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cell</a:t>
                </a:r>
                <a:r>
                  <a:rPr lang="en-US" sz="2400" baseline="-25000" dirty="0">
                    <a:solidFill>
                      <a:srgbClr val="000000"/>
                    </a:solidFill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0000"/>
                            </a:solidFill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0.0592 </m:t>
                        </m:r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V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n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00"/>
                    </a:solidFill>
                  </a:rPr>
                  <a:t> log K </a:t>
                </a:r>
              </a:p>
              <a:p>
                <a:endParaRPr lang="en-US" sz="2400" b="0" i="0" dirty="0">
                  <a:solidFill>
                    <a:srgbClr val="222222"/>
                  </a:solidFill>
                  <a:effectLst/>
                </a:endParaRPr>
              </a:p>
              <a:p>
                <a:r>
                  <a:rPr lang="el-GR" sz="2400" dirty="0">
                    <a:solidFill>
                      <a:srgbClr val="000000"/>
                    </a:solidFill>
                  </a:rPr>
                  <a:t>Δ</a:t>
                </a:r>
                <a:r>
                  <a:rPr lang="en-US" sz="2400" dirty="0">
                    <a:solidFill>
                      <a:srgbClr val="000000"/>
                    </a:solidFill>
                  </a:rPr>
                  <a:t>G</a:t>
                </a:r>
                <a:r>
                  <a:rPr lang="en-US" sz="2400" baseline="30000" dirty="0">
                    <a:solidFill>
                      <a:srgbClr val="000000"/>
                    </a:solidFill>
                  </a:rPr>
                  <a:t>∘ </a:t>
                </a:r>
                <a:r>
                  <a:rPr lang="en-US" sz="2400" dirty="0">
                    <a:solidFill>
                      <a:srgbClr val="000000"/>
                    </a:solidFill>
                  </a:rPr>
                  <a:t>= −n F </a:t>
                </a:r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cell</a:t>
                </a:r>
                <a:endParaRPr lang="en-US" sz="2400" dirty="0">
                  <a:solidFill>
                    <a:srgbClr val="000000"/>
                  </a:solidFill>
                </a:endParaRPr>
              </a:p>
              <a:p>
                <a:endParaRPr lang="en-US" sz="2400" b="0" i="0" baseline="-25000" dirty="0">
                  <a:solidFill>
                    <a:srgbClr val="000000"/>
                  </a:solidFill>
                  <a:effectLst/>
                </a:endParaRPr>
              </a:p>
              <a:p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F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0" i="1" smtClean="0">
                            <a:solidFill>
                              <a:srgbClr val="000000"/>
                            </a:solidFill>
                            <a:effectLst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96,485</m:t>
                        </m:r>
                        <m:r>
                          <m:rPr>
                            <m:nor/>
                          </m:rPr>
                          <a:rPr lang="en-US" sz="2400" b="0" i="0" dirty="0" smtClean="0">
                            <a:solidFill>
                              <a:srgbClr val="00000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⋅</m:t>
                        </m:r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mol</m:t>
                        </m:r>
                      </m:den>
                    </m:f>
                  </m:oMath>
                </a14:m>
                <a:br>
                  <a:rPr lang="en-US" sz="2400" dirty="0"/>
                </a:br>
                <a:endParaRPr lang="en-US" sz="2400" dirty="0"/>
              </a:p>
              <a:p>
                <a:endParaRPr lang="en-US" sz="2400" b="0" i="0" dirty="0">
                  <a:solidFill>
                    <a:srgbClr val="222222"/>
                  </a:solidFill>
                  <a:effectLst/>
                </a:endParaRPr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C5456DFD-42C3-48FA-884B-A2E106D2FCC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793" y="377816"/>
                <a:ext cx="11421035" cy="5165388"/>
              </a:xfrm>
              <a:prstGeom prst="rect">
                <a:avLst/>
              </a:prstGeom>
              <a:blipFill>
                <a:blip r:embed="rId2"/>
                <a:stretch>
                  <a:fillRect l="-854" t="-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CD4179F6-8321-4173-B69B-BC42D51BE5DC}"/>
              </a:ext>
            </a:extLst>
          </p:cNvPr>
          <p:cNvSpPr txBox="1"/>
          <p:nvPr/>
        </p:nvSpPr>
        <p:spPr>
          <a:xfrm>
            <a:off x="10749963" y="607038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EA36899-D325-4C25-A3DC-DB421A4B5457}"/>
                  </a:ext>
                </a:extLst>
              </p14:cNvPr>
              <p14:cNvContentPartPr/>
              <p14:nvPr/>
            </p14:nvContentPartPr>
            <p14:xfrm>
              <a:off x="2778840" y="888120"/>
              <a:ext cx="9334080" cy="5558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EA36899-D325-4C25-A3DC-DB421A4B545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69480" y="878760"/>
                <a:ext cx="9352800" cy="557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14605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25CA2E-055A-42D4-9B10-C26E65CD5E6F}"/>
              </a:ext>
            </a:extLst>
          </p:cNvPr>
          <p:cNvSpPr txBox="1"/>
          <p:nvPr/>
        </p:nvSpPr>
        <p:spPr>
          <a:xfrm flipH="1">
            <a:off x="10634317" y="5532504"/>
            <a:ext cx="128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16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26B5EE8-5649-43FA-AEA3-7E0831F8395C}"/>
                  </a:ext>
                </a:extLst>
              </p:cNvPr>
              <p:cNvSpPr/>
              <p:nvPr/>
            </p:nvSpPr>
            <p:spPr>
              <a:xfrm>
                <a:off x="381640" y="316343"/>
                <a:ext cx="11467139" cy="4733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Consider the following reaction at room temperature:</a:t>
                </a:r>
              </a:p>
              <a:p>
                <a:endParaRPr lang="en-US" sz="2400" b="0" i="0" dirty="0">
                  <a:solidFill>
                    <a:srgbClr val="000000"/>
                  </a:solidFill>
                  <a:effectLst/>
                </a:endParaRPr>
              </a:p>
              <a:p>
                <a:pPr algn="ctr"/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Co(s)  +  Fe</a:t>
                </a:r>
                <a:r>
                  <a:rPr lang="en-US" sz="2400" b="0" i="0" baseline="30000" dirty="0">
                    <a:solidFill>
                      <a:srgbClr val="000000"/>
                    </a:solidFill>
                    <a:effectLst/>
                  </a:rPr>
                  <a:t>2+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(</a:t>
                </a:r>
                <a:r>
                  <a:rPr lang="en-US" sz="2400" b="0" i="0" dirty="0" err="1">
                    <a:solidFill>
                      <a:srgbClr val="000000"/>
                    </a:solidFill>
                    <a:effectLst/>
                  </a:rPr>
                  <a:t>aq</a:t>
                </a:r>
                <a:r>
                  <a:rPr lang="en-US" sz="2400" dirty="0">
                    <a:solidFill>
                      <a:srgbClr val="000000"/>
                    </a:solidFill>
                  </a:rPr>
                  <a:t>) (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1.94 M) ⟶ Co</a:t>
                </a:r>
                <a:r>
                  <a:rPr lang="en-US" sz="2400" b="0" i="0" baseline="30000" dirty="0">
                    <a:solidFill>
                      <a:srgbClr val="000000"/>
                    </a:solidFill>
                    <a:effectLst/>
                  </a:rPr>
                  <a:t>2+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(</a:t>
                </a:r>
                <a:r>
                  <a:rPr lang="en-US" sz="2400" b="0" i="0" dirty="0" err="1">
                    <a:solidFill>
                      <a:srgbClr val="000000"/>
                    </a:solidFill>
                    <a:effectLst/>
                  </a:rPr>
                  <a:t>aq</a:t>
                </a:r>
                <a:r>
                  <a:rPr lang="en-US" sz="2400" dirty="0">
                    <a:solidFill>
                      <a:srgbClr val="000000"/>
                    </a:solidFill>
                  </a:rPr>
                  <a:t>) (</a:t>
                </a:r>
                <a:r>
                  <a:rPr lang="en-US" sz="2400" b="0" i="0" dirty="0">
                    <a:solidFill>
                      <a:srgbClr val="000000"/>
                    </a:solidFill>
                    <a:effectLst/>
                  </a:rPr>
                  <a:t>0.15 M) + Fe(s)</a:t>
                </a:r>
              </a:p>
              <a:p>
                <a:pPr algn="ctr"/>
                <a:endParaRPr lang="en-US" sz="2400" b="0" i="0" dirty="0">
                  <a:solidFill>
                    <a:srgbClr val="222222"/>
                  </a:solidFill>
                  <a:effectLst/>
                </a:endParaRPr>
              </a:p>
              <a:p>
                <a:pPr marL="457200" indent="-457200">
                  <a:buAutoNum type="alphaUcPeriod"/>
                </a:pPr>
                <a:r>
                  <a:rPr lang="en-US" sz="2400" dirty="0">
                    <a:solidFill>
                      <a:srgbClr val="222222"/>
                    </a:solidFill>
                  </a:rPr>
                  <a:t>T</a:t>
                </a:r>
                <a:r>
                  <a:rPr lang="en-US" sz="2400" b="0" i="0" dirty="0">
                    <a:solidFill>
                      <a:srgbClr val="222222"/>
                    </a:solidFill>
                    <a:effectLst/>
                  </a:rPr>
                  <a:t>he process is spontaneous.</a:t>
                </a:r>
              </a:p>
              <a:p>
                <a:r>
                  <a:rPr lang="en-US" sz="2400" dirty="0">
                    <a:solidFill>
                      <a:srgbClr val="222222"/>
                    </a:solidFill>
                  </a:rPr>
                  <a:t>B. T</a:t>
                </a:r>
                <a:r>
                  <a:rPr lang="en-US" sz="2400" b="0" i="0" dirty="0">
                    <a:solidFill>
                      <a:srgbClr val="222222"/>
                    </a:solidFill>
                    <a:effectLst/>
                  </a:rPr>
                  <a:t>he process is non-spontaneous.</a:t>
                </a:r>
              </a:p>
              <a:p>
                <a:endParaRPr lang="en-US" sz="2400" dirty="0">
                  <a:solidFill>
                    <a:srgbClr val="222222"/>
                  </a:solidFill>
                </a:endParaRPr>
              </a:p>
              <a:p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cell</a:t>
                </a:r>
                <a:r>
                  <a:rPr lang="en-US" sz="2400" baseline="-25000" dirty="0">
                    <a:solidFill>
                      <a:srgbClr val="000000"/>
                    </a:solidFill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</a:rPr>
                  <a:t>= </a:t>
                </a:r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cathode</a:t>
                </a:r>
                <a:r>
                  <a:rPr lang="en-US" sz="2400" baseline="-25000" dirty="0">
                    <a:solidFill>
                      <a:srgbClr val="000000"/>
                    </a:solidFill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</a:rPr>
                  <a:t>− </a:t>
                </a:r>
                <a:r>
                  <a:rPr lang="en-US" sz="2400" dirty="0" err="1">
                    <a:solidFill>
                      <a:srgbClr val="000000"/>
                    </a:solidFill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</a:rPr>
                  <a:t>anode</a:t>
                </a:r>
                <a:endParaRPr lang="en-US" sz="2400" dirty="0">
                  <a:solidFill>
                    <a:srgbClr val="222222"/>
                  </a:solidFill>
                </a:endParaRPr>
              </a:p>
              <a:p>
                <a:endParaRPr lang="en-US" sz="2400" dirty="0">
                  <a:solidFill>
                    <a:srgbClr val="222222"/>
                  </a:solidFill>
                </a:endParaRPr>
              </a:p>
              <a:p>
                <a:r>
                  <a:rPr lang="en-US" sz="2400" dirty="0" err="1">
                    <a:solidFill>
                      <a:srgbClr val="000000"/>
                    </a:solidFill>
                    <a:latin typeface="MJXc-TeX-math-I"/>
                  </a:rPr>
                  <a:t>E</a:t>
                </a:r>
                <a:r>
                  <a:rPr lang="en-US" sz="2400" baseline="-25000" dirty="0" err="1">
                    <a:solidFill>
                      <a:srgbClr val="000000"/>
                    </a:solidFill>
                    <a:latin typeface="MJXc-TeX-main-R"/>
                  </a:rPr>
                  <a:t>cell</a:t>
                </a:r>
                <a:r>
                  <a:rPr lang="en-US" sz="2400" baseline="-25000" dirty="0">
                    <a:solidFill>
                      <a:srgbClr val="000000"/>
                    </a:solidFill>
                    <a:latin typeface="MJXc-TeX-main-R"/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  <a:latin typeface="MJXc-TeX-main-R"/>
                  </a:rPr>
                  <a:t>= </a:t>
                </a:r>
                <a:r>
                  <a:rPr lang="en-US" sz="2400" dirty="0" err="1">
                    <a:solidFill>
                      <a:srgbClr val="000000"/>
                    </a:solidFill>
                    <a:latin typeface="MJXc-TeX-math-I"/>
                  </a:rPr>
                  <a:t>E</a:t>
                </a:r>
                <a:r>
                  <a:rPr lang="en-US" sz="2400" baseline="30000" dirty="0" err="1">
                    <a:solidFill>
                      <a:srgbClr val="000000"/>
                    </a:solidFill>
                    <a:latin typeface="MJXc-TeX-main-R"/>
                  </a:rPr>
                  <a:t>∘</a:t>
                </a:r>
                <a:r>
                  <a:rPr lang="en-US" sz="2400" baseline="-25000" dirty="0" err="1">
                    <a:solidFill>
                      <a:srgbClr val="000000"/>
                    </a:solidFill>
                    <a:latin typeface="MJXc-TeX-main-R"/>
                  </a:rPr>
                  <a:t>cell</a:t>
                </a:r>
                <a:r>
                  <a:rPr lang="en-US" sz="2400" baseline="-25000" dirty="0">
                    <a:solidFill>
                      <a:srgbClr val="000000"/>
                    </a:solidFill>
                    <a:latin typeface="MJXc-TeX-main-R"/>
                  </a:rPr>
                  <a:t> </a:t>
                </a:r>
                <a:r>
                  <a:rPr lang="en-US" sz="2400" dirty="0">
                    <a:solidFill>
                      <a:srgbClr val="000000"/>
                    </a:solidFill>
                    <a:latin typeface="MJXc-TeX-main-R"/>
                  </a:rPr>
                  <a:t>−</a:t>
                </a:r>
                <a:r>
                  <a:rPr lang="en-US" sz="2400" dirty="0">
                    <a:solidFill>
                      <a:srgbClr val="000000"/>
                    </a:solidFill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0.0592 </m:t>
                        </m:r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V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400" dirty="0" smtClean="0">
                            <a:solidFill>
                              <a:srgbClr val="000000"/>
                            </a:solidFill>
                          </a:rPr>
                          <m:t>n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000000"/>
                    </a:solidFill>
                  </a:rPr>
                  <a:t>  log Q</a:t>
                </a:r>
                <a:endParaRPr lang="en-US" sz="2400" dirty="0">
                  <a:solidFill>
                    <a:srgbClr val="222222"/>
                  </a:solidFill>
                </a:endParaRPr>
              </a:p>
              <a:p>
                <a:endParaRPr lang="en-US" sz="2400" b="0" i="0" dirty="0">
                  <a:solidFill>
                    <a:srgbClr val="222222"/>
                  </a:solidFill>
                  <a:effectLst/>
                </a:endParaRPr>
              </a:p>
              <a:p>
                <a:endParaRPr lang="en-US" sz="2400" b="0" i="0" dirty="0">
                  <a:solidFill>
                    <a:srgbClr val="222222"/>
                  </a:solidFill>
                  <a:effectLst/>
                </a:endParaRPr>
              </a:p>
            </p:txBody>
          </p:sp>
        </mc:Choice>
        <mc:Fallback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926B5EE8-5649-43FA-AEA3-7E0831F839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40" y="316343"/>
                <a:ext cx="11467139" cy="4733475"/>
              </a:xfrm>
              <a:prstGeom prst="rect">
                <a:avLst/>
              </a:prstGeom>
              <a:blipFill>
                <a:blip r:embed="rId2"/>
                <a:stretch>
                  <a:fillRect l="-851" t="-1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5B8A534-F18D-49B4-9F81-ECF27C8D93E7}"/>
                  </a:ext>
                </a:extLst>
              </p14:cNvPr>
              <p14:cNvContentPartPr/>
              <p14:nvPr/>
            </p14:nvContentPartPr>
            <p14:xfrm>
              <a:off x="328680" y="1468440"/>
              <a:ext cx="11386440" cy="11109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5B8A534-F18D-49B4-9F81-ECF27C8D93E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9320" y="1459080"/>
                <a:ext cx="11405160" cy="112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C6D4E41-7126-4070-A20D-773C7516BEDE}"/>
                  </a:ext>
                </a:extLst>
              </p14:cNvPr>
              <p14:cNvContentPartPr/>
              <p14:nvPr/>
            </p14:nvContentPartPr>
            <p14:xfrm>
              <a:off x="1272240" y="2736360"/>
              <a:ext cx="9970200" cy="32817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C6D4E41-7126-4070-A20D-773C7516BED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62880" y="2727000"/>
                <a:ext cx="9988920" cy="3300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6834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M 2046C Module 14 Part E">
            <a:extLst>
              <a:ext uri="{FF2B5EF4-FFF2-40B4-BE49-F238E27FC236}">
                <a16:creationId xmlns:a16="http://schemas.microsoft.com/office/drawing/2014/main" id="{E1FA9B2E-2844-4A42-9EBB-F08EE0E022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8" b="4965"/>
          <a:stretch/>
        </p:blipFill>
        <p:spPr bwMode="auto">
          <a:xfrm>
            <a:off x="2307230" y="591671"/>
            <a:ext cx="8104636" cy="610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5C0B4B-6F5E-4AFB-9365-0640B29D88CE}"/>
              </a:ext>
            </a:extLst>
          </p:cNvPr>
          <p:cNvSpPr txBox="1"/>
          <p:nvPr/>
        </p:nvSpPr>
        <p:spPr>
          <a:xfrm flipH="1">
            <a:off x="2770719" y="122322"/>
            <a:ext cx="7177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Standard Reduction Table</a:t>
            </a:r>
          </a:p>
        </p:txBody>
      </p:sp>
    </p:spTree>
    <p:extLst>
      <p:ext uri="{BB962C8B-B14F-4D97-AF65-F5344CB8AC3E}">
        <p14:creationId xmlns:p14="http://schemas.microsoft.com/office/powerpoint/2010/main" val="2269766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7.2 Standard Reduction Potentials - AP Chemistry">
            <a:extLst>
              <a:ext uri="{FF2B5EF4-FFF2-40B4-BE49-F238E27FC236}">
                <a16:creationId xmlns:a16="http://schemas.microsoft.com/office/drawing/2014/main" id="{15FE6753-48F8-4AEF-AFF4-F64638ACC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644" y="73147"/>
            <a:ext cx="8682810" cy="673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0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3DE53B8-F6AD-4424-A0AB-BA4559A518C5}"/>
              </a:ext>
            </a:extLst>
          </p:cNvPr>
          <p:cNvSpPr/>
          <p:nvPr/>
        </p:nvSpPr>
        <p:spPr>
          <a:xfrm>
            <a:off x="207469" y="98616"/>
            <a:ext cx="11810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Use the Standard Reduction Table to answer questions.  </a:t>
            </a:r>
          </a:p>
          <a:p>
            <a:r>
              <a:rPr lang="en-US" sz="2400" dirty="0"/>
              <a:t>This question consists of an </a:t>
            </a:r>
            <a:r>
              <a:rPr lang="en-US" sz="2400" b="1" dirty="0"/>
              <a:t>assertion</a:t>
            </a:r>
            <a:r>
              <a:rPr lang="en-US" sz="2400" dirty="0"/>
              <a:t> and a </a:t>
            </a:r>
            <a:r>
              <a:rPr lang="en-US" sz="2400" b="1" dirty="0"/>
              <a:t>reason</a:t>
            </a:r>
            <a:r>
              <a:rPr lang="en-US" sz="2400" dirty="0"/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9DECF0-C872-47DC-BFE7-2F7F7D9892CD}"/>
              </a:ext>
            </a:extLst>
          </p:cNvPr>
          <p:cNvSpPr/>
          <p:nvPr/>
        </p:nvSpPr>
        <p:spPr>
          <a:xfrm>
            <a:off x="207469" y="992911"/>
            <a:ext cx="116182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Assertion</a:t>
            </a:r>
          </a:p>
          <a:p>
            <a:r>
              <a:rPr lang="en-US" sz="2400" dirty="0"/>
              <a:t>Chlorine will cause iodine to form when chlorine is bubbled through a solution of potassium iodide.</a:t>
            </a:r>
          </a:p>
          <a:p>
            <a:endParaRPr lang="en-US" sz="2400" dirty="0"/>
          </a:p>
          <a:p>
            <a:r>
              <a:rPr lang="en-US" sz="2400" b="1" dirty="0"/>
              <a:t>Reason</a:t>
            </a:r>
          </a:p>
          <a:p>
            <a:r>
              <a:rPr lang="en-US" sz="2400" dirty="0"/>
              <a:t> Chlorine is a stronger oxidizing agent than iodine.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B89B70-1B95-4999-AD71-92717910C9AA}"/>
              </a:ext>
            </a:extLst>
          </p:cNvPr>
          <p:cNvSpPr/>
          <p:nvPr/>
        </p:nvSpPr>
        <p:spPr>
          <a:xfrm>
            <a:off x="207469" y="3301235"/>
            <a:ext cx="117770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Select one of these statements: </a:t>
            </a:r>
          </a:p>
          <a:p>
            <a:endParaRPr lang="en-US" sz="2400" dirty="0"/>
          </a:p>
          <a:p>
            <a:r>
              <a:rPr lang="en-US" sz="2400" dirty="0"/>
              <a:t>A.  both the assertion and reason are true statements, and the reason is a correct explanation of the assertion </a:t>
            </a:r>
          </a:p>
          <a:p>
            <a:r>
              <a:rPr lang="en-US" sz="2400" dirty="0"/>
              <a:t>B.  both the assertion and reason are true statements, but the reason is not a correct explanation of the assertion </a:t>
            </a:r>
          </a:p>
          <a:p>
            <a:r>
              <a:rPr lang="en-US" sz="2400" dirty="0"/>
              <a:t>C.  the assertion is true but the reason is false </a:t>
            </a:r>
          </a:p>
          <a:p>
            <a:r>
              <a:rPr lang="en-US" sz="2400" dirty="0"/>
              <a:t>D.  the assertion is false but the reason is a true statement </a:t>
            </a:r>
          </a:p>
          <a:p>
            <a:r>
              <a:rPr lang="en-US" sz="2400" dirty="0"/>
              <a:t>E.  both the assertion and reason are false statements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2857AB-A8B7-4054-8497-D9055AC3531A}"/>
              </a:ext>
            </a:extLst>
          </p:cNvPr>
          <p:cNvSpPr txBox="1"/>
          <p:nvPr/>
        </p:nvSpPr>
        <p:spPr>
          <a:xfrm flipH="1">
            <a:off x="11364301" y="6093439"/>
            <a:ext cx="653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B99BB31-C5E7-41BC-B576-86FAAA7174F0}"/>
                  </a:ext>
                </a:extLst>
              </p14:cNvPr>
              <p14:cNvContentPartPr/>
              <p14:nvPr/>
            </p14:nvContentPartPr>
            <p14:xfrm>
              <a:off x="228600" y="1832400"/>
              <a:ext cx="9623160" cy="257544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B99BB31-C5E7-41BC-B576-86FAAA7174F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240" y="1823040"/>
                <a:ext cx="9641880" cy="259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3474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58427F-6AEB-4454-B762-C398B42561A0}"/>
              </a:ext>
            </a:extLst>
          </p:cNvPr>
          <p:cNvSpPr txBox="1"/>
          <p:nvPr/>
        </p:nvSpPr>
        <p:spPr>
          <a:xfrm flipH="1">
            <a:off x="11279776" y="6162595"/>
            <a:ext cx="499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6EE3-3074-4757-A9FD-B87CF3FA0604}"/>
              </a:ext>
            </a:extLst>
          </p:cNvPr>
          <p:cNvSpPr/>
          <p:nvPr/>
        </p:nvSpPr>
        <p:spPr>
          <a:xfrm>
            <a:off x="297116" y="289679"/>
            <a:ext cx="116208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This question consists of an </a:t>
            </a:r>
            <a:r>
              <a:rPr lang="en-US" sz="2400" b="1" dirty="0"/>
              <a:t>assertion</a:t>
            </a:r>
            <a:r>
              <a:rPr lang="en-US" sz="2400" dirty="0"/>
              <a:t> and a </a:t>
            </a:r>
            <a:r>
              <a:rPr lang="en-US" sz="2400" b="1" dirty="0"/>
              <a:t>reason</a:t>
            </a:r>
            <a:r>
              <a:rPr lang="en-US" sz="2400" dirty="0"/>
              <a:t>. </a:t>
            </a:r>
          </a:p>
          <a:p>
            <a:endParaRPr lang="en-US" sz="2400" dirty="0"/>
          </a:p>
          <a:p>
            <a:r>
              <a:rPr lang="en-US" sz="2400" b="1" dirty="0"/>
              <a:t>Assertion</a:t>
            </a:r>
            <a:r>
              <a:rPr lang="en-US" sz="2400" dirty="0"/>
              <a:t> </a:t>
            </a:r>
          </a:p>
          <a:p>
            <a:r>
              <a:rPr lang="en-US" sz="2400" dirty="0"/>
              <a:t>Hydrogen ions react with metallic zinc and form hydrogen gas and zinc ions.</a:t>
            </a:r>
          </a:p>
          <a:p>
            <a:endParaRPr lang="en-US" sz="2400" dirty="0"/>
          </a:p>
          <a:p>
            <a:r>
              <a:rPr lang="en-US" sz="2400" dirty="0"/>
              <a:t> </a:t>
            </a:r>
            <a:r>
              <a:rPr lang="en-US" sz="2400" b="1" dirty="0"/>
              <a:t>Reason</a:t>
            </a:r>
          </a:p>
          <a:p>
            <a:r>
              <a:rPr lang="en-US" sz="2400" dirty="0"/>
              <a:t> Zinc ions is a stronger oxidizing agent than hydrogen ions. </a:t>
            </a:r>
          </a:p>
          <a:p>
            <a:endParaRPr lang="en-US" sz="2400" dirty="0"/>
          </a:p>
          <a:p>
            <a:r>
              <a:rPr lang="en-US" sz="2400" dirty="0"/>
              <a:t>Select one of these statements: </a:t>
            </a:r>
          </a:p>
          <a:p>
            <a:endParaRPr lang="en-US" sz="2400" dirty="0"/>
          </a:p>
          <a:p>
            <a:r>
              <a:rPr lang="en-US" sz="2400" dirty="0"/>
              <a:t>A.  both assertion and reason are true statements, and the reason is a correct explanation of the assertion </a:t>
            </a:r>
          </a:p>
          <a:p>
            <a:r>
              <a:rPr lang="en-US" sz="2400" dirty="0"/>
              <a:t>B.  both assertion and reason are true statements, but the reason is not a correct explanation for the assertion </a:t>
            </a:r>
          </a:p>
          <a:p>
            <a:pPr marL="457200" indent="-457200">
              <a:buAutoNum type="alphaUcPeriod" startAt="3"/>
            </a:pPr>
            <a:r>
              <a:rPr lang="en-US" sz="2400" dirty="0"/>
              <a:t>the assertion is true but the reason is false </a:t>
            </a:r>
          </a:p>
          <a:p>
            <a:r>
              <a:rPr lang="en-US" sz="2400" dirty="0"/>
              <a:t>D.  the assertion is false but the reason is a true statement. </a:t>
            </a:r>
          </a:p>
          <a:p>
            <a:r>
              <a:rPr lang="en-US" sz="2400" dirty="0"/>
              <a:t>E.  both assertion and reason are false statements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5822E5E-394D-44F6-AA8A-B95ADF2C9CFC}"/>
                  </a:ext>
                </a:extLst>
              </p14:cNvPr>
              <p14:cNvContentPartPr/>
              <p14:nvPr/>
            </p14:nvContentPartPr>
            <p14:xfrm>
              <a:off x="270360" y="2893320"/>
              <a:ext cx="11292480" cy="29271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5822E5E-394D-44F6-AA8A-B95ADF2C9C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1000" y="2883960"/>
                <a:ext cx="11311200" cy="2945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8762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601F1-85C5-4075-A341-FE772FDCCD4D}"/>
              </a:ext>
            </a:extLst>
          </p:cNvPr>
          <p:cNvSpPr txBox="1"/>
          <p:nvPr/>
        </p:nvSpPr>
        <p:spPr>
          <a:xfrm flipH="1">
            <a:off x="11302828" y="5885970"/>
            <a:ext cx="515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9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134586-8A8B-4DB2-9D3F-0644F2A6CD4C}"/>
              </a:ext>
            </a:extLst>
          </p:cNvPr>
          <p:cNvSpPr/>
          <p:nvPr/>
        </p:nvSpPr>
        <p:spPr>
          <a:xfrm>
            <a:off x="489216" y="289679"/>
            <a:ext cx="1132882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This question consists of an </a:t>
            </a:r>
            <a:r>
              <a:rPr lang="en-US" sz="2400" b="1" dirty="0"/>
              <a:t>assertion</a:t>
            </a:r>
            <a:r>
              <a:rPr lang="en-US" sz="2400" dirty="0"/>
              <a:t> and a </a:t>
            </a:r>
            <a:r>
              <a:rPr lang="en-US" sz="2400" b="1" dirty="0"/>
              <a:t>reason</a:t>
            </a:r>
            <a:r>
              <a:rPr lang="en-US" sz="2400" dirty="0"/>
              <a:t>.</a:t>
            </a:r>
          </a:p>
          <a:p>
            <a:endParaRPr lang="en-US" sz="2400" dirty="0"/>
          </a:p>
          <a:p>
            <a:r>
              <a:rPr lang="en-US" sz="2400" b="1" dirty="0"/>
              <a:t>Assertion</a:t>
            </a:r>
            <a:r>
              <a:rPr lang="en-US" sz="2400" dirty="0"/>
              <a:t> </a:t>
            </a:r>
          </a:p>
          <a:p>
            <a:r>
              <a:rPr lang="en-US" sz="2400" dirty="0"/>
              <a:t>Copper reacts spontaneously with zinc ions and forms copper ions and zinc. </a:t>
            </a:r>
          </a:p>
          <a:p>
            <a:endParaRPr lang="en-US" sz="2400" dirty="0"/>
          </a:p>
          <a:p>
            <a:r>
              <a:rPr lang="en-US" sz="2400" b="1" dirty="0"/>
              <a:t>Reason</a:t>
            </a:r>
            <a:r>
              <a:rPr lang="en-US" sz="2400" dirty="0"/>
              <a:t> </a:t>
            </a:r>
          </a:p>
          <a:p>
            <a:r>
              <a:rPr lang="en-US" sz="2400" dirty="0"/>
              <a:t>Copper ions are a stronger oxidizing agent than zinc ions. </a:t>
            </a:r>
          </a:p>
          <a:p>
            <a:endParaRPr lang="en-US" sz="2400" dirty="0"/>
          </a:p>
          <a:p>
            <a:r>
              <a:rPr lang="en-US" sz="2400" dirty="0"/>
              <a:t>Select one of the following. </a:t>
            </a:r>
          </a:p>
          <a:p>
            <a:endParaRPr lang="en-US" sz="2400" dirty="0"/>
          </a:p>
          <a:p>
            <a:r>
              <a:rPr lang="en-US" sz="2400" dirty="0"/>
              <a:t>A.  both the assertion and reason are true statements, and the reason is a correct explanation of the assertion </a:t>
            </a:r>
          </a:p>
          <a:p>
            <a:r>
              <a:rPr lang="en-US" sz="2400" dirty="0"/>
              <a:t>B.  Both the assertion and reason are true statements, but the reason is not a correct explanation of the assertion </a:t>
            </a:r>
          </a:p>
          <a:p>
            <a:r>
              <a:rPr lang="en-US" sz="2400" dirty="0"/>
              <a:t>C.  the assertion is true but the reason is false</a:t>
            </a:r>
          </a:p>
          <a:p>
            <a:r>
              <a:rPr lang="en-US" sz="2400" dirty="0"/>
              <a:t>D.  the assertion is false but the reason is a true statement. </a:t>
            </a:r>
          </a:p>
          <a:p>
            <a:r>
              <a:rPr lang="en-US" sz="2400" dirty="0"/>
              <a:t>E.  both assertion and reason are false statements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147EC06-4FE4-4D8F-85BB-141575D9714A}"/>
                  </a:ext>
                </a:extLst>
              </p14:cNvPr>
              <p14:cNvContentPartPr/>
              <p14:nvPr/>
            </p14:nvContentPartPr>
            <p14:xfrm>
              <a:off x="460080" y="2875680"/>
              <a:ext cx="10553040" cy="33094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147EC06-4FE4-4D8F-85BB-141575D9714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0720" y="2866320"/>
                <a:ext cx="10571760" cy="3328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38014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D5FB5B-BED7-4902-8BAD-81F963E876AB}"/>
              </a:ext>
            </a:extLst>
          </p:cNvPr>
          <p:cNvSpPr txBox="1"/>
          <p:nvPr/>
        </p:nvSpPr>
        <p:spPr>
          <a:xfrm>
            <a:off x="11026588" y="623943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6A3767-D7B0-4AF6-B471-E8745DB84EF8}"/>
              </a:ext>
            </a:extLst>
          </p:cNvPr>
          <p:cNvSpPr/>
          <p:nvPr/>
        </p:nvSpPr>
        <p:spPr>
          <a:xfrm>
            <a:off x="573741" y="439288"/>
            <a:ext cx="111828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Consider the unbalanced reaction: </a:t>
            </a:r>
          </a:p>
          <a:p>
            <a:endParaRPr lang="en-US" sz="2400" dirty="0"/>
          </a:p>
          <a:p>
            <a:pPr algn="ctr"/>
            <a:r>
              <a:rPr lang="en-US" sz="2400" dirty="0" err="1"/>
              <a:t>KBr</a:t>
            </a:r>
            <a:r>
              <a:rPr lang="en-US" sz="2400" dirty="0"/>
              <a:t>  +  N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  <a:r>
              <a:rPr lang="en-US" sz="2400" baseline="-25000" dirty="0"/>
              <a:t>4</a:t>
            </a:r>
            <a:r>
              <a:rPr lang="en-US" sz="2400" dirty="0"/>
              <a:t>  +  KOH  →  KNO</a:t>
            </a:r>
            <a:r>
              <a:rPr lang="en-US" sz="2400" baseline="-25000" dirty="0"/>
              <a:t>2</a:t>
            </a:r>
            <a:r>
              <a:rPr lang="en-US" sz="2400" dirty="0"/>
              <a:t>  +  KBrO</a:t>
            </a:r>
            <a:r>
              <a:rPr lang="en-US" sz="2400" baseline="-25000" dirty="0"/>
              <a:t>3</a:t>
            </a:r>
            <a:r>
              <a:rPr lang="en-US" sz="2400" dirty="0"/>
              <a:t>  +  H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</a:p>
          <a:p>
            <a:endParaRPr lang="en-US" sz="2400" dirty="0"/>
          </a:p>
          <a:p>
            <a:r>
              <a:rPr lang="en-US" sz="2400" dirty="0"/>
              <a:t>When the equation is balanced with the smallest whole-number coefficients, the coefficient of H</a:t>
            </a:r>
            <a:r>
              <a:rPr lang="en-US" sz="2400" baseline="-25000" dirty="0"/>
              <a:t>2</a:t>
            </a:r>
            <a:r>
              <a:rPr lang="en-US" sz="2400" dirty="0"/>
              <a:t>O will be:</a:t>
            </a:r>
          </a:p>
          <a:p>
            <a:endParaRPr lang="en-US" sz="2400" dirty="0"/>
          </a:p>
          <a:p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F1489A7-D8BC-4A3A-8391-6155171B7C75}"/>
                  </a:ext>
                </a:extLst>
              </p14:cNvPr>
              <p14:cNvContentPartPr/>
              <p14:nvPr/>
            </p14:nvContentPartPr>
            <p14:xfrm>
              <a:off x="2176200" y="1158840"/>
              <a:ext cx="8032320" cy="54514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F1489A7-D8BC-4A3A-8391-6155171B7C7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6840" y="1149480"/>
                <a:ext cx="8051040" cy="547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9031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57DA95-CF3E-437A-8D47-A06149787FDB}"/>
              </a:ext>
            </a:extLst>
          </p:cNvPr>
          <p:cNvSpPr txBox="1"/>
          <p:nvPr/>
        </p:nvSpPr>
        <p:spPr>
          <a:xfrm>
            <a:off x="10880593" y="5747657"/>
            <a:ext cx="768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CF7630-CC6A-494C-880D-1E0D12D467D6}"/>
              </a:ext>
            </a:extLst>
          </p:cNvPr>
          <p:cNvSpPr/>
          <p:nvPr/>
        </p:nvSpPr>
        <p:spPr>
          <a:xfrm>
            <a:off x="619845" y="500948"/>
            <a:ext cx="110291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What is the sum of the coefficients in this balanced oxidation-reduction reaction and  which element is reduced?  What is the oxidation number of Cr in H</a:t>
            </a:r>
            <a:r>
              <a:rPr lang="en-US" sz="2400" baseline="-25000" dirty="0"/>
              <a:t>2</a:t>
            </a:r>
            <a:r>
              <a:rPr lang="en-US" sz="2400" dirty="0"/>
              <a:t>Cr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  <a:r>
              <a:rPr lang="en-US" sz="2400" baseline="-25000" dirty="0"/>
              <a:t>7 </a:t>
            </a:r>
            <a:r>
              <a:rPr lang="en-US" sz="2400" dirty="0"/>
              <a:t>and N in KNO</a:t>
            </a:r>
            <a:r>
              <a:rPr lang="en-US" sz="2400" baseline="-25000" dirty="0"/>
              <a:t>3</a:t>
            </a:r>
            <a:r>
              <a:rPr lang="en-US" sz="2400" dirty="0"/>
              <a:t>?</a:t>
            </a:r>
          </a:p>
          <a:p>
            <a:endParaRPr lang="en-US" sz="2400" dirty="0"/>
          </a:p>
          <a:p>
            <a:pPr algn="ctr"/>
            <a:r>
              <a:rPr lang="en-US" sz="2400" dirty="0"/>
              <a:t>KNO</a:t>
            </a:r>
            <a:r>
              <a:rPr lang="en-US" sz="2400" baseline="-25000" dirty="0"/>
              <a:t>2</a:t>
            </a:r>
            <a:r>
              <a:rPr lang="en-US" sz="2400" dirty="0"/>
              <a:t>  +  H</a:t>
            </a:r>
            <a:r>
              <a:rPr lang="en-US" sz="2400" baseline="-25000" dirty="0"/>
              <a:t>2</a:t>
            </a:r>
            <a:r>
              <a:rPr lang="en-US" sz="2400" dirty="0"/>
              <a:t>Cr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  <a:r>
              <a:rPr lang="en-US" sz="2400" baseline="-25000" dirty="0"/>
              <a:t>7</a:t>
            </a:r>
            <a:r>
              <a:rPr lang="en-US" sz="2400" dirty="0"/>
              <a:t>  +  HCl  →  KNO</a:t>
            </a:r>
            <a:r>
              <a:rPr lang="en-US" sz="2400" baseline="-25000" dirty="0"/>
              <a:t>3</a:t>
            </a:r>
            <a:r>
              <a:rPr lang="en-US" sz="2400" dirty="0"/>
              <a:t>  +  CrCl</a:t>
            </a:r>
            <a:r>
              <a:rPr lang="en-US" sz="2400" baseline="-25000" dirty="0"/>
              <a:t>3</a:t>
            </a:r>
            <a:r>
              <a:rPr lang="en-US" sz="2400" dirty="0"/>
              <a:t>  +  H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D248DEB-825B-4657-ABE7-B69FD80412E8}"/>
                  </a:ext>
                </a:extLst>
              </p14:cNvPr>
              <p14:cNvContentPartPr/>
              <p14:nvPr/>
            </p14:nvContentPartPr>
            <p14:xfrm>
              <a:off x="2039040" y="1924920"/>
              <a:ext cx="7905240" cy="45644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D248DEB-825B-4657-ABE7-B69FD80412E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29680" y="1915560"/>
                <a:ext cx="7923960" cy="458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8651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353114-AE0E-4F2E-B95D-0254BBC99BF4}"/>
              </a:ext>
            </a:extLst>
          </p:cNvPr>
          <p:cNvSpPr txBox="1"/>
          <p:nvPr/>
        </p:nvSpPr>
        <p:spPr>
          <a:xfrm flipH="1">
            <a:off x="10903259" y="5847550"/>
            <a:ext cx="55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2F31D7-E5C2-4FF2-906B-522446ED3DA8}"/>
              </a:ext>
            </a:extLst>
          </p:cNvPr>
          <p:cNvSpPr/>
          <p:nvPr/>
        </p:nvSpPr>
        <p:spPr>
          <a:xfrm>
            <a:off x="220276" y="76457"/>
            <a:ext cx="117437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This question consists of an </a:t>
            </a:r>
            <a:r>
              <a:rPr lang="en-US" sz="2000" b="1" dirty="0"/>
              <a:t>assertion</a:t>
            </a:r>
            <a:r>
              <a:rPr lang="en-US" sz="2000" dirty="0"/>
              <a:t> and a </a:t>
            </a:r>
            <a:r>
              <a:rPr lang="en-US" sz="2000" b="1" dirty="0"/>
              <a:t>reason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r>
              <a:rPr lang="en-US" sz="2000" b="1" dirty="0"/>
              <a:t>Assertion</a:t>
            </a:r>
            <a:r>
              <a:rPr lang="en-US" sz="2000" dirty="0"/>
              <a:t> </a:t>
            </a:r>
          </a:p>
          <a:p>
            <a:r>
              <a:rPr lang="en-US" sz="2000" dirty="0"/>
              <a:t>In the electrochemical cell: </a:t>
            </a:r>
          </a:p>
          <a:p>
            <a:endParaRPr lang="en-US" sz="2000" dirty="0"/>
          </a:p>
          <a:p>
            <a:r>
              <a:rPr lang="en-US" sz="2000" dirty="0"/>
              <a:t>Zn(s)│ Zn</a:t>
            </a:r>
            <a:r>
              <a:rPr lang="en-US" sz="2000" baseline="30000" dirty="0"/>
              <a:t>2+</a:t>
            </a:r>
            <a:r>
              <a:rPr lang="en-US" sz="2000" dirty="0"/>
              <a:t>(</a:t>
            </a:r>
            <a:r>
              <a:rPr lang="en-US" sz="2000" dirty="0" err="1"/>
              <a:t>aq</a:t>
            </a:r>
            <a:r>
              <a:rPr lang="en-US" sz="2000" dirty="0"/>
              <a:t>) (1.0 M)  ‖ Ag</a:t>
            </a:r>
            <a:r>
              <a:rPr lang="en-US" sz="2000" baseline="30000" dirty="0"/>
              <a:t>+</a:t>
            </a:r>
            <a:r>
              <a:rPr lang="en-US" sz="2000" dirty="0"/>
              <a:t>(</a:t>
            </a:r>
            <a:r>
              <a:rPr lang="en-US" sz="2000" dirty="0" err="1"/>
              <a:t>aq</a:t>
            </a:r>
            <a:r>
              <a:rPr lang="en-US" sz="2000" dirty="0"/>
              <a:t>) (1.0 M) │ Ag(s)</a:t>
            </a:r>
          </a:p>
          <a:p>
            <a:endParaRPr lang="en-US" sz="2000" dirty="0"/>
          </a:p>
          <a:p>
            <a:r>
              <a:rPr lang="en-US" sz="2000" dirty="0"/>
              <a:t>the zinc electrode is the negative terminal of the cell. </a:t>
            </a:r>
          </a:p>
          <a:p>
            <a:endParaRPr lang="en-US" sz="2000" dirty="0"/>
          </a:p>
          <a:p>
            <a:r>
              <a:rPr lang="en-US" sz="2000" b="1" dirty="0"/>
              <a:t>Reason</a:t>
            </a:r>
            <a:r>
              <a:rPr lang="en-US" sz="2000" dirty="0"/>
              <a:t> </a:t>
            </a:r>
          </a:p>
          <a:p>
            <a:r>
              <a:rPr lang="en-US" sz="2000" dirty="0"/>
              <a:t>At the zinc electrode, zinc atoms are oxidized to zinc ions and electrons are released. </a:t>
            </a:r>
          </a:p>
          <a:p>
            <a:endParaRPr lang="en-US" sz="2000" dirty="0"/>
          </a:p>
          <a:p>
            <a:r>
              <a:rPr lang="en-US" sz="2000" dirty="0"/>
              <a:t>Select one of these statements:</a:t>
            </a:r>
          </a:p>
          <a:p>
            <a:endParaRPr lang="en-US" sz="2000" dirty="0"/>
          </a:p>
          <a:p>
            <a:r>
              <a:rPr lang="en-US" sz="2000" dirty="0"/>
              <a:t>A.  both the assertion and reason are true statements, and the reason is a correct explanation of the assertion </a:t>
            </a:r>
          </a:p>
          <a:p>
            <a:r>
              <a:rPr lang="en-US" sz="2000" dirty="0"/>
              <a:t>B.  both the assertion and reason are true statements, but the reason is not a correct explanation of the assertion</a:t>
            </a:r>
          </a:p>
          <a:p>
            <a:r>
              <a:rPr lang="en-US" sz="2000" dirty="0"/>
              <a:t>C.  the assertion is true but the reason is false</a:t>
            </a:r>
          </a:p>
          <a:p>
            <a:r>
              <a:rPr lang="en-US" sz="2000" dirty="0"/>
              <a:t>D.  the assertion is false but the reason is a true statement </a:t>
            </a:r>
          </a:p>
          <a:p>
            <a:r>
              <a:rPr lang="en-US" sz="2000" dirty="0"/>
              <a:t>E.  both assertion and reason are false statements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72D4F67-ECF5-405D-A084-F30F947A36DD}"/>
                  </a:ext>
                </a:extLst>
              </p14:cNvPr>
              <p14:cNvContentPartPr/>
              <p14:nvPr/>
            </p14:nvContentPartPr>
            <p14:xfrm>
              <a:off x="189000" y="1226160"/>
              <a:ext cx="11556000" cy="34722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72D4F67-ECF5-405D-A084-F30F947A36D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9640" y="1216800"/>
                <a:ext cx="11574720" cy="349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3438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74BB40B-F08A-401F-993E-744E3C8D77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7267EE-7A75-4C2E-A7EA-8FF172A70C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AF3F8D-62E3-499F-80B3-8917476C2A07}">
  <ds:schemaRefs>
    <ds:schemaRef ds:uri="330354a9-d728-46c7-abbf-3220e4bf05e8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6f89d419-4ffd-47bb-9324-452bed66a7b5"/>
    <ds:schemaRef ds:uri="http://purl.org/dc/terms/"/>
    <ds:schemaRef ds:uri="http://www.w3.org/XML/1998/namespace"/>
    <ds:schemaRef ds:uri="http://schemas.microsoft.com/sharepoint/v3"/>
    <ds:schemaRef ds:uri="http://purl.org/dc/elements/1.1/"/>
    <ds:schemaRef ds:uri="http://purl.org/dc/dcmitype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5978</TotalTime>
  <Words>1137</Words>
  <Application>Microsoft Office PowerPoint</Application>
  <PresentationFormat>Widescreen</PresentationFormat>
  <Paragraphs>158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Calibri Light</vt:lpstr>
      <vt:lpstr>Cambria Math</vt:lpstr>
      <vt:lpstr>MJXc-TeX-main-R</vt:lpstr>
      <vt:lpstr>MJXc-TeX-math-I</vt:lpstr>
      <vt:lpstr>Palatino 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18</cp:revision>
  <dcterms:created xsi:type="dcterms:W3CDTF">2021-04-15T22:23:44Z</dcterms:created>
  <dcterms:modified xsi:type="dcterms:W3CDTF">2021-04-20T02:01:53Z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