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325" r:id="rId5"/>
    <p:sldId id="282" r:id="rId6"/>
    <p:sldId id="324" r:id="rId7"/>
    <p:sldId id="284" r:id="rId8"/>
    <p:sldId id="315" r:id="rId9"/>
    <p:sldId id="317" r:id="rId10"/>
    <p:sldId id="322" r:id="rId11"/>
    <p:sldId id="326" r:id="rId12"/>
    <p:sldId id="327" r:id="rId13"/>
    <p:sldId id="328" r:id="rId14"/>
    <p:sldId id="329" r:id="rId15"/>
    <p:sldId id="330" r:id="rId16"/>
    <p:sldId id="331" r:id="rId17"/>
    <p:sldId id="332" r:id="rId18"/>
    <p:sldId id="333" r:id="rId19"/>
    <p:sldId id="334" r:id="rId20"/>
    <p:sldId id="335" r:id="rId21"/>
    <p:sldId id="336" r:id="rId22"/>
    <p:sldId id="337" r:id="rId23"/>
    <p:sldId id="338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69" d="100"/>
          <a:sy n="69" d="100"/>
        </p:scale>
        <p:origin x="52" y="1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2-03T23:26:26.842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10334 12400 312 0,'-2'0'178'15,"1"0"-30"-15,0 0-46 16,0 0-1-16,0 0-2 16,0 0 1-16,1 0 7 15,0 0-2-15,0 0-9 16,0 0-7-16,0 0-25 16,0 0-11-16,0 0-17 15,0 0-4-15,0 0-5 16,0 0-1-16,0 0-4 15,0 0-2-15,0 0 3 16,0 0 4-16,0 0 7 16,0 0 2-16,0 0 0 15,0 0-3-15,0 0-9 16,0 0-2-16,0 0-8 0,0-1-2 16,3 1-3-16,6 0-1 15,-5 0-3-15,3 0 0 16,3 0 7-16,-6-1 4 15,14 0 8-15,24-5 4 16,-24-3-3-16,-3 2-3 16,-3-4-8-16,4 5-2 15,-11-2-5-15,10 6-1 16,-8-3-1-16,1 1-2 16,9 3 1-16,-18-4-2 0,15 2 1 15,-4 1 0-15,-12 1 0 16,11-1-1-16,-14 1-2 15,2 0 0-15,4 1-21 16,-1 0-52-16,0 0-177 16,-1 0-258-16,0 8 317 15</inkml:trace>
  <inkml:trace contextRef="#ctx0" brushRef="#br0" timeOffset="1100.464">10788 12100 231 0,'-1'-1'193'0,"0"1"15"15,0 0-32-15,-1 0-12 16,1 0-24-16,0 0-9 16,0 0-18-16,0 0-13 15,0 0-26-15,0 0-11 16,0 0-16-16,0 0-5 16,0 0-2-16,0 0-1 0,-1 0 3 15,2 0 1-15,0 0 4 16,0 0 2-16,0 0 2 15,4 1-1-15,14 1-8 16,34-8-5-16,-33-9-10 16,6 3-1-16,2 3 0 15,0 6-2-15,-2-2-4 16,-16 3-5-16,-1 2-7 16,-18-6-1-16,14 11-2 15,2 0 1-15,-6 5 1 16,8 2-1-16,-15 3 0 15,6 3 0-15,-9-1-2 16,-4 0-1-16,-2-2 0 16,0 0 0-16,1 0 0 15,3 4 0-15,1-3-1 16,-2 0-1-16,1 2 1 0,-3-5-1 16,2 7 1-16,3-6 0 15,-1-4 0-15,3 1-1 16,1-7 1-16,-4 4-1 15,8-2 0-15,0-7 0 16,1 7-1-16,4-5 1 16,-2-2-1-16,0 1 0 15,0-1 0-15,0 0 2 0,1 0 0 16,15-5 0-16,31-9 2 16,-32 8 1-16,2 0 5 15,-2 7 2-15,-4-3 4 16,9 0 1-16,3-1 8 15,-15-2 5-15,5 2 6 16,7 1 2-16,-4-1-2 16,4 0-2-16,1-3-7 15,-6 1-5-15,-4 2-9 16,9 2-4-16,-10 1-6 16,-2 1 0-16,-4 3-1 15,-2 4-1-15,1 4 0 16,-1 1-7-16,-2 4-110 15,1 2-93-15,1 2 127 16</inkml:trace>
  <inkml:trace contextRef="#ctx0" brushRef="#br0" timeOffset="2426.493">8858 12158 498 0,'0'-1'296'0,"0"0"-58"0,0 0-74 15,0 0-26-15,2-1-35 16,2 0-3-16,1 0-13 16,0-1-3-16,-3 1-1 15,-2 1-2-15,0 0 0 16,0 0-2-16,0 0-13 15,0 0-9-15,0 0-20 16,0-1-9-16,0 1-12 16,0 1-5-16,0 0 0 15,0 0-2-15,3 8-2 16,0 7 0-16,7 37-2 16,-12-29-1-16,-1-7-1 15,2 5-1-15,0-6 0 16,4 7 0-16,0-2-1 15,-4-6 1-15,-5 0 0 0,-2-4 1 16,8 7-1-16,0-4 1 16,3-3 0-16,-2-6-1 15,-5-8 0-15,1 3-3 16,2-1-44-16,0 1-37 16,0 0-112-16,0 0-76 0,0 0 168 15</inkml:trace>
  <inkml:trace contextRef="#ctx0" brushRef="#br0" timeOffset="2928.362">8805 12249 713 0,'-1'0'345'15,"0"0"-126"-15,0 0-31 16,0 0-55-16,0 0-18 16,1 0-25-16,0 0-7 15,0 0-7-15,0 0-4 16,2 0-2-16,6 0-6 0,-4 0-13 16,10 3-6-16,27 4-13 15,-31-6-5-15,1-3-6 16,-1-3-2-16,-1 0-7 15,3 1-1-15,0-2-5 16,0 4-1-16,3 1-2 16,-6-2 0-16,3 3-2 15,6 1-1-15,-14-1-2 16,-3 1-10-16,-7 0-101 16,-7-1-75-16,5 6 112 15</inkml:trace>
  <inkml:trace contextRef="#ctx0" brushRef="#br0" timeOffset="3944.125">9261 12063 475 0,'-1'-1'241'0,"-1"0"-58"15,1 0-31-15,0 0-30 16,0 0-7-16,0 1-10 0,0-1-10 15,0 1-16-15,0 0-6 16,0 0-16-16,0 0-3 16,1 0-6-16,0 0-3 15,0 0-10-15,0-1-6 16,3-1-7-16,10 1-2 16,-1-2-4-16,32-3-1 15,-29-4-3-15,1 5-1 0,3 2-3 16,-5-2-1-16,6 7-3 15,-12 0 1-15,-7-1-1 16,2 8 0-16,-6-7 0 16,2 6 0-16,-5 6 1 15,1-2 1-15,-10 6-2 16,1-2 1-16,2-2-2 16,-4 1-1-16,4 0 0 15,0-3-1-15,0-5 1 16,-4 0 0-16,10-4 1 15,-3 0 0-15,3 1-1 16,3-3 0-16,2-2-2 16,1 1 1-16,0-1-1 15,0 0-1-15,0-1 0 16,0 1-1-16,0 0 1 16,0 0 0-16,0 0 0 0,0 0 1 15,0 0-1-15,8-2 0 16,9-4 1-16,20-2 0 15,-25 10 0-15,-1 2 0 16,-3 2 1-16,-4-4-1 16,1 5 0-16,3 2 1 15,-3 3-1-15,3 2 0 0,1 6 0 16,-10-4 1-16,-6 7 0 16,6 7 1-16,-10-8 0 15,-2 5-1-15,2-1 1 16,-3-3 2-16,-3 1 0 15,5 0 17-15,-4-9 22 16,-1-1 7-16,-2-5 8 16,-3-6-13-16,-3-5-15 15,-13-5-7-15,13-5-8 16,18-12-4-16,-7-5-8 16,3 18-3-16,10-12-38 15,-25 30-53-15,14-21 59 16</inkml:trace>
  <inkml:trace contextRef="#ctx0" brushRef="#br0" timeOffset="8041.831">14535 12320 309 0,'-1'0'170'15,"1"0"-21"-15,0-1-13 16,0 0-25-16,0 0-9 15,-1 0-22-15,0 1-7 16,0 0-3-16,0 0 0 16,0 0 8-16,0 0-1 0,1 0-8 15,0 0-6-15,0 0-13 16,0 0-7-16,-2 0-8 16,1 0-6-16,1-1-5 15,0 1 1-15,0 0 3 16,0 0 1-16,0 0 2 15,0 0 2-15,0 0-2 16,0 0-3-16,5 0-6 16,6 1-5-16,-3-1-7 15,3 1-2-15,29-4-2 16,-29-7-1-16,10 6 1 16,-8 0-1-16,-5 7 1 15,3-7 0-15,-9 1-3 16,11 3 1-16,-12-3-1 0,10 3 0 15,11-1 0-15,-33 0 0 16,39-4 1-16,-15 10 0 16,-6-9-4-16,16-2 0 15,-34 6-31-15,25-9-39 16,-35 14-115-16,29-7-136 16,27-4 200-16</inkml:trace>
  <inkml:trace contextRef="#ctx0" brushRef="#br0" timeOffset="9125.302">14958 12069 174 0,'-1'4'162'16,"-6"-1"-57"-16,6-8 116 15,-10 14-46-15,17-17-59 16,2 2-12-16,-3 9-9 16,7-8-2-16,-22 9 2 15,10-10 4-15,0 0-6 16,3-2-6-16,6 4-11 15,-8 4-7-15,3-3-8 16,-4 10-4-16,3-2-5 16,3-4 0-16,2 4-4 15,-6-1 0-15,9-6-8 16,-6 1-6-16,2 1-10 16,9 1-6-16,6-12-6 0,6 1-1 15,-23 6-4-15,15-4-1 16,-14 8-2-16,4 3 0 15,-4-3 1-15,-18 13 1 16,5 4 2-16,6-12 1 16,-5 12-2-16,-3-3 0 0,0-1-2 15,-13 8 0-15,5-2-2 16,9-3 1-16,-2 4-2 16,0-2 0-16,10 0 0 15,-10 2-1-15,1-6 1 16,2-5 0-16,-13 3 0 15,15-13-1-15,3 9 0 16,-6 8-1-16,6-12 1 16,-2 4-1-16,0-14 0 15,1 4-1-15,6-1-2 16,-6 10 0-16,4-2 3 16,9-5 3-16,-5-1 3 15,5-7 1-15,-1 4-1 16,5 4 2-16,-7 10-2 15,1-9 1-15,0-1 1 0,-5-5-1 16,6-1 2-16,5-1 1 16,-2 7 2-16,4-5 2 15,0 0 0-15,-8 5-1 16,11 2-2-16,-10-3-2 16,2-4-5-16,0 1 0 15,2-4-1-15,-8 8-1 0,10-1-1 16,-6 1-1-1,-9 0 0-15,22 2-15 0,-6 2-77 16,10 3-56-16,-37-2 85 16</inkml:trace>
  <inkml:trace contextRef="#ctx0" brushRef="#br0" timeOffset="10157.808">13668 12179 297 0,'8'-5'223'15,"1"1"3"-15,-3-1-21 16,-6 4-9-16,13-6-14 16,5-7-10-16,-15 10-25 15,-1 2-15-15,-2 2-32 16,0 0-20-16,0 0-37 15,0 0-14-15,-1 0-20 16,0 0-1-16,0 1 4 16,-6 7 1-16,2 6 1 15,-9 27 0-15,16-27-6 16,-2 4-1-16,-6-2-3 16,12-6 0-16,-5 10-2 15,8-10 0-15,-6-6 1 16,-14 15 0-16,0-3 0 0,-3 2 1 15,17-12-1-15,9-6 0 16,-7-6 1-16,-2 6-14 16,-12 19-44-16,5-16-33 15,-6 12-120-15,10-16-105 16,-2-27 200-16</inkml:trace>
  <inkml:trace contextRef="#ctx0" brushRef="#br0" timeOffset="10590.694">13610 12235 617 0,'-1'0'327'16,"0"0"-90"-16,-1 0-63 0,1 0-29 16,0 0-12-16,1 0-6 15,0 0-25-15,0 0-9 16,0 0-21-16,6 1-9 15,13 0-13-15,23 0-5 16,-38-2-8-16,5 3-6 16,8-2-9-16,-5 0-3 0,15-1-8 15,-10-1-2-15,-6 0-2 16,-12 0 0-16,-14 1 1 16,13-6-1-16,13-2-20 15,2 2-30-15,6-1-100 16,-7 6-102-16,-6 0 151 15</inkml:trace>
  <inkml:trace contextRef="#ctx0" brushRef="#br0" timeOffset="11523.548">13953 12060 511 0,'-21'0'250'0,"13"1"-54"15,-9 10-22-15,33-18-13 16,-10-6-3-16,16 12-24 15,-10-1-5-15,-13 9-3 16,6-3-2-16,7-13-8 16,1 7-8-16,-3 1-24 15,-1-2-12-15,2-1-21 16,1-8-9-16,1 5-15 16,-11-2-8-16,1 9-9 15,4 5-2-15,-4-5-3 0,6 0-1 16,-3 6-1-16,-3-4-1 15,0 7-2-15,1-5 2 16,-4 7 1-16,-3-4 3 16,-9 5 0-16,3 13 0 15,0-7-1-15,0 8-2 16,0-2 0-16,-5 0 0 0,1-2-1 16,-3-3 1-1,2-1-1-15,4-1-1 16,0-7 1-16,2-2-1 0,2-1 1 15,-7-6 0-15,-7 11 0 16,7-2 0-16,4 2-2 16,9-3 0-16,-13-3 0 15,-9 2 0-15,25-10-1 16,-10 9 0-16,20 1 0 16,8-8-1-16,-21-1-2 15,2 1 2-15,3-7-1 16,10 15 2-16,-4-1 1 15,-6-3 0-15,3 1 2 16,-5-5-1-16,4-4 2 16,18-10 1-16,-2 5 4 15,-2 5 2-15,-7-11 0 16,-3 14 0-16,-3-12-3 16,-2-2 0-16,3 15-3 0,-4-4 1 15,4 4-2-15,1-2 0 16,-5 2-1-16,0-4 0 15,-2-1-2-15,-3 3-2 16,3-3-1-16,3 9-6 16,-4 2-49-16,4-3-36 15,3-3-117-15,-10 4-105 16,18-6 202-16</inkml:trace>
  <inkml:trace contextRef="#ctx0" brushRef="#br0" timeOffset="13551.984">18647 12134 309 0,'-14'-5'232'0,"-47"-2"32"16,86 4-70-16,-15 0-63 16,-28 3-7-16,24-4-3 0,-10 0-7 15,31 1-16-15,1-3-3 16,-2 2-4-16,-37 6-4 15,16-2-4-15,-29 3-7 16,12 1-18-16,17-2-9 16,-8 1-19-16,1 3-9 15,10 2-9-15,-25 4-3 16,-21 1-2-16,41 0-2 0,-30 1-2 16,33 2 0-16,1 2-1 15,-28 0-1-15,23-6-1 16,-22 4 0-16,27 1 0 15,-7-2 0-15,0-3-1 16,10-4-1-16,-12 4 1 16,6-3-2-16,-1 2 1 15,10 6-1-15,-10-12 0 16,13 3 1-16,-13 3 2 16,-9-9 3-16,17-2 3 15,4-12 1-15,12-6 1 16,8-7-2-16,-1-5-1 15,-4 8-2-15,-6 0 1 16,-2 0-1-16,-12 3 0 16,2 3 1-16,-2-1 0 15,-6 0 1-15,0 3 2 0,2 3 0 16,-3 0 4-16,-4 2 2 16,-1-3 3-16,-6-6 5 15,-4 10 5-15,4 0 2 16,-5-7 3-16,-6 15-2 15,1-7-6-15,-3-2-3 16,3 14-8-16,-1-2-3 16,4-2-4-16,-12 10-1 15,11-1-2-15,2-5-2 16,-21 4-2-16,41-8 5 0,1-1-94 16,6 0-100-16,35 2 124 15</inkml:trace>
  <inkml:trace contextRef="#ctx0" brushRef="#br0" timeOffset="16499.703">22447 12209 183 0,'-44'6'134'0,"74"-9"34"16,-34 2-11-16,-6 0-3 16,30-3-5-16,-27 4-22 15,-12 3-6-15,26-3-9 16,-16 0-6-16,18 0-4 15,0-2-4-15,1-2-14 16,-2 2-9-16,-21 2-19 16,16 0-11-16,1 2-16 0,-22 1-5 15,37-3-7-15,-9 0-4 16,-10 0 1-16,30-5 3 16,-39 5 5-16,0-1 4 15,3 0 0-15,10-1-2 16,11-3-2-16,-16 0-1 15,8 1-1-15,-9 1 0 16,21-1 5-16,14-2 2 16,-9 3 3-16,10-4-1 0,-16 5-6 15,2-5-4-15,-4 1-7 16,-1 6-3-16,-6-3-3 16,0 2-2-16,-6 0 1 15,-1-1-1-15,-4 1 1 16,2 1-1-16,0 0-1 15,-1 0-2-15,1 0-40 16,0 0-37-16,0 0-123 16,0 0-130-16,0 0 209 15</inkml:trace>
  <inkml:trace contextRef="#ctx0" brushRef="#br0" timeOffset="17393.144">22977 11829 562 0,'-12'5'310'0,"9"-3"-52"16,7 3-32-16,-4-7-43 15,0 1-17-15,0 0-18 16,0 0-12-16,0-1-23 16,-1 2-12-16,0 0-31 0,0 0-15 15,0 0-19-15,0 3-5 16,1 4-4-16,-2 12-3 15,-5 28-6-15,5-43-3 16,-7 24-5-16,-13-8-2 16,20-2-4-16,-17 8 0 15,21-15-2-15,-3 2 0 16,-17 2 0-16,19-3-1 16,-24-3 2-16,22-1-1 0,5-5 3 15,5-9 2-15,19 6 3 16,-33-2 1-16,-4-2-2 15,-6 4-1-15,11-1-5 16,27 1 0-16,-20 0-2 16,8 0 0-16,-25 0-1 15,14-1 0-15,19 1-2 16,-7-1 0-16,-4 1 1 16,-18 0 0-16,10-9 1 15,-20 9 0-15,46 0 1 16,3-8 1-16,-24 9 3 15,24-9 1-15,-34-1 5 16,15 4 3-16,7-4 4 16,-7 9 3-16,11 2 1 0,-10 3-2 15,-3 1-5-15,3-11-5 16,-7 0-6-16,1 8 0 16,0-7-1-16,1 4 0 15,-4 0-1-15,-1-1 0 16,-2 1-1-16,0 0-2 15,0 0-4-15,0 0-11 16,0 6-32-16,1-6-18 16,0 0-46-16,0 0-30 0,4-3-91 15,-4 2-104-15,0 1 215 16</inkml:trace>
  <inkml:trace contextRef="#ctx0" brushRef="#br0" timeOffset="17858.925">23269 11769 628 0,'-18'-12'361'0,"11"7"-73"16,17-1-92-16,12 4-23 15,-21 2-38-15,-15 4-9 16,16-3-22-16,-3-1-6 16,-1 1-9-16,2-1-3 15,0 0-15-15,0 0-10 0,3 13-16 16,-2 11-7-16,-6 27-12 15,0-23-5-15,-1 8-9 16,2-11-3-16,-11 12-2 16,11-6-3-16,-11-7 0 15,7-2-1-15,2 0-1 16,-3 1 0-16,2-3-1 16,0 8 1-16,1-13-1 15,0-4 1-15,4 1-8 16,-8-1-17-16,0-1-62 15,11-3-48-15,-2-6-142 16,2-3-167-16,-1 1 287 16</inkml:trace>
  <inkml:trace contextRef="#ctx0" brushRef="#br0" timeOffset="18978.663">21594 12157 401 0,'-1'-1'238'0,"0"0"-11"16,0-1-36-16,-1-7-44 16,1 8-14-16,1 0-19 15,-1 0-10-15,0 0-17 16,-1 0-6-16,1 0-17 16,1 0-8-16,-1-1-1 15,1 1-1-15,0 1-9 16,0 0-2-16,-1 5-13 15,-1 7-5-15,1 7-8 16,-5 26-5-16,4-24-4 16,0 5-2-16,0-5-2 15,-4 4 0-15,-9 3-1 16,-4-2 0-16,14-5 0 16,5 3 0-16,-10-9 0 0,2-3-1 15,-4-1-4-15,17-21-18 16,13 10-38-16,-3-6-23 15,-14 4-71-15,-25 6-40 16,9-4 124-16</inkml:trace>
  <inkml:trace contextRef="#ctx0" brushRef="#br0" timeOffset="19410.236">21418 12262 294 0,'15'-2'247'0,"0"6"52"15,-15-7-70-15,2 4-73 16,-30 9-31-16,17-9-35 0,18 1-4 16,2 1-6-16,26-8 0 15,-31 7 6-15,1 4-1 16,0-5-3-16,9 4 1 16,24-13 2-16,-24 2-5 15,20 1-21-15,-28 3-12 16,13-4-25-16,-1 3-4 15,2-8-8-15,-1-1 0 0,-10 9-4 16,6-4 1-16,-10 5-3 16,-2 3 1-16,0-3-19 15,-4 1-28-15,1 1-98 16,0 0-81-16,0 0 133 16</inkml:trace>
  <inkml:trace contextRef="#ctx0" brushRef="#br0" timeOffset="20141.485">21904 12005 721 0,'-23'2'397'0,"14"-1"-114"0,36-9-80 15,-23 8-32-15,15-9-57 16,-3 0-14-16,-39 14-27 16,15-4-9-16,8 2-5 15,-20 8-1-15,35-5-2 16,-10 3-3-16,-16 13-13 16,10-8-5-16,-14 8-12 15,-9 0-5-15,25-1-6 16,-8-1-2-16,2 3-4 15,2-5-1-15,-22 3-1 16,10 4-1-16,-4-8 1 16,8-3-1-16,10-2 0 15,-3-10 2-15,1 4-1 16,-2 2 1-16,7-9-1 0,8 6 0 16,-5-13-2-16,16-6-1 15,-6 6-1-15,-9-7 0 16,20 5 0-16,7 6 0 15,-18-7 0-15,-4 3-1 16,4 2 0-16,-12 1 0 16,3 6 0-16,27-1 1 15,-19 2 1-15,-14 0 0 0,17 1 0 16,-23-2 0-16,9-1 0 16,13 1 0-16,-12-6 0 15,-7 5-1-15,13 0 1 16,-2-1 0-16,-6 4 1 15,26-7-5-15,-21 0-40 16,-2-1-35-16,3 3-121 16,3 3-101-16,-7 3 188 15</inkml:trace>
  <inkml:trace contextRef="#ctx0" brushRef="#br0" timeOffset="20555.086">22155 11899 853 0,'-6'-3'439'0,"-5"3"-156"0,14-4-80 16,-2 3-39-16,-2 10-62 16,1-6-16-16,0 9-33 15,-3 3-8-15,2 9-3 16,1 1-3-16,0 1-7 16,0 8-3-16,0-3-9 15,-1 1-4-15,-4 4-7 16,-3 1-2-16,-4-2-2 15,4 1 0-15,-3 10 0 16,8-19-2-16,2-3 0 16,-7 9-1-16,8-20-1 15,-8 26-12-15,-7-4-31 16,16-21-18-16,-19 6-58 16,7-12-35-16,24-11-160 15,-16 13 199-15</inkml:trace>
  <inkml:trace contextRef="#ctx0" brushRef="#br0" timeOffset="31775.111">17471 5565 31 0,'0'-1'9'16,"0"-1"-5"-16</inkml:trace>
  <inkml:trace contextRef="#ctx0" brushRef="#br1" timeOffset="41044.508">13772 4684 508 0,'30'-15'263'0,"-21"12"-57"16,-2-1-32-16,4 4-28 16,-10 1-9-16,-5-1-18 15,10 0-15-15,2 0-27 16,-8 0-10-16,9 4-12 16,-19 0-2-16,3 0-4 15,5 2-5-15,2-1-11 16,-18 6-4-16,30-2-10 15,4 12-5-15,-47 16-6 16,38-9-5-16,-49 12-1 16,12-11 1-16,30-4-1 0,-11 6 1 15,20-5-1-15,8-9 1 16,-15-2 1-16,25-1 0 16,-23-5 3-16,-1-1 1 15,10-5 5-15,-12-9 3 16,2-4 0-16,-13 3 0 15,-4-11-6-15,-14 3-4 0,45-24-4 16,-4 8-2-16,26-13-12 16,-28 7-10-1,-7 10-10-15,-1-5-1 16,-11 5 12-16,33-5 7 0,-18 12 12 16,-17-3 2-16,7 17 0 15,-16-1 0-15,-25 2-1 16,41 3-1-16,-29 0-3 15,1 6 1-15,12 18 0 47,0 1 2-47,-33 21 4 0,6 20 2 16,5-1 2-16,18-24-2 16,-3 8-1-16,19-14 0 15,-15 10-2-15,10-5-1 16,12-1 0-16,-31 2 0 0,25-3 1 15,14 4 2-15,-9-1 1 16,14 7 4-16,8-7 0 16,-8-9-1-16,0-2-1 15,11-5-1-15,-8-1-1 16,3-8 4-16,-1-2-1 16,14-20 2-16,0-7 1 0,21-7-1 15,-17 6-1 1,-2-6-1-16,15 5 0 0,-15-11-2 15,22-9 1-15,-17 26-2 16,-13-11 1-16,-9 21-2 16,-1-4-1-16,4-12 2 15,-9 24-22-15,-2-9-56 16,-3 0-62-16,-9 16-368 16,-6-7 340-16</inkml:trace>
  <inkml:trace contextRef="#ctx0" brushRef="#br1" timeOffset="42124.813">14327 5092 271 0,'2'-2'227'16,"-2"0"28"-16,0 1-61 15,25-6-25-15,-5-4-34 16,-13 11-11-16,-7-6-19 15,4-1-2-15,0 4-3 0,-10 1-6 16,6 6-7-16,-1-4-6 16,0 0-11-16,1 0-2 15,-1-2-12-15,-9 1-7 16,-9 1-18-16,-20-3-8 16,44 4-10-16,1 6-3 15,-21 4-3-15,2 1-1 16,-18 3-4-16,-11 3 0 15,10-5-2-15,-11 5 0 16,19-2-2-16,7 3-2 0,-3 17 0 16,7-20 0-16,3 18-1 15,2-3 1-15,3-8-1 16,0 20 0-16,5-22 0 16,0-7 0-16,13 0 2 15,0-6 0-15,1-1 1 16,5 10 2-16,-8-17 1 15,5 5 1-15,4-7 3 16,7-14 2-16,22-10 0 16,-29 1 2-16,19-16-3 15,-36 5-1-15,24-9-1 16,-7-3-1-16,5 8 0 16,19-1 0-16,-36 12 0 15,20 0 0-15,-25 6 1 16,4 1-1-16,-15 12-1 15,13-5-1-15,-9 10-3 0,-7 7-3 16,3 2-3-16,-1 4-1 16,5 1 3-16,0 2 5 15,3 6 5-15,-19 11 4 16,12-8 0-16,9 3-1 16,-1-4-2-16,11-5-1 15,-19 10-1-15,8-9-1 0,0 14 0 16,0-11-1-16,2 6 1 15,-17 10-1-15,24-27 1 16,1 18-1-16,10-12 1 16,0-4-1-16,29 13 17 47,1 0-17-47,-42-23 2 15,-1-8 1-15,-2 6 1 16,5 0-1-16,10-17 0 15,-1 15-7-15,-5 1-32 16,0-6-31-16,-15 10-117 16,23-21-189-16,-19 11 243 15</inkml:trace>
  <inkml:trace contextRef="#ctx0" brushRef="#br1" timeOffset="43044.977">15114 4672 221 0,'11'-27'190'16,"-14"21"23"-16,1 1-26 16,-3 5-10-16,5 0-10 15,-1 0-2-15,0 0-17 16,0 0-9-16,1 0-19 0,0 0-11 15,0 0-10-15,0 0-7 16,0 3-21-16,-1 16-9 16,-10 45-12-16,7-28-3 15,-2 6-1-15,-4 12-3 16,6-12-12-16,1 6-6 16,-9 0-9-16,6-9-5 15,1 4-4-15,4-4 0 0,1-8-2 16,-1-5 0-16,-2 12 1 15,-4-18 0-15,3-2-1 16,4 14 2-16,-2-27-1 16,2 1 2-16,-1-7-16 15,1-1-28-15,0-13-70 16,2-21-61-16,-2 26-271 16,3-10 286-16</inkml:trace>
  <inkml:trace contextRef="#ctx0" brushRef="#br1" timeOffset="43509.154">15491 4593 646 0,'-2'-7'406'15,"2"1"-25"-15,5 3-171 16,-6 2 0-16,4 2-89 16,-4-1-16-16,0 0-24 15,0 7-35-15,-1 16 13 16,3 35-4-16,-7-18 4 15,4-4 3-15,6 18 0 16,-6-2-6-16,-1 1-18 16,-2 6-9-16,-2-17-13 15,5-2-3-15,-3-3-4 16,2-6 0-16,-3 0-3 16,-2 12 1-16,-1-13-2 15,6-8 0-15,-2 12-1 16,5-19 0-16,2-4-1 15,-7 12 1-15,7-26-21 16,-12 13-29-16,6-8-84 0,11-20-60 16,0-7-312-16,11-9 327 15</inkml:trace>
  <inkml:trace contextRef="#ctx0" brushRef="#br1" timeOffset="43897.912">15132 5037 844 0,'-4'0'484'0,"5"-3"-167"16,-1 6-68-16,0-3-86 15,0-1-85-15,0 1 12 16,0 0-6-16,22 0-3 16,46-2-2-16,-41-7-12 0,9 8-7 15,1-1-12-15,-11 2-5 16,5 0-13-16,1-3-8 15,1-2-8-15,1 1-2 16,-5-1-4-16,-6 3 1 16,-5-6-32-16,-11-1-48 15,5-10-167-15,-5 9 153 16</inkml:trace>
  <inkml:trace contextRef="#ctx0" brushRef="#br1" timeOffset="45123.797">15752 5210 116 0,'0'-1'127'15,"0"0"24"-15,0 0 7 0,5-4 5 16,-5 4-5-16,0 0 0 16,0 0-6-16,0 0-7 15,10-6-12-15,-10 6-6 16,11-4-13-16,17-28-8 16,-40 33-17-16,7 1-5 15,4 5-11-15,5-1 0 16,6-1-18-16,-18 7-7 0,-15 5-10 15,5 2-11-15,18 1-3 16,-4-2-5-16,7 5-5 16,-9-3-1-16,-20 14-4 15,17-16-1-15,9 0-1 16,-16-2 0-16,8-13 1 16,-10 14 2-16,18-25-1 15,23-10 0-15,-7 6-4 16,-9-10-1-16,-7 3-3 15,12 0-1-15,7-9-2 16,17 4 0-16,-29 8-4 16,4 1 0-16,5 2 1 15,-5 1-2-15,20 7-2 16,-14 6 0-16,-4 14 1 0,3-3 0 16,-9 21 5-1,-4 8 1-15,5-8 2 0,-11 18 1 16,0-14 5-16,3 4 3 15,-16 6 4-15,-2-5 2 16,-24 3-1-16,1-5-2 16,12 4-1-16,4-8-1 15,-9 2 0-15,-8-11 2 16,-11-9 1-16,-1-10 1 16,26-11-1-16,5-9-2 0,2-6-4 15,-2 9-2 1,4-9-9-16,2 7-6 0,13-7-6 15,4-1-1-15,11 2 1 16,4 0 2-16,-3 9 1 16,5 6 0-16,2 3 3 15,2 4 3-15,3 4 8 16,13-4 6-16,5 11 0 16,-1-1 0-16,11-3-3 15,-13 3 0-15,-19-1 0 16,-5 8 0-16,7-8 1 15,-5 0 0-15,17-16 2 16,-3-2-5-16,-20 8-70 16,5-10-48-16,-8 2 67 15</inkml:trace>
  <inkml:trace contextRef="#ctx0" brushRef="#br0" timeOffset="51493.508">13338 3793 427 0,'-4'-2'260'0,"-15"0"-36"0,9 2-49 15,14-1-19-15,11-6-32 16,28 0-22-16,-44 11-41 16,10-4-9-16,-10 8-6 15,-15 5 2-15,36-9 6 16,-21 12-4-16,1 2-15 15,3 2-7-15,-9 4-13 16,9-1-4-16,-23 14-4 16,17-4 0-16,-10 10 1 15,-4-3 0-15,28-15 1 16,-14-3-1-16,-13-5 0 16,-4-2 1-16,17-7 0 15,-2 2 1-15,27-6-3 16,1-1-8-16,-28 0-54 0,26-5-50 15,-50 2-96-15,18 4-38 16,23-2-75-16,-14 0 188 16</inkml:trace>
  <inkml:trace contextRef="#ctx0" brushRef="#br0" timeOffset="52009.604">13193 3986 367 0,'1'0'235'16,"-6"1"-4"-16,5-13-37 15,8-1-48-15,0-5-9 16,-12 24-8-16,17-6-7 15,3-7-27-15,6 7-12 16,-6 0-22-16,-2-5-7 16,7 4-2-16,-2 0-1 15,4 0-3-15,-17 7-5 0,15-6-8 16,-7-1-6-16,2-3-10 16,14-1-3-16,-15 5-4 15,-5 1-2-15,17-7-3 16,-5-2-1-16,-8-7 0 15,2 2-1-15,-11 7-1 16,1 2 1-16,-4 2-18 16,1-2-48-16,-2 12-262 15,9-12 222-15</inkml:trace>
  <inkml:trace contextRef="#ctx0" brushRef="#br0" timeOffset="52925.057">13781 3694 453 0,'10'-17'235'16,"-11"16"-74"-16,6-5-34 15,9 0-12-15,18-1-1 16,-57 7 2-16,-13 7-9 15,46-7-6-15,-12 8-11 16,26-3-11-16,-5 5-21 16,-33 2-9-16,5-1-18 15,-15 0-4-15,29-2-7 16,15 3-4-16,-18-2-6 16,0 2-1-16,-7-1-3 15,-14-5 2-15,34-1 1 16,-3-3 2-16,-26-2 3 0,25-1 0 15,-20-2-3-15,-5-4-3 16,16-3-5-16,-11 0 0 16,17-2-3-16,9 1 0 15,-2-1-1-15,-16 0-1 16,5 0-2-16,-3 2 1 16,31 5-1-16,15-5-2 0,-42 11 0 15,43-4-1 1,-43 6 1-16,9 7 1 15,-6-5 1 1,0 1 2-16,30 11 1 0,-29 11 1 0,7-3 0 16,-14 0 2-16,-4 4 1 15,-4 0 1-15,7-4 1 16,-6-8 1-16,-7-2 1 16,13 3 0-16,-33 13 1 15,17 7 1-15,-9-5 0 16,-9-10-1-16,34-15 1 15,-22-6-1-15,-13 6 0 16,16-10 0-16,-17-8-3 16,4-8-1-16,27-8-4 15,-11 6-2-15,9 22-4 16,0 1-1-16,15-22-1 0,5 9 0 16,-4-15 2-16,6 11-1 15,3 7 1-15,-10 5 1 16,18 2 0-16,2-5 2 15,-3 7 3-15,13 0 0 16,-8 5 0-16,-7 10 1 16,-20 6 1-16,-2 0-1 15,16-16 2-15,3 8 0 16,14-19 1-16,1-14 6 0,-24 9-46 16,-6-2-81-16,5 3 80 15</inkml:trace>
  <inkml:trace contextRef="#ctx0" brushRef="#br0" timeOffset="53793.143">15008 3861 777 0,'2'21'363'0,"-4"-14"-160"16,4-21-27-1,-2-1-60-15,0 15-19 0,5-5-23 16,-4 4-10-16,-1 1-15 15,0 0-4-15,0 0 0 16,0 0 1-16,0 0 4 16,0 0 0-16,0 0-6 15,11 4-2-15,16-2-5 16,24-6-2-16,-26 5-6 16,16-15-3-16,-8 6-9 15,-18 6-3-15,15-16-5 16,-41 13 0-16,23-1 0 15,-12-2 0-15,-2 8 1 16,26-9 1-16,-10 0-4 16,10 6-3-16,-19-1-11 15,2 10-17-15,-16 3-44 16,14-3-28-16,-7 4-86 0,-14-2-59 16,25-6 155-16</inkml:trace>
  <inkml:trace contextRef="#ctx0" brushRef="#br0" timeOffset="54308.389">15547 3561 338 0,'0'-1'230'0,"0"0"19"16,7-1-47-16,-3-6-32 15,-2-1-14-15,1 1-15 0,-1-1-4 16,2 1-11-16,-4 7-6 16,0-1-18-16,0 1-15 15,0 0-21-15,0 1-7 16,0 0-10-16,0 0-4 16,3 18-8-16,11 35-5 15,-16-21-2-15,2 8 0 0,0-9-4 16,0-2-4-1,0 6-8-15,0-4-3 0,8 0-4 16,-14-2-1-16,10-9 1 16,-3 5 0-16,-4-8 2 15,5-1 2-15,-7 2 1 16,2-5 2-16,-6 0-35 16,4-18-54-16,-4 4-184 15,8-13 165-15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2-06T22:26:55.746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1653 4729 208 0,'6'-8'125'16,"-2"0"1"-16,-1 2-8 15,-1 2-10-15,1 0-7 16,-3 2-12-16,2-3-3 15,-1 2-15-15,-1 2-9 16,2-4-15-16,-2 4-5 0,0-1-5 16,2-2-2-16,-2 3-8 15,1-4-6-15,-1 3-3 16,-1 1-1-16,-1-4 4 16,1 3 0-16,0 1-4 15,-17-2-2-15,-32-24-8 16,17 28-1-16,0-1 0 15,-7 0-1-15,2 7-1 16,7 3-2-16,-15 3 0 16,3 6 0-16,-7 2 3 15,-3 5 1-15,19 17 6 16,3 1 2-16,5 4 0 16,6-1-1-16,-2-8-6 15,4 5 0-15,4-1 0 0,4-6-1 16,4 7 0-16,10 0-1 15,12 8-1-15,10 4 1 16,6-12 1-16,0 3 0 16,12-20 1-16,5 1 1 15,19-1 1-15,8-11 1 16,-3-1 2-16,-1-13 0 16,-5-7 2-16,-4-7 0 15,2-12 2-15,10-13 1 0,-4-11 1 16,-5-11 0-16,2-11-1 15,-16 5-1-15,-12-3-1 16,-1 6 0-16,-15 6 0 16,-6-2-1-16,-9-6 0 15,-9 4 0-15,-17 3 2 16,-4 5 1-16,-12 20 5 16,-7 5 3-16,-7 8 0 15,-8 10-2-15,-15 5-6 16,-2 2-2-16,-4 7-4 15,6 2 1-15,4 0-1 16,1 3-2-16,6 2-3 16,-5-2-3-16,7 5-2 15,0 3-1-15,4 5 0 16,6 5-2-16,12 5 0 16,6 1 0-16,9 1 2 0,1-3-41 15,7 2-165-15,11-6 145 16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2-06T22:26:59.847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2059 4537 258 0,'-6'-35'175'0,"11"23"7"15,-5-3-22-15,1-2-42 16,-1-3-20-16,6-1-23 15,-1 8-2-15,0-1-1 16,-4-4 2-16,-2 5 0 16,-1 0-1-16,-10 2-10 15,2 4-6-15,-12 4-12 16,-5-5-5-16,-4 4-8 16,-7 4-3-16,11-2-5 15,-4 8-3-15,-12 10-6 16,0 4-4-16,-11 22-4 15,-3-6-2-15,4 1 1 16,-9 3 1-16,8-7 1 16,-2 8 0-16,15-2-1 0,7 0 1 15,-4 4-1-15,12 1 0 16,1 5-2-16,9 5-2 16,10-4-2-16,6 2 0 15,10-5-1-15,14-7 1 16,18 1 0-16,-2-5 1 15,2 1 1-15,-3-5 1 16,7 2 1-16,2-6 1 16,16-8 1-16,0-12 2 0,1-22 2 15,-1-7 2-15,14-21 2 16,1-2-1-16,-7-9 1 16,9-6 0-16,-12-8-1 15,0-9 0-15,-3-7 1 16,-13 2 0-16,-7 6-1 15,-12 4 1-15,-23 8-1 16,-1-3 0-16,-17 1-2 16,-7 5-2-16,-1 9-5 15,-9 6-4-15,-27 15-6 16,1 12-3-16,-10 10-4 16,-8 8-2-16,1 11 1 15,-3 5 0-15,-12 17 2 16,6 7 5-16,2 14 6 15,1 9 0-15,17 0 4 16,-3 4-2-16,15-10-1 0,4-1 0 16,-3-6 0-16,14 1 0 15,14 0-47-15,-10-7-92 16,24 4 92-16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2-06T22:27:05.318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2406 14351 379 0,'-8'-4'210'16,"8"3"-47"-16,-6-7-60 0,2-1-21 16,11-3-26-16,-9-5-3 15,9 9 6-15,-1 2 6 16,4-6 8-16,-9 8-1 16,-7-11-2-16,7 5-2 15,-7 5-7-15,6-4-4 16,4 3-7-16,-20 0-3 15,10 0-5-15,-17-2 0 16,-6 9-14-16,10 0-6 0,-18 5-11 16,11 2-8-16,-2-4-4 15,-4 8-1-15,-2 6-1 16,-1 10 1-16,-4 4 0 16,-6-3 0-16,-1 5 0 15,6 2-1-15,-14 6 0 16,9 1 1-16,-8 7-2 15,-4-6 0-15,27 4-2 16,-1-2-1-16,18-3-2 16,2 0 2-16,7-2 4 15,4 8 3-15,2 2 5 16,-2 0 1-16,8 0 1 16,4-11-2-16,20-2 0 15,11-2-1-15,21-10 1 16,5 2 2-16,-2-14 1 0,7-9 1 15,-10-13 1-15,5-4-2 16,25-15-3-16,-1 4-1 16,0-11-4-16,-6-11 1 15,-27-2 3-15,-7-8 0 16,-5 1 1-16,2 3 0 16,-1 2 3-16,-3-4 0 15,-19 4 6-15,-14-6 1 0,-14-3 2 16,-3 5 1-1,-10-4-1-15,-16 6-1 0,-10 3 0 16,-9 0-1-16,1 1-1 16,4 2 0-16,-10 16 4 15,-1 1-1-15,-18 23 3 16,10 7 1-16,-21 8 1 16,7 18-1-16,-6 4-1 15,-7 3-4-15,14 6-7 16,-9-5-3-16,14 2-1 15,2-4-2-15,19-2 0 16,18-5 0-16,17 3-2 16,4-5-12-16,10-6-168 15,1 0 131-15</inkml:trace>
  <inkml:trace contextRef="#ctx0" brushRef="#br0" timeOffset="25902.634">16511 11946 305 0,'0'-2'189'0,"2"-2"-2"15,2-4-23-15,-1-2-25 16,0 2-14-16,0 3-22 15,-1-1-7-15,-2 5-18 0,0 0-10 16,0 0-12-16,1 0-5 16,-1 0 1-16,0 0 0 15,0 0-3-15,0 0-4 16,0 0-17-16,1-1-8 16,-1 1-13-16,0 1-5 15,0 0 1-15,0 9 1 16,-4 9-1-16,-7 30 1 15,3-23-2-15,-5-5 1 16,6 4-1-16,-3 1 1 0,1-4-2 16,1-4 1-16,-2 2 0 15,5-6 0-15,1-1 1 16,1 0 0-16,5-3 0 16,-4-2 0-16,3-4 3 15,-2-4 0-15,0-4-4 16,1 4-2-16,0 0-5 15,0 0-2-15,1-10-4 16,4-8-3-16,20-30-14 16,-7 23-6-16,3-2-3 15,1-8 5-15,-1-2 16 16,9-1 8-16,6-3 7 16,-2 9 1-16,-2-2 0 15,-10 3 0-15,-6 7 2 0,8-1 1 16,4 10 4-16,0 1 0 15,-1 3 2-15,-10 6 0 16,1 5-4-16,-7 2-1 16,-2 6-4-16,1 5 0 15,-4 6 0-15,-1-1 0 16,3 7 3-16,-12 6 2 16,-2 9-1-16,-1 5 0 15,-7 4 0-15,7-1-1 0,-3-8-1 16,-3 1 1-16,3-1-1 15,-3-10-1-15,-4 1 1 16,11-5 0-16,-11-5 0 16,7 0 1-16,10-2 2 15,-12-5 1-15,12-6 1 16,0-5-1-16,-4-5-67 16,7-2-82-16,-3 4 90 15</inkml:trace>
  <inkml:trace contextRef="#ctx0" brushRef="#br0" timeOffset="26256.15">16544 12012 697 0,'0'-7'366'0,"2"-4"-101"16,11 2-106-16,-4 1-35 16,10 6-45-16,6-1-18 15,3-3-26-15,3 1-4 16,-5 2-6-16,1 0-2 15,-7 5-6-15,0 5-3 16,-1-7-4-16,-5 4-1 16,1-4 0-16,3-1 1 15,-3 2-20-15,-3-7-39 0,0 4-219 16,0-4 183-16</inkml:trace>
  <inkml:trace contextRef="#ctx0" brushRef="#br0" timeOffset="26633.243">17040 12130 832 0,'0'-8'504'16,"0"2"-32"-16,-12 5-270 15,11 0-47-15,-5 2-85 16,-1 6-24-16,-1 5-29 15,-5 2-6-15,2 1-6 16,3-2 0-16,8-3-2 16,0 2 12-16,0-7-113 15,-1-4-124-15,1-1 145 16</inkml:trace>
  <inkml:trace contextRef="#ctx0" brushRef="#br0" timeOffset="37104.215">23891 8932 316 0,'-11'-5'215'0,"5"4"13"16,8 2-61-16,2-6-54 15,16 10-25-15,-11-5-32 16,-17 2-9-16,1 0-5 16,-1-5 6-16,7 2 11 0,-6 1-1 15,9 0-8-15,-3 0-7 16,0 0-9-16,0 0-6 16,-2 11-8-16,-2 6-4 15,-10 27-6-15,3-22-2 16,-6-4-2-16,-7 0-1 15,14 4 0-15,-17 1 0 0,12 2-1 16,-1 0-1-16,-5 4 0 16,7 6-1-16,-3 0-1 15,5-3 0-15,2-3 1 16,8-14-1-16,-3 6 0 16,2-3 0-16,4-3-1 15,-1 4 0-15,3-9-1 16,5 2 0-16,1-3 0 15,0-2 0-15,12 2 0 16,-5-4 1-16,19 0 0 16,-7-3 0-16,5-2 1 31,8-2 0-31,-20 0 0 0,18-1-1 0,-9 4 2 16,-6 0 0-16,-4-1-1 15,-4 3 2-15,-4-8 0 16,2 3 0-16,2 0 0 15,-5-1-1-15,-1 0-20 16,-1-1-32-16,0 0-142 16,1 1 127-16</inkml:trace>
  <inkml:trace contextRef="#ctx0" brushRef="#br0" timeOffset="37543.768">23781 9206 635 0,'2'-5'319'0,"5"0"-90"16,-5 0-34-16,-11-2-52 15,23 5-21-15,-3-1-31 16,-2 5-10-16,17-6-12 15,-17 4-3-15,13-1-15 16,7-3-9-16,1 2-14 16,0-6-8-16,-4 2-9 0,-7 2 0 15,-3 0-1-15,-1 1 0 16,-6-4-31-16,4-2-40 16,-8 2-140-16,-1-3-148 15,3 8 217-15</inkml:trace>
  <inkml:trace contextRef="#ctx0" brushRef="#br0" timeOffset="38012.371">23887 8847 507 0,'2'-11'303'15,"11"-1"-11"-15,-6 2-61 16,7 8-57-16,6-8-27 16,-9 1-46-16,-2 9-18 15,0-10-24-15,3 10-5 16,8 0-7-16,-1-4-5 16,1 4-6-16,4-3-5 15,-3-2-8-15,4-1-4 16,1-4-5-16,4 3-1 0,0-4-3 15,4 0-1-15,-12 0-2 16,-1 0-15-16,-6 8-76 16,-8 1-59-16,13 4-271 15,-3 4 263-15</inkml:trace>
  <inkml:trace contextRef="#ctx0" brushRef="#br0" timeOffset="38696.202">24604 8645 448 0,'-1'-1'297'16,"0"1"-17"-16,0 0-91 31,-1 0-40-31,1 0-54 0,0 0-23 0,0 0-21 16,-4 4-5-16,0-2-2 16,3-1-1-16,-4 6-2 15,2 1-4-15,0 2-6 16,-27 28-3-16,31-31-11 15,0 5-4-15,1-4-4 16,3-3-2-16,3 7 1 16,1-10 1-16,6 4 0 15,3 0 1-15,6-6 0 16,8-2 1-16,-9-2 0 16,8-10 2-16,5-2-1 15,-26 1 0-15,14-5-3 16,-2 5-1-16,-26 0-1 15,24 2 1-15,-8-1 0 0,-11 3 1 16,0 3-4-16,-15-1-3 16,-5 8-2-16,-5-3-3 15,16 4 1-15,-19 3 0 16,0 1 0-16,3-1 2 16,-8 1-2-16,15 3-3 15,2-3-38-15,-2 0-48 0,10-1-201 16,0-3 189-16</inkml:trace>
  <inkml:trace contextRef="#ctx0" brushRef="#br0" timeOffset="39906.451">24557 9458 438 0,'26'-35'286'15,"-30"31"2"-15,3-3-86 0,1 7-77 16,1-1-37-16,-1 2-41 15,-1-1-10-15,-1 0-8 16,1 0 3-16,-1 4 5 16,0 5-1-16,-1 2-5 15,1-1-5-15,-6 29-10 16,5-30-4-16,3 1-4 16,0-4-1-16,0-4 0 15,2-2 2-15,-2-1 5 16,0 0 3-16,0 0-1 15,0 0-1-15,0 0-6 16,0 0-3-16,3-7-2 16,1-4 0-16,0 2 0 15,9-26 1-15,-15 28-1 0,2 4 0 16,-4-2-1-16,-1 1-1 16,-3 1-2-16,-3 2-2 15,-2 1-1-15,-2 2-1 16,-2 8 1-16,0 1 0 15,-7 7 0-15,-7 0 1 16,3 1-1-16,6-1 0 16,3 1-1-16,12 0 1 0,4 4-1 0,-2-1 0 15,2-2 1-15,-8 5 0 16,2-2 2-16,8-6-1 16,13 2 2-16,-3-4 1 15,3-5 2-15,-5 3 0 16,9-2 2-16,11-12 2 15,6 1 1-15,-3-3 0 16,-9-10 2-16,0 6-1 0,-1-3-1 16,-3-2 0-16,2-1-1 15,-2 1-20-15,-2-3-96 16,-2 5-95-16,-4 7 120 16</inkml:trace>
  <inkml:trace contextRef="#ctx0" brushRef="#br0" timeOffset="40580.31">24802 9488 693 0,'-19'-2'385'0,"10"2"-84"0,0 1-137 16,-1-1-42-16,21 2-67 16,-1 0-21-16,-7 1-23 15,9-1-1-15,-2 1 7 16,-6 4 4-16,-5-6 10 15,6 1 2-15,-2 0 1 16,-3-3 0-16,24-1-6 16,22-2-5-16,-21-2-4 15,-5 2-4-15,-8-4-2 16,1-3-1-16,1 1-2 16,-4 0 0-16,-1-2-2 15,-3 6 1-15,-6-2-2 16,-1-1 0-16,-5 9-5 15,-4 0-2-15,-5 4-3 16,-1 1-1-16,-5-2 1 16,5 5 0-16,-9 3 1 0,6 2-1 15,-19 3 1-15,13-3-1 16,6 2-1-16,-12 0 0 16,27 4 0-16,-9-2 0 15,21 8 0-15,-13-8 0 16,0 0 0-16,7-3 1 15,-16-3-1-15,14 3 2 16,8 1 2-16,-2-3 0 0,23 1 3 16,-6-4 1-16,-1-9 0 15,4 1 1-15,-17-11 0 16,14-5 0-16,8-1-1 16,-4 0 0-16,1 0-32 15,0 2-31-15,-10 1-81 16,-4-3-66-16,-2 2 128 15</inkml:trace>
  <inkml:trace contextRef="#ctx0" brushRef="#br0" timeOffset="41017.706">25225 9399 528 0,'-10'-10'371'0,"3"5"52"16,1 8-177-16,6 1-97 16,-16 2-39-16,10 5-46 15,-2-4-14-15,3 5-8 16,1 0 0-16,-13 6-4 16,7 1-2-16,-3 0-11 15,0 1-6-15,3 1-6 16,0-1-3-16,-1 5 0 15,1-3-1-15,5-2 0 16,-5 2-1-16,6-14-4 16,3 5-13-16,-4-6-47 15,5-4-24-15,0 2-126 16,0-10-102-16,0 3 198 16</inkml:trace>
  <inkml:trace contextRef="#ctx0" brushRef="#br0" timeOffset="41343.258">25465 9335 638 0,'0'0'413'0,"-8"1"9"15,2 5-223-15,-5 1-30 16,-3 2-62-16,1 6-20 16,-5 5-24-16,8-2-7 15,-2 2 0-15,2 1-2 16,-5 1-11-16,-2 0-8 16,3 4-16-16,-2-1-6 0,-5 2-3 15,9 6-1-15,1-13 0 16,4 4-2-16,11-2-33 15,-2-7-43-15,-5-6-122 16,4-7-104-16,1-6 180 16</inkml:trace>
  <inkml:trace contextRef="#ctx0" brushRef="#br0" timeOffset="42046.204">26035 8898 309 0,'-1'-1'229'0,"0"0"52"15,-1 1-73-15,1 0-35 16,0 0-12-16,1 0-16 16,0 0-11-16,11-1-15 15,15 1-8-15,39-4-12 16,-26 5-10-16,-12 1-25 15,-1-9-12-15,-1 4-22 16,-6-5-10-16,10 0-9 16,-8 3-1-16,-2 7-3 15,4-3-9-15,-11 7-68 16,7-1-46-16,-19-4-161 16,2 11 167-16</inkml:trace>
  <inkml:trace contextRef="#ctx0" brushRef="#br0" timeOffset="42405.494">25982 9073 700 0,'5'-2'358'0,"-4"2"-96"16,3-1-49-16,-4 0-56 16,0 0-21-16,0 0-26 15,2 1-10-15,12 0-15 16,6 0-6-16,37 5-10 15,-26-4-8-15,-4 1-16 16,6 2-8-16,-5-8-16 16,-10 5-6-16,-4-1-5 15,-4 0-2-15,-2 2-28 16,7-1-49-16,2 1-158 16,-9 0 146-16</inkml:trace>
  <inkml:trace contextRef="#ctx0" brushRef="#br0" timeOffset="43324.196">27018 8808 452 0,'2'-9'286'16,"0"1"0"-16,-1 9-76 15,-1-1-68-15,2 9-38 0,-3-7-40 16,1 6-10-16,-5 4 2 15,-4-16 7-15,1 20 3 16,-1-10-1-16,4 11-11 16,-5 8-4-16,-2-5-7 15,2 6-5-15,-4 1-12 16,0-3-6-16,-2 3-7 16,-7-1-2-16,-3-3-2 15,1 4-1-15,0 2-1 16,6-1-1-16,-7 3-1 15,16-2-1-15,-10 3 0 16,2-4-1-16,5-3 0 16,-21 4-2-16,18-9 1 15,9 5-1-15,5-8-1 16,0-4 1-16,3 2-1 16,-7-7 0-16,5-1-1 0,9 1 0 15,-4 0 0-15,1-1-1 16,-3 3 1-16,11-2-1 15,1-4 2-15,7 5-1 16,6-5 1-16,-10 2 0 16,2-3 0-16,-4-5 0 15,5-2 1-15,2-4-1 0,9-4-1 16,-4 3-3-16,0-1-20 16,1-3-15-16,-6 4-33 15,0-3-17-15,-9 4-27 16,-1 3-21-16,2 2-114 15,-7-4 160-15</inkml:trace>
  <inkml:trace contextRef="#ctx0" brushRef="#br0" timeOffset="43699.148">26850 9113 626 0,'-2'-1'375'0,"2"-1"-42"15,2 3-159-15,-2-2-19 16,0 1-43-16,7 0-7 0,9-2-16 16,31 1-7-16,-24-1-16 15,-1-2-7-15,10-1-21 16,0 1-9-16,-1-6-8 16,8 0-5-16,-7-2-6 15,-7 0 0-15,1 1-50 16,-13 0-40-16,6 0-143 15,-1 2-129-15,-9 4 222 16</inkml:trace>
  <inkml:trace contextRef="#ctx0" brushRef="#br0" timeOffset="44149.501">27028 8664 838 0,'2'-2'383'16,"-1"0"-166"-16,0 2-27 16,-1-2-46-16,0 1-13 0,27-1-22 15,38-3-12-15,-33-2-21 16,4-2-11-16,3 3-19 15,-3-4-10-15,11 0-13 16,-8-1-5-16,-6-4-7 16,3 3-2-16,-7 2-2 15,5 0-1-15,-1 2-49 16,-6 0-46-16,-2 0-145 16,-10 7-310-16,-7 14 363 15</inkml:trace>
  <inkml:trace contextRef="#ctx0" brushRef="#br0" timeOffset="46245.965">27254 9481 616 0,'29'-33'304'0,"-29"34"-107"16,-6 2-38-16,8-1-62 15,-3-2-20-15,0 0-23 16,0 0-2-16,0 0-2 16,0 0 1-16,0 1-7 15,-1 7-4-15,-3 5-12 16,-2 26-5-16,6-26-6 16,1-3-2-16,-6-2-2 15,-11-1-2-15,14-2 0 0,-2-1 0 16,6-3 8-16,10-2 2 15,-10-5 0-15,-1 4-2 16,6-8-10-16,2 1-2 16,-18-2-4-16,8-3 0 15,3 1-2-15,-4 1 0 16,15-1 0-16,0 2 0 16,-20 2 1-16,12 0 0 0,-15 9-2 15,1-4-1-15,8 5-3 16,-18 1-1-16,17 2-1 15,-19 4 2-15,10 2 0 16,-4 3 0-16,-8 4 1 16,9 0 0-16,-19 4 0 15,22-1 1-15,-2 1-1 16,3-5 1-16,8 9 1 16,-12-1 0-16,13-1 1 15,-5 6-1-15,4-14 0 16,2 2 0-16,1-2 0 15,16-3 1-15,-4 1 0 16,1-1 2-16,4-6 0 16,4-8 1-16,10 1 0 15,-15-6 1-15,6 2-1 16,-7-7 0-16,-18-5-1 0,32 7 1 16,-20-1-2-16,-5 3 0 15,18 6-1-15,-28 1 0 16,7 1-2-16,6 10-3 15,-6-7-8-15,-1-3-14 16,2 3-44-16,-2-3-38 16,-1 0-115-16,0 0-106 15,0 0 209-15</inkml:trace>
  <inkml:trace contextRef="#ctx0" brushRef="#br0" timeOffset="46961.433">27533 9477 563 0,'2'-7'360'0,"-4"2"7"15,-3 4-122-15,5 0-80 16,-1 1-33-16,1 0-37 15,0 0-8-15,0 0-16 16,0 0-4-16,0 0-10 0,-1 0-7 16,-8 1-9-16,-10 4-4 15,-27 10-11-15,29-7-4 16,0 0-12-16,-2 3-3 16,0 0-6-1,1 5 0-15,-5 3-1 16,6 3-1-16,-3 0 0 15,7 2-1-15,2 2 0 16,-6 0 0-16,11-1 1 0,-3-8-1 16,10-5 1-16,12 8 0 15,-2-9 0-15,3 7-1 16,-6-8 1-16,0-8 1 16,2-2 0-16,1-11-1 15,11-8-12-15,-6-1-12 16,5-4-18-16,2 3-6 0,-2-8 2 15,1-1 8-15,1-5 14 16,0 2 4-16,-7 8 11 16,14 4 3-16,-13 9 6 15,-10-1 1-15,-7 9 3 16,-9 0 0-16,2 4-4 16,-3 0-1-16,2 6-1 15,-7 2 1-15,2 4 6 16,2 0 2-16,2 1 2 15,-1 1 0-15,5-2-2 16,-1 7 0-16,4-4-3 16,2 1-1-16,0 2-1 15,6-1 0-15,-2 1 0 0,1 1 1 16,6-8 1-16,-3 2 0 16,8-2 0-16,15-2 0 15,-11-7-27-15,7-9-30 16,-10-5-102-16,-4-3-88 15,5-3 149-15</inkml:trace>
  <inkml:trace contextRef="#ctx0" brushRef="#br0" timeOffset="47258.278">27878 9415 756 0,'-8'-2'391'0,"0"5"-102"16,-1-1-71-16,0 2-67 16,-1-2-28-16,-6 2-37 15,1 4-12-15,2 5-20 16,-4 3-6-16,6 1-9 16,0 2-4-16,-14 1-12 15,13 2-4-15,0 3-8 16,2-2-2-16,9 10-2 15,-19-8-1-15,18-3 1 16,1 9 0-16,-13-15-7 0,14 5-20 16,-5-7-68-16,-1-2-43 15,7-11-110-15,9-6-72 16,-11-4 202-16</inkml:trace>
  <inkml:trace contextRef="#ctx0" brushRef="#br0" timeOffset="48100.312">27708 9526 791 0,'-4'-5'387'0,"4"5"-142"15,8-2-50-15,6 2-88 16,-16 1-27-16,0 1-26 16,-7 5-2-16,13-2 4 15,8 1-3-15,16 1-12 16,-1 0-6-16,-1-2-9 15,2 3-3-15,-6-5-6 16,6 0-1-16,0-6-2 16,-4-6 1-16,4-5-2 15,4 0-2-15,-3-3-2 16,7 4-3-16,-2-5-2 16,-12-1-2-16,-5 1 0 15,-7-1 1-15,-3 2 0 0,11-7 2 16,-9 4 0-16,4-4 1 15,-13 5 0-15,-5 10-2 16,6 0-2-16,-12 6-2 16,9-3-1-16,-8 0-2 15,2 5-2-15,8 5-1 16,-15 9 2-16,13 2 0 16,-11 4 3-16,1-3 3 0,-2 7 4 15,-8-2 2-15,-3 9 1 16,-3 3-3-16,9-3-3 15,-1 2-1-15,10-2 1 16,0 0-1-16,4 2 0 16,2-2 1-16,1-1 1 15,-1-3 0-15,-1-10 2 16,-2 3 2-16,1-13 0 16,-4-5 0-16,8-1 1 15,-1 0 0-15,5-3-1 16,-2 3-2-16,0 0-4 15,0 0-2-15,0-1 0 16,0 0 0-16,0 0-1 16,1 0 1-16,5-3 0 0,6-3 0 15,7-10 0-15,34-35 1 16,-20 23 1-16,-10-2 0 16,11-1-2-16,-7 4 0 0,-5 6 10 31,15 3 5-31,-17 10 7 15,0 5 4-15,-2 4-9 16,-6 1-4-16,0 6-6 16,-2 0 0-16,-3 8 0 0,-5 5 1 0,-4 6 0 15,-2 8 0-15,0 3-3 0,0-2 0 16,-2 4-1-16,0-7 1 16,-4-6 1-16,2-6 1 15,5-3 3-15,-7-3 3 16,6-8 1-16,-10 3-15 15,8-10-57-15,0-5-49 16,6-12-180-16,5 2 181 16</inkml:trace>
  <inkml:trace contextRef="#ctx0" brushRef="#br0" timeOffset="48745.257">28644 8988 532 0,'9'-5'290'0,"-8"3"-53"16,-8 0-31-16,11 1-23 15,-5-2-7-15,14 0-6 16,3-1-9-16,-10 1-24 16,9 3-17-16,4 0-32 15,0 1-13-15,7 5-29 16,-4-3-9-16,-1-3-17 15,-2 0-5-15,-2 0-7 16,0 0 0-16,-4 2-12 16,1 5-37-16,-9-5-146 15,-2 2-379-15,-4 7 374 16</inkml:trace>
  <inkml:trace contextRef="#ctx0" brushRef="#br0" timeOffset="49663.182">29745 8769 384 0,'4'-10'290'0,"-2"7"13"16,2 0-76-16,0 3-27 15,-4-1-44-15,0-1-14 16,0 1-28-16,0 0-12 16,0 0-21-16,0 0-16 15,0 1-21-15,0 0-9 16,0 0-5 0,-1 0 2-16,-1 18 2 0,-9 32-3 15,-2-28-4-15,-3 1-3 16,-3 1-5-16,-9 3-4 15,1 4-4-15,4 0-2 16,-3 0-3-16,15-1 0 16,-13-6-2-16,8 4 0 15,4 1 0-15,-12 2 0 0,34 1 0 16,-11 0-1-16,-9-8 1 16,9 3-1-16,-22-10-1 15,18 4 1-15,1-5-1 16,2-2 0-16,5 1 0 15,-3-8-1-15,4 5 1 16,-1-5-1-16,0 0 1 16,3 6-1-16,-5-3 0 15,-2-4 1-15,2 3-1 16,12-5 0-16,8-4 0 16,-2 4 0-16,-3-9-1 15,-4-2 1-15,16-2 0 16,8 0 0-16,8-3 0 0,-3 1 0 15,-10 1 1-15,3 4-1 16,-4 2-1-16,-6 2 0 16,-11 1 0-16,-2-8-2 15,-8 9-24-15,-3 0-16 16,-1-2-58-16,0 2-41 16,0 0-126-16,0 0-240 15,-9 6 337-15</inkml:trace>
  <inkml:trace contextRef="#ctx0" brushRef="#br0" timeOffset="50053.716">29676 9066 842 0,'0'0'397'0,"6"2"-159"16,-6-2-41-16,-1-1-56 0,0 0-28 16,0 0-42-16,0 1-16 15,1 0-20-15,0 0-4 16,0-1 1-16,0-1 1 15,14 0-1-15,-1-1-3 16,33-8-6-16,-23 4-3 16,4 0-4-16,1 0-3 15,1-2-3-15,-5 4-2 0,4 2-1 16,-5-5-8-16,-5 0-61 16,-4 1-43-16,-13-1-153 15,6 6-305-15,-12 3 379 16</inkml:trace>
  <inkml:trace contextRef="#ctx0" brushRef="#br0" timeOffset="50444.28">29724 8673 711 0,'0'-4'395'0,"3"4"-73"15,4-2-123-15,-7 1-14 16,0 0-36-16,12-2-16 15,9-4-30-15,31-3-14 0,-19 9-25 16,9-6-13-16,11-3-19 16,4-3-7-16,-10-2-12 15,-2 1-2-15,-4 2-5 16,0 4-1-16,0-3-1 16,-7 2-1-16,-6 5-39 15,-7-4-48-15,-7 8-146 16,1 2-117-16,-11 10 211 15</inkml:trace>
  <inkml:trace contextRef="#ctx0" brushRef="#br0" timeOffset="52235.929">30164 9441 250 0,'6'-4'173'0,"3"-3"31"16,-3 3-12-16,1 0-12 15,1 0-10-15,-1-3-26 16,-2 3-13-16,1 0-23 16,-1 1-9-16,-5 2-11 15,1-1-2-15,0 1 1 16,-1 0 3-16,0 0-8 15,0 0-9-15,0 0-24 16,0 0-13-16,-1 0-13 16,0 0-3-16,-15 2-6 15,-33 10-2-15,27-7-5 16,-8 6-3-16,7 0-3 16,-3 5-1-16,17-1 0 15,0-3-1-15,4 1 0 16,8-1-1-16,-28 2 0 0,25 3-1 15,-14 2 2-15,12 2 0 16,15-6 0-16,-13 3 0 16,17-6 0-16,-13-4 0 15,-8 0 0-15,16-5 1 16,-13 3 0-16,7-2 1 16,11-5 2-16,-2-2-1 15,7-8-2-15,-4-2 0 0,9-1-2 16,-7-4 1-16,7 3 0 15,1-2 1-15,-6-3 1 16,-3 3 1-16,0-3 1 16,1-1 0-16,-3 1 0 15,1-1-1-15,-3 0 1 16,-11 8 0-16,-3 10 0 16,-1-2-1-16,-8 10-5 15,4-1-1-15,-7 2 0 16,-1 9 0-16,-2 0 2 15,1 2-1-15,3 3 0 16,-1-4 0-16,5 2 0 16,-2-1 1-16,0-3 1 15,5 6 1-15,-1-2-1 16,4 0 1-16,3 0 0 16,-2-1 1-16,10-6 2 0,-7 0-1 15,6-2 2-15,3-5 1 16,2-3 2-16,0 0 0 15,7-10-1-15,-1 1-1 16,9-7-4-16,15-2-2 16,3 1-1-16,-3-1 0 15,-6 2 2-15,-13 0 2 16,-10 3 0-16,-6 1 1 0,-6-3 1 16,-4 8 1-16,-5-6 0 15,6 5-1-15,-5 4-3 16,4 0-1-16,-6 7-5 15,-11 2 0-15,-1 4 1 16,5-2 0-16,2 4 2 16,11-4 1-16,1 4 0 15,-11 1 2-15,-5 0 0 16,1 5 1-16,-5-2 2 16,18 1-2-16,-4 3 0 15,-1-4 1-15,0 4-1 16,-1-5 1-16,2 0 1 15,2-4 0-15,3-5 1 0,-16 3 1 16,23-5 3-16,-11-4-1 16,8-3-3-16,11-3-2 15,-11-5-4-15,9 1-2 0,9-2-2 16,1-6-2-16,12 1-6 16,0-4-5-16,-1-1 0 15,2 1 2-15,-8-5 6 16,1 9 6-16,-4 2 4 0,-4 7 0 15,-5 5 11-15,-3-2 2 16,-6 6-2-16,-4-1 0 16,0 6-7-16,-4 1 0 15,-2 5 1-15,-2 2 1 16,0-2 1-16,-2 1-1 16,-1 1-1-16,5-1 0 15,-5 2-2-15,3-1 0 16,4 1 1-16,-5 0-1 0,2 0 2 15,2-5 1-15,-7 1-9 16,4-6-20-16,4 1-95 16,-2-1-71-16,3-5 111 15</inkml:trace>
  <inkml:trace contextRef="#ctx0" brushRef="#br0" timeOffset="52751.081">31028 9431 1079 0,'-10'-5'511'16,"4"2"-178"-16,-11 4-108 15,11 4-51-15,-15 4-35 16,3 6-44-16,-3-3-19 0,-6-1-30 15,14 0-10-15,-4-3-13 16,5 3-1-16,4 6-6 16,-8-1-2-16,6 4-6 15,2-3-2-15,3-3-1 16,5 1-2-16,1-6 1 16,8 2 1-16,2-6 1 15,-3-1 1-15,6-2 1 16,-5 0-2-16,3-7-2 15,13-5-6-15,2-5-18 16,-3-7-4-16,1 0-3 16,-14 1 4-16,-8 1 14 15,9 1 4-15,-3-2 5 16,3 2 2-16,-2-2 1 16,-7 6 1-16,-10 2-2 15,-3-1-2-15,-1 4-1 0,-2 4-3 16,7 0-6-16,-16 4-4 15,1 1-3-15,0-2 0 16,-1 11-42-16,8 1-31 16,-8 6-88-16,1-3-85 15,-2-2 169-15</inkml:trace>
  <inkml:trace contextRef="#ctx0" brushRef="#br0" timeOffset="54899.515">31396 9320 536 0,'6'-9'271'0,"-2"6"-75"0,2 2-28 15,11 5-29-15,-15-5-11 16,-9 1-17-16,1 0-7 16,-1-13-13-16,17 7-4 15,-1 1-9-15,-6 5-3 16,-11 9-13-16,1 3-11 16,4-8-20-16,3-6-9 15,-2 8-4-15,-9 0 2 0,-8 14 3 16,-3 7 2-16,-3-3-6 15,3 7-2-15,6-4-3 16,0 0-2-16,-1-1-2 16,1-2-1-16,0-2-1 15,0 4 0-15,8-9 1 16,0 1 2-16,6-7 3 16,2-10 1-16,0 2 7 15,0-3-1-15,0-1-4 31,0 0-2-31,0 0-11 0,0 0-3 0,5-17-4 16,14-31-3-16,-13 36-4 16,0 0-4-16,-2 4-3 15,1 2 0-15,-5-2 2 16,-3-1 2-16,-6-1 3 0,-7 0 1 16,-2 1 2-16,-5 2 0 15,-4 2 2-15,5 2-1 16,5 10 1-16,-12-4 1 15,6 2-1-15,8 4-1 16,0-5-1-16,2 3-1 16,11 7 3-16,-9-4 1 15,9 5 4-15,12 4 1 0,-4-1 5 16,-6 6 0-16,5-4 1 16,3 1 1-16,6 0 0 15,18-1 1-15,-1-6-1 16,-3-3-1-16,3-5 0 15,-3-9-1-15,0-4 2 16,4 4 0-16,0-10-2 16,1 2-1-16,-5 2-1 15,6-12-1-15,-4 9 2 16,2-4-1-16,-17 1 2 16,-5 6 0-16,4-6 0 15,-3 2 1-15,12 1 1 16,-7-5 0-16,-2 3-1 15,-11-2-1-15,-3 5-3 16,5 0-2 0,-9 3-2-16,-12 9-3 0,6 0-3 15,-11 4-1-15,3 4 1 16,9-4 0-16,-8 5 7 16,6 0 2-16,14 5 9 15,-3-2 3-15,-12 1 1 16,1 2-2-16,-8-2-4 15,10 4-2-15,12 3-3 0,-1-2 1 16,0-1-1-16,-2 1 0 16,-2-1-1-16,9 3 0 15,-4-1-4-15,12-2-23 16,-3-5-72-16,-7-8-66 16,1-8 95-16</inkml:trace>
  <inkml:trace contextRef="#ctx0" brushRef="#br0" timeOffset="65547.801">17869 12064 277 0,'0'-1'183'0,"0"-2"-5"16,0 2-72-16,0 0-23 15,0 0-23-15,0 0-2 0,0-1-3 16,0 0 1-16,3-5 5 15,-3 6-1-15,4-4-10 16,1 2 0-16,-4 2-5 16,0 0-1-16,-1 0 0 15,0-1-3-15,2 2-5 16,3 0-3-16,-2 2-3 16,-3-2-2-16,4 1 3 15,0 0 1-15,2 0-1 16,3 0 1-16,-1-1-1 15,6 2-2-15,28 9 0 16,-24-12-5-16,1-3-4 16,-7 0-1-16,14 5-4 15,0-1-2-15,-1 4-4 16,-1-4-3-16,1-1-1 0,1 5-1 16,1-6-1-16,4 0 0 15,-8 2 0-15,-5-1 0 16,3 1 0-16,-5 5-1 15,-4-4 0-15,-5 1 0 16,-5 2 1-16,8-7 0 16,-5 6 1-16,1-3-1 15,2 1-41-15,-6-4 4 16,7 2-410-16,-1-6 16 16,-1-6 233-16</inkml:trace>
  <inkml:trace contextRef="#ctx0" brushRef="#br0" timeOffset="66512.031">18828 12134 415 0,'0'-1'281'15,"0"0"-5"-15,0 0-88 16,0 0-30-16,0 0-45 16,0 0-18-16,0 0-22 15,0 0-10-15,0 0-15 0,0-1-9 16,0 1-12-16,0 0-1 16,0 0-2-16,0 1 0 15,0 0-5-15,0 0-4 16,2 3-5-16,2 8-1 0,-3-7-2 15,-1-1 0-15,0-3 3 16,0 0 3-16,0 0 2 16,0 0 1-16,0 0-3 15,0 0-3-15,0 0-5 16,0-1-1-16,3-1-3 16,5-5-1-16,-3 3-2 15,-2 0-6-15,-3 3 0 16,0 0 1-16,0 0 3 15,0 1 4-15,0 0 0 16,0 3 1-16,0 6 1 16,-1 2 0-16,0-8 3 0,-1 4-32 15,1-3-122-15,0-3-173 16,1-1 194-16</inkml:trace>
  <inkml:trace contextRef="#ctx0" brushRef="#br0" timeOffset="67430.45">19336 11811 371 0,'16'-39'224'0,"-10"31"-9"15,4 2-26-15,-5-2-30 16,4 4-7-16,-3-1-17 15,-6 0-10-15,3 0-29 16,-1 2-16-16,-3 2-27 16,1 1-8-16,-1 0-11 0,-1 0-4 15,1 0-6-15,0 0-3 16,-1 10-4-16,-2 2-1 16,-15 34-1-16,13-23-1 15,-7 8-3-15,6 6-3 16,-5 1-2-16,5-2-1 15,2-9-1-15,-2 0 1 0,5-2-2 16,-5-10 1-16,5 6-1 16,-1-9 0-16,-1-4 1 15,-1 3 1-15,1-8 1 16,0 3-1-16,2-5-2 16,3 1-14-16,-1-3-49 15,0 1-34-15,0 0-92 16,0-1-44-16,0 1 144 15</inkml:trace>
  <inkml:trace contextRef="#ctx0" brushRef="#br0" timeOffset="68467.253">19669 11775 539 0,'-7'0'269'0,"6"0"-73"16,0 0-40-16,0 0-40 16,0 0-6-16,0 0-12 15,-1 0-3-15,2 0-8 16,0 0-2-16,0 0-11 15,3 0-7-15,11 0-7 16,3-2-6-16,32-3-7 16,-29-1-5-16,-2 1-14 15,-1 0-5-15,3 3-11 16,2 2-5-16,-3 0-4 0,-1 1-1 16,-7 0-2-16,-3 4 0 15,-6 1 0-15,-1 2 1 16,-2 5 4-16,-10 3 0 15,0 7 0-15,-7 2-1 16,-5 3 0-16,2-2 0 16,-2 6-1-16,2 2-1 0,-4-10 1 15,-3 0-1-15,3-10 0 16,-4 3 1-16,9-1-1 16,-6-2 0-16,8-8 0 15,9-2 0-15,-2 2 0 16,17-2-1-16,-4 3 0 15,-2-6-1-15,-9-3 0 16,1 1-1-16,8-1 0 16,7 2 0-16,4 4 1 15,6-5 0-15,-17 1 0 16,-6 1 0-16,16-6 0 16,-5 8 0-16,17-2 0 15,1 1 0-15,-2 2 0 16,0-5 1-16,1 1 0 0,2 0 0 15,3 0 0-15,-3-1 0 16,1 1 1-16,1-4 0 16,-7 1-1-16,1 3 0 0,2-2 0 15,-5 7-1-15,-7-4 0 16,-2-1 0-16,0 2 0 16,-5-2 1-16,12 0 0 15,-6 1 0-15,-19-2 0 16,12 0-1-16,1-2-11 15,-1-1-26-15,-2 3-88 0,0 0-70 16,0 0 114-16</inkml:trace>
  <inkml:trace contextRef="#ctx0" brushRef="#br0" timeOffset="70365.009">20240 11744 373 0,'0'-2'275'16,"0"1"19"-16,1 0-107 16,-1 0-32-16,2 0-46 15,-1 0-20-15,2 0-28 16,-1 0-5-16,-2 0-4 16,2 0 3-16,-1-1 3 15,0 2-3-15,-1 0-8 16,2 6-6-16,1 10-10 15,-10 27-4-15,-5-22-7 0,0 2-2 16,-2 6-6-16,4 1-3 16,-3-4-3-16,1 2-1 15,-1-5-2-15,3-4 1 16,0 4-2-16,-1-3 1 16,8 0-2-16,-1 2 2 15,2-7-2-15,7-2 0 0,4 1 1 16,-3-5 0-16,6 1 0 15,1-1 0-15,-1-8-1 16,3-1 1-16,8 1-1 16,-1-4 1-16,0-6 1 15,4 0-1-15,-6-8-1 16,1 2-1-16,4 0 0 16,-5 1-1-16,-4-2 1 15,0 1 0-15,-11 7 3 16,-1-6 1-16,-5 7 1 15,0 3 0-15,-4-2-1 16,-7 2-4-16,0 3-1 16,-11-1-2-16,3 2-1 15,5 2 1-15,-3 8 1 16,7 2 2-16,-4 2 1 16,5 3 2-16,6-5-1 0,1 0 0 15,3 1 0-15,0-1-1 16,4 2-1-16,-3 1 0 15,4-3 1-15,0 0-1 16,0-7 0-16,7 3 3 16,0-3-75-16,7 0-92 15,-5-3 106-15</inkml:trace>
  <inkml:trace contextRef="#ctx0" brushRef="#br0" timeOffset="71316.247">20810 11902 401 0,'0'0'220'0,"0"0"-35"16,0 0-22-16,0 0-30 0,0 0-10 15,0 0-15-15,2 0-8 16,11 5-16-16,-6-2 0 16,27 18-23-16,-18-21-6 15,-10 0-5-15,1 3-10 16,10 4 2-16,-6-3 0 16,-2-1-6-16,10-2 0 15,-13-1-4-15,4 0-2 0,3 0-1 16,-5 0 2-16,16 0 0 15,5-2 0-15,3-1-9 16,4-6-4-16,-10 7-9 16,-9-4-3-16,3 0-1 15,-6 2-2-15,-6 1-1 16,3 2-2-16,-5 2-2 16,-1 7-15-16,-4-5-64 31,-5-2-61-31,-2-1-398 15,5 0 362-15</inkml:trace>
  <inkml:trace contextRef="#ctx0" brushRef="#br0" timeOffset="78750.481">21757 11737 289 0,'37'-36'204'0,"-29"29"4"16,-2 2-53-16,1 0-24 0,-4 3-24 16,-1 1-7-16,9-1-10 15,-11 1 2-15,0-6 2 16,0 6-1-16,-1 1-13 16,1 0-4-16,0 0-13 15,-1 0-7-15,-3 6-16 16,-4 1-9-16,-14 13-14 15,-28 27-4-15,27-22-6 16,5 6-2-16,-2 2-1 16,1 3-1-16,2-2-1 15,-2 5 1-15,4-11-2 16,1 2-1-16,4 1 1 16,2-3-1-16,6 3 1 15,-3-10 0-15,0-4-1 0,4-3 0 16,2 2-1-16,4 4 0 15,4-3-1-15,0 0 2 16,5-5-10-16,4-1-29 16,-1-7-137-16,2 4 120 15</inkml:trace>
  <inkml:trace contextRef="#ctx0" brushRef="#br0" timeOffset="79401.158">21993 12011 607 0,'-1'-1'300'0,"0"-1"-91"16,0 1-32-16,-1 0-53 15,1 0-16-15,0 0-18 16,0 0-6-16,0 0-5 15,1 0-7-15,-1 1-17 16,0 0-8-16,0 0-10 16,0 0 0-16,1 0-3 31,0 0 1-31,0 0-1 0,0 0 0 0,6 4 1 16,5-1-2-16,18 2-1 15,16-10-3-15,-20 4-8 16,0-2-4-16,-3-5-6 15,0 4-3-15,-4-1-4 16,1 0 0-16,-6 5-3 16,-1 2 1-16,-5 1-2 15,-3 6 5-15,-1-3-68 16,2-6-60-16,-4 4-325 16,-2 2 286-16</inkml:trace>
  <inkml:trace contextRef="#ctx0" brushRef="#br0" timeOffset="80387.432">22510 12137 549 0,'0'-2'308'0,"0"1"-55"15,0 0-33-15,0 0-70 0,1 0-24 16,-1 0-36-16,0 0-18 16,0 0-26-16,0 0-5 15,0 0-8-15,0 1-3 16,0 0-1-16,0 0-5 16,0 0-7-16,0 0-2 15,0 0-5-15,2 5-1 16,-2-4-1-16,0 1 2 15,0-2 5-15,0 0 3 0,0 0-2 16,0 0-2-16,0-1-7 16,9-2-3-16,4-2-2 15,17-16-1-15,-23 19-1 16,-5-1-3-16,-2 1-3 16,-1 2 1-16,0 0 1 15,0 0 3-15,0 0 2 16,0 0 0-16,0 7 0 15,-2-3 0-15,1 0 0 16,-1 4 0-16,1-3 0 16,-2-1-3-16,1 0-51 15,1 0-30-15,1-3-90 16,0 0-54-16,0-1 146 16</inkml:trace>
  <inkml:trace contextRef="#ctx0" brushRef="#br0" timeOffset="81225.444">22814 11749 625 0,'0'2'277'15,"-3"0"-139"-15,5-1-28 16,-2-1-28-16,0 0-4 0,0 0 1 16,0 0-2-16,13 3-7 15,1-2-11-15,33 4-8 16,-26-6 1-16,-6-1-4 15,18 2 1-15,3-2-9 16,0 2-8-16,2-2-14 16,-12-2-4-16,-3 2-7 15,-7 0-2-15,-6 4-3 16,2 4-2-16,-7 2 1 16,-3 2 0-1,-2 1 3-15,-7 2 1 0,1 3 0 16,-1 9-1-16,-6 4-1 15,4 7 0-15,-4 1-1 16,-4-9 0-16,2 3 0 16,-3-9 0-16,2 0 0 15,2-2 1-15,5-3-1 16,-2 0 1-16,1-6-1 16,-3 1 1-16,7-4 0 15,3-4 0-15,3 4-12 16,1-3-18-16,-14-1-58 15,11-2-31-15,-8-2-132 0,13 0-198 16,11 0 297-16,-4 0-150 16</inkml:trace>
  <inkml:trace contextRef="#ctx0" brushRef="#br0" timeOffset="81588.93">22990 12028 493 0,'-31'-39'327'0,"38"28"26"0,-12 9-110 16,22-5-68-16,-8 7-34 16,7-3-42-16,14 1-14 15,-9-1-28-15,3 6-9 16,-5 4-19-16,-7-7-8 16,5 9-12-16,-9-4-1 15,0-1-3-15,2 3 1 16,-5-8 0-16,2 2 0 0,-2 2-12 15,1-3-37-15,-1 0-130 16,1-1-140-16,2-4 189 16</inkml:trace>
  <inkml:trace contextRef="#ctx0" brushRef="#br0" timeOffset="82320.019">23804 11862 690 0,'7'-1'372'16,"-1"-3"-79"-16,-15-3-84 15,8-2-72-15,-1 1-35 16,-11-2-44-16,5 2-5 16,-5-2-2-16,-6 1 3 15,8-1 7-15,-5 3-6 16,-1 1-14-16,4-2-6 16,-8 7-13-16,6 1-6 0,-10 1-10 15,2 7-1-15,1 1-4 16,0-1 0-16,2 5-1 15,-4 0 0-15,3 1 0 16,-1 5 0-16,5-1-2 16,7 0 1-1,6-5-1-15,-1 3 0 16,0 2 0-16,0-3 0 0,5 0-1 16,10 2 0-16,7-7 0 15,-4-5 0-15,5 3 2 16,-5-5 1-16,6-8 1 15,4 4 0-15,-3-5-14 16,-3-12-10-16,1-2-15 16,2-8-2-16,1-5 12 15,-2 14 9-15,-1-1 15 16,-3 8 3-16,-14 3 1 16,3-2 1-16,-4 6-4 15,-3 1-2-15,0 6-5 16,2-2-1-16,0 0 4 15,-5 6 3-15,-1 21 5 0,-38 32 1 16,31-30 2-16,4-2-2 16,0-1 0-16,2-2-1 15,0 2 0-15,-1 6 0 16,2-7 1-16,-2-5 1 16,7 0-1-16,-4-8 1 15,6-4 0-15,-4-1-1 16,2-6-18-16,3 0-26 0,0-6-63 15,-1 4-61-15,0-1 103 16</inkml:trace>
  <inkml:trace contextRef="#ctx0" brushRef="#br0" timeOffset="83038.599">24175 11850 654 0,'14'-2'354'0,"-2"-2"-64"0,3-2-56 16,-6 0-44-16,-1 0-29 15,-9-1-32-15,1 1-9 16,-4 0-15-16,-3-2-7 15,-1 1-19-15,-10 0-14 16,4 5-21-16,-8-5-9 16,4 4-15-16,0 2-6 15,-7 1-8-15,11 2-3 0,-8 7-1 16,-1-4-2-16,3 5 0 16,-4 1 0-16,2 2 0 15,-1 3-1-15,9-1 0 16,1 3-1-16,2-4 0 15,-1-3 1-15,1 6-1 16,11 3 1-16,7-6-2 16,7 1 0-16,-5-5-1 15,-8-9-1-15,1 5 1 16,3-2 0-16,11-8 0 16,-1 1-2-16,7-1-22 15,1-3-11-15,1-2-18 16,-2-5-9-16,-7-5 23 31,0 2 12-31,10-16 20 0,1 3 10 16,1 9 1-16,-21 10 0 0,-1 7-2 15,-7 1-8-15,-4 2-1 16,-4 8-2-16,-1 1 1 16,-4 11 10-16,0 4 2 15,3 2 6-15,2 2 0 16,-4 1 0-16,4 1-2 15,-1 1-2-15,-3 0 0 0,4-1-2 16,-3-6 1-16,4-1-1 16,4-3 1-16,2-4 1 15,-3-3 1-15,4-4 1 16,-1-3 0-16,-1-1-8 16,7-1-22-16,2-5-69 15,-1 0-67-15,8-11 97 16</inkml:trace>
  <inkml:trace contextRef="#ctx0" brushRef="#br0" timeOffset="83597.809">24448 11635 760 0,'-7'-5'370'0,"7"4"-123"15,-7 1-27-15,5-6-57 16,5 7-31-16,-3 5-56 0,0-6-13 16,0 0-10-16,0 0 1 15,7 14 5-15,33 34-9 16,-29-25-16-16,8 4-7 16,-6 0-9-16,3 7-4 0,-2 3-5 15,-2 1-1 1,-3 4-1-16,-1-2 0 0,-2-1 0 15,-4-4 0-15,-3-6 1 16,-1 3 1-16,-6-5 2 16,-1 2 1-16,-3-1 2 15,-4-5-1-15,0 4 0 16,-5-7-2-16,0 0 0 16,0 4 0-16,-10-17 0 31,0-2 0-31,10-5 7 15,-8-15-31-15,2-2-94 16,7-2-76-16,0-9 98 0</inkml:trace>
  <inkml:trace contextRef="#ctx0" brushRef="#br0" timeOffset="84269.525">25013 11783 258 0,'0'0'198'0,"-3"0"41"15,1 2-64-15,1-2-55 16,0 0-18-16,1 0-9 16,0 0 3-16,0 0 14 15,0 0 5-15,0 0 3 16,0 0-2-16,0 0-15 16,0 0-3-16,9 7-14 15,13 1-6-15,32 11-7 16,-18-17-7-16,-6 0-19 15,-2 2-11-15,12-5-17 16,-19 0-4-16,10-4-5 16,-13 2-1-16,-12-5 8 15,8 1-32-15,-5 3-85 16,1-1-61-16,-10 7-389 0,-10 1 366 16</inkml:trace>
  <inkml:trace contextRef="#ctx0" brushRef="#br0" timeOffset="84644.451">25006 11991 592 0,'-1'-2'319'0,"1"0"-69"16,0-9-27-16,0 2-53 15,2 6-11-15,1 0-19 16,1-1-7-16,-4 4-14 16,0 0-12-16,9-1-3 15,5 0-11-15,36-6-8 16,-31 7-5-16,15 10-12 15,5-1-7-15,-9-4-18 16,13 6-6-16,-26-7-19 16,4-7-4-16,-13-2-3 0,-4-1-2 15,15 2 4-15,-8 0-37 16,2 3-105-16,-2-16-521 16,8-15 443-16</inkml:trace>
  <inkml:trace contextRef="#ctx0" brushRef="#br0" timeOffset="101503.978">25856 11819 247 0,'-1'0'137'0,"0"0"-17"0,0-1-11 0,0 1-5 16,0 0 4-16,0 0 10 16,0 0-1-16,-1 0-7 15,1 0-10-15,0 0-20 16,0 0-8-16,0 0-18 16,1 0-6-16,0 0-6 15,0 0-3-15,-1 0-3 16,0 0-5-16,0 0-6 15,0 0-1-15,0 0 1 16,1 0 1-16,0 0-6 16,0 0-2-16,0 2-5 15,-1-2 0-15,-1 0-5 16,1 0-1-16,0 0-2 16,1 0-2-16,0 0 0 15,1 0-1 1,3 2 0-16,7 3-1 15,3-1 0-15,30 6 1 0,-24-8-1 16,1 1 1 0,3 5 1-16,-1-4-1 0,-2 0 1 15,0-3 0-15,-4-1-1 16,6 1 0-16,-1 4 1 16,-1 1 0-16,-8-2 0 15,-9-2 0-15,3-2 1 16,-7 3 0-16,17-4 1 15,1-3 1-15,-8 4 2 16,9-8 1-16,-25 0-1 16,6 5 0-16,6-6-1 15,-9 2-18-15,21 4-115 16,-4-2-121-16,-13 2 149 16</inkml:trace>
  <inkml:trace contextRef="#ctx0" brushRef="#br0" timeOffset="105286.577">26671 11730 362 0,'30'-6'175'16,"-36"6"-43"-16,8 1-36 16,-2 0-17-16,0-1 7 15,0 0-5-15,0 0 2 16,0 0-2-16,0 0-2 16,0 0-5-16,-1 0-6 15,1 0-5-15,-1 0 2 0,0 0 2 16,0 0 2-16,-11 3-10 15,7-2-9-15,3 2-19 16,0 11-7-16,0 3-11 16,-40 28-4-16,17-20-5 15,15-5-1-15,-13 2-2 16,6-1 0-16,1-4-1 16,1 9 0-16,5-10 0 15,7-1-1-15,3 1-2 16,2-4 0-16,8-4-1 15,-1 8 2-15,12-3 2 16,1-5 0-16,9-2 0 16,-5-3 2-16,9-3 1 15,-8 0 1-15,1 0 1 16,5-4 1-16,-11-5 1 16,8-4 0-16,-6-10-1 0,4 1-1 15,-8-4 0-15,3 2 0 16,-5 6 0-16,-7-9 0 15,-3 1 2-15,1 2 1 16,-12-4 0-16,3 9 0 16,-4-2-1-16,-5 0 0 15,2 3-2-15,-5 1 0 16,-6 6 1-16,-3 1 2 0,-11 2 7 31,-5 2 1-31,3 5 2 0,8 1-3 16,0 2-5-16,-1 6-1 15,15-1-3-15,-23 1-1 16,8 0-2-16,7-4 0 16,-5 0-3-16,15 0 0 15,10-1-1-15,0 2-2 0,-1-1-25 16,1-4-37-16,0 0-156 16,0 0-277-16,23 4 324 15</inkml:trace>
  <inkml:trace contextRef="#ctx0" brushRef="#br0" timeOffset="105679.209">27157 12036 1020 0,'-3'-9'451'0,"-8"3"-237"16,-3 7-46-16,10-1-73 15,0 4-30-15,7 0-31 16,-2 4-10-16,-1 1-9 16,-3-4-3-16,-18 5-3 15,20-2-1-15,-3 2-2 16,4-3 1-16,-3-2 1 16,3 0 0-16,-7-3-35 15,3 2-47-15,12-4-227 16,0-5 198-16</inkml:trace>
  <inkml:trace contextRef="#ctx0" brushRef="#br0" timeOffset="106288.429">27474 11721 570 0,'1'-5'308'0,"1"1"-57"16,0-2-40-16,0 4-46 15,-2 1-20-15,0 0-35 16,0 0-18-16,0 0-32 16,0 1-7-16,0 0-10 15,0 0 1-15,-1 9 2 16,-5 7-4-16,-16 32-11 15,7-26-7-15,5 4-10 16,-5 2-3-16,4-2-4 16,2 8-1-16,-3-9-1 0,4-7-1 15,5 6-1-15,1-16 0 16,4 3-1-16,4 4 0 16,-1-15-1-16,3 4 1 15,2-1 0-15,-3-1 0 16,11 4 1-16,-2-4 1 15,8 0 0-15,3-4 1 16,-1-6 0-16,11-1-1 0,-14-2-1 16,2 2-2-16,16 6-20 15,-21-8-15-15,12-3-44 16,-1 7-32-16,-21-12-83 16,10 13-68-16,-8 1 166 15</inkml:trace>
  <inkml:trace contextRef="#ctx0" brushRef="#br0" timeOffset="106688.637">27776 11664 903 0,'-9'-3'408'16,"3"5"-198"-16,-2 1-38 0,6 10-73 16,2-2-26-16,-8 5-26 15,3 3-9-15,-13 5-7 0,10 4-1 16,-4 10-6-16,5 2-4 15,6 0-8-15,-15-1-1 16,6-7-2-16,-5 3-1 16,1-8 1-16,2-2 0 15,9-2 0-15,3-12-1 16,-6-1-1-16,2-2-1 16,6-4-47-16,-6 4-32 0,19-6-88 15,3-1-75-15,-14-3 152 16</inkml:trace>
  <inkml:trace contextRef="#ctx0" brushRef="#br0" timeOffset="107380.179">28097 11699 631 0,'-6'-4'317'0,"5"3"-92"16,-4-2-23-16,10 4-65 15,-7-1-27-15,1 0-38 16,1 0-12-16,-1 0 1 16,-2 13 3-16,-9 10-2 15,-33 29-7-15,26-24-14 16,4 3-7-16,3 5-14 16,3 1-4-16,-2-2-5 15,3-2-2-15,-1-3-4 16,2-9 0-16,6 0-2 15,-1-2 1-15,9-6-2 16,-3 2 1-16,5-5-1 16,1 3 1-16,1-2 1 15,8-4 0-15,10-2 2 16,-6-2 1-16,6-8 2 0,11 1 0 16,-10-10-1-16,5-1-1 15,-2 0-3-15,-9-1-1 16,-2-6 0-16,2-4-1 15,-7 2 3-15,-10 0 0 16,-3 7 0-16,-5 0 0 16,-8 10-4-16,-1-1-1 0,-7 1-5 15,-7 14-1-15,-5-3 2 16,6 7 1-16,4 10 1 16,-2-11 1-16,15 1 1 15,-5 1-1-15,4-2 0 16,14 2-1-16,6 3 0 15,-14-6-1-15,1 0 2 16,-5 2 0-16,-8-4 1 16,30 1 1-16,-1 0-21 15,7-3-38-15,1 0-131 16,-7-2-179-16,8-3 232 16</inkml:trace>
  <inkml:trace contextRef="#ctx0" brushRef="#br0" timeOffset="107739.47">28749 11634 832 0,'2'-10'414'0,"-5"5"-138"16,3 5-76-16,-4 5-67 15,2 7-31-15,-8 8-32 16,1 6-2-16,-4 7-9 16,-4 3-5-16,9 9-2 15,-1 2-5-15,-3 1-13 16,7-1-7-16,-2-7-13 15,-14-8-4-15,17-3-1 16,-9-5-2-16,12 0-10 16,3-3-40-16,-9-8-161 15,15 1 139-15</inkml:trace>
  <inkml:trace contextRef="#ctx0" brushRef="#br0" timeOffset="110318.607">16447 13247 195 0,'2'-38'148'0,"-6"33"37"16,10 4-8-16,-6-7-8 15,-10 5-2-15,16-8-7 16,-4 1-8-16,-1 2-9 0,8 1-5 16,-13 9-23-16,-1-4-11 15,0 4-36-15,3-2-16 16,1 0-24-16,0 1-9 16,-2 19-11-16,-8 30-2 15,-2-21-2-15,5 3-1 16,-2 3-1-16,-2-3 0 15,6 2 1-15,-3-5 1 16,4-2 1-16,-1 1 1 0,-1-5 0 16,-3-1-1-16,-5-2 1 15,12-4-1-15,-1-6 1 16,5-5 0-16,-1-5-36 16,0-4-39-16,0 3-117 15,0 0-119-15,6-16 191 16</inkml:trace>
  <inkml:trace contextRef="#ctx0" brushRef="#br0" timeOffset="111130.915">16409 13140 430 0,'-4'-1'272'16,"1"0"-1"-16,2 0-61 16,0 0-74-16,0 0-26 15,-2-4-32-15,3 3-11 16,0 1-9-16,0-3-4 15,6 2-5-15,22-3-1 0,40-27-2 16,-24 27 0-16,-6-3-9 16,5 3-7-16,8 2-10 15,-8-3-4-15,-7 6-8 16,-9 0-3-16,-15 2-1 16,-8 4 0-16,-5-2 4 15,1 5 3-15,-5 5 4 16,-4-1 1-16,0 4-2 15,-11-3-2-15,-7-2-4 16,-9 5-1-16,5 4-2 16,12 1-1-16,-8 2 1 15,10-14-1-15,-11-4 0 16,-3-6 1-16,15-2-1 16,5 2 2-16,6-4-2 0,-1 3-2 15,11-10-4-15,-1 2-2 16,5-4-2-16,1-1 2 15,4 2 0-15,9 5 1 16,6 1-2-16,-9 2 1 16,12 0-1-16,-16 2 0 15,-5 6 0-15,15 3 1 0,-17 8 1 16,-1 3 0-16,5 6 2 16,-12 3 1-16,-2 2 0 15,12 1 1-15,-12-2 2 16,-7-5 0-16,11 1 1 15,-8-2-1-15,-6 2 1 16,1-1 1-16,-14-2 1 16,-9-3 1-16,-7-4 0 15,0 2 2-15,1-5 0 16,-2-4 1-16,21-4 0 16,-1-1 0-16,-2-9 1 15,9 2-1-15,-8-8-3 16,3-7 0-16,6-6-5 15,-5-2-2-15,5 0-5 16,2 0-6-16,11 7-23 16,3-2-20-16,5 8-80 0,2 4-60 15,-3 7-298-15,5-4 316 16</inkml:trace>
  <inkml:trace contextRef="#ctx0" brushRef="#br0" timeOffset="111496.203">17001 13422 1014 0,'-8'-13'475'0,"1"5"-204"16,-2 5-73-16,0 2-89 15,3 4-39-15,-4 3-38 16,5 0-11-16,-5 10-8 15,4 2 0-15,-3 2-4 32,1-5 0-32,5-3-1 0,-1 0 0 0,4 0-32 15,-5-2-99-15,5-6 85 16</inkml:trace>
  <inkml:trace contextRef="#ctx0" brushRef="#br0" timeOffset="116397.775">17830 13321 170 0,'-1'-1'132'0,"0"0"31"15,0 0-36-15,0 0-26 16,0 0-3-16,0 0-1 16,0-1-6-16,0 1-13 15,0 0-6-15,0 0-7 16,-1 0 3-16,1 1 9 0,0 0 2 0,0 0-8 15,0 0-7-15,0 0-20 16,0 0-10-16,0 0-11 16,0 0-5-16,0 0-6 15,0 0 1-15,-1 0 2 16,2 0 0-16,0 0 3 16,0 0-1-16,0 0-2 15,0 0 1-15,0 1-3 16,0-1-1-16,0 0-2 15,9 5-1-15,-1-2 0 16,-1 0-1-16,6 3 0 16,27 9-1-16,-20-16-2 15,7-5-2-15,6 3-2 16,1 3 1-16,11-2-1 0,-5 3 1 16,-12 4 2-16,1-1 0 15,-6-6 1-15,0 4 1 16,7-4-1-16,-6-8 1 15,-10 7-1 1,-4-7-1-16,-5 8-1 16,3 2 0-16,-7 8-2 15,5-6 1-15,-5 3 0 16,-1-2 0-16,-1-3 0 0,0 0-43 16,-1 0-181-16,1 0 156 15</inkml:trace>
  <inkml:trace contextRef="#ctx0" brushRef="#br0" timeOffset="117455.481">18546 13455 376 0,'32'-15'260'0,"-34"14"5"16,1 1-85-16,-8 0-22 16,10 0-24-16,-7-1-6 15,8-1-28-15,-2 1-9 16,0 0-17-16,0 1-16 0,0 0-7 16,0 0-8-16,0 0-11 15,0 0-1-15,0 0-3 16,0 0-3-16,-1 8-6 15,-1 6-6-15,-8 18-7 16,15-24 0-16,-11-2-4 16,2-5 1-16,-7 5-1 15,2-3 0-15,15-2 3 16,3-1 2-16,7-4 2 16,-9-1 1-16,9-3-2 15,-9 2-1-15,-5-2-2 16,17 3 0-16,-23-1 0 15,-3 2 1-15,7 2 0 16,-8-2-1-16,10 1 0 16,-2 2-4-16,5 1-1 0,-5 0-1 15,-1 0 0-15,-1 0 1 16,1 0 0-16,0 0 0 16,0 0 0-16,0 0 1 15,-2 4-2-15,0 1 1 0,0-5-50 16,-7 5-61-16,9-5-237 15,0 0 221-15</inkml:trace>
  <inkml:trace contextRef="#ctx0" brushRef="#br0" timeOffset="118193.915">18941 13121 266 0,'-4'-2'181'0,"3"-1"19"16,-4 3-8-16,4 0-52 16,0 0 3-16,-1 0-34 15,1 0-18-15,0 0 8 16,1 0-17-16,0 4 12 16,4 2-4-16,2 3-9 15,14-7-7-15,36 29-15 16,-27-31-10-16,11-6-11 15,-3 1-6-15,-1-6-10 16,0-1-3-16,-9 2-4 16,-2-3-2-16,-5 4-4 15,-9 4-2-15,-3 2-4 16,-1 5-1-16,-6 1-2 16,4 2-1-16,-6 1 1 15,-2 6 1-15,-4 6 2 16,-4 3 0-16,-1 9 0 0,-5-1 1 15,-7 4-1-15,2-3-1 16,-9 0 1-16,8 1-1 16,11 0 1-16,-7-3-1 15,5-5 0-15,-9 1 0 16,6-6 0-16,-4 0 0 16,13-1 1-16,9-4 1 15,-13-3 0-15,2-3 0 16,-2-3-2-16,7-3-19 0,0-3-77 15,9-2-68-15,-3-4 95 16</inkml:trace>
  <inkml:trace contextRef="#ctx0" brushRef="#br0" timeOffset="118537.618">19004 13409 604 0,'-1'-1'371'0,"0"-1"-25"16,0 1-91-16,0 0-93 0,0 0-35 16,0 0-37-16,1 0-7 15,0 0-9-15,16-7-9 16,24-7-7-16,-25 15-10 15,11 0-15-15,-2 2-6 16,11-3-13-16,-5 4-3 16,-8-7-1-16,-5 4 0 15,-6 4-1-15,-3-9-2 0,-3 5-48 16,2-1-39 0,-2-3-175-16,3 7 160 0</inkml:trace>
  <inkml:trace contextRef="#ctx0" brushRef="#br0" timeOffset="119299.219">19858 13189 651 0,'-1'-1'358'0,"-6"-9"-57"0,4 4-58 15,-1 0-63-15,4-2-27 16,-4 3-42-16,0-1-19 16,0 3-25-16,-4-3-7 15,-3 3-8-15,0 3-5 0,-9-2-8 16,1 2-4-16,-7 3-11 15,-2-2-5-15,-6 2-7 16,-4 6-2-16,13 1-5 16,-4 3-3-16,3 6-1 0,6-4-1 15,-6 0-1-15,0 2 0 16,17 2 0-16,-10 0-2 16,12 0 2-16,-1-5-1 15,-2-5-2-15,16-4 1 16,-8 0-1-16,6 2 1 15,9-3 1-15,-1 2 0 0,14 2 3 16,-1-7 0-16,1-1 0 16,4 0 1-16,-10-14-3 15,7 2-4-15,5-7-6 32,-2 2-1-32,2-4 2 15,-3-2 4-15,-7 0 4 0,-10-2 2 0,0 7 1 16,-7 5 0-16,-5 9-1 15,1-3-3-15,-6 10-6 16,-2 1 1-16,1 3-1 16,-5 7 2-16,-1 5 2 15,-1 8 1-15,-4 4 2 0,-2 0 0 16,-1-3 1-16,-2-4 0 16,-2 6 0-16,-1-5 1 15,1 1 0-15,3 2 0 16,2-8 1-16,15 6-1 15,-3-10 1-15,2-2 0 16,1-2 0-16,2-4 1 16,3-5 0-16,3-2-1 15,7-2-36-15,-9-6-31 0,-1-4-107 16,18-4-88-16,1-3 165 16,3 3-77-16</inkml:trace>
  <inkml:trace contextRef="#ctx0" brushRef="#br0" timeOffset="120049.042">20221 13205 439 0,'5'2'266'16,"-5"-3"-35"-16,0-4-48 0,0 4-18 16,0-1-21-16,0 1-9 15,-1 0-18-15,0 0-6 16,0 0-8-16,-1-8-4 16,0 2-12-16,-2-1-7 15,1 6-11-15,-15-8-8 16,-29-12-16-16,28 20-6 15,-12 1-12-15,1 3-5 16,5 3-7-16,-10 1-2 0,14-1-3 16,4 3-1-16,-12-1-4 15,5 0-2-15,-2 10-3 16,-1-3 0-16,13-1-4 16,5 8 0-16,7-6-3 15,2-1 0-15,8 6 2 16,-4-7 1-16,15-4 4 15,5 2 0-15,12-6 1 16,-11-3 2-16,9 3-1 16,-2-5 1-16,-9-7-3 15,8 3-3-15,0-16-3 16,-2-2 0-16,-4 3 1 16,11-5 3-16,-17 1 2 15,-4-1 2-15,-7 2 0 0,-2 3-1 16,1 9 0-16,-7 3-1 15,-2 1-4-15,0 7-2 16,-10 7-3-16,4 3-1 16,-4 6 3-16,-1 0 3 15,1 5 0-15,-8 1 1 16,7 1 2-16,-4 6 0 16,-8 0 1-16,4 1 0 0,5 0 1 15,-6 1-1-15,11-3 0 16,1 1 0-16,4 1 0 15,0-8 1-15,0 0 1 16,6-1-1-16,-8-8 1 16,6 2-1-16,-8-9 10 15,-3-2-25-15,11-5-40 16,8-1-28-16,3-8-133 16,10-7-83-16,-1 0 189 15</inkml:trace>
  <inkml:trace contextRef="#ctx0" brushRef="#br0" timeOffset="120483.872">20401 13379 1166 0,'-27'-13'429'0,"32"9"-258"15,-4 4-103-15,2-1 0 16,-3 1 7-16,0 0 14 16,0 0 7-16,6 2-9 0,20 4-14 15,25 2-5-15,-22-8-10 16,-6 5-5-16,8 2-12 16,-4-2-8-16,1 2-12 15,8-5-4-15,-20 0-5 16,4 3-1-16,-4-4 0 15,-3 2-1-15,-3-5 1 16,0-4 2-16,1 6-79 16,-3-6-68-16,4 3 82 15</inkml:trace>
  <inkml:trace contextRef="#ctx0" brushRef="#br0" timeOffset="121280.561">21449 13024 371 0,'-5'-3'253'16,"6"0"-9"-16,10 0-98 16,8 4-23-16,-9-1-42 15,-12 0-5-15,-3 3-3 16,-3-5 0-16,18 2 17 15,-4 3 8-15,-12-1 10 16,5 2 2-16,-6 3-11 16,-10 4-11-16,6 3-28 15,-17 5-13-15,-10 2-19 16,13 5-8-16,-12 8-7 16,5 2-3-16,4 0-3 15,0 3-1-15,6-4-2 16,-1 1 0-16,1 7 0 15,3-7-2-15,9-5-1 0,3 2-1 16,2-7 1-16,3 2 0 16,5-2 2-16,7-1 2 15,10-7-22-15,2 4-42 16,4-7-253-16,-4-2 213 16</inkml:trace>
  <inkml:trace contextRef="#ctx0" brushRef="#br0" timeOffset="129420.665">21457 13404 370 0,'0'-1'220'15,"0"0"-34"-15,0 0-58 16,0 0-19-16,0 0-24 16,0 0-8-16,2-3-7 15,-1-1-2-15,-1 3-10 16,0-2 0-16,0 3-19 16,0 0-3-16,0 0-4 0,0 0-6 15,0 0 3-15,0 0-2 16,0 0-3-16,3 1 0 15,7 1-1-15,2 2 1 16,25 8 0-16,-46-15 1 16,16 6 2-16,-5-2-1 15,5 0-3-15,2 0-2 16,14 2-7-16,6-2-3 16,0-3-2-16,5 3-1 15,-14-6-1-15,3 1-1 0,-1 3-1 16,-4 0-2-16,0 4-1 15,-1 2 0-15,-3 3-2 16,1-7 0-16,-1 1 0 16,-3-1 0-16,-11 1 0 15,-2 5 1-15,1-3 1 16,1-3 0-16,0 0-1 16,0 0-3-16,0 0-73 15,0 0-66-15,0 0 86 16</inkml:trace>
  <inkml:trace contextRef="#ctx0" brushRef="#br0" timeOffset="129933.388">22109 13517 881 0,'0'0'409'0,"0"0"-179"16,-1 0-42-16,0 0-71 16,0 0-30-16,-1 1-34 15,0 7-14-15,-1 1-15 16,0-1-3-16,1 2-8 16,-7 29-3-16,5-35-3 0,6 1-1 15,-6-5-36-15,4-1-69 16,0 1 66-16</inkml:trace>
  <inkml:trace contextRef="#ctx0" brushRef="#br0" timeOffset="130808.142">22510 13293 464 0,'0'-5'291'16,"0"-5"-33"-16,0 9-76 0,0-2-25 15,1-4-32-15,-1 6-10 16,1-3-20-16,-1 3-9 16,0 0-28-16,0 0-14 15,0 0-19-15,0 0-6 16,0 1-2-16,0 0 2 16,-2 16 0-16,-6 28 0 15,-2-20-3-15,-5 0-2 16,9-3-6-16,-17 7-1 0,18-3-2 15,6-3 0-15,-22-1-1 16,10-1 0-16,-1-3 0 16,-2 1-1-16,9 0 0 15,5-3 1-15,-4-6-2 16,-4 1 1-16,14-6-3 16,-14 0-11-16,2-2-49 15,18-5-34-15,-16-3-156 16,21-2 160-16</inkml:trace>
  <inkml:trace contextRef="#ctx0" brushRef="#br0" timeOffset="131680.352">22736 13257 244 0,'-2'1'168'16,"0"0"35"-16,2 5-28 0,0-6-42 16,0 0 1-16,0 0-18 15,0 0-6-15,0 0 1 16,0 0-4-16,6 5-9 15,-3-4-3-15,6 4-9 16,2 0-9-16,32 2-18 16,-19-7-7-16,-10 4-16 15,10-3-4-15,-2 5-7 16,0-4-5-16,2-2-7 16,-12 1-4-16,-3-1-6 0,-5 0-2 15,3 3-1-15,2 7-1 16,-7-2 1-16,-1 4 1 15,-16 5 3-15,3-6 1 16,-6 8-1-16,-11-3 0 16,23 6 0-16,-20-2-1 15,0-1-1-15,5 4 0 16,-19-10 1-16,11 2-1 16,7 1 0-16,4-4 0 15,8-1 0-15,3-1 0 0,-4-6 0 16,4 0 0-16,5 0 0 15,1-4 0-15,2 3 1 16,-1-4 1-16,0 0 0 16,0 1-1-16,0 0 0 15,0 0-1-15,12 0 0 16,8 1 0-16,25-1 1 16,-23 1-1-16,3-1 2 15,-6-2 3-15,19 2 6 16,-5-8-1-16,-3 5 0 15,-4-3-3-15,-8 2-5 16,-4 4 0-16,-2-2-1 16,7 2 0-16,-9-1-2 15,2 2 0-15,-4 0-1 16,-5 0 0-16,-1-1 1 0,-1 0-1 16,-1 0-1-16,0 0-9 15,0 0-59-15,0 0-52 16,0-1-236-16,0 0 227 15</inkml:trace>
  <inkml:trace contextRef="#ctx0" brushRef="#br0" timeOffset="132402.515">23335 13218 632 0,'-1'-1'361'0,"0"0"-51"15,0 0-67-15,0 0-91 0,0 0-38 16,-1 1-49-16,1 0-12 16,-4 4-8-16,-8 15 0 15,-39 31-2-15,35-24-6 16,-8 1-8-16,-2-1-3 16,11 2-8-16,-2-1-2 15,5-8-3-15,3 4-3 16,5-7-2-16,2 0-2 0,4 2-1 15,1-3 0 1,2 0 1-16,5-3 0 0,1-5 1 16,0-3 2-16,15 3-2 15,8-4 1-15,-17-8-2 16,15-1-2-16,63-49 10 62,0 1-14-46,-118 46 1-16,23 8 1 0,-3-3-1 16,-11-3-1-16,12 5-2 15,-11-1 1-15,4 3-1 16,5 3 2-16,-2 6 0 16,6-2-1-16,-19 3 1 15,7-2-1-15,-8-2 1 0,6 3-1 16,13 0 1-16,4 4 0 15,7-3 0-15,-15 3 1 16,20-2 0-16,-19-2-1 16,5 3 0-16,20-5-5 15,-16 0-73-15,6-6-53 16,12-2-167-16,-16-5 176 16</inkml:trace>
  <inkml:trace contextRef="#ctx0" brushRef="#br0" timeOffset="132912.185">23667 13040 854 0,'-4'-4'413'0,"4"4"-162"15,-1-1-47-15,1 0-79 16,0 1-35-16,0 0-37 0,0 0-9 15,4 5-8-15,8 12-2 16,36 39-5-16,-25-26-4 16,-1 8-5-16,9 2-5 15,-14-1-5-15,-3-1-1 16,-2-10-4-16,0 2-1 16,-6-4-1-16,2 6 1 15,-8 0 0-15,-11-7 0 16,-1 5 2-16,10-1 0 0,-24 0 0 15,18 2-1-15,-2-6 1 16,-18 4-1-16,23-2 1 16,-14-8 2-16,-2-3 1 15,1-13-1-15,1 0-8 16,-4 6-37-16,8-11-150 16,0 2-222-16,2-20 256 15</inkml:trace>
  <inkml:trace contextRef="#ctx0" brushRef="#br0" timeOffset="133795.055">24518 13325 691 0,'-1'0'331'0,"1"0"-127"16,0-1-31-16,0 0-50 16,0 0-16-16,0 0-13 15,7 0-3-15,10 3-4 32,26-4-2-32,-21 5-16 15,9-2-4-15,5-4-14 16,-4 6-9-16,-7-5-15 15,2 1-7-15,-2 5-11 16,4-7 0-16,0 1-6 0,-20 2-1 16,-5 0-2-16,1 1-3 0,-5 2-37 15,-1-3-40-15,0 0-161 16,-5 8-309-16,-21 7 362 0</inkml:trace>
  <inkml:trace contextRef="#ctx0" brushRef="#br0" timeOffset="134155.485">24465 13483 630 0,'-1'1'340'0,"3"3"-68"16,3-4-16-16,-5 0-67 15,0 0-25-15,0 0-29 16,7 1-36-16,12 2-1 16,33 6-8-16,-26-10-5 15,3 1-3-15,4-3-8 16,0 1-9-16,-5 0-27 15,6-2-10-15,-13 4-16 16,3 3-4-16,-19-3-4 16,-4 3-1-16,7-2-3 15,1-1 3-15,3 6-67 16,-4-2-47-16,-12 4-162 16,-3-1 160-16</inkml:trace>
  <inkml:trace contextRef="#ctx0" brushRef="#br0" timeOffset="149160.475">25493 13381 226 0,'-1'-1'160'15,"0"0"0"-15,-1 0-44 16,1 0-15-16,0 0-16 16,0 0-5-16,0 0 5 0,0 0 2 0,0-1 1 15,0 1-3-15,0 0-12 16,0 0-8-16,0 0-15 15,-1 0-8-15,2 0-17 16,0 0-7-16,0 0-5 16,0 0 0-16,0 0 3 15,0-1 0-15,0 1 2 16,0 1 1-16,0 0 0 16,0 0-1-16,0 0-2 15,0 0-2-15,6-1-2 16,6 1-3-16,1 0-2 15,29 0-1-15,-30 6-2 0,1-6 1 16,2 2 0-16,3 0-1 31,5-1-1-31,1 2 0 0,2 0 0 16,-2-1 1-16,-3-2-1 16,-1 0-1-16,-3-3 0 15,7 0 0-15,-4 6 0 16,-3-3 0-16,1 4-1 15,-7-2 1-15,0-1 0 16,-2 0 0-16,-8-1 1 16,1 5 0-16,-1-3 3 15,-1-2 0-15,0-1 0 16,0 0 0-16,0 0-1 16,0-2-46-16,3-3-185 15,3-8 160-15</inkml:trace>
  <inkml:trace contextRef="#ctx0" brushRef="#br0" timeOffset="150035.273">26419 13240 271 0,'0'-1'198'0,"0"0"31"15,2-1-29-15,3-3-40 0,-2 0-10 16,-3 4-12-16,1-1-9 15,-1 0-17-15,0 1-11 16,0 0-26-16,0 0-13 16,0 0-14-16,0 0-4 15,-1 1-8-15,0 0-4 16,-21 16-9-16,-26 37-8 0,26-30-7 16,4-2-2-16,5 1-3 15,-11-7 0-15,11 1-2 16,-2 1 0-16,6-2 0 15,9 4-1-15,5 0 0 16,5 2 0-16,-9-3 0 16,8-3 0-16,-1 0 1 15,0-3 0-15,21-3 1 16,-2-2 0-16,6-5 2 16,0-3-1-16,-7-6 1 15,2 0 0-15,3-8 0 16,5 1 0-16,3-5-1 15,-9-3 0-15,-3 0 1 16,8 4-1-16,-16-3 0 16,3 5 1-16,-5-4-2 15,-29-4 1-15,15 10 1 0,4-6 0 16,-15 6 1-16,17-2 0 16,-28-7-1-16,-4 4 0 15,-10-1 2-15,-5 5 2 16,1 1 8-16,-6 3 1 15,12 1-2-15,-2 2-2 16,9 8-8-16,-1 1-2 16,2 4-1-16,5 3-2 0,0-3 0 15,3 1-1-15,8 8-3 16,0-9-1-16,13 13-20 16,1-1-43-16,9-8-214 15,5-3 191-15</inkml:trace>
  <inkml:trace contextRef="#ctx0" brushRef="#br0" timeOffset="150390.755">26840 13457 904 0,'-16'3'495'0,"-17"4"-91"16,28-5-128-16,-7 0-108 15,9 1-46-15,-9 4-58 0,1 4-16 16,21-1-18-16,-23-2-14 16,6-1-6-16,30-3-5 15,-43-2-13-15,23 0-54 0,1-2-226 16,-14-2 199-16</inkml:trace>
  <inkml:trace contextRef="#ctx0" brushRef="#br0" timeOffset="155889.813">27187 13213 468 0,'0'0'275'15,"0"-1"-46"-15,0 0-74 0,11-2-32 16,-9 2-48-16,10 0-18 16,15 0-27-16,-36 1-4 15,9 6-6-15,0-4 4 16,-1 0 11-16,1-2 5 16,0 0 6-16,0 0-2 15,0 0-3-15,0 0 0 0,0 1 1 16,-1 1-3-16,-2 3-9 15,-2 9-3-15,-6 25-6 16,4-25-1-16,3 7-1 16,-5-7-3-16,0 2-2 15,-8-1-3-15,-3 2-4 16,-3 1-1-16,2 2-2 16,3 1-1-16,12-6-1 15,-10-1 0-15,5 2 0 16,4-1 0-16,2 0-1 15,2-2-1-15,5-1 0 16,5 2 1-16,-2-5 0 0,14 0 1 0,14 0 1 16,-11-7 2-16,0-3-1 15,2-8 1-15,4-5-1 16,13 0-1-16,5-2 0 16,-8 2 0-16,-11-2-1 15,-4 4 1-15,-4 1 0 16,-7 0 0-16,-3 4 1 15,-2-4 1-15,-4 3 0 16,-1 0 2-16,-4 1-3 16,-6 7-1-16,-2 0-1 15,-4 4-1-15,1 3 0 16,2 1 1-16,-1 4 1 0,2 1 0 16,3 1 0-16,4-2 1 15,1 3-2-15,1-3 1 16,1 1-3-16,0 1 1 15,3 0 0-15,5 1 0 0,-4-3 0 16,3-1 0-16,0-3 0 16,-3-1 0-16,1-4-55 15,-1-5-60-15,-1-5-280 16,1-4 253-16</inkml:trace>
  <inkml:trace contextRef="#ctx0" brushRef="#br0" timeOffset="156592.775">27547 13227 330 0,'-3'7'196'0,"-1"-9"-11"16,2 1-28-16,6 1-33 16,-4 0-9-16,0 0-4 15,0 0-3-15,9 0-7 16,-2-1 0-16,17 0-11 16,19-1-3-16,-32-4-13 15,18 2-10-15,-6 2-17 16,17 2-8-16,5-4-8 15,-1 4-3-15,-5-6-11 16,-12 2-4-16,2 1-5 16,-8-5-2-16,-8 8-2 15,0-4-1-15,-13 11-2 0,2 2 1 16,-2-3 1-16,-5 6 0 16,-7 5 1-16,-2 3-1 15,-5 5 0-15,-3 0-1 16,4 0 0-16,-4-1-1 15,4-1 1-15,4 1-1 16,-7-2 0-16,9 0 0 16,-5-1 0-16,2-4 0 0,8-2 0 15,-15 0 1-15,10-3-1 16,-5 2 0-16,12-4 0 16,-2-2-1-16,0-1 0 15,-2-3-1-15,-5-2-37 16,19-1-28-16,-5-8-99 15,6 0-94-15,2-5 164 16</inkml:trace>
  <inkml:trace contextRef="#ctx0" brushRef="#br0" timeOffset="156944.91">27685 13390 954 0,'-2'-1'423'15,"9"1"-219"-15,7 1-35 16,-3 0-70-16,-2 4-21 15,10-2-17-15,0 0-1 0,9 5-6 16,-3-5-1-16,-2 3-10 16,-4-3-9-16,-1-6-9 15,2 0-6-15,-4-2-6 16,4-2-4-16,-2-1-5 16,-2 1 24-16,-3 3-133 15,-1 0-106-15,10 8 139 16</inkml:trace>
  <inkml:trace contextRef="#ctx0" brushRef="#br0" timeOffset="157791.674">28209 13170 543 0,'-2'-3'277'0,"-2"2"-68"16,0 4-25-16,3-4-42 16,0 1-22-16,0 0-35 15,1 0-15-15,0 0-4 16,0 0 3-16,4 2-1 15,13 5-4-15,34 17-13 16,-29-19-3-16,7 3 2 16,-3 1 1-16,-7-1-6 15,1 5-6-15,-11 2-16 16,1-10-6-16,-3-2-9 16,-2 4-1-16,-5-3 1 15,-6 2 1-15,-3 3 0 16,1-4 0-16,-8 2-3 15,-2 3-3-15,-5 0 0 0,0 1-1 16,0 0 0-16,3-2 0 16,5-4-1-16,-4-2 0 15,4-3 0-15,12 0 1 16,3-2-1-16,0 1 0 16,0-1-1-16,0 1 0 15,2 0-1-15,19-2 0 16,31-4 1-16,-29 13 0 15,-3-2 0-15,3-2 0 0,-9 12 0 16,2-5 0-16,-4 3 0 16,-7 8 0-16,-2-2 0 15,-3-4 2-15,-3 8-1 16,2-5 0-16,-5 0 1 16,-4 1 0-16,-1-1 1 15,-2 0 1-15,-7-6 1 16,-1 2 10-16,-10-8 19 15,-1-1 3-15,9 2 3 16,-5-7-8-16,4-4-16 16,4 0-3-16,-11-5-4 15,10 0-1-15,10-3-5 16,-7 0-3-16,13-2-31 16,-6 1-56-16,14 7-310 31,-2 2 270-31</inkml:trace>
  <inkml:trace contextRef="#ctx0" brushRef="#br0" timeOffset="160642.876">29196 11826 642 0,'-1'0'293'0,"0"-1"-134"16,0 1-30-16,1 0-54 15,0 0-15-15,0-2-18 16,0 2-6-16,0 0 0 16,0 0 6-16,0 0 8 15,0 0 1-15,0 0-2 0,1 7-1 16,-1 5-12-16,-1 6-6 15,-2 26-11-15,2-24-7 16,8 4-2-16,-4-7-2 16,1 0-2-16,3 1-1 15,-5-6-1-15,9 5 0 16,3 1-1-16,-1-1 1 16,-5-6 0-16,0-2 0 0,-3-4-4 15,-3-5 25-15,7 0 21 16,-2-5 4-16,5-6 7 15,10-3-14-15,120-157-5 79,-71 86-38-79,0 0 1 0,-66 76-1 0,4 4 0 15,-1 1 1-15,10-7-1 16,8 6 0-16,-2-1-2 15,1-1 4-15,-4 4-123 16,-6 1-108-16,-3 5 144 16</inkml:trace>
  <inkml:trace contextRef="#ctx0" brushRef="#br0" timeOffset="161733.588">28935 13381 193 0,'0'-2'164'0,"0"0"47"16,2-2-16-16,7-3-25 15,-2-1-8-15,31-23-13 16,-27 28-6-16,-7 1-21 16,1 1-15-16,0-1-25 15,-3 2-13-15,-3 0-20 16,0 0-6-16,0 0-4 0,0 0-1 15,-1 0-5-15,-1 23-4 16,2 29-11-16,1-31-4 16,-4 6-2-16,5-7-3 15,-2 2-3-15,-3 0-1 16,4-5 0-16,-6 0-1 16,9-2 0-16,-2-1 0 15,1-5 0-15,0-1 1 16,-2-7 3-16,6 0 2 15,-4-4 0-15,-2 2 2 0,0 0-5 16,0 0-1-16,7-12-3 16,-2-2 0-16,43-24 0 15,-29 22-1-15,-5 1-1 16,2-5 0-16,-2-2 0 16,12-1 0-16,2-5 1 15,8-3 0-15,-1-8-1 16,-1 5-1-16,4-3-1 15,-4 6-1-15,11 9-1 16,-8-3-5-16,6 13-97 16,-1 1-85-16,-4 1 116 15</inkml:trace>
  <inkml:trace contextRef="#ctx0" brushRef="#br0" timeOffset="164647.095">16539 14398 168 0,'0'-1'112'0,"0"0"38"16,0 0-6-16,0 0-20 15,0 0 3-15,0 0-23 16,0 0-3-16,0 0-1 15,1-1 1-15,6 0 2 0,-7 1 4 32,0 0-2-32,0 0-4 0,0 0-18 15,0 0-14-15,0 0-25 16,0 0-13-16,0 0-18 16,0 1-5-16,0 0-3 15,0 0-2-15,4 17 0 16,0 30 0-16,-3-26 0 15,0-2-1-15,-2-4 1 16,0-4-1-16,0-2 0 16,1-2 0-16,1-2 1 15,-1-1 1-15,-1-8 4 16,2 0 0-16,-1 3 0 16,0 0-2-16,1-4-3 15,2-13 0-15,12-29-1 0,-16 28 0 16,5 0 0-16,4 0 0 15,7 5-1-15,-10 0 0 16,-7 3 1-16,1 0-1 16,-16 1 0-16,7 7-1 15,-4 0-1-15,-2 3 0 16,0 3 1-16,2 3 0 16,-4 2 0-16,2-2 0 15,-2 8 0-15,-2-6 0 16,5 7-1-16,-2 1 1 0,-2 2-1 15,0 3 1-15,1 4 0 16,5 8-1-16,-3-2 0 16,3-2 1-16,-1-3-1 15,-4-6 1-15,14 3 0 16,4 7-1-16,1-7 1 16,5-1-1-16,-3-1 0 15,-2-8 1-15,3 3 0 16,8-2 1-16,4-3 1 15,0-2 0-15,8-3 0 16,-2-1 1-16,-3-5-1 16,5-1 1-16,3-3 0 15,-2-5 0-15,13 4-1 16,-4-4 0-16,1 2-1 16,4 2 0-16,-8-2 0 0,-6 1 0 15,-5 1-1-15,-4 2 1 16,-15 3-1-16,7-1 0 15,-8 0-1-15,5-1 1 16,3 4-67 0,-5-1-67-16,1 1 85 0,5 2-69 15</inkml:trace>
  <inkml:trace contextRef="#ctx0" brushRef="#br0" timeOffset="164975.119">17009 14728 1140 0,'-6'-1'608'16,"3"-4"-357"-16,0 5-46 16,0 0-85-16,2 0-137 15,0 0 56-15,0 0-15 16,-1 4-13-16,-5 6-2 15,3-4-4-15,0 2-1 0,-12 24-1 16,16-29 6-16,-1 0-88 16,-1-2-96-16,2-1 114 15</inkml:trace>
  <inkml:trace contextRef="#ctx0" brushRef="#br0" timeOffset="170612.393">17719 14448 294 0,'-1'0'177'0,"0"0"-10"16,-4 1-30-16,4-1-41 16,0 0-11-16,-5 2-13 15,4-2-2-15,1 0 4 16,0 0 0-16,0 0-6 15,0 0-6-15,0 0-11 16,0 0-5-16,1 0-10 16,0 0-4-16,0 0-7 15,0 0-4-15,0 0-4 16,0 0-1-16,0 0-3 16,0 0 0-16,1 0 0 15,2 1-1-15,6 2 1 16,2-1 1-16,4 0 2 15,27-4 3-15,-30-4 1 16,-1 3-1-16,4-3-1 16,0 0-4-16,5 3-2 0,2 3-2 15,-2 0-1-15,1 3 0 16,8 0 0-16,6 0-1 16,0 0-1-16,-2 1-2 15,0-4-1-15,-13 0 0 16,0 0 0-16,3-5 0 15,-8 3 0-15,8-1 0 16,-12-6 0 0,9 6-1-16,-1-4-27 0,-9-3-44 15,7 7-165-15,-14-8 151 16</inkml:trace>
  <inkml:trace contextRef="#ctx0" brushRef="#br0" timeOffset="171615.036">18387 14676 666 0,'0'-1'318'16,"0"0"-115"-16,0 0-34 0,0 0-44 15,0 0-19-15,0 0-31 16,0 0-13-16,0 0-22 15,0 0-8-15,0-1-12 16,0 1-1-16,0 0 0 16,0 0 0-16,0 1-2 15,0 0-1-15,0 0-3 16,0 0-1-16,0 0-4 16,0 0 0-16,0 0 0 15,0 0 1-15,0 0-1 16,0 0 0-16,0-1-4 15,3-1 0-15,7-4-2 16,-3 2 0-16,-4 2 0 16,2-11-1-16,22-15-1 15,-28 29 0-15,1-2 0 16,-4 11 0-16,1-3 0 0,-5 5 2 16,3 1-2-16,0 2 1 15,4-7-1-15,-1 0 1 16,0-4 0-16,1-3 0 15,1 2 0-15,0-3-1 16,-1 0 4-16,-1 0-33 16,2 0-118-16,0-1-128 15,0 0 159-15</inkml:trace>
  <inkml:trace contextRef="#ctx0" brushRef="#br0" timeOffset="172236.33">18892 14366 408 0,'28'-37'274'16,"-24"30"19"-16,-1 3-52 15,1 4-68-15,2-1-28 16,-6 1-50-16,0 0-22 16,0-1-33-16,-1 0-6 15,0 1-2-15,1 0 2 0,-1 0 3 16,-1 12 1-16,-6 5-7 15,-19 32-4-15,17-25-7 16,-6 4-4-16,3 4-5 16,0-2-3-16,-2 3-3 15,5-3 0-15,3-2-2 16,-2-4 0-16,9-4-1 16,-2-3 0-16,-3-4 0 15,3 3-1-15,0-7 0 16,-1 0-1-16,5 2-22 15,0-7-28-15,-2 0-95 16,3-1-68-16,-3-3 128 16</inkml:trace>
  <inkml:trace contextRef="#ctx0" brushRef="#br0" timeOffset="173010.585">19074 14376 529 0,'-21'0'289'0,"21"0"-63"31,1 4-51-31,-1-5-54 0,0 0-20 16,5-1-21-16,7-1-7 0,13-1-20 15,27-4-6-15,-26 8-7 16,8-1-1-16,-6 1 6 16,0 0 0-16,-5 0 1 15,-3 2-4-15,-11-1-14 16,2 4-7-16,-2 2-11 16,-5 1-1-16,-4 1 2 15,-6 4 1-15,-10 2 2 16,-1 4-1-16,-5 8-1 15,-2-1-3-15,-12 4 0 16,5 2-1-16,-2-4-1 16,-6 4-1-16,22-4 0 15,1-3-2-15,2-7-1 0,14 1-1 16,-9-8 1-16,-20-7-1 16,15 0 1-16,1-5 0 15,5 1-1-15,12 4-1 16,-3-2-1-16,-4 0 0 15,3-2 0-15,0 0 1 0,3 0 0 16,10 2 0 0,-4-1 1-16,43 6 0 0,-38-10 2 15,20 3 3-15,5-4 5 16,-4-2 1-16,-5 0-1 16,-4 0-1-16,-7 6-5 15,0-2-2-15,-6 2-1 16,1-9-1-16,-6 7 0 15,0-3-2-15,-4 5 0 16,0 4-1-16,-3-6-2 16,-1 2 0-16,-1 0-44 15,0 0-29-15,0 0-78 16,0 2-67-16,-1 2 143 16</inkml:trace>
  <inkml:trace contextRef="#ctx0" brushRef="#br0" timeOffset="173773.08">19676 14306 789 0,'0'0'401'0,"-7"-2"-137"16,3 0-74-16,-3 4-82 15,-6-2-32-15,4 7-22 16,-9 0-3-16,6 1-6 16,5 4-1-16,-2 5-3 15,1-2-3-15,-12 5-5 16,8 3-2-1,0 2-4-15,2 4-1 0,-2-2-7 16,-3 4-4-16,0-4-6 16,12-3-2-16,8 0-4 15,-1-12 0-15,1 2 0 16,0 9-1-16,2-10 0 16,4 4 1-16,10-6-1 15,-6-8 1-15,-3 7 1 16,-10-7-2-16,7-3 2 15,1-3-1-15,9-5 1 16,11-1 1-16,-3 3-2 16,-1-9 0-16,0 0-2 15,-3 1 0-15,-9-6 1 0,0 5 0 16,-5 1 2-16,-6-3 1 16,2 4 1-16,-4 4 1 15,-6-3-2-15,0 0-1 16,-5 1-1-16,-3-3-2 0,3 7 0 15,0 5-1-15,-1 3 0 16,1-1-1-16,1 7 0 16,-5-2 0-16,-2 4 0 15,7 4 0-15,-1-1 1 16,-4 5 0-16,4 1 0 16,-4 4 0-16,5 0-1 15,8 2 1-15,4-5-1 16,-1 1 1-16,-4 0 0 15,6-4 0-15,-12 1 1 16,16 1-1-16,1-8 0 16,-22 1 0-16,17-6-3 15,-5-4-51-15,6-2-140 16,19-6 131-16</inkml:trace>
  <inkml:trace contextRef="#ctx0" brushRef="#br0" timeOffset="174314.527">20150 14460 630 0,'-30'3'320'0,"21"-2"-74"16,8 0-32-16,-4 0-41 16,-4-5-14-16,22 6-33 15,-12-2-9-15,4 0-8 16,1 0-6-16,-7-1-12 0,1 0 0 16,0 1-9-16,0 0-2 15,15 4-5-15,29 8-7 16,-30-11-19-16,2-1-10 15,1 5-16-15,0-3-7 16,5 0-5-16,0 1-3 16,-2-4-3-16,1 2 0 0,-6-3-1 15,0 2 0-15,8 2 0 16,-5-1-1-16,-9 1-1 16,5-7-1-16,-10 0-4 0,4-1-34 15,3 2-93-15,-14 3-56 16,-5-4 102-16</inkml:trace>
  <inkml:trace contextRef="#ctx0" brushRef="#br0" timeOffset="175114.08">21126 14247 516 0,'1'-6'318'16,"0"6"-37"-16,3-2-83 16,-3-3-31-16,-1 5-39 15,0-1-16-15,0 0-24 16,0 0-6-16,0 0-7 16,0 1-2-16,0 0-7 15,-1 0-1-15,0 0-11 16,0 0-7-16,-19 10-10 15,-28 19-7-15,20-15-7 0,4 2-4 16,1 1-6-16,-9 3-2 16,9 6-5-1,-8 2-1-15,6 7-2 16,2 1 0-16,0 8 1 16,8-5 0-16,-3 1 1 15,6 1-1-15,0-5-1 16,8 2 0-16,3-4-1 15,1-1 0-15,5-9 0 16,-5 1-1-16,2-2 1 16,6-6 0-16,0 0-45 15,2-1-62-15,1-8 69 16</inkml:trace>
  <inkml:trace contextRef="#ctx0" brushRef="#br0" timeOffset="183767.351">21191 14614 810 0,'0'3'56'0,"0"-8"6"15,-1 4 52-15,0 1-23 16,1 0-3-16,-1 0-12 16,1 0 0-16,0 0-4 15,-1-1-4-15,0 1 2 16,1-1-1-16,0-1-3 15,0 1-1-15,0 0-5 16,0 0-6-16,0 0-10 16,0 0-5-16,0 0-8 15,0 0-2-15,0 0-5 16,0 0-1-16,0-1-5 16,5 1 0-16,0 0-1 0,8-1-1 15,-1 1 0-15,31 3-1 16,-18-1 0-16,-3 1-2 15,5 0-3-15,5 2-2 16,-9-3-3-16,10 1 0 16,-8 4-2-16,-1-6 1 15,0 0 0-15,-5-2-1 16,3-8 1-16,-5 2 0 0,2 3-2 16,-5 5 0-16,0 0-1 15,-5 5 1-15,3 5-1 16,-3-4-1-16,-7 4 1 15,2-10-1-15,-5-3 1 16,1 2 0-16,0 1-1 16,0 0 0-16,-1 0-23 15,0 0-33-15,0 0-87 16,0-1-70-16,1 0 128 16</inkml:trace>
  <inkml:trace contextRef="#ctx0" brushRef="#br0" timeOffset="184968.593">22179 14404 504 0,'0'-1'292'16,"0"0"-36"-16,0 0-45 0,0-1-68 15,0 1-29-15,0 0-31 16,0 0-10-16,0 0-14 16,0 0-2-16,0 0-15 15,0 0-6-15,0 0-10 16,0 0-4-16,0 1-6 16,0 0-3-16,-2 14-2 15,-5 14-1-15,-5 29-1 16,3-24 0-16,0 6-1 15,1-5-2-15,-4-3-1 16,-1-1-1-16,4-10-1 16,-2-1 0-16,3 4 0 15,1-4-2-15,-3-4 1 16,6 2 1-16,1-8-1 0,-3-2 1 16,8-5 1-16,-2 1 1 15,0-3-1-15,-1-1-1 16,0 0-28-16,0 0-24 15,-1 0-97-15,2 0-75 16,0 0 138-16</inkml:trace>
  <inkml:trace contextRef="#ctx0" brushRef="#br0" timeOffset="185374.783">22454 14731 847 0,'-1'-1'465'16,"0"0"-128"-16,-1 0-121 0,1 0-48 15,0 0-80-15,0 0-25 16,0-1-34-16,0 1-7 16,0 0-5-16,0 1 1 15,-10 2-3-15,3 2-4 16,3-1-3-16,0 1-1 15,1 1-2-15,1-1 0 0,2-4-2 16,-1 0 1-16,1 0-58 16,0 0-55-16,0 0-261 15,0 0 235-15</inkml:trace>
  <inkml:trace contextRef="#ctx0" brushRef="#br0" timeOffset="186308.795">22886 14340 280 0,'1'-2'222'16,"-1"0"44"-16,17 5-46 15,-12 2-56-15,-8 0-19 0,-6 3-20 16,-4-2-10-16,7 2-19 15,16-1-7-15,-6 2-14 16,-3 2-5-16,-13 4-10 16,-3 6-5-16,4 1-9 15,-4 2-7-15,2 4-13 16,-7-6-5-16,-4 6-10 16,3-2-3-16,4-3-3 15,-3 7-2-15,8-9 0 16,0-5-1-16,8 7 0 15,0-11 0-15,4 5-1 16,4 1 0-16,-4-7-1 0,3 3 1 16,4-6-1-16,-2 3 0 15,4-4 0-15,2-2 2 16,3-5 0-16,7 0 0 16,7-4 0-16,-5-3-1 15,18-4-1-15,-7-3-2 16,1 2-2-16,0-2 0 15,-14 4 0-15,0-7 2 0,-5 1 1 16,6 6 1-16,-14-2 2 16,0 8 0-16,-8 2 1 15,-4-5 0-15,-3 4-1 16,-3-4-1-16,-2 7-1 16,1 2 0-16,-4 5 1 15,-4 2 0-15,6-4 1 16,-3 2-1-16,3 4 1 15,3 0 1-15,14 3-1 16,-9-1 0-16,5-3-1 16,1 0 0-16,-12-4-1 15,3 5 0-15,10 0 0 16,12-1-1-16,-2-3-1 16,13-2 33-16,-14-2-113 15,-3 1-53-15,7-3-167 0,-4-1 149 16</inkml:trace>
  <inkml:trace contextRef="#ctx0" brushRef="#br0" timeOffset="186916.849">23290 14379 792 0,'-4'0'371'0,"0"0"-165"15,8-1-36-15,-4-1-78 16,0 1-10-16,0 0-25 16,5 0-1-16,6 0 3 15,-4 0-5-15,10 0 6 0,35 0-5 16,-24 1-13-16,5 0-6 16,-7 1-6-16,-3 1-3 15,-1-2-7-15,1 1-3 16,-9 0-7-16,0 0-1 15,-9 5-3-15,-5-3-2 16,2 5 0-16,-5 3 0 16,-4 0 0-16,1 5 1 15,-8 7-2-15,-2-1 0 0,1 4 0 16,-4 6-1-16,-4-1 0 16,8-2 0-16,3-4 0 31,-2-1-1-31,10-5 0 0,-13 3 0 0,2 3-1 15,3-4 1-15,10 2 0 16,1-3-1-16,-5-4 0 16,8 1 0-16,-10-10 0 15,-7 3-1-15,14-3-41 16,-10-6-32-16,7 3-55 16,19-4-66-16,-14-7 127 15</inkml:trace>
  <inkml:trace contextRef="#ctx0" brushRef="#br0" timeOffset="187250.243">23376 14628 905 0,'2'-3'426'16,"-14"5"-187"-16,14-3-45 0,-1-2-75 15,0 4-21-15,-1-1-11 16,0 0-7-16,11 2-17 16,9 1-7-16,21 2-10 15,-9-5-2-15,-8 0-6 16,-1 1-5-16,-1-6-12 15,-4 7-7-15,-4-6-8 0,-2 0-2 16,-5 3-11-16,4-8-41 16,-1 4-158-16,-2 0-94 15,6 5 168-15</inkml:trace>
  <inkml:trace contextRef="#ctx0" brushRef="#br0" timeOffset="187905.962">23755 14323 453 0,'-25'0'281'0,"23"2"-11"16,-3-2-42-16,7 3-63 0,-3-3-32 15,0 0-47-15,-1 0-12 16,1 0-15-16,0 0 5 16,1 0 2-16,0 0-4 15,20 1-15-15,37 2-8 16,-33-3-11-16,-2 0-3 16,9 3-3-16,-4 1-2 0,7 1-6 15,-2-1-2-15,-15-4-4 16,-8 0-1-16,-1 2-2 15,-5 0-1-15,-1 5-2 16,-2 2 1-16,-4 7 0 16,-6 1 1-16,-8 6 0 15,2 4 0-15,-7 4-1 16,4-2 1-16,-7 5-1 16,2-3-1-16,5-5 0 15,3-1 0-15,4 0-1 16,-4-2 0-16,16 3 0 15,-18-2 0-15,13-9 0 16,0 1 0-16,-13-5 1 16,17-1-1-16,-7-2 1 15,8-5-1-15,-3-2 0 16,-5 0 6-16,16-3-74 0,-14 0-45 16,-2-2-162-16,10-1 155 15</inkml:trace>
  <inkml:trace contextRef="#ctx0" brushRef="#br0" timeOffset="188306.706">23785 14591 623 0,'-3'-1'405'16,"2"5"-10"-16,4-3-197 15,-3-2-8-15,0 0-76 16,0 1-7-16,14 0-12 15,4 5-30-15,35 9 17 0,-25-14-2 16,2-2-17-16,-2-1-7 16,-5 3-24-16,-3-5-8 15,-11 6-14-15,4-10-3 16,-6-2-2-16,1 6-22 16,-3-3-103-16,-1 12-92 15,-1 3 123 1</inkml:trace>
  <inkml:trace contextRef="#ctx0" brushRef="#br0" timeOffset="188835.71">24279 14179 703 0,'5'-4'402'16,"-10"0"-89"-16,16-4-118 15,4 5-38-15,-4 8-65 16,-2 5-15-16,3 13-19 16,9 4-3-16,4 2-5 0,1 4-5 15,2 1-12-15,-6-2-5 16,-6 7-8-16,-3-2 1 15,-3 1 1-15,-5 0-2 16,-2-1-3-16,2 3-3 16,-10 5-5-16,-3-3 1 0,-9-6 1 15,-5 0 0-15,-6-9 0 16,-1 1 0-16,-2-5-3 16,0-4 0-16,7-1-2 15,-5-4-1-15,10-4-2 16,3-4-13-16,-9-5-105 15,11-1-87-15,-8-6 120 16</inkml:trace>
  <inkml:trace contextRef="#ctx0" brushRef="#br0" timeOffset="189502.063">24902 14454 608 0,'-35'6'319'0,"13"-6"-82"15,18 0-32-15,7 1-58 0,4-2-6 0,21 5-18 16,-20 0-3-16,12-1-10 16,-2 2-9-16,5-4-13 15,6-1-9-15,0 0-23 16,3 1-12-16,-3-5-18 16,3 5-8-16,-7-2-9 15,-3-6-3-15,-3 8-3 16,-2-4-1-16,-9 3 1 15,-2 3-31-15,0-3-78 16,-13 5-46-16,-1-1-162 16,-3 5-205-16,-8 0 346 15</inkml:trace>
  <inkml:trace contextRef="#ctx0" brushRef="#br0" timeOffset="189795.264">24862 14647 647 0,'11'1'416'16,"-1"-8"-30"-16,-5 2-142 15,8-5-28-15,-1 1-52 0,7 1-15 16,2 5-28-16,-1 3-14 0,-4-2-28 15,4 8-6-15,0-1-23 16,-1-1-9-16,6 7-16 16,-4-9-9-16,-1 0-8 15,2 9-2-15,-13-8 0 16,-4 4-1-16,4-7-43 16,-3-13-61-16,3 6-135 15,2-1 140-15</inkml:trace>
  <inkml:trace contextRef="#ctx0" brushRef="#br0" timeOffset="206052.873">26047 14344 362 0,'31'-37'229'0,"-23"32"-25"16,3-5-45-16,-2 4-12 0,5 0-15 15,-7-3-6-15,-3 4-20 16,-1-3-7-16,-6 5-10 15,3 1-8-15,-1 0-13 16,1 2-11-16,0 0-26 16,-1 0-8-16,0 0-10 15,-6 3-1-15,0 9 2 16,-21 39-2-16,17-27-1 16,21 9-3-16,-17 6-2 15,-6-2 0-15,-1 13 0 16,-9-12 1-16,5 2-4 15,5 4 0-15,9-11 1 16,-2 3-1-16,-1-16 3 16,4-3-4-16,-7-8 0 15,4-5 2-15,4 3-2 0,-3-5 2 16,7 1-1-16,-1-2 6 16,-1-1-62-1,0-1-56-15,0 0-239 16,0 0 215-16</inkml:trace>
  <inkml:trace contextRef="#ctx0" brushRef="#br0" timeOffset="206400.997">26238 14629 909 0,'-2'-4'455'15,"0"3"-170"-15,0 0-99 16,1 1-48-16,0 0-64 16,-1 0-22-16,1 0-31 15,0 0-5-15,-2 4-4 16,-2 6-2-16,-2 0-2 15,-12 28-2-15,24-25-1 16,3-3-1-16,-1-4-1 16,-9-4 0-16,-6-3-2 15,-7-3-1-15,6 2-54 16,6 0-58-16,15 2-264 16,5 0 242-16</inkml:trace>
  <inkml:trace contextRef="#ctx0" brushRef="#br0" timeOffset="207411.259">26938 14280 387 0,'0'0'264'16,"-8"-4"-2"-16,9 4-101 16,1 0-35-16,-4-6-44 15,2 6-12-15,0-1-7 16,0 0 2-16,0 0-1 0,1 0-10 15,-1 0 0-15,1 0 3 16,-1 0 11-16,0 0 9 16,0 1 4-16,0 0-4 15,0 0-18-15,-1 0-7 16,0 0-20-16,-7 4-5 16,-20 5-9-16,-25 8-3 15,22-15-5-15,-1 1-2 0,16 1-2 16,-6-4-2-16,12 3 0 15,3-3-1-15,-4 0-1 16,10 1 0-16,1-1-1 16,-2 1-1-16,1-1 0 15,1 0-1-15,0 0 0 16,0 0 0-16,0 0 1 16,0 0 0-16,0 0 1 15,0 0 0-15,0 0 0 16,0 7 0-16,-1 1 0 15,-2 0 0-15,-1 0 1 16,-1 4-1-16,-10 29 0 16,10-30 1-16,2 2-2 15,-9-5 1-15,-3 1-1 16,7 0 1-16,0-4 0 0,6-1-1 16,10-1 0-16,-9-4 0 15,4-1 0-15,6 0 0 16,-13-5 1-16,16 3-1 15,-7-2 1-15,2 1-1 16,6-1 0-16,2 3-1 16,3 0 0-16,-4-2 0 15,1 3 1-15,-4 0 0 16,7 2-1-16,4 4 1 0,-5-1 0 16,-1 3-1-16,-5 4 0 15,-3-1 2-15,2 4 3 16,0 5 0-16,-4 2 0 15,-3 7-2-15,-7 3-2 16,-1 0 1-16,-8-2 1 16,5-3 1-16,-4-5 0 15,-3-7 0-15,-4 2 0 16,-4-10 1-16,2-1 1 16,-2 2 2-16,7-10-2 15,-3 9 1-15,3-11-2 16,-7 0 0-16,-5-2-4 15,4-7 0-15,0 4 0 16,12 0-3-16,9-9 2 16,-3 1-1-16,7 4 1 0,-5-5 15 15,4 14-99-15,-1-7-59 16,2 8-335 0,8 2 291-16</inkml:trace>
  <inkml:trace contextRef="#ctx0" brushRef="#br0" timeOffset="208460.093">27205 14298 279 0,'2'-1'221'0,"4"-3"50"16,-10 4-63-16,4-1-71 15,7 0-27-15,0 0-35 16,-3 0-6-16,0 0 1 16,-3 0 3-16,5-3-2 15,8 2-2-15,10-2-7 0,-23 4-1 16,3 6 4-16,-10-8 0 16,3 4-5-16,-4-1-1 15,0-1-2-15,1 3-3 16,-7-2-3-16,4 2-2 15,-14-1-16-15,0-1-7 16,6 2-9-16,-1 0-4 16,3 0-5-16,-7-2-1 0,3 2-3 15,-5-3 0-15,8 0-3 16,8 2 0-16,-3-4 0 16,6 1 0-16,3 0-1 15,0 2 0-15,2-1-1 16,-1 0-1-16,1 0 1 15,0 0 1-15,0 0 0 16,0 0 1-16,0 0-1 16,4 6 2-16,-2-1-1 15,0 4 0-15,-1-2-1 16,-1 3 1-16,-1-3 0 16,-1 1 0-16,-1-2 0 15,-1-1 0-15,0 1-1 16,2-3 1-16,-2 0 0 15,2-1 0-15,1-2 0 16,0 2-1-16,0-2 0 0,0 0-1 16,0 0 0-16,0 0 0 15,0 0 1-15,1 0 0 16,0 0-1-16,0 0 0 16,20 8 0-16,30 2 0 15,-21-10 1-15,-7 1-1 16,2 2 1-16,-3 0 0 0,-13 3 0 15,15 2 0-15,-5 2 0 16,3 6 0-16,6 5 0 16,-13-3 0-16,-5 2 3 15,-2 1-1-15,-7-2-2 16,-3 4 2-16,-9 5-3 16,-2-5 2-16,-5-2 1 15,1-3 1-15,11 0 1 16,-3-2-1-16,-10-5 1 15,-1-5 2-15,-15-8 2 16,-4-2 3-16,10 4-1 16,6-1-1-16,6-4-1 15,2 1-1-15,3-13-3 16,-7 1-3-16,7 2-2 16,6-10-4-16,5 4-2 15,2 1 1-15,0-2-29 16,4 13-37-16,1 7-115 0,3-1-76 15,5 0 157-15</inkml:trace>
  <inkml:trace contextRef="#ctx0" brushRef="#br0" timeOffset="208917.567">27614 14315 457 0,'0'-9'334'16,"-7"0"23"-16,11 4-138 16,18 5-32-16,-19-4-56 15,12 6-25-15,-15-2-35 0,-32 0-10 16,19 0-11-16,5 2 1 0,-5-1-6 16,5 11-4-16,6 12-5 15,-9 0-3-15,6 11-3 16,-6 1 1-16,-9-1-5 15,5 2-5-15,0 10-5 16,-3-9-3-16,5-1-4 16,-3-5-1-16,2-18-2 15,3 2-1-15,6-11-1 16,-1 4-2-16,5 0-1 16,1-3-7-16,4-2-126 15,7-7-106-15,9-10 145 16</inkml:trace>
  <inkml:trace contextRef="#ctx0" brushRef="#br0" timeOffset="209700.793">28111 14338 777 0,'32'-36'436'0,"-26"36"-104"16,-7-1-155-16,6 0-42 0,-6 1-63 16,1 0-10-16,1 3-10 15,2 12-6-15,4 33-8 16,-33-32-6-16,25 7 2 15,-17 6-1-15,22 0-4 16,6 7 2-16,-13-2-14 16,-2-1-1-16,-2-1-7 15,-4-12-2-15,7-3 0 16,13-2-2-16,-10-5 3 16,6-3 1-16,0-3 4 15,2-4 5-15,10-3 6 16,-14-2 1-16,-8-8-6 15,-7 9-5-15,8-3-7 16,11-5-3-16,21-3-1 16,9-10 0-16,-13 2 0 0,5 3 0 15,-3 1-1-15,0-3 1 16,10-16-1-16,2 5-2 16,13 0 1-16,-5 0-2 15,3 18-3-15,-7-8 3 16,-14 8-24-16,-19 1-40 15,11 3-475-15,4 6 385 16</inkml:trace>
  <inkml:trace contextRef="#ctx0" brushRef="#br1" timeOffset="-212860.518">24355 2992 218 0,'12'0'169'16,"-12"2"3"-16,0-3-23 15,-1 0-8-15,0 1-16 16,0 0-3-16,0 0-3 15,0 0-5-15,0 0-19 16,0 0-12-16,0 0-28 0,0 0-13 16,-9 0-18-16,0-1-8 15,-4 0-6-15,-30 3 0 16,19-3 0-16,-8 1 2 16,-1 0 3-16,-15-3 2 15,9-1 2-15,-6 3 1 16,-2-4 0-16,-2-2-2 15,5 2-2-15,-1-4-2 16,-20-2-4-16,3 4 0 0,-15 3 3 16,-1 0-1-16,8 6 2 15,10 0-1-15,-25-2-6 16,1 2 0-16,7 3-2 16,-18 2 0-16,15 8 0 15,-6 1 0-15,-6 0-1 16,8 4 0-16,-8 0-2 15,2 1-1-15,-7 10 0 16,-4-4 0-16,6 8 0 16,2-5 0-16,9-7 1 15,8 4 0-15,0-6 2 16,2 2 2-16,18 9 3 16,-3-2 1-16,28 5-2 15,16 1-3-15,9 1-5 16,11 0-1-16,13 2-3 15,6 3 2-15,15-7 2 0,16 0 1 16,14-5 3-16,13-6 0 16,7-3-1-16,-2 0-1 15,13-3-1-15,0 1 0 16,4 4 0-16,3 3-1 16,2 6 0-16,-7 2 1 15,21 2-1-15,-12-3 1 16,0-1 1-16,7-4 0 0,-12-10 1 15,-4 3 1-15,11-19 3 16,9-2 0-16,0-18 2 16,16-16 0-16,-14-3 1 15,-3-6 2-15,-8-10 4 16,-7 3-4-16,-12 3 0 16,-9-2-2-16,-13 5-3 15,-12 4 3-15,-6-9 1 16,-10 8 0-16,-18-4 1 15,-1-5 1-15,-35 3-1 16,2-2-2-16,-15 12-5 16,-17 2-3-16,-5 4-6 15,-16 0-2-15,-23-2-1 16,0 0 1-16,-16 2 3 16,-12-6 2-16,-3 13 3 15,-2-1 3-15,4 8 5 0,-2 7 0 16,4-1-1-16,7 11-2 15,7 1-4-15,7 0-2 16,0 1-1-16,3 8-1 16,4-1-2-16,10 11-40 15,27 10-155-15,25-14 138 16</inkml:trace>
  <inkml:trace contextRef="#ctx0" brushRef="#br1" timeOffset="-210562.294">28647 13957 136 0,'-1'0'103'16,"0"0"10"-16,0 0-27 15,-9 0-9-15,3 0-10 16,-9 1-3-16,-30 0-3 16,31-3 2-16,2-2-1 15,13 2-4-15,-13-3-11 16,-7 3-6-16,-4-1-11 16,-12-4-5-16,-1 1-8 15,1 0-2-15,-9 2-1 16,-6-1 1-16,5 5 3 15,-21-5 2-15,0-2 0 0,0 1-1 16,-16-4-5-16,15 7-2 16,-8 0-3-16,7 3-1 15,-20-4-2-15,-1 3-1 16,-6-2-1-16,-17-2-2 16,30 10 0-16,-12-9-1 31,-3 4 1-31,9 4 0 0,-17-7 2 15,20 14 0-15,-3 0 2 0,-1-2-1 16,10 6-1-16,-9-1 0 16,9 2-2-16,-1 9-1 15,1 7-1-15,3 2 0 16,10 9-1-16,5-6 1 16,1 3-1-16,-4 3 1 15,2-4 0-15,22 5 0 16,-13-7 0-16,8-7-1 15,3 1 1-15,-20-3-1 0,30 7-1 16,6 2 0-16,12 7 2 16,9 2 3-16,8-4 10 15,6-1 6-15,23-3 7 16,2-5 0-16,24 0-2 16,12-3-2-16,7-3-7 15,11 3 0-15,1-2 0 16,5 5-1-16,10-1 2 15,1-11-2-15,8 4 0 0,4-4-1 16,8-8-3-16,1 9 2 16,3-19-3-16,-1 1 0 15,0-14 0-15,6 2-1 16,-5-10-1-16,5-8 2 16,-5-1-1-16,-7-13 0 15,17 4 0-15,-14-2-1 16,-4-4 1-16,-4 5 1 15,-10-7-1-15,-5-7 0 16,0 1 0-16,0-5-1 16,-24 0 1-16,0 8 1 0,-25 3 2 15,-9 3 0-15,-9 10 2 16,-3-1 0-16,-14-2 0 16,-12 0-1-16,-14 2-4 15,-15-5-3-15,-18 0-4 16,-5-4-2-16,-22-4-1 15,-7 13 1-15,-17 2 3 16,0 3 3-16,-6 7 5 16,2-3 1-16,-3 3 0 15,-1 6-2-15,0 0-2 16,1 2-3-16,1 13-2 16,4-7-2-16,13 9 0 0,4 1-2 15,16 6-42-15,4 7-70 16,14 7 75-16</inkml:trace>
  <inkml:trace contextRef="#ctx0" brushRef="#br0" timeOffset="-203905.938">16302 15618 173 0,'-1'-1'138'0,"0"0"16"0,2-7-6 16,0 4 3-16,1-2 2 16,-1 1-3-16,2-3-11 15,-3 6-3-15,0 1-8 16,0 0-8-16,0 0-30 16,0 0-18-16,0-1-39 15,0 1-10-15,0 1-10 16,0 0-1-16,1 7 0 15,-2-1-2 1,-3 23-2-16,-7 44 0 0,3-20-2 16,-11 0-2-16,19-15 1 15,-14 2-1-15,-5-10 1 16,9 0 0-16,-7-4-1 16,11-10 1-16,11-3 1 15,0-5 1-15,11-8 9 16,-15 2-1-16,9-13-18 15,-8 0-39-15,1-14-155 16,11-5-175-16,-13 4 229 16</inkml:trace>
  <inkml:trace contextRef="#ctx0" brushRef="#br0" timeOffset="-203309.135">16299 15458 478 0,'-6'-8'290'15,"8"8"-21"-15,-2-6-40 16,0 5-64-16,-2 1-29 15,2 0-50-15,-1 0-22 0,1 0-31 16,0 0-8-16,0 0 4 16,0 0 7-16,18 7 13 15,41 16 1-15,-19-23-9 16,-6 6-8-16,9 3-15 16,-5-6-6-16,15 14-7 15,8 1 0-15,-8 3-2 16,-8-3 2-16,-18-3 0 15,-5 9 0-15,-11-5-2 16,4 7 0-16,-10 4 1 16,-13-4 1-16,-5 10 2 15,-1 0 0-15,-3 6-1 16,-9 2 1-16,1-10 1 0,-7 5 1 16,21-23 7-16,-24 6 12 15,-8 1 10-15,5-13 5 16,-27 8-2-16,33-12-10 15,-3-19-10-15,1-4-5 16,1-8-7-16,-2-5-2 16,5 5-4-16,7-3-2 15,7 3-3-15,-11 3-9 16,23 5-16-16,-5 8-9 0,2 6-43 16,20 8-20-16,-21 5-81 15,13-2-63-15,2 7 156 16</inkml:trace>
  <inkml:trace contextRef="#ctx0" brushRef="#br0" timeOffset="-202924.673">16950 15819 905 0,'0'-1'520'0,"0"0"-97"16,0 0-185 0,0 0-46-16,-1 1-93 15,0 0-37-15,-1 5-31 0,-7 16-10 16,-5 27-12-16,8-26-1 16,2-4 5-16,3 2-48 15,-4-17-18-15,2-5 32 16</inkml:trace>
  <inkml:trace contextRef="#ctx0" brushRef="#br0" timeOffset="-197460.905">17811 15721 170 0,'-5'-6'133'0,"0"2"33"16,2 4-19-16,0 0-37 16,2-1-8-16,1 1-17 15,0 0-2-15,-1 0 0 16,0 0-7-16,0 0-13 15,0 0-6-15,0 0-7 16,0 0-1-16,0-1 1 16,0 0-2-16,0 1-10 15,1 0-6-15,0 0-14 16,0 0-6-16,0 0-6 16,-2 0 0-16,2 0 3 15,0 0 2-15,0 0 4 0,0 0 1 16,0 0 0-16,0 0 0 15,6 0-1-15,5 0-1 16,-1-1-2-16,5-1-2 16,30-3-3-16,-28 3-1 15,11 0-1-15,-7 2-1 16,11 0 0-16,5-1 0 16,1 1 0-16,-2-4 0 0,-11 0 0 31,-11 3 1-31,3 1-1 0,-13-1 1 15,3 1-1-15,-2 0 0 16,-11 0 0-16,16 2 0 16,-4-2 0-16,-3 3 0 15,6-3 2-15,-11 1 0 16,-18 0 1-16,21-1-1 16,0 0-41-16,3-1-56 0,-4 0-224 15,0 0 202-15</inkml:trace>
  <inkml:trace contextRef="#ctx0" brushRef="#br0" timeOffset="-196270.342">18463 15915 204 0,'0'-1'176'0,"0"-1"59"16,1-2-33-16,2 2-51 0,5-5-20 16,-8 6-36-16,0 0-10 15,0 0-10-15,-1 0 0 16,0 0-3-16,0 0 0 16,0 0-9-16,0 0-5 15,0-1-15-15,0 1-3 16,0 0-16-16,-1 0-2 15,33 31-3 1,5-1-6 0,-17-13 7-16,-1-1-14 15,-16-4-22-15,-5-7 7 0,-113-89-3 16,113 79 16-16,0 4 7 16,13 3 3-16,-2 3 4 15,1-6-1-15,11-6-2 16,-11-1-3-16,0-7-4 15,-4 3 0-15,0 10-2 16,5 0 1-16,9 7 1 16,-16 2-1-16,-16-8 0 15,5-2-2-15,-10-2-4 16,12 4-1-16,3 2 0 16,-7 3-1-16,3 4 1 15,7-5 2-15,2 2 0 16,-9-1 0-16,11-3 0 0,-9 7-2 15,-1-4 0-15,16 1-2 16,-14 0-80-16,8-6-79 16,7-3 101-16</inkml:trace>
  <inkml:trace contextRef="#ctx0" brushRef="#br0" timeOffset="-195493.129">19179 15552 471 0,'1'-6'273'15,"3"-2"-47"-15,-11 1-68 16,7 2-10-16,-3 4-51 15,4 5-17-15,-2-4-23 16,0 0-22-16,0 0 16 16,-1 0-2-16,-1 5-1 15,-1 21-1-15,-42 29-10 16,33-30-5-16,3 7-8 16,-5-1-6-16,-10 1-8 15,4 3-1-15,-7-8-3 16,14 5-1-16,17-4 0 0,-14-3 0 15,11-1 1-15,0-15 0 16,-5-3 1-16,4-9 2 16,0-5-8-16,-10 4-29 15,11-1-93-15,7 9-67 16,-4-6 106-16</inkml:trace>
  <inkml:trace contextRef="#ctx0" brushRef="#br0" timeOffset="-194674.678">19422 15598 394 0,'-10'-7'273'0,"6"3"5"16,10 4-100-16,-2-2-28 16,6 2-25-16,4-2 0 15,-3-2-11 1,1-1-7-16,18 3-31 0,1-6-17 16,10 6-31-16,-14 6-12 15,-5-4-5-15,-2 13-6 16,-5-5-1-16,-7 3 1 15,-1 8 0-15,-12-9 6 16,-1 5 2-16,-9 3 1 16,-5-8 1-16,8 11-4 0,-14-4-1 15,-2-2-2-15,1 8-2 16,-3-8-1-16,7-2 0 31,12-6-1-31,0 1 0 0,-23 19-2 0,-7-7 1 16,4 5-1-16,24-17 0 15,0-2-1-15,6 1-1 16,6-7 0-16,2 11-1 0,2-8 1 16,-3 8-1-16,3-2 0 15,1-9 0-15,1 5 1 16,4-3 0-16,1 4 0 16,1 1 1-16,6 3 0 15,2-2-1-15,2 3 0 16,15-2 0-16,-1-3 0 15,-5-4 2-15,2-6 0 16,-12-6 1-16,7 1-1 16,6 1-1-16,-3 3 0 15,1-1 0-15,-10 6 2 16,-5-5-3-16,-1 3 0 16,-6 3-2-16,0 0-15 15,4-5-18-15,-14 0-53 16,4-6-36-16,-7 11-154 0,-7 17 178 15</inkml:trace>
  <inkml:trace contextRef="#ctx0" brushRef="#br0" timeOffset="-193963.435">20071 15476 731 0,'-8'-2'362'0,"-4"4"-135"16,14 6-45-16,-11 7-73 16,-7-2-23-16,17 10-21 0,-4-6-7 15,-16 6-11-15,18 3-3 16,-29-1-5-16,5 0-4 16,4 1-12-16,-13-4-5 15,19 3-6-15,-8-1-3 16,12-1-2-16,2 0-1 15,4 1-1-15,3 3-2 16,4 2 0-16,2-9-1 16,4-5 2-16,2 0-1 0,5-8 1 15,5 4 1-15,3-2 0 16,10-9 0-16,5-12-1 16,-7-5 0-16,10-6-1 15,-4-1-1-15,-5-1 0 16,5 1 1-16,-15-1 0 15,-1 5 1-15,-9 1 2 16,-2 5 0-16,-5 2 2 16,0 0-1-16,-6 6-3 15,-9 0-1-15,-5 4-5 16,-5 2-1-16,-3 0 0 16,2 5-1-16,-1 2 3 15,0-1 1-15,-4 9-1 16,11-3 1-16,1 3-1 15,-2 2-1-15,2-1 1 0,7 1-1 16,0 5 0-16,11-2 0 0,15 4 1 16,-12 2 1-16,-15 3 6 15,25-4-41-15,2-10-106 16,5-3-85-16,32-8 120 16</inkml:trace>
  <inkml:trace contextRef="#ctx0" brushRef="#br0" timeOffset="-193469.388">20539 15709 566 0,'-22'-18'308'0,"13"15"-59"16,14 3-30-16,-1 0-49 16,-4 1-18-16,0-1-23 15,0-1-17-15,0 1-25 16,0 0-8-16,16 0-7 16,35 0-5-16,-37 0-7 15,8 1-5-15,6-1-22 16,0-2-5-16,-4-5-11 15,2 5-3-15,-3 0-6 16,-4-2-2-16,0 0-2 0,-1-4-1 16,-5 3-3-16,2 1 0 15,-1 3-58-15,-3 2-44 32,1 0-201-32,-10 4 189 0</inkml:trace>
  <inkml:trace contextRef="#ctx0" brushRef="#br0" timeOffset="-192811.099">21373 15435 259 0,'10'2'222'16,"-9"-3"55"-16,-1 6-44 15,3-5-52-15,-3 0-20 16,0 0-20-16,0 0-6 0,0 0-15 16,0-2-6-16,0 2-22 15,-1 0-12-15,0 0-19 16,-17 6-6-16,-36 11-5 16,27 6-6-16,-2-8-14 15,4 9-6-15,-2 4-8 16,-10-14-2-16,1 19-5 15,-6-6-3-15,3 1-1 16,14 9-2-16,3 2-1 16,10-1 0-16,17 10-2 15,-13-4 1-15,14 1 1 16,-6-5 0-16,-4-12 0 16,21 4 1-16,6-11-38 15,14 0-42-15,-2-1-158 16,-7-7 147-16</inkml:trace>
  <inkml:trace contextRef="#ctx0" brushRef="#br0" timeOffset="-168166.776">21578 15845 202 0,'-1'0'151'0,"-4"2"22"16,-7 2-30-16,11-4-49 15,0 0-13-15,1-1-28 16,0 0-10-16,-1 1-8 0,0 0 3 16,0 1 17-16,1-1 4 15,0 0 6-15,0 0-1 16,0 0-5-16,0 0-2 16,0 0-10-16,0 0-8 15,0 0-15-15,0 0-5 16,0 0-8-16,0 0-1 15,0 0 4-15,6 3 1 0,0-2 4 16,6-1 3-16,-1-1 1 16,33-9 3-16,-23 9-2 15,0-2-1-15,7-1-6 16,-1 1-5-16,6-3-3 16,3 5-2-16,4-4-1 15,-3 3-1-15,0 2-2 16,-11 1 1-16,-6 0-1 15,-11 2 0-15,-9-2-1 16,-2 0 2-16,0 1 0 16,2-2 1-16,0 0 3 15,0 0-16-15,0 0-62 16,0 0-60-16,0 0 74 16,-1 0-46-16,0 0 57 15,1-1 87-15,11-3-32 0</inkml:trace>
  <inkml:trace contextRef="#ctx0" brushRef="#br0" timeOffset="-167484.116">22277 15990 381 0,'30'-34'274'15,"-30"36"10"-15,0 2-96 16,0-3-33-16,-1-1-49 16,0 0-18-16,0 0-32 15,0 0-7-15,0 0-9 16,-1 0-4-16,1 0-5 31,0 0-5-31,0 4-1 0,1 9-3 0,0-9-6 16,0-4-3-16,-1 0-5 15,0 0-2-15,0 0-1 16,0 1 0-16,-3 9 0 16,4-2 1-16,2-2-31 15,-2-4-46-15,0-1-178 16,0-1 161-16</inkml:trace>
  <inkml:trace contextRef="#ctx0" brushRef="#br0" timeOffset="-166264.164">22698 15646 320 0,'-1'-1'184'0,"0"0"-19"15,0 0-26-15,-1 0-29 16,1 0-14-16,0 0-21 16,0 0-5-16,0 0 1 15,0 0 3-15,0-1 5 16,0 1-1-16,1 0-7 15,0 0-1-15,1 0-4 16,16 0-2-16,34 1-7 16,-24-7-7-16,2-1-14 15,0 2-8-15,13 0-12 16,-16 4-5-16,4 6-5 16,-6-4-3-16,-14 6-1 15,7 0 0-15,-17 8 0 0,4 2 1 16,-8 2 1-16,-6 2 0 15,-5-3 0-15,-13 6-1 16,11 2 0-16,4 6 0 16,-8 3 0-16,24-4-1 15,-16-1 0-15,-3-4-1 16,14-6 1-16,-20 6-1 16,17-11 0-16,-2 1 1 15,3 0-1-15,7-4 0 0,-3-1 1 16,8 3 0-16,-6-9 1 15,-4-3-13-15,2 0-50 16,-1-1-41-16,0-1-163 16,0 1 168-16</inkml:trace>
  <inkml:trace contextRef="#ctx0" brushRef="#br0" timeOffset="-165923.562">22772 15791 702 0,'-3'-2'344'0,"0"2"-124"16,1 2-43-16,2-2-73 15,0 0-28-15,0 0-21 16,21 10-2-16,25 14 0 16,-32-14-1-16,4-8-11 0,-4 3-5 15,0-2-8-15,7-3-4 16,-7 0-7-16,3-5-4 16,7 1-3-16,-11 0-1 15,7 1-2-15,-6-4 4 0,-3-2-70 16,9 3-69-16,-8 1 82 15</inkml:trace>
  <inkml:trace contextRef="#ctx0" brushRef="#br0" timeOffset="-165111.251">23615 15738 409 0,'1'-4'285'0,"2"2"8"15,-3-4-89-15,0 5-22 16,0 0-33-16,0 0-13 15,0 0-25-15,0-1-14 16,0-6-18-16,-2 3-5 16,-1-2-10-16,-1-1-5 15,-4-3-11-15,-27-25-10 16,19 30-18-16,-3 1-5 16,-8 4-4-16,5-1-2 15,0 5-3-15,-4-2-5 16,15 9 0-16,-9 0 0 0,0-4-1 15,4 7 1-15,-16-6-1 16,10 3 0-16,-2 1-1 16,12-2-1-16,3 2-2 15,2 0 1-15,7 1-2 16,-8-3 0-16,20 1 3 16,-5-2-2-16,8-1 5 15,13 1-1-15,-18-5 1 16,12-3 2-16,-7-2-1 15,-4-7 0-15,15-4 1 16,-7 0 0-16,8-3-1 16,0 1-1-16,-4 0-1 15,2 3 0-15,-11 2 0 0,-4 1 1 16,-8 6-1-16,2-1-1 16,-5 3-3-16,-1 1 0 15,1 0-1-15,0 0 2 16,-3 8 2-16,1 7 0 15,-42 32 0-15,25-27 1 16,5 11-1-16,-3-1 1 16,8 12 0-16,0-7 0 0,-9-3 1 15,7-1-1-15,-2-13 1 16,5 4 0-16,-4-11-1 16,-1 4 1-16,1-3 0 15,-4-3 0-15,23-1 2 16,-6-8-10-16,14-4-43 15,3-3-33-15,-4-5-133 16,-5-5-215-16,19-10 285 16</inkml:trace>
  <inkml:trace contextRef="#ctx0" brushRef="#br0" timeOffset="-164427.023">24030 15711 566 0,'8'-2'326'16,"-5"-3"-22"-16,3 3-81 16,-1 2-51-16,-5-6-29 15,-1 0-45-15,-1-3-13 0,-4 0-17 16,5 3 0-16,-5-2-1 15,-3 2-5-15,-1-4-11 16,-2 2-11-16,0 8-14 16,-6-3-9-16,-5 1-7 15,7 2-1-15,-15 0-3 16,5 1 0 0,10 3-3-16,-20 0-1 15,13 4 0-15,1 1-1 0,-9 2 0 16,12 2 0-1,-3 1-1-15,0 1 0 0,3-3 3 16,4-1-1-16,9-3 2 16,3 2 1-16,13 2-2 15,3-1 3-15,8-3-6 16,8 3-1-16,-5-8 0 16,5-3 0-16,-7-2 3 15,1-8 1-15,-3-4-1 16,10 0 1-16,9-3-2 15,-6 3 1-15,4 1-1 16,-15 1 0-16,-5 3 1 16,-4-4-1-16,-3 2 0 0,-4 3 0 15,-4 2-1-15,0 6-1 16,-4 4-3-16,0-1-1 16,1-3 1-16,0 0 1 15,-1 5 2-15,-12 12 0 16,-34 27 1-16,25-22-1 15,-2 11 0-15,15 0 1 0,-13 4 0 16,8-8 0-16,7 1 0 16,-8-7 0-16,-14 0 0 15,-3 9-2-15,16-20 1 16,13 1 0-16,31-13 1 16,-11 9 2-16,-10-6-1 15,-30 7 0-15,2 6-11 16,20-16-21-16,30 0-72 15,-6-14-65-15,-21 10 101 16</inkml:trace>
  <inkml:trace contextRef="#ctx0" brushRef="#br0" timeOffset="-163880.344">24264 15430 644 0,'-15'0'381'15,"16"3"-61"-15,-12 8-120 16,16-3-39-16,2 2-65 16,9 7-23-16,2-1-23 15,-12 7-4-15,7 4-5 16,0-4-5-16,2 7-13 15,2 0-5-15,11 4-8 16,-8 0-1-16,-14-2-1 16,8 1-1-16,-23 6 2 15,2 3 3-15,3-1 24 16,-10-5 6-16,-1-6 4 0,7-2 0 16,-15-4-22-16,7 2-5 15,-8-5-6-15,-16-8-1 16,7 0-2-16,-4-4-1 15,5-4-2-15,9 1-2 16,7-5-20-16,-3 0-51 16,6 2-149-16,2-3 140 15</inkml:trace>
  <inkml:trace contextRef="#ctx0" brushRef="#br0" timeOffset="-163322.495">24737 15668 1171 0,'0'-1'469'0,"0"0"-311"0,1 0-17 0,24-8-42 15,26-2-14-15,-31 7-21 16,16 2-12-16,-7 0-23 16,5-1-7-16,-5 3-11 15,-14 0-3-15,0 0 0 16,-6-2-2-16,-7-2-6 16,4 3-30-16,-5 1-103 15,-1 0-81-15,0 0 121 16</inkml:trace>
  <inkml:trace contextRef="#ctx0" brushRef="#br0" timeOffset="-162992.289">24682 15794 611 0,'2'0'362'0,"7"0"-22"15,-4 2-74-15,-3-2-78 16,12 0-26-16,-7-5-41 16,10 1-18-16,6 2-14 15,-8 4-2-15,10 1-28 16,-2-3-8-16,0 0-18 15,8-2-14-15,-5-3 0 16,-9 2-3-16,5-4-2 16,-6-1-2-16,-8-2 8 15,5 0-37-15,-7 3-114 16,2 3-104-16,-4 4 129 16</inkml:trace>
  <inkml:trace contextRef="#ctx0" brushRef="#br0" timeOffset="-138807.526">25568 15662 372 0,'0'-1'355'15,"1"0"-99"-15,-1-1-128 0,0 1-41 16,0 0-13-16,0 0-19 15,0 0-7-15,0 0-8 16,2 0-5-16,0-1-8 16,0-1-2-16,-2 2-2 15,0 1 3-15,-1 0 2 16,0 1-1-16,-16 16-6 16,-31 27-5-16,28-25-6 15,2 1-2-15,0 2-3 16,6 3 0-16,-1 1-3 15,3 4 1-15,6-8-2 16,-2 0 0-16,6-4 0 16,-2-8 1-16,5 8 2 15,1-3 2-15,11-4 1 16,0 5 2-16,1-7 2 0,6-5 1 16,-3 0 3-16,7-6 1 15,9-5 2-15,-5-5-1 16,16-7-1-16,2-9-2 15,-6-6-3-15,4 1 0 16,-7-5-1-16,-5 8 2 16,-7-1 1-16,-6 4 1 15,-12 3 1-15,-8 2 1 0,-1 3 0 16,-7-2 0-16,-5 6-2 16,-2-3-3-16,-3 7-4 15,-3-3-3-15,-8-3-2 0,5 3-1 16,-1 4-1-16,-9 3 0 15,7 6-2-15,9 3 2 16,-4 2-3-16,1-4-1 16,-2 9 1-16,-14-8-1 0,6-1 2 15,15 11 1-15,5-1 0 16,-1 6 0-16,4-4 1 16,3 1-1-16,3-4-17 15,1 4-41-15,0 0-186 16,1-3 166-16</inkml:trace>
  <inkml:trace contextRef="#ctx0" brushRef="#br0" timeOffset="-138383.572">26058 15990 855 0,'-4'-10'446'16,"3"4"-139"-16,-2-6-131 15,2 5-35-15,-2 3-73 16,-3 3-24-16,-3 10-23 15,1 0-8-15,-1 2-6 16,-2-2 0-16,7-2-2 16,-2-2 1-16,1 7 9 15,4-5-43-15,-4 1 24 0</inkml:trace>
  <inkml:trace contextRef="#ctx0" brushRef="#br0" timeOffset="-137284.279">26555 15664 289 0,'38'-31'204'0,"-37"28"11"15,3 4-29-15,-6 0-53 16,1-1-19-16,0 0-10 15,1 0-9-15,0 0-15 16,0 0-6-16,0 0-16 16,0 0-2-16,-1 0-3 15,0 1-2-15,-3 11-8 16,-6 1-5-16,-36 28-8 16,30-27-5-16,-4 1-8 15,2 3-4-15,4 4-5 16,0-2-2-16,3 1-1 15,-2-3-2-15,5 4 0 16,2 1 0 0,0-1-1-16,3 2 1 0,3-6-1 15,-2-2 0-15,8-5 0 16,3 5 1-16,-2-5 1 16,2 1 0-16,2-5 1 15,-2-8 0-15,6 1 0 16,6 0 1-16,2-5-2 15,-3 2 1-15,11-9 0 16,-9 0 1 0,-11 6 0-16,1 1 0 0,32-22-1 15,1-1 0-15,-14 4 0 16,-15 8 0-16,-11 3 0 0,-1-5 1 16,-4 8 1-16,0-1-2 15,1 9-4-15,-2 4-1 16,2 6-5-16,-10 4 1 15,-17-2 3-15,19 4 2 16,-16 0 3-16,8-9 0 16,19 9 0-16,-16-13-1 0,-2 7-1 15,5 4 0-15,5-9-1 16,6 16 0-16,8-7 0 16,4 8 1-16,-15-1 0 15,-4-9 1-15,19 0 1 16,-6-12 1-16,12 2-49 15,-3 0-55-15,-13-2-211 16,6 1 196-16</inkml:trace>
  <inkml:trace contextRef="#ctx0" brushRef="#br0" timeOffset="-136643.098">26983 15629 409 0,'-8'3'246'0,"4"-1"-7"16,3 3-33-16,0-4-43 15,-1-2-11-15,1 1-30 16,1-1-8-16,0 0-26 16,0-1-13-16,13-1-14 15,9-2-8-15,23-6-6 16,-13 10-3-16,3 2-7 15,-1 2-1-15,-8-3-12 16,-5 0-6-16,0-1-8 16,-4-5-5-16,1 6 1 15,-6 0 1-15,-6 0-4 16,-10 4 0-16,2-1-3 16,4 4 0-16,-8-1-1 0,6 6 1 15,-11 1 0-15,-1 4 0 16,-15 4 1-16,14 0 0 15,4 7 0-15,-21-4-1 16,26 3 1-16,-20 0 0 16,6-3 1-16,14 5-1 15,-9-7 0-15,-1-2 1 16,1-6-1-16,1 7 1 16,-7 1 0-16,7-8 0 0,-3 5 1 15,0-13 0-15,12 1 0 16,-2 3 1-16,3-4-2 15,0-2-4-15,-6-6-46 16,6 2-37-16,2-2-118 16,0-1-83-16,0 2 178 15</inkml:trace>
  <inkml:trace contextRef="#ctx0" brushRef="#br0" timeOffset="-136283.776">27021 15819 763 0,'-3'-4'374'15,"1"4"-136"-15,-3 0-36 16,5 0-69-16,0 0-29 15,0 0-33-15,0 0-6 16,0 0-6-16,9 5-2 16,11 6-6-16,36 15-8 0,-32-20-13 15,-1-6-4-15,-6 0-7 16,2-8-3-16,-7-1-3 16,5-3 0-16,1-2-45 15,-7 5-61-15,5-3 60 16</inkml:trace>
  <inkml:trace contextRef="#ctx0" brushRef="#br0" timeOffset="-135397.078">27547 15616 450 0,'-10'-5'279'15,"10"5"-23"-15,-6-2-65 16,6 2-17-16,0 0-28 15,0 0-20-15,0-1-34 16,0 0-12-16,0 0-18 16,16-2-7-16,44-4-7 15,-35 6-7-15,7 5-13 16,-20-2-6-16,7 1-10 16,-5 4-4-16,-6-2-3 15,10 5-2-15,-9 3 0 16,-3-5 0-16,-9 5 2 15,-10-4 0-15,-11-2 3 16,19 4 1-16,-19-8 1 16,7 4 0-16,5-3-1 0,-12-3 0 15,5 2-3 1,7 2-1-16,-6-3 0 0,3-2-1 16,7 0 0-16,2-2-2 15,4 1-2-15,15 0 0 16,5-2-1-16,-2 2-1 15,1 2 0-15,-1-1-1 16,-12 6 0-16,17 4 0 16,-5-3 1-16,3 8 0 0,10 0 1 15,-13-5-1-15,6 14 0 16,-17-8 2-16,-4 6-2 16,2 2 1-16,-5-2 1 15,-8 6 0-15,-4-3 1 16,-7-1 3-16,-4-9 3 15,11-3 5-15,-8-4 10 16,7 2 3-16,-2-5 2 16,-12 5-2-16,4-8-5 15,-13-1-2-15,9-1-2 16,6 2-1-16,6-15-1 16,2 6-1-16,-1-6-2 15,-1-10 1-15,4 2-6 16,2-8-5-16,2-2-37 15,4 9-32-15,2 8-84 0,1 1-96 16,4 11 160-16</inkml:trace>
  <inkml:trace contextRef="#ctx0" brushRef="#br0" timeOffset="-134699.965">28225 15632 661 0,'6'-1'336'15,"-4"-4"-90"-15,-7 3-44 16,6 1-81-16,-1 0-30 0,0 1-41 16,0 0-10-16,0 2 12 15,4 16 5-15,6 30-2 16,-6-23-5-16,-8 3-11 15,4-5-6-15,0 5-8 16,-1 1-4-16,7-2-7 16,-1 6-2-16,0-1-2 15,1-15 0-15,2-3 1 16,-9-14 3-16,5-10 11 0,-1 8 6 0,1-10 0 16,13-1-1-16,-7-8-12 15,4-4-6-15,-2-3-6 16,4 0-2-16,5 2-2 15,0 3-1-15,11 6 0 16,-3-1 0-16,15-3 0 16,-1 0 0-16,-7-4 0 15,15-1 1-15,-11 1-1 16,1-3 1-16,4 4-22 16,-19 9-47-16,-3 0 46 15</inkml:trace>
  <inkml:trace contextRef="#ctx0" brushRef="#br0" timeOffset="-131160.106">16286 16972 317 0,'2'-6'190'16,"-2"4"-15"-16,3-2-22 15,1-2-25-15,-4 3-5 0,2-1-6 16,-2 3-4-16,5-5-14 16,3 2-7-16,-5 2-19 15,-3 1-12-15,3-1-20 16,-3 0-5-16,0 1-3 16,0 1 1-16,0 0-4 15,2 10-5-15,-5 4-11 16,-12 35-3-16,-3-26-3 15,-4 3-1-15,-7 2-1 16,2-1 0-16,6 7-1 16,3-1 0-16,5-4-1 15,-3-2 0-15,-3-8-1 16,-1 0 0-16,12-5-2 16,0-1 0-16,8 0 0 15,10-4 0-15,-7 8 0 16,6-4 0-16,-6-2 0 0,4-1 0 15,15-3 1-15,-9-5-2 16,5 0 1-16,-4 1 1 16,-9-3-1-16,8 5 1 15,8-3 0-15,5-3 1 16,1-1-1-16,-7-3 1 16,2 0 0-1,-3-4 0-15,-4-2 1 31,-7 6-16-31,1 0-28 0,30-22-75 0,-9 7-57 0,-5 1 102 16</inkml:trace>
  <inkml:trace contextRef="#ctx0" brushRef="#br0" timeOffset="-130757.718">16302 17064 826 0,'-6'-1'403'0,"3"-1"-153"16,-6-1-66-16,23 3-81 15,-4 0-26-15,8 0-17 16,7 0 0-16,-4 0-10 16,2-2-5-16,1-2-17 15,-2-3-7-15,-2 3-8 16,-1-2-2-16,4 1-1 15,-5 0 1-15,3-5-10 16,-4 3-28 0,-6-4-115-16,-7-1-91 15,-5 8 136-15</inkml:trace>
  <inkml:trace contextRef="#ctx0" brushRef="#br0" timeOffset="-130363.922">16346 16751 558 0,'-2'3'363'16,"2"-2"-22"-16,-1-1-62 15,1 0-146-15,0 0-45 0,0 0-25 16,4 0-53-16,20 3 48 16,28-8-6-16,-24-2-9 15,4-10-4-15,7-2-10 16,5 3-6-16,5-5-8 15,-11 7-3-15,-9-3-1 16,5 3 0-16,-16 2-16 16,6 1-32-16,0 7-129 15,-24 1-204-15,12 5 235 16</inkml:trace>
  <inkml:trace contextRef="#ctx0" brushRef="#br0" timeOffset="-129942.145">16749 17395 1054 0,'-1'-11'524'0,"-5"7"-159"16,3-1-125-16,12 3-83 16,-5 2-42-16,-4 1-52 15,1 3-20-15,-2-4-31 16,0 0-3-16,0 0-3 16,0 0 1-16,-5 8-3 15,3 3-45-15,-1-2-497 0,-11 20 392 16</inkml:trace>
  <inkml:trace contextRef="#ctx0" brushRef="#br0" timeOffset="-120680.68">17759 17042 323 0,'-28'5'172'15,"28"-9"-30"-15,-9 1-19 0,8 0-16 16,-3-2-5-16,-3 5-10 16,7 0-4-16,-11 0-10 15,9 0-5-15,4 0-8 16,-6-1-3-16,4 1-8 15,-1 0-5-15,0-1-16 16,-1 1-7-16,2-1-10 16,0 1-4-16,0 0-3 15,0 0 1-15,0 0 5 16,0 0 6-16,0 0 8 16,0 0 1-16,13 0-2 15,4 0-3-15,33-1-9 16,-24 1-1-16,-2 0-4 15,2 0-2-15,-2 1-3 16,-1-1-1-16,0 2-1 16,0-2 0-16,3-1 0 15,-2-1 0-15,-2-1 0 16,-5-2 1-16,-10 4-1 16,3-3 0-16,7-1-1 15,-10 1-3-15,13 0-71 16,-11-1-81-16,-20 3 96 15</inkml:trace>
  <inkml:trace contextRef="#ctx0" brushRef="#br0" timeOffset="-119676.908">18332 17253 484 0,'0'-1'279'15,"0"0"-39"-15,0 0-51 16,0 0-76-16,0 0-29 16,0 0-34-16,0 0-10 15,0 1-8-15,-1 0-3 0,0 0-5 16,0 0-2-16,0 0-4 15,-1 2-2-15,0 3-5 16,-1 3-2-16,2-8-3 16,-2 7-1-16,1-4 0 15,1-1-1 1,1-1 2-16,0 3 1 16,0-4 2-16,0 0 1 15,0 0-1-15,1 0 0 16,5 2-1-16,2-1-1 0,-1-2-1 15,-2-1 0-15,-1-1 0 16,-4 2 0-16,0 0 0 16,0 0 3-16,0 0 1 15,0-1-2-15,0 1-2 16,0 0-3-16,0 0-2 16,0-1 1-16,0 1-1 15,-1 1 0-15,0 0-2 16,0 0 0-16,0 0-82 15,0 0-77-15,-1 0 100 16</inkml:trace>
  <inkml:trace contextRef="#ctx0" brushRef="#br0" timeOffset="-118864.596">18810 16990 544 0,'15'-43'305'16,"-13"40"-125"-16,-1-2-35 16,0 3-53-16,-1 1-56 15,0 1 24-15,0 0 2 0,0 0 11 16,-1 5 2-16,-1 6-11 15,-2-1-8-15,-12 34-14 16,9-24-6-16,-4-1-13 16,-2 2-4-16,-4-1-7 15,4-2-4-15,-5 0-1 16,2 4-2-16,3-4 0 16,7-3 1-16,6-7-1 15,1-7 2-15,5-2 0 16,-6 3 0-16,-1-2-2 15,-1-1-2-15,2 0 0 16,0-1-2-16,0 1 0 16,3-1 0-16,9-4-1 15,-2 1 1-15,30-6-1 16,-29 17 1-16,3 0 0 0,-4 1 0 16,4-2 0-16,1-5 0 15,-3 5 0-15,4-5 1 16,2 0 0-16,-4 0-1 15,1-4 0-15,-1 0 1 16,1-6-2-16,-3 3-1 16,-5-3-33-16,5 5-44 15,-10 2-136-15,6-1-158 16,3 4 233-16</inkml:trace>
  <inkml:trace contextRef="#ctx0" brushRef="#br0" timeOffset="-118416.722">19093 16927 821 0,'-7'-5'390'0,"-10"1"-165"0,19 3-48 15,2 10-80-15,-4-1-23 16,-2 4-20-16,-3 4-6 16,1-1-2-16,-7 4-3 15,7 4-9-15,-17 0-6 16,8 5-9-16,3-1-5 15,1 5-5-15,7 1-2 16,-11-2-1-16,1 2-1 16,-2-8 1-16,-4-4-1 0,11 0-1 15,-2-8 0-15,3 6-2 0,0-9 0 16,-5 0-3-16,9 0-3 16,-4-3-3-16,5 6-23 15,2-5-54-15,-1 0-33 16,8 0-96-16,-3-4-58 0,10 2 175 15</inkml:trace>
  <inkml:trace contextRef="#ctx0" brushRef="#br0" timeOffset="-117836.522">19343 16972 713 0,'0'-5'379'0,"2"-2"-111"16,1 1-93-16,-1-2-29 15,-1-1-54-15,-1 4-17 16,3-1-12-16,-3 3-4 15,-2 4-10-15,1-1-6 16,0 0-23-16,0 0-5 16,0 0-2-16,-5 7 2 0,2 10 3 15,-38 28 0-15,27-22-4 16,0 0-3-16,-3 1-4 16,-3 4-1-16,9 0-1 15,-1-3 1-15,4 0 0 16,2-8 1-16,2-6 0 15,-3-6 2-15,4-9 1 16,5-5-1-16,-1-5-1 16,9 1-3-16,3-6-4 15,0 2 0-15,7-3-1 16,-5 4 0-16,-2 4 0 16,-3 7 0-1,-5 3 0-15,1-1-1 0,10 3-1 16,3 0 0-16,-3 8 1 15,2 4 1-15,0-3 0 16,-5 2-1-16,8 4 1 16,-4-2 0-16,0 0 1 0,9 3 0 15,-5-9-1-15,4 2 0 16,4 0 3-16,-10-10-38 16,8 0-92-16,-21-8-91 15,-2-10 121-15</inkml:trace>
  <inkml:trace contextRef="#ctx0" brushRef="#br0" timeOffset="-117477.229">19647 16889 880 0,'-10'1'438'16,"5"-2"-141"-16,3 10-158 15,0 1-27-15,-8 2-53 16,3 6-15-16,-11-5-19 16,8 4-1-16,-6 5-1 0,3 0 1 15,-4 7-4-15,0 3-6 16,17 1-7-16,-16 5 0 15,13-2-2-15,-7-4-1 16,-5 3 0-16,6-7-1 16,0-4 1-16,7 5-1 15,4-17 11-15,-2-3-46 16,0-3-122-16,-3-9-108 16,-3 5 142-16</inkml:trace>
  <inkml:trace contextRef="#ctx0" brushRef="#br0" timeOffset="-116808.435">19958 17029 744 0,'0'0'354'0,"0"0"-137"16,-1-1-26-16,1 0-51 15,0 0-22-15,0 0-26 16,4 0-12-16,4-1-9 16,7 2-5-16,35 4-8 15,-26 1-1-15,-5-5-3 31,-9 0-4-31,0 1-10 0,28 0-1 0,0-3-18 16,-4-3-5-16,-16 0-5 16,0-2-8-16,-1 1 4 15,-4-1 0-15,3 1-2 16,-6 0-2-16,0-2-35 0,-2 4-40 16,-3 2-144-16,-2 0-134 15,-1 6 216-15</inkml:trace>
  <inkml:trace contextRef="#ctx0" brushRef="#br0" timeOffset="-116199.204">20902 16762 418 0,'14'-8'289'0,"-17"-7"18"16,8 7-134-16,-6 8-21 15,-5-7-50-15,16 13-22 16,-14 1-18-16,4-3-2 15,-4 5 18-15,-8 4 5 0,1-2-9 16,2 3-7-16,-11 5-21 16,-2-4-7-16,0 5-13 15,-3-5-8-15,-3 8-9 16,4 1-1-16,0 5-4 16,-4 2 1-16,6-3 0 15,-2-2 0-15,-1 6 6 16,4-1 3-16,1 8 5 15,-3 1 2-15,19-2-5 16,4 3-3-16,12-2-5 16,3-5 0-16,5-4-1 15,0-7 0-15,1-6-2 16,11 0-1-16,-4 0-91 16,0 0-75-16,-2-7 99 15</inkml:trace>
  <inkml:trace contextRef="#ctx0" brushRef="#br0" timeOffset="-111814.911">20966 17110 436 0,'-1'0'233'0,"0"0"-54"16,-6 3-26-16,1 0-40 0,4-3-16 16,1 0-18-16,0 0-6 15,0 0-7-15,0 0 1 16,0 0-5-16,0 0-3 16,1 0-2-16,-1 0-5 15,0 0-9-15,0 0-4 16,1 0-8-16,-1 0-2 15,1 0-4-15,0 0-3 0,0 0-4 16,0 0-3-16,0 0-1 16,0 0-1-16,0 0 0 15,0 0 2-15,0 0 0 16,0 0 0-16,0 0 3 16,0 0 0-16,0 0 1 15,0 0 1-15,0 0-1 16,3-2 2-16,11 2 0 15,-13-1-1-15,1 0-5 16,4 1-4-16,-3-1-2 16,11 0-1-16,1 0 3 15,25-4 1-15,-21-1-1 16,3 4 0-16,2-4-3 16,0 2 0-16,-3 0-3 15,0-3 0-15,-1 4-1 16,-5-1 1-16,-5 2-1 15,-2 2 0-15,-4-1 0 0,-3 1-1 16,5 2-2-16,-6-2 0 16,0 0-1-16,0 0 1 15,0 0-1-15,-1-1 1 16,0 1 0-16,1 0-1 16,-1 0-24-16,0 0-34 15,1 0-104-15,0 0-83 16,0 0 148-16</inkml:trace>
  <inkml:trace contextRef="#ctx0" brushRef="#br0" timeOffset="-110978.043">21748 16962 561 0,'2'-2'274'0,"-2"1"-85"16,2-3-35-16,-2 1-42 15,0 2-18-15,0 0-37 16,0 0-12-16,4-1-9 15,-4 1 3-15,0 0 5 16,0 0 2-16,0 1-8 16,0 0-5-16,-2 6-6 15,-3 14-3-15,-12 27-7 0,7-24-3 16,1 0-4-16,-9 8-3 16,6 4-2-16,-1-5 0 15,0 11-2-15,4-6 1 16,1-7-1-16,1 2 0 15,2-18 1-15,1 1-1 32,-3-6 1-32,4-2 0 0,3 4 0 15,0-7-2-15,1-4-3 16,-1 4-25-16,0-3-79 16,0 0-79-16,0 0 108 15</inkml:trace>
  <inkml:trace contextRef="#ctx0" brushRef="#br0" timeOffset="-110608.269">21934 17220 859 0,'4'0'384'0,"-4"0"-184"16,3 4-26-16,-3-4-58 16,0 0-16-16,-1 0-23 15,0 0-10-15,0 0-14 0,-2 3-10 16,-11 1-16-16,9 4-8 15,-12 22-8-15,13-26-2 16,13 4-2-16,-21-8-1 16,18-1 2-16,-6 0-26 15,0 1-112-15,0-1-99 16,0 1 131-16</inkml:trace>
  <inkml:trace contextRef="#ctx0" brushRef="#br0" timeOffset="-109436.656">22431 16917 401 0,'2'-2'237'0,"-2"1"-16"16,2-8-27-16,0 7-33 16,7-4-9-16,-1 1-27 15,-8 4-12-15,0 0-35 0,0 0-17 16,0 0-26-16,-1 0-8 15,0 1-8-15,-1 0-4 16,-1 6-6-16,-7 7 1 16,-38 31-4-16,34-23-1 15,-1-3-1-15,-6 2-2 16,5 0 1-16,-4 0 1 0,4-1-2 16,3 1 1-16,4 2-1 15,3-1 0-15,6-1-1 16,4 3 1-16,-1-3 1 15,7 2-1-15,3-3 2 16,0-5-1-16,8-1 1 16,-12-6-1-16,3 0 2 15,5-2-1-15,9-2 2 16,-1-3 0-16,-4-3-1 16,-6-3 0-16,-15-12 0 15,21-2-1-15,0-6 1 16,7-2-2-16,2 5 1 0,-9-1-1 15,-10 6 1-15,-4 0 0 16,-2 4 1-16,-5 4 1 16,-3 1 11-16,0 4 3 15,-2 3 0-15,-3 2 4 16,-2 4-17-16,-7-1-2 16,-1 6-2-16,-4 1-3 0,0 6 3 15,5 2 2-15,4 2 0 16,6-4 0-16,-3 0 0 15,8 0-1-15,1 0-1 16,9 5 0-16,6-7 1 16,-12 5-1-16,9-10 0 15,0 5 1-15,2-6-1 16,4-3 0-16,-1 3-50 16,-9-15-54-16,9 9-270 15,8-2-16-15,-10-15 210 16</inkml:trace>
  <inkml:trace contextRef="#ctx0" brushRef="#br0" timeOffset="-108720.581">22905 16853 327 0,'-17'-3'256'16,"12"1"21"-16,-4 9-104 15,18 0-33-15,5-4-39 16,-12 1-8-16,2 4-6 16,-9-7 0-16,17 7-1 0,6 0-3 15,10-9-5-15,2-7-7 16,-2-3-19-16,6 3-10 16,-11-10-19-16,2 11-6 15,-7-3-8-15,-7-1-3 16,-4 15-2-1,-3-5-4-15,-4 0-2 0,0-2-1 16,-1 3 0-16,0 0 2 16,-3 17 2-16,-8 36 1 15,5-31 1-15,-4-6-1 16,-4 11 1-16,2 1-1 16,-4-6 0-16,-3 3 0 15,3-2 1-15,-2-1-1 16,1 8 0-16,11-5 0 0,0 3-1 15,7 4 1-15,-13-8-1 16,1 0 1-16,12-5 0 16,-9-6 1-16,14-2 0 15,-8-4 0-15,0-4 3 16,0-6-15 0,2 2-96-16,0 1-83 0,1-1 109 15</inkml:trace>
  <inkml:trace contextRef="#ctx0" brushRef="#br0" timeOffset="-108376.847">22927 17055 583 0,'-1'0'324'15,"-2"-2"-47"-15,3 8-71 16,0-6-55-16,0 0-13 0,0 0-24 16,1 0-13-16,19 4-24 15,28 5-13-15,-19-11-16 16,-4 0-8-16,-2 4-15 16,0-6-6-16,-9 4-10 15,-3-4-1-15,-5 2-2 16,6 2-2-16,-5 0 0 15,1 0 3-15,-4-1-66 16,0-2-58-16,-1-1-249 16,-3 3 228-16</inkml:trace>
  <inkml:trace contextRef="#ctx0" brushRef="#br0" timeOffset="-107752.33">23333 16881 619 0,'-6'1'327'16,"10"0"-99"-16,-5 7-67 15,6-6-16-15,3-1-18 16,-8 1-4-16,11-9-25 15,4 7-9-15,8 1-25 16,10-6-8-16,5-2-8 16,0 3-12-16,-5-4-12 15,-1 2-7-15,-6 4-8 16,-9-8-3-16,-3 8-3 0,-3 1-2 16,-6 6-3-16,1 4-1 15,-6 2-1-15,-8 11 3 16,-5 2 1-16,0 1 2 15,-6 5 0-15,1-4 0 16,1-1 1-16,-5 1-1 16,5 0 0-16,5-2-1 15,-7 6 1-15,8-5 0 16,4 2-1-16,-3-3 0 0,-6 1 0 16,-1 2 0-16,-2-2 1 15,8-3-1-15,23-5 0 16,-8-4 0-16,5-9-1 15,-9 3 6-15,-7-9-62 16,2 2-45-16,10 0-236 16,10-14 211-16</inkml:trace>
  <inkml:trace contextRef="#ctx0" brushRef="#br0" timeOffset="-107438.686">23395 17099 688 0,'-6'0'518'0,"1"0"-170"0,-1 0-163 15,9 6-37-15,12-3-21 16,-10-3-39-16,3-3-18 0,8-4-27 15,-10 2-5-15,12 0 2 16,10 2-1-16,-1 3-10 16,2-4-4-16,-3 2-11 15,-5 1-5-15,0-3-3 16,-3 2-1-16,-2 1-19 16,-1-3-52-16,1 0-162 15,4 1 150-15</inkml:trace>
  <inkml:trace contextRef="#ctx0" brushRef="#br0" timeOffset="-106777.602">24006 16691 607 0,'-8'0'319'16,"1"0"-80"-16,0 0-41 15,3 0-52-15,-1 0-26 16,2 0-36-16,2 0-17 16,0 0-26-16,1 0-6 15,0 0-4-15,0 0-2 0,12 7-4 16,11 18-3-16,32 29-5 16,-24-19-1-16,1-4-2 15,1 0-2-15,0-3-2 16,-5-7-1-16,-8 7 0 15,-9-4 1-15,-11 4 3 16,-7 1 2-16,-2 0 5 16,-8 4 0-16,-1 1 0 15,-5 1-2-15,-4 10-6 16,7-15-1-16,-5-1 0 16,1-6-1-16,0-17 0 15,-1 6 0-15,6-7-2 16,0-3 9-16,3-9-79 15,0 4-63-15,4-1-285 16,3 0 252-16</inkml:trace>
  <inkml:trace contextRef="#ctx0" brushRef="#br0" timeOffset="-105643.56">24838 16937 543 0,'-33'-15'309'0,"26"15"-47"16,20 3-55-16,-7-3-57 15,1 1-31-15,3-4-40 16,-19-4-15-16,8 6-18 15,0-4 1-15,2 5 3 16,-1 0 4-16,9-1-3 16,16 0-3-1,32 3-9-15,-30-6-6 0,-4 7-13 16,-1-2-5-16,-4-5-7 16,-4 4-2-16,-1-2 0 15,3 2-2-15,-7 0 1 16,2-5-2-16,0 8-2 15,-8-3 0-15,2 2-45 16,-4 9-38-16,-2-9-136 16,1 1-111-16,-7 2 206 0</inkml:trace>
  <inkml:trace contextRef="#ctx0" brushRef="#br0" timeOffset="-105141.302">24748 17090 291 0,'-5'3'202'0,"5"-1"23"16,-8-1-15-16,10 0-39 15,7 1-15-15,1 5-25 16,-6-6-16-16,-8 0-12 0,-7-1-1 16,1-2 0-16,7 2-2 15,7 1-16-15,4-2-12 16,-6 2-21-16,5 1-3 15,7-2-3-15,-1 5 2 16,10-5 0-16,-1-5-4 16,-1 3-10-16,0-4-4 15,9 2-9-15,1 1-3 0,-5-1-4 16,5 1-3-16,-16-1-4 16,-1 4-1-16,-2-1-2 15,-3 0 0-15,2 4-2 16,-5-3 0-16,-4 1-1 15,0 5-1-15,-3-6-62 16,1 0 5-16,0 0-429 16,-1 0 336-16</inkml:trace>
  <inkml:trace contextRef="#ctx0" brushRef="#br0" timeOffset="-90897.818">25729 16852 265 0,'13'-27'224'16,"-13"22"22"-16,-5-1-45 15,11 2-22-15,-6-1-38 16,-5 4-9-16,3 2-19 16,1-1-4-16,0 0-17 15,1 0-17-15,0 0-29 16,0 0-13-16,0 0-18 15,0 14-3-15,-1 11 0 16,-7 25 0-16,-6-20-3 31,9-3-2-31,-12-3-1 0,-1 3-2 16,5-4 0-16,-2-1 0 16,-1-3-2-16,8 3 1 15,-2-5 0-15,7 0 0 16,-4-2 0-16,-1 1 0 0,6-4-3 15,-1 8 0-15,4-11-36 16,-1-6-46-16,0-3-151 16,-1-10 146-16</inkml:trace>
  <inkml:trace contextRef="#ctx0" brushRef="#br0" timeOffset="-90569.772">25879 17072 673 0,'0'4'352'0,"0"-2"-111"16,0 2-61-16,0-4-20 16,-1 0-41-16,0 0-17 15,0 2-29-15,-1 2-11 16,-2 4-20-16,1-2-10 0,-2 6-14 16,-15 18-3-16,19-30-6 15,-2 2-2-15,2-6-36 16,1 3-82-16,0 0 75 15</inkml:trace>
  <inkml:trace contextRef="#ctx0" brushRef="#br0" timeOffset="-89370.992">26440 16738 286 0,'0'-1'193'16,"1"-5"-6"-16,-1 7-75 15,-1-1-22-15,1 0-13 16,0 0 0-16,0 0 7 16,0 0 1-16,-1 1-10 0,0 19-8 15,-4 19-9-15,0-22-6 16,-4-6-15-16,-4 0-9 15,0 0-13-15,1 4-3 16,3-4-4-16,-2-6-1 0,5 2 5 16,1-9 0-16,4 0-1 15,7-4 0-15,4-7-6 32,1-7-2-32,3 0-3 0,0 4 0 15,-3 1 0-15,5 10-1 16,-4-3-1-16,1 0 0 15,1 9 0-15,-3-1-1 0,2 12 0 16,2 3-1 0,-2 5 1-16,3 1 0 0,-5 2 2 15,-3-1 1-15,-8 0 0 16,-6 4 0-16,-1-5 2 16,0 2 1-16,-7-5 1 15,-4-2 0-15,-1 0 5 16,-8-6 7-16,3 1 6 15,1 0 1-15,-5-2-5 16,-4 2-6-16,8-3-6 16,4-2-2-16,0-2-1 15,2 0 0-15,1-2 0 16,0-2 1-16,7-4 1 16,2 0 0-16,-2-6 0 15,-9-1-1-15,17-2-1 16,4-1-1-16,-3 0-3 15,6 1-1-15,-5 4-1 0,-1 0 1 16,1 3 0-16,4 2 1 16,-11 4-1-16,13 0 0 0,18 6 3 15,1 2 4-15,-3 2 6 16,1 6 1-16,-9-1 8 16,-3 2 0-16,16 0-2 15,-9 1 1-15,-5-2-7 16,1-1-1-16,-5-3-4 15,-1 0-1-15,-1-7-1 16,0-2 0-16,-2-2 2 16,3-5-7-16,2-4-149 15,2-1 112-15</inkml:trace>
  <inkml:trace contextRef="#ctx0" brushRef="#br0" timeOffset="-88360.738">26915 16746 218 0,'-6'1'180'15,"-2"1"44"-15,-26 9-38 16,32-5-50-16,-1-11-22 16,4 3-20-16,-1 4-6 15,0-2-6-15,0 0 1 16,0 0-4-16,0 0-5 0,9 4-7 16,10 2-5-16,32-6-10 15,-22 0-4-15,9-13-11 16,-5 6-6-16,-6 7-13 15,4-8-5-15,-14 7-6 16,-5 1-2-16,-6 2-1 16,-3 4 2-16,-5 5 1 15,-3 4 1-15,-6 5 2 16,-9 0-1-16,-11 5-2 16,6-8-2-16,-3-6 0 15,-2 3-2-15,14-8 1 16,-2 3-1-16,10 3 0 15,1-11 1-15,2 4-2 16,2-6 0-16,3-2-2 16,0 3-1-16,0 0-1 0,0 0 0 15,8-1 1-15,6 0 0 16,31-1 1-16,-25 8 0 16,10 7 0-16,-11 0 0 15,-2-2 0-15,-8 1 0 16,-6-3 1-16,2 6 1 15,-10 2 0-15,-3 1-1 16,-7 1 3-16,1 0-1 0,-5-1 2 16,-1-2 2-16,-8 0 12 31,2-5 3-31,2-4 8 0,0 6 4 16,-1-10-6-16,-3 4-3 15,3-3-5-15,1-13-4 16,1 2-4-16,5-9-3 15,-9-5-2-15,12 3-3 0,7-8-4 16,-7 4-2-16,26 3-29 16,-8 2-29-16,-6 2-100 15,8 1-90-15,-7 2 156 16</inkml:trace>
  <inkml:trace contextRef="#ctx0" brushRef="#br0" timeOffset="-87624.453">27408 16683 556 0,'-2'0'322'16,"1"0"-74"-16,0 0-87 15,0 0-28-15,-1 2-37 16,-1 9-6-16,3-10-2 15,2 2-6-15,26 5-17 16,31-8-5-16,-10-7-15 0,-7-7-6 16,2 6-14-16,-1-4-6 15,-17-6-10-15,8 8-1 16,-10 3-3-16,3 1 0 16,-12 7 1-16,-10 1-6 15,-4 5-1-15,-2 4 1 16,-5 9-2-16,-10 7 5 0,4 12 1 15,-5 6-1-15,-4-3 0 16,-5-8 0-16,4-8-1 16,-8-1 0-16,5-2 0 15,22 6 0-15,-18-4-1 16,17-6 0-16,-10 1 0 16,-11-4 0-16,12 2 1 15,-8 0-1-15,17 0 1 16,-2-5 0-16,-5-6 0 15,-1 3 0-15,2-10 0 16,3 0-1-16,5 1-30 16,-2-1-31-16,4-1-128 15,-1 0-146-15,1 0 212 16</inkml:trace>
  <inkml:trace contextRef="#ctx0" brushRef="#br0" timeOffset="-87312.027">27477 16928 1296 0,'0'-3'92'0,"3"1"3"16,-1-1 90-16,-2 3-52 15,0 0-21-15,10 2-28 16,8 2-14-16,38 7-15 16,-34-4-5-16,7-5-16 15,-5 1-9-15,6 3-12 16,-4-4-1-16,-7-3-5 16,4-6 3-16,-19-1-71 15,9 3-100-15,4 2 106 16</inkml:trace>
  <inkml:trace contextRef="#ctx0" brushRef="#br0" timeOffset="-86659.001">28399 16709 730 0,'1'-3'373'0,"2"1"-100"16,-2-4-55-16,-2 5-73 15,1 0-39-15,0 1-56 16,0 0-14-16,1 19-4 16,2 36 4-16,-3-23 6 15,-7 1-2-15,2-6-10 16,2-2-4-16,-1 2-10 16,4-4-3-16,2-3-5 0,-2-2-2 15,0-6 0-15,0-1-1 16,1-5 2-16,3-3 6 15,3-6 12-15,7-3 2 16,7-2-1-16,-6-7-6 16,19 1-14-16,-13-10-2 15,7-10-2-15,13 8-1 16,-16-10 1-16,19 11-1 16,-7-7 2-16,2-6-1 0,4 1-1 15,-9-4 0-15,0 11-2 16,-2 3 3-16,0 5-71 15,7 4-67-15,-3 8 88 16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2-06T22:33:12.159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2118 16690 116 0,'0'-1'91'0,"6"-4"19"16,-6 4-10-16,1 0-18 0,4-3-5 15,-5 3-5-15,4-3 1 16,-4 3-9-16,3-5-4 16,-3 2-10-16,0 0-4 15,-1 3-4-15,-1-4-1 16,-4-4-5-16,5 8-1 15,-14-3 0-15,-31-26 3 16,22 30 2-16,3 0-3 0,-16-4-8 16,-9 4-6-16,4 2-10 15,-13 2-3-15,5 2-5 16,7 5-2-16,-7 4-2 16,3 1 1-16,-1 8 3 15,-3 2 2-15,-1 17 7 16,-4 6 4-16,-4 10 2 15,-2 5 3-15,6-7 0 16,5-2 0-16,17 5-1 16,7 0-1-16,7 5-7 15,5-2-3-15,12-9-4 0,4-4-1 16,16-7-1-16,0-6 0 16,18-3 3-16,4-8 1 15,22-8 2-15,11-4 1 16,9-9 2-16,4 2 0 15,-8-5 0-15,6-6 0 16,-4-15 3-16,5-8 1 16,7-16 1-16,-3-4 1 0,-7-23-2 15,-1-3-2-15,-15-7-2 16,-7 2 0-16,-13 13 1 16,-16-2 0-16,-8 3-3 15,-13-3 0-15,-2 7-2 16,-6-1-2-16,-27 5-1 15,-7 6 0-15,-16 5-1 16,-4 7 0-16,4 10 3 16,2 5 3-16,-7 13 2 15,-11 1 0-15,-1 12-6 16,-10-3-3-16,-14 12-5 16,7 6-3-16,-14 1 0 15,20 13 0-15,-2-2 1 16,4 2 2-16,10 7 2 15,-5-1 0-15,29-1-10 16,8 8-65-16,18-6 52 0</inkml:trace>
  <inkml:trace contextRef="#ctx0" brushRef="#br1" timeOffset="76163.243">28360 1372 176 0,'-2'-5'111'0,"1"4"-14"16,0 0-14-16,0 0 0 0,-1 0 3 15,1 0-1-15,0 0-3 16,1-8-3-16,0 8-9 15,0 0 0-15,0-5 1 16,0 5-2-16,0 0-13 16,0 0 1-16,0 0-26 15,0 0-2-15,0 0-6 16,0 0-10-16,0 0 8 16,0 0-3-16,4-1 6 15,1 2 3-15,6 4 5 16,3 1 0-16,41 16 4 15,-20-12 3-15,4-9 6 16,2 1 1-16,26-2 0 16,3-8-4-16,16 7-7 0,12-10-1 15,-11-4-9-15,10 4-4 16,5-4-5-16,-2 17-4 16,11 3-1-16,-14-2 1 15,5 5 6-15,-2 4 3 16,-13-2 4-16,15 10 0 15,-7-3-4-15,-17-13-1 16,6 5-2-16,-13 1-1 0,3-4-2 16,14-2-1-16,-2-3-1 15,12-9-2-15,-4-7-1 16,2 14-2-16,0-1-1 16,-16 3-1-16,-7-4-2 15,-5-4-1-15,-19 4-2 16,-1 1-1-16,-15 8-1 15,-5 0-2-15,-12 4-2 16,-3-8-1-16,-2 8 0 16,-2 0 1-16,-7 0 3 15,3 4 2-15,-5-3 4 16,-3-3 2-16,-2-4 3 16,-2 1 0-16,-6-4 1 15,-1-1-1-15,-1-4-2 16,-8-2-1-16,-2 6-6 0,-18-8 0 15,-9 8-6-15,2-9-1 16,-11 2-2-16,2-5 0 16,-10-1 2-16,-9 7 0 15,-15-6 3-15,-2 9 0 16,-12-4 0-16,19 3 1 16,44 3 1-16,0 1-1 0,-89-5 2 15,66 4-1-15,1 0 1 0,-204-3 0 16,-13 5 1-16,68 4 0 15,80-4 2-15,16 0-1 16,3-3 1-16,0-2 0 16,20 13 0-16,12-4 0 15,25-3 2-15,10-1-1 0,21-9 3 16,-2 4 0-16,23 10-2 16,10-3-3-16,13 1-1 15,8 3-3-15,24-6 0 16,9-2 1-16,22 13 0 15,3-9 1-15,-2 3-1 47,-41-3 1-47,2 1 1 0,124 14 0 0,16-7 0 16,9 3 1-16,-45-5 2 16,-1-1-2-16,3-6 3 15,8-2 0-15,-9-1-2 16,2-3 2-16,10 5-2 0,-9-5 0 15,2-5 1-15,3-5 0 16,-27 0 0-16,-5 7 0 16,-21 3 0-16,-16 5-1 15,-34-6 1-15,-6 2 0 16,-37-2 6-16,-9-1-1 16,1 2-4-16,-20-3-3 15,7-1-10-15,-12 10-1 0,-27-7 1 16</inkml:trace>
  <inkml:trace contextRef="#ctx0" brushRef="#br1" timeOffset="76501.575">29276 1399 2201 0,'-41'-1'-1'0,"-3"4"3"0,-48 3 1 16,1-6 1-16,-3 1 0 15,11 0 0-15,2 3 0 16,4-3 1-16,14-1 0 16,22 0 0-16,27-1 0 15,-3 1-2-15,22 0-7 16,0-1-3-16,-3 1-4 16,9 1-1-16,19 0 5 15,84 6 1-15,-6-2 0 16,-5-2 2-16,28 0 4 15,15 7 2-15,25-6 9 16,1-2 5-16,7 5 9 16,13-7 2-16,-14-1 5 0,13 0-3 15,-7-8-5-15,-8 4-5 0,7-4-5 16,-10 0-3-16,-8 2-4 16,6-4 0-16,-21 9-4 15,-6 2 0-15,-14 5-1 16,-38-1-1-16,1-1 0 15,-12 2 4-15,-21-2-70 0,1 7-66 16,-40 1-448-16,-8 6 382 16</inkml:trace>
  <inkml:trace contextRef="#ctx0" brushRef="#br0" timeOffset="181315.953">13128 2429 236 0,'-1'0'159'16,"0"0"12"-16,0 0-30 16,0 0-30-16,1 0-3 15,0 0-12-15,0 0-10 16,0 0-15-16,0 0-6 15,0 0-8-15,0-1-3 0,0 0-8 16,0 1-7-16,0 0-9 16,0-1-6-16,0 1-4 15,0 0 0-15,0 0 0 16,0 0 0-16,0 0-1 16,0 0 0-16,0 0 0 15,0 0 2-15,0 0 2 16,0 0 1-16,0 0-1 15,0 0-2-15,0 0-1 16,0 0 0-16,1 0 0 16,5 0 2-16,6-3 4 15,2-3 3-15,45-23 1 16,-32 8 0-16,13-11-9 16,4 3-4-16,-25-2-5 15,17-6-2-15,-8 12-1 16,-12-4 0-16,18 5-2 0,-9 4 0 15,-6-2-3-15,3 4-1 16,-1 2 0-16,-8 5-2 16,-3 7 0-16,-3 0-1 15,-8 4-3-15,1 0-13 16,1 5-70-16,-1-5-58 16,0 0-243-16,0 0 244 15</inkml:trace>
  <inkml:trace contextRef="#ctx0" brushRef="#br0" timeOffset="182152.049">13930 1540 440 0,'0'-1'231'0,"1"-4"-54"16,0 0-17-16,1-3-27 16,-1 3-8-16,0 1-13 15,1-1-7-15,-2 4-20 0,0-1-13 16,0 1-28-16,0 0-12 15,0 0-15-15,0 0-3 16,0 1-3 0,1 4 0-16,1 17-2 15,-2 32-2-15,-10-27 0 16,8 0-1-16,-7 3-1 16,-3-3 0-16,10 2-1 0,1-3 0 15,-7 3-1-15,9-5 0 16,-1-9 1-16,-9 1 0 15,9-11 1-15,-3-2 0 16,-8 3 1-16,12-8-5 16,1-5-77-16,5-5-73 15,6-12 90-15</inkml:trace>
  <inkml:trace contextRef="#ctx0" brushRef="#br0" timeOffset="182958.335">13991 1489 429 0,'-29'-3'288'16,"27"2"18"-16,-2-3-109 16,7 2-71-16,-3 1-22 15,0 0-18-15,0 0-4 16,0 0-13-16,7-4-5 15,10-3-14-15,25-23-6 16,-17 19-13-16,-8-7-1 0,3 15-12 16,3 2-4-16,7-2-2 15,-4 8-6-15,7-2 1 16,-5 3-1-16,-2 4-2 16,-10-3-1-16,-20 6-1 15,4-1 1-15,-11 1 2 16,11 2 1-16,3-2 5 15,-14 3 2-15,-3-2 3 16,-7 2 0-16,-9-3-2 16,4-1 4-16,-1-6-2 15,0 3-3-15,6-2 0 16,0-1-4-16,5-1-3 16,-4-2 1-16,3-2-1 15,1 0-1-15,-3-2 1 16,7-1-2-16,0-4 0 0,6-1-1 0,6 4-1 31,3 0-1-31,4 2-1 0,-4 2 0 0,9-3-1 16,-5 4 0-16,11 4 0 15,0 0 0-15,-3 4 1 16,0 0 0-16,-7 3 0 16,5-1 1-16,-4 4-1 15,6 4 1-15,-3-4-1 0,-3 0 0 16,0 2 1-16,-5-1-1 15,3-4 1-15,-2 4 1 16,0-4 0-16,-2-8 0 16,-1 6 0-16,6-10 0 15,2-10-1-15,0 1 3 16,4-4-72-16,-5-2-46 16,-6 3-183-16,27 4-33 0,-36-6 197 15</inkml:trace>
  <inkml:trace contextRef="#ctx0" brushRef="#br0" timeOffset="183839.058">14501 1426 709 0,'-3'-32'350'0,"2"32"-106"16,0-5-48-16,0 3-71 15,1 1-21-15,0 0-39 16,0 1-11-16,0 0-1 16,0 16-1-16,0 36-3 0,-1-30-3 15,-6 4-10-15,3 0-7 16,-2 3-9-16,0 1-4 16,1 5-6-16,-3-7-2 15,1 0-2-15,-1 2-1 16,4-14 0-16,1 7 0 15,-3-5 0-15,6-13 0 0,1 4 5 16,0-11 0-16,5-11 3 16,-6 4-1-16,2-9-6 15,2-6-1-15,2-4-5 16,6-7-4-16,-4-10-12 16,-1 9-4-16,4 1 1 15,2 1 3-15,-2 5 12 16,2 2 4-16,-1 0 0 15,2 0 0-15,1 11 0 16,-1-1 0-16,1 13 0 16,0 1 0-16,-2-1 1 15,1 10-1-15,5 4 2 16,-3 1 0-16,-1 6 1 16,-4 2-1-16,-1-1 0 15,-10 4 0-15,7 2-1 0,-6-3 1 16,0 3-1-16,9 3 1 15,-11-3 0-15,0 5 0 16,-6-1 0-16,-5-2-1 16,12 0 1-16,10-4-1 15,-2-2 0-15,-2-11 1 16,-12 5-1-16,-5-2 0 16,0-8 3-16,10 4-26 15,6-16-79-15,9 3-66 0,4-2 93 16</inkml:trace>
  <inkml:trace contextRef="#ctx0" brushRef="#br0" timeOffset="184131.357">14536 1576 857 0,'-1'3'409'0,"0"-3"-168"15,1 0-7-15,0 0-81 16,0-1-19-16,0-1-20 16,7 1-43-16,19-2-8 0,34-1-12 15,-27-3-19-15,5 2-3 16,-4 1-13-1,2 1-4-15,-13 0-5 16,-8 0 0-16,-12 1-90 16,-10-2-116-16,-7 7 129 15</inkml:trace>
  <inkml:trace contextRef="#ctx0" brushRef="#br0" timeOffset="185961.04">15317 2412 223 0,'-1'0'133'0,"0"0"-8"15,1 0-2-15,-1 0-12 16,1 0-2-16,0 0-4 16,0 0-7-16,0 0-7 31,0-1-8-31,0 0-8 0,0-1-5 16,0 1-11-16,0 0-4 15,0 0-6-15,0 1-2 16,0 0 1-16,0 0 2 15,0 0-2-15,-1-1-3 16,1 0-4-16,0 0-2 16,0 0-4-16,10-4-1 15,10-7-4-15,24-26-3 0,-16 5 2 16,-1-9-3-16,6-10 0 16,7 4-4-16,4-1-8 15,4 6-3-15,1 9-4 16,4-2-2-16,-2 9-1 15,-12-1-1-15,-9 7-1 16,-7 3 1-16,-10 4-2 16,9 6 0-16,-9 3-1 15,-2 3-3-15,-5 2-4 16,-6 1-20-16,-1 6-62 16,2 0-57-16,-4 1-268 15,-3-3 268-15</inkml:trace>
  <inkml:trace contextRef="#ctx0" brushRef="#br0" timeOffset="187274.803">16315 1546 230 0,'0'-1'196'16,"0"0"23"-16,5-3-33 16,2-6-14-16,0 5-16 15,26-29-10-15,-26 26-19 16,-1 2-12-16,0 3-29 15,1 1-15-15,-9 5-21 16,1 0-4-16,0-3-5 16,0 0-3-16,-1 0-4 15,-1 17-7-15,-41 32-8 16,29-24-3-16,1 1-7 16,2 9-1-16,-1-5-4 15,-7-5 0-15,4 8-1 16,5-13 0-16,6 8 0 15,6-3-1-15,9-10 1 16,-11 2-1-16,0-5 2 0,17-6 0 16,0 2 1-16,9-7 0 15,13-3 0-15,-15-2 1 16,3-10-1-16,-1-4 1 16,-1-3 0-16,0-3-1 15,5-5-1-15,-2-3 1 16,-6-4-2-16,0 2 2 15,-10 1-1-15,-3 8 0 0,3-1-1 16,-6 3 0-16,-6-1 0 16,6 7 0-16,-15-3 0 15,-3 4 0-15,-3 5 0 16,-2-4-2-16,1 3 1 16,4 3 0-16,-3 4-1 15,0 2 0-15,1 5-1 16,3-1 0-16,7 8-1 15,-4-4 0-15,13 2-1 16,-8 7-1-16,-4-8 7 16,4 4-47-16,-5 3-150 15,9-6-154-15,3 4 198 16</inkml:trace>
  <inkml:trace contextRef="#ctx0" brushRef="#br0" timeOffset="187727.733">17086 1421 738 0,'-9'-3'489'15,"2"2"16"-15,9 1-264 16,-1 0-35-16,4 1-79 16,-5-1-19-16,-1 0-54 15,0 0-15-15,-8 3-18 16,-9-2-4-16,-26 47-2 15,29-27-3-15,-4 1-2 16,2 3-1-16,-10 1-5 16,-2 2 0-16,-4 5-1 0,1 1-1 15,7-4 0-15,-9 4 0 16,13-8-1-16,-4 0-1 16,3-2-4-16,18-11-12 15,1-4-62-15,6-3-37 16,-8-11-129-16,12-2-149 15,13-17 259-15</inkml:trace>
  <inkml:trace contextRef="#ctx0" brushRef="#br0" timeOffset="188087.023">16879 1422 792 0,'-6'-5'441'16,"3"-1"-99"-16,3 3-143 16,0 5-42-16,0-2-57 15,0 0-18-15,-1 0-17 0,1 18-8 16,2 29-13-16,6-24-6 15,1 3-6-15,5-2-4 16,-4 3-7-16,-10 2-5 16,13 1-6-16,-2 2-1 15,2-4-3-15,10 1 1 16,-5-1-3-16,-10-4 1 16,1-9-31-16,-4-4-42 15,-5-10-152-15,4-3-189 0,3 7 257 16</inkml:trace>
  <inkml:trace contextRef="#ctx0" brushRef="#br0" timeOffset="191328.152">17430 1502 294 0,'0'-1'226'16,"1"-2"43"-16,0-1-45 16,1 0-63-16,0 0-13 15,-1 0-22-15,2-3-15 16,0 1-25-16,1 3-10 16,0 0-15-16,-2 0-4 0,-1 2-6 15,-1 0-4-15,0 0-11 16,0 0-7-16,0 0-12 15,0 0-4-15,0 0-4 16,0 1 0-16,0 0 0 31,6 19 0-31,2 37 0 0,-13-28 1 16,1 5-1-16,-2 2 0 16,3-3-3-16,-4 8-1 15,4-6-1-15,3 0 0 16,-4-7 0-16,4-6 1 0,-2-6 0 15,-1-9 0-15,2-1 4 16,0-5 2-16,1-3 2 16,0 2-2-16,0-1-3 15,6-25-5-15,12-42-4 16,-9 29-9-16,0-9-22 16,3 3-10-16,8 7-5 15,-5 1 6-15,1 2 23 16,7 2 8-16,-17 3 9 15,10 6 1-15,5 3 1 16,-8 7 2-16,4 6 2 16,-12 2 1-16,0 7 2 0,6 5 1 15,2 7 2-15,9 5 1 16,1 10 1-16,-8-1 2 16,1 6-1-16,-9 2-1 15,-9 4 0-15,3-2 1 16,-6 2 0-16,6-3 0 15,2-5-2-15,-2 4-3 0,0-9-2 16,-1-2-1-16,1-10 0 16,-5-2 1-16,4-4 0 15,-1-7 1-15,-5 5-24 16,9-3-34-16,-3-2-126 16,-1-5-126-16,1 4 186 15</inkml:trace>
  <inkml:trace contextRef="#ctx0" brushRef="#br0" timeOffset="191656.199">17470 1603 875 0,'3'-6'452'0,"2"1"-137"16,10-1-115-16,6 3-37 16,3 0-51-16,11 1-17 0,-5 2-27 15,-2 0-10-15,6 0-15 16,-6 1-9-16,1 1-16 15,-5 4-5-15,-3-3-6 16,-10 1-1-16,-2 3 7 16,1-5-40-16,-5-1-147 15,1 1 126-15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2-06T22:52:29.067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5776 4768 329 0,'-1'0'212'15,"0"0"-7"-15,0 0-80 0,0 0-24 16,0 0-17-16,-1 0-3 15,1 0-17-15,0 0-6 0,0 0-8 16,0 0-10-16,0 0-6 16,0 0-6-16,0 0-7 15,0 0 0-15,1 0 9 16,-1 0 5-16,-1 0 6 16,1 0 0-16,0 1-5 15,-2 5-4-15,1-1-7 16,1 0 0-16,1 1-4 15,0-6-1-15,0 0-3 16,0 0-2-16,0 0-3 16,0 0 0-16,0 0 6 15,0 0 4-15,0 0 4 16,5 0 1-16,12-4-4 16,31-7-3-16,-25-6-2 15,0 5-2-15,4-2-4 16,-10-3-1-16,2 8-6 0,-8-4 1 15,-1 5-2-15,0 0 1 16,0 1-2-16,3 1 0 16,-7-2-2-16,3 7 1 15,-9-2-2-15,4 5 0 16,-3 2 0-16,-1-4-25 16,0 0-87-16,0 0-86 15,0 0 114-15</inkml:trace>
  <inkml:trace contextRef="#ctx0" brushRef="#br0" timeOffset="1077.186">6213 4415 363 0,'10'0'198'0,"-10"-1"-32"16,-7-1-43-16,7 0-25 15,0 1-5-15,0 1-5 16,0 0 2-16,0 0-3 15,0 0-3-15,0 0-2 16,0 0-2-16,0 0-9 16,0 0-7-16,0 0-7 15,0 0 1-15,3 2 2 16,7 1-3-16,2-2-8 16,21-8-8-16,-11-4-11 15,-10-10-2-15,14 10-4 16,0-4-2-16,-9-1-6 15,-1 9-3-15,-6-3-7 16,1 9-2-16,-5 1-3 0,-3 2 0 16,-1 9 2-16,-1 0 2 15,-3 4 2-15,8 4 1 16,-13-2-2-16,-2 7 1 16,-1 2-2-16,-7 1 1 15,5 3-1-15,-2-2-2 16,-3-1 1-16,4 2-1 0,-7-4-1 15,1 0 1-15,4-2 0 16,2-3 0-16,7-6 1 16,5-4 1-16,5 0 1 15,-8-7 0-15,-4-2 3 16,-4-1 1-16,6-3 0 16,10 5-2-16,0-4-5 15,8-2-1-15,-10-1-3 16,-3-5 0-16,13 3 0 15,0 1 0-15,5-2 1 0,4 2 4 16,-2-2 5-16,-2 0 3 16,7 4 2-16,4 4-1 15,-8-1-5-15,5 1-2 16,-4 2-2-16,-2-2 0 16,1-1 0-16,0-1 1 15,-4-1 3-15,5-3 0 16,-8 3 5-16,5-3 1 0,-7-4 0 15,-2-2-8-15,11-2-106 16,-3-1 5-16,22 2 43 16</inkml:trace>
  <inkml:trace contextRef="#ctx0" brushRef="#br0" timeOffset="5051.82">13166 4600 390 0,'28'-33'245'0,"-29"30"2"16,0-2-53-16,0 2-47 15,0 2-20-15,1 1-31 16,0 0-14-16,0 0-25 16,-1-1-9-16,0 0-5 15,-1 1 1-15,1 0 1 16,0 0 0-16,0 0-4 0,0 8-3 15,0 5-7-15,-1 0-3 16,-5 32-7-16,6-26-2 16,0 4-4-16,1 0-2 15,-2-5-3-15,0 0-1 16,-2-2 0-16,0-1 1 16,0 0-1-16,3 0 1 15,-3-3 2-15,1-2 0 0,-1-7 2 16,-3-4-30-16,2-8-117 15,1-3-99-15,5-2 132 16</inkml:trace>
  <inkml:trace contextRef="#ctx0" brushRef="#br0" timeOffset="5426.721">13080 4692 601 0,'-1'-1'334'0,"0"0"-77"15,0 0-75-15,0 0-29 16,0 0-32-16,0 0-14 15,1-1-16-15,0 1-8 16,0 0-9-16,16-7-5 16,30-12-18-16,-19 19-9 0,-6-3-18 15,-4-5-6-15,2 3-3 16,1-4-1-16,10 2 0 16,-6 1-2-16,9 3-1 15,-6-2-1-15,-22 1-82 16,4-3-53-16,-15 0-215 15,10 4 203-15</inkml:trace>
  <inkml:trace contextRef="#ctx0" brushRef="#br0" timeOffset="6126.354">13544 4383 676 0,'-2'-1'370'16,"3"7"-93"-16,-3-7-91 15,2 0-37-15,0 0-56 16,0-1-17-16,0 2-20 15,-1 0 1-15,0 9 4 16,-1 0-4-16,-1 7-6 16,-6 35-5-16,-1-22-13 15,1 0-5-15,-2-7-12 16,-2-5-3-16,5 0-2 16,-3 0-2-16,6-5-1 0,-2-1 1 15,5-3-1-15,-5-5 2 31,3-1 4-31,6-2 0 0,3-6-2 16,9-2-2-16,-3-5-6 16,3 1-2-16,-1 0-2 15,-3-4 0-15,3 8-1 16,-3-3-1-16,4 9-1 0,-3 2-2 16,0 3-1-16,-4 3 0 15,2-2 3-15,6-1 1 16,-2 0 2-16,4-1 1 15,-3 0 2-15,1 2-1 16,0-4 2-16,2 0 0 16,-2-3 5-16,2-4-17 15,0-2-63-15,7 3-40 16,-3-3-165-16,-8-1-9 16,-1 4 170-16</inkml:trace>
  <inkml:trace contextRef="#ctx0" brushRef="#br0" timeOffset="6454.392">13828 4215 606 0,'-5'9'400'15,"-10"-5"12"-15,10 7-219 0,-8 2-32 16,5 6-54-16,6 11-12 16,-8 6-14-16,7 6-3 15,-15 5-9-15,9-3-6 16,-7 1-16-16,4-1-8 16,0-6-15-16,-3 0-6 15,10 1-7-15,-5-10-1 0,6 0 0 16,-3-3 0-1,-2-17 5-15,5 5-15 0,4-6-139 16,1-3-160-16,-8 9 183 16</inkml:trace>
  <inkml:trace contextRef="#ctx0" brushRef="#br1" timeOffset="11953.63">10278 4524 336 0,'11'-46'254'16,"-12"37"13"-16,-1 3-73 16,0-3-27-16,2 10-36 15,-1-1-10-15,3-3-22 16,-2 3-14-16,0 0-28 16,-1 0-12-16,0 0-16 15,0 0-3-15,-6 17-1 16,-8 32-2-16,13-29-6 15,-1-6-2-15,-5 1-4 16,3 1-2-16,6 0-4 16,-10 1 0-16,7 0-1 15,2-3-1-15,-7-3 1 0,16 2-1 16,-6-5 0-16,-3 2 0 16,12-2 3-16,-7-3 0 15,12-1 3-15,8 0 0 16,-4-8-1-16,11 0 2 15,-5-8 0-15,1-3 0 16,9-3 2-16,-15 0 0 16,1-4 3-16,6 0-1 0,-12 0 1 15,0-2 1-15,5-1 15 16,-14 0 7-16,1 9 10 16,-1-1 2-16,-6-10-5 15,1 6 1-15,-3 5 4 16,-6 2 0-16,-15 7-5 15,2-4-4-15,-5-6-11 16,4 4-5-16,17 9-6 16,-18-2-2-16,-12 1-6 0,7 5-2 15,-17 0-4-15,17 8-1 16,5 1-2 0,-2-6-1-16,5 3 0 15,2-3 0-15,-2 10-1 16,10-4 0-16,-1 4-3 15,-2 2 0-15,4-8-47 16,-9 7-36-16,0 2-110 0,4-1-104 16,5 5 191-16</inkml:trace>
  <inkml:trace contextRef="#ctx0" brushRef="#br1" timeOffset="14108.453">17267 4678 313 0,'-4'1'197'0,"-5"3"-9"16,7-4-21-16,1 0-43 16,-2 1-13-16,2-1-20 15,0 0-9-15,-3 3-9 16,2-3-6-16,1 0-2 16,-3 5-4-16,3-4-3 15,-1 1 0-15,1 0-5 16,-1-2-2-16,1 0-5 15,0 1-3-15,-1-1-4 16,0 2-1-16,1-2 0 16,0 0 0-16,1 0 2 15,0 0 1-15,27 0-2 0,20-11-2 16,-21 1-7-16,0 0-3 16,-4 3-9-16,-1-3-4 15,-5-1-6-15,-1 3-1 16,-2 0-3-16,-1 9-1 15,-4-1-1-15,-4 0-1 16,1 2-2-16,-3-2-3 16,-2 0 4-16,-1 0-28 15,0 0-79-15,0 0-72 0,-1 0-293 16,1 0 304-16</inkml:trace>
  <inkml:trace contextRef="#ctx0" brushRef="#br1" timeOffset="14994.963">17795 4337 320 0,'-1'0'222'15,"-2"4"22"-15,0-1-34 16,2-3-60-16,0 1-3 15,-3 2-42-15,0 3-9 0,0 4-9 16,2-10-14-16,1 0 12 16,1 0-1-16,0 0-2 15,0 0-3-15,6 3-9 16,10-1-5-16,28-16-13 16,-19-2-4-16,-2-2-9 15,1 6-6-15,7 0-11 16,-3 2-4-16,1 7-10 15,-3-4-2-15,-7 4-3 16,-12 4-3-16,-9 2 0 16,-5 4 1-16,0 5 4 15,4 1 1-15,-11 11 3 16,-3-1-1-16,-10 5-1 16,-1-1-1-16,8 0-2 15,0 1 1-15,1 3-2 16,2-3 0-16,0-5 0 15,0 2 0-15,3-9 0 16,2 3-1-16,2-7 0 0,3-1 0 16,5-1 0-16,2-1 0 15,2 0 1-15,-2-7 0 16,1-2 2-16,-1-5 0 16,0 4 1-16,0 1-1 15,0 0-1-15,0 0-1 0,0-1 0 16,2 0-1-16,8-2 1 15,1-1-1-15,33-11 2 16,-30 8 2-16,8 1 19 16,2-2 7-1,7-1 8-15,12 6 5 0,-10-3-11 16,4-2-5-16,-7 3-8 16,-17-4-6-16,6 6-8 15,4 6-2-15,-15-2-1 16,0-1 0-16,0 1-1 15,-17-3 1-15,16-1 0 16,7 3-1-16,-11-1 1 16,13 0-1-16,-11-2-36 15,0 3-37-15,1-4-112 16,-4-3-102-16,9 4 178 16</inkml:trace>
  <inkml:trace contextRef="#ctx0" brushRef="#br0" timeOffset="36792.805">9216 9602 127 0,'0'-1'85'16,"0"0"10"-16,0 0-1 0,0 0 3 16,0-4 3-16,1 0 8 15,1-2 2-15,-1 3 5 16,0 1-5-16,-1 2-13 15,0 0-6-15,0-1-16 16,0 1-8-16,0 0-12 16,0 0-6-16,0 0-8 15,0 0-1-15,0 1-2 16,0 0-4-16,-1 0-10 16,-4 15-3-16,-22 38-5 15,18-20-3-15,-17 0-3 16,-1 3-1-16,3 3-3 15,-5-10-1-15,20 3-1 16,-13-5 0-16,-13-8-1 16,5 8-1-16,-5-7 1 15,13 3-1-15,16-2 0 16,-9 1-1-16,8-5 0 0,3-2-1 16,4 0 0-16,6-3 0 15,2 0 0-15,11 2-1 16,-3-12 1-16,1-2-1 15,3-3 1-15,-4-4 0 16,21 8 0-16,-8-2 0 16,8 1 0-16,-9-4 0 15,-7-3 1-15,10 2-1 16,-6-1 1-16,0 0 2 0,-5 1 1 16,-1 2 1-16,-15-3 0 15,13 0-1-15,-14 1-35 16,-1-1-53-16,8-1-187 15,-15 3 174-15</inkml:trace>
  <inkml:trace contextRef="#ctx0" brushRef="#br0" timeOffset="37199.138">9133 9804 751 0,'-7'-3'351'0,"-4"-1"-143"15,15 5-35-15,4-1-57 16,-1 1-26-16,6-2-27 16,-4 1 1-16,11 6 3 15,-1-4 2-15,2 1-4 16,-2-4-9-16,0-8-15 16,3 7-8-16,-2-2-15 15,5 4-3-15,-5-4-4 16,-6-7-2-16,6 2 1 15,-5-6-31-15,2 3-106 16,3 0-98-16,7 4 128 16</inkml:trace>
  <inkml:trace contextRef="#ctx0" brushRef="#br0" timeOffset="37628.344">9197 9521 441 0,'-9'-2'276'15,"9"3"-10"-15,1 0-83 0,4-1-54 32,-5-1-17-32,0 0-6 15,2 0-1-15,14-3-8 16,25-9-3-16,-20 10-10 15,5 0-5-15,5-4-13 16,6-1-8-16,1-6-12 16,3 3-9-16,-4-1-15 0,3 0-7 0,-11 6-9 15,-10 0-2-15,6 6 1 16,-6 0-15-16,1 6-96 16,3-2-103-16,-8 3 125 15</inkml:trace>
  <inkml:trace contextRef="#ctx0" brushRef="#br0" timeOffset="38208.532">10055 9256 715 0,'-1'0'339'0,"0"0"-120"15,0 0-29-15,0 0-57 16,-1 0-22-16,-7 4-44 16,8-4-15-16,-4 7-15 15,1 4-4-15,-4 3-4 16,-28 24-2-16,33-30-5 16,-4 0-3-16,-4-6-6 15,19 4-1-15,-5-2-1 16,5-2 0-16,14 2 0 15,-14-7-1-15,14-2 0 0,-4 0 1 16,0-9-1-16,4 4 1 16,1-7-1-16,-5-3 0 15,-3-1 1-15,1 4 0 16,-11-3 2-16,-1 2 1 16,-4 0-2-16,-11-2-3 15,-3 8-4-15,-1 6-4 16,3 6-1-16,-8 2-2 0,-3 4 1 15,-4 1 0 1,-4 0-19-16,1 2-35 0,7-2-123 16,3 0-125-16,-3 2 185 15</inkml:trace>
  <inkml:trace contextRef="#ctx0" brushRef="#br0" timeOffset="39455.288">9990 10016 477 0,'0'-5'293'16,"-7"-3"-39"-16,7 5-72 15,9 3-23-15,-9 0-55 16,0 1-26-16,-4 2-35 16,2-3-10-16,1 0-8 15,0 0 0-15,-2 15-1 16,-6 31-3-16,-1-23-3 15,-8-7-1-15,10 7-4 16,6-5-1-16,1-2-2 16,1-3 0-16,1-10 0 15,-3-3 2-15,3-3 5 0,-1 2 0 16,0-1-1-16,0 1-1 16,6-13-6-16,14-34-1 15,-14 25-1-15,8 4-2 16,-10-1-1-16,6 2-2 15,-10 5 0-15,-8-2-1 16,0 6-1-16,-8 1-1 16,2 6-3-16,-6 2 0 15,-2 9 0-15,-1-1 0 16,-4 8 1-16,5 1 0 16,-2 2 1-16,1 8 1 0,7-2 0 15,-6 3 0-15,3-1 0 16,7 1-1-16,2-2-1 15,4-2 0-15,5-1 0 16,1-10 0-16,12 5-1 16,-1-6 2-16,7-1-1 15,1 1 0-15,-6-11 2 16,6 1 0-16,6-4 1 16,1 0 0-16,17-3 0 15,-5 0 3-15,-2 0 1 16,0-3 1-16,-15-3 1 15,10 6-9-15,-20-7-69 16,-1 1-59-16,-2 4 77 16</inkml:trace>
  <inkml:trace contextRef="#ctx0" brushRef="#br0" timeOffset="40122.212">10209 10062 693 0,'-7'-3'372'15,"4"3"-112"-15,4 3-106 16,-1 2-39-16,0-5-45 16,0 0-9-16,0 0 4 15,2 4 1-15,-1-2-1 16,11 0-2-16,3 7-7 16,33 9-5-16,-28-25-10 15,8 1-7-15,-7-7-10 16,3-1-6-16,-5 1-6 0,-2-5-2 15,8 3-2 1,-3 3-1-16,0-2 1 0,-11 3 0 16,-9 1 1-16,0 1-1 15,-9 7-3-15,-4-2-2 16,-6 5-3-16,-8 3-2 16,-9 6 0-16,3 5 0 15,-1 4 1-15,-10 1 1 0,16-2 0 16,2 6-1-16,2 0 0 15,14 7 0-15,-5-5-1 16,-1 1-1-16,7-1 0 16,2-6 0-16,5-3 1 15,3-1 0-15,2 0 0 16,7-4 1-16,-2-6 0 31,-4-2 1-31,-1-1 0 0,17 5 0 0,4-6 2 16,-2-2 1-16,-3-2-1 15,3-4 1-15,-4-4-2 16,2-3-4-16,-3 1-54 16,6 0-31-16,-7 6-113 15,4 1-74-15,-15 5 176 16</inkml:trace>
  <inkml:trace contextRef="#ctx0" brushRef="#br0" timeOffset="40464.366">10789 9901 818 0,'0'-7'440'15,"-7"1"-124"-15,-16 10-133 16,14-4-34-16,-5 13-65 16,1-1-14-16,15 7-17 15,-16 5-4 1,-1 2-2-16,1 14 0 16,-2 1-12-16,4 2-7 0,-2 0-12 15,0-10-2-15,1-3-5 16,0-2 0-16,6-3 1 15,-1-6 0-15,2-6 4 16,-3 0-17-16,-2-13-65 16,11 6-49-16,-4-8-161 15,7-4 171-15</inkml:trace>
  <inkml:trace contextRef="#ctx0" brushRef="#br0" timeOffset="40766.768">11091 9908 624 0,'-4'-6'393'16,"-1"6"-5"-16,0 1-104 16,-6 3-82-16,-5 3-35 15,-4 4-44-15,0 1-19 16,1 10-22-16,14 4-6 15,0 3-10-15,-3 3-7 16,0-3-15-16,-13 6-9 0,7 0-15 16,-2 2-4-16,7-9-6 15,4-1-2-15,-8-1-1 16,5-7 3-16,-9 2-54 16,6-6-64-16,6-5-561 15,14 1 459-15</inkml:trace>
  <inkml:trace contextRef="#ctx0" brushRef="#br0" timeOffset="42044.534">11704 9554 267 0,'-1'0'207'0,"0"0"44"16,0-1-35-16,0 1-61 16,0 0-13-16,0 0-30 15,-7 0-9-15,7 0-14 16,0 0-10-16,0 0-11 0,0 0-1 16,-1 0-3-16,1 0 2 15,0 0 2-15,0 0-6 16,1 0-8-16,0 0-8 15,0 0-9-15,26 0-2 16,34-1-2-16,-24-4-2 16,0-1-6-16,-2 0-5 15,-2 1-8-15,-6-1-3 16,-4 4-3-16,4-1-2 0,-13 1-1 16,1 2 0-16,-1-7 0 15,-5 12 11-15,2-2-75 16,-6 2-56-16,-6 10-242 15,2-14 216-15</inkml:trace>
  <inkml:trace contextRef="#ctx0" brushRef="#br0" timeOffset="42512.938">11614 9764 510 0,'0'-2'310'0,"3"9"-35"0,0-10-62 15,-3 3-25-15,0 0-27 16,0 0-22-16,6 1-28 16,5 1-1-16,-2-2-15 15,9 2-5-15,33 4-8 16,-17-2-7-16,10-10-10 15,-7-2-5-15,7-1-19 16,-5-2-8-16,-7-4-16 16,-6 3-5-16,-7-1-6 15,0 2 0-15,-9 12-2 16,4-7-8-16,-3 7-86 16,-10 0-56-16,1 10-501 15,1 4 432-15</inkml:trace>
  <inkml:trace contextRef="#ctx0" brushRef="#br0" timeOffset="44479.252">12679 10008 392 0,'0'0'219'0,"0"0"-31"0,0 0-32 16,0 0-42-16,0 0-12 15,0 0-19-15,0 0-6 16,0 0-1-16,0 0-3 15,0 0-3-15,0 0 2 16,0 0-2-16,0 0-1 16,0 0 0-16,0 0-4 15,0 0-12-15,0-1-10 16,12-4-19-16,7-3-5 16,37-41-4-16,-24 21 1 15,0-4 4-15,-2-3 3 0,10-14-1 16,0-4 0-16,11-11-9 15,-2-4-2-15,-12 18 4 16,4 6 2-16,-15 14 6 16,4 7 0-16,-3 4-9 15,-12 4-5-15,-4 9-9 0,-3 5-1 0,-6 10-3 16,2 5-1-16,-4 12 3 31,0 5 0-31,-6 6 2 16,-3 4 0-16,2 5 2 15,0 11 0-15,3-11 1 16,1-6-1-16,1-5 1 16,-4-12 1-16,4 2 0 0,0-3 0 0,0-4 0 15,2-2 0-15,0-3 0 16,-1-1 0-16,-1-1 0 16,-3-1 0-16,-2-2 2 31,0 4 0-31,-2-4 2 0,-4-1 0 0,-2-1 0 31,-2-4 0-31,-5-2 0 0,-2-5 0 16,-3 1-1-16,-7-4 0 15,-10-5-1-15,11 6 1 16,-4-6-2-16,12-1 1 16,22 7-3-16,-26-6-3 15,14 5 0-15,-10-1-2 0,-2 6-1 16,24 2-1-16,1 1-6 15,6 3 4-15,-4-3-71 16,0 0-37-16,1 0-133 16,8 3-178-16,8 6 284 15</inkml:trace>
  <inkml:trace contextRef="#ctx0" brushRef="#br0" timeOffset="45448.148">14058 9422 667 0,'-6'-4'402'0,"2"-4"-54"16,4 8-140-16,-12 0-32 0,8 0-68 16,-6 4-16-16,-9-4-23 15,8 11-2-15,-7-5-5 16,-6 4-5-16,-6 6-12 16,-7-7-7-16,4 7-13 15,-13 6-5-15,15 6-11 16,-5 2-2-16,-5 11-4 15,15-4 0-15,-14 8-1 16,11-1-1-16,8-6 1 0,3 2-1 0,15-16 0 16,-2 0 0-16,9 1-1 15,-4-4 1-15,5-5 0 16,6 3-1-16,1-10 1 16,8 2-1-16,3-5 1 15,2 1 1-15,7-8 0 16,10-5 1-16,3-1 0 15,-2-11 1-15,10 2 0 16,-6-3-1-16,1-4 1 16,1 3-2-16,-14 0 2 15,-5-2-1-15,-8 2 2 16,-6 3 2-16,-7 0 1 16,-4 4 1-16,-11 1-1 0,-5 4 0 15,-9 3-4-15,-4 0-2 16,0 5-1-16,-1-3-1 15,-7 1 1 1,0 4-1-16,-9 3 0 16,7-1 0-16,-5 6 0 15,12-11 0-15,4 0 0 16,4 2 0-16,13-1 0 16,-5 5 0-16,9-10 0 15,-7 2 0-15,13-4-2 0,-6-3-1 16,11 8-1-16,4-4 0 15,-9 3 1-15,16 1 0 16,-4-1 0-16,-1 0 0 16,20 2 1-16,-4 0 1 15,6 2 0-15,1-6 0 16,-7 9 1-16,-8-4-1 0,-3 5 0 16,-9 1 0-16,-6 4-1 15,6 1 0-15,-17 2 0 16,6 3 1-16,0 2 1 15,-10 1 1-15,8 1 0 16,-10 1 0-16,0 1-1 16,1-2 1-16,-3-4 0 15,4 1 0-15,-4-6 0 16,-1 1 1-16,5-5 0 16,-1 5 0-16,1-6 3 15,5 0-10-15,4-2-56 16,2-9-37-16,10 1-223 15,-1-2 207-15</inkml:trace>
  <inkml:trace contextRef="#ctx0" brushRef="#br0" timeOffset="45981.862">14713 9281 342 0,'-16'3'253'0,"3"-15"17"16,-3 8-74-16,8 0-16 15,4 2-12-15,-3 3-7 0,6 2-7 16,-4 3-8-16,-1-1-19 16,-1 1-12-16,-1 4-26 15,-1 7-16-15,-4-4-24 16,1 3-6-16,-16 3-8 16,23-3-4-16,1 3-7 15,1-6-5-15,26-2-7 16,-15 1-4-16,5-4 0 15,7 3 0-15,4-4 0 16,6 0 2-16,-10-5 0 16,1-3 1-16,6-7 1 15,-20-7 1-15,22 0 0 0,-1 2-1 16,-30-5 0-16,22-2 0 16,-20-4 0-16,-9 2-2 15,9 3-4-15,-7 7-1 16,5-2-5-16,-5-2-2 15,10 16-3-15,-12-6 0 16,-17 11 5-16,-4 2-23 16,-15-7-78-16,5 10-51 15,7-8-217-15,10-1 230 16</inkml:trace>
  <inkml:trace contextRef="#ctx0" brushRef="#br0" timeOffset="47215.92">12464 10318 171 0,'0'1'141'0,"7"-2"45"16,6 1-21-16,-6-3-30 15,-3 3-11-15,7-3-23 16,-9 3-3-16,3-2-8 16,2 2-4-16,-1 0-5 15,3 2-7-15,-2-1-13 0,-3-1-5 16,0 0-11-16,-4 0-4 16,0 0 0-16,0 0-2 15,0 0-2-15,0 0-1 16,0 0 3-16,2 0 0 15,7 1-1-15,0 0-1 16,6 1-5-16,27 2-2 16,-18-5-1-16,2-3-1 15,15-2-1-15,4 1-3 0,16-5-6 16,7 8-2-16,8-3-6 16,9-5-2-16,10 9-3 15,16-9 0-15,9-2-2 16,-19 6 0-1,-51 3-1-15,3 1 0 0,150-16 1 16,1 4 0-16,12-1 7 16,-83 11 2-16,-11 3 3 15,-4 0 1-15,-30 9-6 16,0-6 1-16,-6 0-4 16,-20 4 0-16,-10-5 0 15,-10 3-1-15,-18-4 2 16,-2 0 0-16,-11-5 3 15,-6 0 3-15,-1 1 3 16,-4 0 1-16,1-1-2 16,-4-6-12-16,-5-1-75 0,7 5-51 15,-10-9 69-15</inkml:trace>
  <inkml:trace contextRef="#ctx0" brushRef="#br0" timeOffset="48056.451">12649 10810 333 0,'-3'0'180'0,"-2"0"-30"16,-1 0-6-16,5 0-8 16,-4 0-5-16,3 0-13 15,1 0-4-15,-1 0-10 16,0 0-1-16,-1 0-6 16,2 0-3-16,-3 0-13 15,3 0-4-15,0 0 2 16,0 0-3-16,0 0 6 0,-1 0 2 15,2 0-9-15,0 0-1 16,6 1-9-16,13 2-4 16,33 4-7-16,-21-6-5 15,-5-3-12-15,16-2-8 16,-15 0-12-16,-3-3-4 16,6 6-5-16,-7-3-1 15,3-2-1-15,-4 2 0 16,-8-3-1-16,-4 5-13 15,-8 2-76-15,5 0-62 16,-11 1-254-16,4-1 252 0</inkml:trace>
  <inkml:trace contextRef="#ctx0" brushRef="#br0" timeOffset="48962.308">13467 10685 428 0,'17'-35'328'15,"-13"29"22"-15,-2 2-96 16,-1-3-38-16,0 7-67 15,-1 3-34-15,-1-3-57 16,0 0-19-16,0 0-14 16,-2 2 2-16,-6 15 5 0,-21 36 1 15,11-22 0-15,5-2-3 16,-2 3-4-16,-3-3-3 16,-3 4-9-1,-3 4-3-15,5-5-2 0,2 1-1 16,8-7 1-16,8-7 1 15,-9-7 2-15,10-7 2 16,2-11-1-16,-2 3-1 0,8-17-5 16,2-7-6-16,3-3-5 15,2-9-6-15,3 2-4 16,10 4-1-16,1-3 3 16,13 0 3-16,3 7 5 15,-7 0 0-15,0 2 0 16,-3 5 3-16,-2 0 1 15,-1 6 1-15,3 11 6 16,-7-4-1-16,6 14 3 16,-11 7-1-16,-7 9-1 15,3 5 0-15,-24 1 1 16,3-2 5-16,-7-4 9 16,-8 11 2-16,1-1 2 15,-2 0-4-15,2-1-9 16,3-7-2-16,4 0-3 15,4-1 0-15,3-7 1 0,-4-4 0 16,10-3-10-16,-1-6-30 16,9-3-118-16,-2-5-82 15,-6-3 134-15</inkml:trace>
  <inkml:trace contextRef="#ctx0" brushRef="#br0" timeOffset="49524.9">14315 10517 765 0,'-6'-16'403'16,"11"9"-92"-16,-2 3-40 15,-3 3-83-15,7 1-42 16,-19 3-71-16,8 7-21 0,-1 12-21 16,-8 2 0-16,15 10 4 15,-6 4-1-15,-6 3-4 16,-4 0-4-16,-19 0-9 15,0-5-4-15,3-2-5 16,14 2-1-16,-1-5-1 16,0-2 0-16,5-1-1 15,-13 2 0-15,13-10 0 16,4-1 1-16,-2-13-20 16,16-10-23-16,0 1-68 15,-8-4-46-15,13-14-156 16,-3-4 191-16</inkml:trace>
  <inkml:trace contextRef="#ctx0" brushRef="#br0" timeOffset="49913.826">14421 10537 354 0,'-9'-3'233'0,"7"2"11"15,1 0-49-15,-4-8-60 16,-1-2-19-16,-3-26-6 16,14 25 4-16,3 2 21 15,8 2 5-15,5 3-10 16,-1 0-7-16,7 2-21 15,-4 0-10-15,9 3-17 16,3 0-5-16,3 0-17 16,7 2-8-16,-9-2-19 15,6 2-8-15,-14 1-8 0,-4-2-2 0,0 2-2 16,-6-1 1-16,0 0-3 16,-6-2-31-16,-6-1-90 15,-6-1-100-15,-11-3 126 16</inkml:trace>
  <inkml:trace contextRef="#ctx0" brushRef="#br0" timeOffset="50241.762">14305 10806 732 0,'-17'-4'421'0,"20"1"-30"16,6-3-124-16,9 2-71 16,5-2-22-16,7-1-33 15,6 1-20-15,-5 0-35 16,-1 0-17-16,-3 3-29 15,-3 1-13-15,1 4-17 16,-7 0-4-16,-2 4 0 16,-3-4-5-16,-4 2-83 15,2-2 115-15,-5 7-46 16</inkml:trace>
  <inkml:trace contextRef="#ctx0" brushRef="#br0" timeOffset="53994.719">3752 12537 537 0,'45'-33'273'0,"-44"28"-83"0,1-2-32 16,0 3-62-16,-13 3-26 16,5 1-25-16,7 0-2 15,-3 3 13-15,2-3 8 16,0 0 0-16,0 0-3 16,5 3-11-16,-5-3-6 15,3 17-2-15,-13 24-3 0,-8-25-3 16,15 2-4-16,-20 9-8 15,-5-1-4-15,1 4-8 16,-6 8-2-16,2 1-2 16,7 1-1-16,3-4-1 15,0-1-1-15,5-11-1 16,-5 2-1-16,2 5 1 16,0-7-2-16,4-3 0 15,2 0-2-15,4-6 1 16,2 0 0-16,5 3-1 15,0-3 0-15,-5-6 0 16,6 2-2-16,-1-4-1 16,9 3-1-16,7-3 1 15,-3-7 1-15,9 0 2 16,-1-2 0-16,6-4 0 16,-1-2 0-16,5 4 1 15,-2-9-1-15,1 5 1 0,1 1 1 16,4 0 0-16,-3 2 1 15,-10-4 0-15,2 6 0 16,-6-2-1-16,-2 0 0 16,0 1-1-16,-3 2 0 15,7 2-19-15,-16-4-41 16,0-2-189-16,-4 2 167 16</inkml:trace>
  <inkml:trace contextRef="#ctx0" brushRef="#br0" timeOffset="54380.878">3639 12786 677 0,'-3'0'351'0,"1"5"-88"0,0-1-51 15,2-4-61-15,0 0-42 16,0 0-41-16,0 0-2 16,12 0 8-16,10-2 6 15,25-4 0-15,-18-1-8 16,-4 4-9-16,-2-1-7 0,1-10-16 0,-12 9-7 15,17-3-15-15,2 3-6 16,-2 4-4-16,3-9-3 16,-16 3 0-16,-8-1-1 15,0 2-22-15,-1 2-61 16,-5-1-179-16,6 3 169 16</inkml:trace>
  <inkml:trace contextRef="#ctx0" brushRef="#br0" timeOffset="54788.442">3801 12364 615 0,'-14'-2'346'0,"14"-6"-44"0,-10 1-61 16,10 8-62-16,7-1-44 16,-11 3-56-16,20-3-10 15,5-3-12-15,5 6 4 16,0-3 14-16,-10 2-3 15,8-2-5-15,-1-5-3 16,11 0-18-16,0-2-6 16,0 5-12-16,-3-5-5 15,3-5-8-15,5 4-2 0,6-9-4 16,-11 0-2-16,2 4-1 16,1 2-3-16,-22 4-48 15,1 2-66-15,-2 4-232 16,-10 1 217-16</inkml:trace>
  <inkml:trace contextRef="#ctx0" brushRef="#br0" timeOffset="55332.327">4656 12259 942 0,'1'-1'480'15,"-19"-4"-124"-15,5 5-128 16,1 0-77-16,-5 8-46 16,1 0-52-16,2-1-11 15,6 0-21-15,1 3-4 16,-10-2-6-16,11 3-2 16,4 2-2-16,-10-7 1 15,27 4-3-15,-9 3 1 16,6-3 4-16,12-5 0 0,-9-2 0 15,6-10 1-15,5-2-2 16,14 5 1-16,-22-6 0 16,-8-3 0-16,12-3 0 15,-18-6 1-15,12 1-2 16,-4 4 1-16,-27-3-2 16,-1 0-2-16,-3 0-4 15,0 7-2-15,-3 6-4 16,2 6-2-16,-8 3-2 15,1 2 3-15,3 9-64 16,1-1-49-16,4 4 74 16</inkml:trace>
  <inkml:trace contextRef="#ctx0" brushRef="#br0" timeOffset="56675.727">4579 13174 134 0,'-1'0'57'0,"0"-1"-29"15,0 0-11-15,0 0-8 16,0 0 0-16,0 0 7 16,1-3 11-16,0 1 14 0,1-2 9 15,0-1 15-15,2 0-1 16,2-3 10-16,-3 5 7 15,2-4 15-15,1 1 9 16,-3 3 16-16,0 0 6 16,-1-1-1-16,0 1-3 15,1-2-12-15,2-2-4 0,-2 3-4 16,-2 3-5-16,0 1-2 16,10-6-10-16,-7 5-30 15,-3 1-13-15,0 0-25 16,-1 1-7-16,0 0-5 15,0 1 0-15,-1 13-2 16,-1 7 0-16,-3 23 1 16,6-30-1-16,-5-1 0 15,3-9 1-15,2 1-1 16,-3 4 1-16,3-11 4 16,1 4 1-16,-1-1 1 15,0-2 0-15,0 0-3 16,0 0-3-16,2-15-2 15,7-31 0-15,-5 28-2 16,4 3 0-16,-5-2 0 0,12 5 0 16,-10 3 0-16,-5-5 0 15,0 10-1-15,-13-2-2 16,8 9-2-16,-7-1-1 16,-4 2 2-16,2 3 0 15,-3 3 2-15,1 3 0 16,7 5 0-16,-5-2 0 15,-5-1 0-15,5 3 0 16,-4 5 0-16,4-1 1 0,1 8-1 16,6 4 0-16,-4-3 1 15,2 3-2-15,6-10 2 16,-8-3-1-16,4-3 1 16,3 0 0-16,1-2 0 15,7 1-1-15,10-4 0 16,-3-4 1-16,6 0 0 15,-2-5 1-15,-1-3 2 16,1 0 0-16,5-5 1 16,-13-1-1-16,18 0 0 15,-4-6 0-15,-3 0 0 16,14 2-2-16,-17 0 0 16,5 7 0-16,-7-4 5 15,0 1-23-15,-5 1-72 16,-5 4-50-16,-3 3-183 15,8-2 199-15</inkml:trace>
  <inkml:trace contextRef="#ctx0" brushRef="#br0" timeOffset="57300.146">4882 13127 585 0,'-7'1'330'0,"3"5"-40"16,8-1-37-16,-5 0-98 16,-1-2 0-16,-2-3-90 15,3 0-40-15,1 0 25 16,0 0-38-16,4 7 37 15,3 6-4-15,25 25-9 16,-23-29-1-16,3-4-6 16,1-3-1-16,0-2-2 15,-2-6-2-15,0-5-4 0,-1 2-1 16,7-5-5-16,7 1-2 16,-7-7-3-16,3-1-2 15,-13 2 0-15,-5 0-2 16,2 10 1-16,-4-1-1 15,-4 5-1-15,-4-3 1 16,-1 10-4-16,-5 0 0 16,-5 7 0-16,3 6-1 15,-12 3 1-15,1 3-1 16,-5 5 0-16,2-1 1 0,-2-5-1 16,8 5 0-16,0 2 0 15,1 3 0-15,7 0 0 16,1-5-1-16,8-6 1 15,8-7 0-15,10-1-2 16,-4 1 2-16,8-1 0 16,-2-2-1-16,13 5 2 31,6-6 2-31,4-7 0 0,1-1 1 0,-8-4-1 16,1-5 1-16,-3-1 0 15,-2 2 0-15,-1-8-2 16,1 2-25-16,0 2-86 15,-6-4-77-15,7 1 107 16</inkml:trace>
  <inkml:trace contextRef="#ctx0" brushRef="#br0" timeOffset="57724.441">5404 12997 739 0,'-4'-10'444'0,"1"0"-19"15,2 6-112-15,0 4-114 16,-2-1-57-16,2 1-82 15,0 0-24-15,-1 0-19 16,-4 2 1-16,-4 18-2 16,-25 31 0-16,30-25-5 15,-16 4 0-15,8 1 0 16,-5-4-3-16,6 9-1 16,10-4-1-16,-4 1-1 15,-6 2 1 1,15-18-1-16,-11 4-1 15,17-8 0-15,7-2-1 16,-38 2-29-16,29-8-28 0,-20-6-64 0,-6 0-40 16,35-4-99-16,-20-4-57 15,19-9 201-15</inkml:trace>
  <inkml:trace contextRef="#ctx0" brushRef="#br0" timeOffset="58040.602">5592 12965 574 0,'9'-12'430'16,"-2"3"32"-16,-5 6-176 16,-2 3-48-16,-2 0-109 31,1 0-42-31,0 0-44 0,-5 17-2 15,-26 37 1-15,20-26 5 16,-2 5-4-16,-15 3-5 16,17 0-6-16,0 7-8 15,-1-11-10-15,9 3-2 16,-8-4-6-16,1-4 0 0,1 4 0 16,4-8-1-16,-1-2 15 15,2-5-52-15,2-5-144 16,0-3-90-16,5 3 134 15</inkml:trace>
  <inkml:trace contextRef="#ctx0" brushRef="#br0" timeOffset="58914.996">6176 12562 442 0,'11'0'260'0,"-18"-1"-27"16,7 1-31-16,3-2-46 15,-3 2-14-15,0 0-16 16,0 0-12-16,0 0-10 16,0 0-6-16,16 2-7 15,32 6-1-15,-14-3-4 16,-4-2-6-16,4 1-13 15,-2-4-11-15,0-2-24 16,3 1-8-16,-2-6-12 16,9 7-3-16,-9-7 0 15,-2 2 0-15,-1 4-2 16,-9-3 1-16,-2 1-40 16,-9 3-58-16,-20-3-165 15,12 4-21-15,12 0 148 0,-32 8-59 16,-4 3 187-16,-13-2 77 15,-24 3-57-15</inkml:trace>
  <inkml:trace contextRef="#ctx0" brushRef="#br0" timeOffset="59289.897">6230 12813 691 0,'-6'5'362'0,"-5"-1"-89"16,1-4-39-16,10-3-68 16,3-2-36-16,-8 5-50 15,5 0-18-15,0 0 1 16,0 0 2-16,0 0 9 15,22 10 0-15,37-2 0 16,-25-14-4-16,4 5-7 16,-13-11-3-16,6 8-16 15,0-1-7-15,4 4-14 16,0-3-7-16,-6 4-5 0,-3-1-2 16,-7-1-1-16,2-1-2 15,-11 3 2-15,-2 0-13 16,0 0-125-16,-11 11-109 15,1-4 142-15</inkml:trace>
  <inkml:trace contextRef="#ctx0" brushRef="#br0" timeOffset="61148.248">7352 12561 266 0,'-1'0'169'0,"0"0"10"16,0 0-16-16,0 0-22 16,0 0-8-16,0 0-18 15,0 0-4-15,0 0-3 16,0 0-2-16,1 0-4 15,0 0 0-15,-1 0-9 0,-1 0-10 16,1 0-23-16,0 0-14 16,0 0-23-16,1 0-4 15,0 0-2-15,0 0-1 16,0 0 3-16,0 0 3 16,0 0 2-16,0 0 3 15,0 0-1-15,0 0-1 0,6 3 2 16,-2-2-4-16,5 1 3 15,4 0 0-15,28 1 0 16,-20-6 1-16,8-2-4 16,4 1-4-16,6 4-5 15,5-1-3-15,0 1-3 16,-9-1-1-16,-9 0-1 16,-4 3-1-16,-5 0 1 15,3-1 0-15,-2 1 2 16,-3-5 1-16,-6 2 0 15,-4-1-1-15,-1-1-1 16,3 1-1-16,-3 3-1 16,-2-1-2-16,-4 2-3 15,1-2 0-15,0 0-1 16,0 0 1-16,0 0 0 16,0 0-1-16,0 0-30 0,0 0-38 15,0 0-97-15,0 0-90 16,-1 0 158-16</inkml:trace>
  <inkml:trace contextRef="#ctx0" brushRef="#br0" timeOffset="62138.51">8542 12318 365 0,'0'-1'239'0,"0"0"-15"16,0 0-73-16,5-1-26 16,5-1-11-16,-3-1-1 15,5 1 4-15,16-11 1 16,-31 4-8-16,1 4-6 15,-3 1-9-15,6-1-6 16,15 6-11-16,-13-3-5 0,-8-2-6 16,2 1-4-16,-20-3-5 15,23 0-7-15,-1 5-19 16,2-7-6-16,-10 0-13 16,-10 4-3-16,5-2-5 15,-8 4-1-15,2 3-2 16,-4 5-1-16,-9 0-4 15,-2 2-3-15,12 5 2 0,-1-4 0 0,0 6 3 16,1 0 1-16,-2 3-1 31,4 1 0-31,7 3 0 16,4 0-1-16,6-5-1 16,0 7 0-16,4-8 1 15,1 3 0-15,6-6 0 16,5-5 1-16,1 4 0 0,3-4 0 15,-1-1 1-15,4-2 0 16,1-6 2-16,3 4 0 16,0-3 1-16,1-7 1 15,0-6-1-15,1-6-1 16,1-4 1-16,5 0-2 0,2-1 1 16,-9-5 0-16,7 9-1 15,-16-4 1-15,-12 4 0 16,4 6 0-16,-17 2 0 15,4 7-2-15,6 10-1 16,2-1-3-16,-11 6-1 16,3 4 1-16,6 12 3 15,-15 0-1-15,15 10 1 16,-9 6 1-16,-10-10-1 16,13 8 1-16,-17-4 0 15,7-2 0-15,-5 7 0 16,-4-11 0-16,9 4 1 15,-1-2 0-15,3-6 0 16,6 13-1-16,2-9 1 0,0-6 0 16,0-2 0-16,-1-10 0 15,6-8 1-15,2 4-7 16,2-16-53-16,7 2-47 16,12-11-406-16,14-15 346 0</inkml:trace>
  <inkml:trace contextRef="#ctx0" brushRef="#br0" timeOffset="63211.924">8864 12280 555 0,'-31'31'278'0,"45"-29"-78"15,-16 0-33-15,2 1-35 16,-1-1-8-16,-1-2-24 16,1 0-10-16,0 0-8 15,0 0-2-15,1 0 5 0,0 0 7 16,0 0-4-16,0-1-4 15,18-2-14-15,27-16-12 16,-18 5-22-16,-1 4-9 16,6-7-12-16,0 4-4 15,-8 1-5-15,10 0-1 16,-11 3-2-16,-2 3 0 16,-11 5-2-16,-1 0 0 0,-9 7 1 15,4 8 2-15,-10 1 4 16,-10 6 1-16,-1 4 0 15,-11-5-3-15,8 12-2 16,1-6 0-16,-4 1-1 16,2-5 1-16,-5-6-1 15,2-3 0-15,9-6 0 16,7-1 0-16,8-7-1 16,5 4 0-16,-1-12-2 15,8 2 0-15,9 3 0 16,-11-10 0-16,11 5 0 15,-4-1 0-15,-5-3 0 16,10 7 0-16,-6 1-2 16,0 5 1-16,-4 3 0 15,0 1-1-15,-6 11 0 16,6-4 0-16,-3 5 1 16,-4 7 1-16,-5-4 0 0,-7 11 2 15,-4 0 1-15,-6-3 0 16,1-8 0-16,-8 6 1 15,-10-1 0-15,0 0 2 16,-7 4 1-16,0-9 2 16,8-4 3-16,10 0 0 15,-3-12 0-15,5 1 0 16,2-7-1-16,-8-7-1 0,13-2 0 16,0-3-2-16,2-8-3 15,3-3-3-15,-1-2-5 16,-5-2-17-16,12 10-31 15,0 1-22 1,3 8-64-16,7 3-36 16,-7 5-142-16,9 3 196 15</inkml:trace>
  <inkml:trace contextRef="#ctx0" brushRef="#br0" timeOffset="63896.347">9332 12168 441 0,'-7'-1'273'0,"7"3"-4"15,-3 2-43-15,6 1-66 16,-3 0-21-16,-1-5-30 15,6 0-11-15,-5 0 4 16,0 0-6-16,0 0-2 16,6 1-2-16,13 3-13 15,40 6-4-15,-19-7-19 16,-10-3-8-16,10-2-12 16,-6-1-7-16,-7-3-12 15,17-1-3-15,-10 4-5 16,-3-3 0-16,-9 2-2 15,-12 3-2-15,-8 0-1 0,-1 6-2 0,-5 1 2 16,-5 4 2-16,-2 10 0 16,-8 0 0-16,2 7-2 15,-2 6-2-15,-5-3 0 16,0 8 0-16,1 3 0 16,-4-4 0-16,11 0 0 15,-4-6-1-15,-3-6 1 16,8 1-1-16,-6 0 0 15,8-1 0-15,8 1-1 16,1 0 1-16,-3-6 0 0,6-1 0 16,-6-6 0-16,0-3 0 15,3-6 5-15,1-4-23 16,5-4-49-16,-2 3-33 16,0 0-117-16,1-8-48 15,7-15 166-15</inkml:trace>
  <inkml:trace contextRef="#ctx0" brushRef="#br0" timeOffset="64214.138">9377 12461 908 0,'-1'-7'432'16,"2"6"-171"-16,1-8-43 16,7 8-79-16,0 4-22 15,16-2-28-15,0 9-8 16,-1-4-9-16,13-2-4 16,-17 1-13-16,3-5-9 0,4-4-16 15,-14 0-7-15,14 1-6 16,-3 2-3-16,-9-2-4 15,6-2-1-15,-9-1-1 16,1-3 12-16,-1 1-86 16,-2 2-59-16,3 3 80 15</inkml:trace>
  <inkml:trace contextRef="#ctx0" brushRef="#br0" timeOffset="64692.484">10002 12569 1181 0,'-8'-5'594'16,"-5"2"-190"-16,10 3-135 0,10 9-131 15,-18-6-54-15,13 6-52 16,-5 4-14-16,-2-2-12 16,-4 3-2-16,-2-6-1 15,3-2 0-15,7-1-31 16,-5-4-52-16,15 5-125 15,-14-6 34-15,10-3 80 16</inkml:trace>
  <inkml:trace contextRef="#ctx0" brushRef="#br0" timeOffset="65924.553">10491 12212 285 0,'11'2'179'16,"7"2"4"-16,22 2-11 15,-38-6-19-15,8-1-7 16,-5-1-10-16,-3-4 1 15,8 3-3-15,-3 1 0 0,-1-2-7 16,-7 1-8-16,3-2-14 16,-2-1-9-16,-1 5-16 15,1 0-7-15,0 0-14 16,-1 0-3-16,0 0-7 16,-1 0-6-16,0 0-10 15,-11-4-9-15,0 2-12 16,-31-6-4-16,17 8-3 15,1 6-3-15,-12 2-1 16,-2 2 1-16,9 3-2 16,-4 1 1-16,9 1-1 15,7 1 0-15,0-1 0 16,7 5-2-16,3-3-1 16,0 3 1-16,9-1-1 15,0-3 0-15,0 6 0 16,11-4 1-16,0-4 1 0,2-3 0 15,15 5 1-15,-9-5 0 16,13-7 2-16,-4-1-1 16,12-4 1-16,-10 1 0 15,-6-8 1-15,-3-3 0 16,-4-19-1-16,19-2 1 16,-1 1 0-16,4-2 0 0,-14 7 1 15,-6 4 0-15,-7 1-1 16,-2 7 0-16,-9 1-1 15,-1 3-1-15,-2 7-2 16,-6 4-2-16,-2 10-1 16,-2 3 1-16,-6 8 2 15,-1 1 1-15,-7 10-1 16,9 1 1-16,-1 5-1 16,0 0 1-16,11-1 0 15,-18-1 0-15,10-3 1 16,2 0-1-16,5-2 0 15,6-4 1-15,-14 2 0 16,0-2 0-16,-2-3 0 16,0 2 0-16,17-5 0 15,-3-4 0-15,-1-2 1 16,-2-10-1-16,5-4-1 16,2-1 3-16,5-4-26 0,-5 3-22 15,0 0-73-15,9-6-61 16,7-2 112-16</inkml:trace>
  <inkml:trace contextRef="#ctx0" brushRef="#br0" timeOffset="68258.325">11426 12161 576 0,'-1'-4'294'0,"5"2"-65"16,13 2-23-16,-17-2-30 0,0 1-17 16,-1 1-49-16,0 0-23 15,-6 1-33-15,-3 3-9 16,7 13-8-16,-39 40-4 16,29-21-9-16,-11 12-3 15,-19-2-6-15,16 2-1 16,-6 3-2-16,8-11-2 15,2-2-2-15,0 0-2 16,3-8-1-16,0-4-1 0,4-4 0 16,5-8 0-16,2-6-1 15,9 1-1-15,0-11-14 16,5-1-21-16,7-12-74 16,-3-1-69-16,10-13 107 15</inkml:trace>
  <inkml:trace contextRef="#ctx0" brushRef="#br0" timeOffset="68722.515">11705 12223 587 0,'18'4'364'0,"-13"2"-22"15,1-1-58-15,-4 4-57 0,-2 0-42 16,-6 1-40-16,-2 5-21 15,-11-1-36-15,-4 2-15 16,-6-7-28-16,-5 11-12 16,-11-10-19-16,-1 0-4 15,-6 6-4-15,11-16 0 16,6 9-2-16,8-7 0 16,5-2-2-16,-7 1-1 15,14 3-1-15,-4 0-1 0,18-5-6 16,0 2-2-16,5-1 0 15,-4 0 0-15,0 0 5 16,20 7 3-16,30 11 0 16,-26-2 0-16,-1-8 0 0,0 10 0 15,-3 2 1-15,-6-4 0 16,-8 8 1-16,-6-6 0 0,0 3 0 16,10 0 1-16,-1 0 0 15,-4-1-1-15,-4-4 1 16,-2-2-1-16,-1-5 0 15,6-2 0-15,6-6-9 16,1-3-26-16,10-4-70 16,3-2-48-16,9-7-165 15,-3-1 198-15</inkml:trace>
  <inkml:trace contextRef="#ctx0" brushRef="#br0" timeOffset="69242.802">12102 12198 684 0,'5'-12'366'0,"-1"6"-70"16,2 2-34-16,-6-3-60 15,0 3-34-15,-2 5-67 16,-3 5-31-16,-1 8-31 16,-3 6 2-16,-2 5 8 15,0 6 3-15,-1 10-3 16,2-6-5-16,4 8-11 15,-5-8-7-15,4-10-9 16,-6 6-4-16,2-6-4 16,9 2-2-16,-6 3-1 0,-3-4 0 15,-1-3-1-15,10 0 1 16,-1-1 1-16,2-8 2 16,-4-3 2-16,-18-4 1 15,-4-7 2-15,9 3 0 16,-8-10-2-16,11-3-2 15,-3-7-5-15,-7-7-1 0,10 4-4 16,-6 2-3-16,7 4-3 16,6 7 0-16,3 0-32 15,-4 2-13-15,8 5-39 16,-1-3-31-16,0 3-53 16,2 0-47-16,0 0 139 15</inkml:trace>
  <inkml:trace contextRef="#ctx0" brushRef="#br0" timeOffset="69726.844">11924 12106 460 0,'-6'-11'331'0,"5"12"48"16,1-2-102-16,-3 2-91 15,2-1-43-15,0 0-55 16,0 0-19-16,1 0-8 16,0 0 1-16,0 0 1 15,7 7-2-15,20 5-1 16,31 24-1-16,-13-31-8 16,-9 1-4-16,0-7-12 15,5 2-9-15,-3-6-7 16,1-2-4-16,-5-1-5 15,-1-1-1-15,-10 4-2 16,3 0 3-16,-17 2-47 16,2 0-65-16,-5 4-181 15,1 1-220-15,-6 10 313 16</inkml:trace>
  <inkml:trace contextRef="#ctx0" brushRef="#br0" timeOffset="70164.222">12693 11945 911 0,'5'-12'483'15,"-3"-4"-146"-15,-5 1-109 16,3 3-45-16,-4 10-83 16,-1 6-32-16,-1 15-44 15,-2 10-10-15,-7 4-3 16,-7 6 5-16,-3 9 4 15,-6 3 4-15,-6 24 5 16,0 10-4-16,-6 6-2 0,-2-1-3 16,5-9-6-16,-8-9-1 15,7 4-2-15,7-3-1 16,1-5-2-16,9-7-1 16,10-19-2-16,-8-4 0 15,20-18 1-15,2-4-22 16,4-9-39-16,12-7-52 15,-12-10-119-15,7-1 143 0</inkml:trace>
  <inkml:trace contextRef="#ctx0" brushRef="#br0" timeOffset="71225.525">12770 12397 327 0,'8'-10'257'0,"4"-5"65"15,0 4-49-15,-1-2-49 16,-10 8-17-16,8 1-30 16,-5 4-19-16,-6-3-42 15,8 2-23-15,-6 1-45 16,0 0-16-16,2 15-16 16,-13 34 2-16,-11-18 3 15,-12-7 2-15,2 2 1 16,12 7-4-16,-1-2-5 15,-1 4-4-15,10-6-3 16,2-2-3-16,3-4 0 16,5-6 0-16,-3-5 0 15,-2-4 0-15,8-8 6 16,-2-2 1-16,6-9 0 16,4-6-1-16,3-7-7 15,7-5-1-15,5-10-5 0,1-2-15 16,6-3-15-16,3 2-1 15,1 6 2-15,7 5 15 16,-7 10 12-16,-4 1 1 16,2 13 1-16,-13 1-1 0,-3 7 1 15,-3 8 2-15,-12 8 7 16,-2 10 6-16,-8 6 8 16,1 5 2-16,-11 1-4 0,4 0-3 0,-5-2-4 15,-14-3-3-15,15-3-3 16,14 3-2-16,-6-4 0 15,13-6-1-15,2-13 1 16,-20-5 0-16,17-7 6 16,7-4 0-16,-24-6-1 15,28-7 1-15,6-5-6 16,-3-8-1-16,34-5-2 16,-14-3-5-16,1-11-30 31,2-6-4-31,-1 8-4 15,-4-5 6-15,2 20 27 16,6 12 5-16,-13 7 3 0,0 10 0 0,-15 6 1 16,-3 15 8-16,-2 3 11 0,-9 6 4 15,-3 11 5-15,-10-8-4 16,8 6-7-16,-14 3-3 16,7-8-4-16,0 6-2 15,-9-4-2-15,18-3-2 16,-3-5 0-16,0-6 0 15,0-7 0-15,3-5 7 16,3-7-39-16,3-7-44 0,18-6-154 16,8-3-99-16,12-5 195 15</inkml:trace>
  <inkml:trace contextRef="#ctx0" brushRef="#br0" timeOffset="71669.545">13684 12287 888 0,'-4'8'454'0,"-6"8"-134"16,-3 3-61-16,-4-1-79 16,-1 6-31-16,-4-2-39 15,5-4-21-15,-3 5-30 16,4 0-9-16,0-1-12 0,1 1-7 15,4-1-10-15,-1 0-4 16,7 1-6-16,5-1-2 0,0-7-2 16,3 1-1-16,7-4 1 15,-3-7 1-15,11-2 2 16,7-3 1-16,-3-8 0 16,7-1-1-1,1-7-1-15,-3-6-2 0,11-6-1 16,-10-1-1-16,3-2-1 15,-12-9-1-15,-12-6 0 16,0-4-1-16,-15 1-2 16,7 10 0-16,-11 11-1 15,7 9-4-15,-9 6-1 16,-8 8-1-16,7 5-1 0,-13 0 1 16,11 2-42-16,0 3-36 15,2 1-96-15,3 1-72 16,6 5-295-16,0-1 354 15</inkml:trace>
  <inkml:trace contextRef="#ctx0" brushRef="#br0" timeOffset="72028.753">14295 11883 1001 0,'18'-17'492'0,"-19"8"-176"16,3 5-63-16,0 8-114 15,-2 5-26-15,-8 22-31 16,-2 4-1-16,-8 9 2 15,2 6-5-15,-5-4-12 16,-5 5-6-16,-6 12-16 0,-2 1-7 16,18 9-17-16,-1-8-4 15,-6-3-4-15,7-9-1 16,-3-12-1-16,6 3-1 16,5-13 1-16,1-2 3 15,4-6-95-15,-2-16-62 16,3-1 87-16</inkml:trace>
  <inkml:trace contextRef="#ctx0" brushRef="#br0" timeOffset="74562.65">7712 13122 306 0,'-50'0'206'16,"51"1"8"-16,-2 1-32 0,-4 1-45 15,4-3-10-15,0 0-8 16,0 0-1-16,-1 0-3 16,1 0-6-16,0 0-12 15,0 0-11-15,1 0-23 16,0 0-8-16,0 0-10 15,0 0-1-15,0 0 2 16,0 0-2-16,13 4-8 16,-8-3-4-16,17 2-6 15,38 3-4-15,-39-5-4 16,7-2-2-16,-4 1-2 16,3 0-2-16,4-2-1 15,-2 1 0-15,9-1-2 16,16 2 0-16,-12 0 0 15,-5-2-1-15,1 1 2 16,-7-6-1-16,13 2 1 16,9 0 0-16,-1-1 0 0,-9 0-1 15,5 0 0-15,0 3 0 16,-1-4-1-16,2 4-1 16,11-2 0-16,1-1-1 15,3 2-1-15,0 2-1 16,-9-4 0-16,7 5-1 15,-3-5 0-15,9 2-1 16,-5 2 0-16,-5-4 0 0,-3 5 0 16,-5-4 0-16,4 0 0 15,-1 4-1-15,12-3 0 16,-8 3 0-16,3 0 0 16,-6-2 0-16,-3 3 0 15,6 0 0-15,-3 1 1 16,-3-1-2-16,10 0 1 15,-5 0-1-15,-2-2 1 16,2 1 0-16,-4 2 1 16,-3-1-1-16,5 0 1 15,0-2 0-15,-1-3 0 16,9 2-1-16,-10 2 0 16,8-1 0-16,2 1 1 15,-2-2 0-15,5 3-1 16,-7 2 0-16,-3-2 0 0,1 0 0 15,4-6-1-15,1 6 1 16,-3-2 0-16,2 3 0 16,-14 2 0-16,6-3 0 15,0-2 0-15,2-5 0 16,9-1 0-16,-9 2 0 16,4 3 0-16,-4 3 0 15,4 1 0-15,-3-1-1 0,1 2 1 16,0-2 0-16,8-2 0 15,-2 1 0-15,-1-3 0 16,-2 3 0-16,-3 1 1 16,1-3 1-16,-1-1-2 15,-1 0 1-15,0 2 1 16,-4-7 0-16,6 9 2 16,6-6 1-16,-6 2 1 15,14 12 0-15,-14-12 0 16,-8-1-2-16,7 1 0 15,-6-6-2-15,-6 9 0 16,17-5 0-16,-6 3 0 16,5 2-1-16,1-1 1 15,-14 4 0-15,-5 0 0 16,1-5-1-16,13-2-1 16,-7 5 1-16,1-4 1 15,-3 6-1-15,-5 1 1 0,7-5-1 16,-9 0 0-16,9-1 0 15,-5-3 0-15,2 5-1 16,11-5 1-16,-11 2 0 16,8-1 0-16,0-2 0 15,-3 7 0-15,9-7 0 0,-8 1 0 16,-3 3 0-16,6 2 1 31,-5-1-2-31,12-2 1 0,-4-3 0 16,3-12 0-16,-3 6 1 15,-7-2 0-15,6 9-1 16,-6 2 0-16,6-3 0 16,-1 5 1-16,-6-6-1 0,4-2 0 15,0 1 0-15,-3 3 0 16,7-4 1-16,-8 9-1 16,-8 1 0-16,3-3 1 15,-5 6-1-15,8-3 1 16,4-1-1-16,-13-1-1 15,2-1 2-15,-3-1-1 16,-3 1 0-16,4 3 1 16,-4-4-1-16,-10 4 0 15,-1 0 1-15,-2-2 0 16,0-1 0-16,0 1 2 16,-4 1 0-16,6 1 0 15,-6-1 3-15,-7 0 3 16,-1 0 0-16,-5-3 2 0,-1 2-2 15,10 2-3-15,-7-1-3 16,-3 1-1-16,-2 0-2 16,-4-4-1-16,2 4 1 0,1 0-1 15,14 1 0-15,23 8 0 16,-42-8 1-16,-6 1-2 16,10-2 1-16,8-1 0 15,7-2 0-15,-4-4 1 16,2 4-1-16,3 1 0 15,-8 2-1-15,10 0 1 16,-8 1-1-16,-5 1 1 16,5 1-1-16,-1-2 1 15,1 0 0-15,-7-1-1 16,2 0 1-16,1 1-1 16,-6-1 1-16,0 0 0 15,0 0 0-15,0 0 1 16,0 0 0-16,0 0 0 15,0 0 0-15,0 0-1 0,-1-1-33 16,0 0-96-16,0 0 87 16</inkml:trace>
  <inkml:trace contextRef="#ctx0" brushRef="#br0" timeOffset="76751.909">7498 13858 150 0,'0'1'126'0,"0"-1"41"0,-4 0-10 16,3-1-15-16,0 1-3 15,-1 0-18-15,1 0-13 16,0 0-20-16,0 0-10 16,0 0-6-16,0 0-3 15,0 0 0-15,-1 0 2 16,1 0 2-16,-1 0 1 16,1 0-4-16,0 0-7 0,0 0-17 15,0 0-10-15,0 0-13 16,0 0-1-16,1 0 4 15,0 0 1-15,0 0 10 16,17 6 3-16,27 25 7 16,-12-28 2-16,-7-1-8 15,5-2-5-15,8-1-7 16,-11 1-4-16,9-1-7 16,-5-1-4-16,-1 2-4 15,-7-6-1-15,-10 2-2 16,-2 4-1-16,-2-2 0 15,-5 2-1-15,-3 0 0 16,2 0 2-16,-4-1-2 16,0 1 0-16,0 0-2 15,0 0-1-15,0 0 0 16,0 0-25-16,0 0-78 0,0 0-46 16,-1 0-136-16,1 0 170 15</inkml:trace>
  <inkml:trace contextRef="#ctx0" brushRef="#br0" timeOffset="77157.097">8266 13584 674 0,'-13'0'432'16,"5"0"-19"-16,-1 1-184 15,-1 1-29-15,5 3-85 16,-5 1-33-16,-1 7-42 16,-3 6-10-16,0 6 0 15,8 2 4-15,-9 8 8 16,16-5 2-16,-16 8-7 15,0 2-5-15,3-6-12 0,-3 2-5 16,0-8-5 0,-3-2-2-16,8-3-1 0,-11 0-1 15,20-5-1-15,-3-5 0 16,2-6 0-16,-1-7-7 16,17-6-51-16,-7-6-40 15,-4-12-128-15,15 4-70 16,-8-2 180-1</inkml:trace>
  <inkml:trace contextRef="#ctx0" brushRef="#br0" timeOffset="77867.395">8418 13631 688 0,'0'0'329'15,"-1"1"-119"-15,-1 0-26 16,1-1-51-16,0 0-11 16,0 0-20-16,0 0-8 15,0 0-19-15,1 0-8 16,0 0-13-16,0 0-8 15,16-2-4-15,38-4-6 0,-32 2-7 16,14 5-2-16,-11 5 0 16,-4-1-2-16,6-1-6 15,-10 10-4-15,-7 1-2 16,3 0 5-16,-12 12 18 31,-9-7 7-31,16 9 1 16,-26-3-4-16,3-5-16 15,-7 1-4-15,-14-7-7 16,10 7-2-16,-14 3-3 16,9-1-2-16,-30-1-1 15,30 1-1-15,10-5 0 0,-1 0 0 16,23-8 0-16,-15-3 0 16,1-6-1-16,3-2 1 15,10 4-2-15,0-8-1 16,9 1-1-16,0-4 0 15,6-8 0-15,-1 8 0 16,6 1 0-16,-1 2-1 16,4 4 1-16,4-2 0 15,-1-3 0-15,1 4 1 16,3 0 2-16,2 3-1 0,-9 6 2 16,-6-3-1-16,4 1 0 15,-7 1 2-15,-4-4-1 16,10 0 1-16,-14-6 0 15,11-2 0-15,1 3-1 16,0-3 0-16,1 5-2 16,-3-5 0-16,4 4-1 15,-7-3 0-15,2 0-7 16,5-2-30-16,-1-7-101 16,7 11-47-16,-9-2 100 15</inkml:trace>
  <inkml:trace contextRef="#ctx0" brushRef="#br0" timeOffset="78569.939">9515 13409 445 0,'3'-3'259'15,"3"1"-25"-15,0 2-35 16,-4 0-37-16,-2-2-16 16,0 1-14-16,-1 0-6 15,1 0-12-15,0 0-3 16,0 0-18-16,3 1-4 0,-3 0-13 16,0 0-9-16,-1 1-16 15,-3 13-11-15,1 5-16 16,-54 29-6-16,16-23-5 15,-10-1-4-15,20 11-3 16,1 1-2-16,7 8-3 16,2 3 1-16,3-6 0 15,6 3 0-15,2-6 0 16,3-4-1-16,7 2 1 16,1-5-1-16,0-2 1 15,2 2-1-15,-2-5 1 16,2-2-1-16,6 1 2 15,1-6 10-15,1-8-66 16,-2 2-49-16,4-16 65 16</inkml:trace>
  <inkml:trace contextRef="#ctx0" brushRef="#br0" timeOffset="79647.877">10110 13602 403 0,'0'-1'229'0,"0"0"-21"15,0 0-31-15,0 0-29 16,0 0-13-16,3-2-18 16,2-7-4-16,1 4-5 15,2 3-2-15,22-30 0 16,-25 30-5-16,-1 1-9 16,-2-3-7-16,0 1-14 15,-3 2-5-15,0 1-9 16,-1 0-4-16,1 0-14 15,-1-1-9-15,-16-1-14 16,-32-1-4-16,27 4-5 16,-8 1-3-16,10 4-2 15,-12-1-1-15,-6 4-1 16,5 2 0-16,-8 1 1 16,14 6-1-16,9-2 0 15,-1 1-1-15,6 4-1 0,-1-4-1 16,10 4 0-16,5-3-1 15,5 1 1-15,7 4 0 16,-4-7 1-16,5 4 0 16,2-5 1-16,2-5 1 15,7-1-1-15,3-3 1 16,18 5 0-16,-17-10 1 16,-5-11 1-16,7 1-1 0,-24-19-1 15,16 2 0-15,7-1 0 16,-8-5 0-16,5 0 2 15,-2 0-1-15,-7 8 1 16,-8 1-1-16,0 14-1 16,-4 4 0-16,-6 4-3 15,-2 6-2-15,-7 5-2 16,-2 5 1-16,-6 8 3 16,4 6 2-16,-11 4 0 15,13 13 1-15,-8-6 0 16,8 4 0-16,6-7 1 15,-12-14-1-15,7 6 1 16,-15-8-1-16,17 4 1 16,0 0-1-16,3-7 1 15,11-1 0-15,-13-3 0 16,-1-4 0-16,4-3-3 0,1-4-12 16,7-3-36-16,10-2-28 15,-2-2-79-15,-8-5-76 16,1-8 149-16</inkml:trace>
  <inkml:trace contextRef="#ctx0" brushRef="#br0" timeOffset="80256.841">10463 13463 737 0,'-4'-3'394'15,"0"3"-119"-15,-5 1-80 16,9 4-34-16,7 3-41 16,-16 3-11-16,-2 9-19 15,-10 4 1-15,-16 7-10 16,17 3-8-16,-5 6-20 15,3 1-11-15,-1-1-19 0,6 1-5 16,0-6-7-16,2-5-2 16,9-2-4-16,-3-3 0 15,7-8-2-15,2 2-1 16,11-2 1-16,2-2 0 16,11-5 1-16,3 1 0 15,-3-5 0-15,6-1 0 16,-2-4 1-16,3-9-1 15,5-2 0-15,-2-4 1 0,3-5-2 0,-3 2 0 0,-3-4-1 32,-4 1 0-32,-14 5 1 15,-3 0 1-15,-11 1 1 16,-8-2 2-16,-9 5-2 16,-3 3-1-16,-8 2-1 15,-3 4-2-15,-5 2 1 16,-3 3 0-16,-6 11 0 15,5 2 1-15,7-4 0 16,3 3-2-16,3-5-1 16,16 2-2-16,12 2-2 15,3-1 1-15,19-1 3 0,-6 2-5 0,1-4-73 16,6 0-45-16,1 1-157 0,-10-2 165 16</inkml:trace>
  <inkml:trace contextRef="#ctx0" brushRef="#br0" timeOffset="80569.267">10809 13923 1143 0,'0'5'557'0,"-8"1"-210"0,-1 9-146 32,-6 4-37-32,-6 2-68 15,2 5-27-15,1 5-41 0,-1 1-10 0,4 3-11 16,-3-8-2-16,7-1-11 31,-3-7-60-31,5 1 47 16</inkml:trace>
  <inkml:trace contextRef="#ctx0" brushRef="#br0" timeOffset="83742.64">11204 13598 147 0,'-1'-1'117'0,"0"0"6"16,0 0-30-16,-1 0-14 15,1 0-21-15,0-5 0 16,1-2 17-16,2 1 13 16,1-1 28-16,-2 3 7 0,0 0 1 15,1-3 0-15,-2 5-2 16,3-3-2-16,1-4-7 16,-2 4-4-16,-1 2-6 15,-1 2-2-15,0 1-21 16,0 0-16-16,0 0-30 15,0-1-12-15,0 2-6 16,-1 15 1-16,-2 13 3 16,-12 38 0-16,4-28-2 15,-3 1-2-15,1-6-3 16,1-1-2-16,0-7-1 16,0-5-2-16,-1-7 0 15,1-3 1-15,2-7 1 16,3 1 2-16,8-2 0 15,-1-10 0-15,3-3-4 0,2-3-2 16,3-5-4-16,7 5-2 16,-2-1 0-16,0 6-2 15,0 5 1-15,-1 3-1 16,-1 1 0-16,1 4-1 16,-2 1 1-16,3 6 0 15,9 7 1-15,-6-6 1 16,7 2 0-16,2-5 0 15,8 1 1-15,3-6 2 0,-9-3 0 16,-4-1 1-16,-15-12-1 16,8 3 0-16,11 2 0 15,-2-1 25-15,4-1-72 16,-10 1-47-16,-9-4-131 16,4 1 113-16</inkml:trace>
  <inkml:trace contextRef="#ctx0" brushRef="#br0" timeOffset="84180.069">11576 13461 791 0,'9'-6'422'0,"-9"-5"-122"16,1 5-83-16,-1-4-42 0,0 11-71 16,1 7-27-16,-1 0-46 15,0 6-4-15,-2-1 7 16,-7 6 4-16,-2 7 4 15,2 7-1-15,-11 7 0 16,0-6-4-16,-4 13-7 16,-8-5-5-16,16-1-11 15,-10 1-4-15,8-12-3 16,6-3 0-16,-10-5-2 16,14-1 0-16,3-7 0 15,-12-3 0-15,15-2-1 16,-10-7 3-16,7-2-53 15,5 0-36-15,2-3-126 16,-2 2-94-16,5-2 192 16</inkml:trace>
  <inkml:trace contextRef="#ctx0" brushRef="#br0" timeOffset="84974.127">11998 13514 712 0,'2'-1'344'0,"-2"-3"-120"16,2 2-34-16,-2 1-41 15,0 0-5-15,-1 0-7 16,0 0-13-16,0 0-27 16,0 0-13-16,-6 1-27 15,2 0-6-15,-9 2-14 16,-12 2-9-16,-25 6-14 16,11-1-2-16,4-2-6 15,5 0-1-15,-2 1-3 16,8-2-1-16,6 4 0 0,-5 0-1 15,11 0 0-15,5-1-1 16,3-2-3-16,13 2 0 16,-6-4-2-16,9 3 1 15,8 2 2-15,-3 1 1 16,16 4 0-16,-1 9 2 16,5-2 0-16,-1 2 0 15,-2 3 1-15,-8-7 0 16,-9 3-1-16,-4 0 1 15,-15-2 1-15,9 0-1 0,-15 0 2 16,8 0-1-16,-1-4 2 16,-18 0-1-16,6-3 1 15,-21-7 1-15,2-1 0 16,1-5 0-16,5 0-1 16,6-5 1-16,3-5 0 15,4 0 0-15,0-12-1 16,-3 6-1-16,17-2-2 15,-7-2-1-15,8 3-1 16,10-3-2-16,-7-1 1 16,8 1 1-16,2 0-1 15,6 8 1-15,2-11-1 16,0-1 2-16,13-3-1 16,-1-7 0-16,-5 13 1 0,5 2 0 15,-13-1 1-15,4-2 0 16,4 2-1-16,-3-1 1 15,-2 2 0-15,-9 5-1 16,0 2 7-16,-5 5-20 16,1-2-58-16,-5 5-40 15,1 4-140-15,-2-2-58 16,1 1 193-16</inkml:trace>
  <inkml:trace contextRef="#ctx0" brushRef="#br0" timeOffset="85861.37">12566 13425 869 0,'7'-12'439'0,"-4"13"-116"16,-3-2-65-16,-5 0-76 16,4 1-40-16,0 0-63 15,0 0-17-15,-13 4-18 16,1 3 1-16,-45 20 3 16,29-12-1-16,13-5-7 15,-18-1-6-15,7-1-11 16,-2-4-7-16,-9 0-4 15,17 0-3-15,0-4-3 16,6 0-1-16,5 0-3 16,-4-2 0-16,11 0-2 15,3 3 1-15,-1-1-1 0,1-1-1 16,0-1 0-16,0 2 0 16,0 0 0-16,0 0 1 15,0 0 0-15,0 0-1 16,0 0 1-16,0 0 0 15,2 7 0-15,0 4 0 16,-4 2 0-16,-3 31 0 16,-2-32 1-16,0 0-1 0,-1 2 1 15,-2-6 0-15,3 13 0 16,-12-8 0-16,14-3-1 16,2-3 1-16,-4-8-1 15,15 1-1-15,-8-2-3 16,4 1-2-16,9-6-3 15,-1 0 1-15,3-2-3 16,4-1-5-16,3 0-4 16,5 0 1-16,2 5 5 15,1 1 6-15,-2 2 6 16,-3 6 1-16,-7 3 0 16,1 1 1-16,0 1-1 15,-6 6 0-15,-2 0 0 16,-5 8 0-16,3 2 1 15,-2-2 1-15,0 2 0 16,-5-3 2-16,-16 4 0 0,1-6 0 16,-7 0 3-16,8-1 1 15,7 0 5-15,-15-2 4 16,-1-3 4-16,-4 5 2 16,-4-10 0-16,6-2-1 15,-4 1 0-15,-4-8-3 16,-1-1-4-16,1-5-2 15,5 1-6-15,0-8 1 0,-3-1-4 16,5-1-1-16,3-5-2 16,5 8-10-16,4 2-45 15,5 4-31-15,7 5-134 16,-2 0-68-16,22-1 179 16</inkml:trace>
  <inkml:trace contextRef="#ctx0" brushRef="#br0" timeOffset="87438.715">13377 13529 94 0,'-1'-3'81'0,"2"-3"56"16,1 0 15-16,1-2 34 16,0 2 8-16,-1 1-4 15,1-1-3-15,4 1-9 16,0 3-7-16,-4-2-15 16,-3 1-13-16,0 2-43 15,0 0-23-15,0 0-33 16,0 0-13-16,0 1-4 15,-2 3 1-15,-4 20-7 16,-11 33-3-16,-3-28-7 16,16-2-1-16,-1-5-3 15,3-6 0-15,12 5-1 16,-8-8 1-16,3-6 2 16,-15 1 4-16,2-12 6 15,10-4 1-15,-13-2-2 0,25 0-4 16,-1-9-6-16,-11 1-2 15,13-4-2-15,-19-8 0 16,15 8 0-16,-5 0-2 16,4 7 0-16,2 3-1 15,-25 1 0-15,13 6-1 16,-15 1-3-16,-2 5 0 16,9 5-2-16,-9 2 2 0,0 5 1 15,-6-1 0-15,-11 5 0 16,3-1 1-16,-2 6 1 15,7 6-1-15,5 0 1 16,2 6-1-16,1 0 0 16,0-2-1-16,10 2 2 15,2-10-1 1,5 0 0-16,1 1 0 0,-2-9 0 16,5 7 0-16,-4-2 1 15,10-6 0-15,6 1 0 16,-6-3 0-16,17-2 0 15,-10-6 2-15,-1-2 0 16,6-2 1-16,2-7 0 16,2 5-1-16,1-6 0 15,2 2 0-15,-14 0-1 16,5-2-1-16,4-1 1 0,0 3-1 16,10 3 1-16,-8 1 0 15,-1 4-16-15,-9-2-14 16,-2-2-40-16,-1-2-27 15,-8 4-74-15,1-2-57 16,-5 2 145-16</inkml:trace>
  <inkml:trace contextRef="#ctx0" brushRef="#br0" timeOffset="87895.955">13992 13287 776 0,'12'-28'364'16,"-5"6"-145"-16,2 4-26 16,-3 13-38-1,-6 2-28-15,-2 9-41 16,-1 16-17-16,-6 8-26 16,-6 9 6-16,-3 16 14 0,-3-6 5 0,-5 16 1 15,7 0-4-15,-12 3-10 16,-12 5-8-16,9-7-13 15,12-2-6-15,-5-11-13 16,17-5-3-16,-5 0-3 16,-13-2-1-16,15-5-1 15,-4 0 0-15,6-13-2 16,-1-4-8-16,5-12-56 16,4-5-15-16,3-11-113 15,7-9-43-15,16-26 151 16</inkml:trace>
  <inkml:trace contextRef="#ctx0" brushRef="#br0" timeOffset="88931.639">14283 13486 320 0,'5'-5'212'16,"-5"1"14"-16,9-2-23 15,5 6-36-15,-14 0-16 16,5 0-15-16,-10-3-3 16,-5 0-6-16,10-1-8 15,0 4-14-15,8 10-10 0,-12-2-20 16,-4 1-3-16,2 8-18 15,3 3-4-15,-16 9-2 16,7 10-3-16,-3-3-9 16,-7 2-7-16,13-4-10 15,-12-2-4-15,3-6-5 16,-2-2-1-16,1-10-3 16,14-1 0-16,0-4 0 15,1-7 3-15,9-2 3 16,-2-5 0-16,6-6-3 15,2-8-3-15,5-5-5 16,3-4-1-16,7-9-11 16,1-1-5-16,6-4-4 15,1 0 1-15,2 6 8 16,-3 3 5-16,4 8 5 0,-4 5 1 16,-8 3 0-16,0 6 0 15,-5 9 0-15,-3-1 0 16,-10 12-1-16,-8 4 1 15,1 7 4-15,0 7 3 16,-4 4 4-16,4 3 1 16,-17 10 0-16,5-2 0 0,-2 9-2 15,0-11-2-15,4-6-1 16,-5-6-1-16,3-15-1 16,4 4 0-16,-3-9-2 15,11 1 1-15,0-7 4 16,0-7 0-16,11-2 0 15,-9-10 1-15,13-6-5 16,3-3-3-16,-2-8-1 16,10-4-2-16,0-6-5 15,3-2-1-15,9 3 0 16,-1 5 1-16,6 12 4 16,-9 6 3-16,-7 8-1 15,-10 4 1-15,-10 5-1 16,4 3 0-16,-3 8 1 15,5 5 0-15,-15 7 3 16,-6 4 1-16,7 3 3 16,-13 4 0-16,18-3-1 0,-1 6 0 15,-5-3-2-15,5-7 0 16,-9-4-1-16,-9-5-1 16,-1-2 1-16,16-1 0 15,-8 0-4-15,17-4-31 16,0-5-66-16,-9-6-51 15,15-8-120-15,-10-8-56 0,15-14 204 16</inkml:trace>
  <inkml:trace contextRef="#ctx0" brushRef="#br0" timeOffset="89400.653">15124 13411 500 0,'14'-9'378'0,"-12"13"78"16,-8 4-118-16,-6 5-96 15,-3 4-45-15,-6 1-66 16,-2 6-19-16,3-1-30 16,2 3-10-16,-3 1-17 15,-1-3-9-15,5 3-17 16,4 0-7-16,6-7-11 16,3 8-2-16,4-13-3 15,1 4-1-15,7-4-1 0,2-6 0 16,0 4 0-16,3-5 0 15,-2 2 1-15,-2-6 1 16,-2-6 2-16,1-3 1 16,2-1 0-16,3-8 0 15,3 0-3-15,1-4 1 16,1-14-3-16,-1 0 1 16,-1-7-1-16,-3-1-1 15,0 3 0-15,7 8-1 0,-22 2-1 16,2 3 0-16,-11 7-1 15,-14 0 0-15,12 8-2 16,-5 1-1-16,5 7-2 16,2 2 0-16,5 4 0 15,-3 3-1-15,1 1-27 16,-2 1-29-16,5 2-79 16,2 1-43-16,4-2-94 15,5 2-50-15,0 0 213 16</inkml:trace>
  <inkml:trace contextRef="#ctx0" brushRef="#br0" timeOffset="89806.409">15454 13350 598 0,'11'-18'394'0,"-8"9"-17"0,1-1-102 16,0 6-24-16,-4-3-55 15,1 7-29-15,-1 4-62 16,-1-4-24-16,0 0-33 15,-1 1-7-15,-4 17-15 16,-14 37-2-16,11-27 0 16,1 2 1-16,-7 5 1 15,0-1-2-15,-1 1-6 16,-3 1-4-16,7 2-4 16,-7 3-1-16,1-6 0 15,5-9-1-15,-5-8 1 16,9-9-5-16,9-4-77 15,-5 0-37-15,15-6-154 16,-11-9-73-16,2-1 216 16</inkml:trace>
  <inkml:trace contextRef="#ctx0" brushRef="#br0" timeOffset="90539.307">15707 13076 786 0,'0'-7'379'0,"-7"0"-139"16,10 1-39-16,12-1-64 16,-4 0-19-16,3 1-27 15,-8 2-9-15,3 3-21 16,5 3-9-16,3 10-21 16,9 8-11-16,-2 15-7 15,-3 3 1-15,10 26 7 16,-5-3 2-16,-4 1 1 15,-5 1-2-15,-6-18-5 16,-5 5-2-16,-6 2 8 16,-6 2 13-16,-11 2 14 15,-6-5 4-15,-13-6-7 16,3-1-14-16,-17-8-14 16,4-2-4-16,0-12-3 15,5-8-1-15,15-9-2 0,0-1-33 16,6-8-91-16,-2-7-101 15,14 0 125-15</inkml:trace>
  <inkml:trace contextRef="#ctx0" brushRef="#br0" timeOffset="91414.37">16793 12430 312 0,'-51'-15'202'15,"52"20"-12"-15,-4-3-44 16,-8-1-10-16,7 5-17 0,0-4-4 16,-3-1-1-16,9 1 1 15,-9-3 8-15,11 7-1 16,-8-5-14-16,3-2-10 16,1 1-20-16,0-1-10 15,0 0-13-15,4-1-2 16,14-2-8-16,25-11-1 0,-11 13 3 15,6 4-1-15,3-2-6 16,0 3-4-16,7-2-11 16,-3 0-6-16,7 0-6 15,-1-7-3-15,-20 0-4 16,0-8 1-16,-12 10-2 16,-9 0 0-16,1-4 3 15,-5 8-14-15,-8-1-64 16,1 4-33-16,0-3-105 15,0 0-62-15,-4 2 178 16</inkml:trace>
  <inkml:trace contextRef="#ctx0" brushRef="#br0" timeOffset="91786.099">16712 12630 354 0,'-3'0'291'0,"2"-1"37"16,-1-4-81-16,2 4-34 0,-1 0-41 16,1-1-18-16,0 1-19 15,6-1 0-15,22-2-9 16,30-3-4-16,-28 5-12 15,5-1-5-15,0 3-13 16,7 2-7-16,4 1-21 16,7 4-10-16,5-7-20 15,-2-1-8-15,-2 1-10 16,-11-7-3-16,-9 3-3 16,-3-2-1-16,-9-5-2 15,0 4 8-15,-7 1-63 16,-6 0-60-16,-3 9 70 15</inkml:trace>
  <inkml:trace contextRef="#ctx0" brushRef="#br0" timeOffset="139637.875">18386 12360 263 0,'27'-38'173'0,"-26"33"9"16,-1 5-32-16,1-6-28 15,6 6-12-15,4 3-13 16,0-1-4-16,-4-3-8 16,-1-1-3-16,-7-1-11 15,2-3-4-15,-1 6-10 16,-1 0 2-16,1 0 8 16,-1 0 8-16,-1 0 7 15,1 0-6-15,0 0-16 16,-4 1-11-16,-18 0-13 15,-23 39-5-15,18-34-8 16,-1 6-5-16,-1 11-9 16,-9-15-1-16,6 1-3 15,-4 1-2-15,8-8-1 0,1 5-1 16,13 4-1-16,7-1-3 16,6-3-4-16,3 5-1 15,3-5-2-15,6-1 3 16,2 3 3-16,15-3 1 15,6 1 2-15,6 4 1 16,4 4 0-16,-2 3 0 16,-12 5 1-16,-3 0-1 0,-12 7 1 15,-6 3 1-15,-6 10 0 16,-9-4 1-16,-10 6-1 31,-4-2 2-31,-7-8-1 0,1 1 1 16,-6-12 0-16,7-1 0 15,-8-12 2-15,1-8 2 0,9-4 2 16,-8-9 0-16,21-5-4 16,2-7-3-16,1-7-4 15,16-3-3-15,4-3 0 16,2-2 0-16,6-2 0 16,0 2 1-16,4 1 0 15,3 5 1-15,9 2 1 16,-5-1 0-16,-7 2 1 15,4-3 1-15,-4-4 1 16,-4 4 1-16,1 0 1 16,-3-6-1-16,0 8-1 15,-2-1-2-15,-5 12-2 0,7 10-1 16,-15 7-49 0,6 10-52-16,2 3 66 0</inkml:trace>
  <inkml:trace contextRef="#ctx0" brushRef="#br0" timeOffset="140185.073">18827 12289 769 0,'1'-9'431'0,"2"2"-105"15,-4 3-123-15,1 3-54 16,0 1-79-16,0 0-21 16,-1 0-25-16,0 23 4 15,-2 37 3-15,-6-29-1 16,6 5-5-16,-4-1-4 15,-3 2-3-15,0 3-1 0,-2-2-3 16,2 4-2 0,-5-3-3-16,2 1-1 0,-6 3-3 15,3-3 1-15,3-2-2 16,5-5 1-16,9-13-1 16,1-1-1-16,2-11 1 15,-10-3 2-15,7-5-18 16,-2-10-42-16,10-8-225 15,15-9 190-15</inkml:trace>
  <inkml:trace contextRef="#ctx0" brushRef="#br0" timeOffset="141074.998">18452 12988 425 0,'1'-7'295'0,"9"0"29"16,-8 5-48-16,1-3-72 16,-1 3-25-16,-2 1-46 15,0 0-20-15,0-1-29 16,3-5-14-16,-3 6-27 16,0 0-12-16,0 0-16 15,0 0-6-15,0 1-1 16,0 0-1-16,0 0-1 15,6 14 0-15,-4-6-3 16,11 27 0-16,-14-33 3 0,4-3 3 16,3-4 5-16,5-4 3 15,-8-2-2-15,8-3-3 16,-11-2-3-16,10 5-1 16,-3-2-3-16,-7 7-2 15,8 0-4-15,-12 1-2 16,7 12-3-16,-9-3 1 15,-6 7 6-15,7 3-14 16,-7-8-122-16,4 5-99 0,20 9 136 16</inkml:trace>
  <inkml:trace contextRef="#ctx0" brushRef="#br0" timeOffset="145105.067">19181 12433 296 0,'7'1'188'0,"-10"-9"-17"15,1 2-32-15,-1 2-9 16,2-8-16-16,6 11-9 15,1-1-10-15,0 1-2 16,-5 2-13-16,2 2-4 16,-4-3-11-16,0 0-4 15,0 0-5-15,-3 8-5 16,-3 15-14-16,-19 30-7 0,15-19-9 16,-4 0-2-16,-19 2-3 15,17 6-2-15,-7-2-4 16,0 5-1-16,12-3-3 15,-8 1-1-15,7-8-2 16,3-6-1-16,6-8 0 16,0-6-1-16,4-2 0 15,5-1 0-15,11-6 3 16,5-2 1-16,-1-7 4 16,9-6 0-16,0-5 1 15,5-4-1-15,8-5 0 16,-4-2-2-16,-3-11 1 15,-2-6 0-15,-11 2 4 16,-3-2 5-16,-3 12 10 16,-8-5 7-16,-4 1 8 15,0-1-1-15,-4-6-7 0,0 6-7 16,-6-2-12-16,-1 0-5 16,-5 7-3-16,-3 3-1 15,3 8-1-15,-1 5 0 16,1 5-1-16,-3 4-2 15,-6 0 0-15,2 3 0 16,1 2-1-16,2-4 1 0,4 1-1 16,4 2 0-1,4 0 0-15,-1 1 5 0,4-4-99 16,1 3-90-16,0 0 116 16</inkml:trace>
  <inkml:trace contextRef="#ctx0" brushRef="#br0" timeOffset="145729.907">20178 12566 638 0,'0'-6'385'16,"0"4"-62"-16,-1 2-81 16,-1 0-34-16,1 0-69 15,0 0-22-15,-1 0-42 16,-18 10-13-16,-32 38-7 0,28-24-10 16,-8 8-15-16,-3 2-5 15,5 5-10-15,-8-2-3 16,0-3-4-16,-1-4-2 15,3-4 0-15,9-4-1 16,9-1 0-16,6-8 1 16,3-12-6-16,0-1-32 15,4-17-111-15,5-3-106 16,7-13 147-16</inkml:trace>
  <inkml:trace contextRef="#ctx0" brushRef="#br0" timeOffset="146010.765">19935 12569 589 0,'-12'-4'394'0,"9"-3"8"15,-5 6-96-15,-2 1-117 16,3 2-53-16,4 7-60 16,3 3-22-16,0 3-6 15,-2 6 2-15,4 3 1 16,-1 4-3-16,8 3-12 15,3 5-6-15,-1 1-12 16,1-4-5-16,9-6-4 16,-13-8-2-16,15 2 0 15,-6-8 1-15,-7-6 1 0,12-3 2 16,-6-11-19-16,16-5-39 16,-1-12-160-16,6-2-153 15,1-10 217-15</inkml:trace>
  <inkml:trace contextRef="#ctx0" brushRef="#br0" timeOffset="146666.636">20828 12350 725 0,'3'-16'375'0,"-3"9"-104"16,1-1-49-16,-1 8-86 16,0 0-39-16,-3 14-53 15,-4 3-21-15,-3 17-7 16,2 6 4-16,-5 9 13 15,-5-2 5-15,0 3 3 16,1 2-1-16,1-3-13 16,-1 3-4-16,6-2-9 15,-6-8-3-15,5-9-3 16,4-3-2-16,2-17 1 16,2-2-1-16,5-7 7 0,-1-3-24 15,7-12-82-15,2-5-90 16,1-22 105-16</inkml:trace>
  <inkml:trace contextRef="#ctx0" brushRef="#br0" timeOffset="147198.161">21260 12341 495 0,'17'5'368'0,"-15"0"73"15,-4 7-136-15,-3 2-80 16,0 5-50-16,-3 7-60 16,-2-5-15-16,-6 6-27 15,-1 0-8-15,-9-5-13 16,2 5-7-16,-6 4-7 16,-4-3-6-16,17 7-8 15,-11-3-6-15,12 0-7 16,8-1-4-16,-9-9-3 15,19 8-2-15,9-9-1 16,-2-1-1-16,9-3 2 16,4-11 0-16,4 6 1 15,2-7 1-15,5-5 1 16,0-2 2-16,-1-15-1 0,7 2 1 16,2-5 0-16,2-8 0 15,-2-6-1-15,-10 0 1 16,-8-2 1-16,-1 2 1 15,-8-1 0-15,-1-1 1 16,-3 4-1-16,-14-6 0 0,-2 1-1 16,-15-1-2-16,9-6-2 15,-8 16-1 1,-10 1-3-16,4 4 1 0,-17 10-1 16,5-2 0-16,8 10-3 15,2 5 0-15,8 5-3 16,-1 8 8-16,3 7-70 15,4-2-59-15,5 5-173 16,5 4 173-16</inkml:trace>
  <inkml:trace contextRef="#ctx0" brushRef="#br0" timeOffset="152618.419">21775 12157 393 0,'0'0'270'0,"0"0"26"16,0 0-93-16,0 0-59 16,0 0-24-16,3 1-20 15,6 3-8-15,7 1-7 16,26 6 2-16,-17-6-1 16,4 2-1-16,-3 0-9 15,-6-3-9-15,2-1-21 16,-2-3-10-16,8 2-17 15,8 1-3-15,-16-3-3 16,-2 4-1-16,-8-4-1 16,-1 0 0-16,-3 0-34 15,-2-1-59-15,-1 0-258 16,-4 1-13-16,1-1 181 16,0 0-111-16</inkml:trace>
  <inkml:trace contextRef="#ctx0" brushRef="#br0" timeOffset="153368.308">22571 11962 538 0,'2'-10'310'0,"4"8"-43"0,-5 0-43 0,1 2-70 0,-2-1-30 15,0 0-37-15,0 1-15 16,0 0-11-16,0 0-1 16,-1 20-4-16,-8 24-2 31,0-24-15-31,-2 1-5 0,-4-6-12 0,-4 10-5 31,-9-4-5-31,13 1 0 16,4 0-4-16,-6-4 0 0,11-4-1 0,-9-5-1 0,-12-11 6 15,25 2-1-15,2-6 4 32,5-2-2-32,17-3-7 15,-9-3-1-15,9 0-5 0,-3 0-1 0,-1 2-1 32,1 4-2-32,-3 4-3 15,5 3 0-15,-2 6-1 0,-1 1 1 0,-1 6 5 16,-4 0 2-16,-2 1 4 15,3-4 1-15,-3 1 2 16,2-3-1-16,3-4 2 31,-3 2 1-31,4-9 2 0,1-3-3 16,4 0-69-16,2-5-71 16,-2 0 81-16</inkml:trace>
  <inkml:trace contextRef="#ctx0" brushRef="#br0" timeOffset="153712.008">22992 11773 917 0,'0'-4'433'0,"-10"5"-175"16,3 8-73-16,-6 11-74 15,-8 9-18-15,-2 20-11 16,-9-2-7-16,16 9-8 0,8-2-1 16,-6-5-20-16,3 2-8 15,-27-1-14-15,-1 5-10 16,4 3 0-16,7-2-2 15,9-11 0-15,5-8-1 16,1-14-2-16,1-1 4 16,6-6-92-16,-1-9-56 15,7-12 82-15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2-06T22:58:15.976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17863 14671 567 0,'-2'2'303'15,"0"0"-77"-15,1-1-52 16,0 2-35-16,0-2-18 16,0-1-10-16,1 0-8 15,0 0 3-15,0 0 14 16,0 0 4-16,7 0-4 16,-2-1-6-16,-1 0-21 15,-2-1-9-15,0 1-20 16,2-1-10-16,-3 1-24 15,-1 0-12-15,3 0-15 16,0-1-2-16,5-1 0 16,1 2 0-16,6 1 0 15,33 10 1-15,-23-1-1 16,15 0 0-16,-8-6 0 0,2-2 0 16,6-2 0-16,-5-7 1 15,8 5-16-15,-5-7-33 16,-11 0-106-16,-6 8-87 15,-12 13 142-15</inkml:trace>
  <inkml:trace contextRef="#ctx0" brushRef="#br0" timeOffset="656.251">17800 14894 682 0,'-3'0'382'16,"4"5"-90"-16,-2-5-90 15,1 0-42-15,0 0-57 16,0 0-19-16,0 0-25 16,0 0 4-16,0 0 9 15,9 2 3-15,9 2 14 16,30 6-4-16,-21-10-15 16,2-3-12-16,8 1-29 0,-3 1-7 15,-2 1-11-15,-2 0-2 16,-20 0-2-16,5 0 2 15,-6-2-49-15,-4 2-79 16,12 7 79-16</inkml:trace>
  <inkml:trace contextRef="#ctx0" brushRef="#br0" timeOffset="2926.854">19123 14600 481 0,'-1'0'232'0,"0"-1"-78"16,0 0-29-16,0-1-19 16,0 1 6-16,0 0 22 15,0 0 3-15,0 0 0 16,0 0-6-16,-1 0-26 16,1 0-12-16,-1 1-23 15,-4 1-11-15,-9 2-17 16,-22 8-5-16,17-5-9 15,6-3-5-15,-11 8-10 16,1 1-5-16,3 2-4 16,0 11-1-16,4-6-1 15,-3 4-1-15,4-8 0 16,1 1-1-16,32 130-5 47,-5-138 3-47,-2-3 2 15,7 6 0-15,12 6 1 16,6 0 2-16,-5 2 1 0,-4-10 1 16,4-7 2-16,-1-11 4 15,3-8 2-15,8-11 2 16,-7-2 0-16,-1-4-2 16,-3-1-2-16,-7 0-1 15,-6 0-1-15,-5-2 0 16,3 8 1-16,-12-7-1 15,-2 1-1-15,-8 2-2 16,-5-4-2-16,-6 8-2 16,0 7-3-16,-13 10 1 15,-8 2 2-15,4 11 4 16,6 8 5-16,8 0 5 0,-11 0 0 16,2-4-1-16,-6 3-1 15,1-7-7-15,16 6-1 16,1-1-3-16,7-4-3 15,4 8-2-15,3-9 4 16,5 9-73-16,7 1-60 16,9-3-436-16,-10 11 372 15</inkml:trace>
  <inkml:trace contextRef="#ctx0" brushRef="#br0" timeOffset="3333.295">19318 14835 975 0,'0'-1'462'0,"0"0"-193"16,0 0-46-16,0 1-89 15,0 0-33-15,0 0-40 16,1 4-20-16,0 6-19 16,-1-2-3-16,0 1-5 15,0-2-2-15,-1-1-1 16,0-3 3-16,0-2-131 16,0-1 91-16</inkml:trace>
  <inkml:trace contextRef="#ctx0" brushRef="#br0" timeOffset="5506.768">19941 14507 364 0,'25'0'271'16,"-27"0"17"-16,-7 0-121 15,11-1-41-15,-2 2-48 16,0 2-11-16,0-3-3 16,0 0 7-16,0 0 17 15,0 0 10-15,0-1 4 16,0 0-7-16,0 0-22 0,-2 0-15 15,1 1-18-15,0 0-5 16,0 0-11-16,-8 0-3 16,-14 3-9-16,-25 8-2 15,25-5-4-15,-2 11-1 16,3-11-1-16,-5-1 1 16,4 1-2-16,-1-8 0 15,4 4-2-15,1 6-1 16,11 3 0-16,0-4-1 15,4-3 0-15,6-5 0 0,3-7 1 16,7 8-1-16,12 5 0 16,2 3 1-16,3 3-1 15,2 0 1-15,3 6 0 16,1-1 0-16,1 8 1 16,-2-1 1-16,-11 2-2 15,-6-1 1-15,-10 3 0 31,-7-3 0-31,-19-3 1 0,1 4 0 0,-13-7 2 16,3 2 0-16,10-1 2 16,-4-6 1-16,2-6 2 15,-1-3 1-15,-1-12 1 16,4-1-1-16,5-3 0 16,3 1-1-16,4-3-2 15,-1-1-2-15,7-3-5 16,0-1 0-16,1-1 0 15,3 0-2-15,1-1 0 16,3 2 0-16,5 4-1 16,-1-3 0-16,5-1 0 15,1-7 0-15,4-1 0 16,1 4 1-16,-3 4 0 16,14 12 1-16,-11-5 0 0,-2 4-1 15,-3 2-34-15,-11 0-45 16,0 6-183-16,14 9 170 15</inkml:trace>
  <inkml:trace contextRef="#ctx0" brushRef="#br0" timeOffset="6022.37">20311 14549 686 0,'40'-37'345'16,"-36"32"-108"-16,-1-2-33 16,5 5-65-16,-7-1-24 15,2 2-30-15,-2 2-14 16,-1-1-16-16,0 0-2 0,0 20-10 15,-4 39-3-15,-4-19-8 16,-4-3-1-16,0 0-5 16,-2 0-1-16,1-7-4 15,1 6-4-15,-2-6-6 16,6-3-2-16,-1-4-2 16,-1-6-1-16,7-9 1 15,1 1 0-15,2-8 7 16,1-1-21-16,3-6-88 15,4-8 4-15,3-3 35 16</inkml:trace>
  <inkml:trace contextRef="#ctx0" brushRef="#br0" timeOffset="6584.24">20873 14526 872 0,'0'-3'440'0,"-10"-8"-160"0,2 11-86 16,-4 3-31-16,-2 5-50 15,3 3-16-15,-9 7-31 16,2-3-15-16,-2 2-10 15,-2 0-5-15,-2 0-7 16,1 6-4-16,-4 4-7 16,5 3-4-16,2-5-5 15,6 0-3-15,7 0-2 16,2-8-1-16,6 3-1 16,-3 0 0-16,2 2 0 15,0-1 0-15,15-2 1 16,7 1-1-16,6-8 2 15,1-3 2-15,-2-3 0 16,-3-9 3-16,5-9 2 16,-2-3 1-16,7-8 0 15,-3-5-2-15,-7-4-1 16,5-3-1-16,-14-5 1 0,-3 3-1 16,3-1-2-16,-12 0-2 15,-4 6-3-15,1-2-1 16,-12 7-4-16,6 11 0 15,-25-2-1-15,-3 10 2 16,-4 6 0-16,-12 0 2 16,20 10 0-16,2-4 1 0,2 2 6 15,6 1-21-15,2-7-126 16,0 1 7-16,10 5 57 16</inkml:trace>
  <inkml:trace contextRef="#ctx0" brushRef="#br0" timeOffset="10374.105">21467 14561 730 0,'-7'-1'340'0,"1"-3"-141"15,3 3-29-15,6 2-70 16,-4-1-26-16,1 0-26 16,0 0-5-16,0 0 16 15,0-1 9-15,0 1 4 16,0 0-2-16,0 0-13 16,3 5-3-16,1 13-9 15,19 26-6-15,-22-25-9 16,1 10-4-16,-3 2-7 15,10-1-4-15,-3 4-3 16,3-2-3-16,-3 3-1 16,-7-1-1-16,11 1 0 15,-10-5 0-15,2-7 1 16,6-2-1-16,-6-3 2 16,5-11-4-16,-4-7 48 15,-2-6 6-15,8-20 4 16,2-2 4-16,5-10-47 15,7-3-7-15,-6 4-7 0,0-1-1 16,-1 6-2-16,0 4-1 16,4 1 1-16,-2 4-1 15,4 3 1-15,5-11 0 16,5 4-1-16,3-1 1 16,7-1-2-16,-5 7 0 15,4-5 0-15,3-1 29 0,-4 2-111 16,5 5-95-16,-18 12 119 15</inkml:trace>
  <inkml:trace contextRef="#ctx0" brushRef="#br0" timeOffset="17392.446">26341 7334 285 0,'6'-5'145'0,"2"-1"-31"15,24-18-21-15,-26 24-15 16,-6-1-1-16,1 0-2 16,-1 0 0-16,0-1-1 0,0 1 1 15,0 0 0-15,0 0 2 16,0 0 6-16,0 0 2 16,0 0 1-16,0 0-4 15,0 1-13-15,0-1-6 16,0 0-18-16,0-1-7 15,0 2-10-15,0 0-4 0,0 0-4 16,0 0 0-16,-1 0 0 16,0 0 1-16,-1 0-1 15,-2 3-1-15,-14 10-5 16,-26 33-2-16,23-20-6 16,-1 6-2-16,6 3 0 15,-8-1-2-15,-2 7 1 16,2-2-2-16,-15-3-1 15,3 1 0-15,5-2-1 16,0 3 0-16,16 2-2 16,0 2 1-16,8 10 0 15,-4 0 0-15,6 5 0 16,3-2 1-16,0-3 0 16,5-7 1-16,-3-3 1 15,5-2 0-15,3-3 1 16,1-1 2-16,9 0 2 0,2-4 5 15,2-8-47-15,3-3-66 16,0-17 67-16</inkml:trace>
  <inkml:trace contextRef="#ctx0" brushRef="#br0" timeOffset="18908.85">26869 7592 577 0,'12'-43'304'15,"-11"39"-76"-15,0-4-40 16,2 10-61-16,-3 2-23 0,0 0-42 16,0-4-17-16,-1 0-21 15,0 0-3-15,0 0 3 16,1 0 2-16,0 2-1 16,0 18 0-16,-1 32 1 15,1-22 0-15,-2 2 1 16,-4 3-1-16,-2 3-4 15,-4 2-2-15,-2 5-5 16,0 2-1-16,-3-9-2 16,-4 0 0-16,2-6 1 15,-8-13 3-15,13 2 6 16,-1-8 1-16,-14-15 3 16,6 0-1-16,-13-13-5 15,0-6-4-15,10-3-7 16,3-3-3-16,6-2-6 15,-1 2-8-15,9 6-39 16,-2 8-25-16,1 10-93 16,2 3-59-16,3 6 142 15</inkml:trace>
  <inkml:trace contextRef="#ctx0" brushRef="#br0" timeOffset="19452.333">26553 7475 761 0,'-4'4'387'0,"1"-5"-111"16,1-3-38-16,1 4-67 0,1 0-39 16,0 0-54-16,0 0-24 15,0 0-11-15,16 3 5 16,44 34 16-16,-31-31 7 16,8 3 1-16,1 3-2 15,6-5-11-15,8-1-9 16,-3-7-15-16,-4-7-8 15,-7-6-7-15,1 2-4 16,-2-5-3-16,2 8 0 0,4-2-2 16,-6 4-1-16,-19-3-16 15,-1-2-45-15,-19 11-108 16,-4 1-63-16,10 21 123 16</inkml:trace>
  <inkml:trace contextRef="#ctx0" brushRef="#br0" timeOffset="20751.581">27586 7219 474 0,'-7'-1'258'0,"7"-1"-51"15,-7-1-36-15,12 9-65 16,-11-5-25-16,-3 6-36 16,9 5-12-16,-21 2 7 15,4 11 0-15,2 22 5 16,-8 11 3-16,3 26-9 15,-5 5 0-15,-4-1-5 16,0 3-1-16,-4-4-3 16,2 1-3-16,-2-4-7 15,-4-14-4-15,12-14-3 16,-2-10 0-16,11-9 0 0,5-4-1 16,-1-12 1-16,27 1 2 15,-15-16-23-15,10-6-48 16,2-14-261-16,-28-11 216 15</inkml:trace>
  <inkml:trace contextRef="#ctx0" brushRef="#br0" timeOffset="21454.283">27828 7518 536 0,'2'-8'287'15,"6"-5"-64"-15,-5 0-36 16,-1 7-36-16,4 3-15 15,-6 3-14-15,4 4-8 0,-1-2-27 16,-3-2-11-16,0 0-10 16,-1-2-7-16,0 2 2 15,0 0 0-15,-1 17-6 16,-1 30-1-16,0-16-8 16,-1-4-4-16,1 9-12 15,-2 3-6-15,0-5-9 16,-4 4-4-16,4-4-3 15,-2-3-1-15,5 7-2 16,3-9 0-16,-1-5 1 16,-3-7 1-16,6-13 5 15,1 1 8-15,2-12 7 16,8-6 1-16,-4-17-4 16,3-7-7-16,5-9-8 15,6 1-2-15,0-2-3 0,-2 3-2 16,3 4-2-16,-2 1 0 15,5 5 0-15,2-3 0 16,6 7-1-16,-5-1-1 16,-9 7 1-16,-2 3 0 15,-11 8 10-15,3 0-28 16,5 8-98-16,1-2-96 16,-21 7 119-16</inkml:trace>
  <inkml:trace contextRef="#ctx0" brushRef="#br0" timeOffset="21919.794">28374 7718 1060 0,'0'-1'531'16,"-1"0"-165"-16,0 0-79 15,0 0-121-15,0 0-59 0,0 1-78 16,0 0-17-16,0 0-7 15,-2 7-1-15,-1 2 5 16,1-1-9-16,1-2-122 16,0-4-66-16,1 0 106 15</inkml:trace>
  <inkml:trace contextRef="#ctx0" brushRef="#br0" timeOffset="23403.744">29760 7591 791 0,'-1'0'465'0,"0"-4"-82"15,2-2-117-15,-2 5-43 16,0 0-90-16,0 1-37 15,0 0-45-15,-5 9 0 16,0 12-2-16,-36 34 3 16,26-23-10-16,-3 1-6 15,-7 2-11-15,4-2-7 16,5 0-9-16,10-7-3 16,7 2-2-16,5 0 0 15,7-12-1-15,-10 5 1 0,17-12 4 16,0-7 3-16,-5-9 5 15,11-9 2-15,-4-10 0 16,-1-7-3-16,3-4-5 16,-1-5-2-16,-12-4-6 15,4 8-2-15,-11-1-4 16,0 10-1-16,-3 7-1 16,0 2-1-16,-5 13-8 15,-3 0-3-15,-1 9-1 16,-5 4 10-16,3 4-48 15,-4 1-29-15,2 4-93 16,-2 2-111-16,4 3 193 16</inkml:trace>
  <inkml:trace contextRef="#ctx0" brushRef="#br0" timeOffset="23840.472">30309 7304 992 0,'8'-10'524'15,"-3"-2"-150"-15,-5 7-163 16,2-2-32-16,0 7-88 16,-2 5-30-16,-5 7-34 15,-1 5 1-15,-5 12 10 16,1 17 6-16,-7 5 4 16,-6 9-4-16,1 2-1 15,-1-13-4-15,11 5-7 16,-2-14-7-16,-5 4-12 15,2 0-3-15,-3-3-2 16,5 6-1-16,15-5 0 0,-11-6-1 16,6-10 2-16,1-2 0 15,-10-18-5-15,6 3-17 32,4-13-69-32,0 0-64 0,9-8-180 0,-3 2 202 15</inkml:trace>
  <inkml:trace contextRef="#ctx0" brushRef="#br0" timeOffset="24168.59">30566 7731 1062 0,'0'-3'542'0,"-4"3"-98"15,-7 0-151-15,1 1-95 16,-2 6-20-16,-5-1-68 16,7-1-29-16,-10-1-41 0,12-2-15 15,4 4-17-15,-1-3-4 16,5 1-1-16,0 1-1 15,6-2 11-15,-5-1-32 16,5-1-86-16,6-2-54 16,18-5 80-16</inkml:trace>
  <inkml:trace contextRef="#ctx0" brushRef="#br0" timeOffset="24777.93">30973 7695 825 0,'-3'-4'393'0,"-3"-5"-139"15,4 6-20-15,1 2-25 16,0-1-25-16,0 1-50 16,0 0-27-16,0 0-37 0,0 0-9 15,0 0-6-15,1 1 0 16,0 0-12-16,19 9-8 16,38 12-12-16,-29-18-5 15,8-3-3-15,-7-3-1 16,-1-5 0-16,0 2 0 15,-8-2 0-15,-6-5-2 16,-5-4-2-16,-4-8 0 16,-10-1-3-16,3 5-2 0,-6 8-7 15,-7 2-4-15,0 10-3 16,-9 1 0-16,-9 3 3 16,-6 5 2-16,2 5 2 15,2 3-1-15,1 0 2 16,5 2-1-16,-1 3 0 15,0 0 0-15,8 3-1 16,1 2 1-16,4-1 1 16,6 2 0-16,10 2 1 15,0 2 0-15,13 7 0 16,2 0 0-16,7-5 1 16,14-1 2-16,-4-8 0 15,-5-8 1-15,3-6 3 16,-13-7 0-16,7-11 7 15,5-4-12-15,-3-7-85 0,5-3-67 16,3-4 84-16</inkml:trace>
  <inkml:trace contextRef="#ctx0" brushRef="#br0" timeOffset="25090.155">31662 7513 1283 0,'-1'-1'507'0,"0"0"-327"15,0 0-17-15,-1 1-21 16,1 0-16-16,1 0-37 16,1 2-21-16,11-1-29 15,7 3-10-15,25 26-11 16,-22-30-3-16,-3 0-23 16,-3-2-75-16,-6-9 58 15</inkml:trace>
  <inkml:trace contextRef="#ctx0" brushRef="#br0" timeOffset="25950.214">32087 7179 322 0,'4'-10'246'0,"-4"0"52"16,-1 1-39-16,0 9-55 15,1 2-25-15,4 0-34 16,-4-2-13-16,0 0-19 15,12 7-8-15,10 1-20 16,30 44-11-16,-19-15-10 16,-5 1-3-1,-14-20-14-15,0 2-7 0,38 69-19 16,5 4-6-16,-14 4 0 16,-23-36 2-16,-3 3 11 15,-16-1 13-15,-10 1 6 16,0 8-2-16,-17-12-7 0,-14-4-12 15,-12-9-7-15,-7-10-2 16,0-4-5-16,11-4-1 0,8-5 9 16,0-8-22-16,-2-10-24 15,21-9 22-15</inkml:trace>
  <inkml:trace contextRef="#ctx0" brushRef="#br0" timeOffset="36603.19">28865 7708 424 0,'2'-6'283'15,"-4"-4"-22"-15,2 5-76 16,2 1-29-16,8 1-37 16,-3-2-10-16,2 3-13 15,0-2-5-15,-10-2-25 16,0 3-15-16,0 3-26 15,0 0-9-15,-1 0-10 16,-1 7 1-16,-6 9-1 16,-19 36-1-16,11-25-1 0,4 6 1 15,-9 4-1 1,5-6 0-16,2-1 0 0,0-3-1 0,11-8 1 16,1 0 0-16,-3-11 5 15,5-4 1-15,4-11 1 16,5-4-1-16,4-14-5 15,1-8-3-15,4 1-8 16,0-6-11-16,2 5-11 16,4 3-2-16,0 1 5 15,2 2 11-15,5 3 11 0,1 2 0 16,2 4 1-16,-1 5 2 16,-9 6 3-16,-7 2 1 15,-5 9-3-15,0 4-1 16,-4 9 0-16,-1 2 0 15,-7 6 2-15,-12 0 0 0,3 5 1 16,-2 3 0-16,-3 2 1 16,0 2 0-16,-5-5 0 15,-2-1 0-15,6-7 0 16,12 0-1-16,-7-8 3 31,4-6 1-31,1-9 6 16,-6-6 0-16,16-3-3 15,9-10-3-15,1-8-7 16,11-6-2-16,-3-11-3 16,-4 2-6-16,13 6-2 15,-9 5 0-15,13 7 3 0,-3 0 4 0,-3 3 3 16,4 0 2-16,-7 2 6 16,1 4 5-16,-5 6 3 0,1 5-1 15,-9 7-7-15,4 9-3 16,-10 9-2-16,-8 1 3 15,-1 9 3-15,-10 4 2 16,-5 5 0-16,-1 3 1 16,-7 0-3-16,3 1 0 15,-1-10-1-15,6-2 0 0,2-14 2 16,8-1 10-16,4-5-86 31,3-1-49-31,15-3 73 0</inkml:trace>
  <inkml:trace contextRef="#ctx0" brushRef="#br1" timeOffset="68207.56">22438 14009 170 0,'-2'-10'133'15,"0"3"35"-15,1 4-35 16,0-1-31-16,1 0-8 16,0 3-17-16,3-5-4 15,-2 0-7-15,7 2-5 16,-4-3-6-16,-4 5-6 15,0 0-11-15,0 0-4 0,0-3-7 16,-1 1-4-16,-2-2-8 16,1-1-2-16,-22 1-7 15,-42-24-2-15,20 23-3 16,-19 2 1-16,-3 1-1 16,-1-6 0-16,-17 3 1 15,-7-1-1-15,-6 0 0 16,-14 0-1-16,1-2 0 15,-10 3 0-15,-23-4 1 16,-2 10 0-16,-12-1 2 16,4-1 1-16,0 1 1 15,-12 0 0-15,-5 2 1 16,-5 2 0-16,-17 4 0 16,10-3 1-16,-9 7 2 15,-6 6 0-15,-1-4-1 16,1 9-2-16,-1 7-4 15,2-3-1-15,-1 18-1 16,-7 1 0-16,-2 20 0 16,15-3-1-16,6 9 0 0,-1-1-1 15,27-5 1-15,-8 10 0 16,18 5 0-16,26 1 1 16,0 1-1-16,7-4 1 15,25-7-1-15,1 1-1 16,25 13-1-16,17-1 1 15,15 0 0-15,9-5 1 16,27-11-1-16,-4 3 0 0,30 4 0 16,14-4 2-16,15-9 0 15,25-5 2-15,27-16 1 16,16 0 1-16,27-13 1 16,21-3 0-16,8-8 0 15,19-4-1-15,15-9 0 16,2-2 0-16,15-3 3 15,11-4 1-15,7-1 0 16,15 0 1-16,7-3-2 16,-7-5 1-16,14-5-1 15,-5-2-1-15,7-5-2 16,-9-5-1-16,7-3 1 16,-6-5 1-16,-5-11 1 15,9-5 2-15,-11-5 4 0,-4 2 3 16,-10 4 4-16,-7 4 1 15,-20-1-5-15,-13-10-4 16,-21-4-4-16,-17-1 0 0,-40 4 2 16,-13 3 1-16,-35 5 2 15,-26 2 8-15,-22-11 26 16,-26-5 6-16,-37-4 5 16,-12-3-5-16,-36 8-23 15,-11 5-7-15,-22-1-8 16,-13 0-5-16,-31-6-5 15,0 4-2-15,-20 8-1 16,4 9 0-16,-5 8-1 16,-12 8-1-16,-3 7-1 15,-12 2-3-15,11 15-2 16,-4 1-26-16,9 16-114 16,11 2-119-16,8 12 159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2-06T23:00:06.028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1801 5864 241 0,'8'-3'158'15,"1"2"-9"-15,-9-1-45 16,9-3-20-16,-1-3-19 15,-8 10-4-15,10-3 2 16,-9-6 2-16,9 6 2 0,-5-8-6 16,4 2-11-16,-9 4-4 15,-5-4-11-15,2 2-6 16,-2 1-11-16,1-3-5 16,3 6-3-16,-2-8-1 15,-6-1-2-15,6 1 0 16,-16-3-2-16,0 3 0 15,-3 0-2-15,-1 3 0 16,-2 0-3-16,-1 6 0 0,-3 9 0 16,-8 6-2-16,-6 12 0 15,-4 0-1-15,-6 2 1 16,-4-1 0-16,-5 1 1 16,-6 4-1-16,7 1 1 15,5 6 4-15,8 4 6 16,6 6 4-16,2 11 2 15,7-5-2-15,6-2-4 16,9-3-2-16,20-11-2 16,-6 1 1-16,24 8 3 15,0-7 2-15,4 6 4 16,21 0-1-16,-5-8-2 16,3 1 0-16,0-11 0 15,3 2 2-15,11-10 4 16,6-4 1-16,8-7 1 0,2-10 4 15,-4-10 16-15,7-4 8 16,3-15 14-16,-18-6 6 31,-32 18-5-31,2-1-5 0,86-59-10 0,0-5-8 16,-18-8-11-16,-49 38-3 16,-3 0-3-16,-12-8 1 15,-3-3 0-15,-16-8-1 16,-15-2-5-16,-7 0-3 0,-25 13-4 15,-4 2-3-15,-10 4-3 16,3 5-1-16,-1 4-5 16,-1 4-2-16,-15 11-2 15,-3 8-2-15,-15 11 0 16,-4 8 0-16,6 11 2 16,-6 7 1-16,2 7 2 15,-2 5 1-15,12 2 0 16,-6 0 0-16,12 6 1 15,10-7 0-15,1-1 0 16,16-3 1-16,17-9 2 16,3 2-15-16,15-1-167 15,2-1 132-15</inkml:trace>
  <inkml:trace contextRef="#ctx0" brushRef="#br0" timeOffset="9559.611">25018 5375 537 0,'17'-54'267'0,"-20"54"-87"15,3 0-36-15,-3 3-51 16,3-3-19-16,0 0-25 16,0 0-9-16,-1 0-13 15,-1 0-1-15,-1 11 1 16,-2 1 0-16,-16 52 4 15,11-29-1-15,-3 10-2 16,-1 6 0-16,-2 5-7 16,-1 5-1-16,-3 3-6 0,-2-4-2 15,4-11-3-15,-1-6-1 16,5-13 0-16,16 0 1 16,-8-13 3-16,-1-6 4 15,2-11 10-15,-9-6-33 16,13-14-166-16,-5-6 128 15</inkml:trace>
  <inkml:trace contextRef="#ctx0" brushRef="#br0" timeOffset="10152.801">24885 5375 515 0,'-11'15'273'16,"-1"-13"-60"-16,12 2-41 15,5-5-42-15,-14-6-27 16,22 2-23-16,-5-4-8 16,11 2 2-16,11-3 4 15,-1-1-2-15,5-9-6 0,4 3-13 16,-1-6-8-16,10 3-16 15,-2 11-7-15,-8-1-13 16,-1 11-4-16,-2 6-7 16,-2-2-1-16,-6 13-2 15,-1-1 1-15,-17 10 1 16,-14-1 2-16,0 0 6 16,-13 2 1-16,-8-7 2 15,0 5-1-15,-18-2-1 16,-1-2 0-16,-6-5 0 15,0-2 0-15,6-8 0 16,4-1 1-16,4-6 0 16,7-5 0-16,4 1-2 15,-1-10-2-15,19 1-42 16,2 0-58-16,15-2-209 16,4 1 193-16</inkml:trace>
  <inkml:trace contextRef="#ctx0" brushRef="#br0" timeOffset="10811.599">25549 5329 783 0,'-7'0'355'0,"3"7"-162"16,0-4-22-16,3-4-65 15,-1 7-24-15,1-8-38 16,0 2-10-16,0 0-5 16,-4 2 1-16,-8 1 1 0,0 13 0 15,-33 30 1-15,32-29-2 16,-4 5-5-16,5-6-2 16,3 1-6-16,3-1-4 15,7-5-5-15,0 4-1 16,2-4-2-16,0 1 0 15,4-4 0-15,0-3 1 16,7-2 2-16,0-3 1 16,7-1 3-16,2-3 0 0,-1-10-1 15,2-4 0-15,-1-4-5 16,-1-7 1 0,-2 3-2-16,2-2 1 15,-8-1 0-15,-4-1-1 0,-7 1 1 16,1 3-1-16,-12 7-2 15,3 3 0-15,-5 6-3 16,-6-3 0-16,6 6-2 16,-10 7 0-16,6 0 0 15,0 5 1-15,8 2 1 16,7-2-2-16,-9 3 0 16,-1 1-6-16,-2 0-73 0,2 3-61 15,11 3-327-15,5-2 302 16</inkml:trace>
  <inkml:trace contextRef="#ctx0" brushRef="#br0" timeOffset="11409.112">26130 5233 790 0,'9'-7'445'16,"-6"3"-91"-16,-2-1-135 16,0-2-28-16,0 3-66 15,-14-5-27-15,4 6-41 16,-7-4-12-16,-4 6-14 0,6 1-2 16,-9 0-7-16,3 6-3 15,-6-3-8-15,0 1-3 16,-1 5-4-16,-3-4-2 15,8 7 0-15,-2-2 0 16,4-1-1-16,7 1-1 16,5 4 0-16,-3 1-1 15,10-5-1-15,1 3 0 0,8-4 1 16,8-1 0-16,2 3 0 16,2-4 1-16,0 2 0 15,4 2 0 1,-1 1 0-16,0 0 1 0,-6-2-1 15,-2 2 0-15,-2 1 1 16,1-1-1-16,-6 5 0 16,-2-3 0-16,-6-1 0 15,-5 0 1-15,-8-6 2 16,-5 4 0-16,-6-6 0 16,-2 5 1-16,-11-6 0 15,0 0 1-15,-7-1 0 16,-4-6-1-16,7-2 1 15,6-1 2-15,5-7-2 16,3-1 1-16,2-2-3 16,8 1-2-16,6 3-29 0,3-1-30 15,15 5-86-15,-1-4-75 16,14 7-218-16,1 5 273 16</inkml:trace>
  <inkml:trace contextRef="#ctx0" brushRef="#br0" timeOffset="11783.83">26433 5403 1055 0,'-1'-10'485'0,"-1"2"-214"16,-4 0-52-16,2 10-83 16,-1-1-41-16,-2 3-51 15,2 0-16-15,-12-1-14 0,4 6-2 16,-3 8-4-16,-3-1-1 15,5 5-1-15,-2-3-1 16,1-3-1-16,5-2 1 16,-3-4-1-16,-1 1 1 15,9 1-38-15,-5 1-42 16,15-1-125-16,-13-5-89 16,15-7 176-16</inkml:trace>
  <inkml:trace contextRef="#ctx0" brushRef="#br0" timeOffset="12111.874">26889 5090 696 0,'-1'-7'374'0,"2"4"-90"16,-5 3-56-16,3 0-63 15,0 0-33-15,-8 13-29 16,-38 37-16-16,21-11-18 16,2 4-6-16,-3 4-10 15,-3 3-8-15,7-10-18 16,-1-3-6-16,1-4-8 0,10 1-2 16,-9-3-2-16,-2-6 0 15,13 1 0 1,-14-6 1-16,14-8 0 0,0 1-24 15,1-10-82-15,8-4-68 16,2-11-249-16,4-6 260 16</inkml:trace>
  <inkml:trace contextRef="#ctx0" brushRef="#br0" timeOffset="12549.568">26692 5261 680 0,'-21'3'416'15,"9"4"-37"-15,12 6-164 16,11 1-28-16,2-1-47 16,-4-6-14-16,6 7-31 15,5-4-18-15,12 2-27 16,3-2-11-16,5-13-14 16,-4-1-5-16,-3-8-7 15,4 2-1-15,-4 0-1 16,0-5-1-16,-3-7-1 15,-1 2-1-15,-9-5-1 16,-2 4 0-16,-6 6-3 16,-8-1-1-16,-4 12-5 0,-4 3-2 15,-1 10 0-15,-1 4-1 16,-7 10 3-16,-1-4 1 16,-7 9 0-16,4 4 0 15,5-3 1-15,-4 2 0 16,3-3 1-16,0-3 0 15,-1 3 1-15,8 2-1 16,1-7 1-16,0 3-1 16,-2-7 0-16,3-1 1 0,-8-6 2 15,1-4-20-15,10-3-45 16,-8-5-31-16,19-3-110 16,1-8-68-16,4-13 172 15</inkml:trace>
  <inkml:trace contextRef="#ctx0" brushRef="#br0" timeOffset="13391.628">27455 5230 794 0,'-5'4'433'16,"-5"2"-125"-16,2 10-80 15,-9-4-28-15,2 13-55 16,2 3-18-16,-8-4-30 0,5-2-13 15,-2-1-25-15,2-4-12 16,7 1-20-16,-2-1-7 16,10 1-9-16,2 0-2 15,2-5-3-15,8 2 0 16,-7-4 0-16,5-1-2 16,4 3 0-16,1 3 0 15,1-5 0-15,-4-4 0 0,2-4 1 16,3-7 1-16,8-5-2 15,9 1-2-15,4-8-5 16,1-1-3-16,-5-4-5 16,-5-5 1-16,2-3 3 15,-2 0 2-15,5-3 4 16,-4-2 0-16,-6-6-1 16,0 0-1-1,-6 7 0-15,-5 8 0 0,-6 13 1 16,-6 6-2-16,-8 6-1 15,-5 8 0-15,-3 5 2 16,-2 6 2-16,0 2 1 16,12-3 1-16,-2 5 1 15,9-4 0-15,8 1 0 16,-8-3 1-16,11 1-1 16,-9-3 1-16,8-3 1 15,6-3-1-15,4-2 0 16,7-3 0-16,-1-4 1 0,-3 1 0 15,7-10-1-15,2 2 1 16,-3-9-2-16,9 0 1 16,-8-8-1-16,1-5 0 15,-2 6 0-15,-9-4 0 16,-5 5-1-16,-3 7 1 16,-8-3-1-16,-2 7 0 0,-9 2-1 15,2 2 0-15,-7 7 0 16,-4 0-1-16,-2 4 1 15,-7 5-2-15,2 5 1 16,-5 2 0-16,1 8-1 16,-1-1 0-16,-4 5 0 15,13 1 1-15,-6-4 1 16,0 2 2-16,7-4 3 16,0 3 0-16,11 3 1 15,6-1 0-15,11-3 1 16,-3 1-1-16,10-5 2 15,6 0-1-15,7 1-2 16,10-6 1-16,3-3-2 16,-3-7 1-16,-6-16 4 15,-4-2-25-15,6-14-102 0,3 0 84 16</inkml:trace>
  <inkml:trace contextRef="#ctx0" brushRef="#br0" timeOffset="14282.439">28855 5131 364 0,'36'-38'297'16,"-24"29"27"-16,-2 1-91 15,0 5-35-15,-3 0-52 16,-3-3-14-16,-2 4-27 16,0 2-14-16,-3 0-32 15,0 0-13-15,0 0-9 16,-3 6 5-16,-8 16 7 16,-24 30 2-16,21-18-8 15,-8 3-7-15,-6 9-10 16,2 1-6-16,-6-3-9 0,2 1-2 15,-3-10-3-15,5-1 0 16,2-11-2-16,4 2 1 16,5-4-1-16,6 1 0 15,8 3 0-15,-8-2-2 16,21-1 1-16,-8-5-1 0,19 2 0 16,-1-8 0-16,-18-1 1 15,11 0 0-15,-3-11 1 16,12 1 0-16,18-6 1 15,2-2-1-15,-4-5 1 16,9-1-2-16,-8-8 0 16,-1-1 4-16,3 1-65 15,-4 3-32-15,-9-1-88 16,14 0-81-16,-34 3 174 16</inkml:trace>
  <inkml:trace contextRef="#ctx0" brushRef="#br0" timeOffset="14610.512">28758 5436 576 0,'-4'-4'374'0,"1"1"-18"16,0 4-161-16,3-1-9 16,0 0-52-16,0 0-14 15,7-1-20-15,9 0-18 0,33 0-15 16,-26-4-3-16,6-1-4 16,6-2-6-16,8-2-16 15,-2 3-9-15,-2-4-14 16,-3-1-4-16,-3-3-6 15,2-1 5-15,-7 3-82 16,2-5-55-16,-9 3-173 16,0 1 171-16</inkml:trace>
  <inkml:trace contextRef="#ctx0" brushRef="#br0" timeOffset="14953.741">28878 4993 932 0,'9'-3'440'16,"-8"-3"-174"-16,2 8-46 0,7-1-57 15,1-1-26-15,14 1-34 16,1-5-17-16,13 4-22 16,-1 2-7-16,6-5-11 15,9 3-6-15,0-7-13 16,3-4-4-16,-6 2-9 16,-7 1-3-16,-4 1-5 15,4-4-1-15,1 4-41 16,-10-6-39-16,-4 2-109 15,-5 9-100-15,-17 0 177 16</inkml:trace>
  <inkml:trace contextRef="#ctx0" brushRef="#br0" timeOffset="15444.478">29758 4818 1059 0,'-7'2'471'0,"0"5"-235"0,-4-1-95 15,-3 2-17-15,0-5-37 16,0 7-12-16,-1 4-33 16,4-7-10-16,2 4-13 15,0-2-3-15,9-7-2 16,11 8 0-16,-2-4-1 16,2-8 1-16,7 3-2 0,-5 2-2 15,3-3-1-15,4-2-1 16,-4-4-1-16,-4-12 0 15,0 3 1-15,-1 5-1 16,-5-4 1-16,-2-2-1 16,-4 1-1-16,0 0-1 15,-2 2-3-15,-5 2-2 16,2 5-2-16,-8 1-1 0,-3 5 0 16,0 4 3-16,-8-3-30 15,2 1-50-15,-1 4 6 16,1-14 26-16</inkml:trace>
  <inkml:trace contextRef="#ctx0" brushRef="#br0" timeOffset="16334.811">29713 5559 609 0,'3'-1'327'0,"2"-1"-67"15,-2 0-45-15,1-2-61 16,2 0-24-16,-3 1-37 15,-1 1-11-15,1-1-15 16,-3 2-9-16,0 0-18 16,0 0-8-16,-2 0-16 15,-17-4-4-15,-48 9-3 16,29 15-2-16,6 1-4 16,-7 2 1-16,9 6-2 15,-2 0 0-15,2 1-1 16,10 0 0-16,9-5 0 15,4-5 0-15,7-1-1 16,9 0-1-16,6-3 0 16,6 3 0-16,11 0 1 15,1-4 3-15,-10-4 0 0,10 0 1 16,-9-10 2-16,5 1-1 16,11-3 1-16,-13-10 15 15,8 5-72-15,-12-6-85 16,2-3 92-16</inkml:trace>
  <inkml:trace contextRef="#ctx0" brushRef="#br0" timeOffset="16863.217">29997 5542 544 0,'2'5'332'0,"-15"1"13"16,17 2-107-16,-3 1-49 31,-3 2-27-31,14-2-44 0,-5 1-15 0,-1-3-28 16,14-3-11-16,-6 1-18 15,11 0-8-15,2-8-12 16,-2 0-4-16,4-6-7 15,-5-6-2-15,2 6-4 16,-2-2-1-16,-7 2-1 16,0-4-1-16,-9 0-1 15,-2 3 1-15,-5-1-1 16,-9 5-1-16,-1 4-1 16,-10 1-3-16,-6 4-1 15,-2 2-1-15,-9 6 2 0,-4 1-1 16,5 6 1-16,-5 0-1 15,12 5 1-15,14 4 0 16,2 1 0-16,-5-3 0 16,7-1 0-16,-5 2 0 15,3-7 1-15,17 4 1 16,2-4 0-16,6 0 1 0,3-2 0 16,3-6 1-16,3 1-1 15,3-3 0-15,11-5 0 16,-12-3-2-16,5-8-64 15,1-12-47-15,-9-2-167 16,8 5 165-16</inkml:trace>
  <inkml:trace contextRef="#ctx0" brushRef="#br0" timeOffset="17253.649">30641 5484 478 0,'2'-11'350'15,"5"1"77"-15,-1 0-100 16,-4 5-64-16,3 5-43 15,-6 3-79-15,0-3-34 0,0 0-40 16,-15 6-5-16,-35 23-3 16,33-8-6-16,-7 6-16 15,6 7-7-15,-6-1-10 16,2 0-3-16,11 2-6 16,-23-2-1-16,27-5-3 15,4 0 0-15,-7-6-1 16,12-6-1-16,-8-2-2 15,0-2-2-15,5-9-39 16,2 6-22-16,2-12-64 16,4-2-49-16,1-8-110 15,-3-8 174-15</inkml:trace>
  <inkml:trace contextRef="#ctx0" brushRef="#br0" timeOffset="17550.344">30974 5400 1073 0,'-5'-1'528'0,"3"1"-187"16,-12 5-124-16,-4 2-24 16,5 10-51-16,-6-1-20 0,-1 6-42 15,1 0-12-15,-6 3-20 16,7 4-6-16,2 4-12 15,-1 3-4-15,1 6-10 16,2-6-2-16,-2 4-4 16,0-5-1-16,-2-10 1 15,0 6-6-15,3-8-59 16,1-7-41-16,3-7 278 16,11-7-173-16</inkml:trace>
  <inkml:trace contextRef="#ctx0" brushRef="#br0" timeOffset="24919.535">24920 6273 293 0,'30'-14'203'0,"-25"15"-6"16,-3-1-59-16,4-5-21 0,-2 3-28 16,-3 1-7-16,3-1-14 15,-4 2-3-15,0 0-11 16,0 0-4-16,0 0 0 15,0 0-5-15,0 0-1 16,0 0 6-16,0 0 12 16,0 0 7-16,0 0-1 15,-1 0-10-15,-1 0-24 16,-26 8-9-16,-37 21-13 16,39-19-1-16,4 2-4 15,-5-7 0-15,-3-4-1 16,-5-1-1-16,-5 0-2 15,9 2 0-15,10 4-2 16,-2-5 0-16,10 5-1 16,1-4 0-16,6-1 0 15,2 5 0-15,4-3-1 0,7 5 0 16,3-7 1-16,4 3 0 16,8-1 1-16,1-3 0 15,11 6 0-15,5 0-1 16,1-1 1-16,-3 0 0 15,3 4-1-15,-12-3 0 16,1-1 0-16,-2 8 0 16,-15 1 0-16,-4 0-1 0,-9 14 1 15,-2-6 0-15,-12 1 0 16,-2 5 2-16,-11-7 1 16,-2 2 1-16,-5 0 4 15,-3-6 12-15,-3-9 13 16,-2-1 3-16,3-7 2 15,11 0-11-15,2-6-9 16,7-5-4-16,7-4-3 16,-10-11-2-16,9 3-5 15,1-5-1-15,3 2-4 16,9 4-3-16,1 1-39 16,1 7-37-16,3 2-144 15,-1 2 140-15</inkml:trace>
  <inkml:trace contextRef="#ctx0" brushRef="#br0" timeOffset="25419.108">25041 6340 656 0,'0'-10'386'16,"4"3"-56"-16,-1 0-151 16,-2-2-28-16,-1 8-69 15,-2-9-25-15,2 10-34 16,0 10-9-16,-4 4-6 16,-1 10 2-16,0 7 4 0,0 5-1 15,1 14 2-15,0 9 0 16,-5 10-1-16,-3-1-1 15,0-8-3-15,0-5-1 16,-1-11-1-16,0-5 0 16,-2-7-1-16,-1-4 1 15,7-10 2-15,1-8 2 16,1-13-17-16,3-6-41 16,-2-12-216-16,13-1 179 15</inkml:trace>
  <inkml:trace contextRef="#ctx0" brushRef="#br0" timeOffset="26097.383">24998 6366 436 0,'-2'0'260'32,"0"0"-17"-32,4 0-30 0,-2-1-51 15,0 0-20-15,0 1-25 0,0-1-12 16,0 0-14-16,0 0-6 15,0-1-13-15,6-3-11 16,13 3-17-16,32-35-6 0,-16 27-13 16,2 3-2-16,7 3-5 15,-2 2-4 1,2 5-7-16,1 1-1 0,-14 4-4 16,6 2-1-16,-18 4-1 15,-3 4 1-15,-10 2 2 16,-6 0 2-16,-16 0 4 15,-4 5 2-15,-8 2 0 16,-6 2 0-16,-5-3-1 16,-1-4-1-16,-2-9 1 31,3 7-1-31,4-13 1 16,-4-7-1-16,7-5-1 15,1-9 0-15,9-2-3 16,6 2-1-16,7-1-4 0,1-2 1 0,13 4-101 15,-1 0-93-15,9-3 122 16</inkml:trace>
  <inkml:trace contextRef="#ctx0" brushRef="#br0" timeOffset="26739.927">25565 6366 577 0,'-4'-9'331'0,"3"2"-27"16,1-2-51-16,4-3-67 16,-2 4-29-16,-1 4-55 15,-2 1-15-15,-4 5-32 16,4-2-11-16,-1 0-20 16,1 0-6-16,-16 5 0 15,-28 42 1-15,33-24 1 16,-8-1 0-16,3 3-5 0,-2-5-3 15,-1 5-4-15,5-3-1 16,8 1-1-16,7-2-2 16,6-4 1-16,7-2 0 15,6-8-1-15,-5 3 2 16,5-7-1-16,-2 1 1 16,3 1 0-16,4 1-1 15,-3-17 2-15,1 1 0 16,1-12-1-16,-6-12 2 15,5 10-3-15,0-7 0 16,-6 3 1-16,-5 2-1 0,-11-1 1 16,0 6-1-16,-11 0-2 15,5 5-1-15,-5 3-2 16,-6 2-1-16,-3 9 0 16,-5 0 0-16,2 2 0 15,5 4 1-15,-4-2 0 16,8-1 0-16,4 5 0 15,2-3 0-15,8-3-11 16,-7 5-52-16,3-4-133 16,2 3 130-16</inkml:trace>
  <inkml:trace contextRef="#ctx0" brushRef="#br0" timeOffset="27814.578">25843 6391 406 0,'2'-7'268'0,"0"0"8"16,0 4-39-16,1-6-56 16,0 1-26-16,-3 7-30 15,5-8-12-15,-5 7-12 16,1-1-3-16,0-1-16 16,-1 2-18-1,0 1-29-15,0 0-12 0,0 1-10 16,0 0 0-16,-4 13-1 15,-4 10-1-15,-14 34-2 16,9-27-2-16,3 4-1 16,-6-2 0-16,1-3 0 15,-6 4-1-15,4-9 1 16,20-2 1-16,-2-14 3 16,0-8 2-16,-3-9 0 15,2-8-1-15,2-4-4 16,11-11-3-16,5-11-3 15,-8 0-1-15,11 1-4 0,-5 2-2 16,11 15 0-16,-1-2 1 16,-1 3 2-16,3 3 2 15,-4 4 0-15,-4 5 0 0,-5 12 0 16,1 6-1-16,-9 7-2 16,2 5 1-16,-5 3 1 15,-4 0 1-15,-1 7 1 16,-6-3 0-16,1 1 1 15,0 4 0-15,-3-3 1 16,0 1 0-16,-4-2 0 16,4-4 0-16,-1-10-1 15,5 0 1-15,2-5 0 16,-4-7 0-16,5 0 9 16,2-2-41-16,0 1-97 15,0 0-94-15,4-18 119 16</inkml:trace>
  <inkml:trace contextRef="#ctx0" brushRef="#br0" timeOffset="28138.107">26455 6047 924 0,'8'-8'419'15,"-3"4"-205"-15,-4 4-31 0,-4 8-52 16,-1 4-25-16,-7 11-16 16,1 6-12-16,-3 8-19 15,-6 7-2-15,-2-2-3 16,-2 3-2-16,0-2-8 16,7-2-5-16,-2-3-13 15,5-4-6-15,-8-4-8 16,2-3-1-16,9 3-4 15,-1-7 1-15,10-5-1 16,-1-7 0-16,-1-11 0 16,3 0-33-16,5-12-103 15,0-4-97-15,7-14 128 16</inkml:trace>
  <inkml:trace contextRef="#ctx0" brushRef="#br0" timeOffset="28403.609">26186 6319 968 0,'-1'-1'451'0,"-2"2"-178"16,3-1-46-16,0-1-78 16,0 0-23-16,0 1-41 0,2 0-7 15,13 0-15-15,17 5-14 16,-3-5-18-16,-1 6-4 15,12-6-8-15,4-1-2 16,-8-5-5-16,-2 2-2 16,-11-4-4-16,4 0-1 15,-4 6-34-15,5-3-61 0,-3 3-198 16,9-4 185 0</inkml:trace>
  <inkml:trace contextRef="#ctx0" brushRef="#br0" timeOffset="29028.822">26982 6354 956 0,'0'-12'458'0,"0"2"-168"15,-1 2-27-15,-5 3-75 16,2-3-35-16,-4 4-58 0,0 1-22 16,-6-4-24-16,-1 7-5 15,-7 0-11-15,0 6-6 16,-2 5-11-16,-3-3-5 16,-6 4-4-16,13 3-2 15,-10 0-2-15,11 1-1 16,5 5-1-16,-7-3 1 15,10 6-1-15,3-5 0 16,0 2 0-16,6 2 0 0,7-5-1 16,0 1 0-16,0-1 0 15,2-5-1-15,5-9-1 16,6 0-1-16,7-12-7 16,-3-2-10-16,10-8-17 15,-4-6-9-15,6-6-5 16,-2-5 10-16,-1 3 16 15,-2-3 12-15,-4 3 11 16,-5 2 0-16,-9 8 2 16,-1 8 0-16,-10 4-4 15,-1 10-1-15,-9 6 0 16,-5 1 1-16,3 12 3 16,-3-2 1-16,4 3 1 15,-4 3 0-15,3-4 0 16,1 1 0-16,1 0 0 15,8 1 0-15,2 6 0 0,0 1-1 16,4-5 1-16,3-5 0 16,0-9 1-16,6-6-15 15,3-2-91-15,5-3-56 16,10-7-287-16,10-9 280 16</inkml:trace>
  <inkml:trace contextRef="#ctx0" brushRef="#br0" timeOffset="30280.29">27461 6269 780 0,'6'-12'461'15,"-6"3"-76"-15,-5 0-158 16,1 9-50-16,-8 7-79 16,1 0-27-16,0 13-6 15,-9-5-1-15,5 6-3 16,2 2-4-16,-6-2-13 15,3 3-7-15,2 2-12 16,-4-6-5-16,7 4-8 16,1 2-3-16,6-3-2 15,2 3-2-15,-1-7 1 16,-1-2-1-16,-1-12 1 0,5 2 2 16,5-14 1-16,8-3-1 15,5-6-2-15,-4-13-5 16,3 0-26-16,0-4-21 15,6 1-33-15,2 2-10 16,5 1 12-16,5 0 17 16,1 3 36-16,-3 10 10 15,-3 3 14-15,-3 8 3 0,-7 4 0 16,-3-1 0-16,-10 10 3 16,-8-2 1-16,-3 12 13 15,-4 2 5-15,3 3 4 16,4 3 0-16,-4-1-11 15,-3 0-5-15,6 5-5 16,-7-2-2-16,-2 0-3 16,5-3 0-16,-1-7 0 15,4 0 0-15,6-2-1 16,6 2 0-16,-3-7 0 16,11 1 0-16,2-8 1 15,0-4 0-15,9-3 0 16,1-11-1-16,6-9-2 15,1-4 0-15,-2-3 1 16,-3-1 0-16,4-3 0 16,-1-1 2-16,-3-5-1 0,0 5 0 15,-14-3-1-15,0 8 1 16,-6 12-1 0,-3 5-1-16,-10 9-1 0,-8 0-1 15,-4 10 0-15,-6-2 2 16,-4 11 0-16,2 2 3 15,4 3-1-15,-10 2-1 16,16 0 1-16,-2-1 0 16,0-1 1-16,11 2 0 0,-2-2 0 15,4 1 0-15,3 2 0 16,-1-4-1-16,6 4 0 16,3-4 1-16,6 1-1 15,1-4 0-15,2-11 1 16,3-1 0-16,6-9-1 15,0-7-2-15,7-6-5 16,3-5-3-16,2-13-1 16,7-1 2-16,-1 0 6 15,-4-3 1-15,-9 5 2 16,-4 4 0-16,-9 7-1 16,-4 9-1-16,-4 12 2 15,-8 0 1-15,-4 12 0 16,-4-7 0-16,-12 6-1 15,6 8 2-15,-8-3 0 0,2 10 1 16,2 0 1-16,-4-2 0 16,-4 4-2-16,3-3-1 15,3 2 0-15,1 4-1 16,21 0 0-16,0-1 0 16,4-2 0-16,4-7 0 15,-11-3 0-15,8 0 2 16,7-5-1-16,-2-8 2 15,9-6 0-15,3-1-1 16,-2-9 0-16,2 1-1 0,9-5-1 16,-7-6 0-16,4 0 0 15,8-2 0-15,-12-5 1 16,4 4 1-16,-13-1 2 16,-8 0 0-16,-4 4 1 15,-11-1 0-15,1-3-1 16,-5 10-1-16,-9 1-5 15,-7 2-2-15,-17 9-2 16,-5 3-1-16,-9 3 3 16,10 11 0-16,5-4 2 0,0-2-1 15,12 4-4-15,-3-9-21 16,14 2-116-16,7 0 100 16</inkml:trace>
  <inkml:trace contextRef="#ctx0" brushRef="#br0" timeOffset="31508.496">28833 6342 568 0,'4'-10'389'0,"-3"6"24"15,0-3-155-15,-1 6-114 16,0 0-46-16,-1 1-40 16,0 0-5-16,-4 10-10 15,3 14-5-15,-41 22-10 16,28-22-3-16,0 0-4 15,2-4-2-15,4 6-6 16,4-2-2-16,4-1-4 16,2 0-1-16,3-6-1 15,4-4 0-15,0-1-1 16,2-1 0-16,4-6 2 16,-1-3 1-16,3-6 1 0,0-9 1 15,7-6-5-15,1-2-2 16,6-13-5-16,7 4-3 15,-6-7 1 1,10 0 0-16,-8 0 5 0,4-1 1 16,-1 2 1-16,-11-1 1 15,-3 9 0-15,-13 7 1 16,-8 16 11-16,-7 7 7 16,-1 9 8-16,-9 1 2 15,0 8-6-15,9 0-7 0,-1 6-7 16,6 1-1-16,-9-1-4 15,6 1-1-15,-15 0-1 16,7 2-1-16,16-2 0 16,-10 0-1-16,20 2 1 15,-6-10-1-15,-7 0 1 16,10 0-1-16,4-8 1 16,10 2 1-16,3-12 0 15,5-1 0-15,-2-10-1 16,-2-9 0-16,7-4-4 15,-4-9-1-15,5-6-1 16,2 1 0-16,9 0 2 16,-5-4 0-16,-2 1 2 15,-6 3 1-15,-3-1 0 0,10 10 0 16,-7 9 0-16,-1 5-1 16,-17 13 0-16,-9 4 0 15,-5 17 3-15,-2 1 0 16,-1 7 2-16,-1 4-1 15,-2-1-1-15,1 2-1 16,-1-1 0-16,-9-1-1 16,4-1 1-16,-1 1 0 0,-8-1 2 15,0-8 2-15,-6-6 4 16,-3-6 2-16,-2-9 1 16,-3-1-1-16,-3-8-2 15,-4 1-3-15,-1-7-3 16,7 2-2-16,-3-2-2 15,1-1-2-15,3 9 0 16,0 0-2-16,17 6-4 16,-4 1-19-16,15 7-93 15,0-8-123-15,16-6 149 16</inkml:trace>
  <inkml:trace contextRef="#ctx0" brushRef="#br0" timeOffset="32384.301">30230 6349 660 0,'38'-41'357'16,"-35"30"-64"-16,7 1-61 16,-6 1-48-16,-6 1-33 15,2 8-47-15,-4-1-18 16,3 1-39-16,1 0-12 15,-1 0-17-15,1 3-2 16,-2 13 1-16,-10 29 1 16,4-24-1-16,-6 1 0 15,2 4-5-15,-1 4-2 0,-2-2-5 16,7 2 0 0,-2-1 0-16,0-1 0 0,3-8 2 15,0 0 1-15,3-7 3 16,2-12 3-16,2-1 2 15,2-8 0-15,-1-13-2 16,2 2-4-16,3-11-5 16,2 1 0-16,3-3-4 15,1 5-1-15,2 3-1 16,-2-2-1-16,9 6 0 16,6 0 2-16,0 1 0 15,-1-2 0-15,-3 2 1 16,-4 5 0-16,7 7-1 15,-3 8-1-15,0 13-2 16,6-1-1-16,-16 1 1 16,2 0 1-16,-11-4 1 0,-4 1 0 15,2 0-43-15,4-2-59 16,5-1 67-16</inkml:trace>
  <inkml:trace contextRef="#ctx0" brushRef="#br0" timeOffset="32743.836">30895 6317 952 0,'0'-5'492'16,"5"-2"-132"-16,-3 6-162 15,-5-4-23-15,16 11-55 16,-11-4-23-16,-4 2-31 16,-8 1-5-16,-23 2-9 15,7 10-3-15,-6-2-8 16,-4 6-7-16,4 3-12 16,-6-2-6-16,-1 5-6 15,1-3-3-15,2 2-2 0,4 5-1 16,12-3 0-16,2-3-2 15,6-12-3-15,6-9-27 16,-2-4-67-16,6-1-60 16,-3-9-133-16,7-5-44 15,1-12 203-15</inkml:trace>
  <inkml:trace contextRef="#ctx0" brushRef="#br0" timeOffset="33477.803">30683 6309 800 0,'9'-2'462'15,"-3"-1"-106"-15,-1 6-104 16,-4 5-52-16,1 3-71 16,-6 6-22-16,2 2-32 15,-2-2-10-15,-1 3-13 16,4 1-6-16,-4 3-18 16,3 3-9-16,2 3-8 15,2 1-3-15,3-4-1 16,2-5-1-16,5-5 2 15,5-2-1-15,4-2 2 16,-2-5 1-16,9-7 0 16,3-7-1-16,4-12-3 15,3-1-3-15,1-10-4 0,-5-6-4 16,8-3-6-16,-5-2 0 16,-7-5 2-16,2 5 3 15,-11 10 5-15,-5 4 2 16,-8 6 1-16,-5 5-1 15,-6 5-1-15,-1 0-2 16,-8 10 0-16,-7 10 0 16,-2 4 3-16,-5 9 2 15,0 2 1-15,4 1 0 16,7 3-1-16,-2 4 0 16,8 6 0-16,6 0 0 15,-5 0-1-15,5 0 0 0,3-4-1 16,-6-7 1-16,-7-4 0 15,9 4 0-15,-6-17 1 16,10 1 2-16,12-11 2 16,-1-8 1-16,8-6-2 15,5-2-1-15,2-20-5 16,9-6-3-16,10-10-27 16,-12-8-18-16,26 7-5 15,2 2 3-15,3 10 26 16,8 11 18-16,-20 5 9 15,-8 9 2-15,-13 10 2 16,-5 2 0-16,-17 11 8 0,-9 6 2 16,-16 12 3-1,-16 0 2-15,2 10 4 0,-5-2 6 16,-2 2 7-16,7 5 2 16,1-1-10-16,5-2-6 15,14-10-9-15,2-2-4 16,8-13-3-16,10 0 0 15,10-4-2-15,23 1 1 0,-8-12-35 16,5-6-70-16,19-7 66 16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2-06T23:02:36.558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1786 14398 131 0,'-2'0'96'16,"1"0"8"-16,0 0-22 15,0 0-4-15,0 0 4 16,1 0 0-16,0 0-7 16,0 0-1-16,0 0-1 15,-1 0 2-15,1 0-3 16,-1 1-3-16,0 4-4 15,1-2-1-15,0 1 5 16,0-1 0-16,0-3-4 16,0 2-3-16,0-2-3 15,0 4 2-15,0-2 1 0,0-2-5 16,0 0-15-16,0 0-10 16,0-1-16-16,0 0-5 15,2-1-4-15,8-1-3 16,15-13-2-16,33-28-1 15,-37 18-1-15,4-1 1 16,7-4 0-16,-6-9 0 16,13 0 1-16,-1-4 0 15,-15-2-1-15,4 9 1 16,-11 7 0-16,-6 7-1 0,2 4-1 16,-4 5 1-16,7 5-1 15,2-1 0-15,-10 4-2 16,-3 1-1-16,-2 3 0 15,1 1-1-15,-3 1-2 16,0 0 0-16,0 0-1 16,0 0-1-16,3 4 2 15,2 15 1-15,31 37 1 16,-29-22 1-16,7 2 1 16,-5 5 1-16,-6 1 1 15,8-2 0-15,-11-4 1 16,0-1 0-16,7-3 1 15,-9-6 0-15,-2-4 1 16,1-3 1-16,-5-9 3 0,1 2 2 16,-4-4 5-16,2-3 2 15,-5-5 3-15,-4-1-1 16,-5-7 1-16,1-4 3 16,-5 3 1-16,2 0 0 15,6 2-6-15,-5 6-3 16,2 0-5-16,-1-2-3 15,1 5-1-15,-3 0-1 16,6 2-1-16,2-3-1 0,1 3-1 16,13-2 0-16,-11-4-1 15,10 6 2-15,6-8-14 16,-7-4-37-16,17-1-193 16,-10-9 166-16</inkml:trace>
  <inkml:trace contextRef="#ctx0" brushRef="#br0" timeOffset="1287.214">2708 13985 565 0,'27'-13'289'16,"-36"12"-82"-16,10 2-41 15,-2-1-52-15,1-1-16 16,0 1-21-16,-1-1-4 15,0 0-7-15,0 0-1 16,-4 1-5-16,-11 1-5 16,-27 9-9-16,26-3-7 0,0 1-12 15,0 7-6-15,-7-1-8 16,1 4-3-16,-3 8-5 16,-2-1-1-1,1 5-2-15,6-5-1 0,-1 0 0 16,6-2-1-16,13-2-2 15,-5 4 1-15,0-6-2 16,2 2-1-16,4 0-1 16,0-1-1-16,16-1 1 15,7-1 0-15,-4-4 4 16,7 3 1-16,0-3 1 16,-1 2 2-16,7 1 2 15,2-5 0-15,-6-5 1 16,-4-1 1-16,0-7 0 15,-1-4 1-15,5-6 0 16,4-1 0-16,0-7-2 16,3-1 0-16,-2-2-1 0,-8-2 0 15,1 2-1-15,-8 2 0 16,-7 1-1-16,4 2 1 16,-13 4 1-16,-2-1 1 15,0 3-1-15,-5-2-1 16,14 12-3-16,-14-3-1 15,-6 2 0-15,-10 2 0 0,-19-4-1 32,7 4 0-32,-3 3 0 0,8 6 1 15,4-4 0-15,6 3 1 16,3-1-1-16,3 0 1 0,1-1 0 16,7-5 1-16,2-2 2 15,3-6 0-15,1 0-3 16,1-2-1-16,13-5-2 15,-2 0-1-15,4-4-1 16,4 7 1-16,7 9 0 16,-3-5-1-16,3 5 1 15,3-4-1-15,-11-2 0 16,8 0 0-16,-4 15 1 16,-17 6 0-16,5 3 1 0,-8 4 1 15,-3-4 0-15,7-3 1 16,-7 5 0-16,3 2 2 15,1 0 0-15,-3-1 0 16,-1 0 0-16,-8-2 0 0,-3-2 0 16,-3 2 1-16,-3-4 0 15,7 1 0-15,1 2 1 16,1-2 0-16,8-5 1 16,-11-7 0-16,7-2-5 15,-2 0-32-15,0-5-134 16,6 2-153-16,-21 0 192 15</inkml:trace>
  <inkml:trace contextRef="#ctx0" brushRef="#br0" timeOffset="1907.878">3130 13732 641 0,'1'-1'341'0,"-1"-2"-91"16,-3 8-53-16,2-5-78 16,0 0-28-16,-1 0-23 15,-3 10-2-15,-4 5-7 16,-26 29-5-16,29-28-14 15,5-2-7-15,-2 2-11 16,2-5-4-16,1-2-4 16,6-2-2-1,2-3 3-15,5-1 1 0,6-1 2 16,0-3-1-16,-1-7-1 16,8 3-1-16,-2-10 0 15,-1 1-1-15,-5-5 0 16,1 2-1-16,-4-3-1 15,-5-2 0-15,-6 2-1 16,0 1-2-16,-13-3-4 0,2 8-1 16,-9 1-5-16,-6 3 0 15,0 10-2-15,-6 0 0 16,6 4 2-16,-3 1 0 16,7-3-17-16,-2 2-24 15,3 8-114-15,4-4-151 16,1 4 194-16</inkml:trace>
  <inkml:trace contextRef="#ctx0" brushRef="#br0" timeOffset="2735.921">3647 14164 436 0,'0'-1'291'16,"0"1"-28"-16,0 0-76 16,0 0-35-16,0 0-54 15,0 0-14-15,0 0-13 16,12 1-2-16,3 0 1 16,39 8 0-16,-27-7-3 15,4-1-2-15,-1-2-13 16,-1-10-9-16,-1 5-15 15,5-1-6-15,-2 0-7 16,-5 1 0-16,-1 0-2 0,-8 1-1 16,-7 1-23-16,-5 1-37 15,-1 0-117-15,-3 1-88 16,-1 1 150-16</inkml:trace>
  <inkml:trace contextRef="#ctx0" brushRef="#br0" timeOffset="3173.519">3620 14305 564 0,'-7'0'285'0,"2"-1"-89"16,1 0-27-16,1-1-42 0,3 2-12 16,0 0-6-16,0 0-4 15,0-1-6-15,4 1-4 16,8 0-12-16,6 1 4 15,28 5-2-15,-24-3-3 16,6-1-5-16,-6-1-13 16,10-1-21-16,-4 0-7 15,-2-2-14-15,9-3-5 16,-7 2-3-16,1-2-1 0,-1-1-1 16,-5 3 0-16,-7 2-35 15,-2 1-55-15,-7 2-214 16,4-2 191-16</inkml:trace>
  <inkml:trace contextRef="#ctx0" brushRef="#br0" timeOffset="4013.219">4654 14214 537 0,'0'-1'267'0,"0"0"-98"0,0 0-36 15,0 0-63-15,0 0-20 16,0 0-4-16,0 1 5 16,6 0 13-16,3 0 5 15,1 0 1-15,2 0 3 16,26 5 6-16,-19-9 3 16,-5 2 3-16,-3-3-1 0,-1-2-8 15,-1 8-5-15,7-9-12 16,4 5-6-16,8-3-15 15,0 0-7-15,-2 6-14 16,7-1-4-16,-10 1-4 16,1 5-1-16,-3-3 1 15,-9 6 1-15,6-8 0 16,-10-4 3-16,0-1-60 16,-3-7-53-16,-3 12-197 15,-2 4 181-15</inkml:trace>
  <inkml:trace contextRef="#ctx0" brushRef="#br0" timeOffset="5185.129">5727 13933 551 0,'8'-3'285'0,"-1"2"-76"16,0 1-38-16,-8-2-60 16,-4 2-25-16,4-2-39 15,1 2-12-15,-1 0-9 16,0 0 1-16,0 0 3 15,-4 14 0-15,-2 3-7 16,-16 32-3-16,6-26-5 16,0 1-2-16,-5-5-3 15,1 5 0-15,4-12 0 16,2-6 1-16,9-3 4 0,-4-10-2 16,10-4-1-16,2-3-3 15,15-8-6-15,4-2-1 16,11 2-2-16,-1 3 0 15,-7 0-3-15,-1 8 0 16,-2 2-3-16,1 6-2 16,5 6-3-16,-1 4-1 15,-2 9 3-15,-2 4 3 0,-1 15 3 16,-2 2 2-16,-9 5 1 16,-4 4 2-16,-12-6 2 15,-5 1 3-15,-8-4 6 16,-1-3 2-16,-2-4 7 15,-9-4 1-15,-4 0 1 16,-3-2-2-16,-9-4-3 16,0-6-1-16,4-5-2 15,3-9-1-15,8-8-1 16,3 1-2-16,6-12-5 16,0 2-2-16,8 0-6 15,9-4-3-15,0 6-3 16,5 1-3-16,5 0 2 15,2 4-1-15,6 1-1 16,0 4 1-16,6 8 0 16,-5-2 0-16,7 6 5 0,-2 0 1 15,2 1 4-15,11 6 2 16,4-4 1-16,3-2 1 16,-7 4 1-16,-2 2-1 15,-6-2 2-15,-11-3 0 16,8-4 3-16,1-3-38 15,-15-3-173-15,14 1 143 16</inkml:trace>
  <inkml:trace contextRef="#ctx0" brushRef="#br0" timeOffset="5902.649">6811 13709 526 0,'2'-6'301'15,"-2"-6"-64"-15,1 10-77 16,-1 2-38-16,-2 5-43 16,1-5-12-1,-1 0-3-15,1 0 11 0,0 0 7 16,-2 12-1-16,-21 7-13 16,-18 33-13-16,13-28-17 0,-3 4-9 15,-1 5-14-15,-15-4-4 16,5 12-5-16,4 4-3 15,3 7-2-15,7 8 0 16,4 1 0-16,4 3 0 16,3-10 0-16,3-5 1 15,7-7-1-15,1-5 1 16,10 1 2-16,5 1 0 0,5 1 4 16,1-5-11-16,0-1-86 15,-1-7-94 1,4-18 111-16</inkml:trace>
  <inkml:trace contextRef="#ctx0" brushRef="#br0" timeOffset="10157.24">7198 14000 386 0,'0'0'207'0,"0"0"-45"16,0 0-30-16,3 1-54 16,11 2-17-16,-14-3-26 15,0-1-3-15,2 0 15 16,-2 0 9-16,0 0 14 16,0 0 3-16,0 0-1 15,0 0-2-15,0-1-7 16,0 1-4-16,0 0-12 15,0 0-6-15,0 0-9 16,-1 0-6-16,-4-6-9 16,-5 4-1-16,-1 1-6 15,-29-25-3-15,24 28-2 16,-4-1-4-16,-10 1 0 16,3 0-1-16,-4 3 0 15,7 3 0-15,4 2-1 0,0 0 0 16,0 6-1-16,1-4 1 15,6 2-2-15,-2-1 1 16,8 1-1-16,3 2-1 16,-2-1 0-16,3-1 0 15,6-3 1-15,-1 5-1 16,1-7 2-16,3 2 1 16,-6 3 0-16,8-6 1 0,1 1 0 15,2-3 1-15,3-5 1 16,-1-1 0-16,1 0 1 15,-1 1-1-15,9-2 2 16,-1 0-1-16,7-10 3 16,-5-5-1-16,4 1 1 15,-1-8 0-15,-5-4-1 16,2 4-1-16,-7-5 1 16,-1 5-1-16,2 9-1 15,-3-2 0-15,-8 8-2 16,-1 4 0-16,-2 1-3 15,-7 6-3-15,-1 2 1 16,4-4 0-16,0 0 3 16,-4 2 1-16,-9 3 0 15,-28 41 0-15,42-15 1 16,5-4 1-16,2 13-2 0,-14-8 1 16,-12-3 0-16,-4 0 0 15,-6-3 0-15,18 5 0 16,-1-4 0-16,0 2 0 15,-1-7 0-15,7 2 1 16,-3-3-1-16,3-1 1 16,6-8 0-16,-8-3 0 0,5-6 1 15,2-2 2-15,-1-1 3 16,2-1 1-16,0 0-15 16,0 0-33-16,6-13-206 15,3-6 169-15</inkml:trace>
  <inkml:trace contextRef="#ctx0" brushRef="#br0" timeOffset="10891.401">7484 13933 665 0,'3'-4'356'16,"-2"3"-85"-16,-1 2-64 15,-1-1-84-15,0 0-33 16,0 0-35-16,-10 6-2 0,-3 12-1 15,-36 31-1-15,33-20-6 16,1 2-9-16,0 4-11 16,5-1-3-16,-4-2-7 15,-1-1-1-15,2-6-2 16,3 2-3-16,4-7-2 16,2-2-2-16,9 0-2 15,-2-5 1-15,7 4 1 16,-1-4 1-16,3-7 2 15,4 2 1-15,4-4 2 16,5 0 0-16,0-4 1 16,5 0-1-16,6-5 1 15,-1-2 0-15,0-3-1 16,-2-8 0-16,-7 3-2 16,-8-2-1-16,-3 4 0 15,-17-3-1-15,9 3 1 16,1 2 1-16,-4 1 3 0,14 7 1 15,-14-8-1-15,-5 1-1 16,-2-2-4-16,-10 7-3 16,-14 5-2-16,12 6-1 15,-15 3-1-15,5-9 1 16,7 5 0-16,-7 3 1 16,11 3 0-16,0 2-1 0,1-3 1 15,3-3-2-15,1 2 0 16,6 3 0-16,0 5 0 15,-2-5 1-15,-8 1 0 16,5-1 0-16,-1-6-1 16,10 3 2-16,8-3-2 15,-14-2 2-15,12 2-41 16,-4 1-36-16,2-6-95 16,13-1-90-16,-4-1 164 15</inkml:trace>
  <inkml:trace contextRef="#ctx0" brushRef="#br0" timeOffset="11219.543">7866 14358 924 0,'-3'0'417'0,"-5"4"-182"16,0 2-50-16,1 1-52 15,-4 3-28-15,7 11-42 16,-4-1-20-16,-1 4-21 15,-1 3-4-15,-1 4-5 16,0-3-2-16,-1-8 0 16,3-1 21-16,-2-17-93 15,4 7-85-15,17-3 98 16</inkml:trace>
  <inkml:trace contextRef="#ctx0" brushRef="#br0" timeOffset="14102.191">8233 14011 259 0,'0'-1'208'0,"0"0"49"16,0 0-44-16,0-1-57 15,2-4-18-15,3-1-29 16,0-1-6-16,-1 1-19 16,-2 3-8-16,-2 2-17 0,2 0-9 0,-2 1-19 15,0 0-5-15,0 0-7 16,0 0 2-16,0 1 7 15,0 0 1-15,5 22-1 0,-10 31 0 16,-5-16-2-16,-1 1-1 16,-8-5-4-16,-5 2-4 31,2-6-3-31,0-5-3 16,18 8-2-16,-4-12 0 0,4-7 1 0,-1-3 0 15,-1-10 5-15,2 0 4 0,4-5-1 16,-1 0 1-16,1 4-8 31,0 0-4-31,5-10-5 0,2-6-2 0,19-23 0 16,-9 31-3-16,-15 3-2 15,6 1-2-15,3 6-1 16,1-1 0-16,0 5 2 16,10 8 1-16,-5-11 2 15,3 8 1-15,-2-2 2 16,-5-6 1-16,9 11 1 15,-3-5 0-15,3-3 3 32,0-3 0-32,-2-1 2 15,-2-4-4-15,-1-1-70 16,-1 0-54-16,0-1 71 0</inkml:trace>
  <inkml:trace contextRef="#ctx0" brushRef="#br0" timeOffset="14492.722">8515 13959 898 0,'-11'0'162'0,"6"7"-46"0,-13 5 116 31,5 2-41-31,0 12-71 16,-5 4-26-16,5 11-29 16,1-1-11-16,3 3-14 15,1-7-5-15,-2-4-10 16,2 2-4-16,1-8-5 0,-10 1-2 0,2-6-3 15,6-2 1-15,-2-11 0 16,13 2 1-16,-2-5 2 0,9-4-6 16,-5-2-69-16,0-4-64 15,1-4-304-15,-14 0 275 16</inkml:trace>
  <inkml:trace contextRef="#ctx0" brushRef="#br0" timeOffset="15288.487">9002 13985 482 0,'-3'-6'349'0,"6"2"75"16,-2-1-132-16,-2 0-85 15,5 3-26-15,-6 1-62 16,1-1-20-16,0 1-28 16,-15-1-10-16,-33 0-8 15,29 5-9-15,-7-3-19 16,0 4-7-16,-1 0-7 0,-5-2-5 15,1 7-2-15,-3-4-1 16,2 4-1-16,5 5-1 16,-3-4-1-16,13 3-1 15,2 0-2-15,1-3-1 16,24 2-7-16,-9-5 0 16,15 4-1-16,-2 1 1 15,8 3 5-15,2 4 2 0,3 1 2 16,13 5 0-16,-14-6 2 15,2-2 1-15,-2 4 0 16,-8-10 0-16,-1 7 1 16,-7 1 1-16,-7-4 1 15,-3 3 1-15,-12-3 1 16,4 0 1-16,-6-3 0 16,-4-3 1-16,4-7-1 15,-7 2 0-15,-1-5-2 16,4 1-1-16,2-6-1 15,-1 1 1-15,4-5-1 16,-6 0 0-16,8 2-1 16,1-2 0-16,11 6-2 15,-2-4 0-15,5 0 0 16,-7 2-1-16,-4-5 0 16,14 0-1-16,-3-2 1 0,16-7 0 15,5-3-1-15,0 3 0 16,7-7 1-16,-3-2 0 15,2-6 0-15,-4-3 1 16,0 9-1-16,-1 3 0 16,1 9 1-16,0 4 0 15,-3 2 0-15,-2 5-1 0,6 6 10 16,-17-2-37-16,-7 5-73 31,3 3-56-31,-6 0-414 0,-14 7 389 0</inkml:trace>
  <inkml:trace contextRef="#ctx0" brushRef="#br0" timeOffset="16073.109">9481 13905 1031 0,'6'-5'512'15,"-13"-4"-127"-15,1 6-214 0,1 3-31 16,-12-2-64-16,10 5-76 16,-20 2 51-16,5 2-6 15,-7-1-11-15,0-1-5 16,1 1-12-16,-4-5-5 15,4 7-5-15,-4 2-1 16,6-2-2-16,0 2 0 16,13-6-2-1,7-1 0-15,-1-1-1 0,-15 1-1 0,12 2-2 16,4-3 1-16,8-1-3 16,-2 0 0-16,0-1 1 15,0 0 0-15,0 0 3 16,0 0 0-16,-1 0 1 15,0 1 1-15,-1 10 0 16,-2 0 1-16,-11 26 0 16,5-27-1-16,9-1 0 15,-3 2-1-15,4-3 1 16,0 0-1-16,-6 3 1 16,4-9 0-16,12 6 1 15,-8-7-2-15,0-9-1 16,-1 2 0-16,-1-9-3 15,6 2 0-15,13 2-1 16,6 0 1-16,0-1 0 16,6 7 0-16,-2-1 0 0,0 5-1 15,-8 9 0-15,-1 1-1 16,-2 6 0-16,-1 6 1 16,2 6 2-16,-8 1 1 15,-5 4 0-15,-2-5 1 16,-7-3 0-16,-1 1 0 15,-7-2 4-15,0 5 0 0,-5-5 2 16,-2 0 0-16,-1-6 2 16,-4-3 1-16,-5-8 2 15,-4-5 1-15,0-2 1 16,-2-6-1-16,2-4-1 16,8-2-2-16,0-5-4 15,0-1-1-15,10-1-4 31,-5 1-20-31,8 7-36 16,8 2-24-16,0 12-87 16,1-4-68-16,7 7 151 15</inkml:trace>
  <inkml:trace contextRef="#ctx0" brushRef="#br0" timeOffset="16732.303">9573 13678 705 0,'2'-8'343'0,"8"-4"-106"15,3 6-35-15,8-2-52 16,-1 5-22-16,-3 1-45 15,5 2-18-15,-1 8-24 16,3 5-7-16,5 15-14 16,3 2-3-16,5 15 1 15,-5-3 1-15,-5 1 5 16,-3-4 2-16,-6 5-2 16,-9 5 0-16,-10 5 7 15,-9 3 2-15,-19-4 2 16,1-3-1-16,-5-5-6 15,-1 0-5-15,-3-12-3 16,1 0-1-16,-11-13 0 0,6-8 1 16,-1-4-22-16,2-6-47 15,10-7-110-15,-6 0 100 16</inkml:trace>
  <inkml:trace contextRef="#ctx0" brushRef="#br0" timeOffset="18870.973">10581 13732 166 0,'12'-6'141'0,"-4"3"45"16,-1-4-15-16,4 6-20 16,3-4-6-16,-8-1-7 15,1-2-4-15,-5-1-6 16,0-1-4-16,2 6-12 16,0-4-5-16,-1 6-12 15,-3-3-6-15,-1 5-24 16,0 0-15-16,0 0-28 15,-1 0-12-15,-26 7-7 16,-23 41 0-16,14-24 0 16,8 2 0-16,0 2-1 15,-5 0-1-15,4 4 0 16,-2 2 0-16,1 3-1 16,3-1 0-16,10 8 0 15,0 2 0-15,6 8 0 16,-7 0-1-16,10-1-2 0,-7-5 1 0,18-7 1 15,11-5 1-15,-1-1 1 32,17 1 1-32,-7-2 2 15,3 3 3-15,0-5-44 16,6-5-58-16,-4-7 62 16</inkml:trace>
  <inkml:trace contextRef="#ctx0" brushRef="#br0" timeOffset="22741.149">10725 14324 454 0,'0'-1'228'0,"0"0"-68"0,0 0-32 16,0 0-42-16,0-1-18 16,0 1-15-16,0 0 1 15,0 0 15-15,0 0 10 16,0 0-3-16,0 0-10 16,0 0-22-16,0 0-9 15,0 0-12-15,0 1-3 0,0 0-6 16,0 0-3-16,0 0-1 15,0 0-1-15,0 6-1 16,0-6 0-16,0 1-1 16,0-1 0-16,0 0 1 15,0 0 2-15,0 0 3 16,0 0 1-16,0 0-2 16,0 0-3-16,0 0-4 15,0 0-1-15,0-1-1 16,0 0 0-16,2-2-1 15,1-6 0-15,0 5 11 16,0-2 8-16,-3 5 12 16,0 0 2-16,0 0-11 15,0 0-8-15,0 0-13 16,0 0-1-16,0 1-1 0,0 0 1 16,-1 0-1-16,0 0 0 15,-2 3 0-15,0 6 0 16,2-5 1-16,-2 1-1 15,3-3 1-15,-1-2-1 16,0 1 2-16,0-1 2 16,1 0 2-16,0 0 1 15,0 0 0-15,0 0-2 0,0-1-2 0,7-2-1 16,0-1 0-16,3-4 0 16,23-22 0-16,-30 24-2 15,-3 2-1-15,-1 2-2 16,-2 7 1-16,-5-3 1 15,4 10 0-15,-2 1 2 0,-5-2 0 16,5 1-1-16,0-2 1 16,-9-1 0-16,14-3 1 15,2 2 0-15,0-5 3 16,10-5-38-16,-2 1 26 16</inkml:trace>
  <inkml:trace contextRef="#ctx0" brushRef="#br0" timeOffset="27306.291">11308 13910 649 0,'37'-32'306'0,"-29"27"-113"16,-9 4-37-16,7 1-48 15,-1 1-14-15,-10-1-32 16,5 0-10-16,-1 0-15 16,0 0-7-16,0 0-1 15,1 0 4-15,-1 0 5 16,-4 8 2-16,1 6-4 16,-40 28-7-1,22-19-12-15,4 0-4 16,-3 7-4-16,-3 7-2 15,7 0-3-15,7 4-1 0,-1-7-1 0,2-2 0 16,-1-7-1-16,1-4-1 16,6-4-1-16,3-2 0 15,4 1 0-15,-3-4 1 0,5 3 0 16,7-3 1-16,-1-2 3 16,6 0 0-16,3-8 3 15,-3-5 1-15,7-5 1 16,5-4 1-16,-1-5-2 15,7 3-1-15,-8-4-2 16,-7 0 0-16,6 10-1 16,-20-6 0-16,0 0 0 15,7 2 1-15,-16-2-1 16,12 2 0-16,-7 7 12 31,-9 1 1-31,0 2 4 16,6 2 0-16,-14 0-11 15,12 3-3-15,-11 3-4 0,-10 2-1 16,15 2 0-16,-6 1 0 16,9 1 1-16,0-4-2 15,4 2 0-15,-6-3 0 16,1 1-1-16,23 5 1 16,-20-3-1-16,10 2 1 15,4 3 1-15,-20-7 0 16,18 1 2-16,-8 0 0 15,-1-6-7-15,2 0-22 0,16 2-96 16,-8-6-83-16,-3-8 122 16</inkml:trace>
  <inkml:trace contextRef="#ctx0" brushRef="#br0" timeOffset="27946.762">11894 13939 486 0,'2'0'293'0,"0"-4"-45"16,3 5-77-16,-5-2-25 15,0 0-29-15,0 1-9 16,-1 0-12-16,0 0-6 15,-5 3-7-15,-18-1-1 16,-26 39-11-16,28-20-6 16,-3 1-16-16,0 0-5 15,6 3-11-15,4 1-1 16,0 0-3-16,2-1-4 0,5-4-6 16,3-1-6-16,8-1-6 15,3 0-1-15,-1-1-1 16,2-4-1-16,1-4 2 15,1 1-2-15,5 1 2 16,7-1 0-16,-4-2 3 16,6-9 2-16,0-4 4 15,1-4 2-15,2-4-1 16,-2-3-1-16,-5-6-4 16,4-6-2-16,5-4-1 15,-4 2 0-15,-1 1 0 16,-10-4 1-16,-3 2-1 15,-9 0 0-15,0 0-1 16,-4 9 0-16,-9 2-2 16,1 2-1-16,-3 3-1 15,11 3-1-15,-13-2 0 0,-3 1 0 16,1 0 0-16,-15-2 0 16,22 3 0-16,2-1-1 15,-7 3-1-15,19 5-2 16,-13 0-2-16,-5 2-3 15,13 2-5-15,-22 1 1 16,13 9-38-16,5 3-48 0,1 5 65 16</inkml:trace>
  <inkml:trace contextRef="#ctx0" brushRef="#br0" timeOffset="30649.452">12457 14002 411 0,'0'-1'309'0,"0"0"25"0,3-5-128 31,-1 2-27-31,-2 2-44 16,1 0-10-16,0-2-13 16,-1 2-8-16,1-1-25 0,-1 2-19 0,0 0-29 31,0 0-8-31,0-1 2 15,0 2 3-15,0 2 1 0,9 25-4 0,-15 28-9 32,-5-25-3-32,8 6-3 0,2-4-2 0,13 1-2 15,-8-2 0-15,2-10 0 16,-9-2-1-16,11 0 1 16,-3-8 0-16,4 1 2 0,-1-5 0 31,-7-8 3-31,6 6 0 15,-6-6 2-15,10 0-1 16,-2 2-3-16,3 0-1 0,-6-1-4 0,-2-1 0 31,2-3 0-31,0-3 1 0,8 5 3 0,-2-6 0 16,3-9 1-16,-1 0-1 0,2-17-2 16,5 3 0-1,1-9 0-15,8-1 1 0,0 3-2 16,-5-2-1-16,-3 10-2 15,-1-1 0-15,-5 7 0 16,6 5 0-16,-2 4-2 16,-8 5 1-16,-4 8-2 15,-10 1-2-15,3 4-2 16,-1 1 4-16,0-4-58 31,0 0-43-31,0 0-124 16,0 0-103-16,-2 5 209 15</inkml:trace>
  <inkml:trace contextRef="#ctx0" brushRef="#br0" timeOffset="31195.842">13165 13722 659 0,'-2'-7'363'16,"4"4"-88"-16,4 9-79 31,-5-10-27-31,0 4-46 16,-1-2-17-16,0 1-35 16,0 0-15-16,0 0-14 15,1 1-8-15,20 7-8 16,32 28-3-16,-26-6-2 0,2 9 0 0,-6 5-6 0,-9-2-2 15,-1 11-1-15,7-1 0 16,2 5-1-16,1 4 0 31,-11-6 2-31,-13-7 2 0,-12-3 4 0,7-3 3 16,-23-2 0-16,6 2 0 16,-8-6-2-16,-16-4-2 15,13-4 2-15,-9-7 0 16,6-7-4-16,7-5-30 0,8-17-124 15,5-7-64-15,1-15 109 16</inkml:trace>
  <inkml:trace contextRef="#ctx0" brushRef="#br0" timeOffset="34451.992">1804 16269 418 0,'0'0'214'0,"0"1"-65"16,1-1-53-16,0 3-11 15,6-1-9-15,-2 1-2 16,-3-3 3-16,8 4 4 16,-1 0 6-16,-3-2-1 15,-3-1 1-15,-3-1 2 16,0 0-4-16,0 0 0 0,8-1-11 15,3-1-6-15,0-4-17 16,24-26-9-16,-21 2-10 16,-1-3-4-16,3-3-6 15,14-2-3-15,2-7-5 16,-1-2-2-16,1 0-4 16,-2-8-1-16,-1 4-4 15,2 5 0-15,4 8-1 16,1 11-1-16,11 11-1 15,-17 2 0-15,-8 3-1 16,4 5-1-16,-22 2-3 16,11 4 0-16,-1 12 1 15,-10 4-1-15,5 9 3 16,3 2 0-16,0 6 0 16,-2 8 2-16,0-3 0 0,0 5 0 15,-5-4 2-15,4-3 0 16,-9-8 0-16,1-1 2 15,-1-3-1-15,-5-5 0 16,7 4 0-16,-9-6 0 16,3 2 2-16,-5 2 0 15,-5-7 1-15,4 2 0 16,-6-5 0-16,5-2 1 0,-3 1 0 16,1-1 0-16,-5-4 1 15,-4 3-1-15,-7-8 1 16,2-3-1-16,2 2 1 15,-7-11 1-15,4-3-2 16,5 0 0-16,-4-6-3 16,6 4-1-16,4 5-2 15,-1 3-1-15,3 1-1 16,1 5-2-16,-2 2-2 16,-3-2 0-16,8 11-1 15,-1 0-1-15,12 6 6 16,-6-3-30-16,-8-3-78 15,21 6-55-15,-4-3-259 16,13 1 271-16</inkml:trace>
  <inkml:trace contextRef="#ctx0" brushRef="#br0" timeOffset="35622.712">2912 15789 319 0,'2'-5'155'0,"-4"5"-52"0,2-3-2 15,0 3 4-15,0-1 8 16,0 0 19-16,3 0 6 16,-3 0 7-16,4 0 2 15,-4-1-5-15,0 1-11 16,0 0-30-16,0 0-20 16,0 1-30-16,-1 0-8 15,-5 0-10-15,-15 5-3 16,-20 10-6-16,31-3-2 0,-9 2-7 15,-10-3-4 1,-5 10-5-16,-5 3-2 0,5 2-3 16,6 11 0-16,3-10-1 15,6 1 0-15,4 1-1 16,0-6-2-16,7 1 0 16,-2-6-2-16,10-1-1 15,4 5 0-15,6-5 2 16,2 1 1-16,1-5 4 15,6-5 0-15,-4 0 2 16,3 4 1-16,4-1 1 16,0-3 0-16,13 3 0 15,0-7 1-15,-8-5 2 16,8-1 0-16,-13-10 1 16,9-1-1-16,8-3 0 15,-5-2 0-15,1-1-1 16,-6 1 0-16,-10-1 0 0,3 4-1 15,-13-2 1-15,5 2 0 16,-7-4 1-16,-7 1-1 16,5 1 2-16,-6 4-1 15,-7 3-2-15,-1 4 0 16,-8 4-3-16,-7 0-1 0,-3 2 0 16,-6 2-2-1,-3-2 1-15,5 5 0 0,4 1 0 16,4-2 0-16,-2-3 0 15,0-3 0-15,5 2 0 16,0 1-1-16,13 1 0 16,1-2 0-16,0-1-4 15,6-3-1-15,7-1 0 16,3-1-2-16,5-2 3 16,4 5 0-16,5-2 1 15,-1 5 1-15,9 0-1 16,-3 3 1-16,2 0 1 15,4-5-1-15,-6 7 2 16,-1-3 0-16,-9 2 0 16,-4 4 0-16,-1-4 1 15,-11 1-1-15,-4 4 0 16,-2 0 0-16,-4 3 0 16,9-3 0-16,-2 2 1 0,0 3 0 15,-3 0 0-15,-8 4 1 16,-2 1-1-16,-1-4 0 15,-2 3 1-15,0-2-1 16,3 0 0-16,4 2 0 16,0-5 0-16,4 2 0 0,-1-6-1 15,1-1 0-15,4-2 8 16,3-1-29-16,8-1-89 16,-5-2-85-16,-2-4 108 15</inkml:trace>
  <inkml:trace contextRef="#ctx0" brushRef="#br0" timeOffset="36107.174">3457 15945 852 0,'-6'-1'414'15,"-6"-1"-141"-15,-19 0-36 0,26 5-71 16,5-12-35-16,6 11-49 16,-6-2-13-16,10 0-20 15,2 6 1-15,8-1-1 16,4-5-2-16,5-3 0 16,3 3-2-16,2 0-12 15,-2 0-5-15,2-2-8 16,0-2-5-16,-1-8-4 15,7 6-1-15,-6 6-2 16,-14-1-2-16,-3-1-2 16,-15 2 0-16,8 3-58 15,0 1-33-15,-10 5-128 16,3-1-133-16,-4 1 228 16</inkml:trace>
  <inkml:trace contextRef="#ctx0" brushRef="#br0" timeOffset="36530.507">3443 16101 692 0,'-5'1'389'0,"-4"3"-37"16,3-2-116-16,0 1-74 16,5 0-26-16,6-1-32 15,0 6-9-15,7-1 0 16,1-4 1-16,1 1-4 16,9-4 4-16,-4-6 4 15,1 5-4-15,9-6-9 16,-4 1-10-16,7 2-27 15,6-5-11-15,-1 7-16 16,0-4-7-16,2 1-8 0,-7 4-3 16,-15 0-1-16,9 3-1 15,-7 1 0-15,2-2-1 16,1 4 1-16,-6-5 2 16,-9 5-37-16,-4 2-38 15,-3-5-94-15,1-1-285 16,15-3 306-16</inkml:trace>
  <inkml:trace contextRef="#ctx0" brushRef="#br0" timeOffset="87950.489">4459 15935 1006 0,'-1'-1'240'16,"0"1"-132"-16,0-1-18 15,0 0-5-15,0 0 18 0,-1 0-3 16,1 1-20-16,0 0-14 15,0 0-27-15,0 0-14 16,0 0-12-16,0 0-1 16,0 0 0-16,0 0 4 15,0 0 7-15,-1 0 3 16,1 0 2-16,0 0-1 16,1 0 3-16,0 0 0 15,0 0 3-15,0 0 0 0,0 0-6 16,0 0-6-16,0 0-10 15,0 0-4-15,0 0-5 16,1 0-1-16,10 0-1 16,-2 0 1-16,3 1-1 15,24 1 1 1,-23-1 0-16,7-1 0 31,0 0 1-31,26-3-1 0,4 2 1 16,1 2-1-16,-26-4 1 15,-6 7-1-15,5-2 1 16,-4-1-1-16,2 2 0 0,-10-3 1 16,-5 3-1-16,-3-1 2 15,-1 0 2-15,5-4 5 16,-8 0 2-16,3-1 3 16,-3-4 0-16,-1-1-4 15,3 1-3-15,-3-2-65 16,1 6-55-16,0 5-263 15,-11 2 237-15</inkml:trace>
  <inkml:trace contextRef="#ctx0" brushRef="#br0" timeOffset="88655.636">5457 15765 478 0,'0'-1'261'0,"0"-3"-48"16,2-1-32-16,-2 4-38 16,0-2-14-16,0 2-30 15,0 0-11-15,0 0-19 16,0 0-6-16,0 0 2 16,0 0-2-16,0 1-8 15,0 0-3-15,1 19-8 16,2 32-6-16,-6-17-9 15,-3 2-4-15,-2-5-6 16,-5 5-2-16,6-9-5 16,-5-1-2-16,4 2-1 15,2-7-1-15,-2-4-1 16,1-4 2-16,2-4 1 16,-1-2 3-16,5-5 3 15,-1-2-8-15,0-2-77 0,2 1-80 16,0-1 89-16</inkml:trace>
  <inkml:trace contextRef="#ctx0" brushRef="#br0" timeOffset="89077.168">5903 15722 1010 0,'-1'-2'449'0,"0"3"-222"16,0-2-44-16,0 1-72 15,0 0-11-15,-1 0-55 16,1 0-7-16,0 0 4 16,-10 18-17-16,-13 34 16 15,13-29-5-15,0 6-15 16,5-2-5-16,-2 5-3 16,6 3-1-16,-2-5-2 0,-3-7-1 15,4-4-3 1,-4-6 1-16,8 0-1 0,2 4 1 15,-3-6 2-15,0-3 2 16,3 0-48-16,-4-10 5 16,5 0-210-16,-4-1 159 0</inkml:trace>
  <inkml:trace contextRef="#ctx0" brushRef="#br0" timeOffset="90076.921">6478 15629 307 0,'7'5'223'15,"1"2"58"-15,-1-1-84 0,-2 0-35 16,-5-3-13-16,0-1-14 16,-3 5-5-16,-4-6-3 15,4 5 0-15,-7-2-11 16,-6-4-6-16,-1 4-16 16,-5-4-10-16,-2 0-27 15,4 4-13-15,-9-3-22 16,4 2-6-16,1 0-7 15,2-2-2-15,4 3-2 16,2-3-1-16,1 1-2 16,0 0 1-16,12-1-3 15,-1 2 0-15,-1-3-1 16,4 0-1-16,0 0-1 16,0 0 1-16,1 0 0 0,0 0 0 15,1 5 2-15,-2 1 0 16,-3 5 0-16,-4 1 1 15,-3 28 1-15,10-29 0 16,-7-1 0-16,8-2 1 16,-7 3-1-16,-4-3-1 15,9-4 1-15,0-1 0 16,16-3 2-16,-10 3 0 16,-4-5 0-16,2-4-1 15,-3 5-2-15,1 0 0 0,11-6-2 16,8-2 1-16,31-14-1 15,-25 16 1-15,-2-2-3 16,3 6 1-16,0 5-1 16,-1 6 1-16,-6 10-1 15,-1-1 0-15,-4 5-1 16,-8-1 2-16,-3 0 0 16,-3 7 1-16,-8-2 1 15,6 1 0-15,-4-2 1 16,0 0 0-16,4 3 0 15,-6 0 1-15,-4-9 0 16,-4 0 2-16,-7-10 4 16,-4-1 1-16,0-1 3 15,7-2 0-15,4-3-1 16,-19-6 0-16,4-3-1 16,1-2-2-16,-14-6-2 0,20 2-1 15,0 0-3-15,-5-3-1 16,16 8-2-16,5-1-2 15,3 4-34-15,3 3-34 16,2 2-137-16,4-1-110 16,-4 1 196-16</inkml:trace>
  <inkml:trace contextRef="#ctx0" brushRef="#br0" timeOffset="90403.379">6620 16106 1140 0,'8'-5'557'0,"-17"3"-116"15,7 4-296-15,4 5-18 16,-6 3-37-16,2 2-25 16,-3 0-39-16,-9-1-10 15,4 3-10-15,2-1-37 16,-8-7 23-1</inkml:trace>
  <inkml:trace contextRef="#ctx0" brushRef="#br0" timeOffset="94767.884">7258 15724 363 0,'4'1'224'0,"128"36"-518"63,-113 38 147-63,-35-92 1462 15,1 2-1232-15,-1-7 11 16,-7 13-22-16,-8-37-3 16,28 44 0-16,3 4-7 15,0-2-5-15,0-1-13 0,0 1-3 16,-1 0-22-16,-1-1-4 16,1 1-8-16,-5 0-7 15,-18 0 4-15,-29 4 1 16,29-2-1-16,-3-1-1 15,3 2 1-15,-6-2-1 0,-2 1 0 16,3 1 0 0,4-2-3-16,6 0 0 0,3 3-1 15,1-1-3-15,4 1-2 16,6 5-1-16,5-4-1 16,4 3 1-16,7 6 2 15,0-4 1-15,11 6 2 16,-1-2 2-16,14 6 0 15,-1 3 0-15,-5 2 1 16,-2-2 0-16,-3 1 1 16,-3-1-1-16,-4 5 0 15,-7-5 0-15,-12-4 1 16,-10 1 0-16,3-2 1 16,-4 2 0-16,-5-4 2 15,6-2 0-15,-13-7 1 16,22 0 2-16,-18-7 0 15,3-3 0-15,-2-3 0 16,-15-4-2-16,23 3-2 0,-7-5-1 16,10 1-3-16,2 0 0 15,-1 0 0-15,6 2 0 16,1 2-2-16,1-1 1 16,3 0 0-16,1 1-2 15,3-2 0-15,1-3 0 16,7 1 0-16,3-2 0 0,5-5 3 15,8 2 0-15,-4-8 3 16,2-3 0-16,5-1 0 16,-6-7-1-16,7 4 1 15,-3 4-1-15,-7 2 0 16,3 9 0-16,-12-2 1 16,2 2 7-16,-2 6-78 15,-2-4-86-15,-8 11 100 16</inkml:trace>
  <inkml:trace contextRef="#ctx0" brushRef="#br0" timeOffset="95720.005">8159 15674 398 0,'3'-6'274'16,"-9"0"0"-16,-6 6-107 15,12-4-39-15,-2 6-54 16,1 2-18-16,1-4-16 0,-1 0 2 16,-4 13 8-16,1 9 2 15,-3 30-6-15,2-18-2 16,-4-1-14-16,-13 4-8 16,-2 0-6-16,5-6-3 15,0 4-2-15,5-7-1 16,3-6-1-16,1-5 1 15,1-6 1-15,6-2 1 0,0-1 5 16,-1-7-10-16,0-5-62 16,-4 2-52-16,8-11-222 15,2 11 207-15</inkml:trace>
  <inkml:trace contextRef="#ctx0" brushRef="#br0" timeOffset="96298.157">8671 15704 647 0,'-11'0'355'16,"6"5"-56"-16,2-2-79 16,-26-3-74-16,7 4-32 15,0 4-50-15,-5 1-14 16,-1 5-17-16,-7-3-7 16,-11-3-10-16,6 0-3 0,5-4-4 15,3 3-2-15,-2 3-1 16,4-3-1-16,-2-1-1 15,3 0 0-15,15 0-2 16,-11 1 0-16,-1-4-2 16,14 1 0-16,-1-4-2 15,13 3-2-15,11 0 0 16,-4 5-2-16,-6-6 1 16,-1 0-1-16,7 3 2 15,-5-3 1-15,9 7 2 16,3-1-1-16,-2 2 0 15,8 5 1-15,-2 3 0 16,3 2 0-16,0 3 1 16,-6-4 0-16,-2 0 1 15,-2 1 1-15,-1-2 0 0,6-1 0 16,-3-4 2-16,-4 0 1 16,0-9 1-16,-5-1 2 15,3-1-23-15,3-3-40 16,-2-7-183-16,3-7 157 15</inkml:trace>
  <inkml:trace contextRef="#ctx0" brushRef="#br0" timeOffset="96860.606">9055 15690 936 0,'-13'-4'433'15,"26"4"-210"-15,-13 1-55 16,3 5-84-16,1 2-31 16,-13 9-12-16,9 6 3 15,-5 6 9-15,7 7 1 16,-5-2-5-16,3 8-7 15,-3-4-20-15,-8-6-5 0,4-4-7 16,-5-11 1-16,7 2-2 16,3 2 2-16,-5-9 2 15,-6-3 2-15,7-4 7 16,-18-6-1-16,4-1 0 16,-4 0-3-16,-9-9-7 15,11 4-3-15,1 1-4 16,5 2-2-16,-2 0-1 15,4-1-1-15,3 3-5 16,-1-3-18-16,2-1-46 16,0 6-34-16,2 0-107 15,4-1-80-15,-1 13 184 16</inkml:trace>
  <inkml:trace contextRef="#ctx0" brushRef="#br0" timeOffset="97282.123">8872 15615 684 0,'-8'-4'368'0,"7"1"-73"16,0-5-45-16,1 4-61 15,2 3-26-15,-1-1-39 16,-1 2-17-16,0-1-27 15,0 1-10-15,25 1-12 16,42 7-7-16,-32-2-9 16,0-5-7-16,11 3-14 15,-16-9-5-15,8 6-2 16,4 2 0-16,-15-10 0 0,2 6 5 16,-2-7-52-16,-8 2-60 15,-12 10 60-15</inkml:trace>
  <inkml:trace contextRef="#ctx0" brushRef="#br0" timeOffset="98062.868">9734 15493 583 0,'0'-1'293'0,"0"1"-97"16,0-2-50-16,-2 2-69 15,1 0-25-15,0 0-24 0,-6 20 4 16,-16 41 13-16,8-24 3 15,0 7 3-15,-8 4 2 16,-3 16-13-16,-3 2-6 16,-9 7-11-16,8 0-5 15,-1-11-4 1,-3 0 0-16,2-5-1 0,1-2-1 16,6 3-2-16,0-6 0 15,11-2-2-15,-3-3 0 16,6-13-1-16,-3-2 7 0,7-8-84 15,4-1-68-15,-3-9 87 16</inkml:trace>
  <inkml:trace contextRef="#ctx0" brushRef="#br0" timeOffset="99156.445">9951 15843 746 0,'19'-16'436'0,"-18"9"-116"31,0 1-95-31,-3 5-94 0,-3 2-89 16,-4 9-32-16,-11 9-8 0,16 2-1 16,-8 11 3-16,-4 4 2 15,-7 1 1-15,3 1 0 16,3-3 1-16,0-9-1 16,6-2 1-16,-1-3 0 15,6-3 1-15,0-2 0 16,1-4 5-16,4-8 5 15,-2-9 2-15,5-3 0 16,0-13-6-16,4 0-7 16,2-9-8-16,7-9-8 0,7 1-7 15,2 2-2-15,11 1 2 16,-9 3 5-16,8 8 3 16,-5 0 2-16,-3 10-1 15,5 3 0-15,-7 5-1 16,3 9 0-16,-9 0-1 15,1 14 1-15,-10 10 2 16,-4-2 2-16,-5 14 3 16,-4-4 2-16,-5-1 1 15,3-1 1-15,1-5 0 16,1-3-1-16,4-5 0 16,-7-2 1-16,-2-9 0 15,7 4 2-15,-5-9 0 16,7 1 2-16,3-2 5 0,-2-9-1 15,10 0-1-15,-6-4-3 16,7-9-5-16,-2 2-1 16,10-9-1-16,7-1-1 15,-3-2-2-15,5-9-2 16,-3-6 0-16,-3-3 0 16,6 4 1-16,-4 6 1 15,3 15 1-15,0 3 0 16,9 14 1-16,-12 4 0 15,-9 7 3-15,0 6 1 0,-13 9 1 16,11 5 1-16,-6 10-2 16,-5 0 1-16,-3-1-1 15,5 5 0-15,-13-13 1 16,8 3 1-16,-2-5 1 16,-11-7 1-16,9 2 9 15,-4-4-10-15,5-4-123 16,7-8-206-16,34-6 205 15</inkml:trace>
  <inkml:trace contextRef="#ctx0" brushRef="#br0" timeOffset="99859.427">10817 15850 839 0,'3'-1'406'0,"-2"-1"-161"16,-1 3-37-16,0-1-74 16,-1 0-24-16,0 3-20 15,-6 16-15-15,-18 23-21 16,13-19-12-16,-1-1-19 15,1 0-3-15,-1 3-4 16,4-5-1-16,0-1-4 16,2 3-3-16,3-5-2 0,3 0 0 15,4-2 0-15,-2-4 0 16,11-1 3-16,-3-3 0 16,2-2 2-16,3 0 1 15,-3-3 2-15,2-2 3 16,2-10 3-16,4 1 0 15,2-13-2-15,3-2-3 0,2-4-5 16,3 2 1-16,-17-14-2 16,-3-5 0-16,-6-8-1 15,-10-7-3-15,7 20-2 16,-3 7-3-16,-8 18-6 16,-5 5-1-16,-9 6-4 15,5 4 1-15,-8-2 4 16,10 3 2-16,-3 3 1 15,2 2 2-15,6 3-1 16,1 5 1-16,8-3-28 16,-4 0-33-16,5 3-89 15,-4-11-80-15,8 16 142 16</inkml:trace>
  <inkml:trace contextRef="#ctx0" brushRef="#br0" timeOffset="100249.654">11474 15489 747 0,'5'-2'401'16,"-10"-7"-47"-16,-3-1-182 15,4 11-31-15,4 10-65 16,-3 2-73-16,1 7 53 16,-4 4-2-16,3 2 7 15,3 12 1-15,-12 11-16 16,-7 0 5-16,7 9-1 15,-3 11-1-15,0-10-16 16,4 7-8-16,-19-13-11 16,3-12-1-16,9 4-3 15,-3-13-1-15,12-5 2 16,0-6 0-16,2-9-60 0,2-6-38 16,4-12 51-16</inkml:trace>
  <inkml:trace contextRef="#ctx0" brushRef="#br0" timeOffset="101577.471">3133 15449 655 0,'2'-4'307'0,"-2"3"-125"0,2-2-19 16,-2 1-66-16,0 1-11 15,0 0-12-15,0 0-27 16,0 0 12-16,0 0-6 15,0 0-12-15,0 0-4 16,0 1-14-16,-2 0-7 16,-1 9-7-16,-3 6-3 15,-19 28-2-15,16-23-1 0,2-2 0 16,4-2-1-16,6-7-2 16,3-5 2-16,-6 1-1 15,3 0 2-15,1-2 2 16,7 4 2-16,6-8 2 15,0-3 1-15,2-2-1 16,-4-6 1-16,9 2-1 16,-4-2-1-16,-3 0-1 15,7 1 2-15,-16-8 0 16,0 3 0-16,-5-5 0 16,-4 11-1-16,-17-8-1 15,7 5-2-15,-7 5-2 16,-8-5-3-16,16 19-2 15,-10-3 0-15,3-3 2 16,1-6-7-16,-2 6-107 16,6 3 85-16</inkml:trace>
  <inkml:trace contextRef="#ctx0" brushRef="#br0" timeOffset="108372.7">23186 7585 395 0,'17'-39'239'0,"-16"38"-12"0,-1-2-36 16,0 1-57-16,-1 2-24 15,-1 0-37-15,1 0-12 16,0 0-16-16,0 0-4 15,0 0-4-15,1 0 0 0,0 0 2 16,0 0-2-16,0 11-7 16,-3 15-8-16,-4 28-10 15,1-30-3-15,-1 3-4 16,2 1-1-16,-4 0 0 16,-1 0-1-16,2 0 0 15,-2-5 0-15,2-3 0 16,3 1 0-16,0-8-1 15,3-5 2-15,-1-10-3 16,1-9-4-16,6-9-12 16,-2-1-8-16,5-4-10 15,-1-1 0-15,2-1-3 16,-1-2 2-16,4 0 8 16,3-1 6-16,3 2 12 15,5 9 4-15,4-3 5 16,0 1 3-16,5 7 11 15,-7-1 0-15,-8 12-1 0,-7 3-3 16,1 8-10-16,-7 4 1 16,13 5 2-16,4 3 1 15,-21 7 2-15,9 0-1 16,-24 1-1-16,-6-2-1 16,2 1-2-16,-2-4 1 15,26 1-2-15,-5 2 0 16,2-7 0-16,13 2-1 15,-21-10 1-15,13 0-1 0,-9-1 1 16,4-5 0-16,13 4 0 16,-2-5 1-16,15-6 0 15,-7-2 1-15,14-11 0 16,3-4 2-16,3-5 1 16,2-4 6-16,-11-4 11 15,-3 0 2-15,5 1 1 16,-10-3-5-16,-4 3-12 15,-5 5-1-15,-12 1 0 16,1 4-1-16,-7 13 8 16,-2 0 3-16,-10 4 0 15,-2 4 0-15,2 8-7 16,-3 1-3-16,6 6-2 0,-3 6-2 16,2-4 0-16,2 5-1 15,1 0-2-15,1-1 1 16,3 2 1-16,4-1 0 15,1 1 0-15,0-1 0 16,2 3-2-16,-4 0 0 16,8-2 1-16,1 2 0 15,5-12-1-15,10 1 0 16,-6-13-30-16,4-3-61 16,6-8 60-16</inkml:trace>
  <inkml:trace contextRef="#ctx0" brushRef="#br0" timeOffset="109284.735">24135 7663 524 0,'8'-2'329'16,"2"0"-38"-16,-1-2-71 16,-3-4-31-16,0 4-39 0,0-1-16 15,1-1-38-15,-1 0-5 16,-1 3-6-16,-5-6-2 16,-9 3 0-1,0 1-10-15,-2-4-23 16,-1 6-9-16,0 3-22 15,-4-1-4-15,-4 1-8 0,-1 9-3 0,-4 1-2 16,0 5-2-16,-4 5 2 16,1-8-2-16,5 7 1 15,3-3 0-15,5 1-1 16,6 5 0-16,-5-7 0 16,5 1 0-16,-2 1 0 15,8-1-2-15,6-4 0 16,5 0 0-16,13-7-1 15,-14-7 0-15,15 0-13 16,-3-8-10-16,3-9-21 16,7 1-4-16,-4-6 4 15,3 1 9-15,-5 0 16 0,3 4 3 16,-8-5 6-16,-5 1 3 16,-3 4 4-16,-7 1 1 15,0 9 0-15,0 2-4 0,-4 13-2 16,-4-2-2-16,-6 12 1 15,-2 4 6-15,-6 2 3 16,5 10 0-16,-6 7 0 16,-1 5 0-16,2 22 1 15,-11 0 0-15,4 4 1 16,-15-5 1-16,5-9 0 16,14 2 0-16,2 4 2 15,2-6-1-15,-1-6 0 16,-14-6 1-16,0-17 0 15,20-4 1-15,-10-13 1 16,6-3-1-16,2-10-1 16,-9-7-2-16,9-13-7 15,3-4-11-15,3-11-19 16,4-1-3-16,6 5 5 16,3 3 9-16,8 1 17 0,1 4 1 15,3-1 2-15,10 0 0 16,0 7 6-16,1 3 3 15,15 0 9-15,-6 9 4 16,2-1 6-16,6-2 0 16,-8 6-3-16,1-6-2 15,-1 4-8-15,-9-3-2 0,-7 8-5 16,-1-1-1-16,-8 0 1 16,2 8-10-16,-5-6-142 15,-3 1-272-15,-1 14 276 16</inkml:trace>
  <inkml:trace contextRef="#ctx0" brushRef="#br0" timeOffset="109956.733">24602 7650 528 0,'4'-5'335'0,"4"0"-32"15,-6 0-90-15,3 3-11 16,-2-3-28-16,-3 4-8 16,0 1-23-16,-2-1-19 15,1 0-33-15,0 0-14 16,-6 0-23-16,-11 1-7 15,-28 2-15-15,25 4-7 16,-3-1-12-16,0 6-5 0,4 3-3 16,-6-3 0-1,0 0-2-15,8-2 0 0,0 0-1 16,0 0-1-16,11 1-1 16,3 5 0-16,-2-2 0 15,6 1-1-15,-11 3 0 16,4-3 0-16,9 1 0 15,2 2 0-15,13-3 1 16,-8-2 0-16,0 4 0 16,1-14 0-16,5 1-2 15,2-5 0-15,6-16-3 16,7 2-8-16,-4-10-15 16,5 1-3-16,-2-5 0 15,-6-1 8-15,-1 2 16 16,-5 2 5-16,-7 5 2 0,-1 8 0 15,-5 4 0-15,-2 6-3 16,-5 4-1-16,-5 4 0 16,-2 10 0-16,-1-1 3 15,2 5 1-15,1 0 2 16,1 0 0-16,-2 1 1 16,3-1 1-16,4 0 0 15,3 1 0-15,0-5-1 0,5 3-1 16,1-2-1-16,3-2 5 15,6 0-23-15,4-4-148 16,0-2-126-16,-17 0 169 16</inkml:trace>
  <inkml:trace contextRef="#ctx0" brushRef="#br0" timeOffset="111046.061">25050 7401 575 0,'5'-5'363'16,"-2"-5"-36"-16,-2 6-118 16,0 3-45-16,-2 1-70 15,1 0-25-15,0 0-26 16,-1 8 0-16,-2 18-4 16,-8 30-3-16,3-14-7 15,1-3-4-15,-7 0-8 16,1 1-2-16,-3-11-6 0,1 7-1 15,-2-5-1-15,0-3 0 16,0-3-1-16,2 2 1 16,-5-11-2-16,15-6 4 15,-8-10-51-15,10-10-27 16,11-6-59-16,-7-2-53 16,14-10-70-16,-9-5-40 15,4-2 7-15,-1-6 49 16,3 10 143-16,-3 4 101 0,-2 5 137 15,2 9 37-15,-7 3 46 16,1 2-7-16,-2 4-55 16,2 4-16-16,-3 10-38 15,5 7-19-15,3-3-5 16,-1-3-9-16,5 3-16 16,-2-7-5-16,4 5-15 15,4 0-5-15,4-6-11 16,4-1-4-16,5-4-5 15,5-1-3-15,-1-9-1 16,-2-3 0-16,0-4-3 16,-10 1-1-16,4-7-3 15,-2 4-2-15,-5-1-1 16,-1-6-1-16,-11 11-2 16,1 6-2-16,-10 6-2 0,2 5 0 15,-4 10 1-15,-6-1 1 16,6 7 6-16,-7 6-2 15,-4-5 1-15,7 12-1 16,-7-5-1-16,-2-3 1 16,13 4-1-16,-2-11-1 15,-1 9 0-15,1-3-1 16,-9-2 0-16,2-1 1 0,-4-4-1 16,17-3 0-16,4-4-2 15,-5-3-2-15,12-9-39 16,-14-3-50-16,6-7-131 15,13-3-170-15,-5-2 248 16</inkml:trace>
  <inkml:trace contextRef="#ctx0" brushRef="#br0" timeOffset="111905.405">25707 7531 736 0,'-1'3'399'0,"-13"2"-76"15,9 4-64-15,1-5-77 16,13 8-28-16,-11-1-40 16,-12-4-17-16,-2 9-22 0,-9-4-7 15,14 1-15-15,3 5-6 16,0-1-14-16,-3 0-7 16,2 2-9-16,6-1-4 15,-4 2-4-15,8-1-1 16,1 0-2-16,2-1 0 15,5 1 0-15,0-3-1 16,7 0 1-16,0-2 0 0,6-12 0 16,-7 0 0-16,9-6 0 15,-3-8 0-15,7-8-3 16,7-2-2-16,-1-7-1 16,-3 1-2-16,-6 0 1 15,1-3 1-15,-6 7 1 16,2-4 1-16,-7 7-1 15,-6 0 0-15,-3 7-1 16,-3 6 0-16,-1 9-3 16,-3 3-1-16,-6 2 0 15,-1 3 1-15,-4-2 3 16,5 5 0-16,2 4 2 16,2-2-1-16,6 4 0 15,-1-10 0-15,7 1 0 16,2 0 0-16,5-6 0 0,5 3 0 15,4-2 0-15,9 1 0 16,3-5 1-16,1-1-1 16,-2-9 1-16,-5-3 0 15,-12 0 0-15,-4 0 1 16,4-2 0-16,-9 0 1 16,4-2-1-16,2-8 0 15,-7 6-1-15,1-3-1 16,-15-5-1-16,2 10 0 0,0 5-2 15,0 12 0-15,-8 10-1 16,-2-4 1-16,-10 6 1 16,-1-8-1-16,26 10 1 15,-22 9 0-15,5-1 0 16,1 0 0-16,-15 1 1 16,25-3 1-16,-8 3 2 15,6 0-1-15,0-2 1 16,-9 2 0-16,22 2-1 15,-11-1 1-15,8 0-1 16,7-3 0-16,4-5 1 16,12 2-1-16,-3-5 0 15,1-4-1-15,0-4 0 16,-3-1-1-16,10-8 0 16,2 1-22-16,-6-12-68 15,7-3-52-15,-2 4-123 0,1 0 157 16</inkml:trace>
  <inkml:trace contextRef="#ctx0" brushRef="#br0" timeOffset="113029.703">27115 7797 373 0,'-1'4'250'16,"0"1"-18"-16,1-5-56 0,1 3-28 15,0-1-32-15,6 3-9 16,0 2-13-16,-1 2 0 16,14 23-4-16,-19-27 1 15,-1-8-3-15,-5-6-4 16,20 4-16-16,-4-13-15 16,2 0-21-16,0-3-8 15,5-7-8-15,-1 1-2 16,13-4-1-16,8 3 1 15,-9-16 1-15,4-7 0 0,4-6-6 16,-4-4-2-16,4 22-6 16,0 7-1-16,-6 18-3 15,-4 11-2-15,-3 4-2 16,-4 12 0-16,-4 8 0 16,-4 8 2-16,-10 11 5 15,0-2 0-15,6 8 3 16,-14-12 0-16,16 0-1 15,-9-1 0-15,-18-10-1 16,22 7 0-16,-5-7 0 16,0-1 0-16,23 5 0 15,-19-5-1-15,-12-6 0 16,18 5 1-16,-18-14-1 16,7 2 1-16,2-6 1 15,-9-1-1-15,2 1 3 0,-12-2 0 16,-1 3 0-16,-13-3 2 15,-10-8-2-15,8-5 0 16,-6-3-1-16,7 1 0 16,9 8-1-16,1-4 0 15,1 1-2-15,2 2 1 16,2 0-1-16,3 1 0 16,5 1-24-16,1-2-20 15,1 1-39-15,5 4-22 0,-4-6-88 16,6 4-94-16,4 0 188 15</inkml:trace>
  <inkml:trace contextRef="#ctx0" brushRef="#br0" timeOffset="114154.819">28290 7471 626 0,'38'-40'307'0,"-25"26"-106"16,-4 1-36-16,-3 4-47 15,-1 1-13-15,-5 6-9 16,0 1-4-16,-3 2-8 16,2-1-8-16,-3 0-21 15,-15 7-9-15,-39 14-16 16,28-7-5-16,-4 3-10 15,-9 2-3-15,10 5-5 0,-12 3-2 16,0-7-2-16,4 1 0 16,-3 3 0-16,12-5-2 15,9 9 1-15,4 0-1 16,12-6 0-16,2 3 1 16,6-1 0-16,6 0 0 15,5 6 1-15,4 1 0 0,5 0 1 16,1-4 0-16,4-4 0 15,1-1 0-15,8-11 1 16,9 0 0-16,1-13 0 16,3-9 0-16,9 4 0 15,-7-13 0-15,0-1-1 16,-3-5 0-16,-9-8 0 16,0 8 1-16,-8 2 0 15,-2 2 0-15,-9 5 1 16,-6-1 3-16,-9 3 2 15,7 6 7-15,-22 0 7 16,-12 3 1-16,-8 1-3 16,-16 1-5-16,8 4-10 15,3 1-3-15,5 3-1 16,-3-1-1-16,8 1 1 16,-1-1-1-16,10 1 0 15,4-2-1-15,6-1 0 0,9-2 0 16,7 1 0-16,13-1-2 15,2-5 0-15,0 1-1 16,10-4-1-16,-4 0 2 16,8 5 0-16,2 2 0 15,-1 2 0-15,-5 2 0 16,-3 3 0-16,-12-1 0 0,-14 2 0 16,2 2 0-16,-14-3-1 15,5 8 1-15,-2 5 0 16,-9-5 0-16,0 8 0 15,-5-4 0-15,-1 1 1 16,4 5 0-16,-1-2 1 16,7 3-1-16,1-4-1 15,0-1 0-15,5-3 0 16,-1-6 0-16,1-1-23 16,3-2-35-16,2-7-89 15,2-7-90-15,18-8 144 16</inkml:trace>
  <inkml:trace contextRef="#ctx0" brushRef="#br0" timeOffset="114566.796">29085 7234 718 0,'0'-6'378'0,"-4"3"-101"0,-10-1-61 16,4 8-74-16,-4 1-31 0,-1 5-29 15,-7 2-4-15,-5 0-9 16,5 7-2-16,-8 0-8 16,13 1-5-16,8-1-11 15,0-2-7-15,9 8-13 16,0-8-4-16,3-5-4 15,6-1 0-15,8-6 0 16,-2-2 0-16,10-5-2 16,-1-1-2-16,-1-15-1 15,12 6-2-15,-13-7 1 0,-6-4-1 16,-5 1-1-16,-7-5-1 16,-1 4-1-16,-4 1-1 15,-1 4-2-15,-7-1-3 16,-8 8-5-16,8 3-2 0,-19 3-37 15,2 7-49-15,-10 4-166 16,-1 3 163-16</inkml:trace>
  <inkml:trace contextRef="#ctx0" brushRef="#br0" timeOffset="119090.031">23393 8618 347 0,'46'-11'209'0,"-46"11"-1"15,-1 0-14-15,2 3-26 16,-1-3-10-16,0 0-30 15,-1-1-19-15,0 0-33 16,0 0-9-16,-1 0-7 16,0 1 2-16,-13 0-6 15,-12 2-4-15,10 0-10 16,-6 3-7-16,1 0-11 16,-10-2-4-16,-10 5-10 15,3-1-3-15,-4 1-3 16,10 2-1-16,8-2-1 15,5-1-1-15,5-4 1 0,1-1-1 16,10 0-4-16,1-1-2 16,11 3-1-16,8 0 1 15,2-1 4-15,4-2 1 16,5 6 0-16,10 3-1 16,10 3 1-16,-1 3 0 15,-6 3 0-15,-5 3 0 16,-4 10 0-16,-10-5 0 0,-8 4 0 15,-11-7 0-15,-12-2 2 16,6 2 0-16,-7-4 2 16,3 2 1-16,-8-4 2 15,-8-1 1-15,-10-5 8 16,-5-3 5-16,-5-4 8 16,2-5 4-16,13-2 2 15,-6-3-2-15,5-8-10 16,5-4-5-16,-1-10-14 15,8 0-6-15,8 2-15 16,3 7-17-16,5 4-71 16,6 3-86-16,8 6 120 15</inkml:trace>
  <inkml:trace contextRef="#ctx0" brushRef="#br0" timeOffset="119667.591">23656 8690 495 0,'2'-11'316'0,"-1"6"-30"15,-4 0-94-15,3 3-41 16,-1 2-57-16,0 0-17 16,-1 0-35-16,0 20-5 15,-4 40-1-15,4-13 4 16,-2 11 5-16,-6-1 2 15,5 2-4-15,-4-8-7 0,0-4-10 16,7-1-6-16,-1 5-7 16,-4-5-4-16,1-2-2 15,-6-1-1-15,2-16 0 16,3-2-1-16,4-3-1 16,-2-8-1-16,2-5-14 15,0 2-26-15,-2-16-67 16,2-1-43-16,-1-9-133 15,4 1 174-15</inkml:trace>
  <inkml:trace contextRef="#ctx0" brushRef="#br0" timeOffset="120261.167">23666 8713 577 0,'-10'-3'297'0,"3"-1"-76"15,4 2-32-15,-1 1-42 16,1 0-18-16,2 1-18 16,0-1-9-16,0 0-23 15,0 1-9-15,1-1-24 16,0 0-7-16,0 0-3 16,0 0 0-16,17-1-5 15,34-11-4-15,-16 5-10 16,-15-5-4-16,24 3-7 15,2 3-2-15,2 5-3 16,12 3-1-16,-20 8 0 16,-6 1 0-16,-8 7 0 15,-6 4-1-15,-9 10 1 16,-3 1 1-16,-17 1 3 16,-2-2 2-16,-4-1 1 15,-5-4 0-15,-4-5 2 0,-3-2-1 16,-12-6 2-16,3-4-1 15,1-4 0-15,0 1-1 16,6-7 0-16,-10-3-1 16,7-7-1-16,2-2-1 15,5-1-4-15,7 2-2 16,3 1-12-16,9 3-27 0,5 1-102 16,8-1-91-1,7 5 139-15</inkml:trace>
  <inkml:trace contextRef="#ctx0" brushRef="#br0" timeOffset="120792.291">24341 8675 1026 0,'-3'-8'454'0,"-6"6"-233"16,5 3-39-16,0 0-69 0,-12 3-27 15,8-1-25-15,-8 2-10 16,-7 6-14-16,5 7-4 16,-4 4-11-16,5 0-2 15,1 14-5-15,0-12-1 16,6 8-2-16,-1-2-2 15,10-13-3-15,9 8-1 0,4-9 0 16,3 4-1 0,5-5 1-16,14-1 0 0,-9-7 1 15,-2-6 2-15,-2-1 1 16,-16-6-1-16,10-10 1 16,5-1-3-16,-6-14 0 15,-7-1-1-15,5-10-1 16,-2 0-1-16,-11-8-1 15,10 1-1-15,-19 11-2 16,-4 1-1-16,7 16-4 16,-18 6-1-16,12 9-2 15,0 4-1-15,-4 4 1 16,9 5 1-16,-3 3 0 16,1-1 4-16,-2 10-44 15,2 4-36-15,1 6-94 16,8-1-70-1,1-14 154-15</inkml:trace>
  <inkml:trace contextRef="#ctx0" brushRef="#br0" timeOffset="121376.114">24734 8649 522 0,'-15'-16'355'0,"14"1"53"16,-2 3-127-16,-3 5-84 16,6 3-38-16,-1 5-74 15,-1 5-27-15,1-6-35 16,-2 7-2-16,-4 22 3 15,-9 32 3-15,11-22 1 0,-13 6-1 16,7 3-5-16,-4-4-5 16,0-9-5-16,5-7-2 15,0-10-2-15,2 1 0 16,3-7 0-16,4-3 2 16,1-10 3-16,3-5 0 15,0-15-1-15,2-2-5 0,2-10-6 16,2-3-2-16,8-3-10 15,3-4-6-15,7 4-6 16,-3 1-1-16,5 11 9 16,1 4 5-16,-5 8 8 15,6 0 1-15,-5 12 1 16,-5 5 0-16,5 7-1 16,-6 9-1-16,-5 4 0 15,-1 3 0-15,-11 14 2 16,-3-4 1-16,-6 0 1 15,1-1-1-15,-5-7 1 16,2 0 0-16,2-3 0 16,-4-2 0-16,6-8-1 0,-1-2-1 15,5-5-23-15,0-4-33 16,-2-3-75-16,2 0-60 16,0-1-179-16,0 0 232 15</inkml:trace>
  <inkml:trace contextRef="#ctx0" brushRef="#br0" timeOffset="121704.465">25413 8390 470 0,'3'-17'306'0,"3"5"27"15,-6 3-116-15,-1 16-48 16,-5 2-15-16,-1 7-26 15,0 9-10-15,-5 4-36 16,5 6-11-16,-9 6-10 16,3 1-5-16,-7 0-10 15,4-4-5-15,8 7-13 16,-7 6-6-16,11-2-8 16,-18-2-3-16,11-5-2 15,10-13-3-15,-2-1 1 0,7-6-2 16,1-9 0-16,-7-2-3 15,2-8-42-15,0 1-42 16,-6-6-121-16,5 1-78 16,0 0 171-16</inkml:trace>
  <inkml:trace contextRef="#ctx0" brushRef="#br0" timeOffset="121970.017">25164 8721 722 0,'-12'-2'405'0,"7"2"-63"16,5-2-60-16,-1-3-75 15,1 4-42-15,0 0-51 16,0 0-20-16,6-4-25 16,16-3-9-16,40-9-14 15,-35 16-6-15,-6-2-11 16,10-1-4-16,3 2-8 15,0-3-4-15,6 3-5 16,-12 1-2-16,-10-4-1 16,2 4-4-16,-6 3-115 15,-3-3-103-15,-5 1 134 16</inkml:trace>
  <inkml:trace contextRef="#ctx0" brushRef="#br0" timeOffset="123812.159">25990 8671 877 0,'7'-4'420'0,"-3"-1"-157"15,-4-1-38-15,-5-1-59 16,-2 1-30-16,-2 3-44 15,-1 2-20-15,-12 3-32 16,2 1-9-16,-11 1-12 16,-3 2-5-16,-1 6-7 15,0 2-1-15,4 10-2 16,12 4-2-16,-5 2-1 16,5-2 1-16,2-2-1 15,-7-5 1-15,17 4-2 16,-9 0 1-16,16-1 0 15,16 4-1-15,-3-9 2 16,2 1-1-16,-4-7-1 16,-4-7 1-16,6-5-1 0,12-1 1 15,-1-10-1-15,2 0-2 16,8-15-7-16,1-2-2 16,-1-7 0-16,1-11 3 15,-8-2 4-15,-10-5 2 16,-3 8 0-16,-4 8-1 15,-1 18 0-15,-2 6-3 0,-3 6-2 16,-4 11-1-16,-8 4 0 16,-4 8 3-16,-2 6 4 15,-6 0 2-15,5 5 0 16,2 5 1-16,-1 0 1 16,8 0 0-16,-3-4 0 15,3-5 0-15,7-3-1 16,-1-2 1-16,11-4-1 15,4-3 0-15,0-5 1 16,4-5-1-16,2-9 14 16,-2 2-31-16,14-5-65 15,-4-8-33-15,7 0-77 16,2-9 2-16,-8-15 35 16,-2 3 32-16,-16 9 63 31,-6 16 34-31,0 0 66 0,16-38 26 0,-2 15 43 0,-4 6 15 15,-14 25-3-15,-6 0-8 16,-7 6-21-16,3 0-7 16,7 6-24-16,-10-2-12 15,6 4-16-15,-6 5-6 16,10 2-8-16,4 6-3 16,-9 4-4-16,5 1-1 15,-15 2-1-15,4 1-2 0,8 1-3 16,-12 1-2-16,13-3 0 15,-2-1-1-15,-4-5 0 16,14-5 1-16,-2-6 0 16,1-8 0-16,1-3 3 15,-5-7 1-15,0-4 0 16,8-1-1-16,3-5-3 16,4-7-3-16,13-7-17 15,-16-5-14-15,26-12-25 16,-5 6-7-16,-8 2 11 15,16 4 13-15,-18 15 26 16,3 1 8-16,-4 10 6 16,0 8 2-16,-4 1 0 15,-5 1 0-15,-4 3-2 16,-7 3 2-16,-4 4 3 16,0 8 1-16,-6 7 4 0,-2 2-2 15,-2 9-1-15,-1-1-1 16,8 0-1-16,-4-1-2 15,10-7-1-15,0-3-1 16,0-4-1-16,7 0 0 16,-4-4-1-16,3-3 1 15,4-4 1-15,4-4-1 0,4-5 2 16,3-5 0 0,20-4-2-16,-7-3 0 0,2-11-2 31,1-1-2-31,-13-16 1 0,12-1 1 0,-6-8 3 15,3-3 1-15,-11 10 0 16,-6-1-1-16,0 19-2 16,-11 4-1-16,-4 11 1 15,-4 6-1-15,-6 6-1 16,-5 3 0-16,-2 5 2 16,-4 0 2-16,-7 9 3 15,9 7-1-15,-7 4 0 16,5 2 0-16,10 1 0 15,-6 1 0-15,13-4-1 16,4 6 0-16,-1-8 0 16,6-8-1-16,3-3 0 15,2-9 0-15,10-1 0 16,6-1 2-16,-2 0-1 0,2-7 0 16,-2-8 0-16,2-3 0 15,0-13-2-15,-1 3-1 16,9-6 0-16,-4-10 1 15,10-4 1-15,-4-5 0 16,-10 4-1-16,1 5 0 16,-24 13-1-16,8 5-1 0,-6 9 1 15,-6 2 0 1,6 7-3-16,-4 3-1 0,-8 7 0 16,-6 2 0-16,-1 9 3 15,-7 3 0-15,-2 8 2 16,3 4 1-16,-2-1 0 15,-3-1 0-15,14-2 0 16,6 1-1-16,1-8 0 16,7-4-1-16,3-3 1 15,3-3-1-15,2-7 0 16,5 0 1-16,5-2-1 16,-4-4 1-16,16 1 2 15,-12-6-2-15,6-11 1 16,6 0 0-16,-9-9 1 15,8-2 0-15,-6 4 2 16,-6-12 0-16,-5-3 0 16,-7 2 0-16,-5-4-2 0,-5 13 1 15,1 6-1-15,-7 2-1 16,-7 4 0-16,-1 3-2 16,-9 7-1-16,0 3 0 15,-3 0-1-15,-2 1 0 16,-4-3-2-16,1-2-25 0,8 5-105 15,8 3-67-15,26 1 112 16</inkml:trace>
  <inkml:trace contextRef="#ctx0" brushRef="#br0" timeOffset="125155.398">27632 8595 660 0,'36'-33'346'0,"-30"27"-85"0,-6 3-39 15,1 3-77-15,-7-1-28 16,5 1-42-16,1 0-11 16,0 0-8-16,1 19-2 15,1 31-7-15,-13-25-3 16,4 12-8-16,-9-2-6 15,1 0-9-15,-1 3-3 16,-1-6-7-16,3 1-2 16,4-4-3-16,6-3-1 15,6-9-1-15,7-6 0 16,-4-2 1-16,7-5 1 0,7-4 2 16,-14 0 0-16,15-6 0 15,-5-2-3-15,-4-3-3 16,16-9-1-16,1-8-1 15,7-4 0-15,8-11-1 16,6 3 1-16,-15-3 2 16,1 0 1-16,-5 3 0 15,-15 1 1-15,9 9-1 16,-13 7-1-16,-3 11 1 16,-1 1-1-16,-10 12 2 15,2 2 4-15,-9 8 5 16,-4 9 3-16,4-1 1 15,-3 1-3-15,2 3-4 16,-1 0-3-16,1 2-3 16,5 6-1-16,6 6-1 0,0-5 0 15,4-2 0-15,-2-3-1 16,2-10 0-16,6 7 1 16,3 3-1-16,-4-13 1 15,1-4 0-15,2 2 1 16,-2-12 0-16,6 4 1 15,5-4 0-15,-7-10 0 16,10-3 0-16,6 5-2 0,-6-15-1 16,3-5-1-16,2-7-2 15,1-11-1-15,11 3 0 16,3 6 1-16,0 4 2 16,-4 6 0-16,-1 6 2 15,4 3 0-15,-19 3-1 16,17 8 0-16,-15 5 0 15,-13 0-1-15,2 8-1 16,-15 2 1-16,5 6 0 16,-8-1 1-16,-2 11 2 15,-6 2 0-15,-5 7 0 16,9 3 0-16,-9 3-1 16,-3-7 4-16,-6 1 5 15,0 0 1-15,0-11 5 16,2 2 2-16,-4-12 7 0,1 1 4 15,-2-4-1-15,-6-2-3 16,-1-1-9-16,7-3-4 16,-2-9-2-16,4 0-1 15,-2-8-1-15,-15-8-1 16,8-3-3-16,4-9-3 16,10-3-26-16,14 3-18 0,7 8-83 15,-1 4-94-15,20 7 141 16</inkml:trace>
  <inkml:trace contextRef="#ctx0" brushRef="#br0" timeOffset="126098.205">29127 8583 455 0,'10'-4'285'15,"1"-3"-91"-15,-7 6 89 32,-1 1-13-32,-2-3-75 0,-2 3-10 0,0 0-115 15,0 0-34-15,0 0-12 16,-6 8-7-16,4 19 0 16,-30 33 1-16,17-23-2 15,-5 9-1-15,15-3-1 16,-8-3-5-16,23 3-2 15,3-9-1-15,-24-17-1 16,5 5 0-16,-18-12 1 0,0-4 1 16,14 7 0-16,-1-11 3 15,10-2 1-15,6-2-2 16,-1-8-2-16,4-4-6 16,14 2-2-16,-15-10-3 15,1 1-1-15,5-10-7 16,-13-9-2-16,31-3 0 15,6-3 1-15,4 1 9 16,0-1 2-16,-16 6 2 16,15 10 2-16,-6 6 1 15,-2 6 2-15,4 9 0 16,-12-1 1-16,5 15-1 16,-2 12-1-16,-4 2 0 15,-5 2-2-15,-10 1 0 0,-2 0 1 16,-8 0-1-16,-1 0 1 15,-1 2-1-15,-2-1 0 16,0-1 2-16,-3 8-10 16,4-16-72-16,-3-5-52 15,2-5-221-15,6-14 218 16</inkml:trace>
  <inkml:trace contextRef="#ctx0" brushRef="#br0" timeOffset="126421.545">30069 8600 904 0,'-14'10'586'0,"-19"1"-228"16,14 4-179-16,-8 2-60 15,-4 6-28-15,-4 0-34 16,-1 4-11-16,-1 8-14 16,1-5-6-1,1 2-10-15,1-5-4 0,-5-4-5 16,2 3-2-16,5-5-1 16,11 0-1-16,13-9 4 15,11-4-39-15,-1-7-86 16,-9-6-52-16,-4-9-263 15,11-7 279-15</inkml:trace>
  <inkml:trace contextRef="#ctx0" brushRef="#br0" timeOffset="126688.837">29801 8579 996 0,'-7'7'449'16,"2"9"-197"-16,-6 2-29 15,4 4-41-15,3 0-24 0,-2 5-51 16,6 3-24-16,0-1-39 16,7 4-13-16,-2-2-12 15,4-6-3-15,1-2-6 16,-1-1 0-16,4-9-4 16,-3 1 0-16,1-7-1 15,0-6-19-15,4 3-79 16,0-8-58-16,5-5-495 15,1 6 437-15</inkml:trace>
  <inkml:trace contextRef="#ctx0" brushRef="#br0" timeOffset="127188.432">30383 8583 801 0,'12'-4'491'15,"-6"7"17"-15,-6 2-232 16,-8 3-136-16,-4 4-17 16,-7 3-39-16,2 3-16 15,5 9-24-15,0 5-6 0,-3 3-11 16,3 9-3-16,-2 2 0 16,-1-8-1-16,4 0-5 15,-2-5-1-15,4-8-7 16,1 4-1-16,3-12-1 15,3-2 0-15,1-10 1 16,1 0 2-16,5-10 0 16,5-5-2-16,7-8-6 15,3-7-14-15,5-15-45 16,7-4-27-16,10-14-52 16,9-7-4-16,2 9 26 15,-4 2 26-15,-2 17 55 16,-3 13 17-16,-3 11 20 15,-2 5 11-15,-13 8 15 16,-2 8 13-16,-7 11 26 16,-5 2 10-16,-7 11 6 15,-5 3-4-15,-1 12-20 0,-3-2-12 16,-4 9-13-16,-2-7-1 16,-1-13-7-16,2 0-4 15,3-14-8-15,-2-1-4 16,0-5 0-16,3-4-4 15,0-8 3-15,2-1-622 16,10-1 456-16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2-06T23:14:50.237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1838 11964 128 0,'0'0'102'0,"0"0"28"16,0-2-5-16,0 1-12 16,0 0-6-16,0 0-5 15,0 0-2-15,0 0-9 16,0 0-5-16,0 0-13 16,0 0-4-16,6-3-8 15,-2 2-3-15,-4 1-10 16,0 0-6-16,7-1-4 15,5 2 0-15,-5 1 1 16,23 9 2-16,-37-11-3 16,-6-1 1-16,1 2-3 0,5 9-1 15,0 3-6-15,-3 0-3 16,3 7-11-16,2 1-2 16,-11-2-6-16,-1 5-1 15,-6 0-1-15,-5-1-2 16,6 6 0-16,-11 0 0 15,12-2 0-15,10 1 0 16,6-1-1-16,9 1-1 0,-7 3 1 16,-6 2-1-16,-3-6 1 15,1-4-1-15,6-6 1 16,1 1-1-16,4 2-1 16,0-4 1-16,4-3-1 15,-2-7 0-15,2 2-1 16,-1-6-1-16,0 0 1 15,11 8 1-15,-12-13 0 16,8 5 1-16,7-1-1 16,-3-3 2-16,15 1-1 15,7 2 1-15,-5-3 1 16,-3-4-1-16,2 6 1 16,-9-3 1-16,-2 0 0 15,0 2 1-15,-5-7-4 16,-1-2-16-16,-4 4-54 15,1 1-50-15,-1-1-267 16,4 2 255-16</inkml:trace>
  <inkml:trace contextRef="#ctx0" brushRef="#br0" timeOffset="409.369">1709 12233 651 0,'0'-1'320'0,"0"-1"-103"16,2-1-35-16,-2 2-53 16,0 0-19-16,0 0-19 15,0 1-1-15,12-1-6 16,10 0-4-16,23 0-12 0,-23-1-9 16,2 1-10-16,-7-2-9 15,4-1-16-15,3 3-7 16,-7-3-7-16,0-3-1 15,6-1 1-15,-12 0 0 0,7 1-36 16,-3 1-39-16,-5 3-98 16,1-3-85-1,-6-2 153-15</inkml:trace>
  <inkml:trace contextRef="#ctx0" brushRef="#br0" timeOffset="861.841">1814 11891 446 0,'7'1'308'16,"-12"-2"41"-16,1-4-105 16,6 5-80-16,1-2-31 15,-3 1-44-15,0-1-17 16,22 4-4-16,25 4-3 15,-19-4-4-15,7-2 2 16,-9-1-8-16,5-3-5 16,-5-1-14-16,-6-1-6 0,0-4-13 15,6-1-3-15,-9 5-3 16,1-5-2 0,-4 1-1-16,-3 3-1 0,0-2-2 15,-3 6 1-15,-1 1-62 16,-1 1-42-16,2 3-132 15,0 5-122-15,-7 2 227 16</inkml:trace>
  <inkml:trace contextRef="#ctx0" brushRef="#br0" timeOffset="1423.921">2572 11693 613 0,'-10'0'335'16,"0"-4"-97"-16,2 8-62 16,1 2-18-16,-2 5-53 15,-1 3-15-15,-2-5-14 16,3 0-4-16,-1 0-7 16,2 1-9-16,-1 1-18 15,6 1-7-15,3 1-14 16,-5-6-4-16,7 4-5 15,-4-7-2-15,5 0-1 16,5 1 1-16,2-5 2 16,10 2 0-16,-2-4 1 15,7 1 0-15,0-6 1 16,-6-2 1-16,1-3 0 0,-5-2 0 16,2-4 0-16,-3-1 0 15,-3 2 0-15,1 4 0 16,-9 1 0-16,-3 0-1 15,-5 4-3-15,-5-7-2 16,0 10-4-16,-3 2-1 0,-4 0-1 16,1 6-1-1,-4-3-6-15,4 4-21 0,2-2-96 16,2-1-88-16,8-1 128 16</inkml:trace>
  <inkml:trace contextRef="#ctx0" brushRef="#br0" timeOffset="3814.53">2541 12525 341 0,'0'-4'229'0,"0"-4"9"16,0 7-28-16,1-7-40 16,-1 7-13-16,0 0-16 15,0-2-15-15,0 2-33 16,0 0-13-16,0 0-26 16,0 0-8-16,0-1-17 15,0 1-7-15,0 0-12 16,-1 0-2-16,0 1 0 15,0 0-1-15,0 0-1 0,0 5 1 16,-1-2-2-16,0 0 0 16,-2 7 0-16,1-2 0 15,2-6 2-15,-1 1 0 16,1-3 4-16,1 0 2 16,0 0 2-16,0 0-1 15,0 0-3-15,0 0-4 16,0 0-2-16,0-1-1 15,0 0 0-15,0 0 0 0,6-10-2 16,-1-2 2-16,14-26-1 16,-16 28-1-16,-2 7 1 15,-1-2-2-15,-2-1-1 16,-3 4 0-16,-5 0-6 16,3 10 0-16,-6 2 0 15,1 0 0-15,-1 4 3 16,0-6 2-16,-5 9 0 15,1-2-1-15,0 1 1 16,9 5 0-16,-2-3-1 16,4 2 1-16,-9 4-2 15,-6-10 1-15,12 8 0 16,-1 2-1-16,7-5 1 16,1 5-1-16,-1-9 0 15,-2-1-1-15,13 0 1 16,4 1-1-16,3-2 0 0,3-1 2 15,-1-2 2-15,-1-5 2 16,6-1 3-16,2-6 1 16,-3-5 0-16,0-7 1 15,0 0-14-15,0-2-34 16,-1 6-98-16,-3-4-77 16,-3 1 126-16</inkml:trace>
  <inkml:trace contextRef="#ctx0" brushRef="#br0" timeOffset="4517.04">2695 12566 617 0,'20'-30'334'0,"-30"30"-56"16,9 0-70-16,0 3-63 0,-1 4-34 16,2-7-47-16,0 0-14 15,0 0-13-15,0 0-3 16,14 3-5-16,-4 1-4 15,41 26-1-15,-38-30 0 16,1-4 0-16,6-3 0 16,-11-5 1-16,13 5 0 15,-7-8-3-15,-3 3-2 0,-6 1-6 16,3 0-3-16,-6 4-1 16,4-1 0-16,1 4-1 15,-11-3 0-15,4 6 14 16,1-4 2-16,-7 3 0 15,4 2-1-15,0 0-17 16,0 0-4-16,-7 4-3 16,-6 1 1-16,-29 19-1 15,23-15 0-15,1 1 0 16,1-2-1-16,-3 8 1 16,-1-4-1-16,10 8-1 15,-1-5 1-15,5-5 0 16,4 3-1-16,-1-1 1 15,1 0-1-15,4 3-1 16,4 1 1-16,2-3 1 16,7-1 0-16,8-1 1 0,-3-2 0 15,1-5 1 1,12 3 2-16,-20-6 0 0,12 2 0 16,1-5 2-16,-15-3 0 15,18 0 1-15,-15-6-1 16,0-2-23-16,9 0-29 15,-10-3-85-15,6 1-57 0,2 5-364 16,-6-2 366-16</inkml:trace>
  <inkml:trace contextRef="#ctx0" brushRef="#br0" timeOffset="4967.249">3297 12404 926 0,'-3'-6'449'0,"-6"9"-157"15,8 0-72-15,1 4-76 16,-3 3-42-16,-5 7-49 16,-7 0-10-16,-1 4-4 15,0 1 1-15,8 4-2 0,-2-1-6 16,0 4-9-16,1-1-4 15,-2-2-7-15,5-3-1 16,1 2-5-16,1-1 0 16,-1-6-1-16,3 3-1 15,1-7 0-15,1-6 0 16,3 1-11-16,1-6-22 16,-2-11-73-16,3-2-55 0,1-8 92 15</inkml:trace>
  <inkml:trace contextRef="#ctx0" brushRef="#br0" timeOffset="5295.066">3563 12409 808 0,'0'-4'474'0,"3"10"-64"15,-9-3-178-15,4 1-33 16,-2 2-77-16,-2 0-29 16,2 3-35-16,-3 2-3 15,4 7-4-15,-6 0 1 16,-2 8-4-16,2 3-8 16,1-4-13-16,0 3-7 15,0-3-9-15,-5 2-3 16,-1 2-1-16,4 2-2 0,1 1 0 15,3-5-1-15,0-3 0 16,-4-3-7-16,14 1-77 16,-3-6-53-16,3-5-145 15,6-3 160-15</inkml:trace>
  <inkml:trace contextRef="#ctx0" brushRef="#br0" timeOffset="6185.469">4272 12123 569 0,'0'-1'322'0,"-1"0"-49"15,0 0-45-15,0 0-70 16,-1 0-37-16,1 0-39 15,0 0-9-15,0 0-7 16,1 0-1-16,0-1-9 16,0 1-9-16,10 1-4 15,6 1 5-15,31 4 9 16,-18-6 2-16,4 0-3 16,5-3-5-16,-11-4-13 15,8-2-7-15,-2 2-12 16,-5-1-6-16,8 3-5 15,-7 4-1-15,-18-5 0 16,-1 4-2-16,-1 3-19 0,-7-1-37 16,0 3-107-16,-10 7-113 15,-4-1 166-15</inkml:trace>
  <inkml:trace contextRef="#ctx0" brushRef="#br0" timeOffset="6560.386">4276 12275 597 0,'-13'10'358'0,"11"-2"-17"15,0-8-112-15,12 0-52 16,-4-1-25-16,4-7-29 0,6 11-12 16,6-1-22-16,5 2-6 15,5-1-7-15,1 0-6 16,-4-1-19-16,7-2-11 15,-30 0-14-15,18-6-7 16,-1 3-8-16,-5 0-2 16,14 3-3-16,-17 5-2 15,-8 4-39-15,1 6-52 16,-1 2-167-16,1 4 159 16</inkml:trace>
  <inkml:trace contextRef="#ctx0" brushRef="#br0" timeOffset="7641.162">5604 12036 501 0,'2'-1'302'16,"2"1"-17"-16,-9 0-36 0,4 0-79 15,0-1-33-15,0 0-52 16,0 1-18-16,-11 1-8 16,-6 6-1-16,-34 27-7 15,32-12-7-15,1 6-12 16,3-11-4-16,6 5-8 16,-3-1-3-16,2-4-5 15,1 8-2-15,8-3-4 16,1-2-1-16,5 0-2 15,3-2-1-15,1 0 2 16,8 0 1-16,3-9 1 16,2 0 1-16,7-8 2 15,-3-5 0-15,10-5 0 16,0-3 0-16,8-7 1 16,-4 3-1-16,-14-4 0 15,7-4 1 1,-13-2 1-16,-2-2 2 15,4 7 0-15,-10-6 1 16,-2 6 1-16,-5 0 0 16,-10-4-1-16,-4 8 0 15,-1-2-4-15,-11-4-2 0,0 3-4 16,1 3-2-16,-8 1-2 16,1 8 0-16,3 4-3 15,-5-1-1-15,0 2 0 16,8 2-1-16,2 4-1 15,6 2-3-15,12 8-12 16,0-3-39-16,8 4-121 16,13 4-99-16,-17 12 164 15</inkml:trace>
  <inkml:trace contextRef="#ctx0" brushRef="#br0" timeOffset="7955.757">6193 12248 1418 0,'2'1'597'0,"0"-1"-352"16,-8-1-53-16,5 1-90 16,0 0-36-16,0 0-43 15,-3 1-11-15,-6 3-6 16,1 3-1-16,-24 28-2 16,33-26 11-16,0-6-85 15,-2-3-68-15,2 0 89 16</inkml:trace>
  <inkml:trace contextRef="#ctx0" brushRef="#br0" timeOffset="8749.892">6612 12037 584 0,'65'-39'355'0,"-62"31"-8"16,8 3-101-16,-15 8-68 15,2-4-39-15,2 2-44 16,-1-1-13-16,-1 0-20 16,-1 6-3-16,-9 14-4 15,-19 31-7-15,10-29-7 16,-5 1-9 0,8 0-10-16,-1 0-3 15,6 1-4-15,1 0-2 16,7 2-5-16,1-3-4 15,12 0-2-15,-2 0 0 16,9-6-2-16,12-6 2 16,-4-4 2-16,4-3 0 0,8-3 3 15,-14-6 5-15,9-3-3 16,2-8 0-16,-4-7 1 16,4 4-4-16,-4-14 2 15,1 7 0-15,-12-5 2 16,0-2 0-16,-7 0 1 15,-3 4 0-15,-6 0-2 16,0 8-1-16,-5 3-3 16,-7-2-2-16,-3 9-3 15,-4 4-2-15,-6 0-2 16,1 7-2-16,-9-6 1 16,14 6 1-16,-8 3 2 15,4-5 9-15,7 5-49 16,-12-4-37-16,29-5-102 15,-19 10-116-15,40-4 193 16</inkml:trace>
  <inkml:trace contextRef="#ctx0" brushRef="#br0" timeOffset="10509.805">7338 11944 359 0,'30'-22'239'0,"-28"22"19"16,-2-1-23-16,0-1-38 15,-1 1-16-15,1 1-44 16,-1-1-28-16,0 1-41 15,0 0-18-15,1 0-13 16,0 0 0-16,-1 14-4 16,-3-4-1-16,-17 28-6 15,8-33-4-15,5 7-6 16,-1 0-3-16,-3-2-3 0,4-2-1 16,0-4-1-16,2 1-1 15,6-3 4-15,-5-1-1 16,8-5-2-16,-3 3 0 15,0-1-6-15,11 0-1 16,8-17-1-16,29-24 0 16,-22 28-2-16,-2-7-1 15,1 16-2-15,-3-1 2 16,-2 2-1-16,5 6-2 16,-7 6-1-16,5 6-2 15,-11 8 0-15,-3 2 2 0,-8 2 4 16,-3 2 1-16,-1 4 3 15,-14 1 3-15,-4 2 1 16,-8-6 2-16,-13 2-1 16,17-5 1-16,-3-4 1 15,-4-4 1-15,8-3 0 16,-8 0 0-16,4-7 0 16,5-2 0-16,1-9-1 15,-2-6 0-15,12-4-6 16,5-3-4-16,2-5-11 0,6 2-2 0,2 3-3 15,5 1 3-15,9 6 6 16,4 5 2-16,-2-1-1 16,-14 6-3-16,6 3-1 15,-4 1 1-15,6 9 2 16,2 0 5-16,-1 5 3 16,2-4 1-16,-4-2 2 15,5 0 1-15,-4-4 1 16,-9 3 2-16,14-7 2 15,-3-6 7-15,8-2-74 16,5-9-89-16,-10 3 95 16</inkml:trace>
  <inkml:trace contextRef="#ctx0" brushRef="#br0" timeOffset="11637.171">8129 11843 342 0,'-10'3'226'0,"23"1"21"15,-15 0-33-15,2-1-32 16,-1 0-9-16,0-3-21 15,1 0-7-15,0 0-22 16,0 0-13-16,0 0-21 16,-2 0-12-16,-2 7-23 15,-7-1-11-15,-13 0-16 16,-20 26-6-16,14-30-8 16,3 0 0-16,-1-7-4 15,-3 3-1-15,17 1-3 16,4 6-2-16,7-3-2 15,-3-1-1-15,3-3-1 16,2 1-2-16,0 0-5 16,0 0-2-16,0 0 1 15,0 0 1-15,0 0 4 0,1 0 1 16,0 1 2-16,0 0 0 16,0 0 1-16,2 4 1 15,0 3 1-15,-1-1 0 0,0 4 1 16,-2 6 0-16,-2 30 0 15,-13-31 1-15,13-3-1 16,-5-8 1-16,-1-1-1 16,11 3 1-16,-10-3 0 15,5 6-1-15,-2-5 2 16,3-4-1-16,2 1-3 16,-1-2-1-16,1 0-4 15,0 0-1-15,0 0 1 16,0 0 1-16,7-4 1 15,5-1 0-15,30-16-1 16,-29 21 0-16,-1-9 0 16,6 10-1-16,2 2-1 15,1 3 0-15,1 13 0 16,-8-11 1-16,-2 8 1 16,-2-6 1-16,-2 9 0 15,-1 4 1-15,-7-1 1 16,-3-1 2-16,-10-3 1 0,-3 3 1 15,0 1 1-15,1 1 1 16,-4-6 1-16,1 0 0 16,-7-8 2-16,3 0 0 15,-5-4 0-15,2 1-1 16,5-4 0-16,-6-6 0 16,5-3-3-16,5-1-1 0,-2-3-2 15,5 3-2-15,10 7-2 16,-6-8 4-16,3 2-38 15,9 2-32-15,-6-5-92 16,3 3-91-16,4 6 159 16</inkml:trace>
  <inkml:trace contextRef="#ctx0" brushRef="#br0" timeOffset="12246.22">8373 11881 543 0,'-1'0'259'0,"0"0"-100"16,0 0-21-16,-1 0-17 15,2-1 3-15,0 0 19 16,0 0 3-16,17-1-8 15,33 0-4-15,-15 4-24 16,-3 1-15-16,2 1-26 16,-9 1-15-16,-1-3-20 15,-1 2-9-15,-4 1-13 16,4-4-3-16,-20 6-2 16,3-2-1-16,-2 4 2 15,-10 2 1-15,2 5 0 16,-13 3-1-16,-4-1-2 15,9 10-2-15,-1-3-1 16,5 2 0-16,-5-1-1 16,-5-5 0-16,3 4 0 0,0-4-1 15,1 5 1-15,5-4-1 16,5-5 1-16,0 4-2 16,-5-8 4-16,6 7-20 15,-11-9-54-15,11-5-35 16,1 3-109-16,9-8-58 15,1 10 174-15</inkml:trace>
  <inkml:trace contextRef="#ctx0" brushRef="#br0" timeOffset="12573.501">8413 12149 849 0,'2'-7'424'0,"6"5"-132"16,0-3-67-16,1 1-74 16,7 1-32-16,-1 3-41 0,1 1-19 15,12 8-14-15,-7-2-5 16,0 0-3-16,0-5-2 15,2-2-9-15,3 0-5 16,-5-1-5-16,5-1-3 16,-6-1-2-16,-3-2-1 15,7-4 2-15,-6 5-28 16,-5-3-92-16,3 2-80 0,-2 4 104 31</inkml:trace>
  <inkml:trace contextRef="#ctx0" brushRef="#br0" timeOffset="13182.988">9195 11944 668 0,'-3'-13'388'15,"0"6"-33"-15,3 1-83 16,2 6-74-16,-6 0-44 15,3 0-62-15,0 0-25 16,0 1-21-16,-4 20 0 16,-9 28 5-16,13-27-3 15,-1 3-6-15,0-1-3 16,10 2-10-16,-7 2-5 0,9-5-8 16,0-3-2-16,-2 0-6 15,3-1 1-15,0-6-2 16,-4-2 0-16,-1-6 3 15,0-5 2-15,-2-1 6 16,2-5 2-16,3-4-1 16,0-1-4-16,6-3-5 15,-5-5-4-15,5-2-1 16,3-2-1-16,3-4-3 16,13 3 0-16,2-8 0 15,-4 1 0-15,3 5 1 16,-10-8-1-16,-3 0 1 15,5 6-1-15,6-2 0 0,3 6-1 16,-3 11 10-16,-4-4-29 16,-11 4-91-16,-3 1-59 15,2 4 88-15</inkml:trace>
  <inkml:trace contextRef="#ctx0" brushRef="#br0" timeOffset="15350.067">5313 12668 527 0,'-1'0'305'0,"0"0"-60"15,0 0-78-15,1 0-27 16,0 0-30-16,0 0-8 16,0 0-20-16,0 0-9 15,0 0-16-15,4 1-7 16,12 1-14-16,30 2-4 16,-23-6 0-16,3 0 0 15,-2 0 3-15,-8 1 0 16,15-2-9-16,-3-1-4 15,9 2-5-15,9 1-1 0,-3 2-1 16,-5-1 0-16,0-1-1 16,8-3-1-16,-10-1-3 15,12 2-2-15,2 3-1 16,-8 0-1-16,4 0-1 16,0-1 1-16,2-3-2 15,1 5 1-15,4-2-1 16,2 1 0-16,-4 0-1 15,3-1 1-15,-8 1-1 16,-3 0-1-16,2 0 1 16,8-2 0-16,1 3-1 15,0 0 0-15,3-1-1 16,-8 3 1-16,2 0-1 16,2-1 0-16,-8 2-1 0,-1-4 1 15,6 0-1-15,2 1 1 16,0-2 0-16,10 2 1 15,1-1-1-15,-4-4 0 16,4 2 1-16,-10-2-1 16,0 2-1-16,4-1 1 15,-6 1 0-15,10 0 0 0,1 2 0 16,-7-3 0-16,-2 6-1 16,-6-1 1-16,-1 0 0 15,3-2-1-15,6 0 1 16,-3 0-1-16,0-6 0 15,4 6 0-15,-2-5 1 16,6 1 0-16,-10 3 1 16,-2-5-1-16,1 6-1 15,2 0 0-15,9 3 0 16,-9 2 0-16,1-7 1 16,2-2-1-16,-8 2 0 15,8 4 0-15,-5 4 1 16,7-2 0-16,-7-4-1 15,6 0 0-15,-3 1 0 16,-7 4 0-16,8-4 0 16,-4 1 0-16,-6-1 0 0,2-4 1 15,-1 2-1-15,8-2 0 16,11 3 1-16,-6 3 0 16,2-3 0-16,-5-3 1 15,-4-2-1-15,-4 3 1 16,-4 0 1-16,1-1 3 0,-13 2 6 15,8 1 1-15,-10 4 2 16,-2-1 0-16,-2-5-4 16,-7 4-1-16,-7-2-4 15,3 0-1-15,-12 2-2 16,-2 0 0-16,-5-2-1 16,5 0 3-16,0 0-71 15,0 0-61-15,0 0 79 31</inkml:trace>
  <inkml:trace contextRef="#ctx0" brushRef="#br0" timeOffset="23720.782">6981 13064 458 0,'4'-2'279'0,"-4"3"-12"16,3 1-72-16,-3-2-65 15,0 0-23-15,0 0-38 16,0 0-15-16,0-1-18 16,0 0-1-16,0 0 8 15,0 0 5-15,0 1 5 0,0 0 3 16,0 0-4-16,0 0-6 16,0 0-9-16,-1 4-6 15,-2 7-10-15,-2 2-4 16,-16 28-5-16,14-25-2 15,-2-5-2-15,0-5 0 16,5 3 1-16,-3-3 0 16,6-4 6-16,-7-2 2 15,8-8-2-15,-2-1-3 0,7 1-8 16,7-5-4-16,3-1-1 16,5-2-1-16,-1 1-1 15,1 4 0-15,17 6-1 16,-11-1 0-16,0 6 0 15,-2-1 0-15,-16 4-2 16,8 9 0-16,-7 2 0 16,1 5 1-16,-7 4 3 15,0 0 1-15,-3 12 1 16,-5 1 3-16,3 7 2 16,-19-2 1-16,-13-6 2 15,-3 4 0-15,-19-5 0 16,8-3-1-16,4-2 1 15,1-6-1-15,3-2 1 16,0-1 0-16,1-5 1 0,3-7 0 16,6-10 3-16,-1-2 0 15,22-12-2-15,-11-1-2 16,-2-7-9-16,19-2-7 16,-13 4-9-16,12 2-2 15,11 5 0-15,1 5 4 16,0 1 3-16,7 4 0 15,6 7 2-15,-6 1 2 16,13 10 16-16,1 3 8 0,-1 0 8 16,7 0 1-16,-5 1-9 15,0-1-3-15,-4 1-3 16,0-2 0-16,-4-3 2 16,0-5 0-16,-3-7 8 15,-6-4-19-15,5-9-94 16,-2 0-123-16,19-1 129 15</inkml:trace>
  <inkml:trace contextRef="#ctx0" brushRef="#br0" timeOffset="25173.797">10839 12604 274 0,'0'-1'180'16,"0"0"-2"-16,0 1-27 15,0 0-55-15,0 0-10 16,0 0-9-16,0 0-2 16,0 0-1-16,4 4-2 15,-3-2-2-15,15 3-1 0,16 27-3 16,-32-31-3-16,10 5-6 15,-10 2-2-15,8-2-2 16,9 1 1-16,-2-2-4 16,-6-3-1-16,12-4-5 15,3 0-3-15,13-10-6 16,6-6-4-16,2-4-5 16,-4-7-4-16,4-4-2 15,1 1-2-15,11-7-2 16,-8 2-1-16,-1-6-1 15,-8-4 0-15,0 0-3 16,5-1 0-16,-9 3-4 16,3 5 0-16,-20 7-3 15,2 3 0-15,-10 5 0 16,0 5 0-16,-8 4 1 16,-1 7 6-16,1-3 7 15,-9 3-1-15,1 9-3 0,-5-2-9 16,-8 13-10-16,2 0-1 15,-5 3 1-15,-2 4 0 16,-4 6 2-16,-2-1 0 16,1 9 1-16,4 0 0 15,-2 6 1-15,-1 4 1 16,7 1 0-16,-6 1 0 0,11-4 0 16,15 2 1-16,-12-10 0 15,2-4 0-15,10-3 0 16,-13-6 1-16,13-1 0 15,0-2 1-15,-8-8-1 16,4-4 2-16,4-2-30 16,1 0-22-16,-1-3-88 15,0 0-89-15,0 0 144 16</inkml:trace>
  <inkml:trace contextRef="#ctx0" brushRef="#br0" timeOffset="25809.469">11763 12383 922 0,'8'-7'423'0,"-11"11"-180"16,2-5-35-16,2 1-50 15,-2-2-26-15,-1 2-39 16,1 0-19-16,0 0-11 16,0 0-2-16,-5 12 2 15,-1 4-2-15,-38 30-15 16,29-17-9-16,-2-5-14 16,9 7-5-16,-4-10-7 15,2 0-1-15,-1-13-1 16,0 3-1-16,6-6 3 15,1 2 1-15,4 2 3 0,1-9 1 16,0 0-3-16,1-4-5 16,-1 3-10-16,0 0-4 15,4-14-5-15,3-2-1 16,18-27 1-16,-10 23 1 16,-10 6 3-16,11-1 2 15,4-4 1-15,7 1 0 0,16-3 1 16,-6 0-1-16,3 5 0 15,1-1 1-15,-12 7-2 16,2 6 1-16,-7 8 0 16,0 8 0-16,2 1 2 15,-5 9 1-15,-4-3 1 16,-6 0 3-16,-6 8 3 16,-3-6 1-16,-3 6 3 15,-2 3-1-15,-6-4 0 16,-5 5 0-16,-1-6-3 15,3 4 0-15,0-4 1 16,2-6-1-16,2-2 1 16,-3-11 0-16,14-4 2 15,-1-2-35-15,7-11-55 16,16-6 54-16</inkml:trace>
  <inkml:trace contextRef="#ctx0" brushRef="#br0" timeOffset="31792.785">13158 12085 421 0,'34'-44'260'16,"-26"40"-31"-16,-2-4-63 16,3 3-19-16,-6 3-29 15,-2-8-8-15,4 10-21 16,-2 0-7-16,0 0-14 16,-3 0-6-16,-1 0-7 15,0 0-1-15,-2 11 5 16,-3-5 2-16,3 11-4 15,-46 25-5-15,21-21-16 16,7 3-10-16,-6 4-12 16,-2-1-5-16,-2 7-3 15,-9 3-3-15,0 10-1 16,12 3-1-16,4-3-1 16,8-3 0-16,2-8 0 15,-4 4 0-15,2-2 0 0,1 3 0 16,13 2 0-16,2-2 0 15,3 3 0-15,12 2 1 16,-15-6 1-16,3 0-2 16,14-12-60-16,-13-3-57 15,6-4 72-15</inkml:trace>
  <inkml:trace contextRef="#ctx0" brushRef="#br0" timeOffset="32917.89">13501 12302 375 0,'3'-8'227'16,"-2"5"-35"-16,0 0-48 16,4-5-11-16,-3 3-11 15,1-1-3-15,-1 2-3 16,-2 1-9-16,1 1-19 16,4-2-12-16,-1 1-25 15,-3 2-4-15,-1-1-8 16,0 2 0-16,0 0 2 15,8 18 0-15,-3 33-1 16,-15-18-1-16,-5-2-10 16,-2-3-5-16,-4 6-7 15,-4-7-3-15,8 1-4 16,-3-6 1-16,7-3-2 16,-1-6 0-16,-2-6 0 0,16 5 1 15,-12-12 2-15,3 0-1 16,7-5-5-16,-9-5-4 15,16-1-8-15,5-3-3 16,2 0-1-16,-1-1 3 16,3 8 1-16,4-1 0 15,4 8-1-15,-1-2 0 16,3 5 0-16,-4 6 1 16,0 0 3-16,3 6 2 0,-13-5 1 15,13 3 2-15,-8-3 1 16,2-4 0-16,7-2 3 15,-12-3 2-15,3-1 1 16,0-3-1-16,5-1-86 16,-2-3-75-16,13-11 94 15</inkml:trace>
  <inkml:trace contextRef="#ctx0" brushRef="#br0" timeOffset="33292.875">13986 12123 1025 0,'-9'-1'452'15,"-1"1"-234"-15,3 3-46 16,-8 7-75-16,-2 3-18 15,-3 8-20-15,-2 6-11 16,5 7-6-16,2 5-1 0,-7 8 0 16,3-2 0-16,-4-2-10 15,-11-5-6-15,12-4-11 16,2 2-1-16,-3-6-2 16,13 2 0-16,-6-7 0 15,-2-5-1-15,9-1-1 16,-1-6 1-16,3-6-27 15,-8-1-26-15,9-6-83 16,0 0-64-16,-6 0-239 16,18-1 273-16</inkml:trace>
  <inkml:trace contextRef="#ctx0" brushRef="#br0" timeOffset="33620.784">14055 12562 1169 0,'-9'0'531'16,"7"11"-257"-16,-3 0-91 15,-2 7-32-15,-6-2-50 16,-3-2-20-16,2 4-44 16,5-3-6-16,0-4-15 15,0-1-3-15,4-4-2 16,0-2 1-16,4-3-63 15,-3-1-68-15,3-1 76 16</inkml:trace>
  <inkml:trace contextRef="#ctx0" brushRef="#br0" timeOffset="34636.143">14299 12239 400 0,'-2'5'266'0,"-3"1"-10"15,4-1-95-15,9-2-38 16,-14-3-24-16,5-2-3 16,22 2-2-16,-14-4 8 0,8-1-5 15,-4-1-1-15,-2-4-2 16,19 4-4-16,6-5-10 16,0 4-9-16,2-2-19 15,-3-5-8-15,-1 11-19 16,2-1-7-16,-10-4-9 15,-6 12-5-15,-3-4-3 16,-10 3 1-16,-3 16 5 16,-7-4 3-16,-12 8 5 15,-1-1 1-15,-10-4-5 16,2 4-2-16,3 1-1 16,0 0-2-16,7 2 1 15,0-10 1-15,5-7 0 16,0-3 0-16,6-10-1 15,7 5-5-15,3-7-4 16,5-3-2-16,4-3-2 0,-1-5 3 16,0 10 2-16,8-2-1 15,1 10 1-15,2 0-1 16,5 4-3-16,-13 5 1 16,0 5-2-16,-6 2 1 15,-4 3 2-15,0 10 2 16,-7-10 1-16,-4 12 0 0,-10 1 3 15,-2-8 0 1,-5 5 2-16,-1-7-2 0,-5-2 3 16,5 2 0-16,-4-6 1 15,-3-5 1-15,2-1 0 16,3-2 1-16,-6-7-1 16,4-1 2-16,6-7-5 15,11 2 1-15,1-6-4 16,9 0-2-16,-6 2-2 15,-3-7-18-15,17 6-62 16,-5 2-65-16,26-5 88 16</inkml:trace>
  <inkml:trace contextRef="#ctx0" brushRef="#br0" timeOffset="35416.978">15200 12156 714 0,'-1'-4'439'15,"-7"4"-44"-15,-3-1-171 16,-3 0-35-16,1 1-70 16,-2 0-17-16,3 2-31 15,3 4-9-15,-7-3-13 16,-2-1-7-16,-12-1-18 16,7 2-6-16,-1 2-9 15,-4-2-3-15,5 2-2 16,-7-1-1-16,4 0-2 15,3 4-1-15,6-2 0 16,10 7-1-16,1-3-3 16,-5-1 0-16,8 0-4 15,-6-7-2-15,11 5-2 0,11 2 0 16,5 3 1-16,12 15 2 16,0-4 4-16,1 0 3 15,-5 3 1-15,-6-7 2 16,-2 5 0-16,-4 2 2 15,-3-1 0-15,-5-1 1 16,-9 1 1-16,-5-3 1 16,-3 0 0-16,-1-1 1 0,-3-6 1 15,2 1 1-15,-8-5 1 16,-2-6 0-16,0-7 0 16,-1 3 1-16,3-10-3 15,4-3-1-15,1 1-3 16,9-6-4-16,5-1-2 15,7 2-2-15,9-4 0 16,4 6-1-16,-4 0 2 16,-3-5 2-16,6 3-1 15,-1-10 0-15,9 0 1 16,-1 5 0-16,2-5 3 16,0 4 1-16,2-2 4 15,4-2 0-15,-4 1 0 16,8-3 0-16,-11 2-1 15,5 4-2-15,-3-1-22 0,-15 4-39 16,10 7-96-16,-8 4-79 16,2 8 138-16,13-1-61 15</inkml:trace>
  <inkml:trace contextRef="#ctx0" brushRef="#br0" timeOffset="37244.664">15919 12369 793 0,'-3'-5'403'0,"2"1"-122"16,3 3-53-16,-2 0-64 16,0 1-31-16,0 0-40 15,-1 0-22-15,0 0-13 16,-7 12 2-16,-4 10 4 15,-37 20-3-15,15-18-20 16,7 4-11-16,-6 0-11 16,-1 0-3-16,-3-2-5 15,-11-2-2-15,8-2 0 16,-3-1-1-16,9-5 0 16,11-3-1-16,9-6 4 15,2-4-7-15,11-7-62 16,5 2-51-16,2-9-166 15,7-10 165-15</inkml:trace>
  <inkml:trace contextRef="#ctx0" brushRef="#br0" timeOffset="37525.841">15658 12377 690 0,'-2'-1'417'0,"-4"4"-69"0,1-1-120 16,3 0-42-16,-3 2-55 16,7 4-14-16,0 4-19 15,4 3-4-15,9 3-13 16,-11 4-7-16,3 3-14 16,4 1-9-16,2-1-18 15,3-1-7-15,0-3-9 16,-7-4-1-16,8 0-2 15,-6-4-1-15,9-8-64 16,6-1-68-16,-3-12 74 16</inkml:trace>
  <inkml:trace contextRef="#ctx0" brushRef="#br0" timeOffset="38260.046">16458 12174 741 0,'5'-4'354'15,"0"2"-120"-15,-1-1-29 0,1-2-57 16,-1 1-24-16,2 0-53 16,-6 3-15-16,0 0-9 15,0 0 2-15,0 1 12 16,0 0 4-16,1 5-3 15,-1 18-3-15,-18 36-7 16,1-15-6-16,-2 4-11 16,-4 0-5-16,3-4-9 15,-6-6-4-15,3-5-4 16,2-1-2-16,-1-7-1 16,9 1-1-16,4-12 1 15,4-3-1-15,-3-7-10 16,8-4-33-16,-3 0-81 15,5-7-72-15,-2 6 109 16</inkml:trace>
  <inkml:trace contextRef="#ctx0" brushRef="#br0" timeOffset="38822.79">16979 12144 851 0,'10'-6'440'0,"-6"5"-128"16,-3 3-90-16,-4 2-52 15,2-4-32-15,0 0-10 16,-5 8-8-16,-4 16-26 16,-40 27-7-16,16-21-19 15,-1 7-7-15,-12 0-16 16,6 5-7-16,15 1-13 15,-9-9-6-15,16-8-9 16,-4-2-3-16,-5-7-4 16,15 2-1-16,10 1-2 15,3 2-2-15,9-6 0 16,0 1 0-16,-8-4 2 16,10-1 1-16,7 0 2 15,3 0 2-15,5-5 1 16,0 0 2-16,3-9 2 0,2-8-1 15,4-4 0-15,4-8-1 16,-5 0-1-16,2-3-1 16,2-5 2-16,-1-4 0 15,-1-5 2-15,-4-1 0 16,-9-13 0-16,-8 2-2 16,-16-2-2-16,0 5-3 15,-10 17-2-15,-5 6-1 16,-4 9 0-16,-5 2-2 0,-3 5-1 15,-2 4-2-15,3 4 2 16,5 1 1-16,-1 3 0 16,2 0-10-16,7 5-51 15,-5 0-41-15,8-2-113 16,2-1-38-16,10-5 155 16</inkml:trace>
  <inkml:trace contextRef="#ctx0" brushRef="#br0" timeOffset="39369.157">17608 11711 938 0,'-4'-5'454'0,"4"3"-161"15,13 1-45-15,-17-3-96 16,-11 3-40-16,14 3-60 15,-10 3-22-15,7 12 7 0,-3 2 9 16,-7 8 16-16,-8-2 2 16,6 10-12-16,-3-3-10 15,-2-1-16-15,7 5-7 16,0-11-5-16,3 1-1 16,3-11 0-16,3-7 1 15,-1 3-22-15,4-7-33 16,2-4-105-16,1-3-82 15,-1 2 136-15</inkml:trace>
  <inkml:trace contextRef="#ctx0" brushRef="#br0" timeOffset="39822.562">17907 11731 705 0,'5'4'479'16,"-7"0"19"-16,-3 2-224 16,-4-4-16-16,0 7-77 15,-3 2-22-15,-1 7-51 16,-4-4-19-16,-7 5-25 16,4 0-9-16,-3 0-18 15,5 3-8-15,7-8-13 0,-1 2-5 16,9-3-8-16,1-1-1 15,3 4-1-15,11-7 0 16,0-2 5-16,6-2-1 16,1-5 4-16,-2 1 0 15,1-7-1-15,1 0 1 16,2-8-1-16,-3-9 0 16,4-5 0-16,-2-5-1 15,-5-1 1-15,2 4-1 0,-11 3 1 16,0 1 0-16,-8 7-3 15,-4 1-1-15,-5 5-3 16,-6 1-1-16,1 8-4 16,-2 2-1-16,1 4-19 15,4 2-21-15,-4 0-71 16,1-3-56-16,3 5 4 16,8 1 81-16</inkml:trace>
  <inkml:trace contextRef="#ctx0" brushRef="#br0" timeOffset="40478.278">18337 12051 752 0,'0'-2'428'0,"-2"-7"-90"16,3 9-110-16,1 4-43 15,-2-1-68-15,0-3-16 16,0 0-24-16,0 0 4 16,8 17 11-16,14 34-3 15,-9-22-15-15,2 5-10 16,5 8-18-16,-6 6-7 0,-2 4-8 15,2 3-4 1,-9-4-7-16,-4-8-1 16,-5 3-3-16,-8 0 1 0,-11-3-2 15,-4 0-1-15,2-2 0 16,-9-5 0-16,-1-1-1 16,-2 3-7-16,-9-11-47 15,6-5-43-15,11-2-130 16,-3-3 20-16,-9 8 105 15</inkml:trace>
  <inkml:trace contextRef="#ctx0" brushRef="#br0" timeOffset="83704.158">19949 12496 363 0,'0'-1'236'0,"0"-1"-3"0,0 1-48 16,0 0-68-16,0 0-24 15,0 1-13-15,0 0-1 16,0 0 6-16,0 0 5 16,0 0-5-16,5 0-3 15,4 0-4-15,-1 0-3 16,-7 0-10-16,5 0-8 16,-1 0-15-16,21 6-8 15,26 5-9-15,-38-7-2 16,14 0-4-16,-7 1-1 0,8-4-4 15,8 1-2-15,-8 0-3 16,-2-9-1-16,0 3-1 16,1 4 1-16,-4-10-1 15,2 9 1-15,-6 0 0 16,1-3 0-16,-7 3 2 16,-8-1-24-16,-6 0-112 15,-6 2-109-15,6 0 138 16</inkml:trace>
  <inkml:trace contextRef="#ctx0" brushRef="#br0" timeOffset="84136.961">19874 12674 834 0,'-6'-6'390'16,"11"6"-155"-16,-2-8-35 15,7 8-70-15,-1 0-23 0,-2-2-35 16,6 5-8-16,7 0-9 16,11 6 1-16,-1 1 4 15,3 1 0-15,0-1-8 16,-1 0-6-16,10 5-21 16,-1-3-8-16,-3 0-6 15,-9-1-1-15,-1-7 0 16,-4 3 2-16,0-7 12 15,-4-5-37-15,-1-2-174 16,-3-10 138-16</inkml:trace>
  <inkml:trace contextRef="#ctx0" brushRef="#br0" timeOffset="86898.844">21122 12331 325 0,'0'0'221'0,"2"0"9"15,-2-1-47-15,2 1-82 16,-1 0-16-16,-1 0-13 0,2 8 7 15,-2 4 20-15,-3-5 1 16,-26 39-13-16,8-26-8 16,2 1-17-16,3 9-6 15,-3-5-13-15,3-4-6 16,0 0-14-16,-2-5-5 16,6 6-7-16,5 1-3 15,-3-3-4-15,16 3-1 0,-4-5-1 16,3 2-1-16,3 1 1 15,-10-8 0-15,14 1 1 16,5-2 2-16,15-6 0 16,2-2 1-16,4-8 2 15,-1-6 0-15,-2-7 2 16,-1-1 0-16,-2-2 4 16,-1 0 6-16,-2 1 15 15,-1-6 5-15,6 2 10 16,-8-4 2-16,-13-4-4 0,3 6 0 15,-16-8-7-15,6 6-6 16,-5-1-6-16,-4-4-4 16,-12 3-3-16,-3 6-1 15,-8 0-6-15,-5 3-3 16,1 8-5-16,-4-6-1 16,4 14-4-16,-4 4 0 15,-2 1 0-15,1 8-1 16,0-1 0-16,3 2-1 0,8 2 0 15,-5-7 0-15,17 4-2 16,9 7 1-16,10 2-56 16,-1 0-69-16,-17-2 82 15</inkml:trace>
  <inkml:trace contextRef="#ctx0" brushRef="#br0" timeOffset="87320.925">21617 12772 1166 0,'-7'5'592'0,"2"-4"-181"15,1 1-118-15,-6 5-122 16,2 3-51-16,-4 4-62 16,2-2-19-16,10 1-27 15,-4-3-3-15,3-6-4 16,-2 2 5-16,-1-4-65 16,0 0-61-16,10-1 74 15</inkml:trace>
  <inkml:trace contextRef="#ctx0" brushRef="#br0" timeOffset="89007.849">22154 12280 283 0,'0'0'179'0,"0"0"2"0,0 0-37 16,0 0-36-16,0 0-11 15,0 0-14-15,0 0-2 16,0 0-5-16,0 0-1 16,0 0 5-16,0 0 1 15,0 0 4-15,0 0-3 16,2 8-14-16,-1-5-2 15,-1-3-12-15,0 1-6 0,10 6-10 16,11-2-8-16,37 6-10 16,-23-15-4-1,4-4-3-15,-2 4-2 0,1-4-4 16,-11 6-1-16,-2 4-3 16,-6 6-1-16,-15 0 0 15,5 5 1-15,-16 6 3 16,7 0 1-1,-13 4 2-15,-3 5 0 0,-11-8-2 16,-6-2 1-16,0 3-2 16,-8-8 0-16,6 7-1 15,-1-5 0-15,9-4 0 16,5-5 0-16,10-8 1 16,2 1 0-16,8-4-3 15,5 1-3-15,7 1-2 16,4-5-1-16,6-3 0 15,1 4 0-15,10 3 0 0,-1-1 0 16,-1 7 0-16,2-2 0 16,-10 6 0-16,3 6 1 15,1 6 1-15,-14-2 0 16,-4 5 1-16,-13 0 0 16,-9 2 0-16,6 6 1 15,-10 1 1-15,2 3 0 0,-11-1 0 16,0 5 1-16,-6-8 3 15,2-5 0-15,0-5 3 16,-1-8 3-16,8-6 5 16,-1-3 5-16,1-8 3 15,-1-10-1-15,2-3-6 16,3-4-5-16,1-3-8 16,4 7-2-16,6-6-3 15,0 7-2-15,6 2-18 16,-4 0-30-16,2 10-115 15,-9 2-113-15,35-1 170 16</inkml:trace>
  <inkml:trace contextRef="#ctx0" brushRef="#br0" timeOffset="89570.446">22908 12254 489 0,'8'-13'361'15,"-4"4"37"-15,6 4-154 0,-10 5-32 16,6 0-74-16,-8 0-30 16,1 0-40-16,0 0-11 15,-2 6 2-15,-6 17 2 16,-1 37-6-16,5-24-7 16,-3 0-9-16,8 5-6 15,-12-5-10-15,1-5-4 16,6 4-7-16,-14-8-3 15,10 5 0-15,4-4-2 16,-8-8 2-16,7 2 0 16,0-8 0-16,-4 0 1 0,5-4-32 15,4-4-35-15,1-7-154 16,6-10-182-16,-12-8 249 16</inkml:trace>
  <inkml:trace contextRef="#ctx0" brushRef="#br0" timeOffset="90398.351">23672 12249 468 0,'13'-11'335'0,"-4"0"17"16,-2-1-128-16,-1 3-26 15,-4 3-33-15,-2-2-11 16,-2 6-27-16,-2-2-12 16,-5 4-31-16,0 0-6 15,-3 3-12-15,-2 4-6 0,-5-2-10 16,-8 7-7-16,-2-2-14 15,-3 1-3-15,1 1-6 16,0-2-5 0,-4-2-4-16,4 1-3 0,9 1-3 15,-2 1-2-15,15 2-1 16,2-3-1-16,2-5-1 16,7 2 0-16,4 3 0 15,-2-2 0-15,-10 2 0 16,11 1 1-16,-5-6 0 15,-5 5 1-15,4 0-1 16,-7-8 1-16,-3 3-1 16,10 10 0-16,-4-8 0 15,-7 3 1-15,-2 0-1 0,-1-1 0 16,-6 1 0 0,4 6-1-16,8-3 1 0,-9-7 0 15,9 0 0-15,0-4 0 16,4 2-1-16,5-4 0 15,12 1 0-15,2-3 0 16,11-4 0-16,8-3-1 16,1 3-1-16,1-1 0 15,4 3 1-15,-7 3-1 16,3-4 1-16,2 5 0 0,-12 6-1 16,-4-1 1-16,-7 12-2 15,-5-1 1-15,-8 4-1 16,-1 1 1-16,-7 4 1 15,-10-3 1-15,-6 2 1 16,0 5 0-16,-12-2 0 16,2 2 2-16,2 3 0 15,-6-8 2-15,1-3 2 16,-5 2 2-16,0-10 3 16,2-3 0-16,8-8 2 15,6-6 1-15,4-6-1 16,0-6 0-16,5-10-4 15,-1-3-3-15,7-10-39 16,2 5-39-16,2 6-85 16,6 5-71-16,-8 16 141 0</inkml:trace>
  <inkml:trace contextRef="#ctx0" brushRef="#br0" timeOffset="91138.859">24150 12280 575 0,'39'-16'430'15,"-17"6"46"-15,-12 3-185 16,-7-1-33-16,8 6-94 15,-24-3-44-15,16 5-69 16,-3 2-20-16,0 7-22 16,10 7-4-16,-5 10 4 15,-1 11 4-15,-1 6 6 16,0 7 4-16,-5-4-1 16,-1-3-2-16,-2-1-6 15,6-4-2-15,1 5-4 16,6-4 0-16,5-1-1 0,-4-7 0 15,1-12 3-15,-1-6 7 16,-5-16 18-16,5-11 5 16,6-14 5-16,-4-16-8 15,5-5-17-15,-2-3-6 16,0 0-8-16,8 8-1 0,3-3-3 16,4-1-1-16,3-3 1 15,-1 8-1-15,-2 8 0 16,-1 10-1-16,3 9 0 15,6 4 0-15,8 5-6 16,1 3-38-16,14 2 32 16</inkml:trace>
  <inkml:trace contextRef="#ctx0" brushRef="#br1" timeOffset="98149.591">25425 11511 394 0,'-4'7'209'16,"1"0"-56"-16,4-11-45 0,-2 2-18 15,0 1-19-15,0 0-8 16,0 0-8-16,0 0-1 16,0 0-2-16,0 0-3 15,-11-2-3-15,-7 3 0 0,-39 1-3 16,33-4-3-16,-4 6-13 15,-10-3-5-15,1-1-6 16,-9 6 0-16,4-6 2 16,-9-8 3-16,-12 6 5 15,-11-5 2-15,-10-1 3 16,0 3-1-16,0-10-1 16,0 5-1-16,-15 4-2 15,1-6-4-15,-12 5-6 16,-5-2-2-16,-10-3-5 15,3 9 0-15,-12-1-2 16,-5-3-2-16,-8 3-1 16,-8-3 0-16,-3 5 0 15,4 3 2-15,-8 3 1 0,-1 6 3 16,3 1-1 0,3 5 0-16,-1 6-3 0,-1-2-2 15,-6 10-2-15,-13-2 0 16,14 8-2-16,-2 5 0 15,3-1 0-15,5 1 0 16,0 0 0-16,6 4 0 16,12 5 1-16,6 17 0 15,14-3 0-15,3-3-1 16,17 3 0-16,2-12 0 0,8 10-2 16,10 8 1-16,0 6-2 15,15 10 0-15,4-8 0 16,6-4 0-16,15-9 1 15,-3 1 0-15,11 7 0 16,-5-1-1-16,9 0 1 16,8-5-1-16,11-8 0 15,10 0 0-15,12 1-1 16,15 1-1-16,23 0 2 16,13-5 3-16,17-10 3 15,29-3 3-15,25-14 0 16,17-1-2-16,37-9-1 15,-5-5-1-15,11 3 1 16,11-6-2-16,1-2 2 16,13 1-1-16,13-2-2 0,-3 0 1 15,1 0 0-15,0 1 0 16,-37-7 0-16,39 0 0 16,4-3 2-16,-7-9-1 15,38-4 0-15,-39-3 0 16,-3-7 1-16,-2-3 0 15,-1-10 1-15,-10-3 0 16,1-13 0-16,-7 2 0 0,-18-10 0 16,8 2 0-16,-25 3 0 15,-6-6 0-15,-14 9 1 16,-16-1 1-16,-25-13 0 16,-12-4 2-16,-23-2 2 15,-18-3 1-15,-15 5 3 16,-6-1 1-16,-26-13 2 15,6-3 2-15,-30-1 7 16,-13 4 3-16,-21 5-1 16,-15-6-2-16,-6 2-11 15,-19 3-5-15,-1 13-6 16,-18 6-2-16,-8 9 2 16,-1-1 1-16,-11-5 4 15,-1 3 1-15,-7 4 1 16,8 4-3-16,-8 17-5 15,15 7-3-15,7 12-7 0,-5 0 13 16,32 14-123-16,-11 1-168 16,26 8 191-16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2-06T23:17:35.19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10706 14450 501 0,'0'-1'266'0,"0"0"-50"16,0 0-34-16,0-1-28 15,0 1-8-15,7-1-22 16,-7 1-14-16,0 0-32 15,0 0-12-15,0 0-12 16,0 1-5-16,0 0-7 16,0 0-6-16,0 0-15 15,0 0-4-15,0 1-6 16,0 5 2-16,0-6 13 16,0 0-35-16,0 0-145 15,0 0 115-15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1-13T22:11:39.303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6977 3467 306 0,'2'-6'177'0,"1"0"-10"0,0 0-33 16,-2 3-31-16,2-1-3 15,-3 3-5-15,0-1-2 16,0 1-11-16,0 0-5 16,0 0-11-16,0 0-7 15,0 0-10-15,0 0-3 16,0 0-15-16,0 1-6 15,0 0-10-15,0 0-4 16,-3 11-4-16,0 1-3 0,-17 30 1 16,8-23 0-16,-3 1 0 15,-1 3-1-15,-1 3-1 16,-1 4 1-16,-1 1-2 16,1 1 0-16,1-6-1 15,2 1 0-15,1-6 0 16,1-1 0-16,3 1-1 15,0-2 0-15,7 2 0 16,0-4 0-16,0-2 0 16,-1 0-1-16,4-3 1 15,0-1 0-15,7-2-1 16,5 0 1-16,-9-2-1 16,8-2 1-16,-5 0 0 15,1-1 0-15,11-3 0 16,1 0 0-16,8-1 1 15,-1-2 0-15,5 0 0 0,-4-1 1 16,-2-1 1-16,0 1-1 16,-23-4 1-16,16 2 0 15,0-2 0-15,-2 3 0 16,14 2-58-16,-19 0-97 16,-6 2 100-16</inkml:trace>
  <inkml:trace contextRef="#ctx0" brushRef="#br0" timeOffset="432.969">6888 3741 538 0,'3'0'288'0,"6"-4"-77"0,-1 1-9 15,6 0-56-15,0-4-18 16,7 4-21-16,0 1-18 16,-2-3-31-16,-9 5-12 15,9 0-22-15,-1 2-4 16,2 6-8-16,11-8-2 0,-15 5-3 16,4-5-1-16,-3-2 1 15,-1 2 0-15,2-4 0 16,-9-1 18-16,4-3-108 15,-1-1-141-15,-2-3 150 16</inkml:trace>
  <inkml:trace contextRef="#ctx0" brushRef="#br0" timeOffset="885.587">6955 3424 497 0,'5'-5'331'15,"4"-1"-25"-15,1 1-133 16,3-1-32-16,-3 2-59 16,-5 1-11-16,6 1-17 15,0 2-8-15,3 0-12 16,6 2-2-16,-5-2 4 15,4-2 1-15,7 2-3 16,-1-1-4-16,9-2-11 16,-5 0-6-16,-1-4-6 15,-1 2-1-15,-2-2-1 16,3 2-2-16,-2-1 3 16,2 1-46-16,-6 5-182 15,-6-2 157-15</inkml:trace>
  <inkml:trace contextRef="#ctx0" brushRef="#br0" timeOffset="1617.379">7751 3126 553 0,'30'-4'332'0,"-31"1"-53"15,-3 0-92-15,4 3-46 16,-1 0-52-16,0 0-19 16,0 0-30-16,0 0-8 15,-7 4-9-15,-7 3-3 16,-28 20-6-16,35-14-1 0,-6-1-5 16,5 2-1-16,4 0-4 15,-3-1 0-15,7-3-2 16,1 1-1-16,4-4 1 15,4 0 0-15,8 1 2 16,-3-3 0-16,12 0 0 16,0-2 0-16,-4-3-1 15,6 1 1-15,-9-8 2 16,3 0 3-16,2-4 3 16,0 0 0-16,-5-5 2 15,-5-4 0-15,-4 1 0 16,-4-6-1-16,-4 7-1 15,-1-2-2-15,-7 1-4 16,-4 7-3-16,-8 5-3 0,0 4-2 16,-3 8-2-16,-8-1 0 15,5 5-4-15,3 3-11 16,-3-2-152-16,8 5 124 16</inkml:trace>
  <inkml:trace contextRef="#ctx0" brushRef="#br0" timeOffset="2817.029">7766 4001 420 0,'0'-1'289'16,"0"-2"9"-16,0 1-52 15,0-1-90-15,0 2-38 16,0 0-55-16,0 0-18 0,0 0-22 16,0 0-1-16,0 0 5 15,0 1 0-15,0 0-5 16,0 0-5-16,2 12-9 15,0 2-1-15,8 24-1 16,-10-28 1-16,1-1 1 16,-4-5 3-16,1 0 4 15,2-2 2-15,0-2 1 16,0-1-1-16,0 0-5 16,0 0-3-16,-1-9-3 15,-2-8-2-15,-1-26-1 16,5 27-3-16,-1 3 1 15,3 1-1-15,-6 5 0 16,-4 0-1-16,7 6-4 16,-13 1-1-16,2 2-1 15,5 6 1-15,-11 4 2 16,7 1 0-16,-6 5 1 0,-7 2 0 16,2 3 0-16,-2-2 0 15,4 3 0-15,5 3 0 16,3-2 1-16,3 2-1 15,3-1 1-15,1-1 0 16,3-3 0-16,1-1 0 16,2-3 0-16,4 0 2 0,3-4 0 15,2-3 0-15,5-5 1 16,2-3 1-16,5-4 0 16,0 0 0-16,1-3 0 15,-2-3 0-15,2 1 0 16,-1-1 0-16,-1-3-1 15,3 2 22-15,-6 0-87 16,1 4-54-16,-5 1 79 16</inkml:trace>
  <inkml:trace contextRef="#ctx0" brushRef="#br0" timeOffset="3532.92">7965 4050 612 0,'0'0'307'0,"0"0"-113"16,0 0-22-16,0 0-67 15,3 8-19-15,-3-6-18 16,2 4-8-16,2 0-11 16,2-1-5-16,18 7-5 15,17 17-3-15,-25-29-6 16,1-1-3-16,2-7-2 15,4 2-4-15,-6-2-4 16,2-4-3-16,-5-1-3 16,-9-1-2-16,1 2 0 15,-6 0-1-15,1 1 1 16,-1 1-1-16,-1 5-2 16,-4 0-3-16,-4 3-3 0,-1 3 0 15,-10 2-2-15,1 5 0 16,-7 2 0-16,2 4 1 15,0 3 0-15,-2 1 1 16,5 0-2-16,3 4 0 16,1-3-1-16,6 0-1 15,1 7 1-15,-1-12 0 16,5 4 0-16,1-1 2 16,3-6 0-16,2 8 0 15,5-4 0-15,-2-1-1 0,7-5 1 16,-1-3 1-16,5-1 0 15,-4 1 2-15,8-5 0 16,3-1 1-16,3-4-1 16,9-1 0-16,-7 0 0 15,4-2 0-15,-3 2-1 16,-3-1 0-16,-2 0-2 16,-3 4-1-16,-8 0-19 15,4 3-23-15,-4 5-65 16,-5-4-51-16,0 4 97 15</inkml:trace>
  <inkml:trace contextRef="#ctx0" brushRef="#br0" timeOffset="3949.851">8423 3980 865 0,'-3'0'397'0,"2"1"-180"16,0 3-30-16,0-4-76 15,1 0-19-15,-2 2-28 16,1 14-13-16,-2 30-16 16,1-23-6-16,-1 5-8 15,-3-3-4-15,1 1-7 16,-1 2-1-16,0-7-3 16,-1 2-1-16,2-3 0 15,-1-2-1-15,1-4 3 16,1 0 0-16,1-4 2 15,1-3 0-15,2-3-15 0,-3-3-31 16,3-2-103-16,0 0-113 16,0 0 155-16</inkml:trace>
  <inkml:trace contextRef="#ctx0" brushRef="#br0" timeOffset="4298.729">8709 3926 826 0,'-3'3'404'0,"-4"1"-151"15,3 2-50-15,2 3-66 16,-3 0-32-16,-3 6-36 15,5 1-13-15,-2 5-26 16,0 2-6-16,3 3-8 16,-3 0-2-16,0 5-3 15,1-4-3-15,5 5-2 16,-1-1 0-16,-2-7-2 16,0 1 0-16,-7-11 2 15,4 2 1-15,4-5 10 0,0-1-22 16,2-2-112-16,-1-2 14 15,-6-3 38-15</inkml:trace>
  <inkml:trace contextRef="#ctx0" brushRef="#br0" timeOffset="4983.626">9330 3471 442 0,'-1'-1'311'16,"0"0"-20"-16,0 0-75 16,-1 0-38-16,1 0-51 15,0 0-13-15,1 0-24 16,0-1-7-16,0 1-19 16,15-2-7-16,5 0-11 15,32-2-6-15,-22 1-11 16,3 0-7-16,6-1-8 15,-2 0-3-15,-2-1-5 0,-1 3-2 16,-10-1-2 0,-4 1-1-16,-8 2-19 0,-2 1-38 15,-7 4-108-15,-1-1-125 16,-2 6 177-16</inkml:trace>
  <inkml:trace contextRef="#ctx0" brushRef="#br0" timeOffset="5348.836">9392 3607 466 0,'0'2'313'15,"2"0"-34"-15,4 4-65 16,3-3-35-16,-4 3-44 16,8-3-18-16,6 1-20 15,0 2-10-15,8-6-18 0,-4 4-5 16,2-5-11-16,1 0-5 15,5-3-8-15,-1 0-5 16,-6-1-12-16,0-1-5 16,-10 4-11-16,-3-3-3 15,0 4-11-15,-1-2-39 16,0 8 32-16</inkml:trace>
  <inkml:trace contextRef="#ctx0" brushRef="#br0" timeOffset="15704.205">10659 3241 177 0,'0'-2'147'0,"2"-2"37"16,-2 1-20-16,0 2-41 16,2-2-18-16,-2 1-20 15,1-1-9-15,0-1-5 16,-1 3-5-16,5-3-19 15,-3 2-4-15,-2 1-1 16,0-1 7-16,0 1 17 16,0 0 3-16,0 0-10 15,0 0-12-15,0 1-19 16,-1 0-7-16,0 0-8 16,-5 9-2-16,-18 3-5 15,-29 27-3-15,30-20-2 16,-1-4-1-16,4 3 0 15,-1-2-1-15,3 2-1 16,-21 0-1-16,27 0 2 16,1 2-1-16,-7-1 0 15,30-2 0-15,-13 1 0 0,1 1-2 16,14-3 1-16,-27 2-1 16,22 1 2-16,0-3 0 15,6 1 2-15,21 0 0 16,-16-4 0-16,5 0 1 0,4-3 1 15,3-4 1 1,-1-6 1-16,-5-6 1 16,2-10 1-16,-1-5 0 0,7-4 1 15,2-2-1-15,-4 1 1 16,-3 0 0-16,-7 2 1 16,-3 0 1-16,-12-2 6 15,0 6 7-15,-7-1 16 16,-3 0 6-16,-4 2 7 15,-5 0-1-15,-4 0-12 16,-2 3-3-16,-5 5-12 16,-1 1-4-16,-1 0-6 15,1 0-3-15,0 5-5 16,3-2-2-16,1 5-3 16,1 2-1-16,5 1-3 15,-3 3-2-15,4 2-3 16,-2 0 1-16,8 6 1 0,-2-5 2 15,6 6-34-15,2-5-38 16,-1-3-143-16,5 4-183 16,3-3 257-16</inkml:trace>
  <inkml:trace contextRef="#ctx0" brushRef="#br0" timeOffset="16086.384">11087 3577 877 0,'6'-3'462'16,"-6"-1"-152"-16,0 2-116 15,-5 2-45-15,4 0-81 16,0 0-25-16,0 0-23 16,0 0-7-16,0 0-6 15,-4 7-2-15,-2 2-2 16,3-1-1-16,-16 26-1 15,19-30 1-15,3-1 1 16,-4 2 8-16,1-6-71 16,0-1-58-16,0 1-414 15,-1 0 348-15</inkml:trace>
  <inkml:trace contextRef="#ctx0" brushRef="#br0" timeOffset="16755.468">11771 3309 764 0,'-4'-4'420'16,"-2"-3"-109"-16,-1 7-139 15,-1 2-41-15,-5 2-50 16,1 1-9-16,-6-4-15 16,0 1-10-16,2 5-18 15,-4 1-7-15,5 3-9 16,-6 0-3-16,1 3-4 15,6 1-1-15,-11-1-3 16,8 3 0-16,-3-1-2 0,-2 0 0 16,10 1 0-1,0 2-1-15,5-1-2 0,1 1-1 16,8 3 1-16,4 1-1 16,4-3 2-16,7 0 0 15,2-1 1-15,3-3 0 16,6-3 1-16,-1-2 1 15,1-5 0-15,1-6 2 16,4-10 0-16,5-5 1 0,3-10 0 16,-1-3-1-16,-2 0 0 15,-1-3 0-15,-5 3 0 16,1 1 1-16,-8 2 0 16,-5 1 1-16,-12 1 1 15,-5 0 1-15,-11 2-2 16,-5 3-1-16,-8 3-2 15,-5 4-1-15,-3 5 1 16,-4-2 1-16,-4 6 4 16,-2 2 3-16,0 0 0 15,2 4-1-15,5 2-5 16,6-1-2-16,1-1-2 16,5-1-4-16,10-1-101 15,3 6 78-15</inkml:trace>
  <inkml:trace contextRef="#ctx0" brushRef="#br0" timeOffset="20753.454">12337 3213 63 0,'0'0'55'0,"10"4"28"16,-8-3 8-16,0 0 18 16,-1-1 3-16,-1 0-16 15,0 0-12-15,0 0-32 16,0 0-11-16,16 1-3 16,14-2 2-16,-25-4 7 15,-1 5 4-15,0-3 16 0,0 0 9 16,-4 2 12-16,0 1-1 15,0 0-6-15,0-1-2 16,0 0-3-16,0 0 1 16,0 0 0-16,0 0-2 15,0 0-2-15,0 0-2 16,0 0-7-16,0-1-5 0,0 1-14 16,0 0-8-16,0 0-16 15,0 1-5-15,0 0-9 16,0 0-2-16,0 0-2 15,0 8 0-15,-3-1-1 16,0 4 0-16,-36 30 1 16,32-31-2-16,5-3 2 15,-1 0-1-15,23-7-1 16,-22 0 2-16,1 0 1 16,1-1-1-16,-1 1 1 15,0 0-1-15,0-1-1 16,0 0-2-16,1 0 1 15,0 0 0-15,0-1 0 16,0 1-1-16,1 0 0 16,13-7-1-16,32-23-1 15,-23 21-1-15,0-1 0 0,-1 1 1 16,-3 9-1 0,-6 1 2-16,3 9 0 0,-4 3-1 15,1 2 1-15,-2 5-1 16,-1 4 1-16,-3 1 0 15,-7 3 1-15,-2 1-1 16,-10-1 1-16,-5 1 0 16,-6 3 1-16,-3 0 1 15,-13 3-1-15,2 1 1 0,-1 1 0 16,-1-3 1-16,5-6 0 16,2-4 2-16,3-14 0 15,1-7 1-15,5-10 4 16,-1-5 0-16,4-11 0 15,6-2-2-15,1-7-6 16,9 0-2-16,1 7-4 16,6 3-2-16,2 10-1 15,-4 3-1-15,7 7-1 16,-2 3 1-16,2 2 1 16,2 7 2-16,-2 5 1 15,-1 2 2-15,6 5 1 16,2 1 0-16,6 1 1 15,1 0 0-15,-1-6 0 0,0-4 1 16,3-7-1-16,0-4 2 16,6-5-1-16,-1-4 0 15,3-4-1-15,2-1 0 16,-2 0-21-16,-3 1-46 16,-3 4-153-16,-7 0-246 15,5 8 294-15</inkml:trace>
  <inkml:trace contextRef="#ctx0" brushRef="#br0" timeOffset="21752.452">13263 3194 296 0,'9'-1'228'16,"-2"0"56"-16,-2 0-27 15,-4-1-32-15,0 5-8 16,-1-3-34-16,-1 0-22 0,0 0-43 16,0 0-23-16,0 0-28 15,0 0-8-15,-11 0-12 16,-4 1-2-16,-30 6-10 15,27-5-5-15,-4-1-12 16,-5-1-6-16,5 1-6 16,-3 2-2-1,6 3-2-15,3-1 0 0,-2 0-1 16,4 0-1-16,-4 3 0 16,6 1 1-16,0-5-1 15,1 1 0-15,4-1-1 16,1 0 0-16,1 5 0 15,2-3 0-15,-1 0 1 16,1 0 0-16,2 3 0 16,0-3 0-16,-1-1 0 15,1 0 2-15,1-3-2 16,0-2 1-16,0 0-1 0,0 0 0 16,0 0 0-16,-4 6 1 15,1 1-1-15,0-3 0 16,-2 2 0-16,-12-2 0 15,-12 26 0-15,28-30 0 16,4-1-1-16,20-5-1 16,-13 0-2-16,4-1 0 15,2-1 0-15,7 2-1 16,0-2 1-16,-1 3 0 0,4 5 1 16,-5-2 1-16,5 8 1 15,-2 1 1-15,-10 0 0 16,3 3 0-16,-6 2-1 15,-3 3 0-15,4 2 0 16,-4 1 1-16,-3 3 0 16,3 0 0-16,-7 2 1 15,-2 1 0-15,-3-1 0 16,-5 1 1-16,0-1 0 16,-8-4 1-16,-1-4 1 15,-3-3 1-15,-7-7 1 16,4-3 1-16,-8-5 0 15,3-4-1-15,-1-3-2 16,4 0 0-16,4 1-2 0,7 2-2 16,-1 2 0-16,0 1-2 15,3 4 0-15,-6 1-2 16,11 4-1-16,1 0 0 16,3-5-44-16,1 0-50 15,6-3 63-15</inkml:trace>
  <inkml:trace contextRef="#ctx0" brushRef="#br0" timeOffset="22520.816">13484 3178 277 0,'-3'-4'233'0,"3"6"61"16,-3-2-46-16,3 0-63 15,0 0-20-15,0 0-38 16,0 0-11-16,0-2-25 16,0 1-12-16,5 0-19 15,10 1-12-15,3 2-17 16,29 7 0-16,-18-4 5 16,3 0 1-16,4-2-4 15,-1 2-6-15,-4-4-15 16,-4 1-4-16,-10 1-2 15,-1-1 0-15,-9 1-1 16,-7 0 0-16,1 4-1 16,-1 0 0-16,-5 4-2 15,5 3 1-15,-11 7 0 16,-1 0-1-16,0 5 1 0,-1 2-2 16,1-4 0-16,0 2-1 15,-3 0 1-15,-1-1-1 16,0 1 2-16,-2-1-2 15,5 2 1-15,0 0 0 16,5-1 0-16,-2-2 0 16,3-2-1-16,2-6 0 15,1 0 1-15,0-4 0 0,0-4 1 16,5 4 0-16,-10-12-22 16,5-2-32-16,-2-11-94 15,-3-6-119-15,9-4 166 16</inkml:trace>
  <inkml:trace contextRef="#ctx0" brushRef="#br0" timeOffset="22854.042">13484 3427 593 0,'0'0'301'0,"3"0"-81"0,-1 0-21 16,-2-1-46-16,0 1-15 15,8 0-32-15,13 0-16 16,31 5-20-16,-31-5-1 16,9 1-2-16,3-1-4 15,7 0-15-15,-1 0-11 16,-5-1-19-16,-2 0-6 15,-3-1-6-15,0 1-1 0,-8 1-3 16,-4-1 0-16,-3 1-30 16,-3 0-52-16,-1 0-197 15,-2 0 181-15</inkml:trace>
  <inkml:trace contextRef="#ctx0" brushRef="#br0" timeOffset="23469.137">14192 3259 683 0,'-3'-4'384'16,"0"-1"-71"-16,1 10-90 16,0-1-98-16,1-4-41 15,0 0-39-15,0 3-9 0,-1 16-9 16,3 26-5-16,2-25-8 15,3 3-2-15,2 3 1 16,0 0 1-16,4 2 0 16,-1 0 0-16,-4-3-3 15,3 2 0-15,-2 0-3 16,-3-1 0-16,1 0-2 16,-4-5 0-16,4-8 2 15,-7-3 0-15,6-8 8 16,4 0 3-16,-19-6 7 15,24-3-1-15,-5-8-4 16,3 0-5-16,18-5-8 16,-14 0-2-16,4-2-3 15,-2-3 0-15,6 0-1 16,5-2 1-16,-2 0 0 16,-3 1 7-16,-1-6 17 0,-2-1 2 15,1-2 2-15,4-2-7 16,1 6-15-16,-8 2-3 15,0 8-4-15,-4 2 1 16,-3 5-4-16,-2 3 33 16,-7 3-101-16,0 5 254 15,-1 7-147-15</inkml:trace>
  <inkml:trace contextRef="#ctx0" brushRef="#br0" timeOffset="25118.402">10413 3931 335 0,'-1'-1'233'0,"1"0"14"16,0 0-27-16,14-6-58 15,32-7-19-15,-23 13-33 16,3 1-19-16,7 0-30 16,-4 0-8-16,5 1-5 15,-3-1 4-15,4 0 2 16,3-2-1-16,0-4-6 16,3 1-3-16,-14-2-9 15,19 4-5-15,0 2-10 16,0 1-7-16,14 3-6 15,-23 0-2-15,-2 2-2 16,-3 0-1-16,-1-1 1 16,5 1-2-16,1-1 1 15,0 0 0-15,-2-4 0 16,5 0 0-16,1 0 0 16,3-1 0-16,8 0 0 15,-2-2 0-15,-4 3-1 16,-5-1 0-16,0 0 1 0,1 1-1 15,-1 0 0-15,4-1 0 16,-5 2 0-16,-2-1 0 16,4 0 0-16,2 0 0 0,1-1 0 15,1 1 0-15,-8-2 0 16,-3 0 0-16,2-3 1 16,-2 2-1-16,8 0 1 15,-3-3-1-15,1 2 0 16,0 1-1-16,4 0 1 15,0 2-1-15,2 0 1 16,-4 0-1-16,-5 0 0 16,5 1 1-16,-5-1-1 15,6 0 1-15,1 0 0 16,-5-1-1-16,1-1 1 16,-2 2 0-16,4-1-1 15,-2-1 1-15,0 3-1 16,-2-3 0-16,-2 3 0 15,-1 0 1-15,-1-3 0 16,2 3 0-16,-1-2-1 0,0 0 1 16,0 2-1-16,-3-1 0 15,2 2 0-15,2 2 0 16,-5-2 0-16,7 3 1 16,-7-3-1-16,-1 1 0 15,-1 1 0-15,-4-1 0 16,2 1 1-16,-2-2-1 15,6-1 1-15,-2 0 0 16,3 0-1-16,-3 0 1 0,3 0-1 16,0-1 1-16,6 1-1 15,1-1 1-15,1-2 0 16,-2 2-1-16,-5-1 1 16,0-1-1-16,-2 2 1 15,2-2 0-15,1 0-1 16,2 2 0-16,-3 0 1 15,-12-1-1-15,10 2 0 16,1-2 1-16,-1-1-1 16,13 3 0-16,-11 0 0 15,-1 3 0-15,-2-1 1 16,-4 0 0-16,-6-1-1 16,3-1 1-16,-2 1 0 15,0-1-1-15,6 2 1 16,-4-1 0-16,1-1 1 15,-5-1 0-15,0 0 20 16,-5-2 7-16,-2 1 5 0,2-4 2 16,-15-1-17-16,7-1-5 15,-3-1-6-15,-10 2 2 16,12-2-35-16,-11 1 211 16,0 8-145-16</inkml:trace>
  <inkml:trace contextRef="#ctx0" brushRef="#br0" timeOffset="28239.351">12158 4301 385 0,'3'-33'262'0,"-2"27"20"15,-5-1-77-15,5 6-66 16,4 1-28-16,-6-1-41 16,1 1-15-16,0-1-23 15,0 0-8-15,0 0-7 16,0 1 1-16,0 0 1 15,0 0 0-15,0 0-3 16,0 14-2-16,-1 4-6 16,-6 28-1-16,1-25-1 0,0 1-2 15,-5 1 0-15,3 2-1 16,1 0-1-16,-3 0 1 16,6-4-1-16,-1-3 0 15,-1-7 1-15,4-1 1 16,-1-3 4-16,1-3 4 15,2-4 5-15,2 0-1 16,-2-1-2-16,0 0-6 0,0-5-5 16,2-13-2-16,9-30-1 15,-3 26 0-15,2-1 0 16,3 0 0-16,9 0 0 16,3 1 0-16,0 0-1 15,2 2 0-15,-1 3-1 16,-1 2 0-16,2 5 7 15,-1 3 2-15,-1 4 2 16,-1 1 1-16,-4 4-6 16,0 5-2-16,-4 1 0 15,0 4-1-15,3 4 0 16,-5-3 0-16,-2 5 0 16,-4 0 0-16,-7 2 1 15,-1 2 0-15,-7 1 1 16,3 3 0-16,-4 1 0 15,-4 1 1-15,3-3 0 16,-3 0 0-16,-2-4-1 0,6-2 0 16,1-5-1-16,0 2 0 15,6-10-1-15,-1-3 2 16,5 0 2-16,-3-3 1 16,0 0-3-16</inkml:trace>
  <inkml:trace contextRef="#ctx0" brushRef="#br0" timeOffset="33638.994">15556 3849 190 0,'-1'-1'149'16,"0"0"5"-16,0 0-35 16,0 0-13-16,0 0-17 15,0-1-4-15,0 1 0 16,-4 1 1-16,3 0 0 15,-2 0 0-15,0 0-10 16,3 0-6-16,0 0-15 0,0 0-7 16,0 0-9-16,0 0-3 15,0 0-4-15,0 0-2 16,0 0-3-16,0 0-1 16,-1 0-5-16,1 0-2 15,0 0-6-15,-1 5-3 16,1 1-1-16,1 1-1 15,1-2 4-15,0 0 1 16,1-2 9-16,4 1 5 0,12 4 7 16,34 3 2-16,-25-21-7 15,4 0-5-15,-5-6-9 16,9-1-4-16,1-7-4 16,5 2-1-16,7-3-2 15,-6-2 1-15,-5-5-1 16,-1-2 1-16,-3-3 0 15,-5-4 1-15,1 2 1 16,-4-2-1-16,-5 2 1 16,-1 4 1-16,-1 3-2 15,-6 4-1-15,-3 2 0 16,-5 4 0-16,-4 5 3 16,-4 0 2-16,-4 7 0 15,-4-1-2-15,0 4-4 16,-4 3-3-16,1 4-2 15,2 4-1-15,-6 5-1 16,2 3 0-16,0 5 0 0,-3-1 0 16,5 6 0-16,1 1 1 15,-1 1 0-15,1 1 0 16,0 7 1-16,-2 3 0 16,1 3 0-16,1 6 0 15,3 0 1-15,0-4 0 16,4-2 0-16,2-7 0 0,0-1 0 15,4-4 1-15,1-3 0 16,-1-1 0-16,0-4-1 16,0-4 1-16,-1-3 0 15,0-4 0-15,-1-1 1 16,0-1-4-16,3-2-44 16,0 0-24-16,-1-3-71 15,1-1-71-15,0 0 141 16</inkml:trace>
  <inkml:trace contextRef="#ctx0" brushRef="#br0" timeOffset="34295.504">16223 3642 832 0,'2'-4'408'16,"-2"0"-140"-16,12 1-35 16,-21 3-69-16,7-3-33 0,1 3-55 15,-11 4-24-15,22 2-31 16,-17 7-6-16,0 8-3 15,9-2 0-15,-10 10-3 16,7-3 0-16,-5-1-3 16,-5 2-1-16,-1-8-2 15,0 4 1-15,2-3-2 16,2-4 1-16,3-1 1 16,-2-4 0-16,2-6 1 15,1-1 3-15,4-5 4 16,2-3 0-16,-2 3 0 15,1-4-4-15,10-20-8 16,21-29-2-16,-9 24-4 16,-15 1 1-16,21-1 1 15,0-3 1-15,4 3 1 16,15 1 1-16,-22 7 1 0,0 7 0 16,-3 6 2-16,1 3-1 15,-6 6 0-15,1 4-1 16,-7 3-1-16,1 3 0 15,0 7 0-15,-5 3 0 16,-6 6 1-16,3-1 0 0,-9-1 0 16,4 1 0-16,1 0 1 15,-3-2-1-15,2 2 1 16,-4-3 1-16,-1-3-1 16,1-2 1-16,-7-3-1 15,8-2 1-15,-4-4-2 16,3-1 0-16,6-6-21 15,1-1-53-15,8-7 50 16</inkml:trace>
  <inkml:trace contextRef="#ctx0" brushRef="#br0" timeOffset="34935.036">17113 3331 550 0,'4'-14'338'0,"-1"0"-17"15,-1 2-56-15,0 4-75 16,0 2-33-16,1 6-59 16,-2 4-27-16,-1-4-39 15,0 0-17-15,-1 5-9 16,0 15-1-16,-6 32-1 15,-1-24-1-15,2 5 0 16,-3 4-1-16,-3 4 0 16,2 9 0-16,-2 1 0 15,1 2 0-15,2-4 1 0,-5-3-1 16,1-10 0 0,-7-7 0-16,7-4 1 0,2-7 1 15,4-4 0-15,7-1 1 16,-1-10 6-16,1-3 2 15,2-7-18-15,-3 6-38 16,0-1-168-16,2-22 141 16</inkml:trace>
  <inkml:trace contextRef="#ctx0" brushRef="#br0" timeOffset="35479.36">17603 3392 478 0,'0'4'367'15,"0"0"32"-15,-3 5-160 16,-3-3-35-16,-3 1-81 16,-5 2-28-16,-3-2-20 15,-5 4-7-15,-4 0-13 16,4 0-6-16,-11 0-17 15,0-1-7-15,-9 0-12 16,-4 1-3-16,0-1-6 0,0 2 0 16,9-4-2-1,0-1 0-15,7-3-1 0,6-1 0 16,6-1-1-16,3-1-1 16,8 1-3-16,4-1-2 15,3-1-4-15,2 0 0 16,-2 0 3-16,0 0 1 15,0 0 5-15,0 0 0 16,6 1 1-16,3 4-1 0,0-2-1 16,2 16 1-1,30 32-1-15,-27-26 1 0,4 4 1 16,-18-3 0-16,18 0 0 16,2 3 1-16,2-1-1 15,20 2 1-15,-21-5 0 16,2-4 0-16,3-3-1 15,-2-2 1-15,-2-4 1 16,-1-2-1-16,-6-10 3 16,0-3 0-16,12-6-1 15,-4-6 7-15,4-1-62 16,3-1-37-16,-7 3 55 16</inkml:trace>
  <inkml:trace contextRef="#ctx0" brushRef="#br0" timeOffset="45343.442">19804 3370 188 0,'35'-30'148'16,"-32"25"5"-16,-6 1-23 15,5 0-8-15,4 1-7 16,-7 1 5-16,1 1-4 15,0 0-4-15,0 0-16 0,0 1-16 16,0 0-17-16,0 0-5 16,0 0-7-16,0 0 0 15,0 0-9-15,0 0-7 16,0 0-9-16,0 0-4 16,0 0-3-16,0 0-1 15,-3 10-5-15,-1 5-2 16,-13 28-4-16,0-29-1 0,1 5-1 15,-8-2 0-15,-2 4 0 16,5 1-1-16,-6 4 0 16,2 3-2-16,1 2 0 15,-1 2-1-15,4 1 0 16,2-1 0-16,3-2 0 16,1-7 0-16,4-4-1 15,3-3 0-15,4-2 0 16,2 4-1-16,2-4 0 15,0 0 1-15,4-2 0 16,0 1-1-16,3 1 0 16,1 0 0-16,5-1 1 15,-5-2 0-15,5-2 0 16,-1-4 0-16,5-1 1 0,3 0 0 16,4-5 0-1,4 1 0-15,5-5 1 0,-2-4 0 16,4-1 2-16,-7-2-1 15,-7-1 0-15,1-1-1 16,-11 1-4-16,2 2-17 16,-1 3-96-16,-4 1-86 15,2 3 120-15</inkml:trace>
  <inkml:trace contextRef="#ctx0" brushRef="#br0" timeOffset="45790.617">19718 3603 586 0,'2'-4'301'15,"-1"2"-76"-15,4 0-33 16,-5 2-62-16,0 0-26 15,6 1-33-15,8 2-10 16,2 2-8-16,25 11-2 0,-26-8-11 16,2-2-5-16,-4 0-8 15,5 3-5-15,-3-9-7 16,-1-2-1-16,5-6-1 16,1-4 0-16,4 1-3 15,2-3 1-15,-4-1-74 16,-3 1-133-16,0 1 131 15</inkml:trace>
  <inkml:trace contextRef="#ctx0" brushRef="#br0" timeOffset="46258.45">19842 3318 394 0,'1'0'225'15,"3"2"-35"-15,-4-2-46 16,0 0-8-16,0 0-12 16,0 0-9-16,14 2-13 15,9 0-7-15,32 4-9 16,-25-6-6-16,5 0-13 15,-2 0-7-15,2-4-16 16,-1-1-8-16,0 1-16 16,1-1-3-16,-4 3-8 15,-3 1 0-15,-9 0-2 16,0 1-1-16,-6 0 5 16,-6 2-57-16,3 0-221 15,-3 1 190-15</inkml:trace>
  <inkml:trace contextRef="#ctx0" brushRef="#br0" timeOffset="46973.119">20600 3003 713 0,'30'-13'356'15,"-33"10"-133"-15,2 3-48 16,-6 1-83-16,-1 3-28 15,-3 2-20-15,0 1-2 16,-1 0-4-16,0 0-4 16,2 3-8-16,-1 0-7 0,3 1-9 15,-1 0-2-15,2 1-5 16,4 0-2-16,2 1-1 16,1 0 0-16,2-2 0 15,3 2 0-15,8-5 0 16,2-1 4-16,6-2 2 15,-1-6 1-15,5-4 1 16,0-2 1-16,2-4-1 16,-2-2 1-16,-1-4 0 15,3 1-1-15,-13-4 0 16,1 2 0-16,-5 1 0 16,-10 0 0-16,1 7-1 15,-4-4-1-15,-9 5-4 16,-1 0-1-16,-10 0-2 0,0 4-2 15,-2 3 0 1,-4 1 0-16,5 1 1 0,0 3 0 16,2-2-1-16,2 1-39 15,4 2-142-15,1-1 128 16</inkml:trace>
  <inkml:trace contextRef="#ctx0" brushRef="#br0" timeOffset="47989.352">20533 3925 432 0,'0'-2'256'16,"0"1"-47"-16,0 0-65 15,0 0-35-15,-1 0-41 0,0 1-15 16,0 0-20-16,-1 6-6 16,-3 9-9-16,-2 26-4 15,7-26-3-15,1-3-1 16,1-2-2-16,0-5 2 15,0-3 6-15,2-2 3 16,-4-1 2-16,0 0-2 16,0 0-7-16,5-9-3 15,3-7-3-15,14-26-1 0,-17 29-1 16,-4 1 0-16,0 2 0 16,-2 1 0-16,-6 4-1 15,-2 4 3-15,-7 2 2 16,-3 1 1-16,-3 8 1 15,-1 0-3-15,0 5-2 16,-4 0-3-16,6 5-1 16,2 2-1-16,2 4 0 15,5 1-2-15,0 1-1 16,-3 2 0-16,13 2 1 16,1-1 0-16,2-4 1 15,7 2-1-15,-1-6 2 16,4-5 0-16,0-1 0 15,6-4 1-15,3-5 1 16,5 0 2-16,3-5 1 16,-3-2 1-16,-2-6 2 0,-1-1 0 15,-2-3-1-15,1-4-5 16,0-3-144-16,-2-2-258 16,1-1 262-16</inkml:trace>
  <inkml:trace contextRef="#ctx0" brushRef="#br0" timeOffset="48622.689">20744 4004 543 0,'2'2'322'0,"-6"-1"-34"16,2 1-86-16,1-2-72 16,1 0-34-16,0 0-29 15,0 0-11-15,5 4-12 16,6 5-5-16,-2-1-13 16,29 27-3-16,-25-30-7 15,3-4-2-15,1-2 2 16,-1-4-1-16,0-5 0 0,0 0-2 15,7-3-2-15,-6-1-1 16,-1-2-2 0,1 2-1-16,-8 2-1 0,1 2 0 15,-6 5 0-15,-3-2 0 16,-3 4 2-16,-3 0-1 16,-7-1-3-16,-3 3 0 15,-2 0-3-15,-5 2 0 0,-1 2-1 16,3 3-1-16,3 3-1 15,2 1 0-15,-1 6-1 16,2-1 0-16,0 4 0 16,-4 1 0-16,8 0 0 15,-5 3 0-15,6 0-1 16,4 7 0-16,-1-4 1 16,8 3 0-16,2-3 2 15,-1-3-1-15,2-5 2 16,2 0-1-16,3-3 1 15,3-1 1-15,1-2 2 16,5-5 0-16,-5-4 2 16,4-3 1-16,6-4 0 15,-6-5 0-15,13 1-1 16,0-7-47-16,1-3-349 0,0 1 283 16</inkml:trace>
  <inkml:trace contextRef="#ctx0" brushRef="#br0" timeOffset="49039.451">21378 3852 698 0,'-9'-12'386'0,"1"10"-60"16,2 2-129-16,-3 4-83 16,1 3-29-16,-1 5-34 15,1 2-11-15,-2 9-19 16,0 4-4-16,-1 5-3 15,1 6 0-15,-3 1-3 16,4 5 0-16,-3-1-4 16,-1-7 0-16,5-1-1 0,-4-8 0 15,8-1 1 1,1-2-1-16,-2-7 1 0,2-3 0 16,1-6-1-16,1-3-4 15,3-5-30-15,0-2-39 16,-2 1-100-16,0 0-136 15,3-6 192-15</inkml:trace>
  <inkml:trace contextRef="#ctx0" brushRef="#br0" timeOffset="49358.636">21608 3792 946 0,'1'0'403'0,"0"8"-209"16,-2 0-28-16,-3 8-51 15,-2 1-20-15,-4 7-39 16,1 4-12-16,-1 7-8 16,0 3-3-16,2 9-9 15,-3-1-4-15,0 2-8 0,0 2-1 16,-1-12-3-16,1 0-1 15,1-8 1-15,-1-8-1 16,3-1 1 0,1-4 1-16,3-6-6 0,3-2-20 15,2-9-104-15,5-3-410 16,6-4 364-16</inkml:trace>
  <inkml:trace contextRef="#ctx0" brushRef="#br0" timeOffset="50454.52">22243 3491 252 0,'2'-1'199'0,"1"0"43"16,-3 0-39-16,-1 0-50 15,0-1-10-15,0 1-19 16,1 0-7-16,0 0-13 0,0 1-10 15,0 0-18-15,0 0-6 16,0 0-17-16,0 0-6 16,8 0-10-16,7 0-7 15,35 1-7-15,-26-3-3 16,12-1-5-16,-4-2-2 16,2-2-4-16,-1 0-2 15,-3 1-1-15,-3 1-2 0,-3 3 1 16,-2-1-2-16,-8 3-1 15,-2 0-2-15,-6 1-54 16,-4 3-35-16,-6 4-213 16,-6 1 193-16</inkml:trace>
  <inkml:trace contextRef="#ctx0" brushRef="#br0" timeOffset="50838.06">22242 3649 305 0,'-4'0'230'15,"4"3"33"-15,1-1-49 16,-1-2-81-16,0 0-13 16,0 0-17-16,0 0 2 15,11 2 3-15,0 2-7 0,33 9-12 16,-23-7-3-16,0-6-5 16,12 0-4-16,2 1-11 15,-3-4-12-15,4 0-20 16,-5 2-9-16,-1-3-13 15,-5 2-4-15,-2 4-1 16,3 1-1-16,-11-3 11 16,-2 1-25-16,-3-1-87 15,-10-1 71-15</inkml:trace>
  <inkml:trace contextRef="#ctx0" brushRef="#br0" timeOffset="51739.716">23613 3306 461 0,'9'-6'294'0,"0"2"-34"16,-2 4-94-16,-3-2-30 15,-4 1-48-15,1 1-17 0,-2 0-25 16,1 0-7-16,-1 0-5 15,0 0 1-15,0 0 4 16,-2 10-2-16,-5 7-5 16,-21 30-3-16,10-25-7 15,-3 1-4-15,-3 3-7 16,-3 2-2-16,2 3-1 16,-2 3-2-16,-1 1 1 15,2 2 0-15,0-3-3 16,3-5 0-16,8 1-2 15,-2-4 0-15,6-12-1 32,7-6 0-32,-1 0 0 0,-13 20-1 0,8-4 0 15,1-4 0-15,14-8-1 16,2-3 0-16,0-2 1 0,4 2 0 16,1-6 0-16,7 4 3 15,6-5-1-15,6-2 2 16,4 0-2-16,-1-1 1 15,-1-4 1-15,1-2 0 16,0 0 1-16,-1-1 0 16,0 0-1-16,-2-2 0 15,-2-1-1-15,3 3-1 16,-14-1-57-16,1 3-61 16,-7 1 73-16</inkml:trace>
  <inkml:trace contextRef="#ctx0" brushRef="#br0" timeOffset="52109.144">23468 3560 602 0,'8'0'320'0,"-1"0"-96"16,9 2-55-16,-1 0-31 16,7 2-34-16,2-1-14 15,3-3-20-15,2 1-7 16,-2-1-9-16,2-3-7 15,-4-3-14-15,2 0-6 16,-3-5-11-16,2 0-3 16,-3-1-4-16,-3 0 2 0,-1 3-66 15,-4 3-60-15,-2 2 73 16</inkml:trace>
  <inkml:trace contextRef="#ctx0" brushRef="#br0" timeOffset="52524.619">23586 3234 525 0,'1'-7'333'0,"5"5"-15"16,4-6-137-16,4 5-23 15,12 3-54-15,-1-3-19 16,0 3-25-16,2-2-6 0,-1 2-8 15,4-2-3-15,7-1-7 16,-1-2-3-16,-1-4-6 16,-2 1-5-16,-4-3-7 15,-1 1-3-15,-3-1-4 16,-1 3-1-16,-3 0 0 16,-1 2-20-16,-8 3-112 15,-2 0-101-15,-8 4 132 16</inkml:trace>
  <inkml:trace contextRef="#ctx0" brushRef="#br0" timeOffset="53071.719">24468 2860 468 0,'-2'-11'287'0,"-4"10"7"15,-3 0-111-15,1 3-48 16,-1 2-27-16,-4-1-29 15,3 2-9-15,-1 4-12 16,1-1-1-16,1 2-1 16,-1-2-3-16,4 3-5 15,-1 0-7-15,3 0-14 16,2-2-5-16,2-3-10 16,3 2-1-16,5-5-1 15,2 1 1-15,4-3 1 16,2-3 0-16,3-2-2 15,2-3-1-15,1-2-1 16,1 0-2-16,-4-1 0 16,0 3-1-16,-7-3 1 15,-4-1-1-15,-7 0 0 0,-2 2-3 16,-8-2-2-16,-3 2-2 16,-6 5 0-16,-3-1 1 15,-4 5 0-15,-1-2 1 16,0 2 0-16,2 2 0 15,2-2 0-15,0 1-23 16,5-1-138-16,2 0 115 16</inkml:trace>
  <inkml:trace contextRef="#ctx0" brushRef="#br0" timeOffset="54288.002">24328 3834 445 0,'5'-5'280'0,"0"2"-30"0,-3 2-71 16,0-1-35-16,-3 2-47 15,0 0-21-15,0 0-32 16,0 0-5-16,-1 0-3 16,1 0-1-16,0 0-12 15,-4 11-6-15,-1 1-11 16,-10 29-1-16,14-26-1 16,1-5 0-16,-1 4 0 15,2-5 0-15,0-4 2 16,0 0 3-16,2-7 8 15,-2 1 1-15,0 0 1 16,0 0-3-16,0-1-7 16,6-15-2-16,30-29 0 0,-28 25-2 15,-5 0-1 1,1-1-1-16,-4 5-1 0,-4 5-1 16,-2 6-2-16,-5 3-3 15,-4 2-3-15,0 4 0 16,-5 5 2-16,-1 1 0 15,0 5 1-15,-6-1 0 16,8 5 1-16,-4 1 0 16,3 1 0-16,4 4 0 0,-1-2 0 15,7 4 0-15,3-1 1 16,7 1-1-16,0-1 1 16,7 3 0-16,6-3 1 15,1-3 0-15,2-3 1 16,-2-6 1-16,6-2 1 15,-7-2 1-15,7-8 1 16,3-1 0-16,-2-7 2 16,4-3 0-16,-1 0 1 15,-3-1-1-15,0 0 0 16,-2 2-1-16,-5 3-3 16,0-1-2-16,-6 6 0 15,-2 1-2-15,-4 0-22 16,-1 4-37-16,-1-4-162 15,0 0 148-15</inkml:trace>
  <inkml:trace contextRef="#ctx0" brushRef="#br0" timeOffset="55003.89">24800 3831 1087 0,'0'-3'461'0,"0"2"-264"16,1 0-30-16,-1 1-68 16,0 0-19-16,0 0-27 15,-1 0-12-15,0 0-11 16,-1 0-5-16,-2 1-9 15,-13 5-3-15,-29 13-6 16,25-8-2-16,2 2-2 16,-2 4-3-16,1-1 0 15,1 3 0-15,-3 2 0 16,2 2 1-16,4 0-1 16,4 2 0-16,4 0 0 15,2-2 0-15,4 1 1 0,0-4-1 16,7-2 1-16,3-4-1 15,-2-9 1-15,6 2 1 16,0-6 1-16,2-1 0 16,5-5 2-16,6-6-2 15,-4-12-1-15,3 0 0 16,6-7-2-16,-9-4 1 16,10 1 1-16,-2-5 0 15,-8 3 2-15,-1 2-1 0,-9 6 0 16,-2 7-1-16,-4 10-1 15,-4 1-2-15,-3 8-5 16,-4 1-3-16,-4 0-2 16,0 5 0-16,1 4 3 15,0 2 1-15,2 6 1 16,-1-2 1-16,3 6 1 16,0-4 1-16,3 6 0 15,2-1 1-15,0 2 1 16,0 0 1-16,2-1 0 15,3 4 0-15,2-8 0 16,4 3 2-16,1-8 0 16,1-4 2-16,4-4 1 0,-2-6 1 15,3-4-11-15,-2-7-30 16,6-9-104-16,-1-6-119 16,5-6 156-16</inkml:trace>
  <inkml:trace contextRef="#ctx0" brushRef="#br0" timeOffset="55321.371">25261 3693 662 0,'-10'-5'400'16,"3"5"-57"-16,0 2-145 15,-5-1-41-15,4 12-64 16,0 3-15-16,-3 2-29 15,5 5-9-15,0 5-9 16,-4-1-3-16,-4 3-2 16,2 1-1-16,-1-1-6 15,-2 1-3-15,7 2-6 16,-3-3-3-16,0 0-1 16,3-2 1-16,-4-3 0 15,2-3 1-15,0-6 0 16,3-4-5-16,4-12-37 15,-1 0-31-15,4-7-74 16,0 6-50-16,0-14-129 16,4-47-146-16,-2 24 298 0</inkml:trace>
  <inkml:trace contextRef="#ctx0" brushRef="#br0" timeOffset="55538.259">25092 3852 640 0,'7'-3'390'0,"-3"-1"-66"16,-2 3-98-16,4 1-38 15,-3 0-64-15,-3 0-23 0,0 0-28 16,0 0-11-16,10 4-15 16,-5-1-5-16,6 3-12 15,31 18-6-15,-25-21-7 16,9-1-3-16,-6-2-2 16,2-3 2-16,1-3-3 15,-1-2-4-15,2-5-89 16,1-1-69-16,-4-4 90 15</inkml:trace>
  <inkml:trace contextRef="#ctx0" brushRef="#br0" timeOffset="56136.449">25670 3459 790 0,'-1'-2'373'16,"2"2"-161"-16,-4 3-36 16,3-3-67-16,0 0-21 15,-3 11-24-15,-4 18-11 16,-12 37-16-16,7-20-4 16,3 7-6-16,-10 0-5 0,4-4-8 15,-4-2-3-15,-1-7-3 16,2-2-1-16,-2 0 1 15,-1-4 0 1,0-3 0-16,3 0 2 0,3-7 0 16,3-4 1-16,6-8 7 15,1-4 7-15,3-11 4 16,2-4-2-16,0-12-8 16,6-2-9-16,4-2-10 15,2 0-2-15,4 2-3 16,3 1 0-16,4-2 1 15,4 2 0-15,5 0 3 16,-3 1 0-16,-1 3 0 16,-3 1 0-16,-6 7-2 15,1 1 0-15,-5 4-2 16,-4 3 0-16,-2 3-2 0,-3 4 1 16,0 4 2-16,2 2 0 15,-6 1 3-15,2 6 0 16,-8 0 1-16,-1 2 0 15,-1 2 0-15,0-1 0 16,0 1 1-16,2-1 0 16,1-4 1-16,-2-2 1 15,-5-7 1-15,8-3 0 0,-4-6-3 16,5-1-26-16,6-8-79 16,-1-5-73-16,11-6 102 15</inkml:trace>
  <inkml:trace contextRef="#ctx0" brushRef="#br0" timeOffset="56574.828">26108 3798 622 0,'-2'2'396'15,"0"5"-34"-15,-7 1-132 16,-2 0-32-16,-4 4-69 0,-9-3-24 15,-1 5-41 1,-2 2-14-16,4 1-19 16,6 1-6-16,1 3-10 0,1-1-3 15,6 1-3-15,-1-1 0 16,8 2-1-16,2-1-2 16,2-1 1-16,5-6-1 15,4-5 4-15,1-4 1 16,8-4 1-16,3-2 0 0,3-8-3 15,1-4 0-15,-1-4-3 16,-1-3 1-16,-1 0 0 16,-9-2 0-16,-2-1 2 15,-6 0-1-15,-7-1 0 16,0 2-2-16,-4 3-4 16,-5 1-2-16,-3 6-4 15,-3 2-2-15,-3 5-1 16,3 3-1-16,-1 3 0 15,-1 1 2-15,1 5-31 16,2-1-22-16,0 3-85 16,7 2-68-16,6 1 134 15</inkml:trace>
  <inkml:trace contextRef="#ctx0" brushRef="#br0" timeOffset="57453.462">26811 3439 857 0,'8'-7'415'0,"-5"5"-130"16,-1 0-70-16,-2 6-89 15,-1-4 1-15,0 0-43 16,-2 6-17-16,-9 23-14 16,-16 31-26-16,11-13-11 15,3 6-2-15,-2 3-2 16,-2-4-2-16,4-4-4 16,-7-6-1-16,2-4 0 15,7-1 1-15,-4 0-1 16,6 0 1-16,2-7 0 15,-2 0 0-15,10-8 3 16,-1-6 0-16,0-6 7 16,0-6 5-16,-1-10-1 15,0-8 0-15,3-9-8 16,4-2-6-16,2-4-6 16,-1 0-2-16,-5-1-4 0,-2 4 0 15,-5 4 0 1,-2 3 0-16,-3 9-2 0,-2 1-1 15,-8 2 0-15,-4 6-1 16,-5 0 2-16,4 5 1 16,1 4 0-16,3 2 1 15,6 6-1-15,-1 3 2 0,4 3 1 16,3 3 0 0,4 1 2-16,3 0 0 0,8 5 2 15,4 1 0-15,7-6 0 16,4-1 1-16,7-3 1 15,4-7-1-15,7 1 0 16,4-2 0-16,0-11 0 16,2-4 0-16,8-11 1 15,-1-8 0-15,3-3 1 16,-2-1-1-16,-7-4 1 16,0-1 0-16,-5-2 2 15,-3-1 1-15,-13 1 1 16,-5 1 0-16,-17 2-1 15,-4 6-2-15,-9 6-4 16,-8 1 0-16,1 9-3 0,-6 2 2 16,4 5 1-16,1 4 1 15,0 5 0-15,3 0 0 16,4 5-1-16,2 3-1 16,6 4 1-16,0 4-1 15,4 6 1-15,3 3 0 16,2 4 0-16,4 0 0 15,1-2 1-15,2-4 0 16,2-7 16-16,1-3-27 0,5-10 43 16,0-6-23-16</inkml:trace>
  <inkml:trace contextRef="#ctx0" brushRef="#br0" timeOffset="58097.3">27640 3647 427 0,'5'4'277'16,"-4"-4"-17"-16,0 1-54 15,-1-1-10-15,0 0-33 16,0 0-21-16,5 0-35 16,11 1-16-16,26 8-17 0,-24-7-1 15,5 2-1-15,1-3-2 16,2-1-14-16,0 3-12 15,1-5-22-15,-2 4-7 16,-1-7-7 0,0 3 0-16,-5-2 11 0,-2-5-27 0,-7 3-110 15,0 0 89 1</inkml:trace>
  <inkml:trace contextRef="#ctx0" brushRef="#br0" timeOffset="58821.397">28768 3397 701 0,'12'-6'340'0,"-3"2"-120"15,0 3-27-15,-5 1-75 16,-2 1-24-16,-2 4-31 16,-1-5-8-16,0 0-1 15,-1 9-1-15,-6 11-11 16,-16 30-7-16,7-20-9 15,-3-2-4-15,-4 6-6 16,2 3-4-16,-3 0-4 16,1 1 0-16,2-1-2 15,1-3 1-15,2-3-1 16,1-4-1-16,2-4-2 16,-1-1 1-16,-1-2-1 15,2-2 0-15,1 1-1 16,-1-3 0-16,9 1-1 15,1-3 0-15,6-2 0 0,3 0 1 16,5-1-1-16,2-1 2 16,7-2-1-16,-1-2 0 15,6-1 1-15,-3-3-1 16,8 0 1-16,4-1-1 16,6-2 0-16,4-2 0 15,-1-4 1-15,-3-3 2 0,-2-1-2 16,-2 0 0-16,-4-1-9 15,0-2-30 1,-3 0-100-16,-4 0-105 0,-7 4 144 16</inkml:trace>
  <inkml:trace contextRef="#ctx0" brushRef="#br0" timeOffset="59158.184">28658 3794 643 0,'5'-7'355'16,"6"0"-55"-16,-2-1-65 15,6 2-46-15,3 0-33 16,2 3-44-16,3-1-19 16,4 0-37-16,-1 0-10 15,2 0-13-15,2 1-6 16,1 0-8-16,0 2-3 16,-1-3-5-16,-5-1-3 0,-3 0-1 15,2-3 3-15,-7 2-40 16,-5-7-62-16,-4 8 61 15</inkml:trace>
  <inkml:trace contextRef="#ctx0" brushRef="#br0" timeOffset="59539.986">28822 3322 546 0,'-1'-5'309'15,"1"4"-45"-15,4-1-48 16,-4 0-55-16,0 1-27 15,7-2-36-15,12-2-13 16,36-5-22-16,-28 9-6 16,3-4-9-16,2 2-6 0,-3-1-9 15,11 0-4-15,5-2-9 16,1-2-4-16,5-1-6 16,-6-2 0-1,-1 1-2-15,-3-2-1 0,0 5-5 16,-4-2-41-16,-12 0-155 15,-5 5 134-15</inkml:trace>
  <inkml:trace contextRef="#ctx0" brushRef="#br0" timeOffset="60086.85">29770 3102 761 0,'0'0'369'0,"0"0"-138"15,0-1-34-15,0 1-73 16,0 0-29-16,-1 0-37 16,0 0-15-16,0 0-12 15,0 1-3-15,-4 10-8 16,0 2-4-16,-12 23-6 15,14-24-2-15,2-4-2 16,3 3 0-16,3-4 2 16,2 1 1-16,5-4 2 15,3-5 1-15,5 1-1 16,2-8 0-16,1 1-2 16,-3-1 0-16,-1-8-3 15,2 1 1-15,-7-3-1 0,-1 2-1 16,-12-3-1-16,-3 0-1 15,-1 1-3-15,-5 4-3 16,-3 5 0-16,-3 4-9 16,-7 1-69-16,1 4-56 15,-5 1 81-15</inkml:trace>
  <inkml:trace contextRef="#ctx0" brushRef="#br0" timeOffset="61370.119">29886 4000 366 0,'2'0'234'15,"2"0"-8"-15,-3 0-59 16,0 0-13-16,-1 0-18 16,1-1-14-16,-1 0-32 15,0 0-15-15,0 0-29 16,0 0-11-16,-1 0-12 31,0-1 0-31,0 1-1 0,-4 0-1 0,-23 1-6 16,-31 6-3-16,37 2-7 15,0 1-3-15,0 2-1 16,1 2-1-16,3-1-1 16,0 5-1-16,8-3-1 15,2 2-1-15,8 2 0 0,0-2 0 16,5 3 2-16,1-5 1 15,3-2 1-15,3-1 0 16,1-2 0-16,4 3 2 16,-2-9 2-16,2-3 1 15,0-3 5-15,3-8 2 16,5-3 3-16,2-4 3 16,8-4 13-16,-2-4 6 15,1-6 6-15,-6 1-1 0,-7-5-14 16,-2 5-7-16,-5 7-12 15,-3 4-2-15,-5 9-4 16,-2 5-1-16,-4 4-2 16,-1 2-1-16,-10 6 0 15,1-1 0-15,-2 5 0 16,5 1 1-16,1 3-1 16,-1 4 0-16,-1 3 1 15,1 1 0-15,4-2 0 16,-4 2 0-16,4-1 0 15,-1 0 0-15,0-4 1 16,10 1 0-16,5-5 2 16,-1-3 1-16,6-3 2 15,-1-4 1-15,1-9 2 16,9 0-7-16,3-10-111 16,2-5-141-16,6-7 157 0</inkml:trace>
  <inkml:trace contextRef="#ctx0" brushRef="#br0" timeOffset="61884.955">30367 3923 627 0,'-12'6'347'0,"-1"2"-65"15,1 3-50-15,0 2-58 16,0 0-32-16,0 1-42 15,2 1-18-15,0 3-34 16,1-1-10-16,0 4-16 16,-1 2-5-16,3-1-7 15,-2 1-1-15,2-3-3 16,1-6 1-16,0-4 1 16,2-1 1-16,2-7 9 15,2-1 2-15,6-7 1 16,5-3-1-16,8-13-9 15,4-6-5-15,7-6-6 0,3-6-11 16,4 0-30-16,0 5-6 16,-2 10 0-16,-1 4 12 15,-8 10 27-15,3 3 5 16,-11 4 1-16,0 3 3 16,0 5 5-16,-9 1 3 15,1 6 5-15,-6 3 0 16,-7 5-3-16,-1 5-3 0,-11 2-3 15,4 4-1 1,1 1-2-16,0-2 1 0,10 3 1 16,0-8 0-16,-4-4 2 15,3-8 0-15,-4-7-1 16,4 1-5-16,4-6-48 16,2-4-44-16,3-11-403 15,4-6 341-15</inkml:trace>
  <inkml:trace contextRef="#ctx0" brushRef="#br0" timeOffset="62351.575">30965 3896 805 0,'3'4'426'0,"-7"4"-101"0,0 0-51 16,-4 2-77-16,-4-3-44 15,1 3-63-15,-5 0-25 16,2 2-34-16,-2 3-10 16,-2 5-10-16,0 3-2 15,3 0-4-15,4 2-1 16,3-3 0-16,2 1 1 16,6-4-1-16,1-1 1 0,6-1 0 15,3-5 0-15,6-1 2 16,3-1 1-1,3-6 0-15,-4-5 1 0,4-5-1 16,0-7-1-16,-8-7-2 16,8 1 0-16,-4-10 0 15,-4-1 0-15,8-5 0 16,-6-4 1-16,-7 3-3 16,-5 5-1-16,-6 9-4 15,-4 5-3-15,-6 8-3 16,-1 3-1-16,-2 6 0 15,-6 0 1-15,3 4 1 16,-1 5 1-16,3 2 2 16,-3 2-2-16,9 2-55 15,3 2-33-15,-1 0-95 16,8 2-107-16,-3 0 196 0</inkml:trace>
  <inkml:trace contextRef="#ctx0" brushRef="#br0" timeOffset="63269.219">31747 3750 1189 0,'5'-14'519'0,"-4"7"-271"15,0 2-42-15,-1 3-78 16,-2 1-35-16,1 1-48 16,0 0-19-16,0 0-14 15,0 0-4-15,-6 15-3 16,-15 34-1-16,9-23-1 16,0 1-1-16,2 8 1 15,3 0-1-15,-8 6 0 16,-3-2 1-16,-4 3 0 15,-4 1-1-15,8-5 2 16,1-4-2-16,1-6 2 0,3-6-1 16,1-8 3-16,5-2 1 15,6-8 8-15,2-2 4 16,3-10 1-16,5-1-1 16,2-10-7-16,-2-8-4 15,4 1-4-15,-5-6-2 16,-1 1-2-16,-2 2-1 15,-5 4-4-15,-9 3-1 0,-8 7-3 16,-3 4 0-16,-10 4-1 16,11 5 0-16,-3 4 3 15,0 5 0-15,12 5 2 16,-6 1 1-16,6 4 0 16,0 2 0-16,6 5 2 15,-2-1 0-15,7 6 0 16,1 1 0-16,-2 0 2 15,2-3 0-15,2-3 1 16,7-5 1-16,2-3 1 16,11 1 0-16,6-7 0 15,10-4 0-15,17-5 1 16,2-1 0-16,0-3 0 16,-6-2-1-16,-12-8 0 15,-10-5 0-15,-6-7 1 16,-8-3 1-16,-6-8 2 0,-1-1 0 15,-3-6 0-15,0 1 0 16,-3 8-4-16,-4 3-1 16,1 16-5-16,-2 1-2 15,-4 8 1-15,6 6 0 16,-4 0 3-16,-2 4 1 16,5 6 1-16,-7 1 0 0,2 9 0 15,-2 1 0-15,-1 6 0 16,2 4 1-16,2 7 0 15,0 0 0-15,5 1 1 16,1-4 0-16,4-8 0 16,1 1 2-16,4-6 0 15,1-1 1-15,-3-7 1 16,0-3 1-16,7-6 1 16,-1-5-18-16,37-6 123 15,12-4-89-15</inkml:trace>
  <inkml:trace contextRef="#ctx0" brushRef="#br0" timeOffset="73940.265">10330 7504 226 0,'0'-1'171'0,"0"0"35"16,0 0-42-16,0 0-53 16,0 0-9-16,0 0-20 0,0-1-8 15,2 1-10 1,3-1-4-16,1 0-7 16,-3 0-1-16,-2 1 6 15,11-4-1-15,-11 4-2 16,-1 0-3-16,0 0-12 15,0 0-5-15,0 0-7 16,0 0-1-16,-1-1-3 16,0 0-3-16,-2-3-2 15,-3 1-3-15,-11-4-5 16,-28-3-4-16,23 19-5 16,3 0-1-16,-3 2-1 15,1 0-2-15,-1 1 0 0,1 3 0 16,0 3 0-1,0-2 0-15,5 2 0 0,-1-4-2 16,9 1 0-16,-2 2 0 16,1 0-1-16,4-2-1 15,5 0 1-15,2 0-1 16,7 1 3-16,-3-1 0 0,2 0 2 16,4-1-1-16,1-1 2 15,0-3 1-15,4-7 1 16,-1-1 2-16,3-9 3 15,2-9-1-15,7-7 1 16,-3-8 0-16,3-4-3 16,1 1 1-16,-5-9 0 15,1 3-1-15,-5 2 2 16,-6 4-2-16,-7 9-1 16,0 5 0-16,-7 8-3 15,0 5-1-15,0 13-2 16,-5 0 1-16,-2 6 2 15,0 11 0-15,-3-1 1 16,1 3-1-16,3 2-1 16,-2-5 0-16,1 3 0 15,3 1 1-15,1 1 0 0,3-5 0 16,2 0 0 0,2-1 1-16,3-6-1 0,2-1 0 15,3-4 0-15,3-2 1 16,1-5 2-16,4-2 0 15,0-3 1-15,-1-3-24 16,2-4-111-16,-2-2-154 16,-2-1 175-16</inkml:trace>
  <inkml:trace contextRef="#ctx0" brushRef="#br0" timeOffset="74608.411">10673 7443 640 0,'-4'0'434'15,"4"1"9"-15,0 0-212 16,-1-1-37-16,0 0-84 15,0 0-29-15,0 0-32 16,-1 5-11-16,-2 10-15 16,1-2-3-16,-11 27-9 0,8-21-2 15,-5 0-3-15,1 3-2 16,2 1 0-16,-2-3-1 16,2-1 0-16,-4 0-1 15,6-2-1-15,0-1 2 16,2-3-1-16,4-3 1 0,2-7 2 15,-2-3 1-15,6-7 0 16,-2-4 0-16,4-3-3 16,6-4-1-16,0 1-2 15,2-2 0-15,-1-3 0 16,-2-1 0-16,3-4 0 16,-3 1 0-16,6-1 1 15,2 8 0-15,-1 1-1 16,3 5 0-16,-3 6-2 15,-1 4 1-15,-4 3 0 16,-1 6-1-16,-1 6 1 16,-2-2-1-16,0 7 0 15,-3-2 1-15,-5 2 1 16,1 3-1-16,0 1 1 16,-3-1 0-16,-1 2 0 15,0-1 0-15,-2-4 1 16,4-1 0-16,-4-1 1 0,-4-1 1 15,1-2-1-15,-3-3 1 16,5-6 2-16,2-3-1 16,0-3-1-16,1 2 2 15,0 0-76-15,0-2-61 16,7-18-196-16,19-28 193 16</inkml:trace>
  <inkml:trace contextRef="#ctx0" brushRef="#br0" timeOffset="75166.089">11262 7482 686 0,'0'0'447'16,"0"1"-46"-16,-2-2-102 15,1 0-49-15,0 1-89 16,0 0-34-16,0 0-57 15,-10 2-10-15,-8 4-19 16,-23 17-7-16,25-9-8 16,4 1-6-16,-2 2-6 15,-4-3-4-15,6 0-4 16,2 2-1-16,10-2-2 16,1-1 0-16,-3-2-1 0,3-2 0 15,3-2 0-15,4 1-1 16,8-1 1-16,-7-2 0 15,5-2 0-15,1 0 0 16,4-3-1-16,5-3 1 16,0-1 0-16,0-2 0 15,2-2 0-15,-3-2 1 0,-4-2 1 16,0-1-1-16,-6-4 2 16,-1 2-1-16,-5 0 2 15,-2-3 1-15,-6 3 0 16,-2-1 1-16,-8-1-1 15,0 4-3-15,-5 1-4 16,-1 2 0-16,-1 8-4 16,0-2 0-16,4 10 0 15,-2 0 1-15,-1 4 0 16,7 3-1-16,-1-4 0 16,6 3-1-16,7 1-40 15,-1-2-32-15,5 2-101 16,4 0-59-16,4-5-396 15,3-1 416-15</inkml:trace>
  <inkml:trace contextRef="#ctx0" brushRef="#br0" timeOffset="76089.465">11781 7328 1039 0,'1'-7'460'0,"0"4"-230"16,-1 0-31-16,0 3-79 15,0 0-34-15,0 0-38 16,0 0-11-16,0 0-3 16,0 17 0-16,-2 37-10 15,-4-32-5-15,-3 8-6 16,1 3-2-16,-3 1-3 15,-3-1-1-15,5-2-1 16,1-2-1-16,2-2-1 16,1 0-1-16,4-1 1 15,1-2-1-15,0-5 1 16,0-5 1-16,2-7 3 16,-2-6 6-16,1-4 2 15,-1 1 1-15,-1 1-3 0,1-17-4 16,-3-35-4-16,3 30-2 15,0 1-1-15,-2-1-1 16,-3 5-2-16,-4 0 0 16,1 5 0-16,-9 1-1 15,1 5-1-15,1 4 0 16,-10 4-2-16,11 5 0 16,-4 1 0-16,-3 4 2 15,8 4 1-15,-8-2-1 0,8 3 0 16,4-1 0-1,1 1 1-15,7-1 0 0,3 2 0 16,7 0 0-16,3 1 0 16,5 0 1-16,2-1-1 15,-1-5 1-15,11-4 0 16,1 0 0-16,8-4 0 16,4 0 0-16,0-3 0 15,-1-2 0-15,-1-5 1 16,-3-1 0-16,1-7 1 15,-2-2 0-15,-1-3-1 16,-2 0 0-16,-10-1 1 16,-2 2 0-16,-10 1 4 15,-2-3 1-15,-9 2 1 16,-10-3 0-16,-4 2-2 0,-2 4-3 16,-1 4-3-16,-1 3 0 15,0 5-2-15,-3 1 0 16,3 4 1-16,5 6-1 15,2 0 1-15,3 6 0 16,-16-2 0-16,20 0 1 16,3 2 1-16,-20 1 1 0,42 3-1 15,-16 0 1-15,5 3 0 16,22-1-1-16,-14 1 1 16,5-1-2-16,0-3 1 15,0-2 1-15,-2-2-1 16,-2-3 1-16,4-3 1 15,2-7 1-15,-9-7 0 16,4-5 2-16,-1-3-23 16,-4 1-54-16,5 4 49 15</inkml:trace>
  <inkml:trace contextRef="#ctx0" brushRef="#br0" timeOffset="77594.164">20003 7413 538 0,'20'-33'335'15,"-15"28"-48"-15,-2 5-82 16,-1 0-24-16,-2 1-58 16,0-1-19-16,-1 0-28 15,0 0-11-15,0 0-13 16,-3 14-5-16,2-1-16 16,-4 29-9-16,4-27-9 15,2 0-3-15,0-1-3 16,0-1-1-16,2-3-1 15,0 0 0-15,-2-6 5 16,0-4 4-16,1-2 6 16,-1 1 0-16,0 0-2 0,0 0-5 15,3-16-4-15,9-31-1 16,-11 21-2-16,0 4-1 16,-1 1-3-16,-4 3-2 15,-3 9-1-15,0 4-2 16,-5 6-4-16,-4 3 0 15,-3 6 0-15,-3 1 0 16,2 8 2-16,-2 0 1 16,6 6 1-16,0 0 1 0,1 0-1 15,4 2 1-15,1-4 1 16,7 2 0-16,0-3 1 16,0-2-1-16,6-1 0 15,-2 0 1-15,5-3 0 16,4-1 0-16,-7-3 0 15,6 0 1-15,2-3 0 16,3-3 0-16,9-4 1 16,2-2 1-16,3-3-1 15,-2-1 1-15,1-3-1 16,-2-1 1-16,-2 4-1 16,-1-2-1-16,-4 0 0 15,0 2-1-15,-3 3 0 16,-2 1-1-16,-2 2-2 15,0 4 0-15,-3 0-1 0,-6-1 1 16,-2-1 4-16,-1 1-35 16,0-4-72-16,0 0-44 15,0 0-304-15,0 0 302 16</inkml:trace>
  <inkml:trace contextRef="#ctx0" brushRef="#br0" timeOffset="78302.737">20543 7491 789 0,'7'-13'414'0,"-2"6"-99"15,-3 2-94-15,-2-3-68 16,0 7-35-16,-5 0-36 16,-1 1-13-16,5 0-16 15,0 0-2-15,-4 0-6 16,-12 3-3-16,-31 9-10 16,26-4-6-16,-5 0-11 0,2 0-5 15,3 7-6-15,2-3-1 16,8 0-2-16,3 4 1 15,-1-2-2-15,-4 1 0 16,5 1 1 0,2-1-1-16,4 0 1 0,4 0 0 15,1-2-1-15,-2-1 0 16,12-1 0-16,-1-1 1 16,4-4 0-16,-2-1 0 15,0-7 1-15,5-4-1 0,6-5 1 16,3-3 0-16,3-6-1 15,1 0 0-15,-5-7 1 16,3-2 0-16,-1-2 1 16,-6-3 0-16,-1 4-2 15,-6 5 0-15,-5 9-1 16,-2 5-1-16,-5 10-1 16,-3 1-2-16,-6 5 0 15,-1 3 0-15,-3 4 2 16,0 6 0-16,-2 1 1 15,1 4 0-15,0 2 1 16,2-2-1-16,4 3 1 16,0-1 0-16,6-4 0 15,-1-1 1-15,5 0-1 16,2-1 0-16,4-2 0 0,6-1 0 16,6-5 0-16,1-3 0 15,4-8 1-15,1-1 1 16,1-10-24-16,-2-4-31 15,-2-3-87-15,5 0-60 16,-3 0 120-16</inkml:trace>
  <inkml:trace contextRef="#ctx0" brushRef="#br0" timeOffset="78719.508">21090 7366 785 0,'0'-10'457'16,"1"3"-78"-16,-1 3-146 0,0 1-41 15,-1 4-90-15,0-1-30 16,-1 0-44-16,1 0-5 16,-3 13-1-16,-2 4-3 15,-8 31-6-15,7-25-2 16,1 2-5-16,4 2 0 16,-5 0-2-16,1-3-1 15,0 2 0 1,-1-3 0-16,1 0-1 0,1 0 1 15,-2-5 0-15,2-1-1 0,1-2 1 16,0-4 1-16,2-7-8 16,0-4-36-16,2-8-98 15,2-3-81-15,1-3 125 16</inkml:trace>
  <inkml:trace contextRef="#ctx0" brushRef="#br0" timeOffset="78972.957">21012 7453 489 0,'-7'-5'360'0,"4"4"58"15,0-2-102-15,3 3-102 16,0 0-43-16,0 0-48 16,0 0-16-16,1 0-17 0,10 5-13 15,2 1-30-15,29 14-10 16,-24-20-15-16,3 2-5 15,3-2-6-15,0 3-3 16,-3-1-3-16,3-2-1 16,-6-1-14-16,-5-5-50 15,3 2 42 1</inkml:trace>
  <inkml:trace contextRef="#ctx0" brushRef="#br0" timeOffset="79571.598">21543 7233 744 0,'5'-7'398'0,"-3"3"-68"16,1 4-85-16,-3 2-82 15,-1-2-35-15,0 0-62 16,-4 14-7-16,-6 15-16 16,-11 34-8-16,10-22-9 15,-2 1-4-15,-1-1-5 16,1-3-3-16,-3-4-6 0,0-4-1 16,3 0-2-16,0-3 0 15,2-3 0-15,1-1-1 16,-3-6 2-16,2-2-1 15,5-6 2-15,7-4 7 16,0-9 3-16,5-3-1 0,5-8-3 16,-1-2-5-16,9-5-7 15,2-3-1-15,-1-6-11 16,5 2-10-16,6 0-15 16,-4 2-2-16,4 4 9 15,-2 1 9-15,-5 3 15 16,3 7 3-16,-8 8-1 15,-1 2 1-15,-3 7 1 16,-3-1 1-16,1 10 0 16,-2 0 2-16,-5 6 1 15,1-1-1-15,-6 4 0 16,1-1-1-16,-2-1 1 16,-3 1 0-16,-2-5-1 15,-4 3 0-15,-4-5 1 16,3 0-1-16,0-3 1 15,3-4 1-15,5-4 21 0,0-1-32 16,3-4-90-16,0 0-49 16,0 0 68-16</inkml:trace>
  <inkml:trace contextRef="#ctx0" brushRef="#br0" timeOffset="80107.886">22029 7447 667 0,'-1'2'418'0,"-6"6"12"0,4 0-117 16,-4-2-98 0,-2 4-43-16,-1 1-72 15,-3 2-27-15,-3 0-33 16,2 1-8-16,-2-1-14 15,-1-3-4-15,6 4-6 16,0-1-1-16,5 2-2 16,6 2-1-16,1-2-1 15,4-1 1-15,6-2 1 16,-1-1 1-16,5-4 0 16,1-3 0-16,6-3-1 15,0-1 1-15,4-3-2 0,-2-1 0 16,2-5 0-16,2 0-1 15,-4-1 2-15,0-2-2 16,-5 2 2-16,-3 2 0 16,-7-1 1-16,-3-1 1 15,-6-1 0-15,-3-3-1 16,-5-2-2-16,-6 0 0 16,-3 3-2-16,-2 0-1 0,-2 4-1 15,3 3-1-15,-4 3-1 16,0 0-1-16,2 5 1 15,4 1 0-15,4 2 0 16,1 1-1-16,3 0-1 16,4 1-1-16,3 0-27 15,2 1-27-15,6-2-88 16,3 2-115-16,4 3 168 16</inkml:trace>
  <inkml:trace contextRef="#ctx0" brushRef="#br0" timeOffset="80782.461">22749 7291 651 0,'16'-9'368'15,"-8"2"-48"-15,7 4-75 16,-9-1-66-16,-3 4-31 16,1 0-45-16,-8 1-20 15,4-1-25-15,-1 0-4 0,0 7-8 16,-5 16-7-16,-10 31-13 16,5-23-5-16,-3 0-8 15,3 3-3-15,-4-1-3 16,15 1-1-16,-5-3-2 15,-4-8 1-15,9 2-1 16,0-5 1-16,0-1 0 16,0-3 0-16,-2-9 1 15,-7 0 1-15,8-9 8 16,3 2 1-16,3-5 0 16,-5 4 0-16,0 0-9 15,0 0-2-15,-1-9-2 16,-2-7 0-16,-4-29-2 15,3 26 0-15,-3 0-1 16,3 3 0-16,-9-6-1 0,0 4 0 16,-9 1-4-16,-1 2 1 15,-2 13-2-15,-1 2 1 16,1 9 1-16,2 1 1 16,3 6 1-16,2 1 0 15,4 1 0-15,1 1 0 16,4 2 1-16,5 0 0 15,4 4 1-15,3 2 0 16,6-3 1-16,1 0 1 0,5-1 1 16,3-5 0-16,8-1 0 15,5-5 1-15,2-10 0 16,5-1 1-16,-7-9-2 16,1-6 2-16,0-4-22 15,2-4-46-15,3-1-500 16,6 1 401-16</inkml:trace>
  <inkml:trace contextRef="#ctx0" brushRef="#br0" timeOffset="81334.08">23083 7491 759 0,'2'0'361'16,"0"2"-115"-16,-1-3-22 16,-1 1-41-16,0 0-17 15,0 0-50-15,0 0-20 16,0 0-28-16,1 0-15 16,8 3-21-16,3 4-6 0,28 14-9 15,-23-19-3-15,-2-5-3 16,6-3-2-16,-2-5 0 15,6 2 0-15,2 1-2 16,-11-8 1 0,3 4-1-16,-8-2-1 0,-16-3-1 15,3 10-1-15,-14 2-5 16,-5 1-1-16,0 5-2 16,-5 2 0-16,0 2 2 15,5-1 0-15,4 7 1 16,-1-2 0-16,2 3 0 15,-2 3 0-15,2-1 1 16,-2 2 0-16,3 2 0 16,1-1 0-16,4 2 2 15,3 2-1-15,5-2 2 0,2 3 0 16,10 0 1 0,4-1 1-16,6-1 1 0,3-3 0 15,-1-3 0-15,2-1 0 16,1-7 0-16,7-6 1 15,14-6-1-15,1-5 0 16,-2-3-1-16,-7-1 17 16,-7 1 52-16,-9-2-614 15,-7 8 428-15</inkml:trace>
  <inkml:trace contextRef="#ctx0" brushRef="#br0" timeOffset="118554.435">21792 9463 236 0,'1'-5'190'0,"0"0"48"16,1-2-45-16,0 0-48 16,1 0-13-16,0 2-20 0,-1 1-8 15,-2 1-18-15,0 1-11 16,1-1-22-16,-1 2-14 15,0 0-20-15,0 0-3 16,0 0 0-16,0-1 3 16,0 2 3-16,0 0-1 15,0 4-10-15,0 9-2 16,1 1-3-16,0 26-2 0,-2-29 0 16,1 1 0-16,-1-4 0 15,1-2 0 1,0-2 2-16,4 1 0 0,-5-5 5 15,1 1 1-15,-1-2 1 16,1-1 0-16,0 1-4 16,0 0-2-16,0 0-2 15,2-12-2-15,7-4-1 16,19-28-1-16,-19 27 0 16,0 3 0-16,-4-2 1 15,0 3-1-15,-6 1 0 16,-4 0 0-16,2 10-2 15,-6-2-3-15,-1 7-2 16,0 7-1-16,-9 2 2 0,2 2 1 16,-3 3 1-16,-6-1 1 15,2 3 0-15,-1 2 0 16,-2 2 2-16,4-1-2 16,2 2 1-16,1-2-1 15,7 2 0-15,1 0 1 16,1-1-1-16,5 3 1 15,-1-2 0-15,3 2 0 16,4 1 0-16,-1-7 0 16,5 3 1-16,-1-5 0 15,2-1-1-15,3 0 1 0,2-7-1 16,3 0 1-16,7-5 0 16,3-1 1-16,2-1 3 15,4-2 1-15,-4-5 2 16,0-3 1-16,-1-2 1 15,-2-1 1-15,0 5-1 16,-1-1-1-16,-6 3-3 16,-3 1-1-16,-2 4-2 15,-6 0 0-15,-1 1-1 16,-1 2-1-16,-3-4 1 16,1 0 0-16,-1 0 1 15,0 0 0-15,-1 1-2 16,1 5 0-16,0-1-10 15,0-2-22-15,0-2-82 0,0-1-87 16,0 0 122-16</inkml:trace>
  <inkml:trace contextRef="#ctx0" brushRef="#br0" timeOffset="119453.176">22320 9500 500 0,'0'-1'251'0,"0"0"-62"16,0 0-30-16,0 0-24 15,0 0-11-15,2-3-22 16,-2-1-8-16,0 2-18 0,0 0-8 16,-2-1-16-16,1 3-5 15,0 0-7-15,-2-1-4 16,-15-7-7-16,-25-5-3 15,27 19-9-15,1 3-2 16,0 2-7-16,-9 2-2 16,-5 2-4-16,1 2-1 15,0 2-1-15,6 3-3 16,3 4 0-16,3 1 0 16,3 3 0-16,2 0 0 0,4 0 0 15,1 0 0-15,3-3 1 16,1-6 0-16,4 0 0 15,1-6 1-15,5-3 0 16,3-3 1-16,3-9 2 16,3 0 2-16,6-8 2 15,5-5 1-15,4-8-2 16,-1-7-1-16,4-6 0 16,-1-2-1-16,-7-4 2 15,1 1-1-15,-7 5 0 16,-5 2 1-16,-1 10-1 15,-8 5 0-15,-5 6 0 16,-2 2-3-16,-3 5-3 16,-1 5-3-16,-7 4-3 15,0 1 0-15,0 8 2 0,-4-2 1 16,4 8 1-16,1-1 0 16,0 5 2-16,7 4-1 15,-2-2 2-15,2 1 1 16,2-3 0-16,-5-1 0 15,6 1-1-15,6-1 1 16,-3-2 0-16,5-1 0 16,-3-4 1-16,1 1-1 0,0-5 1 15,5-2 0-15,2 0 1 16,3-6 1-16,0-3 1 16,2 1 0-16,2-8 0 15,-2 1 0-15,3-6 0 16,-5 1-1-16,1 5-2 15,-2 1-1-15,-3 5 3 16,-1-3-33-16,-3 0-201 16,-4 1 167-16</inkml:trace>
  <inkml:trace contextRef="#ctx0" brushRef="#br0" timeOffset="120257.461">22800 9349 476 0,'4'-9'267'0,"4"4"-40"16,-2 1-41-16,-5 3-63 16,0 2-23-16,-2-1-29 15,0 0-11-15,0 0-3 16,-4 11-3-16,-3 9-13 16,-7 33-5-16,7-25-10 15,0 2-4-15,1 4-5 16,-1-2-2-16,4 4-5 15,3-1-1-15,-4-3-1 16,-1-1-1-16,3-4 1 16,-5-2 1-16,6-9 1 15,-2-3 2-15,-1-8 2 16,3-1 2-16,-7-4-2 0,7-3-8 16,-6-7-77-16,1-7-72 15,4-2 86-15</inkml:trace>
  <inkml:trace contextRef="#ctx0" brushRef="#br0" timeOffset="120543.072">22657 9515 385 0,'3'-3'301'16,"-1"0"28"-16,7 0-96 15,0 0-29-15,2-1-52 16,5 2-21-16,0 0-38 16,-1 2-16-16,0 0-22 15,1 1-9-15,2 1-13 16,1-1-6-16,-3 0-10 16,3 2-3-16,-4-1-4 15,1 0 1-15,-4-2-2 16,-5 0 7-16,-3 0-65 15,-1-1-62-15,0-1 71 0</inkml:trace>
  <inkml:trace contextRef="#ctx0" brushRef="#br0" timeOffset="122253.107">23230 9167 311 0,'3'-5'247'0,"-3"-2"26"0,6 6-82 16,-1 4-35-16,-8-1-56 16,3 3-25-16,-1-5-32 15,0 0-6-15,-1 12-8 16,0 11-2-16,-6 34-6 16,2-28-2-16,0 3-3 15,-3 5-2-15,-1-1-4 16,4 1 0-16,-13-2-2 15,2-2 1-15,1 0-1 16,-3-3-1-16,6 1 0 16,-3 0 0-16,2-4 0 15,3-1-2-15,2-7 2 16,2-1 1-16,0-9 2 16,1-1 4-16,3-7 2 15,1-2 0-15,1-8-4 16,1-1-4-16,0-2-5 0,1 0-1 15,1 1-2-15,2-2 0 16,-2 1 0-16,3 0-1 16,0-2-1-16,1 1 1 15,5-5 0-15,1 0 0 16,9-4 1-16,0-2-2 0,8 0 1 16,0 2-1-16,-3 2 1 15,-1 2 1-15,-5 5 0 16,-2 2 1-16,2 8-1 15,-3 3-1-15,-4 6-2 16,-1 3-1-16,-9 6 1 16,5 4 3-16,-4 5 0 15,-3 2 2-15,-3 0 3 16,-1 0 0-16,-3 2 0 16,2-5 1-16,2-2-1 15,-5 0 0-15,5-2 0 16,-4-1 1-16,-1-3-1 15,7 1 1-15,-8-7 0 16,5-1 0-16,1-3-1 16,-4-5-1-16,1 0-3 15,4 0-1-15,1 0 0 16,0 0-4-16,0-1-73 16,0 0-88-16,13-7 103 0</inkml:trace>
  <inkml:trace contextRef="#ctx0" brushRef="#br0" timeOffset="122835.241">23694 9488 527 0,'8'-1'344'15,"-3"0"-37"-15,-4 0-86 16,-3 0-27-16,2 1-56 16,-1 0-20-16,-1 0-36 15,1 0-11-15,0 0-26 16,-7 4-7-16,-15 3-11 16,-22 36-8-16,24-26-6 15,0 5-2-15,2-1 0 16,3 1-1-16,4 0 0 15,3-3-2-15,3-1-3 16,3-1-2-16,5-1-1 0,1-2 1 16,6-1 0-16,2-6 1 15,3 0 1-15,2-3 1 16,5-5 2-16,1-3-1 16,-1-5 2-16,1-4-1 15,-3-1 1-15,1-1-1 16,1-4 1-16,-4 3-1 15,-4-2 2-15,-4-2 1 0,-9-1 0 16,-1 0 1-16,0-1-3 16,-2 3 0-16,3 5-3 15,-4 0-2-15,-4 4-3 16,0 0-1-16,-8 2-3 16,4 4-1-16,1 2-2 15,1 3 0-15,2 2 0 16,-6 2 0-16,4 0 1 15,-9 1-1-15,8 0 19 16,3 0-42-16,0-1-91 16,7-1-77-16,1-4 98 15</inkml:trace>
  <inkml:trace contextRef="#ctx0" brushRef="#br0" timeOffset="123551.559">24408 9109 636 0,'3'-13'338'0,"-3"0"-61"15,2 4-74-15,-2 5-47 16,-2 1-29-16,1 4-53 16,0-1-23-16,0 0-36 15,-3 9-7-15,-6 19-2 16,-13 40-1-16,13-21 0 16,-1 1 0-16,0-2-1 15,0-1 0-15,1-7 0 16,1 0-1-16,0-4 1 15,-1-4 1-15,4 1-1 16,-3-3 2-16,5 1 1 16,2-2 1-16,-1-6 0 15,3-2 2-15,-1-8 2 0,0-7 4 16,-1-4 7-16,2-3 0 16,-1 2-1-16,0 0-5 15,-3-15-8-15,-6-34-2 16,11 26-4-16,-2 0-2 15,-5 2-3-15,-2 2-2 16,-3 4-2-16,1 0 0 16,-8 8 1-16,2 0 0 15,-4 5 1-15,-9 0 0 16,-1 4 0-16,-1 6-1 16,1 2 1-16,6 2 1 0,6 3-2 15,-3-1 1-15,7 5-1 16,0 0 0-16,4 4 0 15,4 0 1-15,3 1 0 16,4-1 0-16,4 2 0 16,1-2 1-16,6-2 1 15,1-1 2-15,8-7 0 16,5-2 0-16,6-6 1 16,1-4 2-16,5-3 0 15,-1-1 2-15,-5-7 0 16,0-2 0-16,-5-8-7 15,0-4-56-15,5 0 42 16</inkml:trace>
  <inkml:trace contextRef="#ctx0" brushRef="#br0" timeOffset="124239.481">24633 9429 763 0,'6'-1'350'0,"-9"1"-125"16,7 2-58-16,-4-2-23 15,0 0-20-15,0 0-40 16,0 0-23-16,9 6-23 15,4 4-6-15,30 28-3 16,-24-29-1-16,3-3-2 16,3 0-1-16,-1-6 1 15,-2-2-3-15,0-6-3 16,0-1 0-16,-2-2-6 16,-1 0-1-16,-4-2-1 15,-2 1-2-15,-6 0 1 0,-1 0-2 16,-6 1-4-16,-2 1-1 15,-6 2-4-15,-2 2-1 16,-3 3-3-16,-6-1-1 16,-1 5-1-16,-6 2 0 15,-2 3 0-15,-4 2 2 16,6 1 1-16,0 4-1 16,6-2 1-16,2 4 0 15,-1-1 0-15,2 2 0 16,-2 1 0-16,2 1-1 0,1-1 2 15,1 1 0-15,6 1-1 16,2 3 1-16,5 0 0 16,5 2 0-16,5-4 0 15,1 0 0-15,9 2 2 16,-4-2 0-16,8 1 1 16,0-5 1-16,0-5 0 15,10 1 1-15,-3-7 0 16,9 3 2-16,0-8 3 15,-6-3 0-15,1-4 1 16,-4-1 0-16,-3-1-1 16,-3-2-2-16,-2 5-1 15,-3-5 12-15,-4 4-62 16,-4 1-60-16,-8 1 70 16</inkml:trace>
  <inkml:trace contextRef="#ctx0" brushRef="#br0" timeOffset="125652.879">21829 11353 262 0,'2'-2'183'0,"8"-4"21"15,-5 3-29-15,1 0-35 0,-4 2-12 16,0-1-24-16,4-2-8 15,-3 2-11-15,-1 0-4 16,-1 1 1-16,-1 0-2 16,0 0-11-16,0 0-6 0,0-1-8 15,0 0-8 1,0-1-7-16,-1 0-4 16,0 2-8-16,-10-3-3 0,-5-6-7 15,-31-8-4-15,30 21-6 16,-4 4-4-16,-2 0-4 15,0 4 0-15,-4 0-2 16,3 2 0-16,3 2-2 16,2-1 0-16,5 6-3 15,3-2-1-15,4 3 0 16,4 2-1-16,2-2 4 16,2 2 2-16,4-2 1 15,0-3 2-15,5-1 0 16,-1-4 0-16,3-8 1 15,2 4 2-15,4-7 1 16,0-2 1-16,1-3 2 16,-1-10 1-16,1-6-2 15,-1-4 1-15,6-3-3 0,1-4-1 16,3-3-1-16,0 1 0 16,-4 1 0-16,1 3 1 15,-7 5-1-15,0 5 0 16,-6 4 1-16,-5 6-1 15,-6 8-3-15,-3 0-2 16,-7 6-1-16,-1-1-1 16,-7 4 3-16,5 6 1 0,-3 0 1 15,4 3 0-15,5 2 0 16,-5-3 0-16,3 5 0 16,-1-1 0-16,5 3 0 15,0-1 0-15,5 0 0 16,2 0-1-16,0-3 0 15,7-1 1-15,-4-5 0 16,5-1 2-16,6-5 1 16,1-5 1-16,5-3 1 15,-1-4 0-15,-3-4 1 16,2 0 0-16,-2-4-2 16,0-2 0-16,1 2-4 15,1 0-15-15,-1-2-76 16,-1 0-73-16,-3 2 97 15</inkml:trace>
  <inkml:trace contextRef="#ctx0" brushRef="#br0" timeOffset="126397.036">22249 11269 767 0,'-6'-7'385'0,"9"7"-121"16,-3 0-40-16,0 5-84 16,0-5-39-16,-1 0-53 15,0 0-12-15,-1 11-10 16,-2 5-1-16,-7 30-3 16,3-27-1-16,-3 3-4 15,1-1-2-15,3 3-4 16,1-2-1-16,-1 0-2 0,-4 0 0 15,3-3-1-15,0-1-1 16,2-4 1-16,2-7 1 16,3-3 3-16,1-1 2 15,0-8 2-15,0 4 0 16,0 0-5-16,0 0-3 16,5-19-5-16,38-33-1 0,-29 19-2 15,6 2-4-15,5-2-1 16,-7 0 0-16,7 9 1 15,-3 2 2-15,-3 4 1 16,9 3 0-16,-5 5-1 16,1 1 0-16,-2 7-1 15,-4 5 5-15,-2 6 6 16,-2-1 4-16,-3 9 3 16,-5-4-4-16,1 5-4 15,-1 2-1-15,-2 1-1 16,0 2-1-16,-3-1 1 15,-1 1 0-15,-2-1 0 16,1 0 2-16,-3-2 1 16,-1 0-1-16,0-2 1 15,-2-3-1-15,3-6-1 16,1-1 0-16,-1-6 1 0,2 0-12 16,2 2-34-16,0-3-27 15,0-1-84-15,0-1-59 16,0 1 133-16</inkml:trace>
  <inkml:trace contextRef="#ctx0" brushRef="#br0" timeOffset="127008.227">22901 11253 724 0,'1'0'361'0,"0"3"-107"16,-1-1-17-16,-1-2-68 15,0 0-20-15,0 0-42 16,0 0-19-16,-11 5-23 16,1 1-5-16,-33 28-17 15,27-24-8-15,5 3-15 16,-8 1-5-16,2 1-6 15,3 2-2-15,0-1-3 16,7 3 0-16,8 0-1 0,-6 0-1 16,4-1-2-1,3-1 0-15,-2-2 0 0,5 2 0 16,6-4 0-16,-4-4 1 16,6-5 2-16,6 2 0 15,-2-7 3-15,6-3 0 16,5-3 1-16,-1-7 0 15,7-2 0-15,2-4-1 0,-3-2-1 16,-4 1 2-16,-1-1 1 16,-5 1 1-16,-6 2 2 15,-2 1 0-15,-7 1 2 16,-4 0 1-16,-5 1-3 16,-2 0-2-16,-11 2-4 15,-2 2-4-15,-4 3-2 16,-2 4-3-16,-1 4-2 15,-1 1 0-15,0 3 1 16,-3 0 1-16,6 3 1 16,3 2 0-16,1-1 1 15,5-2-2-15,6 2-2 16,3-3 21-16,5 3-81 16,1-1-56-16,6-1-77 15,-3-1 89-15</inkml:trace>
  <inkml:trace contextRef="#ctx0" brushRef="#br0" timeOffset="127799.871">23756 10945 803 0,'3'-9'381'0,"3"3"-142"15,0 3-27-15,1 3-62 16,-5 2-27-16,-2 7-43 16,-1 4-16-16,-2 9-14 15,-1 4-4-15,-2 14-13 16,2 4-4-16,-5 2-11 16,-1 2-3-16,-2-5-6 0,-5-4-1 15,2-1-3-15,0-4 1 16,4 1-1-16,2-1-1 15,-1-3 1-15,3 0 1 16,1-11 2-16,2-5 1 16,4-8 6-16,0-6 5 15,1-4 3-15,-1-8 0 0,3-6-2 16,-1-8-6-16,0-4-5 16,2 2-3-16,-4-2-4 15,1 5-2-15,-2 3-1 16,-6 3-2-16,-6 2-3 15,-6 0-2-15,-5 6-1 16,-1 2-1-16,-6 5 1 16,4 5 0-16,-2 4 0 15,0 1 2-15,1 6 0 16,-2 0 1-16,6 3 1 16,0 0 0-16,4 2 1 15,3-2 0-15,-2 2 0 16,8-1 1-16,8 3 0 15,1 1-2-15,7-5 0 16,1 2 0-16,7-2 1 16,6-2 0-16,7-1 3 0,3-6 0 15,6-4 0-15,3 1 1 16,5-8 1-16,3 1 1 16,-1-6 2-16,3-2 1 15,-9-4 1-15,-7-1 0 16,-5-3-15-16,-10-3-36 15,3 4-124-15,1 1 111 16</inkml:trace>
  <inkml:trace contextRef="#ctx0" brushRef="#br0" timeOffset="128501.372">24024 11247 771 0,'-2'-3'347'0,"2"2"-160"0,1 3-21 15,-1-2-49-15,0 0-10 16,0 0-19-16,18 4-8 16,30 32-10-16,-26-26-3 15,6-1-5-15,-2-4-5 16,1 0-10-16,-1-3-6 16,0-4-11-16,3-4-2 15,3-4-4-15,-4-3-2 0,-5-2-5 16,0 1-2-16,-9-1-1 15,-2 1-1-15,-7-2-3 16,-4-1-2-16,-7 4-8 16,-3 0-1-16,-9 7-5 15,-4 1-2-15,-5 3-1 16,-2 5 1-16,2 5 2 16,0 1 1-16,1 3 1 15,0 0 0-15,-2 3 1 16,-2 0 0-16,3 2 0 15,0 3 0-15,7-3-1 16,2 5 0-16,7 1 0 16,2 0 1-16,4 1 1 15,3 1 0-15,6 1 1 16,4 2 1-16,7-4 5 0,7 1 3 16,1-6 4-16,10-2 1 15,-1-2-3-15,-2-5-2 16,9-2 0-16,-4-2-2 15,6-2 3-15,1-4 0 16,-3-1 1-16,-4-8 1 16,-2-3-1-16,-4-2-2 15,-3 1-2-15,-2 1 17 0,-5 0-13 16,-5 1 380-16,-11-2-285 16</inkml:trace>
  <inkml:trace contextRef="#ctx0" brushRef="#br0" timeOffset="143821.3">3054 12676 354 0,'0'-1'242'0,"0"0"-5"0,0 0-102 15,0 0-27-15,0-1-34 16,0 1-6-16,0 0-5 15,0 0-6-15,0 0-6 16,0 0-2-16,0 0-5 16,-1 1-3-16,0 0-4 15,0 0-2-15,0 0-4 16,-1 8-2-16,-3 6-7 16,-12 28-5-16,0-24-9 15,2 4-1-15,-6 4-3 16,1 2 1-16,2 3-1 15,0 2 0-15,-4-2 0 16,-1-1 1-16,-2 0-1 16,-7-5 0-16,9 0 0 0,1-3-1 15,5-2-1-15,6 1-1 16,0-7 0-16,2 5-1 16,5-6 1-16,-2-1-1 15,5 1 1-15,0-6 0 16,2 0 0-16,3-1-1 0,-2-2 0 15,2 4 0-15,4-3-2 16,3 0 0-16,3-3 1 16,4-2-1-16,2-3 2 15,8-1 1-15,4 0 3 16,-4-1 2-16,0 0 1 16,-5 1 1-16,-4-1 0 15,0 1 0-15,-5-1-2 16,0 2 0-16,-2 0-2 15,0 3-1-15,-2 1-4 16,-4-1-41-16,-2 0-173 16,-3-1 150-16</inkml:trace>
  <inkml:trace contextRef="#ctx0" brushRef="#br0" timeOffset="144233.682">2925 12928 397 0,'-2'3'283'16,"-3"-2"15"-16,5 6-120 15,6-2-20-15,5 2-37 16,0 0-8-16,3-1-12 16,0-4-6-16,4 1-9 15,4 0-6-15,5-3-15 16,-2-3-8-16,-2-5-19 15,0-2-9-15,-2 1-11 16,-2 0-5-16,-2 3-2 16,-2 1-3-16,-1 2-19 15,-5 0-53-15,-4-3-234 0,-2 1 203 16</inkml:trace>
  <inkml:trace contextRef="#ctx0" brushRef="#br0" timeOffset="144700.976">2993 12631 407 0,'-7'-7'297'0,"10"7"62"15,0-2-122-15,3-2-53 16,2 1-24-16,1-3-41 15,5 3-18-15,3 0-30 16,5 3-9-16,5 1-10 16,-2 1-1-16,0 0-8 0,-1-2-4 15,2 2-10-15,3-1-4 16,3 3-7-16,7-3-2 16,-13-5-3-16,7 2-1 15,-9-4 0-15,-3-1 1 16,5 0-3-16,-8-3-1 15,4 2-12-15,-6-2-40 0,2 2-112 16,-2 2-126-16,1 5 167 16</inkml:trace>
  <inkml:trace contextRef="#ctx0" brushRef="#br0" timeOffset="145333.938">3775 12443 676 0,'0'1'346'16,"-3"1"-99"-16,0-1-37 15,2-1-59-15,0 0-35 0,0 0-44 16,0 0-15-16,-1 0-16 15,-2 9-4-15,0 4-6 16,-29 25-3-16,29-26-4 16,0-1-4-16,4-4-9 15,3 4-1-15,3-4-4 16,0-3-1-16,4-3 2 16,4 1 0-16,7-1 2 15,0 0-1-15,1-1 0 16,-2-6 0-16,-12-6 3 15,3-2-1-15,0 1 2 16,-3-1-1-16,6-2-1 16,-5-2 0-16,-5-3-1 15,-1 3-1-15,-1 6-1 16,-5 0-1-16,-7 1-3 16,3 3-1-16,-9 1-2 0,4 2 0 15,-2 4 0 1,-3-1 1-16,-4-1-1 0,-2 3 1 15,6-1 0-15,-6 1-1 16,9 3 10-16,2 1-30 16,-1 5-153-16,2-2 128 15</inkml:trace>
  <inkml:trace contextRef="#ctx0" brushRef="#br0" timeOffset="146451.15">3929 13079 587 0,'-5'-26'306'15,"-2"28"-101"-15,-1 1-22 0,9 7-69 16,-3-2-24-16,0 0-22 15,3 2-9-15,-4-1-20 16,3 1-5-16,1 2-11 16,-1-4-3-16,0-1-6 15,0 0-3-15,0-7-1 16,0 3-1-16,0-3 5 16,0 0 3-16,0 0 1 15,0 0 0-15,0-1-4 16,0 0-3-16,0 0-3 15,0-3-2-15,3-6-1 16,1-1-1-16,8-29-1 16,-15 28 0-16,-6-3-1 15,2 2-1-15,-1 5-1 16,3 4-2-16,-5 5-2 0,-5 1-1 16,-6 7-1-16,-2 3-1 15,-2 1 1 1,4 4 0-16,1 0 2 0,-1 0-1 15,8 3 0-15,0 1 0 16,5 3 0-16,1 0 1 16,3 2 1-16,1-2 0 15,3 0 1-15,5 2 0 0,2-3 0 16,3 1 0-16,4-2 1 16,1-6 0-16,3-5 1 15,5-3 1-15,1-4 2 16,6-3 2-16,-8-5 3 15,0-3 1-15,-6-7-1 16,0-1 2-16,5 0-58 16,-8-3-75-16,7 5 80 15</inkml:trace>
  <inkml:trace contextRef="#ctx0" brushRef="#br0" timeOffset="147152.618">4086 13154 646 0,'-9'0'340'15,"3"-1"-89"-15,5 1-60 16,1 0-68-16,0 0-35 0,0 0-40 16,0 0-4-16,0 0-3 15,8 4-3-15,6 3 5 16,28 17 1-16,-24-19-5 16,1-4-4-16,1 1-12 15,3-3-2-15,3-3-4 16,-2-1 0-16,2-4-4 15,0 1 0-15,-13-4-3 16,-3-3-1-16,-7 2-1 16,-4-1 0-16,5 5 0 15,-1 2-1-15,-7 1-2 16,0 2-3-16,-9 0-2 16,-5 4-1-16,-4 2-1 15,-1 1 0-15,-4 4 0 16,0 0 1-16,4 4 0 15,0 0-1-15,3 0 0 16,1 5-1-16,4-1 0 0,0 3-1 16,5-1 0-16,0 2 0 15,3 3 0-15,1-1 1 16,3 4 0-16,3-3 1 16,3 0 2-16,3 2-1 15,4-5 1-15,0-2 2 0,-5-5 0 16,8-4 2-16,3-3-1 15,1 1 1-15,13-6 0 16,-6 1 1-16,2-3 1 16,4 0 0-16,0-4 0 15,-2-4 0-15,-4 3-1 16,-4-7 1-16,-8 5-3 16,1-1 0-16,-8 0-27 15,7 9-36-15,-3 0-118 16,-6 1-109-16,3 3 176 15</inkml:trace>
  <inkml:trace contextRef="#ctx0" brushRef="#br0" timeOffset="147601.031">4603 13023 837 0,'-4'-5'414'0,"12"3"-139"16,-17 1-53-16,7 2-75 15,-1 4-38-15,-1 4-48 16,9 2-13-16,-11 2-14 16,-1 6-3-16,-1 3-4 15,-4 1-3-15,3 5-7 16,1-2-3-16,1-1-6 16,1 3-1-16,0-2-2 15,1-2 2-15,1 0 0 16,0-4 2-16,0-5 2 15,1-4 1-15,-1-4 2 16,1-3 0-16,2-4-20 16,1-2-29-16,0 1-67 0,0 0-51 15,0-1-180-15,7-9 213 16</inkml:trace>
  <inkml:trace contextRef="#ctx0" brushRef="#br0" timeOffset="147917.67">4892 12929 855 0,'-6'-1'412'0,"4"5"-156"0,1 4-36 15,-2 6-58 1,1 6-28-16,-2 4-36 15,-6 0-18-15,-1 4-25 16,3 0-9-16,-1 1-13 16,-1 3-6-16,0-5-11 15,2 2-3-15,0 1-6 16,3 0-2-16,2-1 0 16,-5-1 0-16,2-4 3 15,0-5 1-15,0-4 2 16,0-5 10-16,5-3-50 15,1-5-26-15,1-6 34 0</inkml:trace>
  <inkml:trace contextRef="#ctx0" brushRef="#br0" timeOffset="148704.378">5549 12779 680 0,'0'0'343'0,"0"0"-111"15,0 0-34-15,0 0-63 16,-1 0-19-16,1 0-24 16,0 0-3-16,0 0-13 0,0 0-7 15,7 1-10-15,12 1-5 16,47 6-9-16,-39-4-6 16,8-1-12-16,-2 0-4 15,1-3-6-15,-6 0-1 16,-4-3-3-16,-1 0 0 15,-6 0-2-15,2 1 0 16,-5 0-31-16,-3 0-33 0,-4 2-91 16,-5 0-63-16,-3-1 125 15</inkml:trace>
  <inkml:trace contextRef="#ctx0" brushRef="#br0" timeOffset="149118.77">5562 13011 575 0,'4'0'338'16,"-9"-4"-4"-16,11 3-93 16,2-2-42-16,2-4-36 15,13 4-54-15,-8 1-20 16,4 1-26-16,0 3-7 16,4 3-9-16,5 1-2 15,-6-1 0-15,1 0-3 16,3 2-6-16,-4-1-3 0,4 2-9 15,2-4-3 1,-8-1-6-16,4-1-2 16,-2-2-1-16,-2-1 1 0,-2-3 1 15,-5-2 5-15,-6 1-69 16,0 0-54-16,-4-2 64 16</inkml:trace>
  <inkml:trace contextRef="#ctx0" brushRef="#br0" timeOffset="152034.622">6921 12735 315 0,'-1'-1'198'0,"0"-3"-7"16,-1-2-29-16,2 1-49 15,0 0-14-15,0 2-19 16,0 2-3-16,0-1 0 15,0 1 6-15,0-1 7 16,2-1 0-16,-2 2-9 16,0 0-8-16,0 0-15 15,-2 0-5-15,1 0-9 0,0 1-5 16,-9 1-11-16,-8 3-4 16,-27 15-10-16,25-9-4 15,4 2-5-15,-4 0-3 16,4 4-1-16,-4 0 0 15,-4 1-2-15,10 4 0 16,-4 1-1-16,5 0-1 16,6 3 0-16,0 0 1 15,1-3-3-15,7 1 0 0,8-1-2 16,-1-1 0-16,10-1 1 16,0-2 1-16,4-8 2 15,3-3 1-15,6-2 3 16,0-5 3-16,9-7 2 15,6 1 2-15,-8-12 0 16,7-6 0-16,-3-4 1 16,-2-9 0-16,2-1 1 15,-7 6 0-15,-9-2 1 16,-8 4 1-16,-4 1 1 16,-5 3 0-16,-9 3 2 15,0 1 2-15,-12 1 3 16,-5 2 0-16,-5 1-3 15,-6 1-5-15,0 6-7 16,-1-1-2-16,3 6-4 0,-1 2-1 16,1 0-2-16,1 4 1 15,0-1 0-15,3 4 1 16,3 0-1-16,4 1-1 16,2 5-2-16,-1-5-1 15,6 6-14-15,-1-2-27 16,3 2-120-16,4 3-145 15,2-2 195-15</inkml:trace>
  <inkml:trace contextRef="#ctx0" brushRef="#br0" timeOffset="152486.576">7353 12952 842 0,'-1'-1'421'16,"0"0"-125"-16,0 0-45 16,0-1-72-16,0 1-37 15,0 0-63-15,0 1-22 16,0 0-29-16,-1 0-4 0,1 1-6 15,-2 8-3-15,1-2-4 16,1 0-3-16,0-2 0 16,0 1 0-16,-1-2 1 15,2 2 5-15,0-5-39 16,0-1-52-16,0 0 51 16</inkml:trace>
  <inkml:trace contextRef="#ctx0" brushRef="#br0" timeOffset="153183.472">7584 12598 555 0,'4'-1'275'0,"0"1"-78"15,3-5-27-15,5 3-38 16,1-1-17-16,9 2-32 15,4 1-10-15,-3 0-12 16,0 0-3-16,-1 1-7 16,-2 0-4-16,5-2-7 0,0 1-5 15,1-2-8-15,0 1-2 16,-5-1-2-16,-1-3 1 16,-8 4-3-16,-4 0-2 15,-5 4-8-15,-1 6-2 16,-3 7-6-16,-3 0 1 15,-3 7 0-15,-3 0-1 0,-3 1 1 16,-2 2-2 0,-3 0 1-16,4 0-1 0,-2 1 1 15,1-1 1-15,6 1 0 16,-5-2 1-16,13-2 0 16,-5-3-1-16,5 2 0 15,-4-5 0-15,-2-2 3 16,3 1-10-16,-4-12-48 15,9 5-31-15,-6-12-128 16,3 0-287-16,2 1 339 16</inkml:trace>
  <inkml:trace contextRef="#ctx0" brushRef="#br0" timeOffset="153513.718">7698 12769 524 0,'-3'-3'337'16,"0"2"20"-16,5 1-100 16,-2 0-50-16,0 0-38 15,0 0-55-15,0 0-19 16,3 0-33-16,6 0-10 0,0 1-6 15,8 3-1-15,32 10-6 16,-27-9-4-16,7 0-10 16,-7-2-4-16,2-3-4 15,1 2-2-15,-6-5-1 16,0 0-1-16,-6-2-1 16,-2 0-31-16,-1 2-93 15,-2 1-60-15,-10 2 92 16</inkml:trace>
  <inkml:trace contextRef="#ctx0" brushRef="#br0" timeOffset="154264.472">8527 12628 724 0,'9'-10'377'16,"-3"0"-94"-16,0 3-42 0,-7 3-68 16,-1 0-37-16,-7 3-47 15,-2-2-19-15,-1 1-9 16,-8 3 0-16,2 0-4 15,-3 0-4-15,-2 2-11 16,0-1-6-16,0 1-14 16,-1-1-7-16,-5 2-10 15,3 0-1-15,3 4-3 16,1 0-1-16,7 3 0 16,2-1-2-16,1-2-2 15,2 2 1-15,8 2 0 16,0-1 0-16,-1 0 0 15,5-3 0-15,-3 1 1 16,-3-2-1-16,9 0-1 0,-4 1-1 16,9-1 0-16,5-2 1 15,-1-2 2-15,2 1 0 16,3-3 1-16,5-1 1 16,2-1 1-16,2-4 1 15,-2-2 2-15,-4-6 0 16,-1-2 1-16,-1 0 0 15,-2 0-1-15,-2 0 0 16,-3 4 0-16,-2-2-1 16,-4 6-2-16,-3 1-2 0,-4 4-3 15,-2 2-1-15,1 0-1 16,0 0 1-16,-1 2 2 16,-9 17 0-16,-18 28 1 15,16-25 0-15,3 3 1 16,-7 0 1-16,0 4 0 15,2 0 0-15,1 3 1 16,3 1 0-16,-1-6 0 16,3 3 0-16,4-8 0 15,0-2 1-15,4-3 0 16,1-7 1-16,4-1-6 16,0-8-23-16,5-4-56 15,-1-5-51-15,9-5 77 16</inkml:trace>
  <inkml:trace contextRef="#ctx0" brushRef="#br0" timeOffset="155015.55">8966 12702 396 0,'15'-6'234'16,"1"0"-22"-16,1 1-99 16,-1-1-9-16,-2 1-1 15,-4-2 8-15,0 3 12 16,-3-2 2-16,-4 2 5 16,2 2-4-16,-5-2-25 15,-1 3-13-15,0 0-34 16,0 0-10-16,-8-2-9 15,-4 0 0-15,-33-7-2 16,23 9-3-16,-1 1-6 16,-1 0-7-16,-4 1-8 15,3 0-2-15,-4 3-5 16,1 1 0-16,5 3-3 16,4 3-1-16,2-2 0 0,4 0-2 15,3 1 0-15,-1-3 0 16,12 4-1-16,1-2 1 15,-1 1 1-15,2 0-1 16,3-3 0-16,0 3 1 16,2-3 0-16,2 1 2 15,3-4 0-15,6 1 1 0,5-2 1 16,4-2 1 0,0-4 2-16,-1-4 1 0,1-3 0 15,-1-5-1-15,0-3-3 16,0-1-1-16,3-1-1 15,-4-2-1-15,-2 3 2 16,-1-1 0-16,-7 5 1 16,-5 4-1-16,-3 2-3 15,-5 8-3-15,-4 2-3 16,-2 5 0-16,3-6 3 16,0 0 2-16,-12 10 4 15,-30 35 0-15,29-25 2 16,0 2 1-16,2-1-2 15,2 2 1-15,0 1 0 16,1 1-2-16,0 0 1 16,-1 0 0-16,-1 1 1 0,5-2-1 15,4-1 2-15,0-2 0 16,4-8 4-16,-3-3 0 16,1-9 4-16,2-3-30 15,3-7-58-15,2 2 52 16</inkml:trace>
  <inkml:trace contextRef="#ctx0" brushRef="#br0" timeOffset="156179.849">9599 12650 521 0,'33'-31'304'0,"-26"28"-31"16,-3 0-32-16,5 1-66 16,-2 2-28-16,-7 5-44 15,2-3-19-15,-2 7-25 16,1 0-8-16,3 5-11 16,0 6-5-16,-6 5-4 15,-1 1-3-15,-7 4-6 16,4 1-3-16,2 2-7 15,4 0-1-15,7-1-4 16,-1-1-1-16,10-1 1 16,-9-9 1-16,3-2 1 15,0-4 3-15,-3-10 3 16,2-3 0-16,1-7 0 16,3-2-1-16,-2-8-4 0,0 2 0 15,6-5-3-15,-4-5-1 16,9-2-2-16,1-2 1 15,2-5-1-15,2 1 0 16,0-3 0-16,1-1-1 16,0 1 2-16,0-1 0 0,3 4 3 15,-2 1 1-15,-1 7 1 16,0 6-2-16,-11 2-4 16,-3 8-4-16,-3 7-4 15,-11-3-1-15,1 10 1 16,0 2 6-16,-5 2-67 15,8 5-51-15,-3 4 71 16</inkml:trace>
  <inkml:trace contextRef="#ctx0" brushRef="#br0" timeOffset="156656.682">10475 12726 491 0,'-2'-1'365'16,"0"-1"25"-16,2 0-151 16,0 1-24-16,0 0-66 15,0 0-23-15,0-1-32 16,0 1-14-16,9 1-22 15,7 1-7-15,37 6-11 16,-25-3-5-16,3-1-5 16,-1-1-3-16,1-2-8 15,1 0-2-15,1-1-3 16,3-2-1-16,-6 1-1 16,-1 1 0-16,-8-1-1 15,-4 0 0-15,-7 0-12 16,-3-1-35-16,-2 1-85 0,-3 1 78 15</inkml:trace>
  <inkml:trace contextRef="#ctx0" brushRef="#br0" timeOffset="158957.76">11742 12374 377 0,'0'-1'244'0,"0"-1"-18"15,0 2-70-15,0 0-22 16,0 0-27-16,0 0-8 16,0 0-16-16,0 0-7 15,-1 0-5-15,0 0-1 16,0 0-6-16,0 0-3 0,-11 4-12 16,-1 6-3-16,-33 26-9 15,30-23-5-15,3 2-10 16,-5 2-6-16,-3 5-9 15,-3 1-2-15,-7 5-2 16,-1 3-2-16,2 0-1 16,-3 3 0-16,1 3 0 15,8-2-1-15,1 1-2 16,4 1 1-16,8 0-1 16,-1 3 0-16,10-2 1 15,2 0 0-15,6-4 0 16,1-5 2-16,3-6 0 15,-1-5 1-15,4-2 2 16,0-4 3-16,2-4-56 16,2-5-52-16,-4-5 64 15</inkml:trace>
  <inkml:trace contextRef="#ctx0" brushRef="#br0" timeOffset="159571.919">11783 12711 401 0,'-1'-1'272'15,"0"0"28"-15,-1 0-68 16,1 0-45-16,0-1-25 16,0 1-37-16,1 0-19 15,0 0-25-15,0 0-3 16,1 0-7-16,7-3-2 15,2 0-9-15,-3 3-6 0,27 3-7 16,-20 3-3-16,2 2-4 16,5-1-1-16,8-1-7 15,1 0-3 1,6-5-7-16,2 2-5 0,-5-4-3 16,0 1-2-16,-10-1-1 15,-3-4-1-15,-4 5-1 16,0-1-1-16,-8 1-2 15,-1 1 1-15,-3-1-33 16,-3 2-39-16,5 2-103 16,-2 1 101-16</inkml:trace>
  <inkml:trace contextRef="#ctx0" brushRef="#br0" timeOffset="161338.033">12816 12606 455 0,'41'-34'263'0,"-32"28"-16"15,-3 4-37-15,0-1-34 16,-1 1-15-16,-4 2-32 16,-1-5-15-16,-1 5-25 15,0-1-13-15,0 1-22 16,0 0-11-16,-7 2-19 15,-8 6-7-15,-33 21-10 16,26-15-3-16,-6 0-2 16,1 2-1-16,3 4-1 15,-1 2 0-15,4 0 0 16,3 1-2-16,3-1 0 0,7 1-1 16,3 2 0-16,1 1-1 15,6 2 0-15,-1-4 0 16,7-3 0-16,4-1 0 15,0 0 2-15,7-1 0 16,6-5 2-16,3-2 0 16,5-11 3-16,2-2 3 15,1-8 3-15,3-6-1 0,5-10 2 16,4-2-2-16,-3-3-1 16,0-2 0-16,-7 4 1 15,-11 0 3-15,-3 2 9 16,-9 2 4-16,-8-2 2 15,5 1 1-15,-5 2-5 16,-3-3-2-16,-6 2-6 16,-13-3-3-16,-7 2-7 15,2 5-1-15,-4 2-4 16,3 7-3-16,-6 4-1 16,-3 1-1-16,0 7-2 15,3 5 1-15,3 3-1 16,-3 3 0-16,4 4 3 15,1-1-1-15,2 4 1 16,6 1 1-16,3-2-26 16,5 0-27-16,5-2-93 15,2-2-120-15,9 2 172 0</inkml:trace>
  <inkml:trace contextRef="#ctx0" brushRef="#br0" timeOffset="161724.254">13403 12840 949 0,'-1'-1'494'15,"-3"1"-153"-15,1 3-157 16,2-3-35-16,-1 0-75 15,1 0-19-15,-2 11-28 0,0 1-8 16,-6 32-9-16,9-33 0 16,2-2 22-16,2-5-28 15,0-5 430-15,-1-1-320 16</inkml:trace>
  <inkml:trace contextRef="#ctx0" brushRef="#br0" timeOffset="162754.52">13811 12530 426 0,'39'-40'273'0,"-27"32"7"0,-3 2-27 15,-2 0-48-15,-2 2-28 16,-3 4-47-16,0 0-19 16,-3 0-32-16,0 0-11 15,0 0-21-15,-3 10-6 16,-5 9-10-16,-21 28-2 15,15-19-8-15,-5-5-4 16,3 2-6-16,0 0-2 0,2-4-2 16,1 0-1-1,1-3 1-15,0 0-1 0,2-5 2 16,2-1-1-16,2-5 2 16,2-4 1-16,3-3 1 15,2-1-2-15,0 0-2 16,0 0-3-16,0-1-3 15,0 1-1-15,0-1 0 16,2-7-1-16,3-2-1 16,4 3-1-16,32-32 0 15,-28 29 1-15,3 4 1 16,-6-2-1-16,2 5-2 16,-1 2 0-16,-1 4-2 15,3 3 1-15,-3 3 1 16,2 3 1-16,5 1-1 15,3-1 1-15,2-4 1 16,5 0 0-16,1-5 1 0,7 0 1 16,-4-2 3-16,-1-3 2 15,1-1 1-15,-7-4 2 16,1-2-56-16,-2 1-55 16,-4 2-404-16,-2-2 339 15</inkml:trace>
  <inkml:trace contextRef="#ctx0" brushRef="#br0" timeOffset="163158.485">14318 12391 913 0,'1'-3'496'15,"-1"1"-126"-15,0 3-175 16,-1-1-36-16,0 0-85 0,0 0-22 16,-7 16-29-16,-15 36-6 15,12-21-8-15,-2 1-1 16,-2-1-3-16,-1 1-1 15,1-1 0-15,-2 0-1 16,2 1 1-16,0-5 0 16,-1-3 1-16,2-1 0 15,2-1 0-15,-2 0-1 16,5-4 2-16,3 0 1 0,-1-6 0 16,6-2 0-16,-1-4-7 15,0-4-25-15,2-2-64 16,0 0-57-16,0-1 84 15</inkml:trace>
  <inkml:trace contextRef="#ctx0" brushRef="#br0" timeOffset="163586.822">14705 12431 986 0,'0'0'435'15,"-1"2"-216"-15,-2 3-32 16,2-5-60-16,0 2-20 0,-9 24-32 16,-13 26-16-16,7-21-17 15,-2 0-7-15,2-1-9 16,-2 2 0-16,2-5-5 16,-1 1-2-16,6-2-6 15,-1-1-3-15,1-2-2 16,5 0-1-16,-2-4 2 15,0-4 1-15,8-4 11 16,4-4-3-16,0-10-74 16,4-3 309-16,11-9-212 15</inkml:trace>
  <inkml:trace contextRef="#ctx0" brushRef="#br0" timeOffset="164770.982">15186 12408 661 0,'0'0'318'0,"0"3"-117"16,1 2-4-16,-1-5-41 15,0 0-20-15,0 10-33 16,2 13-20-16,2 32-18 16,-2-22-5-16,-2 2-5 15,1-2-2-15,1 2-12 16,-2-2-5-16,2-2-11 15,1 1-5-15,-2-1-6 16,1-3-1-16,1 0-3 16,0-2 0-16,1-9 2 15,0-2 2-15,1-13 9 16,2-3 4-16,4-9 0 16,2-3-2-16,6-6-11 15,-1-4-4-15,8-2-5 16,2-3 0-16,0-4 0 0,3 0 0 15,-8-4 0 1,2-4-1-16,-3 2 0 0,-5-1-1 16,-1 5-2-16,-6 5 0 15,5 5-1-15,-1 4-1 16,-1 8-2-16,0 4 0 16,-7 5-5-16,0 5-2 15,-5 6 17-15,-1 4-15 16,0 11 9-16</inkml:trace>
  <inkml:trace contextRef="#ctx0" brushRef="#br0" timeOffset="165436.933">16041 12269 495 0,'-26'-30'295'16,"29"27"-41"-16,-3 3-56 15,7 0-18-15,-3 2-27 16,4 1-17-16,2-1-38 16,0 5-17-16,9 5-29 15,1 3-13-15,5 13-13 16,3 3-5-16,-3 17-4 15,1 1-1-15,-2 1-3 16,-2 4 0-16,-5-10-2 16,-5-1 1-16,-10-3 0 15,-2-5 0-15,-11 0 1 0,-6 1 0 16,-8-1 2-16,-3 2 0 16,-6 1-2-16,-6-2-1 15,1-3-2-15,7-6 0 16,5-10 1-16,7-4 1 15,6-11 6-15,0-3-24 16,6-6 6-16</inkml:trace>
  <inkml:trace contextRef="#ctx0" brushRef="#br0" timeOffset="166120.67">17088 12540 624 0,'-30'9'304'0,"29"-9"-86"15,3 6-13-15,3 0-41 16,2-2-15-16,5 3-34 16,1-5-10-16,8 2-7 15,2 1-2-15,7-5-13 16,5 1-11-16,7-3-21 0,5-3-12 15,-4-1-17-15,3-2-5 16,-14 3-5-16,-2-1-3 16,-7 2-4-16,-4 4-1 15,-4 0-12-15,-6 0-36 16,-5 2-97-16,-3 1-68 16,-5 6 119-16</inkml:trace>
  <inkml:trace contextRef="#ctx0" brushRef="#br0" timeOffset="166470.342">17062 12756 586 0,'2'0'360'0,"4"1"-74"15,2-1-29-15,4 1-21 16,10 0-55-16,4 0-19 16,6 0-38-16,6 0-15 15,3-1-24-15,4 0-10 16,2 0-19-16,0 0-9 15,-6-1-18-15,-5-4-5 16,-1-2-9-16,-3 1-2 16,-6-4-11-16,0 2-28 0,-7 3 386 15,-3 3-279-15</inkml:trace>
  <inkml:trace contextRef="#ctx0" brushRef="#br0" timeOffset="191364.669">18544 12420 327 0,'3'-9'235'16,"28"-26"35"-16,-28 27-50 15,0 2-52-15,0 2-17 16,-1 0-28-16,0 1-9 16,-2 2-12-16,0-1-5 15,0 1-12-15,0 0-14 0,0 0-28 16,-1 1-11-16,0 0-16 15,-1 1-3-15,-6 18-3 16,-14 29-1-16,12-22-4 16,-1 5-2-16,-1 2-1 15,0 3 0-15,-1 0-1 16,1-2 0-16,-1 0 1 16,-4-4-1-16,5 0 1 15,1-3 0-15,0-1-1 16,7 0 0-16,-10-4 1 15,8-2-1-15,2-6 1 16,0-4 1-16,7-6 5 16,-8-4 1-16,4-7-5 15,1-3-23-15,1-5-126 16,6 2-138-16,4 0 171 16</inkml:trace>
  <inkml:trace contextRef="#ctx0" brushRef="#br0" timeOffset="191666.94">18706 12790 499 0,'-5'7'347'0,"0"-1"26"15,0-2-120-15,3 1-78 16,1-3-43-16,1 3-37 16,-1-5-14-16,1 0-20 15,0 0-9-15,-1 0-18 16,0 0-8-16,0 0-12 16,0 1-6-16,0 2-3 15,-1-2-1-15,1 0 2 16,0-1 14-16,0 0-106 15,0 0-123-15,0 0 137 16</inkml:trace>
  <inkml:trace contextRef="#ctx0" brushRef="#br0" timeOffset="192676.605">19273 12434 303 0,'0'-1'239'0,"0"0"53"16,1 0-40-16,1-4-51 15,1 0-19-15,-3 3-42 0,0 0-27 16,0 1-39-16,3 0-19 16,-3 0-15-16,0 1 2 15,0 0-2-15,1 13-1 16,-5 6-8-16,-10 32-6 16,1-33-10-16,-1 4-3 15,0-7-5-15,-1-6-1 0,7 1 0 16,0-4 1-16,4-5 5 15,1-1 2-15,3-12-3 16,4 1-2-16,8-6-8 16,1-3-2-16,10-1-2 15,1-4 0-15,2 3 1 16,-1-1-1-16,4 10-1 16,-6-2 0-16,4 7 1 15,-2 2 0-15,-7 3 0 16,7 6 0-16,-8 5 0 15,0 6 1-15,0 5 0 16,-7 2 0-16,-4 5 2 16,-3 5 0-16,-4 0 0 15,-2 0 1-15,-9-1 0 16,-4-3 1-16,-2 4 1 16,-7-1-1-16,-3-1 1 0,-5-4 0 15,3-1 1-15,-4-1 0 16,2-4 1-16,4-1 1 15,-3-11 1-15,6-5 2 16,2-5 0-16,3-6 1 16,4-8-3-16,1-1-2 15,4-6-3-15,2-2-2 16,2 4-1-16,2 1-1 0,2 5-3 16,2 6 0-16,1 4-3 15,0 2 1-15,2 4-3 16,-2-1 1-16,0 1 1 15,2 0 1-15,17 5 4 16,32 16 1-16,-25-8 1 16,3 2 0-16,1 0 1 15,3-1-1-15,-6-1 1 16,-3 2 0-16,0-1 1 16,-6 1 0-16,4 1 0 15,-5-4 0-15,0-5-1 16,3-2 1-16,-3-9 36 15,3-3-49-15,3-8-119 16,-4-1 104-16</inkml:trace>
  <inkml:trace contextRef="#ctx0" brushRef="#br0" timeOffset="193343.311">20089 12420 922 0,'-4'0'440'0,"-3"2"-150"15,-4 3-111-15,-2 4-59 16,-3 0-28-16,0 5-39 16,-4 0-14-16,-1 5-20 15,1 3-6-15,-2 0-4 16,4 3 0-16,4 1 0 15,-5-3-1-15,8-1-1 0,2-1-3 16,4-2-1-16,5-2-2 16,5 3 0-16,-3-4 0 15,6-3 1-15,5 0-1 16,5-5 1-16,5-2 0 16,8-3-1-16,1-3 1 15,1-4 0-15,0-6 2 16,-3-3 2-16,-2-7 0 15,1-1 1-15,-3-1-1 0,-1-2 0 16,-3 1-1-16,-9-1 2 16,2 3 0-16,-12-3 2 15,0 0 0-15,-8-2 0 16,-7-1-2-16,-6 5-3 16,-2-1 1-16,-3 5-4 15,3 3-1-15,-1 2-1 16,1 5-3-16,4 8-2 15,-1 0-1-15,3 7-1 16,1 4 0-16,3 2 32 16,1 2-53-16,5 2-163 15,3-1 146-15</inkml:trace>
  <inkml:trace contextRef="#ctx0" brushRef="#br0" timeOffset="194026.721">20810 12244 2649 0,'-15'68'6'0,"2"-45"7"15,1-11-4-15,-24 26-5 16,5-32-1-16,-5 6-2 15,1 1 0-15,10 9-1 16,-2-2 0-16,8 2-1 16,1-2 0-16,6 0-2 15,3 0 0-15,8-6 0 0,5 2 0 16,5-6 0-16,1 0 1 16,10 0 0-16,2-4 0 15,10-7-1-15,4-3 1 16,6-5 0-16,0-7 1 15,-6-5 1-15,-3-5 1 16,-7-2 1-16,4 1 0 0,-1 0 0 16,2 2 1-16,-7 4-1 15,-5 5 1-15,-9 6-1 16,-5 4-1-16,-5 7-1 16,-1 5 0-16,-7 6 0 15,-1 4 0-15,-5 11 1 16,0 0-1-16,-1 6 0 15,2 2-1-15,-2 2 1 16,3-1 0-16,-1-1 0 16,0-3 1-16,-1-2-1 15,2-1 0-15,5 0 1 16,-4-4-1-16,8-3 0 16,-2-5 1-16,0-8 0 15,5-5 31-15,0-7-76 16,0-7 7-16,8-4 24 15</inkml:trace>
  <inkml:trace contextRef="#ctx0" brushRef="#br0" timeOffset="194942.284">21505 12417 879 0,'3'-6'421'0,"-2"0"-164"16,2 4-35-16,1 0-89 15,-4 1-36-15,0 1-51 16,0 0-19-16,0 0-10 16,0 21 0-16,-4 37 0 15,1-24 1-15,-1 8-2 16,-1 0-1-16,2-1-1 0,1-3-2 16,2-3-1-16,1-2-1 15,2-3 0-15,3-3-2 16,0-6 1-16,3-6 0 15,0-7 35-15,-1-6 12 16,3-10 11-16,1-7 2 16,7-10-34-16,3-4-12 0,8-8-13 15,4-1-2-15,-2-4-4 16,7-1-1-16,-6-2-2 16,-2 2 0-16,1-2 0 15,-8 4-1-15,6 7 1 16,-2 5 0-16,-5 8-1 15,-2 4-2-15,-7 9 9 16,-1 2-21-16,-2 6 12 16</inkml:trace>
  <inkml:trace contextRef="#ctx0" brushRef="#br0" timeOffset="195909.444">20635 12323 359 0,'9'-2'258'16,"-1"0"19"-16,3-1-97 15,26-13-18-15,-28 8-42 0,0 1-21 16,2-1-28-16,2 2-7 16,3 0-2-16,-1 0 4 15,0 2-9-15,2 2-8 16,-5 2-22-16,2 4-11 15,0 4-12-15,-3 3-1 16,2 3-2-16,-3 1 1 16,-3-1 0-16,-1 1 0 15,-4 2 0-15,0 1 0 16,2 1 0-16,-2-2 0 0,-1-1 1 16,-2-5 0-16,-3-3 1 15,2 0 0-15,2-5-7 16,1 0-30-16,4-4 23 15</inkml:trace>
  <inkml:trace contextRef="#ctx0" brushRef="#br0" timeOffset="206408.649">3341 14979 113 0,'22'-34'107'16,"-11"28"16"-16,-11-2 15 15,0 0 6-15,2 0 2 16,-2 1 2-16,4-3-6 0,5 6-7 16,-10 0-18-16,1-1-7 15,0 0-10-15,0 1-4 16,4 1-3-16,-1 3-2 15,-4-2-12-15,-1 1-6 16,1 0-20-16,0 0-11 16,1 0-19-16,0 1-7 15,0 0-8-15,0 0 1 0,1 6-2 16,-1 9 0-16,-6 32-3 16,3-23-1-16,-2 6 0 15,0-2-1-15,4 5 0 16,-11 0 0-16,-2 2 0 15,1 4 0-15,-3 1 1 16,2-3-1-16,3-1 1 16,2-4-1-16,2-5 1 15,2-5 0-15,-4-7 2 16,2-1 1-16,0-8 3 16,2 3 2-16,3-8 4 15,0-1-3-15,1-1-50 16,1 0-64-16,0 0-419 15,0 0 353-15</inkml:trace>
  <inkml:trace contextRef="#ctx0" brushRef="#br0" timeOffset="206789.879">3518 15242 834 0,'-1'-3'403'0,"1"-2"-148"16,0 2-19-16,0 1-64 15,0 1-28-15,-1 0-51 16,1 1-22-16,-1 0-33 15,0 0-8-15,0 0-11 16,-6 16-4-16,-9 24-5 16,16-26-2-16,0-4-3 15,0-1 1-15,-2-9-1 16,1 0 2-16,0 0 4 16,-1-1 4-16,2 0-32 15,0 0-52-15,0 0-263 16,5-9 221-16</inkml:trace>
  <inkml:trace contextRef="#ctx0" brushRef="#br0" timeOffset="207923.204">4048 14933 386 0,'4'-2'248'0,"-3"-2"8"16,0-1-43-16,-1 4-56 15,0 0-18-15,0 0-26 16,0-1-10-16,0 1-16 15,0 0-8-15,-1 1-18 16,0 0-8-16,0 0-11 16,0 0-3-16,-5 7-7 15,2 4-5-15,-6 2-11 16,-27 26-3-16,29-27-4 16,0 0-3-16,5-5 1 15,-3-3 2-15,6-3 8 16,-1-1 3-16,0-1-2 15,1 0-2-15,0 0-9 16,0-1-4-16,9-14-2 16,22-28-1-16,-17 25 0 0,1 2-2 15,1 1 0-15,-2 3 0 16,1 7-2-16,-1 1-2 16,-2 7-1-16,0-1 0 15,1 8 0-15,-4 2 0 16,2 8 1-16,-3 4 2 15,-4 0 1-15,1 4 1 16,-5 1 2-16,-2 2 0 0,-6 3 1 16,-2 0 0-16,-2 2 0 15,-4 2 0-15,-4 0 2 16,-3 1 0-16,-6-6 2 16,1-5 1-16,2-6 2 15,0-4 1-15,2-8 0 16,1-1 1-16,3-5 0 15,-1-6 0-15,4-5 1 16,3-3-1-16,3-12-2 16,-1 1-3-16,4-8-5 15,6 2-1-15,-3 3-2 16,9 5-1-16,4 8-2 16,-7 1-1-16,11 7-2 15,-4 0 0-15,4 4 2 16,1 3-1-16,7 3 1 15,1 5 0-15,5 4 1 0,5 4 2 16,-3 3 3-16,0-1 0 16,-1 1 1-16,-2-2 0 15,-7-3 1-15,1 0 0 16,-5-8 2-16,-1-3-1 16,-1-2 4-16,-2-3 1 15,0-1 3-15,0-2 2 0,0-7-23 16,0-3-52-16,2-3-193 15,-4-5 168-15</inkml:trace>
  <inkml:trace contextRef="#ctx0" brushRef="#br0" timeOffset="208522.057">4722 14938 784 0,'-5'-3'438'0,"0"0"-81"15,-8 5-175-15,-4 1-28 16,-1 8-51-16,-5 1-20 15,-1 5-26-15,-1 2-14 16,-3 4-21-16,2 5-6 16,0-2-7-16,3 1-2 15,4 2-3-15,3-1 0 16,5 3-1-16,5-3-1 0,5 0 1 16,2-2 0-16,9-2 0 15,-1-1 1-15,9-10 0 16,0 0 1-16,7-5-1 15,2-1 2-15,3-4 0 16,3-2 0-16,0-5 3 16,-2-7 1-16,-1-5 2 15,-4-8 1-15,-3-6-2 16,-1-4 0-16,-10-6-2 16,-1 3 0-16,-2-2 1 15,-11-3 0-15,1 5 0 16,-9 2-1-16,-8 5-5 15,2 7-3-15,-8 8-4 16,2 4-4-16,-4 4-1 16,4 6-1-16,1 4 1 0,0 3 0 15,8 6 1 1,-2-1 2-16,4 1 2 0,2 1 10 16,6 0-56-16,3-1-50 15,4-3-161-15,7-3 152 16</inkml:trace>
  <inkml:trace contextRef="#ctx0" brushRef="#br0" timeOffset="209221.922">5326 14941 539 0,'3'-5'342'0,"2"2"18"16,-3-3-94-16,-2 2-57 15,0 1-33-15,-1 2-44 16,0-1-19-16,0 1-24 16,0 0-9-16,0 0-17 15,0 0-7-15,-11-6-11 16,-8-1-3-16,-29-4-10 15,21 13-7-15,-2 3-9 0,-2 5-5 16,0 1-5 0,5 4-1-16,3-1-2 0,2-2-1 15,4 4-1-15,0-3 0 16,4 3-1-16,3 1 0 16,8-2-1-16,2 1 0 15,4-1 1-15,4-2 0 16,5-1 0-16,4-1 2 15,2-5 1-15,3-2 0 16,4-3 1-16,3-3 0 0,5-5-1 16,1-1 1-16,-1-8-1 15,-5-4 1-15,0-1-1 16,-5-1 0-16,-2 3-2 16,-1-1-1-16,-5-1 0 15,-1 4 0-15,-9 4 0 16,2 7 0-16,-6 5-6 15,-3 2-3-15,1 10-1 16,-4-1-1-16,4 8 8 16,-3 4 1-16,-4-2 0 15,0 4 2-15,-2 2-1 16,2-1 0-16,0 6 1 16,1-1 0-16,-2 4 0 15,3 3 0-15,2 1 0 16,-7-4 0-16,2-3 1 0,-4-4 0 15,4-7 0-15,5-2 1 16,3-8 1-16,-6-7 5 16,7-2-12-16,-5-6-30 15,5-6 25-15</inkml:trace>
  <inkml:trace contextRef="#ctx0" brushRef="#br0" timeOffset="210154.714">5691 14979 536 0,'37'-33'332'16,"-24"24"-52"-16,-4-2-59 15,-2 6-32-15,1 3-54 16,-8 2-23-16,2 5-39 0,-2-2-11 15,-2-3-6-15,2 0-4 16,2 7-11-16,3 14-7 16,5 31-12-16,-10-26-3 15,-1 4-2-15,1 3 0 16,0 1-5-16,4 1 0 16,4 3-4-16,1-1-1 15,2-5-1-15,-6-1 1 16,2-10 0-16,-5-7 1 15,3-2 2-15,0-5 2 0,3-6 4 16,0 4 4 0,-6-11 3-16,2-2-1 0,-1-3-5 15,0-8-4-15,3 2-6 16,2 0-1-16,0-1-2 16,0-2-1-16,5 0-1 15,-2-5 0-15,3-2 1 16,4-2 0-16,0-4 2 15,4 1 1-15,-2-2 0 16,2 4 0-16,-2 2 0 16,-1 2-1-16,0 4-3 15,-1 2 0-15,-1 3-1 16,-2 1 0-16,-2 5-1 16,1 5-1-16,0 4 12 15,-3 2-29-15,2 5-89 16,-6-5 79-16</inkml:trace>
  <inkml:trace contextRef="#ctx0" brushRef="#br0" timeOffset="-214273.965">6750 15031 516 0,'0'-1'277'0,"1"-2"-55"15,0 0-33-15,-1 0-50 16,1 0-22-16,-1 1-34 15,0 1-8-15,0 0-13 16,2-1-7-16,7-3-8 16,-4 3-5-16,4 0-8 15,8 1 0-15,28 5-6 16,-19-2-2-16,10-1-5 16,0 0-2-16,4-1-5 15,-1 0-2-15,1-2-3 16,-4 0 0-16,1 0 0 15,-8-2 1-15,-6 0 1 0,-5 1 1 16,-7 1 9-16,-1 1-13 16,-8 1-85-16,-1-1-68 15,-9 1 81-15</inkml:trace>
  <inkml:trace contextRef="#ctx0" brushRef="#br0" timeOffset="-213789.018">6738 15165 308 0,'4'0'240'16,"-3"0"43"-16,2 0-58 15,-3 0-58-15,0-1-22 16,0 0-21-16,0 1-9 15,0 0-17-15,20 2-4 16,37 8-7-16,-27-7-4 16,7 1-8-16,-1 2-5 15,-1-5-12-15,0 1-4 16,-1-2-13-16,-2 0-7 16,0 0-12-16,-2-2-4 15,-6 1-7-15,-4-2-1 0,-8 0-2 16,-2 0-1-16,-3 1 3 15,-2 0 2-15,1-3 4 16,0 4-17-16,-1-4-98 16,-3 2-120-16,1-3 132 15</inkml:trace>
  <inkml:trace contextRef="#ctx0" brushRef="#br0" timeOffset="-212574.191">8189 14922 227 0,'10'-6'160'16,"0"3"-5"-16,-2 2-20 16,-3-3-10-16,-2 4-3 15,-1-4 2-15,-2 3-2 16,0 0 2-16,0 0-2 15,0 0-4-15,0 0 0 16,0 0-3-16,0 0-18 16,0 0-9-16,-1 1-28 15,0 0-14-15,0 0-14 16,-16 3-6-16,-32 37-11 0,24-25-5 16,-7 2-4-1,2 2-1-15,0-1-3 16,5 3 1-16,3 0-3 0,2 1 0 15,7 0 0-15,1 2 0 16,5 1 0-16,5 0 0 16,7 0 0-16,2-2 1 15,8-5 1-15,1-1 0 16,6-5 0-16,4 3 1 16,7-3 0-16,1-4 0 0,2 0 0 15,5 0 1-15,-7-9 1 16,5-4 1-16,-1-11 3 15,1-11 2-15,3-6 2 16,-2-3 1-16,-5-2 11 16,-5 3 6-16,-9 0 7 15,-3 1 2-15,-11 6-9 16,-3-1-4-16,-8 4-6 16,-4 1-3-16,-7 2-5 15,1 2-3-15,-7 5-6 16,-1-1-2-16,-4 3-2 15,-3 4-1-15,2 4-1 16,0 8 0-16,4 2 0 16,3-2 0-16,-4 1 0 15,12 7 0-15,3-2 0 32,5-3-1-32,1-1 1 0,-10 20 0 0,5 4 1 0,-4-8 7 15,14-6-52-15,1-2-33 16,4-2-100-16,6 1-129 15,5-2 204-15</inkml:trace>
  <inkml:trace contextRef="#ctx0" brushRef="#br0" timeOffset="-212198.693">8821 15136 858 0,'-3'-2'419'0,"0"-1"-138"0,0 0-36 15,2 3-67-15,0 0-28 16,0 0-51-16,0 0-20 16,-3 0-31-16,0 1-11 15,-2 2-15-15,4-2-2 16,-3 8-6-16,-4-4-4 16,3 0-2-16,1-1-3 15,1 1 0-15,0-1 2 16,3-2-11-16,0-2-33 15,0 0-105-15,1 0 94 0</inkml:trace>
  <inkml:trace contextRef="#ctx0" brushRef="#br0" timeOffset="-211057.426">9304 14899 263 0,'5'2'200'0,"-3"0"46"15,2 0-33-15,-4-2-36 16,0 0-3-16,-2 0-2 16,1 0-10-16,0 0-22 15,0 0-14-15,-7 4-42 16,-9-2-18-16,-25 41-25 15,25-27-12-15,-1 3-14 16,4-1-3-16,-13 2-5 16,5 1-1-16,2 2-2 15,5 2-1-15,8 1-1 16,5 4 0-16,4-3 1 16,3 4-1-16,14-2 1 15,-5-3 1-15,4-5 1 16,-2-5 1-16,-5-9 0 15,11 2 1-15,7-7 1 16,4-1 0-16,5-6 4 0,-3-10 1 16,1-8 2-16,-2-6 0 15,0-5-3-15,-1-1-1 16,-2 1-2-16,-3 1 1 16,-7 4-2-16,-4 1 1 15,-7 5-1-15,-7 2 0 16,-6 2 6-16,-7-2 2 15,-9 1 1-15,2 5-1 16,-7-2-6-16,-2 1-4 0,-2 4-3 16,-3-2-3-16,1 6 0 15,2 3 0-15,-1 4-1 16,6 5 0-16,-1 3-1 16,1 0 0-16,6 0 0 15,3-2-1-15,7 5 0 16,1 1 6-16,5 1-65 15,-2-1-38-15,7 1-106 16,3-1-100-16,3-1 202 16</inkml:trace>
  <inkml:trace contextRef="#ctx0" brushRef="#br0" timeOffset="-210256.765">10057 14811 749 0,'2'0'345'0,"-2"1"-140"16,-2-1-4-16,1 0-36 15,0 0-24-15,0 0-43 16,0 0-21-16,-1 0-25 16,-1 4-5-16,-4 8-14 15,-7 1-6-15,-25 33-12 16,27-33-4-16,0 0-4 16,0-4-2-16,3 0 1 15,-1-1 0-15,5-3 3 16,0-4 3-16,5-1 3 15,5-2-1-15,-5 0-2 16,0 1-5-16,11-4-5 16,8-11-1-16,33-29-3 15,-30 30-2-15,3 6-1 16,-2 1 0-16,0 7 0 0,-1 1 1 16,-6 5-2-16,5 6-1 15,-8 7-1-15,-4-2 0 16,-1 5 3-16,-5 1 0 15,4 2 2-15,-1 1 1 16,-3 1 1-16,-3 0 1 16,-5-2 0-16,-5 2 1 15,-6 2 1-15,-1 0 0 0,-4 0 1 16,-2-4 2-16,-8-3 2 16,-8-3 2-16,-2-8 0 15,1-2 1-15,5-8-2 16,2 0 1-16,3-8-1 15,1-5 1-15,4-6 0 16,4-5-3-16,8 0-2 16,2 2-3-16,8 5-3 15,2 3-3-15,2 9-4 16,4-1-1-16,7 5 1 16,4 2 1-16,10 5 2 15,-1 1 0-15,7 6 2 16,3 2 1-16,1 1 3 15,5 2 0-15,-5-4 0 16,5 3 1-16,-8-4 0 16,-3-1 1-16,-3-1 2 0,-10-5 2 15,-1-5-8-15,-3-2-52 16,-2-7 39-16</inkml:trace>
  <inkml:trace contextRef="#ctx0" brushRef="#br0" timeOffset="-209151.613">10999 14756 440 0,'4'-2'295'16,"-1"2"-10"-16,2 0-83 15,-5 0-11-15,0 0-24 16,-1 0-13-16,0 0-30 16,-3 4-18-16,-7 6-33 15,-36 26-12-15,22-35-13 16,4 3-8-16,-1-2-11 15,-1-2-5-15,4 0-5 16,-2-1-3-16,3 0-6 16,1-2-3-16,1 3-4 15,-2-1-2-15,4 1-1 16,4 4 0-16,-3 3-2 16,3 2 0-16,0 2-1 0,-1 0 2 15,7-1-1-15,0 1 1 16,-1 1 0-16,5-1 1 15,-6 3 0-15,3-3 1 16,3 2 0-16,-7-4 0 16,3 1-1-16,-5-1 1 0,-2-2 0 15,7 0 0 1,-1 1 0-16,2-2 1 0,3 1 0 16,-5-4 1-16,4-1 1 15,-1-2 1-15,2-1 2 16,0 0-2-16,0 0-2 15,0 0-1-15,0 0-2 16,14-7 1-16,29-16-2 16,-24 18 0-16,0 1-1 15,5 2 0-15,9 6-1 16,-7 4 0-16,0-1-2 16,1 7 1-16,-9 2 1 15,2 1 0-15,-5 6 1 16,-2-3 0-16,-4 3 0 15,-3-1 1-15,-7 4 0 16,-5 0 1-16,-4 0 0 0,-3 3 1 16,-7-6 3-16,0 1 0 15,-5-7 3-15,-3-7 3 16,-7-4 8-16,0-5 3 16,4 0 0-16,3-5-1 15,0-2-8-15,5-4-2 16,-5 0-4-16,3 0-2 15,9 2-1-15,1 6-2 0,7 2-1 16,1-1-2-16,2 3-5 16,2-1-22-16,5-1-95 15,-2-1-61-15,0 1 104 16</inkml:trace>
  <inkml:trace contextRef="#ctx0" brushRef="#br0" timeOffset="-208573.619">11253 14794 629 0,'-31'13'345'0,"28"-9"-99"16,5 2-51-16,2-2-19 15,4-3-39-15,6 0-15 0,2-1-34 16,3 0-14-16,9 5-19 15,-2-5-7-15,6 0-9 16,2-4-4-16,2-1-11 16,0-1-3-16,-3 1-7 15,-6-1-3-15,-7 3-4 16,0 3-3-16,-7 3-2 16,-3 5-2-16,-6 5 0 15,-4-1-2-15,-5 7 2 16,-2 3 0-16,-7 4 0 15,-2 4 0-15,2 6 0 16,-3 0 0-16,-1 1 0 16,1 3 2-16,-1 0 0 15,1 4-1-15,3 0 1 16,-2-6-1-16,2-5 1 16,2-6 1-16,1-6 1 0,4-3 2 15,-2-12 4-15,4-4 1 16,-3-4-43-16,1-4-58 15,0-6-456-15,-2-1 375 16</inkml:trace>
  <inkml:trace contextRef="#ctx0" brushRef="#br0" timeOffset="-208244.532">11281 15049 672 0,'4'-6'396'15,"-1"2"-53"-15,6 1-130 16,2-1-31-16,5 4-57 15,-1 4-21-15,12 1-35 16,3 0-14-16,7 2-15 0,4-4-11 16,-3 2-12-16,-6-4-2 15,-11-1-2-15,0 0 0 16,-15-4 12-16,1 0-28 16,2 0 239-16,-3 1-177 15</inkml:trace>
  <inkml:trace contextRef="#ctx0" brushRef="#br0" timeOffset="-187644.589">7841 15586 334 0,'0'0'204'0,"0"0"-3"15,0 0-34-15,5 4-26 16,6-2-10-16,0 5-18 0,28 10-11 16,-25-20-21-1,-2-1-10-15,3 3-17 16,-2-1-5-16,1 1-9 16,4-1-4-16,-1 1-10 15,5 1-5-15,-1 0-8 16,-1 1-2-16,6 0 3 15,-3 1 0-15,11-2 3 16,-3 1 2-16,-4-2 0 0,6-2 0 16,1 0-3-16,11-1-1 15,4-1-3-15,1 2-2 16,-7-1-1-16,-1 1-1 16,0 1-2-16,-3 0 0 15,3 2 0-15,-9-3 0 16,-2 3 1-16,6 0-1 0,-3 0 2 15,9 3 0 1,-3-2-1-16,-4-1-1 0,1 0 0 16,1-2 0-16,4-2-1 15,5 2 0-15,5 0-1 16,-5 0 0-16,4-1-1 16,-3-1 0-16,-2 2-1 15,4-1 0-15,-2-1 0 16,2 3 0-16,0 0 0 15,6 1 0-15,-6 0 1 16,-4 1 1-16,1 0 7 16,-1-1 1-16,1 0 2 15,5 0 0-15,-3-1-3 16,-3-1-3-16,4 0-2 16,5 0-2-16,2 2-1 15,-5 0-1-15,-6-1 0 16,2-1 0-16,-4 1 0 0,2 1 0 15,4 3-1-15,-1-1 0 16,3 1-1-16,2 0 1 16,-8 2 0-16,-2-2-1 15,-2 0 1-15,3 1 0 16,1-3 0-16,2-1 1 16,-4 0 0-16,-2 0 0 15,1 0-1-15,2 0-1 16,3 2 1-16,-4 1-1 15,-3 2 1-15,-3-3-1 0,-4-2 1 16,5 2 0-16,2-2 0 16,-4 0 0-16,-2 0 0 15,-2-1 1-15,-1 1-1 16,1-2 0-16,2 1-1 16,1-1 1-16,-8 0 1 15,-5 2-1-15,-2-1 1 16,-8 1 0-16,-3-1 0 15,6 0 0-15,-1 1 0 16,-12 0 1-16,1-1 1 16,-4 1 1-16,-1-1 2 15,0 0 1-15,1 0 19 16,0-1-23-16,0 1 1 16</inkml:trace>
  <inkml:trace contextRef="#ctx0" brushRef="#br0" timeOffset="-186349.741">9311 15983 283 0,'-27'-5'195'0,"26"5"19"15,1 0-42-15,0 0-54 16,0 0-13-16,0 0-22 15,0 0-2-15,0 0 11 0,0 0 1 16,0 0-3-16,0 0-9 16,0 0-19-16,0 0-7 15,0 0-12-15,3 0-7 16,20-1-13-16,27-3-5 16,-18-3-9-16,4 3 0 15,4-3-5-15,1 4-1 0,1 3 0 16,-7 0-2-1,-9 3 0-15,2 2 1 0,-18-1-1 16,-1 2 0-16,-5 2 0 16,-7 0 1-16,-3 3 3 15,-5-1-1-15,-4 1 2 16,-5 1-1-16,0 2 1 16,-3 0 0-16,-2 1 0 15,3-1 0-15,-1-4 1 16,3-1-1-16,2-5 1 15,1-1 0-15,6-3 0 16,0-2 2-16,6 1-2 16,2-2 0-16,0-4-4 15,3 3-1-15,3-4-4 16,0 1-1-16,5 3-2 16,1 0 0-16,5 4 1 0,1 0-1 15,1 2 0-15,3 2 2 16,1 5 0-16,4 0 0 15,-1 5 1-15,0 0-1 16,-5 7 1-16,-2-1 0 16,-3 4 0-16,-3 2 1 0,-6-3 0 15,7 3 1 1,-8-4 1-16,-5-2 1 0,1 0 1 16,-11 0-1-16,-11-4 15 15,0-3 7-15,-12-2 15 16,-3-3 7-16,0-2-2 15,2 2-2-15,0-6-9 16,0 1-4-16,-1-3-9 16,2-2-1-16,3-2-3 15,4-2-2-15,6-1-4 16,3-1-2-16,-3-1-3 16,3 0-1-16,-5-2-16 15,5 2-39-15,2 3 35 16</inkml:trace>
  <inkml:trace contextRef="#ctx0" brushRef="#br0" timeOffset="-182342.84">12301 15462 321 0,'-1'-1'173'0,"0"-1"-29"16,-1 1-26-16,2 0-17 16,0 0-3-16,0 0-8 15,0 0 0-15,0 0-4 16,0 0-4-16,0 0-9 16,0 1-2-16,0 0-12 15,0 0-4-15,0 0-7 16,0 0-5-16,0 0-9 15,0 0-3-15,3 4-8 0,1 4-4 16,0-3-5-16,3-2 0 16,7-1-1-16,32 24 1 15,-17-33 0-15,4-1-1 16,8-8-1-16,3-6-1 16,6-3-3-16,0-4 0 15,3-9-2-15,4 0 0 16,-3-8 0-16,1-1 0 0,-4 0-2 15,-4 5 1-15,0 6 0 16,-5 2 1-16,-12 5 3 16,-5-1 0-16,-11 0-1 15,-3 0 1-15,-4-5-2 16,2 0 0-16,-6-8-2 16,0 1-1-16,-6 4-2 15,0 1 0-15,0 12-2 16,-6 3-1-16,4 11-3 15,-3 4-3-15,-3 6-2 16,6 4-1-16,-3 7-1 16,-10 3 2-16,0 12-1 15,-7 3 1-15,-4 10 2 16,9 6 1-16,-1 0 2 16,2 0 1-16,-1-4 1 0,-1 2 1 15,3-1 1-15,0 1 1 16,3 2 1-16,1-3-1 15,1 2 1-15,-3 2-1 16,2-7 0-16,2 0 0 16,0-8 1-16,3-6 0 15,4-4 0-15,-1-1 1 16,5-8 1-16,-1-4-1 16,2-2 3-16,4-6 11 15,5-6-70-15,3-3-101 0,9-8 104 16</inkml:trace>
  <inkml:trace contextRef="#ctx0" brushRef="#br0" timeOffset="-181709.649">13244 15121 795 0,'0'-6'390'16,"0"-1"-148"-16,2 1-70 15,-1 1-24-15,0 2-42 0,-1 3-24 16,-1 0-42-16,0 0-13 16,0 0-4-16,-7 21 6 15,-13 33 2-15,7-23-1 16,2 2-10-16,-2-1-4 15,-1 0-6-15,7 1-2 16,-1-6-3-16,2-4 0 16,0-8 1-16,-2-3 1 0,1-8 6 15,-2 1 7-15,13-6 5 16,-5-8-1-16,7-5-5 16,1-9-6-16,-6-7-8 15,10-4-3-15,1-1-2 16,2-3-3-16,13 4-2 15,-6 2 1-15,7 5-1 16,1 5 0-16,-5 7-2 16,4 3 1-16,-1 6-2 15,0 1 2-15,4 4-1 16,-1 1 2-16,2 5-1 16,-2 2 2-16,-9 7 1 15,3 3 0-15,-7 6 3 16,-6 2 0-16,2 4 0 15,-9-1 2-15,-6 2 1 0,3 0 2 16,-4-3 0-16,3 0 0 16,1-2 0-16,-1-5-1 15,1-1 0-15,-6-7-1 16,1-3 1-16,-1 0 0 16,2-3 1-16,-1-3 5 15,1-3 14-15,4-3-19 16,0 2-71-16,0 0 288 15,8-14-197-15</inkml:trace>
  <inkml:trace contextRef="#ctx0" brushRef="#br0" timeOffset="-181230.091">14206 14695 806 0,'-1'3'361'16,"-2"5"-164"-16,-1 5-41 15,-4 11-55-15,0 8-20 16,0 12-28-16,-5 2-9 0,1 3-3 16,-2-1-1-16,-6 2-5 15,2 2-7-15,-1 2-10 16,0 3-3-16,8 0-3 15,-5-7-1-15,4-8-1 16,-4-8 2-16,-1-8-1 16,9-2 0-16,-5-12 3 15,8-1 4-15,-2-11 12 16,1-4-1-16,3-8-7 16,2-5-37-16,4-15 27 15,14-3-16-15</inkml:trace>
  <inkml:trace contextRef="#ctx0" brushRef="#br0" timeOffset="-180745.774">14723 14985 723 0,'-3'4'414'0,"-2"2"-105"16,-7 0-66-16,-4 0-35 0,-8-1-69 16,-7 0-28-16,-4-1-46 15,-2 0-16-15,2 1-23 16,-2 0-4-16,-7-1-8 16,-2 1-3-16,-4 0-3 15,3-2-2-15,7 1-3 16,4 0 0-1,3-1-2-15,7 1-1 0,8 3-2 16,6 0-2-16,8-2-4 16,1 1-1-16,5-1 0 15,3 2 0-15,5 2 3 16,4 3 2-16,6 4 1 16,0 0 1-16,1 8 1 15,-1 0 1-15,3 4 0 0,-2 1 0 16,3 2 0-16,0-1 1 15,0-2 0 1,0-2 0-16,-4-4 2 0,-2 0-2 16,-2-4 2-16,-5-4-1 15,-1-4 2-15,6-6 24 16,2-4-22-16,0-6-572 16,15-2 432-16</inkml:trace>
  <inkml:trace contextRef="#ctx0" brushRef="#br0" timeOffset="-166842.661">18418 14067 413 0,'27'-39'276'0,"-26"32"-14"0,-3 0-72 16,4 3-26-16,0 1-40 16,-2 1-18-16,0 2-27 15,0 0-10-15,0 0-16 16,0 0-5-16,0 0-7 15,0 0-5-15,0 0-7 16,0 0-4-16,0 1-6 16,4 16-1-16,2 27-4 15,-11-24-3-15,4 6-4 16,9 2-1-16,-8-2-3 16,-2 0 2-16,2-1-1 15,-11-6 0-15,8 1 1 16,3-3 0-16,-1-7 2 15,2-2 5-15,3-8 9 16,-4-2 1-16,0-10 1 16,0-5-3-16,-3-3-9 15,9-2-2-15,-1 0-5 0,-3 0-1 16,3 1-1-16,-2 1-1 16,-4 3 0-16,0 1 1 15,1 5-2-15,-6 2 0 16,3 4-2-16,-7 2 0 0,-3 1-2 15,1 2-1-15,0 2 0 16,-4 3-1-16,0 4 1 16,-4 3 1-16,-7 5 1 15,4 0 1-15,-10 2 0 16,4 0 0-16,-3 1 1 16,4 7-1-16,5-1-1 15,3 5 0-15,2 1-1 16,1 0 1-16,3-1 1 15,2-2 2-15,7-2-1 16,3-5 1-16,5-3 0 16,4-1 0-16,4-6 0 15,4 0 0-15,1-1 1 16,6-6 0-16,6 1 0 16,-1-4 1-16,10-1 0 15,0 0 0-15,0-2-1 16,-1 1 0-16,-10 0 0 0,0-1 0 15,-3 0 1-15,-1-3-1 16,1-2 1-16,-3-2 1 16,-2 3-2-16,0-2 0 15,0 4 1-15,-3 0-2 16,-3-2 2-16,-1 5-1 16,-3-4 0-16,0 5 5 15,-2-1-52-15,-2 1-50 0,-1 1-220 16,-3-2 198-16</inkml:trace>
  <inkml:trace contextRef="#ctx0" brushRef="#br0" timeOffset="-166205.658">18798 14334 448 0,'6'-4'332'16,"-1"2"78"-16,-5 0-128 15,4 3-86-15,-5-1-35 16,0 0-66-16,0 0-25 16,0 0-24-16,-6 16-5 15,-12 32-2-15,12-32 0 0,2 6-4 16,-2-3-4-16,2-1-9 16,0 1-4-16,0-3-7 15,2 1-3-15,1-3-1 16,0 1-1-16,0-5-1 15,-2 0 1 1,2-3 1-16,-1-5 6 0,2-2 6 16,1-1 2-16,-1 0 0 15,0-1-4-15,1-3-7 16,0-10-3-16,6-30-3 16,2 25-2-16,-1 3-1 15,6-1 0-15,-3-1-1 16,3 1 1-16,4-3 0 15,-3 2 0-15,2 0 1 16,3 3 1-16,-7 3 5 16,4 1 2-16,2 7 4 0,-5-2 1 15,13 3-1-15,-2 0-1 16,0-1-3-16,0 3-3 16,-7-2-3-16,0-1-1 15,-1 1 1-15,-1 0 0 16,-1 0-20-16,-1 1-30 15,-2-2 30-15</inkml:trace>
  <inkml:trace contextRef="#ctx0" brushRef="#br0" timeOffset="-164588.85">19906 14264 333 0,'-1'0'198'0,"0"0"-9"16,0 0-18-16,-2 0-27 15,2 0-7-15,0 0-22 16,0 0-12-16,0 0-21 16,0 0-12-16,0 0-10 15,0 0-1-15,0 0-5 16,0 0 2-16,-1 0-9 15,1 0-5-15,0 0-8 16,0 0-6-16,1 2-4 16,2 3-5-16,7-1 1 0,14 0 2 15,38 27 6-15,-21-31 1 16,1 0-2-16,8 0-2 16,8 0-6-16,-2 0-2 15,-1 0-5-15,-5-3-2 16,-4 3-2-16,-3 0-2 15,-2-1 0-15,-1 0 0 16,-11 0-1-16,-3-1 1 16,-6 1-1-16,-3-1 0 15,-4-2 1-15,-3 4 1 0,-2-4-1 16,-3 1 0-16,-2 1 0 16,-1-2 1-16,-1 3 2 15,-1 0-2-15,0 0-3 16,0 0 0-16,0 0-4 15,-1 0 0-15,-10 0 0 16,0 1 0-16,-31 4 0 16,28-4 1-16,-1 0 1 15,1-1 0-15,-1-2 1 16,0-2 2-16,0-4 0 16,2 0 2-16,3-2-2 15,3-1-1-15,-1-1-1 16,4-1-2-16,-2 5-1 15,1 0-2-15,6 5-1 0,-4 1-1 16,3 2-4-16,1 1 1 16,0 0 1-16,0 0 2 15,6 1 6-15,13 4 2 16,35 10 1-16,-30-5 2 16,3 0 0-16,0 1 2 15,-1-2 2-15,2 2-2 0,-3-2 0 16,-1-1-2-16,-3-1-1 15,-5-2-1-15,-2-1 1 16,-3-2 0-16,-4-2 2 16,-1 0 1-16,-6-3 4 15,-1 1 1-15,0 2 0 16,0 0-2-16,0 0-4 16,-13 2-3-16,-4 2 0 15,-28 13-1-15,28-8 0 16,-3 2 0-16,-1 3 0 15,-1 1-1-15,0 3 0 16,-1-5-1-16,-1 1-1 16,1 3 1-16,2-7 0 15,1 7 0-15,10-6 0 16,3-5 0-16,6 2 0 16,1-2 0-16,1 0 19 15,3 1-22-15,8-2-48 0,-1-5 41 16</inkml:trace>
  <inkml:trace contextRef="#ctx0" brushRef="#br0" timeOffset="-163438.529">21723 14016 311 0,'5'-5'218'15,"-1"-1"12"-15,4-1-56 16,1 0-10-16,2 4-5 16,-7-3-5-16,1 3-16 15,-7 2-13-15,-5 0-32 16,6 5-14-16,-4 7-29 16,0 0-10-16,-4 5-10 15,-2-1-5-15,-1 2-8 16,4 3-2-16,0 1-5 15,0 0-2-15,3-2-1 16,-1-1 0-16,2-5 0 0,1-2-1 16,2-6 3-16,-1 0 3 15,5-4 8-15,-3-2 2 16,0 0 0-16,0 0-2 16,0-1-7-16,6-10-2 15,3-7-4-15,11-28-1 0,-14 27-2 16,-4-1-2-16,-1 4-1 15,4 2 0-15,-9 3-1 16,0 5 0-16,-7-1-1 16,-5 2-3-16,-3 4-1 15,-1 1-2-15,-1 6 0 16,-3 1-1-16,2 6 2 16,-3 0 0-16,-1 5 2 15,0-3 1-15,-2 5 0 16,0 0 1-16,0 2 1 15,7 2 0-15,1 1-1 16,3 0-1-16,7 4 1 16,-1 0 0-16,4 1 0 15,3-2 2-15,3 0 0 16,-1 0 0-16,2-6 0 16,5 5 0-16,4-8 2 15,3 0-1-15,5-3 2 0,4-1-1 16,1-7 1-16,5-1 0 15,5-2-1-15,-1-4 1 16,5 0 0-16,-2-1 1 16,3-3-2-16,0 2 1 15,-1-2-2-15,-5 1 1 16,-7-2 0-16,-3 0-1 16,-7 3 1-16,1-4 1 0,-1 2 0 15,-5 0 0-15,-4-2 0 16,1 5 0-16,-5 1-9 15,4-7-40-15,0 7-157 16,4-5 138-16</inkml:trace>
  <inkml:trace contextRef="#ctx0" brushRef="#br0" timeOffset="-162889.392">22028 14209 832 0,'-1'-2'438'0,"-2"2"-116"15,-3 2-154-15,5-2-24 16,0 0-62-16,-2 5-14 15,-6 18-28-15,-9 31-6 16,11-25 1-16,-2 1 1 16,1 1-4-16,1 0-2 0,0-3-7 15,4-1-5-15,1-5-4 16,-3-2-3-16,3-5-2 16,0-4 1-16,-1-2 0 15,2-4 1-15,1-2 14 16,0-4 3-16,0-1 3 15,0 1 0-15,-2-13-11 16,2-11-5-16,5-36-6 16,1 28-2-16,3-3-5 15,2 3-2-15,4 4-1 16,0 3-1-16,1 7-2 16,-3 4 1-16,3 3 0 15,0 4 1-15,3 0 0 16,2 2 0-16,6 6 0 15,-1-2 1-15,4 2 1 0,0 0 0 16,-3-1 0 0,1 1 1-16,-6 0-1 0,-2-1 43 15,-1 0-47-15,-6-1 205 16,4-4-141-16</inkml:trace>
  <inkml:trace contextRef="#ctx0" brushRef="#br0" timeOffset="-161840.749">22557 13633 433 0,'-1'-1'270'0,"0"0"-18"16,0 0-41-16,0 0-62 15,-1-1-16-15,1 1-24 16,0 0-5-16,1 0-17 15,1 0-11-15,23-10-7 16,29-3-5-16,-20 14-7 16,1 1-6-16,-7 1-16 15,1 1-8-15,-6 5-14 16,-9 0-4-16,-2 2-3 0,-4-2-2 16,-8 1 1-16,-1 0 0 15,0 0 1-15,-4 1 2 16,-6-3 1-16,5 3 0 15,-12-3 1-15,1-3 0 16,3 0 0-16,-6-1 0 16,4-4 0-16,1 1 0 15,4-4-2-15,6 1-1 0,3-1-3 16,1-1-3-16,5 2-1 16,-3 2-2-16,0 0-1 15,0 0 0-15,10 0-1 16,4-1 0-16,27 5 0 15,-25 2 0-15,-3 4 1 16,-4 1 0-16,0 3 1 16,-2 2 0-16,-1 2 1 15,2 1 0-15,-2 4 0 16,-5 0 0-16,-2-1 1 16,-5-3 0-16,0 2 1 15,-5-2 0-15,1 0 1 16,-4-3 1-16,-7-5 2 15,-3-3 0-15,-8-6 2 16,2 4 0-16,-2-10-1 0,4 3 2 16,1-7 0-16,3-1 1 15,6-2-1-15,2-3 0 16,6 1-4-16,2-2-2 16,5 2-2-16,2 3 0 15,3-2-23-15,4 4-45 16,3 1-154-16,6-2 145 0</inkml:trace>
  <inkml:trace contextRef="#ctx0" brushRef="#br0" timeOffset="-161421.686">23230 13498 557 0,'0'-19'343'0,"2"8"6"16,-2 0-129-16,0 4-53 15,2 3-22-15,-1 4-48 0,-3 0-19 16,1 0-45-16,-1 0-15 15,-1 4 1-15,-6 19 3 16,-6 34 5-16,12-26-1 16,1 3-7-16,-3 0-5 15,2-3-4-15,0 3-1 16,-4-1-1-16,-1-1 0 0,2-1-1 16,-4-3 0-16,3-4 3 15,1-2 1-15,0-9 6 16,1-2 4-16,-4-11 11 15,3-1-12-15,-4-9-74 16,-1-5-62-16,2-6 63 16</inkml:trace>
  <inkml:trace contextRef="#ctx0" brushRef="#br0" timeOffset="-161163.332">23028 13612 726 0,'1'-9'378'0,"7"6"-89"0,0-5-41 16,6 5-70-16,4 1-33 16,7 2-51-16,4 3-19 15,-1 2-16-15,3 0-7 16,-2-3-14-16,2 2-6 15,2-2-13-15,-3-2-4 16,0 0-3-16,-3-5 7 16,-1 4-2-16,-2-2 317 15,-6 5-247-15</inkml:trace>
  <inkml:trace contextRef="#ctx0" brushRef="#br0" timeOffset="-160423.579">23976 14122 424 0,'14'-18'265'0,"7"-1"7"16,-2 3-53-16,1 0-41 16,-2 1-28-16,-6 4-34 15,-1 3-12-15,-6 7-25 0,-4 1-1 16,-4 9-13-16,-2 2-9 15,-6 10-2-15,-2 5-7 16,-1 8-9-16,-2 3-3 16,0 7-9-16,-1 2-5 15,2 2-9-15,2-1-2 16,2-2-1-16,2-9-1 16,5-4 0-16,-2-8 1 15,3-6-1-15,-1-3 3 0,0-7 2 16,2-3 2-16,-1-5 6 15,3-2-6-15,0 1-51 16,0 0-49-16,0-9 49 16</inkml:trace>
  <inkml:trace contextRef="#ctx0" brushRef="#br0" timeOffset="-160121.924">23878 14175 665 0,'-8'-3'379'0,"5"3"-40"0,-1-1-85 16,4 1-73-16,0-1-39 16,0-1-50-16,0 1-18 15,6 0-22-15,14 1-5 16,30 4-7-16,-24-3 0 15,7-1-4-15,3 0-3 16,1-1-13-16,0-1-5 16,-6-1-7-16,-7-1-1 15,-1-2 2-15,-1 1-1 0,-1-2-23 16,2 2-40-16,1 0-181 16,0 2 156-16</inkml:trace>
  <inkml:trace contextRef="#ctx0" brushRef="#br0" timeOffset="-159273.666">24882 13953 684 0,'-41'6'338'0,"34"-5"-115"16,1 4-30-16,3-5-63 16,3 2-21-16,0-3-38 15,0 0-15-15,0 0-21 16,18 0-4-16,35-2-4 16,-25 0 0-16,6 2 0 15,0-2 3-15,1 5-1 16,5 4-4-16,-11 2-9 15,-5 4-7-15,-10-1-6 16,-5 3 0-16,-13-1 4 16,-1 1 2-16,-7 0 3 15,-8-3 1-15,-3 3 0 16,-7-1-1-16,-3-1-1 16,-2-2 1-16,8-2 1 15,2-3 0-15,4-4 1 0,1-3 1 16,8-2-2-16,4-3-2 15,6-2-6-15,4 4-5 16,3 1-4-16,5-1-2 16,2 2-1-16,0 2 1 15,4 0-1-15,1 1 1 16,5 5 2-16,3 2-1 16,2 5 0-16,4 2 1 0,-3 1-1 15,-2 2 0-15,-6 5 2 16,-1 2-1-16,-8 9 2 15,-2 2 0-15,-5 3 1 16,-3 4 0-16,-5-5 1 16,-1 0 1-16,-14-4 0 15,-6-5 9-15,-9-5 15 16,-11-4 9-16,1-5 24 16,-3-5-3-16,0-7-2 15,2-2-5-15,0-9-16 16,3-2-5-16,7-8-7 15,-1-6-3-15,2-9-7 16,2-4-1-16,7 2-6 16,9 2-18-16,7 3-57 15,5 1-41-15,6 5-144 0,3 3 160 16</inkml:trace>
  <inkml:trace contextRef="#ctx0" brushRef="#br0" timeOffset="-158624.289">25536 14108 586 0,'-2'-1'339'16,"1"0"-73"-16,0 0-77 15,0 1-29-15,1 0-40 16,0 0-6-16,9 5-20 15,7 5-13-15,38 27-8 16,-29-28-10-16,-2-4-12 16,3-3-3-16,4-4-3 0,1-3 1 15,-1-4-5-15,-1-1-3 16,-13-5-12 0,-3 0-5-16,-6 0-6 0,-5 0-3 15,-7 3-5-15,-7 2-5 16,-11 3-6-16,-4 5-4 0,-4 5-2 15,-2 5 0-15,5 4 0 16,0-1 3-16,-2 2 2 16,5 1 0-16,-7 3 2 15,6 2 0-15,6 4 0 16,0 1 1-16,9 6-1 16,0-1 1-16,6 3 2 15,5-6 0-15,5 0 0 16,7 1 3-16,7-6 0 15,4 1 2-15,5-8 0 16,-1-8 0-16,4-1 2 16,1-5 2-16,-5-8 1 15,-1-1-1-15,2-8 5 16,-3-2-22-16,2 2-61 16,1-3-271-16,-4 0 228 15</inkml:trace>
  <inkml:trace contextRef="#ctx0" brushRef="#br0" timeOffset="-158242.197">26198 13739 694 0,'0'-5'389'15,"3"3"-67"-15,9 2-138 16,1 0-21-16,5 2-46 15,5 1-18-15,3 2-29 16,2 1-14-16,3-1-16 16,0-2-10-16,3 0-13 15,-1-3-3-15,0-2-2 16,-4-3 41-16,-5 1-45 16,-5 1-544-16,-15 0 413 0</inkml:trace>
  <inkml:trace contextRef="#ctx0" brushRef="#br0" timeOffset="-152819.395">17928 15503 214 0,'-1'-4'161'16,"0"-3"28"-16,1 1-9 15,0 2-18-15,-1 2-7 0,0-1-19 16,0 1-10-16,1-2-18 16,0 0-6-16,0 2-9 15,0 0-5-15,0-2-18 16,0 3-11-16,0 0-26 16,0 0-10-16,0 0-15 15,0 0-6-15,0 1-1 16,0 3-1-16,-1 26-1 15,-9 31 1-15,1-22 0 16,-4 4 2-16,-5-3 0 16,4 6 1-16,-1-6 1 15,1-2 0-15,1-4 1 16,-4-8 1-16,8-7 0 16,2-2 1-16,4-6 2 15,2-4 2-15,-2-6 3 0,2-2-1 16,1 1-4-16,0 0-4 15,0-3-4-15,2-13-1 16,14-31-2-16,-2 23 0 16,4-8 0-16,2-3-1 15,3-9 1-15,0-2 0 16,3 0 1-16,5 2 1 16,0 0 0-16,3 3 1 15,-5 4-1-15,0 4-1 0,-1 5-1 16,-2 2 0-16,-1 10-2 15,-2-1 1-15,-2 9-2 16,-1 8 0-16,-2 1-2 16,-3 11 0-16,0 7 0 15,1-1 0-15,-4 12 2 16,0 0 1-16,-8 3 3 16,-1 3 1-16,-5 0 2 15,-6-3-1-15,-4 3 3 16,1 2-2-16,0 0 1 15,-2-1 0-15,7 2-1 16,-6-7 1-16,2-2 1 16,3-2 0-16,-1-8 0 15,2-1 2-15,1-5-1 0,0-5 1 16,2 2 1-16,0-3-1 16,0 3-2-16,3 0-1 15,-2-4-1-15,2 1 0 16,0-4-10-16,0-1-25 15,0-2-70-15,0 0-107 16,0-1 131-16</inkml:trace>
  <inkml:trace contextRef="#ctx0" brushRef="#br0" timeOffset="-152447.731">17980 15572 450 0,'-7'0'324'15,"3"4"9"-15,0-3-123 16,4 0-31-16,0-2-60 15,0 0-12-15,0-1-37 16,11 0-11-16,8 0-5 0,39-1-5 16,-28 2 1-16,0 1-1 15,1 1-14-15,-3 1-6 16,-2 0-15-16,-3 1-5 16,-3 2-2-16,-1-2 0 15,-8 0 1-15,1 1 19 16,-7-2-83-16,-1 0-60 0,-1-1 76 15</inkml:trace>
  <inkml:trace contextRef="#ctx0" brushRef="#br0" timeOffset="-151531.29">18674 15652 536 0,'4'1'338'0,"-2"-7"19"16,2-3-130-16,-2-4-68 16,-1 1-30-16,-1 3-43 15,-2 0-16-15,-4 5-21 16,-2 2-7-16,-4 2-9 0,-2 4-3 15,-5 4-5-15,-1 0-3 16,-4 6-9-16,1 0-4 16,0 1-4-16,1 2-2 15,3 2-2-15,3-1 0 16,11-1 1-16,-1 0-2 16,4-5 1-16,1 1 0 0,0-3 0 15,8 1 0-15,3-6 0 16,3 1 1-16,2-5 1 15,-2-2 0-15,9-5 2 16,0-4-1-16,3-5 0 16,0-5-1-16,-1-6 1 15,-1-2 1-15,-4-4 0 16,-3 1 1-16,-1 4 0 16,-2 4-3-16,-3 11-2 15,-2 2-4-15,-5 9-7 16,-3 3-1-16,-2 9-2 15,0 6 1-15,-6 13 6 16,1 6 1-16,-5 10 1 16,-3 5 0-16,0 4 2 15,-1 0 0-15,-2-1 2 0,3-2 0 16,-2 5 1 0,0 0 1-16,-2 8-1 0,-2-8 1 15,1-5 1-15,1-1-1 16,-2-14 2-16,4 0 1 15,-3-11 4-15,2-5 3 16,0-10 2-16,-4-2 1 16,1-9-1-16,-1-3-1 0,8-3-4 15,3-4-2-15,4-4-4 16,0-5-1-16,2-2-4 16,5 1-2-16,6 1 1 15,-1-2-1-15,4-2 2 16,0-4 0-16,1-2-1 15,9-1-2-15,2 1 1 16,-6-1-1-16,18 7 3 16,1 0 1-16,6 8 5 15,6 1 4-15,-6 5 3 16,-1 1 3-16,-3 1-2 16,-2 5-2-16,-3-2-2 15,-3 3-1-15,0 1-2 16,-6-3 1-16,-12 1 1 15,2-2 2-15,-5-3 2 16,5 0 0-16,1-1-3 0,-2-2 13 16,-6-2-57-16,-1-1-56 15,0 3 64-15</inkml:trace>
  <inkml:trace contextRef="#ctx0" brushRef="#br0" timeOffset="-150514.92">19202 15008 604 0,'7'-8'320'0,"-1"1"-71"16,-2 1-21-16,-4 0-53 15,0 4-20-15,0-2-43 16,-1 4-22-16,0 0-38 16,0 0-14-16,0 0-21 15,0 0-5-15,-7 16-5 16,-16 30-1-16,15-24-3 16,1 2 0-16,0 4 0 15,1 2-1-15,1-1 1 16,0 1 1-16,1-5 1 15,-2-3 0-15,3-1 3 16,-2-6 1-16,2-6 4 0,2-5 2 16,-2-2 12-16,1-3-23 15,2 0-80-15,0 0-57 16,0 0 67-16</inkml:trace>
  <inkml:trace contextRef="#ctx0" brushRef="#br0" timeOffset="-150197.333">19021 15023 738 0,'-1'-4'338'0,"4"5"-133"16,4 4-43-16,6 1-59 16,1 3-9-16,5 0-25 15,-2-3-7-15,4-1-1 16,2 0-4-16,3-1-11 16,3-4-6-16,3 0-14 15,-2-4-5-15,-2-1-6 0,-1 0-1 16,-11 2-7-16,-6 3-65 15,-2 2 44-15</inkml:trace>
  <inkml:trace contextRef="#ctx0" brushRef="#br0" timeOffset="-149446.322">19915 15453 608 0,'9'-9'329'0,"-7"3"-83"16,0 3-20-16,-6 3-78 15,3 0-33-15,0 0-42 16,0 0-19-16,-3 6-18 15,-5 12-7-15,-13 33-9 16,11-27-3-16,6 10-2 16,-2 0-3-16,2 0-2 0,1 2-1 15,-7-3-3-15,-2 0 0 16,-1-4 1-16,5 0 0 16,-2-10 4-16,5-1 1 15,-1-8 5-15,0-4 2 16,7-1-22-16,-3-9-44 15,1-3-163-15,0-6 138 0</inkml:trace>
  <inkml:trace contextRef="#ctx0" brushRef="#br0" timeOffset="-149145.575">19763 15523 553 0,'-1'-4'329'0,"2"-1"-28"16,3 3-62-16,-4 1-64 16,0 0-34-16,1 0-38 15,13 0-14-15,4 0-23 16,24 2-4-16,-23 1-10 0,3 1-5 15,0 0-15-15,2-2-6 16,5-1-9-16,-1-1-5 16,0-2-2-16,3-1 1 15,-4-3-7 1,2 3-7-16,0 2 1 0</inkml:trace>
  <inkml:trace contextRef="#ctx0" brushRef="#br0" timeOffset="-148547.744">20926 15214 671 0,'5'-8'374'15,"-3"2"-104"-15,-4 7-115 16,1 6-40-16,-1 12-66 15,-3 6-16-15,3 13 1 16,-6 2-1-16,-3 6 6 16,-4 1 2-16,-6 0-5 15,-1 3-5-15,2-2-13 16,-2 3-4-16,-1 1-4 16,0-4 0-16,-5-8 0 15,5-6-1-15,6-7 1 16,2-4 1-16,8-10 5 15,1-3 3-15,3-10 5 16,1-2 5-16,2-5-50 16,0 6-46-16,0-5 41 0</inkml:trace>
  <inkml:trace contextRef="#ctx0" brushRef="#br0" timeOffset="-147966.785">21037 15570 813 0,'-2'4'347'0,"3"2"-192"15,2-1-10-15,3 3-31 16,1-1-15-16,4-1-17 15,2 1-15-15,6-3-14 16,1 2 6-16,5-2-6 16,3-1 2-16,-2-3-9 15,0-1-11-15,-1-4-11 16,-6-5-2-16,-4-4-5 16,-3-2-2-16,-1-1-2 15,2 0-3-15,-2 2 0 16,-1 0-1-16,-11 2-2 15,-6 0-1-15,0 7-1 0,-1-1 0 16,-8 6-3-16,5 1 1 16,-8 5-3-16,-3 2-1 15,-5 5-2-15,-6 3 0 16,-1 1 1-16,-1 2 1 16,10 1 0-16,2 2 1 15,4 4-1-15,4 1-1 16,3 2 1-16,0 1 0 15,5 1 1-15,3-3 0 0,5-3 0 16,4-3 1-16,4-2 0 16,4-3 2-16,6 2 0 15,2-6 1-15,4-6 1 16,4-1 0-16,4-5 2 16,2 1 0-16,-2-9 0 15,0 0-32-15,-3-12-441 16,2-6 342-16</inkml:trace>
  <inkml:trace contextRef="#ctx0" brushRef="#br0" timeOffset="-147633.424">21671 15336 626 0,'7'-7'380'0,"-5"4"-19"15,1 0-133-15,3 3-81 16,-6 0-29-16,0 0-29 15,6 3-13-15,14-1-28 16,20 33-10-16,-19-27-14 16,-3-1-3-16,-3-2-2 15,3-4-2-15,-2-1 21 16,-3-2-29-16,-1-9 0 16</inkml:trace>
  <inkml:trace contextRef="#ctx0" brushRef="#br0" timeOffset="-146547.295">22334 15590 388 0,'-26'1'272'0,"26"0"24"16,-3 0-50-16,6 0-46 15,-3-1-25-15,0 0-32 0,0 0-20 16,10 0-40-16,12 0-13 16,29 3-17-16,-24 2-1 15,5-1-4-15,1 2-4 16,7-2-12-16,6-2-6 16,5-2-11-16,3 0-4 15,3-2-2-15,0-1-2 0,-2-2-1 16,-4 3 0-16,-7-4-1 15,-6 1 1-15,-8 3-1 16,-4-3 0-16,-7 3-2 16,-4 0 0-16,-7 1-1 15,-3 1-1-15,-4 2-1 16,-1-1 1-16,-1-1 0 16,0 0 3-16,0 0 1 15,0 0 1-15,-8 0 1 16,-3-1 1-16,-1-2 1 15,-27-12 0-15,23 4-1 16,1-3 0-16,-4-3-3 16,1 0 0-16,1 1-4 15,-3 3-1-15,6 4-3 16,0 4-3-16,3 4 0 0,6 0 0 16,-2 1 1-16,-1 0 2 15,9 0-1-15,-1 1 0 16,5 2 3-16,-4-3-1 15,0 0 2-15,1 0 0 16,17 10 1-16,34 17 0 16,-25-18 1-16,3 3 1 15,1-1 0-15,2-1 0 0,0-1 0 16,-1-2-1-16,-5 3-1 16,-4 0 0-16,-6 0 0 15,-7 0 0-15,-4-3 0 16,0 0 0-16,-3 0 1 15,1-2 1-15,-6 2 1 16,-1-1 2-16,-6 1 5 16,-3-1 4-16,-6 1 5 15,-3 1 2-15,-8 1-3 16,-2 5-2-16,0 2-3 16,-2 0-1-16,2 5 0 15,-2-3-1-15,0-1-2 16,8 4-1-16,-1-9-3 15,6-1 0-15,9-3 1 16,1-6 14-16,13 0-12 16,-3-4 364-16,16-9-276 15</inkml:trace>
  <inkml:trace contextRef="#ctx0" brushRef="#br0" timeOffset="-140486.781">24101 15353 406 0,'7'-9'285'0,"-4"3"36"0,-2-1-88 15,-1 3-56-15,0 2-33 16,-1 2-51-16,1-1-25 16,-1 1-40-16,0 0-13 15,0 0-12-15,-4 12 2 16,-1 13 0-16,-6 29 0 15,1-29 1-15,1 6-1 0,-3-1-1 16,-1 2 0-16,1 4-1 16,-2-4 0-16,0 1 1 15,-1-4-1-15,4-2 0 16,2 0 0-16,2-10 2 16,2-1 1-16,2-11 7 15,-2-6 2-15,2-6 1 16,3 1-2-16,1-8-7 15,3 2-4-15,5-6-3 16,-3-3 0-16,5-2-2 16,3-3 0-16,5-1-2 15,6-6 0-15,8-3 0 16,2-3 0-16,0-11 3 16,8 6 1-16,-7-5 0 15,-1-2 0-15,0 14-1 16,-8-3 0-16,1 13-1 15,1 8 0-15,-5 6 3 0,-2 6 2 16,-2 7 2-16,-4 6 0 16,-2 9-2-16,-1 3-1 15,-3 12-1-15,-2 3 1 16,-7 4-1-16,-3 1 1 16,-4 3 1-16,-2-1 1 15,-8 0-1-15,0-2 0 0,-3-2 1 16,1 3-1-16,0-4 1 15,4 1-1-15,3-4-1 16,1-4 1-16,3-3-1 16,2-6 2-16,1-16 1 31,3-1 4-31,0 1 3 0,0-3 11 0,1-2-72 16,-1-7 16-16,3-21 12 15</inkml:trace>
  <inkml:trace contextRef="#ctx0" brushRef="#br0" timeOffset="-140167.46">24122 15402 688 0,'-7'-3'395'0,"6"3"-82"16,-3-1-97-16,9-2-39 0,3 2-69 15,2 0-25-15,6 2-41 16,0 6-8-16,3 2 2 16,-1-1 2-16,3 3-1 15,0-2-4-15,5-1-10 16,3 2-8-16,-3-3-5 15,2-2-1-15,-3-2-1 16,-2-3-2-16,2-3-15 16,-2-2-64-16,-1-3 51 15</inkml:trace>
  <inkml:trace contextRef="#ctx0" brushRef="#br0" timeOffset="-139285.307">24894 15537 813 0,'6'-11'393'0,"-2"2"-137"15,-3 3-35-15,-6-1-59 16,-1 3-29-16,-7-3-47 16,-2 5-25-16,-2 2-28 15,-2 2-7-15,-2 2-10 16,1 0-3-16,1 4-5 16,0 0-3-16,3 5-1 15,0-1-2-15,-6 2-1 16,-1 0-1-16,7 4 1 15,11 1-1-15,5 0 1 16,5-2-1-16,-4-1 0 16,5-2 0-16,7-5 1 15,5-3 1-15,0-7 0 16,2-6 0-16,3-9 0 16,-4-1 1-16,6-5 1 15,-8-4 0-15,1-2 0 0,-2 2 1 16,-2-2-1-16,0 1 0 15,-5 5-2-15,-1 1-2 16,-2 8-3-16,-3 2-3 16,-3 11-3-16,0 5 0 15,-3 9 2-15,-4 5 2 16,-2 6 4-16,-3 6-1 16,-2 11 1-16,-1 5 1 15,-6 14 0-15,2 6 0 16,2 1 0-16,-4-1 1 0,2-8 0 15,-4-3 1-15,1 0-1 16,5 0 1-16,0-5-1 16,3-3 1-16,-1-13 1 15,2-6 2-15,-7-13 4 16,1-5 2-16,-4-12 2 16,-1-5-1-16,5-10-1 15,0-2-1-15,4-13-3 16,2-5-1-16,4-7-6 15,5-5-2-15,9 8-5 16,4 4-1-16,6 8 0 16,0 5 1-16,7 6 1 15,3 2 2-15,10 4 3 16,-2 1 1-16,7 3 0 16,0 2 0-16,2 3 1 0,7 2 1 15,0 1-1-15,1-1 0 16,-2-2 0-16,0-2 1 15,-6-5-1-15,1 4 1 16,-10-2 0-16,-5-4 11 16,-11-3 3-16,-6-4-173 15,3-5 125-15</inkml:trace>
  <inkml:trace contextRef="#ctx0" brushRef="#br0" timeOffset="-137484.191">17859 15156 419 0,'10'-9'226'15,"0"1"-45"-15,-1 2-27 16,-7 2-23-16,-3 0-5 0,-5 4-11 15,5 0-11-15,0 0-29 16,0 0-16-16,-18 4-15 16,-32 45-4-16,18-21-7 15,-1 4-4-15,1 8-16 16,-1-1-3-16,-1 4-5 16,4 3-1-16,0 0 0 15,5-1 0-15,3 4 2 16,-3 5 0-16,10 6 3 15,4 9 0-15,8-8-2 16,8-5-1-16,5-10-2 16,-1-8-1-16,7-4-1 15,0-4 0-15,5-4 1 16,2-3-1-16,-3-4 0 16,1-3 27-16,0-7-81 15,-4-5 46-15</inkml:trace>
  <inkml:trace contextRef="#ctx0" brushRef="#br0" timeOffset="-136431.703">25430 15047 481 0,'-3'4'280'15,"1"0"-44"-15,5 4-73 16,3 2-24-16,6 3-27 16,4 3-15-16,10 11-24 15,3 1-2-15,4 14-18 16,3 6 4-16,-7 0-5 15,2 6-7-15,-7-3-10 16,-8-6-14-16,-2 0-12 16,-12-3-1-16,-6 2-2 15,-2 2 9-15,-9 2 12 16,-2 0 7-16,-12-4 10 16,-10-2-7-16,-9-5-10 15,-3-6-5-15,4-2-9 0,4-5-2 16,8-4-1-16,2-6-2 15,5-2 18-15,4-2 122 16,8-3-106-16</inkml:trace>
  <inkml:trace contextRef="#ctx0" brushRef="#br0" timeOffset="-134997.942">16923 15371 588 0,'-7'0'323'16,"7"2"-83"-16,0-1-71 16,0-1-29-16,0 0-47 15,0 0-10-15,0 0-24 16,0 0-4-16,0 0 6 16,5 0-4-16,10 2 1 15,27 5-3-15,-22-7-9 0,0-1-5 16,3 1-18-16,0-2-5 15,2 2-10-15,-1 0-3 16,-4 2-2-16,-1 4-1 16,-8 2-2-16,-4 4 1 15,-7 0 1-15,-5 1 1 16,-8 2 3-16,-6-1 0 16,-4 1 1-16,-2 0-2 0,-5 0 1 15,0-3-1-15,8-3-1 16,-1-1 0-16,8-5 1 15,2 0-1-15,1-3 1 16,3-4 0-16,5 1-2 16,4-2-2-16,3-2-1 15,4 3-2-15,3-1 0 16,-3 2 0-16,2 3 0 16,1 0 0-16,3 3 1 15,8 3 0-15,3 2 1 16,0 3 0-16,2 1 0 15,-6 4 0-15,0 0-1 16,-2 3 1-16,-3 4 0 16,-1 0 0-16,-5 2 0 15,-2-1 0-15,-7 3 0 16,-3-2 0-16,-5 0 2 16,-4 2 0-16,-10-7 20 0,-4-3 8 15,-4-4 16-15,-4-6 8 16,-3-3-4-16,-3 1-5 15,3-6-9-15,-1 0-7 16,-1-5-11-16,3-3-4 16,1-4-7-16,2 1-4 15,9-1-4-15,4 1-1 16,8 0-35-16,5 3-36 0,7-1 47 16</inkml:trace>
  <inkml:trace contextRef="#ctx0" brushRef="#br0" timeOffset="-131715.122">16984 16433 221 0,'-1'0'172'15,"1"0"34"-15,0 0-22 16,0 0-46-16,0 0-13 0,0 0-19 16,0 0-9-16,7 0-14 15,1 1-5-15,2-1-10 16,0 1-6-16,29 6-15 15,-31-5-8-15,4 0-13 16,1 0-2-16,1-2-2 16,3 2-1-16,2-2-2 15,2 0-1-15,5 0-3 16,2 0-3-16,6-1-2 16,5 1-3-16,0-1-1 15,0-1-2-15,-1 2-1 16,-4 0 0-16,4 0-1 15,1 1 1-15,0 0 0 16,0 0-1-16,-5 0 0 16,0 2-1-16,4-2 2 15,4 1 0-15,4 0 0 16,3-2 0-16,-2 1-1 0,-5-2 1 16,1-2-1-16,-2 2 0 15,6-5 1-15,3 2-1 16,0-1-1-16,1 2 0 15,3 1-1-15,-1 1 1 16,-1 1-1-16,-5-1 0 16,-1 0 1-16,2 0-1 0,0-2 1 15,3 2-1-15,0 1 1 16,2 0-1-16,2 0 0 16,-4 3 0-16,-3-2 0 15,1 0 0-15,-2 0 1 16,5 1-1-16,0-1 0 15,1 1 0-15,5 2 0 16,0-1 0-16,2 0 0 16,-7-2 0-16,4 1 0 15,2 2 0-15,-1 0 0 16,4 2 0-16,0-1 0 16,-2-1 0-16,4 1 0 15,-4-2 0-15,-1-1 0 16,3 3 0-16,0-4 0 15,5-1 0-15,2 1 0 0,-1-2 0 16,-7 1 0 0,4 1 0-16,-3 1 1 0,-2 0-1 15,5 2 1-15,-5-1-1 16,-2-1 0-16,5 2 0 16,-5 1-1-16,1-2 1 15,2-1 0-15,-2 0 0 16,5 2 1-16,-2-1-1 0,2 0 0 15,-1 2 0-15,-4-1 0 16,4 0 0-16,-3 0 0 16,1-2 1-16,5 1-1 15,-3-2 0-15,5 1 0 16,0 2 0-16,-2-3-1 16,3-1 1-16,-6 1 0 15,4-1 0-15,4 1 1 16,-2 0-1-16,1 1 0 15,-2 1 0-15,1-1 0 16,1-2 0-16,2 0 0 16,-1 0 0-16,1 0 0 15,-2 0 0-15,2 0 0 16,1-1 1-16,-4-2-1 16,3 1 0-16,1 1 0 15,3-1 0-15,-3 1 0 0,2-2 0 16,-1-2 0-16,0 0 0 15,10-1 0-15,0 0 0 16,-3 1 0-16,-1 0 1 16,-3 0-1-16,-3 0 0 15,6 3 0-15,0-2 0 16,-3 3 0-16,2 1 0 16,-4-1 0-16,-4 0 0 15,5 0 0-15,1-1 0 0,-3 1 0 16,3-2 0-16,0-1 0 15,-2 2 0-15,3-3 0 16,2 1 1-16,3 1-1 16,-9-1 0-16,4-1 0 15,-1 0 1-15,-7-1-1 16,9 3 0-16,1-1 0 16,-3 1 0-16,0 0 0 15,1-1 0-15,-8-1 0 16,4 1 1-16,3 1-1 15,0-1 0-15,-3 1 0 16,-1-1 0-16,-3-2 1 16,2 3-1-16,2-1 0 0,1 4 0 15,-10 0 0-15,0 0 0 16,-4 0 0-16,-1 1 1 16,-2-1-1-1,1 0 1-15,-6 1-1 0,-2 0 0 16,0 0 1-16,0 2-1 15,-11-3 0-15,-3 4 1 16,-6-3 0-16,-6 0-1 16,3 1 1-16,-1-2 0 0,-5 1-1 15,-3 0 0-15,-4 0 1 16,-4 3-1-16,-5-2 1 16,0 0-1-16,-5-1-2 15,1 1 0-15,-2-2 4 16,0 0-26-16,0 0 19 15</inkml:trace>
  <inkml:trace contextRef="#ctx0" brushRef="#br0" timeOffset="-129683.719">17208 16953 466 0,'-1'0'272'15,"-1"0"-35"-15,1 0-70 16,0 0-26-16,1 0-23 16,0 0-16-16,0 0-24 15,0-1-11-15,6-1-14 16,6-3-10-16,4-1-16 15,35-11-6-15,-22 13-9 16,1 0-3-16,-1 0-2 16,1 1-1-16,-8 3-3 15,0 0 0-15,0 4-1 16,-7 0 0-16,-3 2 0 16,-2 2 0-16,-8 1 1 15,0 2 2-15,-14 2 0 0,-1 1 1 16,-5 4-1-16,-3-2 0 15,7 2-1-15,-6-4 1 16,-2-6-1-16,4 1 1 16,-4-7 0-16,4 2 0 15,5-3 0-15,-1-3-1 16,6-1-1-16,3-2-2 0,4 1-2 16,-1 0-2-1,4 1 0-15,-2 3-1 0,0 0 2 16,6 0 0-16,9 1 1 15,28 10-1-15,-28-3 1 16,6 2 0-16,-3 4 1 16,-1 0 0-16,-3 7 0 15,-10-1 0-15,9 1 0 16,-5 4 0-16,-3 0 0 16,-1-3 0-16,-13 2 2 15,3-1-1-15,-6-5 2 16,-9 1 1-16,1-5 2 15,-13-3 0-15,-6-1 5 16,4-1 2-16,-8-5 6 16,10-1 3-16,3-1 2 15,-1-4-3-15,4-3-4 0,-1-4-3 16,3-3-4-16,1-1-3 16,0-3-4-16,-1-2-1 15,7 3-4-15,5 1 3 16,6 1-48-16,1 4-41 15,5-2-271-15,-1 0 234 16</inkml:trace>
  <inkml:trace contextRef="#ctx0" brushRef="#br0" timeOffset="-128531.076">17914 16927 342 0,'0'-5'219'0,"5"2"-1"16,-2-1-22-16,-1-1-30 15,-2 3-11-15,0 1-15 0,0 1-15 16,0 0-43-16,0 0-18 15,0 0-27-15,0 0-8 16,0 0-3-16,0 0-2 16,0 15-5-16,-6 31-3 15,-6-18-5-15,4 1-1 16,-3 9-4-16,-3 0 0 16,5 0-1-16,-8 1 0 0,0-10 0 15,-2 0-1-15,0-9-1 16,3-4 0-16,6-2 0 15,4-6 1-15,2-7 5 16,0-1 0-16,1-6 1 16,3 0-2-16,1-1-4 15,3-3-2-15,5 5-2 16,-3-6 0-16,9-1 0 16,-2-6 1-16,4-8-1 15,8-3 0-15,2-10 0 16,-1 0 0-16,-3-8 0 15,-1-1 1-15,2 7-1 16,5 4-2-16,3 9-1 16,-1 4-1-16,-5 8 3 15,-2 4 1-15,-3 5 3 0,-5 7 0 16,-2 0 1-16,-2 6-1 16,0 6-2-16,-1-3 1 15,1 8-1-15,-4-2 1 16,-1 4-1-16,0 1 0 15,-6 4 0-15,0 4 1 16,-4 5-1-16,-5 0 2 16,-2 7 0-16,-2-6 0 0,-1-1 0 15,1-2 0 1,1-7-1-16,0-2 0 0,0-6 0 16,1 2 0-16,3-7 0 15,1 0-1-15,3-4 2 16,1-3 0-16,0-6-1 15,2 2-1-15,0-1-1 16,0 0-9-16,0 1-52 16,0 0-31-16,0 0-76 15,0 0-52-15,0 0 143 16</inkml:trace>
  <inkml:trace contextRef="#ctx0" brushRef="#br0" timeOffset="-128200.86">17974 17022 451 0,'-10'1'280'16,"5"-1"4"-16,0 1-62 0,5-1-27 15,-1 0-25-15,0 0-48 16,1 0-18-16,0 0-47 16,0 0-10-16,21 0 2 15,27 4-3-15,-24-3-1 16,5 1 0-16,-3 0-15 16,-1 1-5-16,-1-1-12 15,-4 2-4-15,-2-2-2 16,-4 0-2-16,-1 2-8 15,-5-2-43-15,-3-2 33 16</inkml:trace>
  <inkml:trace contextRef="#ctx0" brushRef="#br0" timeOffset="-126647.613">18446 17078 448 0,'3'0'205'16,"3"1"-81"-16,-4-1-28 15,0 0-14-15,-1 0-7 16,3 0-4-16,-4 0 4 16,2 0 11-16,-1 0 6 15,-1 0 13-15,0 0 3 16,0 0-14-16,0 0-9 15,0 0-29-15,0 0-10 0,0 0-12 16,-1 0-6-16,0 0-9 16,-5-1-5-16,-6 1-9 15,7 0-5-15,-4 2-2 16,-32 18-2-16,26-9 0 16,1 3 2-16,5 5 0 15,-4-1 1-15,4 0-1 16,2 0 0-16,4-2 1 15,3 0-1-15,5 2 0 16,-1-7 0-16,9 3-1 16,3-5 1-16,-1-6 2 15,7-2 0-15,1-7 2 16,-1-2 2-16,5-2 1 16,-1-1 1-16,-5-10-1 15,-1 2 1-15,-7-8-2 16,-4 2 1-16,-3 4-2 0,0-2 0 15,-4 4-3-15,-2 5-3 16,-1 9-7-16,-3 5 0 16,0 13-3-16,-2 7 1 15,0 10 6-15,-2 5 0 16,-3 6 4-16,0 2 1 16,1 1 1-16,-2 5 0 15,-1 12 0-15,2 7 0 16,-4 4 0-16,2 3 0 0,4-13 1 15,-4-8 0-15,3-9 1 16,2-8 0-16,-4-8 1 16,4-3 1-16,-8-12 5 15,-4-3 2-15,-4-11 2 16,-8-6-1-16,2-8-3 16,0-6-7-16,1-5-32 15,6-1-24-15,5 0-28 16,1-4 2-16,9 3 28 15,1 3 21-15,4 3 27 16,3 1 0-16,2 7-1 16,1 0-1-16,5 1 0 15,1 2-1-15,5 0 2 16,6-2 7-16,7 1 14 0,5 0 8 16,7-5 10-16,3 1-2 15,-1-3-1-15,-1-1-2 16,4 2-3-16,-2-2-2 15,0 4-7-15,-2-1-2 16,-13 5-4-16,-8 4-1 16,-11 1-1-16,-3 2 0 0,-5-1-13 15,-1 0-30-15,0 1 23 16</inkml:trace>
  <inkml:trace contextRef="#ctx0" brushRef="#br0" timeOffset="-126122.344">19013 16713 786 0,'-1'-3'388'0,"-2"-1"-133"16,1-1-47-16,1 5-87 15,1 0-35-15,-1 0-48 16,0 0-19-16,-1 0-8 16,0 7-1-16,-2 10-1 15,-3 29-2-15,4-27-2 16,3 0 0-16,-2-2-1 15,-3-1 0-15,1-4 0 16,1-1 0-16,1-3 0 16,-2-1-1-16,1-1 0 15,3-1 0-15,-1-2-1 16,1 0 9-16,0-3-65 16,0 0-55-16,0 0 71 15</inkml:trace>
  <inkml:trace contextRef="#ctx0" brushRef="#br0" timeOffset="-125802.837">18909 16721 678 0,'3'0'358'0,"-3"0"-90"16,2 0-58-16,-2 0-83 15,0 0-27-15,0 0-37 16,5 2-5-16,6 2-7 16,6 4-4-16,26 9-9 15,-19-15-6-15,-3-1-12 16,-1-3-5-16,-2-2-6 15,-5-2 24-15,-2-3-22 16,-3 4-2-16</inkml:trace>
  <inkml:trace contextRef="#ctx0" brushRef="#br0" timeOffset="-125097.519">19574 17055 445 0,'10'-13'294'15,"-5"-1"-20"-15,1 9-70 16,-9 54 449 31,3 1-640-47,-4-44 4 15,1 8 13-15,-5 19-8 16,1 3-2-16,-3-2-6 16,-1-4-2-16,1-2-3 15,0-6-1-15,4 0-2 16,0-3-1-16,2-6-1 16,3 0 0-16,0-8 4 15,1-5-6-15,0-5-113 16,0 4-130-16,0 0 150 0</inkml:trace>
  <inkml:trace contextRef="#ctx0" brushRef="#br0" timeOffset="-124836.247">19508 17111 573 0,'-3'4'309'0,"1"-3"-51"15,3 0-44-15,-1-1-42 16,0 0-19-16,0 0-35 0,10 2-24 16,10 3-28-1,27 4-7-15,-25-7-9 16,1 0-6-16,1 1-15 16,1-3-6-16,-1-3-12 15,-2-1-4-15,-3-3 13 16,0 3-30-16,-1 0 10 15</inkml:trace>
  <inkml:trace contextRef="#ctx0" brushRef="#br0" timeOffset="-123937.115">20554 16913 404 0,'31'-61'301'0,"-28"51"65"16,-1 4-109-16,-1 4-91 0,-1 5-41 16,0-3-67-16,-1 0-26 15,0 23-14-15,-3 31-1 16,-2-25 0-16,2 4-1 16,-2 2-3-16,1 0-1 15,3-1-3-15,-4-10-1 16,6-4 0-16,0-8 1 15,3-14 9-15,2 1 3 16,-1-17 1-16,2 2-1 0,-1-11-7 16,-2-4-2-16,-1-4-3 15,-1-4-3 1,-2 6-3-16,-3 3-2 0,-2 6-3 16,-3 8-2-16,-2 6-6 15,-3 6-3-15,-7 10-1 16,-3-1 1-16,-4 13 4 15,0 3 3-15,-1 7 3 16,6 8 1-16,1 6 1 16,-2 0 0-16,7 8 0 15,0-2 1-15,5-2 0 16,3-4 0-16,1-4 0 16,3-4-1-16,1-7 1 15,6 1 0-15,-2-5 0 16,3-2 0-16,0-2 1 15,3-4 1-15,3-1 0 16,2-1 1-16,-1-6 1 0,3-2 2 16,4-5-1-16,2-4 1 15,13-3 0-15,3-1 0 16,5-4 2-16,-1 1-2 16,-3 0-1-16,-3 0-1 0,-6 1-3 15,-5 0 0-15,-3 4-1 16,-5 0 0-16,-4 4-22 15,-3 1-40-15,-4 2-197 16,-2-1 175-16</inkml:trace>
  <inkml:trace contextRef="#ctx0" brushRef="#br0" timeOffset="-123419.752">20862 17138 1021 0,'-3'4'414'15,"-4"9"-274"-15,4 3-17 16,-7 3-28-16,4 6-17 15,4 1-14-15,-2-1-10 16,4 1-16-16,-5-1-2 16,4-2-5-16,-2 1-3 15,3-2-8-15,0-3-5 16,0 0-5-16,-3-6-1 16,-6-4 0-16,5 0 2 0,-1-8 5 15,5-1 0-15,2-8-1 16,-4-2-1-16,-1-7-6 15,0-4-2-15,0-4-4 16,9-4-2-16,3 2-3 16,8 4-2-16,3 3 0 15,-5 0 2-15,6 4 0 16,-1 1 2-16,5 3 1 16,1 0 0-16,1 3 0 15,-2 1 0-15,-1 0 0 16,1 6 0-16,0 2 0 15,-1 1 0-15,0 2 0 16,-1-1 0-16,-2-2-16 16,-1-4 89-16,-5-4-58 15</inkml:trace>
  <inkml:trace contextRef="#ctx0" brushRef="#br0" timeOffset="-122336.963">21833 17124 516 0,'-8'9'270'16,"2"-9"-62"-16,4 4-39 15,1-3-46-15,2 0-7 16,-1-1-16-16,0 0-6 0,0 0-10 15,4 2-15-15,10 5-13 16,32 14-2-16,-16-14-2 16,-2-2 2-16,10 5-4 15,3-5-3-15,10-5-9 16,7 0-6 0,3-4-13-16,2-1-6 0,-3 0-5 15,-3-2-2-15,-3 1 0 16,-6-3 0-16,-7 4 0 15,-8-2-1-15,-10 0 2 16,-7-1 1-16,-10 0 1 16,-5 0 1-16,-6-3-5 15,-3 4 0-15,-7-2-4 16,0 1 0-16,-2 3-1 16,0 0 0-16,2 2 0 0,2 1 0 15,0 1 1 1,-3-1-1-16,3-1 1 0,-1 0 0 15,-3-1 1-15,3 0-1 16,-3-1 1-16,0 0 0 16,1-3 1-16,4-1 0 15,0 0 1-15,5 2-1 16,7 2 0-16,-2 3-1 16,7 1 0-16,-5 0-2 15,0 0 1-15,21 0 0 0,35 4-1 16,-25 6 1-16,-1 2 0 15,-2-1-1-15,0-1 1 16,1 2 1-16,-4-2-1 16,-2 0 0-16,-7-1 1 15,-5-4-1-15,-5 0 1 16,-3 1 0-16,-4-2 2 16,0 0 0-16,0-3 0 15,0 0 0-15,0 0-2 16,-8 4 0-16,-7 3-1 15,-30 22 1-15,25-21 0 16,-3 1 2-16,-4 2 3 16,1 0 2-16,-3 6 0 15,1-2 0-15,-1-3-3 16,0 1-2-16,14-3-1 0,2 2-2 16,14 0-1-16,1-3-2 15,-1-6 2-15,4 0-9 16,9 3 7-16</inkml:trace>
  <inkml:trace contextRef="#ctx0" brushRef="#br0" timeOffset="-120505.248">23102 17012 513 0,'0'0'266'0,"0"0"-71"0,0 0-34 16,0 0-53-16,0 0-18 16,0 0-24-16,4 1-7 15,14 3-12-15,29-6-4 16,-22-10-6-16,2 0-3 16,-5 3-4-16,2-1-5 15,1 5-9-15,-1 2-5 16,-1 3-6-16,-4 3-2 15,-12 2-2-15,1 0 1 0,-7 5 1 16,-3 0 0-16,-5 6 3 16,-3 5-1-16,-4 0 0 15,-4 4 1 1,-5 1-2-16,-1-3 0 0,3 3 0 16,-1-6 0-16,0-5 0 15,4 0 0-15,1-6 1 16,4-6 3-16,7-3 0 15,1-3 1-15,4-6-4 16,3 2-2-16,9-1-3 16,-1-1-1-16,4 0-2 15,0-2 1-15,-3 3-1 16,4 6 0-16,0 2-1 16,-1 4-1-16,2 4 0 15,1 3 2-15,-1 6 0 0,-3 1 2 16,-5 4 0-16,-5-5 0 15,-2 5 0-15,0 4 1 16,-3-1 0-16,-2 2 1 16,-11 0 1-16,-4-4 1 15,1 3 2-15,-7 0 1 16,-3 0 6-16,-7-1 1 16,-15-4 3-16,7 1-1 0,0-6-2 15,4-3-2-15,6-6 0 16,2-5 1-16,4-6 2 15,-3-7 0-15,5-8 0 16,2-5-2-16,2-7-4 16,4 1-3-16,5 2-5 15,1 3 9-15,8 6-46 16,1 2-29-16,2 7 45 16</inkml:trace>
  <inkml:trace contextRef="#ctx0" brushRef="#br0" timeOffset="-119276.914">23670 17022 372 0,'-2'6'229'0,"1"2"-19"16,-2 3-31-16,0 6-48 16,3 2-14-16,0 4-23 15,-3 1-14-15,-2 5-25 16,0-1-8-16,-1 5-14 0,2 1-7 15,-5 0-10-15,-3-2-4 16,-6-1-3-16,3-2-1 16,1-4-1-16,1-1-1 15,5-3 0-15,0-4-1 16,3-8 3-16,1-2 3 16,0-7 4-16,3-5 0 15,1-5-3-15,1-6-5 0,5-3-6 16,1-3-1-16,11-5-4 15,4-1-3-15,10-6-2 16,-1-6 0-16,1-12 3 16,-1-2 2-16,-2-6 5 15,1 5 0-15,-3 11-1 16,0 4 9-16,-4 17 26 16,-2 7 10-16,-2 7 11 15,0 2-6-15,-2 7-26 16,-1 3-8-16,-1 8-9 15,-3 2-1-15,-3 10-2 16,1 4 0-16,-6 9-1 16,-3 4-1-16,-1 7 1 15,-5-1-1-15,-2-1 0 0,-3-4 1 16,-5-7 1-16,-2 1-1 16,-1-3 1-16,1 0 0 15,3-4-2-15,2-2 1 16,2-4-1-16,3-1-1 15,0-8 1-15,3-1 1 16,2-5 0-16,-1-6-2 16,4-1-42-16,-1-1-32 0,0 0-163 15,0-2 150-15</inkml:trace>
  <inkml:trace contextRef="#ctx0" brushRef="#br0" timeOffset="-118987.906">23771 17204 442 0,'-8'-1'310'0,"2"4"41"16,1 0-81-16,4 5-64 15,-4-1-32-15,6 2-47 16,-1 0-12-16,8 3-26 15,6-1-10-15,-1-5-15 16,7 0-6-16,-2-4-11 0,0 2-7 16,4-2-13-16,-1-2-8 15,0-3-9-15,-4-3-3 16,0-2 9-16,-1 0-47 16,-1-1 367-16,1 8-258 15</inkml:trace>
  <inkml:trace contextRef="#ctx0" brushRef="#br0" timeOffset="-118203.019">24346 17300 817 0,'1'-3'423'16,"-1"-2"-108"-16,0 2-145 15,0 2-9-15,-1 0-45 16,0 0-22-16,0 0-39 16,0 0-16-16,-1 0-22 15,-16-2-5-15,-32 9-5 16,35 6-2-16,-5-1-3 0,5 1 0 15,3 3-1-15,-3 1 0 16,10 1-1-16,-4-2 0 16,7 0-1-16,6-2-1 15,5-4 0-15,6-2 1 16,9-6-1-16,-8-3 2 16,8-8-6-16,0-2-6 15,-4-6-1-15,4-1-1 16,-7-2 7-16,-3 0 5 0,-3 5 0 15,-2 2 0-15,-6 6-9 16,-3 5-5-16,-2 8-3 16,-3 7 1-16,-3 12 8 15,-3 3 4-15,-2 13 4 16,-3 8 0-16,-4 14 2 16,-1 7 0-16,-2 3 2 15,2-4 0-15,2-5 0 16,2-3-1-16,2-1 0 15,-4-2 1-15,-2 0 0 16,-4-3 0-16,-5-13 3 16,1-6 0-16,-3-20 3 15,1-6 3-15,2-10 2 16,1-4 0-16,4-5 0 16,-1-12-3-16,7-16-4 0,3-7-3 15,10-7-9-15,7 3-4 16,13 7-3-16,5 7-1 15,4 11 4-15,3 2 0 16,1 11 0-16,4 2 3 16,10 3 0-16,2 2 1 15,-1 1 3-15,2 0 2 0,-6 1 1 16,-1-3 2-16,3-1 1 16,-2-1-1-16,-5-4 1 15,-2 1 1-15,-7 2-7 16,-7-11 501-16,-6 5-375 15</inkml:trace>
  <inkml:trace contextRef="#ctx0" brushRef="#br0" timeOffset="-117588.33">25302 17002 977 0,'0'-4'461'0,"0"4"-206"16,-1 0-64-16,0 0-81 16,1 0-34-16,-1 0-28 15,-2 19-4-15,-7 36-20 16,4-24-6-16,-2 3-6 0,1 5-2 15,-3-4-1-15,-3-3-2 16,3 0-1-16,3-6-1 16,1-2-1-16,-2-1 0 15,5-4 1-15,-5-2-1 16,1-3 2-16,3-2-1 16,-8-9-1-16,6-2 4 15,7-3-62-15,-10-7-60 0,11-4-310 16,-3 1 271-16</inkml:trace>
  <inkml:trace contextRef="#ctx0" brushRef="#br0" timeOffset="-117333.704">25164 17133 786 0,'-4'-5'388'0,"3"4"-124"16,5-2-39-16,2 0-56 16,7 1-28-16,0-4-38 15,3 5-15-15,6 0-19 16,2 1-4-16,7 2-11 0,-4 3-10 16,5 4-19-16,-4 0-8 15,-5-4-10-15,0 0-2 16,-5-5 10-16,-1 0 15 15,-2 0-20-15</inkml:trace>
  <inkml:trace contextRef="#ctx0" brushRef="#br0" timeOffset="-116354.566">26496 16914 732 0,'4'-6'369'0,"0"3"-123"16,-1-2-33-16,0 3-77 15,-3 2-33-15,0 0-42 16,0 0-22-16,0 0-20 15,-1 13-2-15,0 12-2 16,-5 27 0-16,2-23 0 16,-1 0 1-16,-1 0 1 15,1-4-1-15,-1-4-4 16,3-4 1-16,3-7-2 16,0-6 5-16,0-6 3 15,2-7 1-15,4-5-3 16,0-7-4-16,2-5-5 0,3-5-2 15,-3-4 1-15,1 3-2 16,-1-1-1 0,-5 2-2-16,-2 8-1 0,-1 3-1 15,-5 6-4-15,-2 5-3 16,-8 6-3-16,0 4-1 16,-7 11 1-16,-3 2 4 0,-2 7 3 15,-2 1 0-15,1 7 2 16,0 2 0-16,-1 9 0 15,2 2 1-15,5 7-1 16,5 1 0-16,0-4 1 16,3-2 0-16,1-7 0 15,0-4 1-15,6-1-1 16,2-5 0-16,3-3 1 16,2 1 0-16,3-3 0 15,11 2 0-15,2-6 1 16,7 0-1-16,7-11 4 15,-1-4 0-15,6-6 1 16,4-6 1-16,1-4-1 16,1-1-1-16,-1-1-1 15,2 1-1-15,-8 6-2 16,-10-1-1-16,-9 6 0 16,-8-1-2-16,-6 4-28 0,6 0-56 15,-4 1 58-15</inkml:trace>
  <inkml:trace contextRef="#ctx0" brushRef="#br0" timeOffset="-115839.157">26828 17211 683 0,'4'-8'389'15,"2"3"-92"-15,-2 8-86 16,-3 1-42-16,-1 5-60 16,-2 3-24-16,-6 4-24 15,2 6-7-15,-4 3-13 16,-1 0-2-16,2 5-7 15,-2-5-3-15,2 1-10 16,2-1-4-16,-1-5-5 16,1 0-2-16,3-6-1 15,-1-2 1-15,3-4 1 16,1-6 2-16,-1-3 2 0,3-2 1 16,-1 2-1-16,0 0-4 15,0-9-4-15,2-6-1 16,15-26-2-16,-3 25-1 15,3-1 1-15,0-5-1 16,2 1 0-16,0 0 2 0,2-1-2 16,3 8 0-16,1 0 1 15,3 4 0-15,3 9 1 16,-3-3-1-16,-1 4 1 16,1 1-1-16,-9-1-2 15,-3-2 0-15,0 2 17 16,-4-4-22-16,4 0 7 15</inkml:trace>
  <inkml:trace contextRef="#ctx0" brushRef="#br0" timeOffset="-114872.23">27500 16575 615 0,'0'0'334'0,"0"0"-70"0,0 0-80 15,0 0-51-15,7 4-27 16,2-2-23-16,1-1-5 15,33 1-29-15,-24-2-12 16,0 2-17-16,1 4-4 16,0 4-4-16,-3-1-2 15,1 6-2-15,-3 1-2 16,-9-4 1-16,-3 0 2 0,-4 1 4 16,-5-1 2-16,1 3 0 15,-8-3-2-15,-5-9-5 16,1-2-1-16,1 0-1 15,6-1 0-15,1 0-2 16,2-2 1-16,-2-6-3 16,2 2-1-16,2-1-2 15,5 6-3-15,4-1-1 16,-3-1 0-16,-1 3 3 16,0 0 0-16,0 0 2 15,3 2 0-15,5 2 0 16,4 0 1-16,25 35 0 15,-28-30-1-15,0 4 0 16,-4 0 0-16,-2 0 0 16,0 1-1-16,-4-1 1 15,1 2 0-15,-8-1 1 16,2 2 1-16,-5-2 1 0,-6 1 1 16,1-3 0-16,-7-3 2 15,-3-2 3-15,0 0 4 16,-13-4 4-16,3-3 3 15,2-3 7-15,3-4 0 16,5-3-3-16,3-1-3 16,4-2-12-16,1-2-4 15,6-5 13-15,2 0-29 0,7 1-92 16,2-1-125-16,5 7 131 16</inkml:trace>
  <inkml:trace contextRef="#ctx0" brushRef="#br0" timeOffset="-114409.774">28158 16494 1052 0,'2'-10'469'16,"2"4"-234"-16,-4 1-50 15,1 4-83-15,-1 2-31 0,0-1-40 16,0 0-11-16,-1 0-10 16,-4 14 0-16,-6 14-2 15,-5 36 0-15,8-23-1 16,2 3-1-16,3 0 1 16,-4-7-1-16,2-4-1 15,0-4-1-15,-3-8 0 16,3-1 0-16,3-5 1 15,-3-3 1-15,6-3 0 16,-4-3 1-16,0-5-28 16,-1-1-46-16,3-1-125 15,0-1 120-15</inkml:trace>
  <inkml:trace contextRef="#ctx0" brushRef="#br0" timeOffset="-114138">27976 16577 753 0,'5'-3'446'0,"-4"1"-28"16,2-1-126-16,-3 2-104 16,0 0-45-16,1-1-66 15,20 0-19-15,29 7-26 16,-21 3-8-16,2-2-7 15,1-1-3-15,10-3-3 16,-1 1-1-16,-9-4-3 16,-2-4 8-16,-7 2 141 15,-6-5-115-15</inkml:trace>
  <inkml:trace contextRef="#ctx0" brushRef="#br0" timeOffset="-109957.838">3938 17081 223 0,'6'-14'166'16,"2"1"-1"-1,0-5-25-15,-2 1-2 0,2-2-15 16,-1-1-1-16,2 3 0 15,1 0 1-15,-4 4 4 16,0 1 1-16,-2 2-2 16,-3 2-3-16,1 3-13 15,-3 2-15-15,-3 3-38 16,3 0-18-16,0 0-33 16,-1 12-6-16,-2 17-1 15,-9 45-1-15,3-23 2 16,1 5 0-16,3 0 3 15,-4-1 0-15,0-5 0 16,2 0 1-16,-4-6-1 16,3-1 1-16,-4-5 1 15,6-1-1-15,0-5 1 16,1-3 0-16,6-8 4 16,-7-4 2-16,3-8 2 15,1-1 2-15,-6-5-15 0,3-2-27 16,-2-11-108-16,-1-5-102 15,8-11 142-15</inkml:trace>
  <inkml:trace contextRef="#ctx0" brushRef="#br0" timeOffset="-109445.455">4480 17063 662 0,'1'7'334'0,"-1"5"-96"16,-2 0-19-16,-7 3-51 15,-1-2-21-15,-3 3-28 16,-3-3-13-16,-3 3-15 16,-3-1-6-16,-5-5-21 15,0 5-12-15,-15-5-22 16,-5 1-7-16,-4-2-11 15,-4-1-3-15,13 1-5 16,3-2 0-16,3-2-2 16,6-1 1-16,8-2-3 0,2 1 0 15,8 1-5-15,5 1-2 16,3-1-4-16,5 4-1 16,10 3-1-16,1 0 0 15,9 3 4-15,1 1 2 16,1-1 4-16,2 3 3 15,-2 2 0-15,1 0 1 16,-1 2 1-16,1 1-1 16,-3 1 1-16,-2-2 0 0,-3 0 0 15,-1-5 0-15,-1-1 1 16,-1 0 0-16,-3-7 1 16,-3-3 2-16,1-9 6 15,-2-1 1-15,-3-6 10 16,2 1-33-16,1-3-145 15,0-1 114-15</inkml:trace>
  <inkml:trace contextRef="#ctx0" brushRef="#br0" timeOffset="-108910.45">4888 17195 572 0,'1'0'312'16,"2"-1"-101"-16,3-3-30 16,4 1-17-16,9 0-29 15,3 2-14-15,4-1-10 16,7 4-12-16,0-2-26 16,2-2-7-16,3 4-20 0,0-4-8 15,1 3-14-15,1 3-6 16,-5-3-6-16,-8 5-2 15,-9-6 3-15,-5 0 2 16,-10-2 12-16,-1-4-26 16,-4 3-109-16,1 2-115 15,0 0 126-15</inkml:trace>
  <inkml:trace contextRef="#ctx0" brushRef="#br0" timeOffset="-108578.863">4921 17341 547 0,'-1'-5'360'15,"4"1"-4"-15,6 3-148 16,0-2-19-16,9 4-59 15,0 2-19-15,3 1-34 16,4 4-12-16,-2-1-10 0,2 0-4 16,1 0-5-16,3-2-3 15,4 0-12-15,2-2-5 16,-3-3-9-16,2 0-1 16,-7-3 0-16,-6-2-1 15,-4-2 11-15,-6 1-7 16,-6 1-115-16,1 4 78 15</inkml:trace>
  <inkml:trace contextRef="#ctx0" brushRef="#br0" timeOffset="-106567.561">6097 16973 524 0,'1'-8'316'15,"3"3"-53"-15,-2 1-61 16,-1 1-23-16,-1 2-52 16,0 0-26-16,0 0-37 15,0 1-13-15,0 0-12 16,0 0-2-16,1 4-3 16,3 17-1-16,1 40-6 15,-12-22-2-15,-2 7-4 16,-4 0 0-16,0 1-3 15,-2-4-2-15,-1-3-4 16,1-4-3-16,0-8-2 16,1 0 1-16,2-6-1 15,1-3 1-15,2-3 1 0,0-3 1 16,3-3 2-16,-1-4 0 16,4-1-3-16,2-2-1 15,1-1-8-15,0-2-12 16,0 0-67-16,0 0-39 15,0 0-82-15,0 0-62 16,0-1 173-16</inkml:trace>
  <inkml:trace contextRef="#ctx0" brushRef="#br0" timeOffset="-106234.873">6302 17355 576 0,'3'0'327'16,"-4"0"-83"-16,3 1-26 16,-2-1-22-16,0 0-32 15,-1 0-18-15,0 0-28 16,0 0-10-16,-2 7-22 15,-2 4-8-15,1-2-20 0,-13 28-11 16,11-28-22-16,5-1-7 16,-6-1-10-16,3-2-1 15,-4-3 0-15,2 0-1 16,9-2 5-16,-3-3-26 16,0 2-79-16,0 0 409 15,2-4-270-15</inkml:trace>
  <inkml:trace contextRef="#ctx0" brushRef="#br0" timeOffset="-105413.317">6905 17084 480 0,'8'-3'252'0,"-6"0"-44"16,0 0-24-16,0 0-34 15,-2 2-11-15,0 0-24 0,0 0-8 16,0 0-8-16,-2 0-1 15,1 0-13-15,0 0-6 16,-2-5-10-16,-1 1-6 16,-10-2-10-16,-33-27-5 15,28 30-10-15,-5 0-6 16,-2 0-10-16,3 1-6 0,-5 3-7 16,-3 2-3-1,-1 4-4-15,0 1-1 0,4 3-1 16,6 3-3-16,6 1 0 15,1 2-2-15,7 0-1 16,0 2-1-16,5-3 0 16,5 6 0-16,3-4 2 15,3 0 0-15,2-2 2 16,2-2 0-16,2-2 1 16,3 1 1-16,4-4 1 15,-1-7 1-15,9 1 2 16,-4-6 2-16,1-8 4 15,1-3 1-15,-10-11-1 16,4 2 1-16,-8-8-2 16,1 0-1-16,3-7-1 15,-4 1-1-15,4 8-3 16,-3 6 0-16,-5 11-3 0,-1 6-2 16,-6 4-6-16,-2 4 0 15,-3 7 0-15,-4 5 0 16,-2 10 5-16,-2 4 0 15,1 11 1-15,-1 2 1 16,2 4 1-16,-1-2 1 16,4-3 0-16,-1-4 0 15,-1-2 1-15,-2 2-1 0,3-1 1 16,0 0-1-16,5-1 1 16,2-1 0-16,-4-7 0 15,-1-2 1-15,0-10 2 16,5-2 1-16,0-8 2 15,4-3 2-15,2-4-13 16,-3-10-25-16,5-12-99 16,3-1 84-16</inkml:trace>
  <inkml:trace contextRef="#ctx0" brushRef="#br0" timeOffset="-104780.841">7216 16996 695 0,'4'-16'334'16,"-4"4"-119"-16,4 4-19 16,-4 5-41-16,-2 2-22 15,4 4-28-15,-3-3-10 16,0 0-17-16,-1 3-2 0,-1 18-19 15,-38 29-8-15,22-23-15 16,0 4-6-16,-3 0-9 16,0 3-4-16,4 1-6 15,0-4-2-15,3 0-3 16,3-4-1-16,5-2 0 16,1-2-2-16,6 1 0 15,3-1 0-15,5-3 1 16,4-1 0-16,5-5 1 15,1-4 2-15,4-2 3 16,3-5 1-16,3-5 2 16,3-1 0-16,-1-8 1 15,-4-1-1-15,-4-4-2 16,-3-2-1-16,1-1-3 16,0 0 1-16,6 1-2 15,-6 1 0-15,-4 0 1 0,-2 2 0 16,-10-2 1-16,-2 2 2 15,-4 1 0-15,-3-3-1 16,-7 5-4-16,0 7-3 16,-5 5-5-16,0 6-3 15,3 12 3-15,-5-4 2 16,5 9 6-16,3 0 2 0,1-2 2 16,10 2 0-1,0-2-1-15,0-4-1 0,2-1-1 16,-2-1 0-16,8-2 1 15,3 0-1-15,-3-3 3 16,-1-2 6-16,2-8-28 16,-3 0-37-16,7-6 36 15</inkml:trace>
  <inkml:trace contextRef="#ctx0" brushRef="#br0" timeOffset="-102831.219">8100 17230 230 0,'13'-13'181'0,"-1"1"37"15,0 1-28-15,-2 1-28 16,2 2-2-16,-1 1 2 16,-3 0-3-16,-6 5-6 15,2 4-11-15,-2 3-22 16,-4-5-11-16,1 0-20 16,0 0-4-16,-8 13-9 15,-39 33-9-15,19-25-24 0,-4-5-8 16,0 4-15-1,-1-5-3-15,2-3-6 0,-1 1-1 16,1-7-2-16,1 0-1 16,4-3 0-16,2-3-2 15,6-1-1-15,2-2-8 16,6-2-38-16,3 2-26 16,8-2-54-16,0 1-30 15,6 0-56-15,2-2-51 16,0 0-181-16,-2 0 274 15</inkml:trace>
  <inkml:trace contextRef="#ctx0" brushRef="#br0" timeOffset="-102564.223">7824 17220 475 0,'28'-46'313'15,"-28"43"-25"-15,1-3-68 16,0 4-29-16,-1 2-44 15,0 0-18-15,0 0-21 16,5 12-6-16,6 11-26 0,18 28-11 16,-13-28-15-1,3-1-4-15,1-2-2 16,2-1-2-16,2 0-9 0,-1-4-4 16,3-2-8-16,0-2-3 15,0-4 0 1,-2-4-1-16,-1-5 3 0,-5-5 7 15,-2-6-38-15,1-3-64 16,-3-2 51-16</inkml:trace>
  <inkml:trace contextRef="#ctx0" brushRef="#br0" timeOffset="-101813.965">8763 16909 833 0,'1'-4'386'0,"2"3"-174"16,0 1-17-16,-4 0-57 16,1 0-28-16,-1 0-32 15,0 0-13-15,0 15-18 16,0 35-5-16,1-19-9 15,-10 3-3-15,7 5-5 0,-4 2-4 16,3-3-5-16,-1-2-2 16,-8-4-3-16,7-3-2 15,-4-4-2 1,-1-1-1-16,10-3-2 0,-8-2 1 16,3-5 2-16,3-1 1 15,-2-6 2-15,5-1 0 0,2-4-36 16,4-1-29-16,4-1-94 15,0-1-68-15,-4-4 137 16</inkml:trace>
  <inkml:trace contextRef="#ctx0" brushRef="#br0" timeOffset="-101231.792">9202 16927 963 0,'1'-4'429'0,"-1"6"-204"15,0 3-28-15,-1-5-59 16,0 0-19-16,-6 9-39 0,-7 11-18 16,-33 34-22-16,20-22-6 15,3 5-11-15,-2-2-2 16,2 5-6-16,0-5-3 15,6-3-3-15,3-1-2 16,3-6-1-16,2 0-2 16,6-4 0-16,3 0-2 15,6-2 1-15,5-2 0 0,5-2 0 16,4-2 2-16,5-4 2 16,5-2 1-16,6-7 2 15,-3-2-2-15,0-3 1 16,0-5 1-16,-6-6-2 15,5-1 2-15,2-6-2 16,-4 0-1-16,1-2 0 16,-6-3 0-16,-5 1 1 15,-5 0 1-15,-7-3 0 16,-1 1 1-16,-6-4 1 16,-4-5-1-16,-6-1 0 15,-3 2-2-15,-4 7-4 16,-3 6-1-16,-1 9-3 15,1 3 0-15,-2 2 0 16,0 2-1-16,0 2 0 0,1 1 1 16,2 1 0-16,1 2-1 15,2 0-3-15,0 1-3 16,1 5-25-16,4 1-36 16,4 6-122-16,3 1 120 15</inkml:trace>
  <inkml:trace contextRef="#ctx0" brushRef="#br0" timeOffset="-100330.844">9868 16676 452 0,'3'-2'278'15,"-1"-3"-38"-15,0 1-46 16,-2 4-18-16,0 0-44 16,0 0-14-16,0 0-15 15,0 0-5-15,-1 0-5 16,-1 7-13-16,-6 8-27 16,-18 30-9-16,11-24-14 15,-2-3-6-15,-3 0-9 16,0 0-4-16,2-1-5 15,3 0-2-15,6 1-2 16,4-2-1-16,0-3 0 16,2-1 0-16,5 1-1 15,-2-1 0-15,3-3 0 16,3 2 0-16,2-3 4 0,6-1-1 16,7-3 2-16,-1-2 2 15,4-3 1-15,3-2 1 16,0-5 0-16,2-1 1 15,-4-3-1-15,-2-2 0 16,-5-1 0-16,0 2-1 16,-7 2-1-16,-1-1 0 15,-5 3-2-15,-5-1 0 16,-2 5-3-16,-3-1-2 0,-4 6-2 16,-2 0-2-1,-1 4 0-15,0 6 0 0,-2-3 1 16,3 3 1-16,1-2-1 15,2 2 1-15,5 2 0 16,-2 0 1-16,4 0 0 16,1-1 0-16,4 0 1 15,2 0-1-15,5-1 2 16,0-1 1-16,2-2 2 16,2-2 2-16,1-5 4 15,2 0-27-15,1-4-100 16,4-4-98-16,-1-3 123 15</inkml:trace>
  <inkml:trace contextRef="#ctx0" brushRef="#br0" timeOffset="-99998.931">10355 16651 593 0,'-2'-6'378'16,"1"-4"24"-16,-1 4-114 0,2-3-75 16,0 1-26-16,0 5-56 15,0 1-27-15,-3 3-52 16,2-1-19-16,0 0-19 16,-2 8-4-16,-7 17 1 15,-12 32 0-15,12-24 0 16,-2 1 0-16,2-3-2 15,0 0-1-15,2-4-1 16,-1-1-2-16,2-3 0 16,3-3 1-16,1-2 2 15,-3-3 1-15,6-7 5 16,-2-1 18-16,-3-7-7 16,10 0 186-16,5-4-151 15</inkml:trace>
  <inkml:trace contextRef="#ctx0" brushRef="#br0" timeOffset="-97751.272">8146 17974 279 0,'7'-9'223'16,"0"-2"19"-16,-4 2-49 15,1 1-17-15,1 2-15 16,-4 0-4-16,5 1-17 16,-8-1-9-16,3 2-17 15,0 1-8-15,-1 2-16 16,0 0-10-16,0 0-29 15,0 1-15-15,0 0-22 0,-1 0-7 16,-2 16-2-16,-6 39 0 16,1-15-1-1,-1 8 0-15,-2-1-2 0,-3-3 1 16,-1-5 0-16,-3-3 0 16,3-1 1-16,2 1 0 15,2-5 0-15,2-3-1 16,3-4 1-16,0-2 0 0,2-6 3 15,-1-1 1-15,2-5 2 16,1-5-1-16,0-1-1 16,1 1-1-16,-1-3-14 15,2-2-23-15,0 0-64 16,0-1-42-16,0 0-140 16,0 0 172-16</inkml:trace>
  <inkml:trace contextRef="#ctx0" brushRef="#br0" timeOffset="-97400.161">8360 18306 523 0,'-4'0'372'0,"1"0"-13"16,3-1-101-16,-1 0-33 16,0 0-73-16,0 1-20 15,0 0-41-15,0 0-19 16,-1 0-18-16,1 0-7 16,0 0-16-16,-6 10-5 0,0-1-11 15,-15 26-5-15,22-25-4 16,0-3-2-16,2 2-2 15,-2-2 1-15,0-3 1 16,6-1 7-16,0-2-33 16,3-1-55-16,8-3 77 15,-5-6-31-15</inkml:trace>
  <inkml:trace contextRef="#ctx0" brushRef="#br0" timeOffset="-96499.497">9085 18001 527 0,'2'-4'327'0,"1"0"-38"0,0 1-82 16,2-2-24-16,-2 0-51 16,0-5-22-16,-2 3-31 15,-2-1-6-15,-3-1-4 16,-3 6-1-16,-5 0-7 15,0 0-7-15,-6 3-12 16,1-2-7-16,-4 0-8 16,-1 1-4-16,-4 1-6 15,-1 1-3-15,-5 2-5 16,0 3-2-16,-4 2-5 16,7-1 0-16,2 3-2 15,2 0 0-15,11 0 0 16,-7 3-1-16,2 2-1 15,13 1 0-15,-9 1-1 16,6-4-1-16,7 4 0 0,-5-1 1 16,8 0-1-16,1 2 1 15,5-5 0-15,-5-5-1 16,8-2 2-16,2 1 0 16,-1-3 0-16,8 0 1 15,0-2 0-15,2-2 0 16,4-1 1-16,0-1 0 0,4-6 3 15,-1-2 1-15,1-6 2 16,-1-4 1-16,-2-9 1 16,-3-5-2-16,-4-2 0 15,-1 1-1-15,-7 0 0 16,1 7 1-16,-6 5-3 16,0 3-2-16,-3 9-1 15,-2 3-5-15,-1 8-4 16,-2 4 1-16,-3 6-1 15,-3 3 2-15,0 8 3 16,-1 4 0-16,0 6 1 16,0 6 0-16,-2 1 2 15,0 5 0-15,0-5 1 16,1-4 0-16,1-3 0 16,2-5 1-16,4 2-1 15,-1 3 0-15,2-1 1 0,-1-4 0 16,-1-5 1-16,1-2 0 15,2-6 2-15,1-2 0 16,0-4 1-16,0-3 0 16,0-3 2-16,1-2 2 15,-1 0-3-15,0 0-18 16,0-2-96-16,7-14-53 16,19-27 89-16</inkml:trace>
  <inkml:trace contextRef="#ctx0" brushRef="#br0" timeOffset="-95778.549">9329 17878 667 0,'-6'-2'335'16,"2"-2"-98"-16,0 2-28 16,-2 2-58-16,1 1-24 15,0 2-38-15,-5 1-20 16,3 8-15-16,-3 2-6 15,1 9 2-15,4 0-1 16,-6 7-8-16,3 3-3 16,-1 8-13-16,-2-2-1 15,5-4-1-15,-1-3-1 16,2-10-5-16,1 2-1 0,1-3-4 16,2 0-1-16,2 0-2 15,5-2-2-15,0-2 0 16,1-1-2-16,3-3 1 15,-2-1 0-15,9-2 1 16,2-1 0-16,-1-4 2 16,6-3 0-16,0-4 2 15,-1-3 1-15,3-6 0 16,-6-1 0-16,2-5-3 16,0-3-1-16,-2-2-1 15,2-2 1-15,-8 0-2 16,-2 0 1-16,-8 2-2 15,-3 2 0-15,-2 2-2 16,-3 7-2-16,-2 3-4 0,1 0-1 16,-2 7-4-16,-1 1-1 15,-5 5 2-15,3 8 1 16,-3 1 2-16,3 2 1 16,1 2 0-16,1 1 1 15,4 4 0-15,-1 0 1 16,5-1 1-16,0 0-1 15,4-9 1 1,-2-7 0-16,0 1 1 0,6 16 1 0,3-7 25 16,0-2-27-16,-3-14 54 15,1-4-35-15</inkml:trace>
  <inkml:trace contextRef="#ctx0" brushRef="#br0" timeOffset="-94937.852">10111 17813 484 0,'3'-3'306'16,"-3"2"-34"-16,-4 1-86 15,2 0-26-15,1 0-36 16,0 0-7-16,0 0-26 16,0 0-8-16,0 0-14 15,-3 11-7-15,-4 5-5 16,-17 30-5-16,12-22-12 16,1 3-6-16,-6 6-11 0,2 3-5 15,-3 6-6 1,0-3-2-16,2-4-3 0,2-4-2 15,1-11-1-15,2-1-1 16,2 1 0-16,1-1 1 16,1 0-1-16,0 0 0 15,3-3-1-15,3 1 0 0,1-3-1 16,1 0 1-16,2-2-1 16,2-2 1-16,2 1 0 15,1-1 1-15,2-2 0 16,0 1 0-16,1-5 2 15,3-2 0-15,4-4 0 16,3-5 1-16,5-2-2 16,6 0 0-16,4-4-1 15,0 3 0-15,1-3-1 16,-9 3 1-16,-7 1 0 16,-2 1 0-16,-8 4-1 15,-5 0-1-15,3 4 1 16,-1 2-1-16,-1-1 2 15,0 0 4-15,-6 1-77 16,-1-1-60-16,1-1 81 0</inkml:trace>
  <inkml:trace contextRef="#ctx0" brushRef="#br0" timeOffset="-94612.727">10094 18138 590 0,'0'-1'323'0,"6"-1"-55"16,-3 2-50-16,-3 0-47 15,0 0-20-15,0 0-29 16,12 0-15-16,8 1-22 15,22 1-7-15,-24-2-11 16,1 1-7-16,0-1-20 16,1 0-12-16,1 0-13 15,3-3-3-15,-7-1 1 16,1 2-1-16,-7-4 6 16,-2-4-25-16,-4 0 438 15,1-1-325-15</inkml:trace>
  <inkml:trace contextRef="#ctx0" brushRef="#br0" timeOffset="-94180.73">10140 17720 658 0,'5'-6'338'0,"-5"0"-108"16,4 4-35-16,-1 4-58 15,-1 1-28-15,-2-3-21 16,2 0-6-16,19 6-15 16,31 10-2-16,-27-14-8 15,5 2-6-15,-1-2-13 16,1 0-6-16,0-4-9 16,-1-1-3-16,-3-1-8 0,0-2-1 15,-3 2-2-15,2 2-3 16,-7 2 3-16,2 0 4 15,-5 6-67-15,3 0-215 16,-3 9 189-16</inkml:trace>
  <inkml:trace contextRef="#ctx0" brushRef="#br0" timeOffset="-91872.868">11010 17773 495 0,'5'-2'261'0,"1"0"-57"15,-2 1-28-15,5 1-39 16,0 2-13-16,-3 0-21 16,1 0-8-16,-4 0-10 15,-4 3-4-15,1 0-10 16,-1-5-7-16,0 0-9 15,-3 15-7-15,-18 8-9 16,-30 31-6-16,25-21-11 16,0 6-5-16,-6 8-7 15,2 5-2-15,-2-7-4 16,1-1 0-16,7-9-2 16,1-7-1-16,3 5-1 0,6-1 1 15,6-5-1-15,3-3 0 16,12-4 0-16,-3-1 0 15,7-7 3-15,6-1 1 16,6-9 5-16,7-3 0 16,6-6-1-16,-3-4 2 15,3-4-1-15,2-1-1 16,-3-4 1-16,5 2-2 16,-6 1-1-16,-3 0 1 0,-7 3-1 15,-9 0 0-15,-3 4-1 16,-6-1 0-16,-4 5 1 15,-1-1-2-15,-7-1 0 16,-3 5-3-16,-8 2-1 16,4 1-3-16,-7 7-2 15,-1 0 1-15,5 4-1 16,-5 2 1-16,7 7 1 16,3-5-1-16,4 5 1 15,1-2 1-15,7-1 1 16,0-3 1-16,6 4-1 15,4-1 1-15,4 0 1 16,2 2 1-16,6-8 3 16,0-3 1-16,6-7 2 15,1-2 0-15,-7-9-46 16,-4-3-45-16,-5-8-119 0,2-2 118 16</inkml:trace>
  <inkml:trace contextRef="#ctx0" brushRef="#br0" timeOffset="-91486.841">11570 17840 586 0,'6'-9'348'15,"-6"5"-44"-15,2 2-89 16,-2-2-16-16,-1 4-51 16,1 0-19-16,-1 0-39 15,0 0-12-15,-1 9-4 16,-5 13-5-16,-13 36-20 16,10-21-10-16,-2 5-12 15,2 7-6-15,-4-1-3 16,0-6-2-16,2-4-5 15,-1-4-2-15,1-3-3 0,4 3 0 16,2-2-1-16,0-5 0 16,5-3 2-16,1-4 1 15,0-7 4-15,2-4 3 16,3-9-2-16,-3-6-17 16,0-8-540-16,3-1 404 15</inkml:trace>
  <inkml:trace contextRef="#ctx0" brushRef="#br0" timeOffset="-89371.626">12585 17445 292 0,'0'1'216'0,"-4"-1"12"16,0 1-23-16,3-1-74 16,-1 0-21-16,1-1-22 15,0 0-2-15,0 0-1 16,0 0 1-16,0-1-5 15,0 1-6-15,0 0-20 16,0 0-9-16,-6 0-13 16,-10 0-5-16,-33 0-4 15,27 0-2-15,-4-3 0 16,-4 1 0-16,0 1-2 0,-4 1-2 16,-3-2-4-16,-3 0-2 15,-2-1-2-15,-1 0 1 16,3 0 5-16,-2 2 1 15,-9 0 0-15,-1 0-2 16,-6-4-6-16,-1 2 1 0,2 1 4 16,-4-1 3-16,6 1 6 15,4 0 2-15,2-2-2 16,1 3-3-16,-10 0-6 16,-2 0-3-16,-3 4-4 15,2-2-2-15,4 2 0 16,3 0-1-16,6-2 0 15,-7-1-1-15,-6 1 0 16,-2 0-1-16,-11 4-1 16,7 1 1-16,4-1-1 15,-2 2 0-15,-3 1-1 16,2 0 1-16,-8 2 0 16,-2 2-1-16,5 1 0 15,0 1 1-15,5 0-1 16,-5 3 0-16,5 0 0 15,-8-1 0-15,-1 1 1 0,8-3 0 16,4-1 0-16,5 1 0 16,-3-2 0-16,-5 0 1 15,-2-1-1-15,1-4 0 16,8 0 1-16,5-5-1 16,6 1 1-16,-2 0 0 15,1-2-1-15,-7 6 0 16,-10-1-1-16,3 2 1 15,-2 5-1-15,3 0 0 16,2-2 0-16,6 3 0 0,-7-3 0 16,-5-3 0-16,3 8 0 15,-11-2 0-15,9 2 0 16,4 2 0-16,5-1 0 16,5-2 0-16,-7-1 0 15,0 0 0-15,-2 1 0 16,-4 0 0-16,8 1 0 15,1 0 0-15,6 2 0 16,3-1 0-16,6 5 0 16,0-1-1-16,-1 4 0 15,-1 0 1-15,3 3-2 16,6 7 2-16,9 0-1 16,4-3-1-16,6-4 0 15,1-6-1-15,6-1 0 0,1 5 0 16,4 1 0-16,3 3 0 15,6-1 0-15,0-5 0 16,6 6 0-16,1 0-1 16,3 3 0-16,6 4 1 15,6-4-1-15,5-4 1 16,12-2 1-16,3 0 2 16,0-3 1-16,3 0 1 15,6-5 2-15,-1 2 1 0,13-7 0 16,9-1 0-16,1-3-1 15,1-6 1-15,6 5-1 16,-2-6 1-16,1 5-2 16,5 0 1-16,-5 0-1 15,0 4 0-15,-1-3-1 16,-2 0 1-16,7-2-2 16,3-1 1-16,-4 3 0 15,1-4 0-15,-3 3 1 16,-1-7 0-16,12-1-1 15,-5 3 0-15,11-2 0 16,-1 1 1-16,0 2-1 16,9-4-1-16,-6-1 1 15,2 2-1-15,-9 0 0 0,6 0 0 16,-3 5 0-16,1-4 0 16,-1 2 0-16,-6 2-1 15,5-5 1-15,-7 4-1 16,7-3 1-16,-2 0 0 15,-8-1 0-15,5-1 0 16,-9-4 1-16,4 2-1 16,3-1 0-16,-6-2 0 0,12-1 0 15,-7-1 0 1,-6 1 1-16,8-2-1 0,-9-2 1 16,-1-6 1-16,7 1 0 15,-7-4 0-15,-1-4 0 16,5 2-1-16,-12-6 2 15,-1-3-1-15,1-6 1 16,-5-4 0-16,-10-3 1 16,-2 6 0-16,-9 2 2 15,-10 0 0-15,0-1 1 16,-8-2 2-16,-11 3 1 16,-3 2 0-16,-12-3-1 15,-3-3 1-15,-9-3-2 16,-4-7-2-16,-7 4 0 15,-4 4-1-15,-10 2-1 16,1 6 0-16,-2 3 1 16,7-3 1-16,1-1 0 0,-4 1-1 15,-6-1 1-15,-7 1-1 16,-2 4-1-16,-4-3 0 16,-2 5-3-16,-5 1-2 15,-3 7 0-15,-1 2-1 16,-6 7 0-16,-1 1 1 15,-11 1-1-15,-4 2 1 0,-7 4 0 16,7-1 0-16,3 2 1 16,-2-1 0-16,9-4 0 15,0 3 0-15,12-2-1 16,10 1 7-16,17 0 29 16,8-2-20-16,29 0 0 15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2-06T23:22:57.736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2402 13675 440 0,'-15'2'243'0,"3"-3"-43"16,24-10-38-16,-6 5-53 16,-3-2-13-16,9 7-11 15,-16-2-1-15,5 2 1 16,8-1-9-16,-4-6-22 16,3 7-10-16,-8 0-16 15,-2 4-3-15,-5-1-5 16,6-2-2-16,0 0-2 15,0 0 0-15,1 4 1 16,1 7 0-16,-1-3 0 16,0 4-2-16,-8 22-4 15,2-25-3-15,-4 3-2 16,1 4-1-16,-4 2-1 16,-3 2-1-16,0-1 1 15,-5-1-1-15,-5 3-1 0,-2 0 0 16,-3 5 0-16,6 0 0 15,4-5 1-15,2 2-2 0,4-4 1 0,1-5-2 32,18 7 1-32,-9-6-1 15,1 5 0-15,1-1 0 0,-13-5 0 0,16 5 0 0,-1-6 0 16,-1-5-1-16,18 1 0 31,-10 0-1-31,1-4 1 16,6-3-1-16,-26-3 2 15,22-10 0-15,2 3 2 0,4 3 0 0,20-2 0 32,-9-2 0-32,14-6 0 15,-4-3-1-15,6 5 0 0,-17 3 0 0,-4 2 0 16,-2 3 1-16,-13-2-1 31,25 3 0-31,-17 2-1 16,-1-2-1-16,6 3-16 15,-15 0-35-15,9 1-194 16,-6 0 168-16</inkml:trace>
  <inkml:trace contextRef="#ctx0" brushRef="#br0" timeOffset="468.637">2333 13847 656 0,'0'0'355'16,"2"-3"-113"-16,11 1-89 15,2 0-32-15,-8 3-49 16,9 0-6-16,-1 0 2 0,5 3-1 0,0-8-1 0,-1 1-1 15,3-2-12-15,-1-6-10 32,1 0-17-32,-1-2-7 0,1 5-11 0,-9-1-1 15,1 0-6-15,1 9-3 16,-15-8-65-16,12 4-64 31,-2-4-353-31,-3-8 318 0</inkml:trace>
  <inkml:trace contextRef="#ctx0" brushRef="#br0" timeOffset="937.563">2475 13562 475 0,'-41'4'298'0,"38"0"-10"16,8-1-155-16,6-2-12 15,4 1-29-15,3-1-5 0,-5-1 8 0,13 0-2 0,1-3-3 16,1 0-2-16,1-7-15 16,-1-2-7-16,5 2-17 15,-3-5-6-15,2 3-12 16,1-2-7-16,1-1-10 15,2 5-5-15,-8 0-5 16,2 4-1-16,-2 7-1 31,-4-1-2-31,2 4-3 0,-7 1-42 0,-3-2-166 16,-3 7 147-16</inkml:trace>
  <inkml:trace contextRef="#ctx0" brushRef="#br0" timeOffset="9244.506">3029 14003 248 0,'1'-1'180'0,"-1"0"23"15,0 0-32-15,0 0-35 16,7-5-6-16,-6 5-10 15,2-1-8-15,-3 1-26 16,0-1-14-16,0 1-22 16,0 0-8-16,0-1-3 15,0 2 1-15,0 0-3 16,0 0-3-16,2 10-12 16,1 1-5-16,-1 2-6 15,4 25-2-15,-6-33-2 16,0 1 0-16,-1-3 2 15,1-3 4-15,0-1 4 16,0 0-1-16,0 0-1 0,0-1-4 16,0-5-5-16,0 2-1 15,1-6-3-15,2-4-1 16,3-23-1-16,-7 24 0 16,3 4 0-16,3 2-1 15,-5 3 0-15,0 0 0 16,-6 5-2-16,2 2-1 0,-6 4 0 15,0 4 0-15,-5 0 2 16,-4 2 1-16,-6 4 0 16,6 4 0-16,-8 4 1 15,4 2 0-15,2 4 0 16,-7-2-1-16,13 1 0 16,11-12 1-16,8 5-2 15,4-8 1-15,6-2 0 16,-17 12-1-16,3-10 2 15,-2 1-1-15,6-4 1 16,13-7 0-16,-7 3 3 16,11-5 2-16,-5 0 4 15,1-2 1-15,15-4 0 16,-6 0 0-16,2-8-4 16,-3 3 1-16,-7-8-4 15,3 5 0-15,-4 4-48 0,4-5-45 16,-9 10-133-16,1 1 134 15</inkml:trace>
  <inkml:trace contextRef="#ctx0" brushRef="#br0" timeOffset="10055.089">3336 14023 456 0,'-5'4'288'0,"-8"5"14"16,-9 23-97-16,30-27-73 16,17-5-34-16,-15-1-52 15,-14 3-5-15,-6-6 13 0,-2 8 6 16,10 4 9-16,9-5 0 16,14 4-7-16,-5-2-4 15,-7-1-9-15,5-1-8 16,-2-2-12-16,-9 1-2 15,14-7-6-15,-12 4-3 16,12-5-5-16,1 0-3 16,-5 0-3-16,-1-2 0 15,-3 1-1-15,0-5 0 16,-5 4-1-16,4 1 0 0,0 7 0 16,-5-1 0-16,0-2 0 15,-3-2 1-15,-2 4 0 16,1-1-1-16,0 1 0 15,0 0-2-15,-6 0-1 16,-4 0-2-16,-6 3 0 16,-26 10 0-16,23-3 0 15,-4 3 0-15,6 2 0 16,-1 2 0 0,1 0 0-16,6 3 1 0,-6-5-1 15,1 1 0-15,17 4 0 16,-16-5 0-16,8-1 0 15,2-2 0-15,-5-5 0 16,11 3 1-16,9 0 0 16,-3 3 1-16,4-1 1 15,15-4 0-15,-15 3 1 16,13-6 0-16,-7 1 0 0,-10 3 0 16,9-5-1-16,2 4 0 15,-2-7 1-15,2 2-2 16,4-2 2-16,-8-1-1 15,3-1 0-15,-2-1 1 16,0-3-1-16,0 7-1 16,-1-4-21-16,4-11-41 15,-1 9-127-15,-7-1-131 0,-9 6 193 16</inkml:trace>
  <inkml:trace contextRef="#ctx0" brushRef="#br0" timeOffset="10492.476">3823 13910 648 0,'0'-4'395'16,"0"4"-2"-16,-11 3-133 15,-1 4-88-15,11 5-40 16,-11 1-53-16,6 11-19 0,2 3-12 15,-9-1-3-15,8 15-6 16,-12-7-2-16,16 4-10 16,-11-5-7-16,2-8-8 15,2-2-2-15,-10-10-4 16,8 5 0-16,1-5-1 16,7-1-1-16,-5-3-4 15,4-5-9-15,2-5-47 16,-6 3-36-16,10-6-113 15,0-5-93-15,-1 14 190 16</inkml:trace>
  <inkml:trace contextRef="#ctx0" brushRef="#br0" timeOffset="10883.317">4086 13887 799 0,'-18'0'415'16,"15"0"-99"-16,0 2-91 16,-2 0-70-16,5-2-37 0,0 0-38 15,0 0-8-15,-1 0-9 16,-3 10-1-16,-5 10-6 15,-15 29-2-15,18-19-5 16,0 7-4-16,-1-2-10 16,0 8-8-16,-2-8-11 15,-2-3-4-15,2 2-3 16,-2-7-2-16,1 0-2 16,2-4 0-16,2-6-1 15,0-3-2-15,6-5-17 16,3-3-41-16,2-6-133 15,10-2-441-15,-7 0 425 16</inkml:trace>
  <inkml:trace contextRef="#ctx0" brushRef="#br0" timeOffset="12089.862">4855 13658 327 0,'-1'0'240'0,"0"0"29"0,0 0-43 15,0 0-63-15,0 0-21 16,1 0-28-16,-1 0-5 15,1-1-13-15,0 0-2 16,0 0-7-16,0 0-4 0,0 0-9 16,0 0-10-16,2 0-17 15,2 0-8-15,2 1-11 16,3 1-4-16,-1 1-3 16,5 2 0-16,35 10 3 15,-28-9 3-15,2-1 4 16,3-3-2-16,1-2-5 15,1-3-6-15,5-10-6 16,-1 0-1-16,-1 7-4 16,18 2 0-16,-28 2-3 15,-9 0-1-15,-6 1-4 32,-12-3-30-32,-10 16-86 0,28-8-65 0,-37 16-430 15,15-1 408-15</inkml:trace>
  <inkml:trace contextRef="#ctx0" brushRef="#br0" timeOffset="12513.824">4789 13844 586 0,'25'-4'321'15,"-20"4"-78"-15,0-3-59 16,23-4-24-16,-19 8-18 15,-2-1-9-15,14 0-17 16,-8 2-7-16,7-3-11 16,7 1-5-16,-7 3-12 15,2 1-5-15,0 2-9 16,-1-1-4-16,3-1-11 16,5 2-6-16,13-3-18 15,-17 2-7-15,5-5-8 0,-4-1-2 16,-12-2-1-16,11 1-10 15,-11 3-108-15,1-3-95 16,-18 3 121-16</inkml:trace>
  <inkml:trace contextRef="#ctx0" brushRef="#br0" timeOffset="25207.529">5943 13608 233 0,'2'-8'133'16,"-2"5"-14"-16,0 1-12 15,0-4-7-15,0 5-4 16,0 0 2-16,0 0 2 16,4-3 9-16,0 0 6 15,-1 2 1-15,-2 1-2 0,2-2-13 16,-3 2-9-16,1 0-17 16,2-2-8-16,-3 2-15 15,0 0-6-15,0 0-6 16,0 0-3-16,0 1-3 15,0 0-1-15,-1 0-3 16,-1 12-1-16,4 8-7 16,-8 36-3-16,-2-24-7 15,-1-2-1-15,0 5-3 16,2-15-2 0,4-10-1-16,-1 1 0 0,-14 28-1 15,-1 1-1-15,0-6 0 16,5-14 0-16,4 0-1 15,-1-4 0-15,3-2 0 16,5 1 0-16,-2-7-1 16,3-1 1-16,3-3-1 15,-1-1 2-15,2-3 5 0,-2-1-24 16,-1-1-81-16,0 1-59 16,1 0-252-16,0 0 259 15</inkml:trace>
  <inkml:trace contextRef="#ctx0" brushRef="#br0" timeOffset="25603.759">6122 13936 939 0,'2'3'434'15,"5"-3"-179"-15,-15-4-22 16,4 5-80-16,-3-4-31 15,10 1-56-15,-4 7-20 16,-3 0-16-16,2 5-2 16,-4 2-7-16,4-7-4 0,2 3-5 15,-3-2-3-15,-4 2-2 16,6-3-1-16,1 0-2 16,-5-5 0-16,5 1-39 15,0-1-44-15,-1 0-151 16,-1-1-180-16,2 0 259 15</inkml:trace>
  <inkml:trace contextRef="#ctx0" brushRef="#br0" timeOffset="26228.708">6639 13559 323 0,'-5'-4'226'15,"26"1"-9"-15,-42 2-32 16,19 3-7-16,6-3-18 15,-4 0-4-15,0 1-12 16,0 0-8-16,0 0-21 16,0 0-13-16,0 0-21 0,0 0-11 15,0 0-14-15,0 0-7 16,0 11-4-16,0 4-2 16,-4 35-1-16,-7-25-3 15,-5 8-7-15,-9-2-4 16,10-8-8-1,9-11-3-15,-1 0-4 0,-19 35-3 16,7-5-3-16,3-3-1 16,6-16-3-16,1-2 1 15,1-2-1-15,-1-6 0 0,-8-4 1 16,15-2-1-16,-2-1-8 16,4-4-24-16,15-4-111 15,-30-2-93-15,22-1 138 16</inkml:trace>
  <inkml:trace contextRef="#ctx0" brushRef="#br0" timeOffset="35800.548">7066 13585 272 0,'1'-3'158'15,"-5"-3"-11"-15,10 2-18 0,-12-1-13 16,6 5-2-16,5 0 3 16,8 0 4-16,-12-2 6 15,1 0-1-15,-1 2-7 16,-2-1-7-16,0 0-21 0,0 1-11 16,0 0-23-16,0 0-10 15,0 0-12-15,0 0 0 16,0 0-1-16,-4 5-3 15,-5 6-3-15,-29 33-5 16,23-26-5-16,-5 2-2 16,-4 8-6-16,4-6-1 15,3 12-3-15,-4-4-2 16,3-5-1-16,-7 4-1 0,3-9-1 16,8 3 0-16,3-2-1 15,6 4 0-15,-1-4 0 16,-3-2 0-16,6 1-1 15,2-5 1-15,6-1 0 16,11 1 3-16,4-4 3 16,-3-2 2-16,8 0 2 15,-5-9 1-15,7-2 0 16,-2-6-1-16,4-11 0 31,6 1-1-31,7-4-1 16,11-2 1-16,0-3 4 0,0 2 2 15,-6-6 3-15,-7 3 0 16,-9 1 1-16,-2-1-1 16,-14-4 5-16,-4-4 6 15,-10-3 7-15,-2 7 1 0,-9 5-5 16,-3 3-7-16,-7 6-11 16,-10-3-2-16,3 9-8 15,-6 3 0-15,8 7-4 16,-2 2 0-16,-3 0 0 15,5 1 1-15,-4 2 0 16,9-2-1-16,6 4 0 16,-4-1-3-16,10-2-35 15,3 10-58-15,1 1-202 16,11 0 191-16</inkml:trace>
  <inkml:trace contextRef="#ctx0" brushRef="#br0" timeOffset="36730.602">7732 13678 531 0,'29'-30'300'15,"-26"24"-27"-15,8-1-26 16,-11 4-43-16,1 1-17 15,1 3-37-15,-2-1-18 0,0 0-38 0,-1 0-20 16,0 0-32-16,0 0-10 16,0 0-4-16,0 0 1 15,-2 28-1-15,1 21-1 16,2-28-2-16,2 7-2 16,-1-10-3-16,1 11-4 15,3-5-2-15,2 3-2 16,-2-5-5-16,1 2 0 0,-1 3-3 15,3-6-1-15,-4 2 1 16,6-4-1-16,2-4 0 16,-7-3 2-16,1-5-1 15,-3-1 4-15,1-6 5 16,2-4 1-16,6-6 3 16,2-6-3-16,-4-6-4 15,6-1-1-15,2-1-4 16,5-1 0-16,4-7-2 15,-1 1-1-15,-3-7 2 16,4 2 2-16,-4-2 6 16,-3-6 3-16,0 1 0 15,-9-2 0-15,2 7-7 16,2 5-3-16,0 11-2 16,5 4-2-16,-10 10 7 15,0 1-29-15,-11 5-108 0,-7 4-106 16,23-1 134-16</inkml:trace>
  <inkml:trace contextRef="#ctx0" brushRef="#br0" timeOffset="37730.382">8671 13858 455 0,'-38'-8'239'0,"45"8"-53"15,4 0-25-15,-17 0-38 16,6 0-16-16,0-1-21 0,-1 1-8 15,0 0-12-15,0 0-3 16,0 0-4-16,0 0 0 16,0 0 7-16,0 0 2 15,0 0 0-15,0 0-2 16,-1 0-11-16,1 0-4 16,1 0-10-16,0 0-3 15,0 0-1-15,0 0-1 16,0 0 0-16,3 0 1 0,9 2 0 15,1-1-1-15,34 2-2 16,-30-3-1-16,4 0-3 16,5 4-2-16,4-5-2 15,2 2-1-15,5-1-5 16,0 0-1-16,6 3-6 16,-5 0-2-16,-8 2-3 15,-5-5-1-15,-17 0 1 16,12 0-2-16,-10 0 2 15,-2 0 1-15,10 0 0 16,-21-5 1-16,9 3 1 16,0-2-1-16,-9-3-2 15,2 5-1-15,-6-1-11 16,4 3-27-16,-4 0-68 16,-4 0-50-16,14 2-153 15,-3-2-6-15,-5 5 183 31</inkml:trace>
  <inkml:trace contextRef="#ctx0" brushRef="#br0" timeOffset="39072.632">10165 13584 456 0,'0'0'254'16,"0"0"-39"-16,0 0-36 15,0-1-40-15,0 0-9 0,0 0-17 16,0-1-7-16,0 1-18 16,0 0-10-16,0 1-16 15,0 0-7-15,0 0-10 16,-1 0-6-16,-1 4-7 16,-8 13-5-16,-25 30-9 15,18-24-4-15,-18 1-5 16,17 12-1-16,-12-10-4 15,12-1 0-15,13 1-2 16,-19-13-1-16,20 6-1 16,-15 0 0-16,16 2 0 15,10 0 0-15,0 1 1 16,6-2 1-16,0-3 4 16,0 1 5-16,7-1 6 15,4 2 3-15,5-10 3 16,0-6-2-16,5-5-1 15,-2-7-1-15,1-6-2 0,-1-5-2 16,6 2-1-16,-1-6 1 16,7 0 2-16,-1 6 2 15,-14-12 2-15,1 8-2 16,-13 2-3-16,-3-7 0 16,-2 0 1-16,2-4 3 15,-10-4 5-15,-2 2-1 16,-8 2-3-16,3 6-3 0,-12 0-7 15,-1 1-3-15,-4 4-4 16,-16 1-2-16,4 8-2 16,1 4 0-16,0 2-2 15,4 2-1-15,4 7 1 16,0-4-2-16,9 4 0 16,0 3-1-16,6-1-1 15,4 4-17-15,2 2-72 16,1 1-40-16,7 2-143 15,5-9-16-15,38 12-240 79,-25-10 294-64</inkml:trace>
  <inkml:trace contextRef="#ctx0" brushRef="#br0" timeOffset="39419.688">10685 13893 787 0,'0'0'488'0,"0"0"-32"0,0 0-204 15,0 0-30-15,0 0-88 16,0 0-30-16,0 0-51 31,0 0-14-31,-1 2-11 16,0 1-3-16,-4 7-7 15,-1 3-3-15,-13 26-5 0,14-21-3 0,1-8-2 16,2-1-1-16,1-7-11 16,-1-1-34-16,-4-1-121 15,5-1-79-15,0 0 137 16</inkml:trace>
  <inkml:trace contextRef="#ctx0" brushRef="#br0" timeOffset="41434.106">11230 13535 238 0,'0'-2'192'0,"0"1"52"15,0 0-35-15,1 0-35 16,5-1-11-16,-3 1-15 15,2 0-7-15,-5 0-23 16,0 0-12-16,0 0-30 16,0-1-14-16,0 2-22 15,0 0-7-15,0 0-9 16,0 11-2-16,-7 11 3 16,-16 25 3-16,4-15 1 15,1 3-2-15,6 3-7 16,-11 5-7-16,3-11-5 15,1-3-2-15,4-7-3 0,2 0 0 16,11 2-2-16,0-3 1 16,5-4-1-16,9 0 1 15,-2-6 4-15,8 3 0 16,-2-3 6-16,0-2 1 16,5-2 2-16,1-5 3 15,7-2-1-15,0-10 1 0,5-2 0 16,19-2-1-16,-9-10-2 15,-5 1-1-15,-6-6 2 16,-16-3 0-16,6 2 1 16,3-6 0-16,-9-1-1 15,-9-5-2-15,-5-1 1 16,-4 4-1-16,1 1-3 16,-7 10 2-16,-9 6-4 15,-1 4-1-15,-5 8-3 16,3 3-3-16,6 3-2 15,-2 0 0-15,1 3-1 16,-2 1-1-16,5 2-3 16,-3 1 0-16,13 6-39 15,6 0-51-15,-5 3-157 16,25 1-264-16,-1-5 332 16</inkml:trace>
  <inkml:trace contextRef="#ctx0" brushRef="#br0" timeOffset="42371.612">12068 13481 422 0,'3'-2'268'16,"-1"4"-28"-16,-3-2-51 15,1 0-24-15,0 0-6 16,-1 0-3-16,0 0-16 16,0 0-3-16,-4 1-21 15,-9 2-10-15,-4 4-18 16,-28 11-9-16,29-7-16 15,-4-1-6-15,1-5-14 16,-5 1-6-16,1-1-12 0,0-2-5 16,-4 0-7-16,6-3-2 15,3 0-5-15,4 0-1 16,7 1-3-16,-2-1 0 16,5-1 0-16,4 1-1 15,1-2-2-15,0 2-1 16,0 0-1-16,0 0 0 15,0 0 1-15,0 0 0 16,0 0 2-16,0 0 0 16,0 0 1-16,0 0 1 15,1 0-1-15,2 4 1 0,1 1-1 16,-1 2 1-16,-1 3-1 16,-1-1 1-16,-2 0-1 15,-8 29 0-15,5-23 1 16,-7-3-1-16,2 6 0 15,-1-8 1-15,-13-4-2 16,19 4 0-16,-6-4 1 16,10-1-1-16,9-5-1 15,-9-3 1-15,10-7-3 16,-5 0-1-16,8-1-1 16,4 7-3-16,4-2 0 15,5-1 0-15,-2-3 1 16,9 0 2-16,2 1 2 15,-7 6 0-15,2 4 2 16,-14 2 1-16,0 8-1 0,1-2 1 16,-3 5 0-16,8 4 0 15,-14 0 1-15,2 5 1 16,-8 0 0-16,-2-1 1 16,-3 1 1-16,-7-1-1 15,1-2 2-15,-6 0-1 16,-1-7 1-16,4 5 1 15,-12-3 0-15,6-1 2 0,-20-4 0 16,-3-8 1-16,5 4-1 16,-7-2-1-16,10-6-2 15,9 2-1-15,-6-11-2 16,5 1 0-16,7 3-1 16,-8-4-1-16,13 1 16 15,1 5-40-15,5-3-76 16,4-1-38-16,6 4-232 15,0 5 241-15</inkml:trace>
  <inkml:trace contextRef="#ctx0" brushRef="#br0" timeOffset="43370.621">12641 13500 418 0,'1'-2'313'16,"6"-3"19"-16,-4 1-101 15,7-2-36-15,-2 4-46 16,-4-1-20-16,7 3-30 16,-8 0 0-16,1-3-12 0,-1 3 0 15,-4-1 0-15,0 0-8 16,0 0-10-16,0 0-8 16,-1 0-16-16,1 0-8 15,-7-1-13-15,-10-2-4 16,-32 2-9-16,26 2-3 15,-4 5-2-15,-1-2-3 16,-3 2 0-16,0 4-2 16,8-1 0-16,-7 1-1 15,14 3 0-15,2-1 0 0,-5 1-1 16,12 3-1-16,2-1-2 16,4 4 0-16,3-3-1 15,0 2 0-15,7-2 1 16,-2-5 0-16,23 4 2 15,-15-8 1-15,9-3 1 16,9 2 0-16,-7-12 1 16,19-2 0-16,-3-2 1 15,-11-10-1-15,3 0 2 16,4 5-1-16,0-7-1 16,2 6 1-16,-7 3-1 15,-10-7 0-15,-20 7 0 16,8-2 0-16,-16 7-1 15,3 4-1-15,-7 9-3 16,-6 3 0-16,2 1 2 0,-5 6 1 16,3 2 0-16,-2 7 1 15,1 6-1-15,-13 2 0 16,14 5 1-16,-5 4 0 16,1 0 0-16,8-1 0 15,-7-2 0-15,1-7 0 16,0-2 0-16,5-6 0 15,5-3 0-15,-1-3 0 0,5-7 0 16,4 0 0-16,-5-6 4 16,6-2-17-16,7-2-56 15,-2-4-43 1,-3 1-133 0,2 2-111-16,23-12 227 0</inkml:trace>
  <inkml:trace contextRef="#ctx0" brushRef="#br0" timeOffset="44081.876">13142 13456 836 0,'7'-9'431'0,"-2"6"-145"16,-6 2-99-16,-3 1-38 15,3 0-53-15,0 0-15 16,0 0-13-16,-3 9 0 16,-5 13-4-16,-29 24-8 0,27-23-15 15,-5 0-9-15,2-1-12 16,6 9-5-16,1-15-5 15,2 1-2-15,2-14 0 16,0-8 1-16,6 1 0 16,4-9-1-16,6-3-4 15,3-6-14-15,3-2-28 16,3 3-14-16,3 8-26 16,1 2 5-16,-1 3 21 15,-7 0 16-15,4 6 23 16,-1 2 6-16,-8 11 3 15,16 8-1-15,-13 8 5 16,-11 5 0-16,8 5 31 16,-13 0 8-16,-3 6 14 15,1 1 8-15,-13-6-13 16,-5 2-1-16,-6-4-9 0,-5-1-4 16,-3-3-13-1,-3-5-4-15,5-8-4 16,4-3-2-16,1-9-1 15,2-6-1-15,-1-8-2 16,-3-8-2-16,12-7-12 16,-3-2-14-16,7-9-22 15,8 3-4-15,5 1 9 16,15 4 11-16,4 7 18 16,3-4 4-16,-1 10 0 15,-3 6-1-15,-2 10 1 16,-4 3 0-16,-2 9 4 15,-1 0 1-15,3 2 5 16,-4 5 1-16,7-5 1 16,1 2-1-16,-3-4-1 15,9-1-2-15,1-2-1 0,-2-4 1 16,13-7-7-16,-2-4-46 16,15-9-129-16,-5-2-110 15,30-3 165-15</inkml:trace>
  <inkml:trace contextRef="#ctx0" brushRef="#br0" timeOffset="44862.929">13946 13457 790 0,'0'-5'449'16,"0"0"-101"-1,0 2-121-15,0 2-55 0,0 1-78 16,0 0-25-16,0 0-28 16,0 11-1-16,-2 12 7 15,-8 30 6-15,4-22-3 16,-6 3-1-16,8 10-8 15,2-2-6-15,-2-2-7 16,4-5-3-16,-8-11-8 0,5-4-2 16,3-8-5-16,2 2-1 15,5-9 1-15,0 4 1 16,-6-8 9-16,0-5 4 16,7 0 1-16,-6-8-1 15,13 5-10-15,0-1-5 16,1-5-4-16,3 2-2 15,2-8 0-15,-3-3-1 0,5 1 0 16,0-7 0-16,7-2 0 16,5-3 0-16,2-6 1 15,-4 4 0-15,-2-2-1 16,0 3 1-16,-10 0 1 16,0 0-1-16,-7 16-1 15,-9-1-1-15,4 11-17 16,-3 7-27-16,-5 5-86 15,-12 7 37-15,-12 13 38 16</inkml:trace>
  <inkml:trace contextRef="#ctx0" brushRef="#br0" timeOffset="46669.755">9944 14241 638 0,'16'-15'295'0,"-26"14"-118"31,17 0-18-31,5-1-47 16,2-1-21-16,-3 0-24 16,6 3-9-16,-3 3 10 15,-15 1 2-15,8 1-6 16,-10-3-2-16,2-3-12 16,5 8-2-16,2-4-2 0,-2 4 0 15,15 1 2-15,-9-7 0 16,-2 0-1-16,2-2-2 15,-9-2-7-15,8 2-4 16,8 4-5-16,4-1-2 16,4-7-2-16,1 5-1 15,-9-8 2-15,6-1 0 16,7 9-18-16,1-1-4 0,15 1-5 16,-2 1-6-1,-3-1 9-15,3-3 1 0,3 1-2 16,0-1 2-16,10 1-1 15,-4 0 0-15,-4 0 0 16,-2 0 0-16,7 0-1 16,-3-3 0-16,-10 0 0 15,11-1 0-15,-2 0 0 16,9-1 1-16,5 5-1 16,-13 1 0-16,-4-1 0 15,7 10-1-15,-5-8 1 16,3 0 0-16,-6 1 0 15,-7-6 0-15,8 5-1 16,1-1 1-16,-2 0-1 16,-5-4 1-16,-2 2 0 0,0-2-1 15,9 1 1-15,2 8 0 16,0-4-1-16,2 2 1 16,-3 2 0-16,-2-9-1 15,1 5 1-15,-5 3-1 16,-9-7 1-16,4 5 0 15,2-2 0-15,-3-4-1 16,9 5 1-16,-9 0-1 16,-5 0 0-16,6 0 1 0,-2-1-1 0,7 1 1 15,1-2 0-15,-6 2 0 16,-3-1 0-16,-4-1 0 16,6-2-1-16,2 1 0 15,7 3 0-15,-8 0 1 16,0 6-1-16,1-3 0 15,-1-2 0-15,11 1 1 0,-3 1-1 16,-6 2 0-16,0-4 1 16,-3 3-1-16,0-3 0 15,9 0 0-15,-6 4 1 16,21 4-1-16,-22-4 0 16,0-5 0-16,11 6 0 15,-25-11 0-15,16 1 1 16,-2 6-1-16,-6-3 0 15,4 1 0-15,7 3 0 16,4-6 0-16,-8-1 0 16,-3 4 0-16,5-4 0 15,-3 6 0-15,7-2 0 0,2-4 0 16,-11 4 0-16,-4-7 0 16,0 2 0-16,-1 4 0 15,9-2 2-15,3 2-1 16,2 1 1-16,-1 1 0 15,-9-4-2-15,-2 0 1 16,2-3-1-16,-1-5 1 16,0 3-1-16,-4 4 1 15,-4 4-1-15,-5-3 1 0,1 3 1 16,-2 2-1-16,-6-2 0 16,-1-3-1-16,-7 2 1 15,4 1 1-15,-10 0-1 16,-1 1 2-16,0 4-1 15,-1-6 1-15,0 1-1 16,0 0-1-16,0 0-49 16,0 0-56-16,-1 0-167 15,1 0 165-15</inkml:trace>
  <inkml:trace contextRef="#ctx0" brushRef="#br0" timeOffset="55629.064">11105 14607 1027 0,'-1'33'153'0,"0"-79"-24"15,-3 36-12-15,4 6-22 16,-4 4-5-16,1 0-13 15,3 0-6-15,0-1-13 16,0 0-4-16,0 0-11 16,0 0-7-16,0 1-11 15,-1 0-7-15,0 0-8 16,-3 11 0-16,-3-2-1 16,-25 40-2-16,21-34-1 15,-2-1-2-15,3 6-1 16,2-10 0-16,-2 0 0 15,4-4 0-15,0-4 0 16,2 1 1-16,4-6 3 0,0 2-1 16,0 0-1-16,0 0 1 15,14-7-6-15,-10 4-1 16,41-35-1-16,-28 23-3 16,1-6 0-16,13 4 0 15,-12 5 0-15,3 4 3 16,-9 8 0-16,5 2 1 0,-3 7-1 15,2 12 0-15,-1-1 0 16,-4 0-1-16,-7 5 2 16,-1-3 1-16,-6 8 0 15,-5 7 2-15,-1 0 1 16,-12-3-1-16,-8 4 2 16,-4 2-1-16,-142 73 19 46,1 2-22-46,149-105 2 16,11-10 1-16,-1-7 1 16,-12 7 1-16,5-21-1 15,4-4-2-15,4 4-4 16,2-7-5-16,7 11-3 16,6 2 0-16,8-4 3 15,3-1 1-15,2 3 2 16,-5 12-2-16,3 4 2 0,4 5 1 15,1 14 3-15,4 2 5 16,6 9 1-16,-3-5 1 16,-1 0-3-16,3-5-1 15,-5-7 0-15,-2 9-1 16,-7-11 0-16,12-5 0 0,0 5 5 16,2-16-11-16,10 5-90 15,-9-13-75-15,-5-3 98 16,8 12-73-16</inkml:trace>
  <inkml:trace contextRef="#ctx0" brushRef="#br0" timeOffset="56623.945">11762 14826 314 0,'-5'5'199'0,"5"-3"6"16,-1-2-27-16,1 0-30 15,0-1-17-15,0 0-16 16,0 0-3-16,0 1-2 16,0 0-1-16,6 3-5 15,8 4-7-15,28 16-10 16,-19-10-6-16,5 0-14 15,-2 2-8-15,0-3-12 0,-4-4-9 16,2-6-13-16,4-1-3 16,-1-9-6-16,1 2 0 15,-1-6-2-15,-5-7-1 16,-1 2-2-16,-4-4 0 16,-8 1-2-16,2 6 0 15,-14 1-1-15,2 2 0 0,-9 1-1 16,3 5-1-16,5 2-3 0,-4 3 0 15,-4 6-3-15,-8-1 0 16,-7 2 0-16,-3 4-1 16,-3-3 1-16,1 6 0 15,7 4 0-15,-12-2 0 16,5 6 0-16,6-5 0 16,-2 0 0-16,15 2-2 0,4 2 1 15,6 5-1-15,-3 1 0 16,3-2 2-16,4 0 0 15,-3-8 0-15,10-1 2 16,7 6-1-16,-4-7-3 16,2-1-2-16,8-1 1 15,-9-8-1-15,14 1 4 16,3-1 1-16,1-8 1 16,4 3 0-16,-8-9 1 15,0-1 1-15,-2-1-2 16,-2-8-34-16,1 1-85 15,-2 4-76-15,-1-16 108 16</inkml:trace>
  <inkml:trace contextRef="#ctx0" brushRef="#br0" timeOffset="57143.539">12550 14833 633 0,'-1'-1'382'15,"0"0"-56"-15,0-3-95 16,1 0-25-16,0 1-42 15,0 1-11-15,0 1-24 0,0-2-9 16,0 2-18-16,6-4-12 16,-2 2-20-16,8-3-8 31,25-3-18-31,-26 11-9 16,0 4-12-16,-1-2-6 15,-1 2-5-15,6 1-2 0,2-5-2 16,-7 1 1-16,4-5-1 15,-5-4 0-15,2 3-29 16,8-3-40-16,-4 4-170 16,3-2-465-16,-3 3 470 15</inkml:trace>
  <inkml:trace contextRef="#ctx0" brushRef="#br0" timeOffset="58473.909">15508 13703 171 0,'14'-11'110'16,"0"-13"16"-16,-4 12 8 16,3-2 16-16,-5 5 5 0,1 3 2 15,0 0-1-15,-7-8-7 16,7 5-6-16,-1-2-9 15,-5-3-4-15,2 4-7 16,-5 0-6-16,0 5-13 16,4 5-14-16,-4 4-37 15,0-4-14-15,-1 2-24 16,-9 26-3-16,-14 47 5 16,5-22 2-16,1 1 3 15,-4 2-3-15,-2-14-4 16,1 7-3-16,0-5-5 15,1 0 1-15,-1 4-3 16,5-6 0-16,4-4-1 16,2-10 1-16,3-7 0 15,6-4-1-15,1-13 4 0,2-1-10 16,-6-9-56-16,-7 2-44 16,13-13-135-16,-2 5-94 15,24-8 208-15</inkml:trace>
  <inkml:trace contextRef="#ctx0" brushRef="#br0" timeOffset="59005.03">16004 13874 750 0,'7'-7'447'16,"1"4"-78"-16,-7 1-124 15,-3 2-37-15,2 8-74 16,-8-8-21-16,-1 8-37 16,-1 2-8-16,-12 0-12 15,3 9-4-15,-9-2-10 16,-1 1-5-16,-3 4-8 16,-6-3-4-16,13 3-3 15,-4 2-4-15,18-3-6 16,10 1-4-16,-2-3-6 15,10-1-2-15,-7-4 0 0,0 1-1 16,7-7 0-16,4 2 2 16,18-5 3-16,2-4 1 15,9-5 2-15,-5-4 0 16,-2-11 0-16,3-6-1 16,-4-2 1-16,1-6 0 15,-5 6-1-15,-4 3 1 16,-8 4 0-16,-5 1 0 0,-3 1 0 15,-7 3-1-15,-1 1-1 16,-10-1-1-16,-11 0-2 16,4 5-1-16,-10 2 0 15,4 1-1-15,5 3 1 16,-4 0-1-16,5 1-1 16,5 3-2-16,0 1 1 15,4 0-23-15,1 6-52 16,-1-1-46-16,7 3-133 15,7 0-60-15,2 1 195 16</inkml:trace>
  <inkml:trace contextRef="#ctx0" brushRef="#br0" timeOffset="59847.698">16699 13896 896 0,'15'-6'502'0,"-15"3"-116"15,13 1-140-15,-11-4-38 16,-6 2-81-16,-12 4-24 16,3 0-43-16,-7 2-11 0,-9 3-11 15,5-2-5-15,-20 2-9 16,8 7-3-16,-3-1-7 15,0 0-2-15,9 2-4 16,0 1-2-16,7 0-3 16,5 0-1-16,7 4-3 15,2-6-1-15,10 1-3 16,2-1 1-16,9-7 0 16,4 1 2-16,2-5 2 15,12 2 1-15,1-11 1 16,6 1-1-16,0-9 0 15,-4-3-1-15,7 2 0 16,0 3-2-16,-10-5-2 16,-2 1-2-16,-21 5-1 15,10-1 0-15,-18 6 3 0,-10 6-2 16,7 2 0-16,-5 1-2 16,9 11 1-16,0 4 3 15,-7 14 3-15,-19 5 0 16,-4 13-1-16,-9-4 0 15,-3 12 0-15,8 6 1 16,-1 2 1-16,13 9 0 16,-8-6 1-16,0 2 0 15,-2-5 0-15,3 0 0 16,2-8 0-16,-3-12 0 0,6-9 1 16,-7-9-1-16,16-11 2 15,4 0-1-15,4-10 0 16,7-3 2-16,-9-1 0 15,1-5 0-15,4-1 0 16,-9 0 0-16,17-10-3 16,2 0 0-16,-5-7-1 15,21-8-1-15,-19-3 0 16,8-6 1-16,10-12 0 16,-6 2-1-16,14-7 0 15,-2 9-1-15,5 11 0 16,-2 5 1-16,0 9 1 15,5-5 1-15,6 7 6 16,3 5 2-16,8 2 4 16,2 9 0-16,3 3-4 0,-1-3-2 15,-4 4-4-15,-4-5 0 16,-9-5 0-16,-5 5 0 16,-6 3-4-16,-2 0-30 15,-8 4-127-15,11-4 110 16</inkml:trace>
  <inkml:trace contextRef="#ctx0" brushRef="#br0" timeOffset="72032.545">18075 13627 371 0,'-15'-3'251'0,"30"-4"-17"16,-14 7-63-16,11-5-20 0,1-2-25 16,-9 6-4-16,-4-5-5 15,2 3-5-15,-2 2-18 16,0 0-11-16,-1 0-17 16,0 1-7-16,0 0-14 15,0 0-5-15,0 0-4 16,0 1-4-16,-11 12-6 15,-40 33-4-15,25-22-8 16,-6 1-4-16,0-2-3 16,2 7-2-16,1 0-1 15,-1 1-2-15,1 7-1 16,1-5 0-16,-1 5-1 16,1 4 0-16,5 5 0 15,-1 0 0-15,12-6-1 16,7-4-1-16,7-4-2 15,9-6 1-15,7 0 1 0,-6-3 2 16,10-4-4-16,1-5-33 16,4-2-148-16,10-13 128 15</inkml:trace>
  <inkml:trace contextRef="#ctx0" brushRef="#br0" timeOffset="79532.861">18283 14053 402 0,'0'0'225'16,"0"0"-27"-16,0-1-34 0,0 0-37 15,0 1-9-15,0-1-5 16,0 0 2-16,0 0 4 16,0 0-3-16,0 0-14 15,0 0-7-15,0 0-14 16,0 0-7-16,0-1-16 15,0 2-9-15,-1 0-13 16,-3 6-6-16,-2 7-10 16,-16 24-4-16,19-29-5 15,1 1-4-15,-4-4-1 16,3 2-1-16,-1-3 3 16,2-4 1-16,6-2 2 15,-4 1 0-15,0 0-3 16,0 0-1-16,0 0-2 15,3-6 0-15,2-12-2 16,14-27 0-16,-10 31-2 0,-1-1 0 16,1 4-1-16,-4 2 0 15,0 4-2-15,-4 3 0 16,1 4-2-16,-2-1 1 16,-1 0 2-16,0 0 1 15,0 0 0-15,-1 3 0 16,-2 5-1-16,2-4 1 15,0 2-19-15,1-3-34 0,0 8-84 16,0-4-72-16,0 0 124 16</inkml:trace>
  <inkml:trace contextRef="#ctx0" brushRef="#br0" timeOffset="80485.693">18869 13778 320 0,'22'-38'232'0,"-16"21"29"15,-7 20-37-15,4-15-53 16,-3 13-13-16,2 7-20 16,-1-10-14-16,-3 9-28 15,1-1-12-15,-11-5-21 16,5 5 0-16,-2 8-6 16,-2-2-4-16,-4 8-11 0,1 1-4 15,-4-7-10-15,0 4-3 16,3-6-7-16,0 7-2 15,1-3-4-15,1-3 0 16,2-1-3-16,-1-2 0 16,12 5 0-16,0 1-1 15,-12-1 1-15,15 0 0 16,-3-1-1-16,0-1 1 0,21 0-1 16,-10-1 1-16,7 0 2 15,3-3 2-15,2-7 4 16,3-2 2-16,4-12 2 15,8-1-3-15,9-3-3 16,5-2-2-16,-7 2-3 16,-8-7 0-16,-1 2-3 15,-5-2 1-15,-1 0 1 16,-1 5 0-16,-12 3 3 16,-9 0 1-16,-1 6 10 15,-10-5 4-15,-11 0 1 16,2 3 1-16,-9-5-9 15,-6 3-5-15,0-1-6 16,-7 0-2-16,3 1-3 16,7 3-1-16,-1 2-2 0,-1 1 1 15,-2-3-1-15,5 5 0 16,2 1-1-16,6 2 0 16,-2 3-5-16,0 0 0 15,4 12-52-15,0-8-46 16,9 6-128-16,-3-9-139 15,3 15 235-15</inkml:trace>
  <inkml:trace contextRef="#ctx0" brushRef="#br0" timeOffset="81563.551">19631 13690 587 0,'-11'-2'359'0,"16"-3"-16"16,5-5-94-16,-8 4-74 15,0-3-45-15,-7 6-58 16,7 4-16-16,0 13-20 16,-4-2 0-16,-6-2 8 15,4 10-3-15,-12-12-2 16,5 5-2-16,1 2-7 0,-8-3-4 16,-5 1-10-16,13 3-4 15,-2-5-5-15,-3-5-1 16,16-2 2-16,0 3 1 15,-7-5 3-15,22 1-2 16,-16-8-2-16,-2-3-3 16,18 1-4-16,-16-11-2 15,16 2-4-15,9 5-5 16,-2-6-1-16,4 8 0 0,8 5 2 16,-9-5 3-1,3 12 1-15,-6 0-2 0,-8 6 2 16,0 5-1-16,-7 5 3 15,1 4 2-15,-9 4 4 16,-5-4 4-16,-6 4 3 16,-5 1 2-16,-9-3-2 15,-7 3-1-15,-8-1-1 16,-1 0-1-16,-6-2 0 16,5-1-1-16,-1-6 1 15,1-8 1-15,8-6 1 16,-1-1 1-16,11-12-1 15,3 2 0-15,8-6-5 16,0-10-4-16,12 3-12 16,1-3-5-16,4 8-4 15,6 2 2-15,-2 3 6 0,3 2 4 16,2 5 0-16,1 4 0 16,2 4 0-16,-1 4-1 15,0 2 6-15,2 4 1 16,5 4 3-16,-6-2 0 15,3 1 1-15,-1-2 1 0,9 2 0 16,-18-4 2-16,4-5 2 16,11-6 10-16,-3-4-55 15,22-11-41-15,-6-3-121 16,-3-5-116-16,-2-5 204 16</inkml:trace>
  <inkml:trace contextRef="#ctx0" brushRef="#br0" timeOffset="82532.073">20381 13682 668 0,'5'-5'335'15,"-6"11"-98"-15,2-3-47 0,19-1-29 16,-22 8-22-16,6-9-20 15,-1 4-10-15,-13-4-9 16,14 4-2-16,-5-1-6 16,-10 8-7-16,-5-6-23 15,-5-1-11-15,-6 1-20 16,-1-4-7-16,5 3-10 16,-5 4-2-16,2-8-5 15,4 3-1-15,4 2-1 16,-1-12-1-16,7 6-1 15,-4-2 0-15,-1-5 0 16,9 7 0-16,-2-4 0 16,9 3-1-16,4 0-1 15,6 3-1-15,-7-1-1 16,2 2 0-16,-9-1 0 16,4-2 1-16,0 0-1 0,0 0 1 15,0 0 0-15,0 0 0 16,-1 2 0-16,-3 3 1 15,2 8-1-15,-11-6 1 16,-27 27-1-16,41-20 1 16,-2-9 0-16,0-1-1 15,1 2 0-15,-9-6 0 16,5 4 0-16,0-2-1 0,6-4 1 16,2 2-2-16,-3-1 1 15,0 0 0-15,0 0-1 16,0 0-1-16,7-2 0 15,21 0-1-15,27-5 0 16,-30 6 0-16,2-1 1 16,-3 5-2-16,-1 1 2 15,1 5-1-15,-3 3 2 16,-4-3 0-16,-2 6 1 16,-6-1 1-16,-5 2 0 15,3 5 0-15,-7-1 0 16,-4-4 1-16,0 5 1 15,-8-4 1-15,6 3 1 16,-10 2 1-16,-4-3 0 16,1 1 2-16,-15-6-2 0,6-1 1 15,-5-2 0-15,-3-6-1 16,7-4 0-16,-5 0 1 16,7-11 1-16,6 0 2 15,-5-3-1-15,8-2-1 16,-4-3-3-16,1-3-3 15,5 7-6-15,0 1 2 16,7 10-51-16,-2 3-46 0,6 2-149 16,-2 4-210-16,-1-2 296 15</inkml:trace>
  <inkml:trace contextRef="#ctx0" brushRef="#br0" timeOffset="83423.549">20848 13434 851 0,'13'-9'409'0,"-9"4"-149"15,4 0-33-15,-6 5-82 16,4 2-37-16,8 7-52 15,-1 2-18-15,6 10-5 0,-2 1 3 16,-4 10 6 0,8 6 1-16,1 8-4 15,3 5-4-15,8 4-10 16,-10-5-3-16,-7-1-4 16,3-1-2-16,-16-11 0 15,-1 5 0-15,-11 2 4 16,-10 1 1-16,-15 6 0 15,20 1 0-15,-18-9-5 0,-5-7-2 16,-2-9-1-16,-24-11 11 16,16-6-63-16,4 1-57 15,16-8-510-15,-2 10 407 16</inkml:trace>
  <inkml:trace contextRef="#ctx0" brushRef="#br0" timeOffset="84956.733">17748 14534 429 0,'-41'-26'236'0,"45"15"-36"0,-9 10-30 16,-10 0-37-16,24-3-16 15,-9 2-16-15,7-3-1 16,12 4 9-16,-11-4 2 16,4 3-4-16,1 2-3 0,-4-2-14 15,2 1-8-15,7 2-10 16,-9-4-7-16,8 3-9 15,-4 2-4-15,6-2-8 16,0 0-4-16,2 0-5 16,9-1-1-16,-7-1-5 15,7 5-4-15,11-2-7 16,-8-1-4-16,12 5-5 16,-7-6-1-16,1 0-3 15,8 0-1-15,-4 0 0 16,4 1-1-16,-5 0-1 15,-1 0 1-15,7 1-2 16,-3 0 1-16,5 1 0 16,2 2-1-16,-4-4 0 15,4 3 0-15,-2-3-1 0,-7 3 0 16,0 0 1 0,3-1 0-16,2 5 0 15,3-7 0-15,-7 6 1 0,6-6-2 16,0 0 1-16,0 4 0 15,7-6 0-15,-6 4 1 16,-7-3-2-16,3-1 1 16,2 2 0-16,1 0 0 15,4 1 0-15,0 1 0 16,-4-2-1-16,-4-2 1 0,-2 2-1 16,0 1 0-16,-2 1 1 15,5 1-1-15,2 7 1 16,-1-7 0-16,-3 0-1 15,-2-1 1-15,0-9-1 16,7 3 2-16,3-4-1 16,0 0 1-16,-2 2-1 15,1 3 1-15,3 2-1 16,-3-1 1-16,4 2-2 16,-2-4 0-16,-4 1-1 15,4 3 0-15,-13 0 1 16,-1 1 0-16,3 3 0 15,-4 3 0-15,12-4 0 16,-6 5 0-16,-6-3 1 16,4-3-1-16,-2 2 0 0,5-1 1 15,2 1-1-15,-2 1 0 16,-7-3 1-16,4-1-1 16,5 3 0-16,9 1 0 15,-7-5 1-15,-5 0-1 16,-1-4 2-16,-13-4-1 15,5 4 1-15,1 4 0 16,-8-3-1-16,-3 1 1 16,-12 1-1-16,-5-3 1 0,-9 7-2 15,0 5 0-15,0 0-13 16,-5 2-31-16,2-4-94 16,-2 4-105-16,8-7 148 15</inkml:trace>
  <inkml:trace contextRef="#ctx0" brushRef="#br0" timeOffset="92141.783">18714 14891 368 0,'4'-8'238'15,"0"3"11"-15,-1-1-34 16,-2 3-51-16,4-2-14 15,1-2-26-15,-4 0-10 16,4 2-13-16,-4 3-3 0,-2 1-9 16,1 0-4-16,-1 0-12 15,1-1-7-15,-1 1-13 16,0 1-6-16,0 0-10 16,1 16-5-16,-12 44-11 15,-1-22-4-15,-4 2-4 16,5 4-2-16,-1-5-3 15,1-4-1-15,-1-7-2 16,-1-8 0-16,3-1-1 16,2-1 0-16,1-1 0 15,6-1 0-15,-5-4 0 16,1-4 0-16,2-2 2 16,2 6 0-16,2-6-2 15,-11-2-12-15,10-2-35 16,-1-3-20-16,3 1-65 15,-2 0-47-15,0-1-237 0,7-1 268 16</inkml:trace>
  <inkml:trace contextRef="#ctx0" brushRef="#br0" timeOffset="92470.198">18934 15113 978 0,'0'0'428'0,"0"1"-214"16,-1 2-13-16,1-5-57 15,0 1-14-15,0 1-17 16,0 0-11-16,0 0-10 15,-1 0-4-15,-1 5-22 16,-5 8-12-16,-16 24-21 16,13-27-8-16,5 4-10 15,-2-4-5-15,2-1-1 16,1-4-1-16,0-5 0 16,6 0 2-16,-2-3-16 15,0 3-24-15,0-1-90 0,0 0-57 16,0 0-221-16,14-22 248 15</inkml:trace>
  <inkml:trace contextRef="#ctx0" brushRef="#br0" timeOffset="93067.064">19572 14900 788 0,'1'-7'402'0,"-14"-6"-106"16,25 2-21-16,-6 3-52 16,1 0-21-16,-10 4-47 15,1 2-29-15,-11 2-49 16,-6 5-17-16,7 3-20 15,-15 5-4-15,4 4-5 16,-3 2-4-16,-10 5-7 0,7 3-3 16,-5 5-4-16,4-1 0 15,9-1-1-15,0-3 2 16,10 1-4-16,2-2 2 16,4-4-8-16,1 0-1 15,6-5-1-15,1 0-2 16,4-3 2-16,0-1 1 15,6 0 0-15,2-2 1 16,4-6 1-16,6-4 0 16,7-5 3-16,6-3 0 15,9-9 1-15,1-2-1 0,6-7-1 16,-7-8-1-16,-2-7 2 16,-1-2-1-16,-17-11 2 15,5 7 0-15,-15 1-1 16,-3 7 0-16,-9 8-1 15,-7 4 0-15,-9 6-5 16,-8 4-2-16,-6 3-6 16,0 4-2-16,-9 9 0 15,-4 1-16-15,-8 8-51 16,11-5-64-16,14 5 220 0,-4 5-98 16</inkml:trace>
  <inkml:trace contextRef="#ctx0" brushRef="#br0" timeOffset="93850.461">18402 14704 858 0,'-2'4'393'0,"-6"-5"-177"16,0 0-35-16,-4 8-76 16,-5-3-14-16,-2 7-17 15,-2 5-8-15,-8 5-8 16,6 6-4-16,-10 4-2 15,-1 1-2-15,2 5 2 16,3 6 4-16,5 1 3 0,13 8-2 16,-1-4-9-16,0-3-8 15,6-2-21-15,-3-4-8 16,9-4-6-16,5-1-1 16,10 0 3-16,-5-6 1 15,23 0-70-15,0-9-47 16,9-13 64-16</inkml:trace>
  <inkml:trace contextRef="#ctx0" brushRef="#br0" timeOffset="94569.181">20257 14749 699 0,'-3'-35'363'0,"6"27"-92"16,-2 6-29-1,0 1-60-15,0 0-26 0,-1 1-47 16,0 0-15-16,16 19-21 0,36 38-8 16,-25-20-13-16,-5 0-8 15,0 6-13-15,3 8-4 16,-5-2 0-16,-3 5 1 15,-15-7 3-15,-10-9 3 16,-11-1-3-16,4-1-2 16,-13-2-8-16,0 0-3 15,-8-5-4-15,5-2 0 0,-3-10-75 16,-1 1-42-16,11-11 60 16</inkml:trace>
  <inkml:trace contextRef="#ctx0" brushRef="#br0" timeOffset="193932.604">16417 16268 202 0,'0'-1'131'0,"0"0"5"16,0 0-10-16,0 0-15 16,0 0-6-16,0 0-7 15,0 0-4-15,0-1-5 16,0 1 0-16,2 0-4 15,1-1 2-15,-3 1-5 16,0 0-6-16,0 0-12 16,1 0-9-16,-1 0-11 15,0-1-3-15,0 1 1 16,0 0 1-16,5 1 5 16,-5 0 0-16,0 0 2 15,0 0 0-15,-1 0-5 16,0 0-2-16,0 0-6 0,0 0-5 15,-3 7-6-15,-3 3-5 16,-3 5-7-16,-38 29-3 16,27-18-6-16,1 1-1 15,-10 3-2-15,2 1 0 16,4-1-2-16,-7 0 0 16,14 4-1-16,-3-2 0 15,-3 5 0-15,7 3 0 16,-2 5 1-16,10 4 0 15,11 5 0-15,-5-7 0 0,3-7 0 16,-2-17-1-16,3 0 7 16,24-3-31-16,-1-9-86 15,5 9-85-15,5-23 108 16</inkml:trace>
  <inkml:trace contextRef="#ctx0" brushRef="#br0" timeOffset="194619.95">16477 16614 528 0,'-2'0'299'0,"-4"0"-40"16,5-1-40-16,-1 1-59 16,1 0-18-16,0 0-29 0,0 0-11 15,0 0-11-15,0 0-3 16,0 0-4-16,0-1-2 16,1 1-10-16,0 0-7 15,0 0-15-15,7 2-6 16,5 3-14-16,7 2-5 15,27 15-10-15,-22-14-3 16,7-2-3-16,-9-2-2 0,15 4 0 16,-8-7 0-16,-2-1 0 15,3 0 0-15,-15-8 1 16,1 6-1-16,-7-3 5 16,-2 1 0-16,6 5-12 15,-8-3-37-15,2-1-115 16,-7 3-107-16,2-3 152 15</inkml:trace>
  <inkml:trace contextRef="#ctx0" brushRef="#br0" timeOffset="197675.028">17362 16436 282 0,'27'-39'213'0,"-27"33"39"15,0-4-46-15,1 11-63 16,4 0-19-16,-6 2-31 16,1-3-13-16,0 0-17 15,0 0 0-15,-1 0 1 16,-1 0 0-16,1 0 4 15,0 2 1-15,1 4-7 16,0 2-5-16,1 4-14 16,-1 33-7-16,-12-22-15 15,3-1-3-15,1 4-8 16,-3-4-1-16,0 11-3 16,2-3-1-16,-3 0 0 15,3 3-1-15,3-5 1 16,-3-2 0-16,0-3 0 15,5-2 0-15,0-8 2 16,2 0 1-16,2-7 3 16,-2-2-10-16,2-6-69 15,0 2-56-15,0-1-277 0,0 0 257 16</inkml:trace>
  <inkml:trace contextRef="#ctx0" brushRef="#br0" timeOffset="198035.739">17571 16660 609 0,'-2'3'388'0,"2"2"27"16,-6-4-172-16,5-1-80 16,0 0-44-16,0 0-61 15,-2 16-15-15,-34 29-21 0,35-26-8 16,-5-3-5-16,1-5-2 15,5-4 0-15,1 4 1 16,1 0 3-16,2-10 11 16,-2-5-74-16,2-6-71 15,-1-15 79-15</inkml:trace>
  <inkml:trace contextRef="#ctx0" brushRef="#br0" timeOffset="198841.721">18109 16382 646 0,'-3'-1'390'0,"15"-6"-49"15,0-1-155-15,-4 5-39 16,-12 2-65-16,-10-2-18 15,7 7-22-15,6 0-1 16,-1 0 6-16,4 7 4 16,-7-1 4-16,-8-1-2 15,-1 8-11-15,-9-4-3 16,2 6-10-16,-2 4-5 0,-2-4-7 16,1 5-4-16,3 1-5 15,3-2-2-15,6 3-2 16,1-3-2-16,3 0-1 15,7 0-1-15,0-2 0 16,4 3 0-16,4-3 0 16,0 3 0-16,8-2 2 15,-5-5 1-15,7-3 1 16,3-2 1-16,0-4 1 16,3 1 1-16,8-12 3 15,-6-5 1-15,7-7-1 16,2-11 0-16,-9 3-3 15,4-3 0-15,-3-1-1 16,-1 2-1-16,-3 2-1 16,-8 0 2-16,-4 6-1 0,-5 0 1 15,-3 5-1-15,-4 5-1 16,-4 2-3-16,-4 4-1 16,-3 2-4-16,-3 0 0 15,-1 2 1-15,-4 5 1 16,-2 3 0-16,6 3 1 15,3 6 1-15,-2-4 3 0,2 0 2 16,6 4 0-16,-5 2 0 16,8-2-3-16,3 5-1 15,0 7 0-15,4-13-1 16,0 3 2-16,3-9-2 16,-5-7-43-16,13 8-156 0,-5-7 138 15</inkml:trace>
  <inkml:trace contextRef="#ctx0" brushRef="#br0" timeOffset="203071.088">18643 16428 591 0,'-8'9'268'0,"14"-4"-111"15,-9-5-35-15,-1 4-38 16,3-7 1-16,1 3 3 16,0 0 5-16,0 0 21 15,0 0 1-15,0 0-10 16,0 1-6-16,0 7-25 16,-1 2-12-16,-4 2-14 15,-16 30-7-15,7-26-14 16,2 4-4-16,-9-1-10 15,8 2-2-15,8 3-5 16,-5 2-1-16,19-1-1 0,-10-1-1 16,-1-1 0-16,7-4 1 0,-5 0-1 15,9 0 0-15,3-5-1 16,2 9 1-16,-6-18 3 31,1 2 5-31,10-3 2 0,12-11 7 16,2-14-2-16,2-12-1 15,2-4-2-15,-13-2-3 16,-2-4-1-16,-3 5-1 16,-7 7-1-16,4 0 3 15,-5 4 0-15,-4-1 4 16,-4 2 2-16,-8 1-1 16,-4 3-2-16,1 3-3 15,-4-1-3-15,0 3-3 16,1 2-2-16,-9 2-4 0,4 8 0 15,-6 4-2-15,1 2-1 16,0 6 0-16,6 2 1 16,5 3-1-16,4-2 0 15,0 0-16-15,-10 3-37 16,18 0-110-16,-1 1-117 16,7 2 170-16</inkml:trace>
  <inkml:trace contextRef="#ctx0" brushRef="#br0" timeOffset="203852.45">19135 16466 740 0,'-16'-8'390'0,"13"-2"-121"0,1 6-70 15,8 4-31-15,-5 0-49 16,-1 0-22-16,0 0-36 16,2-1-12-16,24-3-11 15,20-10-2-15,-22 13-1 16,2 1 0-16,-4-3-5 15,-7 5-4-15,3-1-6 16,-5 2-2-16,-9 0-5 16,3 1 0-16,-11 2 2 15,-1 2 1-15,5 8 3 16,-5 4 0-16,-5 1-2 16,-2 1-2-16,-16-1-4 15,2 4-2-15,-2 2-3 16,-6 2-1-16,7 7-1 15,-7-6-1-15,12 1 1 16,2-2 0-16,3-6-1 0,4-3 2 16,-1-7-1-16,1-6-1 15,8-3 0-15,1 3 0 16,0-2-2-16,8 5-1 16,4-6 1-16,0 1-1 15,10-5 1-15,-1 1 1 16,-6 0 0-16,6-6 1 15,5 6 1-15,4-2 0 0,7-8 0 16,3 5 0-16,-8 0-1 16,-5-2 1-16,-5 4 1 15,-4 0-1-15,-3-1 1 16,-4-3 0-16,-1 3 3 16,2 0-1-16,-6-1-14 15,5-1-32-15,-3-2-111 16,0-1-74-16,-4 11 130 15</inkml:trace>
  <inkml:trace contextRef="#ctx0" brushRef="#br0" timeOffset="204445.773">19711 16206 559 0,'-3'0'352'0,"4"0"-11"16,-1-2-73-16,0 1-69 15,0-1-32-15,0 1-19 16,0 0-3-16,19-10-24 16,20-8-19-16,-24 20-45 15,2 3-22-15,-2 10-20 0,11 5-4 16,4 8-3-16,5 8-1 16,-3 9-2-16,2-3 0 15,-8-1 0-15,-14-2 0 16,-12-1 1-16,0 1 1 15,-11 2 2-15,6 4 1 16,-1 5 0-16,-7 3 1 16,-3 4-1-16,-10-7-1 15,-4-3 1-15,-6-8-1 0,3-9 8 16,4-1-25-16,6-10-92 16,7 0-87-16,5-3 103 15</inkml:trace>
  <inkml:trace contextRef="#ctx0" brushRef="#br0" timeOffset="-203370.121">12385 16724 183 0,'-5'0'122'0,"9"-3"18"15,3-4-4-15,-15 5-2 16,19-3-6-16,-11 2-19 16,-8 1-8-16,14-4-11 15,-11 4-3-15,10 0 1 16,-1 1 2-16,-4 1-3 16,-1 0 3-16,0-1-2 15,0 0-4-15,0-1-11 16,0 1-12-16,-1 0-14 15,1 1-6-15,0 0-6 16,0 0-1-16,-2 10-6 16,0-1-5-16,0 5-6 15,1 34-2-15,6-41-2 0,-8 2 0 16,-10-10 6-16,13-7 0 16,9 2-1-16,-6-7 0 15,11-1-6-15,-19-10-2 16,-3-1-3-16,4 5-2 15,7 5-4-15,6 4-1 16,0 8-4 0,6 3-3-16,-12 5-1 0,-8 5 0 15,-2 8 5-15,-6 0 2 16,4 3 1-16,9 0 1 16,3-4 1-16,2 3 2 15,-4-7 1-15,4-4 2 16,-13-9-7-16,0-5-39 0,19-2-180 15,-28-1 152-15</inkml:trace>
  <inkml:trace contextRef="#ctx0" brushRef="#br0" timeOffset="-202680.513">12958 16497 566 0,'-7'0'380'0,"-3"-1"-1"16,7-1-160-16,7 0-36 16,-11 3-56-16,-4-1-20 0,-5 5-27 15,-2 4-9-15,4 5-8 16,-1-2-3-16,-5 5-9 16,-1 1-7-16,0 1-12 15,-2 0-6-15,9 2-5 16,1-1-1-16,-3 1-6 15,16 3-2-15,-1-3-6 16,1-3-1-16,2-1-1 16,1-5-1-16,16 4 1 15,-2-3-1-15,5-3 1 16,9 2 0-16,-24-14 1 16,16 4 1-16,1-5 1 15,-8-6 0-15,16 0 2 16,-6-9 1-16,4-1 0 15,-3-7 0-15,1-5-1 16,-4-2-1-16,-2 3-1 0,-5 0 0 16,0 5-1-16,-6 2 2 15,-7-2-1-15,-4 2-1 16,0 5-2-16,-3 1 9 16,-4 2 11-16,-2 5 2 15,-7-5 6-15,-1 7-9 0,-10 7-10 16,0-2-3-1,-7 4-4-15,2 7-2 16,3 2-2-16,0 0-1 0,1 4-1 16,7-2 0-16,0 0-17 15,-5 6-27-15,8-3-103 16,-6 5-72-16,7-3 129 16</inkml:trace>
  <inkml:trace contextRef="#ctx0" brushRef="#br0" timeOffset="-201449.055">13521 16444 421 0,'14'-48'262'16,"-14"54"-1"-16,-1-8-33 0,1 6-56 15,-2-4-22-15,1 0-30 16,1 0-9-16,-1 0-10 16,0 0 2-16,0 2-12 15,-7 13-10-15,-17 28-17 16,7-22-12-16,4 3-18 15,-2-3-7-15,-7-1-8 16,16-4-3-16,-10-9-4 16,7 1 1-16,9-4 3 15,-15-3 1-15,16-1 0 16,-1-8-1-16,8-3-7 16,6-5-3-16,10-4-3 15,4 1-2-15,-3 1-1 16,6 3 0-16,-11 1-2 0,3 7-2 15,0 7-2-15,-8 3-1 16,1 8-3-16,1-6 1 16,-7 6 1-16,7 1 1 15,-3 8 4-15,-2 4 1 16,-6 0 3-16,-4 2 4 16,-4 3 7-16,-3 3 1 15,-4 14 2-15,-6-8-1 16,-1 4-2-16,-8-12 0 0,-7-17 1 15,2 5 0-15,-5-13 1 16,1 5-1-16,-1-4 1 16,0-5-2-16,7-1-2 15,-4-7-2-15,6-5-4 16,2 2 0-16,-2-2-3 16,8 0-1-16,2 12 0 15,2-7-1-15,6 5-1 16,0-1-1-16,6-4-3 15,0 10 0-15,2-8-1 16,5 5-1-16,-5 0 3 16,0 0 0-16,17 0 1 15,32-6-1-15,-24 0-3 16,10 6-1-16,-4 8 0 16,7 4 3-16,-1-6 4 15,-2 1 2-15,6 3 2 16,-15-4 1-16,0 6 2 15,-7 4 1-15,-8-8 1 16,3 7 2-16,-11-17 3 16,4-10 3-16,-2 1-5 0,-1-9-37 15,6 8-138-15,-2-4-65 16,-4-17 123-16</inkml:trace>
  <inkml:trace contextRef="#ctx0" brushRef="#br0" timeOffset="-197672.928">14164 16485 446 0,'7'-1'265'0,"-5"-5"-26"15,8 4-44-15,-5 1-73 16,2 1-21-16,-3-2-25 16,-8 2-8-16,5-1-5 15,-2 1 1-15,1-1 8 16,0 0 5-16,0 0 10 15,0-1 2-15,0 1-8 16,0 0-5-16,0 0-10 16,-1-3-6-16,-5-4-9 15,0 3-8-15,-13-5-12 16,-27-4-8-16,29 11-11 16,2 0-3-16,-4 0-6 15,2 8-1-15,3 14-2 16,-8-7 0-16,3 10-2 0,-1-8 0 15,2-5-1 1,1 7 0-16,3-4 0 0,11 3 0 16,3-1 0-16,3-4 1 15,5-3 1-15,0 3 0 16,3-8 1-16,4 4 3 16,4-5-1-16,1-2 2 15,-2-4 0-15,2 0 0 16,4-5 1-16,-6 1 0 0,8-5 0 15,-7-1 0-15,5-2 0 16,-1 0 0-16,-3 8-2 31,-2-2-1-31,-14 0 0 0,1 0-1 16,1 0 0-16,-2 4-2 16,-4 10-3-16,7 1-1 15,-14 5-2-15,0 3 2 16,-1 3 1-16,-10 4 1 15,0 3 2-15,0 4 1 16,1 4 6-16,1 1 1 0,3 5 2 16,-1 1-2-16,2-1-3 15,1 2-1-15,8-7 0 16,0-8 0-16,-1-7 0 16,3-2 1-16,0 1 3 15,1 2 0-15,2-8 0 16,-2-4 1-16,0-7-2 15,2 2-8-15,-2 0-34 16,0 0-20-16,0 0-43 16,0 0-15-16,0 0-24 15,0 0-16-15,5 8-56 0,-4-1-75 16,12-2 186-16</inkml:trace>
  <inkml:trace contextRef="#ctx0" brushRef="#br0" timeOffset="-196938.972">14560 16496 440 0,'3'-37'243'0,"-2"38"-38"15,-1-7-5-15,0 1-19 0,0 4-8 16,-1 0-16-16,0 0-13 15,-1 1-26-15,1 0-12 16,0 0-13-16,-4 12-1 16,-6 9-5-16,-22 27-5 15,22-19-14-15,-5-2-8 16,-5 0-18-16,1 7-8 16,0 4-14-16,-3-7-5 15,7 6-7-15,7-2-1 0,-8-11-3 16,9 8-1-16,10-11 1 15,0 0 0-15,15-5 0 16,0-2 1-16,5-7 0 16,6-3 1-16,3-2 1 15,-3-3 0-15,6-4 1 16,1-13 0-16,1-2-1 16,10-5 0-16,-12-4-1 15,4 10 0-15,-12-13 0 16,-3 5 0-16,-12 2 2 15,-11-8 0-15,4 15-3 16,-10-1 0-16,0 4-5 16,7 8-1-16,-20 1-4 15,3 6-2-15,-2 9 0 16,-8 2 1-16,6 7 1 16,0 2 3-16,2 4 1 0,-5 2 1 15,7-1 2-15,6 0 0 16,-1-1 0-16,5 0 0 15,3 0-1-15,1-5-1 16,5 2 1-16,-2-7 1 16,2-5-7-16,5 5-31 15,1-9-127-15,-4 0-315 16,2 5 314-16</inkml:trace>
  <inkml:trace contextRef="#ctx0" brushRef="#br0" timeOffset="-195814.246">11250 16626 216 0,'-1'0'173'15,"0"0"41"-15,0 0-31 16,-1 0-45-16,1 0-17 16,0 0-16-16,0 0 5 15,0 0 15-15,0 0 2 0,0 0-5 16,0 0-13-16,0 0-28 16,0 0-7-16,0 0-15 15,1 0-5-15,0 0-5 16,0 0-4-16,0 0-6 15,0 0-1-15,2 1 2 16,9 6 1-16,5-1-1 16,30 10 0-16,-22-12-6 15,0-3-1-15,10 6 1 16,-3-4 0-16,1-2-4 16,3-1-2-16,-4-2-7 15,9 0-3-15,-5-4-3 16,-3 4-2-16,-9-2-2 15,-7 3-1-15,0-4-1 16,-2 3 0-16,-2 2 2 16,-4-1 0-16,-4 0 6 15,-4-3-14-15,-4-3-80 16,-2 1-61-16,-2 2 76 0</inkml:trace>
  <inkml:trace contextRef="#ctx0" brushRef="#br0" timeOffset="-194480.691">8877 16374 457 0,'10'-14'299'15,"-10"10"5"-15,0 3-41 16,0-5-75-16,-1 6-30 0,0 0-43 16,0 0-12-16,1 0-16 15,0 0-6-15,0 0-16 16,0 0-2-16,0 0-11 16,0 0-3-16,1 7-3 15,-1 15-10-15,-4 29-12 16,-4-22-3-16,3 0-7 15,-5 3-2-15,1-3-4 16,1 2 1-16,2-1-3 16,-3-1 0-16,1 6-1 15,1-4 0-15,-2-3-1 16,5 0 0-16,0-7 2 16,2 5 0-16,0-9 2 15,-2-7 1-15,-2-2 0 16,1-8-1-16,-1 3-17 15,4 5-20-15,0-6-69 0,2-2-43 16,2-5-138-16,-3 5 170 16</inkml:trace>
  <inkml:trace contextRef="#ctx0" brushRef="#br0" timeOffset="-194152.646">9173 16704 690 0,'-5'6'363'0,"9"-6"-72"15,-11 9-50-15,-8 1-52 16,3 3-28-16,0 0-44 15,4 2-14-15,-7-15-20 16,6 9-7-16,-1-2-18 16,6 0-11-16,7 11-17 15,-10-12-7-15,13 10-9 16,-10-6-3-16,3-11 0 16,4 5 1-16,-5-8-35 0,2 3-52 15,0 0-154-15,10-9 142 16</inkml:trace>
  <inkml:trace contextRef="#ctx0" brushRef="#br0" timeOffset="-193715.208">9656 16365 677 0,'-9'-8'445'15,"-8"19"10"-15,12-8-234 16,0-2-36-16,-7 9-73 15,-8 1-20-15,9 4-34 16,-1 4-10-16,2 3-7 16,8 3-3-16,-4-1-2 0,0 5 0 15,-1 5-7-15,-7-5-6 16,3 8-8-16,-9-3-3 16,10-8-4-16,10 3-1 15,-8-4-2-15,11 3 0 16,-1-2 0-16,-1 0 2 15,-2-8 2-15,7-11 3 16,1-5-48-16,0 3-41 0,5-5-136 16,3-11 127-1</inkml:trace>
  <inkml:trace contextRef="#ctx0" brushRef="#br0" timeOffset="-193168.334">10084 16374 919 0,'-2'-11'433'0,"-13"6"-158"16,15 1-57-16,-14 10-45 15,12 7-28-15,-13 3-38 0,-18 7-18 16,12-3-20-16,-26 5-6 16,4 3-13-16,12 5-2 15,-7-3-12-15,16 1-6 16,5 1-10-16,5-6-5 16,3 5-7-16,5 1-1 15,10-13-2-15,2 5 0 0,11-4 0 16,0-6 0-1,8 3 0-15,3-17 0 0,6 0-1 16,-1 0 1-16,-4-8 1 16,6 10 1-16,-10-14 2 15,2-8 1-15,2-1 1 16,-14-11-1-16,6 6 0 16,-3-4-1-16,-5-2 0 15,-2-1 0-15,-9-2 2 16,-3-3 0-16,-6 3-2 15,0 5-1-15,-10-8-4 16,-2 15-1-16,-5 2-3 16,-2 3-1-16,1 18-4 15,-3-4-1-15,-13 8-1 16,-10 2 1-16,0 4-23 16,0 7-20-16,13 0-91 0,7 2 88 15</inkml:trace>
  <inkml:trace contextRef="#ctx0" brushRef="#br0" timeOffset="-105992.522">21919 16510 1050 0,'-2'-2'1051'0,"1"3"-1053"0,7-1 4 0,6 0 0 15,6 2-1-15,6-2 0 16,-7 5-1-16,-17 0-25 15,-9 1-37-15,-11 1-130 16,13 0-127-16,-22 3 195 16</inkml:trace>
  <inkml:trace contextRef="#ctx0" brushRef="#br0" timeOffset="-105071.232">21614 16556 505 0,'-44'-16'263'0,"35"16"-58"16,4 0-28-16,0 1-36 15,7 0-12-15,-2-1-20 16,0 0-10-16,0 0-9 15,0 0-2-15,0 0-13 0,1 0-2 16,14 5 0-16,28 18-3 16,-19-12 2-16,-1-2-6 15,6-1-17-15,6-5-10 16,13 0-12-16,6 1-5 16,-1-6-4-16,8 0-2 15,-12-3-4-15,-6-1-2 16,0 0-2-16,-11 0 0 15,-11 2-2-15,1 1-2 0,-12 0-4 16,-1 5-2-16,-4 3-1 16,-5 2-6-16,-3 2-57 15,-10 5-51-15,-6 2-265 16,0-2 246-16</inkml:trace>
  <inkml:trace contextRef="#ctx0" brushRef="#br0" timeOffset="-104633.794">21420 16914 720 0,'8'-1'357'16,"-15"4"-111"-16,6-5-35 0,8 2-46 15,-1-1-32-15,8-3-31 16,2 4-13-16,4-3-2 15,0 2 5-15,15 0 3 16,3 1-1-16,5-2-20 16,6 2-11-16,6 1-26 15,14-1-11-15,-4 5-13 16,-4-2-3-16,-9 2-3 16,-16-3-1-16,-1 4-2 15,-8 1-2-15,-8-3 9 16,-8 5-33-16,-11-3-100 15,3-1-10-15,-3 3 55 16</inkml:trace>
  <inkml:trace contextRef="#ctx0" brushRef="#br0" timeOffset="-102915.044">23059 16499 651 0,'1'-2'323'0,"1"-1"-101"16,2-2-36-16,-4 5-64 16,0-1-30-16,0 0-47 15,0 1-17-15,0 0-9 16,0 0 3-16,-1 20 10 16,-7 28 2-16,-3-16 0 15,-1 2-3-15,-3 8-9 0,-4 5-4 16,1-1-6-16,-6-1-3 15,5-5-1-15,-1-4 0 16,4-8-2-16,2-4 1 16,2-7-1-16,3-1 0 15,2-7 0-15,3-1 1 16,1-4 2-16,3-4-7 16,-1-3-64-16,1 2-70 15,-1 0 80-15</inkml:trace>
  <inkml:trace contextRef="#ctx0" brushRef="#br0" timeOffset="-102571.386">23355 16882 857 0,'-11'3'392'0,"11"-1"-168"16,-2 0-52-16,-4 0-47 0,5-2-30 16,0 0-32-16,1 0-3 15,0 0-11-15,0 0-2 16,-1 0-11-16,0 0-8 15,-1 2-12-15,-2 2-3 16,1 3-3-16,-4-5-3 16,-7 3 12-16,-18 25-31 0,28-28-152 15,-10-1-256-15,9 3 260 16</inkml:trace>
  <inkml:trace contextRef="#ctx0" brushRef="#br0" timeOffset="-102159.012">23964 16460 683 0,'-6'0'407'0,"-5"0"-38"0,0 0-206 16,0 3-35-16,0 10-58 15,6 5-12-15,-6 7-3 16,0 3 0-16,-5 3-2 15,-1 6-3-15,-12 7-18 16,0 2-7-16,-1 3-8 16,-7-3-4-16,12-5-3 15,-2-5-1-15,5-8 1 16,4-2-2-16,6-9 14 16,2-1-33-16,6-10-134 15,4-7-179-15,0-4 191 16</inkml:trace>
  <inkml:trace contextRef="#ctx0" brushRef="#br0" timeOffset="-101148.606">24672 16440 415 0,'8'8'252'0,"2"-8"2"0,-10 6-37 16,4-2-51-16,-5 1-5 16,3-2-30-16,-2-3-10 15,0 0 3-15,0 0-14 16,-1 0-9-16,0 0-16 15,-16 6-6-15,-26 8-7 16,26-12-13-16,-3-2-5 0,-6 1-22 16,1 3-9-16,-4-3-10 15,2 0-4 1,0 2-3-16,0 3-2 0,5-3-1 16,3 5-1-16,4-6 0 15,0-1 0-15,10 3 0 16,-3-2 0-16,-1 2-1 15,9 0 0-15,0-2-1 16,-1 0 1-16,1-2-1 16,0 0 1-16,-1 0 0 15,0 0 0-15,-2 10 0 16,-1 0 0-16,0 1-1 16,-11 26 1-16,-1-27-1 15,0 3 0-15,1 0 1 16,5 2 0-16,3-2 0 15,4-2 0-15,-3-3-1 0,3 0 1 16,-6-5 0-16,8-3-1 16,6-2 1-16,4-2 0 15,6-4 0-15,5 6-1 16,5-5 0-16,-10-3 0 16,16 3-2-16,-11-5 2 15,14 8-1-15,1 4 0 16,-5 4 1-16,1 4-1 15,-13 3 0-15,2 4-1 0,-8 3 0 16,-1 3 0-16,-9 3 1 16,-2 4 0-16,-4 2 0 15,-3 1 1-15,-1-1 0 16,-6-3 2-16,-6-2 0 16,-11-3 0-16,-2 1 2 15,-2-2-1-15,1-5 3 16,-4 1 0-16,1-9 4 15,-2-2 2 1,2-5 3-16,9-1 1 0,-2-6 0 16,6-1-1-16,1-8-4 15,1-4-3-15,2-4-5 16,0-3-3-16,5 4-21 16,4 2-28-16,5 10-66 15,0 4-43-15,2 6-190 16,6-3 224-16</inkml:trace>
  <inkml:trace contextRef="#ctx0" brushRef="#br0" timeOffset="-100381.031">25024 16515 801 0,'7'-7'397'15,"-6"-1"-129"-15,0 2-56 16,-1 6-84-16,1-1-36 16,-1 1-33-16,0 0-5 15,0 0 4-15,0 17 8 0,1 38 0 16,-4-24-5-16,-1 2-7 15,0 8-6-15,4 9-12 16,0-6-7-16,-1 2-6 16,2-2-4-1,-1-16-4-15,1 3-1 0,4-11-2 16,-3-7 3-16,1-5 6 16,-1-4 5-16,4-5 15 15,-1-7 0-15,6-8-5 16,3-3-6-16,3-5-18 15,8 1-4-15,4-5-4 16,2-6-1-16,4-6 0 16,-4-4-1-16,3 1 1 15,4 0-1-15,5 6 2 16,3 0 0-16,-4 4 1 16,-6 2-1-16,-5 0-1 0,-2 2-1 15,-2 4-2-15,-4 4 0 16,2 5-52-16,-1 8-59 15,4-1 71-15</inkml:trace>
  <inkml:trace contextRef="#ctx0" brushRef="#br1" timeOffset="-92329.475">25978 16008 141 0,'3'5'115'16,"-4"0"36"-16,-3-5-17 15,4 1-24-15,-2-1-5 16,1-1-11-16,0-1-1 16,0 2-5-16,0 0-9 15,-1-1-16-15,-12 0-9 16,-12 1-14-16,-19 10-4 15,16 2-10-15,-2-18-3 0,6 7-4 16,-2-4-3-16,-26-7-2 16,1 5-1-16,-18-8 1 15,-17 2 2-15,8 6 5 0,-9-2 2 16,-5-9 7-16,-12 4 3 16,-17 3 1-16,5-11-1 15,-13 12-6-15,-8-3-2 16,0-4-7-16,-11 4-3 31,-14 1-6-31,5 5-4 0,-13 10-2 0,-14 1 0 16,0 8-1-16,-13 1 0 15,9-5 0-15,2 16 0 16,1-5 0-16,15-4 2 16,-8 13 1-16,5-1 0 15,6 9 0-15,4 5-1 16,21 7-3-16,19 8 0 15,7 7 0-15,8 2-1 0,18 0 0 16,1-3 0-16,19-5 0 16,15 8-1-16,20-6-1 15,6 8 0-15,22 4 0 16,-9-5 1-16,20-2-1 16,-17-4 0-16,20 3 0 15,16 1 0-15,2-1 0 16,30 0 1-16,7-9 1 15,0-3 1-15,25-5 9 16,17-7 3-16,19-5 5 16,16-1-1-16,21 0-2 15,3-3 0-15,32-7-2 16,11-10 1-16,13-2 0 0,6-10-2 16,1-2-2-1,4-1-2-15,-10-12-3 0,13 5 1 16,6-7-1-16,-6-2-1 15,5-6 0-15,-5-8 0 16,-12-3 1-16,9 0-1 16,-9-7 2-16,-3 2 2 15,-7-10 2-15,-19-5 0 16,-8-8 0-16,-22-5-1 0,-24 4 0 16,-2 0 0-16,-60 2 3 15,3 7 2-15,-38-18 6 16,-40 1 10-16,-2-4 15 15,-15-11 3-15,-22 9-2 16,-11 2-10-16,-22-9-16 16,-23 0-6-16,-13 1-5 15,3 1-1-15,-27 18-3 16,-9 2-1-16,-16 3-1 16,4-2-2-16,-8 9 0 15,-3 1 0-15,2 18-1 16,-11 6 0-16,16 10-2 15,19 11-1-15,5 8-3 16,25 9 15-16,28 10-112 0,-5 6-101 16,14 16 133-16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2-06T23:45:41.503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675 7009 168 0,'2'7'133'0,"-2"-7"29"16,0 0-18-16,0 0-24 0,0-1-10 15,0 0-9-15,0 0-2 16,1 0-2-16,-1 0-5 15,0 0-11-15,0 0-5 16,0 0-8-16,1-3 3 16,-1 2 9-16,0-1 1 15,0 1-10-15,0 1-10 16,0-1-24-16,0 1-12 0,0 0-13 16,0 0-6-16,0 0-4 15,0 1-1-15,0 0-1 16,-1 19 1-16,-11 31 1 15,7-28 0-15,-1 10 1 16,0-1 0-16,4-3-1 16,-2 4 1-16,4-8-1 15,-3-5 2-15,-8 1-1 16,-1 1 1-16,-1 0 0 16,-6-1 0-16,16 3 0 15,-10-6 0-15,15-2 0 16,2-3-1-16,-3-7-2 15,10-3-12-15,-19-8-106 16,14-1-101-16,-2-17 132 16</inkml:trace>
  <inkml:trace contextRef="#ctx0" brushRef="#br0" timeOffset="588.666">665 7015 439 0,'-13'-2'268'16,"-17"0"-40"-16,33-3-77 15,-3 4-26-15,12-10-36 16,-6 5-7-16,1-3-3 16,-2-5 0-16,3 5 1 15,4-2-4-15,2 1-13 16,2-3-7-16,2 1-12 0,0-3-5 15,2 5-8-15,6 1-4 16,-1 0-8-16,6 4-3 16,-6 1-6-16,-5 5-2 15,-7 2-4-15,-6 2-1 16,-3 4 2-16,-4-2 1 16,0 14 6-16,-1-3 1 0,-6 4 0 15,4 7-1-15,-9-6-3 16,-1 5 0-16,-9-1-1 15,-3-6 0-15,-2 1 0 16,1-4 1-16,8-6 1 16,-5-5 0-16,5-8 2 15,5 3 0-15,-6-8-4 16,11-4 0-16,-6 3-8 16,2-16-4-16,7 2-34 15,2-2-37-15,-1 2-96 16,-1 5-74-16,9 4 150 15</inkml:trace>
  <inkml:trace contextRef="#ctx0" brushRef="#br0" timeOffset="1594.787">1097 6898 206 0,'0'-1'157'0,"0"0"34"0,0 0-21 16,0 0-17-16,2 0-9 16,0 0-6-16,-2-1-3 15,0 1-9-15,0 0-8 16,0 0-25-16,0 0-16 16,0 0-31-16,0 0-8 15,0 1-12-15,0 0 0 16,-2 11-2-16,-3 11-3 15,-11 34-2-15,2-20-3 0,10-2-3 16,-13 5-3-16,-3 2-1 16,0-6-2-16,-8 4-1 15,12-5 0-15,4-3 0 16,2 0-1-16,6 0 1 16,-1-1 0-16,-1-6 1 15,3-5 0-15,1-10 2 16,0-5 2-16,-2 0 2 15,2-4 1-15,1 0-3 16,-1-1-3-16,1 0-7 16,0-1-2-16,1-3-4 15,2-10 0-15,11-29 0 16,-5 23 0-16,2 4 1 16,1-1-2-16,9-1 2 15,-3 1-1-15,10-3 1 16,-3-2 1-16,0 2 2 0,4 2 0 15,-8 4 1-15,5 2 0 16,-6 8 0-16,-6-2 0 16,4 7-1-16,-9 9 1 15,-15 0 0-15,13 6 0 16,-4 7 3-16,2 0 0 16,10 7 0-16,-14 3 0 15,-7-3 1-15,5 0 0 0,-6-5 1 16,2 0 1-16,-6-1 2 15,-5-2 0-15,-1-2 6 16,-4-8 2-16,1-9 1 16,-3-2 0-16,1-14-4 15,5 5-2-15,-13-5-4 16,1-6-2-16,7 3-3 16,-7-1-1-16,18 1-1 15,6 8-3-15,-2 0-14 16,7 3-41-16,-7 7-177 15,8 1 159-15</inkml:trace>
  <inkml:trace contextRef="#ctx0" brushRef="#br0" timeOffset="3199.551">1524 6631 345 0,'-1'-1'196'0,"0"0"-37"16,0 0-44-16,0 0-53 15,-1 0-7-15,1-1 7 16,0 1 6-16,0 1 9 16,0 0 0-16,0 0-10 15,0 3-5-15,0 7-16 0,-1 0-8 16,-2 2-15-16,-8 31-6 16,-2-34-5-16,6-4-2 15,0 2-1-15,8-3 1 16,-8-4 2-16,13 0 1 15,-3-4-1-15,-2-9-2 16,9 4-4-16,-9-6-2 16,19-4-3-16,-16-1 0 0,14 6-1 15,1 1 0-15,-11 5 0 16,16 6 0-16,-20-3-2 16,2 4-1-16,-2 4-2 15,1 4 1-15,6 11 1 16,-6-3 3-16,-4 4 4 15,-3-4 4-15,-6 8 5 16,3 5 3-16,-5-1 3 16,-1 1-1-16,-5-10-3 15,4-1-2-15,-11 0-3 16,8-1-1-16,-3 2 1 16,-4-4 0-16,6-5 2 15,-16-6 1-15,2-5-1 16,4 0 0-16,8-6-2 15,10 0-4-15,2-3-3 16,2-1-1-16,5-4-3 16,-5 1-1-16,6 3-2 0,8-2 0 15,-7 8-1-15,9 3 1 16,0-1-3-16,-6 4 0 16,7 4 1-16,5-3 1 15,-8 5 5-15,8 3 3 16,-5 1 1-16,-5 1 2 15,4 2-3-15,-5-2 1 16,-3-3 0-16,14 3 0 0,-5-8 1 16,-8-1 1-16,3 0 0 15,-7-2 0-15,4-1-1 16,6-4-3-16,14-4-56 16,-5-3-51-16,4 3-155 15,5-1 155-15</inkml:trace>
  <inkml:trace contextRef="#ctx0" brushRef="#br0" timeOffset="3713.875">1887 6515 687 0,'23'-6'359'0,"-12"6"-85"16,-23 0-80-16,29 10-81 16,-19-4-30-16,-12 5-34 15,9 3-6-15,-5 3 2 16,12 4 2-16,-4 0-4 15,-5 2-5-15,-6 1-10 16,-4 2-6-16,4 3-9 16,5-1-1-16,-5-5-4 0,-4-3 1 15,8 1 2-15,1-3-1 16,2 3 2-16,-2-6-1 16,2-6-9-1,2-5-14-15,2-7-55 0,2 3-53 16,0-1-172-16,0 0 185 15</inkml:trace>
  <inkml:trace contextRef="#ctx0" brushRef="#br0" timeOffset="3999.082">1772 6676 777 0,'5'-3'384'0,"-2"4"-118"15,8-4-40-15,2 2-61 16,4 1-30-16,2-3-50 16,-9 4-19-16,7 7-25 15,-6-8-8-15,-1 6-14 16,13-3-2-16,-5-2-5 15,5-1-1-15,-12-5-2 16,-7 4-19-16,8-4-201 0,-2-3 155 16</inkml:trace>
  <inkml:trace contextRef="#ctx0" brushRef="#br0" timeOffset="4690.853">2285 7102 639 0,'3'-4'309'0,"-14"7"-121"16,-2 1-39-16,6-4-62 16,6 1-15-16,1 11-7 15,-2-2 3-15,2 13 13 16,-8-1 2-16,-2 2-9 15,1 7-9-15,-3-5-23 16,3 1-11-16,0-2-14 0,2 2-4 16,-4-5-1-16,4 2-1 15,2-6 0-15,-3-5-1 16,4 1-11-16,-3-8-27 16,0 3-105-16,5-11-72 15,0 2 119-15</inkml:trace>
  <inkml:trace contextRef="#ctx0" brushRef="#br0" timeOffset="4988.603">2127 7262 707 0,'0'1'355'0,"2"-4"-106"16,3-1-39-16,-5 3-61 15,0 0-19-15,0 0-29 16,0 0-9-16,12-4-18 16,16-2-9-16,23-5-21 15,-30 9-12-15,4 2-17 16,-6-1-4-16,0 2-2 15,-8-3-4-15,13 1-119 0,-18 2-132 16,-26 6 154-16</inkml:trace>
  <inkml:trace contextRef="#ctx0" brushRef="#br0" timeOffset="5932.443">3017 7009 339 0,'0'-1'210'15,"0"-1"4"-15,0 1-28 16,1 0-40-16,-1 0-12 16,0 0-24-16,0 0-8 15,0 0-10-15,0 1-3 16,0 0-14-16,1 3-9 16,0 13-17-16,-7 23-10 0,-3-24-14 15,-3 1-5-15,4-2-6 16,-3-5-1-16,3 0-1 15,2-2 1-15,1-6 3 16,5-2 0-16,2-4-3 16,-3 3-3-16,1 1-9 15,5-14-1-15,26-32-4 16,-7 32 1-16,-4 1-1 16,-3 4 1-16,-1-1-1 15,-9-3 0-15,9 14-1 16,0 5 0-16,-3 13-1 15,7 5 1-15,-10 2 2 16,-3 3 1-16,-4-3 2 16,-2 0 1-16,-9 6 6 15,-1-3 5-15,-5 4 4 0,-2-1 1 16,-8-6-1-16,-3 2-2 16,-8-7 0-16,-2 1 0 15,-1-6-1-15,0-1-1 16,13 0-1-16,-5-9-2 15,9-7 0-15,-2-4-2 16,-8-8-1-16,15 0-2 0,-1 3-4 16,5-3-1-16,12 0-3 15,0 4-1-15,11 0-1 16,0 2 1-16,5 2 1 16,-3-3-1-16,-2 2 1 15,9 1-1-15,0 5 0 16,5 1 0-16,-4 5 1 15,-1 5 1-15,0 2 1 16,-4 1 2-16,3 4 1 16,-7-2 0-16,-4-3 1 15,7 4 1-15,-8-1 1 16,5 3 17-16,-3-4-93 16,0 1-70-16,2-14 92 15</inkml:trace>
  <inkml:trace contextRef="#ctx0" brushRef="#br0" timeOffset="6571.173">3498 7258 757 0,'-1'-1'367'0,"0"0"-128"15,0 0-43-15,-1 0-79 16,1 0-32-16,1 1-30 15,0 0-6-15,0 0 15 16,5 0 10-16,12-1 0 16,30-5-4-16,-25 4-17 15,-4-6-10-15,0 3-17 16,-2-7-5-16,-1 0-6 16,-1 0-1-16,-2 2-4 0,0 1 0 15,-3 2-1-15,-3-2 1 16,-11-2 1-16,-1 1-2 15,-5 8-3-15,-3 1-4 16,-2 9-4-16,-3 4-1 16,-10-4 1-16,6 10-1 15,0-8 2-15,-3 4-1 16,4 1 1-16,-3-6-1 16,5 6 0-16,3-4-2 15,8 1 0-15,2 3-2 0,0-4 0 16,7 8 1-16,-2 1 2 15,9-2 0-15,4 3 2 16,2 0 1-16,7-6 0 16,-5 3 1-16,8-11 2 15,-3-2 0-15,-7-3 0 16,9-5 0-16,-6-4-31 16,6-7-48-16,5-4-181 15,-9-5 166-15</inkml:trace>
  <inkml:trace contextRef="#ctx0" brushRef="#br0" timeOffset="6886.622">3977 6884 1284 0,'2'0'530'0,"3"0"-310"16,-4 0-46-16,-1 0-63 15,0 0-23-15,0 0-42 16,3 1-15-16,13 4-11 15,19 7-3-15,-28-12 2 16,-1-3-20-16,-1-4-136 16,7 0-83-16,-5 0 124 15</inkml:trace>
  <inkml:trace contextRef="#ctx0" brushRef="#br0" timeOffset="7885.16">4417 7193 501 0,'-7'-3'345'0,"2"2"40"16,4 0-125-16,0 0-77 15,0 0-26-15,0 0-33 16,1 0-16-16,0 0-17 16,13-7-6-16,7 3-16 15,24-4-8-15,-20 4-18 0,-4 2-11 16,10 2-15 0,2-1-3-16,4 4-6 0,3 1 0 15,-7-3 0-15,6 1-2 16,-4-2 1-16,-8-3-2 15,3 2-2-15,-5 0 1 16,-5-2-2-16,10 4 1 16,-9-1-1-16,-1 2-1 15,-5 2 0-15,-4 2 1 16,-4 2 1-16,-4-5 0 0,3 0 4 16,-1 1 6-16,-4-4 4 15,-1 0 0-15,0 0-1 16,0 0-5-16,-1 0-4 15,-16-7 0-15,-28-37-3 16,29 31-1-16,-2 1-3 16,4 8 0-16,8 3-1 15,-6 0 0-15,15 9-1 16,-7-10 0-16,-10 3-1 16,10-1 0-16,-3-2 1 15,6 6-2-15,10 2 1 16,-6 0-1-16,0 5 3 15,1-6 1-15,6 1 0 16,10 1 2-16,4-6 1 16,10 7 1-16,0-7 0 15,-5 8-1-15,-2-5 0 0,-3-5 0 16,-4 3-2-16,1-3 1 16,-2 1-1-16,-2 4 0 15,1 6 1-15,-9-7-1 16,-5 2 2-16,4 1-1 15,-12-5 5-15,4 2 2 16,-4 9 4-16,-3-4 1 16,-14-1 6-16,1 1 3 0,-1-3 8 15,-2 6 2-15,8 3-2 16,-4-5-2-16,-2 2-7 16,-2-7-3-16,5-1-6 15,5 2-4-15,3-4-4 16,10 2-2-16,-1 2-1 15,-4-3 0-15,5-1 1 16,-1 0-8-16,1-1-59 16,0-1-46-16,1 1 63 15</inkml:trace>
  <inkml:trace contextRef="#ctx0" brushRef="#br0" timeOffset="8399.377">5763 6915 552 0,'2'-10'337'0,"21"0"-12"16,-16 4-58-16,-7 2-76 15,-3 1-39-15,1 2-71 16,1 0-19-16,0 1-7 16,0 1 3-16,-9 25 14 15,-1 34-2-15,5-23-16 16,-11-4-9-16,14 9-13 16,-10-3-6-16,6-4-11 15,-5 1-2-15,-5-8-2 0,2-1 1 16,-1-5-2-16,7 0 0 15,-2-4-2-15,11-5-1 16,-7-5-37-16,8-3-22 16,3-9-111-16,-7-1-91 15,13-7 162-15</inkml:trace>
  <inkml:trace contextRef="#ctx0" brushRef="#br0" timeOffset="8896.773">5764 6917 464 0,'-14'8'319'0,"10"-10"29"15,4 0-99-15,7-1-69 16,-4 0-31-16,-10-3-37 0,6 2-12 16,4-3-16-16,1-2-2 15,19 6-14-15,-1 1-7 16,7 1-14-16,-2-4-7 16,4 2-6-16,0-3-2 15,0 3-10-15,1 2-5 16,-3 2-7-16,-1 6-4 15,-3 1-3-15,0 1 0 16,-15 1 0-16,5 3 1 16,-10 8 3-16,-19 0 2 0,-4 5 1 15,-15-1-1-15,-9 0-1 16,8 2-2-16,6 5 1 16,-4-12-1-16,5-4 2 15,-1-6 1-15,1-10 4 16,6 1 1-16,4-7 0 15,8 2-1-15,1-13-13 16,-7-2-15-16,13-5-69 16,-8-9-57-16,17 9-185 15,-19 4 201-15</inkml:trace>
  <inkml:trace contextRef="#ctx0" brushRef="#br0" timeOffset="9681.001">6358 6801 704 0,'2'-22'345'0,"4"9"-103"16,-6 0-24-16,3 3-40 16,-3 3-17-16,0 6-36 15,3 0-21-15,-3 1-34 16,0 0-10-16,-2 0-15 15,1 8 3-15,-3 16 14 16,-7 34 1-16,1-23-3 16,1 5 0-16,-9 3-19 15,-3 5-5-15,-9 7-9 16,7-7-3-16,10-6-5 16,-4-7-4-16,15-8-3 15,-7 3-1-15,-5-5-2 0,-1-7 1 16,-5-6 1-16,3-3 2 15,7-9 6-15,7 2 1 16,3-5-5-16,12-6-3 16,-8-8-16-16,6-5-9 15,2-6-15-15,-9-3-6 0,18 1-6 16,7 6 3-16,2-1 11 16,-7-1 6-16,3 8 10 15,-12-5 3-15,4 11 2 16,9 8 0-16,-10 7-2 15,4 7 0-15,-5 7 2 16,-5 4 1-16,-1 2 4 16,-1-1 1-16,-3 7 2 15,-2-3 0-15,-5-1 1 16,-9 2 0-16,3-8 3 16,-6 3 2-16,-2-2 4 15,2-4 4-15,-16-4 5 16,7-1 0-16,-13-7 1 15,8 0-1-15,-4-4-4 16,-6-7-2-16,1-4-4 0,-9-2-2 16,5-7-4-16,1 2-3 15,15 2-14-15,3-4-31 16,9 10-96-16,7 3-88 16,-3 9 135-16</inkml:trace>
  <inkml:trace contextRef="#ctx0" brushRef="#br0" timeOffset="12529.824">7950 6925 552 0,'25'-14'294'15,"-17"11"-56"-15,-1 1-28 16,-4-2-46-16,0 1-17 16,-2 3-34-16,-2 0-17 0,0 0-31 15,0 0-16-15,0 0-19 16,1 0-4-16,1 9-2 15,-1 14 0-15,-4 28-3 16,-12-12-2-16,-1-3-5 16,3 1-3-16,-3 7-3 15,6-12 0-15,-3-3 0 16,-1-1-1-16,3-13 0 16,-5 6 0-16,9-7 1 15,7 0 1-15,-1-7 4 16,5-6 3-16,-1-4-2 15,-4 1-3-15,2 1-8 16,4-17-5-16,11-38-6 16,-4 22-2-16,-1-2-1 15,1-3 0-15,6-3 3 16,1 2 3-16,6 3 3 0,0 7 0 16,-3 9 2-16,6 4-1 15,-9 5 1-15,6 6 0 16,-1 5 5-16,-7 1 1 15,5 9 3-15,-1 2 0 16,1 7-2-16,-9 1 0 16,-21 5-2-16,10-1 1 15,-4 2 0-15,3 3-1 0,7-3 1 16,-15 5-1-16,-3-3 0 16,3-1 1-16,-1-3 0 15,-1-6 1-15,9 2-1 16,-10-8 0-16,10-3-1 15,0-1-2-15,-11-3-1 16,12 4-4-16,-7-4-40 16,24 3-44-16,-9-6-142 15,0-1 142-15</inkml:trace>
  <inkml:trace contextRef="#ctx0" brushRef="#br0" timeOffset="13029.919">8599 7055 627 0,'-5'0'301'0,"4"0"-109"15,0-1-33-15,0-1-46 16,0 1-19-16,-1 1-12 15,2 0 5-15,0 0 19 16,0 0 10-16,0 0 4 16,-1 0-5-16,1-1-14 15,0 0-13-15,6 0-21 16,22 1-11-16,27-2-19 16,-23 2-5-16,-7-1-12 15,-3-1-3-15,2 2-8 0,-8-1-2 16,-1 1-1-16,-1 4 0 15,-7-4 0-15,2 0 0 16,-5 0-34-16,-4-2-32 16,-14 12-107-16,10-5-77 15,-7 13 150-15</inkml:trace>
  <inkml:trace contextRef="#ctx0" brushRef="#br0" timeOffset="13379.553">8522 7243 547 0,'-6'-1'317'0,"7"-2"-36"15,1-1-41-15,-2 3-62 16,0 0-21-16,0 0-16 15,0 0-8-15,11-1-4 16,3 0-4-16,34-7-14 16,-31 5-11-16,3-1-16 15,4 4-10-15,-1 1-22 0,3 3-11 16,-1-1-17-16,-5 3-6 16,4 2-8-16,-1-5-1 15,-12-2 1-15,2 0 0 16,-2-6 0-16,-1 3-3 15,7-3-49-15,-2-6-44 16,0 6-520-16,-10 4 422 16</inkml:trace>
  <inkml:trace contextRef="#ctx0" brushRef="#br0" timeOffset="14529.883">9691 6864 294 0,'2'-6'220'0,"2"2"44"16,1 2-28-16,-5-2-34 0,5-2-16 15,-1 5-43 1,-4 1-25-16,2 3-51 0,-2-3-17 15,0 0-3-15,-1 0 4 16,0 5 10-16,-5 10 0 16,-9 31-16-16,5-25-6 15,0 1-12-15,-1-1-6 16,-4-4-7-16,5-4-1 0,3-2-1 16,-1-4 2-16,5-9 5 15,6 1-1-15,1-9-4 16,4-6-2-16,7-4-9 15,-1-6-1-15,4 1-3 16,3 2-3-16,-6 9-2 16,2-1 0-16,-7 6 1 15,3 3-1-15,1-1-1 16,-1 14 0-16,5 7-1 16,-5 4 3-16,-1 12 0 15,-5-5 2-15,-4 12 2 16,-4-3 1-16,-6 5 1 15,-5 2 2-15,-7-14 2 16,-1 8 2-16,-6-6 3 16,-4-3 1-16,-5-2 2 0,6-2 0 15,-7-7-1-15,0-4-1 16,2-7-1-16,-6-4 0 16,13-6 0-16,7 0 0 15,0-3-3-15,8 1-1 16,6-5-6-16,-4 2-1 15,14 0-4-15,6-2 1 16,2 4-1-16,6-2 1 16,-10 3 0-16,3 0 2 0,15 8-1 15,-12-2 1-15,7 3-2 16,-6 4 0-16,-8 3 2 16,13-1 0-16,0 8 2 15,-5 0 0-15,-3 0 1 16,2 10 1-16,-2-12 1 15,3 3 0-15,-4-8 1 16,0-2 0-16,-4-1 4 16,1-5 5-16,5 0-116 15,0 0-88-15,4-7 117 16</inkml:trace>
  <inkml:trace contextRef="#ctx0" brushRef="#br0" timeOffset="15563.441">10225 7071 352 0,'0'0'232'0,"0"-1"7"15,0 0-34-15,0 0-49 16,0 0-16-16,0 0-28 16,0 0-5-16,0-1-14 15,6 4-2-15,-1 0 5 16,9 2-3-16,28 8-14 16,-27-10-13-16,3 2-27 15,0 5-9-15,4-11-7 16,-1-2 0-16,-1-3-4 15,8-8-2-15,-12-1-5 16,7 8-2-16,-15-10 0 16,-4 2 0-16,4 4-1 15,-11-9 0-15,0 6 0 16,8 4-1-16,-17 4-4 0,-1 3-2 16,0 4-3-16,-9 0-2 15,1 1-1-15,12 8 0 16,-11 3 2-16,-10 0 0 15,2 8-1-15,-7 0 2 16,9 2-2-16,2 6 0 16,10-3-1-16,0-1 0 0,3 2 1 15,1-3 0-15,0-2 1 16,1-2 2-16,5-5 1 16,5 5 2-16,2-2 3 15,3-2 0-15,8 2 3 16,-2-6 0-16,2-2 2 15,6-4 1-15,-10-3 2 16,5-2 2-16,2 0 1 16,-6 0 0-16,14-7-1 15,0 1-3-15,9-11-5 16,7 1 1-16,-12 2-55 16,16-4-79-16,-1 0 82 15</inkml:trace>
  <inkml:trace contextRef="#ctx0" brushRef="#br0" timeOffset="16180.533">10766 6860 557 0,'0'-1'352'0,"0"0"-38"15,0 0-75-15,0-1-24 16,0 1-42-16,0 0-20 0,0 0-39 16,0 0-10-16,9-1-5 15,9-1-1-15,49-1-5 16,-33 4-8-16,-15-3-23 15,11 3-10-15,-19-2-17 16,6 2-8-16,14 3-14 16,-13-3-2-16,-2 1-3 15,-2-3-1-15,-12 3 3 16,0 5-14-16,-1-4-61 16,-1-2-62-16,-1 0 74 15</inkml:trace>
  <inkml:trace contextRef="#ctx0" brushRef="#br0" timeOffset="38593.062">704 8492 440 0,'0'-1'270'16,"0"0"-39"-16,0 0-73 15,0 0-21-15,0 0-35 16,1-5-8-16,-1 5-14 16,0-2-2-16,0 2-14 15,0 0-8-15,0-1-23 16,0 1-9-16,0 0-11 15,0 0-3-15,0 1-2 16,0 0-2-16,-1 13-2 16,0 14 0-16,-6 28-1 15,3-28 1-15,1-2-1 16,-3-2 0-16,-2 0-1 16,2-2 1-16,-1 1-1 15,5-5 1-15,2-6-1 16,-2-3 0-16,3-13 7 0,-1 3 2 15,-2-10 0-15,4-1 0 16,1-3-9-16,5-6-2 16,2 0-2-16,-2-1-7 15,-5 2-13-15,-1-6-3 16,10-3-3-16,1 2 5 0,6 2 12 16,5-3 4-16,-3 10 6 15,5-6 1-15,2-1-1 16,-4 14-1-16,-7 2-2 15,-1 10 0-15,-12 21 0 16,5-3 3-16,1 9 2 16,-6-2 3-16,1 2 1 15,-6 5-1-15,-3 0 0 16,-4-2 0-16,-2-3-1 16,10-1-1-16,-6-4 0 15,1 6 0-15,1-11 0 16,-9-5-1-16,8-5 8 15,4-7 1-15,0-6-1 16,2-5 1-16,5-11-9 16,-6 1-1-16,6-7-13 0,1-7-6 15,3-4-2-15,-2-5 1 16,0 7 10-16,11 5 7 16,-1 6 3-16,11-2 0 15,0 14 3-15,-13 10 1 16,-2 9 3-16,-1 3-1 15,-4 10 4-15,1-1 2 16,-9 11 2-16,-10 7 1 0,0-7-3 16,3 0-3-16,0 0-3 15,5-4-2-15,-13 4-1 16,2-8 0-16,7-4 0 16,1-2 0-16,7-8-2 15,-13-1-15-15,6-5-81 16,-16-3-61-16,24-7 89 15</inkml:trace>
  <inkml:trace contextRef="#ctx0" brushRef="#br0" timeOffset="39171.07">1327 8446 869 0,'3'-1'403'15,"0"1"-164"-15,6 5-35 16,-12-5-63-16,-8 5-29 16,-3 4-42-16,-2-1-8 0,0 8-7 15,-4-1-2-15,3 8-5 16,-1-2-4-16,-1 2-7 15,12-3-3-15,-4-6-11 16,7 1-4-16,4-5-10 16,-8 1-3-16,10 2-4 15,-2-2 0-15,10 3-1 16,6-2 1-16,1-7 0 16,3-1 0-16,5-3 0 15,-6-2 2-15,0-2 0 16,3-3 2-16,5-5 1 15,-7-4 0-15,2-1 0 16,-9-3 0-16,-15-2-2 16,27 1 0-16,-12-1 1 15,-10-5-1-15,13 0 0 16,-29 6 0-16,1-2-1 16,11 8 1-16,-6 0-3 0,-6 6 0 15,2 5-2-15,-7-1-1 16,-10 8 0-16,10-3-1 15,-2-1 0-15,3 13 0 16,-1-12 1-16,7 3-1 16,0 6-14-16,4-23-22 15,2 11-57-15,-1 4-47 16,6-2-130-16,-1 0-139 0,1 0 265 16</inkml:trace>
  <inkml:trace contextRef="#ctx0" brushRef="#br0" timeOffset="40222.888">1758 8189 726 0,'-4'-7'387'16,"3"3"-74"-16,-1 2-73 16,3 1-80-16,-1 0-40 15,-1 1-62-15,-1 0-21 16,1 0-12-16,-4 18 3 15,-9 35 8-15,7-16 3 16,-18 3 1-16,14 2-2 0,-1 6-6 16,-1-6-4-16,17-3-10 15,-12 5-4-15,0-10-6 16,2-1-2-16,1-5-2 16,-4-3-1-16,9-3 0 15,0 0-1-15,0-5-1 16,11-4 0-16,-3-2 2 15,-2-8 1-15,-6-4 0 16,16-8 0-16,12-8-8 16,10-1-7-16,23-7-15 15,-10 5-4-15,-9-2 6 16,1 0 6-16,-8 2 16 16,-26-9 3-16,10 6 3 15,-17 1 1-15,-4 1 1 16,8 5 1-16,-14 5-1 0,5 3-2 15,-11 5-4-15,-3 2 0 16,0 3-1-16,-8 3 1 16,5 3 2-16,5 1 1 15,6 4 1-15,-1 2 0 16,1-1-2-16,1 5-2 16,-5-4 0-16,7-1-2 0,7 3 0 15,4-1 1-15,9 6 0 16,-7-5 1-16,8 1 0 15,-2-3-1-15,-2-4 1 16,11 2 0-16,-6-2 2 16,-4-9 1-16,8-4 2 15,1-9 2-15,6-11-6 16,7 2-3-16,-4-10-6 16,0-1 1-16,-1-2 2 15,0-2 4-15,1-2 1 16,-1 3 0-16,8 8 0 15,-10 1 0-15,-3 15 0 16,8 4-2-16,-20 6-4 16,-4 5 1-16,4 9 3 15,-15-3 1-15,-1 8 5 16,12 6 3-16,-15-1 2 16,11 1 0-16,0 2 0 0,-8-4-2 15,7 3-2-15,-9-1-2 16,6-1 1-16,0 1 1 15,-9-5 3-15,2 4 2 16,-21-17 5-16,0-3 2 16,-3 0-2-16,-7-10-1 15,4 3-4-15,9-2-1 0,-4-14-2 16,5 5 0-16,9-4-4 16,-10 2-2-16,12 6-3 15,2-4-3-15,5 3-53 16,-1 1-50-16,1 1 67 15</inkml:trace>
  <inkml:trace contextRef="#ctx0" brushRef="#br0" timeOffset="40889.867">2953 8224 479 0,'-4'-3'328'0,"2"0"9"15,-1 3-168-15,3 0-36 16,-1 0-58-16,0 0-14 16,-7 18 7-16,-3 32 3 15,8-13 8-15,5 7-3 16,-2-3-17-16,-8 0-10 16,6-4-21-16,-14-13-8 15,-1-2-8-15,7 0-2 16,-9-6-3-16,16 2 0 0,-5-2-1 15,-1-6 0 1,-3-6-14-16,-4-1-29 0,17-5-70 16,-12-2-62-16,26-7 101 15</inkml:trace>
  <inkml:trace contextRef="#ctx0" brushRef="#br0" timeOffset="41372.693">2937 8267 709 0,'-39'-9'329'15,"51"-1"-138"-15,1 3-46 16,-11-5-51-16,17 2-13 16,-3 3-15-16,-2-6-1 0,4 0-2 15,-5 3 0-15,9 1-6 16,1 3-8-16,-3 5-16 16,6 4-6-16,-5 1-8 15,-3 9-1-15,7 1-5 16,-11 3-2-16,0 5-3 15,-3-2 2-15,-11 10 4 16,-1-3 3-16,-10 3 1 16,-7 2 0-16,5-3-4 15,-1-4-2-15,-7-6 0 16,3-3-2-16,-7-9 1 16,-4 1 0-16,4-5-1 15,4-2-2-15,-6-3-6 16,7-4-13-16,7-6-42 15,-9-1-24-15,14 1-66 16,-1-5-54-16,-7 11 129 16</inkml:trace>
  <inkml:trace contextRef="#ctx0" brushRef="#br0" timeOffset="42156.387">3490 8113 884 0,'-14'-4'454'0,"-1"0"-132"15,9 0-101-15,-3 6-94 16,6 7-44-16,4 4-41 16,-7 7-6-16,0 4 1 15,-6-1 1-15,-8 12 0 0,7 3-3 16,0 8-12-16,-2 3-4 15,6-6-6-15,-3-3-3 16,-7-7-2-16,17-3-2 16,-4-6-1-16,-9-3-1 15,15-2 0-15,-15-3 0 16,4-6 1-16,3-1 1 16,3-9 4-16,2-6-7 15,4-2-16-15,6-1-13 0,-8-10-31 16,17 2-7-16,2-4-2 15,-7 1 3-15,23-4 17 16,-14 1 12-16,2-1 16 16,8-1 8-16,-9 8 7 15,7 2 1-15,-1 10 1 16,-2-2 1-16,-3 10 1 16,-9 7 2-16,-11 7 11 15,13 6 5-15,-13 0 7 16,-3-1 1-16,13 3-3 15,-21-2-1-15,3 2 5 16,9 0 1-16,-16 0 4 16,5-2 1-16,-6-2-6 15,-3-1-3-15,0-5-5 16,-1-1-3-16,-2-4-4 0,4-2-1 16,-7-7 0-16,4-2 0 15,1-9-1-15,-5-3-1 16,12-7-4-16,-14-3-1 15,15-2-32-15,3 1-28 16,-8 6-64-16,14 3-42 16,-7 7-96-16,7-3-136 15,19 7 259-15</inkml:trace>
  <inkml:trace contextRef="#ctx0" brushRef="#br0" timeOffset="42603.623">4004 8209 402 0,'-2'-2'313'0,"1"1"82"15,0 0-101-15,0 0-73 16,0 0-34-16,-3 0-47 16,3 0-17-16,-5 1-24 15,2 0-11-15,0 0-27 16,1 0-16-16,0 1-22 16,-1 1-8-16,-1 0-7 15,0 1-1-15,4-3-4 16,-2 2-40-16,1 1-152 15,1-3 132-15</inkml:trace>
  <inkml:trace contextRef="#ctx0" brushRef="#br0" timeOffset="42948.122">3888 8551 649 0,'-9'-5'403'0,"5"6"9"15,14 0-139-15,-7 0-74 16,2 2-35-16,-5-2-50 15,-1-1-16-15,0 0-21 16,0 0-4-16,0 0-10 16,0 1-9-16,-1 7-21 15,1 2-9-15,1-2-10 16,-1-8-3-16,1 3 1 16,0-1-26-16,-1 3-80 15,1-2-95-15,1 0 108 16</inkml:trace>
  <inkml:trace contextRef="#ctx0" brushRef="#br0" timeOffset="44158.1">4947 8178 516 0,'5'-9'287'0,"-5"7"-49"15,3-5-40-15,-1 4-60 16,-2 2-22-16,1 0-33 15,-1 0-16-15,0 0-2 16,0 0 1-16,0 1 6 16,0 0 4-16,3 12-13 15,-3 8-7-15,-8 38-16 0,0-21-6 16,-3 4-10-16,2 1-6 16,-6 5-7-16,2-7-1 15,1-9-4-15,-2 3 0 16,4-13-1-16,4 3-1 15,-2-3 0-15,1-7 1 16,8-4 0-16,-2-6 1 16,-2-1 0-16,3-1-18 15,-1-4-96-15,-1 1-93 0,2 0 118 16</inkml:trace>
  <inkml:trace contextRef="#ctx0" brushRef="#br0" timeOffset="45638.323">5542 8446 243 0,'-1'-1'169'16,"1"0"22"-16,0 0-8 15,0 0-1-15,0 0-1 16,0 0-11-16,0-1-9 0,0 1-32 16,0 0-19-16,0 0-26 15,1 0-10-15,3-1-13 16,-2 1 3-16,-2 0 4 15,0 0 1-15,0-1-3 16,0 1-8-16,0 0-14 16,0 0-5-16,0 0-10 15,0 0-4-15,-1-2-7 16,0 2-4-16,-9-4-4 16,-6-1-4-16,-33-4-3 15,27 9-1-15,2 5-1 16,-3 9 0-16,3-5-1 15,3 5 0-15,-3-5 0 16,9 3-1-16,-4 1 0 16,4-4 0-16,5 2-1 0,-2-5 0 15,8 2-1-15,-3 3-1 16,4-2 1-16,-1 2 0 16,8 0 0-16,3-5 0 15,-3 6 1-15,11-1 1 16,-4-4 0-16,0 4 0 15,5-5 1-15,-3-2 0 16,5-2 0-16,-2-6 3 0,-3-13 1 16,2 5 0-16,-4-7 0 15,4 1-1-15,0 2 0 16,-6-9 1-16,3 0 0 16,-1 0-1-16,-3 3-1 15,-5 8 0-15,-4 15-4 16,-5-4-2-16,-1 10-1 15,0 6-1-15,-13-2 1 16,5 11 2-16,-4 5 1 16,4 8 0-16,0 0 2 15,1 5 0-15,-3 5 0 16,0-5 0-16,1 8 0 16,-5 0 1-16,1 2 0 15,-1-1 0-15,-1-1-1 16,-1 1 1-16,4-9 0 15,-4-3 0-15,3-10 0 0,-7-4 1 16,6-6 0-16,3-2 1 16,-5-11 1-16,7-2 1 15,-7-3-1-15,7-1 0 16,-4-3-2-16,-3-3-2 16,0-7-1-16,-6-2-2 15,9-2-2-15,10-1-1 16,10 4 0-16,12 4 0 0,3-5-1 15,-5-1 0-15,14 5 2 16,-17-17 0-16,17 7 11 16,8-1 8-16,-6-5 17 15,13 8 8-15,-1 3 8 16,0 4 3-16,-1 1-8 16,-2 5-5-16,-3 7-15 15,2-4-6-15,-7 5-7 16,12 2-2-16,-25 1 0 15,-7 0-2-15,-7-2-6 16,-13-1-32-16,19-6-87 16,-6 3-84-16,2-3 118 15</inkml:trace>
  <inkml:trace contextRef="#ctx0" brushRef="#br0" timeOffset="46160.316">6469 8342 448 0,'9'-10'276'0,"-9"16"3"15,3-3-54-15,-1-5-46 16,-2 2-16-16,0 0-16 16,0 0-9-16,0 0-8 0,-2 15-3 15,-13 29-20-15,-2-21-12 16,3 0-25-16,-7 0-11 16,-3-1-20-16,4 1-10 15,-16-1-13-15,8-5-5 16,-3 1-4-16,-1-6 0 15,9-1-2-15,2-4 0 16,10-3-3-16,-6-4-19 16,16-3-47-16,3 3-38 15,3-6-128-15,18-3-66 0,-12-5 182 16</inkml:trace>
  <inkml:trace contextRef="#ctx0" brushRef="#br0" timeOffset="46471.034">6328 8391 700 0,'-7'3'420'16,"2"-7"-67"-16,10 4-107 16,-5-4-35-16,-2 2-61 15,2 2-28-15,0 0-38 16,0 0-9-16,0 0-16 15,0 1-2-15,3 13 1 0,3 5-2 16,9 32-5-16,-9-30 1 16,2 3-14-16,1-1-6 15,3-4-10-15,-5-4-5 16,6-3-6-16,-2-2-1 16,-1-4-1-16,7 2 13 15,-7-8-62-15,8-3-50 0,-3-8-189 16,1 0 165-16</inkml:trace>
  <inkml:trace contextRef="#ctx0" brushRef="#br0" timeOffset="49306.547">7444 8163 451 0,'3'-5'307'0,"0"1"-1"16,1-4-100-16,-3 5-27 16,-1 1-42-16,4-5-13 15,-4 6-17-15,0 0-5 16,0 0 2-16,0 0-7 16,0 0-25-16,0 0-9 15,0-1-27-15,0 1-7 16,0 1-4-16,-1 0-3 15,-7 29-3-15,-11 29-4 16,5-20-6-16,-2 0-1 16,2 3-3-16,-1 4 1 0,10-8-2 15,-1 1 0-15,-1-14 0 16,1-4-1-16,-3-3 1 16,1-5-1-16,1 0 1 15,2-2 2-15,-3-3-31 16,-1-1-15-16,0-1-28 15,4 4-21-15,0-1 1 16,5 3 1-16,-2-5 5 16,-9-2 1-16,10 4-4 15,1-1-9-15,4-3-19 16,3-2-19-16,6-7 87 16</inkml:trace>
  <inkml:trace contextRef="#ctx0" brushRef="#br0" timeOffset="50283.218">7634 8353 406 0,'1'-3'269'0,"-1"2"25"16,5-6-37-16,-5 6-45 15,0 0-18-15,0 0-48 0,0 0-26 16,0 0-44-16,0 0-14 16,0-1-14-16,0 2-1 15,-1 5 0-15,-5 18-2 16,-13 32-9-16,13-23-4 15,-1-11-10-15,-1 4-5 16,-4-9-9-16,-4-4-2 16,4 3-1-16,4-5 0 15,7 3-2-15,-6-9 3 16,9-5 5-16,3-1 1 0,1-9-2 16,-1-1-3-16,2-5-13 15,6-2-12-15,-10-8-24 16,18-6-8-16,-7-1 2 15,0-4 11-15,8 5 22 16,-3 10 9-16,8 3 4 16,-6 8 0-16,5 8-2 15,-15 0-1-15,0 12 1 16,-2 7 3-16,-11 4 10 16,-2 10 5-16,-5 2 5 15,-2 2 0-15,2 1-5 16,0-3-3-16,-1-6-4 15,3-1-2-15,-3-3-2 16,-1-3 0-16,6-2 1 0,-3-5-1 16,3-7 3-16,5-3 3 15,0-4 0-15,0 2 1 16,0 0-9-16,7-10-9 16,4-16-24-16,33-30-17 15,-24 20-14-15,8 1 6 16,-2-1 19-16,-3-2 18 15,-3 9 16-15,-1 1 1 0,-1 14 7 16,-2 2 11-16,2 12 14 16,-5 3 5-16,-1 9 7 15,-7 8-5-15,-3 5-6 16,-1 3-1-16,-9 4-5 16,3 4-2-16,-2-6-6 15,-2-1-2-15,2-10-8 16,2-2-1-16,1-1-1 15,-1-1 0-15,1-4-1 16,2-2 0-16,-4-5-16 16,5-1-31-16,1-2-71 15,0 0-51-15,0 0-167 16,0 0 210-16</inkml:trace>
  <inkml:trace contextRef="#ctx0" brushRef="#br0" timeOffset="50754.87">8258 8339 663 0,'-15'12'427'0,"0"0"-18"15,-3 2-178-15,6 4-39 0,-4-2-60 16,-2-1-18-16,2 1-29 15,-7-2-9-15,10 1-15 16,1 1-9-16,10 2-16 16,1-5-7-16,-1 3-14 15,2-5-4-15,1 3-6 16,-1-4-2-16,7-4 0 16,2 1 0-16,7-7 2 15,0 2 1-15,10-3 3 16,-3-6 1-16,-3-7 0 15,4 1-2-15,-10-11-2 16,6 3-2-16,-6-7-1 16,-2 5-2-16,-5-8 0 15,-5-1-1-15,-2 6 1 16,-7-6-1-16,2 16-1 16,1 9-2-16,-3 2-1 0,0 2-2 15,0 3-1-15,-2 1 1 16,-6 2-18-16,2 0-14 15,-2 3-53-15,4-5-35 16,8 5-103-16,-13 3-59 16,11 6 182-16</inkml:trace>
  <inkml:trace contextRef="#ctx0" brushRef="#br0" timeOffset="51120.304">8778 8028 936 0,'4'-20'492'0,"0"18"-119"16,-7 4-118-16,1 4-108 15,1-6-37-15,-1 5-44 16,-8 20-1-16,-17 38 5 0,12-32 4 16,3 8 0-16,-2 2-11 15,-2 8-24-15,5 0-9 16,0-1-14-16,1-2-1 16,9-9-5-16,-6-3-1 15,-1-13-1-15,4-1-1 16,-5-10-14-16,7 0-42 15,-3 1-113-15,6-8-111 0,16-3 160 16</inkml:trace>
  <inkml:trace contextRef="#ctx0" brushRef="#br0" timeOffset="51840.689">7134 8734 658 0,'-2'0'324'0,"2"0"-100"16,3 0-27-16,25 6-49 15,28-11-20-15,-25-6-29 16,5 6-8-16,5-2-13 16,7 5-4-16,16 3-13 15,4-2-9-15,15 0-13 0,13 1-7 16,-1-5-11 0,4 1-3-16,3 3 4 0,3 1 6 15,7 0 5-15,-10 2 0 16,-5 1-8-16,-14 3-7 15,-11-2-7-15,0-4-2 16,-15-3-1-16,-9-4-1 16,-13 4-1-16,-9 3 0 0,-8-1 2 15,-5 1 1 1,-6-5 3-16,0-1 3 0,-6 1-39 16,-1 0-41-16,-2 5-98 15,1 0-89-15,0 0 157 16</inkml:trace>
  <inkml:trace contextRef="#ctx0" brushRef="#br0" timeOffset="53921.396">7106 9035 376 0,'11'-8'226'0,"-11"7"-19"16,0 0-30-16,0 0-39 15,7-4-9-15,0 0-2 16,0 2-4-16,-6 2-22 16,-1 0-14-16,1 0-28 15,5-3-6-15,8 2 6 0,16 2 3 16,-35 7-2 0,-4-2-10-16,-14 0-23 0,6 2-9 15,2 3-10-15,8 3-1 16,-2-4-2-16,7 3 0 15,-5-3-1-15,-5-7-1 16,17 0 3-16,-12-5 1 16,13 1-3-16,9 0-1 15,-15-5-5-15,14-1-5 16,6-6-3-16,-6-2-3 0,-7 0-3 16,2 2 1-16,1 0 5 15,5 7 2-15,6 5 2 16,6 2 1-16,-16 9-3 15,-3-4 1-15,2 13 2 16,-9 2 2-16,-5 0 3 16,-3 11 2-16,-8-4 4 15,-2 2 1-15,1 8 2 16,-5-7-1-16,2 1-1 16,-1-1-1-16,-8-7-2 15,-5-4 1-15,-5-5 0 16,-3-2 0-16,7-8 0 15,-1 0 1-15,11-10-3 16,3 3-2-16,6-15-10 16,7 2-7-16,3-4-3 0,1-12 0 15,5 17 5-15,3 2 4 16,2 6 1-16,1 4 0 16,-2-1 1-16,5 4-2 15,1 1 1-15,2 9 2 16,5 2 6-16,1 3 2 15,-4 3 3-15,2-8 1 0,5 1-1 16,-3 5 0-16,4-10 0 16,-6 4 1-16,-12-3 4 15,-1-9-9-15,8-5-106 16,3-1-83-16,-5-2 110 16</inkml:trace>
  <inkml:trace contextRef="#ctx0" brushRef="#br0" timeOffset="54502.817">7578 9006 809 0,'7'-7'434'0,"-3"7"-92"0,3-1-122 16,-20 3-73-16,-6 4-31 15,-3 0-19-15,7 11-4 16,-12-1-18-16,10 3-8 16,-5 4-15-16,-7-4-6 0,13 8-12 15,4-4-5-15,-1 1-12 16,4 2-6-16,4-3-6 15,5 0-3-15,8-8-1 16,2 1 0-16,7-2 1 16,-11 2-1-16,5-3 0 15,4 5 1-15,-3-14 0 16,3-4 1-16,-2-1 2 16,-1-9 1-16,17 9 1 15,-9-10-2-15,-2-5-5 16,0-4-3-16,-20-13-1 15,12 5 0-15,0-6 2 16,-3-2 0-16,3 0 1 16,-10 3-1-16,2 8 2 15,0 3 0-15,-2 9 0 16,-10-3 0-16,-1 10-4 16,-7-2-1-16,6 6-3 0,7 4 1 15,-8 2 2-15,9 6 0 16,-10-2-2-16,1-2-26 15,11 2-71-15,-5-2-59 16,15 5-226-16,-2-5 248 16</inkml:trace>
  <inkml:trace contextRef="#ctx0" brushRef="#br0" timeOffset="55053.334">7886 9011 788 0,'-1'-1'375'0,"-1"0"-137"16,1 0-28-16,0 0-61 0,0 0-23 16,0-1-45-16,0 1-16 15,0 0-17-15,1 0-3 16,0 0-1-16,1 0 1 16,20-10 0-16,25-10-1 15,-21 10-7-15,15 5-2 16,-14-4-12-16,1 1-3 15,-13 10-7-15,-7-3-6 16,6 6-3-16,-2 4 0 0,0 4 0 16,-11 3 3-16,4 2 12 15,-6 0 4-15,-5 3 6 16,-1 2 0-16,-16 4-9 16,-3 0-5-16,-3 10-5 15,-3-3-2-15,2 1-2 16,5 5-2-16,4-8-1 15,4 1-1-15,0-7-1 16,7-8 0-16,0-4-1 16,10 1 13-16,4-6-57 15,-2 2-40-15,8-7-126 16,-9-3-127-16,15-15 216 16</inkml:trace>
  <inkml:trace contextRef="#ctx0" brushRef="#br0" timeOffset="55352.579">7898 9152 1039 0,'2'-3'455'0,"6"-3"-219"15,1 2-38-15,7 0-60 16,0 0-21-16,3 3-42 16,2 0-17-16,-12-1-21 15,14 0-9-15,-3 4-14 16,-1 1-4-16,10 3-3 16,-16-6-1-16,2 0 21 15,8-1-37-15,-16-3-144 16,-7 3-116-16,11 1 144 15</inkml:trace>
  <inkml:trace contextRef="#ctx0" brushRef="#br0" timeOffset="55701.945">8391 9319 1228 0,'-7'-7'576'0,"3"7"-246"0,1-2-150 15,-3 4-41-15,5-2-65 16,-1 0-22-16,1 0-26 15,-2 3-6-15,1 6-7 16,1-6-2-16,-1 2-5 16,-1-2-2-16,2-1 3 15,-1 4-31-15,1-4-106 16,0-2-87-16,-1 6 120 16</inkml:trace>
  <inkml:trace contextRef="#ctx0" brushRef="#br0" timeOffset="56437.606">8795 8983 745 0,'-11'-5'376'0,"7"4"-106"16,-1 3-61-16,2-1-66 15,2-1-29-15,0 0-44 16,0 0-16-16,0 0-8 16,0 0-2-16,0 0-2 15,-2 4 0-15,-3 3-10 16,1 1-3-16,-2 3-11 15,-14 20-4-15,20-29-8 16,0 1-2-16,1-7 2 16,0 3 1-16,0-1 1 15,15-4 2-15,37-18-18 16,-31 10-19-16,-5 0-30 16,3 6-7-16,-7 2 10 15,5 3 15-15,0 6 27 0,-5 4 3 16,-5 4 2-1,0 3 2-15,-5 1 5 0,0 6 6 16,-4 0 16-16,-4 2 9 16,-5 5 21-16,-5 2 5 15,0 1 5-15,-7 5-2 16,-2-3-14-16,-1-2-7 16,-3-7-15-16,-1-8-5 15,1-4-8-15,-1-7-1 0,0 0-1 16,10-3-2-16,6-8-5 15,-2-8-8-15,6-7-23 16,-6-1-14-16,18 2-20 16,-3 6 3-1,1 8 16 1,0 0 3-16,2-11 30 0,14 2 2 0,-17 6-2 16,8 10 10-16,12 7-6 15,-12 2 8-15,19 3 23 16,-2-1 9-16,2 4 8 15,6-1-3-15,-6 3-16 16,-3 0-6-16,-2-3-7 16,0-7-3-16,-8-1 1 15,4-4 1-15,-2-4-3 16,-3 1-29-16,11-7-101 16,-9 5-101-16,19-15 133 0</inkml:trace>
  <inkml:trace contextRef="#ctx0" brushRef="#br0" timeOffset="57341.357">9376 9122 1106 0,'-3'-2'516'0,"2"-2"-202"16,1 0-99-16,0 3-73 16,0 0-25-16,0-1-35 15,-1 1-10-15,0 0-16 16,0 0-6-16,0 0-8 15,-18-4-6-15,-26 0-13 16,25 12-5-16,0 2-9 0,2-2-3 16,-5 4-3-16,6 1-1 15,-4-1-2-15,5 1 0 16,4-1-1-16,4 1-2 16,8-2-2-16,1 3 1 15,6-3-2-15,2-1 2 16,9-2-1-16,4-4 2 15,2-6-16-15,0-3-11 0,-5-6-17 16,0 2-4-16,-3-4 15 16,0-3 12-16,1 2 18 15,-2-5 5-15,-2 5-2 16,-5 1-1-16,-5 5-2 16,-2 3-6-16,-4 6-5 15,0 5 0-15,1-5 0 16,1 1 7-16,-9 24 6 15,-16 32-1-15,13-14 2 16,-8-3 0-16,0 12 1 16,8 2 2-16,-6-1 0 15,3 6 0-15,0 1 1 16,-5-5 0-16,2 3 1 16,0-6-1-16,0-10 1 0,5-2-1 15,3-14 1-15,-4-5 0 16,7-9 3-16,-2-3 3 15,-1-7 0-15,6 0 0 16,-7-6-3-16,-10-4-2 16,4-1-2-16,0-5-1 15,-3-1 1-15,7-3-1 16,-2-6 0-16,12-4 0 16,1-6-3-16,3-4-3 0,5 3-2 15,3 6 1 1,14 5 0-16,3 0 3 0,10 3 5 15,-2-1 8-15,9 4 13 16,0 5 6-16,-5 4 8 16,5 2 0-16,-10 4-4 15,-6-3-2-15,3 4-12 16,-11 1-4-16,-1 1-8 16,3 2-5-16,-3 1-6 15,-3-4-10-15,8 1-114 16,-18 2-545-16,-14 3 477 15</inkml:trace>
  <inkml:trace contextRef="#ctx0" brushRef="#br0" timeOffset="58740.998">9877 8571 413 0,'-1'-1'258'0,"0"0"-1"16,0 0-38-16,0 0-44 16,0-1-16-16,-1 1-27 15,1 0-13-15,0 0-19 16,0 0-5-16,1 0-3 15,0 0 2-15,2-4-2 16,21-7-3-16,39-6-7 16,-30 17-8-16,2 0-8 15,0-3-6-15,-2 7-17 16,-1-5-10-16,-1 2-16 16,-4-2-5-16,-7 2-4 15,-1 1-2-15,-7 0 0 16,-4 2-1-16,-5-2-12 15,2 1-28-15,-5 0-72 16,1-2-65-16,0 0 101 16</inkml:trace>
  <inkml:trace contextRef="#ctx0" brushRef="#br0" timeOffset="59114.265">9876 8655 576 0,'-2'0'338'0,"-3"0"-32"15,8 2-94-15,-3-2-58 16,0 0-19-16,214-9 1165 125,1 0-1300-125,-209 13-6 0,-6-1-21 15,0-3-96-15,4 6-81 16,-4-7 120-16</inkml:trace>
  <inkml:trace contextRef="#ctx0" brushRef="#br0" timeOffset="62605.744">10740 8431 387 0,'10'-31'247'0,"-10"32"8"16,2 3-30-16,2-6-50 0,-4 2-21 16,0 0-24-16,0 0-5 15,0 0-9-15,0 0-3 16,0 0-23-16,0 0-9 15,0 0-16-15,0 0-7 16,0 0-11-16,0 0-2 16,0 0-8-16,0 0-3 15,0 0-5-15,0 5-4 0,-1 10-7 16,-10 28-3-16,6-22-7 16,-7-1-1-1,2-1-2-15,2 0 0 0,0-7 1 16,6 2-1-16,-3-1 1 15,-1-4 0-15,3-3 0 16,-3-3 2-16,1-3-2 16,5 0-1-16,0 0-2 15,-1 0-1-15,1 0 0 16,0 0-1-16,0 0-1 16,0-2 0-16,0 2 0 15,0-1-1-15,0 1 0 16,5-1-1-16,5 0 0 15,9-1 0-15,31-3 1 16,-27 5 0-16,6 3 1 16,0 0 0-16,3-3 1 0,-4-3 1 15,-6 1 0-15,-6-4 1 16,2 6-1-16,-5 0 1 16,-4-3-1-16,-4 4 0 15,-9-1 1-15,6 0-21 16,-2 0-84-16,0 0-55 15,0 0-214-15,0 0 229 0</inkml:trace>
  <inkml:trace contextRef="#ctx0" brushRef="#br0" timeOffset="62969.46">11117 8305 723 0,'-5'-1'466'15,"-1"3"7"-15,3 0-262 16,2-2-40-16,0 0-59 16,-5 12-14-16,-2 6-21 0,-19 32-8 15,6-30-12-15,12 5-5 16,-8 5-12-16,2-3-7 15,4 0-12-15,-9 0-5 16,8-3-7-16,0-1-1 16,-2 5-2-16,2-4 0 15,5 4-2-15,-5 3 1 16,3-13-2-16,4-1 2 16,-9-6-19-16,17 1-27 15,-3-5-78-15,-6 1-59 16,6-3-139-16,-9-12 192 15</inkml:trace>
  <inkml:trace contextRef="#ctx0" brushRef="#br0" timeOffset="63317.256">11201 8654 890 0,'-6'0'530'16,"12"-1"-55"-16,-10 1-227 0,3 0-43 16,0 0-78-16,0 0-27 15,0 0-41-15,0 0-9 16,0 0-16-16,-3 5-4 15,2 11-11-15,-32 21-5 16,31-21-5-16,1-2-3 16,-6-10-1-16,6 4-1 15,0-7-22-15,2 1-36 0,2 3-98 16,-2-5-64-16,0 0 126 16</inkml:trace>
  <inkml:trace contextRef="#ctx0" brushRef="#br0" timeOffset="64069.383">11680 8471 951 0,'0'-4'442'16,"2"2"-164"-16,-4-4-75 16,1 5-64-16,0 0-19 15,0 0-30-15,0 0-15 16,1 0-13-16,-1 0-7 16,0 0-21-16,-3-1-10 15,-20-4-15-15,-32-1-3 16,28 14-3-16,-6-7-2 0,19 9 0 15,-12-5-1-15,4-4-1 16,15 10 0-16,-11-10-3 16,11 6-1-16,0 4-2 15,8-3-1-15,0 4 0 16,3-2-1-16,13 3 2 16,-10-2-1-16,7-1 0 15,10 4 1-15,-7 1 2 16,8-3 1-16,2 4 2 15,-5-1 0-15,8 0 2 16,-8 3 0-16,-7-2 2 16,-6-2-1-1,-5-6 2-15,1 0 0 0,4 25 1 16,-5-8 0-16,-3-3 2 16,-10-11 1-16,-4-11 0 15,0 13-1-15,-3-3-1 16,1-2-2-16,-4 4 1 0,2-10-1 15,-2-2 1-15,5 5 1 16,0-8-1-16,-1-3 1 16,13 1 0-16,-8-12-2 15,6 2-1-15,7 4-2 16,-11-6 0-16,9 1-2 16,17 2 1-16,-9-1-1 0,15-1 1 15,-2-1 0-15,-7-1 0 16,13-4 7-16,-1 4 12 15,-1-2 5-15,-3-2 9 16,-1 3-5-16,0-3-9 16,1 0-4-16,4 7-8 15,-3 2-1-15,-9 3-2 16,-2 1-23-16,-9-4-81 16,-5 10-106-16,2-1 124 15</inkml:trace>
  <inkml:trace contextRef="#ctx0" brushRef="#br0" timeOffset="65033.943">12140 8486 303 0,'6'-4'228'16,"-4"-11"6"-16,-7 18-39 0,8-10-15 15,3 3-9-15,-1 11 0 16,11-4-7-16,-15 0 3 15,0-3-1-15,0 6-6 16,-2-6-24-16,0 0-16 16,-1 4-37-16,-19 13-17 15,-26 33-24-15,15-23-11 16,1 1-17-16,1 0-4 0,0-3-2 16,3-2 0-16,6 3 0 15,-3-9 0-15,13-4-10 16,10 1-19-16,-5-11-54 15,1-2-41-15,-3-6-104 16,-9-6-70-16,25-5 183 16</inkml:trace>
  <inkml:trace contextRef="#ctx0" brushRef="#br0" timeOffset="65271.691">11964 8503 1030 0,'1'2'477'0,"-3"-2"-192"0,4 2-52 16,-3-2-81-16,0 0-25 15,-1 4-44-15,1 11-18 16,10 35-17-16,-2-30-5 16,1 2-13-16,4-3-4 15,-3-2-10-15,4 2-2 16,-1-3-5-16,0 1 0 15,-3-5-1-15,0 0 2 16,1-8-43-16,0-5-44 16,5-5-178-16,3-4-371 15,6-5 416-15</inkml:trace>
  <inkml:trace contextRef="#ctx0" brushRef="#br0" timeOffset="65614.945">12527 8419 846 0,'-13'8'502'0,"-6"-5"1"15,8 10-197-15,1 1-116 0,4-1-37 16,4 15-68-16,-1-10-26 16,2 6-24-16,-12 1-5 15,10-4-8-15,-12 3-5 16,4 2-6-16,8-5-2 16,-5 1 0-16,4-2-1 15,-2-8-9-15,-4-2-28 16,10-6-75-16,6 0-54 0,-9-4-145 15,7-6-118-15,22-8 271 16</inkml:trace>
  <inkml:trace contextRef="#ctx0" brushRef="#br0" timeOffset="66103.602">12850 8407 951 0,'0'2'535'16,"-4"2"-78"-16,-9 16-228 15,-6-6-38-15,-7 6-63 16,7 2-22-16,-9-1-35 0,1 1-8 16,-1 3-11-1,6 2-5-15,0-3-12 0,6 2-7 16,5-2-13-16,-2-2-4 15,11 2-5-15,5 1-1 16,6-2 0-16,-3-2-1 16,7-1-1-16,3 3 1 15,1-9-2-15,6 1 1 16,0-13-1-16,4-9 2 16,-1-4-2-16,1-7 0 15,5-3-2-15,-8-9-1 0,-6-8-2 16,5-4 1-16,-3-5-2 15,-3 2 0-15,0 2-3 16,-17 1-2-16,-15 6 1 16,15 5 2-16,-18 7-3 15,7 8-1-15,-3 7-3 16,-22 1-2-16,20 14 0 16,-4-3 0-16,1 3-37 15,4 1-27-15,-2-2-78 16,0 6-45-16,14-1-270 15,0 1 309-15</inkml:trace>
  <inkml:trace contextRef="#ctx0" brushRef="#br0" timeOffset="66508.929">13046 8137 792 0,'1'0'378'0,"-4"0"-140"16,0 0-34-16,3 0-51 31,0 0-16-31,0 0-13 0,0 0-2 0,0 0-7 16,0 0-11-16,16 0-29 15,29 5-14-15,-28-4-20 16,-1-1-10-16,-2-1-12 15,0 1-5-15,3 0-6 0,0 1 28 16,1-1-99-16,-10 1 92 16,10 0-30-16</inkml:trace>
  <inkml:trace contextRef="#ctx0" brushRef="#br0" timeOffset="67401.428">13541 7806 421 0,'0'-1'270'16,"0"1"10"-16,1 6-36 15,-1-6-45-15,-1 0-22 0,0 0-31 16,0 0-12-16,0 0-19 16,1 0-6-16,-1 0-24 15,1 0-12-15,0-1-14 16,0 0-6-16,2 0-10 15,18-5-4-15,30-8-13 16,-27 12-7-16,9 2-9 16,1 1-2-16,-7 2-3 15,8 1-2-15,-16 2 1 16,-5 2-1-16,-1 3 0 16,-12-4 2-16,-7 3 3 15,2 1 1-15,-13 0 1 16,3 3 0-16,-2-4-1 15,-8-1 0-15,2-2-1 16,-2-2 0-16,7 2 0 16,0-6-1-16,8 0 0 15,6 0-2-15,-2-2-4 16,9 0-1-16,-3 0-7 0,0 0-1 16,0-1 1-16,9-2 0 15,8 0 2-15,25 0-1 16,-23 14 1-16,-2-3 0 15,-4 4 0-15,3 4 1 16,-4 6 1-16,5 0 1 16,-2-4 2-16,-12 3 0 0,-3-6 3 15,-1 9 2-15,-21-7 2 16,7-2 2-16,-6-2 0 16,-14-6 1-16,14 3 1 15,-10-2 0-15,6-3 0 16,-1-2 0-16,-2-2-1 15,8-3 1-15,-10-3-1 16,8-2-1-16,5 1-3 16,-3-2 5-16,9 1-57 15,0 7-56-15,7-7 67 16</inkml:trace>
  <inkml:trace contextRef="#ctx0" brushRef="#br0" timeOffset="69117.457">13445 8661 481 0,'5'-30'322'0,"5"31"-18"16,-7-1-78-16,-9-3-28 16,7 4-67-16,0-1-25 15,-6 0-23-15,4 0-7 16,-1 0 6-16,0 3-3 16,-10 20-17-16,-21 31-10 0,18-19-16 15,-4 1-5-15,12 6-12 16,-3-13-3-1,3-8-3-15,0-3-1 0,-10-14 1 16,8 6-1-16,5-4 6 16,1-10-2-16,16-7-6 15,-6-3-4-15,-1-14-16 16,14 2-16-16,-18-12-27 16,14-2-17-16,16-1-12 15,-4-1 6-15,11 12 26 16,-1 3 15-16,-16 11 20 15,-4 6 7-15,-4 7 4 16,-3 2 2-16,-3 6 2 16,-5 4 4-16,-1 5 14 15,-2 6 9-15,-3 3 8 16,4 1 2-16,-9 7-8 16,-1-1-5-16,-3 0-9 0,-2 6-1 15,5-8-4-15,-1-10 0 16,5-7 0-16,-3-4 1 15,2-7-2-15,0 7 3 16,5 0-2-16,1-13-2 16,8-3-4-16,1-5-4 15,0-7-4-15,4-7-3 16,-5-7-8-16,13 2-7 16,3-7-4-16,1 9 1 0,10 6 8 15,-6 0 8-15,-3 7 6 16,-5 4 3-16,12 8 7 15,-17 3 3-15,12 10 3 16,-14-2 4-16,-22 8 5 16,11-2 1-16,-20 7 6 15,13 8-3-15,-1 3-8 16,-4 7-4-16,1-12-4 16,0-4-2-16,-1-4 1 15,4-2 1-15,6-1 4 16,2 2-16-16,4-15-66 15,-8-3-41-15,-9 4-161 16,5-6-98-16,1 7 234 16</inkml:trace>
  <inkml:trace contextRef="#ctx0" brushRef="#br0" timeOffset="69569.709">14082 8598 682 0,'-5'7'409'0,"-14"4"-41"15,3 0-88-15,10 3-97 16,-16 2-40-16,2 5-41 16,-3-1-14-16,-1 1-14 15,2 1-5-15,8-3-12 16,-4 6-7-16,18-3-18 15,-6 0-7-15,5-1-10 16,5-9-5-16,-4-1-4 16,14 3 0-16,2-8-1 15,4 7 1-15,5-12 0 16,-4-12 0-16,1-4-1 16,-5-16-3-16,-10-1-4 15,10-1-6-15,2-3-7 16,-1 4-5-16,9-4-13 15,-19 5-1-15,-1 6 0 16,-5 0 7-16,-4 12 9 0,-2 5 0 16,-7 8-2-16,0 3 1 15,-4 3 2-15,1 10 5 16,5-6-57-16,-4 5-46 16,2 4-138-16,4-7-202 15,-2 4 298-15</inkml:trace>
  <inkml:trace contextRef="#ctx0" brushRef="#br0" timeOffset="69933.781">14542 8476 969 0,'2'-15'527'0,"-3"13"-113"15,-6 3-125-15,-5 5-118 16,-2 6-42-16,9 1-40 16,-2 2-25-16,2 2-27 0,-1 1-5 15,-3 6-2-15,-3 1 0 16,1 4-4-16,-5 0-3 15,-4 6-10-15,6 1-3 16,-13 0-4-16,10 5-1 16,-3-4 0-16,0-9-1 0,15-3 3 15,-3-6-18-15,1-15-69 16,14 8-40-16,-4-16-182 16,10-11 188-16</inkml:trace>
  <inkml:trace contextRef="#ctx0" brushRef="#br0" timeOffset="70565.565">15022 8425 793 0,'3'0'415'0,"-2"-3"-102"16,-1-1-40-16,-1 4-84 15,0 0-33-15,-1 0-54 16,1 0-23-16,0 11-15 16,-2 14-7-16,-11 34-9 15,5-26-1-15,-10 3-10 16,-3-5-5-16,4 2-12 15,-5 2-4-15,5 1-5 0,-4 3-3 16,5-7-1-16,0-5 1 16,10-2 0-16,0-11 0 15,2-3-16-15,4-4-19 16,-12-11-53-16,15-5-33 16,1-2-111-16,-4-12-94 15,32-15 204-15</inkml:trace>
  <inkml:trace contextRef="#ctx0" brushRef="#br0" timeOffset="71048.328">14967 8473 740 0,'-31'-17'335'0,"33"11"-153"16,-2 2-31-16,0-2-46 15,3 3-14-15,6-4-13 0,3-3 4 16,12-3 4-16,-5 7 3 16,-3-10-2-16,4 4-3 15,0-2-11-15,6-7-7 16,11 14-18-16,5 1-11 15,-10 10-17-15,-2 7-5 16,-9 5-6-16,-7 8 1 16,-3-1 0-16,-6 4 3 15,-7-2 12-15,1 0 7 16,-13 2 9-16,9-4 0 0,-13 0-11 16,-9-3-6-16,-2-3-8 15,-9-3 0-15,6-7 1 16,5 1 1-16,5-7 0 15,4-3-1-15,0-7-5 16,-1-2-15-16,4-4-42 16,3 1-24-16,2 1-78 15,0-4-43-15,4 6-196 16,5-3 243-16</inkml:trace>
  <inkml:trace contextRef="#ctx0" brushRef="#br0" timeOffset="71881.459">15498 8212 772 0,'-2'-3'457'16,"0"3"-64"-16,-4 0-155 15,6 0-41-15,-1 0-58 16,0 0-26-16,1 13-30 16,0 11-13-16,-2 46-9 15,-7-32 3-15,-2 11 5 16,-4-4 1-16,-7-7-12 16,-1 4-10-16,-2-1-17 15,0-2-8-15,7 1-9 16,0-2-3-16,4 0-3 0,-6-1-1 15,-5 0-1-15,4-8 0 16,1-6 0-16,9-2 1 16,3-13-1-16,5 5 2 15,5-13 1-15,-7-1-1 16,7-3-3-16,-2 3-2 16,0 0-7-16,5-1-5 0,8-21-10 15,25-30-11 1,-34 22-15-16,6 2-4 0,2 2 2 15,11 2 9-15,-3 1 19 16,10 5 7-16,7 3 11 16,-9-4 1-16,-1 2-2 15,-1 1 1-15,-7 4-1 16,2 7 0-16,6 5 2 16,-8 7 0-16,-4 6-1 15,-3 3 0-15,-8-1 3 16,-2 4 5-16,-1 5 7 15,1 2 2-15,-8 13 3 16,-1-3 0-16,1 3 3 16,-11-5 1-16,0-7 2 15,-5-1 1-15,-2-11 1 16,4 3 1-16,-7-9-2 16,7-1-2-16,-23-8-8 0,5-5-4 15,2-6-3-15,-2-3-2 16,10-7-2-16,-3-2-1 15,5 3-7-15,0-3-18 16,12 1-50-16,-4 1-14 16,-1 12 44-16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2-06T23:48:43.76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685 10512 361 0,'0'0'205'0,"0"0"-34"0,0 0-30 15,0 0-49-15,0 5-14 16,-1 2-14-16,0 0-1 15,0 0-3-15,0 1-2 16,0-5-12-16,0 6-6 16,-1 2-1-16,-1-5 4 15,-1 12 1-15,-8 27-1 16,4-30-13-16,-2 6-8 0,-4-6-11 16,4 2-2-1,-2-2-3-15,0 3-1 0,6-6 0 16,-11 0 0-16,15-5 0 15,5-2 2-15,4-1 2 16,-7-4 3-16,0 0 3 16,0-3 3-16,-1 2-1 15,1 0-2-15,0-1-5 16,0 1-3-16,0 0-4 16,0 0-1-16,0 0-1 15,0 0 0-15,4-1 0 16,5-1 2-16,4 1 1 15,22 7 0-15,-29 0 1 16,5 0 0 0,1-4 2-16,1 1 1 0,0-2 5 15,1 0 3-15,-1-7 4 16,1 4-1-16,7-2-4 16,-6-1-2-16,-3 6-7 15,2-1-2-15,1-3-2 16,0-1-1-16,-4 3-1 15,1-2 0-15,-5 5-15 16,-2 0-36-16,9 0-109 0,-9 4-98 16,-1-3 152-16</inkml:trace>
  <inkml:trace contextRef="#ctx0" brushRef="#br0" timeOffset="471.319">970 10520 566 0,'-3'0'328'16,"-22"0"-61"-16,8-3-99 15,16 7-32-15,-4 0-62 0,1-2-21 16,3-2-15-16,0 0 1 16,-1 4 5-16,-4 11 2 15,-2 33-5-15,7-21-4 16,-4 0-7-16,-6 2-5 15,-2-2-8-15,-4-3-3 16,-3 5-5-16,-1-3-2 16,5 0-2-16,-2 0 0 15,9-3-1-15,2-3-1 16,0 1 1-16,3-7-1 0,4-7-1 16,0 0 1-16,0-9-6 15,-16 2-40-15,15-6-113 16,2 1-88-16,5-3 138 15</inkml:trace>
  <inkml:trace contextRef="#ctx0" brushRef="#br0" timeOffset="778.757">1032 10809 891 0,'-25'2'461'0,"1"0"-154"16,11 1-120-16,0 1-36 16,3 1-72-16,8 4-22 15,-9-6-28-15,21 4-8 0,-9-4-7 16,3-1-3-16,4 4-4 15,-18-2 0-15,20-2-3 16,-15 0 1-16,1 2-2 16,7-1 0-16,-6-1-69 15,2-2-60-15,0-1-210 16,0 0 203 0</inkml:trace>
  <inkml:trace contextRef="#ctx0" brushRef="#br0" timeOffset="1578.352">1447 10552 753 0,'-8'-8'376'15,"3"1"-116"-15,10 9-49 16,7-3-75-16,-6-2-32 16,4 3-39-16,-10-3-7 15,-5 3-5-15,-1 2-1 0,5-2-5 16,0 0-2-16,0 0-6 15,0 0-2-15,-23 0-9 16,-25 7-3-16,23 0-10 16,-5 1-3-16,-2 4-6 15,-4-5-2-15,12 5-1 16,2 1-1-16,18-4-1 16,-6 6 0-16,0-3-1 15,8-7 0-15,-7 5 0 16,10-2-1-16,6 3 0 15,0-2 1-15,3 0 0 16,1-1 1-16,10 2-1 16,3 1 1-16,14-3 0 15,2 8 0-15,-9 0-1 16,8 1 0-16,-25 4-1 16,-8 0 0-16,-7-4 1 15,-14 1 0-15,0 1 0 16,-5-3 2-16,1 0 0 0,3-1 0 15,-2-7 1-15,2-4 0 16,2-3 1-16,-4-3 1 16,9-2 0-16,0-4 0 15,8-4-1-15,-11-3-1 16,13-1-1-16,3-2-1 16,1-3-1-16,14 2 0 15,-9-3 0-15,3 3 0 0,-1-1 1 16,8 0 0-16,0 0-1 15,-3 2 1-15,12 1 0 16,0-1 1-16,0 2 1 16,-8-8-1-16,1 4 0 15,-9-1 0-15,6-4-1 16,14 9-1-16,-10-2 0 16,-7 0-6-16,-5 4-78 15,0 6-71-15,-2 3-431 16,9 2 385-16</inkml:trace>
  <inkml:trace contextRef="#ctx0" brushRef="#br0" timeOffset="2046.729">1916 10656 809 0,'1'-3'473'16,"-3"3"-70"-16,0 0-195 15,0-1-47-15,2 1-85 16,0 0-28-16,0 0-17 16,-1 8 1-16,-5 9 3 15,-14 31-2-15,0-27-9 16,1-1-5-16,-4 0-8 15,-6-2-2-15,4 2-4 16,0 0 0-16,6-4 0 16,-10-2-2-16,13-4 0 0,8-1-3 15,-2-5-84-15,14-6-68 16,1-2-293-16,-7-7 276 16</inkml:trace>
  <inkml:trace contextRef="#ctx0" brushRef="#br0" timeOffset="2312.601">1758 10645 850 0,'-5'-1'451'16,"-4"7"-131"-16,5 2-125 15,-2 1-29-15,4 7-63 16,3 0-20-16,4 1-18 15,2 3-6-15,0-4-9 16,0 2-7-16,1 1-13 16,5 1-7-16,-4-5-9 15,3-1-4-15,0-5-1 16,2 4-1-16,0-6 0 16,3-3-41-16,-6-4-136 0,-4-9-101 15,-16 2 148-15</inkml:trace>
  <inkml:trace contextRef="#ctx0" brushRef="#br0" timeOffset="2655.997">2254 10522 1244 0,'-10'2'531'0,"4"-2"-294"15,4 9-68-15,-3 6-75 16,2 1-29-16,-2 13-34 16,0-5-5-16,0 4-6 15,-4 0-1-15,2-1-5 16,0 4-2-16,-4-9-5 15,-1 6-1-15,-2-7 0 16,6-3-1-16,-1-3-1 16,9-1-1-16,-1-3-12 0,-6-2-31 15,7-7-103-15,-4-10-80 16,4-7 130-16</inkml:trace>
  <inkml:trace contextRef="#ctx0" brushRef="#br0" timeOffset="3108.13">2565 10550 631 0,'-3'13'408'16,"-3"8"20"-16,-2-10-217 15,-3-6-28-15,-1 13-54 16,1-4-26-16,1 8-24 15,-2 5-3-15,3-8-9 16,-10 0-3-16,-6 5-15 16,4-4-9-16,-2 3-13 15,9-1-7-15,17-5-5 16,-9 3-4-16,17-6-2 16,0-2-1-16,5-1 0 15,13-6 0-15,-4-5 0 16,1-4 0-16,-1-5-1 15,3-2-1-15,-6-4 0 16,-4 2 0-16,2-9-1 0,-19-1-1 16,12-2 0-16,5-7-1 15,-16 4 0 1,13-1 0-16,-16 13 0 0,-6 3-1 16,-5-3-2-16,0 10-1 15,-5-5-3-15,0 6 0 16,1 2 2-16,-2 4-17 15,4 2-55-15,-2-3-53 0,6 3-208 16,10-11 215-16</inkml:trace>
  <inkml:trace contextRef="#ctx0" brushRef="#br0" timeOffset="3670.529">2734 10315 358 0,'-3'1'268'15,"2"0"19"-15,-1 0-80 16,1-1-20-16,0 0-30 16,0 0-11-16,1 0-13 15,0 0-8-15,0 0-5 16,0 0-8-16,0 0-21 15,4 1-7-15,19 4-25 16,20 2-9-16,-24-7-18 16,9 0-8-16,-18 0-11 15,8-1-3-15,-4-1-18 16,-14-2-48-16,8 0-181 16,-14 4 160-16</inkml:trace>
  <inkml:trace contextRef="#ctx0" brushRef="#br0" timeOffset="4582.54">3144 10090 481 0,'0'-1'302'0,"0"0"-5"16,-1 1-60-16,0 0-64 15,1 0-30-15,0 0-29 16,0 0-4-16,0-1-12 15,0 1 0-15,4 0-15 16,11-2-10-16,4 1-16 16,32-2-7-16,-16-3-16 15,-6 5-5-15,-9 3-9 16,11-2-4-16,-22 6-5 16,12 1-3-16,-1 0-2 15,-12 3-1-15,1 2-1 0,-7-5 1 16,-9 1 2-16,-9 2 0 15,9-5 0-15,-9 6 0 16,9 3-3-16,3-13 0 16,-9 13-1-16,8-12-1 15,-9-4 1-15,7 8-1 16,-12-7 0-16,10 1-2 16,7 0-1-16,1-3-2 15,3-1 0-15,-3 3 0 16,1 0 1-16,0-1 1 0,0 1 0 15,7-3 1-15,8 0-1 16,27 4 1-16,-37 8-2 16,5 8 1-16,-8-1 1 15,3-5-1-15,12 7 1 16,-13-6 0-16,-14 2 0 16,20-1 0-16,-23-6 0 15,7 6 1-15,7-8 0 16,-19 3 1-16,15-5 0 15,-12-2 1-15,-7 3-1 16,5 0 0-16,-3-1 1 16,5-3-1-16,1 0 1 15,1-2 0-15,-7-3-1 16,3 0 0-16,5 1-1 16,-5-8 6-16,5 8-60 15,-1-4-47-15,1-1-150 0,3 5 144 16</inkml:trace>
  <inkml:trace contextRef="#ctx0" brushRef="#br0" timeOffset="5921.177">3158 10799 451 0,'2'-7'268'0,"1"3"-17"15,3 2-38-15,-1-3-59 16,-4 4-23-16,-1 0-30 16,0 0-11-16,0 0-8 15,0 0 1-15,0 0-5 16,0 0-3-16,0-1-13 16,0 2-8-16,3 2-17 15,-1 1-7-15,2 10-8 16,-4 0-6-16,-8 27-6 15,4-25-2-15,0 1-3 16,2 3 0-16,-4-7 0 16,2-2 0-16,1-6 2 15,0-1 0-15,-2 1 1 16,1-5 0-16,2-3-1 16,2 3-2-16,0 0-5 15,2-12-2-15,3-4-9 16,21-29-4-16,-9 25-15 0,8 1-4 15,2-3 6-15,3 4 5 16,-5 0 16-16,4 3 6 16,-15 7 1-16,7-2 2 15,2 11 1-15,-6-3 0 16,3 7 0-16,-4 2 2 0,-11 5 1 16,-2 5 0-16,-1 3 3 15,-5 3 0-15,2 0-2 16,-2 2 0-16,-16-1-3 15,15 1 0-15,-3-1-1 16,-3-3 1-16,18-9-1 16,-14 2 1-16,2-10 5 15,2-3 1-15,-8-7-1 16,7-9 0-16,8-5-5 16,4-6-2-16,7 0-2 15,4-4-1-15,-8 2-2 16,6 3 0-16,0 1 3 15,-2 1 0-15,0 10 2 16,-1 0 0-16,-2 6 3 16,0 5 1-16,-3-3 2 15,1 4 1-15,-15 14-2 16,15 1-1-16,-1 10-1 16,0 5-1-16,12-9-1 15,-22 3-1-15,0 0 1 16,-3-9 0-16,-3 6 0 15,4-1 0-15,-2 0 1 16,-3 2-1-16,1-8 0 16,-6-6 1-16,9-2-13 0,2-4-13 15,-2-3-45-15,3 2-36 16,0 0-83-16,0 0-60 16,3-13 155-16</inkml:trace>
  <inkml:trace contextRef="#ctx0" brushRef="#br0" timeOffset="6389.856">3930 10739 821 0,'-4'0'444'16,"-3"0"-124"-16,-6 2-98 15,9 4-35-15,-10-1-61 16,-4 3-20-16,8 1-25 16,-6-1-7-16,4 6-10 15,0-2-8-15,2-1-17 16,5 0-9-16,11 1-13 16,-5-1-3-16,4 2-6 15,3 5-1-15,-5-8 0 16,4-3 0-16,6 0-1 15,-1-8 0-15,-1-2 0 0,15 0 0 16,-4-7 0-16,-2-1 1 16,1-3-1-16,-5-1 0 15,-8-5-2-15,-3 0 0 16,-5-1 0-16,-2 0 1 16,2 5-2-16,-5-3-1 0,-6 2-2 15,0 6 0 1,-7 1-2-16,1 7-2 0,6 5 0 15,2 2-1-15,2 2-15 16,1 4-17-16,-1-3-79 16,-4 0-70-16,14 2-287 15,2 5 303-15</inkml:trace>
  <inkml:trace contextRef="#ctx0" brushRef="#br0" timeOffset="6792.054">4395 10489 813 0,'-5'-7'497'16,"3"2"-33"-16,-1 2-235 0,1 0-55 15,2 3-88-15,-1 0-30 16,-1 6-22-16,-3 18 2 16,-17 36 8-16,9-21 4 15,8-4-2-15,-6 7-3 16,12-9-12-16,-3 3-6 15,1-3-10-15,-10-9-4 16,0 1-3-16,2-4 0 16,-10-1-1-16,19 0-1 0,-10-7-4 15,10-2-31-15,8-10-102 16,-11 2-102-16,-12-6 136 16</inkml:trace>
  <inkml:trace contextRef="#ctx0" brushRef="#br0" timeOffset="7495.273">4813 10523 695 0,'-1'-1'396'0,"-1"0"-81"16,1 0-142-16,0-1-46 15,0 1-66-15,0 0-14 16,0 1-4-16,0 2 3 16,-7 24 3-16,-19 36 2 15,16-33-5-15,16-3-4 0,-12 7-8 16,8-6-6-16,-5 3-12 16,-21-4-2-16,12-5-6 15,2-5-1-15,-1-1-1 16,11-1-1-16,1-7 1 15,-4-1 8-15,3-6-51 16,-6-4-64-16,5-5-310 16,3 1 267-16</inkml:trace>
  <inkml:trace contextRef="#ctx0" brushRef="#br0" timeOffset="7979.427">4751 10489 538 0,'1'1'357'0,"-2"-4"-15"15,5-1-117-15,-4 3-34 16,-2 0-73-16,2 0-25 0,0 0-32 16,2-4-4-16,12-5 1 15,33-27-4-15,-15 28-5 16,6 4-4-16,-3 0-8 16,-4 5-4-16,-13 2-11 15,5 2-6-15,-5 11-8 16,-4-3-4-16,4 6 0 15,-14 4 1-15,-4 7 0 16,-1-5 0-16,-17 6 3 16,6-5 0-16,-4-9 0 15,-5 7 1-15,9-13-1 16,-8 4 2-16,-5-8-1 16,-1 0 0-16,5-4 0 15,-4-4-2-15,7-3-1 16,0-6 0-16,8-8-25 0,3-2-33 15,1 0-111-15,2-2-90 16,-4 14 153-16</inkml:trace>
  <inkml:trace contextRef="#ctx0" brushRef="#br0" timeOffset="8775.508">5260 10353 593 0,'9'-16'393'0,"-8"7"23"16,-1 6-129-16,6-1-113 0,-1 3-43 16,-4 2-63-16,-1 4-22 15,-1-5-23-15,0 3 0 16,-9 22 7-16,-6 30 1 15,11-20 6-15,-2 1 1 16,-2 15-4-16,-4 0-1 16,8 4-6-16,-8-9-2 0,7-12-6 15,-1-3-4-15,-13-7-4 16,0 6-2-16,9-6-1 16,-6-7-1-16,5-7 1 15,6-2 0-15,1-6 7 16,3-2 1-16,2-4 0 15,0 3 0-15,0 0-10 16,3-10-4-16,9-15-7 16,20-31-9-16,-18 33-12 15,12-13-7-15,1 14-3 16,-6 0 6-16,1-2 14 16,2 12 6-16,-6-2 10 15,8 7 0-15,1 13 0 16,-16 2-1-16,5 11 0 15,-3 1 1-15,-4 2 1 16,1 2 2-16,-2 1 0 0,-6-1-1 16,-2 2 2-1,-2 0 2-15,-7-6 7 0,-1 4 2 16,-7-4 4-16,0 1 2 16,-5 1 3-16,-1-9 3 15,-2-1 5-15,9-5-1 16,-4-6-4-16,4 0-4 15,-11-9-8-15,-6-3-4 16,2-4-4-16,-4-3-3 16,15 5-10-16,-3-1-26 15,11 4-73-15,-1 2-55 0,7 6 92 16</inkml:trace>
  <inkml:trace contextRef="#ctx0" brushRef="#br0" timeOffset="9416.012">6133 10648 720 0,'25'-11'410'0,"-21"5"-52"16,5 0-60-16,-3 5-70 15,-3-4-38-15,-6 4-60 16,2 1-26-16,-1 0-30 16,1 0-6-16,-3 6-5 0,2 9-7 15,-50 28-16-15,37-26-7 16,-21 5-14-16,11-2-6 15,-4-4-4-15,4 3-2 16,2-4-2-16,0-2 0 16,1-3-1-16,4-3 0 15,3-4-41-15,6-1-32 16,4-2-118-16,-1-3-99 0,3-4 180 16</inkml:trace>
  <inkml:trace contextRef="#ctx0" brushRef="#br0" timeOffset="9712.881">5951 10641 858 0,'2'1'492'15,"-4"-1"-106"-15,15 2-143 16,-11 4-42-16,0-1-68 15,5 2-18-15,-5 4-21 16,5 3-12-16,1 5-18 16,-1 6-13-16,5 1-14 15,-3-1-8-15,1-5-12 0,2-1-2 16,-2-7-5-16,8 0-1 16,-2-5-1-16,-5-6-1 15,1-1-39-15,-7-2-50 16,16-2-453-16,-27 0 371 15</inkml:trace>
  <inkml:trace contextRef="#ctx0" brushRef="#br0" timeOffset="12958.62">7082 10402 401 0,'0'-1'196'16,"0"1"-58"-16,0 0-28 15,0 0-21-15,0 0-2 16,0 0-2-16,0 0-1 0,0 0-4 16,0 0-6-16,-1 0-15 15,0 0-9-15,-4 7-19 16,-1 4-7-16,-3 4-11 16,-31 20-2-16,30-17-5 15,-4-8 0-15,5 1-2 16,3 8-1-16,-1-11 2 15,4-4 2-15,-2-6-1 16,5-10-1-16,8-3-5 16,-1-2-11-16,10 0-41 15,6 4-25-15,-1-2-36 16,2 4-2-16,3 5 36 16,-16-2 25-16,11 6 38 15,-6 5 9-15,-16 5 6 16,23 4 2-16,-19 7 15 15,-8 7 8-15,17 3 22 0,-26 5 8 16,9 3 5-16,0 2-1 16,-28-3-11-16,17-9-7 15,-22 0-13-15,3-11-3 16,4 2 2-16,-11-1 4 16,11-5 2-16,-3-3-1 15,3-8-6-15,1-1-5 16,4-4-6-16,3-4-2 15,-2-2-4-15,8 3-3 0,1-6-5 16,6 3 0-16,18-4-4 16,-8 0 0-16,7-2 0 15,-3-2-1-15,1 8 1 16,5-6-1-16,-1 10 2 16,3 2 1-16,-3 2 1 15,7 14 0-15,-1-7 1 16,1 6 1-16,-1 8 2 15,-8-4 1-15,1 13 1 16,4-2 1-16,-5-5 0 16,7-2-1-16,-1-3 0 15,-6-4-1-15,-1-1 1 16,-1-6-1-16,0-5 1 16,2 0 1-16,3-10 8 15,3-2-44-15,20 1-235 0,-14-6 192 16</inkml:trace>
  <inkml:trace contextRef="#ctx0" brushRef="#br0" timeOffset="14182.808">7418 10603 374 0,'30'-30'248'0,"-31"23"12"0,2 10-34 15,-1-6-60-15,0-4-22 16,0 7-51-16,-1-1-24 16,0 1-32-16,1 0-7 15,-2 12 5-15,1-4 5 16,-1 7 5-16,-8 32-3 0,2-29-12 15,-1 8-7-15,2-1-11 16,-5-1-3-16,10-1-4 16,-6 0 1-16,1-9-3 15,3 1 0-15,-3-8-1 16,5-1-1-16,2-4 2 16,4-2-2-16,-4-1-4 15,0 0-5-15,0 0-15 16,3-16-7-16,7-32-12 15,-6 23-2-15,7 0 5 16,-1-4 8-16,8 0 14 16,-6 5 7-16,10 8 8 15,-6-3 1-15,-1 12 5 16,0-4 5-16,-3-2 8 16,1 15 2-16,3 6 3 15,4 5-2-15,-16 4-4 16,8 3 0-16,-9-1-5 0,-9 5-2 15,6 9-3-15,6-11-1 16,-4 5-1-16,-8-3 0 16,6-4-1-16,-21 1 0 15,2-4 0-15,18-4 0 16,-14-6-1-16,15-2 3 16,5-4 1-16,-11-4 1 0,3-4 0 15,3-3-2-15,9-2-4 16,6-5-1-16,2-4-2 15,-9-2-1-15,1-4-4 16,0 0-1-16,1 3 0 16,10 1 1-16,-12 6 5 15,14 1 2-15,0 6 2 16,-5 3 3-16,11 3 3 16,-15 7 2-16,8 8 4 15,-3 5-1-15,-6 6-1 16,3 0-2-16,-9-3-4 15,1 8-1-15,-5-6-2 16,-2 1 1-16,-1 0-1 16,-6-10 1-16,1 3-2 15,1-1 0-15,1-6 0 16,-1 2-1-16,1-9-7 16,2 1-26-16,2-1-103 0,0-1-113 15,0 0 151-15</inkml:trace>
  <inkml:trace contextRef="#ctx0" brushRef="#br0" timeOffset="14698.394">8070 10589 992 0,'-11'-6'431'0,"-1"8"-227"16,3 7-37-16,8-8-65 16,-5 12-19-16,-12-3-26 15,11-4-7-15,-14 9-6 16,2-5-2-16,9 2-7 16,-2 3-6-16,9 2-13 15,-6-1-3-15,9 4-5 16,0-4-1-16,3-4-2 15,11 1-1-15,-2-3 1 16,19 0 0-16,-11-9 1 0,7-1 0 16,-10-4 0-16,-6-6-1 15,4 0 1-15,1-5-1 16,0-1 1-16,-6-2-1 16,8-2 1-16,-9 0-1 15,-2-2 0-15,0-1 1 16,-6 3-1-16,-22 7-1 15,15-2-1-15,-8 7-1 0,-3 0-2 16,17 8 0-16,-18 0 0 16,10-1-2-16,-3 8 0 15,1-4 0-15,2 4-2 16,-8 6-1-16,15-6-46 16,0-4-51-16,6 7-138 15,4-1-179-15,17-5 266 16</inkml:trace>
  <inkml:trace contextRef="#ctx0" brushRef="#br0" timeOffset="15088.91">8529 10247 625 0,'15'-15'397'16,"-26"15"-17"-16,17 6-118 0,-12 1-91 15,10 8-37-15,-6 2-30 16,-29 2-11-16,18 13-18 15,-8-8-3-15,5 12-8 16,6 0-7-16,-5 8-16 16,3 5-9-16,1 2-12 15,-1-5-5-15,1-15-5 16,-13-4-3-16,15-3-1 16,-3-4-1-16,2 0-1 15,10 0-1-15,-4-13-9 16,-1 5-36-16,11-5-114 15,-10-6-96-15,10-1 147 16</inkml:trace>
  <inkml:trace contextRef="#ctx0" brushRef="#br0" timeOffset="15853.512">8806 10583 247 0,'-7'-4'189'0,"3"3"42"16,-1-2-37-16,4 2-37 15,0 0-20-15,-1 0-33 16,0 0-6-16,1 1-5 0,0 0 1 16,0 0 3-16,1 0-4 15,0 0-14-15,6 1-5 16,13 7-11-16,31 12-7 16,-31-16-15-16,4 4-11 15,7-6-13-15,3-2-3 16,-10-5-4-16,-3-4 1 15,-14-7-2-15,-6 2 1 16,13-6-1-16,-12 8 0 0,0-2 1 16,-5 2-1-16,-14 1-2 15,10 1-3-15,-14 6-3 16,6 3-1-16,-4 6-2 16,-10 8 1-16,6 6 0 15,-8 1 1-15,10-3 0 16,0-6 1-16,8 9-1 15,7-5 0-15,1-1 0 32,3-7-1-32,1 1 0 0,-6 29 0 0,8-5 1 15,2-1 0-15,6-9 0 16,3-3 0-16,0-6 1 16,-8-1 0-16,13-4 0 15,3-3 1-15,0-4-1 16,12 2 0-16,-10-5 6 15,2-2-36-15,7-5-160 16,-1-5 137-16</inkml:trace>
  <inkml:trace contextRef="#ctx0" brushRef="#br0" timeOffset="16181.582">9419 10362 885 0,'5'-1'438'0,"-6"0"-142"16,1 0-61-16,-1 1-85 15,-1-1-34-15,2 1-46 16,0 0-17-16,13 0-20 16,4 1-6-16,32 3-12 15,-36-3-3-15,8 2-3 16,6-3-2-16,-7 2-2 16,8-4 40-16,-11-4-122 15,4 1 68-15</inkml:trace>
  <inkml:trace contextRef="#ctx0" brushRef="#br0" timeOffset="17881.371">6658 11017 450 0,'0'0'262'0,"0"0"-21"16,1-1-21-16,17-2-45 16,12 0-13-16,-17 2-32 15,4 4-18-15,-14-6-23 16,7 1-10-16,-2-2-14 16,5 2-4-16,4 2-6 0,0-1-4 15,-2-1-7-15,0 1-4 16,3 1-9-16,0 0-4 15,3-2-10-15,-3-5-3 16,5 5-4-16,1-5-1 16,7 4-2-16,4 5-1 15,-6-4-2-15,-3 5-1 16,-10 1-1-16,7-7 0 16,-3 3-1-16,2-1 1 15,1 1 0-15,-11 1 0 0,1 6 0 16,3-7-1-16,3 7 1 15,-3-2-1-15,3-1 0 16,-3 0 0-16,1-4 0 16,-3 3 0-16,2-5 1 15,-1 2-1-15,1 4-1 16,-8-4 1-16,10 1 0 16,0-1 0-16,4 0 0 15,10-1-1-15,-12 1 1 16,14 0-1-16,-14-5 1 15,15 1-1-15,-8-2 1 16,-15 5-1-16,17 0 1 16,-20 1-1-16,18 4 1 15,4-5-1-15,-3 4 0 0,4 3 1 16,-10-2-1-16,0 6 0 16,-8-9 0-16,4-1 1 15,0 2-1-15,2-3 1 16,7 7 0-1,-2-7-1-15,3 1 0 16,0-5 0-16,-1-2 0 16,2 8 1-16,-6-4-1 0,3 1 1 0,-6 2 0 15,6-3-1-15,5-4 0 16,-7 10 0-16,8-3 1 16,-7 0-1-16,-3 5 0 15,1-12 1-15,0 7 0 16,-22-4 0-16,21 2-1 15,-3 1 0-15,8-2 0 16,15 5 0-16,-11-1 0 16,-6 5 0-16,-2-1 0 15,0-5 0-15,-11 0 0 16,15-2 0-16,-10-1 0 0,14-1 0 16,3-4 1-16,-5 3-1 15,3 2 0-15,-7 1 1 31,0-2-1-31,-3 2 0 0,2-5 1 16,0 5-1-16,0 2 0 16,9 1 0-16,-6 4 0 15,2-5 0-15,12 4 0 0,-18-2 1 16,7 0 0-16,-6-1-1 16,-20 2 1-16,22-1-1 15,-6-2 0-15,2 1 0 16,13-2 0-16,-12 1 1 0,1-7 0 15,-5 6-1-15,-8 1 0 16,7-3 1-16,0 5-1 16,5-1 1-16,6-1-1 15,-7 3 0-15,-3-4 1 16,-2-1-1-16,3 1 1 16,-5 3 0-16,-5 0 0 15,0-2 0-15,-9 5-1 16,-1-5 0-16,-2 0 1 15,0 0-1-15,2-1 0 16,0 0-1-16,0 1 50 16,0 0-53-16,0 0 41 15,2 0-16-15</inkml:trace>
  <inkml:trace contextRef="#ctx0" brushRef="#br0" timeOffset="20546.793">6869 11249 481 0,'2'-7'295'15,"-1"2"-44"-15,1-2-52 16,-1 2-17-16,0 1-31 15,0 1-14-15,-1 2-30 16,0 0-13-16,0 0-23 16,0 0-8-16,0 1-15 0,1 6-8 15,-1 18-11-15,-3 27-7 16,-6-29-8-16,4 4-2 16,-1 5-5-16,1 6 0 15,-2-7-2-15,3-1-1 16,-1-7 0-16,1-6 0 15,3 6 0-15,-5-3 0 16,-2-3-1-16,1-7 1 16,1-4-2-16,3 0 0 0,3-6-29 15,-6 2-29-15,5-2-54 16,0 0-29-16,0-1-90 16,0 1-78-16,1 1 200 15</inkml:trace>
  <inkml:trace contextRef="#ctx0" brushRef="#br0" timeOffset="21746.114">7269 11337 574 0,'-1'-1'337'0,"0"0"-60"16,0 0-91-16,0 0-31 16,0 0-52-16,0 1-23 15,0 0-22-15,0 0-3 16,-1 0-14-16,-4 10-2 15,-4 11-6-15,-3 25-7 16,0-20-8-16,5-3-3 16,-7 4-5-16,-7-2-2 15,10-7-3-15,4-2-1 16,5-11 0-16,5-5-1 0,14-1 3 16,-19 1 0-16,4-3-1 15,-9 4 0-15,-1-6-5 16,19-8-2-16,1-1-3 15,9-5-1-15,-15 8 1 16,-4 0 1-16,-1 2 2 16,0 0 0-16,18-12-1 15,-2-2 2-15,13-5-1 16,1-1 0-16,-5 5 1 16,4-1 0-16,-4 5 1 15,1 7 0-15,-5 5 1 16,-4 4 1-16,-1 6 0 15,-8 2 0-15,-2 6 1 16,-5 6 1-16,-2 11 1 16,-5-2 1-16,4 9-1 0,-5-1-1 15,-1-5-1-15,1 1 0 16,-3-13-1-16,-4 10 0 16,9-15 0-16,-1 2 0 0,-1 1 0 15,10-16 0-15,-4 4 1 16,-4-4 0-16,5 1 1 15,-1 0-1-15,1 0-2 16,1-6 0-16,4-12-1 0,19-27-1 16,-10 32-1-16,4-9 1 15,1-4 0-15,5-2 0 16,-4-1 1-16,-1 7 0 16,8 8 0-16,-6 2 2 0,0 3 0 15,-8 6 0 1,7 4 1-16,-7 6 0 15,1 4 3-15,-4 1-1 16,-6 2 2-16,2 2-2 0,-1 6 0 31,3 4-1-31,-20 7 0 16,10-3-2-16,-5-5 0 16,11-2 1-16,9-4-1 15,-15-6 0-15,2-2 0 16,-10-1 0-16,1-9-1 15,12 2 17-15,-11-2-78 16,8-2-72-16,6-9 89 16</inkml:trace>
  <inkml:trace contextRef="#ctx0" brushRef="#br0" timeOffset="22243.201">7960 11270 641 0,'-8'7'401'0,"3"1"-15"0,-3-1-173 15,5 6-34-15,0-3-50 16,-5 4-18-16,3-1-23 16,-5-2-4-16,1 7-13 15,-11 0-8-15,15 0-24 16,0 4-11-16,3-1-17 15,10-7-3-15,-8-2-3 16,5-4-2-16,5-1 1 16,2 6-1-16,6-7 0 15,-4 0 1-15,7-5-1 16,2-7 2-16,-6 5 1 16,1-6 0-16,-4-3 1 15,-7-9-1-15,4-7 0 16,5 1 0-16,-4-10 0 15,2 8 0-15,-2 0 0 16,-6-1-1-16,-17 8 0 0,-2 2-1 16,7 9-2-16,-11 3 1 15,7 4-3-15,8 0 0 16,-16 1-1-16,15 1-1 16,3 1-1-16,0 3 0 15,0-4-45-15,-1 0-44 16,0 0-156-16,0 0-149 15,-2 3 249-15</inkml:trace>
  <inkml:trace contextRef="#ctx0" brushRef="#br0" timeOffset="22588.575">8456 11152 883 0,'-1'-9'477'15,"2"3"-104"-15,-1 3-171 16,-5 2-38-16,3 1-67 16,1 0-23-16,0 0-23 31,0 0-4-31,-2 5 4 0,-5 8 3 15,-17 40-8-15,21-28-6 16,-6 3-7-16,2 0-5 16,4-6-11-1,2-11-3-15,-1 1-7 0,-6 36-1 16,3 1 0-16,-1-2-2 16,-3-18 1-16,7-6-1 15,0-8-1-15,1-6-1 16,4-4-72-16,-5-8-54 15,3 1-156-15,0 2 162 16</inkml:trace>
  <inkml:trace contextRef="#ctx0" brushRef="#br0" timeOffset="23369.984">8788 11239 844 0,'-1'-11'406'0,"0"5"-152"0,-1 2-42 15,1 2-78-15,1 1-30 16,0 0-47-16,0 0-14 16,0-1-9-16,0 1 1 15,0 0 6-15,0 1 2 16,0 0-9-16,0 9-6 15,-3 11-7-15,-6 34-4 16,2-25-3-16,-4 3-2 16,-2-3-3-16,3 6-1 0,-1-3-2 15,-2-3-2-15,4-5 0 16,-9-7 0-16,3-3-1 16,8-2 1-16,7-4-2 15,4-7 0-15,0-1-30 16,-3-2-31-16,-1 1-81 15,0 0-57-15,0 0-251 16,2-5 290-16</inkml:trace>
  <inkml:trace contextRef="#ctx0" brushRef="#br0" timeOffset="23866.257">8767 11188 707 0,'-6'-4'364'15,"3"4"-99"-15,0 1-36 0,3-2-74 16,0 0-29-16,0 0-48 15,0 0-16-15,1-2-11 16,11-8 0-16,19-21 0 16,-12 27-1-16,4 3-7 15,-1 3-6-15,20 7-10 16,-19 1-4-16,1 1-7 16,-1 2-3-16,-13 0-3 0,11-1 1 15,-20 4 6-15,-2 0 5 0,1 2 4 16,-19-1 1-1,0-3-7-15,-4 4-3 0,-3-2-7 16,6 1-1-16,2-2-1 16,0-5 1-16,3-5-1 15,-4-4-1-15,4-5-1 16,2-2 0-16,-1-5-3 16,6-3-2-16,4 3-1 15,1 1-30-15,2 3-72 16,1 1-55-16,5 2-153 15,-3-1-152-15,6 6 300 16</inkml:trace>
  <inkml:trace contextRef="#ctx0" brushRef="#br0" timeOffset="24660.164">9258 11065 1027 0,'0'-12'452'0,"-1"6"-218"16,-2 0-37-16,3 6-78 15,0 4-28 1,0 3-53-16,0 1-9 0,-6 6 5 16,-2-4 5-16,-3 10 9 15,-6 6 1-15,3 6 0 16,1 5 0-16,-8-3-4 15,9 3-5-15,-1 0-15 16,0 1-6-16,1 0-8 16,2 0-3-16,-3-7-1 15,1 1-1-15,12-3-1 16,-4-13 1-16,1-2 0 16,0-6 2-16,-2-4 3 0,-11 2 1 15,20-15-1-15,-10 3-2 16,12-17-6-16,4 1-3 15,-1 0-3-15,7-10-4 16,-3 4-9-16,11-4-3 0,-2 3-3 16,5 2 1-16,2 2 8 15,-5 7 5-15,-4 1 7 16,1 6 1-16,-4 5 0 16,1 1 0-16,0 6 0 15,-1 5 1-15,-2 3-1 16,-6 2 1-16,3 4 0 15,-3 0 1-15,-2 7 0 16,1-4 0-16,-5 7 1 16,-3-1 1-16,1 0 1 15,-1 2 4-15,-12 0 4 16,-7-3 3-16,-4-1 3 16,-6-2 2-16,3-15 0 15,7 9 0-15,-5-12-1 16,3 1-3-16,-1-4-4 15,-4-9-2-15,-5 0-5 0,10-1-1 16,-2-4-5 0,9 0 0-16,11-5-62 0,-15 0-48 15,15 10-142-15,0 1-324 16,27 5 389-16</inkml:trace>
  <inkml:trace contextRef="#ctx0" brushRef="#br0" timeOffset="27485.257">10196 10828 819 0,'-2'-1'417'0,"1"0"-129"16,0 0-43-16,0 0-86 16,0 0-34-16,0 0-46 15,0-1-15-15,0 0-12 16,0 1-4-16,1 0-6 15,0 0-4-15,0 0-10 16,5-2-1-16,-4 2-3 16,18-3 0-16,28 1 2 15,-26 5 0-15,12-3-3 16,-7-3-2-16,-6-3-7 16,10 3-3-16,-9-7-5 15,-5 1-1-15,7 1-3 16,-12-1-13-16,-11 4-75 0,7 2-62 15,-8 1-193-15,-7 3 206 16</inkml:trace>
  <inkml:trace contextRef="#ctx0" brushRef="#br0" timeOffset="27852.497">10149 10942 929 0,'-3'-1'446'0,"0"2"-179"15,1 0-46-15,1-1-91 16,0 0-23-16,1 0-19 31,0 0 1-31,3 5 4 0,12 2-5 0,28 28-3 16,-29-27-2-16,3-8-9 15,7-4-5-15,-1-1-22 16,5-4-12-16,2-1-18 16,-6 1-7-16,9 0-3 15,-25 2-3-15,3 2 8 16,-8 5-48-16,-11-1-103 15,24 6-87-15,-16 4 118 16</inkml:trace>
  <inkml:trace contextRef="#ctx0" brushRef="#br0" timeOffset="31953.1">11199 10649 288 0,'0'0'149'0,"0"0"-41"16,0-1-4-16,14-4 539 47,0 1-597-47,-12 10 6 0,-2-4 43 15,0 1-12-15,0-3-6 16,0 0-11-16,0 0-1 16,0 0 3-16,-1 0 2 15,0-1-2-15,0 0-5 16,0 0-17-16,0-1-8 16,-1 1-12-16,1 0-5 0,-1 0-7 15,-5-3-3-15,2 2-4 16,-8-4-1-16,-31-8 0 15,25 15-1-15,-4 2 0 16,3 3-2-16,1 8-1 16,-3-4 0-16,-3 1-1 15,-1 1-1-15,4-10 0 16,7 11 0-16,-3-1 0 16,16-1-2-16,-12 7 0 15,1-4-1-15,20-3 0 16,-9 4 0-16,8-5-1 15,4 0 1-15,-2 0 0 16,-7-6 1-16,9 2 2 16,1-2-1-16,-6-4 1 15,12-2 0-15,-4-5 2 16,3-3 1-16,11-4 0 16,-5-1 1-16,7-4-2 0,-4-5 1 15,2-4-1-15,-2-1 1 16,-11 1 0-16,1 4 0 15,-8 7 0-15,-4 4 0 16,3 13 2-16,-6-1 3 16,0 10 0-16,-6-3 1 15,-3-5-3-15,2 13-2 16,-3-1-1-16,3 10 0 0,-4 12 1 16,-3-5-2-16,1 4 0 15,1-1 0-15,0-7 0 16,-3 5-1-16,-3-4 0 15,1 1 0-15,5 0 1 16,-2 3-1-16,2-5 0 16,4 0 0-16,-1-7 0 15,3-7 0-15,6-1 0 16,-4-5 0-16,-3 0 1 16,4-5-2-16,5-6-36 15,-1-2-39-15,8-10-167 16,9 1 154-16</inkml:trace>
  <inkml:trace contextRef="#ctx0" brushRef="#br0" timeOffset="32296.735">11296 10906 833 0,'-7'-2'481'16,"-4"-1"-85"-16,1 5-175 16,2 1-37-16,-2-1-80 15,5 3-23-15,2 1-39 16,0 0-11-16,2 1-13 15,0 3-2-15,0 1-3 16,0-4-1-16,2 4-4 16,-1-4-1-16,0-5-2 15,0 2-1-15,-5-4 4 16,5 0-13-16,0 0-101 16,0 0-84-16,0 0 110 0</inkml:trace>
  <inkml:trace contextRef="#ctx0" brushRef="#br0" timeOffset="41544.435">11652 10684 784 0,'9'-6'257'15,"-4"-2"-106"-15,29-32-31 16,-32 35-1-16,1 8 1 16,4-3-2-16,-4-2-5 15,-1-1-10-15,-2 1-9 16,0 1-21-16,0 0-10 15,0 0-19-15,-1 1-6 0,0 0-5 16,0 2 1-16,-3 9-1 16,-4 6-3-16,-17 23-4 15,14-22-3-15,0 1-10 16,-2 3-2-16,-5 2-4 16,-3-2-2-16,7 2-1 15,-8-3-1-15,-1 5 0 16,7 0-1-16,2 1-1 15,1 1 0-15,14-2-1 16,-5 1 0-16,3-3-1 16,9-7 0-16,-14-7 0 15,20 0 0-15,6-4 0 16,-3-2 1-16,23-3 4 16,-12-5 1-16,-10-11 1 15,15-11 0-15,0-3-1 16,3-1 0-16,11 3 1 0,-14 7 0 15,-10 2-1-15,1-2 2 16,-21 3 2-16,1 4 3 16,-5 5-2-16,-14 0 0 15,8 7-5-15,-11 2-2 16,-7 2-2-16,2 3-1 16,-3 2 0-16,3 2 0 15,5 3 3-15,5 5 1 16,1-4-1-16,-1 1 0 15,12 3-2-15,-6-4-1 16,5 5 0-16,14-1-1 0,-6 1 0 16,3 1 0-16,6-7-11 15,-8-2-33-15,8-3-129 16,0-1-69-16,-2 0 138 16</inkml:trace>
  <inkml:trace contextRef="#ctx0" brushRef="#br0" timeOffset="46340.812">12448 10801 338 0,'0'-1'234'0,"0"0"18"0,1 0-73 15,7-6-14-15,-3 4-13 16,-5 2-27-16,0 0 12 16,0 0-2-16,4-3-17 15,-4 3-12-15,0 0-24 16,0 0-13-16,0 0-16 15,-1 1-7-15,-1 3-14 16,-7 12-5-16,-24 35-12 16,19-28-4-16,-16-4-4 15,0 6-2-15,17 2 0 16,-11-6 0-16,19 0 0 16,-9-9 0-16,-5-8-3 15,11 3-11-15,-13-10-50 16,15 6-47-16,0-7-183 0,-1-1 184 15</inkml:trace>
  <inkml:trace contextRef="#ctx0" brushRef="#br0" timeOffset="46716.01">12349 10757 1022 0,'9'2'451'0,"-6"-1"-218"15,1 3-29-15,-11 1-67 16,5 0-10-16,13 11-22 15,-4 4-14-15,5 2-13 16,-9-1-6-16,-5 0-17 16,8 4-9-16,-6-5-17 15,1 4-7-15,8-3-10 16,-12-8-2-16,5 9-3 0,5-10 0 16,-7-1 1-16,8-5-8 15,-6-13-43-15,4 6-30 16,9-8-107-16,-1 1-107 15,13 1 187-15</inkml:trace>
  <inkml:trace contextRef="#ctx0" brushRef="#br0" timeOffset="47294.062">12981 10571 671 0,'2'-8'380'0,"-7"2"-77"15,8 0-84-15,0 3-26 0,0 10-50 16,-2-3-18-16,-3 6-28 16,-7-2-12-16,-3 7 1 15,11-1 1-15,-5 10-24 16,-5 6-7-16,-5-3-16 16,1 6-12-16,4-4-4 15,2 1-6-15,2-8-8 16,5 5-2-16,-12-3-3 15,9-4 0-15,1 1 1 16,-13-4-1-16,8-6-2 16,-3-2-15-16,13-6-57 15,0-4-2-15,-1-5-146 16,0 5 6-16,0 0 135 16,29-20-90-16</inkml:trace>
  <inkml:trace contextRef="#ctx0" brushRef="#br0" timeOffset="47872.331">13292 10601 800 0,'14'-4'409'0,"-14"12"-103"15,-11-1-70-15,0 1-62 16,-1 2-24-16,-13-2-39 15,8 5-18-15,0-6-22 16,-4 6-5-16,7 9-7 16,-2-7-3-16,1 8-5 15,-8-2-6-15,11-2-10 16,3 3-6-16,4-2-10 16,7-4-5-16,-3 3-9 15,-3-3-1-15,8 2-3 16,-5 3 0-16,12-7 2 15,6 5 0-15,0-8 2 16,10-6 0-16,-3 2 1 16,5-5 1-16,-3-2 1 15,2-5 0-15,-7-7 1 16,-10-4-1-16,12-5-2 16,2 1 0-16,-1 0-1 0,6 1 0 15,-7 2 2-15,-8-2 1 16,2 0 1-16,-6-2 1 15,-6-4 0-15,-2 0-1 16,1-4-3-16,-7-2 0 16,3 6-1-16,-4 3 2 15,-10 7 12-15,8 7 4 16,-13-3 2-16,11 1-3 0,-7 10-13 16,-18 0-4-16,8 10-5 15,6-4-1-15,3 2 0 16,11 1-2-16,-5-1-19 15,-16 3-30-15,8 1-89 16,-1 0-59-16,2 0 117 16</inkml:trace>
  <inkml:trace contextRef="#ctx0" brushRef="#br0" timeOffset="48690.801">13526 10189 618 0,'0'-3'304'0,"-1"3"-95"16,0 3-27-16,1-3-47 15,0 0-22-15,0 0-28 16,0-1-3-16,0 1-1 16,0 0 7-16,0 0-1 0,0 0-5 15,8 2-4-15,1 0-4 16,3 0-7-16,31 7-4 15,-28-10-13-15,4-2-7 16,-1 1-17-16,1-1-6 16,-6 3-9-16,-1-2 0 15,-2 3 0-15,1 3-15 0,-8-4-67 16,3 6-52-16,-12-4-190 16,-6 3 194-16</inkml:trace>
  <inkml:trace contextRef="#ctx0" brushRef="#br0" timeOffset="49671.666">14051 9949 571 0,'-1'-1'285'0,"0"0"-81"16,0 0-31-16,0 0-41 15,0 0-22-15,0 0-24 16,0 0-6-16,0-1-4 16,0 1 6-16,1 0-6 15,0 0 0-15,1 0-3 16,14-2-3-16,34-3-1 16,-23 9-4-16,1-1-7 15,8 2-5-15,-7-2-15 16,0 0-8-16,-11 2-15 0,-5-2-5 15,-12 2-3-15,5-1 0 16,-9 1-1-16,11 1 1 16,6 3 1-16,-12 4 0 15,-2-3 1-15,-28 1-2 16,1-5-2 0,-2 4 0-16,6-1 0 15,12 1-1-15,-5-3-1 16,3-2 0-16,7-3-3 0,-4-1-5 15,5-2-9-15,0 1-6 16,6-1-7-16,0-4 1 16,0 5 7-16,0 0 5 15,1 0 7-15,11-1 2 16,4 1 1-16,28 0 0 16,-29 4-1-16,-2 3 0 15,-7 1 0-15,12 10 1 0,2 3 3 16,-15-10 1-16,7 7 3 15,-12-11 2-15,-7 4 5 16,9 11 1-16,4-11 2 16,-7 6 0-16,-9-2 0 15,8-6 0-15,-14 4 0 16,6 0 0-16,4-13-1 16,-13 5 0-16,2 3 4 15,-8-7 2-15,-1 0 5 16,9-1 2-16,-11-8-3 15,9 6-1-15,3 0-7 16,-2-2-3-16,5 1-4 0,1 4-1 16,0-9-4-16,-1 1-18 15,3 1-55-15,-4-11-46 16,2 13-148-16,5-4 166 16</inkml:trace>
  <inkml:trace contextRef="#ctx0" brushRef="#br0" timeOffset="55945.492">14026 10935 419 0,'0'-2'250'0,"0"1"-32"0,0 0-71 16,0 0-18-16,0 0-7 15,0 0-1-15,0 0-3 16,3-1 2-16,0-1-2 15,-3 2 1-15,0 0-7 16,0 0-3-16,0 0-19 16,0 0-15-16,0 0-28 15,0 0-6-15,0 1-25 16,0 0 1-16,2 9-8 16,-2 19-9-16,-10 28 6 15,1-31-6-15,0 1 3 16,-3-11 1-16,7 2-1 15,-5-1 0-15,7 1 0 16,-5-3 0-16,-2-3 1 16,6-2 1-16,-7-8 0 15,8 2 2-15,6 2-1 16,-3-5-3-16,0-1-1 0,0-1-4 16,0 1-3-16,1-6-1 15,5-11-1-15,21-32 0 16,-11 26 0-16,0-4 1 15,0 1 1-15,4-2 2 16,-2 3 0-16,2 4 1 16,3-1 0-16,-3 7 0 0,-2 3-1 15,1 3 0-15,-1 7-1 16,-3-1 1-16,-12 3 1 16,3 7 1-16,-6 4 1 15,3 5 1-15,3 11 1 16,-1-5 1-16,-7 5-1 15,7-2 0-15,-11 0 0 16,-9-1 0-16,7-3 0 16,-19-3 0-16,16-2 1 15,4-3 1-15,0-3 1 16,4-5 2-16,3-5 2 16,0-7 0-16,3-4-4 15,5 3-2-15,2-11-3 16,3 2 0-16,3-6 0 15,-3-4 0-15,13 5-1 0,-6-1-1 16,-2 2 0 0,3 1 0-16,-10 4 0 0,1 3 0 15,-1 5-1-15,1 4 0 16,2 6 1-16,-10 2 2 16,9 10 5-16,-10 2 0 15,-8 3 1-15,7 10-1 16,-3-1-3-16,-5 3 1 15,-2-2-2-15,3-2 1 0,-1-5-1 16,10-1 1-16,-10-7 1 16,0-1 0-16,0-5 1 15,-4-4-1-15,18 3-10 16,-6-7-9-16,-2 2-42 16,1-1-28-16,-2-1-102 15,0 0-76-15,3-6 167 16</inkml:trace>
  <inkml:trace contextRef="#ctx0" brushRef="#br0" timeOffset="56554.388">14696 10875 937 0,'2'0'487'0,"-1"0"-148"16,-1 0-101-16,-1 0-15 15,0 0-78-15,0 0 1 16,-5 4-58-16,-9 3-32 16,-31 20 9-16,32-14-32 0,3 3 8 15,-3 0-7-15,3 1-9 16,1 3-4-16,4-9-6 15,-1 2-1-15,6-2-6 16,-1-5-2-16,2 9-3 16,2-8-1-16,1-5-2 15,4 2 0-15,3-1 3 32,0 0-1-32,6 5 2 0,7-3 0 15,4 2-1-15,-15-10 3 16,8-4-1-16,-7-4 1 15,7-10 0-15,-4 4 0 16,2-1 0-16,-5-1 1 16,-14 7-1-16,11-8 1 15,1 6 0-15,-14 2-1 16,5-3-1-16,-7 2-1 0,-10 0-2 16,10 4-2-1,-5 4-1-15,-13 3-2 0,14 6-1 16,-5-1 1-16,-2 1 1 15,5 2 0-15,-6-3 0 16,7 4-2-16,4 2-1 16,6 1-23-16,-5-5-26 15,5 0-57-15,1 1-44 0,2-2-122 16,5 2-66-16,5-6 214 16</inkml:trace>
  <inkml:trace contextRef="#ctx0" brushRef="#br0" timeOffset="57010.619">15227 10675 891 0,'-1'-9'444'31,"0"5"-133"-31,1 1-43 0,-4-8-69 16,-1 1-20-16,10 4-51 15,4 16-27-15,-2-7-30 0,-3 11-13 0,-12 10-7 16,-20-5 0-16,14 24-4 16,-10-2-2-16,0 1-5 15,5 1-4-15,-13-1-10 16,14 5-5-16,3-5-7 16,1 7-3-16,2-13-3 15,0-12-2-15,8-8 0 16,0-3 0-16,4-2 1 15,-4-3-3-15,4-7-25 16,-2-9-30-16,2-3-90 16,4-3-9-16,6-8 84 0</inkml:trace>
  <inkml:trace contextRef="#ctx0" brushRef="#br0" timeOffset="58726.522">15726 10886 273 0,'-11'-2'155'0,"9"-1"-17"16,5 1-8-16,-15-5-16 15,12 4-10-15,3 0 0 16,-10 0 5-16,7 3 10 16,0 0 4-16,0 0-8 15,0-1-5-15,0 0-14 16,0 1-11-16,0-1-24 0,0 1-12 16,0 0-16-1,0 0-2-15,0 0-1 0,2 3-1 16,4 8 1-16,-4 2 1 15,37 21 0-15,-24-24 0 16,-4-4-3-16,3-3-1 16,4-3-4-16,9-3-1 0,3-4-4 15,-5 2-2-15,-3-2-4 16,2-5 0-16,-6 0-1 16,-14-7-1-16,4 3-1 15,-3 1 1-15,-1-1 1 16,11 9-1-16,-11-3-1 15,-10 3-2-15,3 5-7 16,-9-2-2-16,-7 5-4 16,3 4 0-16,-13 1 1 15,7 4 1 1,11-6 1-16,0 1 1 0,-35 15 2 16,6 1-1-16,4 5-1 15,20-8 0-15,12 0-2 16,-9 5 0-16,13 5 1 0,-6-5 1 0,4 0 1 15,3-4 1-15,4-9 0 16,7 10 0-16,-5-4 1 16,6 1 0-16,-11 0 0 15,7-7 1-15,8-1 1 16,3-6 0-16,9-1 1 16,-3 1 1-16,1-7 2 15,-1-3 1-15,0-2-9 16,-5-6-42-16,2-1-153 15,1 1 133-15</inkml:trace>
  <inkml:trace contextRef="#ctx0" brushRef="#br0" timeOffset="59165.588">16324 10712 871 0,'-2'0'463'16,"-6"0"-137"-16,8-3-101 0,-1 2-45 15,1-2-47-15,0 3-18 16,0 0-4-16,14 1 3 16,8 2-12-16,25 5-10 15,-35-7-28-15,9-2-12 16,-1-2-25-16,2 8-6 15,5-11-8-15,-9 5 3 16,0-2-36-16,-9-8-37 16,1 9-125-16,-2-1 111 0</inkml:trace>
  <inkml:trace contextRef="#ctx0" brushRef="#br0" timeOffset="65855.668">1133 12512 266 0,'0'-1'165'16,"1"-2"-2"-16,4-5-12 0,-2 3-19 15,0-3-5-15,-3 7-3 16,0 0 2-16,0 0 0 16,0 0-3-16,0-1-9 15,0 1-9-15,0 0-23 16,0 0-15-16,0 0-25 16,0 0-8-16,-1 0-5 15,0 0 1-15,0 1 6 16,-10 2-2-16,-7 5-5 15,-28 11-4-15,21-7-9 16,4 0-3-16,4 0-5 16,3 4-1-16,-5-4-3 15,-3 2-2-15,-4-3-1 16,4 2-1-16,7 0 0 16,3 3 0-16,11 0-5 31,-1 1-2-31,-2 7-1 0,7 4-2 0,6-1 4 15,3-12 2-15,-3-1 2 16,7 5 1-16,0-5 1 16,1-2 0-16,17 7 0 15,-7-9 2-15,4-2 0 16,1 0 2-16,-4-6 0 16,7-2 1-16,-3-7 1 15,-2-7 1-15,1-3 0 16,1-10 0-16,12 4 2 0,-2-2 0 15,-4 3 0-15,-18-1 2 16,-7-3 0-16,-1 1 2 16,-12-2 5-16,17 8 13 15,-11 3 3-15,-11 3 4 16,6-4-3-16,-13-1-9 16,-7 2-1-16,-5-1-5 15,-9 5-1-15,-1 2-2 16,5 1 0-16,3-3-2 15,2 5-2-15,2 1-7 16,-1 1-2-16,2 6-4 16,2 0-2-16,-2 5-3 15,3 5-2-15,-7-3 0 0,4 9 0 16,9 0 0 0,-4-3-1-16,10 8 9 0,2-7-36 15,-5 2-80-15,8 0-53 16,1 2-169-16,3-2 210 15</inkml:trace>
  <inkml:trace contextRef="#ctx0" brushRef="#br0" timeOffset="66408.818">1174 12687 633 0,'0'-1'362'0,"0"0"-34"15,0 0-58-15,0 0-63 16,0 0-38-16,0 0-64 16,0 0-23-16,0-1-22 15,0 1-5-15,0 1 5 0,0 0-2 16,0 0-7-16,0 0-3 16,0 7-12-16,0 5-4 15,0 6-8-15,-6 26-5 16,0-33-7-16,-2 7-3 15,-1-1-4-15,1 0-1 16,1-2-1-16,0-2 0 16,4-7 0-16,3 2-1 0,2 8 0 15,-2-7-1-15,6 5 0 16,-1-7 0-16,4-4-1 16,5 3 0-16,-3-6 0 15,5 6 0-15,2-7 0 16,-2-4 0-16,4 1 1 15,5-7-1-15,-7 4 0 16,10 2-2-16,-6-2-4 16,-2-1 0-16,3 9-37 15,-8-7-18-15,-4 3-78 16,2 0-84-16,0-9 148 16</inkml:trace>
  <inkml:trace contextRef="#ctx0" brushRef="#br0" timeOffset="66971.261">1766 12595 589 0,'-1'-1'329'0,"0"0"-39"16,0 0-41-16,-1 0-67 15,1 0-21-15,0 0-36 0,1 0-7 16,0 0-5-16,28 1-13 15,17 2-26-15,-31-1-11 16,4-2-11-16,-10-1-3 16,16 2-13-16,-2 0-8 15,-9 0-13-15,1 0-3 16,-7 0-4-16,5-2 0 16,-3 2-2-16,0 0 12 0,1-1-75 15,-4 0-60 1,-4 1-166-16,6 2 157 0</inkml:trace>
  <inkml:trace contextRef="#ctx0" brushRef="#br0" timeOffset="67334.277">1771 12714 813 0,'0'2'406'0,"3"-1"-117"0,9 3-45 16,-6-4-59-16,9-1-21 15,1-5-39-15,-12-5-16 16,25 9-15-16,-23-5-9 15,15 6-7-15,6 1-1 16,-18-1-16-16,15 5-10 16,-12-2-21-16,-5 0-8 15,-2 2-11-15,1-5-2 16,5-1-2-16,1-1-1 0,4-1 5 16,0-1-16-16,-8-1-100 15,4 5-80-15,-4 0 105 16</inkml:trace>
  <inkml:trace contextRef="#ctx0" brushRef="#br0" timeOffset="68461.655">2539 12623 304 0,'0'-1'265'0,"0"-1"90"16,2-5-42-16,-1 2-68 16,-1 2-32-16,0-1-61 15,0 3-26-15,0 0-41 16,0-1-2-16,0 1-25 15,0 0-5-15,0 0-4 16,0 1-10-16,0 0 4 16,0 0-3-16,1 12-6 0,-3 7-4 15,-9 29-6-15,0-28-4 16,0 5-6-16,5-2-2 16,1-5-4-16,-1 9-1 15,3-9-1-15,6 1 0 16,-13-4 2-16,9-15 1 15,-5-1 5-15,-1-4 0 16,14-5-4-16,-12 2-3 16,7-14-7-16,3 2-5 15,1-5-6-15,11-6-4 0,4 7-4 16,-3-3 2-16,5-2 5 16,-5 4 2-16,-3 3 8 15,6 3 0-15,-4 6 2 16,0 5 1-16,4 2 3 15,-3 5 0-15,5 3 1 16,-9 4 0-16,0 6 1 16,-5-2 0-16,-6 8 2 15,3-3 2-15,-7 4 2 16,-4 0 1-16,-3 2-2 16,5 3-2-16,-1 0-3 15,2 3 0-15,-4-10-1 16,2-1 0-16,2 0-1 15,-1-13-1-15,3 7 1 16,-1-4-2-16,7 2 0 0,1 0 0 16,7-1 0-16,6 1 0 15,-2-10 1-15,-3 10-1 16,4-8 1-16,-18-4 0 16,14-2-1-16,-1-5 3 15,2-2-42-15,6-2-38 16,-12-2-151-16,7-4 139 0</inkml:trace>
  <inkml:trace contextRef="#ctx0" brushRef="#br0" timeOffset="69192.557">3293 12380 441 0,'13'-5'312'0,"-8"-2"47"15,-9 0-59-15,0 6-53 16,-9-5-25-16,2 0-42 15,16-2-12-15,8 9-33 16,-6-2-1-16,-3 9-59 16,-10 10-19-16,-7 0-21 15,0 3-20-15,5 9 25 16,10-1 0-16,-16 3 0 16,1 5-4-16,-7-4-11 15,-8-2-4-15,17-1-9 16,-4 0-2-16,7 4-3 15,-2-8-1-15,6 6-1 0,-1-13 1 16,0-14 1-16,2 10 1 16,-3-21 1-16,4 6 1 15,2 0-10-15,0-12-25 16,4-3-78-16,1-2-56 16,4-10-547-16,4-3 484 0</inkml:trace>
  <inkml:trace contextRef="#ctx0" brushRef="#br0" timeOffset="69614.593">3276 12289 644 0,'-6'-5'416'0,"4"2"-26"16,-1 0-126-16,9 0-34 15,-3 4-67-15,13 0-27 16,8-3-31-16,-9 2-8 15,2 0-17-15,7 4-9 16,-1 1-15-16,1 2-5 16,18-4-3-16,-15 3-6 0,-1-3-9 15,7-5-6-15,-8 2-10 16,1 3-3-16,-2-3-4 16,-4 2-2-16,-3 2-1 15,-9-7 0-15,2 4 5 16,-3-1-20-16,-1 0-78 15,-2 9-51-15,-6-6-157 16,-1 2 175-16</inkml:trace>
  <inkml:trace contextRef="#ctx0" brushRef="#br0" timeOffset="69958.041">3320 12601 1080 0,'8'0'514'16,"-2"-1"-187"-16,6-3-32 15,-12-2-68-15,5 5-40 16,13-1-66-16,-4-1-18 0,14 4-26 16,-4 1-9-16,-3-2-17 15,4 1-10-15,1 0-18 16,-2-1-7-16,-8 0-7 16,-1 0-1-16,-11-4 9 15,-3 3-24-15,3-2-58 16,-5 3-21-16,0 0 36 15</inkml:trace>
  <inkml:trace contextRef="#ctx0" brushRef="#br0" timeOffset="100543.737">5989 12625 318 0,'6'-2'198'0,"-5"1"-27"0,0-1-58 16,-1 1-20-16,0 0-17 15,0 0-5-15,0 0-2 16,2-1 0-16,-1 1-10 15,1 0-2-15,-2 0-2 16,0 0 2-16,0-1-1 0,0 1-1 16,0 0-7-16,0 0-5 15,0 0-8-15,0 0-3 16,0 0-5-16,0-2-2 16,-2 0-1-16,1 0 0 15,-2-1-2-15,1 0-2 16,-12-4-7-16,-26-16-4 15,31 25-6-15,-10 2-2 0,0 4-2 16,-4 3-3-16,-1 4 0 16,-1-3 1-16,5 3-1 15,2 2 1-15,-1 0 0 16,3 1-2-16,-2-3-1 16,6 2-2-16,12-1-1 15,-1-2 0-15,4 2 3 16,3-1 2-16,1-11 4 15,14 1 3-15,2-7 1 16,2-5 0-16,9 1 2 16,-9-7-2-16,10 0 1 15,-12-2 0-15,5-3-1 0,0-1 1 16,-3 4 0-16,5 0-1 16,-16 0 1-16,-3 4 0 15,-9-1 2-15,4 7 0 16,-5 2-1-16,-2 3 0 15,-4 6-6-15,4-5-1 16,0 0-2-16,-2 1-2 16,-8 3 4-16,0 14 1 0,-25 29 1 15,32-25 0-15,-8-3 0 16,2 6 0-16,0 5 1 16,0-2-1-16,9-3 1 15,-4-2 0-15,5-6 0 16,-2 4 1-16,-3-3-1 15,8 2 1-15,-5-5-1 16,3-5 1-16,1-2-2 16,-9-5-1-16,3 1-40 15,1-3-44-15,1 2-107 16,2-3-64-16,0 0 153 16</inkml:trace>
  <inkml:trace contextRef="#ctx0" brushRef="#br0" timeOffset="101027.733">6207 12882 714 0,'-1'-1'416'16,"-1"-3"-85"-16,1 3-118 15,0-1-40-15,0 1-67 16,0 0-20-16,0 1-28 16,-4 0-7-16,1 1-12 0,3-1-3 15,-4 6-12-15,1 4-4 16,3-2-7-16,0-1-3 15,0-5-1-15,0-2-1 16,-1 0 5-16,1 0-9 16,0 0-101-16,0 0-98 15,-2 1 117-15</inkml:trace>
  <inkml:trace contextRef="#ctx0" brushRef="#br0" timeOffset="101793.443">6524 12569 380 0,'3'-2'301'0,"-3"1"35"16,0 0-96-16,0 0-34 0,0 1-53 16,0 0-25-16,-1 0-39 15,0 0-15-15,-7 9-19 16,4 5-7-16,-47 31-10 16,39-24-4-16,-4 3-1 15,3 6-2-15,10-5-7 16,-11 9-4-16,7-7-7 15,-4 0-4-15,6-2-5 16,0-4-1-16,5-6-1 16,4-2 1-16,7-2-1 15,-4-3 0-15,7-1 2 16,4-3 1-16,1-4 2 16,13-7 0-16,3-4 0 15,0-1-2-15,5-4-1 16,-7 0 0-16,-5-8-1 15,-4 9 0-15,-12 0 2 0,1 2 0 16,-9 6 2-16,-1-6 2 16,-9 4-1-16,1 4 0 15,-3-1-4-15,-5 5-2 16,-1 5-2-16,-4 3 1 16,13 9 2-16,-14-5 3 15,8 0 3-15,2 2 0 16,-13-9-2-16,18 8-2 15,4-2-5-15,-1-5 0 0,5 7 0 16,2 1 0-16,5-3-25 16,-4 3-62-16,10-2-429 15,0 0 359-15</inkml:trace>
  <inkml:trace contextRef="#ctx0" brushRef="#br0" timeOffset="103090.663">7288 12683 385 0,'-1'-1'220'0,"1"0"-33"16,0 0-32-16,0-1-53 15,0 1-6-15,0 0 2 16,0 0 5-16,0 0 15 16,0 0 1-16,0 0-9 15,0 0-3-15,0 0-3 16,0 0-7-16,0 1-9 16,-2 8-11-16,-2 18-26 15,-49 25-8-15,23-28-17 16,16 4-7-16,0-1-7 15,6-7-3-15,-13 0-3 16,-26-2 28 15,1 1-34-31,-98-8-50 16,191-12-48-16,-17-4-150 16,-20 5-118-16,81-4 227 15</inkml:trace>
  <inkml:trace contextRef="#ctx0" brushRef="#br0" timeOffset="103371.585">7151 12696 426 0,'13'-11'333'16,"-17"4"83"-16,3 2-105 15,2 4-97-15,-20-1-42 16,24 7-71-16,-2 4-21 15,0 1-12-15,20 8-5 16,-24 2 1-16,0-1-4 16,-1 4-13-16,2-5-6 0,3 5-12 15,9-4-5-15,-1-2-8 16,-2-1-3-16,4-10-2 16,-9 1-1-16,6-8 0 15,2 1 1-15,6-6-12 16,2 6-38-16,-2-8-147 15,1-11-348-15,-6 8 350 16</inkml:trace>
  <inkml:trace contextRef="#ctx0" brushRef="#br0" timeOffset="103902.685">7695 12565 412 0,'-13'-9'271'16,"23"2"23"-16,6 6-37 0,-12-3-39 15,5 1-15-15,-4-2-27 16,-9-4-7-16,4 6-16 15,-1 1-6-15,-2 1-32 16,2 1-22-16,0 0-42 16,0 0-21-16,-5 6-20 15,-5 13-1-15,-19 37 2 16,12-28 0-16,9 6 1 16,-5 6-2-16,-3-1-2 15,11-4-2-15,-16-2 0 16,10-8-1-16,30-1-1 15,-26-5 1-15,8-8-1 16,-3-6 2-16,-16-3-26 16,19 3-27-16,-1-5-89 15,1-2-78-15,0 1 133 16</inkml:trace>
  <inkml:trace contextRef="#ctx0" brushRef="#br0" timeOffset="104418.223">8094 12524 813 0,'12'2'449'16,"-25"-1"-96"-16,7 3-136 15,2 0-32-15,-17 3-60 16,19 0-16-16,-17 5-27 15,-5 4 0-15,-9-1-6 16,2 3-9-16,9 2-22 16,-4-2-10-16,9 3-15 15,0 3-5-15,8 3-6 16,1 4-2-16,0-3-2 16,8 0-2-16,0-8-1 15,8-1 0-15,1-11 0 16,-9 5-1-16,9-2 1 15,-2-8-1-15,7 6 3 16,14-9 1-16,-8-9 2 16,6 5 0-16,1-22-1 0,0-1-1 15,-1-1-2-15,-3-7 0 16,1 8 0-16,-10-2 1 16,-5-1 0-16,-4 4 1 15,-9 2 0-15,9 3 0 16,-8 1 0-16,-1 2-1 15,-3 2-2-15,-7 4-1 0,4 1-1 16,-9 3-2-16,0 3 0 16,4 2-22-16,-3 3-64 15,11 8-48-15,-1-3-153 16,-8 4 179-16</inkml:trace>
  <inkml:trace contextRef="#ctx0" brushRef="#br0" timeOffset="105045.851">8235 12296 524 0,'-6'0'306'0,"6"1"-38"16,-3-1-47-16,3 0-67 15,0-1-21-15,0 0-21 16,0 0 0 0,2 0 2-16,11-3 1 15,-1 0-26-15,28-1 3 16,-29 6-50-16,3 3-16 0,-6-2-8 0,3 0-20 15,0 1 9-15,-12-3-1 0,6 2-1 16,0 1 0-16,-3 1 11 16,10-6-14-16,-7-3-112 15,-1 0-272-15,3-13 250 16</inkml:trace>
  <inkml:trace contextRef="#ctx0" brushRef="#br0" timeOffset="106048.485">8720 12085 433 0,'-6'-2'253'16,"5"1"-29"-16,0 0-33 15,0 0-49-15,-4 0-18 16,0-1-23-16,4 1-6 16,0 1-6-16,0 0 0 15,0 0-5-15,0 0-2 16,1-1-13-16,4 0-9 15,15 0-15-15,27-2-10 0,-30 1-14 16,7 5-6-16,-3-5-8 16,-5 3-1-16,-2 2-2 15,-11-2 0-15,1 7 0 16,1 3 2-16,-4-1 3 16,0-1-1-16,-12-3 1 15,-3-5-1-15,2 8-3 16,-3-5 1-16,6 7-2 15,-1-1 1-15,-1-10 0 16,1 5-1-16,5-5 0 0,-1-1 1 0,1 1-2 16,8 1 0-16,-1-1-3 15,-1 0 0-15,0 0-3 16,31 6-23 31,-1 0 25-47,-33-3 0 15,7 4 0 1,3-2 1-16,-11 7 0 0,11 1 0 16,-7 1 1-16,-8 1 1 15,9-4 0-15,-15 3 2 16,8-1 0-16,-5 3 0 16,2 3 0-16,2-5 1 15,-7-4 0 1,2-10 4-16,-5 2 4 0,-2-1 5 15,2-1 2-15,-8-1-1 16,2-11-3-16,4 0-6 16,8-6-3-16,6 6-3 15,10 9 0-15,-7-3-38 16,-8 3-41-16,2 3-154 16,0 0-355-16,-6 5 390 15</inkml:trace>
  <inkml:trace contextRef="#ctx0" brushRef="#br0" timeOffset="107253.784">8585 12774 443 0,'3'-4'297'16,"3"-4"-18"-16,-1 2-81 15,-5 0-28-15,-4 2-44 16,6 1-16-16,-2 1-29 16,0 2-13-16,0 0-12 15,-1 0-2-15,-2 16-2 16,-15 34-2-16,11-30-14 16,7 10-8-16,-1-6-12 15,-2 1-3-15,3-4-4 16,-19-9-1-16,6-3 0 15,-5 0 1-15,0-5 0 16,13 1 3-16,-2-5 3 16,5-4-5-16,3-5-10 15,11 2-10-15,4-10-30 0,2-4-8 16,-2-3-7-16,-1-4 4 16,1-2 23-16,5 7 11 15,10-1 12-15,-6 2 3 16,-1 6 2-16,-5 1 1 15,-7 7-1-15,-5 2 1 16,-2 13 12-16,-4 4 4 16,-3 5 10-16,-3 10 2 0,-6-5-7 15,5 1-3-15,-4 2-7 16,5 0-1-16,-2-2-4 16,-7 2-1-16,-1-4 0 15,2-8-2-15,6-2 3 16,9-2 0-16,0-7 5 15,-2-3 1-15,2-4-2 16,-2 5-1-16,0 0-7 16,0-1-2-16,13-15-1 15,32-36 0-15,-20 25-2 16,-5-7-1-16,1-2 0 16,1 5 1-16,-5 6 0 15,2 5 1-15,-5 9 0 16,-4 7-1-16,-1 5-6 15,-5 3 0-15,-17 12 5 16,14 1 3-16,-7 8 7 16,-14 3 2-16,28 9-3 0,-16-8-2 15,0 4-1-15,13-2 0 16,-16-18 0-16,8 10 0 16,1-15 0-16,-2 2 2 15,6 1 0-15,-7-10-14 16,6-1-64-16,1-4 0 0,-2 4-220 15,0-1 7-15,5-10 176 16</inkml:trace>
  <inkml:trace contextRef="#ctx0" brushRef="#br0" timeOffset="107691.028">9068 12754 865 0,'-24'8'445'15,"7"8"-146"-15,-9-3-105 16,11 5-42-16,3 0-53 16,-4-1-16-16,3-1-20 15,-5-7-6-15,6-1-9 16,4-3-8-16,6 5-16 16,2-1-6-16,4-1-9 15,2 6-3-15,4-3-1 0,-2-7 1 16,4-1 0-16,0-3 3 15,-1-5 0-15,13 4 1 16,-6-5 1-16,-3 0 0 16,-2-11-1-16,-6 3-1 15,-4-4-1-15,7-5-2 16,-6 3-1-16,-2 2 1 16,2 5-2-16,-3 2-1 0,-9 7-2 15,-3-4-2-15,4 3-4 16,-9 5-1-16,8 1-11 15,0 10-18-15,-4-5-51 16,3 2-34-16,4-3-103 16,-2-5-86-16,15 4 199 15,-7 5-84-15,-5 0 117 16,-6 2 155-16,2-8-11 16,4-4 11-16,22-6-48 15</inkml:trace>
  <inkml:trace contextRef="#ctx0" brushRef="#br0" timeOffset="108034.94">9498 12505 1214 0,'-6'-10'545'16,"2"8"-250"-16,12 6-69 16,-6-1-104-16,-8-1-33 0,-4 7-54 15,-3 2-6-15,-11 8 2 16,8 6 0-16,2 3 9 16,-11 1-2-16,7 5-8 15,3 2-2-15,2 6-13 16,-8 1-4-16,11-2-5 15,-10-7 1-15,4-5-1 16,16-7 1-16,-13-2 0 16,12 2-5-16,-4-15-69 15,0 3-51-15,4-10 35 16,0-1 17-16</inkml:trace>
  <inkml:trace contextRef="#ctx0" brushRef="#br0" timeOffset="108864.361">9689 12712 649 0,'-1'0'336'15,"0"0"-95"-15,-1 0-48 16,1 0-61-16,0 0-17 16,2 11-16-16,5 4-8 15,20 24-13-15,-10-28-6 0,-2-9-10 16,5 6-6-16,0-7-7 15,-4-3-4-15,4-2-5 16,-2-12-2-16,2 1-10 16,1-3-2-16,-4-7-9 15,-2 6-3-15,-9 1-2 16,-1-1-4-16,-9 6 2 16,-5 2-1-16,1 9-4 15,-10 1-2-15,0 4-3 16,0 6-1-16,-7 2 1 15,5 4-1-15,-4 4 1 16,-4 0-1-16,9 10 0 16,-2-7 0-16,5 5 0 15,2 2 0-15,2-10-1 16,3 4 0-16,10-2 0 16,0 0 0-16,5-1 2 0,7 0-1 15,4-1 1 1,4-7 1-16,0-1 1 15,-1-6 0-15,-4-5 4 0,-5-1 3 16,11-7-83-16,7 2-74 0,16-8 92 16</inkml:trace>
  <inkml:trace contextRef="#ctx0" brushRef="#br0" timeOffset="109179.121">10208 12588 907 0,'0'-9'525'0,"3"4"-72"0,2-1-68 16,6 0-176-16,-11 1-52 15,16-2-63-15,1 4-82 16,2 1 15-16,17 2-9 0,-12 1-9 16,-1-1-2-16,-1 3 0 15,-7-3 6-15,2-2-97 16,-1-1 65-16,0 3-7 16</inkml:trace>
  <inkml:trace contextRef="#ctx0" brushRef="#br0" timeOffset="119162.754">5749 12383 702 0,'-4'0'386'0,"-4"8"-199"16,9-6-70-16,1 4-24 15,-2-1-33-15,0 2-9 16,-7 0-8-16,8 1 1 0,-1-3 6 15,-2-1 2 1,0 5 1-16,2 5-4 0,1 0 1 16,-4 2 1-16,3 5-2 15,-11-5-4-15,-9 7-17 16,10-1-10-16,-6 7-10 16,5 0-2-16,7 5-2 15,-2 8-1 1,0-4-1-16,1 2 0 0,5-1 1 15,10-1 0-15,3-6 1 16,5 0 1-16,0-4 0 16,-6-5 3-16,0-2 4 15,-1-6-7-15,9-8-96 16,4 0-114-16,10-5 125 16</inkml:trace>
  <inkml:trace contextRef="#ctx0" brushRef="#br0" timeOffset="120287.82">10700 12361 373 0,'-3'-5'272'0,"2"3"7"0,0 1-85 16,-4-2-26-16,4 2-42 16,-1 0-19-16,0 0-36 15,1 0-13-15,0 1-16 16,0 0-4-16,0 2-3 15,1 7-2-15,4 11-7 16,11 29-3-16,0-18-1 16,-2 1-1-16,3 1 0 15,0 3-1-15,-6-2-1 16,0-2-1-16,-4 4-3 16,-3 1-1-16,-4-1-1 15,-6 5-1-15,-5-1 4 16,-5-7 1-16,-4 3 3 15,1-14 1-15,-8 3-1 0,3 0-1 16,-3-8-3-16,-1 5-1 16,2-17 5-16,0 1-11 15,-1-6-140-15,14-2 101 16</inkml:trace>
  <inkml:trace contextRef="#ctx0" brushRef="#br0" timeOffset="121433.662">11345 12352 270 0,'-6'-3'210'15,"6"3"43"-15,-2 0-41 16,6 1-61-16,-4-1-18 16,0 0-38-16,0 0-7 15,0 0-1-15,0 0 6 0,1 2 11 16,0 9 1-16,-1 0-8 15,-1-1-4-15,-10 25-12 16,10-21-9-16,-15-6-16 16,0 3-10-16,0 3-15 15,-4 1-6-15,-1 2-12 16,-1-1-3-16,1 5-6 16,-1-5-1-16,-2 9 0 15,-1-2-2-15,1 1 0 16,2 3 0-16,7 1-1 15,2 4-1-15,4 2 0 16,6-2 0-16,-5 3 1 16,9-2 0-16,7-7 0 15,3 4 1-15,12-5-2 16,-6-3-22-16,4-2-87 16,-2-1-80-16,-2-8 111 15</inkml:trace>
  <inkml:trace contextRef="#ctx0" brushRef="#br0" timeOffset="122417.875">11647 12532 136 0,'22'-28'111'0,"-12"27"36"0,-2 0-1 16,-4-1-6-16,-3-2 0 15,-1 3-8-15,0 1-2 16,0 0-5-16,0 0-7 15,0 0-13-15,0 0-3 16,0 0-2-16,0 0 1 16,0 0-5-16,0 0-8 0,0-2-24 15,-1 1-12-15,0 0-15 16,0 0-6-16,0 0-4 16,-3 0-1-16,2 0-3 15,-5 1-2-15,-8 0-8 16,-22 5-4-16,19 3-5 15,-3-8-1-15,5 11-1 16,-4 0-1-16,3-5 0 16,10 10-1-16,1-4-1 15,-1 0 0-15,4 1-1 16,-7-5 0-16,9 3 1 16,2 0-1-16,-2-3 1 15,2 7 0-15,-1-8 0 16,0 2 1-16,6-1 0 15,0-7 0-15,1 3 2 0,13-2 1 16,-4-5 1-16,4-2 0 16,2-5 0-16,-4-2-1 15,5-3-3-15,-6-2-1 16,4-3-3-16,-3-1 0 16,0-2 1-16,0 6 3 15,-9-1 0-15,1 4 1 16,-5 8 0-16,-1 0 0 15,-4 7-4-15,-5 3-1 0,-5 3-3 16,1 5 0-16,-1 6 5 16,1-2-1-16,-9 6 3 15,7-4 0-15,-1 3 0 16,4 6 0-16,7-4 0 16,-7 4 0-16,1-1 0 15,-1 0 1-15,1 1 2 16,3 4-3-16,1-3 2 15,-2-7-1-15,3-1-1 16,-2-6 2-16,-1-5-1 16,4 3 12-16,3-6-59 15,-2-1-37-15,4-2-110 16,4-10-173-16,-7 12 245 16</inkml:trace>
  <inkml:trace contextRef="#ctx0" brushRef="#br0" timeOffset="123073.237">11932 12505 1312 0,'-12'-3'59'16,"12"2"-15"-16,-11-1 40 16,19 3-2-16,-8 6-2 15,4 4 6-15,-10-3 22 16,-12 4 1-16,7 4-15 16,-8-3-10-16,8 9-29 15,-1 0-11-15,-2 2-17 16,-3 0-6-16,1-1-8 15,2-1-2-15,9 2-4 16,-1-2 0-16,6-4-3 16,2 2 0-16,-1-4 0 15,5-2-1-15,-1-1 1 0,19 4-1 16,-5-11 1-16,-6 6 1 16,8-6-1-16,-19-5 1 15,7-1-2-15,8 0 1 16,0-8-4-16,-6-4-5 15,6 2-8-15,-3-6-3 16,2 0 0-16,2 0 3 16,-3-4 7-16,-2 0 4 15,-11 4 4-15,3-2 1 0,-7 6 0 16,3 4 0-16,-9 4-1 16,-12 0-2-16,2 5 0 15,0 4-1-15,1 6 3 16,15 5 3-16,-4-1 3 15,-11 1 0-15,0 0-2 16,8 0-1-16,0 4-3 16,9-2 1-16,6-1-2 15,-11-3 1-15,11-2 0 16,-1 1 4-16,7 1-29 16,1 6-62-1,4-9 59-15</inkml:trace>
  <inkml:trace contextRef="#ctx0" brushRef="#br0" timeOffset="124057.038">12316 12566 379 0,'23'-8'291'16,"-23"8"13"-16,0 0-78 15,-1 4-30-15,0-4-52 16,1 0-15-16,-1 0-25 15,0-1-9-15,0 1-25 16,0 0-16-16,-1 0-19 16,1 0-6-16,0 0 2 15,-2 6 1-15,-7 10-2 16,-10 28-4-16,9-26-9 16,-4-4-3-16,10 1-5 15,-14 0 0-15,7-1-1 0,7-2 1 16,-2-5 0-16,4-3 2 15,2-3 4-15,-3-1 0 16,4 0-3-16,0-1-3 16,0-1-7-16,0 1-2 15,0 0-1-15,20-2 0 16,13-32 0-16,-23 32-1 0,0 3 0 16,-16-4-1-16,18 8 0 15,0 4 0-15,-4-2 2 16,5 0 0-16,-1-1 1 15,-3-4 0-15,8 3 1 16,-5-3 1-16,-2-1 1 16,1 2 4-16,-2-5-29 15,-1 3-46-15,-1 0-170 16,-10-1 152-16</inkml:trace>
  <inkml:trace contextRef="#ctx0" brushRef="#br0" timeOffset="124431.945">12567 12485 1759 0,'-3'-1'73'0,"-1"2"-7"16,0 1 60-16,3-2-62 16,0 0-16-16,-5 10-15 15,-4 5 2-15,-10 34 10 16,12-27 0-16,0 3-4 16,-5 6-5-16,0 3-14 15,-2 4-4-15,0-3-6 16,10-2-2-16,5 1 0 15,0-9 0-15,-7-7 0 16,2-1-1-16,-24-11 2 16,26 1-1-16,-2 0-3 15,-8-7-13-15,22-2-54 16,-11-1-61-16,10-9-205 16,14 3 208-16</inkml:trace>
  <inkml:trace contextRef="#ctx0" brushRef="#br0" timeOffset="125166.375">12858 12519 605 0,'-10'-6'358'0,"16"6"-24"16,1-4-87-16,-1-2-79 15,-7 5-23-15,-4-4-35 16,0 1-22-16,5 7-19 16,-8-3-9-16,-10 3-14 15,-3 0-7-15,-18-3-16 16,13 3-5-16,0 2-10 15,2 5-3-15,7 1-4 16,0-1-1-16,9 2 0 16,-1-4-1-16,5-3-2 15,4 0-1-15,-12 1 0 16,18-2 0-16,2 0 3 16,8 7 1-16,14-4 0 0,-7 2 0 15,1 3 0-15,-1-5 0 16,0 5 0-16,-6 2 0 15,-3 2 0-15,-1-2 1 16,-2 8 0-16,-8 1 0 16,-6 2 1-16,-12-3 1 15,-4 4 0-15,4 2 0 16,-8-12 1-16,5 7 0 0,-5-19 1 16,3-3 1-16,3-2 2 15,4-2 0-15,-3 3 1 16,2-11 1-16,11 5-3 15,-1-11-2-15,9-4-5 16,3 8 0-16,-3-15 0 16,5 3-1-16,-1 0 1 15,0-3-1-15,1 13 1 16,2 1 0-16,5 1 0 16,-5-2 0-16,9 0-1 15,-6-2 1-15,-2 0 1 16,22 2 1-16,-18 2 2 15,-8-3 0-15,8 6-1 16,-19-4 0-16,10 5-3 16,4 1 0-16,-4 4-7 0,-3 4-27 15,-6 4-148-15,11 6-166 16,-2 10 213-16</inkml:trace>
  <inkml:trace contextRef="#ctx0" brushRef="#br0" timeOffset="125666.461">13137 12497 712 0,'4'4'467'16,"-6"-5"-12"-16,-7-6-224 16,5 7-47-16,-6 4-86 15,2 4-13-15,4 11-19 16,-1 1 0-16,1 2 8 0,1-3-4 15,-5 2-15-15,2 0-7 16,-4-1-22-16,5 4-7 16,-1-6-7-16,2-4-4 15,3-5 1-15,-1-3-2 16,3-4 1-16,2 1 0 16,-3-3 0-16,0 0 0 15,3 0-2-15,13-1 0 0,27-4-3 16,-24-3 1-16,4 2-1 15,4 0-1-15,-1-2-2 16,1 3-12-16,-7-1-29 16,0-4-26-16,-1 6-64 15,-11-2-55-15,9 1 118 16</inkml:trace>
  <inkml:trace contextRef="#ctx0" brushRef="#br0" timeOffset="125982.444">13394 12428 1040 0,'3'-16'494'16,"-9"15"-192"-1,-5-2-64-15,1 6-98 16,12 12-29-16,1-3-32 16,-3 8-6-16,-3 5 5 0,-22-3-2 0,19 9-16 15,-8 1-7-15,-1 5-22 16,8 6-8-16,-14 7-10 16,7 1-1-16,1-7-1 15,-3 2 0-15,4-13-3 16,0-1-14-16,-3-6-74 15,7-8-49-15,2 3 74 16</inkml:trace>
  <inkml:trace contextRef="#ctx0" brushRef="#br0" timeOffset="129921.402">13843 12557 157 0,'0'-1'128'16,"0"0"15"-16,4-6-27 15,-4 6-2-15,0 0-18 16,2-4-3-16,-2 3-9 16,0 0-8-16,4-4-2 15,-4 5-4-15,1-3 2 16,1 0 3-16,-2 3 8 16,0 0 2-16,5-3-1 0,-5 3-4 15,0 0-9-15,0 0-7 16,0 0-11-16,0 1-3 15,0 0-10-15,0 0-5 16,1 15-12-16,-13 24-5 16,11-22-5-16,-6 0-3 15,5 0-2-15,2-2-1 16,-2-5 1-16,13-1 1 16,-10-8 7-16,2-4 2 0,6-9 0 15,-15-5-1-15,6-2-10 16,5 2-1-16,-7 0-2 15,5-4-1-15,7 1-1 16,-10-1-1-16,5 9 0 16,-4 5 0-16,-4 5-2 15,-6 2-1-15,-10 0-2 16,5 7 0-16,-6 5 2 16,-1 1 0-16,7 9 1 15,-13-1 0-15,9 0 1 16,-4 5-1-16,2-3 1 15,3 3 0-15,1 2 0 16,3-1-1-16,8-2-1 16,-2 1 0-16,3-3 0 15,8-4 0-15,2-1 1 16,1-4 0-16,9-4 1 0,-4-2 0 16,10-5 1-16,4-1 1 15,3-2-1-15,-2-5 0 16,6-3 1-16,-1-5-1 15,-9-6 1-15,8 4 0 16,-11 3-1-16,-7 2 0 16,-1 8 0-16,-4 3-1 0,-7 0 5 15,-2 1 17-15,2 0-158 16,-1-3 109-16</inkml:trace>
  <inkml:trace contextRef="#ctx0" brushRef="#br0" timeOffset="130445.61">14191 12418 780 0,'0'2'331'0,"-7"0"-174"16,-2-6-30-16,8 7-32 16,0 7-1-16,-1-8-10 15,-2 5 0-15,5 5-6 16,-8 2-4-16,2 11-12 16,-5 2-6-16,-11 2-13 15,3 8-4 1,-4 13-6-16,4 11-5 15,-2 10-8-15,-1-7-3 16,-7-5-5-16,6 1-2 16,-9-14-1-16,7 4-1 0,5-8 0 15,-4-9-2-15,10-3 1 16,11-9 0-16,-10-2-13 16,7-11-39-16,14-13-213 15,-4-7 178-15</inkml:trace>
  <inkml:trace contextRef="#ctx0" brushRef="#br0" timeOffset="131545.742">14239 12643 233 0,'0'-1'200'16,"3"-1"25"-16,-3 1-55 16,0 0-12-16,9 0-18 15,-9 0-6-15,0 1-12 0,0 0-11 0,0 0-22 16,0 1-10-16,-1 11-17 15,-2 4-8-15,-7 31-11 16,-2-29-6-16,1 6-7 16,3 3-3-16,-10-1-9 15,5-1-4-15,-2-2-6 16,2-6-1-16,10-7 0 16,1 0 0-16,2-6 3 15,0-6 1-15,1-3-1 16,-1 4-1-16,4-6-6 15,9-20-1-15,39-35-12 16,-25 25-12-16,-14 2-3 16,10 4-1-16,-9 5 11 15,-8 4 9-15,9 6 5 0,-15 3 1 16,4 8-2-16,0 4 1 16,-4 7 1-16,10 7 0 15,-13 1 8-15,3 7 4 16,0 3 3-16,-7-1 1 15,7 2-3-15,-4-1-3 0,1 2-4 16,0 4-1-16,0-8-1 16,12 4 1-16,-12-10-2 15,-4-6 0-15,4 5 2 16,-12-14-2-16,17 2 5 16,-2-4 2-16,5-10-1 15,3 3 1-15,12-11-4 16,-10-5-3-16,-4-13-2 15,11-7-1-15,-8-1-4 16,21 3-2-16,5 9 0 16,-15 6 1-16,-2 7 3 15,-3 4 0-15,-7 8-1 16,9 0-1-16,-7 10 0 16,0 4 2-16,-10 5 2 15,0 10 0-15,-3 2 3 16,0 3 1-16,4 6 0 0,-8-8 0 15,4 4 1-15,0 1-2 16,-3-9 1-16,3 1 0 16,1-2 2-16,0-6 18 15,2-8-117-15,-1 1-363 16,4-28 322-16</inkml:trace>
  <inkml:trace contextRef="#ctx0" brushRef="#br0" timeOffset="132264.527">14689 12601 762 0,'-2'0'432'15,"-7"-1"-84"-15,0 1-162 16,-4 8-49-16,6 4-46 15,-2 4-6-15,-1 5-17 16,2-6-4-16,-2 6-14 16,1-2-9-16,-1 1-14 15,5-1-4-15,0-7-10 16,7-1-3-16,3-4-3 16,2 0-1-16,2-2 0 15,-1 3-1-15,0-8 1 16,2 3-2-16,6 1 2 15,-5-10 0-15,6 2 1 0,1-6 1 16,-9-9 0-16,12 5-2 16,-14-6-2-16,2-4 0 15,-6 5 0-15,-3-5-1 16,1 2 0-16,-1 1 0 16,1 8-2-16,-4 1-1 15,1 11-4-15,-11 3-2 16,0 2-1-16,-4 4 1 15,-4 1-40-15,12 1-27 0,6 3-126 16,2-3-112-16,-11 6 198 16</inkml:trace>
  <inkml:trace contextRef="#ctx0" brushRef="#br0" timeOffset="132608.055">15088 12279 1142 0,'3'3'477'0,"-3"3"-280"0,-2 2-52 16,-2 15-82-16,-2 6-5 16,-2 9-13-16,0 7-6 15,-1-3-1-15,-3 1 0 16,-2-1-2-16,3-1-4 16,-5-3-11-16,2 5-4 0,-4-2-4 15,-5 2-1-15,1-3-2 16,2-6 3-16,8-5-32 15,7-15-86-15,8-11 73 16</inkml:trace>
  <inkml:trace contextRef="#ctx0" brushRef="#br0" timeOffset="133341.712">15305 12624 499 0,'-6'-1'308'0,"5"0"-22"16,-1-1-92-16,-7 1-77 16,7 0-25-16,-1 1-5 15,2 0 3-15,0 0 10 16,0 0 1-16,3 8-6 16,0-4-5-16,5 1-19 15,9 1-13-15,26 19-21 16,-25-26-9-16,3-2-10 15,-6-6-1-15,0-1-3 0,-2-3 0 16,-5-1-3-16,-1-3-1 16,-6 7-2-16,-2 1 0 15,-2 1-2-15,-5 6-1 16,-1 1-3 0,-7 2-2-16,-3 6 0 0,4 3 0 15,-15-1-1-15,8 2 1 16,3 7-2-16,4-3 0 15,11 9 0-15,-1 1-1 16,3-4 2-16,-5 3 0 16,8-5 0-16,2 1 0 0,6 4 1 15,-3-11 0-15,6 3 1 16,1-4 1-16,1-7 0 16,7 5 0-16,-2-6 19 15,5-4-38-15,-2 2-134 16,4 0-260-16,6-21 250 15</inkml:trace>
  <inkml:trace contextRef="#ctx0" brushRef="#br0" timeOffset="133653.932">15671 12526 601 0,'3'-3'401'15,"-9"5"36"-15,-7 0-192 16,12-2-95-16,1-1-34 16,4 1-23-16,-4 0-2 15,0 0-8-15,8 1-7 0,6 3-25 16,26 6-10-16,-29-5-19 15,3-4-6-15,-2-1-4 16,1 0 7-16,1-1-94 16,0-1 61-16</inkml:trace>
  <inkml:trace contextRef="#ctx0" brushRef="#br0" timeOffset="134231.938">15956 12188 535 0,'1'5'299'0,"4"2"-39"15,1 1-44-15,11 7-64 16,-3 1-25-16,6 18-35 16,15 6-8-16,1 3-2 15,-3 1 0-15,4-5-13 16,-2-2-9-16,-4-2-23 15,3-1-9-15,-19-1-12 16,-12 2-4-16,-6 2 25 16,-10 1 8-16,-2 7 9 15,-10-3 2-15,-3-8-22 16,-13-4-8-16,-7-9-9 0,3 0-3 16,-2 1-6-16,15-7-1 15,9-1-7-15,4-4-48 16,13-6-153-16,0 7 138 0</inkml:trace>
  <inkml:trace contextRef="#ctx0" brushRef="#br0" timeOffset="134872.43">16666 12531 611 0,'-1'-1'329'0,"-14"-5"-65"16,26 6-43-16,-16-2-63 15,-9-4-20-15,17 6-34 16,-3-4-12-16,2 1-7 15,-2 2 0-15,0 0-1 16,0-1 0-16,14 2-13 16,6 3-6-16,39 3-16 15,-33-4-7-15,7 3-16 16,-4-2-6-16,-12 1-8 16,3 2-1-16,-10-6 0 0,-1 0 0 15,-4 1 4-15,-2-1-23 16,-3 0-117-16,-1-1-38 15,0 0 82-15</inkml:trace>
  <inkml:trace contextRef="#ctx0" brushRef="#br0" timeOffset="135169.606">16572 12658 575 0,'18'0'388'0,"-12"0"31"15,-11 0-122-15,6-1-63 16,-1-1-40-16,0 2-33 16,9 0-15-16,17 4-15 15,30 2-5-15,-32-6-20 16,9-1-12-16,-4 0-33 15,-8 1-16-15,5 1-24 16,-4 4-7-16,-6-3-5 16,1 0-1-16,-8-1 7 15,-4-1-18-15,-2 0-30 0,0 0-186 16,-3 0 147-16</inkml:trace>
  <inkml:trace contextRef="#ctx0" brushRef="#br0" timeOffset="143625.716">17416 12428 555 0,'3'-4'255'0,"-1"2"-105"16,5-3-33-16,-2 0-24 15,1 1-6-15,3-3-2 16,1 2 4-16,24-9 3 16,-28 9 2-16,-4 5-1 15,-2-3-5-15,0 3-9 16,0 0-5-16,0 0-11 0,0 0-4 15,-1 0-10-15,0 0-7 16,0 0-9-16,-1-1-3 16,-2 0-6-16,-2-2-3 15,-4-2-8-15,1 2-2 16,-25-10-4-16,20 8-2 0,2 10-1 47,6-3-2-47,1 0-2 0,-21 10 0 0,-5-3 0 15,8 9 0-15,9-15-1 16,5 4 1-16,7 13-2 16,-3-12 1-16,3 1 1 15,1-3-1-15,-3-9 1 16,3 7 0-16,8 9-1 16,-5-8 1-16,4 4 0 15,0-5 1-15,-6-7 0 16,4 8 0-16,3-2-1 15,2 1 1-15,2-3 0 16,2-2 1-16,0-3 0 16,5-5-1-16,2-5 1 0,8 2 1 15,1-12-1-15,-4 2 0 16,2-1 0-16,-9-6 0 16,-3 7 0-16,2 2 1 15,-15 4 0-15,1 6 0 16,4 13 1-16,-16-3 3 15,6 8 1-15,-8-3 0 16,-9 3-1-16,10 6-1 0,-7 7-2 16,9 6 0-16,-7-5-1 15,2 0 0-15,5 2-1 16,-5-4 0-16,11 6 0 16,-1-1-1-16,-4-5 1 15,6 4-1-15,-10-5 0 16,0 2 0-16,3 2 0 15,-5-3 1-15,9 6 0 16,2-2-1-16,-2 0 1 16,2-3 0-16,-4-6 2 15,3-3 1-15,3-10 2 16,-1-2 1-16,1-7-1 16,-1-3-23-16,3-6-125 15,5 0-135-15,2-5 167 16</inkml:trace>
  <inkml:trace contextRef="#ctx0" brushRef="#br0" timeOffset="143906.655">17651 12545 560 0,'-6'1'385'0,"-1"1"50"16,11-2-147-16,-7 0-83 15,5 5-15-15,-3-5-74 16,0 0-19-16,0 0-27 16,0 0-29-16,-3 1 9 15,-5 6-9-15,0-1-14 16,-25 26-8-16,32-30-9 15,-3 1-1-15,8-2-1 16,-5-1 4-16,1 0-56 16,0 0-52-16,0 0-200 15,0 0 181-15</inkml:trace>
  <inkml:trace contextRef="#ctx0" brushRef="#br0" timeOffset="144822.516">17980 12236 681 0,'3'-3'341'16,"-1"-3"-88"-16,6 4-23 15,-6-1-50-15,-1 0-20 0,-1 2-42 16,-1-1-21-16,0 2-29 16,1 0-10-16,-1 0-10 15,-4 9-2-15,-4 8 0 16,-28 30-3-16,27-23-11 15,2 3-6-15,-2-8-11 16,3-2-4-16,-1-6-3 16,2-6 1-16,2-2 2 15,5-1 4-15,-1-10-1 16,4 3-1-16,5-7-5 16,-2-8-3-16,10-1-5 15,-3-4-1-15,4 0-5 0,6 9-2 16,-4 5-1-16,-4 4-1 15,7 5 4-15,-10-1-1 16,-1 6 2-16,-5 0-1 16,-3 13 1-16,8 5 0 15,-5 7 2-15,11 4 1 16,-16 0 2-16,-5-2 0 0,-6-2 1 16,2 1 1-16,-4-5 3 15,-2 2 0-15,6-1 1 31,-14 3 1-31,-8-6-1 0,-3-5 1 16,-5-6 1-16,1-2 1 16,9-3 0-16,2 1-1 15,-2-6-2-15,3-4-1 16,4-6-1-16,1-2 0 16,5-2-1-16,5-2 1 0,2-2-3 15,4 0-1-15,6-1-2 16,3 5 0-16,8 0-1 15,2 1 1-15,5 2 0 16,-5 2 0-16,5 8-2 16,-3 2-1-16,2 6-1 15,0-1 1-15,-6 6 3 16,4 6 4-16,-4 2 6 16,4 9 1-16,-3-5 3 15,-3-1-1-15,-5 0-2 16,-2-3 0-16,8 3-1 15,1-1-2-15,-5-10 1 16,3-3 2-16,-6-10 2 0,-2-4 8 16,12-3-25-16,5-1 2 15</inkml:trace>
  <inkml:trace contextRef="#ctx0" brushRef="#br0" timeOffset="147227.076">18343 12297 179 0,'0'-1'137'0,"0"0"6"16,0 0-11-16,0 0-4 15,1-2-14-15,0 0-9 0,2-1-4 16,-3 3 0-16,0 0 3 16,0 0 3-16,0 0-6 15,0 0-3-15,0 0-9 16,0 0-7-16,0 0-9 16,0-1-4-16,0 2-6 15,0 0-3-15,-1 19-11 16,-17 37-5-16,6-30-10 15,-3 4-4-15,0-1-7 16,2-2-4-16,3 1-7 16,-2-4-4-16,4 3-3 15,5-1-1-15,-7-8-1 16,6 5 0-16,-4-4-1 16,5-2 0-16,6 5 0 15,7-3 0-15,1-4 0 16,-3-5 1-16,6-2 2 15,0-2 0-15,12-7 3 0,3-2 0 16,-3-8 0-16,0-10 0 16,-4 1 0-16,2 3-1 15,6-4-1-15,-5 4 0 16,-6-3 1-16,-2-1 0 16,-9 7 2-16,-8-1 0 15,-2 8 1-15,-9-1 4 16,-8 5 3-16,1 3 0 0,-5 2-2 15,0 6-4-15,2 3-6 16,5 1 0-16,1 1-1 16,3-2-1-16,2 0-1 15,3 3-1-15,4-2-1 16,1 1 0-16,2 2 0 16,3-5 1-16,2 4-1 15,5-2 1-15,3 0 11 16,-2-4-13-16,6-2-115 15,-3-2-95-15,-11-4 121 16</inkml:trace>
  <inkml:trace contextRef="#ctx0" brushRef="#br0" timeOffset="155765.736">18822 12316 519 0,'0'-1'252'0,"-1"0"-84"0,0 0-24 0,1 0-24 16,0 0-13-16,0 0-19 15,0-1-7-15,0 1-15 16,0 0-6-16,0 0-6 16,-1 0 0-16,0 1-3 15,0 0-1-15,0 0-6 16,-1 4-7-16,-5 7-11 16,2-1-5-16,-17 26-7 15,15-29-3-15,3 1-4 16,-2-3 0-16,5-2 1 15,-1-3 0-15,2-3 3 16,0 2-1-16,0 0-1 0,0 0-2 16,2-9-3-16,8-9-2 15,31-27-1-15,-26 29 0 16,3 3 0-16,1 4 0 16,-3 2-1-16,-2 5 0 15,-1-2-1-15,1 8 1 16,0-2-1-16,-1-1 0 15,-2 11-1-15,-1-5 0 0,0 12-1 16,-3 6 1-16,1 1 1 16,-5 1 1-16,-5 8 0 15,-3-5 2-15,-7-2 1 16,-2 4 0-16,-10-6 4 16,1 1 0-16,-5 0 1 15,6-1 2-15,-2-4-1 16,2-2 1-16,-1-3 2 15,-6-6-1-15,5-5 1 16,-7-1 0-16,8-5 0 16,3-1-1-16,5-9 0 15,6 0-1-15,9-4-3 16,2-4-1-16,3 5-4 16,9-2-1-16,-8 2-1 15,6 4 0-15,3 2-2 0,-6-3-1 16,7 7-2-16,-7 2 0 15,4 10 3-15,-1 3 2 16,-2 6 3-16,4 2 3 16,-7-1 0-16,4 3 0 15,-5-2-1-15,3-2-1 16,-4-3 1-16,-2-5 0 0,0-2 2 16,2-4 3-1,4-5 3-15,1-2-1 0,3-7-3 16,-3-5 2-16,4 3-43 15,10 2-78-15,0-4-335 16,-8 5 295-16</inkml:trace>
  <inkml:trace contextRef="#ctx0" brushRef="#br0" timeOffset="156458.832">19270 12247 525 0,'6'-9'328'0,"-10"7"-13"15,1-1-85-15,3 3-82 32,0 0-14-32,0 0-30 15,0 0-6-15,-2 17 1 16,-8 38-12-16,-1-19 1 15,-1-2-5-15,-4 6-11 16,-6-11-6-16,-2 3-15 16,-3-3-8-16,16-1-15 15,-7-3-7-15,7-6-10 16,0 1-3-16,-10-4-3 16,27-2-1-16,-6-1 0 0,21-3-1 15,2-1 1-15,-4 0 2 16,14-9-1-16,-11 0 1 15,8-6-1-15,-3-3-1 16,-4 2-1-16,-6-4-1 16,1-2 1-16,-2-1 0 15,-2-2 0-15,2 1 1 16,-14-1 1-16,-1 3 1 0,-2 1 0 16,-9 0-1-16,0 10-2 15,-4 0-3-15,1 8-1 16,2 7-2-16,-4-3 1 15,5 3 2-15,-3-2-1 16,3-2 0-16,5 4 0 16,0 2 0-16,5-6 0 15,0 6 1-15,3-6 0 16,5 1 1-16,-1 0 11 16,0-4-25-16,2-1-63 15,-2-4-55-15,0-1-208 0,2-2 216 16</inkml:trace>
  <inkml:trace contextRef="#ctx0" brushRef="#br0" timeOffset="160407.738">19788 12458 420 0,'38'-32'329'0,"-38"23"2"0,0 7-79 31,-1-4-44-31,1 4-79 16,0 1-25-16,0 0-41 15,0 1-18-15,-1 0-19 16,0 0-6-16,0 0 10 16,0 0 7-16,0 0 17 0,-7 14 5 0,-17 24-4 15,12-22-5-15,-3 2-14 0,0-1-7 16,-5 1-11 0,-1-3-3-16,-1-2-6 0,-1 0 0 15,1 0-2-15,1-1-2 16,2-4 1-16,-2-4 0 15,15 0 2-15,0-4 0 16,12-5-63-16,1-1-59 16,3-7-154-16,7-3-33 0,2-1 175 15</inkml:trace>
  <inkml:trace contextRef="#ctx0" brushRef="#br0" timeOffset="160670.357">19709 12418 593 0,'-10'0'372'0,"4"-2"-39"16,4 6-88-16,-4-4-36 0,3 0-60 15,2 0-26-15,0 0-35 16,-1 0-8-16,2 0-7 16,0 0-3-16,4 14-20 15,1-1-10-15,20 35-14 16,-17-30-6-16,2 2-8 15,-2-4-2-15,-3 1-2 16,2-2 0-16,2-4 1 16,-3 2 2-16,4-10 0 15,1 0-13-15,-1-4-110 16,5-9 2-16,1 1 48 16</inkml:trace>
  <inkml:trace contextRef="#ctx0" brushRef="#br0" timeOffset="161061.152">20128 12200 968 0,'-2'-3'613'0,"0"-3"-218"16,0 3-204-16,2 3-81 16,0 0-30-16,0 0-36 15,-1 3-7-15,-8 18 1 16,-6 33 1-16,10-24-5 16,-16 7-6-16,12-4-7 15,6 6-3-15,-11-7-7 16,10-8-2-16,-7 0-1 15,-3-7 0-15,10 2 0 16,8-3 1-16,-3-4 1 16,-8-1 0-16,-5-10-19 15,4-1-25-15,7-3-80 0,1-4-76 16,16-5-226-16,-4-3 262 16</inkml:trace>
  <inkml:trace contextRef="#ctx0" brushRef="#br0" timeOffset="161557.572">20333 12219 529 0,'1'0'362'16,"1"2"23"-16,-5 2-126 15,2-4-74-15,0 0-29 16,-1 5-17-16,-6 9-14 15,-21 31-16-15,11-23-2 0,8 8-11 16,-4-2-9-16,2-1-25 16,-1-3-13-16,-5-2-15 15,8 0-5-15,3 3-9 16,0-4-2-16,5-1-7 16,4 0-2-16,-2-6-3 15,1 1 0-15,7-3-1 16,-6-4 0-16,6-2 1 15,-1 0 1-15,0-5 2 16,3-3 1-16,5-3 1 16,1-3-3-16,4-10-3 15,-1 3 0-15,1-6-2 16,4-2 0-16,6 8 0 0,-6-4 0 16,-7-9 1-1,-6 2 0-15,-18-10 0 0,6 1-1 16,-4 7 2-16,-3-3-2 15,-5 9 0-15,-7 8-2 16,-6 4-1-16,-3 4-1 16,1 3 0-16,2 3-1 15,5 1 0-15,2 1 2 16,9 5-66-16,2-4-48 0,7 1 71 16</inkml:trace>
  <inkml:trace contextRef="#ctx0" brushRef="#br0" timeOffset="162697.949">20352 11769 359 0,'-6'1'262'15,"-1"-1"16"-15,4 3-107 16,0 1-35-16,2 0-22 16,1-4-5-16,0 0-2 15,0 0 1-15,0 0-8 16,0 0-3-16,0 0-2 15,1 2 0-15,-1-1-3 16,20 2 0-16,19 21-6 16,-15-26-4-16,7 2-14 15,-9-7-12-15,3 5-21 16,5 4-10-16,-11-2-11 16,-7 0-3-16,-2 0-4 0,-11 0-2 15,6 9 1-15,-2-3 0 16,-10 2 1-16,0 3 1 15,-15-2 2-15,5 8 0 16,8 1-1-16,-10 0-1 16,-10-2-2-16,2-5 0 15,-9 4-1-15,7-3-1 16,14-5 0-16,-5 6-1 16,12-9-1-16,1 2 0 15,3 2 0-15,4-7 0 0,0 3 0 16,-1-1 0-16,1-5 3 15,0 2 0-15,0 0 0 16,0-1 0-16,5 1-1 16,4 0 0-16,4-1-1 15,44-1 1-15,-48-3 5 16,5 5 6-16,7-4 8 16,-12 4 2-16,16 5 3 15,3-5 0-15,-8 2-2 16,-13-2-1-16,15-2-6 15,-16 3-4-15,10 1-5 16,0-1-2-16,-4-1-1 16,6-3-1-16,-12 1-1 15,6-2 1-15,-10 1-1 0,0 3 1 16,-2 1-42-16,-1-1-36 16,0 0-140-16,0 0-99 15,1 0 193-15</inkml:trace>
  <inkml:trace contextRef="#ctx0" brushRef="#br0" timeOffset="165727.835">20978 12345 374 0,'24'-25'226'0,"-9"16"-15"16,-21-3-13-16,10 5-34 15,4 0-8-15,-2 3-6 16,0 0-4-16,-5 2-9 15,-4-1-7-15,2 3-28 16,0 0-16-16,-1 0-33 16,1 0-11-16,0 0-12 15,-8 16-2-15,-14 34 0 16,17-22-2-16,2 2-2 16,-7-3-1-16,-4-4-3 15,10-2-1-15,4-5-4 16,6-3-2-16,3-2-2 0,-9-3-1 15,-6-8 6-15,2 0 6 16,5-3 4-16,5-4-1 16,9-5-7-16,-6-4-6 15,1-12-4-15,-4-3-1 16,3-4-3-16,-7 0 0 16,5 11-2-16,-2-1-1 15,-9 9 0-15,2 5-1 0,-2 4-1 16,-8 6-1-16,-5 6-1 15,11 3-1-15,-12 14 1 16,-3-1 1-16,0 8-1 16,-15-2 1-16,2-2 0 15,13 8-1-15,7-7-1 16,2 4 1-16,3-2 0 16,-2-4 0-16,6 3 2 15,7 3 0-15,3-5 0 16,5-3 1-16,5 0 1 15,-5-8 0-15,13 0 1 16,2 0 1-16,5-6 0 16,4 0 1-16,4-4 0 15,-12-7 0-15,9-8 0 16,-3-1 0-16,-4-8-1 16,7 5 0-16,-8 5 0 0,1 1-1 15,-9 2 11-15,-3 2-13 16,-4 1-101-16,-3 1-60 15,6-2 87-15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2-06T23:52:00.61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1044 14265 474 0,'-1'-2'273'0,"0"1"-32"0,-3-6-52 16,3 6-72-16,1 0-28 16,0 0-35-16,0 0-8 15,0-1-6-15,0 1 3 16,0-1-4-16,0 1-3 16,0 0 2-16,0 0-2 15,0 0-1-15,0 0 3 16,0 0-1-16,0 0-2 0,0-1-6 15,0 2-5-15,0 0-8 16,0 0-1-16,-1 0-3 16,-2 7-3-16,-4 3 0 15,-1 2-2-15,-21 28-1 16,14-24-1-16,7-3-1 16,0 0 0-16,-1-1-1 15,-6 3-1-15,7 0 0 16,-1 3 0-16,1 1-1 15,4-2 1-15,3 1-1 16,1-9 0-16,1 3-1 16,-1-7 0-16,4 4 0 15,-5-1-1-15,-4-4 1 16,5 11 0-16,5-8 0 16,2-2 1-16,1 0-1 15,-3-8 1-15,0 7-1 0,-5 3 1 16,9-4 0-16,-4 2 0 15,11-3 1-15,7-5 1 16,-19-4 1-16,12-2 1 16,4-3-1-16,-8 3 0 15,20 8-1-15,-12-4-1 16,-9-2-1-16,4-3 0 16,-6-2-1-16,1 3 4 0,-3 8-80 15,-3-2-71-15,1 2 93 16</inkml:trace>
  <inkml:trace contextRef="#ctx0" brushRef="#br0" timeOffset="544.87">828 14338 504 0,'-1'-1'322'16,"-1"0"-27"-16,1 1-112 15,0 0-23-15,1 0-43 16,0 0-12-16,0 0-11 16,12 4-7-16,7 1-11 15,25 5-1-15,-33-10-4 16,-3-4-4-16,15 3-13 16,-13 1-11-16,9 0-20 15,5 2-6-15,-13-2-8 16,14-4-1-16,-10 1-3 15,0 1 7-15,-2-1-112 16,-2 1-111-16,7 2 135 16</inkml:trace>
  <inkml:trace contextRef="#ctx0" brushRef="#br0" timeOffset="1459.217">1617 14347 466 0,'-1'-1'269'0,"0"0"-38"16,0 0-44-16,0 0-50 0,-1-1-15 15,1 1-14-15,1 0-2 16,0 0-11-16,0 0-4 15,0 0-10-15,0 0-7 16,0 0-9-16,0 0-6 16,0 0-7-16,9-3 0 15,-6 3-2-15,7-3-1 0,3 1-7 16,29-4-6-16,-16 6-11 16,1 2-6-16,1-1-7 15,-2-4-3-15,3 2-3 16,-3-1 0-16,-14 1-1 15,9 0-1-15,-17 3 0 16,-6-1 0-16,11 2-3 16,-8 5-10-1,3-6-81 1,7 3-60-16,-22-1-160 0,11 2-202 16,-18 4 335-1</inkml:trace>
  <inkml:trace contextRef="#ctx0" brushRef="#br0" timeOffset="1978.002">1550 14453 297 0,'-2'0'237'0,"2"1"63"16,8 0-54-16,-4-1-49 15,4 6-23-15,-4-6-30 16,2 1-8-16,3-1-12 16,0-3-5-16,5 3-11 15,1 0-6-15,-4 0-14 16,0-2-10-16,1 4-21 16,-3 1-9-16,6-1-14 15,-2 0-6-15,1-4-4 16,0-1-2-16,3-1-1 15,0 0-2-15,0-1-4 16,-3-2-4-16,6-1-4 16,-2 2 0-16,-4 0-4 15,4 2 0-15,-19 3-2 16,18 0 11-16,-11 2-105 16,-6 2-73-16,4 3-305 15,-4-1 280-15</inkml:trace>
  <inkml:trace contextRef="#ctx0" brushRef="#br0" timeOffset="3247.92">2567 14237 275 0,'0'-1'214'0,"4"-1"51"15,2-3-40-15,-5 4-51 0,4-3-13 16,-4 3-23-16,-1 0-10 16,0 0-23-16,0 0-12 15,0 0-24-15,0 0-13 16,0 0-20-16,0 0-6 16,0 1-13-16,0 0-2 15,-1 0-3-15,-1 0-1 16,-17 9-3-16,-27 20-2 0,17-14-1 15,15-1-2 1,-8 6 0-16,-8 2-1 0,17-4 0 16,-6-1 0-16,7-3-1 15,2 0 0-15,0-1 0 16,-1 0-1-16,8 1 0 16,10-3 0-16,-4 2 0 15,4-2 0-15,6-6 3 16,-3 3 1-16,11 0 2 15,-3-4 0-15,-2 6 1 16,5 2 0-16,1-8 0 16,6 1 1-16,4-6-1 15,-5-7 0-15,3 1 1 16,-3-1-1-16,0-4 2 16,3-1-2-16,1 0 1 15,3 3-2-15,-5-5-1 0,0 1 1 16,-7-5-1-16,-8-2 0 15,-9 4 0-15,0 0-1 16,-1 2 1-16,11 4-1 16,-5-3 1-16,-6-2 0 15,3-6 1-15,-8 2 0 0,1 9 4 16,12-2 2-16,-21 2 8 16,-4-1 2-16,-3-5 2 15,-15 2-1-15,7-2-7 16,4-1-3-16,-7 11-4 15,3 0-3-15,-2 6-2 16,-4 5-1-16,6 4 0 16,3 7-1-16,2 2 0 15,0-11-1-15,4 4-1 16,-2-10 0-16,10 8 0 0,-3 9-2 16,10-10 7-16,-2 3-47 15,3-8-156-15,10-2-125 16,0 7 177-16</inkml:trace>
  <inkml:trace contextRef="#ctx0" brushRef="#br0" timeOffset="3948.394">2621 14381 736 0,'6'-1'348'0,"-3"0"-139"0,1 0-24 16,-3-1-57-16,-1 1-23 15,2 0-27-15,-2 1-5 16,0 0-2-16,0 0-4 16,0 0-5-16,0 1-2 15,2 7-6-15,0-3 1 16,-4 3-17-16,0 0-7 0,0-4-13 16,-2 5-9-16,0 1-2 15,0 3-2-15,-9 24-2 16,13-29-1-16,1-1-1 15,1-2 1-15,1 3-1 16,-4 5 0-16,5 1 0 16,-4-1-1-16,3-1 1 15,5-4 0-15,-3-5 0 16,2 4 1-16,-3-5-1 16,3 0 1-16,1 2 0 15,1-5 0-15,9-2 1 16,-5 2-1-16,-2-3 1 15,7-2-1-15,-5 4-1 16,4-3 0-16,0 2-1 16,-5-1 0-16,-9 3-29 15,3-3 2-15,1 7-184 0,-4 1-98 16,-2 5 195-16</inkml:trace>
  <inkml:trace contextRef="#ctx0" brushRef="#br0" timeOffset="5927.458">2200 14802 342 0,'-1'-1'225'0,"0"0"-7"0,1 0-35 16,0 0-49-16,0 1-15 16,0 0-10-16,0 0-2 15,0-1-13-15,0 0-5 16,0 0-12-16,0 0-3 15,0-1-6-15,0 1-3 0,0 0-5 16,0 0-2-16,1 0-6 16,-1 0-3-16,3 0-9 15,3 0-5-15,0 0-10 16,1 0-6-16,2 0-5 16,2-1-3-16,22 1-1 15,-22 1 0-15,1 0 4 16,-9 3 6-16,14-2 8 15,-5 1 1-15,5-2-3 16,10-3-6-16,-6 3-9 16,0 0-2-16,3 0-4 15,-5 1 0-15,6 0-2 16,-1-1 0-16,-4 4 1 0,4-1-1 16,-1 0-1-16,3 1-1 15,0-3 1-15,1 2 0 16,8 0 1-16,4-3-1 15,-1-2 1-15,7-2 0 16,1-3-1-16,-9 1 2 16,8-2-1-16,-4 3 0 15,-6 5-1-15,-3-6 0 16,-5 6 0-16,-3-3-1 16,-7-2 0-16,3 11 0 0,-5-5 1 15,-4 5 0-15,3-3-1 16,-3-2 1-16,-3 0 1 15,1 1-1-15,-9-2 2 16,0-1 0-16,3-1-5 16,-3 1-46-16,0 0-157 15,0 0 140-15</inkml:trace>
  <inkml:trace contextRef="#ctx0" brushRef="#br0" timeOffset="6630.581">2583 15045 803 0,'3'-12'394'15,"-2"4"-144"-15,10-21-31 16,-11 29-78-16,1-4-27 16,-1 6-38-16,0-2-13 15,-1 0-20-15,0 0-6 0,0 8 2 16,-1 3 3-16,-2 8 6 15,-9 27 0-15,9-18-11 16,-6 0-4-16,2-1-9 16,-2 5-5-16,3-6-8 15,-3-1-1-15,-2-3-4 16,2 3 0-16,-1-5-1 16,8-3-1-16,3-7 2 15,-8 0-2-15,12-5 8 16,-4-5-12-16,0-1-96 15,0 0-95-15,0 0 112 16</inkml:trace>
  <inkml:trace contextRef="#ctx0" brushRef="#br0" timeOffset="7099.109">2257 15338 544 0,'5'0'372'0,"-7"1"55"15,3-2-157-15,-1 1-77 16,0 0-37-16,0 0-45 16,14 0-7-16,-2 1-5 15,42 2-2-15,-41-1-11 16,-1 0-7-16,12-2-20 16,-13 7-9-16,14-6-14 15,5 1-6-15,5 0-8 16,0-2-3-16,-1 0-7 15,-3-3-2-15,-8-3-3 16,2-4 0-16,-5-3-2 0,-1 4-1 16,-1 2-2-16,-3 3-2 15,-6 2 0-15,0 1-1 16,-4 3-108-16,-2 2-60 16,-2 5-179-16,-5 1-269 15,-11 2 416-15</inkml:trace>
  <inkml:trace contextRef="#ctx0" brushRef="#br0" timeOffset="7704.542">2391 14906 742 0,'-3'-3'379'16,"2"1"-114"-16,-16-1-35 15,28 1-77-15,-13 4-32 16,4-1-20-16,21 1-5 15,-19-1 7-15,4-1 2 16,-2 3-11-16,-6 1-3 16,19-1-9-16,5 3-6 15,9-3-15-15,0-2-8 0,-7 2-17 16,4-4-8-16,-2 1-12 16,1 0-5-16,8-3-4 15,-1 3-1-15,3-3-3 16,-12 3 2-16,-1 0-2 15,-7 0-1-15,5 6-2 16,4-2 0-16,-30-1-46 16,8-1-38-16,-16-5-192 15,0 3-232-15,45-6 325 16</inkml:trace>
  <inkml:trace contextRef="#ctx0" brushRef="#br0" timeOffset="21672.315">5136 14324 185 0,'0'-1'98'0,"3"-1"-23"16,-1-1-26-16,10-2-19 15,-12 4 11-15,8-4 32 16,28-14 14-16,-36 20 24 15,18 0-1-15,-23 1-5 16,6-1 0-16,6-1-2 16,-16-3-1-16,9 2-9 15,-4 1-8-15,-2-3-20 0,2 1-10 16,1 0-14-16,3-2-2 16,-1 4-2-16,0-1 1 15,0 0-2-15,0 0-3 16,0 0-6-16,0-1-3 15,-13 0-4-15,1 1-1 16,-28-3-6-16,27 5-2 16,-3 1-6-16,1 5-1 15,-3-4-2-15,3 6-1 16,4 3 0-16,-7-4 0 0,4 7-1 16,-1-10 0-16,-2 4 0 15,5 1 0-15,4 2-1 16,-6 0-1-16,5 0 0 15,-1-4 0-15,3-3-1 16,8 5 0-16,3-2-1 16,2-3 1-16,3 2 3 15,-2-3 0-15,4-4 3 16,5 2 2-16,1-3 0 16,-1-4 0-16,-2-2 0 15,-5-1 0-15,7-3-1 16,5 4 1-16,2-6 0 15,3-2 0-15,-4 1 0 16,-6-3 0-16,-5 4 0 0,4 2 1 16,-5 0 0-16,-2 7 0 15,1-1-1-15,-7 2 1 16,0 5-2-16,-3-6-1 16,1 4-1-16,0 0 0 15,0 0 1-15,0 0 1 16,0 0 1-16,-4 8 2 15,-9 7 1-15,-24 30 1 0,31-27 0 16,-3 3-1-16,1-1-3 16,-5 5-1-16,5 1-1 15,2 0 0-15,-2 1-2 16,4-2 0-16,3-2 0 16,-9-4 1-16,8-3 0 15,5-7 0-15,-8-3-1 16,14-1 0-16,-14-7 4 15,5 4 3-15,3-3 0 16,-3 0 1-16,1 0-29 16,0-2-61-16,6-14 55 15</inkml:trace>
  <inkml:trace contextRef="#ctx0" brushRef="#br0" timeOffset="22125.387">5337 14510 848 0,'-1'0'452'15,"-5"1"-130"-15,3-1-121 16,1 0-41-16,1 0-69 15,0 0-16-15,-3 3-12 16,-2 8 0-16,-2 2-6 16,-19 24-9-16,35-29-17 15,-20 3-8-15,9-5-10 16,-2 1-2-16,-8 1-3 0,19-7-1 16,-1 2 2-16,-1-3 3 15,-2-4-44-15,-2 4-47 16,-1-1-185-16,1 0 164 15</inkml:trace>
  <inkml:trace contextRef="#ctx0" brushRef="#br0" timeOffset="23212.8">5506 14336 552 0,'-11'-6'266'0,"10"5"-84"15,-1 0-19-15,1 0-18 16,1 0-9-16,0 0-17 16,0 0-10-16,0 0-18 15,0 0-8-15,0 0-6 16,0 0-2-16,0-1-3 15,6-1-3-15,4-2-13 16,1-1-7-16,37-11-10 16,-20 13-3-16,-4-2-7 15,-3 0-1-15,-2 2-4 16,-15 0-2-16,3 4-7 16,6 0-3-16,-3 2-7 15,0 2-1-15,-1 3 1 0,-9 1 2 16,3 5 2-16,-2-1 1 15,-5 1 0-15,0 3-2 16,-19 1-1-16,3 0-1 16,-2 4-1-16,4-1-1 15,0-2 0 1,-4 2 0-16,4-4-1 16,-2-1 1-16,8-8 0 15,2 3-1-15,3-2 1 16,-2-7 0-16,5 9 0 15,-1-13-2-15,0 2 2 16,3 4-2-16,1-5-1 16,0 2 1-16,0 0-2 15,0 0 0-15,0 0-1 16,0 0 0-16,0 0-1 16,0 3 0-16,1 2 0 15,-1 2 0-15,1-5 0 16,0 1-1-16,0-1 1 15,3 2 0-15,6-3 0 16,6 1 2-16,30 25 0 0,-25-31 0 16,9 6 3-16,-5 1 5 15,1-3 14-15,5 4 4 16,-6-4 3-16,-2-7-2 16,-11 4-9-16,-1-8-3 15,-2 9-4-15,7 0-2 16,9 0-2-16,-10 0-1 0,-8-1 0 15,4 2 0-15,-14-4 0 16,2 4-2-16,2-1-3 16,-1 2-18-16,0 0-66 15,0 0-43-15,0 5-112 16,-1-5-79-16,1 4 203 16</inkml:trace>
  <inkml:trace contextRef="#ctx0" brushRef="#br0" timeOffset="23994.055">5984 14244 633 0,'-2'0'396'15,"1"-2"-38"-15,1 1-136 0,-1 1-33 16,0-1-51-16,-1 1-13 16,2 0-27-16,-1 0-12 15,0 20-17-15,-6 23-5 16,-3-29-13-16,-2 4-4 16,2 5-12-16,-3-3-6 15,0 0-13-15,3 0-5 16,1-4-5-16,1 5-1 15,4-1-3-15,4 0 0 16,0-4-2-16,3 5 1 16,3-10-1-16,0-1 0 15,6 0 0-15,0-10 2 0,5 3 1 16,-5-3 1 0,-6 0 1-16,1 0-1 0,20-6 1 15,6 2-1-15,-2-11 1 16,-2 4-1-16,-2-5 0 15,-8-1 0-15,7 6-2 16,-6-1 1-16,-12 0 2 16,4 2 1-16,-9 1 2 15,-7-2 1-15,4 5-1 16,-7 0-2-16,-5 2-3 16,-2 4-1-16,0 4-2 15,-1 0 0-15,-1 6-1 16,1-2 0-16,-3 4 1 0,0-1 0 15,2 2 0-15,8 1 2 16,3 1-1-16,5 0-1 16,-1 3 0-16,1 0 1 15,5 2-1-15,-5-10 0 16,1-5 0-16,2 1 0 16,-1-1-12-16,1 2-26 15,6-5-72-15,-6-9-73 0,-3-6 109 16</inkml:trace>
  <inkml:trace contextRef="#ctx0" brushRef="#br0" timeOffset="24972.75">6375 14279 485 0,'-7'-3'283'0,"1"-1"-21"15,-4 2-34-15,1 2-44 16,3 1-16-16,0-1-28 15,4 0-14-15,-3 0-19 16,0 0-10-16,4 0-20 16,0 0-11-16,0 0-15 15,0 0-5-15,0 0-4 16,-1 0-2-16,2 0 0 16,0 0-3-16,9 1-7 15,10-1-4-15,34-4-10 16,-38-2-5-16,3-1-4 15,4 1-2-15,-3 5-2 16,8-2 1-16,-18 4 0 16,-3 4-2-16,-6 1 6 0,2 4 2 15,-7 2 2-15,-6 0 2 16,-2 8-5-16,-9-4-1 16,4 3-3-16,0 4-1 15,-2-5-2-15,9 6 1 16,-6-1-1-16,1-1 0 15,2 7 0-15,-3-8-1 0,6-3 0 16,-1-4 1-16,2-7 1 16,2 1 0-16,2 2 2 15,0-5-1-15,0 2 1 16,5-7 0-16,3-5-1 16,-2 4-1-16,0 0-3 15,0 0 0-15,0 0-3 16,0 1 0-16,0 0 3 15,0 0 0-15,0 0 2 16,9 2 2-16,5 1 4 16,35 6 4-16,-25-9 7 15,-4-3 1-15,-6 2 0 16,8-1-2-16,0 2-3 16,-2-3-3-16,7-1-2 15,-6 4-1-15,2 0-1 0,1 0 0 16,-2 0 0-16,-4-3 0 15,-7-3 0-15,-3-1 1 16,-9 1-2-16,7-1 1 16,3 7-3-16,0-3 0 15,-7-2-24-15,-5 0-24 16,-2-5-77-16,13 10-62 16,-14-1-159-1,6-2 209-15</inkml:trace>
  <inkml:trace contextRef="#ctx0" brushRef="#br0" timeOffset="25630.426">6839 14145 1099 0,'0'0'470'0,"0"4"-248"16,-3 7-37-16,-8-6-57 15,3 8-24-15,-6 6-30 16,-1 1-3-16,6 6-10 0,-17-2-6 16,6 2-19-16,-1-3-12 15,7 4-8-15,0-3-1 16,4 0 0-16,9 2 0 16,-14-1-5-16,18-2-3 15,-1-2-3-15,-4-1 0 16,13-6-3-16,-9 1 1 15,14 2-1-15,3-11 2 16,-8 2 2-16,9-5 1 0,-1-4 2 16,2-3 1-16,8-15-1 15,3 3-1-15,-7-11-2 16,-6 3 0-16,-3 2 0 16,-1-3 0-16,-9 2-1 15,7 2 1-15,-7 6-1 16,-6 1 0-16,0 8-3 15,-3 2-1-15,-11 4-2 16,0 5-2-16,-6 4 2 16,0 0 1-16,2 5 2 15,0-1 1-15,0 5 0 16,6 3 3-16,3-3 0 16,-1 0 0-16,9-1-2 15,1 2-2-15,6 1 2 16,1-4-29-16,5-1-110 15,3 6 19-15,5-7 46 0</inkml:trace>
  <inkml:trace contextRef="#ctx0" brushRef="#br0" timeOffset="26427.464">7456 14338 444 0,'41'-12'314'0,"-40"13"56"16,-1-1-112-16,1 1-57 15,-1-1-30-15,0 0-37 16,0 0-17-16,0 0-19 0,0 0-10 16,0 2-11-16,-2 6-3 15,-3 6-9-15,-26 26-3 16,14-24-16-16,-3 10-10 16,-3-3-16-16,1 4-5 15,-2-3-7-15,5-10-1 16,0-2-4-16,3 0 1 15,1-9-3-15,8 2 1 0,7-3-1 16,-2-4-21-16,4 1-76 16,-2 0-72-16,0 0-486 15,0-1 440-15</inkml:trace>
  <inkml:trace contextRef="#ctx0" brushRef="#br0" timeOffset="26708.348">7384 14385 2130 0,'-3'0'87'16,"6"5"75"-16,-1 0-51 15,-6 5-23-15,11 9-25 16,-2-5-8-16,4 4-17 15,9 0-7-15,-4 2-11 16,-3-4-5-16,1 0-5 16,3-7-2-16,-5-10 0 15,2 4 1-15,1-6-24 16,1 4-33-16,5-5-107 16,-6-6-97-16,-11 0 152 15</inkml:trace>
  <inkml:trace contextRef="#ctx0" brushRef="#br0" timeOffset="27130.322">8047 14249 759 0,'5'-8'449'15,"-13"2"-55"-15,8-1-145 16,-4 0-25-16,20 6-58 16,-16-1-28-16,-5 3-53 15,9 0-16-15,-5-1-24 16,0 0-7-16,-4 3-3 15,-16 11-1-15,-24 36 0 16,23-27-1-16,9 4-3 16,-1-3-5-16,-1 2-10 15,5-2-4-15,1-3-4 16,1 2-2-16,3-1-1 16,-1-2 0-16,4-9 0 0,0-6 7 15,-8-5-44-15,10-5-30 16,5-4-112-16,4-3-112 15,15-10 185-15</inkml:trace>
  <inkml:trace contextRef="#ctx0" brushRef="#br0" timeOffset="27690.891">8384 14213 1198 0,'-2'6'519'0,"-6"-1"-260"16,2 4-47-16,-2 3-56 15,-1 1-27-15,5 7-39 16,-10-1-12-16,1 0-15 16,-1 0-2-16,-10-4-10 15,5-3-5-15,1 7-9 16,0 2-6-16,1-3-10 15,5 7-4-15,3-7-9 16,2 2-2-16,6-5-4 16,1 2 0-16,2-7-1 15,5 3 0-15,9 3 1 16,-4-4 0-16,6-2 0 0,-2-10 2 16,0-5 1-1,2-2 0-15,4 3 1 0,1-1 0 16,-2-7-1-16,-7-9 1 15,0-6-1-15,0-4-1 16,-2 1 0-16,4 7 0 16,-3-1 0-16,-5-1 0 15,-2 0 0-15,0-3-1 0,-9-3 0 16,4 13 0-16,-9 1-2 16,-4-1 0-16,-1 15-2 15,-9-11 0-15,2 13-2 16,-2 3 0-16,4 2 0 15,0-3 2-15,6 1-1 16,3 0 1-16,1 0-14 16,3 8-13-16,4-7-68 15,0 1-51-15,3-5-80 16,-2 1 127-16</inkml:trace>
  <inkml:trace contextRef="#ctx0" brushRef="#br0" timeOffset="28679.994">8656 13836 876 0,'-34'-14'424'16,"34"23"-149"-16,-11-10-36 15,8 1-73-15,2 0-27 16,2 0-29-16,-1-1-10 16,0 1-1-16,0-1 1 15,-1 0-11-15,1 0-8 16,0 0-15-16,0 0-5 16,7-1-11-16,7 1-6 0,32 1-13 15,-23-6-4-15,2 0-10 16,-4 1-4-16,0 4-6 15,-4 2-2-15,-2 1-2 16,-9 2-1-16,1 0-1 16,-2 0 2-16,-10-3 1 15,6 9 2-15,-7 4 1 16,-3 2 0-16,-2 2 0 16,-7-7-3-16,-5 0 0 15,-1-1 0-15,1 0 0 0,-2 4-1 16,2-5 0-16,9-2-1 15,6 4 0-15,1-8-1 16,4 3 1-16,-9-1-1 16,2-5 1-16,8 3-1 15,-3-3 0-15,11 0-1 16,-6 0 0-16,-1 0 0 16,1 0 0-16,-1 0 1 15,1 0 1-15,0 0 1 0,0 0 4 16,0 0 6-16,0 0 10 15,1 0 6-15,10 1 7 16,13 2 1-16,22 2-2 16,-21-5-1-16,0 0-4 15,-5-1-4-15,1 2-7 16,-6 0-2-16,2 1-5 16,2-1 0-16,0 0-6 15,3 1 0-15,-9 0-2 16,-1 2-2-16,-8 1 0 15,-2 0-2-15,1-2-8 16,-3 5-22-16,3-1-51 16,-3 1-34-16,-2 2 286 0,2-3-157 15</inkml:trace>
  <inkml:trace contextRef="#ctx0" brushRef="#br0" timeOffset="30629.369">4801 14773 761 0,'-2'0'363'0,"2"0"-135"15,-2 0-22-15,2 0-37 16,0 0-14-16,0 0-18 15,0 0-11-15,0 0-18 16,0 0-7-16,21 6-10 16,18 9-2-16,-28-11-5 15,-2-1-6-15,-10-2-12 16,11 4-6-16,-2-4-10 16,3-1-2-16,5 2-6 15,-6-2-1-15,6 4-6 16,-3-3-2-16,-2-3-3 15,1 0 1-15,-5-4-1 16,8 4-1-16,6 2-8 16,-2-1-3-16,5 1-6 0,-6 0-2 15,5 0-3-15,16 0-3 16,-1 3 0-16,-6-1-2 16,-2 1 1-16,-16-1-1 15,3 0 0-15,10 1 0 16,3-3 0-16,8 0 0 15,-4-2 1-15,-2-1-1 0,-4 1 0 16,2 1-1-16,-4 0 0 16,6 1 0-16,-1 0-1 15,3 3 1-15,-6 0-1 16,3 0 1-16,-5 1-1 16,-3-1 1-16,8-1 0 15,-7-1 0-15,2 2 0 16,2-3 0-16,-3 0-1 15,5 0 2-15,0-4-1 16,-4-1 0-16,7 4-1 16,0-2 0-16,6 0 1 15,3 2-1-15,2-3 0 16,-2 4 1-16,-3 1-1 16,1 0 1-16,-6 2 0 15,0 1-1-15,0-1 0 16,-5-1 0-16,-1-1 0 15,4 2 0-15,0-7 1 0,0 4 0 16,11 2 0-16,-2-5-1 16,-7 3 1-16,12-8-1 15,-6 1 0-15,2 1 1 16,7 2-1-16,-12 2 1 16,6-1-1-16,-6 3 0 15,3-1 0-15,4 0 0 0,-7 1 0 16,4-1 0-16,-17 2 0 15,16 0 1-15,2 2-1 16,-3-1 0-16,10 0 1 16,-20-1-1-16,3-1 1 15,-5 0 0-15,6-2-1 16,3 2 0-16,3-1 0 16,-7-1 0-16,15-2 0 15,-15 1 0-15,3 2 1 16,4 1-1-16,-8 0 0 15,12-1 1-15,-5 0 0 16,5 0-1-16,-9 0 0 16,-2 1 0-16,2 0 1 15,2 1-1-15,4 0 0 16,-7-1 0-16,4 1 0 16,6 0 0-16,-4 0 0 0,9 1 0 15,-6-2 0-15,-6-1 1 16,3-2-1-16,7 2 0 15,4-5 1-15,1 1-1 16,-6-1 1-16,-6-1 0 16,13 1-1-1,2 4 1-15,-2-2 0 0,1-2 0 16,-18 4 0-16,0-5 0 16,3 6 0-16,-2 1-1 15,8-1 0-15,-9 1 0 16,1 0 0-16,-5 1 0 15,-12 4 0-15,9 0 1 16,-10-1 1-16,-2 1-1 16,3-5 1-16,-11-1-1 15,4 1 1-15,3 0 0 16,-7 2 0-16,2-1 1 0,-1 1 0 16,-2-2 0-16,-5-2 2 15,0-1 6-15,-3 2-37 16,0 0-23-16,0-1-34 15,0 1-110-15,0 1 136 16</inkml:trace>
  <inkml:trace contextRef="#ctx0" brushRef="#br0" timeOffset="33989.242">5172 15370 77 0,'0'0'69'0,"0"0"-23"0,0 0 7 15,1 0 6-15,3 0 8 16,-1 0-3-16,-3 0 2 0,0 0 1 15,8 3-4-15,-8-3-3 16,0 0-14-16,3 1-6 16,-3-1-2-16,1 0 4 0,3 1 11 15,-4-1 2-15,0 0 8 16,0 0 1-16,3 2 15 31,5 1 4-31,-8-3 8 16,0 0 6-16,3 0-11 15,18 3-3-15,13 2-8 16,-35-4-6-16,-5-5-7 16,-12 0-1-16,14 6-3 15,3 1 0-15,1-1-2 16,-1-2-2-16,0 0-11 0,0 0-7 16,0 0-9-16,0 0-3 15,0 0-6-15,0 0-3 16,-1 0-4-16,1 0-2 15,-3 7-4-15,1-1-2 16,4 4-2-16,-2-7 0 16,0 1 0-16,-1-4 0 15,1 0 0-15,-2 11 0 16,3-11 4-16,0 0 2 0,0 0 7 16,8 2 2-16,9 2 1 15,14-2 0-15,-27-7-5 16,2 5-1-16,-11-10-1 15,8 3-2-15,-6 6-1 16,-1-10-2-16,-12 7-5 16,13 4-2-16,0 0-1 15,3 1 0-15,0-1 2 16,0 0 0-16,0 0-1 16,-1 1 1-16,0-1-13 15,0 5-39-15,1-3-94 16,0-2-83-16,5 2 133 15</inkml:trace>
  <inkml:trace contextRef="#ctx0" brushRef="#br0" timeOffset="35176.604">6108 15102 1491 0,'3'1'113'16,"-3"2"2"-16,3-2 1 16,-3-4-5-16,-1 2-18 15,1 0-8-15,0 1-16 0,-1 0-6 16,0 0-1-16,0 0 21 31,0 0-30-15,0 0 4-16,-16 2-6 0,-39 9-35 15,27-8-1-15,11 14-3 47,10-8-1-47,0 0-3 0,-14-10-1 0,2 1-5 16,3-3 0-16,9-4-1 0,1 7 0 15,1-1-1-15,4 2 0 16,2 0-2-16,-1-2 0 16,0 1 0-16,0 0 0 15,-1 0 0-15,1 0 1 16,0 0 0-16,0 3 0 16,-1 5 1-16,0-1 0 15,-3 2 0-15,1 1 0 0,-16 27 0 16,17-27 0-16,2-2 1 15,-2-1 0-15,0 0 0 16,2 1-1-16,1-2 1 16,-5-2-1-16,2-2 1 15,-3-2-1-15,5 0 0 16,1-2 0-16,0 1 1 16,0 0-1-16,0 0 0 15,9-2 0-15,3-3-1 16,27-15 1-16,-20 16-1 15,-5-1 1-15,-5-1-1 16,8 3 0-16,-8-2-1 16,6 7 0-16,2 5-1 15,-8 3-1-15,-3 0 1 16,0 2 1-16,-6-1 2 0,-4 3 0 16,3 7 2-16,-6-5-1 15,0 6 1-15,-8-3 1 16,-1-4 0-16,5 11 0 15,-7-5 0-15,10 2 1 16,-13-4 0-16,-7-6 1 16,2 1 0-16,-6-1 0 15,7-4 1-15,7 3-1 0,6-17 2 16,-2 3 0-16,-4-7 1 16,10 6 0-16,-7-8 0 15,9-8 0-15,-9 1-2 16,-7-16-3-16,13 15-3 15,10 6-1-15,0 4-14 16,1 8-12-16,-4 1-49 16,-17-1-28-16,23 7-106 15,1-1-73-15,22 10 181 16</inkml:trace>
  <inkml:trace contextRef="#ctx0" brushRef="#br0" timeOffset="35988.396">6335 15229 590 0,'3'-5'382'16,"0"-3"-32"-16,-2 5-99 15,1-3-36 1,-2 5-63-16,0 0-32 15,0 0-48-15,0 0-5 16,-1 0-9-16,0 1 5 16,-4 2 1-16,-13 15-11 15,-30 33-13-15,26-27-4 16,8 3-18-16,-6-5-5 16,13 2-6-16,-7 3-7 15,-2-4 2-15,16 1-1 16,4 0 0-16,6-13-1 0,-7 2 0 15,6-3 1-15,-1-7 3 16,7 3 0-16,8-2 3 16,-5-3 2-16,1-4 1 15,3-3 1-15,10-13 2 16,-3-5 0-16,0-4-1 16,-9-5 0-16,-2-1-1 15,-6 2 0-15,-3 1 1 16,-1 2 0-16,-7 4-3 15,-2 3-1-15,-9 4-6 16,0 8-2-16,-2 11-4 16,-1 0-2-16,-3 0 0 15,1 0-1-15,2 1 1 16,0 5-1-16,3 6 4 16,1 3-22-16,3-2-43 0,4 3-42 15,4-5-144-15,3 2-86 16,5-1 211-16</inkml:trace>
  <inkml:trace contextRef="#ctx0" brushRef="#br0" timeOffset="36503.897">6813 15173 1099 0,'-4'-5'490'0,"1"2"-233"16,-7-4-64-16,3 6-67 15,-11 2-25-15,-7 7-20 16,13 5-7-16,-8 2-3 16,7 1-1-16,3 2-7 15,-15 5-8-15,-7 2-14 16,5-1-8-16,5 6-15 15,12-9-4-15,11 0-6 16,-2 5-2-16,1-2-3 0,1-2-1 16,11-2-1-16,20-2 1 15,-8-13 0-15,4 0 0 16,-20-2 3-16,2-11 3 16,19-7 4-16,-6 3 0 15,16-12 0-15,-15-6-2 16,-3-1-2-16,4-6-1 15,-5-1 1-15,-5 4 0 0,-5 5 0 16,-5 0 1-16,-5 3-2 16,0 8 0-16,-6 1-4 15,-6 5-2-15,-4 14-2 16,-7-5-2-16,-6 9-1 16,3-1 0-16,-5-6 0 15,7 11 2-15,-3-3-14 16,2 2-24-16,5 2-75 15,2-7-21-15,31 1 76 16</inkml:trace>
  <inkml:trace contextRef="#ctx0" brushRef="#br0" timeOffset="38876.155">7591 15228 162 0,'0'-1'99'0,"0"0"-8"16,0 0-13-16,0 0-14 15,0 0-7-15,0 0-3 16,0 0 0-16,5-2 1 15,0 1 2-15,-5 1 7 16,0 0 4-16,0 0 3 16,0 0 2-16,0 0-3 15,2-4 0-15,7-1 7 0,-6 2 9 16,5-1 16-16,4-2 6 16,9-18 8-16,-21 23 0 15,0 2-1-15,-17-7-4 16,16 6-27-16,4 0-20 15,-5 2-34-15,1-1-15 16,0 0-11-16,1 4 2 16,0 11 3-16,7 28 2 15,-8-29 0-15,-17-3-1 0,13-3-2 16,-3-2-2-16,8-3-1 16,0 0 2-16,4 1 9 15,-4-4 5-15,0-1 6 16,0 0-1-16,0 0-7 15,1-4-6-15,2-9-5 16,-1 1-2-16,7-30-2 16,-8 31-1-16,2 3-3 15,7 7-2-15,-15 1-4 16,-4 4-2-16,-8 7 0 16,-11 1 1-16,4 13 3 15,-2-2 0-15,4 3 2 16,1-2 0-16,7 0 1 15,4 0 1-15,1-3-1 16,4 1 1-16,71 95-7 47,-54-115 5-31,-2 2 2-16,1-4 0 15,16 7 5-15,-6-10 3 16,2-6 5-16,0 7 2 15,-8-11 1-15,5 11 0 16,1 2 1-16,-8-8-2 0,2 3-2 16,2 3-2-16,-10-3-4 15,2 1-2-15,-6-6 0 16,-1 5-4-16,0-1-32 16,0 4-31-16,3 7-90 15,-2-5-62-15,-3 1-286 16,0 0 323-16</inkml:trace>
  <inkml:trace contextRef="#ctx0" brushRef="#br0" timeOffset="39328.88">8140 14981 900 0,'6'-20'511'0,"-6"5"-96"0,-4 5-158 16,4 7-36-16,-5 0-98 15,-3 4-40-15,7 12-55 16,-7 5-10-16,0 20 18 16,-4 5 13-16,-11 12 16 15,10-3-2-15,-10 3-13 16,1 4-9-16,0 6-17 16,-11 1-6-16,9-6-5 15,2-5-4-15,3-13-1 16,7-2 0-16,-3-5-3 15,7-7 1-15,8-4 0 16,-7-5 0-16,4-9-4 16,3 2-14-16,-6-8-60 15,5-4-26-15,5 1-82 16,-4-2-41-16,0 0-117 0,0 0 205 16</inkml:trace>
  <inkml:trace contextRef="#ctx0" brushRef="#br0" timeOffset="39994.193">8536 15182 563 0,'-9'-4'351'0,"9"1"4"15,-2-4-87-15,13 4-49 16,-3 2-22-16,-7-5-33 16,-2 2-13-16,-14 3-36 15,4-3-17-15,5 4-23 16,-3 4-11-16,5-3-10 15,-12 2-7-15,-6 1-17 16,-1 2-5-16,-9 3-13 16,5-2-3-16,0 5-5 15,-1-2-1-15,3 0-1 0,1 0-1 16,6-2-1-16,5-1 0 16,6-1-4-16,8 4 0 15,2-5-2-15,2-1-2 16,6 3 1-16,-4-5 0 15,17 6 2-15,3-4 0 16,0 3 2-16,1-1 1 16,-4 2 2-16,-1 4 0 0,2-2 2 15,-3 3-1-15,-7-1 0 32,-6 0 0-32,-7 7 1 15,-3-3 2-15,-10 4 2 16,-3-2 1-16,-5-2 0 15,-6 0 1-15,2 0 1 16,1-3 1-16,-11-3 2 0,2-4 0 16,-5-4-2-16,-3-4-1 15,1-1-2-15,9-4-3 16,11 0 1 0,1 1-3-16,12-5-48 0,-5-1-48 15,8 0-128-15,-5 3 132 16</inkml:trace>
  <inkml:trace contextRef="#ctx0" brushRef="#br0" timeOffset="43531.151">10019 14548 235 0,'-1'0'205'0,"-6"-1"66"16,5 1-33-16,1-1-54 15,0 0-16-15,0 0-25 16,0 0-12-16,0 1-19 16,0 0-13-16,0 0-14 15,0 0-3-15,0 0-2 16,0 0 3-16,-1 0-3 16,1 0-4-16,0 0-4 15,0 0-3-15,1 0-5 16,3 4-1-16,17 6-8 15,25 4-2-15,-26-16-8 16,11-3-5-16,-3 1-12 16,-2 1-5-16,1 0-10 15,-1-5-2-15,4 6-4 0,-14 0-1 16,-1-8 1-16,-3 7-1 16,-5-4-1-16,2 11 0 15,-3-8-16-15,-4 11-32 16,-1-5-79-16,-9 12-59 15,-4 7-143-15,-5-8-64 16,8 9 242-16</inkml:trace>
  <inkml:trace contextRef="#ctx0" brushRef="#br0" timeOffset="44105.553">9944 14744 526 0,'3'-6'381'16,"4"1"28"-16,-7 0-186 15,2 2-40-15,-5-4-61 16,5 6-20-16,4 2-19 16,2-1-2-16,1 1 6 15,-7-2 5-15,3 1 5 0,-11 4-2 16,11 3-7-16,8 3-7 15,-5-1-12-15,4-1-6 16,-5-1-10-16,-9-2-5 16,2 1-5-16,3-2-3 15,6 1-8-15,-3-5-2 16,0 4-4-16,1-3 0 16,0 0 1-16,10 4-1 15,11-8-2-15,2 3-5 0,0-2-5 16,-6-5-3-16,2 4-3 15,-4 1-1-15,0-1-2 16,0 3-2-16,-6 0 0 16,5-1 1-16,-3-1-1 15,-4 2 0-15,-7 0-16 16,-5 0-30-16,-4 1-80 16,0-1-69-16,1 0-186 15,0 0 234-15</inkml:trace>
  <inkml:trace contextRef="#ctx0" brushRef="#br0" timeOffset="46813.866">11168 14418 270 0,'1'-3'201'0,"3"-5"43"16,-1-2-27-16,2 1-31 15,32-28-8-15,-33 30-19 16,-4-1-5-16,2 2-11 16,1 4-5-16,-4 0-10 15,1 1-6-15,0 0-28 0,-1 0-15 16,0 1-26-16,-1 0-8 15,0 2-9-15,-6 13-3 16,-19 39-5-16,24-23-7 16,-15 6-7-16,6 3-1 15,-1-2-5-15,-2 2 0 16,1-6-1-16,-1-2 0 16,3-9 0-16,4-7 1 15,3-3 0-15,1-6 1 0,1-2-3 16,3 1-8-16,0-6-22 15,-3 3-15-15,2-3-49 16,0-1-28-16,1 1-48 0,0-1-25 16,0 0-53-16,7 0-35 15,2-3 180-15</inkml:trace>
  <inkml:trace contextRef="#ctx0" brushRef="#br0" timeOffset="47722.65">11756 14387 353 0,'7'-7'196'0,"4"-5"-29"0,-1 3-13 16,1-1-13-16,-1 5 4 15,0-1 10-15,4 2-1 16,-5 3 5-16,-4-5 8 16,-8 4 3-16,-4 2-9 15,1-4-31-15,0 3-20 0,2-2-35 16,-7 0-12-16,11 3-15 15,-10 1-6-15,1-1-10 16,-3 0-6-16,-8 1-7 16,0-4-3-16,-2 4-7 15,2 1-3-15,-6 0-3 16,1 4 0-16,-5-1-2 16,3 6 1-16,-3-4-1 15,8 2-1-15,3-4 0 16,-5 2-1-16,16-1 0 15,-7-4 0-15,7 2-4 16,0-1 0-16,9-1-2 16,5 4 0-16,6-3 3 15,7-2-1-15,-10-1 0 16,15 6 0-16,8 2-1 16,-2 2 0-16,5 2 0 0,-11 1 0 15,-3-1 2-15,-7 6 0 16,2 3 3-16,-4 1 1 15,-7 4 0-15,1-2 1 16,-9-1 2-16,-2-2 1 16,-5-2 2-16,-1-2 0 15,-1-2 2-15,0-4 1 16,-6-8 1-16,2 5 1 16,-4-6-1-16,-4 0-1 0,1-2-1 15,2-4 0-15,8-6-2 16,-6-3-1-16,18 4-3 15,-9-7-2-15,-3 3 0 16,13 5-1-16,-10-14 0 16,13 11-1-16,4-10 0 15,9 6 0-15,-9 2 0 16,4-6 1-16,7 4 1 16,-6-8 2-16,14-1 3 15,0 3 2-15,-4-1 2 16,2 3 0-16,3 1 0 15,-7 2-1-15,6 3-1 16,-3 2-2-16,-4 1-3 16,2 2 0-16,-4 6-2 15,2 0 0-15,-14 3-2 0,2 3 5 16,9 3-58-16,-16 4-59 16,2 2-179-16,8 0 174 15</inkml:trace>
  <inkml:trace contextRef="#ctx0" brushRef="#br0" timeOffset="48628.732">12370 14328 433 0,'1'-7'315'16,"-8"1"8"-16,13 1-104 15,-3 1-28-15,4 0-33 16,-7-1-1-16,6 5 3 16,-1 0 3-16,-15 0 2 15,5 3-7-15,-2-3-32 16,0 0-18-16,10 0-37 15,-7 0-16-15,-12 1-16 0,1 2-5 16,-7 0-8-16,5 0-3 16,-3-1-8-16,-4-1-3 15,3 2-4-15,2-1-1 16,2 3-3-16,0-3-1 16,4-1-1-16,-2 1-1 15,6-2 0-15,4 1 0 16,4 3 1-16,0-4-1 15,0 0 0-15,0 0-1 0,0-1-1 16,0 1-2-16,-1 0 1 16,2 0 1-16,0 0-1 15,0 0 2-15,-1 0-1 16,0 0 1-16,0 3 0 16,-1 7 1-16,-1-4 0 15,-2 5-1-15,-14 25 1 16,12-28-1-16,-1 2 1 15,2-6 0-15,3 3 0 16,-1-4 0-16,5-3-1 16,-1 2 0-16,0-2-1 15,0-1-1-15,0 0 0 16,0 0 0-16,10-4-1 16,9-3-1-16,22-6 0 15,-27 11 0-15,6 0 1 0,-7-2 1 16,9 5 0-16,1 2-1 15,-1 3-1-15,-1 5 1 16,-1 0-1-16,2 4 2 16,-3 2 0-16,0-1 1 15,-6 6 1-15,-10 4 0 16,-12-2 1-16,-2 5 0 0,6-7 2 16,-5-7 1-16,5 7 1 15,-12-5 0-15,-12 0 1 16,0-3 2-16,1-3 0 15,3-5 1-15,-4-3-1 16,4 2-1-16,1-1 0 16,2-4 0-16,-1-2-2 15,-1-7 1-15,2-2-2 16,3 0-1-16,4-5-3 16,12 4-3-16,2-1-20 15,0 4-17-15,5 7-59 16,-2 2-41-16,6 3-126 15,2 1-122-15,12-2 250 16</inkml:trace>
  <inkml:trace contextRef="#ctx0" brushRef="#br0" timeOffset="49567.649">12735 14312 593 0,'-1'-2'307'0,"1"-1"-67"16,0 3-22-16,0 0-29 15,0 0-14-15,0 0-22 16,0 0-7-16,0 0-11 15,-1 0-3-15,0 0-9 0,0 0-13 16,0 0-23-16,0 0-13 16,-6 7-29-16,-4 4-10 15,-21 30-18-15,16-29-3 16,6-2-5-16,4-2 0 16,-7-2 0-16,4-3-1 15,1-5 3-15,3 4-1 16,8-11-4-16,-3 5-3 15,11-4-6-15,-1-7-3 16,3 6-2-16,11-4-1 0,-4-1-4 16,5 5 1-16,-1-1 1 15,6 0 1-15,-4 7 3 16,-2 1 0-16,-1 7-3 16,-14 0 1-16,5 7 1 15,-1-3 3-15,-5 10 5 16,3 3 2-16,-15 3 3 15,4 4 4-15,-13 2 3 16,-1 2 1-16,2 2 1 16,-14 1-1-16,-1-6-1 15,-3 3-1-15,-9-7 0 0,2-5 0 16,5 0 0-16,-1-10 1 16,1-4 0-16,-2-3-2 15,2-6-2-15,3 1-2 16,2-6-3-16,13 2-3 15,-1-14-3-15,0 1-6 16,15-4-8-16,0-4-2 0,14 12 1 16,8-5 2-16,2 8 3 15,-4 5 0-15,3 4 1 16,-2 4 2-16,-3 11 4 16,1-1 4-16,0 9 2 15,-15-1 3-15,11-1-1 16,-2 7 0-16,-6-9 1 15,11 1-1-15,-9 0 0 16,-4-8 1-16,3 1 2 16,2-5 0-16,0-4-1 15,-1-3-31-15,9-6-130 16,-5 0-60-16,-7-1 116 16</inkml:trace>
  <inkml:trace contextRef="#ctx0" brushRef="#br0" timeOffset="50067.503">13086 14704 1223 0,'24'-32'594'0,"-31"32"-215"0,5-1-63 16,2 4-90-16,0-3-43 15,0 0-61-15,1 9-27 16,-1 4-47-16,1 29-15 16,-2-32-17-16,1 1-3 15,0-4-16-15,-5-5 13 16,3-2-10-16</inkml:trace>
  <inkml:trace contextRef="#ctx0" brushRef="#br0" timeOffset="54050.615">13598 14280 190 0,'33'-14'143'15,"-25"13"-2"-15,-5 0-17 16,0 5-9-16,2-1-11 16,-5-3-2-16,0-1-2 15,0 0 3-15,0 1 14 16,0 0 6-16,0 0 15 16,2 0 4-16,-2 0-2 15,2 0-4-15,2 0-17 16,-3-1-12-16,-1 0-30 15,0 1-16-15,0 0-22 16,0 0-3-16,0 0 0 0,0 0 4 16,-1 0 9-16,-1 0 0 15,-11 5-2-15,-2 2-5 16,-27 14-10-16,26-17-7 16,-3-2-10-16,4 3-4 15,0-2-5 1,5 4-1-16,-3-2-2 0,0-2 0 15,4 3-1-15,-7-5 1 16,13 2 0-16,2-1-2 16,-1 0 0-16,2-2-1 15,0 0-1-15,0 0 0 16,0 0 0-16,0 0 1 16,0 0 0-16,0 0 1 15,0 0-1-15,0 0 0 0,0 0 1 0,0 2-1 16,1 2 2-16,-1-1-1 15,-1 3 0-15,-2 3 0 16,-1 2 0-16,-1 2 1 16,-14 23-1-16,4-29 0 15,9 1-1-15,-8 0 1 0,11-2 0 16,0 1 1-16,3-6 0 16,3-2 2-16,-4 0-1 15,1 0-1-15,0 0 0 16,3-2-2-16,23-9 0 15,27-11 0-15,-33 14-1 16,-2-3-1-16,2 6 1 16,-5-1 0-16,-3 5-1 31,10 3-1-31,-6 4-1 16,2 4 0-16,3 4 0 15,-13 0 1-15,2 7 2 16,-5-4 0-16,-2 8 1 0,-3 1 1 15,-1 0 0 1,1 9 1-16,-8-13 1 0,4 6 0 16,-8-5 3-16,-8-11 0 15,5 10 11-15,-8-11 5 16,4 1 11-16,2 0 5 16,-7-10-5-16,1-1-3 15,0 0-9-15,-14-13-3 0,18-4-4 16,-1 12-3-16,-5-16-4 15,20 18-2-15,-11-8-5 16,0-6 0-16,1 14-11 16,3-4-33-16,8 7-61 15,3 3 65-15</inkml:trace>
  <inkml:trace contextRef="#ctx0" brushRef="#br0" timeOffset="56000.659">14421 14380 389 0,'0'-1'224'0,"0"0"-22"0,0-1-13 16,0 1-27-16,0 0-10 15,0 0-14-15,0 0-5 16,1 0-12-16,-1 0-6 16,0 1-6-16,0 0-6 15,0 0-15-15,0 0-7 16,0 0-17-16,-1 0-9 0,0 0-11 16,0 0-4-1,-13 6-10-15,-33 19-3 0,21-19-7 16,-1 0-4-16,4 2-5 15,-1-2-1-15,2-1-3 16,-3 3-2-16,1 1 0 16,-1-6-2-16,10-3 1 15,8 3-2-15,3-7-2 16,4 4-1-16,3 1-5 16,-3-2-1-16,0 0-1 15,0 1 1-15,22 0 0 16,28 1-2-16,-26 4 2 15,3 4 0-15,-9 4 1 16,11 0 3-16,-4 4 0 16,-4 0 0-16,-5 4 2 15,-4 8 1-15,-10-5 2 16,2-5 9-16,-12 1 9 0,-7-6 5 16,5 6 8-16,-11 1-4 15,7-9-1-15,-14 0-1 16,-5-8-1-16,-2 2-1 15,-8-5-2-15,13-1-2 16,-5-8-4-16,15-3-2 16,-2-3-3-16,4-3-4 0,1 1-3 15,1 0-4-15,7 3-3 16,-2 5-2-16,6 0-30 16,4 4-29-16,2-2-86 15,6 1-52-15,4 6-133 16,1-1 201-16</inkml:trace>
  <inkml:trace contextRef="#ctx0" brushRef="#br0" timeOffset="56750.936">14555 14495 490 0,'-1'-1'294'0,"0"-1"-21"16,0 1-57-16,0 0-61 16,1 0-22-16,0 0-30 15,0-3-17-15,0 0-22 16,2-3-3-16,-2 6-6 16,0 0 2-16,2 0 5 15,0-1 5-15,-1 2-2 16,5 2-3-16,-1 0-16 15,5 3-7-15,5-3-7 16,28 36-3-16,-27-31-2 16,0-6-2-16,4-3-2 15,-2-2-1-15,4-7-1 16,-2 0-2-16,1-3-2 16,-12-5-2-16,-6 2-3 15,2 1-2-15,-9 1 0 0,17 3-2 16,-12 4 2-16,-7 2-3 15,2 2 0-15,-11 2-1 16,0 5 0-16,-2 3 1 16,-10 6-1-16,0 0 0 15,2-1 0-15,9 3-2 16,-2-1 0-16,-2-2-2 16,10 10-1-16,-6-1 0 0,-6-3 0 15,16 2 0-15,-5-4 0 16,1-2-1-16,20 9 0 15,-11-1 0-15,4-5 0 16,9 3 0-16,-1-6 0 16,2 4 1-16,4-3 0 15,-2-2 0-15,-3-6 2 16,5-2-1-16,3-2-1 16,-3-4 2-16,9 1-24 15,-3 1-36-15,-2-10-117 16,-3-2-115-16,14-13 177 15</inkml:trace>
  <inkml:trace contextRef="#ctx0" brushRef="#br0" timeOffset="57249.38">15117 14473 444 0,'8'0'307'16,"2"0"28"-16,3 1-59 15,-1-2-61-15,-3-5-21 16,2 4-22-16,-5-2-9 16,4 0-19-16,-5 4-5 0,-1-2-12 15,0 1-7-15,-6 0-18 16,1 0-13-16,-2 0-27 16,-18-1-16-16,-36 0-17 15,27 6-3-15,3 6-8 16,-3 2-3-16,0 10-6 15,6 0-3-15,-5 1-2 16,-4 5 0-16,2-3-3 16,7-1 1-16,0-2-1 15,22-4 0-15,1-4 0 16,2-2 0-16,5 0 0 16,1 1 1-16,10 2 1 15,0 0 0-15,11-2 0 16,-2-7 1-16,-1-2-1 15,4-3 1-15,7-2 0 16,1 1-1-16,13-7 1 16,1 2 0-16,-9-5-1 15,-7 0 1-15,-14 3-1 0,-6 1 0 16,5 6-2-16,-8-3-1 16,3 4-8-16,-9 3-19 15,-15 6-81-15,4 1-42 16,-36 13 86-16</inkml:trace>
  <inkml:trace contextRef="#ctx0" brushRef="#br0" timeOffset="68060.795">2826 16680 623 0,'-18'-1'330'0,"17"1"-86"16,-4 0-44-16,6 0-82 16,-1-1-28-16,-1 0-35 15,1-1-10-15,0 1 1 16,0 0-1-16,0 1-3 15,0 0 2-15,0 0 0 16,0 0 4-16,4 7 4 16,5 9-4-16,8 38-11 0,-8-22-6 15,-20-3-6-15,-3 3-4 16,17 5-6-16,-28-8-4 16,17-3-3-16,5 1-1 15,-17-9-1-15,11 0 0 16,2-2-1-16,-4-5 2 15,6-5 3-15,4 0 1 16,1-3 5-16,0-2 4 0,0-1-25 16,0-1-57-16,0 0-177 15,0 0 155-15</inkml:trace>
  <inkml:trace contextRef="#ctx0" brushRef="#br0" timeOffset="68915.399">3326 16714 519 0,'-1'-4'307'16,"8"-1"-81"-16,-8 0-40 16,1 2-56-16,0 0-45 15,0 2 4-15,0 0-5 16,0 0-4-16,0 0 6 16,-1 0 12-16,0-1 2 15,0 1-2-15,0 0-5 16,0 0-13-16,0 0-5 0,-2 0-11 15,-12 1-8-15,-10 1-20 16,-24 7-10-16,17-5-11 16,6 0-3-16,2 3-5 15,-1-1-1-15,7 3-2 16,-2-5 0-16,6 6-1 16,-5-2-2-16,3-6 0 15,5 4-1-15,0-5-3 16,6 1-2-16,4 11-5 15,2-7 0-15,6 5 1 16,3 2 1-16,2 0 3 16,1 6 1-16,6-4 3 15,-3-3 0-15,6 3 1 16,-2-4 1-16,-1 5 0 16,-3 0 1-16,-8 4 1 0,0-1 0 15,-8 6 1-15,-4-3 1 16,-7-4-1-16,-1-1 1 15,-5-8-1-15,7 0 2 16,0 0 0-16,-4 0 1 16,1-5 0-16,-5 0 1 15,3-5 1-15,-2-6 1 16,6 0 0-16,-1-5-2 0,7-2-3 16,0 0-2-16,5-5-4 15,4 3-2-15,-1-1 0 16,4 4-1-1,-4 7-1-15,0 1 1 16,11-16 2-16,4 0 2 0,4-2 7 16,-5 13 3-1,4-4 5-15,1-5-1 0,8 7-1 16,1-6-2-16,-3 1-4 16,-1 2 0-16,-16-6-2 15,0 4 0-15,-1 7-2 16,-1 2-1-16,4 7-6 15,-1 2-42-15,-8 0-124 16,4 5-9-16,-38 11 85 16</inkml:trace>
  <inkml:trace contextRef="#ctx0" brushRef="#br0" timeOffset="70306.489">3775 16626 379 0,'-2'-2'231'16,"-1"0"-14"-16,3 1-30 15,0 1-45-15,0 0-21 16,0 0-29-16,0 0-2 15,0 0 5-15,-1 0 10 16,1 0 29-16,-1 0-1 16,-1 5-7-16,-1 1-9 15,-3-1-25-15,3 6-12 0,-10-5-25 16,-31 26-9-16,27-28-17 16,-8-5-7-16,7-2-8 15,1 3-4-15,5-2-4 16,-4 1-2-16,8 3-2 15,1-1 0-15,-1 3-1 16,6 2-1-16,-4-5 1 16,0-2-1-16,5 0-1 15,1-3 0-15,0 4-3 16,0 0 0-16,0 0 1 16,0 0-1-16,0 0 2 15,-1 0 2-15,-1 0 0 16,0 12 1-16,0-1 0 15,-5 25 0-15,2-21 0 16,0-5 0-16,0 2 0 0,-1 0 0 16,-2-5 0-16,1 4 0 15,3-7 0-15,-1 3 1 16,2-3 1-16,1-6 3 16,4 6-1-16,-2-5 1 15,0 0-4-15,0 0-2 16,4-6-1-16,0-6-1 15,30-22 0-15,-24 25-1 0,0 6-1 16,4-2-2-16,3 4 0 16,1 2 0-16,3 15 0 15,-6-6 1-15,-3 7 2 16,2 0 1-16,-6-6 2 16,3 9 0-16,-2-2 0 15,-4 7 2-15,-5-3 0 16,0 0 0-16,-12 0 1 15,3-3 1-15,2 4 1 16,-9-4 0-16,5-6 1 16,-11-1 1-16,-4-5 0 15,4 1 0-15,-3-1 1 16,2 0-1-16,0-6 1 16,1-1 0-16,0-4 0 15,5 0 1-15,-6-1-3 0,9 0-2 16,2-1-2-16,-2 1-2 31,12 1 0-31,-3 4 14 0,8 0-60 16,-3 0-52-16,0 0-156 15,0 0 144-15</inkml:trace>
  <inkml:trace contextRef="#ctx0" brushRef="#br0" timeOffset="71308.929">3996 16628 643 0,'0'-1'299'0,"0"0"-118"16,0 0-30-16,0 0-28 15,0 1-7-15,0 0-19 16,0 0-6-16,0 11-12 16,-2 1-7-16,-9 30-4 15,0-29-3-15,-3-7-17 16,-3 5-9-16,6-4-12 16,0-3-4-16,3-3 0 15,8-2 0-15,1-3-5 16,5-5-4-16,7 0-9 15,-4-1-3-15,2-7-2 16,2 5-1-16,1-1-2 16,3 2 0-16,0 9-2 15,0 2-2-15,-1 4-2 16,2 3-1-16,-1 2 0 16,-3 7 0-16,0 5 4 0,-5-2 2 15,1 20 6-15,-6-13 6 16,-4 4 9-16,-5 2 4 15,-8-12 3-15,2 11 0 16,-3-6-2-16,-4 2-1 16,0-6 0-16,-6-7-1 15,-2-2-1-15,0-4-2 0,-2-3-2 16,4-1 0-16,0-7 1 16,-10-3 0-16,4-7-1 15,9-1-1-15,4 0-6 16,8 3-3-16,8 0-4 15,1 4-3-15,0-2-5 16,6-3-2-16,4 10-2 16,-9-7-1-16,8 6 0 15,9 5 0-15,0-2 3 16,3 1 1-16,12 6 6 16,-11-2 2-16,7 7 2 15,-1 2 0-15,-6 1 2 16,-2-3-1-16,-12-2 2 15,-3-2-1-15,-3-1 1 0,-1-2 0 16,4 0 1-16,-3-5 11 16,0 0-40-16,-2-1-49 15,-2 0-162-15,1-1 143 16</inkml:trace>
  <inkml:trace contextRef="#ctx0" brushRef="#br0" timeOffset="71668.231">4381 16954 920 0,'-6'-16'528'0,"-17"-14"-41"15,14 25-179-15,5 7-133 16,-4-1-45-16,6 3-76 16,3 0-25-16,-7 5-23 15,5 0-1-15,-12 3-1 16,2 3-1-16,8-3-1 0,0 4 0 15,11 2 10-15,-9-7-40 16,8-1-202-16,15-6 168 16</inkml:trace>
  <inkml:trace contextRef="#ctx0" brushRef="#br0" timeOffset="72940.393">4995 16604 256 0,'-1'-5'215'0,"10"0"46"16,-7-2-45-16,5 2-60 16,3 5-11-16,-14-6-8 15,7 6-4-15,-4 1-5 16,-2-3-8-16,3 2-8 15,0 0-10-15,-1 0-15 16,0 0-1-16,-3 2-5 0,-16 3 1 16,-25 36-9-16,22-27-4 15,-5-3-15 1,8 3-9-16,-14-6-16 0,7-3-7 16,8-2-7-16,-3-3-2 15,16-1-1-15,1-4-2 16,3 2-3-16,2-4-1 15,10 2-1-15,-16 0-1 16,6 2-1-16,-1 1-1 0,0 2-1 16,1 0-1-16,-1 0-1 15,0 0-2-15,1 0 0 16,-1 0 0-16,0 0 1 16,0 0 1-16,0 0 1 15,0 2 0-15,2 11 1 16,0-4 0-1,5 28 1-15,-14-26-1 0,6-3 0 16,-7 6-1-16,5-6 1 16,0 2 1-16,-7 0-2 15,13-3 2-15,-12 3-1 16,14-4 0-16,-3-6 1 16,-8-2 0-16,12-1 0 15,3 3-1-15,-8-1-1 16,8-6 0-16,-1 0-1 15,-13-4 0-15,27 2-1 16,-16 6 0-16,7-5-1 16,5 6 0-16,-10 0 1 0,13 2 0 15,-3 3 0-15,-4-2 1 16,8 16 0-16,-6-8-1 16,1 0 2-16,2 1-1 15,-11 1 1-15,0 5 0 16,-4 12 0-16,0-4 1 15,-2-8 1-15,-1 5 0 16,-4-2 1-16,0 0 0 0,-9-2 1 16,-6-4 1-16,-8-6 2 15,-3-3 0-15,6-3 0 16,6 0-1-16,6-1-1 0,-9-2 1 31,-11-5-1-31,-2 2 0 16,0-3-1-16,5 1-1 0,10 0-2 0,6 0-1 15,6 2 0-15,0-2-2 16,4 4-18-16,3 1-46 0,1-1-122 16,-1 1-71-16,29-1 145 15</inkml:trace>
  <inkml:trace contextRef="#ctx0" brushRef="#br0" timeOffset="73779.036">5553 16671 1489 0,'-4'0'37'0,"3"-1"8"16,1 1 33-16,-1-1 11 15,0 1 10-15,0 0 11 16,0 0 6-16,0 0-22 16,-10 6-19-16,-9 2-30 15,-27 35-11-15,26-30-15 16,-5 0-4-16,3 2-5 0,-2-7-3 16,-3-4 0-16,5 0-1 15,9-6 1 1,4 2-1-16,6 3 2 15,9 6-2-15,-9-9-6 16,1-1-1-16,10-3-7 16,-1-5-1-16,15 9 2 15,5 7 0-15,-4 3 2 16,4 5 1-16,-4 3 2 0,-4-1 2 16,-5 5 0-16,-1-2 2 15,-6 0 1-15,0 0-1 16,-4 2 4-16,-6-1 2 15,-3-2 6-15,-1-6 2 16,-3-4 5-16,-1-3 2 16,-5-4 3-16,-2-1-1 15,-3-3-2-15,-6-4 0 16,9-5-6-16,-4-2-3 0,0-4-5 16,16 0-4-16,-2 2-5 15,3 3 0-15,6 1-20 16,2 5-32-16,-2-3-79 15,6 1-59-15,9 1-198 16,4-2 245-16</inkml:trace>
  <inkml:trace contextRef="#ctx0" brushRef="#br0" timeOffset="74363.089">5719 16821 534 0,'10'-14'357'15,"-9"12"28"-15,8 2-106 16,-10-8-94-16,1 4-43 15,2-3-66-15,-10 2-14 0,15 12-27 16,9 0 5-16,-2-3 10 31,9 1-8-31,0-5 2 16,-9 2-5-16,0-2-7 16,-2 0-3-16,-2-8-3 0,-2-5-1 0,1-2-3 15,-1-5-3-15,-5 6-2 16,-1 1-2-16,-2 6-4 15,-1 0-3-15,-3 4-8 16,-2 2-2-16,-8 1-3 16,2 4 0-16,-2 4 2 15,-3-1 0-15,-6 7 2 0,4-3 0 16,2 7 1-16,-1-3 0 16,10-1 0-16,-5 4 0 15,-5 1-1-15,14 0 0 16,15 4-1-16,-10-6 1 15,0-4 0-15,2 7-1 16,-10-9 1-16,7 3 1 16,11-1 0-1,-7 1 0-15,0-2 0 16,11-3 2-16,-11-1 1 16,10-4 1-16,3-1 4 15,0 2 17-15,11-8-66 16,-10-5-78-16,7-5 81 15</inkml:trace>
  <inkml:trace contextRef="#ctx0" brushRef="#br0" timeOffset="74831.784">6228 16704 659 0,'0'3'447'0,"-14"0"24"16,13-3-238-16,-15-2-35 15,13 0-65-15,4 2-18 0,-11 3-23 16,-2 0-3-16,-198 56-1355 62,204 0 2439-62,2-53-782 16,-2 6-389-16,-5 14-1 16,9-2-1-16,-5-9 0 15,9 6-1-15,2-11 0 16,-4-2 0-16,15-1 1 16,-3-5 2-16,10 3 3 15,7-4 0-15,1 1 0 16,9-2 0-16,-1-1-1 15,9 2-1-15,-24-7 2 16,-8 2 0-16,1 0 0 16,-11-7 0-16,13 11-2 15,4-4 2-15,-6 5-23 0,-8 4-38 16,-4-1 381-16,-5 10-264 16</inkml:trace>
  <inkml:trace contextRef="#ctx0" brushRef="#br0" timeOffset="75656.754">7339 16683 475 0,'1'-2'289'0,"-2"-6"-22"16,1 7-69-16,0 2-39 16,0 4-17-16,-1-5 16 15,0 0 4-15,-2 20-16 16,-11 22-6-16,3-21-37 0,-5-7-16 15,-3 1-17-15,-5 12-9 16,-7-4-20-16,18 3-9 16,-14-5-15-16,7-4-3 15,0-5-3-15,-17-5-1 16,12-2-1-16,3 2-1 16,5-6-10-16,2-1-28 15,5-4-84-15,0-8-67 0,10 1-159 16,0 0-249-16,0 6 390 15</inkml:trace>
  <inkml:trace contextRef="#ctx0" brushRef="#br0" timeOffset="75937.959">7176 16687 1391 0,'-2'-5'99'0,"-1"3"-24"16,2 1 79-16,1 1-38 16,-1 0-20-16,1 7 8 15,0 16-2-15,1 32-20 16,-2-30-8-16,-7-1-17 16,19-2-8-16,-1-4-9 15,10 3-5-15,9-2-8 0,-12-6-4 16,5-3-6-16,-4-4-3 15,2-3 1-15,1 1 2 16,-4-5 3-16,3 2 9 16,-9-10-76-16,4-5-72 15,1 6 77-15</inkml:trace>
  <inkml:trace contextRef="#ctx0" brushRef="#br0" timeOffset="76719.037">8343 16483 518 0,'4'-10'320'16,"-1"-4"-48"-16,-3 6-70 0,1 4-26 15,2 4-44-15,-1-1-26 16,-3 1-16-16,1 0-3 16,0 0-12-16,-3 15 5 15,-6 36 3-15,-2-30 1 16,-3 10 4-16,9 6-3 16,-7 7-15-16,1-3-9 15,1 10-20-15,-14-5-10 16,6 0-11-16,0-9-4 15,1-11-5-15,11-2-1 0,-8-13-1 16,6 2 1-16,-2-9 4 16,13 2 6-16,-2-9-27 15,4-4-47-15,0-9-140 16,-5-12-443-16,0 12 429 16</inkml:trace>
  <inkml:trace contextRef="#ctx0" brushRef="#br0" timeOffset="77968.626">8752 16700 399 0,'5'-11'247'16,"1"0"-4"-16,14-25-34 15,-13 31-39-15,-2 2-3 0,-2-4-29 16,1 5-9-16,-4 1-23 16,0 0-17-16,0 1-19 15,0 0-15-15,-1 0-14 16,0 0-8-16,-4 10 2 16,-4 15 2-16,-12 32-3 15,9-26-1-15,0 1-8 16,0-1-5-16,2-7-8 15,3 0-3-15,1-11-2 16,-1-6 0-16,3-4 4 16,-1-2 9-16,6-2 5 15,-1 0 1-15,0 0-3 16,4-6-10-16,-2-18-7 16,38-25-2-16,-29 18-1 15,1 8-2-15,0-2 0 16,-3-2-1-16,-1 9 0 0,-1 1-1 31,7 4-1-31,1-1 0 0,9 4-2 0,1-4 0 16,4 8-2-16,-10-3 0 15,2 7-2-15,-4 4-1 16,-10 0 1-16,4 14 0 16,-8 4 4-16,-3 0 2 15,-6 12 2-15,3-5 1 0,0 9 0 16,0 0 1-16,0 6 1 15,-9-6-1-15,-2-16 0 16,-1 4 1-16,3-18-1 16,12 7 1-16,-5-9 7 15,4-3 4-15,2-3 1 16,-2 2 4-16,1 0-11 16,1-9-1-16,4-14-6 15,17-27-2-15,3 25 1 16,-1-2-2-16,-5 2 2 15,-4-2-1-15,-7 1 1 16,9 4-1-16,-3 8-1 16,9-3-8-16,-8 6 22 15,-3 2 3-15,14 5 3 16,-4 7 8-16,-1 3-20 16,-3 2-1-16,-11 5-2 0,-5 1 2 15,1 8 1-15,-3 4 1 16,0 6 1-16,-5 2 1 15,0-4-1-15,1 5-1 16,-3-9-2-16,2 0 1 16,0-4-1-16,-4-3 2 15,5-1-1-15,4-1 3 16,0 0-30-16,-3-2-34 16,4-2 36-16</inkml:trace>
  <inkml:trace contextRef="#ctx0" brushRef="#br0" timeOffset="78615.256">9466 16636 667 0,'9'-3'377'16,"-1"-2"-56"-16,-6 0-59 16,1 4-86-16,4 0-42 15,-4 1-56-15,-3 0-21 16,-1 0-16-16,1 0 11 16,-1 17 14-16,0 34-3 15,-3-27-3-15,-7 1-12 16,0 3-17-16,2 2-5 15,-3-5-11-15,-1-2-2 0,1-1-4 16,-3-3-1 0,11-3-1-16,-9-3 0 0,10-5 0 15,2-5-1-15,1 0 5 16,2 0-12-16,-2-5-51 16,0 1-32-16,0 0-127 15,10-3-89-15,13-14 192 16</inkml:trace>
  <inkml:trace contextRef="#ctx0" brushRef="#br0" timeOffset="79177.72">9774 16591 728 0,'2'0'363'0,"2"1"-89"0,-7 1-69 16,3-2-45-16,0 0-7 15,0 0-30-15,0 0-7 16,0 7-4-16,-1 5-10 16,-3 4-4-16,-13 32-12 15,4-28-26-15,2 3-11 16,0 5-23-16,-3-1-5 0,4 4-7 16,1-4-4-16,0-8-3 15,3-8-2-15,5-3 0 16,-2-5 0-16,5 2 4 15,-1-4 3-15,-1-2 1 16,0 0 1-16,0 0-6 16,5-10-2-16,-1 0-2 15,39-34-2-15,-26 19-1 16,2-2 0-16,-1-10-1 16,2 0-1-16,6 9-1 15,2-6-1-15,3 11 1 16,8 2-1-16,-4 5 0 15,-6 8-1-15,-8 5 0 16,-13 4 0-16,-3 2 0 16,6 0 0-16,4 9 2 15,6 5 1-15,-9 1 1 16,-6-1 0-16,-10 4 1 0,-5 2 1 16,9 3 1-16,-4 7 0 15,11 7 1-15,4-3 1 16,-12 2-1-16,-3-13 1 15,-3-4-2-15,-12-7 2 16,16-9 0-16,1 6 3 16,-6-12-19-16,13 1-33 0,-15-3-136 15,15-2 116-15</inkml:trace>
  <inkml:trace contextRef="#ctx0" brushRef="#br0" timeOffset="80688.595">7929 17125 531 0,'0'0'274'0,"-2"0"-75"16,-1 1-26-16,3-1-56 15,-1 0-15-15,1 0-11 16,0 0 1-16,0 0 13 15,0 0 0-15,0 0-9 16,0 0-2-16,5 4-11 16,6 1-5-16,0 1-8 15,26 7-4-15,-16-13-9 0,-3-5-6 16,0 4-14 0,2-3-6-16,4 0-8 0,2 0-2 15,7-3-3-15,8 1-2 16,-1-1-3-16,-5-1-1 15,6 7-2-15,-9 1-1 16,-5-1-2-16,6 3-1 16,3-1-2-16,-1 1-1 0,0 3 0 15,2 0-1-15,-7 2 0 16,-4-1 0-16,7-3 1 16,1 0-1-16,2-3 1 15,4-4 0-15,-6 2 1 16,0-3-2-16,-3 4 1 15,4-4 1-15,9 2-2 16,-5 3 1-16,4-6 0 16,2 6 0-16,-15 0 0 15,7 2-1-15,-1-1-1 0,-7-1 1 0,11 0 0 16,-14-3-1-16,8 5 0 16,2 5 0-16,-2-7 0 15,9 5 1-15,-8-4 0 16,12-2 1-16,-3-4-1 15,4-1 1-15,4-1 1 16,-10 1-1-16,7 1 2 16,-5 4-1-16,-1-1 0 15,-5-7 0-15,10 8 0 16,-5 0-1-16,8 0 0 16,-7 1 1-16,-1 0-1 15,3-2 1-15,-11-2-1 16,7 4 0-16,-10-2 0 0,2 1-1 15,2 0-1-15,8-2 1 16,4 3 1-16,-8-4-1 16,5 2 2-16,-12 1-1 15,-13-7 0-15,14 6 1 16,-10-1 0-16,-2-7 1 0,3 8 1 16,-8-4-1-1,-9 1 1-15,1 6-1 16,-4 1-1-16,-2-2 0 0,-1 1-1 15,-2-2 0-15,-1 0 0 16,0 1-1-16,0 0-5 16,0 0-33-16,0 0-116 15,-1 0 298-15,1 0-150 16</inkml:trace>
  <inkml:trace contextRef="#ctx0" brushRef="#br0" timeOffset="81875.811">8406 17426 218 0,'0'-1'126'0,"2"-4"2"15,-1-3 11-15,10 6 13 16,-3-6 6-16,28-24 3 15,-18 32-2-15,-14-11-14 16,6 5-7-16,1 2-15 16,-11-6-8-16,6 8-19 15,-7-2-15-15,-4 8-29 16,4-4-12-16,0 0-10 16,0 0 5-16,-14 7 2 15,-22 24 1-15,19-16-4 0,-4 4-5 16,-1 2-8-1,-1-3-4-15,1 10-4 0,3 0-3 16,-4-2-4-16,4 10-1 16,6-1-2-16,-1-6-1 15,12-3-2-15,0-3 0 16,5-12 0-16,5 8 0 16,2-10 0-16,3 1 1 15,3-5 8-15,7-3 2 0,2 4 5 16,5-12-1-16,0-5-1 15,0-2 0-15,2-12 1 16,1 5 2-16,-7 2 0 16,-5-6-1-16,-5 2-1 15,-9-1-2-15,-8-4-1 16,5 7-2-16,-3 5-3 16,-6 0-3-16,3 12-8 15,-10 3-4-15,-7 3-2 16,3 8 0-16,-3 2 5 15,3 4 2-15,8 4 0 16,4 0 0-16,0 4 0 16,6-3 0-16,3-3 1 15,1 2 1-15,5-5 1 0,0 1 0 16,5-7 3-16,6-1 6 16,12-9-42-16,-5 0-29 15,-4-9-88-15,-2-7-68 16,-1-7 139-16</inkml:trace>
  <inkml:trace contextRef="#ctx0" brushRef="#br0" timeOffset="82313.635">8984 17315 738 0,'3'1'393'0,"-5"2"-53"15,-6 3-102-15,-12 5-77 16,4-3-15-16,2 16-44 15,-5 3-21-15,5 3-17 16,-5 0 3-16,1-1-6 16,-1-2-7-16,4 6-17 15,4-2-11-15,9 2-12 16,-3 0-3-16,13-12-4 16,-5 1-2-16,3-3-1 15,6-7-1-15,-2-5 2 16,5 3 3-16,2-11 6 15,3-6 3-15,6-3 3 16,4-7 1-16,-1-16-3 0,2 5-1 16,-8-9-3-16,-5-6 0 15,-7 4-3-15,-11-3 1 16,-14 2-3-16,9 4-2 16,-3 8-3-16,2 5-3 15,1 12-4-15,-13 0-3 16,-6 7-1-16,1 6 0 0,-5-2 2 15,5 12 4-15,4 3-34 16,1-3-41-16,6 7-155 16,2-6 144-16</inkml:trace>
  <inkml:trace contextRef="#ctx0" brushRef="#br0" timeOffset="83093.538">9657 17398 522 0,'16'-36'337'0,"-7"31"-2"16,-1 1-77-16,-5-1-72 15,-2 5-37-15,-1-4-39 16,0 4-13-16,0 0-9 16,0 0 0-16,-1 0 0 15,0 1-5-15,-2 13-13 16,-25-7-8-16,-26 29-17 15,30-27-8-15,-8 1-16 16,12-2-4-16,-5-3-7 16,4 2-1-16,8-6-4 15,10 1-1-15,6-2 0 16,-6-2-3-16,3 1-3 16,0 0-2-16,0 0-2 0,0-1 0 15,5 0 3-15,10 0 0 16,35 9 2-16,-25 1 0 15,0 1 1-15,0 6 0 16,-11-1 0-16,1 4 0 16,-8 8 1-16,-10-6 2 15,-2 4 2-15,-13-4 0 16,-6 0 2-16,14-1 0 16,-7-3 0-16,-5-1 1 0,8-7 0 15,-20 0-1-15,-1-9 1 16,10-2-1-16,-5-3 2 15,5-13-1-15,8 2 0 16,-1-4-2-16,11-1-3 16,-2-1-3-16,9 4-23 15,0 0-24-15,6 1-64 16,9 5-74-16,3 0-191 16,2 4 237-16</inkml:trace>
  <inkml:trace contextRef="#ctx0" brushRef="#br0" timeOffset="83624.343">9859 17430 788 0,'-6'4'387'15,"6"-1"-121"-15,-11-5-64 16,10 6-65-16,-2-4-28 0,3 2-33 16,0-2-6-16,0 0 4 15,0 0 6-15,4 1-1 16,10 2-6-16,8-1-20 16,34-1-9-16,-34-6-17 15,1-1-6-15,-2 3-4 16,-2-7-2-16,-11 3 0 15,-1-3-1-15,-3-2-2 16,-5 4-1-16,5-3 0 16,2 2 0-16,-10 7-3 15,6-3-2-15,-18 1-6 16,0 2 0-16,5 5-2 16,-14 3 0-16,4 6 1 15,-2 1 1-15,-7 2-1 16,-1 3 1-16,9 3 1 15,-1 0-1-15,11-3 0 0,2 1-1 16,2-3 0-16,4 0 0 16,0 0 0-16,10 4 0 15,7-2 0-15,-3-3 1 16,6-1 0-16,1-8 2 16,4-3 2-16,10-1 9 15,2-4-33-15,-3-2-60 16,6-7-105-16,-8-2 105 15</inkml:trace>
  <inkml:trace contextRef="#ctx0" brushRef="#br0" timeOffset="84085.173">10383 17361 582 0,'2'-6'392'0,"-2"6"29"16,1 0-142-16,-1 0-94 16,0-1-20-16,6 0-19 15,2 1-11-15,-8-1-8 16,0 1-10-16,0-1-20 16,-1 0-16-16,-4 1-34 15,-20 7-9-15,-30 22-15 16,31-16-3-16,-3 7-5 15,2-3-3-15,-1 1-4 16,2 5-2-16,2-8-2 16,6 3 1-16,6-2-2 15,8 2 0-15,5 1 0 16,1-2-1-16,5-2 1 16,-1-4 1-16,9 1 3 15,3 1 2-15,7-1 1 16,7-8 0-16,8 0-2 15,3-3 0-15,15-5-1 0,-10 4-1 16,-8-6-1-16,-1-2 0 16,-20 3-1-16,9 2 0 15,-4-3 6-15,-3 4-10 16,-3 1-38-16,-11-3-20 16,-5-4 29-16</inkml:trace>
  <inkml:trace contextRef="#ctx0" brushRef="#br0" timeOffset="108319.216">11144 16903 324 0,'-3'-4'210'15,"2"2"10"-15,0 1-37 16,0-3-51-16,-1-1-10 0,1 1-13 16,0 2-9-16,0 1 1 15,0 0-3-15,0 0-11 16,-1 0-2-16,1 0-2 16,0 0-4-16,0 0 0 15,1 0-7-15,0-1-19 16,0 1-6-16,0 0-9 15,0 0 0-15,8 0-2 16,7 1-3-16,30 2-10 16,-25 4-2-16,4-11-4 15,-1-1 0-15,5 2-3 16,12 1 0-16,-2-1-4 16,-6-1 0-16,-8 2-3 15,-10-8 0-15,-3 10-1 16,3-2 1-16,-15 1 0 0,-3 1 0 15,-7-1 1-15,5-1-1 16,9 3-7-16,2-3-32 16,2 6-86-16,6 7-57 15,-6 1-164-15,-7-6-10 16,0 6 214-16</inkml:trace>
  <inkml:trace contextRef="#ctx0" brushRef="#br0" timeOffset="108850.553">11143 17006 372 0,'-7'-3'242'0,"7"3"8"15,-3-2-35-15,2 2-50 16,1 0-18-16,0 0-24 0,0-1-10 16,0-1 0-16,0 1-2 15,0 0 49 1,-1-4-60-1,-1 3 0-15,2 0 0 16,0 1 101-16,0 0-223 16,16-2 25-16,30-2 49 15,-34 6-5-15,4 0-4 16,5 1-7-16,1-3-2 0,7-1-1 16,2-3 2-16,7 2-2 15,0-1-2-15,-7 1-7 16,1 1-5-16,-10 0-8 15,1 2-2-15,-5 0-4 16,-1 4 0-16,-3 1-1 16,-4-1-1-16,1 2 1 15,-7-4-1-15,1 2-9 16,3 3-27-16,-8-5-90 16,1 0-58-16,1-2-183 15,-2-1 221-15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2-06T23:54:49.424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12199 16712 288 0,'0'-2'145'0,"0"1"-44"15,0 0-12-15,0 0-9 16,0 0 0-16,-1 0 14 16,0 0 3-16,0 0 1 15,0 0-4-15,0 0-15 16,-1 0-3-16,1-1-13 16,0 1-6-16,0 0-16 15,0 1-10-15,0 0-12 16,0 0-1-16,1 0 4 15,0 0 4-15,0-1 3 16,0 0 0-16,8-2-5 16,16-7-4-16,25-11-4 15,-23 11-2-15,-2 5-3 16,7 4-3-16,2 1-2 16,-10 2-4-16,-2 6 0 0,-20-4 0 15,5 9 0-15,3 3 2 16,-2 0 3-16,0 5 2 15,-5 4 4-15,-6-2 1 16,-9 4 1-16,3-2-1 16,-13-12-1-16,5 0-1 15,1 0 0-15,-4-9 0 0,6 3-1 16,-5-7 0-16,6-5-4 16,2 3-1-16,3-6-3 15,9 8-3-15,3-6-3 16,8 5-1-16,6 1-1 15,-10-1 0-15,8 0 3 16,4 2-2-16,-2 0 1 16,11 6 1-16,-4 3-1 15,-12 0 2-15,-3 5-1 16,-1-3 1-16,-4 7 1 16,3 1 1-16,2-2 1 0,-12 4 1 15,-10-5 2-15,11 2 2 16,-11 1 8-16,-7 0 5 15,14 0 12-15,-25-8 3 16,6-3 2-16,3 0-3 16,-19-7-4-16,13 1-1 15,-1-6-4-15,2-3-1 16,8-2-6-16,-5-4-4 0,1-3-6 16,3 2-2-16,3-1-3 15,4-1-1-15,-1 3-2 16,3-2-1-16,-1-3-5 15,8 9-3-15,0-7-51 16,5 5-28-16,7 2-79 16,-2-3-51-16,11 9-197 15,-3-2 264-15</inkml:trace>
  <inkml:trace contextRef="#ctx0" brushRef="#br0" timeOffset="577.879">12839 16651 924 0,'0'0'391'0,"-13"7"-215"16,-1 2-27-16,-5 4-51 15,-4 5-16-15,5 9-25 16,-5 0-8-16,8 7-5 16,-5 2-2-16,0-1-6 15,4-6-6-15,6 2-9 16,-3-3-3-16,2-4-6 15,7 7-3-15,-1-12-2 16,4 3-1-16,9-5-2 16,-4 0 0-16,9-4 3 15,5-6 1-15,4-7 4 0,3-6 1 16,4-6 1-16,4-6 0 16,-1-4-2-1,-7-3-2-15,0-4-1 0,-8 1 0 16,-3 1 1-16,-4 0 0 15,-9 0 0-15,-1 0-1 16,-18-6-2-16,10 2-1 16,-12 4-3-16,2 1-2 15,-2 10-2-15,-3 5-2 16,4 3-1-16,-2 4 0 0,8 4 0 16,-2 1 1-16,2 7-4 15,0-2 0-15,6 4-134 16,4 5-113-16,13-11 158 15</inkml:trace>
  <inkml:trace contextRef="#ctx0" brushRef="#br0" timeOffset="984.123">13131 17019 884 0,'4'-7'549'0,"-4"5"-45"0,0 1-264 15,0 0-57-15,0 0-98 16,-1 1-27-16,0 0-29 16,0 0-11-16,-7 11-8 15,6 0-2-15,-34 34-2 16,30-35 29-16,6-3-105 15,1-5 106-15,7-8-37 16</inkml:trace>
  <inkml:trace contextRef="#ctx0" brushRef="#br0" timeOffset="5972.222">13739 16624 320 0,'4'0'176'0,"-3"0"-27"15,10 1-10-15,-11-1-19 16,0 0-7-16,0-1-16 15,0 0-4-15,0 0-5 16,0 0-3-16,0 0-9 16,0 0-7-16,0-1-12 15,0 1-2-15,0 0 5 16,6-2-1-16,-1 1-7 16,-5 1-2-16,0 0-7 15,0-1-1-15,0 1 5 0,0 0-1 16,0 0-2-16,0 0-4 15,0 0-13-15,-1 0-5 16,-1 0-9-16,-13-6-4 16,-33-7-5-16,30 13-1 15,1 1-3-15,-6 3-1 0,4 6-2 16,1 4 0-16,2 4 2 16,-1-5 1-1,0 2 0-15,0-3 0 0,0-1 0 16,4 4 0-16,2-1 0 15,0 4 0-15,5-2 0 16,3-3 0-16,-6-5 0 16,2-3-1-16,4 2-1 15,-1 2 0-15,10 3 0 16,4 2 0-16,0 1 0 16,1-5 1-16,-4-5 1 15,4 0 0-15,1-4 0 16,-2 2 2-16,7 0-1 15,-2 12 1-15,0-16 1 16,5-1 0-16,-2-7 1 16,-2-11 0-16,4 5 1 15,-3-3-1-15,4-1 0 0,-1-3 0 16,-1 6-1-16,1-2 0 16,-2 8 0-16,-6-6-2 15,-5 5 1-15,3 3 0 16,-13-1-1-16,6 5 0 15,1 3-1-15,-8-3-1 16,6 6-3-16,-3-1 0 16,1 0 0-16,-1 0 2 0,0 0 2 15,1 12 0-15,-3 3 1 16,0 28-1-16,-9-22 0 16,-6 6 1-16,3 9 0 15,-4-1 1-15,9-7 0 16,0 3 1-16,-2-6-1 15,1 2 0-15,-5 4-1 16,3-6-1-16,4-1 2 16,0 2-1-16,3 0 1 15,-3-1 0-15,4-2 1 16,-1 1 0-16,1-10 0 16,5-1 1-16,-3-6 0 15,-1-8 4-15,5 2 2 0,-1-7-1 16,0 5 2-16,0 0-12 15,1-5-83-15,4-11-82 16,16-27 100-16</inkml:trace>
  <inkml:trace contextRef="#ctx0" brushRef="#br0" timeOffset="7599.485">14419 16952 418 0,'1'-34'248'0,"1"30"-22"16,8 4-35-16,-5-6-46 15,-5 3-14-15,2 4-21 16,-3-2-12-16,0 1-26 16,1 0-12-16,-1 0-15 15,0 0-5 1,-1 0-7-16,-3 10-5 0,-3 10-13 15,-6 28-2-15,6-27-4 16,-3 1-1-16,-3 1-1 16,1 0-1-16,1 1 0 15,9-2-1-15,-8-6 1 16,4-3 0-16,11-2 1 16,-8-7 3-16,5-4 4 15,3-4 1-15,-5 3-2 16,1-7-5-16,6-17-8 15,14-33-3-15,3 28-3 0,-4 1-1 16,-1-1 2-16,2 2 0 16,-1 5 1-16,8 8 0 15,-9 1-1-15,2 6 1 16,-6 2-4-16,-3-2 1 16,-1 10-3-16,0-1 0 15,-4 8 4-15,1 4 1 16,0 4 3-16,-6 4 2 15,1 2 1-15,-5-1 1 0,-5 2 1 16,4-3-1-16,-7 0 1 16,5-2 0-16,-2-3 0 15,1 0 0-15,7-6 1 16,-7 1 1-16,8-3 0 16,-5-1 1-16,1-2 3 15,0-6 1-15,5-9-1 16,2 2-1-16,-4-2-6 15,4-1 0-15,0 1-1 16,0-5 0-16,0-1-1 16,8 3 0-16,-3-5-1 15,4 2-1-15,8-6-1 16,-2-2 1-16,8-3-2 16,-1 4 1-16,2 4 1 15,6 1-1-15,-18 11 2 16,3 2-1-16,6 6-1 0,-19 4 1 15,14 2-1-15,-3 6 1 16,-12 3 2 0,16 6 1-16,-12-2 2 15,0-1 1-15,-4 4 0 16,-6-3 0-16,3 3-1 0,-4-1 1 0,-5-5 0 16,6 4 1-16,-10-7 1 15,16 3 0-15,-5-6 4 16,-9-8 6-16,9-4-90 15,-22-10-86-15,34-6 101 16</inkml:trace>
  <inkml:trace contextRef="#ctx0" brushRef="#br0" timeOffset="8273.688">15155 16955 409 0,'41'-35'280'0,"-45"32"24"15,1 1-56-15,5 5-71 32,-3-3-32-32,0 0-44 0,0 0-19 0,0 0-28 31,0 0-3-31,-1 4-10 0,-1 6-1 0,-3 10 4 31,-4 26 0-31,-7-32-4 16,4 7-3-16,1-9-12 15,-2 2-4-15,1-2-8 16,4-2-3-16,2 4-1 16,3-2-3-16,-3 0 0 15,3-5-2-15,2-1-32 16,1-4-45-16,3-5-146 0,-2 2-124 0,0 0 208 0</inkml:trace>
  <inkml:trace contextRef="#ctx0" brushRef="#br0" timeOffset="8836.3">15501 16844 518 0,'-2'3'311'0,"-3"8"-17"15,5-5-50-15,-2 6-66 32,2-5-22-32,0 7-34 15,-8 2-12-15,1 3-21 16,-4 0-7-16,1 0-22 16,-3 1-10-16,-1-4-14 15,2 4-7-15,-3-3-9 16,3 1-4-16,2 0-5 15,5-4-1-15,5-6 0 0,1-4 2 0,8-9 1 16,-5-5-1-16,6-9-3 16,1-5-3-16,2-4-2 0,5-5-2 15,-2-2-1-15,2 5-1 16,-3 1 0-16,3 2-1 16,-1 9-2-16,3 0 0 15,-2 6 0-15,6 9-1 16,10 3 0-16,-9 6 0 15,-2 7-1-15,-3-1 2 16,-22 2 0-16,11 7 0 16,1 1 2-16,-9 1 0 0,18 11 1 15,-15-9 0-15,-2 5 2 32,-2-4 1-32,-17-3 0 0,5 4 0 0,0-6-1 15,-2 5 0-15,5-8 0 16,8-4-53-16,-3-5-189 15,3-8 168-15</inkml:trace>
  <inkml:trace contextRef="#ctx0" brushRef="#br1" timeOffset="15365.563">16432 16194 150 0,'-2'-1'122'16,"1"0"11"-16,1-2-10 16,0 3-2-16,-1 0-12 15,0-1-6-15,1 0-18 16,0 1-10-16,-1 0-19 16,0 0-10-16,0 0-7 15,0 0-1-15,0 0-4 16,-10 1-1-16,-6 0-8 15,-33 0-2-15,19-2-3 16,5 1-2-16,-6 0-2 16,6 0-1-16,-10-2 0 15,-5-2 1-15,-6-1 0 16,-11 0 0-16,4-1-1 16,-12 0-1-1,-2-3-1-15,7 3-1 16,-22 1 2-16,-1 1 0 15,-9 3-1-15,-11-5 0 0,3 0-3 16,-4-3 1-16,-5 0 3 16,-6 5 1-16,0-2 2 15,3 1-2-15,-5-1-2 16,3 1-3-16,-5-1-1 16,-2 4 1-16,-4-1 4 15,-4 3 4-15,-4 1 2 16,-1 5 0-16,-5 2-5 15,5-1-3-15,-8 2-6 16,4 2-1-16,2 3-2 16,-1 5-1-16,16 1 1 0,-8 1-1 0,19 10 0 15,-13-2 0-15,4 15-2 16,9 3 1-16,-5-1-1 16,24 8-2-16,-2-7 0 15,11 2-1-15,14 1 0 16,0-1-1-16,23 10 0 15,-1 2 1-15,7 0-1 16,7 2 2-16,13-11-1 16,2 1 0-16,16-1 0 15,2-7-1-15,0 10-1 16,20 1-2-16,11 2 0 16,6 5 1-16,17-15 6 0,4-4 1 15,22-8 9-15,18-1 1 16,20 0 2-16,11 4-1 15,22-7-4-15,1-3 0 0,24-4-3 16,14-1 0-16,-4-4 0 16,19-2-1-16,2-9 0 15,-7-3-1-15,5-6 0 16,-3 8 1-16,-1-5-1 16,0 0 0-16,15-1 0 15,-15-7 0-15,15 2 1 16,-2-7 2-16,-9-10 4 15,11 6 6-15,-8-19 20 16,0-4 7-16,-7-2 7 16,-4-9-2-16,-7 4-16 15,-5 3-6-15,-5-5-8 16,-9-2-3-16,-9-5-5 16,-12-3 0-16,-21-1-1 15,-8-2 2-15,-30 7 0 16,-13 4 2-16,-22 0 4 0,-11 4 2 15,-32-10 1-15,-17-2-2 16,-35-4-8 0,-11-3-3-16,-29 10-3 15,-8 1 1-15,-18 4 3 0,-21-1 0 16,-5-2 3-16,-5-5 2 16,-16-3 4-16,30 20-1 15,62 20 0 1,0 0-3-16,-191-52-5 0,2 8-2 0,8 17-4 15,95 27 0-15,13 3-2 16,11 3 0-16,24 10-59 16,12 5-58-16,28-1 74 15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2-06T23:30:56.886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24038 4663 406 0,'0'-1'238'0,"0"-1"-17"16,0 1-41-16,0 0-51 15,0 0-20-15,0 0-34 16,0 0-12-16,3-1-13 16,-3 1-3-16,4-3 1 15,5 0-3-15,-9 3-6 16,0 0-3-16,0 0-12 16,0 0-3-16,0 0-3 15,0-1 3-15,0 2 3 16,0 0-2-16,0 0-5 15,0 0-3-15,2 22-2 16,5 37 1-16,-10-34-3 16,-5 3 1-16,4 9-7 0,-3-7 2 15,-2 4 0-15,1-1-2 16,-6-8 2-16,0 1-3 16,3 0 1-16,-1-1-1 15,5-2 0-15,-3-5 0 16,3-5-1-16,2-1 2 15,0-5-1-15,3-2 1 16,2-5 0-16,1-1-2 16,-1 0-90-16,0 0-80 0,0 0 103 15</inkml:trace>
  <inkml:trace contextRef="#ctx0" brushRef="#br0" timeOffset="478.772">24065 4632 558 0,'-1'-1'343'0,"1"0"-31"16,0 0-145-16,0 0-29 16,0-1-46-16,1-1-9 0,1 1-15 15,13-5-3-15,34-4-4 16,-23 14 0-16,9-3-4 15,7 2-6-15,-4-2-15 16,12 1-11-16,-19-4-12 16,-8-4-4-16,2 2-2 15,-15-2 2-15,5 5-4 16,4 2-8-16,-10-5-90 16,-5 4 2-16,-4 2-63 15,-3 1-21-15,2-2 45 16,0 0-36-16</inkml:trace>
  <inkml:trace contextRef="#ctx0" brushRef="#br0" timeOffset="808.614">24027 4870 621 0,'1'-9'368'16,"0"3"-59"-16,0-4-119 16,5 4-32-16,-4 11-50 0,9 1-11 15,-8 1-25-15,3-2-1 16,-2-3-13-16,1-2-4 15,4 10-3-15,6 1-5 16,6-6-1-16,-5-1-2 0,11-8-12 16,-6-2-7-16,3 1-12 15,8-4-3-15,-15 3-3 16,12-3-15-16,-14 7-122 16,-11-3-107-16,3 2 142 15</inkml:trace>
  <inkml:trace contextRef="#ctx0" brushRef="#br0" timeOffset="1667.982">24385 4959 388 0,'-35'1'257'15,"35"-2"-10"-15,-19-1-66 16,12 2-22-16,19 0-32 15,-3-5-16-15,11 8-19 16,-8 0-9-16,2 3-6 16,-2 2-8-16,4-8-9 15,7 4-4-15,-3-3-10 0,-2 0-2 16,0-2-8-16,0-2-6 16,-1-4-8-16,-3 1-5 15,-2-3-6-15,-4 0-2 16,-4 2-2-16,0 0-1 15,1 0-2-15,-1 3 0 16,-3-13 0-16,6 7 0 16,-7 6-1-16,-1-6-1 15,-4 9-1-15,-5-3-1 16,2-3-1-16,1 7 0 0,-7 9-1 16,-4-3 2-16,-2 11-2 15,-6-7 1-15,8 2 3 16,-5 5-1-16,6-1 2 15,-8 0 1-15,11-1-7 16,2 0 0-16,-3 0 0 16,21 5 0-16,-11-6 3 15,6-2 0-15,1-1 1 16,2 0 1-16,-7 2 3 16,12 3-3-16,8-4 1 15,-14-2 0-15,22-3-2 16,-15-5 4-16,4 1 0 15,6-3 1-15,0 0-2 16,2 1-1-16,-8-3 1 16,4-2-1-16,3 1-1 15,-8-8 3-15,7 0-17 0,-5-4-49 16,2 0-170-16,11 9 152 16</inkml:trace>
  <inkml:trace contextRef="#ctx0" brushRef="#br0" timeOffset="2823.167">24976 4395 233 0,'0'-4'195'15,"-7"-5"24"-15,5 4-51 16,0 2-16-16,-2-5-15 16,4 14-1-16,0-3-10 15,-1-3-9-15,1 0-18 16,0 0-13-16,0 0-17 0,0 0-5 16,0 0-8-16,0 0 1 15,0 0-3-15,9 5-2 16,9 4-8-16,23 14-5 15,-25-17-13-15,5-4-7 16,1 3-7-16,2-14-4 16,-11 16-1-16,5 4-2 15,-6-4-1-15,-2-2 0 16,-1-1 1-16,-13-5 1 0,-6 4 2 16,-8 2 0-16,-5-4-4 15,3 7-2-15,1-15 0 16,-4 14-2-16,4 3 0 15,4-1 2-15,1 11-1 16,6-10-1-16,-1-9 2 16,3-1-2-16,0 1 1 15,6-1 0-15,8-2 0 16,-3 2 0-16,6-7 0 16,1 7 1-16,6 0 0 15,-6 0 0-15,0 8 0 16,11-6 0-16,-15 8-2 15,23-11 0-15,-4-1-1 16,-23 13 0-16,0-3-1 0,-16 14 0 16,0 0 2-16,1-10 0 15,2 0 1-15,0-2 1 16,-15 1 0-16,14 2 2 16,-5-2 1-16,1-1-3 15,8-7 1-15,-13-1 0 16,3-7 0-1,-5 2 4-15,8-6-1 0,1-2-1 16,0-1 0-16,2-1-2 16,-4-4-3-16,-8-2 0 0,8 6-1 15,2 1-2-15,7 9-4 16,8 1-16-16,-13 4-61 16,5 1-44-16,6-2-138 15,12 5-160-15,17-3 279 16</inkml:trace>
  <inkml:trace contextRef="#ctx0" brushRef="#br0" timeOffset="3260.598">25584 4270 757 0,'0'0'393'0,"-1"-2"-122"0,-5 2-105 16,5-1-35-1,0 0-52-15,0 1-12 0,1 0-18 16,0 0-1-16,0 4 4 16,2 14-1-16,-13 29-10 15,4-13-8-15,-5 0-10 16,3-2-5-16,1 1-6 16,-1-7-3-16,5-1-2 15,0-2-1-15,-2-1-1 16,0-3 0-16,-1-4-1 15,-1-4 0-15,3-2-1 16,0-7 6-16,2-3-76 16,4-6-63-16,1 1-337 15,-2-4 296-15</inkml:trace>
  <inkml:trace contextRef="#ctx0" brushRef="#br0" timeOffset="3526.5">25440 4405 1124 0,'-4'-3'603'0,"4"3"-348"15,9 0-44-15,0 1-68 16,1-4-122-16,8 5 74 15,-2-2-15-15,11 11-19 16,3-4-16-16,3-3-20 16,-1-2-5-16,-5-8-10 15,3 6-2-15,-2-3-27 16,-15 3-57-16,-25 1 51 16</inkml:trace>
  <inkml:trace contextRef="#ctx0" brushRef="#br0" timeOffset="4645.754">25926 4771 327 0,'5'-3'245'16,"-5"2"43"-16,0 0-58 15,0-1-61-15,0 1-25 16,0 0-45-16,0 0-19 0,0 1-24 16,0 0-2-16,4 12 2 15,-4 12 1-15,-9 36-9 16,-1-29-7-16,-3-1-13 16,3-2-6-16,4 0-8 31,-6-5-2-31,2-2-5 15,2 1 0-15,0-12-2 16,4 9-1-16,0-9 0 0,0-4 0 0,-5-1 1 16,7-2-13-16,-3-3-82 15,-4-6-70-15,11-1 94 0</inkml:trace>
  <inkml:trace contextRef="#ctx0" brushRef="#br0" timeOffset="4939.683">25824 4882 636 0,'-5'-8'388'16,"-5"2"-52"-16,6 2-121 31,10 2-35-31,1 2-52 15,10 2-15-15,2-1-27 16,3 1-6-16,8-1-8 0,-6-2-9 0,3 6-17 16,-2-7-11-16,0 7-17 15,1-5-5-15,-4-5-4 16,-2 3-1-16,0-11-20 16,-4 0-56-16,-3 7-399 15,20-21 328-15</inkml:trace>
  <inkml:trace contextRef="#ctx0" brushRef="#br0" timeOffset="6769.478">26642 4619 559 0,'32'-16'326'16,"-23"14"-61"-16,-18 2-81 16,-1 0-34-16,-3-1-57 15,14 1-22-15,0 1-27 16,10 1-3-16,-9 4 5 16,3-2 2-16,-3 3-5 15,-2 6-3-15,-4 5-8 0,-5 1-3 16,0 6-6-16,9 8-3 15,-7 2-6-15,-6 4-2 16,1 2-5-16,-15-6-1 16,9-2-1-16,9-14 0 31,3-11-1-31,2 2 0 0,-14 18 0 0,0-3 0 0,9-12 2 16,8-5 0-16,-4-8-1 15,4-7-1-15,-5-4-3 16,-1-12-3-16,7 2-14 15,3-6-9-15,7-4-15 16,-2-4-3-16,8-12 7 16,14 5 3-16,-7-3 23 15,17 4 5-15,-1 5 7 16,-17 2 9-16,15 7 1 16,-20 2 8-16,10 6 19 15,2 1 4-15,-5 9-4 16,5 3-8-16,-14 7-21 15,1 6-4-15,-6 7-2 16,-5 4-1-16,-2 3 1 16,-4 2 1-16,-6 11 0 15,-1 2-1-15,-2 8 0 0,-5 1-1 16,-3-3 0-16,4 0 0 16,-1-5 0-16,6-2 1 15,2-9-2-15,-1-2 1 16,1-5-1-16,-1-1 1 15,6-6 0-15,-6-1-1 16,2-4-7-16,0-6-18 16,-3-2-91-16,8-6-78 15,23-16 115-15</inkml:trace>
  <inkml:trace contextRef="#ctx0" brushRef="#br0" timeOffset="7097.038">26667 4712 595 0,'-14'5'372'0,"13"-5"5"16,1 0-118-16,-9-1-71 15,14 0-35-15,13 1-38 0,11 6-12 16,-9-5-23-16,7 3-3 16,-2-4-12-16,-3 0-6 15,13 0-14-15,-4 0-7 16,-4-1-15-16,-9-2-6 16,-1-3-7-16,-1-4-3 15,-2 1-15-15,2-5-44 16,-10 1-124-1,-2 2-93-15,1-2 155 0</inkml:trace>
  <inkml:trace contextRef="#ctx0" brushRef="#br0" timeOffset="7524.921">27374 4509 660 0,'5'-11'436'0,"-5"6"24"15,-4 7-257-15,-1 6-41 16,-3-4-57-16,2 2-20 0,0 7-20 16,-1 1-10-16,-3 5-10 15,0 0-4-15,0 1-9 16,1 4-5-16,0 5-9 16,-2 8-2-16,6 12-3 15,-3 6-1-15,-3-7-3 16,-1-3-1-16,-5-9-1 15,0-5-1-15,9-1-1 16,-6-1 1-16,2-10-1 16,5-1 1-16,4-5 0 15,-7-5 1-15,12-5-47 16,-5-2-61-16,-16-5 65 16</inkml:trace>
  <inkml:trace contextRef="#ctx0" brushRef="#br0" timeOffset="8712.41">27805 4786 560 0,'-1'0'293'16,"0"0"-62"-16,0 0-24 15,1 0-38-15,0 0-18 0,0-1-32 16,4 0-13-16,6 0-13 16,4-1-5-16,33 1-10 15,-31-1-5-15,11 5-12 16,4 2-7-16,8-5-11 16,5-3-7-16,-2-6-9 15,4 1-5-15,-1-3-6 16,3 8-3-16,2-5-4 15,-4 1-2-15,-11 7-3 16,-11-8-1-16,-6 7 0 16,-6-1-2-16,-4-2 1 15,-2 2 0-15,-3 0-1 16,-3 2 1-16,-1 0 0 16,0 0 1-16,0 0-1 15,0 0 0-15,-7 3-1 16,-5-1 0-16,0 0-1 0,-27-2 0 15,24-2 0-15,-1 1-1 16,5 0-1-16,-3-2 1 16,-4-3-1-16,6-4 1 15,-4 0 1-15,7 4 0 32,5 2 0-32,1 2 0 0,-10-10 0 0,-1 2 0 15,10 3 0-15,-4 2 0 0,5 5 1 16,0-2 0-16,-4 2 1 15,17 2 0-15,-5 4-1 16,0-5 1-16,5 1 1 16,-3 1 0-16,13 3 3 15,1 4 1-15,10 2 3 16,-3 1 0-16,4-1 1 16,-2 0 1-16,-2-3 0 15,1-2-2-15,-3 0-1 16,0-1-1-16,1 1-3 15,-2-2-1-15,-2 3 1 16,-6-8 0-16,-2 6 0 16,-13-6-1-16,-9-6 1 15,11 6-3-15,-12-4 1 16,6 4 0-16,4 4-1 0,-10 4 1 16,-7-2 0-16,1 3 1 15,-12 1 0-15,-1-8 1 16,9 9 1-16,-5-1 0 15,1-1-1-15,-3 4 1 16,-5-9-1-16,-2-3-1 16,4 3-2-16,-4-4 0 15,-10 9 0-15,26-5 0 16,5 4-2-16,2-2 0 0,16-4-2 16,-19 9 0-16,1-11 2 15,14 1-17-15,-1 5-83 16,9 3-71-16,21-2 98 15</inkml:trace>
  <inkml:trace contextRef="#ctx0" brushRef="#br0" timeOffset="9953.076">29075 4594 433 0,'-1'-5'245'16,"19"0"-17"-16,-19-3-18 0,-4 2-21 15,11 0-9-15,0 2-23 16,-3 3-11-16,-4 0-23 15,0 1-12-15,0 0-34 16,0 0-14-16,0 0-23 16,1 0-10-16,-1 0-10 15,-1 0-1-15,-1 18-1 16,-6 39-2-16,-6-23-2 16,5 4-1-16,-3-3-2 15,-1 1-1-15,10 5-1 0,-6-7-1 16,3-3-2-16,-7-6 1 15,8-12-1-15,1 0 1 16,2-2 0-16,3-4-1 16,-6-4 1-1,-2-4 0-15,5 0-4 16,2-5-23-16,1 1-72 0,0 4-46 16,0-1-134-16,-1 1-94 0,1 0 236 15,0 0-92-15</inkml:trace>
  <inkml:trace contextRef="#ctx0" brushRef="#br0" timeOffset="10379.966">29139 4501 424 0,'-13'5'316'0,"11"-5"60"15,0-3-104-15,-1 5-66 16,2-3-32-16,-1 0-43 15,2 0-12-15,0 0-26 16,0 1-8-16,17 0-12 16,37 2-9-16,-19-3-11 15,-9-5-8-15,15 4-11 0,-3-1-7 16,1-4-10-16,8-4-4 16,0-1-6-16,-8 0 0 15,-12 1-4-15,-1 8 0 16,-14 0-2-16,-2 3-1 15,7 7-35-15,-22 2-32 16,5 5-90-16,6-4-15 16,-6-6 99-16</inkml:trace>
  <inkml:trace contextRef="#ctx0" brushRef="#br0" timeOffset="10702.846">29115 4682 748 0,'14'2'177'0,"-17"-3"225"16,1 1-135-16,15 0-61 15,-11-3-27-15,9 1-46 0,6-5-11 16,-4 2-23-16,9 2-6 16,6 0-38-16,-1 3-11 15,-10 3-21-15,3 1-17 16,-8-3 2-16,-2 1-2 16,-2-1-1-16,-3 0 0 15,-4 2-71-15,2-1-58 16,-4-2 77-1</inkml:trace>
  <inkml:trace contextRef="#ctx0" brushRef="#br0" timeOffset="11391.904">29404 4841 764 0,'-6'0'383'0,"11"-13"-112"15,0 12-53-15,7-2-61 16,0-3-28-16,4 2-44 16,4 1-23-16,-6 3-22 0,1 4-5 15,5 2 0-15,-2 5 2 16,-3 0-1-16,4-3-2 16,-7 1-11-16,1-8-3 15,6-7-6-15,1 4-1 16,2-10-2-16,1 2-2 15,-8-5-1-15,-5-6-1 16,-5-1-1-16,-5-2-1 16,1 9-3-16,-5 1-1 0,-9 5-1 15,1 1-2 1,-9 5 0-16,2 3-1 0,-1 7 0 16,-5 2 1-16,2 5 1 15,-1 0 1-15,0 0 0 16,2 3 1-16,-1 1-1 15,3 0 0-15,5 1 1 16,-3-1 0-16,15 5-1 16,-6-7 2-16,7 3-2 15,2-1 1-15,0-5 1 16,4 5 1-16,8-3 1 16,4 3 1-16,-2-6 0 15,5 3 0-15,0-5 0 16,3-6 1-16,-1 1-2 15,2-4 0-15,-14-2-1 16,8-1 10-16,5-2-82 0,-16-5 9 16,14 3 30-16,6-2-51 15</inkml:trace>
  <inkml:trace contextRef="#ctx0" brushRef="#br0" timeOffset="11938.694">30458 4624 591 0,'1'-10'368'16,"14"5"5"-16,5 4-83 16,-35-1-54-16,5 2-37 15,1 4-63-15,-8-4-30 0,12 6-47 16,-2 2-9-16,-10 8-5 16,7 6 2-16,-5 4 1 15,-4 9-2-15,5 1-9 16,-2-1-8-16,5 0-11 15,2-8-3-15,4 5-6 16,-4-12-1-16,2 6-2 16,0 0 0-16,2-11-1 15</inkml:trace>
  <inkml:trace contextRef="#ctx0" brushRef="#br0" timeOffset="12282.319">30266 4717 863 0,'-6'5'445'0,"2"-5"-102"16,-1 0-76-16,5-1-54 16,-3 1-30-16,5 1-51 15,2 1-17-15,7 0-33 16,17 6-12-16,34 5-17 16,-21-5-8-16,-13-5-15 15,12-3-8-15,-9 0-10 16,-20-8 0-1,-6 5-23-15,1 0-38 0,19-11-131 16,-4 2-14-16,-13-2 100 47</inkml:trace>
  <inkml:trace contextRef="#ctx0" brushRef="#br0" timeOffset="16707.864">31172 4585 698 0,'4'-9'350'15,"15"-19"-108"-15,-19 25-49 16,5 3-54-16,-5-2-28 15,0 1-37-15,0 0-18 16,-1 0-26-16,0 0-8 16,0 0-5-16,1 0 3 0,0 0 1 15,0 0 1-15,0 1 0 16,-2 0 1-16,1 0 5 16,-1 8 2-16,-2 14 1 15,-9 25-3-15,3-22-3 16,-2 3-2-16,-4-1-1 15,-2 7-3-15,-2-1-4 16,4 1-1-16,-4-6-5 16,7 2 0-16,6-6-1 15,-6-11 0-15,8-1 0 16,5-5 0-16,-3-7 2 16,2-1 1-16,0 0-1 15,0-1-1-15,0 1-2 16,0 0-3-16,0 0-1 15,1 0-2-15,1-9 0 0,0-3 0 16,18-26 0-16,-9 28 0 16,11 1-1-16,6-8 1 15,1-11 0-15,6-2 0 16,0-10-1-16,2 3 1 16,4-3-1-16,6-1-1 15,2-3 0-15,1 0 1 16,4 14 0-16,-9-7 0 15,-4 13 1-15,-7 7 0 16,-16-3-1-16,-1 16-2 0,-12 5-2 16,-3 9-1-16,-1 17 2 15,-5 4 2-15,-1 14 4 16,2 1 1-16,-12-5 3 16,7 3 1-16,-20-8-1 15,7 3 1-15,4 6-1 16,1-5-1-16,9-2 0 15,-9-9 0-15,9-3 0 16,14-2 0-16,-8-4 0 16,-1-1 0-16,-4-6 1 15,-24-6-1-15,17-3 0 16,0-2-2-16,-2-1-3 16,11-7-18-16,-9 3-69 15,15-5-49-15,12-6-156 16,-11 4 177-16</inkml:trace>
  <inkml:trace contextRef="#ctx0" brushRef="#br0" timeOffset="17064.267">31216 4619 842 0,'-13'-2'409'16,"3"1"-135"-16,1-2-58 0,8 3-47 16,4 4-33-16,1-2-38 15,-4-2-17-15,0 0-26 16,7 2 0-16,19 5-2 15,26 1-1-15,-19-2 1 16,9 0-1-16,-9 1-11 16,-2-2-7-16,-13-5-14 15,-6 0-6-15,-2-4-5 16,8 4-1-16,2-2-4 16,-1-1-35-16,4 0-104 15,-44-5-89-15,45-3 126 16</inkml:trace>
  <inkml:trace contextRef="#ctx0" brushRef="#br0" timeOffset="17625.388">32026 4394 836 0,'-1'-8'391'0,"-1"0"-162"0,5 5-24 16,-9 18-54-16,0-7-29 15,6 16-34-15,-14 4-15 16,4 3-13-16,-9 7 2 16,-1-7 0-16,13 6-3 15,-7 4-10-15,6-3-7 16,2 6-13-16,-7 1-4 16,-3-13-9-16,1 3-1 15,-10-13-4-15,9 0-1 16,10-13-1-16,3-5 1 0,-2 1 1 15,9-17-1-15,-6-1-47 16,-3 1-44-16,1-6-167 16,-4 5-177-16,4 6 268 15</inkml:trace>
  <inkml:trace contextRef="#ctx0" brushRef="#br0" timeOffset="18937.944">32339 4099 498 0,'0'-1'276'0,"0"0"-34"16,4-2-37-16,7-2-45 15,-11 4-17-15,0 0-37 16,0 0-13-16,0 0-19 16,0-1-8-16,0 1-12 15,0 0-6-15,0 0-8 0,0 0-4 16,4 1-4-16,25 6-3 15,13 2-7-15,-25-7-3 16,-2-1-6-16,-7-1-1 16,18 9-3-16,-5-3-2 15,2 3-2-15,-1-1-1 16,-22-7-2-16,-4 3 2 16,-9 2 3-16,-7 0 2 0,6 1 1 15,-2 2 0 1,-1-4-2-16,5 2-1 0,-7-3-1 15,4 0-2-15,2 1 0 16,-8-4 1-16,15 0-1 16,-5 0 1-16,15-1 0 15,5 2-2-15,-2-3 0 16,9 0-1-16,-8 1-1 16,-1-2 0-16,5 3 0 15,-8 1-1-15,-1 4 0 16,5 1 0-16,-3 3-1 15,3 3 1-15,-8-1 0 16,6 4 1-16,-7 2 3 16,-9 0 2-16,6 0 1 15,-8 4 4-15,1-8 13 16,-1-3 4-16,-7 1 8 0,-2-7 0 16,1 1-10-16,7 4-5 15,-5-8-8-15,5-4-3 16,-7-6-3-16,-3-4-1 15,9 6-2-15,-3 2-1 16,8 3-1-16,1-3 1 16,-1-1-2-16,2 0 1 0,1 3-1 15,1 1-1-15,3 2 0 16,2 0 0-16,0 0-34 16,0 0-41-16,0 0-156 15,0-1-127-15,0 0 218 16</inkml:trace>
  <inkml:trace contextRef="#ctx0" brushRef="#br0" timeOffset="19500.264">32810 4001 546 0,'7'-8'371'0,"-2"-6"38"16,-5 2-120-16,6 7-68 15,-2 3-22-15,-15-14-40 16,-1 16-27-16,10 8-62 16,-4-7-20-16,0 17-26 15,-1-5-5-15,-1 2-2 16,-7 7-2-16,3 8-2 15,2-3-3-15,-5-3-4 16,7 3 1-16,-4-6-1 16,-1 4-1-16,7 1 2 15,-5-1-1-15,3-3 0 16,2-5 0-16,-1 1 1 16,3-10-1-16,-2 0 0 15,3-3-1-15,-2-9-21 16,4 5-25-16,0-2-77 0,1 0-53 15,0 0-163-15,0-10 206 16</inkml:trace>
  <inkml:trace contextRef="#ctx0" brushRef="#br0" timeOffset="19818.321">32624 4096 658 0,'-10'-42'416'15,"17"45"-18"1,-2-3-159-16,8-3-25 15,-4 8-43-15,-3-4-21 16,7 9-37-16,-4 2-22 0,5-3-21 0,9 3-8 16,3-6-16-16,0 1-9 0,12-2-16 15,-23 0-6-15,-4-2-3 32,-10-5-2-32,-3 1-33 0,10-3-36 0,-2 4-164 15,-9 6 145-15</inkml:trace>
  <inkml:trace contextRef="#ctx0" brushRef="#br0" timeOffset="30616.261">4467 5530 511 0,'0'-1'289'0,"0"-1"-68"15,0 1-40-15,0 0-22 16,0 0-41-16,4-1-21 16,2-3-35-16,-5 3-13 15,-1 1-20-15,0 0-6 16,0 0 4-16,0 0 2 0,0 0 8 31,0 1 2-31,0 5-11 16,-5 17-4-16,-12 26-6 15,1-27-2-15,-1 9-6 16,-4-4 0-16,-3 5-5 16,-7 8 1-16,9-7-3 15,2 1 1-15,6-5-1 16,1-6-1-16,-6-2 1 16,-4 0-1-16,10 1 0 15,2-2-1-15,-1-1 0 16,7-7-1-16,-6-5 0 15,7-2 0-15,8 5 0 16,4 1-1-16,9-1 1 0,-5-1 0 16,7-5 0-16,-7-2 0 15,2 2 0-15,13-1 1 16,0-2 1-16,3-1 1 16,-3-3-2-16,-1 2 2 15,-7-3-1-15,3 0 1 0,1-1 1 16,-8-3-1-16,5 0 0 15,-14 1-3-15,3-2-17 16,3 3-38-16,-6 1-110 16,8 1-98-16,-11 1 157 15</inkml:trace>
  <inkml:trace contextRef="#ctx0" brushRef="#br0" timeOffset="30991.448">4369 5751 925 0,'18'-11'409'16,"-10"4"-204"-16,6 3-28 15,6 9-62-15,-1-5-26 0,3 3-32 16,-6 1-10-16,-1-3-10 16,0 6-4-16,-2-5-9 15,1 0-6-15,4-1-5 16,0 0-3-16,0-2-1 15,-4-4-1-15,1-2-3 16,-2-1-1-16,2-1-44 16,9-1-84-16,-11 3 83 15</inkml:trace>
  <inkml:trace contextRef="#ctx0" brushRef="#br0" timeOffset="31428.877">4456 5463 712 0,'2'2'379'15,"12"-34"563"32,46 33-921-47,-24 3 2 16,-10-4 24-16,43 1-12 15,-31-1-3-15,-4-5-10 16,-5 5-5-16,-4 0-8 16,-1-3-1-16,1 3-2 15,-1 0-1-15,-12-2 0 16,1 2-30-16,-4 1-168 16,0 1-243-16,-4 12 271 15</inkml:trace>
  <inkml:trace contextRef="#ctx0" brushRef="#br0" timeOffset="31913.157">5177 5387 1055 0,'-5'0'445'0,"-19"8"-251"15,9-3-44-15,-7 2-46 16,7 5-30-16,1-5-37 15,6 9-12-15,2-6-14 16,-3-4-3-16,9 4-2 16,-1-9-1-16,7 6 3 15,4 1 0-15,4-5 3 16,8 1 1-16,4-5 0 16,1-4-1-16,-1-3-2 15,4 2-1-15,-16-7 0 16,0 4 1-16,-7-2-1 15,-7-4-1-15,3 8 0 0,-7-3-3 16,-14 1-1-16,14 7-3 16,-12-1-1-16,2-4-3 15,9 9-11-15,-28 1-59 16,9-2-454-16,6 8 376 16</inkml:trace>
  <inkml:trace contextRef="#ctx0" brushRef="#br0" timeOffset="32568.368">5014 6062 602 0,'6'3'335'16,"-2"-1"-90"-16,2 0-50 16,0-1-26-16,-3-1-45 15,3 3-14-15,1-2-12 16,-4-1-3-16,0 0-5 0,1-1-3 0,-4 0-17 31,0-1-8-31,0 1-15 16,-1 0-9-16,0 0-18 15,-3 0-5-15,-20 0-8 0,-28 19-1 0,25 2-3 32,-7-1 0-32,5 7-2 15,5-3 0-15,1-3 0 16,8 3-1-16,3-2 0 0,0-3 0 0,12 0-2 15,-7-2 1-15,13 1-1 16,0-2-1-16,12 0 1 0,8-4 1 31,3-2 0-31,2-8 1 0,-2-1 1 0,-3-3 0 16,-6-9-1-16,3 2 0 16,-5-2-63-16,4 2-52 15,6-6-219-15,-1 0 207 16</inkml:trace>
  <inkml:trace contextRef="#ctx0" brushRef="#br0" timeOffset="33212.48">5298 6154 498 0,'-7'5'345'0,"3"-4"47"0,4-1-174 31,3 5-107-31,-4-5-32 15,0 0-39-15,1 0-4 16,0 0 11-16,0 1 7 16,12 5 13-16,-3-4-1 15,43 26-11-15,-30-27-7 0,-2-5-13 0,-2-1-6 16,-1-6-10-16,-2-2-3 16,-11-2-5-16,7-8-2 0,-2 7-2 15,2 6 0-15,-3-4 0 16,-8 6 0-16,-7-4-1 15,-3 4 0-15,0 8-3 16,-3 2 0-16,-5 7-2 16,-7 1 0-16,-1 6 1 31,-1 2-1-31,3 0 0 0,1-1 1 0,-1 2-1 16,0 1-1-16,11 3 0 15,-5 2 0-15,10-4 1 16,12 1-1-16,-3-3 0 15,2-1 0-15,6 0 1 32,4-3 0-32,-3-5 1 0,3-1 1 0,12-5-1 15,-8 3 1-15,6-4-1 16,5-1 0-16,-12-3 1 0,2-7 0 16,1 0-31-16,-2-2-50 31,1-14-169-31,2 12 157 15</inkml:trace>
  <inkml:trace contextRef="#ctx0" brushRef="#br0" timeOffset="33590.298">5769 5968 1147 0,'-17'-4'525'0,"-3"8"-237"16,14 7-130-16,5 1-27 15,-3 5-50-15,-8-2-16 16,7 7-29-16,0 3-6 0,-1 1-6 15,4 0-3-15,-14 2-3 16,0-2-3-16,16 8-4 16,-13-5-3-16,4-7-1 15,0 4-2-15,-2-9-1 16,1 3 0-16,2-2-1 16,2-6-2-16,-7-2 4 15,19-2-28-15,-6-8-94 16,-7 1-89-16,8-6 117 15</inkml:trace>
  <inkml:trace contextRef="#ctx0" brushRef="#br0" timeOffset="33902.462">6025 5945 981 0,'1'0'465'16,"-10"4"-165"-16,-1 3-77 16,1-1-63-16,-5 3-25 15,7 4-35-15,-5 2-16 0,1 8-13 16,6 0 0-16,2 6-8 16,-3-2 3-16,1 8-24 15,-3-2-1-15,-5 2-24 16,7-1-12-16,-2-10 3 15,-2 2-9-15,1-4 5 16,-2-4 2-16,5 4-2 16,-1-3 0-16,2-9 1 15,2 2-43-15,4-12-99 16,6-4-12-16,2-1 64 16</inkml:trace>
  <inkml:trace contextRef="#ctx0" brushRef="#br0" timeOffset="34496.082">6481 5616 565 0,'-5'7'329'0,"3"-7"-36"16,1 0-48-16,0 0-51 0,0 0-20 15,1 0-22-15,0 0-10 16,0 0-19-16,11 2-12 16,15 2-21-16,43 8-9 15,-33-5-18-15,1-1-8 16,-13-6-17-16,1 0-8 16,6-1-15-16,-2 0-4 15,2 1-4-15,-14-2 0 16,0-1-1-16,-7-3-2 15,-3 0-29-15,-6-2-42 0,1-1-151 16,-2 9-142-16,-5 4 219 16</inkml:trace>
  <inkml:trace contextRef="#ctx0" brushRef="#br0" timeOffset="34855.587">6439 5809 771 0,'-9'3'409'0,"3"-5"-96"0,7 6-65 16,12-4-50-16,-2 4-23 15,9-4-19-15,0 0-10 16,11 0-22-16,6 1-4 16,-2 2-8-16,8 0-4 15,-4-5-18-15,-9 0-18 16,14 0-33-16,-13-1-12 0,-4 3-15 16,-1-2-4-16,-8 4 0 15,2-3-2-15,-5 2 1 16,-6 1-30-16,-2-7-81 15,-3-8 279-15,-5-6-167 16</inkml:trace>
  <inkml:trace contextRef="#ctx0" brushRef="#br0" timeOffset="38575.814">7554 5664 459 0,'4'-11'273'0,"-6"12"-46"16,17-11-70-16,-13 5-30 16,14 2-22-16,-1 0-8 15,-15 0-8-15,-1 1-3 16,4 2-10-16,-4-1-5 0,0 0-6 16,0 1-4-16,0 0-14 15,0 0-6-15,-1 16-7 16,-43 30-3-16,19-23-2 15,-1 6-3-15,-5 0-9 16,6 1-3-16,8-3-6 16,-4-3-2-16,6-6-2 15,6 6-1-15,4-3-1 16,-2-9-1-16,10 0-1 16,-2-4-2-16,6-5 2 15,10 3 2-15,4-3 2 16,10-3 2-16,11-3 1 15,-2-4 1-15,11-6 0 16,-3-2 1-16,-3 2 0 16,-7-3 1-16,-10-2 0 15,-1 2 2-15,-14-6 7 16,5 4 6-16,-9-5 13 0,-6 1 5 16,-3 5 4-16,-4-12-5 15,-10 4-9-15,7 9-7 16,-15-15-8-16,-5 13-4 15,4 1-5-15,-2-6-2 16,0 17-5-16,7-2-1 16,0 7-1-16,-8-2-2 15,12 5 1-15,-12 0-1 0,3 4-2 16,9 6 0-16,-3-6-3 16,14 7 28-16,4-1-126 15,0-1-94-15,9-7 132 16</inkml:trace>
  <inkml:trace contextRef="#ctx0" brushRef="#br0" timeOffset="38950.968">8014 5895 1282 0,'-1'-5'560'15,"-7"0"-290"-15,6 4-46 16,-6-1-85-16,3 1-36 15,-1 3-54-15,8 2-18 0,-3-4-19 16,0 0-4-16,0 0-5 16,-1 2-1-16,-3 4-1 15,2 1 0-15,0 1-1 16,0-1 17-16,0-2-90 16,2-2-78-16,1-1 100 15</inkml:trace>
  <inkml:trace contextRef="#ctx0" brushRef="#br0" timeOffset="39735.439">8273 5509 400 0,'-34'-2'259'0,"35"3"7"16,-1 3-63-16,0 1-64 15,0-5-21-15,0 0-27 0,0 0-7 16,0 0-2-16,7 1-2 16,6 7 5-16,26 26 3 15,-17-29-2-15,0-2-1 16,5-5-12-16,6 2-4 15,-4-4-28-15,20 2-10 16,-23-1-14-16,-3-4-13 16,-2 3 5-1,-26-4-1-15,17 6-2 16,-12 0-1-16,2 4-1 16,1 3 1-16,-4-5 2 0,0 0 1 0,-3 8-1 15,-2 14-1-15,-29 24-2 16,20-22 0-16,0 4-1 15,-12 1 0-15,8 8-2 16,-2-6-1-16,9 1 0 16,-1-8 1-16,4-3 0 15,2 3 0-15,-14-7 0 16,16 2-1-16,1-2 1 0,-5-1 0 16,19-6-1-16,-12-2 0 15,-1-3-1-15,8 1 7 16,-9-1-62-16,4-1-44 15,3-4-114-15,-4-1-40 16,-1 1 156-16</inkml:trace>
  <inkml:trace contextRef="#ctx0" brushRef="#br0" timeOffset="40075.602">8327 5790 896 0,'10'-3'397'0,"-7"-6"-186"0,8 6-26 15,10-4-44-15,-6 13-14 16,10 1-23-16,4 4-10 16,-7 0-24-1,7-6-2-15,-11-3-41 16,-5 1-9-16,4-5-9 16,-13 2-15-16,2 2 10 15,2-3 7-15,2 1-126 0,5-1-86 16,7-8 123-16</inkml:trace>
  <inkml:trace contextRef="#ctx0" brushRef="#br0" timeOffset="40749.436">8790 5575 504 0,'-1'-2'319'15,"0"0"-22"-15,-1-1-103 0,-1 0-24 16,1-1-43-16,1 3-18 16,0 0-23-16,0 0-2 15,0 0 1-15,1 0 2 16,0 0-13-16,0 0-10 16,17 3-9-16,40 11-2 15,-23-6 0-15,1 0-2 16,-1-3-10-16,-7-1-7 0,-4-2-11 15,7 7-5-15,-18-8-3 16,-4 0-1-16,0 2-1 16,-15-8-1-16,7 6-4 15,1 1-2-15,-4 1-1 16,2-2 1-16,-1 0-1 16,1 0 0-16,-7 13-2 15,-24 30-2-15,21-21-1 16,1 0 0-16,0 6 1 15,9 3-1-15,-13-5 2 16,-5 2-2-16,5-6 2 16,-13-1-1-16,15 2 0 15,7-1 1-15,-2-4-1 16,4 0 0-16,-5-1-1 16,-4-6 1-16,12 3 0 15,-7 0-1-15,7-5 1 16,-1 1-1-16,-5-6-1 0,5 0-2 15,-9-4-20-15,10-3-34 16,-5-1-112-16,6-4-85 16,10-4 150-16</inkml:trace>
  <inkml:trace contextRef="#ctx0" brushRef="#br0" timeOffset="41093.355">8837 5887 865 0,'0'-2'410'0,"1"-2"-146"15,1-1-34-15,4-6-53 16,-3 6-18-16,16-6-34 15,24-5-12-15,-20 19-22 16,1-2-10-16,3 4-20 16,-2-4-13-16,-9-1-19 15,-2 0-9-15,-5-1-9 0,3 1-3 16,-4 1-4-16,3-1-2 16,-6 0-6-16,1 2-42 15,10-8-144-15,-22 13-77 16,-5 6 145-16</inkml:trace>
  <inkml:trace contextRef="#ctx0" brushRef="#br0" timeOffset="41483.606">9504 5553 1029 0,'24'-7'477'0,"-32"-3"-184"16,-1 4-51-16,6 1-68 15,-10 5-33-15,18 6-59 16,-7-4-22-16,-12 5-21 15,5-1-5-15,-3 10-5 0,5 7-2 16,2 9 0-16,-6 0-1 16,4 12-3-16,-9-10-2 15,2 0-7-15,1 2-2 16,-2-12-4-16,7 10-1 16,1-7-1-16,0 1-2 15,-2-10 1-15,1-3-1 16,4-4 0-16,1-3 6 15,3-2-86-15,5-1-60 16,-2-5 84-16</inkml:trace>
  <inkml:trace contextRef="#ctx0" brushRef="#br0" timeOffset="42436.518">9940 5753 488 0,'-3'0'323'15,"1"-2"-8"-15,16-3-124 16,-13 3-23 0,4 2-24-16,6 1-1 0,-6-1-8 15,15 3-5-15,-4-8-19 16,-7 14-11-16,-9-16-9 16,12 7-5-16,5 7-11 15,4-8-8-15,17 5-21 16,-16-3-6-16,2-2-13 15,-1-1-4-15,-4 4-6 0,5 4-3 16,-5-4-5-16,0 2-1 16,0-3-2-16,-4-1 1 15,0 4-2-15,-5-7-1 16,-5 6-1-16,1-3-1 16,-1-4-60-16,-5 9-66 15,-2-5-151-15,4-1 161 16</inkml:trace>
  <inkml:trace contextRef="#ctx0" brushRef="#br0" timeOffset="43045.746">11047 5420 616 0,'-11'1'354'16,"26"-7"-40"-16,-13 6-99 15,2-4-67-15,-4 3-26 16,-1 1-25-16,0 0-5 0,0 0-8 16,0 0 0-16,-4 8-8 15,-2 2-7-15,-3 2-17 16,-30 29-8-16,20-28-13 15,0 3-6-15,-7 3-10 16,-4 4-3-16,1 4-4 16,1 4-1-16,0 3-2 15,3 4-1-15,2 5-1 16,6-4 1-16,4 3-1 16,6-9 1-16,4-2 0 15,1 1-1-15,3-8-1 16,0 3-1-16,4-4 1 15,7 1 0-15,3-1 0 16,4 3 0-16,3-10 1 16,-5-4 0-16,8 0 13 15,-3-11-26-15,10-3-90 0,-4 0-95 16,-25-6 108-16</inkml:trace>
  <inkml:trace contextRef="#ctx0" brushRef="#br0" timeOffset="47985.153">11138 5766 300 0,'-2'-1'223'16,"1"0"26"-16,0 0-64 0,0 0-55 16,0 0-14-16,0 1-9 15,-1 0-9-15,1-1-13 16,0 1-7-16,0 0-7 16,0 0 2-16,0 0 1 15,0 0-2-15,0 0-3 16,0 0-3-16,0 0-7 15,-1 0-6-15,1 0-10 16,0 0-8-16,1 0-12 16,0 0-3-16,0 0 3 15,0 0 3-15,0 0 3 16,0 0 0-16,12 5 0 16,0 1 0-16,33 12 2 15,-25-8-2-15,-1-12-5 16,2 1-5-16,2 3-7 15,-2-3-1-15,2 6-1 16,0-1 0-16,-4-9-2 16,-3 2 1-16,1 0-4 0,-7 3 0 15,-3-2-3-15,-1 2-1 16,-5 3 1-16,5 5 0 16,-11-1 0-16,4-4 0 15,0 3-2-15,-4-11 9 16,6 6-80-16,8-1-55 0,-13-2-182 15,23-8 175-15</inkml:trace>
  <inkml:trace contextRef="#ctx0" brushRef="#br0" timeOffset="48843.966">11989 5533 220 0,'3'-1'159'15,"-13"-4"24"-15,3 1-16 16,8 3-20-16,-1 0 0 15,1-1 3-15,-1 1 3 16,0 0-7-16,0-1-7 0,0 1-20 16,0 0-14-16,0 0-21 15,0 1-10-15,0 0-16 16,0 0-6-16,0 0-8 16,-2 12-4-16,-7 12-9 15,-10 30-4-15,9-26-9 31,5-13-3-31,1-1-5 0,-11 44-2 0,2-3-2 16,-9 4-1-16,7-28 0 16,7 0-2-16,-8-5 0 15,10 0 1-15,-7-13 0 16,-4-5-1-16,12 2 1 16,-3-5 0-16,8-3 2 15,-3-2 6-15,3-7-57 16,-1 6-44-16,1 0-160 15,1-9-311-15,0-3 375 0</inkml:trace>
  <inkml:trace contextRef="#ctx0" brushRef="#br0" timeOffset="49188.38">12143 5859 933 0,'0'-9'483'0,"3"8"-117"16,-11 1-96-16,15 4-93 16,-2-2-34-1,-7-1-56-15,3 0-24 0,-2-1-29 16,-1 0-9-16,1 0-6 15,-1 3-2-15,-3 8-5 16,0-3-1-16,1 1-4 16,-18 27-3-16,17-29-1 15,2 3-1-15,1-5-2 16,0-2 0-16,2 0-37 16,0-3-50-16,0 0-163 0,0-1-161 15,0 0 254-15</inkml:trace>
  <inkml:trace contextRef="#ctx0" brushRef="#br0" timeOffset="49803.471">12631 5536 961 0,'2'-2'469'16,"-13"2"-163"-16,19 1-150 15,-15 6-32-15,-3 5-42 16,5-1-11-16,-9 9-19 16,3 5-5-16,-6 2-1 15,3 5-2-15,-5-3-6 16,-2 4-3-16,1 2-12 15,8 5-6-15,4-5-8 16,-8-12-2-16,16 0-3 0,-7-8 0 16,3 0-2-16,4 4 0 15,5-6-1-15,8 1 1 16,3-4 0-16,7-2-1 16,-2-7 2-1,-3 0 1-15,3-3-2 16,6 0 2-16,1-9-2 15,2-6 0-15,6 2 0 0,-9-9 0 0,2 2 0 16,-1-2 0-16,-12 1 3 16,-3 7 0-16,-8 4 3 15,-11 3 0-15,-10 1-3 16,1 3-1-16,-14 5-4 16,6 10 0-16,2 3 1 15,-5-4 1-15,7 3 0 16,-4-1 0-16,4 1-1 15,10 7 0-15,4-3-1 16,5-6-1-16,6 0 0 16,-2-2-2-16,0 3 1 15,5 0 0-15,3-2-10 0,3-2-27 16,5-4-101-16,4-3-88 31,1 0 134-31</inkml:trace>
  <inkml:trace contextRef="#ctx0" brushRef="#br0" timeOffset="50425.219">13124 5520 1104 0,'-8'-9'484'0,"3"5"-249"16,-2-2-59-16,5 3-76 15,4 5-23-15,-9 0-21 0,2 3-4 16,-5 0-4-16,-3 3-2 16,2 6-9-16,-4 8-5 15,-4 5-8-15,5 4-3 16,-3 6-5-16,0-2-2 15,-4 4-3-15,5-6-1 16,6-4-3-16,5 4-2 16,5-7-2-16,0-2-1 15,4 0 0-15,1-6 0 16,8-1 0-16,6-1 0 0,0-3 1 0,9-2-1 16,-2-4 2-16,-6-2 0 15,11-5-1-15,-8-6 1 16,9-5 0-16,3-1-1 15,-1-7 0-15,3-2 0 16,-6-2 0-16,-2 5 1 16,-13-3 1-16,-8 0 1 15,-7 4 0-15,0 1 0 0,-1 8-2 16,-3 9-1-16,-6 3-2 16,-14 3 0-16,-1 3 1 15,-4 0 0-15,7 7 0 16,5-4 0-16,0 3 0 15,5-1-1-15,-1-1 0 16,2 4 0-16,7 0-1 16,2 0 0-16,2-7-1 15,0 2-1-15,4-3-12 16,-3 0-44-16,3-3-107 16,-2 2 107-16</inkml:trace>
  <inkml:trace contextRef="#ctx0" brushRef="#br0" timeOffset="53063.816">13597 5407 575 0,'18'-31'329'0,"-18"27"-74"15,3 4-73-15,0-2-22 16,-3 2-36-16,0 0-11 15,0 0-7-15,3 7-8 16,2 10-13-16,36 28-2 16,-18-20-15-16,5-2-5 15,1 3-9-15,5 7-7 16,-9 4-10-16,2 8-6 16,-14 0-11-16,-13-3-2 0,6 6-4 15,-12-10-1-15,4 0-1 16,-6 1 0-16,-17-9 2 15,2 10-1-15,-13-3-1 16,1 4-1-16,4-3-3 16,-2 7 1-16,0-11-2 15,6-11 0-15,4-6-1 16,-1-8 0-16,16 0 16 16,1 0-45-16,4-5-122 15,3-11-110-15,6-4 134 16</inkml:trace>
  <inkml:trace contextRef="#ctx0" brushRef="#br0" timeOffset="53716.618">14314 5664 527 0,'1'0'293'0,"5"3"-33"16,-13 1-32-16,1-3-38 0,2 3-19 16,6 1-33-16,-3-1-10 15,2 2-11-15,6 6-3 16,4-6-7-16,6 5-5 15,12 2-10-15,3-8-6 16,5 2-10-16,0-6-6 16,-6-5-17-16,2 0-9 15,-3 0-19-15,3 1-7 0,-1 1-7 16,0 6-3-16,-8-7-1 16,-5 2-2-16,-2 2-3 15,-16-8 1-15,5 5-66 16,-12 2-54-16,-18 2-184 15,17 6 179-15</inkml:trace>
  <inkml:trace contextRef="#ctx0" brushRef="#br0" timeOffset="54060.072">14291 5914 934 0,'-5'0'456'16,"1"1"-149"-16,15-2-65 16,-10 1-62-16,7 1-17 15,5 0-21-15,-2 2-1 16,13 3-17-16,5 0-3 15,7 0-14-15,10-2-11 16,-6 1-22-16,-4-5-17 16,4 0-25-16,5 4-10 0,-10-8-8 15,-2 0-3 1,9 0-3-16,-25-7-1 0,0 8-4 16,1 2-28-16,-18-4-84 15,-7 9-101-15,31 4 124 16</inkml:trace>
  <inkml:trace contextRef="#ctx0" brushRef="#br0" timeOffset="86260.318">15507 5567 261 0,'0'-1'160'0,"5"-1"3"16,0-1-5-16,-3 2-13 16,0 0-11-16,3-2-21 15,-4 2-13-15,6-5-17 16,0 2-6-16,-1 1-11 0,0-2-3 15,1 1-3-15,-4 2-1 16,3-2 8-16,0 1 6 16,-4 2 0-16,0 0 1 15,-2 0-9-15,0 0-3 16,0 0-7-16,0 1-7 16,-2 0-16-16,1 0-9 0,-4 13-13 15,-1-3-3-15,-20 29-2 16,18-27 0-16,2 1 1 15,-14-4 0-15,17-2 2 16,-3-1 0-16,-4-9 2 16,20 1 1-16,-10-3-1 15,0-2-3-15,15 1-5 16,-11 0-2-16,2-4-2 16,0 1-1-16,1-2-2 15,6 6 1-15,3-1 0 16,5 2 0-16,-1 0-1 15,-6-2 0-15,2 6-1 16,-4 0 1-16,5 10 0 16,9 5 1-16,-4 10 1 15,-2-3 1-15,-13 2 1 16,-7 1 1-16,-6-2 1 0,-5 11 2 16,-7 2 2-16,1 2 3 15,-19-2 5-15,2-4 3 16,-5-3 4-16,-2-2-2 15,6-11-2-15,-2 5-3 16,4-8-1-16,-3-2 0 16,4-1 0-16,2-9 0 0,7-5-2 15,-2-5 0-15,9-1-4 16,7-3-4-16,8-1-2 16,-2 3-2-16,0-6-1 15,-3 3-1-15,-4-7-1 16,17 1-2-16,-4 4-4 15,-3 3 0-15,10 8 0 16,-3 0 1-16,9 3-1 16,1-3-2-16,6 5 0 15,3 6-1-15,3 6 4 16,5-1 2-16,-10 8 4 16,-2-1 2-16,-6 2 3 15,0-2 0-15,-7-10 2 31,-4-4 0-31,0 1 1 0,14 8 0 0,0 2 4 16,-3-8 4-16,-2-11-36 0,-5-2-41 16,8-12-137-16,3 7-170 15,20-9 235-15</inkml:trace>
  <inkml:trace contextRef="#ctx0" brushRef="#br0" timeOffset="86769.936">15999 5922 780 0,'-30'-10'367'0,"24"8"-129"16,8 2-25-16,-2-2-38 16,0 1-14-16,-1 1-37 15,0 0-12-15,0 0-19 16,0 0-8-16,1 0-15 16,-1 0-11-16,-1 9-20 0,0 2-7 15,-1 2-13-15,-9 23-4 16,4-21-6-16,2-3-2 15,-2-4-1-15,5 5-16 16,2-10-80-16,-2-2-54 16,6-3-186-16,-3 0-21 15,0 1 210-15</inkml:trace>
  <inkml:trace contextRef="#ctx0" brushRef="#br0" timeOffset="87458.551">16432 5618 94 0,'11'-42'121'0,"4"22"80"15,5 5 23-15,-9 11 10 16,7 0-9-16,-12 1-22 16,-2 0-19-16,-4 2-29 15,0 6-14-15,0-5-17 16,0 0-4-16,-1 7-15 16,-4 7-8-16,-13 36-20 15,3-21-9-15,0 4-16 16,-3 0-7-16,7 7-13 15,-5-9-5-15,2-4-10 16,-2-1-2-16,-6-12-4 16,6 0 0-16,5-5 1 0,2-2-1 15,2-7 2-15,2 1-2 16,1-7-5-16,5-5-2 0,7-1-9 16,5 0-3-16,2 0-3 15,1 5 0-15,3-1 3 16,-1 3 0-16,-3 9 1 0,1-4 0 15,-3 1 1-15,2 3 3 16,3 3 1-16,-2 7 1 16,4 0 1-16,-4 1 0 15,3-3 2-15,7 0 0 16,-3-7 1-16,-5-3 2 16,16-3-16-16,-11-5-32 15,5-2-101-15,18-5-99 0,-31 1 146 16</inkml:trace>
  <inkml:trace contextRef="#ctx0" brushRef="#br0" timeOffset="87850.425">16855 5543 593 0,'-27'-33'384'0,"32"31"-21"16,-3-2-121-16,-1 0-24 15,-1 3-60-15,0 0-20 16,0 1-28-16,0 0-16 15,-1 0-11-15,-4 25-10 16,-10 36-13-16,0-23-5 0,-21 8-11 16,19 1-8-16,-4-1-14 15,4 1-4-15,23-9-6 16,-22 3-1-16,2-6-3 16,0-6-1-16,-4-1 1 15,8-8 1-15,-1-3-4 16,6 1-10-16,-6-8-54 15,19-4-51-15,-6-11-141 16,-14-3-137-16,34-12 244 16</inkml:trace>
  <inkml:trace contextRef="#ctx0" brushRef="#br0" timeOffset="88756.215">17063 5519 1320 0,'1'1'474'0,"12"1"-388"15,4 0 3-15,9 0 4 16,-8-2-3-16,9-6-15 0,8 1-7 16,-9 0-15-16,16 5-5 15,-3 2-10-15,-6-1-8 16,-6 4-12-16,-8-2-4 15,-10 2-4-15,-3 4 0 16,-6 4 2-16,-1 1 4 16,-9 0 2-16,-1-1 1 15,-5-3-3-15,-3 4-3 16,-5-1-4-16,-10-5-1 16,4-2-3-16,-3-6 0 0,13 0-2 15,9 2-1-15,10 3-3 16,2-5-4-16,-8-1-8 15,9 2 1-15,2-7-4 16,9 6 1-16,20 4 3 16,-8-4-1-16,4 9 6 15,-3 9 1-15,-4-2 2 16,5 13 0-16,-8-7 2 16,-4-1 1-16,-3 3 1 15,-4-2 0-15,-4 9 4 16,-4 0 2-16,-8 1 3 15,-4-3 3-15,-7-5 7 16,-2-1 4-16,-10-5 5 16,3-6 1-16,-14-4-3 15,2-4-5-15,8-4-3 0,-6-3-2 16,4-12-1-16,1 4-2 16,-4-3-4-16,2-1-3 15,10 2-4-15,2-1-2 16,6 3-7-16,0-3-10 15,6 8-27-15,3 0-16 16,0 2-62-16,6 4-37 0,-2 3-127 16,5 4-146-16,1 10 280 15</inkml:trace>
  <inkml:trace contextRef="#ctx0" brushRef="#br0" timeOffset="89443.826">17821 5572 399 0,'2'-6'301'0,"2"-4"60"16,1 2-63-16,3 1-67 16,2 2-19-16,-4 5-36 15,-1 0-16-15,1 8-34 16,-4-2-12-16,1 8-20 16,-3 3-12-16,0 13-18 15,1-3-9-15,-2 9-11 16,1 1-5-16,-2-9-2 15,2 9-3-15,2-3-9 16,4 0-4-16,-4-2-7 16,-1-5-1-16,4-5-3 15,-2-8-2-15,4-1 1 16,2-3 0-16,-5-6 4 16,5 2 3-16,-3-7 5 15,-4-5-1-15,4-5-3 0,1-4-3 16,-1-4-7-1,-2 11-1-15,0-1-3 16,18-28 0-16,5-8-3 0,6 2 0 16,-3 7 1-16,-5-2-1 15,7-4 0-15,-5-2 0 16,7 8 0-16,0 2 0 16,-4 9-2-16,1 5-8 0,-7 2-54 15,-2 4-59-15,0 4 75 16</inkml:trace>
  <inkml:trace contextRef="#ctx0" brushRef="#br1" timeOffset="97201.347">24070 5395 516 0,'17'-37'346'0,"-15"24"10"16,-4 4-166-16,1 17-29 15,1-8-64-15,0 8-21 16,0-6-31-16,-3-2-10 16,3 7-8-16,-1-8-3 15,0 0 0-15,-1 0 0 16,1 0 6-16,0 1 0 0,0 0-4 15,-7 19-2-15,-17 31-6 16,17-26-2-16,-1 1-7 16,-3-3-2-16,-1 1-1 15,3 2-1-15,0-1 0 16,6 1 1-16,-1-5 0 16,-5 0 1-16,5-7-5 15,-2-1-28-15,5 3-115 16,0-10-137-16,11-14 168 15</inkml:trace>
  <inkml:trace contextRef="#ctx0" brushRef="#br1" timeOffset="98169.899">23813 5908 483 0,'6'3'275'0,"-10"-3"-42"0,1-7-42 16,-13 0-69-16,6 5-20 15,10 6-16-15,-8 3-5 16,6 2-3-16,11-5-2 15,-9 7-17-15,-15-2-8 16,10 0-15-16,-5 7-6 16,-6-10-10-16,15 5-7 0,0 1-5 15,0-5-1-15,4 2 0 16,0-3 0-16,-3-5 2 16,-3 1 3-16,2-2 7 15,0 0-1-15,1-1-2 16,0 0-4-16,0 0-7 15,3-11-2-15,4-4-15 16,9-24 1-16,2 28-14 16,1-5 0-16,-32 10 13 15,12 1-5-15,-22 3 10 16,0 3-1-16,12 5-1 16,-13 3 2-16,-7 5 3 15,13 1 3-15,-6 3 1 16,14-1-3-16,3 2 1 15,-8 3-3-15,1 6 0 16,-5-4 2-16,10 10 1 0,-2-6 0 16,9-7 0-1,0 8 0-15,0-11 1 0,5-3 0 16,0-3-1-16,1 3 1 16,2-10 0-16,-1 15 0 15,3-1 1-15,3-18 0 16,-2 11 2-16,3-9 0 15,3-10 1-15,1 8 1 0,3-8-1 16,9-10 0-16,-3 16 5 16,-13-2-14-16,8 0-63 15,6-2 4-15,-30-2-323 16,11-2 15-16,-9 2 295 16,-9 8 1-16</inkml:trace>
  <inkml:trace contextRef="#ctx0" brushRef="#br1" timeOffset="98813.965">24036 5985 732 0,'-3'-1'388'16,"3"-4"-92"-16,2 1-87 16,-2 3-71-16,0 1-27 15,0 0-32-15,-2 0-17 16,1 0-22-16,-8 0-4 16,-10 5-4-16,-27 15 0 0,27-2-4 15,5 3-5-15,-3 5-9 16,-1 5-4-16,4-5-5 15,-9-4-1-15,-5 3-3 16,12-5 0-16,12 5 0 16,8-1-1-16,4-6 0 15,-10-3-1-15,0-9 1 16,-3 4 0-16,17-11 6 16,8-1 2-16,-7-3 2 15,4-4 1-15,-10-2-13 16,10-4-11-16,8-9-17 15,3-5-6-15,2-11 6 16,-9-1 8-16,-3 6 3 16,-4 3 4-16,-3 10 4 15,-5 10 3-15,-1 0 9 16,-6 5-1-16,0 7-6 16,-2 0 1-16,1 0 5 0,1 0 4 0,-4 7 12 15,-4 14 1-15,-28 28-5 16,28-25-1-16,2 8-6 15,-2-4 0-15,4 0-3 16,2-4 0-16,4-15-1 16,10 4 1-16,-2-13 0 15,6 3 1-15,-2 6 2 16,2-6 0-16,4 7-11 16,1-1-27-16,5-10-77 15,0 1-63-15,-6-5 101 16</inkml:trace>
  <inkml:trace contextRef="#ctx0" brushRef="#br1" timeOffset="99112.759">24306 5904 951 0,'11'4'465'0,"-15"0"-179"15,6 8-100-15,-11-2-13 0,-13-2-76 16,19 1 3-16,-26 5-50 16,27 8-28-16,-12 3 15 15,-1 9-25-15,6-5 12 16,-2-1-6-16,2 7-6 16,-2-6-3-16,6-1-4 15,-6 2 0-15,6-19 3 16,-1 5-16-16,6-9-87 15,4-8-45-15,-3 4-201 16,4 0 207-16</inkml:trace>
  <inkml:trace contextRef="#ctx0" brushRef="#br1" timeOffset="99780.453">24170 6054 599 0,'0'4'378'16,"7"-2"-11"-16,-7 0-88 15,2 1-90-15,-2-3-33 16,11 3-40-16,14 4-19 16,29 5-37-16,-21-12-13 15,-8 2-22-15,2-2-7 16,6 0-4-16,-20-14-1 16,11 0 0-16,1-6 1 0,-2-4-2 15,2 3 0-15,0-3-3 16,-7 1-2-1,-6-2-1-15,6-5-1 0,-7 2-1 16,1 3 0-16,-6 10-2 16,-4 1 0-16,-4-1-3 15,-2 10-4-15,-1-3-5 16,0 8-4-16,-8 17 2 16,0-2 4-16,-3 14 8 15,-1 2 4-15,2 0 5 16,-3 2 0-16,-3 4-1 15,1 2-1-15,2 5-2 16,-7-1 0-16,16 4-2 16,-7-1 0-16,6-14-1 15,-1-3 0-15,11-12 0 16,-5-6 1-16,10-3 3 16,-6-4 5-1,-9-9-3-15,19-9-1 0,-11-4-18 16,22-11-17-16,-22-7-30 15,18-1-18-15,7-8-2 16,-7 4 10-16,23 7 31 16,-19 6 18-16,-4 13 16 15,6 6 0-15,-6 6 3 0,-1 3 0 16,-3 6 9-16,-5 4 7 16,-4 9 9-16,-3 6 5 15,-1 1-6-15,-5 4-2 16,1 4-9-16,-1-5-3 15,4 6-4-15,-2-6-1 16,-1-2 1-16,-1-3-1 16,-4-7-1-16,7 4 1 15,-1-18-20-15,0 7-30 0,5-5-98 16,4-8-83-16,-9 5 137 16</inkml:trace>
  <inkml:trace contextRef="#ctx0" brushRef="#br1" timeOffset="100214.939">24864 6010 850 0,'-8'12'442'0,"9"1"-114"15,-38 1-60-15,22 5-78 16,-2-6-38-16,-5 7-51 0,14 12-20 15,-12-10-27-15,2 0-7 16,6 0-11 0,0-11-8-16,18 6-13 15,-8 4-5-15,7-8-6 16,5 1 0-16,-1-11-1 16,18 0 2-16,-6-4 3 15,4-11-1-15,-10 4 2 16,-5-7-2-16,6-3-2 0,-4 4 0 15,2-12-1-15,-2 5 1 16,-3-7-1-16,-9 4 1 16,0 11-2-16,-3-12 0 15,-12 11-2-15,9-3-1 16,-11 1-5-16,-2 10-2 0,16 6-4 16,-7 0-16-16,9 5-46 15,10 0-23-15,-36 0-95 16,14 3-84-16,-12 3 181 15</inkml:trace>
  <inkml:trace contextRef="#ctx0" brushRef="#br1" timeOffset="101089.953">25439 5812 911 0,'0'-13'442'15,"-1"6"-143"-15,-3 10-54 16,1-3-73-16,-2 4-34 0,-3 4-62 15,-5 7-18-15,3 7-17 16,-8-2-3-16,12 8-2 16,3 2-3-16,-12-2-10 15,10 5-5-15,-9 4-4 16,-10-3 0-16,6 2-2 16,-3 1-5-16,10-5-3 15,10 4-3-15,7-6 0 16,2-14 3-16,-8-8 0 15,-10-3 1-15,3-6 6 16,3 2 1-16,-6-4 2 16,10-10-1-16,8-7-17 15,4-14-13-15,2-2-19 16,-3-2-6-16,-6 3 2 16,-16 13 8-16,1 1 14 15,13 7 4-15,-12 5 4 0,-2 5 1 16,-5 6 1-16,-16 3 0 15,9 4 3-15,0 8 1 16,4 0 1-16,1 7 0 16,-5 0 3-16,9-6 2 15,1 11 4-15,5-6 1 16,3 6 0-16,5-1 1 0,6-12-3 16,0-1 0-16,11-3-1 15,-3 2 0-15,10-1 0 16,-1-1 1-16,13-7 0 15,5-10 0-15,-14 0-1 16,23 1 1-16,-17-5-1 16,2 1 1-16,16-6 1 15,-22-7-1-15,5-11-4 16,-3-5-6-16,-7-3-8 16,-7 1-3-16,-4 4 1 15,-6 4 6-15,-9 6 5 16,-1 4 1-16,-10 11-1 15,-6 5-2-15,5 5 4 16,-4 4 3-16,4 4 12 16,2 1 5-16,-2 3 1 15,5 3-1-15,2 4-8 0,4 7-2 16,2 0-2-16,2-3-1 16,2 8-1-16,2-6-1 15,-1 4-1-15,-1 2 16 16,4-14-76-16,-10 5-55 15,11-18 74-15</inkml:trace>
  <inkml:trace contextRef="#ctx0" brushRef="#br1" timeOffset="102058.396">26707 5294 495 0,'9'-6'299'15,"14"-30"-12"-15,-16 31-45 16,-12 10-64-16,0 3-26 0,7-4-39 16,13 0-8-16,-12-4-11 15,4 5-3-15,-12 3-10 16,6-6-8-16,-4 10-12 15,1 3-9-15,2 4-8 16,4 1-4-16,2 0-10 16,4-3 1-16,12 4-12 15,-8 8-6-15,8-1-1 16,0-3-7-16,-3 3 3 16,2-7-1-16,-1 1-1 15,-6 5 0-15,-1-2 1 16,-2 1-1-16,-3-5 1 15,-3-5 0-15,-4-7 0 16,0 2 1-16,-1 0 2 16,-2-13 4-16,-1 2-34 0,0-1-30 15,2 0-67-15,-1-1-49 16,1-2-148-16,-3-5 201 16</inkml:trace>
  <inkml:trace contextRef="#ctx0" brushRef="#br1" timeOffset="103010.622">27089 5977 637 0,'38'3'321'0,"-38"-3"-94"15,22 0-41-15,-22-1-48 16,-15 2-12-16,7-1-19 16,7-1-7-16,-2-2-16 15,1-1-4-15,1 3-10 16,-1 1-7-16,0 0-13 15,0 0-5-15,-12 3-10 16,-10 2-4-16,-21 9-9 16,22-7-4-16,1 3-8 15,6 1-2-15,0 6-4 16,4-2-1-16,3 2-3 16,-2 4 0-16,8-6-2 15,-1 4 1-15,4 7 0 0,6-5 0 16,-2 3 0-16,0-3 0 15,5-15 1-15,-2 6 0 16,5-7 2-16,1-3 2 16,-1 3 4-16,1-3 2 15,3-2 3-15,3-13-1 16,4-8-9-16,0-12-8 16,0-5-19-16,10 7-8 15,-21-6-8-15,-5 6 5 16,9 6 11-16,-18 1 8 0,28 14 12 15,-15 0 2-15,-27 8-6 16,-1 1-2-16,-11 2-2 16,4 8 0-16,12 6 10 15,14 6 4-15,-10 4 7 16,12-1 1-16,-2 4 1 16,-10 6-1-16,1-5-2 15,5-4 0-15,-5 1-5 16,13-11 0-16,-3-2 0 15,-1 4-1-15,24-10 3 16,-6-6 2-16,-20 1-24 16,-1 4-43-16,20-23-374 15,3 3 302-15</inkml:trace>
  <inkml:trace contextRef="#ctx0" brushRef="#br1" timeOffset="103510.542">27412 5985 1057 0,'-1'-2'482'0,"5"3"-215"15,-4 7-51-15,-7 0-76 16,3 3-30-16,-9 9-40 16,0 2-12-16,4 0-15 15,0 5-3-15,-1 2-8 16,6-2-5-16,-1 0-10 15,-3-2-5-15,5-8-6 16,-7 1-1-16,9-6 0 16,1-4-1-16,1-4 5 15,6-4 2-15,-3-4 3 16,1-1 3-16,4-12-7 16,1-8-2-16,2-19-48 15,-1 3-27-15,4-4-33 16,-2 4-11-16,1 16 40 15,6-2 22-15,-4 14 33 16,0 4 8-16,3 9 4 16,-7 1 1-16,3 10 21 0,-7 1 9 15,-8 8 19-15,2 3 5 16,2 5-9-16,6 2-5 16,4 5-13-16,-5 0-4 15,-15-9-11-15,7-2-2 16,-8-10-3-16,-1-1 0 15,3-7 1-15,-10 9 2 0,11-12-25 16,-3 1-23-16,7 1-81 16,13-13-80-16,-16 14 128 15</inkml:trace>
  <inkml:trace contextRef="#ctx0" brushRef="#br1" timeOffset="103963.778">27820 5948 986 0,'-6'1'485'0,"-6"7"-146"16,0-2-82-16,-4 8-71 16,-2 1-40-16,-3 5-59 0,-4 3-23 15,3 2-12-15,5-1-6 16,2-1-6-16,12-2 2 15,-6-2-22-15,8 0-7 16,3-4-6-16,-3-2-8 16,1-1 4-16,14 1 0 15,-33-3 3-15,56-20 0 16,-31 9 1-16,13-14 0 16,39-4-2-16,-47 13-1 0,28-11 0 15,-29 17-1-15,-4-6-1 16,-4 4 0-16,11-20-2 15,-2-11 0-15,-2 0-3 16,-2-1-2-16,-12 9-5 16,-4 4-2-16,0 7-6 15,-4 5 0-15,1 1-1 16,3 6-1-16,-5 2 4 16,3 0 7-16,-19 7-34 15,-10 0-17-15,31 6-52 16,-9 2-54-16,33 1-112 15,-15 0 174-15</inkml:trace>
  <inkml:trace contextRef="#ctx0" brushRef="#br1" timeOffset="104901.074">28365 5771 773 0,'5'-11'509'16,"-3"-6"11"-16,0 7-250 15,-3 8-41-15,-2 6-80 16,-2 5-32-16,0 18-43 15,1-6-6-15,0 10-18 16,-6 2-4-16,1-2-9 16,0 5-6-16,-2-3-8 15,-1 2-3-15,0 1-4 16,1-2-3-16,0-3-5 16,3 8-1-16,2-10-3 15,1 3 1-15,-1-11 1 16,2-10-1-16,4-9 2 15,-8-6 3-15,8-1 1 16,0 6 0-16,-5-8-2 0,0-1-3 16,-2-11-7-16,-6-10-8 15,12 1-14-15,0-3-8 16,-6 4-10-16,-2 0 5 16,-10 8 8-16,-3 8 2 15,15 6 12-15,-1 5 1 16,-9 2 4-16,-2 5 4 15,-10 5-3-15,5-2 2 16,12 10-1-16,5-5 0 0,-6 8 2 16,7 8 0-16,-3-4 3 15,20 7-1-15,-10-6 2 16,12-15 0-16,-1 7 1 16,-2-9 0-16,25 4 0 15,-19 3 2-15,15-11 1 16,-8 0-1-16,-2-8 0 15,15-1 2-15,3-7 0 16,7-4 0-16,3-12 0 16,-3-1-2-16,-5 0 0 15,2-9 1-15,-4 14 1 16,-14-3 0-16,-2-1 2 16,-14 10 0-16,-15-13 2 15,10 5-1-15,-15 4-3 0,-2 0-1 16,-8 8-2-16,-5 1 0 15,4 6-1-15,3-1 0 16,10 5 1-16,-2 0 0 16,-1 0-1-16,3 4 0 15,2 2 1-15,2 7 0 16,3 9 2-16,-2 4 2 16,3 2 3-16,-1 3 1 15,4 6 2-15,0-3-1 0,4-5-2 16,7-6-1-16,6-4-1 15,11 2-2-15,-2-5-1 16,-2 0 1-16,7-11 0 16,-10-3 1-16,6-8-47 15,3-1-46-15,5-16 55 16</inkml:trace>
  <inkml:trace contextRef="#ctx0" brushRef="#br0" timeOffset="121369.82">1037 9070 587 0,'0'-1'298'0,"0"0"-89"16,0 0-29-16,0 0-48 16,-1 0-18-16,0 0-22 15,1-1-6-15,-2 1-4 16,2 0-5-16,0 0-15 0,-1 0-9 16,1 0-14-16,0 0-8 15,0 1-6-15,0 0-2 16,0 0-6-16,-3 20-3 15,-22 40-3-15,23-27-1 16,-23 1-1-16,33-2-2 16,-4-2 0-16,-14 1-2 15,15-7 1-15,-14 0-2 0,19-6 1 16,-10 0 0-16,-1-1 0 16,-8-1 1-16,-8-9 0 15,13-1 0-15,1-3-1 16,12 3 0-16,-13-3-46 15,-4-2-46-15,0-5-150 16,3-3-194-16,38-5 276 16</inkml:trace>
  <inkml:trace contextRef="#ctx0" brushRef="#br0" timeOffset="121932.541">1014 9054 484 0,'-21'-4'317'0,"19"-1"-20"0,1-3-78 16,17 3-29-16,-7 4-54 16,-9 1-22-16,5-4-27 15,-2 0-7-15,11-1-10 16,1-3-4-16,-1 6-11 16,6-3-1-16,7 1-2 15,-1 0-3-15,1-8-10 16,-1 7-8-16,0-6-13 15,1 5-5-15,-3 1-7 16,5 0-1-16,-10 9-4 16,-6 5 0-16,-6 6 0 15,3-1 1-15,-14 6 2 16,-7 0 1-16,-2 4 1 16,-20-2 0-16,7 2-1 15,3 0-1-15,-4-1 1 0,3-2-1 16,-5-7 2-16</inkml:trace>
  <inkml:trace contextRef="#ctx0" brushRef="#br0" timeOffset="122900.283">1553 8972 315 0,'-1'-6'254'0,"0"2"63"15,2-1-64-15,-1 2-65 16,0-1-27-16,0 2-38 15,-1-1-10-15,0 1-6 16,0 1-2-16,-1-2-7 16,0-1-7-16,0 4-21 15,0-1-11-15,0 2-20 16,0 3-9-16,0 0-12 16,0 4-3-16,-1 13-1 15,-6 27 0-15,-5-21-1 16,-4 3-1-16,3 4-4 15,5 7-1-15,2 1-2 16,-9-1 1-16,2 1-1 16,-1-6-1-16,-3-5 0 0,17-1 0 15,-3-7 1-15,-2-3 1 16,5-6 2-16,-5-6 1 16,11-7 5-16,-8-1 0 15,9-12-3-15,-8 0-1 16,-1-7-8-16,8-7-3 15,7 6-9-15,-12-3-4 16,13 5-14-16,-4-5-3 16,-10-1 1-16,18 2 4 0,-8 0 13 15,9 9 6-15,5 3 6 16,5 2 1-16,4 2 0 16,-3 5 1-16,-1-1 0 15,-2 2 0-15,-5 7 0 16,-1 1 0-16,-2 15 1 15,-5-6-1-15,-3 6 2 16,-8-1 0-16,-5 0 2 16,-1 4 0-16,-5 4 3 15,2-3 1-15,-4-4 4 16,-2 2 4-16,-9-10 7 16,6 1 3-16,-7-7 2 15,-5 0-3-15,1-9-6 16,-2 0-4-16,-5-7-7 15,8-8-2-15,8 3-3 0,-3-6-3 16,16 0-2-16,-6 0 0 16,0-4-36-16,11 5-37 15,-5-1-112-15,8 3-103 16,-10 2 180-16</inkml:trace>
  <inkml:trace contextRef="#ctx0" brushRef="#br0" timeOffset="123977.969">1922 8627 513 0,'3'-7'354'16,"2"1"-17"-16,1 0-106 16,-2 2-41-16,-1 0-75 15,-2 2-28-15,0 2-29 16,-2 0-11-16,-1 2-4 15,0 2 1-15,-2 0-4 16,-2 3-3-16,2 5-7 16,-1 37-5-16,-1-34-8 0,-8-2-4 15,8 2-3-15,-19-9-2 16,19 0 1-16,13-2 1 16,-8-9 1-16,13 2-1 15,-4-6-3-15,-8-3-3 16,5-4-4-16,-4-3-1 15,10 3-8-15,3 1-1 16,7 5 0-16,-3 1 2 0,-6 8 4 16,1 0 2-16,-3 7 0 15,5 7 1-15,-6 0-1 16,1 8 2-16,-14 3 0 16,-6 0 1-16,-2 10 1 15,-5-8 0-15,-1 6 0 16,-1 0 0-16,16 0 1 15,-17-1 0-15,0-11 1 16,-4-5 1-16,-9-8 1 16,5-4 0-16,0-3 1 15,6-1 0-15,-1-12-2 16,9 2-2-16,8 1-1 16,-2-11-2-16,6 6-3 15,2 3 1-15,2-4-1 16,8 7 0-16,-2 3 2 0,1 3-1 15,1 3 0 1,1 6-1-16,-5-1 1 0,7 6 1 16,0 4 1-16,-1 2 0 15,11 2 1-15,-2 0 1 16,-3-9-1-16,-2-4 1 16,-2 0 0-16,-3-5-1 15,3-2 0-15,6-5-1 16,2-4-26-16,1-3-38 15,7-3-92-15,-3-4-77 0,-3 5 140 16</inkml:trace>
  <inkml:trace contextRef="#ctx0" brushRef="#br0" timeOffset="124462.135">2398 8516 890 0,'-4'-6'469'0,"4"0"-141"0,1 2-123 16,-2 2-48-16,0 2-79 16,-1 1-26-16,0 2-17 15,-1 1 6-15,1 5 12 16,1 9 2-16,-9 33-10 15,3-24-7-15,-13 0-10 16,8 4-2-16,0 2-7 16,1 5-3-16,1-5-4 15,-1 5-3-15,-4-14-1 16,2-3 0-16,3-3 0 16,-5-11 0-16,9 3-1 15,0-5-3-15,2-6-49 16,5 3-61-16,-1-6-164 15,0 2-248-15,0-2 331 16</inkml:trace>
  <inkml:trace contextRef="#ctx0" brushRef="#br0" timeOffset="124747.116">2203 8688 628 0,'-9'-2'421'0,"8"-4"52"16,1 2-149-16,5 1-95 15,2 1-37-15,6-1-65 16,0-1-23-16,-1 0-33 16,18 4-9-16,0 0-12 15,3 0-10-15,19 5-11 16,-24-5-8-16,-21 0-9 15,-1 7-4-15,-2-7-2 16,-2 3 2-16,13 2-65 16,3 0-74-16,-7-1 84 15</inkml:trace>
  <inkml:trace contextRef="#ctx0" brushRef="#br0" timeOffset="125524.995">2934 9084 372 0,'4'-8'320'15,"5"2"47"-15,4 0-70 16,-11-1-21-16,3 5-56 15,-3 2-41-15,-3 4-46 16,0-4-22-16,0 0-11 16,-10 9 9-16,-3 19-6 15,-30 33-3-15,34-26-20 16,6 11-12-16,-12-9-23 16,9-5-10-16,0 2-17 15,-6-13-6-15,1 4-4 16,-1-1-2-16,-7-6 0 15,8 0-1-15,8-4-1 16,-3-1-2-16,10-4-20 16,-5-3-24-16,-2-2-58 0,4-4-34 15,0 0-80-15,-1-1-53 16,-1 0 173 0</inkml:trace>
  <inkml:trace contextRef="#ctx0" brushRef="#br0" timeOffset="125856.224">2729 9277 901 0,'-1'0'436'16,"1"1"-154"-16,-3-5-32 0,3 3-62 15,0 0-26-15,0-1-36 16,13-2-9-16,2-1-20 16,37-5-10-16,-24 2-10 15,-6 8-6-15,10 3-2 16,-5-4-2-16,0 6-21 16,-1-9-11-16,-5-1-18 15,-4 5-6-15,-4-3-3 16,-2 3 2-16,-2 0-44 15,1 2-37-15,-7-8-637 16,5 1 499-16</inkml:trace>
  <inkml:trace contextRef="#ctx0" brushRef="#br0" timeOffset="132195.925">3673 9022 326 0,'35'-35'242'0,"-27"26"2"15,-6 5-58-15,4-4-23 16,6 4-28-16,-12 0-4 15,5-3-3-15,7 6 3 16,-14 1-7-16,3 1-13 16,-2 1-27-16,0-2-16 15,-1 0-24-15,1 0-10 0,-1 2-10 16,-4 20-5-16,-36 32-8 16,28-23-3-16,1 8-3 15,2-1-1-15,-5-1-1 16,4 1 1-16,0-1-1 15,1-4 1-15,2 1 0 16,0-9 0-16,-2-7 1 16,2-6 2-16,8-6 3 15,-6-3 2-15,7-15 1 16,0 2-2-16,1-13-7 16,9-12-4-16,1-6-12 15,1-9-7-15,6 0-4 16,2 5 1-16,5 4 8 15,5 5 7-15,2-2 7 0,-2 5 2 16,0 8 2-16,6 11 2 16,-20-3 2-16,2 12 1 15,-8 2-2-15,-5 2 1 16,10 14-1-16,-4 1 0 16,-2 13 2-16,-9 0-1 15,-7 2-3-15,4 5 0 0,-13 3-1 16,3-2-1-1,-1 6 1-15,-4-4-1 0,8-3 0 16,2-1 0-16,4-10 0 16,4-1 1-16,-5-9 0 15,5-4 0-15,0-5 6 16,1-5-1-16,7-7 1 16,-5-8-2-16,7-9-5 15,-10-5-1-15,8-11-2 16,1 1 0-16,12-7-1 15,13 2-1-15,0 0 1 16,5-1 1-16,-11 8 1 16,-5 2 0-16,-14 12 2 15,7 5-1-15,-3 8-1 16,3 9-1-16,9 6 1 16,-16 7 0-16,-2 15 1 15,-4 0 1-15,-7 6 0 0,1 8 0 16,-9-6 1-16,3 3-1 15,3-1 0-15,-5-1 0 16,4 11-1-16,-1-7 0 16,1-8 0-16,7 1-1 15,-4-13 2-15,0 4 0 0,1-5 0 16,-3-8 0-16,6-4-7 16,4-6-21-16,-4-6-69 15,0 6-54-15,0-1 86 16</inkml:trace>
  <inkml:trace contextRef="#ctx0" brushRef="#br0" timeOffset="133130.377">4524 9228 577 0,'-8'-12'315'16,"16"8"-44"-16,-4-2-17 15,7-1-40-15,9 2-24 0,-15-3-37 16,-2 3-16-16,-5-4-16 16,1 2-9-16,-1 7-31 15,0 0-13-15,1 0-25 16,0 0-11-16,-1 0-7 16,-5 4-3-16,-13 4-6 15,-25 26-1-15,23-21-9 16,-4 6 0-16,7 5-3 15,-1-7 0-15,1-1-1 16,9-1 1-16,5-4-2 16,2 1 1-16,6-2 1 15,0-1-1-15,6-5 2 16,4-1-1-16,9-2-2 16,4 1 1-16,-4-10-2 15,2-6-3-15,-5-3-1 16,-11-11 0-16,8 5 1 15,-4 1 1-15,-6 5 2 0,9 6-1 16,-12 1-4-16,-3 8 1 16,0 6-6-16,-5 1 1 0,-4 17 3 15,4 6-2-15,-10 5 5 16,6 4 1-16,-1 6 1 16,-7-2 1-16,4 8-1 0,-5 0 1 15,-1 4 0-15,9 11 0 16,-7-7 0-16,3 2 1 15,-10-10 1-15,3-12 0 16,9-5-1-16,-2 1 1 16,4-15 0-16,7 2 0 15,-17-9 0-15,5-9 0 0,4-3-2 16,-17-6-1-16,19-9-5 16,-3-1-6-16,6-10-5 15,1-2-2-15,4 6 1 31,1 11 5-31,0 1 8 0,0-38 3 0,8 7 2 16,-4 4 0-16,0 21 3 16,7 4 1-16,2 0 4 15,0 2 2-15,12-1 4 16,5 1 2-16,-5 0 1 16,13-1 0-16,-2 2-2 15,-3 1-2-15,-1 0-4 16,-14 2-2-16,4-1-4 15,0 4 0-15,-5 1 18 0,8-4-14 16,-10 5 34-16,-16 1-25 16</inkml:trace>
  <inkml:trace contextRef="#ctx0" brushRef="#br0" timeOffset="134411.106">5164 9055 407 0,'-1'-1'272'0,"0"0"27"15,0 0-66-15,0-1-58 16,0 1-29-16,1 0-34 15,0 0-9-15,0 1 1 16,0 0 6-16,0 0 0 16,12 5-6-16,-1-2-13 15,36 11-1-15,-25-10-15 16,-12-4-5-16,8 0-11 16,5 0-11-16,12 4-5 15,-1-1-3-15,9 1-9 16,-9 2-5-16,2-1-12 15,-3 2-3-15,-1-3-4 16,5 3-2-16,-7-3 1 16,1 4 0-16,-9-7 0 15,-8-1 3-15,-5 0 0 0,-5-7 1 16,3 6-1-16,0-5 0 16,-6-9-2-16,-5 6-2 15,3-6-5-15,-1 6-4 16,0 2-18-16,0-1-8 15,-15 2-13-15,2 0-1 16,-5 2 9-16,5 3 7 16,0 1 13-16,-2-1 7 0,-2 1 6 15,-5-1 2-15,7 2 0 16,1-1 0-16,2-1 2 16,7 0 0-16,-8-4 1 15,2 3-1-15,6 1 0 16,-1 0 1-16,11 2 3 15,-2-1 0-15,0 0 1 16,-2-1 0-16,0 1 2 16,1-1 1-16,0 0 3 15,25-1 2-15,38-2 3 16,-35 3 0-16,13 2-2 16,-1 3-1-16,4 3-5 15,-6-1-3-15,-9-1-1 16,0 2-2-16,-8-4-1 15,5 3 1-15,-7-3-1 0,-5 0 0 16,-1 1 1-16,-8-2-1 16,-5 2 1-16,0 2 0 15,-8-1 1-15,1 5 0 16,-10 0 1-16,0 0-2 16,-2 5 0-16,-2 0 1 15,-1-5 1-15,-11 1 1 0,9-6 3 16,6-3-1-16,-8-3 1 15,7 1-2-15,-8-3-2 16,-2-2-1-16,8 5-2 16,7-5-1-16,4 4-1 15,-1 0 0-15,10-1 0 16,-4 2-1-16,1 0-1 16,3 0-1-16,0 0-1 15,1 0 5-15,0 0-53 16,11 6-60-16,2-1-263 15,14 22 237-15</inkml:trace>
  <inkml:trace contextRef="#ctx0" brushRef="#br0" timeOffset="134966.11">6631 8903 463 0,'3'-8'316'16,"1"1"1"-16,-2 3-76 0,2-4-9 15,-4 6-56-15,13-6 0 16,15-9-78-16,-40 17-33 16,2 8-8-16,0 3-36 15,10 10 21-15,6 7-5 16,-7 8-5-16,-10-1-4 15,-18 4-5-15,4-2-3 16,7 1-6-16,2-2-1 0,10 6-3 16,-1-14-2-1,-3-6-1-15,-1-6 0 0,3-9 0 16,6 7 0-16,2-9-3 16,0-4-31-16,0-17-88 15,0-3-96-15,7-11 123 16</inkml:trace>
  <inkml:trace contextRef="#ctx0" brushRef="#br0" timeOffset="135472.262">6584 8872 792 0,'4'-3'406'16,"0"4"-113"-16,0-9-51 15,0 2-66-15,14-3-31 16,-12-5-32-16,4 2-12 0,8 5-17 15,-3 5-7-15,22 1-16 16,-2-3-8-16,10 7-15 16,-2-1-7-16,-6 7-14 15,-3 4-5-15,-6 1-7 16,-6 0-2-16,-4 3-1 16,-11 0 1-16,-6 6 1 15,-7 0 2-15,-1 3 2 16,-7-3 0-16,-6-4 1 15,1-3 0-15,-11-4 0 16,6-1-1-16,-4-6 2 16,1 3-1-16,-6-5 0 15,3-4-1-15,1-4-1 16,-2-7-2-16,9-4-1 16,2-1-14-16,10 2-50 15,3 0-39-15,7 6-90 16,0 6-80-16,2-2 172 0,8 5-60 15</inkml:trace>
  <inkml:trace contextRef="#ctx0" brushRef="#br0" timeOffset="136230.247">7430 8732 1261 0,'-6'-19'546'0,"3"15"-285"0,3-3-42 16,3 8-81-16,-2-1-35 16,-2 0-53-16,0 0-14 15,-1 0 2-15,-4 18 4 16,-17 46 7-16,10-26-1 16,2 0-15-16,-2 10-6 15,0-8-7-15,-2 3-3 16,-2 0-4-16,-2-2-2 15,2-1-3-15,-5-4-1 0,9 1 0 16,-7 3-1-16,5-8 0 16,6-5 1-16,2-8 0 15,1-13 1-15,5-3 5 16,-3-6 0-16,5 2-2 16,-1 0 0-16,9-17-9 15,29-37 0-15,-17 5-4 0,9 14-2 16,-4-1 0-1,3 2 0-15,3 11 2 0,-6 0 1 16,0 8 1-16,2 6-2 16,-8 7-1-16,0 6 0 15,-1 4-2-15,-4 5 2 16,-3 2 1-16,-5 0 0 16,1 6 1-16,-1 3 0 15,-7 0 1-15,1 8 0 0,-8-4 1 16,5 6 1-16,-2 3 1 15,-10-12 0-15,-3-2 1 16,-12-11 2-16,2-8 1 16,-2 3 3-16,-4-5 1 15,1-1-1-15,-11-5-2 16,-1-14-3-16,3-2-2 16,-2 5 0-16,9-4-3 15,9 19 0-15,-1-11 0 16,4 0-4-16,5 4-35 15,6-3-94-15,34 4 89 16</inkml:trace>
  <inkml:trace contextRef="#ctx0" brushRef="#br0" timeOffset="136792.503">8410 8845 950 0,'4'-7'464'0,"-1"3"-156"0,1-4-40 16,-5 8-107-16,1 0-39 15,0 18-69-15,-5 1-22 16,-1 10 9-16,-2 7 7 16,-6 2 9-16,4-1 2 15,-2 4-13-15,-4-1-7 16,6 0-11-16,1-1-6 15,-3-5-7-15,5-1-4 16,-2-5 0-16,-3-3-1 0,6-6 0 16,3-8 0-16,-3-8-4 15,5 3-27-15,-4-15-92 16,2 5-62-16,0-17 97 16</inkml:trace>
  <inkml:trace contextRef="#ctx0" brushRef="#br0" timeOffset="137073.793">8259 9011 793 0,'0'-3'509'16,"-6"1"-21"-16,9 6-220 15,-3-4-32-15,0 0-65 0,0 0-20 16,11 1-42-16,10 2-19 15,33 4-29-15,-26-7-8 16,5 0-19-16,6 0-5 16,-5-5-13-16,2 0-5 15,-11 0-4-15,-6-3-2 16,-4 2-45-16,2 4-42 16,2-2 346-16,-8 5-229 15</inkml:trace>
  <inkml:trace contextRef="#ctx0" brushRef="#br0" timeOffset="141202.62">9246 8897 728 0,'-2'-4'350'0,"2"0"-127"15,-1 7-36-15,0-4-73 16,0-1-29-16,0 1-44 16,1 0-12-16,0 1-3 15,0 0 5-15,0 0 13 0,0 5 4 16,-1 9 2-16,0 0-5 16,-6 38-15-16,7-23-7 15,-8 4-11-15,0 2-1 16,-7 0-5-1,2 0 1-15,-3-3-2 0,-4 0 0 16,8-9 1-16,-6-5-1 16,11-4 2-16,7-4 1 15,-6-4 5-15,5-11 0 16,-1-8-3-16,1-8-2 0,8-17-10 16,7 2-8-1,6-12-17-15,0 0-8 16,8 4-7-16,-4 2 6 0,1 8 15 15,-1-4 9-15,-1 5 11 16,0-1 1-16,-2 1 3 16,5 13 2-16,2 9 5 15,0 6 2-15,-3 7 2 16,-9 6 7-16,-9 4 3 16,5 5 0-16,-10 9-1 0,2-2-6 15,-9 5-7-15,-9 1-1 16,1 3-3-16,-2 2-2 15,1-6 0-15,5 0-1 16,-8-10 1-16,8-4-1 16,5 0 1-16,-5-5-1 15,13-4 1-15,0-1 1 0,-4-9 2 16,0-1 0-16,0-2-1 16,0-7-2-16,12 7-1 15,0-5-2-15,4-1 0 16,2-4-1-16,1-9 1 15,8-1-1-15,-10-14 1 16,12 4 1-16,5-7 0 16,-3-3 0-16,12 10 1 15,-10 0 0-15,-5 16 6 16,-4 3 3-16,-9 16 0 16,-7 3-1-16,-8 13-3 15,6 14-1-15,-4 9 0 0,2 2 0 16,-7 11-1-16,-5 0 0 15,-4-4-1-15,0 6-2 16,1-10 0-16,-2-5 1 16,5 6-1-16,0-10 1 15,2 1-1-15,2 1 1 16,1-17 0-16,0-1-1 16,4-3-18-16,-1-12-32 0,-3 2-97 15,6 1-80-15,3-19 133 16</inkml:trace>
  <inkml:trace contextRef="#ctx0" brushRef="#br0" timeOffset="142077.42">10028 9130 799 0,'4'0'458'16,"4"4"-66"-16,-10-1-164 15,4-3-24-15,-7 0-51 0,5-1-16 16,-1 0-38-16,-1 0-17 16,1 0-16-16,0-1-7 15,0 1-15-15,0 0-6 16,0 0-13-16,-13-5-4 15,-43-6-8-15,36 16-4 16,0 7-5-16,7 0-1 0,4 6-2 16,-6-4 0-16,5 4 0 15,-2 0 0-15,1-7-1 16,6 6 0-16,8-3 0 16,3-2 0-16,2-1-1 15,5-5 0-15,2 0-1 16,12 0-1-16,4-8-1 15,13-4-7-15,-17-16-11 16,-6-1 1-16,0 1 1 16,-12-4 8-16,5-2 11 15,2 2 1-15,-3-1 0 16,-4 2 0-16,2 11 0 16,-3 2-1-16,-7 7-9 15,0 8-2-15,-4 7-1 16,1 4 0-16,-3 11 7 15,-9-1 1-15,8 17 2 0,-10-1 1 16,0 7 0-16,12 7 1 16,-9 0 1-16,6 5-1 15,-4-3 1-15,1 0 0 16,-9-5 1-16,3-7 0 16,-9 3 1-16,0-9 0 15,3 0-1-15,-4-7 1 16,5-10-1-16,0 1 0 0,2-14-12 15,0 3-9-15,2-13-17 16,0-11-6-16,5 3 2 16,0-8 5-16,0-3 13 15,0 1 6-15,6-4 9 16,2 0 2-16,11 7 2 16,4-1 2-16,5-3 2 15,5 3 2-15,-11-7 9 16,17 2 4-16,14 3 10 15,0-5 9-15,28 5 6 16,-12 1-1-16,-11-4-7 16,7 8-7-16,-13 2-14 15,-2-1-2-15,-3 4-5 16,-13 0-1-16,-4-4-1 16,-6 3 3-16,-6 3-25 0,1-1-66 15,-4-8 60 1</inkml:trace>
  <inkml:trace contextRef="#ctx0" brushRef="#br0" timeOffset="143060.474">10624 8564 392 0,'9'-27'303'0,"-6"28"24"16,0-2-70-16,-2 0-31 16,-1 0-52-16,0 0-26 0,-1 0-41 15,0 1-14-15,0 0-20 16,0 0-10-16,0 0-19 16,-1 0-10-16,1 1-12 15,-2 10-5-15,-2-2-8 16,-21 31-1-16,8-30-2 15,4-6 0-15,7 2 0 16,-3-3 1-16,9-3 1 16,-2 0 1-16,8-2-3 15,-5 1 0-15,0 0-3 16,0-1-3-16,4-6-2 16,2-4-1-16,35-27-1 15,-22 32 1-15,1 1 0 16,1 1 0-16,-5 6 2 15,-1 5-2-15,-3 6 0 0,-4 4 1 16,-3 2 0-16,-4 2 2 16,4 3 0-16,-5 7 1 15,-6 2 2-15,-3 1-1 16,-13 4 2-16,0-11 0 16,-2-3 0-16,-8-5 1 15,-2-10 0-15,11-4 0 16,11-1 0-16,1 0 0 15,-38-6-1-15,16 0-1 0,-2-14 0 16,17 3 0-16,6-8-3 16,2-2-2-16,10 8-3 15,0-1 0-15,7 12 1 16,-5 0 1-16,7 7 0 16,2 2 1-16,10 13 1 15,-6-3 1 1,-3 0 1-16,7 4 0 0,-13-7 1 15,12 0 0-15,8 0 0 16,-8-4 1-16,5-3-2 16,-2 2 0-16,1-10 0 15,5-4 0-15,-2-6-16 16,1-4-44-16,-8-2-135 16,2-1-115-16,-12-2 181 15</inkml:trace>
  <inkml:trace contextRef="#ctx0" brushRef="#br0" timeOffset="143544.694">11133 8389 1031 0,'-2'-11'480'0,"2"-1"-195"15,0 13-50-15,0-1-74 16,2-2-29-16,-3 2-52 16,1 0-17-16,-1 0-14 15,-1 6-1-15,-2 20 4 16,-11 33 1-16,5-29-8 0,0 7-1 16,-3-2-6-16,4 0-4 15,-1 4-13-15,-3-5-4 16,-9-2-6-16,13 2-1 15,-1-1-1-15,6-5 0 16,-2-11 0-16,-4-11 0 16,3-9-3-16,-2-6-15 15,16 7-67-15,-12-9-54 16,-2-8-105-16,-9 1-86 16,29-15 204-16</inkml:trace>
  <inkml:trace contextRef="#ctx0" brushRef="#br0" timeOffset="143826.134">10962 8547 652 0,'-22'4'392'0,"26"-4"-23"16,6-4-62-16,-6 3-63 15,-6-3-37-15,-5 2-42 16,8 3-20-16,10 0-32 15,13 2-12-15,9 0-20 16,-3-2-7-16,5 2-11 0,-2 2-8 16,1-3-16-16,-5 3-8 15,-5-4-14-15,-6-1-3 16,-7-2-6-16,5 0 3 16,-3 0-22-16,-2-1-25 15,1-2 263-15,4 4-186 16</inkml:trace>
  <inkml:trace contextRef="#ctx0" brushRef="#br0" timeOffset="154458.318">978 10805 784 0,'0'-4'357'16,"-16"3"-174"-16,38 2-23 15,-29 4-49-15,-7-5-36 16,7 0-28-16,-5 6-6 0,10-1-2 15,2 3-3-15,17 1-8 16,-17-3-2-16,-1 9-2 16,15 1 0-16,-36 7-3 15,10-3-3-15,11 2-6 16,-16 3-3-16,10 4-2 16,-6 3-1-16,0-1-1 15,-11 0-1-15,2-12 0 16,-1 14-1-16,-7-7 0 15,-8-5 0-15,21 6-1 16,4-10 0-16,0 1-1 16,23 3 0-16,-20-3 0 15,5-2-1-15,5-1 0 16,-8-4 0-16,8-3 0 16,0 3-2-16,0-7 1 15,4 5-1-15,-4-4 1 0,15-9 0 16,7 1 0-16,5-5 0 15,15-3 1-15,-10 4 0 16,-2 0 0-16,-9-3 0 16,-3 7 1-16,-1 0 1 15,-1-5 0-15,-5 7 0 16,11-1 1-16,-6 2 1 16,1 1 2-16,4-2-6 15,-29-3-71-15,8 0-74 0,-1 0 88 16</inkml:trace>
  <inkml:trace contextRef="#ctx0" brushRef="#br0" timeOffset="154823.076">908 11099 522 0,'-19'-5'346'16,"21"17"37"-16,-2-14-151 16,3 2-77-16,11-1-35 31,-1 1-35-31,-9 1-2 0,-1 4 2 0,-6 4 4 15,0-13 1-15,8 5-3 16,13-1-16-16,11-3-8 0,2-2-19 31,2-2-9-31,-5-11-13 16,-5 7-5-16,1 4-7 16,-5-4 0-16,-3 3-43 15,-4-2-50-15,3-2-140 16,-8 6-132-16,-8 14 218 15</inkml:trace>
  <inkml:trace contextRef="#ctx0" brushRef="#br0" timeOffset="155260.203">986 10729 511 0,'-11'-8'357'16,"7"5"27"-16,10 2-189 16,-5 7-29-16,1-6-51 15,-11-2-13-15,13-2-7 16,18-2-2-16,5 5-1 16,4 1-3-16,-13-1-9 15,2-3-4-15,1-1-12 16,4-1-8-16,-7 6-20 0,4-7-8 15,4 2-13-15,-5-3-4 16,11-13-4-16,1 18 2 16,-8-6-62-16,-1-1-54 15,3 22-167-15,-12-10 162 16</inkml:trace>
  <inkml:trace contextRef="#ctx0" brushRef="#br0" timeOffset="155775.709">1659 10466 557 0,'-10'-2'365'0,"10"9"53"16,-2 2-180-16,-6 0-98 16,-5 1-23-16,0-1-55 15,3 4-14-15,2 3-16 0,3-1-4 16,5 4-4-16,0-10-4 15,6-2-4-15,5 4-2 16,-3-6 4-16,6 8 2 16,-3-9 1-16,3-3 0 15,4-8-2-15,3-3-2 0,-1-3 1 16,-5-3 0 0,-5-4-1-16,1-2 0 0,-7-3-3 15,4 0 0-15,-6 6-2 16,-8-2-1-16,1 9-5 15,-11-1-2-15,8 7-5 16,-10 1-2-16,3 5 14 16,-2 5-40-16,0 5-148 15,-2 1 130-15</inkml:trace>
  <inkml:trace contextRef="#ctx0" brushRef="#br0" timeOffset="156708.319">1940 11113 661 0,'-9'-4'327'15,"-17"4"-103"-15,43-7-26 16,-26 5-53-16,3 3-24 16,6-1-26-16,1 0-8 15,-2-1-1-15,0 0-2 16,1 0-13-16,0 0-7 0,0-1-19 16,0 2-8-16,0 0-16 15,0 0-6-15,-1 0-5 16,0 0-2-16,-19 5-4 15,-44 10 0-15,43-8-2 16,-2 10-2-16,7-8 1 16,-1 3-1-16,-2 12-1 15,7-10 0-15,-1 7-1 16,0-3 0-16,5-3-1 16,-2-2 1-16,9 1-2 15,2-3 1-15,5 0-1 16,5-3 0-16,1-3 2 15,3 1 2-15,6-4 1 16,3 0 3-16,8-4 2 16,-1-2 0-16,-9 1 1 15,3-2-1-15,-12-4 1 16,6 3-2-16,6-5-13 0,-4 5-31 16,0 2-105-16,-10 2-87 15,-8 2 136-15</inkml:trace>
  <inkml:trace contextRef="#ctx0" brushRef="#br0" timeOffset="157293.537">2155 11127 763 0,'-14'-1'376'16,"26"1"-140"-16,-13 0-101 15,4 0-23-15,11 4-28 16,-12-5-2-16,3 8 0 0,6 2 3 15,-3-5-2-15,3 8-6 16,4-7-9-16,1-5-8 16,6 2-16-16,9-6-6 15,12 6-11-15,-11-2-5 16,-11-14-6-16,-1 8-2 16,-20-12-5-16,11-6 0 15,1 3-3-15,-11 3 1 16,-4 7 0-16,-6 4 0 15,-2 9-3-15,5-4-4 16,3 2-3-16,-14 8-2 16,2 0 1-16,-17 5 1 0,0-5 1 15,9 6 1-15,-6 6 1 16,8 1-1-16,2 7 1 16,1-7-1-16,6-4-2 15,-8 0 1-15,13 4-1 16,4-8 1-16,3 4-1 15,13-1 0-15,-5-8 1 32,3 7 1-32,12-5 1 0,-8-4 0 15,18 1 3-15,-8-4 1 16,-9-6 3-16,12 1-8 0,3-8-77 16,-7 0-72-16,-3-1 89 15</inkml:trace>
  <inkml:trace contextRef="#ctx0" brushRef="#br0" timeOffset="157670.428">2718 10945 973 0,'-5'-9'518'0,"7"2"-133"15,10 4-180-15,-12 3-46 16,-5 4-79-16,0 14-25 16,-9 5-5-16,2 2 3 15,3 8 3-15,-4-3-7 16,-8 3-18-16,11 2-9 0,-5-4-10 15,2-1-3-15,11-2-3 16,-6-3 0-16,4-5-1 16,-2-5 0-16,3-2 7 15,-4-6-1-15,6-3-76 16,2-1-41-16,2-3-138 16,-3-1-119-16,0 0 239 15</inkml:trace>
  <inkml:trace contextRef="#ctx0" brushRef="#br0" timeOffset="157998.118">2984 10922 970 0,'-3'7'514'0,"-6"3"-107"15,6 1-196-15,-7 2-23 16,-2 4-60-16,3 1-27 16,-7 3-32-16,8 6-10 15,-3-1-10-15,-3 0-6 0,10 1-15 16,-7-5-6-16,3 2-10 16,3 1-2-16,4 3-4 15,-4-3-1-15,1-2-1 16,4-1-1-16,-8-6 1 15,14 3-4-15,-11-6-59 16,1-3-67-16,11-10 78 16</inkml:trace>
  <inkml:trace contextRef="#ctx0" brushRef="#br0" timeOffset="158482.428">3516 10790 1557 0,'5'0'69'15,"-3"0"-11"-15,8-7 67 16,7 9-4-16,-4-6-9 16,9 3-7-16,4 2-12 15,-6-4-9-15,10 3-15 16,-1 1-8-16,2 2-15 16,-8 0-7-16,3 1-14 15,-5-2-6-15,-8-2-8 16,2 2-3-16,-15-2-8 15,3 1-27-15,-3-1-80 16,0-1-67-16,1 1 100 16</inkml:trace>
  <inkml:trace contextRef="#ctx0" brushRef="#br0" timeOffset="158870.123">3480 10996 563 0,'-4'7'363'15,"5"-8"40"-15,4 4-139 16,-1-5-47-16,-4 1-17 15,0 0-28-15,0 0-11 16,9 0-22-16,8 0-8 16,29 2-16-16,-32-12-13 15,7 17-26-15,-2-10-13 16,3 4-29-16,3 3-10 16,-4-8-11-16,10 7-5 0,-7-9-1 15,0 3-4-15,-14-3-64 16,-9 1-58-16,4 4-72 15,7-6 100-15</inkml:trace>
  <inkml:trace contextRef="#ctx0" brushRef="#br0" timeOffset="159494.976">4425 10801 435 0,'-28'-10'301'16,"17"10"10"-16,6 0-105 0,2 0-25 16,0 0-35-16,3-1-10 15,0 0-3-15,0 1 5 16,0 0 9-16,0 0 0 15,0 0-19-15,0 0-9 16,14 2-14-16,-1-1-9 16,39 4-17-16,-25-5-9 15,7 4-17-15,2-4-5 16,8 1-9-16,7 2-5 16,-8-6-14-16,11 4-4 0,-27 0-6 15,-10-3 0-15,5 2-2 16,-14-2-2-16,-15 4 2 15,-7-2-3-15,15-2-24 16,-12-1-30-16,14-2-108 16,5 6-68-16,-33 8 135 15</inkml:trace>
  <inkml:trace contextRef="#ctx0" brushRef="#br0" timeOffset="166922.898">5183 11159 456 0,'30'-29'321'0,"-52"33"12"0,18 2-125 15,4-10-31-15,15 3-64 32,14 2-22-32,-30-3-22 15,-9 2 0-15,-8-6 1 16,3 0 7-16,10 7-22 0,-1 6-4 0,1 4-8 16,-5-3-8-16,6-2 3 15,-4-3-7-15,0-1-2 16,5 5-3-16,-1 0-8 15,1-3-3-15,0-1-7 16,-1-1-1-16,4-2 3 16,0 0 4-16,0 0 7 31,4-1 2-31,12-1-3 0,22-14-2 0,-23 9-7 16,-5-4-1-16,-17-1-3 15,10 5 0-15,-7 0 1 16,6 5 0-16,19 7-2 15,-21-5-3-15,-2 2-4 16,-13-1-1-16,-10-1-1 16,10 6 3-16,2 0-1 15,6 1 1-15,4 0 0 0,3-7 3 16,3 0-54-16,1 4-45 16,-4-4-160-16,0 0 152 15</inkml:trace>
  <inkml:trace contextRef="#ctx0" brushRef="#br0" timeOffset="167655.795">5614 10764 471 0,'43'-43'328'0,"-32"34"2"0,-18 9-96 16,16 0-30-16,-8-2-44 15,4 0-16-15,10 2-27 16,-11 0-15-16,-4 1-32 16,8 0-16-16,-12 3-19 15,-3 2-3-15,-3 6 4 16,-13 2-1-16,14 8-6 15,3 1-3-15,-10 3-7 16,7 6-3-16,-16-2-5 16,4 3-2-16,6 3-3 15,2 3-1-15,-1-10-1 16,6 4 0-16,0-5 0 16,-5-13-1-16,8 11 1 15,-12-15 0-15,6-1 1 16,13 3 2-16,-2-13-1 15,3 7 1-15,3-7-26 0,-6-3-31 16,-6 0-92-16,8-4-70 16,9-14 128-16</inkml:trace>
  <inkml:trace contextRef="#ctx0" brushRef="#br0" timeOffset="168468.381">6005 10696 894 0,'6'-12'408'0,"-2"6"-171"15,0-1-39-15,-3 2-51 16,-1 6-27-16,1 3-45 16,-2-4-16-16,0 0-15 15,1 0-2-15,-1 4 0 16,-2 8 1-16,-2 9-3 0,-17 24-3 16,8-27-8-16,1 1-5 15,-1-5-7-15,4-3-2 16,4-2-6-16,2 1 0 15,0-7 2-15,-1 0 4 16,9-2 1-16,-4-2-2 16,0 0-5-16,0 0-4 15,4-14-8-15,22-32-5 16,-13 28-11-16,8 8-4 0,3-2 1 16,-3 8 4-16,2 2 8 15,3-8 3 1,-3 17-1-16,-5 1 0 0,0 5 0 15,7 12 1-15,-15-5 4 16,-1 4 1-16,-10 8 5 16,-20-4 4-16,10 11 7 15,-2-2 3-15,5 5 2 16,-13-2-1-16,-3-7-6 16,-3-6-1-16,-10-8-3 15,9 4 1-15,-1-11 3 16,2 10-1-16,1-13 0 15,1-10 0-15,0-3-2 16,0-14 0-16,5 2-4 16,6 0-1-16,4-1-5 0,13 7-4 15,-3-6-3-15,0 3-1 16,6 10 0-16,-4-5 2 16,8 9 0-16,4 0 0 15,2 2 1-15,-1 5 5 16,5-1 7-16,-3 6 5 15,5 5 3-15,-4-16-2 16,2 19-4-16,0-3-2 16,5-3-2-16,2 6 0 15,-3-12-1-15,2-3-1 0,-6-4 2 16,10 3-1-16,-3-2-6 16,2-4-22-16,-4-2-66 15,2-2-41-15,1-13-128 16,-12 15-60-16,11-5 203 15</inkml:trace>
  <inkml:trace contextRef="#ctx0" brushRef="#br0" timeOffset="169108.583">6630 10684 799 0,'1'-3'393'0,"12"-1"-128"15,-10 3-30-15,-5 9-74 16,-2-7-29-16,-2 7-37 16,-17-6-9-16,11 8 3 15,-4 7-4-15,-3 2-17 16,-3 6-8-16,3-1-20 15,0-2-5-15,3 4-12 16,0-5-4-16,0 1-9 16,5-5-3-16,0-9 0 15,6 2 2-15,2-9 5 16,3 2 1-16,6-3-4 16,-6-1-2-16,0 0-11 0,0 0-3 15,1-9 1-15,1 1-1 16,5-2 3-16,21-23-1 15,-21 33-3-15,6 5 0 16,-2 8-1-16,4 1 1 16,-3 0 4-16,0 2 1 15,2 1 3-15,4 3 0 16,6-2 1-16,6-1 0 0,0-4 0 16,-3-4 2-16,-7-6 1 15,6-10 3-15,3-4-30 16,-3-3-31-16,7-4-91 15,-10 2-67-15,-2-2 130 16</inkml:trace>
  <inkml:trace contextRef="#ctx0" brushRef="#br0" timeOffset="169498.353">6958 10597 1093 0,'-10'12'490'16,"2"-7"-228"-16,0-2-47 16,-1 18-78-16,-1-1-5 15,2-4-55-15,-5 10-14 16,1-1-7-16,-2 1-21 15,2 4 11 1,1-2-5-16,-1 4-14 0,1 0-6 16,-3 2-9-16,5 6-2 0,-3-5-3 15,0-1-2 1,2-2 0-16,-7-9 0 0,3-4-1 16,3-4 1-16,9 1-2 15,-1 0 2-15,3-6-4 16,8 0-20-16,-8-10-75 15,14 5-54-15,-4-5-162 16,-19 4-349-16,27-3 445 16</inkml:trace>
  <inkml:trace contextRef="#ctx0" brushRef="#br0" timeOffset="170029.144">7098 10909 611 0,'17'0'382'15,"-12"-3"-30"-15,-2 0-118 16,11 3-17-16,-22-2-27 15,32 4-6-15,-16-2-14 16,-11 0-11-16,31 6-22 16,-22-5-16-16,21 5-27 15,10-5-6-15,-19-2-15 16,8 2-2-16,-1-1-13 16,-2 4-8-16,3-4-18 15,-3 1-11-15,-1 2-8 0,-1-3-4 16,-1 0-4-16,-1-1 0 15,-3 1-2-15,1 0 0 16,0 3-2-16,-4 3-12 16,-2-4-45-16,1 0-32 15,-10-3-91-15,12-6-43 16,-14 4 140-16</inkml:trace>
  <inkml:trace contextRef="#ctx0" brushRef="#br0" timeOffset="170612.65">8296 10559 991 0,'2'1'448'0,"-2"-3"-205"16,1 1-44-16,-2 0-72 15,0 0-26-15,0 0-30 16,0 1-9-16,0 0 10 16,-6 14 10-16,-45 33 4 15,24-27-6-15,-2-1-24 16,-5-1-11-16,10 4-18 16,-3 3-10-16,5-3-7 15,5 3-4-15,-9 2-2 16,7-4-1-16,-1 7-1 15,-3-2 0-15,8 4-1 16,1 6 1-16,2-3 2 16,4 2-1-16,-1-2 1 15,6-4 0-15,1-1-3 0,3-1 1 16,6-1-1-16,-3-5-1 16,7 1 1-16,-1-6-1 15,2 0 1-15,9 4 11 16,2-9-51-16,1-3-43 15,6-4-127-15,-7-6-28 16,25 0 139-16</inkml:trace>
  <inkml:trace contextRef="#ctx0" brushRef="#br0" timeOffset="179644.608">8362 10890 278 0,'0'-1'216'0,"0"-1"16"0,0 1-64 16,0 0-18-16,0 0-27 16,0 0-5-16,0 0-1 15,0 0 6-15,0 0 12 16,0 0-3-16,0 1-10 16,0 0-11-16,0 0-21 15,-1 0-7-15,0 0-13 16,0 0-6-16,-1 0-10 15,2 0-5-15,0 0-8 16,0 0-5-16,0 0-5 16,-1 0-1-16,0 0 2 15,1 0 1-15,0 0 0 16,9 0 1-16,1 0-2 16,-2-1 2-16,0-2-2 15,8 1 0-15,30-7-8 0,-23 9-4 16,6 0-4-16,1-1-2 15,3 1-3-15,-1 0 1 16,1 3-5-16,3 1-2 16,-7 1 0-16,3 5-2 15,-8-2 1-15,-10-3 1 16,-2 1 0-16,-9-6 1 16,-2 1 0-16,-1 0 0 0,-1-1 0 15,0 0-2-15,1-1 2 16,0 1 1-16,0-1-1 15,0 0 1-15,0 0-2 16,5-8-24-16,2-8-85 16,23-25-76-16,-41 28 102 15</inkml:trace>
  <inkml:trace contextRef="#ctx0" brushRef="#br0" timeOffset="185203.838">9402 10691 567 0,'29'-27'283'0,"-32"35"-83"16,-7-9-34-16,17-6-50 15,-10 6-21-15,8-2-24 16,7-2-6-16,-13 9 0 15,4 0 3-15,-10-5-6 0,1 12-7 16,-2 1-13-16,-1-6-4 16,4 13-11-16,0-12-2 15,-2 5-8-15,-4 0-2 16,4-5-5-16,-9 7-1 16,5-11-1-16,5-1 1 15,-1-2 1-15,5 0 0 16,-1-3 0-16,2-5-1 0,1 7-4 15,0-6-2-15,8-1-3 16,-1 5-2-16,8-5 0 16,-2-2 0-16,6-5 1 15,13-6-1-15,-14 8 1 16,12 9-2-16,-1 2-1 16,-12 3 0-16,16-6-1 15,-23 0 0-15,2 16 0 16,-12-3-1-16,5 11 2 15,8-5 1-15,-7 4 3 16,10 3 0-16,-29 4 15 16,4 5 4-16,-13 1 7 0,5 5 3 15,-6-3-9-15,1 4-1 16,-20 3-5-16,-10-6-2 0,-1 1 1 16,1-2 1-16,15-15 4 15,1-1 3-15,4-7 1 16,3-10 0-16,4-7-5 15,5-4-2-15,8-6-5 16,-14-1-1-16,6-5-5 16,13 0-3-16,7-2-2 15,5-1-3-15,-4 4-2 16,-1 6-1-16,6 1-4 16,10 9-3-16,-4 6-2 15,1 2 4-15,-6 15 8 16,4 2 6-16,16 7 9 15,-9 6 0-15,5-8-1 16,-6 7 0-16,-4-12-2 16,5-2-2-16,-5-4-1 15,-12-13 1-15,15 11 1 0,-1-9 1 16,2-3 0-16,11-6-2 16,-3-11-3-16,6-4-21 15,-8 7-62-15,7 7-44 16,3-10-198-16,-11 3 207 15</inkml:trace>
  <inkml:trace contextRef="#ctx0" brushRef="#br0" timeOffset="185591.85">9720 10945 1204 0,'-10'-7'639'0,"6"4"-389"15,1 1-51-15,0 0-82 16,2 2-146-16,-1 0 72 16,1 2-11-16,-1 13-9 15,-1-4-1-15,-7 31-7 16,1-34-2-16,8 5-5 0,1 0-2 16,0-4 0-16,1 0 3 15,3-7-45-15,-4 8-41 16,3-11-100-16,3 1-107 15,-1 12 180-15</inkml:trace>
  <inkml:trace contextRef="#ctx0" brushRef="#br0" timeOffset="186544.12">10024 10729 450 0,'0'-4'247'0,"7"3"-40"0,11 0-28 16,-26 5-34-16,8 1-12 15,-5-2-17-15,0-1-6 16,13 2-2-16,-12-2 2 16,20-4-4-16,-3 1-7 15,6-6-22-15,13-1-16 16,-1-3-24-16,-2 1-9 0,-2 0-12 15,-7 0-3-15,0 8-6 16,-5-2-2-16,-19 7-2 16,14 0 0-16,-11-1 0 15,1 3 1-15,11 4 1 16,-24 1 2-16,9 13-1 16,-12-7-2-16,-1-1 2 15,7-1-2-15,-16-4 2 16,6 3 0-16,-2-1-1 15,7 6 0-15,2-14 0 16,0 0-1-16,12 4-2 0,-6-11-1 16,7 3-1-16,10 0-2 15,-1-9 0-15,4 5 0 16,8-2 0-16,-4-1 0 16,2 5 0-16,1-1-1 15,-4 5 1-15,-7 1-1 0,7 4 1 16,-2 1 0-16,-2 3 0 15,5 2 0-15,-12 3 1 16,4 9 0-16,-9 2 2 16,-5-1 2-16,-4 0 10 15,-5-1 5-15,-1 3 6 16,0-6 4-16,-2 3-1 16,3-2 1-16,-10-11 5 15,-1 5 2-15,-7-8-1 16,-7-4-3-16,14 0-9 15,5-3-4-15,5-3-5 16,5-1-1-16,-5-1-3 16,14-5-1-16,-4-5-3 15,-3-6-2-15,9-10-35 16,-20-5-35-16,23-4-100 16,-12 7-99-16,8 12 168 15</inkml:trace>
  <inkml:trace contextRef="#ctx0" brushRef="#br0" timeOffset="187294.118">10551 10621 639 0,'-14'6'360'16,"-1"-5"-91"-16,22 0-108 15,-1 5-55-15,-22-1 51 16,21-4-71-16,-13 1 6 15,0-4 8-15,32-1 1 16,-1 1-17-16,13-7-13 0,6 3-19 16,-10-2-5-16,-5 1-9 15,2-4-1-15,0 2-7 16,-2 0 0-16,1-4-10 16,6 16-2-16,-16-3-7 15,-8 3-4-15,-6 4 0 16,-15-1 1-16,2 8 2 15,-3 4 2-15,-6 0 2 16,-1 7-1-16,-5 1-3 16,5 2 0-16,2 8-3 15,-3-5-2-15,3 0-1 16,-1-2 0-16,1 7-1 16,5-6 0-16,0 0-1 15,-6 1 1-15,5-10 0 0,-9 6 0 16,6-4 1-16,8 3-1 15,-2-13 0-15,12 4 2 16,-6-10 1-16,-2-7-1 16,2 4 0-16,-5-11-12 15,5 2-47-15,-19 3-34 16,20 2-101-16,-25 0-60 16,28-1 156-16</inkml:trace>
  <inkml:trace contextRef="#ctx0" brushRef="#br0" timeOffset="187637.612">10531 10874 704 0,'-8'-4'456'16,"-6"4"-32"-16,11-1-163 16,17 1-38-16,6 0-70 15,1-2-16-15,2-3-28 16,-9 0-5-16,15-1-16 16,-2 0-12-16,1 6-24 0,2 0-15 15,-11 2-19-15,3 3-3 16,-8-5-9-16,-1 5 1 15,0-5-2-15,-4 0 10 16,4 0-66-16,-8-5-55 16,0 1-142-16,11-4 137 15</inkml:trace>
  <inkml:trace contextRef="#ctx0" brushRef="#br0" timeOffset="188167.452">11037 10400 656 0,'-6'-1'522'16,"6"-1"-166"-16,6 2-169 15,1 4-62-15,12 2 26 16,0 6-60-16,3-2-8 15,6 8-20-15,2 6-6 16,4 9-11-16,1 2-7 0,8 5-14 16,-7-1-5-16,-2-2-8 15,3 4-3-15,-23-7-4 16,21 1 20 0,-31-5 17-16,-11 3 7 0,0 6 14 15,-30-5-17-15,16 16-12 16,-10-6-5-16,-5-5-11 15,0 1-5-15,-3-12-4 16,3 3-1-16,4-4 1 16,-9-3-2-16,0-5-7 15,6-3-19-15,2-5-66 16,14-3-56-16,22-5-97 16,-26 4-17-16,15-2 154 15</inkml:trace>
  <inkml:trace contextRef="#ctx0" brushRef="#br0" timeOffset="188844.808">11912 10774 576 0,'-10'-10'417'0,"18"4"64"16,-10 0-159-16,1 5-99 15,4-4-44-15,2 2-60 16,6 3-27-16,9-3-40 15,4 2-7-15,5 2-4 16,2 0 0-16,2 4 2 16,8-2-1-16,-4-3-15 15,-1-1-6-15,-1-3-11 16,-9 3-5-16,4-1 3 16,-6 2-1-16,-11 0-1 15,4-4 8-15,-17 0-62 16,15 4-47-16,-11-1-141 15,-17 8-131-15,-16 7 234 0</inkml:trace>
  <inkml:trace contextRef="#ctx0" brushRef="#br0" timeOffset="189188.315">11841 10939 581 0,'15'6'380'0,"-15"-8"43"16,1-1-126-16,17 3-57 16,-11-4-7-16,30 6-51 15,-4-5-20-15,2-2-23 16,-3 1-26-16,5-6 2 15,2 6-9-15,-2-1-30 16,3 4-15-16,-12 1-31 0,2 0-10 16,-1 3-11-16,1 1-2 15,-11-4-1-15,3 0-1 16,8 0-5-16,-17-5-23 16,1 4-83-16,-14-3 332 15,17-7-201-15</inkml:trace>
  <inkml:trace contextRef="#ctx0" brushRef="#br0" timeOffset="211605.319">13011 10682 268 0,'0'0'212'0,"3"0"43"16,-5 2-65-16,2-3-70 16,0 0-12-16,5-11-12 0,-5 10 12 31,14-14 12-31,20-22 0 0,-27 37-4 16,-4-2-17-16,-3 8-26 15,0 4-12-15,-7-5-18 16,0 8-10-16,-3 0-9 15,-6 0-2-15,0 5-7 16,-2-3-2-16,10-4-5 0,-1 1 0 16,7-6 0-16,3-2 0 15,-6-3 7-15,4 0 1 16,0-1-1-16,0 0-2 16,0 0-7-16,1-8-3 15,4-6-3-15,17-21 0 16,-12 25-2-16,4 11-1 15,0-1 0-15,4 0 0 16,0 2-1-16,-7-6 1 0,9 11 1 16,-4 5-1-16,3 5 2 15,1 8 0-15,-11-2 0 16,-2 0 1-16,-4 7 0 16,-4-6 1-16,-6 5 1 15,-5 2 0-15,-6 2 1 16,-5 3 1-16,-7 3 0 15,-2 0 1-15,-11-8-1 16,-5-1 1-16,11-17-2 16,4-2 1-16,0-2 0 15,14-11 0-15,-4 6 2 16,2-2 1-16,12-17 1 16,-8-2-1-16,18-13-5 15,-2 1-3-15,6 3-4 16,10 5-1-16,1 7 0 15,18-2 0-15,-6 10-1 0,-11 3 0 16,-3 2 2-16,-13 4 0 16,7 1 1-16,12 6 1 15,-2 5 0-15,-5 1 2 16,5 7 1-16,1 2 0 16,-8-4 2-16,5-3-1 0,-5 1 1 15,-8-5 1-15,3-4-1 16,4 3 8-16,-6-14-68 15,-8 3-81-15,13-5 92 16,-11 6-78-16</inkml:trace>
  <inkml:trace contextRef="#ctx0" brushRef="#br0" timeOffset="211905.392">13242 11016 902 0,'5'7'504'0,"-10"-1"-78"0,1-1-161 16,-6 4-118-16,-2 3-44 0,8 2-50 15,-3-1-17-15,1-2-22 16,0 0-4-16,-2-8-2 16,5 6-2-16,3-12-6 15,-1 3-31-15,1-1-180 16,-1 0 148-16</inkml:trace>
  <inkml:trace contextRef="#ctx0" brushRef="#br0" timeOffset="212844.937">13841 10580 686 0,'-24'-10'390'16,"13"15"-87"-16,12 3-106 15,-6-1-40-15,7 1-64 0,-10-4-17 16,-5 2-11-16,2 12 1 15,2 0 1-15,-3 1-7 16,-4-3-22-16,5 1-10 16,-4-8-12-16,-4-2-4 15,10-3-2-15,-2-2 0 16,5-2 1-16,6 1 0 16,-1-3-2-16,1 1-3 15,0-1-6-15,0 1-1 0,17-5-2 16,27-29 0-16,-20 18-6 15,-9 3 2-15,14 4-12 16,6 4-1-16,-9 7 5 16,15 3-2-16,-13 14 11 15,2-5 1-15,-5 12 1 16,-8 3 2-16,-15-2 2 16,-7 4 0-16,-10-3 17 15,-11-4 9-15,-2 4 14 16,-9 0 3-16,-1-4-11 15,11 7-8-15,12-3-11 16,-13 1-3-16,-3-10-3 16,-7-5-1-16,-16-8-1 15,27 1 1-15,9-5 1 0,-2 2 1 16,3-13-1 0,0-10 0-16,0-3-5 0,8-3-2 15,9 3-3-15,0 5-2 16,6 3-3-16,1 3 0 15,5 6-3-15,-5 3-1 16,7 9 3-16,-2 2 1 16,3 9 3-16,7 6 2 15,0 12 3-15,2-8 0 0,-1-3 0 16,6-4 1-16,-11-20 0 16,19 0 1-16,-9 3 1 15,-4-3 9-15,-3-4-58 16,2-4-44-16,15-18-139 15,6-6-281-15,11 6 342 16</inkml:trace>
  <inkml:trace contextRef="#ctx0" brushRef="#br0" timeOffset="-211449.803">14451 10615 457 0,'0'-1'274'16,"0"0"-50"-16,0 0-66 15,0-1-21-15,4 2-39 16,-4 0-13-16,3 0-16 15,1 0-9-15,-1 0-5 16,6 0-2-16,-7 0-13 16,0 2 2-16,1-2 8 15,-2 0 4-15,-1 0 14 16,1 0 4-16,3 7-3 16,-1 0-1-16,0 2-2 15,-2-3-4-15,-2 5-7 0,-2-3-3 16,-3 0-12-16,-26 29-5 15,18-37-14-15,-3-1-5 16,1-3-7-16,-2-5-2 16,-9 8-2-16,13 0-1 15,0 0-1-15,0-2-1 16,21 6-1-16,-16-1 0 16,3 3 0-16,6-3-1 15,-8-1 0-15,7-1 0 0,6-2 0 16,2 7 0-16,-11-4-1 15,5 3-1-15,-1 0 1 16,-1-4 1-16,0 0-1 16,-1 0 1-16,-2 2 0 15,1 2 0-15,-4 11 0 16,-11 21 0-16,12-26 1 16,1 0 0-16,-22-6 0 15,28 7-1-15,-1-4 0 16,-2 0 0-16,2-3-1 15,-17-1 0-15,13-2-2 16,1-1 0-16,6-1 2 16,-3 0 1-16,5 0 0 15,10-3 0-15,32-7-2 16,-22 9 0-16,-11-1 1 0,1 2-1 16,-5 2 1-16,-3 0 0 15,13 5-1-15,-5 2 2 16,1 1-2-16,-2 1 1 15,-5 5-1-15,1-2 0 16,-9 10 1-16,-2 4 1 16,-8-2 0-16,-3 4 1 0,1 1 1 15,-6-9 0-15,5 0 1 16,-15 0 0-16,0-7 2 16,10 4 2-16,-10-5 1 15,16-13 2-15,-10-1 0 16,-17-3 1-16,12-14 0 15,-4 7 0-15,5-15-1 16,7 1-3-16,6 1-6 16,2-4-1-16,6 18-5 15,1-5 1-15,1 13-82 16,0 5-54-16,7 4-232 16,-3 10 224-16</inkml:trace>
  <inkml:trace contextRef="#ctx0" brushRef="#br0" timeOffset="-210793.578">14930 10702 746 0,'2'-14'430'15,"-5"14"-85"-15,3-1-105 16,-2 1-38-16,2 0-53 16,0 0-16-16,0 0-21 15,0 0-13-15,0 1-16 0,6 9-7 16,2 9-19-16,11 27-7 15,-19-24-11-15,1 3-9 16,-1 5-9-16,-3 0-2 16,-3 1-6-16,6 5-2 15,0-12-2-15,4-1-2 16,2-1-1-16,-5-9 0 16,5-3 3-16,-2-5 3 15,1-14 8-15,1-4 0 16,0-10-2-16,6-6-3 0,2-3-10 15,1-4 0-15,5 0-3 16,-5 4-1-16,14 0-1 16,0 2 0-16,17-7 0 15,-3 3-1-15,-1-7 0 16,8 4 1-16,-7-6-1 16,4-2 13-16,-2 6-59 15,-2-2-19-15,-10 18 42 16</inkml:trace>
  <inkml:trace contextRef="#ctx0" brushRef="#br1" timeOffset="-198602.168">992 9846 401 0,'0'-1'245'0,"0"0"-24"0,-1 0-60 15,-1 0-77-15,0 0-22 16,-14-2-24-16,-15-3-5 16,36 12-7-16,-16-6-3 15,22 4-2-15,0 1 3 16,-11-1 9-16,25 3 1 16,-17-3 1-16,-18 2-4 0,-2-3-8 15,3 4-3-15,2 1-6 16,28-1-1-16,-2 0-2 0,-28 2-1 15,28-6 1-15,-28-3 1 16,-12 0 8-16,13-3 2 16,-8-4 1-16,-2 3-3 15,38-4-9-15,4-1-2 16,-31-1-4-16,16-3-1 16,-23 1-1-16,11-3-1 0,11 4 0 15,-7 1 0-15,-8-5 0 16,8 10-2-16,2 0-1 15,8 5-2-15,-1 8-2 16,-28-7 0-16,3 1 0 16,2 2-1-16,5 8 1 15,-1 4 0-15,-12 6 1 16,0 1 2-16,-5-3 1 16,9 4 0-16,11-2 1 15,-8 0-1-15,14 0 0 16,-7-1 1-16,7 0-1 15,6-5 0-15,-4-4 1 16,4 5 0-16,-2-10 0 16,3 5 0-16,15 0 0 0,-5-8 1 15,-9-1 2-15,2-5 0 16,-5-6 1-16,2-2-1 16,23-1 0-16,-17-1-1 15,-9 0 0-15,-1 1 0 16,-6 1-1-16,10 3 1 0,29 5-1 15,-18-4 0-15,-3 4-22 16,-14 0-38-16,-6 3-123 16,8 0-143-16,-3-1 201 15</inkml:trace>
  <inkml:trace contextRef="#ctx0" brushRef="#br1" timeOffset="-197899.31">1241 9823 661 0,'-3'0'349'0,"0"12"-117"16,-4-7-60-16,5-3-25 15,-7-2-52-15,-2 1-16 16,8 2-14-16,-5 8-4 16,1 3-8-16,0-3-7 15,-4 5-16-15,-4-5-5 0,1 3-8 16,1-4-3-16,-3 1-5 15,1 4-3-15,2 6-2 16,-5-1-1-16,3 3-3 16,12-4 0-16,-3-6 0 15,12 3 0-15,-6-2 0 16,3-3 0-16,7-6 2 16,-6-4 1-16,10-7 3 15,-3-4 1-15,8-1-1 16,0-1-2-16,4-2-5 15,-5-4-4-15,1-6-6 16,1 0 0-16,-3 1 3 16,1-4 2-16,-10 5 6 15,1 0 0-15,0 6 0 16,-6 6 0-16,-1 6 0 0,-2 3-3 16,-2 4-4-16,1-3-1 15,0 0 3-15,-2 3 2 16,-2 8 2-16,-2-1 0 15,-38 30 1-15,40-26-1 16,-8 4 0-16,10 3 0 16,8-6 0-16,-7 1 1 15,11 2-1-15,-9-9 1 16,4 2 0-16,2-1 0 0,3-5 2 16,0 3-1-16,1 5 2 15,5-2 0-15,-10-11-18 16,9-7-45-16,-2-6-137 15,4-6 128-15</inkml:trace>
  <inkml:trace contextRef="#ctx0" brushRef="#br1" timeOffset="-197540.263">1488 9753 674 0,'-9'0'410'0,"9"7"-23"15,15-8-193-15,-3 1-41 16,-16 5-68-16,-8-3-24 16,0 9-26-16,14 1-3 15,-8 5 0-15,6 1-2 16,-7 4-8-16,-9 1-4 15,12 0-3-15,1-1-3 0,-7 2-3 16,-4 4 0-16,12-4-2 16,-16 1 0-16,4-9-2 15,25 2 0-15,-33-9-3 16,23 0-11-16,10 0-43 16,-15-12-38-16,7-1-80 15,-14-3-52-15,1-4 138 16</inkml:trace>
  <inkml:trace contextRef="#ctx0" brushRef="#br1" timeOffset="-196712.901">1667 9596 873 0,'-5'2'398'0,"-3"7"-162"16,8 2-43-16,1-5-61 15,-1 6-19-15,1 5-39 0,-1 1-13 16,-2 11-10-16,-5-3-2 16,-1 1-10-16,-3 4-5 15,0 3-11-15,0 2-4 16,-1 0-6-16,-2-6-2 15,-2-3-3-15,9 3 0 16,-5-5-1-16,4 2 0 16,-6-10 0-16,4-5 2 15,2-6 9-15,8-7 1 16,9-5-2-16,-6-12-3 16,10-6-16-16,-2 1-15 0,4-4-24 15,-4 0-7-15,-2 4 0 16,5 1 9-16,-2 2 20 15,3 5 6-15,-1 2 6 16,-2 3-1-16,-3 9-1 16,-6 0 0-16,8 3 2 31,-1 2 3-31,5 9 7 0,1-2 4 0,-10 10 6 16,3-1 0-16,-10-4-1 15,1 7-1-15,0-7-3 16,-8 0 0-16,4 2 0 15,-2-7 0-15,2 3-2 16,0-4-2-16,0 2-4 16,-13-5-17-16,17-7-127 15,-1-1-97-15,-13 2 143 0</inkml:trace>
  <inkml:trace contextRef="#ctx0" brushRef="#br1" timeOffset="-189384.248">1395 9851 137 0,'0'0'112'16,"0"-1"38"-16,2 0-4 16,1-1-8-16,-3 1-1 0,-1 1-2 15,-5-1-3-15,-2 1-7 16,7 0 0-16,1 0-12 15,7 0-5-15,-4 0-15 16,3 0-11-16,-6 0-18 16,5 0-10-16,2 1-20 15,2 0-6-15,3 3-9 16,22 4-3-16,-22-6-5 16,-8-6-3-16,8 2-2 15,5-1-2-15,-5 1-8 16,9-4-28-16,-8 1-136 15,2 5 117-15</inkml:trace>
  <inkml:trace contextRef="#ctx0" brushRef="#br1" timeOffset="-188290.874">1891 9896 252 0,'29'-15'166'0,"-27"11"14"16,-14 5-7-16,3-2-15 15,18-2-4-15,2-2-10 0,13-2-6 16,-29 6-16-16,-4-3-5 15,7 4-22-15,-8 0-13 16,8 1-27-16,1 3-15 16,-8 2-17-16,-4 6-5 15,7-3-4-15,-4 1-1 16,-12 4-4-16,1-4-1 16,0 6-4-16,1 1 0 15,8-3-1-15,6 5 0 0,2-6-2 16,4 0 1-16,-1-1-1 15,0-2-1-15,8-1 2 16,7-2-1-16,4 2 1 16,7-6 0-16,-4 1 1 15,-4-2 1-15,8-6-1 16,-13 2 1-16,7-1 1 16,-3-7 0-16,0-3 2 15,-9-5 1-15,3-3 5 16,1 0 3-16,-7 3 4 15,16 1 0-15,-20-4-6 16,-1 8-3-16,-7-9-7 16,-5 8-1-16,5 9-4 15,-10-9-2-15,-7 14-2 16,13-3 0-16,-14 4-1 16,18 5 1-16,-3 2-3 0,-13 3-21 15,17-2-61-15,-15 3-51 16,30-1-206-16,-18 0 222 15</inkml:trace>
  <inkml:trace contextRef="#ctx0" brushRef="#br1" timeOffset="-187322.578">2379 9679 673 0,'-11'-8'385'0,"-9"8"-33"15,26-6-110-15,-1 6-81 16,-15 3-41-16,17 1-62 0,-17 2-14 16,17 5-16-16,-4-4-1 15,-6 13 1-15,-1 2 2 16,-14 1-2-16,13 5-1 16,-6-1-5-16,2-2-4 15,3 0-5-15,2 1-2 16,-4-2-4-16,8 2 0 15,-7 0-2-15,5-5 1 0,3-4 1 16,-6-3 0-16,5-9 1 16,-3-1 3-16,-2-6 4 15,4 0 1-15,0 1-3 16,0 0-2-16,0-13-6 16,0-10-1-16,-2-23-2 15,-1 33 0-15,-5-5-2 16,-3 6-1-16,-1 1-2 15,-1-1-1-15,0 9-1 16,1 3-1-16,0 5 1 16,-2 4 1-16,0 3 1 15,-1-4 0-15,-1 6 1 16,-1-3 1-16,2 2-1 16,7 4 1-16,3-5 0 15,4 7 0-15,3 2 0 16,1-5 1-16,3 3 0 0,3 0 0 15,4-7 1-15,-1 2 0 16,7-4-1-16,-2-4 1 16,6-3 0-16,3 0-1 15,4 3 0-15,1-3 1 16,11-8-1-16,-6 1 0 16,3-5 1-16,-16-4-1 15,-1-3 2-15,17 0-1 16,-14-13 2-16,17 5-1 0,-17 6 1 15,-15-3 0-15,-1 11 1 16,-7-4 0-16,-5 7-1 16,-10 0-1-16,-3-3-2 15,4 11 0-15,-15 1-1 16,5 4 1-16,2 11 1 16,0-4 1-16,14-1 1 15,-11 1-1-15,7 0 0 16,7 0 1-16,-3 5-1 15,28 4 0-15,-23-3 0 16,1 1 0-16,8-1 0 16,-7-1 0-16,16 2 0 15,1-3-1-15,7 0 13 16,-15-2-20-16,1 2-119 0,12-7-335 16,2-13 302-16</inkml:trace>
  <inkml:trace contextRef="#ctx0" brushRef="#br1" timeOffset="-185697.97">3570 9923 272 0,'8'-3'206'0,"-7"2"6"16,2-2-46-16,1 1-19 15,-2 1-33-15,-2 0-16 16,1 0-22-16,3 0-8 15,-4 0 4-15,3 1 3 16,1-1 1-16,-4 0 3 16,3 1-5-16,-3-2 2 15,0 1 0-15,0 0-6 0,0 0-10 16,0 0-8-16,0 1-16 16,0 0-7-16,0 0-13 15,-1 0-4-15,0 0-3 16,0 0-2-16,-9 4-3 15,9-4 1-15,-14 8-3 16,-32 27-1-16,28-27 1 16,3 1-1-16,-2-4 0 15,3 6 0-15,2-1-1 16,-1 0 0-16,9 6 0 16,5-3 0-16,0-1 0 15,7 3 0-15,-6-7 0 16,-2 6 1-16,11-3-1 15,-3-3 1-15,10 2 0 16,0-7-1-16,-3 3 1 0,-1-3 1 16,5-4-1-16,-6-10 1 15,-4-4 1-15,3 0-1 16,-15 0 0-16,15 3 0 16,7-5-1-16,-3-4 1 15,11-6 0-15,-13 6 0 16,-5 0 1-16,-1 1 0 15,-1 8-1-15,-5 0 0 16,-1 3 0-16,-2 3 0 0,-7 6 1 16,1 3 0-16,-3 6 3 15,3 4 0-15,-1-2-1 16,1 2-1-16,2-2-1 16,-11 3-1-16,14 5-1 15,6-2 1-15,2 3-1 16,10-5 1-16,-5-1 0 15,-3-1-1-15,6 1 1 16,-1 0-2-16,2-4 0 16,2-6-18-16,-2-5-64 15,13-1-32-15,-10-9-114 16,-11 3-61-16,6-8 187 16</inkml:trace>
  <inkml:trace contextRef="#ctx0" brushRef="#br1" timeOffset="-185182.121">3895 9857 770 0,'-14'0'372'16,"11"-1"-135"-16,-8 9-41 16,-2 4-56-16,1-1-26 15,12 4-33-15,-6-1-12 0,4 2-21 16,5 0-5-16,-15 4-10 15,7 0-5-15,-2 3-9 16,-1-6-4-16,12-2-5 16,-6 1-3-16,2-8 0 15,-5 6 0-15,-4-11 1 16,9 1 0-16,-4-4 3 16,-1-2 0-16,5-2-2 15,12-7-2-15,2-7-7 16,-4-4-1-16,12-3-12 15,-10 0-9-15,4 6-13 16,14-3 0-16,-4 6 9 16,0 3 10-16,-1-5 16 15,-2 2 1-15,-7 7 3 16,-3 4 1-16,-6 7 1 16,4 4 1-16,-13 8 2 0,5-2 1 15,1 4 2-15,-4 1 1 16,5 6-3-16,-6-2 0 15,-3 5-4-15,0-3 0 16,2-3-2-16,-2-1-1 16,2 0 1-16,0-1-1 15,-3-6 2-15,6-4-1 0,-1-3-1 16,0-7 5-16,1-1-46 16,-1 2-42-16,0 0-134 15,0 0-215-15,0 0 279 16</inkml:trace>
  <inkml:trace contextRef="#ctx0" brushRef="#br1" timeOffset="-184682.583">4354 9901 887 0,'4'2'408'0,"-18"-2"-170"15,-3 2-32-15,4 5-54 0,8 0-24 16,2 5-42-16,-3-1-14 16,-9 0-20-16,2-3-4 15,-7 1-7-15,-1 2-4 16,20 2-11-16,-13 1-5 16,11-1-7-16,-5-2-3 15,6 0-1-15,3-2-2 16,2-2 0-16,14-3 0 15,-9-2 1-15,6 0 0 16,2 0-2-16,3-2 0 0,9-11-2 16,-5 2 0-16,-10 0-1 15,-13 3 0-15,7-1 0 16,-4-7 0-16,13 1 1 16,6-4-1-16,-22 5 1 15,9-1 0-15,-11-2-1 16,-7 3 1-16,7-4-2 15,-6 4 0-15,-4 5-1 16,9 0-2-16,-15 2-1 16,-3 2-3-16,10 2-1 15,-9 1-1-15,24 7-1 16,-17-1-2-16,-5 4-69 16,24-4-49-16,-12 2-170 15,15 6 176-15</inkml:trace>
  <inkml:trace contextRef="#ctx0" brushRef="#br1" timeOffset="-183744.947">4894 9712 901 0,'-11'3'464'0,"12"-3"-124"16,4 0-106-16,-12 5-82 16,1 3-33-16,-3 4-36 15,-8 8-11-15,4 7-12 16,5-2-5-16,5 6-5 15,-7-5-2-15,6 3-11 16,-6-3-4-16,-7-2-10 16,8 3-5-16,6-2-7 15,2 0-1-15,1-4-3 16,7-2 0-16,3 0 0 16,-4-6 1-16,-7-6 2 0,-4-4 5 15,-4-11 0-15,7-1-2 16,2-4-3-16,6-3-4 15,-10-5-5-15,-13-5 0 16,10 6-3-16,-5-2-2 16,0 7-2-16,3 4 0 15,-9 7 0-15,3 4 0 16,-10 2 0-16,1 5 2 0,-1 0 1 16,-3 3 0-16,17 4 2 15,-1-1 0-15,6 6-1 16,-1-6 1-16,-1 0 0 15,7 0 0-15,1-4 0 16,8 10 0-16,11 0 0 16,-4-4-1-16,11-3 0 15,-3-11-1-15,11-5-1 16,10 1 0-16,-10 0 1 16,4-3-1-16,3 0 0 15,-2-3 1-15,13-9 3 16,-12 3 0-16,-7-5 0 15,-4 4 2-15,-3 2 1 16,3 0-1-16,-12-2 0 16,-1 0-1-16,-9 3 2 15,-3 0 0-15,-4 4 1 0,-8 2 0 16,-2 1-1-16,-1 0-1 16,-7 3-1-16,-3-1 0 15,-3 5 1-15,2 1 2 16,8 5 3-16,4 4 0 15,1-3 1-15,4 6-1 16,-2-1 0-16,4 5 1 0,4 3-1 16,-1-5 0-16,10 7 0 15,-6-3-1-15,12-3-1 16,-1 3 0-16,4-6 0 16,6-4-1-16,3-1 1 15,9-4-2-15,0-6-1 16,-7 2 1-16,13-13-12 15,-19 3-28-15,16-9-82 16,5-4-48-16,-6 6-324 16,3-2 325-16</inkml:trace>
  <inkml:trace contextRef="#ctx0" brushRef="#br1" timeOffset="-175538.395">18355 5039 224 0,'-1'-2'175'0,"5"-2"9"15,2 3-40-15,-12-6-16 16,8 7-29-16,-5 0-10 16,2 1-15-16,1-1-3 15,0 0-6-15,0-1-3 16,-1 0-11-16,0 0-7 0,0 0-15 16,-18-2-6-16,-33 0-12 15,18 6-3-15,2-4 0 16,-12 1 0-16,11 0 2 15,-17 0-1-15,-13 0-1 16,11-2-2-16,-29 2 0 16,15-2-2-16,3 5 0 15,-16-3 0-15,-5-1-2 16,3 3 1-16,-20-2-1 16,-2 1-1-16,9 2 0 15,-11 0-1-15,0 1 1 16,-6 4-1-16,-1 3 1 15,5-3 0-15,-8 3 0 16,5 0 1-16,-10 5 0 16,2 4 2-16,6 9-1 15,15 6 0-15,-3 5-1 16,4 6-1-16,-2 2 0 0,-2-3-1 16,11-2 0-16,0-2 0 15,19-7 0-15,0 0 1 16,4-1-1-16,4-2 1 15,5 4-1-15,11 13 1 16,13-6-2-16,9 5 0 0,15 1 1 16,6-14 2-16,11 9 2 15,8-6 1-15,11-2-2 16,24 7 1-16,8-5 0 16,0 4-1-16,28 0 2 15,-14-13 1-15,27-4 1 16,16-5 1-16,0-11 1 15,7 5-1-15,14-5 0 16,-13-7 2-16,16-1 0 16,6-4 1-16,-4-6 1 15,21-2-1-15,-48-4 3 32,0 1 2-32,117-12-1 0,-3-9 1 15,5-3-4-15,-77 14-2 16,-9-6-1-16,-2 4-2 15,-12-6-1-15,0-5-1 0,-11 1 0 16,-6-16 0-16,-10 4 0 16,-26-8 1-16,-6-1 0 15,-28 14 3-15,-7 0 0 16,-22 10 2-16,-12 4-1 16,-20-1-1-16,-16-2-2 0,-15-2-3 15,-10-12 2 1,-27 10 1-16,-4-6 3 15,-14 2 3-15,-1 8 0 0,-1-8 0 16,3 8-2-16,-7 5-2 16,-1 4-1-16,3 4-3 15,0 0 0-15,13 6-3 16,-9 8-1-16,11 8-1 16,2 8 25-16,5 8-129 15,20 0-157-15,13 6 179 16</inkml:trace>
  <inkml:trace contextRef="#ctx0" brushRef="#br1" timeOffset="-174056.324">15727 10198 457 0,'22'-6'239'0,"-29"6"-49"16,42-5-7-16,-35-1-30 15,-9 3-15-15,9-1-36 16,-19-5-15-16,11 2-19 15,4 2-10-15,4-3-16 0,1 5-9 16,-14-4-13-16,-16-1-2 16,-11 1-6-16,-21 2-2 15,6-9-3-15,-12 12-2 16,-6-5-1-16,4-4 0 16,-25 12 0-16,-3-4 0 0,-28 6-1 15,-16-3-1-15,14 10 0 16,-6-6-1-16,3 6 0 15,-7 6-1-15,-22 2 0 16,-3 4-1-16,2 4 0 31,8 1 1-31,4 1 0 0,8 7 0 0,-5 0 0 16,-1 3 0-16,15 0 0 16,-1 4 0-16,15 3 1 15,3 16-1-15,16 0 0 16,10 4 0-16,9-4 0 15,21-17-2-15,6 2 0 16,4-1-2-16,19 11-1 16,0-8-1-16,26 9-2 15,0-6 1-15,16-11 0 16,12 12 2-16,1-16 1 16,27 7 1-16,3-13 1 15,19-4-1-15,8-6 2 16,0-7 1-16,20-9 1 15,0 1 1 1,99-5 3-16,25-7-1 0,20-6 1 16,-62-6-1-16,5-3 1 15,24 0-1-15,-10-1-1 16,-8-2 0-16,5-6 0 16,-13-10 2-16,-8-1 0 15,-8-12 2-15,5 0 0 0,0-2-1 16,-1-4 1-16,-7 10 0 15,-21-11-1-15,-19-2 2 16,-9-4-2-16,-30-13 4 16,-14 8 0-16,-22 3 6 15,-11-5 12-15,-35 9 16 16,-13 7 5-16,-28-7-2 16,-18 8-9-16,-22 6-17 15,-14-2-5-15,-25 14-7 16,-5 9-5-16,-9 10-3 15,4-4-1-15,-23 9 0 16,-4-3 0-16,-5 8-2 16,-1 10-1-16,14 6 0 15,1 9-2-15,-1 0-27 16,0 5-24-16,10 3-52 0,8 3-48 16,13 8-198-16,17-8 233 15</inkml:trace>
  <inkml:trace contextRef="#ctx0" brushRef="#br0" timeOffset="-160523.802">7178 2123 838 0,'-13'-6'370'0,"-3"1"-183"15,31-12-25-15,-15 12-50 16,0 6-30-16,9 7-44 16,-25 9-14-16,28 0-13 15,-14 9 0-15,4-5 6 16,3 6 5-16,-13 11 4 15,7 2-1-15,-26 5-7 16,6-5-4-16,13 0-7 0,-6-4 0 16,16 0-2-16,-8-2-1 15,-11-8 0-15,-1 3 0 16,9-11-1-16,8-3 0 16,0-11 3-16,0-8 1 15,0-4-40-15,2-5-50 16,-6-3-205-16,-6 6 184 15</inkml:trace>
  <inkml:trace contextRef="#ctx0" brushRef="#br0" timeOffset="-159971.071">7132 2098 715 0,'-9'3'323'0,"3"-9"-133"0,5 2-38 16,-11 2-29-16,1-6-13 15,15 4-26-15,5-2-11 16,15-5-14-16,-11 3-4 16,-7-6-4-16,7 4 0 15,12 1-7 1,19-2-5-16,12 4-9 16,-18-2-3-16,4 2-6 15,-3 5-3-15,2 2-5 16,6 7-2-16,-7 2-5 15,-12 5 1-15,-11-1-1 16,-11 5 1-16,-13 8 7 16,-2-2 1-16,-12 10 3 15,-6 6-1-15,-6-5-4 16,4 6-1-16,-16-5-3 16,9-6-1-16,-9-3 0 15,0-9 0-15,3-7 1 16,11-5-1-16,6-8 0 15,-4-3-1-15,15-6 0 0,3-7-2 16,4 4-44-16,13-6-43 16,-21 9-116-16,21-6-80 15,-19 17 171-15</inkml:trace>
  <inkml:trace contextRef="#ctx0" brushRef="#br0" timeOffset="-158986.937">7767 1973 641 0,'8'-1'314'0,"-5"1"-104"15,-3-3-32-15,4 1-50 16,-4 1-15-16,0 0-15 15,0 0-6-15,0 1-10 16,0 0-4-16,-1 0-15 16,-1 0-6-1,1 0-7-15,-3 10-1 0,-3 18-9 16,-41 60-6-16,31-25-11 16,-4-8-4-16,13-2-7 15,-13-6-2-15,7-6-3 16,12-12-1-16,-12 4 0 15,9 2-2-15,-16-9 1 0,4 5 0 16,6-13 0-16,-6-1 1 16,14-11 3-16,-4 3 1 15,-2-8 2-15,1-4-2 16,-2 2-3-16,1-6-4 16,-1 1-3-16,5-3 0 15,9-5-1-15,4 3-1 16,1-3-1-16,7 2 0 0,-6-7-1 15,3-5 0-15,14-3 0 16,-2-2 0-16,5 4 0 16,7-1 0-16,2 2 1 15,2 1 1-15,4 7-1 16,-12 6 1-16,-9 7 0 16,-4 2-1-16,-3 8 0 15,0 4 1-15,-7 10 2 16,-2 7 3-16,-9 1 3 15,-4 1 2-15,-3 4 1 16,-7-2-1-16,-2 7 0 16,-2 0-1-16,-8-2 0 15,-4 3 1-15,-11-8 14 16,-7-6 8-16,7-2 10 16,8-5 5-16,3-16-10 15,-4 0-9-15,0-11-9 0,-7-8-4 16,8 2-5-16,5 3 0 15,7-17-7-15,9 15-2 16,5-1-13-16,8-9-22 16,-3 10-76-16,4-12-44 15,11 1-262-15,4-3 269 16</inkml:trace>
  <inkml:trace contextRef="#ctx0" brushRef="#br0" timeOffset="-158158.724">8317 1780 703 0,'-1'-3'387'16,"3"-15"-97"-16,0 14-85 15,-3 4-26-15,4-7-41 16,-3-1-20-16,5 0-36 16,-2 12-12-16,-6 1-21 15,2 11-6-15,-7 9-4 0,-3-16-4 16,1 10-8-16,-2-5-3 15,-5-2-9-15,5 15-3 16,-8-6-5-16,10 0 0 16,0-10-2-16,-4 0-1 15,7-6 1-15,-2-4 2 16,13 4 4-16,0-7-1 16,-4-7-1-16,9-1-4 15,-3-6-5-15,6 8 0 16,6-3-1-16,-6 2 0 15,-1 5 0-15,-2-2-1 0,2 11-1 16,1 1 0-16,-2 5 1 16,0-1 1-16,-4 2 0 15,-2-3 0-15,4 0 0 16,8-3 0-16,3-4 1 16,11-1 1-16,-5-3 3 15,-4-2-4-15,11-7-59 16,-15-1-52-16,-3-2-220 15,12-9 208-15</inkml:trace>
  <inkml:trace contextRef="#ctx0" brushRef="#br0" timeOffset="-157814.764">8578 1637 697 0,'9'0'411'0,"-5"5"-41"16,-32 1-113-16,37 13-85 16,-25 4-31-1,-10 2-40-15,20 4-16 0,-31-2-31 16,15 6-12-16,3 8-13 15,-2-4-4-15,3-3-8 16,7-4-4-16,-6-8-4 16,9 0-2-16,-9-1 0 15,6-3-1-15,4-5-1 16,-3-5 2-16,16-4-31 16,-6-4-47-16,-3-8-139 15,7 0-373-15,4-8 388 16</inkml:trace>
  <inkml:trace contextRef="#ctx0" brushRef="#br0" timeOffset="-157393.271">8883 1595 1024 0,'4'-6'502'0,"-4"-5"-139"16,4 5-112-16,-5-5-67 15,-5 3-25-15,4 3-48 16,0 2-22-16,2 3-34 16,-1 0-13-16,-1 0-20 15,1 0-5-15,0 0-10 16,-10 17-1-16,-22 46 0 15,20-23 0-15,0 6 1 16,0 6-1-16,5-9-1 16,-7 0 0-16,-1-7-2 15,4-7 1-15,0-2 0 16,4 0-2-16,-3-6 2 16,2 0 0-16,-1-6-1 15,3-5 0-15,5-1-14 16,-4-5-22-16,-9-6-62 0,14-6-49 15,7-8-135-15,-1-1-135 16,25-5 265-16</inkml:trace>
  <inkml:trace contextRef="#ctx0" brushRef="#br0" timeOffset="-157127.643">8702 1746 961 0,'-2'-3'504'0,"11"-11"-107"15,0 3-86-15,11 3-85 16,-2 3-27-16,9 9-51 16,3 2-30-16,1 3-48 15,6 1-17-15,-2-3-25 16,0 4-10-16,-1-8-7 15,-5-2-1-15,-2 1 0 16,-6-2 5-16,-4-3-46 16,-8-4-28-16,-8-4 37 15</inkml:trace>
  <inkml:trace contextRef="#ctx0" brushRef="#br1" timeOffset="-152982.832">9004 1355 668 0,'0'-18'326'15,"-13"8"-83"-15,13 5-73 16,13-14-36-16,0 7-15 15,-10 2-32-15,1 0-11 16,7 8-11-16,-11-3-3 0,0-2-10 16,9 4-12-16,-21-1-23 15,7-1-6-15,-5 3-10 16,-29 2-1-16,-6 2 0 16,-5 0 0-16,-15 15 1 15,-7-14 0-15,-12 8 1 16,2 6-1-16,-9-17 0 15,-7 18 0-15,-9-12-1 16,-9 14 0-16,-1 9-4 16,-6-3 3-16,0 15-5 15,-8-7 1-15,-7 20-1 16,4 9-2-16,7 17 3 16,-9 8 0-16,9 0 1 15,-2 2 0-15,7 8 3 16,17-9 3-16,13 14 11 15,21-6 4-15,13-9 12 16,16 8 10-16,25-13 2 0,9-2-1 16,21-6-7-1,11-11-11-15,21-2-9 16,22 5 0-16,10-6-3 16,10-3-1-16,13-4 1 15,-7-11-1-15,25-9 0 16,-1 2-2-16,-1-18 1 15,1-1 0-15,-1-15 1 0,5-1 0 16,-19-10-1-16,24-7 1 16,6-14 0-16,0-6 0 15,31-22 2-15,-20-1 0 16,6-18 0-16,-12-5 0 16,1-11 6-16,-1-8 2 15,-18-10 5-15,-2-4 1 0,-16-12-3 16,-6-5-2-16,-18 6-1 15,-8-1 0-15,-16 16-3 16,-12 7-1-16,-10 13-3 16,-14 6 1-16,-19 16 0 15,-12 12-2-15,-19 10-6 16,-13 7-8-16,-21 5-9 16,-11 5-4-16,-38 10 2 15,8 7 6-15,-21 10 7 16,-3 2 4-16,4 8 3 15,-4 2 1-15,12 4-2 16,9-6-3-16,0 2-4 16,15 5-35-16,9 3-116 15,9 16 105-15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1-13T23:34:37.151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2082 6514 254 0,'0'-1'219'0,"2"-5"46"16,-2-1-53-16,2 5-87 15,-2-4-28-15,1 1-32 16,-1 4-12-16,0 0-2 16,-1-5 4-16,0-7 7 15,0 8 4-15,0 2-2 16,-1-5-2-16,1 4-6 15,-4-3-1-15,0 0-7 16,-4 4-5-16,-4 0-11 16,-34-28-4-16,25 25-10 15,9 4-5-15,-7 2-6 16,-2-1-4-16,-11 4-3 16,-8 2-2-16,-10 6-3 15,3 4-1-15,4 10 1 16,-1 2 0-16,0 4 2 15,-1 1-1-15,3 3 1 16,-1 3-2-16,-2 1 1 16,2 5 2-16,0-2 7 0,1 1 0 15,13-1 1-15,4 1 4 16,8 4-3-16,6-1 2 16,8 6 1-16,4-1-4 15,6-7-5-15,8 0-1 16,10-7-2-16,9-5 0 15,12-5 0-15,2-4 1 0,6-3 2 16,-2 0 2-16,5 1 3 16,3-1 2-16,0-6 2 15,4-2 1-15,6-11 4 16,-2 0 2-16,4-7 1 16,1-5 1-16,-3-5 3 15,2-7 1-15,4-9 5 16,-5-5 3-16,-8-8 2 15,-3 0-2-15,-15-2-3 16,-1 1-1-16,-10 2-1 16,-6 2 3-16,-8 2 15 15,-6 4 7-15,-11 2 15 16,-4-2 6-16,-11-1 0 16,-12-4-6-16,-6-2-21 15,-3 0-13-15,-12-1-18 0,-3 3-6 16,-15 5-4-16,0-3-2 15,-2 8-3-15,3 4-4 16,2 4-3-16,2 10-1 16,-2 12-1-16,-8 3 2 15,-4 9 1-15,1 5 1 16,-1 3 1-16,10 3 1 16,10 3 0-16,-6-1 1 0,10 0 0 15,-3 0-1-15,0 5-1 16,10-1 0-16,8 0-2 15,9 1-1-15,8-5 12 16,8-2-23-16,7-3-136 16,4-3 116-16</inkml:trace>
  <inkml:trace contextRef="#ctx0" brushRef="#br0" timeOffset="9818.801">22143 14078 235 0,'27'-38'201'0,"-23"27"52"16,-1 3-38-16,0-2-67 15,4 3-16-15,-2 2-22 16,0-5-9-16,-1 5-2 16,0 2-3-16,-4-2-10 15,5 7-8-15,-5 1-12 16,-1-3-9-16,0 0-8 15,0 0-3-15,-2 8-16 16,0 9-5-16,-1 35-9 16,3-27-4-16,1 1-3 15,0 2-2-15,2-3-2 16,-1-2-1-16,-1-1 0 16,0-3 1-16,-3-1-2 0,0-1 1 15,-3-3 1-15,-1-2 0 16,4-2 2-16,-2-4 1 15,2 0 8-15,3-6 3 16,-3-4-1-16,2 3-2 16,0 0-9-16,0 0-3 15,0-11-4-15,1-3 0 16,7-29 0-16,4 25 0 0,-4-3-1 16,7-4 0-16,1-11 0 15,1-3 0-15,5-8 1 16,-5-1 1-16,-1 4-1 15,3 1 0-15,-1 8-1 16,2 7 0-16,1 9-1 16,-3 3-2-16,0 12-4 15,0 4-2-15,0 5-2 16,0 8 1-16,0 10 4 16,-2 8 3-16,-4 8 4 15,-4 7 2-15,-3 5 1 16,-1 1 1-16,-2-4-1 15,0-3 0-15,3-8 0 16,-3-6-1-16,-1-3 2 0,0-5 0 16,-1-8 0-1,-1 2 1-15,0-6 1 0,0 1 3 16,0-6 7-16,-1-6 0 16,0-3-10-16,2 3-31 15,0 0-139-15,-1-8-148 16,-1-13 189-16</inkml:trace>
  <inkml:trace contextRef="#ctx0" brushRef="#br0" timeOffset="10102.864">22295 14126 837 0,'-3'-2'385'0,"2"-2"-168"16,2 1-28-16,-1 2-59 16,0 0-15-16,0 0-26 15,10-6-15-15,4-1-17 16,29-11-7-16,-22 15-10 16,0 3-5-16,2 0-12 15,4 3-6-15,-9-2-7 16,1-1-2-16,-6-1 0 15,-1-1 0-15,0-2-28 0,-2 1-72 16,-1-4 63-16</inkml:trace>
  <inkml:trace contextRef="#ctx0" brushRef="#br0" timeOffset="10770.606">22710 14003 830 0,'4'-2'436'16,"-2"-1"-139"-16,2 0-88 16,-4 2-38-16,0 0-60 15,0 0-24-15,0 0-40 16,0 0-12-16,0 1-10 0,0 0 1 16,1 5-1-16,0 16-2 15,3 36-4-15,1-26-3 16,1-1-5-16,-2 2-1 15,-4-4-3-15,0-3-1 16,-2-3 0-16,2-3 0 16,-2-4 0-16,-4-7 1 0,5-2 7 15,-3-6 6-15,3-3 4 16,-1 1-1-16,1 1-6 16,-3-13-7-16,1-15-8 15,4-33-3-15,4 22-3 16,6-1-1-16,-1 4 0 15,-3 4 1-15,10 10 2 16,-4 6-1-16,7 9-2 16,2 3-1-16,-5 2-1 15,4 3 0-15,-1 7 1 16,-1 5 1-16,-1 9 2 16,0 4 2-16,-5 1 1 15,1 3 0-15,-4-2 1 16,-4-4 0-16,-2 0 1 15,-4-2-1-15,0-3 1 16,1 0 0-16,-1-9 2 0,-1-5 0 16,-1-3 2-16,-1-1-28 15,2-1-82-15,0 0-66 16,0 0 93-16</inkml:trace>
  <inkml:trace contextRef="#ctx0" brushRef="#br0" timeOffset="11265.829">23240 14007 626 0,'0'2'410'16,"-5"0"-31"-16,-5 8-106 16,0 2-46-16,-2 1-60 15,-1 3-27-15,1 0-46 16,-2-1-17-16,-3 3-23 15,5 0-5-15,0-2-11 16,0 0-5-16,10 0-11 16,1 0-5-16,4-1-8 15,8 0-3-15,2-4-1 16,1-3-1-16,8-2 1 16,-1-2 0-16,2-4 0 15,-4-1 1-15,-2-4-2 16,-3-1 2-16,3-5 1 15,2-1 1-15,-2-5 1 0,1 0 0 16,-9-3-2-16,5-1-1 16,-13-1 0-16,-2-1 0 15,-6 1 1-15,-5-1-1 16,0 8-1-16,-1 1-1 16,-3 3-3-16,4 4 1 15,-3 2-2-15,0 1-2 0,-3 4-1 16,1 6-2-1,5 2-2-15,1 3-2 0,2 2 0 16,1-1-21-16,2 2-74 16,3-2-54-16,5 0-204 15,1-3 224-15</inkml:trace>
  <inkml:trace contextRef="#ctx0" brushRef="#br0" timeOffset="12215.564">23724 13698 763 0,'0'-5'416'0,"6"1"-106"15,-4 3-115-15,-2 0-40 16,-1 1-52-16,1 0-17 16,0 0-30-16,0 0-8 15,0 0-4-15,0 0-1 16,1 19-6-16,2 32-3 16,-3-23-8-16,5 6-3 0,0 2-7 15,1 4-4 1,-1 0-2-16,-1-1-3 0,7 0 0 15,-2-5-2-15,-1 0-1 16,2-4 1-16,-9-9 0 16,3 0 0-16,-1-8 2 15,-1-2 2-15,0-2 7 16,0-7 5-16,-3-7 3 16,1-5 0-16,-7-7-8 15,2-2-6-15,-1-5-7 16,-2-3-5-16,2 2-14 15,-4 0-5-15,0 6-3 16,-1 3 3-16,-3 3 10 16,0 4 2-16,-4 8 2 15,-4 2-1-15,-2 11 0 0,-3 1 0 16,-3 5 1-16,3-1 1 16,6 2 0-16,3 3-1 15,5-3 1-15,3 1-1 16,5-2 2-16,1-4 1 15,7 2 1-15,5 0 0 16,6-1 1-16,7 0 0 16,7-4 2-16,6-3 2 15,4-7 0-15,6 0 1 0,1-5 0 16,1 0-1-16,4-4-1 16,-4-2 0-16,-3-4 2 15,2-4-1-15,-1-4 2 16,-1-4-1-16,-5-1-1 15,-3-2 1-15,-12 2 1 16,-11 0 1-16,0 5 3 16,-13 2-1-16,-4-1 2 15,-3-1 0-15,-13 3-1 16,5 6-1-16,-10 6-4 16,-2 7-2-16,-4 4 6 15,1 4 1-15,4 6 4 16,2 0 0-16,5 6-3 15,2-2-2-15,1 2 2 16,4 0-2-16,6 3-2 16,1-1-1-16,7 4-3 0,7 2 1 15,5-6 0-15,6 1 0 16,6-3 0-16,2-5 1 16,10 1-1-16,1-3 1 15,1-9 0-15,3 2 6 0,-6-5-49 16,-5-1-29-16,5-1 43 15</inkml:trace>
  <inkml:trace contextRef="#ctx0" brushRef="#br0" timeOffset="13922.628">28478 13932 646 0,'0'0'317'0,"-3"0"-103"15,4 1-41-15,-1-1-55 16,0 0-15-16,0 0-20 16,0 0-7-16,0 0-15 15,0 0-7-15,2 7-9 0,2 6-5 16,1 2-2-16,6 27-4 15,-11-27-9-15,2 2-5 16,-2-2-6-16,-2 0-3 16,4-1-1-16,-3-2-2 15,0-2 0-15,1-3 2 16,-3-6 10-16,3-2 5 16,0 0 1-16,0 0 0 0,0-1-11 15,3-15-4-15,2-32-3 16,-5 21 1-16,-2 2-4 15,-1-1-1-15,2 4-2 16,3 3-2-16,-2 4 0 16,0 3 0-16,-5 6-3 15,-6 2-1-15,-4 5-4 16,-4 4 1-16,-1 6 0 16,1 2 0-16,0 5 2 15,-2 3-1-15,-2 1 2 16,5-3-1-1,9-8 2-15,0 0 0 0,-22 30-2 16,3 4 0-16,5 4-2 16,15-14 0-16,6 4 3 15,2-2 0-15,6-1 2 0,4-3 2 16,4-9 0-16,6-2 1 16,5-7 2-16,9-3 0 15,4-6 3-15,5-5-1 16,5-4 2-16,-5-2 1 15,-4-3 0-15,-6-2 1 16,-10-1-1-16,1-1-1 16,-5 2-1-16,1 4-2 0,-4 3-2 15,-4 4 0-15,0 5-25 16,-5 0-37-16,-1 3-105 16,-4 0-111-16,-1 1 169 15</inkml:trace>
  <inkml:trace contextRef="#ctx0" brushRef="#br0" timeOffset="14673.82">29104 14108 566 0,'-11'-6'358'15,"9"3"1"-15,-3 2-135 16,-1 0-54-16,5 0-32 16,0 1-17-16,-2 0-7 15,-3 0-19-15,-7 2-6 16,2-1-11-16,-35 10-9 15,20-7-16-15,5 1-7 0,-12 3-15 16,5-1-6-16,-3 3-8 16,2 1-5-16,0 0-4 15,2 1-2 1,0 3-3-16,2 0-1 0,6 2-1 16,-1-1-1-16,10 0-1 15,2 1 0-15,8-2-1 16,2-2 1-16,6-2 0 15,5 0 0-15,6-5 2 16,7 1 0-16,6-7 1 16,-1-2 0-16,3-5 0 15,-1-4 0-15,1-4 2 16,-2-4 0-16,0-5 2 16,-9-2-1-16,-2-1 0 15,3-1 0-15,-9 2 1 16,0 2 0-16,-11 2 0 0,-3 1-1 15,-8 9-3-15,1 2-3 16,6 10-9-16,-8 4-1 16,-2-1-2-16,8 7 2 15,-6 1 5-15,2 1 1 16,4 7 2-16,-8-3 1 16,-2-1 0-16,6 3-1 15,6 0 2-15,2 1 0 0,8 1 0 16,3 0 1-16,-3-1 0 15,6-2 0-15,1 4 0 16,-2-6 2-16,7-3-1 16,0 1 0-16,-2-10 1 15,6 6 1-15,-1-11-1 16,1-3-16-16,2-8-99 16,-4-8 490-16,1-4-316 15</inkml:trace>
  <inkml:trace contextRef="#ctx0" brushRef="#br0" timeOffset="15055.201">29388 13880 1006 0,'-6'-5'477'15,"3"3"-191"-15,1 1-49 16,-1 5-96-16,2-4-39 16,-1 0-50-16,0 19-19 15,0 34-13-15,2-22-4 0,3 1-3 16,2 2-1-16,-3-4-1 16,6 2-1-16,-2-1-1 15,-1-2 0-15,0 1-2 16,-3-4 0-16,-1-3 1 15,-1-3 1-15,-3-6 6 16,0-5 3-16,-5-7 4 16,2-3 0-16,-1-7-39 15,1 2-36-15,2-3-81 16,1-1-44-16,1 2-92 16,-3-1-56-16,4-1-168 15,-2 1 297-15</inkml:trace>
  <inkml:trace contextRef="#ctx0" brushRef="#br0" timeOffset="15888.719">29274 14058 463 0,'-3'-7'330'0,"2"5"-10"16,1 2-112-16,1 1-30 16,-1-1-53-16,0 0-17 15,0 0-5-15,0 1-15 0,15 13-23 16,32 30-4-16,-17-27-9 15,0-3-4-15,3-3-5 16,2-1-4-16,-1-5-11 16,-2-3-3-16,3-2-7 15,-1-3-3-15,-1-6 4 16,2-2 1-16,-4-4 1 16,-2-5-1-16,-5-3-4 15,-2 0-3-15,-5-2-1 16,-5-2-1-16,-7-3-1 15,-3-4 0-15,-6 0-1 16,-5-4-1-16,-4 0-4 16,-1 3-1-16,-3 2-3 15,1 8-2-15,-4 8-3 16,0 6-3-16,2 9-3 16,-2 2-1-16,6 9 4 15,2 4 4-15,-1 8 4 16,0 4 3-16,6 10 0 0,0-1 1 15,5 6 0-15,2 3 0 16,-4-7-1-16,4 2 2 16,3-6-2-16,-2-1 2 15,10 0-1-15,-3-3-1 16,1 1 1-16,2-2-1 16,-4 2 0-16,0-3 0 15,-2-2 1-15,-1-2-1 0,-1-4 1 16,1 1 1-16,-4-8 0 15,9 2 2-15,-5-11 3 16,1 0 2-16,2 1 1 16,-1-8 0-16,3 2-5 15,0-4-2-15,1-2-1 16,1-3-1-16,-2-1 2 16,1-5-2-16,-1-5 2 15,-2-2-1-15,1-11-2 16,0 5 0-16,6 1-3 15,-1 3-1-15,8 13-3 16,-3 1-1-16,1 7-2 16,-1 4-1-16,-4 5-2 15,0 6-1-15,0 8 2 0,-3 3 2 16,-3 5 3-16,-2 5 2 16,-3-2 2-16,5 4 1 15,2-2 0-15,0-5 0 16,1-4 2-16,-7-5-1 15,4-6 4-15,2-5 2 16,-3-5 5-16,4-6-13 16,-6-11-97-16,-1-8 28 15,7-11 21-15</inkml:trace>
  <inkml:trace contextRef="#ctx0" brushRef="#br0" timeOffset="16445.608">30266 14102 500 0,'-3'-5'341'16,"1"1"-8"-16,1-1-86 15,-1 5-15-15,1-1-24 16,0 0-11-16,0 0-28 15,0 0-23-15,0 1-49 16,-8 2-18-16,-8 6-29 16,-28 24-7-16,21-17-7 0,3 0-5 15,1 3-10-15,5 2-5 16,4 0-7-16,-1 2-2 16,14 0-3-16,-2-3 0 15,11 1 0-15,9-2 0 16,1-5 1-16,6-2 0 15,4-6 1-15,-1-4 0 0,0-1-1 16,-2-1 0-16,-4-5 4 16,0 1 1-16,-3-8 3 15,-2-5 0-15,-3-2-3 16,-6-3-2-16,-5 0-1 16,-5 0 0-16,-6 1 0 15,0 2-1-15,-8-3-4 16,-1 3-2-16,-6 3-4 15,-2 5-4-15,0 11-3 16,0 2 1-16,0 7 1 16,1 2 2-16,2 1 3 15,1 1 1-15,5 1-1 16,3-1-4-16,4 0-38 16,4 1-24-16,7 2-67 15,4-2-40-15,6-2-85 16,4 0-95-16,1-5 232 0</inkml:trace>
  <inkml:trace contextRef="#ctx0" brushRef="#br0" timeOffset="17490.276">30821 13908 541 0,'0'-2'301'0,"0"-3"-32"15,4 5-34-15,-4 0-30 16,0 0-10-16,0 0-31 16,0 0-26-16,0 0-37 0,0 0-16 15,4 14-20-15,1 7-7 16,10 35-13-16,-13-25-4 15,-2 4-9-15,0 2-3 16,-3-1-3-16,2 4-5 16,-1-4-8-16,1-1-2 0,2 0-3 15,3-5 0-15,0-8 2 16,-2-6 1-16,2-12 14 16,0-4 7-16,0-9 3 15,5-6 0-15,-5-12-14 16,-7-7-6-16,3-1-10 15,-5 1-3-15,-2 7-7 16,1 7-2-16,-11 3-4 16,-3 3-2-16,-6 6 0 15,0 2 2-15,-6 5 2 16,-1 2 2-16,-1 5 3 16,0 2 0-16,4 5 1 15,-1-1-1-15,7 2 0 16,3 0 1-16,4 1 0 15,10 2-1-15,4 2 0 16,-3 1-1-16,13 3 3 16,-7-4 1-16,12 2 1 0,1 0 3 15,9-10 1-15,10 1 1 16,7-5 1-16,6-6-1 16,8-1 0-16,2-5-1 15,7-2 0-15,0-4 0 16,-10-4 0-16,-1-2 1 15,-9-6 1-15,3 1-1 16,-2-1-1-16,-6 0 1 0,-9 1-1 16,-4 1 1-16,-11-1 3 15,-4 2 0-15,-9 0-3 16,-10-2-2-16,-7 7-4 16,-7-1-4-16,-10 5-4 15,1 7 0-15,-3 5 0 16,1 2 2-16,9 9 3 15,-3-2 1-15,9 2 1 16,6 6 2-16,4 0 0 16,9 5 1-16,1 4 0 15,0-2 2-15,6 7 2 16,7-1 0-16,8 3 2 16,10-2 0-16,7-6-1 15,3-4-1-15,1-5 0 16,2-2 0-16,-2-8 3 0,1 0 0 15,1-10 5-15,-7-6-1 16,-5-8-44-16,-6-6-17 16,-10-7 24-16</inkml:trace>
  <inkml:trace contextRef="#ctx0" brushRef="#br0" timeOffset="23959.382">1582 2410 636 0,'-5'-40'313'15,"3"33"-100"-15,2 4-36 16,0 3-55-16,0-1-16 0,0 0-30 16,0 1-12-16,-1 0-23 15,-1 0-4-15,2 0-4 16,0 0 2-16,0 0-2 16,2 14-5-16,0 13-13 15,4 29-5-15,-1-19-4 16,-1 3-2-16,-2 0 0 15,-1 2 0-15,-1-4-1 16,-1 2 2-16,0-3-1 16,-2 1 0-16,0-1 2 15,2-8-1-15,-2-11 3 16,1-8 6-16,2-10 8 16,-1-7 2-16,-3-15-3 15,0-7-7-15,4-10-11 16,0-2-3-16,6 0-4 15,-1 1 0-15,-1 1-2 0,2-4 1 16,6-2 2-16,5 0 0 16,5 0 2-16,-2 6-1 15,-3 5 1-15,-1 1 0 16,1 8 0-16,-1 5-1 16,4 8-5-16,-3 12-1 15,-1 11-1-15,-2 7 0 16,1 11 5-16,-4 0 1 0,6 14 3 15,-8 0 0-15,-4 3 1 16,4 4 0-16,-2-7 0 16,5 0 1-16,-8-3-1 15,0-1 1-15,-5 0 1 16,1 2 0-16,6 0 2 16,-4-7 1-16,0-8 3 15,-3-11 3-15,-8-15 6 16,2-1-23-16,-6-17-159 15,-2-4 120-15</inkml:trace>
  <inkml:trace contextRef="#ctx0" brushRef="#br0" timeOffset="24248.589">1629 2569 820 0,'-3'0'432'0,"3"-3"-137"15,5-3-96-15,-5 5-41 16,0 0-52-16,14-8-13 0,39-19-30 16,-21 19-15-16,10 0-17 15,1 3-9-15,-3 2-12 16,-2 2-2-16,-8 4-2 15,-7 1-2-15,-11 1 0 16,-2 0 12-16,-7 0-57 16,1-1-71-16,2-3 76 15</inkml:trace>
  <inkml:trace contextRef="#ctx0" brushRef="#br0" timeOffset="24876.459">2084 2510 799 0,'0'-1'419'16,"3"-10"-113"-16,-1-1-66 15,9-22-78-15,-10 30-46 16,0 7-52-16,1 2-16 0,-2-5-25 16,0 3-2-16,2 24 1 15,4 31 1-15,-2-23-3 16,-2 1-2-16,3-1-5 16,-1-1-2-16,-2-2-3 15,-2 2 0-15,-4-10 0 16,0 2 2-16,0-10 2 15,-1-6 4-15,0-5 11 16,2-9 1-16,-1-8-1 16,1-1-5-16,3-10-16 15,2-4-3-15,3-8-4 16,2-1-3-16,7-2-1 16,1 1 0-16,4 5 2 15,0 1 0-15,1 5 2 16,-1 5 0-16,4 5-2 15,2 4-2-15,1 8-2 0,-2 4-2 16,-1 9 0-16,1 5 1 16,-10 3 4-16,-2 5 2 15,-7 3 2-15,5 2 0 16,-7 1 0-16,2 0 0 16,5-2 1-16,-11-3 0 15,-1-3 1-15,4 2-1 0,-4-4 2 16,2-3 0-16,0-2-22 15,-5-4-31-15,5-2-82 16,-4-1-38-16,5 1-77 16,5-3-92-16,-3-5 231 15</inkml:trace>
  <inkml:trace contextRef="#ctx0" brushRef="#br0" timeOffset="25339.759">2711 2515 820 0,'-2'4'434'0,"-4"2"-115"16,0 3-36-16,-5 4-93 16,2 3-32-16,1 4-45 0,-5 2-23 15,0 1-23-15,1 1-6 16,-3 4-15-16,5-2-4 15,3 2-15-15,2-3-7 16,8-3-10-16,4 0-1 16,7-4-4-16,1-3 1 15,2-6 0-15,5-1 0 16,1-11 1-16,2-2 1 16,5-3 2-16,-5-13 1 0,-3-4 2 15,1-4 0-15,-10-8-3 16,0 4-1-16,-11-4 0 15,-2 1-1-15,-7-4 0 16,-4 0-2-16,-7 5-4 16,-1 8-3-16,-5 12-7 15,-1 5-2-15,9 11-3 16,-6 1-1-16,5 6 2 16,3 4 0-16,1 1 3 15,11 1-3-15,-5 3-42 16,1 0-29-16,2 1-88 15,-3-1-61-15,12-3 148 16</inkml:trace>
  <inkml:trace contextRef="#ctx0" brushRef="#br0" timeOffset="26256.705">3148 2233 744 0,'8'-13'426'0,"1"3"-65"16,1 2-93-16,-6 6-104 16,0 3-47-16,-1 3-41 15,-3 7-11-15,0 11-6 16,0 3-5-16,0 14-12 15,0 0-4-15,0 5-9 16,2 3 0-16,1-2-6 16,1 1-5-16,6 0-5 15,-3-4-3-15,4-5-1 16,-1-3-2-16,1-4-1 16,-1 0 1-16,4-8 0 15,-7-4 4-15,-1-8 4 16,-4-5 8-16,-4-5 6 15,-2-4-1-15,3 3-4 0,0 0-7 16,-3-22-12 0,-36-32-5-16,26 27-18 0,-1-4-11 15,-4 5-9-15,0-3 0 16,5 9 12-16,9 2 7 16,-10 9 5-16,-2 6 2 15,-9 5-1-15,-6 7 0 16,7 8-1-16,4 0 1 0,-2 6 1 15,2 1 1 1,9 2 2-16,5 5 1 0,7 0 2 16,6 0 1-16,3-3 1 15,2 1 2-15,11-6 1 16,-2 0 1-16,10-3 2 16,2-7 0-16,3-1 1 15,3-2 0-15,5-5-1 16,4-2 1-16,5-7 0 15,-2-8 1-15,-8-6 2 16,-8-3 1-16,-4-10 1 16,-1 0-1-16,-6-6-4 15,0-3 0-15,-10 2-9 16,-4-1-3-16,-7 7 0 16,-3 3-1-16,-8 9 7 15,-3 4 0-15,-6 10-8 0,-2 7-1 16,-11 6 3-16,7 6 4 15,-2 6 13-15,4 1 5 16,7 0 1-16,-4 3-1 16,15 3-6-16,0 2-2 15,2-1-4-15,16 2 0 0,-2 0 2 16,-1-3-1-16,18-1 2 16,-9-2 0-16,7-5 0 15,3-2 1-15,0-5 0 16,3-5-1-16,-5-5 1 15,-2-2 1-15,1-9 0 16,-4-1-11-16,3-7-10 16,5-5 9-16</inkml:trace>
  <inkml:trace contextRef="#ctx0" brushRef="#br0" timeOffset="26610.286">4055 2298 1340 0,'-1'4'578'0,"-1"-4"-329"15,1 6-44-15,0-6-84 16,-1 0-41-16,1 0-36 16,0 4-16-16,0 5-15 15,0-3-2-15,0 0-4 16,-1 1 2-16,1-5 0 15,-4 5-28-15,2-3-123 16,0 1-97-16,-2 2 136 16</inkml:trace>
  <inkml:trace contextRef="#ctx0" brushRef="#br0" timeOffset="26937.891">4064 2687 1134 0,'-1'-1'549'0,"1"1"-227"15,2 0-59-15,-2 0-91 16,0 0-45-16,0 0-39 16,2 4-23-16,-1 9-36 15,3 0-10-15,27 29-9 16,-28-24-3-16,-4-2 14 16,1 0-4-16,-1-4 172 15,-1-2-134-15</inkml:trace>
  <inkml:trace contextRef="#ctx0" brushRef="#br0" timeOffset="29057.695">4998 2360 549 0,'0'-6'359'16,"1"0"-39"-16,1 2-90 15,-2 1-44-15,0 2-53 16,0 0-16-16,0 0-27 16,0 0-19-16,0 0-29 15,0 1-11-15,0 0-17 16,0 0-1-16,0 8-3 16,1 14-2-16,2 35-3 15,0-21-2-15,-2 4-1 16,1 3 1-16,-1-3-1 15,1 2 0-15,-2-5 1 0,0-3 0 16,-1-2 1-16,-3-4 1 16,-3-7 4-16,1-1 3 15,-2-7 6-15,2-3 4 16,-3-5 4-16,-1-5-23 16,1-5-65-16,-3-11-61 15,6-6 67-15</inkml:trace>
  <inkml:trace contextRef="#ctx0" brushRef="#br0" timeOffset="29591.148">4941 2386 586 0,'-8'-4'375'16,"2"0"-39"-16,6 3-114 16,0 1-41-16,0 0-65 0,0 0-22 15,0-1-34-15,0 0-14 16,0 0-17-16,6-2-4 15,22-8-8-15,33-9-1 16,-24 11-3-16,4-1-2 16,4 8-4-16,-2-4-1 15,2 3-4-15,-2 6 0 0,-12 2-1 16,-3 8 0 0,-10 4 0-16,-7-4 0 0,-6 3 0 15,-1 4 0-15,-7-1 1 16,-1 5 2-16,-3-2 1 15,-4-2 2-15,0 0 2 16,-4-1 1-16,-12-3 1 16,-3-2 1-16,-2-3 0 15,2-1 2-15,1-4 0 16,3-5 0-16,1-5-3 16,2-1-2-16,4-5-5 15,3 0-3-15,4 0-30 16,0 1-28-16,4 1-85 15,1 0-72-15,7 4 134 16</inkml:trace>
  <inkml:trace contextRef="#ctx0" brushRef="#br0" timeOffset="30409.315">5557 2335 840 0,'-1'-6'428'0,"0"-3"-132"15,-2 2-51-15,4 0-80 16,1 3-31-16,-2-2-34 16,2 4-18-16,-2 2-32 15,0 0-11-15,0 0-20 16,0 0-4-16,0 21 1 15,-1 34-1-15,-1-24 1 0,4 2 0 16,-3 7-3-16,-1-4-2 16,2 6-3-16,-4 1-2 15,8 1 0-15,-5-3-2 16,-2-8 1-16,-1 4 0 16,-9-8 0-16,9 1 1 0,-3-11 4 15,2-1 1-15,-1-11 8 16,2-3 5-16,1-8 3 15,-1-1-1-15,2-9-9 16,0-7-8-16,2-6-9 16,2-12-7-16,8 0-13 15,3 1-5-15,1 4 0 16,5 2 2-16,2 8 13 16,-1 3 3-16,9 7 3 15,0 5 0-15,1 5-2 16,3 1 0-16,-1 7 0 15,-3 1 0-15,-8 8 3 16,1 6 0-16,-7 2 3 16,-4 0 0-16,0 2-1 15,-5 0 1-15,-2 1 0 16,5-1 0-16,-9 2 0 0,-2 1 2 16,-6 0 4-16,-11 0 6 15,5-3 14-15,-12-7 5 16,-12-6 11-16,2 0 0 15,-14-10-4-15,9 2-4 16,3-4-9-16,2-9-5 16,9-1-9-16,1-6-4 15,5 2-18-15,5 5-25 0,7 2-49 16,4 7-98-16,12 2 118 16</inkml:trace>
  <inkml:trace contextRef="#ctx0" brushRef="#br0" timeOffset="32612.164">6425 2597 457 0,'-1'0'233'0,"-1"-1"-59"15,1 0-18-15,0 0-26 16,0 0-6-16,0 0-11 16,1 0-2-16,0 0-5 15,0 0-4-15,0 0-10 16,0-1-6-16,0 1-15 16,0 0-7-16,0 0-14 15,0 0-7-15,10-6-11 16,2 1-6-16,35-13-11 15,-26 16-3-15,11 2-5 16,6 1-1-16,10-2-1 16,4-2 0-16,-2 2-1 0,-1 2-1 15,-7 1-1-15,-1 2 0 16,-1-2 0-16,-2 0 0 16,-6 1 0-16,-6 1 1 15,-7-1-1-15,-6-1 3 16,-2-1 3-16,0-1 3 0,-4-2 5 15,-1 0 3 1,-4-3-1-16,-1 1 1 0,-2-3-5 16,-5 1-5-16,-4-1-8 15,-1 2-2-15,0 3-7 16,1 1 0-16,-2 1 0 16,1 1 1-16,-5 1 5 15,-1 0 1-15,1 0 1 16,0 0 1-16,3 1 0 15,3-1 0-15,0 1 2 16,-3-2 1-16,3-4 0 16,-5-1 1-16,4-3 0 15,10 3-2-15,3 0-1 16,2 2-2-16,3 1-2 16,-8-3-2-16,1 0-1 15,6 2-1-15,3 3 2 0,7 1 2 16,7 4 1-16,2 0 1 15,4-2 1-15,-5 1 0 16,3 3 1-16,0-1 0 16,2 1 0-16,2 0-1 15,-3-2 1-15,-5-1-1 16,-3 2 0-16,-9-3 2 0,-5 0 1 16,-2 0 2-1,-8-3 5-15,3 1 3 0,0-1 2 16,0 0 0-16,0 0-3 15,-10 0-3-15,-7 2 0 16,-31 3 0-16,25 0 0 16,-1 1-1-16,2 3 0 15,1 2-1-15,0 0 2 16,5 2 2-16,-3-3 0 16,3 0 1-16,5-2-2 15,-2-3-1-15,6 1-4 16,2-2-1-16,4 0-2 15,2-3 0-15,-1-1 6 16,1-1-16-16,0 0-6 16,0 0 9-16</inkml:trace>
  <inkml:trace contextRef="#ctx0" brushRef="#br0" timeOffset="33289.256">7970 2342 580 0,'-5'-33'421'0,"2"26"20"16,3 7-172-16,-2-2-41 15,1-1-79-15,1 3-29 0,0 0-56 16,0 0-19-16,0 0-26 16,0 3-7-16,6 20-2 15,9 31 1-15,-16-15-2 16,2-2 0-16,0 3-2 16,-1 3 0-1,0-2-1-15,-2 1 0 0,-4-3-1 16,1-2 1-16,-3-1 0 15,1-9 2-15,3-5 3 16,-1-4 3-16,-1-11 4 16,3 1 4-16,-2-9-1 15,2-8-19-15,2-9-54 16,1-4-52-16,3-7-164 16,3 2 170-16</inkml:trace>
  <inkml:trace contextRef="#ctx0" brushRef="#br0" timeOffset="33773.922">7917 2331 455 0,'-15'-5'338'0,"7"-2"58"16,2 2-117-16,3-3-92 16,3-1-20-16,3 2-34 15,2-2-15-15,6-1-34 16,0 2-18-16,11 0-23 16,-5-1-11-16,14 3-13 15,7 3-2-15,6 1-6 16,12 2-2-16,-11 5-4 15,-6-4-1-15,-2 15-2 16,-7 0-1-16,-5 3-1 16,2 5 0-16,-15-5 0 15,-6 0 0-15,-6 4 0 16,-7-1 0-16,-5 2 4 0,-11-2 2 16,-4-2 4-16,3-3 1 15,-11-2 3-15,9-2-1 16,-5-6 0-16,-5-1 0 15,2-6-2-15,-1-3-2 16,4-5-4-16,10-2-9 16,7-1-46-16,3-2-36 0,8 0-97 15,1 3-113-15,2 1 192 16</inkml:trace>
  <inkml:trace contextRef="#ctx0" brushRef="#br0" timeOffset="34590.67">8497 2156 658 0,'1'-12'449'0,"-1"0"12"16,1 5-198-16,0 2-36 16,-2 3-81-16,1 2-36 15,-1 0-51-15,1 0-22 16,0 0-22-16,1 23-2 15,3 39-2-15,-2-20 1 0,-2-3 0 16,0 2 0-16,2 1-1 16,1-3-1-16,0 5 0 15,-2-1-2-15,-1-3-1 16,-2-4 0-16,-3-1-1 16,2-5 1-16,-1-6 2 15,-2-5 0-15,3-3 5 16,-1 0 2-16,-2-7 6 15,1-2 2-15,1-7-2 16,0-7-1-16,4 0-10 16,-1 2-5-16,2-3-5 15,-1 0-1-15,0 1 0 16,3-6-1-16,3 0 0 16,6-2-1-16,3-3 0 15,4-4 1-15,4-2 1 16,2-4 0-16,3 3-1 0,5 3 0 15,1 1-1-15,-6 6-1 16,-3 4-2-16,-3 5-2 16,-10 6-3-16,7 6-1 15,-3 12 0-15,-1 2 3 16,3 10 2-16,-7 3 2 16,-4 6 2-16,-7 1 0 15,-3 1 2-15,-5-2 0 0,-2-2 0 16,0-6 2-16,-9-7 4 15,4 0 6-15,-8-10 13 16,4-2 4-16,-2-8 4 16,-6-4-4-16,-4-2-8 15,-7-3-5-15,-5-10-6 16,1 0-2-16,3 1-6 16,5-4-2-16,6 10-7 15,4 1-2-15,5-1-22 16,2 6-26-16,12 9-114 15,3-2 383-15,11 12-196 16</inkml:trace>
  <inkml:trace contextRef="#ctx0" brushRef="#br0" timeOffset="35606.67">9191 2098 618 0,'1'-1'406'0,"-1"0"-30"16,0 0-175-16,2-1-49 15,-2 0-75-15,4-1-10 0,-4 2-11 16,3 0-1-16,-3 1-7 16,0 0-6-16,4 9-5 15,0 7-3-15,5 31-2 16,-12-27 0-16,1-4-3 16,-5-4-2-16,3-4-3 15,4-5 0-15,-5-3 3 16,8 3 0-16,-5-4-6 15,1-1-2-15,0 1-9 16,1-12-4-16,4-1-3 16,13-31-3-16,-11 29 0 15,6 2-1-15,1 5-2 16,4 3-2-16,1 6-2 16,-5 1 0-16,0 9-1 15,-3 2 0-15,5 6 2 16,-2 4 1-16,-5 3 1 0,-1 2 2 15,-10 2 0-15,-3 0 1 16,-11-1 1-16,0 0 1 16,-5-3 3-16,2 0 0 15,-1-2 2-15,0-6 2 16,0-5 4-16,-3-7 0 16,9-5 0-16,-5-3 0 15,2-9-3-15,8-1-1 0,-4-2-5 16,9-5-3-16,5 2-6 15,0-1-4-15,6 2-3 16,11 5 0-16,1 9 1 16,-3 1 0-16,3 5 3 15,-4 3 1-15,-3 3 1 16,9 5 2-16,-5 4 3 16,-3-5 2-16,4 0 0 15,-7-3 1-15,8-2 0 16,3-1 2-16,-1-1 4 15,3-2-21-15,-4-1-77 16,1-3-52-16,-4-3 76 16</inkml:trace>
  <inkml:trace contextRef="#ctx0" brushRef="#br0" timeOffset="35956.374">9679 2012 919 0,'2'2'511'0,"-8"1"-94"0,-2 2-216 15,7 6-35-15,-6 4-68 16,9 2-22-16,1 8-27 15,-3 2-11-15,6 6-15 16,-5-3-4-16,-2 0-6 16,4 1-2-16,-1-3-2 15,4 0-2-15,2-6 1 16,-4-3 1-16,-4-10 6 16,0-3 9-16,-1-4-48 15,1-5-50-15,-1 2-112 16,0 0 104-16</inkml:trace>
  <inkml:trace contextRef="#ctx0" brushRef="#br0" timeOffset="36171.432">9504 2134 872 0,'0'0'494'0,"2"0"-110"15,8 0-135-15,2-3-44 16,9 3-65-16,8 1-26 0,5 2-36 16,0 2-18-16,-3-2-25 15,-8 2-9-15,0-5-12 16,-2 2-2-16,2-5 26 16,2 2 0-16,-10-2-20 15</inkml:trace>
  <inkml:trace contextRef="#ctx0" brushRef="#br0" timeOffset="36793.28">10275 2492 548 0,'0'-2'257'0,"2"-5"-19"16,5-1 234-16,-3 0-205 15,0 4-42-15,0 4-87 16,-4-1-35-16,0 1-40 0,0 0-17 16,0 0-18-16,0 7-5 15,0 18-8-15,3 32-2 16,-2-19-5-16,-2-1-1 15,1 2 0-15,0 0-1 16,0-9-1-16,-1-1 2 16,-1-7 3-16,1-6 2 15,-3-6 6-15,2-1-3 16,-1-10-46-16,-2-2-47 0,2-10-158 16,0-6 146-16</inkml:trace>
  <inkml:trace contextRef="#ctx0" brushRef="#br0" timeOffset="37024.758">10203 2554 798 0,'-1'0'425'16,"1"0"-106"-16,5 0-100 15,-5-2-33-15,0 2-41 16,2 0-20-16,19 0-41 15,27 5-13-15,-25-1-22 16,3 3-11-16,2-2-17 16,-7-1-6-16,2-4-4 0,1 0 28 15,-2-2-50-15,2-1 3 16,-2 1 7-16</inkml:trace>
  <inkml:trace contextRef="#ctx0" brushRef="#br0" timeOffset="38788.817">11366 2402 857 0,'3'-36'412'0,"-3"32"-158"16,-1 4-43-16,1 0-81 16,0 0-28-16,0 0-38 15,0 0-12-15,0 0-20 16,0 0-8-16,0 12-10 16,-1 1-4-16,-6 24 0 15,0-25-1-15,-6-2-1 16,5 3 1-16,-1-2-1 15,1-3 1-15,2-1 1 0,1-4-1 16,3 0 4-16,2-4-1 16,0 0-3-16,0 0-2 15,0 0-7-15,3-6-1 16,4-10-4-16,32-28-1 16,-20 31-7-16,1-2-4 15,2 9-1-15,3-2 1 16,-4 9 3-16,0 4 2 0,-4 6 0 15,-2 6 0-15,3 7 4 16,-4 3 2-16,-5 2 3 16,-6 2 3-16,-10 4 6 15,-7 1 6-15,-3 4 7 16,-5 5 2-16,-11-5-3 16,-2 2-1-16,-7-5-4 15,1-10 1-15,0-3 0 16,2-6 1-16,6-7 2 15,1-5 0-15,10-7-2 16,1-9-2-16,-3-9-3 16,7-3-2-16,4-6-6 15,7 7-2-15,12 1-10 16,3 0-6-16,7 7-2 16,-2 2-1-16,6 4 3 15,-2 6 2-15,2 7 3 0,0 4 3 16,2 10 6-16,1 3 4 15,-4-2 4-15,2 2 1 16,-7-1-1-16,3-2-1 16,-3-1 0-16,-3-4 1 15,2-8 5-15,-2-4 2 16,8-5-14-16,2-4-46 0,2-7 33 16</inkml:trace>
  <inkml:trace contextRef="#ctx0" brushRef="#br0" timeOffset="39355.074">11807 2547 787 0,'-2'0'487'16,"-1"0"-31"-16,3 1-235 16,0-1-46-16,0 0-81 15,0 0-26-15,0 0-17 0,15 8-3 16,32 18-7-16,-25-19-4 16,4-3-4-16,-1-2-3 15,-1-4-2-15,0-1 0 16,-6-7-1-16,-3-2-1 15,1-1-2-15,-10-4-5 16,-2 1-5-16,1-3-3 0,-11 2-2 16,1 0-2-1,-7 1-5-15,-7 3-3 0,-5 5-9 16,0 6-2-16,-2 5-3 16,-7 6 2-16,14 5 4 15,-8 1 1-15,1 5 4 16,6 2-1-16,-12 2 0 15,6 0 0-15,6 4-1 16,6-2 2-16,8 5 1 16,6-2 1-16,8 3 1 15,0-1 1-15,4-7 1 16,4 1 2-16,3-9 0 16,4 2 1-16,0-3 0 15,0-7 0-15,3-3 3 16,0-5 1-16,5-3 2 15,-4-7 14-15,1-9-31 0,3-1-37 16,-2-12 32-16</inkml:trace>
  <inkml:trace contextRef="#ctx0" brushRef="#br0" timeOffset="39627.638">12371 2443 886 0,'2'-11'516'0,"2"7"-25"16,3-5-181-16,5 1-116 15,2-2-44-15,6 3-72 16,5 6-24-16,-1 0-27 15,0 2-11-15,-4 3-10 16,1 0-1-16,-10 2 9 16,3-1 10-16,-3 1 317 15,-7 5-248-15</inkml:trace>
  <inkml:trace contextRef="#ctx0" brushRef="#br0" timeOffset="42172.219">1640 3634 469 0,'14'-38'265'0,"-10"29"-26"16,-2 1-30-16,1-2-35 15,1 3-13-15,-2-1-24 16,7 3-17-16,-7 3-23 15,-1 1-15-15,3 0-37 16,-5 1-9-16,0 0-20 16,0 0-4-16,-1 8-3 15,2 15 0-15,1 30-3 16,1-26-1-16,2 7-1 16,-6-6-1-16,4-3 0 15,-2 2 0-15,0-6-1 16,0 2 2-16,2-4 0 15,-1-5 1-15,-1-10 4 0,0 1 5 16,-1-7 5-16,1 1 0 16,0 0-2-16,0-4-7 15,0-19-6-15,-2-34-2 16,1 22-2-16,0-3 0 16,1-1-1-16,1 5-1 0,-1 5 2 15,1 5 0-15,-2 6 0 16,1 7-2-16,5 7-2 15,-12 5-2-15,-5 4 0 16,-3 6 1-16,-13 5 2 16,10 3 0-16,-3 4 2 15,0 4-1-15,-2 2 0 16,2 6 0-16,4 5 0 16,0 1 1-16,7 4 0 15,-5-2 0-15,0 1 0 16,-3 2 1-16,4 0-1 15,4-2 1-15,2 1 0 16,5-1 0-16,7-8 0 16,1 0 1-16,5-9 0 0,8-5 0 15,-3-6-1-15,-1-6 0 16,12-7 2-16,-3-3 0 16,5-13 3-16,2-3 0 15,-3-10 0-15,2-1-1 16,-4 5-1-16,2-1 0 15,-2 9-3-15,-3 0 1 16,-1 4-1-16,-2 4-1 16,-6 4-1-16,-2 3-2 15,-3 2 0-15,-4 0 1 0,-1 5 7 16,-2-1-38-16,-5-1-107 16,1 1-97-16,-2-2 131 15</inkml:trace>
  <inkml:trace contextRef="#ctx0" brushRef="#br0" timeOffset="42843.219">2105 3833 1265 0,'-3'-6'552'0,"0"3"-300"0,0 1-45 16,2 1-112-16,0 1-20 15,0 0-27-15,0 0-13 16,-5 1-13-16,-8 6-5 16,-27 28-9-16,26-15-4 15,0 5-1-15,2 3-1 16,2 3-1-16,-6-1 1 15,1-2-1-15,0-2-1 0,4-5 0 16,12 6 0-16,6-3 0 16,-1-1 0-16,4-2 0 15,-2-4 0-15,-3-7 0 16,3-5 0-16,0-5 0 16,4-3 1-16,1-4 1 15,2-3 1-15,2-8-1 16,-6-2-1-16,0-7-1 15,-2-4-2-15,4-1-1 16,0-6 0-16,3-2 2 16,-3-1-1-16,-8 3 1 15,1 5 0-15,-2 10 0 16,-2 6 0-16,-1 8-1 16,0 3-1-16,-5 6-2 15,2 8 0-15,-1 8-1 16,-3 4 3-16,2 5 2 0,-1 1-1 15,2 1 2-15,1 2-1 16,0-1 1-16,3 1 0 16,5-1 0-16,1-4 0 15,4-2 0-15,3-1 1 16,0-5 0-16,4-2-1 16,-1-4 0-16,4-3 0 15,1-10 0-15,2-1 0 0,-1-10-31 16,-4-5-47-16,1 0-131 15,-5-7 130-15</inkml:trace>
  <inkml:trace contextRef="#ctx0" brushRef="#br0" timeOffset="43173.969">2436 3752 679 0,'-10'2'464'16,"-1"3"2"-16,6 3-246 16,-7 1-37-16,7 4-87 15,4 4-15-15,-6 2-28 16,3 4-14-16,4 2-13 0,0 2-4 16,0 5-3-16,4 1-2 15,0-1-6-15,-4-3 0 16,7-2-5-16,4 0 0 15,-8-7-1-15,4 2 0 16,-7-6 1 0,4-3 1-16,-2-6 14 0,-3-7-29 15,-2-6-70-15,-6-8-42 16,-2-7-126-16,4-1-36 0,-5-12-179 16,-3 0 285-16</inkml:trace>
  <inkml:trace contextRef="#ctx0" brushRef="#br0" timeOffset="43905.119">2336 3886 386 0,'0'-11'284'0,"2"6"37"16,2 4-59-16,3 3-77 16,-5 0-36-16,4 5-43 15,-2-1-8-15,11 6-21 16,4 1-5-16,-1 1-11 16,8 0-8-16,-4-4-12 15,3-1-7-15,7-3-11 16,-6-6-1-16,2-4-4 15,1-4 9-15,-6-11 5 16,-2-2-2-16,-1-6-3 0,-2-4-10 16,0-7-10-16,2 3 0 15,-8-7-2-15,-3-5 1 16,-6 2-1-16,-4-6 1 16,-2 6-3-16,0 5-1 15,-1 11-2-15,2 7-1 16,-2 11 0-16,-1 3 0 15,-2 4 0-15,0 3-1 16,1 3 1-16,-2 7-2 0,0 3 2 16,-3 6 1-16,4 7 0 15,-1 1 0-15,1 17 1 16,10 3 0-16,-9 9 2 16,0 4 0-16,2-2 1 15,-7-1 0-15,19-6-1 16,-7-3-1-16,3-3 1 15,4-4 0-15,-9-2 1 16,5-7-2-16,1-6 2 16,-5-4-1-16,-1-9 2 15,1-6 7-15,0-8 6 16,0-4 0-16,0 5-2 16,0-3-6-16,-1-24-7 15,0-29-2-15,1 23-4 16,0-1-4-16,4 2-3 15,5 1 0-15,5 4 2 0,2 5 3 16,3 4 2-16,0 5 2 16,0 8 0-16,-1 3-1 15,5 10-3-15,-8 3 1 16,-2 10 0-16,0 4 1 16,-6 2 2-16,2 6 0 15,-5-3 1-15,0 3 0 16,2-2 0-16,-4-3 0 0,4 1 0 15,-7-8 2-15,-3-2 1 16,3-5-1-16,-7-11 16 16,11 3-15-16,-3-9-79 15,0-2-48-15,3-11-208 16,-2-2 202-16</inkml:trace>
  <inkml:trace contextRef="#ctx0" brushRef="#br0" timeOffset="44307.358">3068 3871 830 0,'-12'11'484'16,"1"3"-90"-16,-2 2-164 16,0 1-42-16,2 0-71 0,-2 1-16 15,5 3-40-15,4-2-16 16,4 2-24-16,0-1-8 15,5 1-6-15,1-1-1 16,-1-4-1-16,10 3 0 16,-1-10 0-16,0-1 1 0,7-5 2 15,-1-5 1-15,-3-7 2 16,1 0-2 0,-9-9-2-16,-1-2 0 0,-7-2-3 15,3-2 0-15,-2-5 0 16,-2 1-1-16,2 3-1 15,-4 2 1-15,0 7-3 16,0 4 0-16,-4 3 0 16,-2 2-3-16,-4 6-3 15,1 1 0-15,2 6 0 16,1 0-28-16,-1 2-78 16,2 0-61-16,0 0 94 15</inkml:trace>
  <inkml:trace contextRef="#ctx0" brushRef="#br0" timeOffset="45204.223">3494 3569 682 0,'1'-11'414'16,"4"5"-74"-16,-5 3-92 15,0 3-44-15,-1 0-77 16,0 0-23-16,0 2-34 16,-4 20-2-16,-5 40-13 15,7-23-10-15,2 3-15 16,3 4-3-16,2-1-7 15,4 1-3-15,0-1-5 16,-4 1-1-16,1-4-2 16,-1-1-1-16,1-7-1 15,1-1-1-15,-3-8 2 16,-2-3 0-16,-1-7 1 16,0-4 3-16,-2-11 7 15,0-5 0-15,0-5-1 16,-3-5-3-16,-1-9-8 0,0-1-3 15,-5-6-2-15,3-4-2 16,-3 5-1-16,-1 1-2 16,0 8 0-16,-3 2 0 15,1 8-2-15,2 5 0 16,-2 6-1-16,0 3 0 16,-2 5 2-16,-7 3 0 15,-1 3 2-15,2 1 0 16,5 5 1-16,7 1-2 0,9 2 1 15,-3 1 0-15,7 3 0 16,4 0 1-16,5-3-1 16,11 1 1-16,-1-4 1 15,2-3 0-15,6-2 1 16,-4-3 0-16,4-7 0 16,5 0-1-16,3-7-1 15,0-4-1-15,-4-7 2 16,0-3 0-16,-2-11 0 15,0-5 1-15,4-3 0 16,-6-3 0-16,-6 2 0 16,-6 0-1-16,-8 2 2 15,-1 1-1-15,-12 5 0 16,-4 4-1-16,-9 6-1 16,-4 5-2-16,-1 11-2 0,-1 5-1 15,-1 8 1-15,2 4 2 16,-1 6 1-16,5 0 1 15,7 4 1-15,2 0 0 16,8 5 0-16,-1 3 0 16,1-2 1-16,-1 4 1 15,10-7 0-15,5-3 0 16,7-7 1-16,9-6 0 16,-5 0-1-16,3-5 0 0,2-7-2 15,2-4 1-15,2-8-2 16,3-5-12-16,5-7 10 15</inkml:trace>
  <inkml:trace contextRef="#ctx0" brushRef="#br0" timeOffset="45570.517">4373 3657 1081 0,'-6'-1'569'0,"3"-1"-173"15,1 2-187-15,0-1-45 16,2 1-92-16,0 0-21 0,0 0-27 16,0 0-8-16,0 0-8 15,0 2-2-15,4 8-3 16,-3-1 0-16,-1-2 0 16,1 27-50-16,-10-31-529 15,8 1 420-15</inkml:trace>
  <inkml:trace contextRef="#ctx0" brushRef="#br0" timeOffset="45848.759">4342 4025 840 0,'6'5'484'0,"-4"-4"-37"0,3 1-162 16,-2 0-65-16,-3-2-43 16,0 0-51-16,0 0-28 15,0 0-47-15,0 2-17 0,0 2-21 16,2 1-3-16,0-3 83 15,-2-2 236-15,0 0-225 16</inkml:trace>
  <inkml:trace contextRef="#ctx0" brushRef="#br0" timeOffset="49204.189">5323 3616 476 0,'29'-33'296'16,"-27"27"-27"-16,-4 3-68 15,4 0-17-15,-3 2-27 16,0 0-15-16,-1 1-38 15,1 0-20-15,0 0-33 0,0 0-13 16,0 0-11-16,-1 7-2 16,-1 10-5-16,-5 31-5 15,11-14-7-15,-9 0-3 16,8 7-2-16,-8 0-1 16,3 3-1-16,7 1 2 15,-6-6-1-15,9 0 0 16,-10-7 0-16,3-1 0 0,1-7 1 15,-5-4 1 1,5-8 2-16,-6-6 2 0,6-3 9 16,-1-6 3-16,-5-7 0 15,11-2-1-15,-12-7-11 16,1-3-3-16,8-1-5 16,1-3-1-16,3-5-4 15,1-3-2-15,3-5-1 16,-3-3 1-16,11-2 2 15,-2-5 2-15,0-2 3 16,2 8 0-16,-3 4 0 16,3 10-1-16,-3 8 1 15,-1 5 0-15,-3 6 0 16,13 5-2-16,-13 10 0 16,0 5-1-16,-5 8 3 15,-13 2 0-15,14 6 1 16,1 9 0-16,4 3 1 0,2 4 0 15,-5 1-1-15,-2-6 1 16,-5 0 0-16,1 3 0 16,-4-4 0-16,-1-2 1 15,1-5 0-15,-3-2 0 16,3-8 0-16,-3-2 1 16,-1-8 4-16,2-4 2 15,-3-5 6-15,0-3-21 0,0-6-97 16,-1-4-66-16,2-7 91 15</inkml:trace>
  <inkml:trace contextRef="#ctx0" brushRef="#br0" timeOffset="49485.056">5426 3818 547 0,'-2'0'395'16,"0"-3"28"-16,2 1-196 16,0 1-43-16,0 0-68 15,0 0-18-15,15-3-28 0,34-2-8 16,-24 6-6-16,-4 1-3 16,4 2-7-16,2-1-5 15,0 5-16-15,2-4-8 16,-9-1-9-16,-1 1-2 15,-5-3 16-15,4 2-39 16,-7-3-573-16,-3 2 441 16</inkml:trace>
  <inkml:trace contextRef="#ctx0" brushRef="#br0" timeOffset="49885.198">5953 3497 1064 0,'0'-9'474'0,"0"4"-245"16,0 3-56-16,0 4-85 15,0-2-34-15,-1 0-31 16,0 21-1-16,-5 44 1 0,7-18 3 16,-1 2 7-16,0 4 1 15,1-3-3-15,-1-4-5 16,2-1-9-16,0-2-3 16,0-3-5-16,1-4-1 15,-1-4-2-15,3-2 0 16,-1-7 1-16,-1-3-1 15,-2-10 1-15,-1-2 3 0,-1-8-8 16,-1-8-24-16,-1-2-77 16,-1-6-246-16,4-11 231 15</inkml:trace>
  <inkml:trace contextRef="#ctx0" brushRef="#br0" timeOffset="50840.037">6071 3391 641 0,'-1'-1'338'0,"0"0"-82"16,0 0-44-16,0 0-72 15,-1 0-19-15,1 0-32 16,0 0-15-16,0 0-21 15,1-1-11-15,3-1-16 16,23-10-6-16,32-3 1 16,-25 13-2-16,-5 2 1 15,5 3-2-15,-11 2-5 0,-5-1-3 16,-2 4-6-16,-11-3 0 16,-2 1 4-16,-2 5 4 15,-5-4 8-15,4 1 0 16,-9-1-3-16,1-2-3 15,-5 0-5-15,-10-3-1 16,9 1-2-16,-3-2-1 16,5-1-2-16,1-1 0 15,-4-2-3-15,9 2 0 0,1-1-4 16,7 1-1-16,5-1 0 16,1 1 1-16,4 2 2 15,0 1 0-15,5 4 1 16,2 2 0-16,3 1 0 15,0 2 1-15,-4 1 0 16,-4 1 0-16,-1-1 1 16,1 1 0-16,3 1 0 15,-4 1-1-15,-3 1 1 16,0-1-1-16,-9-2 1 16,-2-1 0-16,1-1 2 15,-5-1 1-15,-3-2 10 16,-5 0 7-16,3-1 13 15,-2-1 3-15,1-2-1 0,-3-2-7 16,-11-5-10 0,2-1-4-16,1 0-6 0,0 0-4 15,6 4-2-15,0 0-2 16,0-1-1-16,6 1-1 16,3 1-3-16,1 0 0 15,6 4-44-15,2 2-43 16,7-4-122-16,3 0-69 15,5-4 170-15</inkml:trace>
  <inkml:trace contextRef="#ctx0" brushRef="#br0" timeOffset="51252.65">6631 3296 888 0,'0'-15'451'0,"1"6"-131"16,1 0-57-16,-1 7-78 15,1 1-30-15,-2-2-41 0,-1 1-16 16,0 1-30-16,0 0-14 15,0 1-26-15,0 0-9 16,-2 9-6-16,-1 10-2 16,-10 34-4-16,8-25 0 15,3 1-2-15,1 2-1 16,2-2 0 0,0 1 1-16,1-6-2 0,-1-3 1 0,0-1 0 15,0-4 0-15,2-4 1 16,0-2 0-16,-2-10 6 15,0-2-17-15,-3-7-56 16,-1-3-62-16,-2-4-462 16,0-2 403-16</inkml:trace>
  <inkml:trace contextRef="#ctx0" brushRef="#br0" timeOffset="51506.96">6530 3428 521 0,'-5'-7'382'0,"-8"-27"85"16,17 28-147-16,0 3-104 16,-1-1-43-16,8 3-75 0,5 2-18 15,5-1-29-15,8 2-10 16,-2 1-17-16,0-1-8 15,1 5-9-15,-3-4-1 16,-6 3 84-16,-3 0-682 16</inkml:trace>
  <inkml:trace contextRef="#ctx0" brushRef="#br0" timeOffset="52257.149">7244 3785 883 0,'0'-12'420'0,"4"6"-155"16,1-3-34-16,-3 1-76 0,6 8-20 15,-8-3-45-15,7 8-21 16,-4 0-25-16,-4 0-13 16,3 11-13-16,-2-2 1 15,4 10-1-15,0 1 0 16,-3 4-4-16,0-2-3 16,1 1-3-16,0 0-1 15,-6-2-1-15,4 2-1 0,-3-2 0 16,-1-6 1-16,7-6-1 15,-4-4 2-15,1-8 7 16,-2-2-4-16,-4-4-63 16,5 2-54-16,0 1-183 15,0-3 175-15</inkml:trace>
  <inkml:trace contextRef="#ctx0" brushRef="#br0" timeOffset="52520.92">7171 3841 804 0,'-5'-1'420'0,"3"1"-115"0,2 0-69 16,0 0-97-16,0 0-35 15,5 1-28-15,14 5-3 16,27 6-4-16,-24-8-8 15,-2 2-22-15,4-3-8 16,4-1-12-16,-2-1-2 16,4-1-6-16,-4 0-2 15,-3-2 14-15,-4-2-55 0,-2 0 28 16</inkml:trace>
  <inkml:trace contextRef="#ctx0" brushRef="#br0" timeOffset="53489.419">7988 3688 440 0,'-12'-4'285'15,"-24"-6"-27"-15,29 10-53 16,-1-1-16-16,2-2-25 16,3 0-10-16,0-1-14 15,3 1-15-15,0 1-35 16,0 1-14-16,0 0-29 15,0 0-7-15,15-7-5 16,33-13-3-16,-16 16-11 16,5 4-2-16,8 6 4 15,2 3 1-15,-6 2 1 16,-4-2-4-16,-10 3-7 16,-11-5-5-16,-6 4-2 15,-4 0-1-15,-8-3 3 16,2 5 3-16,-9-5 3 0,-2 1 1 15,-1 0-3-15,-14-6-3 16,4 1-2-16,-2 0-2 16,-7-4-2-16,5-3-1 15,1 2-1-15,0-2-2 16,13 4 1-16,5 3-1 16,4-3 0-16,-1 0-2 15,4 0 0-15,0 0-1 0,0 0 0 16,0 0 0-16,20 7 2 15,28 17 1-15,-24-10-1 16,2-1 1-16,-1 1 0 16,1 0 0-16,2 0 0 15,-1 4 0-15,-3 1 0 16,0 1 0-16,-4 0 0 16,-4 1-1-16,-8-1 1 15,-6-1-1-15,-4 2 1 16,-7-2 1-16,-7-3 1 15,-4-2 1-15,-3-3 2 16,0 1-1-16,2-2 2 16,4-2-1-16,-9 0-1 15,0-2 0-15,-8-4 0 16,-1-3 0-16,2-3 1 0,0-4 0 16,9 0 0-16,8 1-2 15,-4-6 0-15,4-2-2 16,-1-1-2-16,-3 1 4 15,11 4-39-15,4 2-24 16,4 0-115-16,4 3-53 16,2-4 141-16</inkml:trace>
  <inkml:trace contextRef="#ctx0" brushRef="#br0" timeOffset="54070.159">8516 3789 750 0,'1'2'380'0,"3"-1"-114"16,0 0-54-16,-4-1-56 15,0 0-38-15,15 2-36 16,37 10-11-16,-29-7-17 16,0-1-3-16,-1 1-12 15,-3-3-5-15,0-2-8 0,0-1-2 16,-4-7 10-16,-1 0 3 16,-4 0 3-16,-2-3-3 15,-2-4-16-15,-4 1-3 16,2-2-6-16,-4 0-3 15,-11 0-4-15,8 5 0 16,-12 0-4-16,-2 2-1 16,0 9-2-16,-2 4-2 15,-7 5-1-15,3 5 0 0,-2 1 1 16,-3 0 2-16,8 4 0 16,1 1 1-16,5 0 0 15,3 0-1-15,6 5 1 16,2-1 0-16,4 0 1 15,1-1 1-15,5-3 1 16,2-1 0-16,7-3 2 16,2 2 1-16,5-5 1 15,6-1 0-15,0-6 1 16,-4-2 0-16,3-6-1 16,-3-5 0-16,-3-6-1 15,4-4 20-15,0-3-50 16,-2-2 420-16,5 2-298 15</inkml:trace>
  <inkml:trace contextRef="#ctx0" brushRef="#br0" timeOffset="54385.081">9037 3479 1026 0,'2'0'546'16,"-1"0"-143"-16,2 1-209 15,-3-1-44-15,0 0-67 16,0 0-16-16,16 9-19 15,34 17-9-15,-31-18-18 16,4-2-5-16,-5-2-6 16,-6-4-1-16,4-2 22 15,-4-1 28-15,2-1-37 16</inkml:trace>
  <inkml:trace contextRef="#ctx0" brushRef="#br0" timeOffset="55834.6">9521 3867 422 0,'0'-2'262'0,"0"1"-12"0,0 0-51 16,0 0-72-16,0 0-19 15,0 0-22-15,5-1-1 16,5-3 2-16,4 1-9 16,32-8-19-16,-27 12-10 15,4-1-9-15,3 1 2 16,7 0 6-16,6 1 3 0,8 1-4 15,6 1-8 1,-3 1-13-16,-1-3-5 0,7 1-3 16,-2-1-1-16,3-1-2 15,-9 0-2-15,-7-2-3 16,-8 1-3-16,-4-4-1 16,-2 0-1-16,-6-1 1 15,-3-1 0-15,-7 0 2 16,-2 2 1-16,-4-5 1 15,-2 4-1-15,-4-1-4 16,-3 0-2-16,-2 7-3 16,-3-2-1-16,0 4 0 15,-6 0 0-15,-1-1 1 16,-1 1 0-16,0 0 0 16,2-1 1-16,3 0 1 15,-6-1 0-15,1-1 1 0,3 1 0 16,-6-6-1-16,3 4 5 15,4-2 11-15,-1 1 4 16,6-2 5-16,3-3-3 16,1 5-7-16,1-7-3 15,1 5-6-15,5 4-1 16,6 1-7-16,11 4 0 16,-3 2-2-16,8-1 2 0,5 6 0 15,-8-2 1-15,13 2 3 16,-4 0-1-16,-2-5 2 15,4 5-1-15,-7-2 1 16,-3-2 0-16,-2-2 1 16,-3-3 0-16,-4 0 2 15,-4 0 1-15,-6-4-5 16,-1 0 20-16,-3-3 16 16,-1 4 3-16,0 0 11 15,0-1-20-15,-6-2-17 16,-8-2-6-16,-31-7-7 15,26 17-2-15,-1-1-1 16,-5 1-1-16,0 3 1 0,0 2-1 16,4 0 1-16,1 3 0 15,2 0 0 1,1-3 1-16,7 1 1 16,-2-2-1-16,7-3-1 0,4 2 0 15,0 0-1-15,1-1-1 16,1 0 6-16,4-1-9 15,6-2 4-15</inkml:trace>
  <inkml:trace contextRef="#ctx0" brushRef="#br0" timeOffset="60200.574">11009 3524 442 0,'11'-10'264'0,"-4"1"-7"16,-2 0-28-16,-5 5-35 15,-2 0-16-15,-2 0-26 16,5 4-14-16,-1 0-28 16,0 0-18-16,0 0-36 15,0 0-14-15,-1 0-16 16,0 17-3-16,-3 46-6 16,1-21-4-16,3 12-2 15,-3-2 0-15,-1-5-1 16,0-1 0-16,-1-7-2 15,4 0-1-15,-1-5-1 16,0-2 0-16,3-9 0 16,-1-4 1-16,0-12 6 15,-1-5 3-15,1-10 5 0,-2-7-2 16,5-10-5-16,0-7-5 16,5-8-6-16,0-6-1 15,2-5-3-15,2 0-2 16,-1-3-2-16,6 4-1 15,-1 3 2-15,3 4 0 16,-2 10 3-16,-4 5 1 16,9 9 0-16,-6 2 0 0,3 9-1 15,1 2-1-15,-5 9-3 16,6 5 0-16,-3 10-1 16,-1 9 0-16,-3 15 3 15,0 6 0-15,-5 9 3 16,0 2 0-16,-6-7 3 15,0-3-1-15,-2-8 1 16,-1-4 0-16,0-6 0 16,-1 0 1-16,1-7 0 15,0-4-1-15,2-6 2 16,-1-6 0-16,-1-6 4 16,0-2 0-16,-1-3 16 15,1 2-20-15,0-1-93 16,0-5-89-16,0-13 97 15</inkml:trace>
  <inkml:trace contextRef="#ctx0" brushRef="#br0" timeOffset="60520.976">11081 3764 598 0,'2'-3'395'16,"6"1"13"-16,4 1-181 15,-4-1-42-15,8 0-51 16,4 2-22-16,4 3-29 16,6 0-2-16,9 1-14 15,-5 0-11-15,-2-4-19 16,-1 0-10-16,-17 3-15 15,-6-3-3-15,1 0-3 16,-3 6-1-16,6-3 5 16,4 1-45-16,-12 0 45 15,-1-3-14-15</inkml:trace>
  <inkml:trace contextRef="#ctx0" brushRef="#br0" timeOffset="60937.259">11765 3482 975 0,'0'-9'506'15,"-2"3"-165"-15,2 0-127 16,-1 3-40-16,1 4-84 16,0-1-28-16,0 0-32 15,2 12-7-15,0 17 4 16,6 54 5-16,-4-25 5 15,0 0 1-15,-1-4-2 16,0-3-2-16,-1-8-7 16,0-5-5-16,-2-3-6 0,-2-3-3 15,-2-8-2-15,-1-2-1 16,-1-8 3-16,0-6 13 16,0-9-13-16,2-6 328 15,4-9-253-15</inkml:trace>
  <inkml:trace contextRef="#ctx0" brushRef="#br0" timeOffset="62297.238">5302 3360 476 0,'-1'-5'302'0,"-2"1"-5"15,0 0-44-15,1 4-78 16,1 0-29-16,0 0-50 16,0 0-19-16,-21 8-21 15,-23 16-13-15,23-7-7 16,-2 1-3-16,0 5-4 16,-6 4 1-16,7 9-5 15,4 3-4-15,5 13-8 16,7 3-3-16,0 10-5 15,-1 1 0-15,8-3 1 16,3 1 0-16,7-10 0 0,0-1-1 16,6-4-1-16,6-7-1 15,8-4-1-15,8-1 1 16,4-7-1-16,2-3 21 16,0-6-298-16,-2-7 212 15</inkml:trace>
  <inkml:trace contextRef="#ctx0" brushRef="#br0" timeOffset="63429.966">12228 3439 337 0,'5'-7'226'0,"1"-3"12"15,1 1-12-15,2 0-33 16,-1 2-12-16,-1 0-22 0,0 1-18 16,-1 2-31-16,0 1-15 15,1 2-31-15,0 1-13 16,3 5-24-16,-1 6-11 16,9 13-10-16,6 7 1 15,12 15-1-15,9 6 2 16,-3 13-2-16,-6 1 0 15,-10-4-1-15,-3-1-1 16,-13-10 3-16,-5 2 1 16,-10 1 4-16,-10 4 0 15,-10-1-1-15,-6-2 0 0,-12-3-1 16,-11-9 0-16,6-10 10 16,4-3-19-16,1-16-114 15,11-4 86-15</inkml:trace>
  <inkml:trace contextRef="#ctx0" brushRef="#br0" timeOffset="65030.418">4704 3734 271 0,'12'-36'206'16,"-14"29"20"-16,-1 1-58 16,5-4-12-16,1 3-25 15,3 2-11-15,2-1-20 16,-5 1-7-16,2 4 3 15,3-4-4-15,-5 3-18 16,2 1-11-16,-1 1-24 16,-4 0-6-16,-1 0-6 15,1 0-2-15,-1 0-7 16,-1 10-4-16,-4 4-6 16,-14 22-2-16,12-27-2 15,-2-1 0-15,4-1-2 16,0 4 1-16,-1-7 0 0,3 0 2 15,3-4 0-15,0-3 0 16,1 2-1-16,0 0-3 16,0-1 0-16,0 1-1 15,0 0 0-15,2-4 0 16,2-3 0-16,-3 0-1 16,11-1-1-16,30-28 0 15,-26 33 0-15,1 2 0 0,-4 6 0 16,0 7 0-16,0 0 0 15,-1 3 1-15,3 5 0 16,-8 1 1-16,-2 6 0 16,-3-2 0-16,-6 1 2 15,-2 1-1-15,-3 0 1 16,-3 0 0-16,-7 0 0 16,-1-2 1-16,-2-2 1 15,-6-1 0-15,4-6 0 16,0 0 0-16,-2-8 0 15,5-1 0-15,7-7 1 16,-5-3 0-16,9-6 0 16,4-3-3-16,5-2-3 15,7-2-5-15,3 1-1 16,2 3-1-16,3 3 3 0,2 3 1 16,5 3 2-16,6 5 2 15,0 7 0-15,-1 4 1 16,-3 5 4-16,-4 1 1 15,-1 3 5-15,-4 0 1 16,-7-3-1-16,4-2-2 16,-6-1-2-16,-2-6-2 15,1-1-1-15,-4-5 16 16,2-5 36-16,4-2-38 16</inkml:trace>
  <inkml:trace contextRef="#ctx0" brushRef="#br0" timeOffset="66078.137">4963 2170 295 0,'0'-1'236'0,"0"-1"52"16,0-1-33-16,0 1-62 16,0 0-19-16,0 1-33 15,0 0-21-15,0 0-30 16,-1 0-14-16,0 0-24 16,-1 1-8-16,-4 2-12 0,-11 4-4 15,-26 43-6-15,25-23-4 16,-3 5-5-16,-4 1-2 15,3 6-3-15,0 4 0 16,11 2-1-16,3 7-1 16,5-1 2-16,5-1 1 15,6-5 0-15,4-2 0 16,8-5-1-16,-5-1-1 0,6-3-1 16,2-1 0-16,5-3-1 15,7 0 0-15,7-6 11 16,1-4 26-16,-4-9-28 15</inkml:trace>
  <inkml:trace contextRef="#ctx0" brushRef="#br0" timeOffset="67158.345">12823 2178 354 0,'-3'-2'289'0,"-5"-1"67"0,3 0-79 16,0 2-81-16,1 1-34 16,3 0-54-16,0 0-23 15,-5 7-39-15,2 18-8 16,10 38-8-16,16-20 4 16,9 10 5-16,-1-3 2 0,3 2-1 15,-6-2-6-15,-9 5-14 16,-2 3-3-16,-15-5 1 15,-7 3 4-15,-13-10 6 16,-8-5-1-16,-4-4-4 16,-10-9-5-16,-3-5-4 15,-5-3 15-15,1-14 341 16,7-1-271-16</inkml:trace>
  <inkml:trace contextRef="#ctx0" brushRef="#br0" timeOffset="68510.141">4255 2465 491 0,'0'-1'335'0,"0"0"-14"0,0 0-84 16,0 0-29-16,5-3-52 15,-2 2-23-15,5-2-43 16,-1-1-21-16,5-2-23 16,34-15-6-16,-26 17-14 15,5 3-3-15,-1 0-10 16,0 1-3-16,-5 2-4 16,1 3-2-16,-4 4-1 15,-6 1 0-15,-3 4 2 16,-7-1 2-16,-7 0 2 15,-4 2 1-15,-3-2 0 16,0 0-2-16,-6-2-1 16,4-2 0-16,0-5-1 15,-1-1 0-15,7-2-1 0,1-2 0 16,5-1-2-16,1 0-2 16,2-2-1-16,1 4-3 15,0 0 1-15,0 0-1 16,5 0 1-16,8 1 1 15,3 1 1-15,25 10 0 16,-32-1 0-16,-1 0 0 16,0 3 0-16,-1 3 0 0,-3 1 1 15,-4-1 0-15,-1 0 1 16,-3-1 0 0,-4 0 2-16,0-1 0 0,-6-3 15 15,1 0 8-15,-4-5 17 16,0-1 6-16,3-5-2 15,-3-2-7-15,2-4-15 16,-4-1-9-16,6 1 21 16,-1 0-15-16,8-1-10 15</inkml:trace>
  <inkml:trace contextRef="#ctx0" brushRef="#br0" timeOffset="71377.197">4357 4492 253 0,'5'-1'205'0,"2"-2"53"16,0 1-38-16,2 0-45 15,0-1-14-15,5 0-31 16,30-7-15-16,-24 6-27 15,-1 1-10-15,4-2-18 16,3 0-6-16,-7 0-13 0,5-2-6 16,0 3-7-16,1-2-3 15,11 3-6-15,-1 1-4 16,0 2-6 0,3 0-2-16,-9 4-3 0,-5 1-1 15,2 1 0-15,-1 2-1 16,4 0 0-16,6-1 1 15,0-1 0-15,-2-2-1 0,-7-3 0 16,1 2 1-16,-2 0 0 16,0 0-1-16,7-2 1 15,1-1 0-15,-1 0-1 16,2-1 0-16,-1 1 0 16,-6 0-1-16,-7 2 0 15,1 1 0-15,-1 2 0 16,3-1-1-16,3 2 1 15,-1-4 0-15,0 1 0 16,1-3 0-16,-1 1-1 16,6-1 1-16,1 1 0 15,2-2-1-15,11-2 0 16,-1 1 0-16,2-3 0 16,-4 5 1-16,-5-2 0 15,2 3-1-15,-4-1 0 0,6 0 0 16,-3 0 1-16,-1 0-1 15,6 0 0-15,-2-1 0 16,8-1 1-16,2 1-1 16,-2-2 1-16,0-1-1 15,-4-1 1-15,-5-3 0 16,5-1 0-16,-2 1 0 16,4 1 0-16,-1 0-1 15,1 3 0-15,-1 0 1 0,0-1-1 16,0 2 0-16,-2-1 0 15,2 0 0-15,-2 1 0 16,3 0 1-16,-1 2-1 16,-1-3 1-16,3 1-1 15,1 0 0-15,2 0 1 16,-5 1-1-16,-8 2 0 16,-7 2 0-16,1-1 0 15,2 2 0-15,3-1 0 16,3 0 0-16,-5 1 1 15,1 0-1-15,2-1 1 16,-2 1-1-16,5-2 0 16,1-1 0-16,-3 0 0 15,-3-2 1-15,4-1 0 16,0 0 0-16,4 0 0 16,5 0 0-16,-5 1 0 0,-2 0-1 15,4 2 1-15,-2-1-1 16,2-2 0-16,-4 2 0 15,-7-2 0-15,3 1 0 16,0 0 1-16,3-2-1 16,0-1 0-16,-1 2 1 0,1-1 0 15,-2 1-1-15,2 1 1 16,-2 0-1-16,0 1 0 16,-1 0 0-16,-4 1 0 15,-1 0 0-15,1 0 0 16,-2 0 0-16,9 0 0 15,-3 0 0-15,1 0 1 16,2 0-1-16,-1 0 0 16,1 0 1-16,3 0-1 15,0 1 0-15,-4-1 0 16,0 0 0-16,-2 0 0 16,-3 0 0-16,6 1 0 15,-2 0 0-15,1 0 0 16,-17 0 0-16,16 1 0 15,5 0 0-15,0 1 0 0,18 0 0 16,-21-2 0-16,-5 0 0 16,1 0 0-16,0-1 0 15,3 2 0-15,1-1 0 16,-1-1 1-16,2 0 0 16,1 0-1-16,0 0 0 15,4 0 0-15,-3 0 0 16,-2 0 0-16,2 0 0 15,-6 2 0-15,3-1 0 16,-2 0 0-16,1 0 1 16,-2 1-1-16,-25-2 0 0,31 0 0 15,2 0 0-15,2 0 0 16,29 0 0-16,-33-1 0 16,-4 0 0-16,3 0 0 15,0-1 0-15,-2-1 0 16,4 1 0-16,-2 1 0 15,-2-1 1-15,8 2-1 16,2-2 0-16,-6 2 0 16,-3-1 1-16,-10-2-1 15,3 3 0-15,4-1 0 16,1-1 1-16,3 2 0 16,-4-2 0-16,2 2-1 15,1 0 0-15,1-2 0 16,6 2 0-16,-8-1 1 15,4 0-1-15,-1 1 1 0,-3-2 0 16,10 1 0-16,-4-1 0 16,1-1-1-16,1 3 1 15,5-1 0-15,-4 0-1 16,1 1 1-16,-2-3-1 16,-6 2 0-16,5 0 1 15,0-1 0-15,-2 1 0 0,3-1 0 16,2 0 0-16,1 1-1 15,5-2 2-15,-4 2-1 16,-6-2 0-16,-2 1 2 16,2-1-1-16,2 0 1 15,2 0 0-15,-3 1 0 16,-1 0-1-16,0 1 0 16,4 1 1-16,-1-2 0 15,-5 1 0-15,-2 0 2 16,-2 1 0-16,1 0 6 15,1 0 3-15,-2 0 2 16,0-1-2-16,-2 0-3 16,1 1-2-16,-1 0-3 15,0 0 0-15,-6 1-1 16,-2-1 0-16,-4 0-2 16,0 0 1-16,0 0-1 15,-4 0 0-15,-5-2-1 0,-6-1 0 16,-2 2 0-16,-1 1-1 15,-6 1-1-15,0 2-1 16,-4 0-1-16,0-3 39 16,0 0-84-16,0 0 175 15,0 0-97-15</inkml:trace>
  <inkml:trace contextRef="#ctx0" brushRef="#br0" timeOffset="74097.318">3078 4880 379 0,'-1'0'240'15,"0"0"-2"-15,0 0-53 16,0 0-46-16,0 0-17 16,0 0-23-16,0-1-10 15,1 0-18-15,0 0-9 0,0 0-2 16,0 0-2-16,0 0-6 16,2 0-3-16,13 0-13 15,22 0-4-15,-25 1-4 16,4 0-6-16,-4 0-6 15,7 1-4-15,7 2-7 16,-2-1-1-16,1 3-3 16,-2 0 1-16,-6-1 0 15,-1 2 0-15,-9 2 1 16,-2-2 2-16,-9 5 1 16,-1 0 0-16,-13 0 0 15,0 0-2-15,-4 1 0 16,-2 1 1-16,3-3 0 15,1-1 0-15,2-6 0 16,0-3 0-16,7-2-1 0,3-3 0 16,4 1 0-1,6 1 0-15,-4-2-3 0,1 4-1 16,0 0-4-16,0 0 0 16,1 0 0-16,0 0-1 15,0 0 3-15,0 0-1 16,0 1 2-16,3 1 0 15,13 5 0-15,28 17 0 16,-25-13 1-16,1 1 0 0,3 1 0 16,-1 7 0-16,-6-4 0 15,2 1 0-15,-12-2 1 16,-3-3-1-16,2 6 0 16,-7 1 1-16,-6-4 2 15,-3 1 0-15,-9-3 2 16,2-1 0-16,-3 0 7 15,0-2 10-15,0-3 11 16,-1-5 3-16,4-1 0 16,2-4-7-16,0-2-9 15,0-1-4-15,-2 0-7 16,-3-3-3-16,4-3-3 16,1 3-2-16,2-2-1 15,0 3-3-15,8 7-1 16,0-3 12-16,6 5-69 15,3-1-54-15,4-1 76 16</inkml:trace>
  <inkml:trace contextRef="#ctx0" brushRef="#br0" timeOffset="74644.972">3624 4909 654 0,'-2'-1'360'0,"1"0"-68"0,0-4-40 15,0 2-64-15,1 2-28 16,0 0-45-16,0 0-26 15,0 0-34-15,0 0-8 16,0 0-10-16,0 1-1 16,0 8-11-16,0 16-5 15,1 32-6-15,-1-27-3 16,-1 0-5-16,1-1-1 16,-1-2 0-16,-1-3-2 15,1-4 1-15,-1 0 0 0,5-7 1 16,-4 0-1-16,-1-2 2 15,-1-8-1-15,-4-1 2 16,2-1-7-16,1-5-45 16,0 2-35-16,-1-6-113 15,3-2-350-15,2 0 375 16</inkml:trace>
  <inkml:trace contextRef="#ctx0" brushRef="#br0" timeOffset="75127.063">3559 4871 631 0,'-7'-4'350'15,"5"0"-59"-15,1 1-57 16,2-3-65-16,-1 5-27 0,0 0-46 16,0 0-20-16,3-1-37 15,14-3-13-15,28-2-14 16,-22 10-2-16,2 4 2 16,1-1 2-16,4 2 4 15,0 1 0-15,0 1-4 16,-6 3-2-16,-1 0-5 15,-11 2-2-15,-6 1-1 16,2 3 1-16,-11-1 2 16,0 0 1-16,-9 3 2 15,-4-2 1-15,-5 1-1 16,-2-1 0-16,-4-3-1 16,-2-4 0-16,4-4-1 15,-4-2 0-15,9-5-1 16,5-1-2-16,3-5-2 0,3 0 0 15,-2-12 8-15,-2 0-33 16,8 1-82-16,1-5-100 16,5 6 114-16</inkml:trace>
  <inkml:trace contextRef="#ctx0" brushRef="#br0" timeOffset="75911.306">4020 4776 707 0,'0'-8'441'16,"0"0"-57"-16,0 6-121 15,-1-1-55-15,-2 0-92 16,1 3-33-16,1 0-41 16,1 0-7-16,0 4 1 0,0 12 0 15,0 34-7-15,-3-27-3 16,1 7-2-16,0 2-2 15,-4 0-7-15,3-1-4 16,1-1-3-16,-3 3-3 16,3 0 0-16,-2-2-1 15,-2 0 0-15,3-8 0 16,-4-4 0-16,3-2 0 16,1-6 2-16,-3-2 2 0,3-7 5 15,2-2 2-15,1-4-2 16,0 3-2-16,0-1-6 15,-1-6-2-15,0-12-3 16,0-24-2-16,5 26-3 16,5 0-1-16,0 3 1 15,3-4-1-15,2 4 3 16,0-2 0-16,5 2 1 16,-1 1 0-16,1 6 1 15,0 5 0-15,-7 3-1 16,2 3 1-16,-1 6-1 15,3 4 2-15,4 3 0 16,-2 1 0-16,-3 5 0 16,-2-4 0-16,-3 5 0 15,-5 1 1-15,-5-4 0 16,-1 0 1-16,-3-4 1 16,-5 0 1-16,-5-4 0 0,-1-1 0 15,-8-4 2-15,2-1 1 16,-1-3 0-16,-1-3-1 15,-3-2 0-15,-5-4-1 16,-1 0-3-16,2 0-1 16,4 1-1-16,6 0-3 0,3 3-1 15,7 2 39-15,7 2-103 16,3 2 20-16,13 7 31 16</inkml:trace>
  <inkml:trace contextRef="#ctx0" brushRef="#br0" timeOffset="78590.333">4472 5082 543 0,'0'-6'309'0,"0"4"-43"16,0 1-46-16,0 0-59 15,0 0-24-15,0 0-34 16,0 0-14-16,0 0-25 16,-1 0-3-16,0 1-9 15,0 0-3-15,-3 5-9 0,0 10-9 16,-36 35-9-16,27-33-3 15,-3 3-5-15,10 1-3 16,-4-5-4-16,0 1-1 16,6-3-4-16,0 0 0 15,6-2-2-15,3-1 0 16,5 0 0-16,-6-1 0 16,2-4 0-16,2 0 0 15,3-4 0-15,2 0 2 0,3-2-45 16,-2 1-47-16,-7-3-201 15,-1 0 183-15</inkml:trace>
  <inkml:trace contextRef="#ctx0" brushRef="#br0" timeOffset="79141.807">4795 5076 655 0,'-1'0'372'16,"-8"2"-65"-16,2-1-44 16,-4 3-76-16,-5-1-34 15,3 3-40-15,-1 1-22 16,-3 0-33-16,-1 1-10 15,-4-1-16-15,1-2-8 16,3 0-9-16,-1 1-4 16,8-3-4-16,5 5-2 0,2-3-3 15,4 0-2 1,0 0 0-16,0-2-3 0,-1-3-1 16,0 0-1-16,1 0 2 15,0 0 1-15,18 7 2 16,41 13 0-16,-37-16 0 15,1 6 1 1,-3-1 0-16,-2-1-1 0,-7 2 1 16,0 0-1-16,-7 0 1 15,-6-1 1-15,-6-2 0 16,-1 2 1-16,-10-3 0 16,5-1 0-16,-4-1-1 15,-2 0 2-15,4-3-1 16,0 0-1-16,4-1-1 15,-1 0-1-15,4 0-1 16,-3 0-2-16,6 3-25 0,1-1-32 16,0 4-76-16,9-2-79 15,-7-1 132-15</inkml:trace>
  <inkml:trace contextRef="#ctx0" brushRef="#br0" timeOffset="79575.836">4941 5108 514 0,'-8'0'354'0,"7"0"37"16,-3 0-115-16,5-1-71 15,-1 0-41-15,0 0-60 16,0 1-25-16,0 0-34 16,0 0-6-16,0 0 0 0,2 9 1 15,12 12-6-15,27 26-4 16,-29-25-7-16,0 2-5 15,-1-2-4-15,0 3-4 16,-5-1-2-16,-5 0 0 16,-5-2 0-16,-4-1 2 15,-6-4 1-15,-3-3 0 16,-2-4-1-16,0-2-1 16,2-6-3-16,-1-2 14 15,10-5-57-15,-2-3 13 0,12-4 12 16</inkml:trace>
  <inkml:trace contextRef="#ctx0" brushRef="#br0" timeOffset="80335.751">5612 4981 729 0,'0'-1'377'0,"0"0"-102"0,0 0-32 16,0-1-63-16,0 1-31 16,0 0-54-16,0-1-20 15,0 1-39-15,0 0-3 16,0 1-4-16,0 0-4 15,11 21-6-15,7 35-4 16,-18-29-5-16,1 4-2 16,-1-4-2-16,1-1-1 0,1-1-1 15,-1-3 1-15,0-2-1 16,-2-2 0-16,1-6 0 16,-1-3 1-16,-1-4-1 15,1-3 13-15,-1 0-52 16,2-4-51-16,-2 1-139 15,1 0 128-15</inkml:trace>
  <inkml:trace contextRef="#ctx0" brushRef="#br0" timeOffset="80693.307">5562 5073 600 0,'-1'-1'395'0,"0"0"-18"0,-1 0-144 16,2 0-40-16,0 0-61 15,0 0-22-15,0 0-36 16,4-2-13-16,23-3-16 16,43 0-4-16,-38 11-9 15,2-3-2-15,-6 0-10 16,-4 1-6-16,-3-3-7 16,-1 4-2-16,-11-4-2 15,0 0 19-15,-4 6-68 16,-5 0 40-16</inkml:trace>
  <inkml:trace contextRef="#ctx0" brushRef="#br0" timeOffset="82622.605">6305 4878 376 0,'2'-2'277'15,"0"1"8"-15,-2 0-83 16,0 0-27-16,0 0-50 16,0 0-21-16,0 0-28 15,0-1-10-15,0 2-16 16,0 0-10-16,0 0-5 15,0 2-5-15,-2 7-10 16,-1 0-5-16,-1-1-7 16,-14 28-2-16,13-28-2 15,2-2-1-15,1 1 0 0,-4-4 0 16,6-2 0-16,0 0 3 16,0-2 0-16,0 0 0 15,0 0-2-15,0 0-4 16,0 0-2-16,1-12-1 15,17-3 0-15,24-25-1 16,-22 29 0-16,2 1 0 0,1 5 0 16,-2 2 0-1,-3 5 0-15,0 3 2 0,-5 6 1 16,0 3 1-16,-5 6 0 16,-2 3 0-16,-6 2 2 15,-2 2 1-15,-7 2 0 16,-5-1 1-16,-6 4 0 15,-3-2 0-15,-3 2-1 16,-5-3 1-16,3-5-1 16,3 0 0-16,-4-10 1 15,5-2 0-15,-3-3 1 16,-4-6 0-16,9-1 0 16,-1-1 0-16,7-4-1 15,2-3-1-15,2-2-3 16,1-5-2-16,6 3-7 0,3-1-1 15,9-1-2-15,1 2 1 16,4-1 3-16,4 3 1 16,1 5 2-16,6 4-1 15,-1 6 2-15,1 0 0 16,1 8 3-16,-8-4 0 16,0 2 1-16,-2 5 1 15,-5-9 0-15,4 3 0 16,-1-3 0-16,-1-4 1 0,-1-1 0 15,3-3 0-15,4-5 1 16,2 0-2-16,9-6-96 16,-2 0 71-16</inkml:trace>
  <inkml:trace contextRef="#ctx0" brushRef="#br0" timeOffset="83459.289">6972 4843 491 0,'-2'-6'367'0,"0"1"74"16,1 3-149-16,0 1-111 15,0 0-49-15,-1 0-72 16,1 0-18-16,0 0-24 16,0 1-4-16,-1 2-4 15,-11 22 0-15,-7 34-2 16,15-27 1-16,0 3-2 15,1-4-2-15,-1-1 0 16,2 0 0-16,1-6-1 16,-1-2 0-16,3-5 0 0,-2-5 1 15,-1-4 2-15,3-6 2 16,-3-1 3-16,3-1-1 16,-1 0-2-16,0 0-4 15,1 0-4-15,0-9 0 16,1-5-2-16,10-30 0 15,-5 22-3-15,4-1 0 16,5-3-2-16,1-2-1 16,6-5 2-16,-1-2 1 15,-3 3 1-15,2 1 1 0,0 9 1 16,1 6-1-16,4 4 1 16,-4 6 0-16,-1 7-1 15,0 6 0-15,-7 10 0 16,1 5 0-16,-7 5 2 15,-2 4 1-15,-1 7 3 16,-2 1 0-16,2 4 1 16,-5-3 2-16,1-3-1 15,-4-4 1-15,-7-10-1 16,8-1 0-16,-3-8 0 16,3-1 1-16,3-6-1 15,1-1 0-15,-2-5 7 16,-2-4-10-16,1 3-82 0,1 0-5 15,0 0 37-15</inkml:trace>
  <inkml:trace contextRef="#ctx0" brushRef="#br0" timeOffset="83747.105">7013 4964 741 0,'-1'-4'402'0,"1"2"-85"16,0-2-67-16,0 3-81 15,0 0-31-15,0 0-46 16,11 1-16-16,8 1-25 16,32 10-7-16,-31-6-9 15,6 6-7-15,-4-5-9 16,-6-4-5-16,0 2-7 15,-8-4 0-15,0 0-2 16,-4 0 33-16,3-3-96 16,0-3-32-16,1-2 60 15</inkml:trace>
  <inkml:trace contextRef="#ctx0" brushRef="#br0" timeOffset="84106.117">7496 4761 814 0,'0'-1'476'16,"0"1"-88"-16,0 3-202 15,0-3-39-15,0 0-75 16,0 0-7-16,0 16-14 16,0 33-10-16,0-23-9 15,0 4-5-15,0 6-7 16,0 0-3-16,-1 3-4 16,1 2-3-16,-2-9-3 15,2-2 0-15,0-8-1 16,0-3 0-16,2-3 0 15,-2-5-1-15,0-5 8 16,0-5-25-16,0-4 11 16</inkml:trace>
  <inkml:trace contextRef="#ctx0" brushRef="#br0" timeOffset="85075.987">7710 4624 640 0,'-6'-3'344'15,"5"-3"-83"-15,1 4-48 16,3-2-67-16,-3 3-23 15,0 0-35-15,0 0-19 0,1 0-27 16,12 2-12-16,4 2-6 16,27 7 0-16,-28-3-2 15,-3-2-3-15,7 2-2 16,-8 2-3-16,1-3-2 16,-2 1-2-16,-8-4 0 15,3-2 1-15,-6-1 2 16,-2-1 1-16,1-1 0 15,0 2-2-15,0 0-6 16,-5 2-2-16,-4-1-1 16,-3 0-2-16,-26 2 1 15,32-4-1-15,-1 1 0 16,0-2-1-16,7-3 0 16,2 5-2-16,-1-1-1 15,0 0-1-15,-1 0 0 16,1 1-1-16,0 0 3 0,0 0-1 15,11 1 2-15,2 1 1 16,30 10 0-16,-26-3 0 16,-3 1 0-16,-2 2 1 15,-4-1 0-15,-2-3 0 16,-3 3 1-16,2 0-1 16,-7-3 0-16,0 1 0 0,-1-2 0 15,-4-1 1-15,0 2 0 16,-2-1 1-16,-2-2 0 15,-3-1 0-15,1-3 1 16,-3 2 1-16,4-3-1 16,-2-1 1-16,-3-4 1 15,4-1-1-15,1-4 0 16,4 1-1-16,-1-2-4 16,2 2 0-16,4 4 0 15,-1-1-31-15,4 4-97 16,4 2-115-16,-5 0 143 15</inkml:trace>
  <inkml:trace contextRef="#ctx0" brushRef="#br0" timeOffset="85489.104">8183 4548 937 0,'0'1'455'0,"1"-1"-159"15,-1-1-65-15,0 1-77 16,0-1-39-16,0 1-51 15,0 0-15-15,0 0-19 16,0 0-7-16,0 0-6 16,3 8-1-16,-3 9-6 15,3 32-2-15,-2-27-4 16,-2-1 0-16,6 3-1 16,-12-6-1-16,6 0 0 15,0-1 0-15,-2-3-1 16,3-5 1-16,1 0 0 15,-1 0-1-15,-1-6-2 16,-5-3-21-16,2 0-108 0,4-1-78 16,-1 0 121-16</inkml:trace>
  <inkml:trace contextRef="#ctx0" brushRef="#br0" timeOffset="85791.01">8091 4619 855 0,'6'0'409'0,"1"3"-171"15,4-1-33-15,3 3-74 16,1-1-24-16,2 1-21 15,-3 0-9-15,4 1-25 16,0-2-10-16,-1-2-18 16,1-1-7-16,-2-1-10 15,3 0 46-15,-4-3 26 16,0-5-46-16</inkml:trace>
  <inkml:trace contextRef="#ctx0" brushRef="#br0" timeOffset="86715.915">8041 5052 468 0,'0'0'254'0,"0"3"-38"0,0 1-43 16,0-4-42-16,0 0-3 16,0 0-6-16,0 0-4 15,0 0-5-15,0 0-2 16,-1 0-12-16,0 0-9 16,0 0-20-16,-2 3-10 15,-2 8-17-15,-2 0-7 16,-22 24-14-16,21-23-5 0,2 2-9 15,6 0-2-15,-7 1-3 16,1-1 0-16,0-2-2 16,-6 0 0-16,10 1-1 15,1-1 0-15,1 1-1 16,3-3 1-16,1-1-1 16,1 0 1-16,1-2 0 15,1-3 0-15,-3-2 10 16,1-1-24-16,-2-3-86 15,-3 1-83-15,0 0 102 16</inkml:trace>
  <inkml:trace contextRef="#ctx0" brushRef="#br0" timeOffset="87342.481">8444 5084 919 0,'-2'-5'444'15,"-4"1"-165"-15,1-1-35 16,0 5-89-16,0 0-27 16,-4 0-43-16,-2 2-18 15,-5 1-21-15,0 4-8 0,0-4-17 16,3 5-6-16,-1 1-8 15,5 1-3-15,0 3-1 16,-1-3-2-16,5-1 0 16,-4-1-1-16,6 2 0 15,3 0 0-15,0-3-1 16,2 1 1-16,3 1 0 16,2 0 0-16,1-1 0 15,-1-1 0-15,-3-3 0 16,-2-4 0-16,2 0 0 15,-4-1 2-15,0 0-1 16,0 0 0-16,5-2-1 16,6-5-2-16,-3-4-4 15,31-31-2-15,-31 27-5 16,0-1-1-16,-1 5 3 16,-3 4 2-16,-2 1 5 0,-1 6 0 15,-1 1 1-15,-1 0 0 16,0 0 0-16,0 0 2 15,-1 3 1-15,-3 9 0 16,1 4 0-16,-7 25 0 16,7-31 0-16,2 2 0 15,2-1 0-15,-2-1 0 0,2 2 0 16,2-2 0-16,-1-4-1 16,0 1 0-16,1-4 3 15,0 1-11-15,-2-4-63 16,0 0-49-16,0 0-121 15,0 0-112-15,0-1 227 16</inkml:trace>
  <inkml:trace contextRef="#ctx0" brushRef="#br0" timeOffset="88139.105">8666 5073 869 0,'0'1'462'0,"-2"0"-141"16,-9-2-105-16,7 6-47 15,-4-5-62-15,4 3-22 16,-4 2-28-16,-4 0-8 16,0 8-17-16,-1-2-7 15,4 0-12-15,1 0-3 16,4-1-5-16,-2-3-1 15,5 3-2-15,-1-3-1 16,4-1-1-16,6 2 1 0,-1-7 0 16,7 3 1-16,-1-7 1 15,0-2 0-15,-1-3-1 16,-6-4-1-16,-1-2-1 16,4 3 0-16,-3-2 0 15,3 0 0-15,0 5-1 16,-10-4 1-16,1 5-3 15,3 8-1-15,-4 5 0 16,5 5 0-16,-5 1 3 16,-3 2 0-16,-6 5 1 15,-2-3-1-15,4 13 1 16,-6-4 0-16,4 3 0 16,-2 5 1-16,-4-6 0 15,2 1-1-15,-1-3 1 16,7 0-1-16,-1-4 1 15,3 1-1-15,2-1 1 0,-1-6-1 16,3-4 0-16,0-1 1 16,2-4-1-16,0 2 0 15,0-2 0-15,4-8 0 16,1 0 0-16,-5 1 0 16,0 0-1-16,0 0 0 15,14-2-2-15,6-8 1 16,25-28 0-16,-28 27 1 0,-3-1 1 15,0 1 0-15,0-1 1 16,2 1 0-16,-4 0 2 16,2 0-1-16,-12 2 2 15,-2-2-1-15,-1 2 2 16,-7 0-2-16,7 0-1 16,-11 2-1-16,1 1-1 15,-5-1-1-15,-1 5-2 16,5 0 1-16,-2 2-1 15,0 1-1-15,-2 0 0 16,3 2 9-16,1 0-60 16,0 0-34-16,3 2-101 15,3-1-73-15,1 1 170 16</inkml:trace>
  <inkml:trace contextRef="#ctx0" brushRef="#br0" timeOffset="88538.632">8882 5049 888 0,'-1'-5'444'0,"1"1"-150"16,0 4-71-16,0 0-79 15,0 0-42-15,0 0-45 16,0 0-7-16,9 17-15 16,28 30-4-16,-27-24-2 15,-5 5-4-15,-2 2-5 16,3-4-3-16,-8-1-4 15,0-2-1-15,4-3-2 16,-4 1-1-16,2-5 0 0,-3-3 0 16,-9-2-1-1,-3-2 0-15,-4-3-1 0,2-2 32 16,-1-4-80-16,2 0-22 16,8-3 45-16</inkml:trace>
  <inkml:trace contextRef="#ctx0" brushRef="#br0" timeOffset="89720.621">9436 4954 487 0,'-32'10'290'0,"30"-10"-26"15,1-1-38-15,1 1-66 16,0-1-16-16,0-1-18 15,0 2-11-15,0 0-13 16,0 0-9-16,5 0-27 16,11 3-4-16,33 6-8 15,-23-3-4-15,11-6-5 16,1 2-7-16,2 0-15 0,-2-2-7 16,-4 3-7-16,-3-2-3 15,2 0 0-15,-1 3-1 16,-4-2 0-16,-1 0-1 15,-11-2 1-15,4 4-1 16,-5-3 0-16,-2 0 1 16,2-1-2-16,-13-2 0 15,-6-3 0-15,11-3 0 16,-17 1 0-16,20-2 0 16,-1-1-3-16,-16 5-1 15,10-4-5-15,-13-1-4 0,-6 5 0 16,2-3 0-16,-7 4 3 15,-1-1 3-15,-1 1 3 16,0 2 1-16,7-1 2 16,-2 0 0-16,2 1 1 15,5 0 0-15,-2-1 0 16,4 1 0-16,2-1 1 16,1 2-1-16,0 0 0 15,7 2-2-15,4 0 0 16,-5-1 0-16,0 0 0 15,0 0 0-15,10 3 0 16,17 4 0-16,27 11 1 16,-22-8 0-16,-1-3 4 15,-1 3 0-15,2-1 2 0,-2 0 0 16,-3 0-4-16,-2 1 1 16,-6 2-3-16,-3-5 0 15,-4 1 1-15,-6-1 1 16,-2-2 3-16,-4-1 1 15,-11 0 3-15,1 0 0 16,-8 0 0-16,-1 3 4 16,-10 1 5-16,3-2 2 0,-4 5-1 15,0 0-3-15,2-2-4 16,-3 1-2-16,3 1-4 16,1-2 0-16,6 0-4 15,7 2-3-15,-2-5-1 16,5 1 19-16,6 1-25 15,1-2 365-15,17 6-265 16</inkml:trace>
  <inkml:trace contextRef="#ctx0" brushRef="#br0" timeOffset="93003.499">10382 4854 559 0,'-1'0'295'0,"0"0"-61"15,0 0-43-15,0 0-51 16,0 0-18-16,0 0-26 16,0 0-4-16,-1 0-6 15,1 0-5-15,0-1-12 0,0 0-10 16,0 1-20-16,0 0-6 16,0 0-7-16,0 0 0 15,1 0-1-15,0 0-2 16,6 0-9-16,14-1-4 15,34-1-7-15,-25 0 0 16,3 2-1-16,-4 0 0 16,-5 0-1-16,-3 2 0 0,-4 2 1 15,-9 2 0-15,-7-1 1 16,-6 2 1-16,-8 4-1 16,-2 1 2-16,-6 2-4 15,0 2 1-15,-7-3 1 16,1-2-1-16,2 0 0 15,4-4 1-15,11-5-1 16,5 0 0-16,6-4-2 16,0-1-1-16,0 2-2 15,0 0-2-15,0 0 1 16,9-1 1-16,9 1 1 16,28 2 1-16,-28 8 0 15,1 3 0-15,0 1 1 16,-2 5-1-16,-5-1 1 15,-3 4 0-15,-2 5 0 16,-4-1 0-16,-2 2 0 16,-3-4 0-16,-6-1 0 0,-6-1 1 15,-4-3 0-15,-1 0 2 16,-7-4 0-16,0-2 0 16,-1-6 2-16,7-2 1 15,-2-5 0-15,3-2 0 16,-1-6 1-16,-6-3-1 15,5-5-2-15,3-1-3 0,6 0 0 16,6 4-19-16,6 3-72 16,2 2-71-16,4 4 93 15</inkml:trace>
  <inkml:trace contextRef="#ctx0" brushRef="#br0" timeOffset="93601.989">10934 4856 709 0,'29'-29'385'16,"-29"29"-95"-16,0 3-105 15,0 5-46-15,-3 7-43 16,3 5-24-16,-2 7-18 15,-2 4-5-15,2 6-4 16,-2 3-2-16,0-3-5 16,2-1-6-16,0-2-11 0,-2-4-5 15,2-1-5-15,-1-4-3 16,-2-5-2-16,1-4 1 16,-3-5 1-1,4-2 0-15,-1-5 1 0,1-4 0 16,-4-4-15-16,6-4-33 15,1-9-107-15,1-1 96 16</inkml:trace>
  <inkml:trace contextRef="#ctx0" brushRef="#br0" timeOffset="94054.011">10919 4863 614 0,'-5'-3'312'0,"4"-3"-91"16,0 1-45-16,6-1-50 16,-1 0-18-16,0-1-20 15,4-2-7-15,-3 4-13 16,4 1-7-16,4-1-19 15,4 6-9-15,7 1-16 16,3 2-7-16,3 3-4 16,-1 0-1-16,1 4 0 0,-3 0 0 15,-6-1-1 1,1 3-2-16,-8 1 1 0,-7 2-1 16,-1 5 2-16,-4-3 2 15,-9 3 1-15,1-3 2 16,-9 0-1-16,-3-2 1 0,0 0-1 15,0-2-1 1,-1-5 0-16,-1 1-1 0,-4-7 2 16,-2-3 1-16,3-4-1 15,1-1 0-15,4-4-4 16,2-2 8-16,6 0-61 16,1-3-52-16,3 0 66 15</inkml:trace>
  <inkml:trace contextRef="#ctx0" brushRef="#br0" timeOffset="94851.883">11435 4752 794 0,'1'-6'455'0,"1"0"-93"0,-2 3-119 16,0 0-42-16,0 3-63 15,0-1-30-15,-1 1-48 16,1 0-15-16,-1 0-24 16,0 0-4-16,-2 14-2 15,0 7-1-15,-4 33-3 16,4-23-1-16,0 2-2 16,0 4-1-16,-2 3-2 15,1-3 0-15,1 0-1 16,-1-3 1-16,3-7-2 15,-2 2 0-15,-1-7 1 16,1-1-1-16,-2-4 2 16,-2-5 1-16,4-3-1 15,-1-6 3-15,4 0-1 16,0-5 1-16,0 1-2 0,0 0-3 16,0 0-3-16,0 0-2 15,6-11-4-15,-1-8-3 16,38-29-9-16,-25 26-8 15,1-6-8-15,-1 2 2 16,2 3 10-16,-2-1 9 16,0 7 9-16,1 4 1 15,-1 7 1-15,-4 3 1 0,0 4 0 16,-5 3 1-16,-3 6-1 16,-1 9-1-16,1 0 2 15,-2 7 0-15,3 5 0 16,-3-4 2-16,-1 6-1 15,-1-2 1-15,-5-2-1 16,-3 2 0-16,-3-6 3 16,1-2 0-16,0-4 5 15,-3-1 8-15,-11-6 11 16,-1-3 4-16,-8-4-1 16,3-5-6-16,-2-6-10 15,2-1-5-15,4-8-6 16,2-2-3-16,2 1-14 15,3-4-42-15,7 8-105 16,0 3 103-16</inkml:trace>
  <inkml:trace contextRef="#ctx0" brushRef="#br0" timeOffset="96916.049">11886 4623 521 0,'0'-1'320'16,"0"0"-39"-16,0 0-112 16,0 0-41-16,0 1-52 15,-1 0-16-15,0 0-19 0,-2 3-8 16,-3 7-8-16,2-2-3 15,1-2-4-15,-13 28-1 16,16-28-1-16,-2-4-1 16,4-2 0-16,-2-1-1 15,0 0-4-15,0-1-2 16,0 1-8-16,3-8-1 0,6-8-3 16,38-29 0-16,-22 30 1 15,4 1-1 1,-3 6 1-16,-2 5-1 0,-2 5-2 15,-2 5-1-15,-8 6-1 16,2 4 0-16,-7 4 3 16,-4 3 3-16,-3 1 4 15,-7-1 5-15,-5-1 6 16,-8-2 2-16,0-1 1 16,-3 1 0-16,-9-1-3 15,3-4-1-15,-10-4-1 16,10-4 1-16,8-6 1 15,0-1 0-15,11-7-1 16,-4-2-1-16,2-2-5 16,1-2-2-16,5-1-5 15,3 0-5-15,5 4-5 16,2 1 0-16,5 8 1 0,0 0 2 16,1 1 2-16,-1 2-1 15,-1 3 0-15,0 2 1 16,-6 5 3-16,10 4 1 15,0-1 2-15,5-2 0 16,6-3 1-16,-9-1 1 16,2-3 0-16,-1 0 1 15,3-4-1-15,3-2 1 0,-1-3-23 16,4-4-64-16,4-2 57 16</inkml:trace>
  <inkml:trace contextRef="#ctx0" brushRef="#br0" timeOffset="97350.009">12300 4502 827 0,'-5'-1'407'16,"3"1"-145"-16,2 0-55 15,0 0-88-15,0 0-29 16,0 0-30-16,0 0-8 0,0 1-6 15,1 10-8-15,2 12-17 16,4 28-4-16,-6-20-5 16,0 0 1-16,-1-5-1 15,0 2-1-15,-2-9-2 16,0 5-2-16,-1-7-2 16,-1 0-1-16,3-1 0 15,-3-6 0-15,3-2 14 16,0-5-34-16,-3-6-119 15,3-2-34-15,1 4 78 16</inkml:trace>
  <inkml:trace contextRef="#ctx0" brushRef="#br0" timeOffset="97596.676">12190 4634 491 0,'-4'0'342'16,"3"-2"35"-16,2 2-98 15,-1-1-82-15,0 0-39 16,0 0-45-16,7 0-25 0,13-1-33 16,29 5-9-16,-23 3-19 15,-8 1-6-15,10-4-7 16,-3-1-4-16,0-2 3 15,8 0 21-15,-18-1-23 16</inkml:trace>
  <inkml:trace contextRef="#ctx0" brushRef="#br0" timeOffset="100817.745">11991 5144 576 0,'27'-29'289'0,"-25"29"-86"15,-2-1-39-15,3 7-42 16,-5-6-9-16,1 0-9 16,0 0 1-16,-1 0-17 0,-12 9-13 15,-28 33-25-15,25-25-19 16,-1 0-16-16,1-2-4 15,-1 5-5-15,1 0-2 16,5 0-3-16,4 1-1 16,5-2 0-16,4-2 0 15,-1 0-2-15,2-4 0 16,2-2-1-16,4-3 0 16,3-3 8-16,-1-4-37 0,3-2-138 15,-2-6-173-15,6-5 202 16</inkml:trace>
  <inkml:trace contextRef="#ctx0" brushRef="#br0" timeOffset="101415.167">12268 5163 447 0,'-3'1'357'16,"-2"0"32"-16,0-1-134 16,4 0-38-16,0-1-66 0,-1 0-21 15,-5 0-39-15,-7 2-18 16,-31 14-31-16,26-7-11 16,5 3-15-16,-4-2-4 15,5 5-5-15,0-2-1 16,1 4-3-16,2 0-1 15,9 0-1-15,-1 1-1 16,2-5-1-16,1 0 0 16,-5-4-2-16,7 2 1 0,0-1-1 15,3-1 0-15,6-4 1 16,-3-3 2-16,-3-3 2 16,-1-5 1-16,0-4 0 15,-3-1-1-15,11-3-2 16,-4-1 0-16,4-2-2 15,3 0 0-15,-2-4-1 16,1 2-1-16,-4 4 3 16,-6-4 0-16,-1 8 1 15,-4 6-4-15,0 5-2 16,-3 8 0-16,-3 6-2 16,-1 0 5-16,-1 6 2 15,-1-4 1-15,0 4 0 16,1-2 0-16,0 0-1 0,0 1 1 15,2-1-1-15,1-1 0 16,3-3 1-16,2 0-2 16,0-3 1-16,0 0 25 15,2-3-69-15,0-4-29 16,8-3-63-16,2-1-97 16,6-4 163-16</inkml:trace>
  <inkml:trace contextRef="#ctx0" brushRef="#br0" timeOffset="102168.575">12611 5172 741 0,'-6'1'435'15,"1"0"-87"-15,-5 3-115 16,-1 1-55-16,-9 0-69 15,3 3-24-15,-5 3-39 16,-5 0-13-16,3 0-17 16,-1 2-4-16,3 2-5 15,5-2-2-15,8-1-3 16,5 0-1-16,4-4-2 16,3-1-3-16,6-5 0 15,3-2 1-15,4-3 3 16,5-4 1-16,3-3 2 0,0-3-2 15,0-1 0-15,-7-2 0 16,-3-1 0-16,-4 2 0 16,-9-1 0-16,4 1 0 15,-4 6-1-15,3 5 0 16,-3 4-5-16,-5 4 0 0,3-4-2 16,0 0 2-16,0 1 3 15,-8 13 0-15,-16 35 1 16,18-26 0-16,-11 1 0 15,-4 3 0-15,2 6 0 16,-6 1 0-16,1 3 0 16,3 1-1-16,2 0 1 15,1-10-1-15,7-4 1 16,4-1 0-16,5-5-1 16,3-1 0-16,0-8-18 15,0-2-4-15,3-7-3 16,1-7-1-16,6 6 16 15,4-7 3-15,3 0 2 16,1-1 2-16,3-8 2 16,0 2 1-16,2-5 3 15,3 4 0-15,-7-4 3 16,-2-2-1-16,-3 4 1 0,-12-5 1 16,-5 7 0-16,1 3 0 15,-10 1-3-15,3 3 0 16,-7 2-3-16,-5 2-1 15,0 1-1-15,-4 4-2 16,7 2 0-16,0 3 0 16,2 2 0-16,2-1 18 0,4 1-67 15,-1 1-42-15,4 0-159 16,4 0-171-16,1 1 277 16</inkml:trace>
  <inkml:trace contextRef="#ctx0" brushRef="#br0" timeOffset="102564.703">12762 5110 816 0,'-4'-6'431'15,"3"9"-111"-15,0-3-77 16,1 3-100-16,0-3-38 16,0 0-43-16,0 0-11 15,2 9-10-15,4 9-9 16,13 32-4-16,-11-26 0 0,3 0-2 15,-3-1-3-15,-2 0-8 16,0-2-2-16,-6 1-5 16,-1 0 0-16,-7-1-2 15,-5-3 1-15,-4-3-1 16,-4-5 0-16,-3-2 0 16,0 0-9-16,-2-5-72 15,0-3-42-15,11-1 66 16</inkml:trace>
  <inkml:trace contextRef="#ctx0" brushRef="#br0" timeOffset="103217.329">13443 4779 607 0,'27'-38'410'0,"-27"37"-7"16,-1 2-180-16,-1 2-43 15,2-3-72-15,0 0-16 16,0 22-18-16,-1 31-4 15,-6-21-10-15,4 2-6 16,-6 4-14-16,3 5-6 16,0-3-13-16,-8-1-5 15,7-5-6-15,-2-7-3 0,3-4 0 16,2-4-2 0,-1-7 1-16,0-6 0 0,-1-6 10 15</inkml:trace>
  <inkml:trace contextRef="#ctx0" brushRef="#br0" timeOffset="103496.885">13269 4905 723 0,'1'-7'385'16,"8"0"-74"-16,-1 3-63 15,9 1-64-15,2 1-33 16,7 2-47-16,9 1-13 16,4 4-25-16,-2 1-9 15,-3-2-23-15,2 1-9 16,-11 0-13-16,-2-4-4 15,1 1 47-15,-16-2-43 0,2-1-571 16,-1-1 435-16</inkml:trace>
  <inkml:trace contextRef="#ctx0" brushRef="#br0" timeOffset="105531.349">14159 4801 458 0,'-1'-2'289'0,"-2"1"-6"15,2 1-57-15,1 0-73 16,-2 0-27-16,2 0-40 16,0 0-8-16,0 0-10 15,0 0-4-15,0 0-7 16,-1 0-8-16,0 6-15 0,-1 3-6 16,-2 3-11-16,-15 28-3 15,10-29-5-15,-2 2-2 16,7-3-2-16,-1-2 0 15,-2-4 2-15,7-3 2 16,-6-4 1-16,6-1-2 16,7-7-3-16,5-5-4 15,9-1-3-15,0-3-3 0,8 0-1 16,-4 1 0-16,3 1 0 16,-3 2 0-1,-1 5 1-15,0 3-1 0,0 8 0 16,5 4 0-16,-6 9-2 15,-4 1 2-15,0 5 1 16,-10 0 1-16,-7 4 3 16,-2 2 1-16,-16 3 1 15,-3 0 1-15,-5 3 2 16,-5-1-1-16,-1 1 2 16,-5-5-1-16,-5-8 1 15,0 0-1-15,4-9 1 16,1-2 0-16,9-1 0 15,5-8-2-15,3-4 0 16,2-3-1-16,5-10-3 0,2 2-4 16,6-2-3-16,3-2-4 15,2 7 0-15,8 3 1 16,4 6 2-16,7 4 1 16,3 1 3-16,2 5 1 15,1 6 3-15,0 0 1 16,1 5 0-16,-6-1 2 15,-4 0 0-15,-1-1 0 16,-9-2 0-16,-3 0 0 16,3-6 0-16,1-2 1 0,4-4 1 15,1-4 0-15,2-3-26 16,3-5-59-16,4-6 54 16</inkml:trace>
  <inkml:trace contextRef="#ctx0" brushRef="#br0" timeOffset="106485.245">14788 4664 422 0,'4'-7'322'0,"-2"3"66"16,-1-1-82-16,0 3-88 0,-1 2-41 16,-1 0-73-16,0 0-27 15,0 0-35-15,0 0-8 16,-1 18-7-16,-4 30-2 15,4-21-2-15,2 6-1 16,-8 0-2-16,2 1-1 16,0 1-6-16,1 0-2 15,2 0-5-15,-2 0 0 0,-2-8-2 16,-2-1 1-16,2-4 0 16,0-7 0-16,3-8 5 15,0-2 2-15,3-15 0 16,0-5-2-16,1-7-8 15,2-7-3-15,6-4-13 16,7-2-13-16,-3-2-22 16,3 0-12-16,4 2-4 15,-4 3 13-15,13 3 25 16,-1 0 13-16,1 4 14 16,-2-1 2-16,1 7 4 15,-5 3 4-15,-6 2 16 16,6 11 4-16,-10 6 3 15,3 5-1-15,-3 11-13 16,2 5-3-16,-5 2-3 16,-1 7-2-16,3 2-4 0,-11-2 0 15,0 3-1-15,-5 0 0 16,2 0-1-16,-4-1-1 16,3-4 0-16,2 0 0 15,-2-8 0-15,5-4 0 16,-5-8 0-16,-2-3 0 15,3-8-11-15,-2-3-30 16,6-8-111-16,-2-3 99 16</inkml:trace>
  <inkml:trace contextRef="#ctx0" brushRef="#br0" timeOffset="106779.205">14878 4842 588 0,'-4'-1'407'15,"3"-1"8"-15,2 0-175 16,-1 1-37-16,0-1-69 16,0 1-20-16,13-1-37 15,10-1-13-15,27 1-20 16,-28 5-7-16,4 4-15 15,-9-2-5-15,3 1-7 0,-1 1-1 16,-3-1-4-16,1-3-1 16,-2-2 43-16,-3-3-47 15,-5-1-97-15,1-1 84 16</inkml:trace>
  <inkml:trace contextRef="#ctx0" brushRef="#br0" timeOffset="107145.397">15424 4553 2186 0,'0'3'30'0,"-1"12"-1"15,0 3 28-15,0 12-26 16,2 4-6-16,-4-3-6 0,3 7-1 16,-3-2-3-16,-5 0-1 15,7 4-5-15,-6 1-2 16,3 0-2-16,-2-3 0 15,1 0-1-15,2-3 0 16,-6-8-1-16,6-7 0 16,0-7-2-16,3-6-37 15,6-3-1-15,-1-1 18 16</inkml:trace>
  <inkml:trace contextRef="#ctx0" brushRef="#br0" timeOffset="107681.295">15859 4901 798 0,'21'2'413'0,"-32"3"-102"15,-1 0-66-15,-3 4-78 16,-1 2-43-16,-2 5-59 16,2 4-18-16,-1 4-20 15,2 4-6-15,2 3-7 16,3 0-1-16,3 1 2 15,5-4 0-15,2-5 2 16,-1 0-2-16,6-6-6 16,2-2-2-16,3-2-3 15,4-3-1-15,-3-2-1 16,-2-4 2-16,1-3-38 16,-1-1-51-16,-2-4-458 15,2-1 375-15</inkml:trace>
  <inkml:trace contextRef="#ctx0" brushRef="#br0" timeOffset="108197.089">16228 4970 824 0,'9'-2'417'0,"-20"-1"-96"16,11 1-73-16,-3 2-59 15,-4-1-32-15,7 3-62 16,-16 4-25-16,-4 3-30 16,2 2-9-16,-4-1-14 15,0-1-6-15,2-1-6 16,5 9-1-16,5-3-3 15,4-1 0-15,5-1-1 16,-4-7-3-16,8 3 0 16,2-3 0-16,6 1 0 15,5 1 0-15,1-4 1 16,3 4 0-16,1-1 2 0,0 3 0 16,-5-1 2-1,1 4-2-15,-6 0 1 0,-12 1 0 16,6 3 0-16,-10-2 1 15,0 0 2-15,6-3-1 16,-10-4 2-16,3 0-1 16,-9-6 0-16,-2 0 1 15,-2-1 0-15,0-2 0 16,0-5-1-16,3 2-1 16,1-6-8-16,-2-2-26 0,6 4-93 15,8 2-40-15,3 3 89 16</inkml:trace>
  <inkml:trace contextRef="#ctx0" brushRef="#br0" timeOffset="108615.761">16529 4948 770 0,'-5'-7'393'16,"5"1"-102"-16,0 1-56 15,6 5-68-15,3-1-24 16,0 4-48-16,3 5-21 0,4 6-26 16,-1 8-6-16,0 10 0 15,0 0 4-15,-5 6 0 16,1 2-3-16,-5-7-16 16,-5 0-6-16,-3-5-7 15,-7-5-1-15,-4 2-1 16,-1-3-3-16,-6-6-2 15,-2-5 10-15,5-5-13 16,-6-5 385-16,8-3-289 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1-13T22:40:57.208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4539 10797 201 0,'0'-1'105'16,"0"0"-18"-16,0 0-10 16,0-1-1-16,0 1-6 15,0 0-20-15,0 0-11 0,0 0-22 16,0 0-9-16,0 0-6 16,0 0-2-16,0 0-161 15,0 0 120-15</inkml:trace>
  <inkml:trace contextRef="#ctx0" brushRef="#br0" timeOffset="27524.06">746 7824 197 0,'-1'-1'135'0,"1"-4"14"16,2 1-15-16,-1-3-18 15,3 2-7-15,1-2-12 16,-2 1-4-16,1 1-11 16,0 2-3-16,-1 1-7 15,-1 0-1-15,-1 1-4 16,1-1-2-16,-2 0-9 16,0 1-8-16,0 0-12 15,0 0-4-15,0 0-3 16,0 1 1-16,0 0 6 15,0 0 0-15,-1 7-2 16,-2 2-1-16,-6 9-6 16,-12 24-5-16,8-23-7 15,-2 3-5-15,0 4-7 16,-6 3-1-16,-1 4-2 16,2 1 0-16,1 1-1 0,-2 3 0 15,3 0 2-15,-3 3 2 16,8 3 0-16,4 4 1 15,6 2-2-15,3 4 0 16,0-1 1-16,0-4 1 16,1-5 0-16,7-4 0 0,7 0-2 15,1-3 0-15,9-4 1 16,-3-4 0-16,2-7 1 16,13-2 0-16,-21-2 2 15,11-2 0-15,4 1-40 16,-4-1-63-16,22-1 63 15</inkml:trace>
  <inkml:trace contextRef="#ctx0" brushRef="#br0" timeOffset="29105.64">9973 7768 375 0,'0'0'197'0,"0"0"-42"16,0 0-10-16,0-1-16 15,8-1-8-15,6-3-16 16,23-4-9-16,-23 10-19 15,-2 4-9-15,0 10-24 16,2 5-10-16,5 15-18 16,0 9-4-16,4 5-3 15,3 6-1-15,-2 0 2 16,0-3 1-16,-4 12-1 16,-4 5 1-16,-5 3 1 15,-8-1 1-15,-6-6 1 16,-3-5 0-16,-15-8-1 15,3 2 1-15,-9 1-1 0,-4 1 1 16,-1-1-3-16,-5-4 0 16,-3-10-2-16,4-6-2 15,-8-7-1-15,22-7-1 16,9-4-63-16,3 1 43 16</inkml:trace>
  <inkml:trace contextRef="#ctx0" brushRef="#br0" timeOffset="40249.157">484 7352 253 0,'0'0'185'0,"-4"0"23"15,-4 2-31-15,11-1-41 16,-3 3-18-16,1-4-30 15,-1-2-11-15,0 1-11 16,-1 0-1-16,0 0 12 16,0 1 4-16,0 0-2 15,1 0 3-15,-1 0-11 16,1 0-8-16,-1 0-18 16,1 0-6-16,0 0-13 0,0-1-4 15,4-1-9-15,15-8-4 16,42-15-5-16,-26 14 1 15,5 6 1-15,-3 0 0 16,-16 2 0-16,-7 2-1 16,4 1-1-16,-2 3-1 15,0 1 1-15,1 2 2 16,-16 1 7-16,-2 5 2 16,-6-3 2-16,-8 8-1 0,6 0-6 15,-5 0-1-15,-4 3-3 16,8-2 0-16,-13-4 1 15,6 1 1-15,-2-6 2 16,2-3 2-16,0-2 1 16,3-4-2-16,6-1-2 15,-6 0-2-15,3-3-4 16,-1-1-1-16,7 1-2 16,6-3-3-16,4 4-3 15,5-3 1-15,0 4-1 16,1 1-1-16,5-3-1 15,0 4-1-15,0 0 0 16,2 1 2-16,-2 10 2 16,2-1 1-16,-6 1 2 15,3 1 1-15,-2-1 1 0,-4 2 0 16,-2 2 2-16,-8 2 1 16,2-1 1-16,-9 1 1 15,-11 2 8-15,2-1 5 16,-26 0 8-16,3-1 4 15,-1-3 6-15,-1-2-1 16,10-3 1-16,6-1-1 16,2-3-4-16,-2-2-3 15,-2-4-2-15,0-3-2 0,0-5-5 16,3-3-3-16,7-6-7 16,0-1 5-16,14-4-76 15,-4-1-63-15,9 6 80 16</inkml:trace>
  <inkml:trace contextRef="#ctx0" brushRef="#br0" timeOffset="41599.506">793 9147 424 0,'38'-19'268'15,"-32"14"-31"-15,0 0-44 16,1 3-13-16,-5 0-29 0,0 0-15 16,-2 2-16-1,0 0-10-15,0 0-21 16,-1 0-8-16,-1 3-16 15,-6 14-5-15,-18 31-11 16,14-24-6-16,-3 0-15 0,-14 2-6 16,14 2-8-1,3 3-3-15,-4 3-3 0,11 0-3 16,-15 5-2-16,-2 2 1 16,5 3-2-16,-1 2 3 15,7 1 0-15,1 0 1 16,9-1 0-16,4 0-1 15,4-7-2-15,5 3 1 0,2-6-1 16,6 0 0-16,3-4 1 16,-3-4 0-16,5-6 11 15,0-6-7-15,-1-13-75 32,-12-2 54-32</inkml:trace>
  <inkml:trace contextRef="#ctx0" brushRef="#br0" timeOffset="42817.02">9393 9129 467 0,'8'-2'362'16,"2"-2"27"-16,2-2-121 15,27-14-27-15,-27 16-72 16,-2 4-32-16,4 3-47 15,3 8-19-15,4 8-29 16,6 9-8-16,-4 12-13 16,4 6-2-16,-4 8-8 15,-6 0-2-15,7 3-2 16,-11-1-3-16,-3 5 1 16,0 6 0-16,-16 3 2 15,-1 0 1-15,-9-6 6 16,-14-6 2-16,-12-8 4 0,-5 1-1 15,-15-4-3-15,7 0 0 16,0-7-3-16,5-6 1 16,11-14-63-16,3-11 0 15,23-16 22-15</inkml:trace>
  <inkml:trace contextRef="#ctx0" brushRef="#br0" timeOffset="44285.584">477 9992 432 0,'0'-1'262'0,"0"0"-33"0,0 1-27 16,0 0-55-16,0 0-32 15,0 0-24-15,0 0-4 16,0 0-7-16,0 0-4 16,0 2-5-16,2 7-3 15,-1 1-6-15,1-2-1 0,8 31-9 16,-5-29-6-16,-4 2-9 15,-2-3-6-15,-1 0-9 16,-9 0-3-16,2-1-4 16,0-2 0-16,1 1-2 15,6-3 1-15,-2-6 0 16,4 0-1-16,-1 1-5 16,1 0-4-16,0 0-4 15,0-2-3-15,2-4-2 16,1-2-1-16,-2 5 0 15,0-2 0-15,9-2-2 16,7 1 1-16,23 1-1 16,-23 16 0-16,1 7 3 15,-3 1 1-15,5 6 2 16,-11 4 1-16,1-2 1 0,-2 1 2 16,-10-2 2-16,-6 2 0 15,-6 1 3-15,-6-3 1 16,-5 1 1-16,0-5 3 15,-3-5 1-15,1-2-1 16,4-8 1-16,2-3-1 16,-3-5-1-16,-1-5 0 15,-6-6-3-15,1-6-2 16,8-3-5-16,4 4-1 16,13 0-4-16,1 3-2 15,7 3-2-15,4-1-2 0,6 4-1 16,-2 3 0-16,3 4-2 15,3 2 0-15,3 4-2 16,10 3 2-16,-8 4 3 16,5 3 2-16,-7 2 4 15,-10 2 2-15,12 1 2 16,-2-1 1-16,0-2 1 16,8-2 1-16,-5-3 2 15,-2-3 2-15,2-6 3 16,-4-2 1-16,1-8-16 15,0-3-47-15,2-1 36 16</inkml:trace>
  <inkml:trace contextRef="#ctx0" brushRef="#br0" timeOffset="51375.77">20813 9743 232 0,'-3'-9'201'0,"7"3"64"0,0 0-33 16,4-1-53-1,0-1-23-15,-6 2-37 16,-2 0-10-16,-4 5-14 15,1 1-6-15,2 0-19 16,0 0-12-16,0 0-18 0,0 0-3 16,-4 16-3-16,-8 31-3 15,-4-29-5-15,8 3-2 16,7 5-6-16,-10 2-3 16,9 0-3-16,-5-4-4 15,-1-2-2-15,4-2 0 0,-3-4-2 16,-1 1 2-16,2-6 1 15,-1-3 3-15,0-5 8 16,5-3 2-16,-5-7 1 16,6-3-1-16,1-10-9 15,-1-1-3-15,3-8-7 16,5 1-1-16,8 0-4 16,6 1-1-16,3-1-2 15,0 1 2-15,1 5-1 16,-4 1 0-16,3 8 1 15,4 6 1-15,-3-2 1 16,3 3 2-16,-2 3 0 16,0-2 0-16,1 5 0 15,-2 3-2-15,-3 8-1 16,-5 2-1-16,-10 8 0 16,-1 2 2-16,-8 2 3 0,-4 5 0 15,-5-1 3 1,-3 1-1-16,-1-3 0 0,0-3 0 15,3-5 0-15,6-2 0 16,2-7 0-16,5 0 0 16,5-5 0-16,4 1 1 15,5-4-1-15,2-1 1 16,3-3-1-16,2-2 0 16,2-1-7-16,1-1-50 0,4-1-194 15,3-1 172-15</inkml:trace>
  <inkml:trace contextRef="#ctx0" brushRef="#br0" timeOffset="51893.244">21481 9793 620 0,'-19'-32'350'0,"19"32"-50"16,0 0-73-16,5 0-51 15,-5 0-31-15,0 0-37 16,14-1-21-16,11 1-32 15,31 0-7-15,-24 0-8 16,7 0 0-16,-2 1-7 16,-2 1-4-16,-5-2-10 15,-3 1-6-15,-6-1-7 16,-2-2-1-16,-2 2 0 16,-3-1-1-16,-3-2 9 15,-1-2-27-15,-5 1-119 16,-1 2-114-16,-2 2 141 15</inkml:trace>
  <inkml:trace contextRef="#ctx0" brushRef="#br0" timeOffset="52242.196">21471 9907 725 0,'3'-3'369'0,"5"2"-109"16,0-1-14-16,4-1-64 15,3 3-32-15,1 0-41 16,3 0-16-16,3 2-22 15,1 0-6-15,2 2-10 16,3-2-7-16,-1-1-11 16,-1-1-7-16,-3 0-15 15,-1 0-4-15,-4-3-3 16,-2-2 1-16,1 0-2 16,0-2-32-16,-3 2-103 15,1 2 89-15</inkml:trace>
  <inkml:trace contextRef="#ctx0" brushRef="#br0" timeOffset="53258.955">22416 9546 628 0,'6'-5'328'0,"0"2"-88"16,0 1-39-16,0 2-68 15,-3 2-24-15,-3 4-29 16,0 1-8-16,-3 4-9 16,-3 1-5-16,-2 4-9 15,-2 4-5-15,-6-2-7 16,1 7-6-16,-5-5-9 16,-2 3-5-16,6 3-6 15,-8-3-3-15,6 3-3 16,3-3 0-16,-5-1-4 15,7-4 1-15,7 1 0 16,-2 0-1-16,7-3 1 0,0 0 0 16,0-1 0-16,-1-2 0 15,7-1 0-15,4 0 0 16,5-3 1-16,-1-2 0 16,-2-3 0-16,4-2 1 15,0-3 1-15,9-4 0 16,9-5 0-16,4 0-1 15,2-7-1-15,-2 0 0 0,-1-1 0 16,-7 1-1-16,-2 1 0 16,-2 3 2-16,-10-1 0 15,-2-2 2-15,-8 8 1 16,-1 1 0-16,-6 2-2 16,-2 2-2-16,-4-2-3 15,-5 3-2-15,3 4-2 16,-5 2 2-16,0 8 1 15,2 0 1-15,-1 3 0 16,2-1 1-16,4 1 1 16,0-3 0-16,5 4-1 15,1 1 0-15,2 0 0 16,1-1 0-16,1-1 1 16,2-1-1-16,3-6 1 15,3 2 1-15,2-3-32 16,2-2-21-16,1-5 30 0</inkml:trace>
  <inkml:trace contextRef="#ctx0" brushRef="#br0" timeOffset="54108.188">23205 9793 597 0,'-1'-1'306'0,"1"0"-81"16,0 1-31-16,0 0-47 16,0 0-21-16,15 2-31 15,27 35-12-15,-24-34-12 16,1 4-6-16,7-4-14 15,-1-3-6-15,5 0-14 16,-3-2-4-16,-4-7-6 16,1-1-1-16,-7-2-3 15,-1-2-3-15,-5-1-3 16,-2-1-1-16,-3-1-4 16,-1-1 0-16,-5 6-2 15,-3 1-1-15,-7 7-2 16,0 4-1-16,-6 2-1 15,-4 4 0-15,-3 1 0 0,-6 1 0 16,-2 3-1 0,0 2 0-16,4 7-1 0,-2-4 0 15,9 5 1-15,-1 1 0 16,4-2-1-16,3 0 1 16,5 0 1-16,2 0 0 15,1-2 1-15,7 2 0 16,4-1 0-16,1-2 0 15,1 1 1-15,5-2 2 16,1-2 0-16,1-3 1 0,15-3 1 16,-4-5 0-16,9-5 0 15,5-3-1-15,-5-8 3 16,2-4-1-16,3-3-137 16,-2 1 100-16</inkml:trace>
  <inkml:trace contextRef="#ctx0" brushRef="#br0" timeOffset="54525.564">23976 9666 754 0,'-1'1'423'0,"0"-1"-94"0,2 3-121 15,-1-3-27-15,0 0-49 16,0 0-7-16,9 2-28 16,13 4-5-16,38 6-11 15,-22-11-9-15,0-1-20 16,-3-3-11-16,-1-4-18 16,-5-1-8-16,1 0-7 15,0 0-2-15,-5 0-8 16,-2 5-32-16,-9 1-260 15,-2 2 210-15</inkml:trace>
  <inkml:trace contextRef="#ctx0" brushRef="#br0" timeOffset="61966.719">2615 10836 430 0,'0'-1'239'16,"0"0"-35"-16,0 0-44 15,0 0-46-15,0 0-18 16,0 0-18-16,0 0-8 16,0 0-2-16,0-1 2 15,10-4-10-15,-8 4-7 16,-2 1-16-16,0-1-8 0,0 1-8 15,0 1-2-15,0 0-4 16,-3 14-3-16,-5 5-4 16,-19 32-2-16,6-28-1 15,0 2-2-15,-1 5 0 16,1 2 0-16,3 1-1 16,2 0-1-16,3-4 1 15,0 1-1-15,1-4 0 16,-4-5 0-16,10-2 0 15,3-3 0-15,3-6 0 16,5 3-1-16,-5-6 0 16,6-3 1-16,2 3 0 15,-3-4 0-15,3 0 0 16,-4-2-1-16,5 2 1 16,1-1 0-16,8 0 0 15,2 1 0-15,7-2 0 0,-1-2 0 16,0-2 0-16,1-3 1 15,-7-1 0-15,4 0 0 16,-8-3 0-16,1 0-1 16,0 3-9-16,0-2-29 15,-2 1-104-15,-1 4-109 0,-5-3 151 16</inkml:trace>
  <inkml:trace contextRef="#ctx0" brushRef="#br0" timeOffset="62367.577">2585 10991 412 0,'-2'0'272'16,"0"0"19"-16,2 0-88 16,0 0-46-16,0 0-29 15,0 0-27-15,4 1-6 16,11 1-13-16,-2 1 1 15,31 7-3-15,-27-9-3 16,4-1-8-16,1-3-9 16,1-3-21-16,0 1-11 0,0 2-16 15,-7-1-4-15,-4 2-4 16,0 0-2-16,-3-1 5 16,-1 2-25-16,-1 1-108 15,-1 0 91-15</inkml:trace>
  <inkml:trace contextRef="#ctx0" brushRef="#br0" timeOffset="62798.13">2647 10813 524 0,'-5'1'300'15,"2"0"-51"-15,3-1-44 0,0 0-61 16,0 0-38-16,0 0-30 15,0 0 4-15,0 0-7 16,8 2-2-16,11 0-2 16,32 3-2-16,-24-5 1 15,5 0-5-15,-1-1-15 16,-1 1-9-16,-1-3-15 16,-6 0-6-16,-7-2-6 15,4 1-3-15,-5-2-4 16,2-1-1-16,3 1 0 15,-4-3-11-15,-1 3-122 16,-1 3-125-16,-1 5 155 16</inkml:trace>
  <inkml:trace contextRef="#ctx0" brushRef="#br0" timeOffset="63347.083">3376 10637 710 0,'-1'4'358'0,"-7"1"-86"15,-3 2-69-15,1 0-43 16,-7-2-39-16,1 1-57 16,5-1-15-16,0 3-15 15,3-2-4-15,0-1-5 16,2 6-1-16,4-1-6 15,0 3-2-15,11 1-4 16,2-6-2-16,2-5 0 16,-1-2 1-16,7-2 1 0,0 0-2 15,5-1 1-15,-2-5-2 16,-11-7 0-16,1-1 0 16,-8-1-1-16,0 3 0 15,2-1 0-15,-6 0 1 16,-5-5-1-16,3 5-1 15,-8 2-3-15,5 3-2 16,-5 8-2-16,-4-1-1 0,3 2-1 16,-6 2 0-16,3 5-1 15,-3-3 1-15,-9 5-34 16,3 1-68-16,8 1 71 16</inkml:trace>
  <inkml:trace contextRef="#ctx0" brushRef="#br0" timeOffset="64413.706">3572 11141 522 0,'2'-10'314'16,"2"-1"-27"-16,14-23-44 15,-15 30-79-15,0 2-37 16,-3 5-55-16,0-3-22 0,0 0-28 16,0 0-2-16,0 10 1 15,0 2-1-15,0 31-1 16,0-28-2-16,0-1-5 15,-1-5-1-15,1-4-3 16,-2 1 1-16,2-8 2 16,0 2 11-16,0 0 8 15,0-1 0-15,0 0-2 16,0 0-13-16,3-11-9 16,-1-3 0-16,8-28-2 15,-10 29 0-15,0 2-1 16,3-5-1-16,-6 9 0 15,-4 1-2-15,-3 4-1 16,-8 3-2-16,1 0 0 16,1 4 0-16,-2 7 1 0,0 2 0 15,2 5 1-15,-1-1 0 16,4 1 0-16,2 0-1 16,-1 3 1-16,7 0-1 15,0-1 1-15,-2-2 0 16,7 0 1-16,0-3 0 15,0-1 0-15,6 0 0 16,2-3-1-16,-3-1 1 16,9-1-1-16,-1-2 1 15,-1-6 1-15,9-1 1 16,1-4 0-16,1-3 0 0,1 0 0 16,0 0-1-16,-15 1-1 15,11 0 0-15,-3 1 18 16,0 0-35-16,6-2-133 15,-12 4-148-15,-8 3 168 32</inkml:trace>
  <inkml:trace contextRef="#ctx0" brushRef="#br0" timeOffset="65097.289">3850 11178 652 0,'-1'0'371'0,"1"0"-90"16,0 0-79-16,0 0-36 15,0 0-68-15,0-1-19 16,12 0-21-16,-1 1-3 0,31 3 0 15,-34 0-1-15,7 1-11 16,-4-3-2-16,7 4-9 16,1-2-4-16,-3-3-8 15,4 3-3-15,-4-8-4 16,-2 1-1-16,-2-3-1 16,-3 0 0-16,-3-2-3 15,2 0 1-15,-5-2-4 16,-1 1 0-16,-2 3-1 15,-2-3-1-15,-4 7-1 16,-1-3-2-16,-4 2 0 16,-2 1 0-16,-2 3-2 15,-2 4 1-15,-3 2 0 16,-1 1 0-16,2 3 1 16,2-1-1-16,3 3 0 0,0 0 1 15,-3 0-1 1,0-1 0-16,5-2 0 0,7 7 0 15,3-2 0-15,1 1 1 16,-4-2 0-16,4 3 0 16,1-4 0-16,0 0 0 15,8 1 0-15,-4-2 0 16,9-1 0-16,1-1 2 16,2-4-1-16,1-1 0 0,3-1 0 15,4-1 0-15,4-2 0 16,1-2 1-16,-4-4-1 15,0 0-1-15,-4-2 0 16,1 1 0-16,-5 3-2 16,0 0 0-16,-4 0-41 15,-3 2-48-15,1 2-176 16,-4 0 168-16</inkml:trace>
  <inkml:trace contextRef="#ctx0" brushRef="#br0" timeOffset="65563.198">4445 10952 919 0,'-1'-5'427'0,"1"3"-182"16,-6-1-16-16,5 2-71 16,0 0-36-16,0 1-54 15,1 0-21-15,-1 0-16 16,0 0-3-16,-5 16-1 15,-11 34-1-15,11-20-5 16,2-1-3-16,-2 2-7 16,1-1-3-16,-3-5-3 15,3 2-1-15,5 0 0 16,-2-4-1-16,4 0-1 16,-2-3 2-16,-3-6-1 15,3 0 2-15,0-3 0 16,0-5 0-16,-2-2 0 15,0-4 0-15,1-1-17 0,1 0-26 16,0 0-100-16,2-7-77 16,5-5 129-16</inkml:trace>
  <inkml:trace contextRef="#ctx0" brushRef="#br0" timeOffset="65869.369">4767 10858 578 0,'15'-12'371'0,"-9"8"37"15,-9 0-136-15,6 6-78 16,-3-2-33-16,-2 0-64 16,1 0-5-16,-3 18-19 15,-17 31-11-15,8-19-10 16,-1 4-5-16,4 5-10 15,-3 2-3-15,1-5-9 16,1-1-5-16,2-2-8 16,2-5-2-16,3 1-4 15,0-6 0-15,0-1-1 16,3-4-1-16,-2-4 5 16,1-4-15-16,0-6-76 0,-1-2-20 15,3-1 50-15</inkml:trace>
  <inkml:trace contextRef="#ctx0" brushRef="#br0" timeOffset="66628.505">5392 10939 471 0,'1'-1'251'0,"7"1"-49"16,-4-1-30-16,2 0-34 16,-3 0-7-16,-3 0-7 15,0 0-6-15,0 1-17 16,0 0-11-16,9 1-18 15,3 1-3-15,6 3 0 0,32 11 1 16,-31-13-6-16,8-1-8 16,1-4-14-16,2-2-10 15,3-2-15 1,-7 1-5-16,-4 0-7 0,-7 0-1 16,-5 3 7-16,-5 1-24 15,-6-1-85-15,-4 4-66 16,4-2 88-16</inkml:trace>
  <inkml:trace contextRef="#ctx0" brushRef="#br0" timeOffset="66983.122">5419 11108 498 0,'0'0'325'0,"3"-5"16"16,2 2-69-16,3 1-64 16,5 1-42-16,-3 2-50 15,3 2-24-15,1 4-25 16,0 1-7-16,9-2-10 0,-3 3-1 15,-17-5 1-15,20 0-1 16,-1-2-15-16,1-2-6 16,22-2-11-16,-19-4-5 15,-5-1-6 1,2 0-1-16,-7-1-34 0,-4-2-60 0,3 5 60 16</inkml:trace>
  <inkml:trace contextRef="#ctx0" brushRef="#br0" timeOffset="72855.234">10914 6650 458 0,'1'-1'213'0,"-1"0"-82"16,2 0-21-16,1-3-12 15,-1 2 0-15,4-2-4 16,-4 2-5-16,1-2-17 16,-1 2-7-16,-2 1-6 15,2-3-3-15,1-2-6 16,-2 3-6-16,0-6-11 15,-1 6-4-15,-1 2-5 16,0-1-3-16,-11-5-8 16,-4 2-4-16,-17-2-4 0,13 13-3 15,-3 3-3-15,0 3-3 16,-5 3-1-16,3 0 0 16,-2 3-1-16,8 3 2 15,5-1-1-15,-5 2 0 16,6 3 3-16,-1 0-1 15,3 3 2-15,11-3 0 16,0-1-1-16,1-1 1 16,10-5 1-16,-7-4 0 15,5-9 0-15,6 1 3 0,0-11 3 16,5-1 2-16,10-11 2 16,-4-5 0-16,3-7-3 15,2-2 0-15,2 1-1 16,-2-4-1-16,-5 4 0 15,-3-1 0-15,-9 7 0 16,-3 0 0-16,-6 7-1 16,-5 0-2-16,-2 9-3 15,-5 3-5-15,-3 11-6 16,-1 6-1-16,-3 5 4 16,-5 5 2-16,8-2 6 15,0 1 1-15,6 1 0 16,6-3 0-16,-4 6-1 15,6-2 1-15,3 0 0 0,1 1 0 16,9-4 0-16,-7-4 1 16,5-6 1-16,0-4 2 15,1-6 3-15,3-4 4 16,2-10-48-16,1-2-69 16,3-7 70-16</inkml:trace>
  <inkml:trace contextRef="#ctx0" brushRef="#br0" timeOffset="73487.671">11228 6610 619 0,'-8'0'341'0,"1"1"-57"16,0 1-52-16,1 2-70 15,-1-1-35-15,0 4-52 16,7 3-19-16,-6 1-18 16,0 2-4-16,0 5-7 15,-2-3-2-15,3 5-7 16,3 0-2-16,1 2-5 16,-6 0-2-16,-1 1-4 15,1-2-1-15,3-5 0 0,-1 0 0 16,2-9 1-16,0 1 0 15,-1-4 3-15,1-4 2 16,3-4-1-16,0 3-1 16,0 0-4-16,0-2-2 15,3-13-1-15,12-26-1 16,-4 22-1-16,-3-2 0 16,11-2-1-16,4 0 1 0,0 0-1 15,1 0 0-15,2 3-1 16,-1 3 0-16,2 5 2 15,-3 2 1-15,-12 10 1 16,7-1 1-16,-5 5-1 16,2 6 0-16,5-1 0 15,-9 4 0-15,-2 3 0 16,-2 0 1-16,-5 2-1 16,-2-1 1-16,-1 3 0 15,-4-3 1-15,-1 2 0 16,0-1 0-16,-1-1-2 15,2-1 2-15,0-2-1 16,-1-2-1-16,-19 0 1 16,22-2 0-16,0-1-2 15,-21 0-1-15,44-4 6 16,-20 2-22-16,4-5-91 0,24-2-67 16,-18-6 95-16</inkml:trace>
  <inkml:trace contextRef="#ctx0" brushRef="#br0" timeOffset="73987.759">11821 6669 1034 0,'-5'-1'460'0,"-2"2"-235"15,-3 1-35-15,-5 4-77 16,0 3-30-16,-6 0-29 15,2 2-5-15,-3 2-4 16,0-1-4-16,6 2-8 16,1 2-3-16,5 0-9 15,4 3-4-15,2-2-6 16,-1 0-4-16,3-3-2 16,1-2-1-16,2 0-1 15,5 0 0-15,6-3 0 16,1-2 1-16,11-3-1 15,-1-4 2-15,3-4-2 16,-1-3 1-16,-2-5 1 0,-2-4 0 16,-3 0 0-1,-3 0 1-15,-7-3 0 0,1-2-1 16,-9-1 1-16,0 0 0 16,0-3 0-16,-3 3 0 15,2 3-2-15,-2-2-2 16,-7 6-2-16,0 1-2 15,-3 7-1-15,-1 1-1 16,1 7-2-16,-1 5 0 16,0 4 0-16,2 2 1 15,-1 2-1-15,1 1 2 0,4 3-45 16,1 0-42-16,6-1-154 16,3-1 150-16</inkml:trace>
  <inkml:trace contextRef="#ctx0" brushRef="#br0" timeOffset="74909.015">12424 6507 790 0,'9'-14'429'16,"-9"6"-63"-16,1-1-102 16,-1 9-85-16,0 3-45 15,-5 4-71-15,-1 4-25 16,-3 6-21-16,-4 1-3 16,0 8-4-16,1 0-2 15,-3 4-2-15,4 1-1 0,1-1-1 16,2 0-1-16,7-3 1 15,-2-1-1-15,0-1 0 16,2 0 0-16,-1-6 1 16,0 0 1-16,2-9 1 15,0-4 0-15,0-3 7 16,2-7 1-16,-2 3-1 16,0 0-1-16,0-6-6 15,0-11-2-15,-2-28-1 16,1 28-1-16,-4 5-2 15,-3-3 0-15,-2 5-3 16,-1-1 0-16,-4 0-3 16,-1 6 1-16,-5 2-2 15,-1 1 2-15,-2 5 0 16,-2 1 0-16,7 5 1 16,-2 2 0-16,4 1 2 0,3 2 0 15,0 2 0-15,7 4 0 16,2 0 0-16,1 1 1 15,4 0-1-15,2-1 0 16,8 0 0-16,1-1-1 16,2-2-1-16,1-3 1 15,10-2 1-15,3-5 1 0,5-3 1 16,5-3 0-16,-1-9 0 16,3 1 0-16,4-8 2 15,0-1-1-15,1-3 0 16,-2 0 1-16,-7-3-1 15,-1 6 1-15,-12-2-1 16,-6 0 0-16,-7 6 1 16,-1 0 1-16,-3 2 3 15,-4 2 1-15,-1 0 0 16,-5-1-2-16,-7 1-1 16,4 4-3-16,-3 0-1 15,-4 3-1-15,0 2 0 16,-4 0-1-16,1 5 1 15,4 1 0-15,1 3 0 16,2 2 1-16,2 1 1 0,2 2-1 16,2 5 3-1,5 2 0-15,5 4 0 0,3 1 2 16,9-3 0-16,-1 1 1 16,8-1-1-16,-1-3 0 15,1-2 0-15,2-4-1 16,-2-3 0-16,-1-4-1 15,-2-7 12-15,2-1-13 0,-5-10 2 16</inkml:trace>
  <inkml:trace contextRef="#ctx0" brushRef="#br0" timeOffset="76477.253">20862 6622 359 0,'-1'-2'190'15,"-1"-1"-38"-15,-1 0-32 16,2 0-19-16,0-2-2 16,1-1 1-16,1-1 10 0,0 3 13 15,2-3 0-15,-3 6-9 16,0 0-9-16,0 0-30 16,0 0-17-16,0 0-21 15,0 0-7-15,0 1-10 16,-2 3-2-16,-2 15-4 15,-2 27-3-15,-2-29-3 16,5 0-1-16,4-4 0 16,-6-1-1-16,4-4 1 15,1-3 0-15,-4-4 8 16,4 0 6-16,0-1 2 16,0 0 1-16,0 0-7 15,3-7-4-15,4-8-6 16,10-28-1-16,-17 26-4 15,0 3-2-15,0 4 0 0,-3 1-4 16,-6 6-4-16,-1 2-1 16,-5 5-1-16,-3 1 1 15,-5 5 3-15,2 3 2 16,-4 1 2-16,-1 2 0 16,1 3 1-16,2 0 0 15,5 0-1-15,4 2 1 16,4-1-1-16,3 2 0 0,2 2 1 15,1-2 0-15,3 2 0 16,2-2 1-16,5-3-1 16,5 0 1-16,5-5 0 15,2 2 0-15,5-4 3 16,1-7-1-16,6-4 3 16,-1-3 1-16,-4-7 4 15,-2 4 0-15,-10 0 1 16,4-2-3-16,2 4-4 15,0-3-1-15,-4 3-2 16,-4 2-1-16,-3 0-2 16,-2 4-1-16,2 0-2 15,-4 1-1-15,-2 0-2 16,-2 1-21-16,0-4-91 16,0 0-112-16,0 0 142 15</inkml:trace>
  <inkml:trace contextRef="#ctx0" brushRef="#br0" timeOffset="77154.104">21378 6664 780 0,'3'-5'412'16,"-3"-3"-115"-16,-1 4-121 16,-1-2-11-16,-5 3-53 15,-3 2-14-15,1 0-39 16,-2 1-16-16,-6 1-17 16,6 3-6-16,-8 4-10 15,3 2-2-15,-2 5-4 16,-7 3-1-16,-1 0-1 15,-1 2-1-15,5 3 0 16,3 1-1-16,6 2 0 16,3 1 0-16,4-2 0 0,2-2 0 15,5-5-1-15,3 2 0 16,4-10-1-16,0 0 2 16,4-9 1-16,0-5 2 15,3-5 3-15,3-3 0 16,2-6 0-16,-1-1-2 15,8-9-2-15,-8-1-1 16,1-5-7-16,-2 2-5 0,-7 2-8 16,0 5 0-16,-2 8 6 15,-1 0 6-15,-6 8 4 16,2 4-2-16,-10 4-8 16,-2 3-2-16,0 6 1 15,-1-1 3-15,4 7 7 16,1 0 2-16,1 2-1 15,-2 2 1-15,2 0 1 16,-5 3 0-16,1 0 1 16,0 2-1-16,2-1 1 15,5 1 0-15,6-1 0 16,0-5 0-16,1-1 0 16,-1 0 0-16,-1-8 1 15,9-1-1-15,2-7 3 16,2-8 3-16,11-6-33 15,1-5-44-15,2-8 46 16</inkml:trace>
  <inkml:trace contextRef="#ctx0" brushRef="#br0" timeOffset="77505.785">21771 6589 488 0,'-2'-13'351'0,"5"6"57"16,-5 2-104-16,3 2-86 15,1 3-50-15,-3 0-72 16,0 0-29-16,0 0-32 16,-11 13-1-16,-30 39-4 15,31-27-4-15,-9 4-5 16,1 1-3-16,0 1-5 15,-2 2-4-15,8 0-2 16,2-3-2-16,3 1-1 16,1-9 0-16,1-5-1 15,3-2 1-15,0-13 1 16,1 1 7-16,2-7-43 16,0 3-33-16,0 0-80 15,1-17-63-15,5-36-144 0,-1 26-133 16,-2 0 308-16</inkml:trace>
  <inkml:trace contextRef="#ctx0" brushRef="#br0" timeOffset="78252.193">21605 6706 499 0,'1'-6'328'0,"3"4"-34"15,-1 1-68-15,-3 1-23 16,0 0-56-16,0 0-16 16,3 1-35-16,14 7-18 0,24 17-14 15,-26-15-6-15,2 0-13 16,2 1-5-16,3-3-9 15,8-1-5-15,1-7-6 16,1-3-3-16,4-8-2 16,1-2 0-16,3-4-4 15,-5-1-2-15,-4-2-3 16,-1 0-2-16,-2-5-2 16,2 2 0-16,-6-7 1 15,-1-2-1-15,-5-6 0 16,-5-3 0-16,-5 5-2 15,6 3-2-15,-14 9-1 16,3 7-2-16,-3 7-3 16,-7 6 0-16,3 6 0 15,-8 5 1-15,-2 11 2 16,-5 7 1-16,-4 8 1 0,0 9 1 16,-2 0 2-16,0 3 0 15,-1-4 0-15,3 0 2 16,3-3-1-16,1-1 1 15,4-1-1-15,0-3 0 16,5-2 0-16,-3-4 0 16,6-6 1-16,-3-6 1 15,6-4 1-15,-1-6 0 0,3-6 4 16,1-2 0-16,1 2-2 16,0 0-1-16,2-5-5 15,8-13 0-15,22-29-3 16,-15 27-1-16,2 1-1 15,1 1-1-15,1 3 2 16,2 0 0-16,4 2 2 16,2 1 0-16,1 3 2 15,-3 3-1-15,-2 5 1 16,-5 2-1-16,0 4 1 16,-3 4-1-16,-7 4 0 15,-2 2-1-15,-8 3 1 16,-2 0 1-16,-4 4 0 0,4 0 1 15,-5 0 0 1,-1-2 0-16,2 0 1 16,-5-3-1-16,4-2 0 0,0-1 0 15,4-5 1-15,1 0 0 16,3-5-1-16,1 0 0 16,0-7-11-16,-2 3-29 15,0 0-81-15,3-2-102 0,19-6 136 16</inkml:trace>
  <inkml:trace contextRef="#ctx0" brushRef="#br0" timeOffset="78720.959">22672 6682 989 0,'4'-2'445'0,"-4"2"-195"16,-1 0-36-16,0 0-76 15,0 0-15-15,-6 2-37 16,-12 5-20-16,-31 20-19 16,26-13-7-16,1 1-9 15,4 3-3-15,0 3-6 16,4-1-3-16,3 3-6 16,1 3-4-16,5-6-2 0,3 2-1 15,5-6-1-15,3 0-1 16,4-4 3-1,3-5 1-15,7-5 2 0,1-7 2 16,5-5-3-16,2-2-1 16,1-9-2-16,-1-4-2 15,-2-8 1-15,-1-2-1 16,-8 2-2-16,-2 2 1 16,-7 9-2-16,-6 4-1 15,-1 7 0-15,-9 2-3 0,-4 6-2 16,-4 0 0-16,-2 5 0 15,0 3 0-15,-3 3 0 16,2 4 1-16,-3 0 2 16,1 1-18-16,5 1-58 15,3 1-45-15,6 0-100 16,5-2-115-16,5-3 222 16</inkml:trace>
  <inkml:trace contextRef="#ctx0" brushRef="#br0" timeOffset="79622.439">23222 6543 907 0,'12'-8'427'15,"-7"4"-157"-15,4-2-43 16,-7 5-71-16,5 2-33 16,-3 2-55-16,-4 6-16 0,-1 2-9 15,-7 0-1-15,1 6-5 16,0 0-5-16,-6 5-11 16,-1 3-6-16,-3 1-7 15,4 6-1-15,5 3-2 16,5 1 0-1,0 4-1-15,-1-6-1 0,-3-5 1 16,0 0 1-16,5-8 0 16,-2-1 1-16,3-9 2 15,0-4 4-15,1-7 4 16,1-6 0-16,1-5-2 16,-1-4-4-16,-1-9-4 15,-1-2-2-15,-5-5-2 16,1 0-2-16,-5 6-7 15,-2 2-2-15,-2 9-3 0,-5 2-1 16,-2 8 4-16,1 4 2 16,-1 3 3-16,-2 5 1 15,0 6 0-15,0 0-1 16,3 6 2-16,5 2 0 16,5 3 1-16,1-2 0 15,5 2 1-15,0 0 0 16,8-3 0-16,3-1-1 0,7-8-1 15,4-1 0-15,11-4 0 16,5-2 0-16,11-2 1 16,-1-8 1-16,3-3-1 15,3-4 0-15,-2-8 1 16,2 3 0-16,2-7 2 16,-6-1 1-16,-7-2 1 15,-6 1 1-15,-8 0 1 16,-5 1 2-16,-7 2 0 15,-5 2 0-15,-8 2-1 16,-2 1-1-16,-9 6-4 16,0-1-2-16,-7 9-3 15,2 1-1-15,-1 5 1 16,2 3 1-16,0 3 2 16,1 5 0-16,2 2-1 15,0 4 1-15,3 6 0 16,2 0 1-16,3 2 1 0,4-1 1 15,8-1 1-15,1-4-1 16,6-5 1-16,4 0-1 16,3-7 0-16,0 0 0 15,11-1-1-15,-3-8-1 16,2-3 18-16,1 2-32 16,-5-5-78-16,0 0-16 15,15 0 40-15</inkml:trace>
  <inkml:trace contextRef="#ctx0" brushRef="#br0" timeOffset="84754.612">6418 11174 281 0,'-1'-2'215'15,"0"1"47"-15,0 0-54 16,0 0-51-16,0 0-26 15,0 0-38-15,-1 0-12 0,1 0-16 16,0 0-2-16,0 0-4 16,0 0-2-16,0-1 4 15,0 1 0-15,0 0-13 16,0 0-7-16,0 0-17 16,-1 0-9-16,1 0-6 15,0 1-1-15,0 0-1 16,0 0-2-16,0 0-1 15,0 0 0-15,0 0 0 16,0 0 2-16,1 0 1 16,0 0 1-16,0 0 0 15,0 0 0-15,2 0 0 16,8-1-2-16,-4-1 0 16,2-1-1-16,-3 0 1 15,-3 2 1-15,-2-1 2 16,4-6 6-16,-3 4 0 0,-1 3 0 15,0 0-6-15,-1-1-6 16,0 1-3-16,0 0 0 16,0 1 0-16,0 0 0 15,-1 0-1-15,1 0 0 16,-3 6 0-16,0 0-1 16,3-5 0-16,-1 5 8 15,2-5-107-15,0-1-147 0,2 1 163 16</inkml:trace>
  <inkml:trace contextRef="#ctx0" brushRef="#br0" timeOffset="85784.487">6923 10858 393 0,'-32'-7'248'0,"29"7"6"15,2 1-32-15,0-1-64 16,0 0-21-16,1 0-38 16,0 0-8-16,0 0 2 15,0 0-5-15,7-1-13 16,11-1-7-16,32-3-19 15,-28 1-8-15,3 0-11 16,2 2-4-16,-3 3-9 16,3 1-2-16,-5 2-5 15,-6-1-2-15,-5 0-1 0,-2-1 0 16,-9 1 1-16,0-1 1 16,-8 4-1-16,-1 1 0 15,-8 1-2-15,0 1-2 16,-2 1 0-16,-7-1-1 15,7-1-1-15,-2-2 1 16,3-1-1-16,6 0 0 0,-3-3 0 16,3 1 0-16,5-3-1 15,1 0 1-15,4-2-2 16,0 2-1-16,2-1-2 16,0 1-1-16,0-1 0 15,0 1 1-15,7 0 2 16,8 0 0-16,24 4 1 15,-25-1 0-15,-16 2 0 16,15 2-1-16,5 3 1 16,-4 0 0-16,16 2 0 15,-19 1 0-15,-4 3 0 16,1 1 0-16,-7-2 1 16,-1 1 0-16,-5 1 0 15,-4-2 1-15,-2 3-1 16,-3-3 1-16,-3 0 1 0,-1 1 0 15,-4-4 2 1,-1-2 0-16,-4-4 0 0,1 0 0 16,1-1 0-16,3-2-1 15,2-5 0-15,2-1 1 16,0-8 0-16,0-1 1 16,5-2-3-16,0-4-1 15,9 1-5-15,4-1-10 0,-1 5-71 16,0-5-48-1,3 5-159-15,-2 0-204 0,5 2 326 16</inkml:trace>
  <inkml:trace contextRef="#ctx0" brushRef="#br0" timeOffset="86651.613">7398 10830 660 0,'-41'-15'324'0,"36"13"-111"16,3 1-25-16,2 1-53 16,0 0-19-16,0-1-31 15,0 0-11-15,0 1-15 16,0 0-6-16,12 0 5 15,3 2 0-15,31 5-1 16,-25-5 0-16,-1 1-8 16,1-3-6-16,2 1-12 15,-3 2-6-15,2-1-14 16,-3 2-4-16,-8 0-3 16,-3 1 0-16,-7-1-1 15,-2 1 3-15,-7 1 0 16,-3 3 1-16,-5 2-1 15,-7 1-2-15,2-2-1 16,-1 0-1-16,1-3 0 16,6 0 1-16,-2-2-2 0,4-5 1 15,3 0-1-15,3-1-1 16,3-4 0-16,3 2-3 16,2-4-4-16,7 3-2 15,3-1-1-15,3 1 2 16,3 1 3-16,-1 0 1 15,0 3 2-15,2 0 0 16,0 6 1-16,-1 3 0 16,-3 0 0-16,3 5 0 0,-5 3 1 15,-1 3-1-15,0 4 1 16,-3 1-1-16,-4 0 1 16,-2-1-1-16,-4-3 1 15,-5-1 0-15,-2-3 0 16,-4-2 2-16,-1-3 1 15,-2-1 1-15,-5-4 0 16,2 0 0-16,-4-3 0 16,1-4 0-16,0 0 0 15,-1-2 0-15,-1-5 0 16,5 1 0-16,-4-9 0 16,5 3-1-16,3-9-6 15,-3-4-25-15,12 3-67 16,-2 0-43-16,8 11-102 15,0 4-120-15,-2 7 239 0</inkml:trace>
  <inkml:trace contextRef="#ctx0" brushRef="#br0" timeOffset="87329.849">7849 10851 563 0,'-42'-9'307'0,"39"4"-72"16,1 2-32-16,3 0-47 16,-1 2-20-16,0 0-17 0,0 0-8 15,16 1-23-15,25 0-9 16,-21 0-9-16,1-2-8 15,5 7-5-15,-4 0-1 16,6 2-5-16,3 2-4 16,-4-6-10-16,5 1-6 15,-13 0-13-15,-4-1-4 16,-5-1-4-16,-6-1-1 0,0 0-1 16,-3 0-2-16,-2-1-3 15,0 0 0-15,0 0-1 16,-6 3-1-16,-6 11 1 15,-30 28-1-15,28-23 0 16,-9 2 0-16,7 1 0 16,4 4 0-16,4 0 0 15,9 1 0-15,-5-3-1 16,1-6 0-16,-1 0 0 16,3-1 0-16,1-1 0 15,0 1 1-15,-1-3-1 16,-1 0 1-16,0-1-1 15,1-5 1-15,-1 0-1 16,2-1 0-16,1-5-1 16,0 2 1-16,0-4-64 0,0-1-58 15,0 0-468-15,0 0 397 16</inkml:trace>
  <inkml:trace contextRef="#ctx0" brushRef="#br0" timeOffset="87591.291">7883 11030 578 0,'-3'-1'408'16,"3"-1"18"-16,2 2-167 15,-2-1-36-15,0 1-80 16,1 0-27-16,15 1-37 15,29 6-7-15,-25-3-11 16,2 1-7-16,3 1-23 16,3-2-9-16,0 3-13 15,-1-3-4-15,-7-3 30 16,-2 1-40-16,-6 2 11 16</inkml:trace>
  <inkml:trace contextRef="#ctx0" brushRef="#br0" timeOffset="88415.335">8447 10909 436 0,'-3'-8'350'0,"2"1"39"16,1 2-118-16,0 0-23 15,0 2-69-15,0 1-34 16,0 1-62-16,0 0-28 16,0 0-34-16,0 1-4 15,0 0-1-15,4 15 2 16,7 12 4-16,7 31 0 16,-13-23 2-16,2-3-3 15,10-1-5-15,-7 0-2 0,0-8-4 16,0 0-2-16,1-5-1 15,-1-5 0-15,-2-3 0 16,0-3 3-16,2-4 4 16,0-4 0-16,-1-5 2 15,3 0-3-15,-6-5-5 16,4 4-2-16,-1 1-2 16,1-1-1-16,2 2 0 15,-1-4 1-15,2 0 2 16,-9-5 3-16,5-2 4 15,-1-3 1-15,-1-7 0 16,13 0-2-16,2-7-3 16,-5-4-1-16,10 2-1 15,-8-1-3-15,2 7-1 0,2 5-1 16,-4 5 0-16,-3 4 1 16,-5 6-1-16,-1 1 0 15,-7 4-4-15,1 2-3 16,-4 3-3-16,0-1 4 15,-2 0-49-15,1 0-59 16,0 10 73-16</inkml:trace>
  <inkml:trace contextRef="#ctx0" brushRef="#br0" timeOffset="88756.585">9174 10963 1059 0,'1'0'473'0,"6"4"-233"16,1-1-22-16,3-1-47 0,1 0-29 16,5-3-37-16,6-1-21 15,7-4-33-15,5-2-15 16,2 0-17-16,1-1-7 16,-4 2-7-16,-4 1-2 15,-7 4 25-15,-5 2-19 16,-8 8 0-16</inkml:trace>
  <inkml:trace contextRef="#ctx0" brushRef="#br0" timeOffset="90672.174">10130 10685 525 0,'5'1'292'15,"1"4"-52"-15,-9-5-51 16,5 1-51-16,-2-1-24 16,-1 0-25-16,0 0-2 0,0 0-8 15,0 0-4-15,-1 2-8 16,-2 2-2-16,-2 6-14 16,2-2-9-16,-12 4-16 15,-29 28-6-15,21-20-8 16,2 5-3-16,0 3-4 15,0 0-2-15,0 3-1 16,3-1 0-16,3 4-1 16,2-1 0-16,2 3-1 15,2 3 0-15,3-8 0 16,1 1 0-16,5-9-2 16,1-3 0-16,7-6 0 15,0-3 0-15,4-3 0 16,1-4 7-16,-6-3-57 15,9-4-43-15,2-6-143 0,1-1-243 16,13-1 319-16</inkml:trace>
  <inkml:trace contextRef="#ctx0" brushRef="#br0" timeOffset="91055.559">10277 10926 540 0,'-3'-1'365'15,"-2"-1"-4"-15,4 1-151 16,0 0-25-16,0 0-52 16,0-1-20-16,0 1-20 15,0 1-7-15,1 0-16 16,0 0-2-16,1 0-7 16,13 4-7-16,7-2-14 15,28 28-6-15,-22-30-13 16,0 0-5-16,-1-2-6 0,3-1-1 15,-4 0-5-15,-1-1 5 16,-2 4-36-16,-5 0 2 16,-5 3 13-16</inkml:trace>
  <inkml:trace contextRef="#ctx0" brushRef="#br0" timeOffset="92554.77">10991 10810 598 0,'1'-3'334'0,"-1"-1"-52"16,0 3-33-16,0 1-45 15,0 0-28-15,0 0-47 16,-1-1-22-16,1 0-41 0,0 1-16 16,-1 0-18-16,0 0-7 15,0 0-7-15,-4 6-1 16,0 14-3-16,-36 33-1 15,25-26-5-15,-2 3 0 16,2 2-3-16,-3-1-1 16,4 3-1-16,1-4 0 15,2-3-2-15,1-1 0 16,1-8 1-16,2 2-1 0,-2-8 1 16,5 0-1-16,-3-2 1 15,4-4-1-15,2 0 2 16,-2-3 7-16,0-7-39 15,3 2-36-15,1-5-104 16,2-5-120-16,11 5 185 16</inkml:trace>
  <inkml:trace contextRef="#ctx0" brushRef="#br0" timeOffset="92829.974">11076 11063 872 0,'6'3'423'15,"-7"-1"-165"-15,-1 1-24 16,1-3-84-16,-1 0-31 16,1 0-38-16,-2 4-18 15,-2 7-19-15,0-4-7 16,1 3-13-16,-16 22-5 15,16-26-7-15,2 1-4 16,-2-7-3-16,4 4-2 0,4-2 0 16,-4-2 8-16,0-1-55 15,0 0-65-15,0 0 72 16</inkml:trace>
  <inkml:trace contextRef="#ctx0" brushRef="#br0" timeOffset="93425.752">11483 10772 949 0,'-2'2'415'0,"-4"3"-209"0,-1 3-28 15,1 3-54-15,-5-2-26 16,-2 5-38-16,-1 1-9 16,-3 6-15-16,2 1-3 15,-2 2-6-15,0 0-3 16,0 1-7-16,2 4-4 16,4 0-6-16,0 1-2 15,6-2-3-15,-2 0 0 16,5-5-1-16,2-2-1 0,3-8 1 15,2-4 0-15,2-3 2 16,3 2 1-16,4-2 1 16,2-6 0-16,2-2 1 15,2-8-1-15,5-5-3 16,3-1-1-16,1-5-1 16,4 0 0-16,-10-3 0 15,-1 5 0-15,-10 4 3 16,-8-2-1-16,-1 8 2 15,-3-1-2-15,-7 6-2 16,-4 3 0-16,-6 6-2 16,-6 5 1-16,1 2 1 15,0 2 0-15,4 4 0 16,3 1-1-16,3 3 0 16,4-2 0-16,4-3 0 15,0 0 0-15,4-3-1 0,2 1 1 16,2-6 0-16,4-2 0 15,1-5-2-15,5-1-34 16,2-1-113-16,3-3-119 16,4-6 158-16</inkml:trace>
  <inkml:trace contextRef="#ctx0" brushRef="#br0" timeOffset="93955.148">11900 10750 1111 0,'0'-1'491'0,"-2"3"-252"15,-4 3-33-15,-1 4-77 16,-3 1-35-16,-2 4-43 16,0 0-16-16,0 6-16 15,-4 3-2-15,-1 1-4 16,0 7-1-16,-3 3-3 15,0 0-2-15,3 7-3 16,3-1-1-16,6-2-3 16,7-1 2-16,2-8-2 0,1-3 0 15,9-6 0 1,-2-4 0-16,9-5 0 0,3-1 0 16,3-10 0-16,-1-2 0 15,5-9-5-15,3-9-5 16,4-1-5-16,-1-8 2 15,-3-5 5-15,-3 1 7 16,-10-5 5-16,-5 4 1 0,-8 9-1 16,-5 4-1-16,-4 14-4 15,-3 5-3-15,-9 10-1 16,-3 4 1-16,-3 7 2 16,-1 3 1-16,4 6 0 15,3 0 0-15,5-2-1 16,3 2 0-16,5-4 0 15,1-2 0-15,4-5 1 16,3-1 0-16,2-8 1 16,3 0 28-16,3-8-88 15,5-3-52-15,6-6 76 16</inkml:trace>
  <inkml:trace contextRef="#ctx0" brushRef="#br0" timeOffset="94403.367">12398 10822 1029 0,'0'-1'521'0,"-1"1"-187"16,-3 2-111-16,3-2-42 15,0 0-68-15,-1 0-25 0,0 2-34 16,-5 17-12-16,-33 30-13 15,27-22-4-15,9 3-7 16,-7 5-2-16,4 5-5 16,4-2-3-16,1-1-3 15,2-2-2 1,3-7 0-16,2-2 0 0,4-10 1 16,-2-4 2-16,5-8 4 15,-1-5 3-15,4-7 1 16,4-5 1-16,0-10-4 15,4-4-2-15,0-13-2 16,5-3-2-16,2-5-3 16,1 0 1-16,-6 4-2 15,-5 5-1-15,-4 9 1 16,-8 5-1-16,-1 7 0 16,-1 5-1-16,-6 6-2 0,5 1-4 15,-4 8 20-15,-1 3-43 16,-3 3-68-16,1 6-47 15,2 4 65-15</inkml:trace>
  <inkml:trace contextRef="#ctx0" brushRef="#br0" timeOffset="94852.301">12796 10488 800 0,'-5'1'386'0,"1"5"-125"16,0-3-43-16,2 3-53 15,-1 1-30-15,4 2-55 16,7 2-22-16,3 3-26 16,4 5-7-16,7 8-9 0,2 5-5 15,5 13-5 1,1 2-1-16,0 2 1 0,1 4 0 16,-2-4 1-1,-9 2 1-15,-4 3 2 0,-11-3 0 16,-11 4 2-16,0-1 1 15,-13-6 1-15,-4-5-1 16,-13-8-3-16,-1 0-1 16,-4-7-3-16,6 2 1 15,5-12-1-15,5-4-1 16,9-8 11-16,2-6-12 0,9-2 0 16</inkml:trace>
  <inkml:trace contextRef="#ctx0" brushRef="#br0" timeOffset="95435.802">13433 10904 546 0,'0'-2'347'0,"1"1"-14"16,-1-2-69-16,0 2-57 15,0-1-36-15,19-1-32 16,34-6-17-16,-30 6-37 16,-1 0-14-16,8 2-22 0,-1-1-9 15,3 3-15-15,1 1-6 16,-13 0-10-16,-4 1-3 15,-8-1 4-15,-4 1-4 16,-3-3-65-16,-1 0 46 16</inkml:trace>
  <inkml:trace contextRef="#ctx0" brushRef="#br0" timeOffset="95682.129">13445 11018 984 0,'4'2'469'0,"7"-2"-180"16,1 1-20-16,8-2-71 16,2 1-30-16,4 1-51 15,1 0-15-15,5-1-35 16,1 2-16-16,-2-1-25 15,4 1-9-15,-12 1-10 16,-4 0 0-16,-8-3 25 16,-3 0 300-16,-1-6-241 15</inkml:trace>
  <inkml:trace contextRef="#ctx0" brushRef="#br0" timeOffset="116580.894">14445 10737 633 0,'0'-4'350'16,"0"1"-95"-16,2 1-71 15,-2 1-32-15,0 1-50 16,0 0-16-16,0 0-27 16,0 0-11-16,-1 0-11 15,0 0-4-15,0 0-9 16,0 0-2-16,0 2-4 15,-5 12-1-15,-2 6-4 16,-12 29-1-16,8-23-4 16,-2 1-1-16,3 0-3 15,2 2 0-15,1-2-1 16,-2 1-1-16,2 2-1 16,-1-3 1-16,0-3-1 0,0-2 1 15,0-3 0-15,-3-1 1 16,6-6 0-16,1 1 2 15,1-7 0-15,5-4 1 16,-3-3-1-16,-1-2-1 16,1 2-3-16,1 0-24 15,1 0-110-15,0 0-162 0,0 0 183 16</inkml:trace>
  <inkml:trace contextRef="#ctx0" brushRef="#br0" timeOffset="116922.339">14553 11049 778 0,'-1'3'376'0,"2"2"-128"16,-6-2-70-16,5-3-51 0,0 0-29 16,-1 0-31-16,0 2-14 15,-1 8-9-15,1 0-2 16,-1 1-2-16,0 27-2 16,1-34-9-16,-1-3-4 15,7 2-7-15,-6-5-3 16,0 1-6-16,1 0-2 15,-1 0-15-15,0 0-54 16,0-2-217-16,1-10 191 0</inkml:trace>
  <inkml:trace contextRef="#ctx0" brushRef="#br0" timeOffset="117744.308">15153 10834 464 0,'5'-6'321'15,"2"3"47"-15,-1 1-113 16,-1-1-47-16,0 0-29 16,-2 0-39-16,0-1-16 15,-3 3-19-15,0 0-3 16,-1 0-11-16,0 0-7 16,0 0-23-16,0-1-8 15,0 1-8-15,-6-3-4 16,-8-4-9-16,-28-10-5 0,27 17-8 15,-4-3-5-15,-1 1-6 16,0-1-3-16,-2 0-2 16,5 4-1-16,-4 0-2 15,0 6 0-15,-2 5 0 16,-3-1-2-16,2 7 1 16,-1-3-1-16,6 4 1 15,3-1 0-15,6-1-1 16,6-1 1-16,2-2-2 15,3-2 0-15,6-3 0 16,0-2-2-16,4-1 2 16,3-4-1-16,7-1 1 15,0-4 0-15,5-3 0 16,3-1 1-16,-3-5 1 16,2-1 0-16,-4-5 1 15,-7 1 0-15,0-5 1 0,3 3 0 16,-1 2-1-16,-2 1 2 15,-3 5-2-15,-6 2 1 16,-4 6-2-16,0 4-1 16,-3 8-1-16,-3 1 0 0,-3 5 2 15,-6 1 0 1,1 7 0-16,1 3 1 0,-3 1 0 16,0-1 0-16,1 3 0 15,0-1 0-15,5 4 0 16,5 0 0-16,-4-2 0 15,3-3 0-15,-2-4 0 16,-2-1 0-16,4-3 0 16,-1-4 0-16,-2-8-1 15,5-1 0-15,1-3-21 16,0-2-26-16,0-1-71 16,0 0-51-16,0-1-149 15,0 1 197-15</inkml:trace>
  <inkml:trace contextRef="#ctx0" brushRef="#br0" timeOffset="118459.781">15537 10814 633 0,'0'-8'351'0,"0"1"-46"16,3-2-60-16,-1 2-46 15,4 1-16-15,-6 0-29 16,-4-1-15-16,4 4-27 16,-2-1-12-16,2 1-22 15,0 2-9-15,-1 0-19 16,0 0-7-16,0 0-13 15,0 0-4-15,-5-2-8 16,-3 1-2-16,-11-1-6 16,-27 0-2-16,14 6-3 15,5 5-1-15,2 4-2 16,-1 0 0-16,5 1-1 16,-1 1-1-16,9 1 0 15,1 0 0-15,8 1 0 16,4-2-1-16,2-4-2 15,4 2 1-15,5-1-2 16,3-3 1-16,5-3 1 0,4-2-1 16,3-6 1-16,5-2 0 15,-2-4 2-15,-3-4 0 16,-3-3 1-16,-2-1 1 16,-4-1 0-16,4-1 1 15,-5 2-1-15,-3 2 0 16,-3 3-2-16,1 3 0 0,-3 5 0 15,-6 1-4-15,-5 4 0 16,-1 4 0-16,-3 5 0 16,0 4 2-16,1 7 1 15,-4-1 1-15,4 5 0 16,1 0 0-16,-4 3 0 16,0 0 0-16,-3 1 0 15,1 1 0-15,1 3 0 16,4 0-1-16,2-5 0 15,1 0 1-15,1-4-1 16,2-7 0-16,-5-5 10 16,1-4-24-16,3-7-63 15,4-1-37-15,10-2-98 16,2-6 125-16</inkml:trace>
  <inkml:trace contextRef="#ctx0" brushRef="#br0" timeOffset="119027.774">15803 10762 641 0,'-7'-8'344'0,"4"5"-58"15,-2-2-23-15,3 1-45 16,2 4-27-16,2 0-68 16,-2 0-31-16,0 0-40 15,0 0-9-15,0 0-1 16,14 2 4-16,11 4-7 15,30 1-7-15,-28-8-11 16,6 2-7-16,-6-3-6 16,-3 1-2-16,1-4-1 15,0 5 0-15,-7 0-1 0,0 0-1 16,-11 3-3-16,-6-1 0 16,-3 7 1-16,-10 4 0 15,2 8 3-15,-2 2 0 16,-4 3 2-16,8 3-1 15,-5 2-1-15,-3 1 1 16,1 2-3-16,-2 0 0 16,3 0 0-16,7 0-1 15,-2-7 0-15,-3-2 0 16,5-3 0-16,-4-5 0 0,5-4 0 16,3 0 0-16,-4-9 0 15,2 0 12-15,-1-4-43 16,5-2-29-16,-1-4-100 15,1 5-137-15,0 0 194 16</inkml:trace>
  <inkml:trace contextRef="#ctx0" brushRef="#br0" timeOffset="119312.028">15885 10987 647 0,'0'0'378'0,"-1"0"-37"0,1 0-91 16,0-1-65-16,0 1-34 15,0 0-40-15,8 0-21 16,9 0-33-16,30 2-13 16,-28 3-16-16,0 0 0 15,7 1 2-15,-3 0 2 16,5 0-2-16,2-3-3 0,-6-3-10 15,-2 0-4-15,-5-2-7 16,1 0 41 0,-4-3-83-16,-1-3 432 0,-2-3-296 15</inkml:trace>
  <inkml:trace contextRef="#ctx0" brushRef="#br0" timeOffset="119896.921">16477 10834 787 0,'-1'-8'437'0,"7"4"-101"16,-4-1-100-16,1 2-34 15,3 2-68-15,-8 0-30 16,2 1-49-16,0 0-14 16,0 0-15-16,0 0-2 15,3 6-9-15,1 12-3 0,7 34-4 16,-9-27-2-16,-3 6 0 15,-2-2 0-15,2 3-2 16,-3-1 1-16,4-4-2 16,2-1-1-16,4-4 2 15,0-3 0-15,-6-8 2 16,6-1 1-16,-1-8 1 16,1-1 0-16,8-1-1 15,-4-2-2-15,0-2-1 16,0 2-1-16,4-2 0 15,1 4 0-15,1-9 2 16,0-3 0-16,2-3 2 16,-1-7 7-16,7-6 10 15,4 0 5-15,0-8 5 16,3-3-5-16,3 7-12 0,1-2-6 16,-6 6-7-16,1 3-2 15,-6 6-2-15,-11 0 2 16,3 1-21-16,-2 4-10 15,2 1 19-15</inkml:trace>
  <inkml:trace contextRef="#ctx0" brushRef="#br0" timeOffset="136162.498">2069 12414 526 0,'-2'-1'311'0,"1"0"-67"16,0 0-69-16,0 0-34 16,0 0-55-16,0 0-12 15,1 0-19-15,0-1 4 16,0 1 10-16,0 0-1 15,0 0 3-15,0 0-4 16,0 1-5-16,0 0-2 16,0 0-13-16,0 0-9 15,0 0-16-15,-1 6-5 0,-1 0-8 16,-2 3-2-16,0 2-2 16,-15 24-1-16,13-26-2 15,0-3 1-15,-1-3 0 16,1 4-1-16,2-6 1 15,-2-1 2-15,5 0 0 16,1-1 0-16,0 0-2 16,0 0-3-16,0 0 0 15,0 0-2-15,2-3 1 16,6-7-1-16,1 4 0 16,28-29-1-16,-22 31 0 15,2 4 0-15,-2 4 0 16,1 4 0-16,-3 4 1 15,0-1 0-15,1 2 2 16,-6 3-1-16,-3 5 0 16,-2 2-1-16,-6 5 1 0,0-1 0 15,-7 0 1-15,-5-1 1 16,-5 1 1-16,-3 3 2 16,-2-2 2-16,-6 0-1 15,1-3 3-15,-2-2 1 16,0-3 2-16,6-3 2 15,-7-7 2-15,0-5 1 16,1-8-2-16,-1-2 0 16,10-10-5-16,5 2-3 0,5 0-6 15,3-2-2-15,7 7-5 16,1-1-2-16,2 3-3 16,5 4 1-16,2 1 0 15,4 1 1-15,7-1 2 16,4 2 1-16,6 5 2 15,4-1 1-15,5 3 3 16,-2-2-1-16,-7 0 2 16,-6 0 1-16,-2 1 1 15,-3-2-1-15,4 1 0 16,-2 2 1-16,-7 0 0 16,0 2 1-16,-6 0 0 15,1 0 0-15,-4 1-1 0,-1-1-1 16,-2-1 3-16,-1 0-15 15,0 0-110-15,1-1-120 16,6-2 145-16</inkml:trace>
  <inkml:trace contextRef="#ctx0" brushRef="#br0" timeOffset="136495.907">2387 12764 965 0,'-3'3'524'16,"-1"0"-165"-16,4 4-128 15,-9 0-46-15,4 3-98 16,-2 1-26-16,-2 0-31 16,5-2-12-16,3 0-11 15,2 0-1-15,-2-6-2 16,1 0-1-16,-3-1 7 0,3-3-31 16,0 0-149-16,0 0 124 15</inkml:trace>
  <inkml:trace contextRef="#ctx0" brushRef="#br0" timeOffset="137179.349">2761 12492 513 0,'5'-6'379'16,"4"1"20"-16,-4 1-145 15,6 3-39-15,-4-4-58 16,-4 1-22-16,0 4-35 16,-4 2-16-16,0-2-18 0,0 0-5 15,0 0-5-15,-2 4-2 16,-5 14-10-16,-39 29-3 16,23-22-11-16,0 1-5 15,2 3-9 1,1-3-5-16,7-2-5 0,0-3-1 15,6-2-3-15,4-2-1 16,4-3-1-16,2 2 0 16,5-4 0-16,3-1 0 0,-1-1 0 15,5-3 0-15,5-2 0 16,3-4 1-16,10-7 2 16,-3-4 1-16,7-6 2 15,-3-3 2-15,1-4 1 16,-3-3-1-16,-12 1-1 15,0-2 0-15,-4 1 0 16,-5 1 1-16,-8 3 2 16,-2-1 0-16,-8 4 1 15,-5-1-2-15,-2 0-2 16,-1 7-3-16,-6 1-2 16,6 3-2-16,0 5 0 15,1-2-1-15,4 3-1 16,-1 2-1-16,1 0-3 0,4 2-2 15,2 4-18-15,3 2-35 16,5 2-163-16,1 0 151 16</inkml:trace>
  <inkml:trace contextRef="#ctx0" brushRef="#br0" timeOffset="137865.017">3300 12381 1907 0,'-2'4'95'16,"-1"-1"-22"-16,-5 7 74 16,-2 1-31-16,0 7-43 15,-1 4-16-15,-1 5-17 16,-2 1-3-16,0-1-7 16,-1 2-4-16,-2 0-9 0,4-1-4 15,-1 0-5-15,2-1-2 16,3-4-2-16,3 1 0 15,1-6-2-15,3 0 0 16,2-4-1-16,0-1 0 16,3 1-1-16,4-2 0 15,5 0 0-15,2-2-2 0,5-2 1 16,3-1 0-16,4-10 3 16,6-3 1-16,4-10 1 15,-5-1 0-15,-1-3-2 16,-9-3 2-16,-1 2-2 15,-2 2 1-15,-7 1 2 16,0 2 0-16,-9 2 3 16,0 0 0-16,-8 5-2 15,-5 0-3-15,-2 4-3 16,0 8-1-16,-1 4 0 16,0 5 1-16,-3 4 1 15,-1-3-1-15,5 2 0 16,2 3-1-16,8-2 0 15,3-1-1-15,-1 0 0 16,3-1 0-16,5 1 0 16,-3 1 1-16,10-1-1 15,-3-2 0-15,1-4 0 0,8 1-4 16,-5-9-54-16,1-2-40 16,0-9 59-16</inkml:trace>
  <inkml:trace contextRef="#ctx0" brushRef="#br0" timeOffset="138455.455">3636 12371 731 0,'-9'3'382'0,"1"-1"-102"16,8 3-34-16,-3 3-80 15,1-1-31-15,2 0-42 0,0-2-15 16,3-3-3-16,4 1-2 15,5-5-7-15,6-1-8 16,8-3-25-16,4-3-8 16,6 5-12-16,-1-1-2 15,1 1-4-15,-5 2-1 16,-4 2-1 0,-7 0 1-16,-7 1 0 0,3 4 0 15,-12 1 2-15,5 3 1 16,-4 4 0-16,-5 1 0 15,6 4-3-15,-6 1 1 0,-9 6-2 16,8 1 0-16,-8 2-1 16,-1 1 0-16,6 0-1 15,-8 1-1-15,1-3 0 16,5 3 0-16,-4-1 0 16,-2-1 0-16,4 0 0 15,-3-1-1-15,3-3 0 16,3-1 0-16,0-8 0 15,4-1 0-15,1-3-1 16,1-3 0-16,1-5 3 16,1-3-14-16,-1-2-49 15,-2 1-47-15,0 0-190 16,0 0 190-16</inkml:trace>
  <inkml:trace contextRef="#ctx0" brushRef="#br0" timeOffset="138761.837">3794 12646 616 0,'0'0'412'15,"6"1"-23"-15,-4-1-103 16,-2 0-32-16,0 0-60 15,0 0-23-15,7 0-55 16,7 0-19-16,35 7-31 16,-29-3-8-16,3 1-19 15,4 1-7-15,1-2-13 0,3-2-5 16,-4-2-6 0,-3 0 1-16,-7-5 3 15,-1 0-3-15,-7-3-36 16,-2 3-168-16,0 7 136 15</inkml:trace>
  <inkml:trace contextRef="#ctx0" brushRef="#br0" timeOffset="141008.34">4616 12585 425 0,'0'-1'256'0,"0"0"-26"15,0 0-30-15,0 0-54 16,0 0-19-16,2-3-21 16,8-3-10-16,4-3-14 15,28-18-2-15,-23 25-4 16,-1 0-3-16,3-5-13 15,-1 8-11-15,0 1-20 16,2 5-9-16,-1 5-9 16,-1-8-1-16,-3 1-4 0,1-3 0 15,-1-4 1 1,5 4 1-16,0-2 1 0,-4-3 0 16,-1-1-16-16,-5-1-61 15,-7-1-355-15,1 4 296 16</inkml:trace>
  <inkml:trace contextRef="#ctx0" brushRef="#br0" timeOffset="141378.348">4677 12674 351 0,'-1'0'281'0,"1"0"56"16,0 0-55-16,0 0-76 15,1 0-31-15,14 5-40 16,26 14-13-16,-20-16-24 15,2-1-8-15,0 0-8 0,3 1-6 16,-5-6-10-16,3 1-7 16,-1-1-21-16,0-1-9 15,1 4-14-15,-8-3-5 16,1 1-4-16,-2 2-1 16,-3-3-11-16,1 2-57 15,0 0 46-15</inkml:trace>
  <inkml:trace contextRef="#ctx0" brushRef="#br0" timeOffset="143458.132">5558 12355 753 0,'0'0'366'0,"0"-1"-140"16,0 0-21-16,0 0-72 16,0 0-25-16,0 0-39 15,0-1-16-15,0 2-22 16,2 0-3-16,-2 0-7 15,0 0 0-15,3 13-3 16,-3 7-4-16,5 38-2 0,-11-23 0 16,-6 4 0-16,2-4 1 15,-8-2-1-15,1-3 0 16,-2-2-2-16,4 0-1 16,1-5-2-16,-1-1-1 15,7-3-1-15,-3-5 1 16,3-4 1-16,3-4 1 15,2-3 3-15,0-3 3 16,3-2-1-16,-1 1-2 0,0 0-4 16,1 0-32-16,0 0-132 15,2-6-171-15,0-3 199 16</inkml:trace>
  <inkml:trace contextRef="#ctx0" brushRef="#br0" timeOffset="143793.342">5668 12688 671 0,'1'-1'391'15,"-1"-4"-47"-15,0 4-59 16,0 0-83-16,-1 0-38 15,0 1-57-15,0 0-17 16,0 0-23-16,0 0-9 16,0 0-9-16,-6 7-6 15,-1 6-16-15,-27 27-5 16,29-29-9-16,1 0-4 16,3-3-3-16,1-3-2 0,1 0-2 15,0-3 1-15,0-2 0 16,0 0 1-16,0-1-20 15,0 0-35-15,1 0-150 16,13-10 132-16</inkml:trace>
  <inkml:trace contextRef="#ctx0" brushRef="#br0" timeOffset="144589.876">6282 12387 471 0,'6'-3'320'15,"-3"0"13"-15,-2 0-46 16,-1 2-67-16,0 0-32 15,-1 0-43-15,0 0-13 16,0 0-26-16,0-1-13 0,0 1-21 16,0 0-11-16,-5-1-20 15,-4-2-4-15,-3-2-5 16,-28-11-1-16,24 15-8 16,-7-1-4-16,0 3-10 15,-1 3-2-15,-3 3-4 16,4 3 0-16,0 2-3 15,2 3 0-15,4-1 0 16,-1 3 0-16,6 1-1 16,1-2-1-16,4 4 0 15,2 0-1-15,2-4 1 16,2 0-1-16,3-3 0 16,-1-2 0-16,7-1-1 15,2 1 1-15,0-5-1 16,7 1 1-16,-2-6 2 15,1-4 0-15,-7 1 1 16,9-6 1-16,4 2 0 0,1-4 1 16,14-8 1-16,-6-1-1 15,-1-7 1-15,-2 0 0 16,-5-2-1-16,2 5 1 16,-12 2 1-16,-2 3-2 15,0 8 1-15,-8 2-3 16,2 9-2-16,-1 3-1 15,-7 8-2-15,-1 1 2 16,-4 7 3-16,0 2 0 16,0 2-1-16,-1 4 1 0,1 1 0 15,-4 3-1-15,6 2 1 16,-9-5 0-16,3-1 0 16,0 0 0-16,-3-6 1 15,6 1-1-15,2-5 0 16,3 1 0-16,1-6 1 15,-1 0-1-15,3-4 1 16,-1-4-1-16,3-2 1 16,0-2-1-16,0-1-15 15,0 0-31-15,0 0-100 16,12-7-55-16,13-1 115 16</inkml:trace>
  <inkml:trace contextRef="#ctx0" brushRef="#br0" timeOffset="145290.08">6667 12416 366 0,'16'-7'285'16,"-2"-1"74"-16,1 1-90 0,-7 1-49 15,4 2-26-15,-4-1-39 16,-2 3-7-16,-4-1-13 15,-2-1-8-15,-1 3-12 16,0 0-11-16,-1 0-27 16,1 0-8-16,0 0-15 15,-10-3-6-15,-4-1-9 16,-32-5-5-16,24 9-9 16,3 3-5-1,-2 2-7-15,0 2-4 0,2 4-3 16,-2 1-2-16,1 3-1 15,1 2-1-15,3 1-1 16,-3 0 0-16,5 0-1 16,0 1 0-16,4-3 0 15,4 0-1-15,3-3-1 16,2-1 0-16,6-1-1 16,1-1 0-16,5-4-1 0,3-2 1 15,7 0 0-15,2-6-1 16,5-4 2-16,4-1 1 15,-2-9 1-15,4 0 1 16,0-5 1-16,-2 1 1 16,-4-2-1-16,-2 1 1 15,-10 1 0-15,0 0 0 0,-3 5 0 16,-2 1-1-16,-4 9-1 16,-4 4-1-16,2 3-3 15,-4 5 0-15,-1-6 0 16,-1 2 0-16,-5 20 2 15,-10 30-1-15,8-26 1 16,-4 7 0-16,1-1 1 16,0-4-1-16,1 2 1 15,0-4 0-15,2-2 0 16,-2 5 1-16,-1-7-1 16,3-3 1-16,2-3-1 15,1-3 1-15,2-6-1 16,3-1 0-16,2-4-7 15,3-2-19-15,-4-1-65 0,0 0-16 16,10-5 57-16</inkml:trace>
  <inkml:trace contextRef="#ctx0" brushRef="#br0" timeOffset="145866.872">7017 12318 811 0,'-9'-2'388'0,"-1"-1"-143"16,5 2-24-16,3 1-65 16,1 0-24-16,0 0-30 15,0 0-15-15,-1 0-14 16,2 0-6-16,0 0-19 16,20 9-10-16,38 2-16 15,-26-16-6-15,2 1-10 16,4 1-1-16,-8-1-1 0,-5 1 0 15,-3 1-1 1,-7 1 0-16,-3 3-1 0,4 4 0 16,-12 5 2-16,-3 3 1 15,2 7 2-15,-3 1 2 16,-1 6 2-16,-1 3 0 16,-8 5-1-16,0 0-2 15,-3 1-2-15,1-2 0 0,-4-1-2 16,-3-2 0-16,4-2-1 15,-4-1 0-15,3-7 0 16,0-1-1-16,3-4-1 16,1-2 1-16,7-1-1 15,-1-5 1-15,3-4 1 16,0-4 11-16,3-3-46 16,0 1-53-16,0 0-160 15,0 0 145-15</inkml:trace>
  <inkml:trace contextRef="#ctx0" brushRef="#br0" timeOffset="146187.979">7074 12568 756 0,'-1'-6'435'0,"1"-1"-96"15,3 6-79-15,4 1-33 16,6 4-64-16,3-4-27 0,12 6-48 16,2-2-17-16,-2-1-24 15,7 3-11-15,-10-6-13 16,1 1-5-16,6-1-8 15,-7 4-2-15,-1-6-1 16,-7-2 15-16,-7-1-56 16,-3-4 401-16,4 4-281 15</inkml:trace>
  <inkml:trace contextRef="#ctx0" brushRef="#br0" timeOffset="153041.76">7850 12502 502 0,'-1'-1'257'0,"0"0"-76"15,0 0-38-15,0 1-61 16,0 0-18-16,0 0-9 15,0 0 0-15,0 0 15 16,0 0 6-16,-1 0 1 16,2 0 4-16,0 0 5 15,0 0 1-15,0 0-7 16,0 0-7-16,0 0-20 16,0 0-10-16,14 0-12 15,0-2-7-15,33-5-6 16,-23 5-2-16,0 2-4 15,6-2-1-15,-1 1-5 0,2 2 0 16,5 4-2-16,2 0 0 16,-4-1-1-16,-1-2 1 15,-2 0 2-15,-16-4 1 16,3 0 1-16,-3-3 2 16,-11-5 3-16,10 4 0 15,-8-2 0-15,-2-3-2 16,2 2-49-16,-3 1-60 0,-7-3-210 15,-2 1 195 1</inkml:trace>
  <inkml:trace contextRef="#ctx0" brushRef="#br0" timeOffset="154923.918">8812 12700 572 0,'-1'-3'354'15,"1"-2"-58"-15,0 3-75 16,0 1-27-16,0 0-69 15,0 0-19-15,0 0-30 16,0 0-14-16,-1 0 5 16,0-1-1-16,0 2-6 15,-1 0-4-15,1 0-11 16,0 0-5-16,0 0-9 16,-1 4-4-16,0-1-8 15,1-2-3-15,0 0-3 16,-1-1 1-16,1 0-2 15,0 0-1-15,0 0-10 0,1 0-39 16,0 0-41 0,0-1 48-16</inkml:trace>
  <inkml:trace contextRef="#ctx0" brushRef="#br0" timeOffset="156839.596">9260 12326 237 0,'6'0'196'15,"1"0"51"-15,-1 0-43 16,2 0-55-16,-1 0-15 16,-1-2-22-16,1 2-9 0,-4 0-10 15,-2 0 0-15,0 0 6 16,-1 0-4-16,0 0-2 15,0 0-4-15,0 0-14 16,0 2-6-16,-3 8-16 16,-5 4-10-16,-23 30-19 15,19-28-7 1,5-9-8-16,2 2-3 0,-17 27-3 16,-5 1 0-16,11-4-2 15,6-11 0-15,6-2 0 16,6 0 0-16,2-1 0 15,3-2 1-15,-3-5-1 16,2 1 1-16,-2-3 0 16,5-2 1-16,4-2 1 15,0-5 0-15,8-3 0 16,4-3 0-16,9-4 1 0,1-3 0 16,-3-6 1-16,5 0 0 15,-4-8 0-15,0 1 0 16,-1 2-1-16,-8-1 0 15,-7 5-1-15,0-1-3 0,-9 0 21 16,-2 4 7 0,-4 1 13-16,-6 0 7 0,-7 2-14 15,-1-2-6-15,-9-3-12 16,1 3-5-16,0 1-5 16,-2 2-2-16,1 2-3 15,-1 2 0-15,2 1-2 16,1 3 0-16,6 4-1 15,-1-1-2-15,3 3-2 16,1 1 0-16,-1 4 0 16,4 2 0-16,0 5-19 15,-2 1-35-15,8 3-93 16,-2-1-121-16,6 1 169 16</inkml:trace>
  <inkml:trace contextRef="#ctx0" brushRef="#br0" timeOffset="157660.23">9953 12308 513 0,'1'-3'364'0,"-3"2"54"16,-1 1-141-16,1 0-89 16,1 0-40-16,0 0-55 15,0 0-18-15,0 0-31 16,0 0-7-16,-2 2-7 15,-4 7-1-15,3 0-4 16,-3 0-2-16,-26 28-5 16,28-28-2-16,-1-1-5 15,2-2-1-15,2-2-1 16,1-4 1-16,1-1 2 16,0-1-1-16,0 1-1 15,0 0-5-15,0 0-5 0,8-11 0 16,7-1 0-16,29-26-2 15,-26 29 0-15,2 2-2 16,2 3 1 0,-1 1 0-16,-1 4 1 0,0 0-1 15,-2 6 1-15,-1 1-2 16,-6 6 1-16,2 2 0 0,-6 8 1 16,-4 2 0-16,5 5 1 15,-10 5 0-15,-4-1 1 16,-4 1 0-16,-10 0 1 15,3-4 1-15,-10-1 0 16,-2-4 1-16,-5-3 1 16,-1-3 1-16,2-5 2 15,-1-4 1-15,5-4 2 16,-1-6 0-16,5-4 3 16,4-6 1-16,5-8-3 15,-1-1-1-15,1-7-6 16,6 2-4-16,8 2-4 15,2 8-3-15,8 9-1 16,-6-1-1-16,6 7 0 16,-1-2 1-16,5 7 1 15,2 5 1-15,-2 4 2 16,5 4 2-16,3 0 2 0,0-2 0 16,2-2 0-16,0-2 2 15,6-4 0-15,0-3 0 16,6-7 0-16,6-3 27 15,-1-8-20-15,0-3 0 16</inkml:trace>
  <inkml:trace contextRef="#ctx0" brushRef="#br0" timeOffset="158885.217">10736 12296 256 0,'5'-7'200'0,"0"4"43"16,2 2-52-16,-3 0-36 16,3 1-18-16,-1 0-12 15,-4 0-5-15,-2 1-3 16,-1-1 7-16,0 0 7 16,0 0 0-16,0 0-13 15,0 0-11-15,-1 0-26 16,-15 8-9-16,-30 14-18 0,26-17-9 15,-1 1-14-15,6-2-8 16,-2-3-7-16,-2-1-2 16,6-1-4-16,-2-1-1 15,-1 0-4-15,5 2-1 16,1 1-3-16,-1 0 0 16,7 1-1-16,-2 1 0 0,1 0-1 15,2 3 0-15,2 0 0 16,1 3 1-16,1 1 0 15,-1 1 0-15,1 0 0 16,-2-1 0-16,0-1 1 16,-2-1 0-16,-2 0 0 15,0 0 0-15,1-1 0 16,-1 1 0-16,1-1-1 16,-1 1 1-16,1-3 0 15,1-1-1-15,1-1 1 16,1-3-1-16,2 0 0 15,0 0 0-15,0 0-1 16,0 0 1-16,0 0 0 16,0 0 0-16,2 0 0 15,6 0-1-15,4-1 1 16,1 0-1-16,32-2 0 16,-26 1 0-16,4 2 0 0,-2 0 1 15,9 0-1-15,-5 0 0 16,4 2 1-16,-1 6-1 15,-11 1 1-15,5 4-2 16,-12 4 1-16,2 2-1 16,-7 1 2-16,-4 3 0 0,-4-1 0 15,-6 0 0 1,-6 1 1-16,-2-2 0 16,-3 2 1-16,0-1 0 0,5-2 1 15,-2-2 1-15,-5-7 3 16,2-2 8-16,-8-7 11 15,5-2 4-15,5-3 1 16,-3-4-8-16,2-5-8 16,-2-2-3-16,-9-5-5 15,13 2-2-15,4-1-5 16,2 3-2-16,16 4-9 16,-9 3-16-16,3 6-58 15,1 2-38-15,-4 6-136 16,4-6-81-16,0 0 215 15</inkml:trace>
  <inkml:trace contextRef="#ctx0" brushRef="#br0" timeOffset="159541.887">11058 12271 573 0,'-6'-1'302'0,"3"0"-67"15,3 1-27-15,-1 0-50 16,0 0-27-16,1 0-23 16,0 0-7-16,0 0-2 15,0 0 3-15,1 0-14 16,12 2-10-16,4 1-21 0,26 7-7 15,-23-7-14-15,2-1-5 16,4-1-7-16,5-1-4 16,-2 0-8-1,-3-1-3-15,-7 1-3 0,-3 1-2 16,-9 2-3-16,-1 1 0 16,-6 5-1-16,0 4-1 15,-3 8 1-15,-3 3 0 0,-4 5 1 16,-2 2 0-16,-2 5 0 15,-5 0 1-15,2 0-2 16,-2 2 1-16,-1-8 1 16,5-1-1-16,1-7 0 15,3-1 0-15,7-4 0 16,-2 1 1-16,0-4 0 16,1-2 0-16,1-3 0 15,-1-2 0-15,6-1 0 16,-1-3 1-16,0-3-13 15,0-1-36-15,0 0-111 16,0 0-88-16,0 0 143 16</inkml:trace>
  <inkml:trace contextRef="#ctx0" brushRef="#br0" timeOffset="159824.734">11104 12492 694 0,'-1'-2'403'0,"0"2"-65"16,1 0-115-16,0 0-30 0,0 0-52 16,0 0-22-16,11 3-39 15,0 0-12-15,36 17-16 16,-24-14-6-16,8-1-14 15,8 3-6-15,-4-8-10 16,-6 0-3-16,3-1-5 16,-2-5 1-16,-4 2-16 15,2-4-37-15,-10 3 31 16</inkml:trace>
  <inkml:trace contextRef="#ctx0" brushRef="#br0" timeOffset="170353.629">8868 13067 130 0,'-33'4'111'0,"28"-6"44"16,0 0-10-16,7 2-27 16,-2-1-16-16,0 0-34 0,0 1-12 15,0 0 6-15,0-1 10 16,2-1 7-16,4 1 0 16,0 0-10-16,3 1-8 15,-3 0-5-15,2 0 0 16,2 0 0-16,1 0-2 15,28 4-4-15,-22-7 1 0,5 0 0 16,4-2 3 0,10-2 1-16,1 3-7 0,-1-4-13 15,-1-2-7-15,-8 0-12 16,2 3-4-16,1 3-6 16,1 3-1-16,5 1-1 15,-3-2 0-15,-2 1-2 16,-1 1 1-16,-1 0-2 15,1 1 1-15,0-2-1 16,2 1 1-16,-2-1 1 16,1-4 0-16,0 0 0 15,0-3-1-15,-3 1 1 16,1 1-1-16,-5 4-1 16,1 0 0-16,2 2-1 15,0-1 2-15,2 0-1 16,-1-3 0-16,-3 2 1 15,0 2-1-15,0-1 0 16,-2 0 0-16,2 1-1 0,1-2 1 16,2 0-1-16,-2 0 0 15,3 5 0-15,2 0 0 16,-4 1 0-16,0 2 0 16,-6-5 0-16,-5 1 0 15,6 5 0-15,3-4 1 0,5 0-1 16,-1-2 2-16,1-5-1 15,-5 1 1-15,2 2-1 16,2 1-1-16,-1 0 0 16,3 0 1-16,0 1-1 15,-3 0 0-15,0 3 1 16,-1-1 0-16,-6 0-1 16,2 3 0-16,-12-6 0 15,4 1 1-15,2 4 1 16,3-5 0-16,7 0-1 15,2 0 1-15,-1-6 0 16,-1 2 0-16,2 4 0 16,-4-5-1-16,1 5-1 15,-1 3 1-15,1-1-1 16,1 2 1-16,0-1-1 16,-1 0 0-16,-1 0 1 0,0 2 0 15,-4 2 1-15,1-2 0 16,-5-1 0-16,-4-4 0 15,6-1 1-15,-2 1 0 16,3 1 14-16,1-1 6 16,-1 0 2-16,4 0 2 15,-5-1-14-15,2 1-6 16,-2 3-3-16,-2-4-2 16,1 5 0-16,0 3-1 0,-3-7 1 15,1 4-1-15,-1 1 2 16,1-4-1-16,1 4 0 15,-1-2 0-15,-2-5 0 16,3 2 0-16,-5-2 0 16,1 2 0-16,-5 0-2 15,-5-2 0-15,1 2 0 16,1-1 0-16,-5 1 25 16,0 0-38-16,0 0 16 15</inkml:trace>
  <inkml:trace contextRef="#ctx0" brushRef="#br0" timeOffset="171449.063">10024 13151 538 0,'1'-2'334'15,"2"0"-42"-15,-1 1-96 16,-2 1-36-16,0 0-52 15,0 0-17-15,0 0-23 16,-2 0-5-16,1 0-9 16,-2 5-6-16,-3 7-11 15,-4 4-5-15,-25 27-13 16,16-24-5-16,-7 4-5 16,-1 2-1-16,-3 6-3 15,-1 3-2-15,4-3 0 0,0 1-1 16,8-5 0-16,0-4-1 15,7-4 0-15,6 0 0 16,4-6 1-16,4 1-1 16,5-4 2-16,2-4 1 15,12-1 5-15,3-5 2 0,10-1 1 16,3-2-2-16,2-6-1 16,3 2-2-16,-1-3 0 15,-2-3 0-15,-3 0-1 16,-4 1 0-16,-7-1-1 15,-6 2 0-15,-8-1 2 16,-3-1 1-16,-9 2 2 16,0 1 2-16,-8 3 2 15,-6-1-2-15,4 7-1 16,-1 3-3-16,-3 7-4 16,2 3 2-16,-6 5 1 15,0-2 0-15,5 0 2 16,3 0-1-16,4-3-1 15,4 2-1-15,3-1-2 16,3 1-1-16,3-3-1 16,2-2 0-16,3-1 4 0,1-1-6 15,1-3 1-15</inkml:trace>
  <inkml:trace contextRef="#ctx0" brushRef="#br0" timeOffset="174768.379">12414 13018 300 0,'-2'0'208'16,"1"0"-6"-16,0 0-31 16,0 0-14-16,0 0-16 15,0 0-5-15,0 0-15 16,0 0-10-16,0 0-23 15,0 0-14-15,-1 0-26 16,2-2-10-16,0 2-9 16,0 0-4-16,0 0-3 15,0 0-1-15,0 0-3 16,3 5-2-16,1 4-3 0,-2-4 0 16,11-4 1-16,30 29 2 15,-27-30 2-15,3-4 0 16,6-3-2-16,2-1-3 15,1-7-4-15,5-6-1 16,3-7-3-16,1-8 0 16,10-3-2-16,-3 1 1 15,2-2-2-15,1 3 0 0,-2 1-1 16,-1 0 2 0,-9 0 2-16,0 2 2 0,-7 0 1 15,-5 1 1-15,-6-6 0 16,-9-2-1-16,-6-1-2 15,2 3-1-15,-3 9-1 16,-2 5-2-16,-3 9-1 16,-5 3 0-16,-2 7-4 15,-3 5-2-15,0 3-3 16,-7 6-1-16,-3 8 1 16,1 5 0-16,-7 12 2 15,3 1 1-15,2 6 0 16,0 0 2-16,6 3 1 15,1 1 0-15,4-2 2 16,3 1-1-16,2-7 1 16,4 0 0-16,-1-4 1 15,4-2 0-15,0-2-1 0,0-7 2 16,0-3 1-16,0 0 0 16,2-8 0-16,0 2 0 15,-1-7 4-15,0-3-7 16,1-1-75-16,0-2-71 15,0 0 88-15</inkml:trace>
  <inkml:trace contextRef="#ctx0" brushRef="#br0" timeOffset="175405.887">13256 12723 846 0,'-4'-1'383'0,"2"3"-167"0,0 4-22 16,1-6-47-16,0 0-18 15,0 0-36-15,-5 12-18 16,-3 6-23-16,-12 29-8 16,11-23-7-16,-2 2-5 15,-4 2-8-15,0-1-2 16,2 5-8-16,0-6-4 16,5-5-2-16,-2-1-2 15,0-9-1-15,0 1-1 16,4-5 4-16,7-2 3 15,0-7 3-15,3-1 0 0,-3 1-6 16,0 0-5-16,7-22-4 16,39-32-2-16,-20 25 0 15,3-4 1-15,3-1 0 16,0 3 1-16,1 7 1 16,-1 3 0-16,-2 7 0 15,-3 4 0-15,-1 4 0 16,1 4 0-16,-4 4 0 15,1 3 3-15,-7 4 3 16,-2 0 2-16,-2 5 1 16,-7 4 0-16,2 5-2 15,-4 2-1-15,-5 6-1 16,1 3 0-16,-5 1-1 0,-1-2-1 16,2-2 1-16,-7-6 0 15,7-6-1-15,-3 0 1 16,6-6 43-16,0-5-39 15,-2-6 87-15,10-4-58 16</inkml:trace>
  <inkml:trace contextRef="#ctx0" brushRef="#br0" timeOffset="176413.164">14311 12539 478 0,'46'-28'304'16,"-37"26"-44"-16,-6-1-60 15,2 1-27-15,-3 2-53 16,-2 0-6-16,0 0-8 15,-1 0-1-15,0 0 3 16,0 0-12-16,-9 4-28 16,-8 0-14-16,-34 27-21 15,25-23-9-15,-1 6-12 16,-5-2-4-16,0 9-4 16,-2 1-2-16,-2 0-1 15,7 1-1-15,4 2 0 16,2 1 1-16,13 3-1 0,-9 0-1 15,6 2-2-15,3 1 0 16,5-1 0-16,7 0 0 16,8-1 0-16,7-5 0 15,0-2 2-15,5-4 1 16,0-4 0-16,0 0 2 16,7-5 0-16,2-2 1 15,7-8 1-15,11-1 3 16,-1-9 0-16,2-8 1 0,5-6 1 15,-6-7-1-15,3-2-1 16,-10 0 0-16,-7 0 0 16,-6 2 0-16,-9 3 3 15,3 2 1-15,-12 3 1 16,-1 1 1-16,-4 0-2 16,-5-3 0-16,0 0-1 15,-3 0-2-15,-7 0 0 16,0 1-1-16,-4-2-3 15,-1-2-2-15,-3 4-2 16,1 0-3-16,-4 8-3 16,-1 3-1-16,-8 7 0 15,-2 6 1-15,-7 7 2 16,-3 0 0-16,7 11 0 16,1-1 1-16,4 1 0 0,6 5 1 15,5-10-1-15,6 1-3 16,8-5-6-16,2-5-51 15,8 3-170-15,5-6 159 16</inkml:trace>
  <inkml:trace contextRef="#ctx0" brushRef="#br0" timeOffset="176897.548">14352 12858 847 0,'2'-6'456'16,"0"2"-138"-16,0 3-82 16,-2 0-31-16,0 0-69 0,0 1-28 15,-1 0-47-15,0 0-18 16,0 0-21-16,0 0-5 16,-3 12-4-16,-6 7-1 15,-17 29-4-15,15-20 0 16,0-1-2-16,1 0 0 15,3-3-2-15,8-4 0 16,-1-1-1-16,1-3-2 16,7-1 1-16,0-3-1 0,11-5 0 15,5 0 1-15,8-5 2 16,3-2 1-16,3-3 0 16,0-4-1-16,-4-4-20 15,1 5-39-15,-9-3-94 16,3 4 92-16</inkml:trace>
  <inkml:trace contextRef="#ctx0" brushRef="#br0" timeOffset="180997.817">17067 12604 455 0,'0'-1'265'0,"0"-1"-42"16,0 1-67-16,0-1-21 16,2-2-20-16,-1-2-11 0,-1 4-11 15,0 0-2-15,-1 0-9 16,-1 1-6-16,1 0-18 15,-3-3-12-15,-12 0-20 16,-32 4-8-16,23 13-8 16,3 2-3-16,-4 2-2 15,-2-2-1-15,-5 4-2 16,-1-1-1-16,-2 2 0 16,3 2-1-16,7 2 0 15,1 1 0-15,7 4-2 16,1 0-1-16,9 2 0 15,1-2 0-15,7 3-2 16,4-1 0-16,6-7 0 16,-4 3 0-16,16-9 3 15,2-3 2-15,9 1 0 0,12-8 0 16,-7 1 2-16,2-1 1 16,0-6 1-16,-2 2 0 15,-2-5 1-15,-2-6 0 16,6-5 2-16,0-6 1 15,1-4 0-15,-1-3 1 16,0-8 1-16,-2 0 1 0,-1-1 1 16,-8-3 1-16,-11 0 4 15,-7 0 1-15,-5-1 5 16,-4 2 7-16,-4 4 5 16,-3 4 4-16,-13 5 2 15,-2 2-4-15,-8 5-7 16,-4 3-6-16,-1-3-11 15,0 9-4-15,-1 2-6 16,1 4-2-16,0 2-1 16,2 1-2-16,8 3 0 15,0-2 0-15,3 3 0 16,7 0-3-16,-4-4-26 16,6 7-38-16,10-2-497 15,4 7 403-15</inkml:trace>
  <inkml:trace contextRef="#ctx0" brushRef="#br0" timeOffset="181431.33">17130 12873 505 0,'0'1'327'16,"0"1"-39"-16,0 4-67 15,0-6-29-15,-1 0-66 16,0 0-23-16,-4 9-42 15,-2 4-11-15,-21 27-15 16,17-23-5-16,3 1-3 16,1 1 0-16,3 2-6 15,-1-5-4-15,2 4-7 16,1-2-2-16,2-1-2 16,3 0-2-16,5-6 0 15,2 1 0-15,6-3 2 16,2-2 0-16,6-5 2 0,-2-2-1 15,6-8 2-15,4-4 4 16,4-8-41-16,7 3-69 16,5 3 65-16</inkml:trace>
  <inkml:trace contextRef="#ctx0" brushRef="#br0" timeOffset="181981.99">17896 12687 423 0,'-4'-2'301'0,"4"2"17"16,4 0-63-16,-4 0-73 15,0 0-29-15,0 0-25 16,4 0-18-16,15 2-37 15,29 7-13-15,-20-5-24 16,2 1-10-16,1 2-10 16,0 0-4-16,-5-1-3 15,-2 0-2-15,-5-3 1 16,-5 1-2-16,-2-3-7 16,-5-1-39-16,-3 0 28 15</inkml:trace>
  <inkml:trace contextRef="#ctx0" brushRef="#br0" timeOffset="182295.841">17864 12875 588 0,'9'5'383'16,"0"0"-15"-16,0 1-145 15,1-1-24-15,-1 2-62 16,11 1-22-16,-2 1-29 16,3 0-12-16,6 2-21 15,-7-4-10-15,6 1-19 16,-1 1-8-16,2-8-4 15,-3 0-2-15,-4-4 38 16,0-3-33-16,-6 0-1 16</inkml:trace>
  <inkml:trace contextRef="#ctx0" brushRef="#br0" timeOffset="189328.498">18685 12587 421 0,'-1'-1'280'15,"0"0"-2"-15,0 0-117 16,-1 0-33-16,1 1-46 15,0 0-16-15,0 0-19 16,0 0-1-16,0 0 8 16,0 0 3-16,1 0 5 15,0 0 0-15,8 2-15 0,18 2-7 16,32-1-18 0,-27-10-7-16,1 4-7 15,2-3-3-15,-4 2-1 0,-1 4-1 16,-6 3 0-16,-6 2 0 15,-5 3-2-15,-7 2 3 16,-5 4 12-16,-3 3 3 16,-7 6 6-16,-3 2-2 15,-5 6-10-15,0 2-3 16,-2 5-5-16,-2 1 0 0,6 4-1 16,-6-4 0-16,2-1-1 15,2-9-1-15,1-5 1 16,6-2-1-16,5-6 0 15,4-2 0-15,-3-8 1 16,5 2 1-16,-1-10 3 16,1-3-31-16,5-4-182 15,1-10 148-15</inkml:trace>
  <inkml:trace contextRef="#ctx0" brushRef="#br0" timeOffset="189662.919">18655 12800 623 0,'-6'0'365'15,"0"-4"-33"-15,4 4-101 16,3-1-70-16,-1 1-34 15,0 0-36-15,0 0-16 0,11 2-19 16,11 4-7-16,35 9-3 16,-26-8-1-16,4-4-6 15,-2 0-3-15,-6-2-15 16,1 1-6-16,-6-2-7 16,-1 0-1-16,-1 0-2 15,-2 1 1 1,-3 0-3-16,0 0 33 0,-4-1-89 15,-3 0-61-15,0-1 80 16</inkml:trace>
  <inkml:trace contextRef="#ctx0" brushRef="#br0" timeOffset="190015.68">19163 12973 844 0,'-3'3'436'0,"1"1"-98"16,0 0-101-16,1-4-64 15,0 0-33-15,-1 0-48 16,1 0-20-16,0 0-30 16,0 1-10-16,-1 6-15 15,0 5-5-15,1-3-5 16,-5 24-2-16,5-25 0 16,1-8-1-16,0 3 0 15,0-1 8-15,0-3-81 16,0 0-49-16,0 0 73 15</inkml:trace>
  <inkml:trace contextRef="#ctx0" brushRef="#br0" timeOffset="190796.735">19861 12557 667 0,'0'-3'364'0,"-2"1"-78"15,-2-1-43-15,3 3-81 16,0 0-26-16,0 0-30 16,-5 2-13-16,-15 5-20 15,-32 15-8-15,18-14-20 16,-4 2-10-16,-4-2-17 16,4-1-5-16,-1 3-7 15,6-2-1-15,4 2-2 16,1-2-2-16,14 0-1 15,1 1-1-15,9-2-4 16,6 4-1-16,6-4-1 16,5 1 1-16,8 3 2 0,4-1 2 15,4 3 2-15,0 1 0 16,-1 1 0-16,-2 3 0 16,-1 1 1-16,-2 0 0 15,-5 3 1-15,-5 1 0 16,-12-1 0-16,-1 3 0 15,-12-2 1-15,-2-2-1 0,-3-3 2 16,-1-3 0-16,0-6 0 16,3 3 1-16,-2-8 0 15,0-6 2-15,0-7 1 16,2-6 0-16,3-4-3 16,5-1-1-16,5-3-5 15,2 0-1-15,5 6-2 16,0-2 0-16,3 5 3 15,1 0-1-15,-1-3 2 16,4 1 0-16,3 0-2 16,3 0 0-16,1 0 0 15,5-1 1-15,6-1 0 16,-1-3 1-16,10 2 0 16,-1 2 0-16,-9-1 1 15,5 6-1-15,-15-2 0 16,-3 3 0-16,-2 6-17 0,-6-1-33 15,5 6-118-15,-5 1-353 16,1 7 349-16</inkml:trace>
  <inkml:trace contextRef="#ctx0" brushRef="#br0" timeOffset="191478.098">20457 12581 687 0,'-7'-9'397'0,"1"7"-33"16,-3-5-92-16,-2 2-75 15,0 0-31-15,-6 4-53 16,1 0-22-16,-3 1-34 16,-1 1-13-16,-1 2-11 15,-3 5-5-15,-5 0-8 0,-1-2-3 16,-1 1-7-16,-1 2-4 16,4 1-3-16,1 0-1 15,9 4-1-15,1-2-1 16,4 1 0-16,3-1 0 15,4-1-2-15,4 1-1 16,3-4-1-16,5 0 0 16,5 0-2-16,2-3 1 15,8 1 1-15,2-4 1 16,8-2 3-16,4-3 0 16,1-2 2-16,-3-1 2 0,-7-7 1 15,1-3 1-15,-11-3 1 16,-1-3-1-16,-1 2 0 15,-6 0-1-15,4 1-1 16,-3 4-3-16,-5 6-2 16,2 7-5-16,-11 6-1 15,-2 2 0-15,1 12 3 16,-7-3 1-16,2 7 2 16,1 2 0-16,-1 0 0 15,3 4 1-15,-2 0 0 16,-2 2 0-16,5 0 0 15,-1 4 0-15,3-2 0 16,2 0 0-16,-8-6 1 16,1-2 0-16,2-2-1 0,4-6 2 15,-1-6-23-15,1-2-51 16,1-5-482-16,2-3 392 16</inkml:trace>
  <inkml:trace contextRef="#ctx0" brushRef="#br0" timeOffset="192077.86">21090 12753 523 0,'47'-11'325'0,"-35"6"-2"16,-2 1-29-16,-2 2-44 15,0-2-26-15,-6 4-58 16,-2-1-25-16,-2 5-51 16,1-4-19-16,0 0-16 15,-13 6-7-15,-38 43-13 16,26-27-3-16,-2 3-13 0,-2 3-6 16,-1-2-5-1,2 2-3-15,2-5-1 16,6 1 0-16,2-7 0 15,3-4-1-15,4-5 13 16,-2-10-17-16,9-4-76 16,-3-4-66-16,4-4-194 15,5 1-142-15,1-6 300 16</inkml:trace>
  <inkml:trace contextRef="#ctx0" brushRef="#br0" timeOffset="192328.202">20877 12762 382 0,'6'-13'297'16,"-4"6"64"-16,7 2-66 16,-11 4-81-16,4 3-30 15,4 6-51-15,-5 1-14 0,6 6-22 16,-2 4-14-16,2 3-22 16,2 5-8-16,4 1-12 15,0 1-5-15,0-2-7 16,1-3-4-16,3-2-8 15,-1-5-2-15,-1-5-4 16,1 0 0-16,-5-11 0 16,0-2 31-1,4-4-62-15,1-7-73 0,6-4 71 16</inkml:trace>
  <inkml:trace contextRef="#ctx0" brushRef="#br0" timeOffset="192694.74">21716 12570 846 0,'4'-1'462'0,"-4"3"-53"16,-1 9-269-16,-4 2-13 16,-7 5-42-16,-1 1-12 0,-5 8-27 15,3 3-13-15,-4 5-18 16,4 7-4-16,-3-3-5 16,1 3-1-16,4 0 0 15,1 0 0-15,1-6 0 16,3-6-1-16,1-7 1 15,3-6 1-15,4-7 15 16,1-3-22-16,5-11-96 16,2-8-109-16,9-6 116 15</inkml:trace>
  <inkml:trace contextRef="#ctx0" brushRef="#br0" timeOffset="193211.74">22118 12658 778 0,'2'0'447'0,"-2"4"-47"16,-3-2-208-16,2-2-11 16,0 0-52-16,-1 0-21 15,-1 1-43-15,-13 2-20 16,-27 40-22-16,23-28-5 0,1 3-3 15,-2 2-1-15,-1 4-2 16,2 0-1-16,4 2-2 16,3 4-1-16,7-3 1 15,2-1-2-15,7 2-1 16,4-7-1-16,7 0 0 16,7 1-1-16,4-13 2 15,4 2 0-15,5-6 2 16,4-4 1-16,3-2 2 15,-1-11-1-15,-2-6 1 16,-5-5-2-16,-2-7 0 16,-5-1 0-16,3-2 0 15,4-4 1-15,-7 1 0 16,1-1 1-16,-15 2 1 16,-6 2-3-16,-7 5 7 15,-6 2 0-15,-9 8 1 0,-1 3 0 16,-7 4-11-16,-4 3-5 15,1 2-2-15,-5 3-3 16,4 4 2-16,-1 1-1 16,-1 1 1-16,4 1 2 15,0-3-36-15,3-1 348 16,8 1-243-16</inkml:trace>
  <inkml:trace contextRef="#ctx0" brushRef="#br0" timeOffset="195485.67">22558 12304 269 0,'-1'0'180'0,"0"0"17"15,0 0-32-15,0 0-27 16,-2 0-2-16,2 0-5 15,0 0-3-15,0 0-15 16,0 0-12-16,0 0-11 16,0 0-3-16,0 0-6 15,0 0-2-15,0 0-15 16,0 0-8-16,1 0-15 0,0 0-6 16,2 1-7-16,16 9-3 15,37 8-3-15,-23-17-2 16,-1-2-7-16,-3 0-2 15,-6-3-4-15,-8 0 0 16,4 1 0-16,-5-2-1 16,-1 2-2-16,-3 0 0 15,-7 1 0-15,0 0 3 16,0 2-54-16,-2-1-45 0,0 1-160 16,0 0-170-16,-1 0 269 15</inkml:trace>
  <inkml:trace contextRef="#ctx0" brushRef="#br0" timeOffset="196388.892">23395 12018 804 0,'-3'0'381'16,"0"0"-147"-16,0 0-40 0,2 0-63 16,0-1-16-16,0 0-28 15,0 0-13-15,-6-1-25 16,-9 2-10-16,-28 3-13 16,27 0-6-16,-2-1-7 15,7-1-2-15,-6 0-4 16,-2-1-1-16,5 4-3 15,-9-2 0-15,1 1-2 16,1 3-1-16,-1 2 0 16,4 1-1-16,8 1-1 15,4-1 0-15,2-2-1 16,3 3 0-16,3-1-1 16,4 1 1-16,1-1-1 15,2-1 0-15,7 1 0 0,3 2 1 16,10 2 0-1,-1-1 1-15,-1-1 2 16,-2 1 0-16,1 2 0 0,-5 2 1 16,-4 0 0-16,1 2 0 15,-12-3 0-15,2 1 2 16,-5 1-1-16,-6-3 1 16,-3-2 1-16,-4-1 0 15,-5-3 2-15,4-1 0 0,-4-1-1 16,1-4 0-16,1-2-1 15,-3-1 1-15,2-4-1 16,1 0 0-16,-1-4 2 16,4 1 2-16,-1-2 2 15,6-1 0-15,-4 0 0 16,6-3-3-16,5-1 1 16,0 1 0-16,10 1 3 15,-3 0 3-15,6-1 1 16,-1 2 2-16,4-6-1 15,2-2 0-15,-5 2 1 16,11-2 0-16,-4-2 2 16,7 2 2-16,1-4 5 15,-3-2 2-15,1 1-3 16,-3-1-3-16,-3 5-10 16,-4 2-4-16,-5 6-6 15,-1 3-2-15,-7 3 11 0,1 3 99 16,-3 1-80-16</inkml:trace>
  <inkml:trace contextRef="#ctx0" brushRef="#br0" timeOffset="200173.547">2017 14228 198 0,'7'-5'150'0,"-2"1"31"15,0-2-14-15,0 3-23 16,-1-1-8-16,-1 0-10 16,0 0 0-16,-3 1-8 15,-1 2-7-15,0 0-19 16,0-1-12-16,-1 1-22 15,1 0-9-15,0 1-19 16,-11 0-5-16,-3 2-7 16,-23 13-2-16,22-5-4 15,-1 0-4-15,-10 5-5 16,-7 2 0-16,-7 4-2 0,-1 3-1 16,0 7 0-16,1-2 0 15,6 5 0-15,1-1 0 16,3-5 0-16,4 3 0 15,5-4 0-15,3-1 0 16,9 1-2-16,3-5 0 16,-2-1 2-16,9 3 0 0,5-3 0 15,2 3 0-15,14-1 4 16,1-1 0-16,9-4 3 16,0 1 2-16,8-10 4 15,0-2 4-15,9-7 4 16,1-4 2-16,4-1 4 15,2-6 0-15,-5-5 0 16,5-5 0-16,-5-8-2 16,0-2-2-16,-2-5-1 15,-3 3-2-15,-4 3-1 16,-9-3 8-16,-8 8 14 16,-6-3 7-16,-11 2 9 15,-7 0-2-15,-8-3-12 16,-5 2-7-16,-12 1-13 15,6 3-8-15,-10 0-7 0,0 1-3 16,-2 2-3-16,0 1-1 16,2 5-1-16,0 3-2 15,2 5-1-15,0-1 0 16,1 6-3-16,2 0 0 16,6 4-3-16,-6 4-1 15,7 5-2-15,2 3 1 0,-2 5-21 16,8 2-30-16,-7 0-70 15,3-2-47-15,2 0-194 16,5-5 239-16</inkml:trace>
  <inkml:trace contextRef="#ctx0" brushRef="#br0" timeOffset="200707.205">2074 14577 613 0,'0'0'341'16,"0"0"-66"-16,0 0-28 15,0-1-64-15,0 0-24 16,0 0-34-16,0-1-15 16,0 1-29-16,0 0-15 0,0 0-28 15,0 0-9-15,-1 0-17 16,0 1-2-16,0 0-2 15,-9 11-2-15,-3 6 0 16,-26 28-1-16,30-27-1 16,0 2-1-16,2 0-1 15,2 0-1-15,3 2 0 16,-3-1-1-16,8-1 0 16,4-1 0-16,3-5 0 15,5 1 1-15,4-5 0 16,1-1 1-16,4-3 0 15,-1-3 0-15,1-3 3 16,1 0-1-16,-4-3 22 16,-2-1-18-16,0-7-107 15,0-4-27-15,4-4 55 16</inkml:trace>
  <inkml:trace contextRef="#ctx0" brushRef="#br0" timeOffset="201490.611">3021 14330 232 0,'0'3'194'0,"-1"-4"42"15,2-1-47-15,-1 2-58 16,0-1-9-16,0 0-5 16,0 1-1-16,0 0-1 15,0 0-3-15,0 0-9 16,0 0-3-16,0 0-19 16,0 0-12-16,7 1-18 15,7 2-8-15,33 8-6 16,-27-10-2-16,5 1-2 15,5 0 0-15,5-4-2 0,3 2-3 16,1-6-7-16,2 1-4 16,-10 2-6-16,-7-4-1 15,-8 0-2-15,-6 0-1 16,-6-1 27-16,4 5-36 16,-8 0-87-16,-2 1-94 0,0 5 92 15</inkml:trace>
  <inkml:trace contextRef="#ctx0" brushRef="#br0" timeOffset="201873.312">2987 14546 455 0,'-5'1'291'0,"2"-1"-27"16,3-1-89-16,0 1-19 16,0 0-29-16,0 0-11 15,0 0-21-15,13 0-10 16,7 0-17-16,30 7-2 15,-29-4 6-15,3 3 1 16,1-2-5-16,3-1-4 16,2 0-12-16,3 0-8 15,-2-4-15-15,3 1-6 0,-5 0-10 16,-8-2-4-16,-3 2-1 16,-5-1 15-16,-5-1 356 15,5 3-279-15</inkml:trace>
  <inkml:trace contextRef="#ctx0" brushRef="#br0" timeOffset="208636.452">4505 14122 255 0,'6'-2'174'0,"-2"0"19"15,-1 1-25-15,4-1-33 16,-3 0-11-16,1-1-24 16,-1 2-9-16,-1 0-13 15,-1 0-5-15,2 0-10 16,-2 0-5-16,-1 0-17 16,0 0-9-16,-1 0-13 15,1 1-2-15,-1 0 5 16,0 0 6-16,0 0 18 15,0 0 9-15,0 0 7 16,0 0-4-16,-1 0-12 16,0 2-10-16,-3 3-14 15,-16 0-2-15,-32 29-5 0,27-29-1 16,1-1-5-16,1 1 0 16,0-2-4-16,6 2-1 15,6-2-3-15,-1 1-1 16,4 3-1-16,-2-1 0 15,-1 3-1-15,1-2 0 16,2 1 0-16,0 0 0 16,-2 2-1-16,7 2 0 15,-5-2 1-15,3 2 1 0,1 1 0 16,0-1 1-16,-2 1-1 16,2 5 1-16,-3-1-1 15,2 3 1-15,1 1-1 16,0-2 0-16,1 1-1 15,0-1 2-15,-2-1 0 16,0-4 0-16,1 1 0 16,0-1 1-16,1 1 0 15,2 1-1-15,-2-3 1 16,0 0-1-16,3-3 0 16,0-1 0-16,1-1 1 15,1-1 1-15,-1 0 0 16,0-1-1-16,-1 1-1 15,2-1 0-15,-1 1 0 16,1 1-1-16,-1-3 1 16,0 2-1-16,5-2 1 0,-1 1 0 15,3-2 0-15,-1 0 0 16,0 0 0-16,2-1-1 16,3 0 0-16,-2-1 1 15,5-1-1-15,1 1 1 16,2-4 0-16,2 0 1 15,-7-2 0-15,2-1 2 0,0 1 1 16,-2 0 1-16,6-1 0 16,-1 2-1-16,-6 2-2 15,2 1 1-15,-5-1 0 16,2 0 0-16,-3-1 0 16,-5 0 0-16,-1 2-2 15,0 0 10-15,-2 0-61 16,0 0-57-16,0 0 70 15</inkml:trace>
  <inkml:trace contextRef="#ctx0" brushRef="#br0" timeOffset="209488.845">4840 14160 741 0,'2'-4'355'0,"1"2"-140"16,-3 2-26-16,-2 0-57 15,1 0-22-15,0 0-27 16,0 3-10-16,-3 16-18 16,-5 29-8-16,4-21-16 15,1 2-6-15,-2 3-8 16,2 2-4-16,-1 0-5 15,2 0 0-15,3-1-3 16,-1-6 0-16,2 0-1 16,-8-5 0-16,2-2-1 15,-1-3 0-15,-2-5 0 16,11 1 3-16,-2-5 1 0,-1-4 2 16,0-2 2-16,0-2 2 15,0-1 0-15,0 0 1 16,0-1-3-16,0 1-3 15,0-1-3-15,5-9-1 16,-4-2-2-16,32-33 0 16,-21 24-1-16,4-3 2 0,-1-7 0 15,0-9 1-15,2-11 0 16,2 1-1-16,5-2-1 16,2 8-2-16,-1 10-1 15,0 5-2-15,-4 9 0 16,-3 7 3-16,-2 8 3 15,-3 4 2-15,1 7 2 16,1 7-1-16,0 6-1 16,-1 4 0-16,-1 5 0 15,-1 4 0-15,-2 6-1 16,0 2-1-16,-4 4 2 16,-2-3-2-16,-4-5 1 15,0 1 0-15,-1-8-1 16,-2 1 1-16,1-6 0 15,-4-5 0-15,0-1 1 16,1-3 0-16,-1-3 0 16,3-2-1-16,0-3 1 0,3-1 0 15,-4-3 0-15,3 1 2 16,0-3-30-16,0 0-27 16,0-1-100-16,0 0-104 15,0 0 161-15</inkml:trace>
  <inkml:trace contextRef="#ctx0" brushRef="#br0" timeOffset="209807.449">4939 14348 633 0,'-10'-3'334'0,"4"3"-84"15,3-1-29-15,1 1-65 16,1 0-32-16,1 0-46 16,0 0-10-16,0 0-12 15,0 0 3-15,11 3 5 16,7 2-8-16,33 16-8 16,-25-11-1-16,0-4-7 15,1 2-5-15,-3-3-13 16,-1 0-7-16,-1 0-6 0,-3-2-1 15,-4 2-1-15,-3-3 16 16,0 4-79-16,-7-6-66 16,-4-4 79-16</inkml:trace>
  <inkml:trace contextRef="#ctx0" brushRef="#br0" timeOffset="210234.813">5454 14096 704 0,'2'-6'383'16,"3"1"-113"-16,-2 2-57 16,1 1-25-16,-2 1-69 15,-2 1-28-15,0 0-39 16,0 0-13-16,0 7-5 0,1 13-4 16,2 35-7-16,-3-23-2 15,0 6-4-15,-1 3 0 16,-1 5-2-16,-3-2-1 15,2-4-3-15,0-3 0 16,0-9-4-16,3 0 1 16,0-5-3-16,0-2 0 15,1-5 2-15,0-4-1 16,2-5 6-16,-1-3 3 0,3-4 2 16,-1-1-33-16,3-2 13 15</inkml:trace>
  <inkml:trace contextRef="#ctx0" brushRef="#br0" timeOffset="211557.283">5703 14073 426 0,'0'-3'242'0,"0"2"-34"16,0 0-43-16,0 0-52 16,0-1-18-16,0 1-16 15,0 0 1-15,0 0 8 16,0 0 4-16,0 0 4 16,6-3-8-16,6-4-17 15,28-11-5-15,-24 16-15 16,2 1-6-16,3 2-9 15,1-1-7-15,-3 2-9 16,0 1-4-16,1 1-6 16,-3 3 0-16,-2-2-4 15,-5 2 0-15,-5-1 0 16,-4 1 1-16,0 2 1 0,-3-2 1 16,-5 2 0-16,0-2-1 15,-10-3-1-15,4 4-1 16,-1-2-1-16,3 3-1 15,-4-2 0-15,2-1 0 16,0-2-1-16,-6-2 0 16,11 3 0-16,-7-4 1 15,8 0-2-15,6 0 0 16,-5-1-1-16,9 0-1 0,-4-1-1 16,-1 1-1-16,2 0-2 15,0 0 1-15,0 0 0 16,2 0-1-16,11 0 1 15,1 1 0-15,28 6 0 16,-25-1 1-16,-3-1 0 16,5 3 1-16,-3 2 0 15,1-2 1-15,-2 5 0 16,-2 0 0-16,-3 3 0 16,-3 0 0-16,-5 0 1 15,-2 2 1-15,-2-2 0 16,-3 1 1-16,-3 0 1 15,-4-3 0-15,-3-1 1 16,1-2 1-16,-5-6 1 0,3 2 1 16,0-4 2-16,-1 0 1 15,0-4 0-15,-1-3 1 16,-1-2-1-16,1-3-2 16,0-2-2-16,2 0 0 15,-3-2-3-15,3-1-2 16,4 3-3-16,3 0-6 0,5 0-47 15,2 1-41-15,3 4-103 16,5 0-95-16,5 4 186 16</inkml:trace>
  <inkml:trace contextRef="#ctx0" brushRef="#br0" timeOffset="211991.142">6254 13996 938 0,'-3'-7'436'15,"3"2"-180"-15,-2 2-25 16,2 1-66-16,0 2-35 16,0 0-57-16,0 0-23 15,0 0-25-15,0 0-2 16,-1 8-4-16,1 8-4 16,6 31-4-16,-1-24 0 15,-2 1-4-15,3 0 1 0,-5 0-1 16,1-2-1-16,-2 0 0 15,0-1 0-15,0 1 0 16,-5-5 0-16,5-1 1 16,-2-4 1-16,0-7 1 15,2 0 0-15,0-6 2 16,-2-1 5-16,1 1-57 16,0 0-54-16,0 0-178 15,-1-10 163-15</inkml:trace>
  <inkml:trace contextRef="#ctx0" brushRef="#br0" timeOffset="212291.313">6147 14153 624 0,'-30'-22'347'16,"30"20"-49"-16,1 1-39 16,2-1-64-16,-3 2-29 15,0 0-56-15,0 0-19 0,8 0-29 16,13 3-8-16,28 9-6 16,-23-9-6-16,1 1-12 15,-2-3-7-15,-5-1-11 16,-2 0-4-16,-7-1 21 15,1 1-22-15,2 1-406 16,6 3 306-16</inkml:trace>
  <inkml:trace contextRef="#ctx0" brushRef="#br0" timeOffset="213458.555">6420 13980 349 0,'0'-1'238'0,"0"0"-6"15,0 1-68-15,-1 0-19 0,0 0-23 16,1 0-10-16,0 0-10 15,0 0-2-15,0 0-7 16,0 0-9-16,0 0-16 16,0 0-7-16,14 2-17 15,5 0-7-15,32 7-8 16,-22-4-6-16,6-2-13 16,5 2-2-16,6-2-2 15,0 1 0-15,-4 3-1 16,-4 2 1-16,-6-1-1 15,-4-2 1-15,-6 1 1 16,-4-5-1-16,-9 1 2 16,0 2-2-16,-4-1 0 15,-2 3-1-15,2 4-3 16,-4 1-1-16,0 5-1 0,0 3 0 16,-1 2 0-16,-1 3 0 15,-1 4 0-15,-1 4 0 16,3 5 0-16,0-1 0 15,0 0 1-15,-2-4-1 16,1 1 2-16,1-3-1 16,0-2 1-16,1 0-2 15,-1-6 1-15,0 1-1 16,0-3 1-16,1 0 0 16,-1 0 0-16,-58 45 58 109,29-33-55-109,15-17-1 0,-1 2 4 0,-3-18-2 0,9 1-3 16,-3-1 0-16,-14 1-1 15,6-1 0-15,-6 0 1 16,4 0 0-16,1-2 1 15,0 0 0-15,2-3 1 16,2-1 0-16,1-2-1 16,0 0-1-16,6 1-2 0,1 0-31 15,3 5-343-15,4 2 273 16</inkml:trace>
  <inkml:trace contextRef="#ctx0" brushRef="#br0" timeOffset="-213410.497">7092 13714 439 0,'-2'0'262'0,"1"0"-34"16,0 0-65-16,0 0-11 16,0 0-13-16,0 0-6 0,0 0-18 15,0 0-6-15,0 0-4 16,0 0-2-16,1 0-7 16,0 0-7-16,0 0-19 15,9 1-9-15,9-2-15 16,29-4-5-16,-17 0-13 15,-6 2-4-15,5 3-7 16,-5 0-2-16,-9-1-6 16,0 0 0-16,-6 1-3 15,-2 0 0-15,-4 4-1 16,3 0 1-16,-6 4 0 16,-2 1 0-16,-8 3 2 15,-1 3 0-15,-3 3 0 16,0 1-1-16,2 0 0 15,0 2 0-15,-8 1-2 16,1-3-1-16,0 2 0 0,-4-4-1 16,6-4 0-16,4 0 0 15,5-5-2-15,1 0 1 16,2-4-1-16,2 2-1 16,1-4 1-16,2 2-1 15,3-1 1-15,-3-3 1 16,0-1 2-16,0 0-1 15,0 0 1-15,6 0-1 0,6 0-2 16,0-1 2-16,30 0 8 16,-31 2 6-16,1-4 10 15,4 4 4-15,-3-3-1 16,7 3-3-16,3 4-5 16,-7-3-4-16,6 1-6 15,-2 2-3-15,-1-3-4 16,2 1 0-16,-2 0 0 15,-4 5 0-15,-5-7 1 16,-1 0 0-16,-5 0 2 16,-1-4-1-16,-3 3 5 15,0 1-15-15,0-1-43 16,-1 0 176-16,1 0-115 16</inkml:trace>
  <inkml:trace contextRef="#ctx0" brushRef="#br0" timeOffset="-211713.738">3932 14983 332 0,'-2'-2'235'0,"-2"-1"9"15,3 2-78-15,0-1-24 16,-1 1-9-16,1 0-1 15,0 0-19-15,0 0-6 0,0 0-15 16,1 0-4 0,0 0-9-16,1 0-4 0,11 0-8 15,1-1-5-15,33 6-10 16,-27-1-5-16,4-1-8 16,1 3-4-1,-8-3-6-15,11-3-2 0,1 0-2 16,3-4-1-16,14 0-3 15,-6 3-2-15,3 2-6 16,-8-5-3-16,-5 3-3 16,0 0-2-16,-4-1-2 15,5-1 0-15,0 3-1 16,0 1-1-16,-2 1 1 16,2 6 0-16,-3-4-1 15,3-1 1-15,0 0-1 0,1 0-1 16,1 1 1-16,-3 0 0 15,-4-2 0-15,5 1 0 16,-7 0 0-16,11 1 0 16,-1-2-1-16,-1-1 2 15,7 0-1-15,-5-1 0 16,6 1 1-16,-7-2-1 0,4 1 0 16,-5 1 0-1,7 0-1-15,-1 1 0 0,0 0 0 16,2 2 0-16,-11 1 1 15,2 0-1-15,-4-1 1 16,2-1 0-16,4 0 0 16,4 2 0-16,0-3-1 15,2 1 1-15,3-1-1 16,1-2 1-16,5 0 0 16,1 1 0-16,-5-2 0 15,0 2 0-15,-3 0 0 16,0 0 0-16,3 1 0 15,-1 1 0-15,1-1-1 16,-3 2 1-16,5 3-1 16,-1-2 0-16,-1 1 0 15,0-2 1-15,-9-3-1 0,2 3 0 16,2-3 1 0,1 1 0-16,2-1 0 0,-3 1 0 15,1 1-1-15,1 1 1 16,-1 0-1-16,5-1 0 15,-2 0 0-15,-3 3 0 16,-7-2 1-16,0 0-1 16,-4-1 1-16,2 3-1 15,5-1 1-15,-2 1 0 0,0 1-1 16,-2-1 1-16,1-1-1 16,-1-1 0-16,3-1 1 15,3-2-1-15,2 0 0 16,-4 0 1-16,2-1 0 15,-4-1 1-15,2-1 1 16,2-2 0-16,-3 0 0 16,1 1-1-16,-9-2 1 15,-2 3-1-15,-6 1-1 16,-3 2 1-16,-7 0 0 16,0 2-1-16,-6 0 0 15,-1 1 0-15,-2 3-1 16,-1-6 0-16,0 0 0 15,0 0-22-15,0 0-120 16,0 0 101-16</inkml:trace>
  <inkml:trace contextRef="#ctx0" brushRef="#br0" timeOffset="-209364.201">4450 15221 244 0,'0'0'197'15,"0"0"45"-15,1 0-42 16,6 1-54-16,-2-1-11 0,3 0-15 15,1 1-11 1,-4-1-12-16,2 0-8 16,-4 0-15-16,-2 0-5 15,3 1-8-15,-4-1 0 16,0 0-4-16,1 2-1 0,1 4-8 16,-1 2-7-16,-3-1-13 15,-3-2-5-15,-2 3-5 16,-10 4-3-16,-27 21-1 15,29-24-2-15,-10-8-3 16,1-1-2-16,2 0-2 16,0 2-2-16,8 6-2 15,-3-2-1-15,1 4-2 16,1-4-1-16,0 1-1 16,3 0 2-16,5 3-1 15,0 2 0-15,-1-1 1 16,4 1 0-16,-1 1 1 15,0-1 0-15,3 2 1 16,1 0 0-16,-1 1 0 16,0 0 0-16,2 1 0 15,-5 1 0-15,3-1 0 0,0 2 0 16,0 0 1-16,1 2 0 16,1 0-1-16,-2 0 0 15,1-2 0-15,-1 1 0 16,2-1 0-16,0-2-1 15,2-1 1-15,2 3-1 16,-2-4 1-16,1 0 0 0,0 0 0 16,0-6 0-16,3-4 1 15,-1 6 0-15,1-7 1 16,2 2-1-16,-1 1 0 16,3-7 0-16,0 0-1 15,3 1 1-15,4-2-1 16,-2 3 1-16,3-1 1 15,-3 0 0-15,2-4 1 16,3 0 1-16,2 2 2 16,-4-4-1-16,-1 7 0 15,-4-1-1-15,-6-2-1 16,5 2 0-16,-6 0 0 16,2 3 0-16,1-2-1 15,-4 4 16-15,3-1-60 16,-3-3-55-16,3 2 65 0</inkml:trace>
  <inkml:trace contextRef="#ctx0" brushRef="#br0" timeOffset="-208079.422">5020 15355 348 0,'6'-29'246'0,"-2"23"34"15,-2 2-42-15,-1 1-72 16,0 3-26-16,-1 0-38 15,0 0-19-15,0 0-12 16,0 5-4-16,1 7-17 16,0 5-7-16,2 23-8 15,-3-22-4-15,0-1-6 0,-1-1-3 16,1 1-7-16,0-4-3 16,0 0-4-16,0-1-1 15,-1-3-1-15,-1-1 1 16,1-4 2-16,1-1 4 15,-1-4 7-15,1 0 0 16,0 0 1-16,0 0-5 16,0 0-7-16,1-10-1 0,2-9-3 15,7-25-1-15,-6 25 0 16,-1-3-1-16,-1 7-1 16,-2 1 0-16,-3 3-1 15,-2 2-1-15,-2 6-1 16,-3 0-3-16,-1 4-2 15,-1 3-1-15,0 1 1 16,0 4 1-16,-2 6 1 16,1 0 1-16,-1 1-1 15,-1-1 0-15,0 1 0 16,2 0 2-16,1 3 0 16,0 1 0-16,6 1-1 15,-4 0 1-15,0 3 1 16,7 0-1-16,-9 2 2 15,3 1-2-15,8 3 1 0,-10-5 1 16,11 1-1-16,2-2 0 16,-4-4 0-16,8 2-1 15,3-4 1-15,-1-3 0 16,5-3 1-16,-3 0 1 16,2-8 2-16,5 5-1 15,4-6 2-15,3-1 0 0,1-3 1 16,0-3-1-1,2-1 0-15,0-1 0 0,-3 4-1 16,-1-2 1-16,-3-2 0 16,1 6 1-16,1-9-2 15,-2 3 1-15,-2 1-1 16,0 2 0-16,-2 2 0 16,-2-3 0-16,-5 2 0 15,-3-2 1-15,-4 0 0 16,-2 3 5-16,-1 1-34 15,0 0-36-15,-1 0-147 16,1 1-145-16,0 0 221 16</inkml:trace>
  <inkml:trace contextRef="#ctx0" brushRef="#br0" timeOffset="-207330.779">5387 15531 837 0,'-8'-3'374'0,"6"3"-177"16,-7 3-21-16,6 0-48 15,-5 2-19-15,1 3-26 16,0 0-10-16,-2 5-14 16,0 0-4-16,7 6-8 15,-3-1-6-15,1 3-7 16,4 0-5-16,-7-1-6 16,8 0 0-16,0 0-2 15,-3 0-2-15,7-2-5 16,-2-2-3-16,2-3-4 15,6 0 0-15,-3-4-2 16,0 1-1-16,3-2-1 16,-2-1 0-16,5-3 1 15,-1 1 0-15,4-6 4 0,-2-7 0 16,1-1 4-16,3-2-1 16,0-2 0-16,1-4-1 15,0-9-3-15,-2-3 1 16,-3-6-2-16,0 5 0 15,-4 2 1-15,0-1-1 16,-2 4 1-16,-1 0-1 0,-6 3-2 16,-1 7-1-1,-1 5-2-15,-2 4-2 0,-2 6-4 16,0 1-1-16,3-1-1 16,0 0 1-16,0 0 4 15,-4 9 1-15,-3 9 1 16,-10 27 0-16,15-26 0 15,3 3 0-15,3-2 1 16,-1 1 0-16,4 2 0 16,-1 0 0-16,6 1-1 15,1-1 0-15,5-5 0 16,0 1 1-16,3-8 0 16,2 0 0-16,-4-4 0 15,0-4 2-15,2 1 1 16,-5-5 2-16,9-5 2 15,0-3-28-15,-1-7-50 16,2-2-532-16,7-6 426 16</inkml:trace>
  <inkml:trace contextRef="#ctx0" brushRef="#br0" timeOffset="-206196.475">6044 15258 218 0,'-2'-1'183'0,"1"0"43"16,1 0-37-16,0 0-46 15,0-5-7-15,0 4-2 16,0 1-3-16,0 0-9 16,0 0-1-16,0 0-6 15,0-1-5-15,0 1-19 16,0 0-11-16,0 1-26 16,0 0-12-16,0 0-15 15,0 6-6-15,0 5-6 16,-2 2-3-16,-8 28-4 15,6-29-2-15,-3-6 0 16,3 1 0-16,1-6 3 16,-1-1 3-16,3 2 0 15,1-3 1-15,0 0-5 0,0 0-4 16,0-1-3-16,5-5-1 16,0-3 0-16,-1 3-1 15,29-31-1-15,-22 35-1 16,0 2-1-16,2 1-1 15,2 5 1-15,-1 3 0 16,0-2 0-16,0 9 2 0,0 1 1 16,-3-3 0-16,-5 5 1 15,-4-7 1-15,-3 1 0 16,-8 0 0-16,-2 1 0 16,-2 2 1-16,-3 2-1 15,-1 3 0-15,-3-4 1 16,0 1 0-16,-2-3 0 15,-2-3 1-15,3-1 1 16,-1-3 0-16,5-4 1 16,1-2-1-16,2-3 1 15,0-2 0-15,3-6-3 16,1-2-2-16,8 0-10 16,-1-1-2-16,3-2-1 15,5 5 1-15,-3 0 6 16,2-1-1-16,2 7 2 15,-4 1-2-15,4 3-1 0,2 3-1 16,0 3-1 0,2 0 1-16,1 3 3 0,0 4 2 15,-1-3 2-15,0 0 2 16,3 1-1-16,-1-5 1 16,3 1 1-16,-6-1 0 15,1-4 2-15,0-1 0 16,-3-1 1-16,5 0 1 15,-4-1-2-15,1-3-36 0,1 0-102 16,1-4-86-16,4 3 124 16</inkml:trace>
  <inkml:trace contextRef="#ctx0" brushRef="#br0" timeOffset="-205839.094">6396 15179 719 0,'-6'-2'391'0,"2"2"-68"0,4 1-92 15,-1-1-69-15,0 0-39 16,0 0-47-16,-2 14-15 15,-2 10-19-15,2 30-6 16,3-23-7-16,-1-4-3 16,-1 0-8-16,0 0-2 15,2-4-6-15,0 1-2 16,1-6-1-16,2 0-1 16,-3-6 0-16,1-2 2 0,0-5 2 15,0 0 1-15,-2-5 11 16,1 0-21-16,0-1-97 15,0-1-79-15,0 1 96 16</inkml:trace>
  <inkml:trace contextRef="#ctx0" brushRef="#br0" timeOffset="-205530.246">6265 15343 714 0,'-1'-5'372'0,"4"3"-97"15,-4 0-37-15,1 2-70 0,0 0-30 16,0 0-48-16,0 0-15 16,1 0-23-16,18 0-9 15,29 1-3-15,-27-1-3 16,3-1-6-16,-2 1-4 15,1 0-10-15,0 3-5 16,-4-2-6-16,0 0-1 16,-5 6-2-16,-3-6 3 0,-2 5-24 15,-4-6-44 1,3 0-391-16,-1 1 317 0</inkml:trace>
  <inkml:trace contextRef="#ctx0" brushRef="#br0" timeOffset="-204682.4">6551 15191 360 0,'-1'-2'239'0,"1"0"9"16,4 1-42-16,-4 0-57 16,0-1-11-16,0 1-17 15,0 0-11-15,11-1-17 16,1 1-8-16,34 9-13 16,-24 4-8-16,1 5-12 15,0 0-6-15,1 2-10 16,-3 0-4-16,-4-1-10 15,2 1-5-15,-2-3-6 16,-1-1-3-16,3 1-1 16,-7-4-1-16,-7 3 1 15,-2-2 0-15,1 2 0 16,-2 0 0-16,-7 5-1 16,0 1-1-16,-2 2-2 15,-3-1 1-15,7 0-2 16,8 3 0-16,-12-1 0 0,5 2 0 15,1 4-1-15,-7-3 1 16,5-3-1-16,1 0 1 16,-3-2-1-16,1-1 1 15,3 1 0-15,-2-1 0 16,3-8 0-16,0 1 0 16,-1-6 1-16,-5 0 1 15,1 0 1-15,1-1 0 16,1 3 0-16,-1-5 1 0,-3 2-1 15,-8-3 0-15,-1-1 1 16,1 1 0-16,-9-1 0 16,2-2-1-16,-2 0-1 15,-3 0 0-15,5-1 1 16,-5 0 0-16,3-1 0 16,2-2 0-16,-4-2 1 15,5-2 0-15,-6 0-1 16,-1-3 0-16,6 2-4 15,5 2 1-15,-3-3-4 16,10 6 0-16,-1 0-36 16,0 0-13-16,16 7 30 15</inkml:trace>
  <inkml:trace contextRef="#ctx0" brushRef="#br0" timeOffset="-203620.872">7063 15266 379 0,'-5'3'250'16,"1"-1"-18"-16,2 0-41 15,1-2-15-15,0 0-28 16,0 0-14-16,1-1-32 16,0 1-13-16,0-1-15 15,0 0-3-15,0 1-12 16,3-1-6-16,10 0-15 15,4 0-8-15,33 2-5 16,-26 1-2-16,5 1-4 16,0 2-2-16,-6-1-5 15,-2 4-3-15,-5-3-1 16,-4 4 0-16,-2-5 0 16,-4-3 0-16,-6 2 4 15,-2 0 2-15,1-3 3 16,-1 0-1-16,1 0-4 15,-5 3-2-15,-12-1-5 16,-24 30 0-16,25-29-1 0,1 1-1 16,7-3 0-16,-1 1-1 15,5-2 1-15,0 0 0 16,4-2 0-16,1 1-1 16,0 0-1-16,0 0-2 0,0-1-1 15,0 1 0-15,6 0-1 16,2-1 2-16,1 1-1 15,5 1 1-15,27 2-1 16,-25 3 1-16,-5 0 0 16,1 3 0-16,-1 3 1 15,-3-3-1-15,5 4 1 16,-6 0-1-16,-4-3 1 16,-1 4 0-16,-7-1 0 15,-2 2 2-15,-1 1 0 16,1-4 1-16,-4-1 1 15,-5-2 2-15,-3-4 4 16,-5 1 9-16,1-4 10 16,-3-1 3-16,0-4 1 15,1-4-6-15,0-2-7 16,1-3-5-16,6 0-8 16,1 2-3-16,6 5-9 0,4 1-17 15,2 3-40-15,2 2 41 16</inkml:trace>
  <inkml:trace contextRef="#ctx0" brushRef="#br0" timeOffset="-169811.396">19129 17796 335 0,'20'-36'187'15,"-17"31"-24"-15,2-3-20 16,-2 0-24-16,-2 3-10 16,1 2-19-16,-2 0-6 15,0 2-13-15,0 0-6 16,-1 0-5-16,1 0-5 0,0 0-13 15,0 0-9-15,0 0-19 16,0 0-8-16,0 1-6 16,-1 0 3-16,0 0 2 15,0 0 2-15,0 6 3 16,-3 7-1-16,-3 7 1 16,-14 30-2-16,10-20 0 15,-1 2-2-15,-1 3-1 16,0-1 1-16,0 2-2 15,0 0 1-15,3 1 0 16,1-2-1-16,1-7 2 16,0-7 1-16,2-8 1 15,1-7 2-15,0-3 3 16,5-2 3-16,-1-1 1 16,1-1-1-16,-1 0-4 0,1 0-3 15,0-3-3-15,3-22-3 16,16-40-2-16,-5 20-1 15,7 0 0-15,3-3-2 16,6-4 1-16,1-1 0 16,7 1-1-16,3-2 1 0,3 0-1 15,1 5 0 1,-9 6-1-16,2 7-1 16,-10 14-1-16,-3 3-3 0,0 15-6 15,-4 5-4-15,-2 11-5 16,-3 9 2-16,-6 14 8 15,-4 7 4-15,-6 9 10 16,-2-2 4-16,-9 1 12 16,-1-3 3-16,-1-4 1 15,-3 1 0-15,1-3-10 16,-1 0-2-16,4 0-2 16,1-1 0-16,1-3 1 15,7-5 1-15,-6-7 3 16,4-5 2-16,0-8 4 15,0-3 3-15,3-8-6 16,2-7-41-16,0-13-206 0,-1-1 162 16</inkml:trace>
  <inkml:trace contextRef="#ctx0" brushRef="#br0" timeOffset="-169477.986">19178 17774 484 0,'0'-1'329'15,"0"1"-16"-15,3-1-105 16,-3 1-39-16,0 0-58 15,0 0-17-15,19 2-36 16,32 9-8-16,-19-6-7 16,0-3 0-16,-3 2-5 15,0-2-5-15,-9 3-11 16,-2-1-6-16,-6-3-7 16,3 4 0-16,0-4 4 15,-2-1 0-15,2 0 12 16,-3 0-42-16,0-4-339 15,-1 1 264-15</inkml:trace>
  <inkml:trace contextRef="#ctx0" brushRef="#br0" timeOffset="-169027.089">19928 17466 635 0,'3'-7'323'0,"0"4"-102"16,-2 2-35-16,-1 3-48 16,0-2-22-16,0 0-19 15,0 11-9-15,-1 14-24 16,-2 31-2-16,1-18-9 16,-7 4-8-16,1 0-10 15,-3 3-6-15,-1-3-6 0,5-1-1 16,-1 3-4-16,-2-3-2 15,-2-1-5-15,-1 0-2 16,2-4-1-16,2-1-1 16,3-2 1-16,4-4 1 15,3-10 6-15,-2-6 4 0,4-10-47 16,1-3-62-16,-2-13 58 16</inkml:trace>
  <inkml:trace contextRef="#ctx0" brushRef="#br0" timeOffset="-151408.664">18616 17632 43 0,'17'-35'68'15,"-12"29"20"-15,-1-2 34 16,1 0 2-16,-3 0-1 0,3 1-3 16,0 2-11-16,-2 2-5 15,1 1-16-15,0 1-6 16,-4 0-11-16,0 0-5 15,0-1-6-15,0 1-2 16,1 0-1-16,3-2 0 16,0 0 4-16,0-1 1 15,-1 2 0-15,-2 1-4 0,-1 0-9 16,0 0-7-16,0 0-17 16,0 1-5-16,0 0-6 15,-1 6 0-15,-6 13-3 16,-18 29-1-16,10-27-3 15,0 0-1-15,-2-3 0 16,1-4 0-16,0-2 0 16,3-6 1-16,3 0 3 15,5 0 0-15,5-5 4 16,0 0-1-16,4-4-3 16,-4 2-3-16,0 0-5 15,1 0-2-15,16-10 0 16,26-29-1-16,-27 28 0 15,0 3-1-15,2 5-1 16,-1 1-2-16,2 7-2 0,0 4-1 16,-2 1 0-16,0 3 0 15,0 4 2-15,-2 3 0 16,-8 0 2-16,0 1 1 16,-10 1 3-16,-5 1 0 15,-8 5 2-15,-7 1 2 16,-10 1 1-16,-2 1 2 15,-8 3 8-15,-3 1 3 0,-1-1 3 16,-2 0 0 0,8-7-5-16,2-7-1 0,8-8 1 15,-1-6 0-15,7-7 1 16,2-8-2-16,3-6-4 16,5-4-3-16,4-2-7 15,0-1-1-15,9-3-4 16,2 6-2-16,5 0 1 15,4 2-1-15,4 5-1 16,3-1 1-16,-1 5-2 16,5 2-1-16,-2 4-2 15,-1 3-2-15,5 7-2 16,-3 2-1-16,0 5 4 16,2 4 3-16,-4 1 6 15,-1 2 1-15,4 3 2 0,-8-3 1 16,1-1 2-1,-5-3 0-15,-2-8 2 0,3 0 4 16,0-13 6-16,3-2 2 16,6-13-3-16,1-4 2 15,5 0-83-15,3-1-17 16,-2 8 47-16</inkml:trace>
  <inkml:trace contextRef="#ctx0" brushRef="#br0" timeOffset="-150473.457">20793 17658 714 0,'0'-2'338'0,"-3"2"-141"16,-1 1-45-16,3-1-67 16,0 0-20-16,0 0-19 15,-4 14 1-15,-2 6 2 16,-11 27 4-16,11-22 0 15,-3 4-2-15,1 1-12 16,-3 0-8-16,-1 2-11 16,-2 1-4-16,0-3-5 15,3 3 1-15,0-4-2 16,1-4 1-16,3-3 2 16,1-6 0-16,0-8 4 15,2-1 3-15,1-8-41 16,-2-6-49-16,4-9-215 15,0-4 182-15</inkml:trace>
  <inkml:trace contextRef="#ctx0" brushRef="#br0" timeOffset="-150159.158">20544 17801 413 0,'-5'-7'293'0,"5"5"34"15,0 0-74-15,2 2-61 16,-2-1-31-16,0-1-45 16,0 1-16-16,11 1-25 15,10 3-6-15,33 4-3 16,-23-4-5-16,4 3-16 15,0-2-11-15,-2 0-17 16,-7-1-3-16,1-2-4 16,-8-1 0-16,3 0 1 15,3 0 1-15,-6-1-26 16,2 1-60-16,-8 0 51 16</inkml:trace>
  <inkml:trace contextRef="#ctx0" brushRef="#br0" timeOffset="-148976.594">21623 17623 126 0,'-14'-28'109'16,"14"24"19"-16,0 1-1 16,0 0 5-16,0 2 7 15,-1 0 2-15,-1 0-10 16,1-1-6-16,0 1-14 15,0 0-6-15,0 0-9 16,0 1-3-16,0 0-11 16,0 0-8-16,0 0-20 15,0-1-6-15,1 1-9 16,0-1-1-16,0 0-3 16,16-3-5-16,38-17-9 15,-25 10-5-15,7 0-5 16,-1-1-2-16,-1 4-5 0,-1 0 0 15,-8 4-3 1,1 4 0-16,-7 3-1 0,-3 5-2 16,-9 4 0-16,-1 2 0 15,-7 4 2-15,-6 5 0 16,-5 4 3-16,-3 2 2 16,-7-3 1-16,-2 1 1 15,-1-6 0-15,-7 0 0 0,12-1 1 16,-7-6 0-16,5-3 2 15,3-4 0-15,-4-4 4 16,10 0 1-16,0-5-1 16,6-3 0-16,5-2-8 15,2-2-3-15,9 2-5 16,1 1-2-16,3 3-2 16,3-3 0-16,6 4-2 15,-1 3 1-15,6 2 0 16,-1 5 0-16,-9 1 2 15,2 4 1-15,-3 0 1 16,0 2 0-16,2 5 1 16,-3-4 1-16,-9 6 0 15,-6 4 0-15,-4 5 0 16,-6 2 1-16,-5 8 2 16,-2-2-1-16,-12-2 11 15,-1 3 7-15,-4-12 11 0,-7-3 6 16,0-7-2-16,-1-5-4 15,-1-4-7-15,4 0-3 16,5-7-3-16,-1-2-1 16,-1-5 1-16,7-4-2 15,3-5-3-15,3-5-1 16,6-12-8-16,2-4-5 16,3 0-9-16,6 0-14 0,8 12-48 15,-2 4-50-15,8 8-305 16,1 4 286-16</inkml:trace>
  <inkml:trace contextRef="#ctx0" brushRef="#br0" timeOffset="-146532.789">22529 17605 338 0,'9'-8'178'0,"2"4"-31"15,-3-1-6-15,2 1 3 16,-4 2-1-16,1-3-11 16,-3-1-8-16,0 3-21 15,-1-1-15-15,-3 2-28 16,0 2-10-16,0 0-13 16,0 0-3-16,-1 0-3 15,0 10-6-15,0 6-13 0,-5 31-3 16,3-23-3-16,-3-5-1 15,2-3 1-15,0-1-1 16,-2-7 3-16,1 3 2 16,0-5 2-16,2-2 2 15,2-3 5-15,1-2 0 16,0 0-1-16,0 0-1 16,1-3-7-16,7-18-3 0,16-31-2 15,-9 26-2-15,6-4-2 16,0-3 0-16,-4 1-1 15,-3 2 1-15,-8 9 1 16,-4 4-1-16,-2 6-1 16,-2 6-2-16,-8 6-6 15,-4 6-1-15,-6 7-2 16,-5 7 0-16,2 10 2 16,-2 3 2-16,0 6 2 15,1 0 1-15,1-3 2 16,2 0 0-16,1-2 0 15,1-1 1-15,5-1 1 16,1-1 0-16,1 2 1 16,2-1 1-16,0 3-1 15,-2 2 0-15,8-4 0 0,-2 4 1 16,1-1-1-16,6-4 1 16,-3-3 0-16,1-7-1 15,2-6 0-15,0-2 0 16,3-7 0-16,3 1 1 15,2-4 0-15,0 1 1 16,6-5 0-16,1-1 0 16,8-4-2-16,2-2 0 15,4 0-1-15,1-1 0 0,0 1 1 16,1 3 1-16,-3-1 0 16,-2 2-1-16,-5-1 0 15,-7 2-1-15,-5 2 0 16,-3 2 1-16,-6 4 1 15,0-3 2-15,-4 0 1 16,2-3 2-16,-1 0-3 16,1 0 0-16,-2 0-13 15,-6 1-13-15,4-1-63 16,0 0-45-16,4 0 79 16</inkml:trace>
  <inkml:trace contextRef="#ctx0" brushRef="#br0" timeOffset="-145927.539">22906 17862 794 0,'-4'-1'423'0,"1"1"-120"0,-4 4-138 16,-1 1-30-16,1 4-54 15,-3 1-12-15,0 8-19 16,2 0-10-16,0 9-12 16,0 0-1-16,-1 4 0 15,-2 3-2-15,-2-3-4 16,3 2-5-16,3-4-7 16,7-5-3-16,0-6-1 15,0 1-1-15,11-1 0 16,-9-4 0-16,14-1 2 15,-5-5 0-15,2-7 6 16,9-5 2-16,-2-8 2 16,7-4 0-16,2-6-3 15,-2-2-3-15,2-12-2 16,-3-5-2-16,-3-8 0 16,-1 1-1-16,-5 5-2 0,0 5 0 15,-6 10-1-15,-3 4-2 16,0 12 0-16,-5 2-2 15,-3 8-5-15,-1 3-2 16,-4 6-1-16,-1 2 0 16,1 5 4-16,-4 1 1 15,0 6 3-15,1 3-1 16,3 2 2-16,2 4 0 16,0 2 1-16,3 0 0 15,-3 0 0-15,4-3 0 0,3-4 0 16,-2-2 0-16,5-4 2 15,-1-2 0-15,1-1 0 16,0-3 2-16,5-4 9 16,3-1-15-16,5-7 4 15</inkml:trace>
  <inkml:trace contextRef="#ctx0" brushRef="#br0" timeOffset="-144906.991">23525 17205 530 0,'46'-32'298'0,"-37"24"-46"16,-2 5-45-16,-4 1-56 15,-2 1-23-15,-3 1-41 16,0 0-12-16,1 0-26 0,0 0-10 16,-4 13-2-16,-3 3-3 15,-16 30-2-15,12-27-3 16,-1-1-8-16,0-3-4 16,1 1-4-16,0-3 0 15,1-3-1-15,4-3 2 16,2-6 6-16,1-1 1 15,5-5-3-15,-1 3-2 0,0 1-9 16,1-3-4-16,4-12-3 16,40-29-1-16,-27 28-2 15,0 7-1-15,1 4-1 16,-2 1 0-16,2 5-1 16,-2 3 0-16,0 6-2 15,-2 1 1-15,-4 6 0 16,-1 1 1-16,-5 3 3 15,-3 3 1-15,-8-1 1 16,-4 1 1-16,-11 2 3 16,-2-1 0-16,-5 5 1 15,-5 0 0-15,-3 3 1 16,-4-3-1-16,-1 0 2 16,-1-5-1-16,5-5 2 15,-3-2 0-15,9-13 1 16,3 0 1-16,7-10 2 0,7-1 0 15,9-8-4-15,-1-4-3 16,6-2-6-16,8-1-3 16,-4 2-4-16,4 6-1 15,3 5 1-15,-2 3 0 16,7 5-1-16,3 1 1 0,-1 8 0 16,0 1 1-16,-1 5 3 15,0 4 1-15,-1 0 2 16,2 5 2-16,-2-3-1 15,1 2 1-15,-3-5 1 16,-1-4 0-16,-3-5 2 16,0 0 2-16,0-5 7 15,3-3-30-15,3-2-161 16,3-8 130-16</inkml:trace>
  <inkml:trace contextRef="#ctx0" brushRef="#br0" timeOffset="-143770.169">24067 17101 540 0,'1'-10'326'0,"-1"8"-28"16,0 2-65-16,-3 3-71 15,2-3-37-15,0 0-47 16,-4 7-13-16,-7 18-20 16,-11 32-7-16,12-21-8 15,0 3-3-15,1 0-6 16,-2-1-4-16,4-2-5 15,-1 1-2-15,2-3-1 16,0-3 2-16,-1-4 0 16,0-3 0-16,0-4 4 15,1-6 2-15,2-8-4 0,-2-1-22 16,3-11-93-16,0-2-72 16,2-5 100-16</inkml:trace>
  <inkml:trace contextRef="#ctx0" brushRef="#br0" timeOffset="-143498.843">23889 17317 616 0,'-5'-6'344'0,"2"2"-52"16,3 0-61-16,2 2-53 15,-2 2-30-15,0-1-50 16,4 1-20-16,15 1-29 16,28 0-10-16,-22 2-3 15,3-1-3-15,5 2-11 16,3 2-5-16,0-2-6 16,-4-3-1-16,-7-1 30 15,-4 0-24-15,-5-5-3 16</inkml:trace>
  <inkml:trace contextRef="#ctx0" brushRef="#br0" timeOffset="-142183.38">24636 17919 312 0,'-1'0'227'15,"0"0"5"-15,0 0-44 16,0 0-21-16,0 0-29 16,0 0-19-16,0 0-26 15,0 0-9-15,1 0-12 16,0 0-7-16,0 0-17 16,11 3-7-16,-1 3-13 15,30 25-2-15,-21-20 2 16,-3-2 2-16,11-3 4 15,7-5 3-15,4-1-5 16,1-5-4-16,13-3-11 16,4-2-5-16,6-2-5 15,1 2-2-15,-7 1-1 16,-8 2 0-16,-9 2 0 16,-5 1 0-16,-14 4-1 0,-1 1-1 15,-10 6-1-15,-6-1-1 16,-2 4 1-16,-3-2 2 15,-5-1 1-15,3 2 1 16,-1-3 3-16,-5-1 0 16,2-4 3-16,-2-2 0 15,-1-6-2-15,1 1 1 0,-2-6-3 16,-1-2-1-16,0 0-2 16,0-1-1-16,1 2-2 15,1 0 0-15,0 3-1 16,4 1 0-16,-6 1 0 15,1 3-1-15,-8-1 0 16,3 2 0-16,4 1-1 16,-3 2-1-16,7-1-2 15,-4 1 1-15,4 1 1 16,4 0 1-16,3 0 1 16,2 0-1-16,0 0-1 15,0-1-1-15,13 0-1 16,8 2-1-16,37 7 1 15,-26-2 2-15,-3 4 3 16,7 0 4-16,-4 2 2 0,1 0-1 16,0 1-2-16,-4 1 0 15,-11-3-1-15,-1-2 0 16,-8-1 1-16,0 0 0 16,-3-2 1-16,-3-1 3 15,0-4 25-15,-5 0 7 16,1-2 6-16,0 0-1 15,0 0-20-15,-4-3-7 16,-12-3-6-16,-30-31-4 0,27 33-5 16,-4 3-1-16,0 3-3 15,-1 3-1-15,2 7 1 16,2 1 0-16,-1 2 2 16,4 4 1-16,-6-3 0 15,2-1 0-15,5 1 0 16,-2-2 0-16,7-2 0 15,1 1 0-15,3-4 1 16,7-3 1-16,1 5-23 16,5-7-29-16,4 0 31 15</inkml:trace>
  <inkml:trace contextRef="#ctx0" brushRef="#br0" timeOffset="-140550.216">26239 17688 405 0,'-2'0'257'0,"1"0"-5"15,0-1-35-15,0 0-68 16,0 0-25-16,0-1-40 16,1 1-16-16,0 1-22 15,-1 0-3-15,0 0-6 16,1 0-2-16,-2 10-4 16,-2 3-3-16,-13 30-5 15,6-27-4-15,-2 0-5 16,-2-1-1-16,5-5-2 0,-1 2-1 15,6-4 1-15,-2-2 0 16,1-1 1-16,3-4 1 16,4-1 1-16,-1-1-3 15,0 0-3-15,0-1-4 16,2-2-3-16,1-8-1 16,9 0 0-16,31-27-2 15,-23 28-2-15,-1 2 0 16,6-3-2-16,-2 4-1 0,5 6 0 15,3 2-2-15,-6 10 0 16,0 2 2-16,-10 4 0 16,-1 6 1-16,-8 4 2 15,-4 6 1-15,-8 4 4 16,-8 4 1-16,-11 9 3 16,-4 5 1-16,-11-2 1 15,-3-2 4-15,1-10 9 16,-4-5 2-16,-1-6 0 15,0-1-3-15,-4-7-6 16,4-6-1-16,11-6 1 16,3-5 0-16,10-6 2 15,5-4-2-15,0-9-3 16,2-1-3-16,5-5-7 16,1 0-5-16,6 4-3 0,3 0-1 15,1 6 2-15,0 4 2 16,0 3-2-16,1 1-3 15,2 5-3-15,-3-2-1 16,0 0-1-16,0 0 3 16,8 5 3-16,10 1 1 15,36 34 3-15,-27-27 2 16,6-2 3-16,5 3 1 0,4-2 1 16,1-1 1-16,-8-1-1 15,-3-1 0-15,-6-1-1 16,-3 1 0-16,0 1 1 15,-6-2 1-15,-4-3 4 16,-3 1 1-16,3-5 19 16,1-2-23-16,2-7-171 15,3-3 129-15</inkml:trace>
  <inkml:trace contextRef="#ctx0" brushRef="#br0" timeOffset="-139516.533">27007 17688 258 0,'21'-10'211'16,"-1"1"61"-16,-7 6-39 16,-5-1-50-16,-6-1-16 15,1 5-41-15,0 0-16 16,-3 0-21-16,0 0-10 0,-1 0-10 15,0 5-9-15,-4 19-21 16,-19 31-8-16,2-24-8 16,-7 11-3-16,0 3-4 15,-3 4-3 1,3 2-4-16,3 3-1 0,3-5 0 16,3-5 0-16,3-10 0 15,3-9 1-15,5-9-1 16,5-8 1-16,4-5 7 15,-2-3 0-15,2-7 0 16,0 6-2-16,0 0-10 16,2-16-4-16,11-47-5 15,-5 24-3-15,7-7 0 16,1 2 0-16,5 4 4 16,3-2 0-16,8 0 2 15,6 3 0-15,9-2 0 0,-3-2 0 16,1 4-2-16,0 3-1 15,-8 5 1-15,6 7-1 16,-8 10 1-16,-5 7-2 16,-2 14-5-16,-7 10 0 15,-5 12 0-15,-4 8 2 16,-10 6 7-16,-2 1 2 0,-4 2 2 16,-7-3 3-16,-3 2-1 15,-4 2 1-15,-3 1 0 16,-1 1 0-16,3 3 1 15,-2-7-1-15,6-9 1 16,4-5-1-16,-6-14 3 16,3 0 0-16,6-5 3 15,-3-2 0-15,9-4-6 16,2-4-20-16,-6-5-100 16,6-5-104-16,4-5 133 15</inkml:trace>
  <inkml:trace contextRef="#ctx0" brushRef="#br0" timeOffset="-139233.531">27052 17861 415 0,'-8'-6'292'0,"5"1"-3"16,1 2-104-16,2-1-29 15,0 3-44-15,0 0-11 16,16 0-15-16,35 2-6 0,-31 1-12 16,-3 2-4-16,8-2-9 15,-1 0-8-15,4 1-20 16,-1-1-9-16,-6 0-7 16,-4-2 0-16,-1-3 2 15,-1 2 13-15,-5-4-80 16,2 0-105-16,0 2 107 15</inkml:trace>
  <inkml:trace contextRef="#ctx0" brushRef="#br0" timeOffset="-138817.154">27841 17512 709 0,'7'-17'383'0,"-3"3"-87"0,-2 11-154 16,-2 3-24-1,-5 9-37-15,0 8-17 16,-3 15-4-16,-1 6-7 0,-1 10-15 15,-5 5-3-15,-2-1-3 16,-5-1-3-16,1 0-8 16,-1 3-3-16,4 2-5 15,-3-2-3-15,3 4-1 16,2-8 1-16,-3-12-1 16,6-3 1-16,3-13 1 15,1 0 0-15,1-6 3 16,-5-4 2-16,-2-8 9 15,8-4-13-15,2-13-46 16,6-5-30-16,10-6 30 16</inkml:trace>
  <inkml:trace contextRef="#ctx0" brushRef="#br0" timeOffset="-137917.842">28112 16968 528 0,'3'-2'284'16,"4"-2"-61"-16,-3-1-22 16,11 1-47-16,-1-1-14 15,4-1-28-15,9 4-17 16,2 1-24-16,7 1-12 15,4 1-16-15,-1 2-4 16,-7 0-14-16,-1 0-7 16,-8-1-10-16,-8-1-1 0,-2 3-3 15,-10 1 0-15,-9 3 3 16,-4 1 1-16,-11 2 4 16,-6-2 0-16,-8 1-1 15,-2 0-2-15,-4 0-2 16,6-2-1-16,3-2-3 15,4 0 1-15,9-2-3 16,4 0 0-16,13-1-2 16,-2-3-1-16,10 0-2 15,-6 0 0-15,8 0 0 16,19 4 1-16,27 4-1 16,-29-1 1-16,-3 2 0 15,2 3 1-15,-1 1-1 16,-1 7 0-16,-6 1-1 15,-5 0 0-15,-9 7 2 0,-4-8 1 16,-13 2 1-16,-6 1 3 16,-9-2 1-16,-3 2 0 15,-2-1 5-15,-2-3 8 16,-2-5 15-16,-1-2 5 16,3-9 5-16,5-1-3 15,3-4-9-15,-1-5-3 0,5-7-7 16,-5-4-2-16,5-5-6 15,8 0-3-15,6 3-6 16,3 1-14-16,8 5-41 16,0 5-36-16,3 5-151 15,4 4 154-15</inkml:trace>
  <inkml:trace contextRef="#ctx0" brushRef="#br0" timeOffset="-137469.095">28809 16896 633 0,'6'-20'376'15,"0"7"-22"-15,-2-1-101 16,0 5-77-16,0 0-24 0,-3 6-44 16,-1 1-21-16,-1 4-47 15,0-2-18-15,0 0-19 16,-1 2-1-16,-5 19 2 15,-14 35 1-15,10-21-1 16,-2 5 0-16,-1 3 0 16,2 0-1-16,0 1 2 15,1-6-1-15,2-5 2 16,0-8 1-16,4-7 3 16,-2-4 3-16,3-10 5 15,-1 4 7-15,1-8-55 16,-2-3-58-16,-2-8-206 15,3-2 180-15</inkml:trace>
  <inkml:trace contextRef="#ctx0" brushRef="#br0" timeOffset="-137213.007">28628 16934 792 0,'-2'-9'402'16,"7"2"-113"-16,0-2-51 16,7 4-63-16,-1 0-29 0,4 2-47 15,4 1-21-15,8 3-34 16,4 0-12-16,3 3-12 16,1 2-4-16,1-1-7 15,-2 0 0-15,-1-1-1 16,-1 1 3-16,-5-3-3 15,-9 1-17-15,-5 3 8 16</inkml:trace>
  <inkml:trace contextRef="#ctx0" brushRef="#br0" timeOffset="-136349.441">28975 17861 205 0,'12'-3'171'0,"-9"-2"59"16,6 1-14-16,-7-3-8 15,4 2-11-15,0 1-25 16,-2 2-12-16,-4 1-30 16,-4 0-16-16,3 1-31 15,0 0-15-15,0 0-31 16,0 0-6-16,-1 7-11 15,-11 15-6-15,-27 39-4 16,24-23 0-16,-3 10-2 16,2 3 0-16,-1-6-2 15,4-6 0-15,3-10-1 16,-1-9 1-16,4-1 2 0,3-3 1 16,-1-4 5-16,3-3 2 15,0-7-6-15,1-2-27 16,-1-7-114-16,2-4-106 15,1-6 140-15</inkml:trace>
  <inkml:trace contextRef="#ctx0" brushRef="#br0" timeOffset="-136098.045">28815 17940 659 0,'-3'-3'358'0,"2"3"-89"15,1 0-40-15,0 0-59 16,0-1-22-16,0 0-17 16,10 0-14-16,12 0-34 15,31 1-13-15,-19 2-25 16,1 0-10-16,-1 1-16 16,1-3-3-16,-6-3-5 15,1-1-1-15,1-2-1 16,-5-1 1-16,-1 1-1 15,-9-1-20-15,-5 2 9 0</inkml:trace>
  <inkml:trace contextRef="#ctx0" brushRef="#br0" timeOffset="-134052.34">29978 17648 245 0,'-3'4'199'0,"-3"-2"15"16,5 2-45-16,-3-2-20 15,0 2-32-15,2-2-10 16,1-2-17-16,0 0-4 16,0 0-14-16,0 0-5 0,0 0-13 15,1 0-6-15,0 0-7 16,-1 0-4-16,1 0-9 15,0 0-2-15,0 0-4 16,0 0-2-16,3 1-4 16,22-1-4-16,30-11-6 15,-21-3-1-15,5 2-2 16,-1 2-1-16,2 3 0 16,-3 3-2-16,-14 5 0 15,-3 3-1-15,-12 6-2 16,-3 5 1-16,-8 2 1 15,-5-1 1-15,-7 6 2 16,-7-2 2-16,-4 0 0 16,-2 2 1-16,-1-4 1 15,3-1 1-15,-1-4 1 0,3-1 0 16,10-7 3 0,-2 0 2-16,10-5 3 0,6-4-1 15,-2-1-2-15,2 4-3 16,0 0-6-16,0 0-3 15,3-7-3-15,2 0-2 16,4 4-1-16,31-27-2 16,-26 31-1-16,-2 5 0 15,2 5-1-15,5 2 2 0,-2 4 0 16,0 2 3 0,-3 1 1-16,0 5 2 0,0 5 1 15,-5 3-1-15,-3 5 1 16,-6 3 0-16,-8 6 0 15,-4-3 2-15,-9-2 0 16,-2-6-1-16,-10-7 18 16,-2 2 9-16,-5-5 21 15,3-1 11-15,-9-7-4 16,-5-5-5-16,0-6-14 16,-3-5-8-16,9-5-7 15,5-6-2-15,4-8-3 16,4-4-1-16,6-6-4 15,5-1-4-15,4 3-8 16,8 5 0-16,4 2-34 16,5 0-29-16,9-2-89 15,3 4 91-15</inkml:trace>
  <inkml:trace contextRef="#ctx0" brushRef="#br0" timeOffset="-133002.944">31027 17649 596 0,'7'-16'291'0,"-2"2"-110"16,0 6-36-16,-4 4-61 16,-6 0-19-16,5 9-20 15,0 4-10-15,-2 4-8 16,2 8 3-16,-4 2 3 16,0-4 1-16,4 6-4 15,-7-5-2-15,1-2-2 16,2-1-4-16,-3-7-5 15,2-1-2-15,5-7 4 16,0 1 6-16,-6-5 5 16,6 1-1-16,0 0-5 15,0 0-7-15,3-7-7 16,2-7 0-16,15-33-3 16,-13 24-1-16,0-1-2 0,-6-1 0 15,-3 4-3-15,1 4 0 16,-1 5-2-16,-2 5-1 15,3 3-4-15,-6 4-1 16,-1 8-3-16,1 1-1 16,-5 6 1-16,4 4 0 15,-11 3 4-15,0 3 2 16,0 3 2-16,-8 0 1 0,-2 2 1 16,-1-2-1-16,-3 2 1 15,6 1-1-15,3 2 1 16,4 1 0-16,3-1 1 15,1 1-1-15,6-1 1 16,2 0 0-16,4 2 0 16,4-5 1-16,4-6 1 15,2-4 2-15,5-11 3 16,3 4 1-16,5-4 3 16,3 1 4-16,1-1 6 15,3-3 1-15,2 0 4 16,0-3 1-16,5-2-2 15,0-1-1-15,-5-2-5 16,3-4-3-16,-7 1-5 16,0 1-4-16,1 1-3 15,-3 1 0-15,-1 1-2 0,-2 0 0 16,-4 2 13-16,-2 0-35 16,-2 3 6-16,-1 2 8 15</inkml:trace>
  <inkml:trace contextRef="#ctx0" brushRef="#br0" timeOffset="-132081.365">31343 17976 487 0,'38'-35'290'0,"-33"27"-16"16,3 0-39-16,-2 3-50 15,-4 1-20-15,4 2-40 16,-5 2-26-16,4 2-34 16,-5 1-13-16,-1-3-20 15,0 0 1-15,-2 4-6 16,-2 9-3-16,-3 4-6 16,-15 30-3-16,12-24-7 15,3 1-2-15,-1 6-2 16,0-4 0-16,7-5-1 15,0-1 1-15,2-9-1 16,2 1 0-16,3-2 0 16,2-1 1-16,3 1-1 15,3 0 1-15,-3-4 2 16,7 0 0-16,1-2 1 0,1-4 0 16,1-1 1-16,-3-2 0 15,6-4 0-15,-3 0-1 16,10-4-1-16,-3-1-2 15,1-4-1-15,-2 2 1 16,-5-7 0-16,0-6 0 16,-8-3 1-16,-2-5 0 15,0 1 1-15,0 3-1 16,1-1-1-16,-2 2-1 0,-3 9-3 16,-2 4 0-16,-3 9-2 15,0 3-5-15,-3 6-3 16,-1 3 0-16,1-4-1 15,-1 0 4-15,-3 9 3 16,2 10-1-16,-33 34 1 16,28-23 1-16,0 5 2 15,3 5 1-15,-1-2 1 16,2-4 1-16,3-8 0 16,1-11 0-16,3 0 0 15,1 1 1-15,3-3 1 16,2 2 2-16,2-5 1 15,5-2 9-15,3-7-34 16,1-1-44-16,-4 2 42 16</inkml:trace>
  <inkml:trace contextRef="#ctx0" brushRef="#br0" timeOffset="-113629.387">20085 18279 162 0,'0'-1'128'16,"0"0"10"-16,2 0-37 15,2-2-8-15,0 0-15 16,0 1-1-16,-1 1-2 16,-1 0-2-16,0 0-6 15,-1 1-9-15,-1 0-13 16,1 0-1-16,1 0-4 15,0 1 0-15,-1-1 0 16,0 0-3-16,0 0-4 0,-1 0 0 16,0 0 0-16,1 0 1 15,-1 0 7-15,0 0 2 16,0 0 1-16,0 0 0 16,0 0-8-16,0 0-2 15,0 0-2-15,0 0 0 16,-1 0-2-16,0 0-2 15,0 0-8-15,-12 2-5 16,-4 0-6-16,-28 6-3 0,27-6-4 16,-1 1-1-1,4 4-1-15,-3 0-1 0,4-1-1 16,1 1-1-16,4-1 0 16,4 1-2-16,5 1-3 15,2-2 0-15,1-1 0 16,4 0 2-16,6-2 5 15,3 1 1-15,7-1 0 16,2-2 0-16,-2 1 1 16,-2 1 0-16,-4 4 0 15,-2 2-1-15,-6 2 1 16,-2 1-1-16,-4 1 1 16,-6 0 1-16,-3 1 2 15,-1 3-1-15,-5-4 2 31,7-7-1-31,-1 2 0 0,-17 21 2 0,-5-8 1 0,-4-2 3 16,12-18 3-16,1 0 1 16,1 0 0-16,1-3 0 15,6-4-2-15,-2-8 0 16,0-5-6-16,4-1 1 0,0-4-94 16,6 1 65-1</inkml:trace>
  <inkml:trace contextRef="#ctx0" brushRef="#br0" timeOffset="-111874.008">19910 18279 259 0,'0'-3'181'16,"6"1"21"-16,-2-2-23 15,-4 4-38-15,0 0-8 16,0 0-10-16,0 0-3 15,0 0-10-15,0 0-8 16,0 0-16-16,0 0-6 16,0 0-11-16,0 0-5 15,-1 0-14-15,0 0-9 0,-5 8-12 16,-2 3-5-16,-32 27-11 16,23-26-3-16,-4 5-5 15,3 1-3 1,0 5 0-16,-3 1-2 0,9 4 0 15,-8-3 0-15,8 5 0 16,3-2-1-16,4-4-2 16,7 2 1-16,3-5 1 15,3-1 1-15,6-4 1 16,1 3 1-16,1-8-32 16,6-1-48-16,-1-1-151 15,-1-4-276-15,9 0 328 16</inkml:trace>
  <inkml:trace contextRef="#ctx0" brushRef="#br0" timeOffset="-111341.411">20375 18262 554 0,'-2'2'281'0,"8"4"-85"0,-8 1-26 15,3 5-40-15,-4 1-15 16,3 1-10-16,8 5-11 15,4 5-14-15,4 3-13 16,3 11-24-16,-3 4-7 16,-3 0-14-16,1 0 0 15,-12-4-1-15,0-12-2 16,-9-6 1 0,2-10-1-16,2 1 2 0,-21 26-1 15,-6-8 1-15,-6 4-2 0,16-24-2 16,-1-2 13-16,-1-4-103 15,2-2 60-15</inkml:trace>
  <inkml:trace contextRef="#ctx0" brushRef="#br0" timeOffset="-109255.067">32207 18255 242 0,'32'-31'160'16,"-26"27"-1"-16,-1-1-30 15,0 2-8-15,-1-4 1 16,2 6-2-16,-3-3-2 16,-2 2-3-16,-1 2-15 15,-1 0-13-15,0 0-30 16,0 0-14-16,0 0-12 16,-5 2-4-16,-15 8-9 0,-29 20-3 15,25-14-7-15,1 4-2 16,3 1-3-16,3-1 0 15,4 2-2-15,4-1-1 16,2 5 0-16,3 2 0 16,4 1 1-16,-1 4 1 15,6-3 0-15,2 0 0 16,6-8 0-16,2-3 0 16,1-5-17-16,3-4-35 0,0-6 33 15</inkml:trace>
  <inkml:trace contextRef="#ctx0" brushRef="#br0" timeOffset="-108638.094">32629 18275 364 0,'11'-8'209'0,"0"1"-44"16,2 2-67-16,-5 2-10 16,-1 1 13-16,-5-1 26 15,-2 2 18-15,-1 0-9 16,0 1-31-16,-1 0-19 15,1 0-16-15,0 0 3 16,-14 3 6-16,-31 9-1 16,21-8-16-16,-3-1-11 0,-1 3-24 15,4-4-9-15,-3 1-10 16,5-1-4-16,1 3-2 16,4 0-2-16,7 1-1 15,2 0-3-15,5 0-1 16,-1 0-1-16,7 1 1 15,8 1 1-15,7 1 2 16,1 1 0-16,13 4 2 16,-6 2 0-16,9 0 0 15,-2 2 0-15,-7 0 1 16,-1 2 0-16,-10 4-1 16,-4-1 0-16,-11 1-2 15,-5-4 1-15,-10 2 1 16,-3-6 2-16,-4-2 2 15,-5 2 0-15,3-9 0 16,2 3 0-16,-7-5 1 0,11-5 0 16,1-1 2-16,3-6 0 15,7 1-1-15,1-3 0 16,3-9-30-16,0-1-48 16,8-6 48-16</inkml:trace>
  <inkml:trace contextRef="#ctx0" brushRef="#br0" timeOffset="-108110.099">32986 18248 306 0,'-28'-25'205'16,"28"32"-2"-16,0-1-48 16,0 1-70-16,1 3-14 0,7 3-3 15,-1 2-6-15,6 6 16 16,3 2-7-16,4 3-23 15,0 2-3-15,-1 9-27 16,-5-2-5-16,-10 3-1 16,-4 1 1-16,-13-6 7 15,-6-5 6-15,-4-6 3 16,-3-3 0-16,9-6-9 16,2 0-6-16,-12-4-4 15,0 2-2-15,-13-1-55 16,2 1 36-16</inkml:trace>
  <inkml:trace contextRef="#ctx0" brushRef="#br0" timeOffset="-105312.013">23420 18213 251 0,'0'-1'182'0,"0"-1"0"16,0 0-38-16,0-2-19 16,0 0-18-16,2 0-7 15,-2 2-17-15,3-2-8 16,0 2-14-16,-1 0-5 16,-2 1-2-16,0 0 5 15,0 0 12-15,0 0 2 16,0 0-7-16,0 1-9 15,0 0-16-15,-1 0-4 0,0 0-9 16,-1 0-3-16,-5 12-7 16,-7 2-3-16,-29 31-7 15,26-28-1-15,2 1-4 16,3-1-2-16,2 3 0 16,0 1-1-16,6 3 0 15,-4 1 0-15,3 2 1 16,0 0 0-16,8-2 0 15,0-4 0-15,1-5 2 16,9-3-2-16,-5-7-73 16,6-5-47-16,5-9 71 15</inkml:trace>
  <inkml:trace contextRef="#ctx0" brushRef="#br0" timeOffset="-104676.88">23690 18301 546 0,'0'-3'285'0,"7"-2"-83"15,-6 1-14-15,1 1-37 16,1-1-14-16,-4 3-14 15,0 0-8-15,0 0-28 16,0 1-13-16,-15 1-21 16,-35 6-9-16,28-2-15 15,-2 4-5-15,0 1-13 16,4 0-3-16,1 3-4 16,2-2-2-16,5 3-1 15,2 1-1-15,2 1-1 16,2 1 0-16,3-1 0 15,1-1 1-15,3 1-1 16,3-1 0-16,1-3 1 16,4-4 1-16,4-8 3 15,1-3 0-15,4-7 2 0,0-7 0 16,1-5-1-16,0 0 1 16,1-3-3-16,1 2-1 15,-1 0-3-15,-4 2-5 16,-3 2-1-16,-4 4 1 15,-4 6 1-15,-2 3 0 16,-2 6-4-16,-3 3-1 0,-4 6-1 16,0 3 1-1,-1 4 5-15,-5 2 1 0,4 4 2 16,1 1 1-16,0 0 1 16,6 1 1-16,-2-1 0 15,1 0 0-15,-1-6 0 16,2-3 0-16,3-5 3 15,0-1-14-15,3-4-38 16,0-3-29-16,-1-7-73 16,8-1-42-16,3-8-257 15,8-1 295-15</inkml:trace>
  <inkml:trace contextRef="#ctx0" brushRef="#br0" timeOffset="-103947.545">23956 18304 594 0,'7'-5'320'16,"-7"3"-48"-16,1 1-54 16,-2 2-48-16,0-1-16 15,0 0-39-15,0 0-11 16,0 0-25-16,-11 4-11 16,-3 1-17-16,-26 15-5 15,27-14-13-15,-3-2-6 16,4 4-11-16,-3-3-4 15,6 2-5-15,-1-1-1 16,5 0-3-16,4-3-1 0,-1 0-1 16,5-3-1-16,-2 0 2 15,0-1 0-15,2 0 1 16,13-3 1-16,28-9-1 16,-24 7 0-16,-3-3-1 15,0 0 0-15,-3-1-1 16,-3 2 0-16,-6-1-1 15,-1 3 0-15,-3 2-2 16,0 3-4-16,-1 6-2 16,0-5-1-16,0 0 2 15,-2 11 1-15,-5 17 1 16,-12 31 1-16,6-13 1 16,-2 4 0-16,-3 1 2 15,0-6 0-15,0-5 1 16,-3 0 0-16,2-10 1 15,1 7 1-15,1-6 0 0,1-3 0 16,8-1 0-16,-2-3 0 16,4-5-1-16,2-2 0 15,-5-6-1-15,4-3 0 16,2-6-2-16,4-1-2 16,4-4 0-16,-4 2 0 15,0 0 0-15,9-5 1 0,6 2 1 16,30-40 1-16,-17 27 1 15,-5-4 0-15,4 1 1 16,-5 0 1-16,-6-2 1 16,1 2 0-16,-9-3 2 15,-3 1 1-15,-7-4-2 16,-6 1 1-16,-3 2-5 16,0 5-2-16,-2 7-4 15,-1-4-1-15,2 9 0 16,-4-2 4-16,4 9-35 15,1 2-21-15,-3 0-63 16,5 6-52-16,-2-7-161 16,6 4 212-16</inkml:trace>
  <inkml:trace contextRef="#ctx0" brushRef="#br0" timeOffset="-103527.823">24134 18236 482 0,'-3'0'283'0,"3"0"-41"16,0 0-49-16,0-1-33 16,0 0-18-16,0 0-10 15,0 0 7-15,0 0-36 16,7 0-19-16,6 1-21 16,4 2-23-16,29 16-14 15,-33-3-2-15,-1 6-11 16,-2 3-3-16,-3 6-4 15,-1 1 2-15,-8 7 0 16,-4 1 2-16,-7-1 1 0,2 5 1 16,-11-7 0-16,-1-3 1 15,-4-12 4-15,-8-10-29 16,6-11 11-16</inkml:trace>
  <inkml:trace contextRef="#ctx0" brushRef="#br0" timeOffset="-102214.136">27926 18237 180 0,'24'-27'167'0,"-26"28"43"15,-1 3-19-15,2 1-53 16,-1-5-15-16,1 0-11 16,0 0-6-16,0 0-11 15,0 0-4-15,0 0-4 16,0 0-4-16,0 1-8 16,-1 2-5-16,-3 3-14 15,3-1-6-15,-11 4-14 16,-29 30-7-16,28-25-13 15,0 0-5-15,-2 2-5 16,1-1-1-16,0 2-2 16,1 1-1-16,0 0 0 15,3 4-2-15,3 0 0 16,1 0 0-16,6 1 0 16,1 0 0-16,7-1 0 15,2-3 0-15,6-3-15 16,0-6-36-16,-1-6-118 0,4-4-139 15,2 0 188-15</inkml:trace>
  <inkml:trace contextRef="#ctx0" brushRef="#br0" timeOffset="-101580.581">28196 18345 380 0,'-3'-5'237'0,"0"3"4"16,1-1-24-16,1 2-36 15,0 0-13-15,-1 0-30 16,1 0-15-16,0-1-28 15,-3 1-13-15,-5 1-25 16,-6 3-13-16,-37 11-16 16,36-5-7-16,-4 3-8 15,2 4-4-15,2 3-3 16,-2 0-3-16,0 2-1 0,4-1-1 16,2-2-1-1,2-2 0-15,10-3 1 0,-1-1-1 16,7-4 2-16,4-1 0 15,0-2 0-15,5-5 2 16,4 2-1-16,-6-10 2 16,3-2 1-16,-7 1 0 15,-3-11-1-15,0 3 0 16,3-3-2-16,3-3 0 0,0-3-1 16,0 5-1-16,-8 4 0 15,3 2-1-15,-6 7 0 16,4 3 0-16,-1 2-4 15,-4 7-2-15,-4 2 0 16,-3 6 0-16,2 4 2 16,-4 0 2-16,4 5 1 15,5-2 0-15,-5 2 1 16,3-1 0-16,3-3 0 16,-2-7 0-16,3 4-11 15,-1-7-14-15,-2-3-41 16,1 4-24-16,7-9-43 15,-2 1-14-15,5 0-55 16,3-4-32-16,-3-2 151 0</inkml:trace>
  <inkml:trace contextRef="#ctx0" brushRef="#br0" timeOffset="-100791.012">28422 18352 343 0,'9'-5'273'15,"-7"1"63"-15,-1 4-57 0,-7 1-77 16,-4 3-28-16,0 0-42 16,-1 3-14-16,0 0-22 15,-3 1-13-15,-3 1-24 16,2-1-9-16,1-3-13 16,2 0-5-16,2-2-12 15,2 0-4-15,2-2-7 16,2-1-2-16,3 0-2 15,0 0 0-15,1-1-2 16,0 0-1-16,0 0-2 16,0 0 1-16,0 0 0 15,8-2 0-15,2-2 0 16,2-1 1-16,29-15-1 16,-28 11 0-16,-1 3 0 15,-3 3-1-15,-4 2 0 0,-1 2-3 16,-3 2-3-16,-1-2 0 15,-1 0 0-15,0 0 1 16,-3 21 1-16,-12 32 1 16,1-21 0-16,-3 8 0 15,2-3 1 1,-2 1 1-16,3-3 1 0,-2-7 0 16,0 0 0-16,4-2 0 15,2-4 1-15,3 1 0 16,3-1 1-16,-3-5-1 15,2 0 1-15,-2-5 0 0,-1-1-1 16,4-1 0-16,0-2-1 16,1 0 1-16,2-4-1 15,-2-1 1-15,4-1-1 16,0-2-1-16,0 0 1 16,0 0-1-16,0-1 1 15,9-1 0-15,8-4 0 16,26-12 0-16,-20 4 0 15,2-4 1-15,-1 2-1 16,2-3 1-16,-5 3 1 16,-5 2 0-16,-6-2 0 15,-4 2 2-15,-5-6 0 16,-1 1 0-16,-6-2-1 16,0 5-1-16,-10 5-2 15,0 0-2-15,-2 5-1 16,0-4 0-16,2 1 1 0,0 5-1 15,-1 0-1-15,2 2 4 16,3 2-36-16,0-4-34 16,2 4-76-16,5-2-53 15,-1 2-330-15,5 0 355 16</inkml:trace>
  <inkml:trace contextRef="#ctx0" brushRef="#br0" timeOffset="-100398.076">28553 18246 544 0,'-4'0'302'0,"0"2"-50"15,-3 1-63-15,5 0-49 0,-1-1-22 16,3-2-21-16,0 0-3 16,0 0-15-16,1 0-11 15,5 20-22-15,32 30-10 16,-25-16-16-16,-1 3-5 15,3 12-5-15,-5-1 1 0,-2-1 2 16,-3 0 0 0,-15-11 2-16,0-3-1 0,-12-4-2 15,1-10 2-15,-10-3-12 16,-2 0 500-16,-6-12-378 16</inkml:trace>
  <inkml:trace contextRef="#ctx0" brushRef="#br0" timeOffset="-85526.587">9742 14602 252 0,'-34'-8'199'0,"34"8"41"16,-5-2-32-16,6 1-61 15,-2 0-15-15,0 0-34 16,0 0-16-16,0 0-18 15,0 0-11-15,1 0-7 16,0 1-5-16,0 0-10 0,0 0-2 16,0 0-4-1,6 2 2-15,11 1 8 0,33 6 3 16,-19-13-2-16,4-2-4 16,2-2-12-16,-1-3-6 15,-3 1-6-15,-2 2-1 16,-8 3-4-16,-5 5 0 15,-6 4-1-15,-4 1 0 0,-7 7 3 16,-2 0 2-16,-5 5 1 16,-4 1 0-16,-1 4-2 15,-1 4-2-15,0 4-1 16,1 1 0-16,0 3-1 16,0 2 0-16,2 0-2 15,0 0 1-15,2-3 0 16,0-5 0-16,1-1 1 15,0-3-1-15,-2-7 1 16,2 1 1-16,1-7 1 16,0-3 0-16,3-2 0 15,-3-5 11-15,0-3-95 16,2-4-159-16,0-1 162 16</inkml:trace>
  <inkml:trace contextRef="#ctx0" brushRef="#br0" timeOffset="-85190.356">9796 14776 730 0,'-6'-3'350'16,"4"0"-136"-16,2-2-25 0,3 0-62 15,3 1-25-15,5 3-39 16,3 1-14-16,1 1-17 16,6 3 1-16,1 2 6 15,2 0 2-15,5 3-3 16,-1-3-1-16,3-2-11 16,-2 1-5-16,-2-5-7 15,-4-1-2-15,-3-1-3 16,1-2-1-16,-11-1-3 15,5 2 20-15,-5-6-104 16,-4 1-116-16,7 0 132 16</inkml:trace>
  <inkml:trace contextRef="#ctx0" brushRef="#br0" timeOffset="-84845.736">10244 14925 918 0,'-1'-1'414'0,"0"0"-205"15,0 0-29-15,0 0-80 16,0 0-28-16,0 0-33 16,0 1-9-16,-1 0-9 15,1 0-2-15,1 0-7 16,0 0-2-16,0 2-4 16,0 1-2-16,0 1-1 15,0 3 0-15,1-2-2 16,-1-4 21-16,0 3-82 15,0-3-70-15,0 2 88 16</inkml:trace>
  <inkml:trace contextRef="#ctx0" brushRef="#br0" timeOffset="-84041.427">10852 14601 565 0,'2'-2'360'15,"-2"2"-45"-15,0-1-87 16,-1 0-34-16,0-1-63 15,0 2-26-15,0-1-35 16,-13 0-10-16,-7 1-26 16,-32 0-7-16,29 5-13 15,-4-3-5-15,1 3-4 16,3 1-2-16,1-2-2 16,0 3 0-16,7-1-1 15,-2-1 0-15,4 0 0 0,5 1-1 16,6-2-1-16,2 3-1 15,3-1-1-15,1 3 0 16,8 0 1-16,2 2-1 16,7 2 3-16,-4 0 1 15,1 6-1-15,2-1 1 16,-4 2 0-16,10 1 0 16,-4-2 0-16,3 4 1 15,-2 1-1-15,-3 1 1 16,-7-4 1-16,-7-3-1 0,-5-1 1 15,-2 0-1-15,-4-4 3 16,-3 0 0-16,-8-6 3 16,0-4 1-16,-6-3 1 15,2-4 0-15,4-4 0 16,2 0-1-16,4 0-2 16,0 0-1-16,-2 0-3 15,1-2-1-15,-1 1-1 16,0 1-1-16,4 1-1 15,0 6-1-15,6 1 1 16,3-1 0-16,-1-4-1 16,1 4-1-16,0-1 1 15,5-1 0-15,15-17 2 16,33-30 1-16,-24 23 2 16,3-4 1-16,10 0 4 15,-6 1 2-15,-1 3 5 0,-5 4 0 16,-4 7-1-16,-3 0-3 15,-7 6-4-15,-3 2-3 16,-5 3-3-16,-1 5-2 16,-5 2-4-16,0 1 19 0,-2 6-72 15,-4 1-58 1,1 2 81-16</inkml:trace>
  <inkml:trace contextRef="#ctx0" brushRef="#br0" timeOffset="-83343.326">11427 14610 718 0,'3'-6'378'15,"-3"2"-111"-15,0 2-92 16,-2-1-9-16,1 2-36 16,0 1-11-16,0 0-27 0,0 0-14 15,-14 0-17-15,-2 0 0 16,-31 5-13-16,26-2-6 16,-2 1-14-16,-2 1-8 15,3 0-11-15,-5 2-3 16,5 2-3-16,-1 0-1 15,1 1-2-15,11 2 1 16,2 2-1-16,-2-1 0 16,6 1-2-16,0 0 1 0,-3 0 0 15,8-1 0-15,1 1 1 16,3-5-1-16,3 2-1 16,1-2-1-16,2-2-1 15,1-2 0-15,3-4 0 16,6 0 1-16,1-1 1 15,-3-3-1-15,7-7 3 16,-1-1 0-16,-1-7 2 16,3-3 1-16,-4-3 0 15,-2-2 1-15,-6 1 0 16,1 5-1-16,-7 7 0 16,-2 2-2-16,-1 8-2 15,-6 3-1-15,0 5-1 16,1-5 1-16,0 0 1 15,-6 18 0-15,-15 42 1 0,10-27-1 16,1 8 1-16,-1-2 0 16,3 0 1-16,-1-3 0 15,2-5-1-15,1-4 1 16,3-4-1-16,3-3 1 16,-1-4 0-16,3 2 0 15,0-8-1-15,1 3 1 0,1-8 28 16,0-3-36-16,3-2 120 15,2-2-79-15</inkml:trace>
  <inkml:trace contextRef="#ctx0" brushRef="#br0" timeOffset="-82623.276">12108 14679 509 0,'3'-4'328'0,"-2"3"-43"15,0-1-78-15,-1 2-22 16,0 0-59-16,0 0-16 16,-1 0-37-16,0 0-11 15,-4 15-12-15,-17 34-2 16,0-22-5-16,-5 1-3 15,-12 1-12-15,0-1-8 16,3-5-10-16,3-1-2 16,6-4-2-16,4-3-1 0,7-1-1 15,-1-4 0-15,8-5 1 16,1-5 3-16,5-6-48 16,0-3-59-16,5-3-322 15,2 0 277-15</inkml:trace>
  <inkml:trace contextRef="#ctx0" brushRef="#br0" timeOffset="-82357.921">11861 14698 600 0,'-3'-9'349'0,"1"6"-57"16,1 2-52-16,-2 5-96 15,3-4-34-15,0 0-31 16,0 7-8-16,2 12-2 0,10 31-4 15,1-25-15-15,4-1-10 16,0 4-14-16,2-4-4 16,5-2-5-16,1 0-1 15,2-9-3-15,-3-2-2 16,-1-2 0-16,-1-4 0 16,-9-6 0-16,4-3 0 15,-6-5-35-15,5-6-29 16,6-4 33-16</inkml:trace>
  <inkml:trace contextRef="#ctx0" brushRef="#br0" timeOffset="-82023.168">12478 14514 1125 0,'3'-7'494'0,"-3"5"-289"15,1 2-50-15,-1 6-77 16,-1-6-34-16,0 3-10 16,-4 25-4-16,-10 34-11 0,4-20-3 15,1 6-4-15,-1 2-1 16,0 4-3-16,1-6-1 15,-2-9 0-15,1-3 0 16,2-8 0-16,0-2 1 16,5-8 0-1,0-6 0-15,0-9 20 0,4-3-33 16,4-10-79-16,1-5-113 0,5-13 108 16</inkml:trace>
  <inkml:trace contextRef="#ctx0" brushRef="#br0" timeOffset="-81543.657">12871 14569 961 0,'5'0'437'0,"-4"2"-186"16,-2 1-42-16,0-3-50 15,-1 0-26-15,1 0-46 16,-9 7-24-16,-11 13-29 15,-32 29-8-15,25-19-8 16,-1 5-5-16,6 8-5 16,2-2 0-16,7-1-2 15,-2-6 0-15,9-9-1 0,0 1 0 16,7-7-1 0,14 2 1-16,1-3-1 0,7-6 1 15,7-5 0-15,2-5 0 16,1-7 1-16,1-3 0 15,0-9 2-15,-2-2-1 16,-4-10 1-16,-1 3 0 16,-4-8 0-16,-6 0-1 15,-5-1 2-15,-6-1 0 16,-5 3 2-16,-5 1-1 0,-8 5 0 16,-7 0-1-16,-6 6-3 15,0 0-1-15,-1 7-3 16,3 1-2-16,-1 8-2 15,2 3-2-15,1 5-3 16,1 3-1-16,5 5 12 16,2 3-44-16,5 0-118 15,2 2-10-15,12 0 70 16</inkml:trace>
  <inkml:trace contextRef="#ctx0" brushRef="#br0" timeOffset="-81192.864">13058 14441 793 0,'-4'-5'403'0,"4"1"-111"15,-2-1-43-15,4 3-69 16,-2 1-35-16,0-1-58 16,0 1-29-16,14-2-33 15,2 0-7-15,36-3-9 16,-25 10-2-16,-1-3-4 15,0 3-1-15,-2 3 23 16,-4-3 240-16,-6 5-193 16</inkml:trace>
  <inkml:trace contextRef="#ctx0" brushRef="#br0" timeOffset="-80306.572">13860 14161 770 0,'46'-30'397'0,"-45"26"-117"16,-1 1-41-16,-3-1-86 15,2 3-29-15,0 0-41 0,0 0-16 16,-17-2-23-16,-29-2-8 16,21 9-13-16,-3 0-5 15,0 3-8-15,-3-2-2 16,-1 2-4-16,1 0-2 15,9 1 0-15,0 0-2 16,9-1 0-16,5 1 1 16,-3-2-1-16,9 3-1 15,5-1 0-15,0 1-1 0,4-1 1 16,3 1 0-16,5 0 1 16,6 2-1-16,7 1 0 15,0 1 1-15,-2 1 0 16,2 3 0-16,-6 2 0 15,2 2 0-15,-4 4 0 16,-1-5 0-16,-5 0 0 16,-4-2 0-16,-9-5 2 15,-4 2-1-15,-8-4 1 16,-2-4 1-16,-2 1 0 16,-2-2 1-16,1-5 1 15,0 0 0-15,-1-1-2 16,1-5 0-16,1-1 0 15,2-1-1-15,3 0 1 16,0-4 1-16,5 3-2 0,3-2-1 16,1-3-1-16,3 3 0 15,2-6 0-15,1-2 0 16,8-2 0-16,2-4 0 16,5 0 0-16,2-2 0 15,3-2 1-15,4 1 0 16,0 3 0-16,3 2 1 15,-3 3-1-15,1 2 0 0,-7 5-2 16,-6 2 1-16,-2 5-7 16,-6 4-46-16,-4 8 39 15</inkml:trace>
  <inkml:trace contextRef="#ctx0" brushRef="#br0" timeOffset="-79708.974">14315 14782 533 0,'-2'0'295'0,"1"0"-52"15,0 0-33-15,1 0-39 16,0-1-12-16,0-1-29 16,18-2-23-16,37-5-32 15,-24 9-14-15,5 2-11 0,-3 0-6 16,-4 2-17 0,0-3-7-16,-5 1-8 0,-1 2-2 15,-2-2-3-15,-8 0-1 16,-6-2 1-16,-1-1 26 15,-9-5-65-15,-3 0-95 16,-1-4 93-16</inkml:trace>
  <inkml:trace contextRef="#ctx0" brushRef="#br0" timeOffset="-79398.463">14233 14933 400 0,'-2'0'268'0,"2"0"35"15,4 1-84-15,-4-1-49 16,0 0-21-16,0 0-31 15,14 7-10-15,37 16-6 0,-22-21-8 16,7-2-2-16,8-2-13 16,-4-1-24-16,2 3-11 15,-7-1-31-15,-10 1-4 16,-3-4-3-16,-6-1 21 16,-2 2-20-16</inkml:trace>
  <inkml:trace contextRef="#ctx0" brushRef="#br0" timeOffset="-76271.251">15562 14518 196 0,'1'-6'165'0,"-1"4"40"0,2-3-33 16,0 0-37-16,0 1-9 15,2 2-10-15,2-3-5 16,1 0-13-16,-2 0-5 16,-1 3 1-16,-4 1 1 15,0 0-10-15,0 0-8 16,0 0-26-16,0 0-13 16,-1 1-17-16,-5 1-4 0,-18 9 0 15,-25 17 1-15,17-16-2 16,10 1-1-1,-9-1-3-15,-1-3-1 0,0-2-4 16,4 0-2-16,9 1-1 16,1 1-2-16,7 2-2 15,-1 1 0-15,6 0 0 16,0 0 0-16,1-1 0 16,0-1 0-16,3 2 0 15,0 3 0-15,0 2 0 16,1-2 1-16,-3 3-1 15,0 1 0-15,1 1 0 16,-5-1 0-16,3 1 0 16,-1 1 0-16,-1 1 0 15,0-3 0-15,-1 3 0 16,2 1 1-16,-2-3-1 0,2 2 1 16,1 2-1-16,-2-8 1 15,5 1-1-15,0-1 0 16,0-5 0-16,3 2-1 15,1-2 0-15,0 0 0 0,4-2 1 16,-2-1 0-16,2-1 0 16,1 0 0-16,2 0 0 15,0 0 0-15,2-1 0 16,-1 0 0-16,1-2 0 16,2 0 0-16,1-1 0 15,3-1 1-15,4-1 0 16,3-3 1-16,3-2 0 15,-1 1 0-15,-2 0 0 16,-1 0-1-16,-8 3-1 16,3 1 0-16,-6 2 0 15,-4 0-2-15,-1 1 3 16,-7 0-28-16,-3 0-152 16,2 1 130-16</inkml:trace>
  <inkml:trace contextRef="#ctx0" brushRef="#br0" timeOffset="-75254.553">15791 14667 527 0,'39'-35'287'0,"-27"26"-48"15,2 3-25-15,-4 1-49 16,1 2-23-16,-9 0-56 15,-1 1-25-15,-1 7-32 16,-1-5-8-16,0 0-6 16,-3 11-2-16,-8 15-5 15,-14 32-1-15,14-18-1 16,1 4-1-16,0 0 0 16,-1-2-1-16,0-6 0 15,1-6-1-15,2-1 0 16,4-3 0-16,3-6 0 15,-1-3 0-15,3-8 1 16,0-2 0-16,2-5 4 16,1-2 4-16,-3-1 2 15,0 0 1-15,2-6-3 16,1-10-4-16,9-33-2 16,-6 23-3-16,6-4-3 0,4-7 0 15,8-10 0-15,1 0 0 16,5-7 0-16,4 3 0 15,-5 12-1-15,0 5 6 16,-2 13 10-16,-4 4 6 16,0 12 4-16,-2 4-5 0,-1 4-8 15,-4 6-5-15,-2 7-2 16,-3 2-2-16,-2 12-1 16,-1 7 0-16,-7 6 0 15,0 7 0-15,-3 5 2 16,-4-7 1-16,-1-5-2 15,0-3 2-15,-2-10-1 16,1-1 0-16,0-4 0 16,-1-2-1-16,1-6 0 15,-1-1 0-15,5-4-1 16,1-1-1-16,1-5-9 16,1-3-19-16,1-4-117 15,0 0-159-15,0 1 192 16</inkml:trace>
  <inkml:trace contextRef="#ctx0" brushRef="#br0" timeOffset="-74974.516">15931 14848 521 0,'-8'-4'316'16,"7"4"-23"-16,1 0-48 15,0-1-58-15,0 0-30 0,0 0-47 16,0 0-21-16,2 0-34 16,10-3-12-16,5 1-6 15,31-2-1-15,-26 5-5 16,5 4-3-16,2 0-11 16,-6 1-5-16,-1-1-6 15,-7-4-2-15,-2 0 14 16,-1 0-36-16,-4-4-340 15,2 3 268-15</inkml:trace>
  <inkml:trace contextRef="#ctx0" brushRef="#br0" timeOffset="-74575.011">16462 14569 644 0,'5'-15'394'0,"-2"7"0"16,2 4-168-16,-5 4-113 15,2 4-33-15,-2 5-49 16,-1 4-8-16,-2 8-6 15,-3 4-4-15,1 10-3 16,4 6-1-16,0 6-2 16,-1 4 1-16,-3-3-2 15,3-1 0-15,-1-6-1 0,2-5-1 16,-1 0 1 0,-3-3-1-16,0-3 1 15,2-2-1-15,2-8 2 16,1-2 0-16,0-8 2 15,0-5 15-15,4-11-509 16,5-7 371-16</inkml:trace>
  <inkml:trace contextRef="#ctx0" brushRef="#br0" timeOffset="-73685.542">16659 14430 338 0,'-5'0'261'0,"1"-2"37"0,4 2-58 16,0-1-78-16,0 0-24 15,0 0-26-15,5 0-12 16,13-1-23-16,29-3-14 16,-21 4-23-16,2 5-3 15,0 4-10-15,1 1-4 16,-6 1-6-16,-2-1-3 15,-5 0-6-15,-9-4 0 16,-1 2 1-16,-9-1 3 0,-4 0 0 16,0 3 1-16,-11-1-2 15,4-3-1-15,-9-2-3 16,0 1 0-16,3-2-3 16,0-2-1-16,6 0-1 15,1 0-2-15,4 0 0 16,4 1 0-16,2-1-2 15,2 2-2-15,1-2 0 16,0 0 0-16,0 0 1 16,0 0 2-16,7 1 1 15,8 4-1-15,27 10 1 16,-25-8 0-16,2 1 0 16,1 2 0-16,-1 1 1 15,-1 1-1-15,-3-1 1 16,-8 1 0-16,-5 0 0 15,-2-1 0-15,-3 2 0 0,-5-1 1 16,3 2 1-16,-7-5 1 16,-4 0 1-16,2-1 0 15,-6-3 2-15,-1-1 0 16,-1-4 0-16,2-3 0 16,-1-2-1-16,2-2-1 0,3 1 0 15,1-3-2-15,2 0-1 16,3 2-2-16,2-1-1 15,2 2-12-15,4 3-53 16,0 0-55-16,2 3-181 16,0 0 190-16</inkml:trace>
  <inkml:trace contextRef="#ctx0" brushRef="#br0" timeOffset="-73310.718">17141 14414 700 0,'0'-13'407'0,"0"2"-70"15,2 2-106-15,-2 2-33 16,1 7-66-16,-1 0-30 15,0 0-58-15,-1 0-16 16,0 0-14-16,0 5-2 16,-1 14 0-16,-6 30-1 15,0-24-2-15,3 1-1 16,-1 1-3-16,1 2-1 0,2-1 0 16,-3-4 0-16,3 2-1 15,0-3-1-15,0-3 1 16,3 0 0-16,0-7 2 15,-1-5 0-15,0-5 3 16,0-3-22-16,-1-9-107 16,2-1-74-16,3-7 109 15</inkml:trace>
  <inkml:trace contextRef="#ctx0" brushRef="#br0" timeOffset="-73058.632">16973 14517 669 0,'-1'-3'396'0,"2"2"-75"16,0-3-88-16,-1 3-42 16,0 0-62-16,0 0-24 15,1 0-44-15,19-2-14 16,29 2-19-16,-21 3-8 15,-3 1-8-15,1 0-3 0,-2 0-4 16,-1 2 8-16,-1 1-2 16,-1-1-419-16,-7 2 311 15</inkml:trace>
  <inkml:trace contextRef="#ctx0" brushRef="#br0" timeOffset="-72076.732">17366 14416 353 0,'-6'-2'222'0,"3"2"-7"16,0 0-44-16,3 0-45 15,0 0-16-15,0 0-21 16,0 0-2-16,0 0-7 16,0 0 1-16,0 0 8 15,0 0-3-15,0 0-13 16,0-1-6-16,14-2-20 0,7-1-10 16,31 0-14-16,-25 4-7 15,13 5-10-15,-1 3-2 16,-1-2-1-16,-3 9 0 15,-13-6-2-15,-2 2 0 16,-10 4 0-16,-3-2 0 16,-7 5 2-16,-2 2 0 15,-2 3-1-15,-3 1 0 16,0 1 0-16,-1 4-1 0,-3 2 0 16,2 1 0-16,3 7 0 15,0 0 0-15,4 2 0 16,0-5-1-16,1-1 1 15,0-5 0-15,2 0-1 16,1 0 0-16,0-5 1 16,2 3-1-16,-2-5 1 15,0-1 1-15,-2 0-2 16,0 1 1-16,-2-2 0 16,1 2 0-16,-3-5 0 15,1-2 0-15,-1-3 0 16,-3-4 1-16,-3-5 1 15,0 0-1-15,-6-2 0 16,-3-2 1-16,-3-2-1 16,1-1 0-16,-2 1 0 15,6 3-2-15,6 0 1 0,-6-1 1 16,5 0 1-16,0-4 2 16,-4-1 0-16,1-2 0 15,0-2-1-15,-5-1 0 16,-1-3-1-16,8 2-6 15,2-1-56-15,3 1-26 0,8 1 47 16</inkml:trace>
  <inkml:trace contextRef="#ctx0" brushRef="#br0" timeOffset="-71126.666">18075 14164 394 0,'0'-4'292'0,"1"-2"52"16,-1 4-87-16,1-1-69 16,0-1-40-16,-1 3-61 15,0 0-29-15,0 0-41 16,0 0-5-16,0 1-2 15,-1 0-1-15,-1 6-3 16,-4 6 1-16,0 1-2 16,-17 25-1-16,15-30 2 15,7-2 0-15,1-4 4 16,0 0 2-16,0-4 0 0,0 1 0 16,0 0-3-16,3-5-3 15,4-5-2-15,6-2-3 16,31-25-2-16,-27 32-1 15,-2 0-1-15,0 5 0 16,0 3 0-16,1 4 0 16,0 6 1-16,-1 1-1 15,-3 7 2-15,-1 3 0 0,-4 4 1 16,-3 5 0 0,-5 3 0-16,-5-3 3 0,-9-1 0 15,-2-2 1-15,-6-6 1 16,-3-2 2-16,-5-5 2 15,-1-6 0-15,-1-3 1 16,6-2-1-16,2-5 1 16,0-2 1-16,10-7 1 15,-3-2-1-15,7-5-3 16,8-2-4-16,1 4-6 16,2 1-3-16,9 3-4 15,-5 2 0-15,2 6 0 16,7 2 1-16,-3 3 3 15,4 4 2-15,3 3 2 16,-2 3 0-16,7 5 1 16,-1-3 0-16,0 1 1 0,-1 0-1 15,1 0 1-15,-3-4-1 16,-4-2 1-16,-2-4 42 16,-2-4-9-16,0 1-15 15</inkml:trace>
  <inkml:trace contextRef="#ctx0" brushRef="#br0" timeOffset="-69325.42">14802 15374 247 0,'-2'0'193'0,"1"2"33"16,-1-1-52-16,2-1-60 16,0 0-5-16,0 0 8 15,0 0 12-15,0 0-7 16,8 3-10-16,4 0-24 16,1-1-10-16,29 6-11 15,-21-6-3-15,-2 0-12 16,2-1-13-16,4 2-10 15,1 1-3-15,3-1-1 16,3-1 1-16,-1-2-4 16,-1-1-1-16,5 1-4 15,0-1-2-15,1 1-4 0,2 0-1 16,0 2-3-16,-2-1-1 16,4 3-1-16,2 1-2 15,-4-1 0-15,0 2 0 16,-1-5 0-16,-1-1-1 15,5 0 1-15,1 2 0 16,1 0-1-16,-1 2-1 0,2-4 0 16,0-1 1-16,7 2-1 15,-1-1 0-15,-7 2 0 16,0-1 0-16,-5-2 0 16,1 1 0-16,6 0 0 15,-1 0 0-15,-1-1 0 16,1 0 1-16,2 2 0 15,3 2-1-15,-10-2-1 16,2 2 0-16,-3-2 0 16,-3 2 1-16,7-1 0 15,-4-1 0-15,-4 1 0 16,0-3-1-16,1 0 1 16,-1 0 0-16,1-5 1 15,3 4 0-15,2 1-1 16,-2-2 1-16,-4 2-1 15,-1-1-1-15,-4-2 1 0,3 4 0 16,3 0-1-16,0 1 1 16,-1 2-1-16,0-2 1 15,-3-1 0-15,0 0-1 16,-2-4 0-16,4 3 1 16,2 1 0-16,1-1 0 15,0 2-1-15,-3-1 0 16,-6 0 0-16,-2 1 0 0,2-1 1 15,-4 0-1-15,6 0 1 16,3 0 0-16,-2 1-1 16,0 1 1-16,-2-4 0 15,0 4-1-15,4-1 0 16,1-1 0-16,2 0 0 16,-3 1 0-16,-2 0 0 15,3 2 1-15,-8-1-1 16,2-2 1-16,-2-5-1 15,-1 2 0-15,7-3 1 16,-1 5-1-16,0 1 1 16,-3 1 0-16,0-1 0 15,-3 0 0-15,0 0 0 16,-1-1-1-16,3 1 0 16,-1 1 0-16,1-1 1 15,1-1 0-15,-2-1-1 0,2 2 1 16,-4 0 0-16,-5 0-1 15,-1-1 0-15,4 2 1 16,-3-1 0-16,6 1 1 16,1 0 2-16,-3-1 2 15,4-1 2-15,-1 1 0 16,-1 1 2-16,-4-5-2 16,2 0-2-16,-3-1-1 0,-3-1-2 15,0 6-1-15,-7-1-1 16,0 5-2-16,-9 0 33 15,-3 0 2-15,-6 7-18 16</inkml:trace>
  <inkml:trace contextRef="#ctx0" brushRef="#br0" timeOffset="-66575.61">15321 15689 216 0,'9'-5'192'16,"-1"2"28"-16,0-1-34 15,0 2-13-15,-5 0-27 16,2 2-17-16,-5 0-28 16,0 0-11-16,0 0-8 15,0 0-2-15,0 0-10 16,0 0-6-16,-1 0-15 16,-1 8-2-16,-2-1-1 15,-3 4-2-15,-25 25-7 16,15-24-5-16,-3 5-12 15,-1-1-5-15,-4 6-7 0,-1 0-3 16,-2 4-2-16,-1 2-1 16,-3-1-1-16,8 5 0 15,-2-3-1-15,6 5 1 16,5 7-1-16,-2-2-1 16,8 2 1-16,0-1-1 15,8-2 0-15,-7-6 0 0,14 1 0 16,-3-5 0-16,2-4-1 15,5 0 0-15,-2-7-32 16,1-4-55-16,5-2 59 16</inkml:trace>
  <inkml:trace contextRef="#ctx0" brushRef="#br0" timeOffset="-64459.019">15599 15866 489 0,'35'-31'302'0,"-29"23"-35"16,-2 6-70-16,-1-2-22 16,0 1-34-16,1 4-24 15,-4-1-48-15,0 0-21 16,0 0-26-16,0 0-1 16,-1 8 0-16,-3 9-1 15,-10 34-5-15,3-24-4 16,1 6-4-16,-2 0-2 15,2 2-1-15,-3 0-1 0,-2-2 1 16,3 2-1-16,3-2 1 16,5-4 0-16,1-6 0 15,3-1 0-15,-7-12-1 16,4-1 1-16,-2-2-1 16,0-7 2-16,4-1 4 15,2 4-15-15,-1-4-43 16,0 0-31-16,0 0-94 15,0 0-57-15,0 0-178 16,0 1 252-16</inkml:trace>
  <inkml:trace contextRef="#ctx0" brushRef="#br0" timeOffset="-64115.236">15830 16114 767 0,'-1'0'366'16,"1"0"-146"-16,0-2-14 0,0 1-63 15,0 1-25-15,0 0-38 16,0 0-14-16,0 0-14 15,0 0 2-15,-1 8-4 16,-2 8-7-16,-9 27-18 16,3-29-6-16,3 0-7 15,-1-5-4-15,2 0-4 16,2 0 0-16,1-8 0 16,1 1-2-16,1-3-15 15,0 0-33-15,0 0-143 16,1-6 126-16</inkml:trace>
  <inkml:trace contextRef="#ctx0" brushRef="#br0" timeOffset="-63492.206">16297 15894 763 0,'0'-8'400'15,"0"2"-141"-15,0 3-62 16,-6 0-37-16,-3 7-63 16,-2 1-21-16,-5 5-37 15,0 0-13-15,-1 3-8 16,1 3-2-16,-1 5-6 15,1 1 0-15,-1 0-2 16,3 1-1-16,2 0-1 16,2 2 0-16,6-2-2 15,-2 0 0-15,6-4-2 16,3-2 1-16,2 3-2 16,3-8 2-16,2 0 0 15,3 0 0-15,1-4 1 16,2 2-2-16,1-9 1 15,1-1 2-15,7-7 0 16,-1-4 0-16,6-7 0 16,6-4-1-16,-4-7 0 0,2 0 1 15,-9 0 2-15,-4-1 2 16,-6 4 18-16,-1 2 6 16,-8 2 11-16,-5 3 4 15,-6 0-8-15,-9 2-5 16,0 3-11-16,1-1-5 15,0 4-11-15,2 5-2 0,-9-2-3 16,-3 5-2-16,-2-4 1 16,0-3-2-16,5 9 0 15,2-1 0-15,4 4-3 16,1 1-2-16,1 1-3 16,4 5 0-16,2-1-44 15,2 5-35-15,5 1 55 16</inkml:trace>
  <inkml:trace contextRef="#ctx0" brushRef="#br0" timeOffset="-62828.19">16620 15813 468 0,'-4'0'311'15,"-1"-2"-14"-15,3 2-86 16,1-1-20-16,-1 0-49 16,2 1-27-16,0 0-51 15,0 0-23-15,0 0-21 16,14 3 1-16,6 3 6 15,34 9 4-15,-25-12 6 16,2-2-1-16,4-2-8 16,-2 0-3-16,-5-1-5 15,-4-1-2-15,-8 1-2 0,-2-1-1 16,-7 3-7-16,-3 3-2 16,-2 3-5-1,-3 5-1-15,-10 3 1 0,3 4 1 16,-8 5-1-16,4 1 0 15,0 6 0-15,-4-2 1 16,-2 0 0-16,1 3-1 16,3 1 0-16,0 2 0 15,3-5 1-15,2 0-1 16,-1-7 1-16,1 1-1 0,0-9 3 16,2-3 0-16,-1-6 2 15,3 0 2-15,3-7-1 16,-2-2-1-16,2-7-27 15,-2-6-39-15,4 0-180 16,4-3 159-16</inkml:trace>
  <inkml:trace contextRef="#ctx0" brushRef="#br0" timeOffset="-62543.513">16666 16044 601 0,'-7'-4'353'0,"4"1"-40"0,2-2-55 15,2 2-74-15,-1 2-35 16,0 0-49-16,0 0-20 16,8-1-32-16,9 0-6 15,32 3-7-15,-26 2 0 16,3 2 0-16,1 1-2 15,0 0-8-15,4 1-4 0,-11-3-11 16,-2-1-3-16,-6 0-3 16,-7-1 14-16,1-1 21 15,-4-1-26-15</inkml:trace>
  <inkml:trace contextRef="#ctx0" brushRef="#br0" timeOffset="-61944.67">17230 15784 595 0,'0'-3'330'16,"0"-2"-75"-16,0 4-73 16,0 0-26-16,7-5-51 15,10 2-26-15,35 14-41 16,-23 12-12-16,0 8-8 15,-1 3-1-15,-5-1-2 16,-7 0-1-16,-2 3 0 16,-4-5 1-16,-8 5-1 15,3 5 1-15,-13 3-1 16,5 2 0-16,-13 3-1 16,-1-4-2-16,-2-3-1 0,-9-4 0 15,4-5-2-15,-4-4 0 16,2-6-2-16,4 0-1 15,6-8 0-15,3-1 31 16,5-8-233-16,2 0 156 16</inkml:trace>
  <inkml:trace contextRef="#ctx0" brushRef="#br0" timeOffset="-60944.609">17722 15553 373 0,'0'0'233'0,"0"0"8"15,0 0-34-15,0 0-32 16,0 0-14-16,0-2-32 16,10 0-11-16,9-3-32 15,26-9-13-15,-22 8-22 16,2 1-13-16,-3 2-13 16,5 0-6-16,-4 3-6 15,0 2-5-15,1 2-4 16,-2 1-1-16,-5 2-2 0,-2 1 0 15,-10 0 1 1,-1 1 0-16,-8 2 3 0,-2 2 1 16,-6 1 0-16,-1 0 2 15,-1 3-2-15,-3-6-1 16,2 0 0-16,1-1 0 16,0-5-1-16,1-1 0 15,2-3 0-15,-2-1 0 16,11-3-1-16,-4 0 0 0,2-1-3 15,7 0-1-15,-6 1-3 16,7 1 1-16,12 2 0 16,-11 0 1-16,8 2 1 15,0 0 0-15,-7 4 0 16,7 2 1-16,3-2 0 16,0 5 0-16,2 1-1 15,2 1 1-15,-3 5 0 16,-4-2 0-16,-3 5 0 15,-5-5 0-15,-4 2 1 16,-2-2 0-16,-6-2 1 16,-3 4 0-16,-6-3 1 15,1 3 0-15,-9-7 2 16,1-3 12-16,-4-3 20 16,0-4 6-16,-1-1 8 15,-5-2-8-15,-1-5-18 0,-2-3-7 16,6 3-7-16,7-1-5 15,2 0-5-15,6 5-1 16,1 0-29-16,2-1-39 16,6 7 44-16</inkml:trace>
  <inkml:trace contextRef="#ctx0" brushRef="#br0" timeOffset="-54376.75">21259 14648 284 0,'4'-1'208'0,"-3"-1"35"0,4 0-47 16,-5 0-63-16,0 1-16 16,0 0-28-16,0 0-11 15,1 1-13-15,1 0-6 16,3 0 0-16,-5 0 3 16,0 0 10-16,0 0 4 0,0 2-9 15,-2 7-4-15,-6 1-14 16,-14-1-7-16,-43 28-11 15,28-27-5 1,0-3-5-16,3 2-3 0,1-4-3 16,3-2-1-16,3-1-5 15,0 0-1-15,7 5-2 16,3-2-1-16,4 1-1 16,2 1-2-16,1 1-1 15,2 2 0-15,4 4-1 16,5 0 0-16,2 1 0 15,-1-1 0-15,5 1 0 16,-6 1 1-16,-1 0-1 16,3-1 1-16,-7 3 0 15,-3 0-1-15,0 1 1 0,-9 2-1 16,5-1 0 0,6 3 1-16,2-1-1 0,-1-1 0 15,3 2 0-15,-1 2 1 16,-2 0-1-16,4 2 0 15,-4-2 0-15,2-3 0 16,-1-3 0-16,2-5 0 16,8 1-1-16,-4-3-1 15,3-2-1-15,3-1 1 0,-7-8 1 16,11 5 0-16,-2-6 1 16,5 3 0-16,0-3 0 15,-3-3 2-15,7 3-1 16,-5-4 1-16,7 2-1 15,0-2 0-15,-1-1 1 16,-2 0 0-16,-1 0-1 16,-3 2 1-16,-2 1-2 15,0 1 0-15,-5 1 0 16,0 0 0-16,-3 2-16 16,-1-2-31-16,-3 0-109 15,-1 0-126-15,0-1 173 16</inkml:trace>
  <inkml:trace contextRef="#ctx0" brushRef="#br0" timeOffset="-53645.426">21504 14729 650 0,'-5'3'336'0,"1"1"-81"15,-1 4-64-15,3 2-39 16,0 0-22-16,2 5-27 15,-2 1-12-15,0 8-23 16,-3 2-12-16,-1 5-17 16,-3 2-3-16,-4 1-8 15,-1 3-4-15,-1 0-7 16,-1-1-3-16,5 0-6 16,-4-1 0-16,-1-3-3 15,3-2 0-15,-1-12-1 16,10-1 1-16,2-11 3 15,4-5 1-15,1-8 1 0,1-10-1 16,1-10-3-16,-3-7-1 16,7-7-4-16,3 1-1 15,-1-3-4-15,8 2 0 16,2 1 1-16,2-5-1 16,5 8 2-16,-3-2-1 15,0 7 1-15,-4 8 2 16,2 6 0-16,1 6 0 0,0 6 0 15,-2 1 0-15,1 6 0 16,-3 5 0-16,1 7-1 16,1 7-1-16,-5 5 0 15,-8 3 1-15,2 7 0 16,-3-2 2-16,-10 3 0 16,2 2 1-16,-10-4 1 15,-4-2-1-15,2-1 1 16,1-2 0-16,3-4-1 15,2-1 1-15,1-2-1 16,-1-5 0-16,-4-3 0 16,2-4-1-16,3-2 0 15,1 0 0-15,4-3 1 16,0 0-9-16,0-5-76 16,0 0-47-16,0-2 74 0</inkml:trace>
  <inkml:trace contextRef="#ctx0" brushRef="#br0" timeOffset="-53331.27">21486 14933 649 0,'-8'0'400'16,"4"0"-52"-16,3 1-154 15,2-1-35-15,-1 0-60 16,0 0-10-16,0 0-7 16,14 5-4-16,7 4-13 15,29 11-6-15,-23-16-8 16,1 3-4-16,1-4-8 16,-1 0-7-16,1-1-14 15,-3 1-6-15,-11-3-5 16,0 0-2-16,-7-1-7 15,0-2-31-15,-1-1-82 16,-2 0 76-16</inkml:trace>
  <inkml:trace contextRef="#ctx0" brushRef="#br0" timeOffset="-52927.284">22015 14768 793 0,'3'-16'435'15,"3"4"-100"-15,-4 3-136 16,2 6-34-16,-4 3-71 15,0 1-25-15,0-1-37 16,-1 0-10-16,-1 29-6 16,-4 37 0-16,2-25-3 15,-2 4-1-15,-2-5 0 16,1 1-3-16,0 1 0 16,-2-1-2-16,2 1-1 15,0-2 0-15,2-6-1 16,4 1-1-16,1-4 0 0,-2-9 0 15,1-4 1-15,0-2 0 16,0-10 8-16,1-3-22 16,2-7-80-16,2-11 66 15</inkml:trace>
  <inkml:trace contextRef="#ctx0" brushRef="#br0" timeOffset="-51912.196">22278 14468 292 0,'0'-3'227'15,"0"-3"17"-15,0-1-33 16,0 5-13-16,3 1-22 15,-3 0-17-15,0 0-33 16,0-1-11-16,0 1-29 16,0 1-13-16,0 0-22 15,0 0-11-15,0 0-11 16,0 0-5-16,11 0-7 16,9 3-3-16,33 6-7 15,-26-5 1-15,-4-1-3 16,-1-1 1-16,-6 1-2 15,-3 4 0-15,-5-2-1 16,-4 2 1-16,-5-5 4 16,-1 4 0-16,-7-2 3 0,-1 0-1 15,-3 4-2-15,-3-6-2 16,-3 1-2-16,2 0 0 16,-3-3-2-16,0 1 0 15,8 3-1-15,5 0 0 16,0-1-1-16,5 0 0 15,-3-3 0-15,-2-1 0 16,8 1-2-16,0 0 1 16,4 2-2-16,-5-2 1 0,0 0 1 15,0 0 0-15,13 2 1 16,8 3 0-16,25 9 0 16,-25-7 0-16,-6 1 0 15,1 1 1-15,-4 2-1 16,-2 1 1-16,-5 1 0 15,-2 0-1-15,-4 3 1 16,-3-2 0-16,-4 0 1 16,-3 3 0-16,-2-3 0 15,-3-1 1-15,-3-2 8 16,-1-2 4-16,0-4 7 16,4 0 2-16,0-5-2 15,-4-2-3-15,6-4-5 16,-4-2-3-16,6 1-5 0,8-3-2 15,-5-3-2-15,3-3 0 16,-3-1-2-16,2-2 9 16,-2 3-53-16,5 1-33 15,0 7-91-15,2 3-133 16,2 5 200-16</inkml:trace>
  <inkml:trace contextRef="#ctx0" brushRef="#br0" timeOffset="-51481.965">22779 14381 646 0,'0'-8'393'15,"1"1"-44"-15,2 2-153 16,-3 3-22-16,0 2-62 16,-2 0-22-16,1 0-36 0,0 0-19 15,0 0-16-15,-5 14-2 16,-10 40-2-16,14-27 0 15,1 3 0-15,-6-1-1 16,3-1-3-16,0-1-1 16,4-3-2-16,0 0-1 15,3-3 0-15,-4-1-2 0,-5-4 1 16,6-2 0-16,-9-7 3 16,7-3 0-16,1-5 13 15,-5-3-22-15,1-6-69 16,-2-2-48-16,-2-2 58 15</inkml:trace>
  <inkml:trace contextRef="#ctx0" brushRef="#br0" timeOffset="-51206.711">22633 14545 583 0,'-6'-32'417'0,"6"31"23"16,2-2-191-16,3 2-39 15,-5 0-84-15,0 0-30 16,13-2-42-16,12 1-13 16,29 0-18-16,-30 5-6 15,-1 1-8-15,-6-3-3 16,4 3-2-16,-2-3 0 15,-2 0 4-15,3 7 419 16,-7 1-320-16</inkml:trace>
  <inkml:trace contextRef="#ctx0" brushRef="#br0" timeOffset="-47712.946">23205 14578 118 0,'-2'-2'121'0,"-3"-2"56"16,1 2 4-16,3 2-18 16,0 0-10-16,0-1-14 15,0 1-3-15,0-1-9 16,0 1-9-16,0 0-24 15,-7 0-9-15,7 0-18 16,-1 0-9-16,1 0-15 16,-1 0-7-16,1 0-10 0,0 0-1 15,0 0-4-15,1 0-1 16,0 0-5-16,28 1-4 16,30 7-4-16,-29-3-1 15,4 2-2-15,0-1 0 16,1 3 0-16,-5-1-1 15,-6 0 0-15,-5-1-1 16,-8 3 0-16,-6 3-1 16,-2 6 1-16,-2 5 0 0,-3 8 0 15,0 3 1-15,-5 6-2 16,0 1 1-16,0-3-1 16,2-1 0-16,3-4 1 15,3-1-2-15,0-2 1 16,0-1 0-16,0 0 1 15,0 0-1-15,0 2 0 16,0 2 0-16,0-2-1 16,0-1 1-16,1-2 0 15,-1-10 1-15,-2-3 1 16,0-2 1-16,-4-8 2 16,2 9 1-16,-5-10 1 15,-2 3 0-15,-9-4-1 16,0 2-1-16,-5 1-2 15,-3-1 10-15,9 3 10 16,0-2 3-16,-1-2 7 16,1-1-8-16,-8-4-4 0,3 0 1 15,2 0 0-15,1-3-2 16,5 2-8-16,-3-7-3 16,4-1-5-16,1 4-2 15,6-3-5-15,1 7-1 0,3 1-9 16,3 1-28-1,1 2-103-15,0-3-99 0,0 0 144 16</inkml:trace>
  <inkml:trace contextRef="#ctx0" brushRef="#br0" timeOffset="-46561.167">24051 14067 374 0,'20'-32'260'0,"-14"29"-11"16,-3-1-46-16,-3 1-14 16,0 3-26-16,0-1-10 15,0 1-42-15,0 0-18 16,0 0-33-16,0 0-18 15,-1 0-11-15,0 1-7 16,-1 10-13-16,-1 1-2 16,-11 27-4-16,7-27 1 0,-1 3-1 15,-1-4-1-15,-1-3 2 16,1-2 0-16,3-5 0 16,1 0 3-16,4-2 0 15,1 0-2-15,0 0-2 16,0 0-2-16,0 0-2 15,5-7-1-15,11-3-1 16,27-28-1-16,-24 30-1 16,-2 2 0-16,0 3 1 15,2 7-1-15,-1 3 1 16,-4 3 0-16,-1 6 0 16,0-2 2-16,-5 4 0 15,4 2 0-15,-12 4 1 0,-4 0 0 16,-5 4 1-1,-5 2 1-15,2 1 0 0,-2 2 2 16,-7-3 0 0,-6-2 1-16,-4-3 8 0,-2-3 5 15,0-4 7-15,2-4 0 16,3-9-5-16,2-3-6 16,1-6-6-16,4-2-1 15,3-4-1-15,3-4-1 16,2-5-2-16,3 1-3 0,2 2-2 15,5 3-1-15,3 7-1 16,1-1-1-16,4 2 0 16,1 5-1-16,0-3 2 15,4 4 1-15,3 3 2 16,3-3 0-16,7 5 2 16,-1-3 1-16,2 5 3 15,1 3-1-15,1-2-1 16,-2 3 0-16,1-1-3 15,-3-2 0-15,-5 2 0 16,0 3-1-16,-9-3 15 16,-1-3-32-16,2 2 17 15</inkml:trace>
  <inkml:trace contextRef="#ctx0" brushRef="#br0" timeOffset="-45789.398">24361 14957 413 0,'-2'-1'290'0,"1"-3"8"16,0 0-96-16,0-1-32 0,0-1-38 16,1 5-17-16,0 0-28 15,0 0-12-15,10-6-14 16,7 0-5-16,34-10-7 16,-25 16-1-16,3-1-9 15,-1-1-7-15,3 3-14 16,-2 1-5-16,-9-1-6 15,2 1-2-15,-11 1-1 16,-4-2-2-16,-3 1-3 16,-4 3 18-16,-4-4-63 15,3 0-55-15,0 0-177 16,0 0 160-16</inkml:trace>
  <inkml:trace contextRef="#ctx0" brushRef="#br0" timeOffset="-45425.315">24322 15071 424 0,'-2'0'266'16,"2"1"-13"-16,0-1-70 16,0 0-24-16,0 0-11 15,0 0-15-15,0 0-24 16,15 2-3-16,29 7-5 16,-16-6 5-16,-1-2-5 15,0-1-8-15,5-5-18 16,-7 1-15-16,3 1-28 15,-2 0-10-15,-6 2-14 16,-6-1-3-16,-4 2-3 16,-4 0 16-16,-1 2-58 15,-2 1-54-15,-5 2 66 16</inkml:trace>
  <inkml:trace contextRef="#ctx0" brushRef="#br0" timeOffset="-42933.546">25814 14657 318 0,'4'-1'193'0,"2"0"-4"16,-2 0-21-16,0-1-22 15,0 1-5-15,-2 0-7 16,-1 0-5-16,0 0-11 16,-1 0-7-16,0 0-20 15,1 0-12-15,-1 0-18 16,0 0-8-16,0-1-9 15,2-3-3-15,0-3-8 16,-2 3-4-16,-1 2-9 16,0-1-5-16,0 2-8 15,-11 0-2-15,-9-9-4 16,-27-4 0-16,23 20-1 16,0 2 0-16,0 3 0 15,-4 0-2-15,3 7 2 16,-3 0-1-16,1 2 1 0,4 1 0 15,3-3 0-15,2 1 0 16,8-3-1-16,4 3 0 16,2-5 0-16,4-1 0 15,2-2-1-15,4-2 1 16,3 3 0-16,2-2 0 0,6-3 0 16,1 0 0-16,5-6 1 15,3-1 0-15,3-2 2 16,-3-8 1-16,2-6 2 15,-3-3-1-15,4-6 1 16,0 0-1-16,1 0 1 16,-6 0-1-16,-6 4 1 15,-5 2 0-15,-5 7-1 16,-1 3-1-16,-5 7-3 16,-1 2-2-16,-4 6 0 15,3-5-1-15,-1 3 3 16,-8 24 0-16,-12 33 1 15,10-23 0-15,-2 3-1 16,1 0 0-16,-1 3 0 16,-2-5 0-16,3-5 1 15,-1-1 0-15,0-9 0 16,1-1 0-16,6 1 1 0,0-3-1 16,2-2-1-16,0-1 1 15,1-3-1-15,-3-3 1 16,7-3 0-16,-1 0 1 15,-4-5-1-15,5 1-1 16,0-4-1-16,0-2 17 0,0 1-68 16,0 0-52-16,0 0 70 15</inkml:trace>
  <inkml:trace contextRef="#ctx0" brushRef="#br0" timeOffset="-42646.996">26060 14946 929 0,'1'1'413'0,"-2"0"-201"16,-2 2-35-16,2-3-62 15,0 0-24-15,-1 0-35 16,-2 10-12-16,-5 2-13 15,-27 29-5-15,27-29-7 0,2-2-5 16,-3-2-5 0,1 0-2-16,6-2-4 0,1-1-1 15,2-3 11-15,2 0-35 16,-2-3-144-16,0 0 123 16</inkml:trace>
  <inkml:trace contextRef="#ctx0" brushRef="#br0" timeOffset="-42034.041">26437 14601 750 0,'3'-8'412'0,"-3"5"-64"16,3 2-124-16,0 1-93 15,-3 0-39-15,0 0-38 16,0 0-5-16,-4 20-5 16,-13 30-5-16,2-20-17 15,-4 5-3-15,-5 4-6 16,-2 2-2-16,-3-1-3 16,2-2-3-16,5-5-1 15,3 1-2-15,0-3 0 16,8-4 0-16,3 1-1 0,-3-4 0 15,10-2 0-15,3-1-1 16,2-1 1-16,9-2 0 16,-4-4 0-16,0-3 2 15,11-8 0-15,-4-4 2 16,11-8 0-16,2-5-1 16,3-5-2-16,3-1-1 0,3-3 0 15,0 2 0-15,-3-2 1 16,-6 5 1-16,-2 6 1 15,-10-1 0-15,-14 4 1 16,1 3 2-16,-14-3-1 16,6 6 0-16,-7 2-3 15,-5 0-3-15,-5 6-1 16,-5-1 0-16,3 5 0 16,-1 1 0-16,3 3 1 15,2 0-1-15,4 3 1 16,4 1-1-16,5 0 0 15,4-2-1-15,2 1 0 16,1 0 0-16,6-1-2 16,3-1 16-16,5-3-62 15,3-7-56-15,2-8-217 16,2-3 192-16</inkml:trace>
  <inkml:trace contextRef="#ctx0" brushRef="#br0" timeOffset="-41466.75">26867 14556 769 0,'4'-8'411'16,"-2"2"-113"-16,-2 5-108 16,0 1-42-16,-2 0-66 15,1 0-25-15,-2 7-32 16,-8 14-5-16,-25 38-3 15,11-23 0-15,-4 12-3 16,0 3-2-16,4-1-3 16,-2-4-1-16,10-4-2 15,0-7-1-15,6-3 0 16,9 1-1-16,-1-6 0 16,3 0-1-16,1-1 0 15,0-2-1-15,4-2 0 16,2-2 0-16,6-3 1 15,4-5-1-15,4-10 4 16,2-6 0-16,7-12-2 0,0-4 2 16,5-3-2-16,-2-3-1 15,-4 3 2-15,1 0 0 16,-6 4 1-16,-5 0 0 16,-7 5 1-16,-4 0 1 15,-8 5 2-15,0 0-1 16,-7 5-3-16,-2 3 0 15,-9 2-4-15,-1 2-1 16,-1 7 1-16,-4 0 0 16,3 3 2-16,1 3 0 0,1 0 0 15,5 3 0-15,7-2-1 16,1 0-1-16,5 1 0 16,1-2-1-16,6 4-1 15,1-3 0-15,8-3-2 16,1-4 16-16,-1-5-67 15,2-5 516-15,-2-7-356 16</inkml:trace>
  <inkml:trace contextRef="#ctx0" brushRef="#br0" timeOffset="-39768.469">27807 14851 439 0,'14'-15'288'0,"0"2"-21"16,-2-5-62-16,3 4-16 15,-1 4-28-15,-2 4-13 16,-4 5-18-16,-2 1-14 16,-5 1-32-16,-2 6-10 15,-8 5-19-15,-5 2-3 16,-6 11-5-16,-5-1-7 0,-9 7-11 16,-1 1-5-16,-5-4-9 15,-2-4-4-15,8-4-3 16,1-3-1-16,5-7-2 15,5 0 0-15,3-7-1 16,2-3-2-16,5-5-18 16,0-5-23-16,11-2-76 15,1-4-43-15,11-1-87 16,3 1-48-16,-1-5-160 16,2 3 280-16</inkml:trace>
  <inkml:trace contextRef="#ctx0" brushRef="#br0" timeOffset="-39532.332">27625 14806 590 0,'5'-8'384'16,"-8"-1"-34"-16,3 8-98 0,6 3-51 16,-4 5-70-16,5 6-29 15,-1 5-34-15,-4 0-5 16,6 5-9-16,4 1-5 16,-1-1-11-16,1-3-6 15,0 0-9-15,0-3-5 16,1 1-7-16,-1-2-1 15,0 0-2-15,-1-4-2 16,2-3 0-16,0 1 0 0,0-10 0 16,2 0 0-1,1-6-13-15,4-5-50 0,4-6 40 16</inkml:trace>
  <inkml:trace contextRef="#ctx0" brushRef="#br0" timeOffset="-39184.521">28413 14502 1278 0,'0'-1'508'0,"-3"1"-351"0,0 6-39 15,2-6-69-15,-2 7-4 16,-5 22-6-16,-14 37-4 16,6-20-14-16,1 4-4 15,0 4-6-15,3-1-3 16,1-8-2-16,1-3 0 16,1-10-1-16,-1-6 0 15,3-6 0-15,-1-4-1 0,4-5 1 16,3-1 0-16,-1-9-1 15,2-3-28-15,4-11-87 16,1-6 68-16,12-15-3 16</inkml:trace>
  <inkml:trace contextRef="#ctx0" brushRef="#br0" timeOffset="-38668.433">28795 14589 807 0,'2'10'437'16,"-1"1"-114"-16,-4 4-104 15,-5 3-40-15,-7 0-39 16,-2 4-16-16,-4 2-39 16,1 4-20-16,0-2-27 0,-1 4-12 15,6 1-13-15,-1-5-4 16,6 4-4-16,3-8 0 15,-1-2-2-15,5 1 0 16,-2-4-1-16,6 3-1 16,7-3 1-16,0 0 0 15,10-1-1-15,-1-2 1 0,1-2 0 16,2-2 1-16,-5-7 3 16,3-3 2-16,-1-7-1 15,1-4 1-15,3-6-2 16,0-2-2-16,1-9 0 15,4 2-1-15,3-8 1 16,0-6 1-16,-2-10 0 16,-2-7 0-16,-11 0 0 15,-4 5-2-15,0 15 0 16,-7 6 1-16,-1 13-1 16,-3 6 0-16,-16 4-2 15,0 3-1-15,-13 5-1 16,1 1-1-16,-3 6 0 15,0-1-1-15,-1 4 1 16,3 1-1-16,3 1 1 0,4-2 17 16,8-3-75-1,3-3-62-15,9-4 82 0</inkml:trace>
  <inkml:trace contextRef="#ctx0" brushRef="#br0" timeOffset="-38315.623">29117 14217 610 0,'-39'-18'349'0,"39"14"-46"16,-1 0-43-16,4 0-55 16,-3 3-32-16,0 0-47 15,0 0-24-15,9-1-49 16,13-3-14-16,29 3-22 15,-27 5-6-15,7 1-5 0,-6 0-2 16,-3-3 44-16,0 1 72 16,-7 0-79-16</inkml:trace>
  <inkml:trace contextRef="#ctx0" brushRef="#br0" timeOffset="-37301.398">30007 13951 475 0,'9'-7'268'0,"1"4"-27"16,-5-2-36-16,-2 0-32 15,-2 0-17-15,5 5-31 16,-2-1-16-16,-2 1-13 16,-2 0-8-16,-1 0-14 15,0 0-3-15,0 0-22 16,0 0-11-16,0 0-18 16,-16 4-6-16,-34 9-6 15,24-8-2-15,-3-1-3 16,-5-3 1-16,3 1-2 15,-1-2 0-15,9 4-1 16,4-1 0-16,7 1-1 0,6 3 0 16,1-5 0-16,3 2-1 15,3 2 0-15,0-3 0 16,3 2-1-16,3-2 1 16,2 4 1-16,4 1 0 15,6 3-1-15,3-2 1 16,5 2-1-16,2 3 0 15,5 1 1-15,0 5-1 16,-3 3 1-16,-5 1 0 0,-11-1 0 16,0 0 0-1,-10 1 0-15,-4-1 0 0,-4 0 0 16,-7-4 2-16,2-2 0 16,-7-3 2-16,-3-8 0 15,-6-2 1-15,-2-6 1 16,1-6-1-16,3-4 2 15,0-4-1-15,2-4 1 16,2-2-1-16,5 0-3 16,6 2-1-16,5 2-2 15,3 0-2-15,9 6-1 16,1-1-1-16,3 2 1 16,1 1 1-16,3 0 2 15,1 2-1-15,5-1 1 16,3-1-1-16,6 0 1 15,-4 1 0-15,1-3-1 0,-4 3-1 16,-5-2 38-16,6 2-37 16,-6 1 322-16,2 3-231 15</inkml:trace>
  <inkml:trace contextRef="#ctx0" brushRef="#br0" timeOffset="-35719.281">30261 15239 135 0,'-1'0'116'16,"-1"0"41"-16,1 0-8 15,0 0-23-15,0 0-14 16,0 0-24-16,0 0-7 16,0-1-2-16,0 0 3 0,0 0-3 15,0 1-5-15,0 0-13 16,-1 0-7-16,1 0-14 16,1 0-4-16,0 0-3 15,0 0-1-15,0 0-2 16,0 0-4-16,0 0-9 15,0-1-7-15,0 0-7 16,0 0 6-16,0 0 10 16,0 0 5-16,0-1 10 15,0 1-3-15,0 1-5 16,0 0-1-16,0 0-4 16,0 0 0-16,0 0-6 15,0 0-2-15,0 0 1 16,0 0 1-16,0 0 5 15,0 0 0-15,0 0 14 16,0 0 10-16,0 0 14 0,7 1 2 16,4-3-10-16,1-4-11 15,34-35-15-15,-24 15-4 16,5-7-1 0,3-2-1-16,3-3-5 0,-3-5-2 15,-1-8-6-15,-5-6-1 16,0-8-1-16,-1-1 0 0,-1 10-3 15,-1 7 0-15,-7 16-1 16,-1 9-2-16,-5 11 0 16,-3 5 0-16,-3 6-3 15,-3 2 0-15,-1 6-1 16,1-6 1-16,0 0 3 16,-4 12 1-16,-3 7 2 15,-10 30 0-15,17-26 0 16,2 4 1-16,7 3-1 15,0-1 0-15,2 0 0 16,4-4 1-16,2-2 0 16,5-2 0-16,0-8 1 15,2-2-1-15,3-8 1 16,0-3-1-16,8-1 1 16,1-3 1-16,4-6-1 15,-2-6 1-15,-8-8-1 0,-4-1 0 16,-2-8 2-16,2-2 0 15,-4 3-1-15,4 0 1 16,-6 4-2-16,-4 3 0 16,-2 6-1-16,-5 2 0 15,-1 5-1-15,-3 3 0 16,-1 6-3-16,-3 1-2 16,-4 4-1-16,3-2-1 15,0 0 3-15,-2 3 2 0,-6 20 0 16,-37 33 0-16,26-12 0 15,0 4 1-15,-6 4 0 16,11 5 1-16,-1-5 0 16,-2-2 0-16,3-7 0 15,-8-4 1-15,1-4 0 16,-2-1 0-16,8-1 1 16,2-2 0-16,2-6-1 15,4-3 0-15,2-8 1 16,2-4-1-16,-1-10 20 15,2-2 16-15,0-10-23 16</inkml:trace>
  <inkml:trace contextRef="#ctx0" brushRef="#br0" timeOffset="-31938.309">21262 16010 367 0,'3'0'247'0,"-3"-2"-12"16,5 2-72-16,-5-1-21 15,0 0-38-15,0 1-16 16,0 0-15-16,0 0 1 16,0 0-3-16,-1 0 1 0,0 0-5 15,-12 5-3-15,-14 7-8 16,-35 18-6-16,26-17-11 16,-2 1-4-1,-4-1-1-15,-1-4-1 0,6 2-1 16,2-2-1-16,6-1-11 15,6-1-2-15,5-1-7 16,3-1-2-16,13 3-4 16,-2-4-2-16,2 1-2 15,-1 1-1-15,-3-3 1 16,4 5 0-16,3 1 0 16,1-1 1-16,3 5-1 15,-2-6 1-15,-4 9-1 16,-4-2-1-16,-3 1 1 15,0 7-1-15,1-3 1 0,2 3 0 16,-5 2-1-16,-1-1 0 16,0 1 0-16,2 1 0 15,0-1 1-15,2 0-1 16,0 1 0-16,0-3 1 16,6-1-1-16,-3-3 0 15,4-2 0-15,1-2 0 16,2-2-1-16,2-3 1 15,1-5 0-15,-2 1 0 0,5-4 0 16,0-1 2-16,1 0-1 16,1-1 1-16,2 1-1 15,-2 0-1-15,5 2 1 16,-4-1 0-16,-1 2-1 16,2 3 0-16,0-2 0 15,5 0 1-15,-2-3-1 16,2-1 1-16,-2-3-1 15,2 1 0-15,-2-1 0 16,0-1 31-16,-2-1-86 16,-1 2-92-16,1-1 106 15</inkml:trace>
  <inkml:trace contextRef="#ctx0" brushRef="#br0" timeOffset="-31034.549">21488 16078 591 0,'3'-10'334'15,"0"5"-51"-15,-2-1-37 16,0 5-77-16,-1 1-36 15,0 0-58-15,0 0-27 16,-1 14-35-16,0 15-1 16,-7 42-1-16,0-38-1 31,5-17 1-31,0 1-2 0,-15 49-1 0,-1-1-1 0,-4-3-2 16,7-25 0-16,0-2-1 15,4-6 1-15,2-5 0 16,0-4 1-16,8-8 2 15,-3-3 2-15,2-9 6 16,1-2 1-16,-1-12-1 16,1-5-4-16,10-8-7 15,4-7-3-15,5-8-3 16,4-3-4-16,-3-3-3 16,4 1 0-16,5 4 2 15,3 4 2-15,0 5 1 16,-3 1-1-16,0 9 1 15,-1 1 0-15,1 10 3 16,0 4 0-16,1 9 1 0,-3 4 0 16,-4 9 0-16,-4 8 0 15,-7 11 0-15,-5 3 0 16,0 8 2-16,-8-5-1 16,-3 2 1-16,0 0 0 15,-2-4 0-15,-1-1 0 16,-3-3 0-16,-1-4 0 0,-3-3 0 15,5-1-1-15,4-7 1 16,3-4-1-16,1-5-1 16,1-3 1-16,-1-5-1 15,1 0-41-15,2-1-173 16,0 0 150-16</inkml:trace>
  <inkml:trace contextRef="#ctx0" brushRef="#br0" timeOffset="-30758.079">21498 16300 446 0,'-9'-3'335'0,"6"1"61"15,3 2-125-15,4-1-91 0,-4 1-43 16,0 0-50-16,22 0-14 15,34 2-19-15,-26-1-6 16,5 2-4-16,1 2-3 16,0-1-8-16,1-1-5 15,-9 3-12-15,-1-3-5 16,-12 1-5-16,-4-4-1 16,-5 0-20-16,-2-4-3 0,8 5 9 15</inkml:trace>
  <inkml:trace contextRef="#ctx0" brushRef="#br0" timeOffset="-30390.059">22047 15987 1026 0,'3'-12'434'0,"0"7"-263"0,1 0-45 15,-2 9-68-15,0 5-24 16,-2 10-18-16,-1 5-1 16,-2 17-2-16,-4 3 0 15,-2 14 1-15,0 0 0 16,-2-4-2-16,1-3-2 15,-3-6-2-15,3-4 0 16,0-7-2-16,0-2 0 16,-1-10 0-16,1-1 0 15,2-9 2-15,2-4 3 0,3-8-23 16,-4-3-37-16,9-8 34 16</inkml:trace>
  <inkml:trace contextRef="#ctx0" brushRef="#br0" timeOffset="-29401.49">22295 15902 394 0,'-4'0'262'0,"-1"0"2"16,3 1-62-16,2-1-76 15,0 0-22-15,0 0-29 16,0 0-8-16,7 2-15 16,9 4-6-16,34 5-4 15,-21-8 3-15,3-1-5 0,0 1-3 16,-4 4-12-16,-2-1-6 15,-5 0-7-15,-4 0-1 16,-5 0-3-16,-5-2 1 16,-6 1 4-16,-1-1 3 15,-5-2 3-15,-6 2 0 16,-3 0-5-16,-4-1-3 16,-5 2-5-16,4-3-2 15,-3 0-1-15,0 1-1 16,5-1 0-16,2 0-1 0,3-2 0 15,6 1 0-15,3-1-1 16,3 0-1-16,0-1-1 16,0 1-1-16,0 0 0 15,3 0 2-15,12 0 0 16,1 1 1-16,26 6 0 16,-25-2 0-16,0 0 1 15,-3 2 0-15,0 4-1 16,-1 1 0-16,-1 4 0 15,-3 0 0-15,-2 0 1 16,-4 3-1-16,-4-3 1 16,-2 0 0-16,-5 1 1 15,-2-3 1-15,-3-1 0 16,0 1-1-16,-4-4 17 0,1 2 6 16,-3-2 12-16,0-3 5 15,-1-4-13-15,0-2-4 16,4-5-10-16,0-1-3 15,8-3-3-15,-1-7-2 16,-3-2-3-16,0-5-1 16,3-1-3-16,4 2-1 15,5 5-28-15,0 0-29 0,-4 8-91 16,4 1-91-16,0 6 150 16</inkml:trace>
  <inkml:trace contextRef="#ctx0" brushRef="#br0" timeOffset="-28998.27">22941 15876 949 0,'-2'-10'437'15,"0"6"-202"-15,-1 3-69 16,-1 4-80-16,3-3-34 16,0 0-29-16,-1 3-2 15,-6 14-4-15,-11 28-1 16,10-21-1-16,-1 3 1 15,-1 4 1-15,2 1 0 0,-1-1-2 16,3 1-2-16,3-6-4 16,2-4-1-16,4-3-1 15,3-2-1-15,-3-8 1 16,-1-5 0-16,-1-6-3 16,0-7-35-16,-3-4-116 15,1-2 100-15</inkml:trace>
  <inkml:trace contextRef="#ctx0" brushRef="#br0" timeOffset="-28742.01">22738 15978 468 0,'-1'-7'336'15,"1"4"47"-15,6-1-132 16,0 2-102-16,7 2-32 16,6 2-37-16,2 2-13 15,10-1-16-15,-5-1-11 16,0 0-20-16,-4-1-6 16,-2 0-7-16,-1 2 41 15,-3-3 68-15,2 3-75 0</inkml:trace>
  <inkml:trace contextRef="#ctx0" brushRef="#br0" timeOffset="-27807.775">23154 15908 267 0,'-5'-1'173'0,"6"1"13"16,-1-2-26-16,0 1-24 16,0 0-4-16,0 0-2 15,0 0-2-15,0 0-2 16,0 0-8-16,15-2-33 15,2 1-16-15,26 1-31 16,-22 4-11-16,-4 2-7 16,5 0-2-16,3 4-4 0,3 3-2 15,-1-1-4 1,-4 2-2-16,-6 2-2 0,-5 2-1 16,-4 4 1-16,-1 2-1 15,-5 3 1-15,-1 4-1 16,-2 3 0-16,-2 5 0 15,-2-1-1-15,-1 1 1 16,1-2 0-16,-1-4-1 16,3 1-1-16,-3-3 0 0,5 0 1 15,0 0-1-15,0-4 1 16,0-1-1-16,-3-2 1 16,-1-1 1-16,1-1 0 15,-1-1 0-15,0-6 2 16,-3-1 0-16,-1-2 2 15,0-3 0-15,-1-5 2 16,1-1 0-16,-1-3 2 16,-3 0-1-16,-6-3-1 15,2-4-1-15,1 2-3 16,4-1-1-16,3 1-3 16,-5 0 1-16,-2-1-1 15,1 1 1-15,-1-3 0 16,1 0 1-16,1-2 0 0,-3 0 1 15,4 1-2-15,2 0-2 16,2 3-4-16,2 0-36 16,4 1-173-16,-1-1 149 15</inkml:trace>
  <inkml:trace contextRef="#ctx0" brushRef="#br0" timeOffset="-27188.848">23997 16080 454 0,'0'-1'301'0,"0"0"3"15,0 0-50-15,0 0-70 16,0 0-31-16,3-1-38 16,10-2-23-16,6 2-38 15,34 4-11-15,-21 7-8 16,3 1 5-16,-4-5 3 16,-2 0-1-16,-10-5-11 15,1 0-9-15,2 0-9 16,-3-1-4-16,-5 0-3 15,-1-2-1-15,-9 2 9 16,-2 0-30-16,-3 1-106 16,0 0-262-16,0 0 244 0</inkml:trace>
  <inkml:trace contextRef="#ctx0" brushRef="#br0" timeOffset="-26848.314">23963 16286 359 0,'0'-1'272'0,"0"-2"44"16,3 4-89-16,-3-1-56 15,0-1-27-15,0 1-37 16,11 0-16-16,8 1-35 0,29 7-7 16,-24-7 2-1,1 0 3-15,1 1 4 16,1 1-7-16,-3 2-13 16,2-3-8-16,3-3-17 15,-8-1-2-15,3-2-5 16,-4-2-2-16,-2 5-8 15,-1-5-53-15,-7 6 42 0</inkml:trace>
  <inkml:trace contextRef="#ctx0" brushRef="#br0" timeOffset="-24369.772">24954 15973 355 0,'-1'-1'255'15,"0"0"0"-15,0 0-65 16,0 0-23-16,0 0-33 15,-1-1-11-15,1 1-19 16,0 0-5-16,0 0-18 16,0 0-12-16,0 0-16 15,0 1-10-15,0 0-14 16,0 0-3-16,0 0-5 16,1 0 2-16,0 0-2 15,4-1-1-15,24 1-9 16,33 0-3-16,-19 1-3 15,0 0-1-15,-4 1-2 16,-7-1 1-16,-7 2-1 16,-1 1-1-16,-9 1 0 0,3 4 0 15,-15 0 0-15,-6 1 2 16,-7 2 1-16,-8 1 1 16,-3 4 1-16,2 2-1 15,-5 0 0-15,-1-2-2 16,-3-5 1-16,-2-1-2 15,3-4 1-15,6-2 1 16,7-4 0-16,4-1-1 0,5-6 0 16,1-3-2-16,5 0-3 15,3 1-1-15,7-1-2 16,3 2 1-16,5 5 2 16,0-1 1-16,-2 5-1 15,1 1 1-15,2 6-1 16,1 3 1-16,1 7 0 15,-2 2 0-15,-8 0 1 16,1 6-1-16,3 0 1 16,-5-4-1-16,-1 8 1 15,-3-6-1-15,-11 0 1 16,-1 3 0-16,-5 0 1 16,-2-1 1-16,-3-1 0 15,-7-5 2-15,-11-3 1 0,-2-3 1 16,-8-4 1-16,3-1 1 15,5-7 1-15,1-4-1 16,2-7 1-16,2-1 0 16,3-10-1-16,2-2-2 15,9-4-3-15,-2 0-3 16,10 4-3-16,2 1-3 0,7 5 8 16,3 2-26-16,6 0-85 15,4 2-49-15,4 1 82 16</inkml:trace>
  <inkml:trace contextRef="#ctx0" brushRef="#br0" timeOffset="-23987.099">25467 16366 796 0,'-3'1'417'0,"-1"4"-133"15,-3 0-98-15,0 1-35 16,0 2-53-16,-1 0-19 16,2 2-34-16,2 0-13 0,-3-2-17 15,3 0-4-15,1-4-4 16,0 1-2-16,3-4-1 16,0-1 2-16,0-1-38 15,0 0-48-15,0 0 53 16</inkml:trace>
  <inkml:trace contextRef="#ctx0" brushRef="#br0" timeOffset="-23623.952">25903 15948 627 0,'3'-1'335'15,"-1"-1"-111"-15,0 2-8 16,-2 0-94-16,-1 0-32 16,0 4-28-16,-5 18-2 15,-12 38-9-15,6-22-3 16,-3 12-7-16,-1 3-5 15,-1-1-8-15,0-3-4 16,2-11-6-16,-1-5-3 0,3-4-6 16,5-5 0-16,-2-6-4 15,6 1 1-15,1-8-1 16,1-4-1-16,2-5-1 16,2-2 11-16,-2-1-64 15,0 0-48-15,0-1 64 16</inkml:trace>
  <inkml:trace contextRef="#ctx0" brushRef="#br0" timeOffset="-23320.518">26223 15880 816 0,'-2'0'397'0,"-3"5"-156"16,1 10-102-16,0 3-20 16,-4 6-29-16,-2 5-3 15,-2 9-6-15,4 9-10 16,-6 8-14-16,1 2-7 0,-2 2-18 16,-4-6-7-16,-4-10-8 15,3 0-2-15,-1-10-6 16,0-2 0-1,8-8-3-15,2-5-1 0,5-9 21 16,5-7 175-16,1-7-146 16</inkml:trace>
  <inkml:trace contextRef="#ctx0" brushRef="#br0" timeOffset="-21578.314">26971 16107 536 0,'-1'0'348'0,"-6"0"3"15,-2 9-190-15,-5 6-18 0,-6 4-47 16,-1 4-12-16,-5 6-19 16,-4-4-12-16,-2 1-18 15,-4 1-6-15,3-8-10 16,-2 4-5-16,1-4-6 16,3-5-1-16,-1-1-3 15,8-3-1-15,3-2 0 16,6-3 0-16,4-3-21 15,-1 0-38-15,8-2-179 16,2-4 156-16</inkml:trace>
  <inkml:trace contextRef="#ctx0" brushRef="#br0" timeOffset="-21294.249">26727 16093 596 0,'-7'-2'361'16,"4"2"-12"-16,-3 4-120 16,4 4-79-16,-2 2-38 15,4 4-52-15,3 8-8 16,-3 2-11-16,6 5-1 16,1 5-1-16,2-4 0 15,4 1-6-15,0-2-4 0,3-4-7 16,1-3-3-16,2-3-6 15,-2-2-3-15,2-5-2 16,1-2-1-16,4-8-1 16,1-2 14-16,7-10-87 15,4-1 15-15,1-4 25 16</inkml:trace>
  <inkml:trace contextRef="#ctx0" brushRef="#br0" timeOffset="-20937.507">27584 15975 1092 0,'8'-16'474'16,"-3"4"-245"-16,1 5-41 15,-2 5-75-15,-3 2-31 16,-3 11-44-16,1 4-15 16,-5 10-7-16,-6 6-1 15,-3 10-4-15,-2 7-1 16,-6 3-2-16,3 3 0 0,-2-9-1 16,-1-5-1-16,3-6 0 15,3-7 0 1,3-6-1-16,4-3 1 0,5-7-1 15,1-3-2-15,5-7-5 16,0-6-26-16,7-8-83 16,4-2-61-16,6-13 99 15</inkml:trace>
  <inkml:trace contextRef="#ctx0" brushRef="#br0" timeOffset="-20388.949">28003 15942 948 0,'3'0'420'15,"-3"3"-207"-15,-1 0-14 16,0-3-42-16,0 0-22 16,0 0-37-16,-11 9-18 15,-9 9-34-15,-29 29-9 16,29-20-14-16,-2 3-6 0,1 9-8 15,0 0-2 1,0 0-1-16,2-1-2 0,2-9 0 16,3 0-1-16,5-6 0 15,4 1-1-15,6-8 1 16,2-1 2-16,10-5-1 16,0-2 3-16,6-7-1 15,-1 0 2-15,8-5-2 16,3-4 0-16,2-3-2 15,7-1 0-15,-7-2 0 16,2-2 0-16,-2 1 1 16,-5-3 0-16,-8-3 2 15,-3-2-1-15,-6-3 9 16,-1-1 6-16,1 1 7 16,-6-6 2-16,-2-4-6 15,-4-2-4-15,-2 1-9 16,-3 3-2-16,-5 5-6 0,-4 4-2 15,-10 7-2-15,-1 5-2 16,-5 6-2-16,1 6-1 16,5 2 0-16,-3 4-1 15,7 5 31-15,2 2-45 16,5 3-104-16,3 1 494 16,9 4-334-16</inkml:trace>
  <inkml:trace contextRef="#ctx0" brushRef="#br0" timeOffset="-19856.229">28287 15754 401 0,'-6'-9'261'0,"1"3"16"15,2 1-35-15,1 1-36 16,1-3-16-16,1 5-43 15,2 1-25-15,-2 1-48 16,0 0-19-16,18 3-14 16,34 13 5-16,-27-11 6 15,2 1-2-15,0 2-14 16,-3-5-10-16,-1-2-14 16,-3-2-3-16,-6-6-3 15,1 5 27-15,-2-3-82 16,-4 0-22-16,-1-6 48 15</inkml:trace>
  <inkml:trace contextRef="#ctx0" brushRef="#br0" timeOffset="-19388.069">28908 15526 588 0,'7'-6'377'16,"-2"1"-24"-16,-2 3-124 15,-3 0-36-15,0 2-69 16,-2 0-30-16,1 0-43 15,0 0-7-15,0 0-4 16,-9 8-1-16,-3 8-9 16,-27 28-6-16,24-26-11 15,1 0-4-15,1-3-3 16,2 2-1-16,3-3-1 16,2-2-1-16,5-1 0 15,1 1-1-15,2-4 0 16,4-1 0-16,5-1 0 15,5-3 1-15,8 1-1 0,3-4 1 16,7 0 0-16,3-1-1 16,-4-5 0-16,-1 1-1 15,-8 2-1-15,-1-3 2 16,-2 1-33-16,-7-3-37 16,0 0-124-16,2 0 119 0</inkml:trace>
  <inkml:trace contextRef="#ctx0" brushRef="#br0" timeOffset="-19073.114">29213 15536 693 0,'-1'-8'425'15,"0"3"-60"-15,-3 1-123 16,2 1-38-16,1 3-79 16,0 0-27-16,0 0-52 15,-4 3-15-15,-14 9-15 0,-30 42-3 16,29-14-4-16,-2 2 0 16,4 6-3-16,5-4 1 15,1-3-2-15,5-5 0 16,2-8 0-16,-3-6 0 15,7-5 50-15,-3-4-45 16,12-2 5-16</inkml:trace>
  <inkml:trace contextRef="#ctx0" brushRef="#br0" timeOffset="-18025.121">29342 16470 384 0,'-1'8'278'16,"1"-1"-1"-16,0-2-71 15,0 0-32-15,0 0-30 16,0-3-1-16,0-2-11 16,0 0-5-16,0 0-11 15,4 1-10-15,9-2-21 16,5-7-9-16,37-29-19 16,-27 9-11-16,2-11-16 15,-1-4-6-15,1-16-8 16,-1-4-5-16,-2-9-5 0,-2-1-2 15,-11 10-3-15,-3 7-1 16,-3 22-1-16,-6 7-2 16,-4 12-5-16,-4 11-1 15,-6 4-1-15,1 11 0 16,-1 11 4-16,-4 1 2 16,3 10 2-16,-4 3 1 15,14 10 1-15,3 2 0 0,8 6 0 16,6-5 0-1,4-11 1-15,8-3 1 0,0-13 0 16,7-3-1-16,-3-13 2 16,2-6 1-16,3-11 1 15,0-7 1-15,7-8 0 16,-3-5-2-16,1-17 0 16,-5-5-1-16,-5-5 1 15,1 0 0-15,-8 9-1 16,2 7-2-16,-3 12 0 15,-7 3-1-15,-1 14 0 16,-5 3 0-16,-6 12-5 31,-2 0-1-31,0 0 0 0,-1-2 1 0,0 4 3 16,-2 23 1-16,-9 33 1 16,-2-23 1-16,-5 13 1 0,3 4 2 15,-3 10 0 1,-3 0 1-16,13-5-2 0,-7-3 0 15,-1-12-1-15,8-2-1 16,-10-8 0-16,5-2 0 16,6-4 0-16,-1-5 1 15,5-7 24-15,2-4-40 16,-6-10-48-16,6-2-39 0,1-9 38 16</inkml:trace>
  <inkml:trace contextRef="#ctx0" brushRef="#br0" timeOffset="-14084.499">30790 15455 378 0,'-2'-3'199'0,"-1"3"-51"16,0-1-36-16,2 0-36 15,0-1-1-15,0 2-3 16,0 0-4-16,-1 0-13 16,1 0-8-16,0 0-11 15,0 0 2-15,0 0-6 16,0 0-2-16,0 0 0 15,0 0-4-15,0 0-1 16,0 0-3-16,-9 2-7 16,0-1-3-16,-1 1-3 15,-26 4-1-15,26-6-1 16,0-1 0-16,0 0-1 16,2 2 1-16,-5-1 0 15,1-2-2-15,-5 0 0 0,1-1-2 16,-2 2 0-16,-4-3-1 15,4 3 0-15,3 1-1 16,-8-1 0-16,9 1 0 16,-10 0 0-16,-6-2 0 15,2 2 0-15,-2 0 1 16,-5-2-2-16,5 2 1 0,-4-2 0 16,0 0 1-16,1 2-1 15,-1 0 1-15,-2-1 0 16,7 0 1-16,1-1 1 15,3-1 0-15,11 3 1 16,-7-4-2-16,1 0 0 16,6 3 0-16,-5-4-2 15,-3-2 0-15,-1 6 0 16,-5-6-1-16,-3 2 0 16,1 0 1-16,0 2-1 15,0 1 0-15,-6 1 0 16,2 1 0-16,-8-6 0 15,2 2 1-15,3 1-1 16,-4-4 1-16,2 5 0 16,-4 1-1-16,-6-2 1 15,4 3 0-15,2 0 0 0,-5-4 1 16,1 2 2-16,2 2 1 16,0-2 1-16,4 1-1 15,-1-1-1-15,-3-5-1 16,0 3 1-16,-1-1 0 15,1 3-1-15,1 1 1 16,-1-1-1-16,-2 0 0 16,4 2-1-16,-2 0 0 0,5 0-1 15,-1-1 1-15,-8-2 0 16,3 4 0-16,-7 2-1 16,2 0 2-16,-5-1-2 15,3-1 1-15,1-1-1 16,6 0 1-16,0 0-1 15,-8 1 1-15,0-1 0 16,-6 0-1-16,3 5 0 16,1-2 1-16,0 2-1 15,-2 0 0-15,3-4 3 16,-2 0 3-16,-1 3 5 16,4 2 1-16,-4-3-2 15,2 5-2-15,3-4-3 16,3 1-1-16,2 3-1 15,5-3-1-15,-2-3 1 0,-6 1-2 16,3-1 0-16,-4 2 0 16,3 1-1-16,5 1 0 15,-2-2 0-15,4 1-1 16,1-1 1-16,4-1-1 16,0 0 1-16,-5-2 0 15,1 2 1-15,-5-1 0 16,6 3-1-16,2 1 0 15,-1-2 0-15,3 1-1 16,-6-5 2-16,4 2-1 0,7 1 1 16,0-1 0-16,4 3 1 15,-2-2 1-15,-5 1-1 16,-2 2 0-16,2-3 0 16,0 1-1-16,-1 1-1 15,2-2 1-15,2 4-1 16,-2-1 1-16,2 1 1 15,0 0 1-15,-5-1 0 16,6-1 1-16,2 0 0 16,2-1-1-16,1-1 0 15,-4 1-1-15,-3 0 0 16,0 0 0-16,3 3 2 16,1 1 0-16,1-1 2 15,-2 0-1-15,-1 0-2 16,0 1 0-16,0 0-1 0,-3 2 0 15,3 0-1-15,4-2 0 16,2 3-1-16,0-2 1 16,-3 1-1-16,-2 3 1 15,-7-1-2-15,5 5 2 16,-1-3 3-16,1 1-1 16,6 3 3-16,-2-4-1 0,2 2-3 15,1 4 0-15,-5-4-2 16,5 3 0-16,-1-1 0 15,-4-4-1-15,11 1 0 16,-5 0 1-16,2 2 0 16,3-1 0-16,-2 1-1 15,1-2 1-15,-1 0-1 16,0 2 0-16,3 3-1 16,5 1 0-16,9 6-1 15,2 0 1-15,2 2 0 16,3 1 0-16,3 3 1 15,3 0 0-15,1 3 0 16,-5-4 0-16,0 1 1 16,-5-3 0-16,-5-2 0 15,4 0-1-15,-7-4 1 0,4 1 0 16,1 0 0 0,2-2-1-16,8 1 0 0,3 0 0 15,7 0 0-15,4 2 1 16,4-2 1-16,2-1 1 15,0 0 1-15,0-6 1 16,7 0-1-16,1 0 2 16,7-4 0-16,-1 1 1 15,0-3 0-15,-1-1 1 0,6 2 1 16,3 1 0-16,-1 0 0 16,1 1 1-16,-3-3 1 15,0-2 2-15,5 0 1 16,1-4 1-16,2 2 1 15,3-1 1-15,-2-1-1 16,-1 0 0-16,-4 3-3 16,-1-3-2-16,-1 3-3 15,3 0-1-15,2-1-1 16,-3 0-2-16,3 0-1 16,-2-2 1-16,2-2-1 15,-2 1 1-15,-3-3 1 16,-2-1 1-16,-1 1 1 15,0-1 1-15,1 1-1 16,0-1 1-16,0 0-3 16,0-1 0-16,9 0-1 0,-4-2-2 15,-3 3 1-15,1-2-1 16,-7 0 0-16,3 1 0 16,2-1 0-16,-2 2 0 15,1-2-1-15,-2 2 0 16,5 0 1-16,-1 0-1 15,-8 1 0-15,-3 0 0 0,-8-1 0 16,4 0 0 0,5-1 0-16,1 0 1 0,2 1-1 15,-4-3 1-15,0 1-1 16,-1-1 0-16,3 1 0 16,-1 0-1-16,4 2 1 15,-2 2-1-15,-7-1 1 16,-5 0-1-16,-1 0 0 15,-2 0 1-15,3 0-1 16,5 1 1-16,-4 0 0 16,3-1 0-16,-2-1 0 15,1 0 0-15,-1 0-1 16,1 0 0-16,2 0 0 16,2 0 0-16,0 1 1 15,-1-1-1-15,-3 2 1 0,-2-2 0 16,2 0-1-16,-2 1 0 15,5 0 0-15,0 0 1 16,-2 0 0-16,5 1 0 16,-1-2-1-16,1 0 0 15,3 0 0-15,-2-2 0 16,-2 0 0-16,-2 1 0 0,-4-2 1 16,-4 1 0-16,6-2 0 15,-2 2 0-15,2-1 0 16,4-1 1-16,-7-3-1 15,7 1 0-15,-2 0 0 16,1-1-1-16,5 6 0 16,-3-2 0-16,0 0 1 15,1 1-1-15,-6 0 1 16,-2 0-1-16,1 2 0 16,-3-2 0-16,5-3 1 15,4 2-1-15,-3-1 1 16,1 1-1-16,-1-3 0 15,0 1 1-15,1-2-1 16,3 0 0-16,-2 2 0 16,2 2 0-16,-6-1 1 15,-3 1 0-15,-2 1 0 16,3 0-1-16,-1 0 0 0,6-3 1 16,0 3-1-16,-1-2 1 15,4 0-1-15,-2 4 0 16,1-3 1-16,2-1-1 15,4 4 1-15,-3-3 0 16,-6 1-1-16,-1 2 1 16,0-2 0-16,2-1-1 15,7 3 2-15,0-3-1 16,-2-1 1-16,5 3 0 0,1-1 0 16,0-1 0-16,5 2 0 15,-5-5 0-15,-5 2 0 16,2 2 0-16,-1-2 0 15,4 1-1-15,0 0 0 16,1-5 0-16,-4 0 0 16,0 3 0-16,7-1 0 15,-8-1 0-15,1-2 0 16,-2-1 0-16,2-4 1 16,5 3 0-16,2-6 0 15,0 0 0-15,-6-5 1 16,-4 0-1-16,-4-1 1 15,4-1 0-15,-2 3 0 16,-1 0 1-16,-7 1-1 0,-7-1 1 16,-1 1 1-16,-7 0 1 15,2-1 6-15,1-1 1 16,-5-2 1-16,2-5 0 16,-1-2-5-16,1 3-1 15,-4-7-3-15,-2 2 1 16,-7-4 0-16,-7-2 1 15,-7 3 1-15,-1 2 0 0,-12 4-2 16,4 1-1-16,-12 2-2 16,6 2 1-16,0 1 1 15,-6-2 0-15,2 1 0 16,-8-2 0-16,-1-3 0 16,1-3 0-16,1 1 0 15,-1-1-1-15,-2-1 0 16,-1 1-1-16,3 0 0 15,2-1 0-15,0 2 0 16,1 2 1-16,-2 1-2 16,-2 7 2-16,1 3-1 15,-2 1-1-15,1 5 0 16,-4-1-1-16,-2 6-1 16,-1 5-1-16,-6 2-1 15,3 1-1-15,1 0 0 16,3 4-1-16,1 5-16 0,2 1-26 15,10-2 18-15,6-1 7 16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1-13T23:00:07.312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20219 4323 355 0,'34'-31'231'16,"-32"27"2"-16,0 0-42 16,-1 0-54-16,-2 3-18 15,0 0-20-15,1 0-8 16,0 0-20-16,0 0-9 16,-1 0-23-16,0 0-9 0,0 0-8 15,0 1-1-15,0 0-1 16,0 0-2-16,0 3-3 15,-4 11-3-15,-1 5-1 16,-12 28-1-16,12-26-3 16,-2 1 1-16,4 1-3 15,-3 0 0-15,0 1-1 16,-1-1 1-16,0-3-1 16,1 1 0-16,2-5 0 15,2-4 1-15,-1-7 1 16,1-4-6-16,1-3 45 15,1 1 4-15,0 0-1 16,1 0 7-16,4-23-45 16,9-29-5-16,-2 26-3 15,0-2 0-15,6 4-2 0,2 1-1 16,-2 0-2-16,6 0 1 16,-4 1-1-16,1 0 1 15,6 4 0-15,-3 4 1 16,4 1 2-16,2 5 0 15,-3 3-1-15,0 3 0 16,-6 7-2-16,-4 4-1 16,-5 7 0-16,-2 3 1 0,-6 0 3 15,-2 3 1-15,-1 0 0 16,-1 3 1-16,-4-2 0 16,1 1 0-16,-4-3-1 15,4 2 0-15,0 0-1 16,3-3 0-16,2 3 0 15,0-3 0-15,1 1-1 16,2-3 0-16,3 0-1 16,-2-1 1-16,5-5-2 15,1-3 12-15,2-12-90 16,5-2-136-16,3-15 146 16</inkml:trace>
  <inkml:trace contextRef="#ctx0" brushRef="#br0" timeOffset="548.935">20993 4274 586 0,'11'-33'344'0,"-2"28"-64"15,-1 1-86-15,1 3-37 16,0 1-55-16,0 5-16 15,2 0-26-15,0-1-2 16,3 3 0-16,4-4-3 16,5 1-4-16,2-1-6 15,3-5-12-15,1-2-7 16,-2 2-12-16,-2-1-4 16,-7 3-7-1,0 0-1-15,-8 0 22 0,2 0-46 0,-5 0-133 16,-6-2-159-16,0 4 174 15</inkml:trace>
  <inkml:trace contextRef="#ctx0" brushRef="#br0" timeOffset="882.601">20966 4427 611 0,'1'-4'343'0,"3"3"-79"16,1-2-72-16,0 2-30 15,4 1-49-15,2 1-20 16,3 2-20-16,3 2-3 15,-1-2-1-15,5 3-2 16,3 0-3-16,1-2-3 16,6-2-4-16,-4-2-7 15,-3-4-18-15,-1-1-11 0,-5-2-12 16,-1-1-3 0,0 2-6-16,-6 0-49 0,-4 3 36 15</inkml:trace>
  <inkml:trace contextRef="#ctx0" brushRef="#br0" timeOffset="2728.484">22158 4071 450 0,'-6'-4'239'0,"0"4"-57"16,3 0-38-16,-7 1-38 15,1 0-11-15,-6 5-10 16,-5 0-4-16,-2 2-19 16,-2 6-12-16,-6-2-24 15,-3 6-7-15,-4 5-11 16,1-2-2-16,2 7-4 15,1-4 0-15,2 2-2 16,-5-5-2-16,13-2-2 16,2 3-2-16,7-4 0 15,11 4-1-15,0-1 0 16,3-3 1-16,15 1 3 16,0 1 2-16,11-2 4 15,-2 1 2-15,6-4 3 16,3 0 1-16,3-4 3 0,10 0 2 15,-2-1 4-15,1-1 0 16,3-7 7-16,2-3 4 16,3-6 5-16,0-9 1 15,-1-1-3-15,-8-5-5 16,-3-5-7-16,-2-2-1 16,-5-1 10-16,-3 3 3 0,-6-2 6 15,-5 2 0-15,-3 1-6 16,-4-4 1-1,-6 2 3-15,-1-2 0 0,-8-2 2 16,-5 1-1-16,-5-1-11 16,-3 0-5-16,-7 7-13 15,-4 3-5-15,-8 8-3 16,0 5-3-16,-2 8 0 16,-5 1-1-16,9 5 2 15,-3 0 0-15,5 3 0 16,4 3 0-16,-4 3-2 15,-1-1 1-15,1 2-2 16,1-1-1-16,7 1-38 16,3 1-31-16,6-2-69 15,2 5-44-15,3-2-142 16,0-1 209-16</inkml:trace>
  <inkml:trace contextRef="#ctx0" brushRef="#br0" timeOffset="3192.375">22168 4399 726 0,'0'-3'351'0,"0"2"-129"16,1 0-29-16,-1 1-82 15,0 0-31-15,0 0-50 16,0 0-15-16,0 0-3 15,0 1-1-15,5 17-1 16,9 27 0-16,-5-24 1 16,-3-2 1-16,2 0 1 0,-3 1 1 15,3-2 2-15,0-1 1 16,1-2 2-16,-2-2 0 16,1-8 2-16,1-2 0 15,4-3-5-15,10-3 0 16,5-6-8-16,6 0-3 15,2-6-28-15,5-3-81 16,2-2 72-16</inkml:trace>
  <inkml:trace contextRef="#ctx0" brushRef="#br0" timeOffset="3989.115">21570 4838 362 0,'0'0'218'0,"3"1"-11"0,0 1-15 15,-3-2-14-15,0 0-10 16,0 0-19-16,9-1-18 15,16 0-40-15,33-1-17 16,-18 2-18-16,6-3-2 16,16 2 0-16,7 1 5 15,13 1 1-15,15 4-2 16,-5-3-9-16,6 2-9 0,-5 5-18 16,-11-2-6-16,2 2-6 15,-12-1-3-15,-4-1-1 16,-12-2 0-16,-14-1-1 15,-3-3 0-15,-10-5 2 16,1 1-1-16,-1-5-1 16,-6-1 0-16,-3-1-5 15,-7-1-34-15,-3 1-137 16,-5 2 119-16</inkml:trace>
  <inkml:trace contextRef="#ctx0" brushRef="#br0" timeOffset="4674.622">21845 5163 674 0,'5'-9'363'16,"-5"0"-79"-16,1 7-43 15,-1 0-88-15,4 3-37 16,-4-1-58-16,0 0-15 16,-1 0-15-16,0 2-3 15,-5 15-5-15,-12 31-5 16,14-23-6-16,1 5-3 0,-4 0-2 15,5 3 1-15,-5 0-2 16,3 1 1-16,3 1-1 16,-8-1 1-16,5-2-2 15,0-4 2-15,-2-3-2 16,4-2 1-16,-2-7 0 16,1-5 0-16,3-6 2 15,0 0 4-15,-4-5-20 16,4-2-41-16,-1 1-155 15,0-5 135-15</inkml:trace>
  <inkml:trace contextRef="#ctx0" brushRef="#br0" timeOffset="5028.337">21825 5132 608 0,'0'0'316'0,"7"-3"-78"16,3 3-23-16,2-4-46 15,3 3-25-15,3-2-42 16,7 1-16-16,10 0-22 15,1-5-1-15,8 3-2 16,1 3-5-16,7-3-15 16,3 4-8-16,-6-5-15 15,-6-1-5-15,-3 2-7 16,-5 1-2-16,-4 2-2 16,0 0 0-16,-13 1-31 15,-4 0-44-15,-8 1-146 16,-3 3 139-16</inkml:trace>
  <inkml:trace contextRef="#ctx0" brushRef="#br0" timeOffset="5406.786">21845 5343 504 0,'0'-3'327'0,"6"2"16"15,-4 1-99-15,-2 0-68 16,0 0-33-16,9 2-47 16,9 4-18-16,32 9-11 15,-26-9-2-15,0-4-5 16,0-2-5-16,1-1-25 16,-1-4-9-16,0-2-11 15,4-2-4-15,-3-1 2 16,-2 0-34-16,-5 2 20 15</inkml:trace>
  <inkml:trace contextRef="#ctx0" brushRef="#br0" timeOffset="44352.112">1878 8412 78 0,'36'-29'85'16,"-36"24"20"-16,0 1 21 16,7 0-5-16,-5-2-20 15,4 6-12-15,-1-6-19 16,-4 2-3-16,0 1 11 15,-2-4 7-15,0 5 10 16,0 1 7-16,1 0 8 16,0 0-2-16,0-1-2 0,0 1-5 15,0 0-21-15,0 0-13 16,0 1-24-16,-1 0-8 16,0 0-4-16,-1 0 0 15,1 0 4-15,-1 2-1 16,-1 5-3-16,0 3-2 15,0 1-8-15,-6 22-2 16,6-22-7-16,0-2-3 16,2 6-3-16,4 1-1 15,-3-1-1-15,0 3 0 0,-8-4 1 16,-1 0-1-16,-3-2 0 16,1-1 1-16,2-3-1 15,1-1 1-15,4-3 0 16,0-1 5-16,6-2 5 15,-1-2 1-15,-1 0-2 16,0 0-3-16,0-1-8 16,8-16-1-16,20-28-2 15,-7 27 0-15,-3-2 0 16,3-3-1-16,1-1 0 16,-5-1 0-16,6 3 0 15,0 3-2-15,3-3 0 16,3 2 0-16,-1 4 0 15,1 4 0-15,-9 8 1 0,-10 4-2 16,6 2 0-16,-3 6-1 16,3 8 5-16,6 2 2 15,-14 5 5-15,0 2 1 16,-6 0 0-16,-1 0-2 16,-2 2 1-16,-3-1-1 15,-2 0 1-15,-1-4-1 16,-2-2 0-16,4 0-1 0,-2-5-1 15,-8 3-1-15,9-6 3 16,-7-3 1-16,10-3 3 16,12-4 2-16,-18-5-50 15,18-5-59-15,-1-3 62 16</inkml:trace>
  <inkml:trace contextRef="#ctx0" brushRef="#br0" timeOffset="44835.467">2620 8312 456 0,'-5'1'318'0,"3"-1"52"15,1 0-119-15,0 0-66 16,0 0-34-16,-1 0-44 16,2 0-6-16,0 0-7 15,8 5-11-15,19 5-22 16,28-2-12-16,-22-14-18 16,17 1-8-16,-16 4-9 15,-4 1-3-15,-9 3-4 16,-4-3 1-16,-4 3-1 15,-3 1 0-15,-4 1-26 16,-6-1-39-16,-4 0-193 16,2 2 166-16</inkml:trace>
  <inkml:trace contextRef="#ctx0" brushRef="#br0" timeOffset="45185.126">2541 8513 701 0,'-3'0'389'16,"3"0"-113"-16,5 0-52 15,-5 0-23-15,0 0-41 16,3 0-13-16,18 1-34 16,30 4-17-16,-28-3-29 15,5 2-10-15,-2-1-21 16,0-1-8-16,3 3-13 16,-1-2-2-16,-6-3-3 15,-2 0 0-15,1-1-1 16,-8-3 8-16,-5 1-18 15,0 1-19-15,-7 1 15 16</inkml:trace>
  <inkml:trace contextRef="#ctx0" brushRef="#br0" timeOffset="47186.401">3525 8206 397 0,'0'-1'246'0,"0"0"-32"15,0 0-38-15,0 0-9 0,0 0-21 16,0-1-9-16,0 1-31 16,0 0-16-16,0 0-27 15,0 0-12-15,0 1-7 16,0 0-2-16,-4 19-3 15,-10 32-3-15,8-26-9 16,-3 2-4-16,1-4-10 16,-1-1-2-16,0-3-4 15,1 1 0-15,-2-1 0 16,3-2-1-16,-1-4 0 16,1-4 0-16,1 0 0 15,3-3 1-15,3-1 1 16,-3-2-2-16,4-3-38 15,-2-1-31-15,0 0-124 16,0 0-142-16,1 0 212 16</inkml:trace>
  <inkml:trace contextRef="#ctx0" brushRef="#br0" timeOffset="47754.482">3921 8151 582 0,'5'0'345'15,"-9"0"-77"-15,4 4-60 16,-1-4-23-16,0 0-53 16,0 0-19-16,0 1-32 15,-2 13-15-15,-13 1-20 16,-24 31-5-16,21-28-10 15,0 3-5-15,-3 5-7 16,-5-3-5-16,4 2-8 16,4-1-1-16,3-3-2 15,5-1-2-15,4 0-1 16,1 0 0-16,6-3 0 16,1-1-1-16,5-4 1 15,2 1 1-15,4-2 2 0,3-1 1 16,7-5 2-16,-1-3 1 15,2-8 1-15,8-2 1 16,-4-4-1-16,6-3 0 16,0-4 0-16,-12-5-2 15,7 1 1-15,-8 1-1 16,-7-3 2-16,1 4-1 16,-14-5 1-16,-2 1 0 15,-10 3-2-15,-4 0 0 16,-4 4-1-16,-1-1-2 15,3 5 0-15,-7-2-2 0,8 5-1 16,0 4-2-16,-4 1-3 16,5 4 1-16,-3 3-1 15,5 2-1-15,4 5 1 16,4 2-5-16,2 0-83 16,2 3-103-16,4 2 123 15</inkml:trace>
  <inkml:trace contextRef="#ctx0" brushRef="#br0" timeOffset="48099.81">4139 8500 1010 0,'-4'-6'523'16,"1"6"-187"-16,-17 0-137 15,36 0-43-15,-31 6-97 16,11-3-24-16,17 4-24 15,-23 0-3-15,18-3-3 16,-17 4-1-16,1-4 8 16,14 2-27-16,-12-3-107 15,12-1 90-15</inkml:trace>
  <inkml:trace contextRef="#ctx0" brushRef="#br0" timeOffset="49150.393">4601 8162 509 0,'21'-1'300'16,"12"-3"-39"-16,-29 2-53 16,0 3-63-16,-1 1-33 15,-3-2-29-15,0 0-5 16,-1 0-17-16,0 0-2 16,-8 13-15-16,-1 0-10 15,-27 32-12-15,21-29-5 16,25 1-8-16,-20 0 0 0,1-1-2 15,5-5-1-15,-4 1 1 16,4-6 0-16,2-6 2 16,0-3 0-16,6-7-2 15,2-2-2-15,1-3-5 16,8-1-5-16,-19-1-12 16,23-1-5-16,7 1-7 15,-3 3 1-15,24 3 11 16,-19 5 5-16,-4 7 5 15,-3 3 2-15,-3 7 0 16,-7 3 0-16,-2 6 2 16,3 4 1-16,-5 4 2 15,-4 1 3-15,-3-1 3 16,-10-4 1-16,-6-2 2 16,-1 0-1-16,-10-1 0 0,-1 1-1 15,-5-5-1-15,-3 0 0 16,5-5-1-16,0-1 0 15,5-3-1-15,4-2 1 16,1-3-2-16,3-2 1 16,2-4-1-16,0-4 0 15,8-1-2-15,3-6-2 0,7 3-5 16,6-4-1-16,1 2-2 16,5 1 2-16,5-1 0 15,3 5 2-15,0 6 0 16,2 2 0-16,-6 5 0 15,2 1 0-15,-2 4 1 16,-26 4 2-16,26 2 2 16,-4 2 1-16,-1 1 1 15,23-4 1-15,-23-2 1 16,0 0 0-16,-1-6 2 16,-1-3 0-16,1-4 3 15,0-2-45-15,0-5 28 16</inkml:trace>
  <inkml:trace contextRef="#ctx0" brushRef="#br0" timeOffset="49968.554">5055 8171 377 0,'-4'0'267'0,"4"-2"27"15,0-1-72-15,0 1-68 16,0 0-28-16,0 1-22 16,0 0-4-16,0 0-7 15,8-3-6-15,15-6-16 16,31-3-7-16,-2 14-10 15,-18 2-4-15,7 4-8 0,-8-2-5 16,-13 2-10-16,0 0-7 16,-10 4-9-16,-1 0-4 15,-6 1 0 1,-3 2 1-16,-6 0 2 0,-2 1 2 16,-6-1-3-16,-2 1-1 15,-13-5-4-15,2 2-3 16,-3-4-2-16,-3-1-2 0,9-4-11 15,-4-3-3-15,0 0-5 16,16-4-2-16,5-1 6 16,6 0 1-16,19 0 2 15,-11 5 2-15,8-2 3 16,0 2 3-16,6 0 3 16,1 0-1-16,3 7 0 15,1 3 0-15,-6 4 0 16,3 7 1-16,-10-2 1 15,5 1 2-15,-7 2 0 16,-2 1 0-16,-4-3 1 16,-3 0 1-16,-4-1 2 15,-9-5 2-15,5 5 7 16,-12-6 3-16,-6-1 7 16,-4-1 2-16,-13-8 4 15,1 3-3-15,-4-5-5 16,5-1-4-16,1-1-8 0,3-1-2 15,4-1-5-15,2 1-1 16,6 2-2-16,5 0 18 16,6 0-65-16,0 1-18 15,13 1 43-15</inkml:trace>
  <inkml:trace contextRef="#ctx0" brushRef="#br0" timeOffset="52513.828">6053 8210 144 0,'0'-1'120'0,"0"-1"45"15,5-8 7-15,-2 2 14 16,20-1 1-16,9-25-4 16,-27 29-5-16,-1 1-17 15,-4 1-8-15,0-1-17 16,0 3-11-16,0 0-19 0,0 0-15 16,0 1-34-16,0 0-13 15,0 0-22-15,0 0-6 16,-1 0-5-16,-1 17-3 15,-2 35-4-15,3-28 0 16,-1 0 0-16,0-3 0 16,-1-2-1-16,1-1 1 15,0-6 1-15,1 5 0 16,-28-9 3-16,27-3 1 0,2-1 7 16,0-5 2-16,0 0-1 15,0 0-1-15,0 0-7 16,4-16-3-16,26-36-2 15,-25 28-2-15,-3 0 0 16,0 0-1-16,-1 8-1 16,-1 1 0-16,-5 3-2 15,-3 5-2-15,-14 6-1 16,8 2-1-16,-6 6 0 16,-1 5 1-16,8 5 1 15,-12 1 1-15,2 3 0 16,1 2 2-16,2-2-2 15,3 4 1-15,4-1 0 16,6 3-1-16,-4-6 0 16,8 1 1-16,4 1-1 15,-2-3 0-15,12 0 1 0,-4-4 0 16,6-3 1-16,3-4 1 16,3 0 0-16,2 1 2 15,2-3-1-15,0-1 1 16,-13-2-1-16,18-2 1 15,-1-1 1-15,2 0-1 16,14-3 1-16,-13-1-1 16,1-1 1-16,-8 1-1 0,1 3 0 15,-6 0 0-15,-11 0 6 16,3-1-14-16,-8 0-92 16,3 2-67-16,-1 2 92 15</inkml:trace>
  <inkml:trace contextRef="#ctx0" brushRef="#br0" timeOffset="53112.87">5693 8621 481 0,'0'0'318'16,"0"0"-28"-16,0 0-100 15,0 0-41-15,0 0-53 16,0 0-9-16,0 0-1 15,1 0-1-15,18 2 0 16,24 28-5-16,-25-28-12 16,4-2-3-16,1-1-10 15,10 0-3-15,13-5-11 16,4 1-2-16,12-1-1 16,2 2 0-16,10 3-2 0,-2 0-3 15,-13 1-12-15,-4 2-7 16,-13 1-7-16,-4 1-2 15,-2-1 1-15,-4 1-1 16,-14-3 2-16,-1 0 0 16,-9-1 0-16,-6 0 4 15,3-1-23-15,-7-1-33 16,1 1-103-16,0 0 92 16</inkml:trace>
  <inkml:trace contextRef="#ctx0" brushRef="#br0" timeOffset="54163.789">5941 8807 294 0,'4'-1'209'16,"-3"1"29"-16,-1 0-40 15,0 0-42-15,0 0-18 16,0 0-25-16,0 0-3 16,0 0-7-16,0 0 1 15,0 0-4-15,0 0-6 16,0 0-16-16,0 0-11 0,-1 0-15 15,-2 1-6-15,-16 3-12 16,-28 25-6-16,31-18-14 16,-4-6-4-16,0 1-5 15,0 1-2-15,1-7-1 16,7 5-2-16,-1-2 0 16,2 3-3-16,8 0-2 15,-1-5-2-15,7 3 2 16,3-3 0-16,5 1 3 15,3 0 1-15,0-1-1 16,3 5-1-16,-3-2-2 16,3 3 1-16,3 3 1 15,1-1 0-15,-1 2 2 16,-4 3 1-16,-5-1 0 16,-3 1 0-16,-5 1 1 0,-3-2 2 15,-5 1 2-15,-5-1 0 16,-8-2 3-16,2-2-1 15,-5-1 2-15,-4-2-1 16,6-4-1-16,-1-2-1 16,5-2-1-16,3-4-1 15,-2 0 0-15,1-2-1 16,-3 1-3-16,3 1 0 0,1-2 0 16,3 0-7-16,3-1-49 15,1 0-46-15,3 0-130 16,-2-3-213-16,4 5 292 15</inkml:trace>
  <inkml:trace contextRef="#ctx0" brushRef="#br0" timeOffset="54712.478">6144 8907 611 0,'3'0'351'0,"0"5"-74"15,3-1-91-15,5 0-31 16,5 1-50-16,0 1-13 15,-1-2-15-15,-1 1-3 16,-1-5-3-16,3 0-4 0,4-5-7 16,2-3-4-16,-6-6-14 15,-2-1-6-15,-4 1-15 16,-2 1-4-16,-6 2-6 16,0 2-1-16,-3-1 2 15,-3 2 2-15,3 6 2 16,-12-2-1-16,1 5-5 15,-5 2-6-15,-6 5-4 16,-1 1 0-16,-4 4-2 16,-3 2 1-16,2 3-1 15,6 1 0-15,5-1-1 16,5-2 1-16,-22 1-1 16,30-3 1-16,5 0-1 15,6 1 1-15,30-5 1 16,-24 3 0-16,5-6 1 0,1-1 1 15,5-4 10 1,4-2-22-16,-1-1-98 0,1-5-69 16,-5-4 96-16</inkml:trace>
  <inkml:trace contextRef="#ctx0" brushRef="#br0" timeOffset="55100.554">6636 8832 966 0,'0'4'430'0,"-3"-4"-204"16,-2 2-6-16,4-2-44 16,-20 2-26-16,-21 11-37 15,21-5-16-15,-1 4-24 16,23-1-13-16,-25 2-26 15,-1-2-11-15,-3 2-13 16,3 5-4-16,4-3-5 16,6 4-1-16,9-3 0 15,1-1-1-15,3 0-2 16,2 0-1-16,1-3 0 16,8-1 0-16,8 0 2 15,4-2 2-15,10-2 2 16,-2 0 1-16,10-5-1 0,-1-2 1 15,4-1 0-15,1-3 0 16,-7-4 3-16,-6-1-1 16,-8-3-44-16,-7 0-31 15,-3 1-58-15,1 2 68 16</inkml:trace>
  <inkml:trace contextRef="#ctx0" brushRef="#br0" timeOffset="57494.99">7409 8489 393 0,'38'-34'211'0,"-28"27"-31"15,-1 0-25-15,0 2-20 16,-2 1-2-16,-2 0-6 15,-1 0-6-15,-3 4-15 16,2-1-6-16,-3 0-11 16,0 0-3-16,0 1-5 15,0 0-4-15,0 0-14 16,0 0-8-16,-2 0-11 0,0 2-5 16,-1 11-7-16,-15 2-4 15,-32 30-5-15,23-26-4 16,0-1-8-1,-2 1-2-15,6-1-4 0,4-1-1 16,4-3 0-16,4-3 0 16,-1-3-1-16,0-4 0 0,4-1 7 15,3-3-30 1,5-5-114-16,2 0-124 0,2-5 149 16</inkml:trace>
  <inkml:trace contextRef="#ctx0" brushRef="#br0" timeOffset="57796.189">7340 8425 596 0,'-2'0'337'0,"-4"2"-27"15,9 7-88-15,-7-1-52 16,1 0-26-16,3 1-45 15,0 1-11-15,3 0-19 16,9 1-7-16,4 4-6 0,1-1-6 16,7 5-6-16,-4-6-5 15,-1-1-12-15,6 0-8 16,-11-4-10-16,-3 2-2 16,0-3-2-16,-18 2-1 15,14-2 24-15,3 2-47 16,-19 0-123-16,20 2-127 15,-11 5 143-15</inkml:trace>
  <inkml:trace contextRef="#ctx0" brushRef="#br0" timeOffset="58443.107">8194 8185 655 0,'6'-7'351'0,"-2"0"-79"16,7 3-31-16,-3 1-66 16,-5 1-35-16,1 6-55 15,-9 0-21-15,1 7-28 16,1 6-7-16,-1 11-3 15,3 5 0-15,-2 7 1 16,-6 2 2-16,-3-1-4 16,4-1-3-16,-10-4-6 15,4-1-4-15,2-1-2 16,-5-5-2-16,8 1-1 0,-4-2-1 16,2-5-1-16,4-1 1 15,2-7 1-15,1-4 1 16,1-7 4-16,3-3-1 15,4-6-95-15,2-6 29 16,3-10 18-16</inkml:trace>
  <inkml:trace contextRef="#ctx0" brushRef="#br0" timeOffset="59508.814">8728 8145 506 0,'4'-5'328'16,"-1"2"-37"-16,1 0-76 15,-3-2-31-15,-5 2-46 16,9 2-15-16,-1 0-29 15,-2 0-12-15,-2 1-26 0,0 0-11 16,-1 0-12-16,1 0-4 16,0 5-6-16,0 17-2 15,0 34-4-15,-4-24-3 16,-4 5-2 0,-1 2-2-16,-3 2-1 0,-3-2-2 15,3-1-1-15,-6-3-2 0,6-1 0 16,-1 1-1-16,-5-5 0 15,2 0 0-15,-1-5 1 16,4-2 0-16,3-7 2 16,0-2 2-16,1-11 3 15,3-3 2-15,2-6-2 16,2-5-2-16,3-5-6 16,4-4-3-16,4-6-4 15,8-2-5-15,7-4-6 16,4-2 1-16,3 1 4 15,-4 0 2-15,2 8 6 16,-6 0 1-16,0 7 1 16,1 4-1-16,-6 4 0 15,-3 8-1-15,-3 5-1 16,-3 9 0-16,-5 6 1 0,0 5 0 16,-4 0 2-16,-1-1 0 15,-3 1 1-15,-2 0 0 16,0 3 0-16,-3-3 0 15,0 0 0-15,1-2 2 16,-2-5-1-16,4 3 1 16,2-4 0-16,-3-3 0 15,6-3-1-15,-4-4-1 0,0-3-3 16,5-1-26-16,2-5-88 16,-2 3-61-16,0 0 100 15</inkml:trace>
  <inkml:trace contextRef="#ctx0" brushRef="#br0" timeOffset="59997.363">9090 8421 613 0,'6'-3'353'0,"-6"3"-14"15,0 2-93-15,0-2-44 16,-2 0-29-16,1 0-47 0,0 0-23 16,-2 6-26-16,-3 6-9 15,-1 5-14-15,-17 26-8 16,13-21-11-16,-1-1-7 16,3 4-8-16,-2-1-2 15,3-1-5-15,-16 1-2 16,18-2-3-16,2-2-2 15,-12-9 1-15,29-2-2 16,-13-8 7-16,2-2 2 16,15-6 1-16,-30-6 0 0,17-10-7 15,1-3-1-15,4-11-4 16,22 0 0-16,-14 4-3 16,4 1-2-16,5 10-1 15,0 3 0-15,-3 6 2 16,-3 2-1-16,-1 6 1 15,-1-2 0-15,1 6 1 16,0-1 0-16,2-1 0 16,1 3 0-16,-3-8 0 15,0 6 7-15,-4-5-13 16,-2-1 14-16,-1 2-6 16</inkml:trace>
  <inkml:trace contextRef="#ctx0" brushRef="#br0" timeOffset="62303.99">10157 8402 455 0,'9'-1'238'0,"-1"1"-52"16,-1 0-24-16,-2-4-18 16,4-2-9-16,2 3-6 15,-5-5 0-15,2 4-10 16,-2 0-7-16,-4 2-16 16,3 2-9-16,-5 2-21 15,0-2-9-15,-1 0-14 16,0 0-4-16,-4 8-2 15,-1 11-2-15,-50 26-8 16,26-25-4-16,-13 5-9 16,-4-5-4-16,4 1-4 15,5 1-1-15,8-7-1 16,4-3 1-16,3-2-2 16,4-3 1-16,4-2-2 15,1 0 5-15,6-4-40 16,2-1-34-16,1-2-93 0,4-3-76 15,1-2 148-15</inkml:trace>
  <inkml:trace contextRef="#ctx0" brushRef="#br0" timeOffset="62617.812">10003 8366 562 0,'4'0'354'0,"-4"4"29"16,-3 0-126-16,3-4-62 15,0 0-32-15,0 0-56 16,0 1-21-16,4 11-29 16,0 1-8-16,22 35-15 15,-11-27-2-15,2 3-2 16,-5-1-1-16,3 0-1 15,2-2-5-15,-4-5-6 16,1 2-3-16,-1-6-6 16,-8-4 0-16,1-2 0 15,5-6 1-15,-3-2-16 16,11-4-52-16,-1-6 41 0</inkml:trace>
  <inkml:trace contextRef="#ctx0" brushRef="#br0" timeOffset="63637.562">10863 8134 462 0,'8'-5'291'15,"-8"4"-31"-15,5-3-80 16,-2 2-37-16,-2 1-38 16,11 0-12-16,-12 1-9 15,0 0 0-15,0 17-5 16,-10 33-6-16,-1-23-12 16,-11 1-9-16,-1 5-18 15,-3 1-8-15,0-1-13 0,1-3-4 16,5 0-4-16,2-4-1 15,1-4-1-15,2-1-1 16,3-5 0-16,4 0-1 16,8 0 0-16,2 0 0 15,5-3-1-15,-5-2 1 16,5-5 1-16,2 0 0 16,0-4 1-16,6-1 0 15,7-4 0-15,1-3 1 0,5-7 1 16,4-3 0-1,-3-4 0-15,1-2-1 0,-4 1 1 16,-4 2 0-16,-7 3 1 16,-4 2 2-16,-7 2-1 15,-4 1 1-15,-5 2-5 16,-4 7-3-16,-8 2-3 16,4 7-2-16,-3 1 1 15,2 2 0-15,5 2 1 16,-3 2 1-16,4 1 1 15,0 0-1-15,5-1 2 16,1-6-1-16,2 3 1 16,2-1 0-16,2-3 0 15,2 3-1-15,0-2 1 16,1-1-1-16,-2-5-27 16,4 0-40-16,-6-3-115 0,5-5-137 15,5-2 198-15</inkml:trace>
  <inkml:trace contextRef="#ctx0" brushRef="#br0" timeOffset="64171.259">11357 8153 914 0,'-1'2'441'0,"-7"2"-151"16,0 5-67-16,-1-2-63 15,-1 3-43-15,0 4-54 16,-1 1-15-16,-3 1-20 16,-1 4-4-16,-3 2-7 15,-1 2-2-15,2 2-2 16,1 0 0-16,1-3-3 16,0-1 0-16,8 0-4 15,-4-1-1-15,6-2-1 16,0-2-1-16,10 1 0 15,1-3 0-15,3-2-1 16,8 2 1-16,-7-7-1 0,8-1 0 16,6-6 1-16,-2-2 1 15,4-8-1-15,2-3 1 16,-1-6 0-16,-14 0-1 16,11-9 0-16,0 1 1 15,-3-6 1-15,7-3 2 16,-17 1 3-16,-3-3 1 15,-9 0 0-15,-3 5 0 16,-8 3-3-16,-4 2-2 0,-1 10-3 16,-2 0-2-16,-2 9-2 15,-1 3-1-15,-2 5-3 16,-1 2 1-16,0 4-1 16,1-1 0-16,4 4 6 15,5 0-22-15,9 1 6 16,5 0 8-16</inkml:trace>
  <inkml:trace contextRef="#ctx0" brushRef="#br0" timeOffset="65348.866">11841 8279 500 0,'12'-9'298'16,"-3"1"-23"-16,-14 1-40 15,15 5-73-15,-10 2-32 16,-9 5-44-16,16 0-13 16,-15 8-12-16,-2 2-2 15,7 10-14-15,-10-1-8 0,-1 2-8 16,-2 1-6-16,-2-4-9 16,0 2-3-16,4 0-6 15,1-2 1-15,2-4-3 16,2-1 1-1,3-4 1-15,-4-5-1 0,9-4 3 16,-6-3 3-16,6-3 2 16,5-3 0-16,-3-6-3 15,8-5-5-15,3-7-5 16,5-2-1-16,6-8 0 16,2 0-1-16,-1-1 2 15,-7 2 0-15,8 4 1 16,-25 6-1-16,18 6 1 15,5 1-1-15,-8 7 1 16,23 2 2-16,-24 5 5 16,-2 2 0-16,-4 10 1 15,-2 2-2-15,-1 6-2 0,-3-1-1 16,-3 1 0-16,-3 0 0 16,-5 0 0-16,-2 4-1 15,0-2 1-15,-1 0 0 16,1-5 0-16,0 0 1 15,-18-5 0-15,21-4 0 16,1-2 1-16,3-4 3 0,21-5 2 16,-34 0-1-16,23-5-2 15,1-3-4-15,6-3-3 16,22 0-1-16,-11-6-1 16,-1-3-1-16,4 1 0 15,0-5 0-15,-1 0 1 16,0 3 0-16,-7 1 1 15,4 6 0-15,-6 7 1 16,4 1 0-16,-1 8 2 16,-7 3 3-16,-3 7 3 15,-3 4 2-15,-1 5 0 16,-4 0-2-16,-4 3-2 16,-2 0-1-16,-4 1-2 15,0-1 1-15,2-4-1 16,-1 0 0-16,-3-4 0 15,3 2 0-15,4-2 1 0,-3-1 0 16,-1-4-1-16,4-2 13 16,-5-4-48-16,7 1-40 15,2-4-161-15,0-5 139 16</inkml:trace>
  <inkml:trace contextRef="#ctx0" brushRef="#br0" timeOffset="65650.13">12466 8203 1110 0,'-3'11'484'0,"-3"4"-252"16,-2 0-23-16,0 3-63 15,0-2-27-15,-3 3-41 16,4 4-17-16,-4 2-21 15,-20 0-8-15,22 3-9 16,-1-8-5-16,-1-1-6 16,20-5-1-16,-16-4-4 15,0 0-1-15,3-3 1 16,1-3-1-16,3-3 3 0,-1-3-3 16,1 1-57-16,0 0-55 15,0-7-175-15,7-13 172 16</inkml:trace>
  <inkml:trace contextRef="#ctx0" brushRef="#br0" timeOffset="66146.734">12697 8173 862 0,'0'1'431'0,"0"6"-122"16,-1 3-57-16,-8 5-54 15,3 4-35-15,-11 4-47 16,3 2-18-16,0 3-28 16,0-1-12-16,4-3-23 15,0 1-9-15,4-2-12 16,0-2-4-16,4-3-4 16,-4-6 1-16,2-5-2 15,4-1 1-15,-1-4 0 16,4 1 2-16,2-6 0 15,-1-4-1-15,9-5-2 16,-1-6-2-16,4-7-2 16,5-3-1-16,4-8-1 15,2-2-2-15,2 3-1 0,1 4 1 16,-3 7 1-16,-1 3 1 16,-2 8 1-16,-2 3 0 15,-4 6-1-15,-2 4-2 16,-1 10 1-16,-4 3-1 15,-6 8 0-15,-3 3 3 16,-6 7 0-16,-2 3 0 16,-2 1 1-16,-1 0 0 15,-2-4 1-15,0-3-1 0,2-5 0 16,-1-2 0-16,3-5 9 16,0-2-17-16,0-6-65 15,1-1 55-15</inkml:trace>
  <inkml:trace contextRef="#ctx0" brushRef="#br0" timeOffset="66850.905">10930 8680 402 0,'-1'0'289'16,"0"0"-2"-16,1 0-70 15,0 0-23-15,0-1-42 16,2 0-12-16,10 0-20 0,3-1-10 16,34-2-16-16,-19 4-11 15,4 2-17-15,4 0-6 16,17 0-9-16,4-2-2 15,20 0-2-15,11-2-2 16,3-2-7-16,5 1-6 16,2 1-14-16,-1 1 0 15,4 1 6-15,-6-2 2 16,-11-2 3-16,-4 1-3 0,-12-2-12 16,-4-1-3-16,1 2-4 15,-3-2-1-15,-5-1-2 16,-6-1-1-16,-13-2 0 15,-4 0-1-15,-11 3 9 16,-3-2-22-16,-1 6-61 16,-10-1-58-16,-9 4-146 15,-5 2 168-15</inkml:trace>
  <inkml:trace contextRef="#ctx0" brushRef="#br0" timeOffset="67868.728">11421 8823 660 0,'8'-8'367'0,"-1"7"-56"16,0-5-54-16,-3 2-68 16,-1-2-35-16,-1 4-60 15,-2 4-24-15,0-2-30 16,0 0-9-16,-1 9-8 16,-2 8-2-16,-13 30-3 15,6-25-3-15,0 3-5 16,-10 2-1-16,11 2-3 15,-1-3 0-15,1-1-1 16,9-2 0-16,-7-2-2 16,0 0 0-16,1-4 1 15,-1 0-1-15,3-9 2 16,0-1 2-16,1-7 7 16,1-3 0-16,2-6-1 15,1-3-2-15,6-7-9 0,2-2-1 16,3-5-1-16,5-1-3 15,0-1 0-15,4 3 0 16,2 3 0-16,0 5 1 16,4 7 1-16,-6 0 0 15,-3 10-1-15,-3 3 1 16,-6 5-1-16,-2 2 0 16,-5 2 1-16,3 3 1 0,-3 2 0 15,2 0 0-15,-4 0 1 16,0 1 0-16,-2-2-1 15,-3-2 1-15,1 0 0 16,-4-5 1-16,-2 1 2 16,6-2-1-16,-2-2 4 15,1-1-2-15,3-5-70 16,-2-2-49-16,1-3 67 16</inkml:trace>
  <inkml:trace contextRef="#ctx0" brushRef="#br0" timeOffset="68267.276">11819 8928 1101 0,'0'4'492'15,"-3"2"-246"-15,-2-1-23 16,-1 5-80-16,-2 2-33 15,1 2-40-15,0 1-13 16,0 2-17-16,-2-1-6 16,3 3-11-16,-3-2-5 0,-1 2-4 15,3-1-2-15,1-3-2 16,2-2-2-16,-2-5-1 16,3-3-1-16,-4-5 6 15,7-2 1-15,5-7 0 16,1-1 0-16,11-7-7 15,-2-5-1-15,7-5-2 16,0-5-2-16,1-1-2 16,3 1-1-16,3 3-1 15,0 5 0-15,7 8 1 16,-1 1-1-16,-2 4-1 16,0 2 4-16,-11-2-18 15,2 5-7-15,-6-1 16 16</inkml:trace>
  <inkml:trace contextRef="#ctx0" brushRef="#br0" timeOffset="72119.108">13685 8496 314 0,'8'-4'230'0,"-1"-1"3"0,0 1-46 16,-1 0-17-16,-1 0-20 15,1 0-9-15,0 1-21 16,-3 1-1-16,-1-1-11 15,-1 2 2-15,-1 0-9 16,0 0-8-16,0 0-13 16,0 0-11-16,0 1-2 15,-1 0-4-15,-11 6-8 16,-15 10-6-16,-32 27-15 16,28-26-6-16,7-1-9 15,1-2-4-15,1-5-7 16,1-1-1-16,0-5-3 15,2 0-1-15,9-1-1 16,-3-3-1-16,8 0-16 16,5-1-29-16,-1-2-68 15,1 3-60-15,0 0-114 16,0 0-81-16,1-2 231 0</inkml:trace>
  <inkml:trace contextRef="#ctx0" brushRef="#br0" timeOffset="72370.349">13528 8464 311 0,'4'-9'263'16,"-1"4"89"-16,-5 2-53 16,-1 1-64-16,2 2-18 0,1 0-50 15,0 0-22-15,0 0-35 16,0 0-20-16,3 5-24 16,-1 5-11-16,4 3-11 15,26 31-4-15,-13-28-7 16,3 1-2-16,-5-3-10 15,8-2-3-15,2 1-8 16,-6-3-1-16,0-2-3 16,-3 1 1-16,-5-7 7 15,-1-1 0-15,-4-4-88 16,4-6-54-16,3 0 73 16</inkml:trace>
  <inkml:trace contextRef="#ctx0" brushRef="#br0" timeOffset="73422.495">14451 8250 483 0,'9'-3'316'15,"0"-1"-28"-15,-1 2-75 16,-4 0-45-16,-2 2-59 16,4 4-18-16,-6 1-20 15,-3 6 1-15,0 0 6 16,0 2-4-16,-3 4-12 16,-2 1-8-16,-4 3-15 15,-8-2-7-15,-4 3-10 16,5 0-5-16,-3 1-8 15,3 2-2-15,2-3-3 16,1-1-1-16,-4-4-2 16,11-1 0-16,5-2-1 15,-8 0 0-15,19 1-1 0,-3-2 0 16,1 0 0-16,11-2 0 16,-5-3 2-16,2-1 0 15,3-4 3-15,3-3 1 16,5-3 3-16,3-6 0 15,4-4 0-15,3-3 1 16,-8-4-1-16,-5 0-1 16,-1 1-1-16,-8-2 0 15,1 3 2-15,2 2 0 0,-12 2-1 16,1 3 1-16,-4 5-3 16,-8 4-1-16,1 4 0 15,-1 5-1-15,-4 2-1 16,1 0 0-16,0 2-2 15,-1-1 0-15,6 2 0 16,-3 0-1-16,6 3 0 16,3 1-1-16,1-2 1 15,3 0-1-15,-2 0 0 16,4-1 1-16,-5-2 0 16,2-3 1-16,4 0 0 15,-5-6 13-15,8-4-54 16,-6-6-41-16,11-3-87 15,5-5-145-15,10-4 208 16</inkml:trace>
  <inkml:trace contextRef="#ctx0" brushRef="#br0" timeOffset="73939.321">15042 8252 1004 0,'-3'6'450'0,"-3"4"-222"15,-1 0-25-15,-3 2-74 16,-5-1-23-16,2 2-37 16,-1 2-15-16,-2 1-16 15,2 3-4-15,-6-1-5 16,11 0-1-16,-6 0-2 16,2-1-1-16,4 0-2 15,-3 1-3-15,8-3-7 16,3 2-3-16,3-4-4 15,4 0-1-15,10 0 0 16,2-3-1-16,1-1 1 16,4-3-1-16,-5-1 0 15,1-3 1-15,-4-2 4 16,0-4 1-16,4-4 2 16,-5-3 0-16,5-4-1 15,-1-2-1-15,1-5 1 16,3 3-2-16,-6-2 2 0,-3-3 0 15,-4 2 0-15,-6-1 3 16,-3 1 12-16,-2 1 3 16,-12 2 1-16,0 4-3 15,-8 4-15-15,-1 2-5 16,2 8-5-16,-3-1-2 16,7 5 0-16,1 4 0 15,-3 0-2-15,1 2 0 0,-1 0-1 16,-2 1-2-1,10-1-15-15,6-2-24 0,5-3 373 16,6 0-260-16</inkml:trace>
  <inkml:trace contextRef="#ctx0" brushRef="#br0" timeOffset="74775.25">15640 8382 349 0,'5'0'266'16,"-2"0"17"-16,3 0-90 16,-6-1-29-16,0 0-23 15,0 1-6-15,0 0-11 16,0 0 5-16,0 0-5 15,-1 0 4-15,0 0-14 16,-6 2-18-16,-18 5-31 0,-26 6-18 16,25-6-25-16,1-2-7 15,3 1-8-15,3-3-2 16,0 0-3-16,-2 3-1 16,3-6-1-16,5 2 0 15,11 2-7-15,1-4-1 16,8 6 0-16,0-4 1 15,4 2 2-15,6 4 2 16,2 2-1-16,-3 0 1 16,-2 1 2-16,3 1 1 0,-2 2 0 15,3 0 2-15,-2 1 0 16,-4 1 0-16,-11-2 2 16,-5-2 1-16,-7 0 1 15,-2 0 2-15,-3-4 3 16,2-3 0-16,-3-4 1 15,0-2-1-15,-5-3-1 16,0-2-1-16,-7-2-3 16,5 0-1-16,4 0-2 15,0 2-2-15,8 1-2 16,-4 1-2-16,7 2-3 16,0-1 19-16,4 0-59 15,4 1-54-15,5-2-174 16,-4 3 157-16</inkml:trace>
  <inkml:trace contextRef="#ctx0" brushRef="#br0" timeOffset="75304.637">15782 8410 892 0,'-24'5'402'0,"24"0"-178"16,3-3-22-16,4 2-53 16,23 1-17-16,-17-1-35 15,0-2-14-15,2 1-18 16,3 1-5-16,4 0-9 16,-5 0-7-16,-1-4-9 15,-2 0-7-15,1-2-6 16,0 1-2-16,-6-1-1 15,-4-6-2-15,-1 2-2 16,0-2-3-16,-3-3-1 16,0 6-1-16,-6-3-3 15,-9 1 0-15,-3 6-3 16,1 0-2-16,-5 1 0 16,3 1-1-16,1 4-1 0,-4-2-1 15,2 6 0-15,-2-2-1 16,3 2 0-16,-12 3 0 15,16-2 0-15,0 1 0 16,6 0 0-16,14 0 0 16,-10 1 0-16,4-1-1 15,0 3 0-15,-2 0 0 0,8 1 0 16,2 1 0-16,4-2 1 16,6-2 0-16,1-3 1 15,1-2 0-15,3-4 5 16,4-4-19-16,4-7-111 15,6-1-79-15,1-5 115 16</inkml:trace>
  <inkml:trace contextRef="#ctx0" brushRef="#br0" timeOffset="75701.558">16334 8390 904 0,'3'0'437'0,"-3"2"-146"16,1 3-26-16,-2-5-74 0,0 0-21 16,0 0-49-16,0 0-19 15,-15 5-27-15,-31 13-14 16,27-10-21-16,-3 1-10 16,-2 2-15-16,1-2-6 15,0 1-5-15,-1-2-1 16,5 1-1-16,1 0-2 15,4 0 0-15,7 3 0 16,3-1-2-16,4-1 0 0,3 1-2 16,2-2-1-1,11 2 2-15,3 2-1 16,6-2 3-16,4 0 1 0,-3-2 0 16,5-3 0-16,2-2 1 15,0 0 0-15,1-4 1 16,0-1 0-16,-3-4 7 15,-4-2-11-15,-6 0-45 16,-2-2-25-16,0 1 35 16</inkml:trace>
  <inkml:trace contextRef="#ctx0" brushRef="#br0" timeOffset="77135.951">14338 8783 332 0,'3'0'182'0,"2"-3"-16"0,2 0-22 16,-1 0-18-16,3 1-5 15,-1 1-9-15,3 1-7 16,1 0-8-16,-1 0-5 16,2 0-18-16,-2-1-6 15,6 1-11-15,3 3-2 0,1-3-7 16,6 2-2-16,18-5-4 15,7 0-2 1,27-4 1-16,11 0-5 0,11 1-5 16,9 0-4-16,6 2-10 15,-1 4-4-15,-5 1-1 16,-1 5 5-16,-10 3 10 16,-9-3 3-16,-3 4 1 15,-10-3-9-15,-9 1-6 16,-5 2-2-16,-10-5-1 15,-7 0 1-15,-7-5-2 16,-2-2 0-16,-10-2 0 16,-2-4 1-16,-6 0 0 15,-6 2-1-15,-7-3-3 16,-4 1 0-16,-2-4-33 16,0 1-41-16,-4 0-3 15,-1 3 26-15</inkml:trace>
  <inkml:trace contextRef="#ctx0" brushRef="#br0" timeOffset="78329.194">14815 8967 657 0,'33'-28'336'0,"-29"28"-95"16,-2 0-37-16,1 0-58 15,-3 0-21-15,0 0-31 16,0 0-9-16,0-1-16 16,0 1-6-16,0 0-11 15,0 0-5-15,-2 0-11 16,1 0-3-16,0 2-12 16,-4 10-4-16,-4 2-8 15,-17 30-3-15,4-28-1 16,10 1-1-16,0 0-2 15,1-2 0-15,12 1 0 16,-8-2-1-16,4-5 1 0,2-3 0 16,-1-6 7-16,2 0 0 15,0-1-1-15,0 0 0 16,0 0-7-16,1-9-2 16,5-8-4-16,24-33-3 15,-8 28-4-15,12-1-2 16,-8 2 3-16,0 1 1 0,2 7 6 15,-1 3 3-15,-7 1 0 16,2 4 0-16,-12 6-2 16,-3 1 0-16,3 6-1 15,-4 3 0-15,0 4 2 16,-5 0 1-16,-9 2 1 16,0 2 0-16,-3-2 1 15,1 1 0-15,2-1 0 16,0-3 0-16,0 1 1 15,-3-3 0-15,8-1 0 16,-4 0 0-16,7-6 1 16,-1 0 1-16,-3-6 1 15,4 0 1-15,0 1-1 16,0 0-1-16,16-6-3 16,26-36-1-16,-17 25-1 15,-2-1-1-15,3 1 0 0,2 0 1 16,-1 4 0-16,1 2 1 15,-1 5-1-15,-4 1 0 16,-7 3-2-16,1 4-1 16,-10 5 1-16,-7 1 0 15,6 7 3-15,-11 1 0 16,2 3 0-16,6 2 2 16,-7-1 0-16,2 0 0 15,-4-2 1-15,-1-3-1 0,-1-2 1 16,0-2 0-16,2-4-1 15,0 3 1-15,2-7 8 16,1-2-40-16,3-2-163 16,0 1 138-16</inkml:trace>
  <inkml:trace contextRef="#ctx0" brushRef="#br0" timeOffset="78621.639">15569 8913 974 0,'-3'6'439'0,"-5"0"-196"0,3 2-21 16,-2 2-75-16,-1 1-27 16,0 1-51-16,-1 3-18 15,-1 1-11-15,1 1-3 16,-1 3-6-16,0-2-4 15,-7-1-10-15,2 0-3 16,7-2-8-16,-5-3 0 16,9-5-1-16,2-2-1 0,-4-6-6 15,10-2-28-15,-4 2-104 16,0 0-103-16,13-1 141 16</inkml:trace>
  <inkml:trace contextRef="#ctx0" brushRef="#br0" timeOffset="79084.803">15796 8922 716 0,'3'-3'415'0,"1"3"-23"16,0 5-104-16,-2 1-73 15,-1 3-36-15,-5 0-63 16,-3 1-24-16,-2 5-30 0,-2 2-9 15,-1 3-13-15,-5 0-7 16,2 1-12-16,1-1-5 16,2-2-6-16,2-1-3 15,3-7-3-15,4-1 0 16,1-5 2-16,4-4 2 16,5-6 0-16,2-4 0 15,10-9-4-15,3-3-2 16,4-5-12-16,5-1-6 15,-1 1-4-15,2 3 0 0,-6 8 9 16,-4 2 4 0,3 9 4-16,-9 1-1 0,4 6 2 15,-5 1 1-15,-11 4 0 16,2 1 1-16,-2 8 5 16,-3 0 3-16,2 7 3 15,-3 3 1-15,0 1-1 16,-5-1-2-16,-4-1 0 15,2-2-2-15,-4-6-2 16,3-2 1-16,1-10 37 16,2-5 38-16,5-8-51 15</inkml:trace>
  <inkml:trace contextRef="#ctx0" brushRef="#br0" timeOffset="85359.491">3511 9252 260 0,'-1'0'193'0,"0"0"32"15,-1 0-39-15,1 0-48 16,1 0-10-16,0 0-20 0,0 0-5 16,0 0-15-16,0 0-5 15,0 0-8-15,0 0-6 16,0 0-5-16,0 0-4 15,0 0-10-15,3 0-4 16,3 1-9-16,1 0-4 16,4 0-6-16,3 1-5 15,27 4-4-15,-24-3-2 16,2-4-4-16,-23 1-1 0,26-2-3 16,0-4 0-16,-1 6-2 15,23 0 0-15,-28 1-2 16,5 7 0-16,-8-7-2 15,2 2 0-15,-2 5 0 16,-2-6-1-16,6 5 1 16,-6-3 0-16,1 1-1 15,4 0 0-15,3 2 0 16,0 0 0-16,4 1 1 16,-8-6 0-16,5-2 0 15,1 2 0-15,2-2 0 16,0 3 0-16,0 1-1 15,-3-4 0-15,2 0 0 16,1 4-1-16,-1-2 0 16,2 3 1-16,2-1 2 15,0-3 3-15,-2 0 7 0,1 1 1 16,-2-1 2-16,0 1-2 16,-1 1-5-16,2 0-1 15,2 2-2-15,-1-5-1 16,6 1-1-16,-3 1 0 15,1-2 0-15,0 1 0 16,-9 0-1-16,6-2 1 16,2-2 0-16,0 1-1 0,13-3 0 15,-11 4 0-15,3 1-1 16,1 0 0-16,-3 1 0 16,-2-2 0-16,0 1-1 15,-3-3 1-15,4 0-1 16,3 0 0-16,-2-3 1 15,2 3 0-15,-10-2 0 16,5 2-1-16,-1 3 0 16,0 0 0-16,6 0 0 15,-4-2-1-15,-1 2 0 16,2 0 0-16,-7-2 1 16,5 4 0-16,-6-3-1 15,-3 0 0-15,8 1 1 16,-5 0-1-16,5 3 1 15,2 0-1-15,-4 0 0 16,-1-2 0-16,2 2 0 0,1-3 0 16,1 1 0-16,0 0 0 15,1-1 1-15,4 5-1 16,0 0 0-16,3-2 0 16,-5-1 1-16,-3-2 0 15,-4-4 0-15,2 3 0 16,0 0 0-16,2 0 0 15,7 1 0-15,-3 1-1 0,2 0 0 16,-1 1-1-16,-4-1 1 16,3 0 0-16,0 3 0 15,1 0 0-15,-1-3 1 16,-2 1-1-16,-4-3 1 16,-2 3 0-16,1 0-1 15,-1-1 0-15,7 5 1 16,2-6 0-16,1 2-1 15,0 0 2-15,-3-2-2 16,-2 0 0-16,1-1 0 16,-1 0 1-16,-1 1-1 15,1 0 1-15,4 0 0 16,-4-2-1-16,1 2 0 16,2 1 0-16,-6-1 0 15,5 1 1-15,2 0-1 0,-2-4 1 16,3 2-1-16,1 1 1 15,-7-1 0-15,8 1 0 47,-17 0-1-47,-10 0 0 0,0 0 0 0,64 0 0 0,-4-1 0 16,5-4 0-16,-40 3 1 0,-3-1-1 16,4-1 0-1,-2 3 1-15,1 0-1 0,-5-2 0 16,6-1 1-16,0-1-1 15,1 2 0-15,6 0 0 16,-1 2 0-16,-6-2-1 16,-4 1 1-16,9 4 0 15,-13-1 0-15,4-1 0 16,5-2 0-16,-4-3 0 16,3 2 1-16,0 1-1 15,-2 2 1-15,2 0-1 16,0 0 0-16,3 3 0 15,-1-3 0-15,-1 3 0 16,-3-3 0-16,-6-2 0 16,1 4 0-16,2-2 0 15,3 0 1-15,4-1-1 16,-2 0 0-16,0-1 1 0,-1 2-1 16,0 1 0-16,0-6 1 15,1 5-1-15,-1-3 0 16,5 3 1-16,-3 0-1 15,-4-3 0-15,4 3 1 16,-5-4-1-16,6 3 0 0,2-1 0 16,-1 1 0-16,0 1 0 15,-2-2 0-15,0-3 0 16,1 3 0-16,3 1 0 16,-1 1 0-16,-2 6 0 15,-4-6 0-15,0 2 0 16,-1 0 0-16,4-2 0 15,5 5 0-15,-4-5 0 16,1 2 0-16,-2-2 0 16,-3-3 0-16,7 4 0 15,0-1 0-15,-1 4 0 16,-1-4 0-16,-2 0 0 16,-4 1 0-16,4 3 0 15,0 0 0-15,1 0 1 16,3-4 0-16,-5 0-1 15,3 3 0-15,-3-4 0 16,1 1 0-16,6 0 0 0,-4-3 0 16,6 6 0-16,-5-3 0 15,0 0 0-15,0 0 0 16,-3-5 0-16,4 1 0 16,-1 1 0-16,-1 0 0 15,3 1 0-15,0-1 0 16,3 2 1-16,1 1-1 15,-3-1 0-15,-1 2 1 0,-1-1-1 16,-3-1 0-16,6 0 0 16,-2 1 0-16,3-1 0 15,0 1 0-15,-1 2-1 16,-1-3 0-16,5 2 1 16,-1 1 0-16,-7-2 0 15,-2 0 0-15,-4-1 1 16,-1-1-1-16,10 3 0 15,3 0 0-15,-2-1 0 16,1 1 1-16,-3-3-1 16,1 2-1-16,2-1 0 15,3-2 1-15,-4 3 0 16,-2 0 0-16,5-2 0 16,-1 2 0-16,4-1 0 15,-4 3 0-15,0-3 0 0,2-2 0 16,1 5-1-1,9-6 1-15,-10 5 0 0,-1-2-1 16,1-5 1-16,2 5 0 16,1-6 0-16,4 7 0 15,-4-2 0-15,0-5 0 16,4 8 0-16,-4-2 0 16,-1 0 0-16,-10 1 0 0,10-2 0 15,3 1 0-15,-2-1 0 16,10 3 0-16,-14-3 0 15,7 2 0-15,1 0 0 16,-3 1 0-16,-2 0 0 16,-7-4 1-16,3 1-1 15,4 2 1-15,2-4-1 16,3 1 0-16,-1 4 0 16,-6-6 0-16,2 5 0 15,-3-1 0-15,3-3 0 16,3 2 0-16,0-1 0 15,2 0 0-15,-5 3 0 16,3-1 0-16,-3-2 0 16,5 3 0-16,-3 0 0 15,-4 0 0-15,-2 0 0 16,-2-1 0-16,5-1 0 0,5 1 0 16,-1-2 1-16,1 3-1 15,-6-1 0-15,1 0 1 16,-2 3-1-16,-3-1 1 15,-7-1-1-15,7 2 1 16,0 1-1-16,6-1 1 16,-1 2-1-16,-4-4 0 15,-1-1 0-15,0 1 1 0,4 0-1 16,-2 1 0-16,-1 4 0 16,-2-5 0-16,7 0 0 15,2 0 0-15,2 0 0 16,5 0 0-16,-3-1 1 15,2 2-1-15,0-3 0 16,-4 2 0-16,-4 0 0 16,-3-1 1-16,3 2 0 15,-1 0 0-15,-1-3 0 16,2 0 1-16,-3-4 0 16,1 4-1-16,4 2-1 15,-6-3 1-15,-1 1-1 16,2-3 1-16,0 2 0 15,5-1-1-15,-1 4 0 16,-1-1 1-16,1-1-1 16,-1-1 0-16,4 0 0 0,-6 2 0 15,-4-2 1-15,9 4 0 16,-4-1-1-16,5 2 2 16,-2-3-1-16,-4-2 0 15,-1-1 0-15,5 0-1 16,-5 7 1-16,-3-2-1 15,1 1 1-15,-8-2 0 0,8-5 0 16,2 3 0-16,-3 1 0 16,1 1 0-16,-4-1 1 15,-5-4 0-15,1 5-1 16,-1 0 1-16,-6 0-1 16,1 4 0-16,-3-1 1 15,-5-2 0-15,3 2-1 16,-7-1 1-16,-2-1 0 15,-1-1 0-15,-6 2 1 16,8 0-1-16,-5-1 0 16,3 3 0-16,-5-4 0 15,-9 0 6-15,0 0-27 16,-1 0-24-16,0 0 29 16</inkml:trace>
  <inkml:trace contextRef="#ctx0" brushRef="#br0" timeOffset="89232.008">7294 9584 168 0,'0'0'141'0,"0"0"36"0,1-2-26 16,5 1-34-16,-1 0-12 15,3-1-22-15,1 0-9 16,-4 0-12-16,-4 1-3 16,2-2-4-16,-3 2-3 15,0 0-6-15,0 0-2 16,0 0 3-16,0 0 2 16,0 0-1-16,0 0-1 0,0 0-9 15,0 0-4-15,0-1-2 16,-1 1-1-16,0 0 4 15,0 0 2-15,0 0 2 16,-3-2-3-16,-8-4-6 16,-5 1-4-16,-30-5-7 15,26 11-2-15,-4 2-5 16,0 3-2-16,-4 3-3 16,-1 0-1-16,-12 4-3 15,12-1 0-15,3 3-3 16,4 1 0-16,15 1-1 15,-10-1-1-15,3 0 0 16,4 1 0-16,3 2-2 16,5-1-1-16,2-1-1 15,1-2-2-15,3-2 2 0,1 3-2 16,7-3 5 0,1-1 1-16,4-4 2 0,-2 1 2 15,2-4 2-15,-15-2 2 16,18-6 5-16,3-6 2 15,2-6 4-15,21-4 0 16,-12-4 5-16,-4-3 3 16,2-6 5-16,-7 1 1 15,-4 0-7-15,-6 1-6 16,-4 10-11-16,1 2-2 0,-3 9-3 16,-2 5-1-16,-6 3 1 15,-1 2-1-15,-9 4 1 16,1 4-1-16,2 5-1 15,-2 2 1-15,2 7-1 16,-4 1 0-16,4 3 0 16,1 3 0-16,-4-3 2 15,4 3-1-15,-7-2 0 16,-3-5 1-16,8 2-1 16,-4-2 1-16,4-3-1 15,1 3 1-15,1-4-1 16,0-2 1-16,1 0 0 15,0-2 0-15,2-3 0 16,1 2 0-16,2-4 0 0,-4-3-1 16,5 0-16-16,1-4-18 15,1-3-64-15,-3 0-39 16,0 0 82-16</inkml:trace>
  <inkml:trace contextRef="#ctx0" brushRef="#br0" timeOffset="89943.241">7485 9577 189 0,'0'-1'157'0,"0"0"38"16,7-4 3-16,-7 4-18 15,0 0-4-15,0 0-4 16,0 0-7-16,0 0-25 16,0 0-17-16,0 0-17 15,9-3-10-15,-9 3-17 16,0 1-2-16,-1 0-24 0,-3 16-7 15,-13 31-11-15,2-25-6 16,-3 1-9-16,0 0-5 16,2 3-6-16,1-2-2 15,1 1-3-15,2-3-1 16,2-4-1-16,2 0 0 16,5-2-2-16,4-1 1 15,2-1-1-15,3-2 0 0,4 0 2 16,-2-3-1-16,5-2 2 15,2-2 0-15,1-4 2 16,5-1 2-16,-3-6 2 16,7-1 1-16,3-6-2 15,1-4-1-15,7-1-1 16,-5 0 0-16,-6 0-1 16,-3 3 0-16,-15 2 2 15,1 2-1-15,-10 6 2 16,-8-4-1-16,-2 7-5 15,-6 1-2-15,1 3-3 16,-3 5-2-16,5 5 3 16,-3-2 0-16,3 3 0 15,-8-1 0-15,14 1 1 16,3 0-1-16,2-2 2 16,12 3-1-16,-15-4 0 15,7 3 1-15,6-2 0 0,-17 1 0 16,28-2 4-16,-7-3 7 15,3-3-85-15,22-2-70 16,-17-3 90-16</inkml:trace>
  <inkml:trace contextRef="#ctx0" brushRef="#br0" timeOffset="90481.048">7986 9574 419 0,'-5'-2'311'0,"10"-2"72"16,-4 3-100-16,-5 0-51 15,10 1-35-15,-6 0-53 16,0 2-17-16,0-2-31 16,-1 0-3-16,0 0-7 0,0 6-13 15,-2 8-13-15,-1 5-8 16,-18 28-16-16,9-22-7 16,-5 1-11-16,-2-1-4 15,4 2-6-15,-4-6-2 16,3-1 0-16,1-1-1 15,3-8 0-15,4-1-1 16,7-3-1-16,4-1-1 0,2-3-2 16,3-4 0-16,13 1-2 15,3-2 1-15,11-5-1 16,2 5 2-16,-1-6 0 16,0 4 1-16,-1 0 1 15,0 4-1-15,-7 0 0 16,-5 0 0-16,-4 3 0 15,-4-2 1-15,-9 2-2 16,-1 1 0-16,-4 1-19 16,0-1-25-16,0 4-72 15,0-4-57-15,1 0-62 16,-1-2 132-16</inkml:trace>
  <inkml:trace contextRef="#ctx0" brushRef="#br0" timeOffset="90788.898">8276 9541 990 0,'-5'-5'464'15,"2"5"-196"-15,-1 2-31 0,3-2-75 16,0 0-34-16,0 2-39 15,-3 16-14-15,-13 38-18 16,6-21-7-16,-2 5-11 16,-7 1-5-16,1 1-5 15,-8-6-5-15,6-2-10 16,1-4-2-16,2-4-5 16,5-3 1-16,4-7 2 15,4-3 14-15,4-7-39 16,1-4-39-16,6-5 38 15</inkml:trace>
  <inkml:trace contextRef="#ctx0" brushRef="#br0" timeOffset="93471.541">8624 9538 101 0,'5'-4'90'0,"0"2"35"16,3 0-6-16,0 1-23 16,4 0-6-16,1 1-9 15,-4-1 0-15,-2 0 7 16,-4 1 2-16,1-2-1 16,-3 1-4-16,-1 1-6 0,0-1-3 15,0 1-3-15,0 0-1 16,0 0-1-16,0 0 1 15,0 0 3-15,0 0 4 16,0 0 3-16,0 0-1 16,0 0-12-16,-1 0-8 15,-6 5-21-15,-18 6-8 16,-37 8-15-16,30-14-6 16,-4 0-4-16,3 2-1 15,2-2-3-15,2 3-1 0,4 0-2 16,2 0 0-16,8 4-2 15,2-1-1-15,7-1-4 16,4 0-3-16,4-2-3 16,6 3 0-16,8 1 2 15,4 0 1-15,0 2 2 16,8-2 3-16,2 4 3 16,-1 0 1-16,3 0 2 15,-11 3 1-15,-5-5 1 16,-4 2 1-16,-8 0 2 15,-4-1 2-15,-7 0 2 16,-5 0 2-16,-8-7-1 16,0 1 0-16,-2-6 0 15,3 1 0-15,-4-2-1 0,-2-3-2 16,0-2-1-16,0-1-2 16,6-2-1-16,6 1 0 15,1 0-3-15,3-1 0 16,1 2-1-16,1-4 0 15,5 3-1-15,0-2-2 16,5 0 0-16,-2-2 0 0,9-4 0 16,1-3 2-16,5-6 1 15,2-2 1-15,4-2 5 16,1 1 4-16,5 0 5 16,3 2 3-16,1-2 0 15,1 0-3-15,-5 6-6 16,-4 3-3-16,-2 5-6 15,-1 8 0-15,-9 3-3 16,-1 0 0-16,-7 5-13 16,-2-2-26-16,-2 6-107 15,3 4-111-15,-3 0 159 16</inkml:trace>
  <inkml:trace contextRef="#ctx0" brushRef="#br0" timeOffset="94287.81">9182 9527 740 0,'3'-3'360'0,"1"1"-119"15,-2 1-31-15,-3 1-32 16,0 0-35-16,-1 0-37 16,1 0-7-16,0 0-5 15,0 0 4-15,-9 3 1 16,-2 2-8-16,-38 13-20 16,24-14-13-16,-5-2-24 15,-1 0-9-15,4-1-11 16,-2 0-5-16,6 1-3 15,0 0-2-15,5 0-3 16,2 0-1-16,4 2-2 16,0 1-1-16,3 1 0 15,1 1 0-15,3 1 0 16,1-2-1-16,4 3 1 16,1 0 1-16,-2-1 2 0,2 0-1 15,0 2 1-15,-4-2 2 16,2-2-2-16,0 3 2 15,-2-5-1-15,2 3 0 16,-3-2 0-16,3 2 0 16,-4-3 0-16,5 3-1 15,1-1 0-15,0 0 0 16,0-2-2-16,1-5-2 16,-1 0-3-16,0 0-3 15,3-1-5-15,17-8-4 0,36-13-2 16,-28 10 1-16,2 4 6 15,1 4 3-15,-1 3 6 16,0 4 0-16,-1 4 1 16,-3 5 0-16,-6 8 0 15,-9-1 2-15,-7 5 1 16,-4-1 1-16,-2 0 2 16,1 1 0-16,-9-1 1 15,-2 0 0-15,-6-2 1 16,-2-3 0-16,-3 0 3 15,0-1 0-15,-8-5 4 16,0-2 0-16,-4-3 1 16,-1-5 0-16,-1-1-3 15,1-3 0-15,6-3-1 0,-1-4-1 16,7-1-2-16,8 0-1 16,1-1 14-16,6 3-19 15,6 1-71-15,-5 0 11 16,8 9 15-16</inkml:trace>
  <inkml:trace contextRef="#ctx0" brushRef="#br0" timeOffset="97093.515">10148 9527 363 0,'0'-1'215'0,"0"-1"-9"15,5-2-28-15,2 0-31 16,-4 0-12-16,0 1-23 15,1 0-8-15,-2-2-17 16,0 2-4-16,-1 2-7 16,-1-1-3-16,1 1-10 0,-1 0-7 15,0 0-10-15,0 0-6 16,0-1-4-16,0 2-1 16,-1 0-11-16,0 0-4 15,-3 10-8-15,-1 8-2 16,1 28-1-16,4-29-2 15,3-1 0-15,2-3 0 16,0-4 0-16,-5-3 2 0,2-4 3 16,-1 0 4-16,-1-3 4 15,0 0 1-15,0 0-2 16,0 0-3-16,2-5-5 16,1-9-1-16,8-27-3 15,-13 25-2-15,3 4-1 16,-2 0-1-16,-2 3-2 15,-2 0-1-15,-1 6-4 16,-9 1-2-16,-4 3-1 16,-2 5 1-16,-9 2 1 15,0 1 2-15,0 3 1 16,1 0 1-16,3 3 0 16,-1 3-1-16,7-1 1 15,5 3-1-15,4 0-1 0,5 0 1 16,2 0-3-16,1-2 0 15,4-1 0 1,3-1-1-16,7-3 0 0,4 1 0 16,7-3 0-16,7-3 3 15,6-4 2-15,5-2 1 16,2 0 2-16,-2-1 1 16,-6 1 2-16,-5-1 0 15,-6-1 2-15,-2-3 1 0,-4-1-1 16,-1 3 0-16,-2 0-2 15,-5 1-1-15,0 4 0 16,-2-3-2-16,-3 2-55 16,-1-2-55-16,1-2 67 15</inkml:trace>
  <inkml:trace contextRef="#ctx0" brushRef="#br0" timeOffset="97843.843">9599 9897 388 0,'2'-4'254'16,"4"1"-22"-16,0-1-44 16,3-2-14-16,2 2-40 15,-1 1-22-15,-9-1-41 16,1 1-19-16,7 3-17 15,-5-3-3-15,7 2-4 16,-2 1 0-16,-11-1-3 16,-2 0-5-16,2-1-4 0,1 2-3 15,1-1-4-15,0 1-1 16,0-1-3-16,0 0-2 16,0 0-3-16,0 0 0 15,0 0-4-15,8-1-2 16,-6 1 1-16,2-1 1 15,-2 1 2-15,1-1 2 0,-2 1 0 16,-1 0 0-16,0 0 0 16,0 0 0-16,0 0 0 15,0 0 0-15,0 0 0 16,0-1 1-16,0 2 1 16,0 0 0-16,0 0 1 15,0 0-1-15,0 0 0 16,0 0 2-16,0 0 3 15,-1 0 0-15,1 0 2 16,0 0-1-16,0 0-18 16,0 0-77-16,18 6 62 15</inkml:trace>
  <inkml:trace contextRef="#ctx0" brushRef="#br0" timeOffset="98363.388">10752 9557 395 0,'-3'-6'278'0,"3"0"53"16,0 3-92-16,-1 0-42 16,1 2-31-16,-1-1-50 15,0 2-22-15,0 0-23 16,0 0-5-16,-1 0-10 15,-5 4-7-15,-11 18-21 16,-27 31-8-16,25-18-9 16,-6 5-1-16,-10 5-3 15,-4 0 0-15,-11 1 0 16,-3-3 0-16,0-2 1 0,-1-2-1 16,6-3-3-16,4 3 0 15,8-3 0-15,6-1 0 16,11-7 1-16,0-5 2 15,6-9 2-15,6-3 2 16,-1-8 2-16,9-4-1 16,0-5-9-16,2-7-20 0,10-3-93 15,0-3-53-15,20-5 92 16</inkml:trace>
  <inkml:trace contextRef="#ctx0" brushRef="#br0" timeOffset="99559.553">10817 9797 337 0,'8'-3'256'16,"-1"-4"15"-16,1 2-53 15,0 3-8-15,-3-3-17 16,-2 4-9-16,0 1-27 0,-3-1-22 15,-2 0-36-15,1 1-18 16,0 0-29-16,0 0-9 16,-5 10-19-16,1 5-8 15,-35 33-9-15,22-28-1 16,2 3-3-16,-1-1 1 16,2-2 1-16,5-1-1 15,-2-3 0-15,3-3 1 16,-1-2 2-16,-2-5 0 15,9-1 6-15,-5-4 0 0,8-2 0 16,0-4-3-16,2-2-5 16,1-2-3-16,-1-4-2 15,6 0-4-15,2-4-6 16,5-4-7-16,10-3-9 16,1-2-1-16,9-2 5 15,-1-2 5-15,-18 1 11 16,19 4 2-16,-2 3 2 15,-2 6 0-15,14 7 0 16,-21 6-1-16,-8 10-1 16,-9 6 0-16,-2 5 3 15,-5 6 2-15,-9 0 4 16,1-1 0-16,-9 3 0 16,-1-3-1-16,3-4 0 15,-2 2 0-15,-12-1 0 0,14-5 0 16,5-2 2-16,0-3 1 15,21-8 5-15,-20-2 0 16,11-4-2-16,5-4-3 16,5-6-7-16,14-1 0 15,-4-8-2-15,7 0-1 0,7-1-1 16,-1-3 0-16,3 3 1 16,-5 1 0-16,-8 1 1 15,-2 2 1-15,-3 6 1 16,-3 4-1-16,-1 7 2 15,-4 7 2-15,-5 7 3 16,-2 4 3-16,-6 7 0 16,-3-1-1-16,-6 0-2 15,1 2-1-15,-1 0 0 16,1-1-1-16,1-1 1 16,-3-3 0-16,6-5 0 15,-1-2 1-15,1-5 2 16,4 0-4-16,1-5-43 15,5-3-41-15,-5 1-98 16,0 0-62-16,27-13 148 16</inkml:trace>
  <inkml:trace contextRef="#ctx0" brushRef="#br0" timeOffset="99996.822">11594 9730 802 0,'0'6'410'15,"-3"3"-112"-15,-5 0-37 16,-7 2-77-16,1 2-38 0,0 5-58 16,-7-2-22-16,3 2-22 15,-2 1-5-15,-3-2-8 16,1 0-1-16,5-1-7 16,5 0-1-16,4 0-6 15,-9-2-4-15,17-2-5 16,5-2-2-16,6-2 0 15,20-3 0-15,-5-3 3 16,2-2 0-16,5-5 2 16,-3-4 0-16,-2-2 1 15,-4-3-1-15,-5-3 1 16,-2 2 0-16,-8-3 0 16,-3 2 1-16,-6 2 0 15,2 2-1-15,-3 0-4 16,-4 2-3-16,-2 3-4 15,-9-1-1-15,-2 2-2 16,0 4 1-16,-6-5 0 0,6 3 0 16,-2 0-18-16,4-2-20 15,7 4-54-15,-1-3-36 16,9 5-89-16,1 0-96 16,6 5 205-16</inkml:trace>
  <inkml:trace contextRef="#ctx0" brushRef="#br0" timeOffset="100380.874">12048 9554 992 0,'6'-13'492'16,"-1"4"-189"-16,-2 3-85 16,0 2-26-16,-1 4-70 15,-4 0-30-15,1 0-48 16,0 0-18-16,-3 8-9 16,-9 20-4-16,-24 42 1 0,16-24-2 15,-6 5-3-15,1-2-1 16,2-3-1-16,1-2-1 15,2-6 1 1,0-3-1-16,6-5 0 0,2-2-1 16,4-4 1-16,2-4 2 15,4-7 4-15,1-6 9 16,6-10-43-16,3-6-39 16,7-9-200-16,8-4 163 15</inkml:trace>
  <inkml:trace contextRef="#ctx0" brushRef="#br0" timeOffset="101111.146">12253 9773 470 0,'-39'-5'260'0,"38"5"-45"15,1 4-25-15,9 0-41 16,-3 2-11-16,5 1-14 16,-1-2-10-16,3 2-9 15,3 3-6-15,3 0-9 16,-3 1-1-16,9-3-14 15,0-5-7-15,7-3-14 16,10-3-10-16,-7-5-13 16,-2 0-5-16,-8-8-6 15,-4 1-4-15,-7-4-5 16,-3-4-2-16,2 5-4 16,-10-1-1-16,-7 5-4 15,-2 4 0-15,-10 4-4 16,-5 4-2-16,-4 4 1 0,-7 4-1 15,-9 5 2 1,4-1 0-16,0 5 0 0,3 5 0 16,4 3 1-16,3-1-1 15,5 3-2-15,1-3 2 16,10 2 0-16,3 1 0 16,5-1 2-16,5 1 0 0,1-3 1 15,5-1 1 1,2 0 2-16,4-2 1 15,4-3 2-15,2-1 1 0,3-6 1 16,1-6 1-16,3-3 10 16,1-8-10-16,4-6-70 15,2-3-39-15,1-3 53 16</inkml:trace>
  <inkml:trace contextRef="#ctx0" brushRef="#br0" timeOffset="101442.735">12976 9645 793 0,'-5'3'428'0,"2"-2"-82"16,-4 3-135-16,9 2-7 15,4 1-44-15,-2-1-26 16,11 4-47-16,1-2-20 16,3-1-24-16,3 1-9 0,0-5-11 15,-4-3-4-15,0-3-2 16,4-2 12-16,3-5-16 15,-3-3-354-15,-3-8 260 16</inkml:trace>
  <inkml:trace contextRef="#ctx0" brushRef="#br0" timeOffset="106738.038">18223 8870 434 0,'-1'-1'275'0,"0"-1"-10"15,-1 1-47-15,1 0-70 16,0 0-27-16,0 1-27 16,0 0-5-16,0 0-9 15,1 0-3-15,0 0-12 16,0 0-3-16,14 2-8 16,6 4-2-16,33 9-1 0,-22-6-1 15,-2-4-3-15,1 1-3 16,4-1-11-16,-2-4-8 15,2 2-9-15,-2 0-2 16,-8-6-1-16,-3 0 1 16,-4 0 3-16,-5-2 3 0,-5 0-42 15,-5 0-52-15,-4 0-186 16,-4 3 163-16</inkml:trace>
  <inkml:trace contextRef="#ctx0" brushRef="#br0" timeOffset="107091.504">18189 9078 621 0,'2'-1'364'0,"1"-2"-77"16,4 0-58-16,4-1-31 15,4 2-41-15,5-2-22 16,8 4-33-16,5-1-11 16,1 1-25-16,-1 2-4 15,0 3-11-15,-5 1-7 16,4 0-14-16,1 0-9 15,-7-1-8-15,-3-3-2 16,-7 1 0-16,-6-1 2 16,-5-1 33-16,-3-1 356 0,1-3-292 15</inkml:trace>
  <inkml:trace contextRef="#ctx0" brushRef="#br0" timeOffset="110146.549">19354 8653 212 0,'12'-9'187'0,"-2"-2"21"16,-4 3-14-16,4 2-8 15,-3 0-16-15,-9 2-3 16,2 1-19-16,0 1-8 15,-1 2-17-15,1-2-15 16,-2 2-19-16,1 0-9 16,0 0-19-16,0 0-8 15,-5 5-15-15,-10 6-8 16,-34 38-10-16,10-28-6 0,3 6-6 16,-5 3-2-16,3-2-4 15,10 3-1-15,5 1-1 16,3-5-1-16,4 0-3 15,5 1-2-15,6-5-1 16,4 2 1-16,6-1 3 16,4 1 2-16,6-3 2 15,1-2 1-15,4-3 0 16,0-1 1-16,8-3-1 16,2-4 2-16,5-9 4 15,7-3 2-15,1-14 6 16,1-4 0-16,0-10 0 15,-1-2-2-15,1-6 1 16,3 3 1-16,-5-1 1 16,-8 2-1-16,-11-5-3 15,-7-1-2-15,-6 2 0 16,-5 2-1-16,-8 7 1 0,-4 2 0 16,-8 5-3-16,-3 3-1 15,-7 5-4-15,-5 2-3 16,-3 6-1-16,-8 1-1 15,10 6-2-15,-5 0 1 16,6 1 0-16,4 3 0 16,-2 1-2-16,5 1 0 15,2 3-1-15,3 1-1 0,10 3 2 16,6 1-16-16,5 2-53 16,7-1-67-16,3 0 84 15</inkml:trace>
  <inkml:trace contextRef="#ctx0" brushRef="#br0" timeOffset="110560.939">19801 9047 854 0,'5'-5'438'0,"-12"0"-93"16,5 2-86-16,-2 1-52 16,0 2-37-16,3 0-55 15,-1 0-29-15,1 0-35 16,0 0-8-16,-5 13-12 16,-3 3-5-16,-10 27-8 15,12-27-3-15,0-6-4 16,6 1-2-16,-4-6 24 15,3-5-7-15,2-7-236 16,-2-8 169-16</inkml:trace>
  <inkml:trace contextRef="#ctx0" brushRef="#br0" timeOffset="114162.661">20309 8590 163 0,'0'0'141'15,"2"1"15"-15,0 1-21 16,-2-2-4-16,0 0 2 16,0-2 0-16,0 2-4 15,0 0-9-15,-1 0-23 16,0 0-10-16,0 0-18 15,0 0-8-15,1 0-16 16,0 0-6-16,0 0-4 16,0 0 2-16,0 0 2 15,0 0 1-15,0 0 1 16,0-1-1-16,6-2-7 16,16-7-3-16,31-13-10 15,-26 10-6-15,9 1-7 0,3 2-2 16,-2 3-2-1,0 2 0-15,-9 5-1 0,-5 2-1 16,-10 6-1-16,-5 2 0 16,-9 4 10-16,-5 1 6 15,-11 2 9-15,0 3 1 16,-7 3-6-16,-4 2-2 16,0 1-6-16,-4 1 0 15,-1-7-3-15,3-2 1 0,8-5-2 16,3-6 1-1,16 1 1-15,-4-7 0 0,2-2 0 16,-1-3-2-16,2-6-3 16,10 2-4-16,3-3-1 15,2-1-2-15,7 1 0 16,-7-1 0-16,7 6-3 16,-1 0 0-16,0 6-3 15,1 1 0-15,-2 9 0 16,1 4 1-16,-4 4 2 15,-1 1 3-15,-2 4 0 16,-5-4 2-16,-4 5 0 16,-1 4 0-16,-7-1 2 15,-4-1 2-15,-7 0 0 16,-5-2 0-16,-3-4 9 16,-4 5 6-16,1-4 13 0,-3-3 6 15,5-4-1-15,0-4-4 16,-1-7-6-16,6-3-1 15,3-7-3-15,0-1-3 16,4-5-4-16,2-1-4 16,1-7-6-16,3-1-2 15,6-3-4-15,4 2-2 0,1 0 0 16,7 7-17-16,2 2-48 16,-3 3-40-16,6 7-114 15,-3-3-50-15,3 11 167 16</inkml:trace>
  <inkml:trace contextRef="#ctx0" brushRef="#br0" timeOffset="114943.908">21305 8514 580 0,'3'-6'284'15,"0"4"-82"-15,1 1 1 16,-4 1-30-16,0 0-4 15,0-1-22-15,-1 1-15 0,0 0-11 16,0 0-11-16,-3 0-22 16,-23 3-13-16,-35 6-31 15,20-6-12-15,1 2-18 16,-3 0-3-16,0 4-6 16,1-1-1-1,6 1-2-15,3 3-2 0,2-2 0 16,14 1-1-16,7-2-4 15,1-2-2-15,13 1-3 16,-3 0 0-16,13 2 1 16,8 0 3-16,9 3 3 15,8 2 1-15,1 4 2 16,2 0-1-16,-3 3 0 16,-5 0 0-16,-5 6 0 15,-3-2 1-15,-10 7 0 0,-11-6 2 16,-8-3 1-16,-10 3 1 15,-8-9 0-15,-1 7 1 16,-3-5 2-16,-3-4 1 16,0-3 1-16,-1-4 0 15,0-4-1-15,1-3 0 16,3-4 0-16,-2-4 1 16,6-2-1-16,2-6-1 15,6 1-3-15,3 1-1 16,4-1-3-16,6 2-1 0,-1-1-2 15,7-1-2-15,7-1-1 16,1-1 0-16,8-4 1 16,5-2 0-16,10-2 3 15,2-4 1-15,1 0 1 16,-2 1 0-16,-5-1-1 16,0 3 1-16,-3 2 0 15,-1 4 0-15,-5 7 0 16,-5 2 0-16,-5 8-9 15,-4 0-26-15,-4 3-76 16,2 4-51-16,-7 2 92 16</inkml:trace>
  <inkml:trace contextRef="#ctx0" brushRef="#br0" timeOffset="115327.483">21656 8489 820 0,'7'-12'442'0,"-7"7"-76"16,0 5-123-16,-3 7-79 15,-5 1-34-15,-4 11-46 16,-1 4-18-16,-4 8-25 16,3 6-10-16,-2 9-11 15,-1 1-2-15,1 7-2 16,2-3-2-16,-1-8-2 16,4-2-2-16,1-11-3 15,1-4-1-15,3-3 0 16,1-2 2-16,0-8 3 15,4-1 3-15,1-6-11 16,-1-6-25-16,3-6-85 0,-2 5-65 16,0 0 99-16</inkml:trace>
  <inkml:trace contextRef="#ctx0" brushRef="#br0" timeOffset="115904.338">21924 8552 681 0,'-1'-1'349'0,"0"0"-97"16,0 0-25-16,0 0-64 16,0 0-19-16,-1 0-34 15,1-1-7-15,1 1-13 16,0 0-10-16,11-2-23 16,13-1-12-16,38-3-17 15,-27 3-3-15,7 1-5 16,0 2-2-16,-1-1-4 15,-5 2-1-15,-8 0-2 0,-6-1-1 16,-12 1-3-16,-2 3-1 16,-4 2-2-16,-4 1 0 15,0 4-1-15,2 3 1 16,-13 2-1-16,6 2-2 16,-3 5 0-16,-5 2 0 15,4 6-1-15,-6 0 1 0,0 5 0 16,-2-2 0-1,-1 1 0-15,-1 0 0 0,-2-7 1 16,4 3-1-16,0-3 1 16,4-1 0-16,3-1 0 15,0-3 0-15,0-8 2 16,3 0 0-16,0-4-10 16,2-2-19-16,3-3-54 15,0-1-53-15,2-4-179 16,0 0 198-16</inkml:trace>
  <inkml:trace contextRef="#ctx0" brushRef="#br0" timeOffset="116226.499">22021 8778 1028 0,'4'-1'455'0,"6"1"-208"16,3 0-30-16,6 0-60 16,8 5-22-16,9 4-53 15,8 4-11-15,-7-1-19 16,2 1-9-16,-5-1-15 15,-10-7-7-15,7 2-8 16,-5-5-1-16,-7-2 1 16,2 0 17-16,-10-3-21 15,-6 0 371-15,0-5-281 16</inkml:trace>
  <inkml:trace contextRef="#ctx0" brushRef="#br0" timeOffset="119089.951">22763 8740 477 0,'8'-9'318'0,"-1"3"-20"15,-2 4-77-15,-1 0-30 16,0 4-36-16,-4 1-15 16,0-3-26-16,-1 0-6 0,0 0-30 15,-2 9-11-15,-4 7-24 16,-10 29-12-16,8-23-11 16,0 3-4-16,0 2-5 15,-3 1-2-15,-1-1-1 16,-1-4-2-16,-3-3 1 15,3 0 0-15,1-5 0 16,-1 1 2-16,6-7 1 16,1-3 3-16,2-4 5 15,0-3-1-15,3-4-1 16,-3-6-3-16,6-6-7 16,5-3-4-16,5-4-4 15,7 0-4-15,5 0-4 16,4-5-2-16,0-3-1 15,-2 0 1-15,8 0 4 16,-4 4 1-16,4 9 3 16,1 5-1-16,-6 6-2 0,0 9 0 15,-8 10-2-15,-4 1 2 16,-6 9 2-16,-1 7 2 16,-9 0 3-16,0 6 0 15,-3 0 2-15,-6-2 1 16,-1-3 0-16,-4-2 1 0,1 0 0 15,1-3 1 1,-1-4 1-16,2-4 0 0,0-5 1 16,3-3 0-16,6-7 6 15,1-1-1-15,5-10-1 16,5-2-1-16,7-10-9 16,6-4-1-16,8-9-3 15,0-1-1-15,9-5-2 16,1 4 1-16,0 5 1 15,-4 3 2-15,-8 12-1 16,-5 0 0-16,-6 10-4 16,-2 7-1-16,-2 11 1 15,-5 8 1-15,-8 6 6 16,0 3 2-16,-7 1 3 16,3-1 1-16,2 4-3 15,-10-4-1-15,8 2 1 16,-5-3 0-16,2-3 1 0,1-2 1 15,0-6 1-15,6-1 3 16,-3-11-9-16,4 0-36 16,1-9-106-16,-2 4-96 15,0 0 139-15</inkml:trace>
  <inkml:trace contextRef="#ctx0" brushRef="#br0" timeOffset="119554.087">23510 8797 947 0,'-7'10'470'0,"-2"1"-154"16,-2 1-62-16,-1 2-77 15,-2 3-38-15,-1 3-52 16,-3-3-26-16,2 5-30 16,-1 0-6-16,2 0-7 15,6 3-1-15,1-6-1 16,4-1-3-16,6 1-4 15,1-3-1-15,5 2-3 16,-1-3 1-16,3-4-1 16,1-1 1-16,3-4 1 15,0-3 2-15,3-4 2 16,1-5 0-16,4-6 1 0,1-3 0 16,5-7-2-16,-3-3-2 15,0-2-2-15,-3-1 1 16,-4 1 1-16,-3-3 2 15,-12 1-1-15,-3-1-1 16,-13-1-4-16,0 7-3 16,-7 2-2-16,1 11-3 15,2 9-5-15,-4-2-1 0,4 7-2 16,-2-1 0-16,4 7 1 16,0-1-4-16,4 5-36 15,2 1-20-15,2-6-68 16,4 9-36-16,3-6-63 15,2 1-90-15,6 0 217 16</inkml:trace>
  <inkml:trace contextRef="#ctx0" brushRef="#br0" timeOffset="119921.014">24075 8458 558 0,'16'-14'393'16,"-5"9"51"-16,-4 1-165 16,-4 4-105-16,0 2-30 15,-3 8-35-15,-3 0-13 16,-9 5-21-16,-1 6-11 15,-10 6-17-15,-1 7-6 0,3 12-12 16,-3 7-4-16,6 7-8 16,0-1-4-16,0-2-4 15,2-8-2-15,1-8-1 16,5-4 1-16,2-9-1 16,3-1 2-16,4-7 3 15,0-3 10-15,3-7-47 16,1-8-40-16,2-2 43 15</inkml:trace>
  <inkml:trace contextRef="#ctx0" brushRef="#br0" timeOffset="120771.697">24463 8798 619 0,'-1'2'299'16,"1"1"-90"-16,4 0-11 16,-4-3-37-16,0 0-8 15,0 0-35-15,10 3-16 16,11 6-19-16,34 9-6 15,-22-11-7-15,1 1-5 16,0-4-13-16,0 2-4 16,-5-6-8-16,2-1-6 15,-6-8-4-15,-4-1-2 16,-3-5-2-16,-6-6-1 16,-4 1-3-16,-5-4-1 0,-8 0-3 15,-2 2-3-15,-9 0-7 16,2 6-6-16,-7 7-5 15,-1 4-3-15,0 7-4 16,-3 4 2-16,1 5 0 16,0 5 1-16,-7 1 2 15,2 6-1-15,-1 1 0 16,2 0 0-16,8 5-2 16,-1-4 1-16,11 5 2 15,1-2 1-15,5 1 2 16,2-3 1-16,3 1 1 15,4 1 0-15,3-4 2 16,4-1 1-16,6-6 1 0,2 0 0 16,9-5 2-16,0-4 1 15,3-5 3-15,5-4 0 16,1-10-1-16,5-3-2 16,3-1 10-16,2-2-18 15,-3-1-58-15,0 3 47 16</inkml:trace>
  <inkml:trace contextRef="#ctx0" brushRef="#br0" timeOffset="121234.366">25145 8595 897 0,'5'-1'408'16,"-4"-3"-170"-16,-1 0-19 16,0 3-46-16,0 0-16 0,0 0-39 15,0 0-24-15,15-2-27 16,33 2-13-16,-25 8-23 15,5 1-6-15,7-1-12 16,-1 1-4-16,5-2 0 16,-2-1 2-16,-7-3 15 15,-3-2 181-15,-12-3-150 16</inkml:trace>
  <inkml:trace contextRef="#ctx0" brushRef="#br0" timeOffset="151039.122">2668 11099 296 0,'3'-5'242'0,"0"-2"48"16,5 0-42-16,-6 2-71 15,1-2-31-15,1 4-39 16,-19 0-17-16,17 3-26 16,2 0-10-16,-3 1-15 15,-1-1-6-15,0 0-6 0,0 0-1 16,0 0 0-16,0 3-2 16,-1 15-1-16,-4 29-3 15,1-23-6-15,15-1-2 16,-21 3-3-16,6 4 0 15,-2-2-3-15,1 2-1 16,8-5-2-16,-7 0 1 0,-3 0-1 16,2 1 0-16,-6 0 0 15,3 0 0-15,3-1 1 16,0-1 1-16,-1-4 3 16,2-6 0-16,0-3 3 15,2-2 12-15,1-5-59 16,0-4-58-16,1-2 62 15</inkml:trace>
  <inkml:trace contextRef="#ctx0" brushRef="#br0" timeOffset="152244.191">3146 11303 386 0,'7'-30'252'16,"-10"28"-4"-16,3-1-42 15,-10 3-70-15,22 0-21 16,-10 3-26-16,-1 0-5 16,12 2-1-16,-24 1-6 15,11 4-10-15,1 0-8 16,-14 2-18-16,25 3-7 16,-12 1-11-16,-2 1-4 0,12 4-5 15,-20-1-2-15,2 0-2 16,4 1-2-1,-3 0 0-15,12 1-2 0,-10-7 1 16,1 1 0-16,1-10 5 16,-5-5 4-16,17-2 4 15,-8-6 0-15,2-8-4 16,1-2-5-16,-9-6-6 16,13-3-3-16,5-4-1 15,2 2-1-15,10-1-1 16,-1 2-1-16,3 0-1 15,2 4 1-15,0 1-3 16,0 7 0-16,-4 6-2 16,0 3-1-16,-8 8-1 15,-1 5 1-15,-8 4 1 0,-3 3 2 16,-2 5 4-16,-3 0 1 16,1 4 0-16,-2 0 2 15,-4 1 0-15,0 0 0 16,-3-1 1-16,2-2-1 15,5-2 2-15,-7-4 1 16,8-5 1-16,-1 1 1 16,-2-9 4-16,3-2 2 0,0-4 0 15,-2 3-1-15,2-1-6 16,0 0-4-16,3-16-1 16,9-32-1-16,0 27 0 15,4 3-1-15,3 0 0 16,3 2-1-16,2 2-2 15,-5-1-1-15,6 4 1 16,-4 1 1-16,0 6 3 16,0 7 0-16,-17 4 0 15,12 4 1-15,-3 3-1 16,-2-1 0-16,8 2 0 16,-13 1 0-16,-5 2 1 15,0 1 1-15,-3 1-1 16,-1 0 0-16,-4 2 0 15,-11 1 1-15,12-2 0 0,0-3 1 16,0 1 1 0,10-2 0-16,-9-5 0 0,3-2 6 15,3-4-35-15,-7-7-46 16,17-9-159-16,0-4 143 16</inkml:trace>
  <inkml:trace contextRef="#ctx0" brushRef="#br0" timeOffset="152755.841">4048 11247 438 0,'2'0'303'0,"-4"5"33"16,-3 4-64-16,-6 0-51 16,1 1-41-16,-4 2-58 15,3-1-17-15,-1 1-24 16,-1-1-9-16,2 0-11 15,-8 0-7-15,4 0-12 16,-3-2-5-16,3 1-7 16,8 3-5-16,1 1-10 15,4-1-5-15,4 2-5 16,-2-3 0-16,4 0-2 16,1 0 0-16,3-3 1 15,6 0 0-15,1-4 1 0,6 0 0 16,-1-4-1-1,5-1 2-15,-1-6 1 0,-1-3 0 16,-4-6 2-16,0 0-1 16,-3-5 0-16,-10-3 0 15,6 1 0-15,-2-1 0 16,-6 2-1-16,7 3-1 16,-12 1-2-16,-3 2 0 0,-5 5-3 15,-3 4-1-15,-4 2-3 16,1 4-1-16,-2 0-1 15,-2 4 1-15,-2 2 0 16,3 1 1-16,1 1 1 16,4 0 0-16,6 1 1 15,1-1 5-15,6-1-51 16,0 0-38-16,3-2-110 16,6 0-85-16,1-3 178 15</inkml:trace>
  <inkml:trace contextRef="#ctx0" brushRef="#br0" timeOffset="153140.225">4539 11031 664 0,'9'-11'382'15,"-3"4"-30"-15,0 3-108 16,-5 4-68-16,-1 5-32 16,-2 3-35-16,-4 4-15 15,-1 6-13-15,-3 2-6 0,0 7-18 16,-1 0-6-16,-1 4-13 16,-1 0-5-16,1-1-11 15,-3 3-4-15,2 2-8 16,5-1-1-1,-5 0-2-15,3-1-2 0,2 1 0 16,0-2 1-16,3 0-1 16,0-5 1-16,0-8 3 15,-2-3 3-15,4-13-12 16,2 1-30-16,1-12-102 16,2-4-54-16,9-13 105 15</inkml:trace>
  <inkml:trace contextRef="#ctx0" brushRef="#br0" timeOffset="153989.053">5265 11342 612 0,'44'-10'304'16,"-32"7"-98"-16,-6-1-31 0,-6 1-62 16,0 1-13-16,-6 0-3 15,5 2 4-15,0 0 3 16,0 0-1-16,-1 0-20 15,-11 7-9-15,-6-3-17 16,-31 35-8-16,24-23-17 16,-3-1-9-16,7 4-12 15,0-2-3-15,6 0-4 16,-2 1-1-16,10-2-1 16,3-3 0-16,-5 1-1 15,19-4 0-15,0 1 1 16,3-1 1-16,17-6 0 15,-8 0 1-15,6-4-2 16,-1-2 1-16,3 1 0 16,-4-7 0-16,-5-1 2 15,-2 0 0-15,-2-6 0 16,-2 1 1-16,-5-1-1 0,-2-4 2 16,-3 1 0-16,-2 0 0 15,0 3 1-15,-3 1-1 16,0 0-2-16,-5 3 0 15,-4 1-3-15,3 1-1 16,-6 1-1-16,5 0-2 16,-3 2-17-16,1 4-21 15,6 2-62-15,-9 2-43 0,12 2-141 16,6 2 178-16</inkml:trace>
  <inkml:trace contextRef="#ctx0" brushRef="#br0" timeOffset="154440.097">5576 11544 584 0,'0'8'311'0,"1"-3"-71"15,12-5-23-15,-11-1-50 16,1-4-18-16,-1-2-27 0,3-2-15 16,1-1-18-16,0-4-6 15,3-4-9-15,2-1-4 16,1-9-10-16,3 1-4 16,6-4-9-16,-1-3-6 15,1-3-13-15,-3 0-7 0,-3-5-10 16,-1-1-4-16,1 1-3 15,5 0-2-15,-2 2-2 16,1 1-1-16,-8 5-1 16,3 4-1-16,3 8 0 15,-1 5 0-15,6 9-3 16,-7 3-1-16,1 5-1 16,-3 5 0-16,1 4 3 15,1 5 1-15,-1 1 19 16,0 4-34-16,-2-1-111 15,-7 1-67-15,2-1 98 16</inkml:trace>
  <inkml:trace contextRef="#ctx0" brushRef="#br0" timeOffset="154721.343">5675 11272 942 0,'2'-3'423'16,"2"-2"-199"-16,6 1-21 15,4 2-48-15,4-4-27 0,7 4-43 16,-5-2-22-16,2 2-35 15,-5 2-9-15,-3 2-10 16,1 4 23-16,-1 4 230 16,4 3-189-16</inkml:trace>
  <inkml:trace contextRef="#ctx0" brushRef="#br0" timeOffset="155605.676">6537 11317 546 0,'-1'-1'280'0,"0"0"-88"0,0 0-25 16,0 0-56-16,0 0-19 15,1-1-17-15,0 1-5 16,0 0-9-16,10-1 0 16,5 2-3-16,30 12-2 15,-25-3 0-15,2 0-3 16,5-3-6-16,-1-1-3 15,-4-5-10-15,3-4-6 0,-6-4-9 16,2-2-3 0,2-3-2-16,-5-1 0 0,-1-1-1 15,-9-4 0-15,-2 4 0 16,-7-1-2-16,-10-4-2 16,3 6-2-16,-9 4-5 15,0 5-3-15,-1 8-5 16,-12 2 0-16,-3 4 0 15,-2 2 0-15,-1 6 3 16,7 2 0-16,1 4-1 16,-2 0 1-16,13 1-1 15,3-1 1-15,7 0 1 16,7 0 0-16,-3 0 1 16,9 1 1-16,7 5 0 15,2-5 2-15,9-5 1 16,-1 0 0-16,1-10 1 0,4 0 0 15,2-6 2-15,-6-3 0 16,-1-7 1-16,0-4 1 16,-6-5-16-16,4-6-44 15,3-3-159-15,-3-1 142 16</inkml:trace>
  <inkml:trace contextRef="#ctx0" brushRef="#br0" timeOffset="155898.835">7159 11156 676 0,'4'-1'386'0,"-6"1"-12"16,3 0-131-16,-1 0-53 16,0 0-25-16,0 0-53 15,8 1-23-15,10 0-32 16,29 4-13-16,-28-2-19 16,7-1-7-16,-6 1-8 0,-3 1 37 15,0-3 211-15,-3 5-183 16</inkml:trace>
  <inkml:trace contextRef="#ctx0" brushRef="#br0" timeOffset="156840.117">8000 11538 297 0,'16'30'230'16,"-16"-27"5"-16,-16-1-56 15,19 6-34-15,-1 1-41 16,-1-2-13-16,16 3-8 0,-14-2 3 15,-3-4 4-15,0 2-1 16,-20-4-4-16,18-2-4 16,1 2 0-16,1-2 0 15,0-1-7-15,0 0-4 16,0 0-22-16,0 0-10 16,5-17-6-16,32-35-3 15,-21 17-4-15,3-7 0 16,5-7-6-16,6 0-2 0,2 1-6 15,-5 1-2-15,-2 3-3 16,-5 2-2-16,-2 1-1 16,6 6-1-16,1 4-1 15,0 3 1-15,0 7-2 16,-3 1 0-16,-3 7-1 16,0 4-1-16,-1 8-4 15,-3 6 0-15,1 6-1 16,-1 5 2-16,-2 4 3 15,2-1 2-15,-1 1 8 16,-5 0-10-16,-1-2-75 16,-2 1-74-16,-6-5 87 15</inkml:trace>
  <inkml:trace contextRef="#ctx0" brushRef="#br0" timeOffset="157130.879">8136 11316 543 0,'6'1'352'15,"1"-1"-24"-15,5 0-110 16,6 0-13-16,3-1-54 15,0 0-20-15,0 1-36 16,4 0-16-16,-4 0-35 16,2 0-13-16,-3 1-18 15,-7 0-3-15,-3-1 0 16,-2 0 2-16,-5 0-89 16,0 0-70-16,2 2 90 15</inkml:trace>
  <inkml:trace contextRef="#ctx0" brushRef="#br0" timeOffset="157673.513">8642 11377 590 0,'-14'4'361'0,"-1"1"-39"16,-3 0-134-16,4 1-15 0,-4 3-64 15,3-3-25-15,3 6-36 16,0-1-15-16,3 1-13 16,1 3-2-16,3-1-5 15,2 1-2-15,3 5-2 16,2-5-2-16,8 0 0 15,2 0 2-15,9-8-2 16,2 3 1-16,6-5 0 16,0-1-1-16,0-4-1 15,-3-4 1-15,-1-2 2 16,-5-3 2-16,-2-6 2 16,-2 0 2-16,-3-7 0 15,2-1 2-15,-8-2 9 16,0 1 4-16,-7 1 2 15,0 1 0-15,-8 2-12 16,-2 1-4-16,-7 4-10 0,-1 4-3 16,0 3-3-16,1 7-1 15,-1 2-2-15,-5 2-1 16,3 4 0-16,-1 1 1 16,4 2 1-16,-1 0 1 15,4 2 5-15,0 0-12 0,6 1-62 16,4 0-46-16,5-2-140 15,3-1 153-15</inkml:trace>
  <inkml:trace contextRef="#ctx0" brushRef="#br0" timeOffset="158138.553">9096 11316 993 0,'3'0'428'0,"-2"1"-213"16,-1 4-15-16,-1-5-35 16,0 0-24-16,0 0-49 0,-3 10-20 15,-1 5-29-15,-15 28-10 16,11-25-13-16,1 0-5 15,0 2-5-15,0-1-2 16,-2-3-2-16,2 2-1 16,-1-5 0-16,1-3 0 15,4-4 1-15,1-2 0 16,3-4 3-16,3 0 1 16,-3-1 0-16,0-1 1 0,0 1-5 15,9-16 0-15,17-35-4 16,-13 26-1-16,7 1-1 15,3 1-2-15,4 2 0 16,2-1 0-16,-4 3 2 16,-1 3 0-16,0 0-1 15,0 5 1-15,-1 0 0 16,4 2 6-16,-2 6-30 16,-6-2 171-16,1 14-116 15</inkml:trace>
  <inkml:trace contextRef="#ctx0" brushRef="#br0" timeOffset="159122.379">9838 11337 448 0,'-2'-4'284'15,"1"2"-36"-15,0 1-94 16,-1 0-33-16,1 0-37 16,0 0-4-16,0 0-4 15,0 0-9-15,1 0-9 16,0 1-4-16,0 0-6 15,0 0 0-15,14 6-4 16,30 30-1-16,-26-30-2 16,2-2 1-16,5-4 2 15,3-4-1-15,8-4-7 16,1-5-5-16,2-1-13 0,-6-3-2 16,-9 0-4-16,-5 1 0 15,-12-2 0-15,-3 4 0 16,-7-1 0-16,-5 2-3 15,-7 4-6-15,-2 4-3 16,-5 5-5-16,-8 2-1 16,-2 10 0-16,-5 0 1 15,1 9 1-15,2 1 1 16,7 2-1-16,1 2 0 16,8-2-1-16,2 2 0 0,7 0 2 15,3 0 2-15,6 2 0 16,5-2 1-16,5-4 0 15,4-5 2-15,1-5 0 16,2-2 1-16,2-7 1 16,0 3 0-16,3-3 0 15,1-3 0-15,1-7-23 16,1-7-49-16,4-9 47 16</inkml:trace>
  <inkml:trace contextRef="#ctx0" brushRef="#br0" timeOffset="159724.545">10707 11267 841 0,'-4'-5'398'16,"-4"5"-162"-16,1-1-13 15,-10-1-51-15,3 1-23 16,-5 1-37-16,-2 1-19 16,-5 2-35-16,-3 2-12 0,-7 2-17 15,-4 4-6-15,4 6-9 16,-1 1-4-16,4 3-4 16,3 0-3-16,6 4-2 15,5-1 0-15,9 4 0 16,2-3-1-16,8-2 1 15,1-2-1-15,7-3 2 16,2 2-1-16,5-9 1 16,4 0 0-16,-1-8 0 15,5-2 0-15,-1-4 1 16,1-8 1-16,6-7 0 16,-1-7-1-16,5-7 0 15,-1-5-1-15,-3-1 2 16,-2-3 0-16,-8 6 0 15,-4 6 0-15,-5 7-3 16,0 8 0-16,-5 7-3 16,-7 3-5-16,2 8-3 0,-8 2 0 15,-1 6 3-15,4 3 2 16,-10 1 3-16,6 5 0 16,-6 1 1-16,7 2 0 15,-5 2 1-15,5 0 0 16,1-1 0-16,-2-2 1 15,8-1 0-15,-2-3 2 0,3-1-28 16,3-2-16-16,-3-6-49 16,2-3-34-16,6-6-121 15,1-1 156-15</inkml:trace>
  <inkml:trace contextRef="#ctx0" brushRef="#br0" timeOffset="160189.976">11155 11272 906 0,'6'0'412'0,"-6"0"-180"16,-1 0-22-16,0 0-50 0,-1 0-31 15,-2 0-49-15,-8 1-23 16,1 0-27-16,-33 11-7 15,22-2-6-15,-8-2-3 16,-2 4-1-16,-1-2-3 16,1 4-5-16,4 1-2 15,2 4-2-15,0 1-1 16,9 3 0-16,0 0 0 0,7 0 0 16,2-1 0-16,6-4-1 15,2 3 0-15,7-2 1 16,8-5 0-16,3-3 0 15,6-5 0-15,6-7 1 16,2 0 0-16,8-2 0 16,-2-8 3-16,4 1-2 15,-3-2 1-15,-10-6-1 16,-3 6-1-16,-9 0 0 16,-2 3 0-16,-2 4-1 15,0 4 0-15,-4 1-2 16,-3 4 2-16,-4 4-36 15,-1 0-35-15,-4 3-101 16,0 1-106-16,-2-2 176 16</inkml:trace>
  <inkml:trace contextRef="#ctx0" brushRef="#br0" timeOffset="160824.598">11533 11010 1032 0,'8'-26'472'0,"1"9"-211"15,-1 3-57-15,-3 8-55 16,-2 1-33-16,-3 5-47 15,0 0-21-15,0 0-33 16,0 0-8-16,-3 15-3 16,-7 13 0-16,-21 44 1 15,9-24 0-15,-2 1 1 16,0-1 0-16,2-3-1 16,1-3-1-16,6-2 0 15,2 2-1-15,5-4 1 16,-1-1-1-16,2-1 2 15,-1-5 1-15,0-8 2 16,3-4 2-16,2-11 4 0,2-4 1 16,2-9-2-16,2-7-1 15,4-12-15-15,1-4-14 16,5-8-32-16,4 0-10 16,8 0-8-16,6 5 6 15,6 4 25-15,-2 2 12 16,0 8 14-16,-1-2 5 15,-10 8 3-15,1-1 0 16,-3 5-3-16,-3 7 1 0,0 4 4 16,-1 8 3-16,-6 10 8 15,-6-2 2-15,-3 8 4 16,-8 1 1-16,-6 6 2 16,-1 2-1-16,-3 2-3 15,0-2-4-15,4-5-2 16,5-5 0-16,-1-11 3 15,6-8 22-15,3-10 34 16,5-6-528-16,19-21 365 16</inkml:trace>
  <inkml:trace contextRef="#ctx0" brushRef="#br0" timeOffset="163625.478">12404 11347 420 0,'5'-5'248'0,"5"-1"-14"15,1-2-27-15,28-19-40 16,-29 20-19-16,-2 4-30 16,0 1-9-16,-4-1-12 15,1 2-8-15,-2 0-26 16,-3 1-8-16,-2 0-20 16,1 0-7-16,0 0-5 15,-5 9-7-15,-11 14-8 16,-30 31-3-16,32-23-1 15,1 4-1-15,1 0 0 16,0 2 0-16,5-6 0 16,1 0 2-16,-4-7 1 15,8-6-1-15,-1-6 4 16,-3-7 0-16,10-5 2 0,-7-1-1 16,5-7-8-16,3-8-6 15,-9-10-21-15,15-4-8 16,0-10-10-16,3 0-1 15,18-2 12-15,-8 2 7 16,7 8 13-16,4 4 5 16,-6 6 4-16,5 7-1 15,-6 2 0-15,-7 5-1 0,0 7 2 16,-8 1 2-16,3 9 1 16,-6 2 2-16,-4 9 2 15,-3 3 1-15,-10 2 5 16,-5 4 1-16,-1 3 2 15,-2-2 0-15,4 3-4 16,8 0-1-16,-5-6-1 16,0-5 0-16,1-8 0 15,0-5 1-15,8-8 3 16,0-2 0-16,8-8-1 16,-3-6-3-16,5-12-5 15,10 4-2-15,2-11-2 16,6-2 1-16,9 3 1 15,-3-2 0-15,0 6 1 16,1 5-1-16,-6 6 3 0,-2 0 8 16,-3 9 11-16,-2 4 4 15,-4 5-1-15,-5 5-7 16,-6 5-14-16,-2 5 0 16,-5 4-2-16,1 3 0 15,-5 1 2-15,-3 0-1 16,-3 1 0-16,0-1 0 15,4 1 1-15,-2-1-1 16,5-4 1-16,-3-4 1 0,2-3 1 16,1-3 3-1,3-1-43-15,0-2-35 0,4-8-112 16,3-1-135-16,5-6 203 16</inkml:trace>
  <inkml:trace contextRef="#ctx0" brushRef="#br0" timeOffset="164109.028">13378 11293 836 0,'6'-3'393'0,"-7"4"-140"16,-5 1-43-16,-4 3-43 15,-5 4-27-15,0 3-49 16,-4 2-21-16,-1 1-30 0,2 0-7 15,-4 1-8-15,1 2-2 16,5 4 2-16,1-1 0 16,4-4-4-16,5 1-5 15,6-3-7-15,1 0-3 16,11 1-1-16,3-3 1 16,6-3 0-16,2-2 0 15,2-5-1-15,2-6 1 16,1-4 1-16,0-5 0 0,2-7 2 15,-4-1 1-15,-5-7-1 16,-8-3 1-16,-1 2 0 16,-3 0 0-16,-6 0-1 15,2 4 0-15,-14 3-4 16,-4 0-1-16,-6 9-4 16,-2 3-3-16,-2 5-3 15,4 5-2-15,-13 4 2 16,11 2 1-16,4 1 2 15,-1 0 1-15,17 2 0 16,-10 1 5-16,5 1-38 16,2 1-32-16,6 0-119 15,4-3-106-15,6-3 184 16</inkml:trace>
  <inkml:trace contextRef="#ctx0" brushRef="#br0" timeOffset="164426.633">13925 11041 1184 0,'2'-10'504'0,"-2"8"-286"15,0 2-31-15,-5 4-65 16,4-4-28-16,0 0-36 15,-6 23-10-15,-15 35-13 16,5-21-4-16,3 1 1 16,-3 0-3-16,-3 4-4 15,1-4-3-15,1 3-7 16,1 0-2-16,3-4-5 16,2 3 0-16,4-5-2 15,3-4-1-15,4-4 4 16,1-9 12-16,0-12-37 15,1 0-30-15,4-14 31 16</inkml:trace>
  <inkml:trace contextRef="#ctx0" brushRef="#br0" timeOffset="165289.14">14712 11307 317 0,'35'-27'259'16,"-29"27"15"-16,-6 4-40 16,0 1-29-16,-7-1-29 15,-1 2-6-15,-3 2-34 16,-1 4-15-16,-6-1-22 16,-3 1-13-16,-5 1-27 15,-3-3-11-15,2 4-23 16,7 3-8-16,-2 1-9 15,10 5-2-15,0 2-3 16,0-1-2-16,12 2 0 16,-4 0 0-16,9 0 0 15,-5-1 1-15,12-4-1 16,-1-5 2-16,11-5 1 0,6-1-1 16,5-8 2-16,2-2 0 15,2-10 2-15,-4-8 2 16,-5-6 1-16,-3-4 1 15,-7-9 3-15,-4 0 1 16,-10-4 0-16,-4 4 0 16,-6 3-6-16,-3 2-3 15,-8 10-5-15,4 5-1 16,1 10-6-16,0 3-1 0,4 5-2 16,0 2 1-16,0-1-4 15,4 4-38-15,4-1-127 16,4 2 119-16</inkml:trace>
  <inkml:trace contextRef="#ctx0" brushRef="#br0" timeOffset="165722.803">15018 11552 562 0,'-7'11'355'0,"4"-2"14"16,3-1-137-16,4-5-52 15,3 3-33-15,-4-10-34 0,0 0-15 16,0-4-26-16,-1-3-9 16,0 1-12-16,4-2-3 15,-1-7-5-15,-3-1-4 16,2-5-9-16,1-5-5 15,5 0-9-15,4-2-5 0,7-1-4 16,-3-4-2-16,5-1 0 16,2-2-1-16,2-7-1 15,-4 0-1-15,4-5-2 16,0 1 0-16,0 9-2 16,6 6-1-16,-2 13 0 15,-1 6-1-15,1 9-2 16,-3 2-2-16,-9 9 0 15,1 2 0-15,-1 7 2 16,-5 3 1-16,2 6-8 16,-7 1-42-16,-6 1-118 15,2 1-418-15,3 1 396 16</inkml:trace>
  <inkml:trace contextRef="#ctx0" brushRef="#br0" timeOffset="165959.269">15116 11283 652 0,'-2'-11'364'15,"11"7"-25"-15,4-2-101 16,3-1-41-16,4 1-28 0,4 1-56 15,2 0-26-15,2 5-47 16,-1 2-14-16,-3 3 7 16,-2-1 6-16,-3 5-23 15</inkml:trace>
  <inkml:trace contextRef="#ctx0" brushRef="#br0" timeOffset="167004.677">16267 11061 536 0,'5'-5'325'0,"-1"0"-63"16,-2 2-49-16,-1-2-40 15,0 6-60-15,-1-1-19 16,0 0-33-16,0 0-6 0,-1 10-10 16,-3 11-10-16,-12 37-10 15,3-24-4-15,-5 5-4 16,-2 3-2-16,-5 1-6 16,-3-5-2-16,1 5 0 15,1-2-1-15,2-1 0 16,3-2 1-16,4-6-1 15,3-7 1-15,11-7 1 16,0-9 1-16,5-7 8 16,-2-5 0-16,0-12-1 15,10-1-1-15,-2-12-11 16,13 3-2-16,1-8-1 16,2-2-1-16,3-3 0 15,3-4 0-15,5-3 0 16,2-2 0-16,10-2 1 0,1-4-1 15,1 1 0-15,-3 0-1 16,0 12 1-16,-1 6 0 16,-8 17 3-16,-2 9-1 15,-13 12-2-15,-6 8-1 16,-7 15-3-16,-6 6 0 16,-7 13 4-16,-5 0 1 15,-8 1 2-15,-5-1 0 16,-1-5 1-16,0 2-1 0,-1-7 1 15,4 0 0 1,9-1-1-16,-4-4 2 0,4-2 0 16,-4-6 0-16,6-4 1 15,-1-5 1-15,5-6 11 16,5 2-17-16,-6-9-58 16,6-1-51-16,-1-4 57 15</inkml:trace>
  <inkml:trace contextRef="#ctx0" brushRef="#br0" timeOffset="167322.362">16237 11286 614 0,'-13'-2'393'0,"13"1"-35"16,7-1-127-16,4 2-30 15,16 0-60-15,-5-1-17 16,11 1-40-16,5 3-14 16,-1 1-20-16,0 1-10 0,-11 1-16 15,-9 0-6-15,1-1-9 16,1 2-3-16,-2-1 3 15,0-2 4-15,-4-1-75 16,-5-3-31-16,1-2 54 16</inkml:trace>
  <inkml:trace contextRef="#ctx0" brushRef="#br0" timeOffset="168126.618">16956 11359 616 0,'0'-3'396'0,"-4"1"-45"16,4 1-103-16,0 0-38 15,-1 0-62-15,1 0-19 16,-1 0-45-16,0 0-14 15,-12-3-27-15,-10 3-6 16,-34 8-10-16,30 2-6 16,-2 0-5-16,4 4-5 0,9-1-6 15,4 1-1-15,2 2-3 16,2 0 0-16,8 2 0 16,2-2 0-16,8 0 1 15,4-1 0-15,7-6-1 16,3-4 1-16,6-9 0 15,-1-2-5-15,-4-9-19 16,1-1-4-16,-6-5-4 16,-4-2 6-16,4 1 18 15,-5-2 6-15,-6 4 0 16,4 2 0-16,-12 6-2 16,1 3-4-16,-2 10-8 15,-1 3-3-15,0 9-2 16,-11 4 2-16,8 7 7 15,-9 5 1-15,-1 15 4 16,2 2 2-16,-2 12 2 0,-6 0 1 16,-1-5 3-16,7 3 0 15,-10-8 0-15,2-1 0 16,0 2 1-16,-4-2-1 16,2-1 3-16,2-2 0 15,1-6 2-15,4-9 2 16,-1-14 2-16,2-7 2 0,3-10 2 15,-4-5-1-15,3-8-6 16,1-5-3-16,3-12-9 16,3-6-11-16,6-6-10 15,4 0-2-15,6 5 4 16,6 4 6-16,4 8 9 16,1 3 1-16,5 6 3 15,1-3 0-15,6 5 11 16,5 4 5-16,9 2 6 15,-1 4 4-15,8 2-9 16,-6-2-3-16,-1 5-5 16,3 2-1-16,-7 0-2 15,0 0 0-15,-9-1-1 16,-5-1 1-16,-10-2 31 16,-1 3-12-16,-9-2-9 15</inkml:trace>
  <inkml:trace contextRef="#ctx0" brushRef="#br0" timeOffset="179115.992">2855 12062 457 0,'29'-35'238'0,"-22"31"-51"16,0-3-19-16,-9 1-24 16,7 2-8-16,-5 0-13 15,-1 4-4-15,1 0-15 16,0-1-9-16,0 0-27 15,0 1-14-15,0 0-20 16,0 0-12-16,-1 4-8 16,-3 14-2-16,-3 36-3 15,0-30-1-15,7 3-2 16,0 1-1-16,-1-8-1 16,1 3 0-16,0-4 0 15,-7-5 0-15,1-4 1 16,4-2 0-16,4-4 3 0,-2-3 4 15,2-3 6-15,-3 1 0 16,0 0-2-16,1 0-5 16,2-9-7-16,4-6-1 15,17-33-2-15,-14 26 1 16,0 1 0-16,4 0-1 16,-5 3 0-16,-2-1 0 15,-7 6-1-15,-5 0 0 16,-4 4-1-16,-1 5-1 0,-5 5-6 15,0 3 0-15,-8 7-1 16,-2 4 2-16,-1 8 3 16,-1 5 2-16,-3 3 0 15,-1-2 0-15,0 3 2 16,0-1-1-16,6 2 1 16,0-1 0-16,-1 4 0 15,3-1 0-15,6 4 0 16,4 3 0-16,9-4 0 15,-3-1 0-15,8-5-1 16,0-4 0-16,4-6-1 16,8 0 0-16,3-5 1 15,6-1 1-15,7-7 0 0,2-2 2 16,0-10 0-16,2-2 1 16,1-2 0-16,2-1-1 15,-3 3 0-15,-4 1-1 16,-6 1 0-16,-4 2 0 15,-4 2 0-15,-1 0-1 16,-6 0 1-16,-1 2 0 16,-6-2 0-16,-2-1 2 15,1 0 0-15,1 0 9 0,0 1-65 16,0 0-70-16,0 0 81 16</inkml:trace>
  <inkml:trace contextRef="#ctx0" brushRef="#br0" timeOffset="179912.412">3270 12407 608 0,'7'-5'300'16,"-1"4"-116"-16,-3 1 1 15,-3 0-26-15,0 0-7 16,-1 0-4-16,0 0-7 16,0 0-29-16,0 0-18 15,-11 0-29-15,-5 1-9 16,-25 7-19-16,25-6-9 0,2 2-11 15,-1 3-5-15,-1 2-6 16,0 1-1-16,-1 5-2 16,-1 0-1-16,-1 4-2 15,2 3 1-15,1-1-1 16,0-4 0-16,6 1-1 16,0-3 1-16,7-1-1 15,1 0-1-15,3 0-1 16,1-5-1-16,5-2 1 15,5 1-1-15,3-6 1 16,5-1 1-16,3-3 0 16,2-4 0-16,2-5 1 15,1-1 1-15,-2-6 1 16,0-4 3-16,-1-3 1 16,-1-4 2-16,-4 0 0 15,-2 2 0-15,-6 1 1 16,-3 6-2-16,-4 6-4 0,-4 3-2 15,-3 11-5-15,-3 1-1 16,-5 9 0-16,-2 0 2 16,0 3 3-16,-1 3 1 15,3 1 0-15,3 6 0 16,2-1 0-16,3-3 0 16,0-2 0-16,1-6 0 15,1 2 0-15,2 0 0 0,4 2 0 16,0 0 0-16,7-3 0 15,-3-1-1-15,5-3-1 16,1 2 1-16,3-2 1 16,-5-4 0-16,-1-1 0 15,1-1 0-15,-4-6 0 16,7 1 0-16,-1-1 0 16,4 0-1-16,-4 1-42 15,-1 0-34-15,6-3-480 16,-4 1 390-16</inkml:trace>
  <inkml:trace contextRef="#ctx0" brushRef="#br0" timeOffset="180395.76">3679 12262 435 0,'1'-8'290'0,"1"3"27"16,1-1-73-16,0 2-46 16,-1 2-28-16,1 1-45 15,-3 0-24-15,0 1-33 16,-2 0-9-16,1 0-12 16,0 7 0-16,-4 13-7 15,-12 33-4-15,4-22-8 16,1 5-3-16,0 7-9 15,-2-2-5-15,2-7-3 16,1 0-2-16,0-8-2 16,1-2 1-16,2-1-1 15,3-4 1-15,-1-9 0 0,3-1 0 16,1-7-5-16,1 1-27 16,0-7-94-16,0 3-72 15,1 0 109-15</inkml:trace>
  <inkml:trace contextRef="#ctx0" brushRef="#br0" timeOffset="180614.293">3585 12374 507 0,'-5'-1'372'0,"1"1"78"16,4 0-149-16,0 0-96 15,0 0-46-15,0 0-69 16,0 0-16-16,8 1-23 15,9 1-12-15,29 9-17 16,-27-9-6-16,6 2-9 16,-3 1-3-16,4-4 0 15,-7 0-1-15,-5-3-3 16,3-3-40-16,-11-2 29 16</inkml:trace>
  <inkml:trace contextRef="#ctx0" brushRef="#br0" timeOffset="181213.335">4080 11976 546 0,'0'1'313'0,"0"6"7"16,0 4-123-16,-2 7-40 16,-2 12-18-16,-4 6-49 15,-4 2-14-15,-1 10-22 16,-4-4-9-16,-3 6-9 16,0 4-2-16,0 2-9 15,-3 3-2-15,8-5-6 16,2-5-1-16,-5-9-3 15,8-8 0-15,-3-9-3 16,2-5 0-16,3-9 4 16,1-4 5-16,5-9 3 15,-4-6-2-15,5-7-7 16,-2-9 1-16,5-6-47 16,3-8-17-16,7-5-31 0,6 3-17 15,1 1 36-15,4 7 15 16,-1 9 30-16,4 3 10 15,-2 11 5-15,-2 3-1 16,4 8-3-16,-7 2-1 16,-1 4 8-16,0 6 6 15,-13 6 11-15,10 2 6 0,-1 7-3 16,-4-3-1-16,6 4-4 16,-12-3-2-16,-2 4-4 15,-4-3 0-15,-2-1-2 16,-3 5 1-16,-2-9-2 15,-1 2 0-15,3-7-2 16,0-8 1-16,1-3 15 16,2-2 5-16,0-2-15 15</inkml:trace>
  <inkml:trace contextRef="#ctx0" brushRef="#br0" timeOffset="182344.849">4483 12339 428 0,'0'-1'262'0,"0"-1"-12"16,0 1-40-16,0 0-60 15,0 0-31-15,0 1-31 0,0 0-8 16,0 0 7 0,0 0 8-16,-1 0-7 0,0 0-8 15,-1 13-24-15,-16 2-10 16,-23 29-15-16,25-26-7 15,0 3-11-15,4 1-4 16,2 3-4-16,-2-1-1 16,1-4-1-16,6 5-1 15,-5-10 0-15,9 2-1 0,2-3-1 16,-1-7 1-16,11-1-1 16,2-1 1-16,9-2 2 15,2-3 0-15,3-4 1 16,-2-3 0-16,-1-5 0 15,3-5 0-15,-4-4 1 16,6-2 0-16,-10-4 2 16,-6 1 1-16,-3 2 1 15,-15 2 0-15,5 8 1 16,4 1-1-16,-9 3 3 16,10 2 0-16,-17 0-2 15,-1 4-1-15,-2 4-4 16,-8-1-3-16,8 1-1 15,0 0 0-15,-1 0-1 16,0 0 0-16,5 2-2 16,2-2 2-16,5 0-40 0,6 0-49 15,10 1 58-15</inkml:trace>
  <inkml:trace contextRef="#ctx0" brushRef="#br0" timeOffset="183377.993">5319 12040 881 0,'5'-9'445'16,"-2"0"-176"-16,1 5-66 16,-2 2-38-16,-6-1-77 15,4 3-21-15,-2 0-44 16,2 0-7-16,0 22-2 16,-3 29 0-16,-1-23-1 15,-7 3-1-15,1 3 0 16,6 4-2-16,-8-2-2 0,-1 5-1 15,7 0-2-15,-8 1 1 16,4 0-2-16,3-2 1 16,-8-8 0-16,4-4 0 15,0-8 1-15,2-4 1 16,3-10 4-16,0-1 1 16,4-5 1-16,-5-6-1 15,4-3-3-15,0-6-4 0,3-2-4 16,0-2-1-16,1-5 0 15,-1 1 1-15,-3-4 0 16,-2 4-1-16,-8 6-5 16,-2-2-2-16,-4 6-3 15,-3 1-1-15,2 5 1 16,-1 4-1-16,-6 5 2 16,2 4-1-16,-1 7 3 15,-1 0 0-15,4 2 2 16,3 2 2-16,3-3 0 15,8 1 1-15,4 4-2 16,1-4 0-16,2 4-1 16,6 0 0-16,3-3 1 15,0 1 0-15,21 1 2 16,-4-5-1-16,11-4 1 16,6 0 0-16,-4-7 1 15,3 1-2-15,2-3 1 0,-1 0 1 16,4-5 0-16,-7-1 1 15,0-4 3-15,-4-4 1 16,-6 0 0-16,-5-6 1 16,-6 3 0-16,-8-1 0 15,1-1 1-15,1 2 0 0,-5-1-1 16,-1 3 1-16,-6-2 1 16,-2 3 0-16,-3-1 0 15,-5 1-2-15,-7 3-3 16,5 4-1-16,-1 5-1 15,5 2-2-15,3 6 1 16,-6 0 0-16,0 4 0 16,1 2 1-16,5 2-1 15,3 3 0-15,-4-1 1 16,3 3 0-16,4 2 0 16,7 2 0-16,12 3 0 15,-5-5 1-15,6-4 1 16,-7-5 0-16,11-2 0 15,4 0 1-15,4-6-1 16,3 2 1-16,-7-8-1 16,2-3 1-16,-5 0-1 15,-2-7-1-15,1 2 0 0,-4-1 14 16,0-5-53-16,1 5-112 16,-5-1 107-16</inkml:trace>
  <inkml:trace contextRef="#ctx0" brushRef="#br0" timeOffset="183761.879">6178 12136 693 0,'4'-2'425'15,"-6"0"-7"-15,2 3-219 16,0-1-14-16,0 0-55 15,0 0-27-15,-1 0-26 0,0 0-15 16,0 3-20-16,-1 4-7 16,1-4-15-16,-1 3-6 15,1-3-7-15,-2 0-3 16,1 1 5-16,1-4-24 16,-2 4-105-16,1-2 88 15</inkml:trace>
  <inkml:trace contextRef="#ctx0" brushRef="#br0" timeOffset="184107.835">6050 12525 1006 0,'0'0'452'0,"2"5"-232"0,3 4 0 15,-11-1-65-15,6 2-30 16,0-1-37-16,-5 3-20 15,8-1-24-15,-5-1-12 16,1-1-14-16,2-5-6 16,-3 0-4-16,3 0 25 15,-1-5-7-15,-1 0-166 16,1 0 118-16</inkml:trace>
  <inkml:trace contextRef="#ctx0" brushRef="#br0" timeOffset="187383.24">6947 12212 499 0,'31'-35'312'15,"-29"29"-43"-15,-2-4-73 16,0 8-28-16,0 0-42 16,-2 0-15-16,2 2-22 15,-1 0-11-15,-1 0-23 16,1 0-10-16,0 0-18 15,0 0-7-15,0 0-9 16,0 0-3-16,0 0-4 31,0 0-2-31,-10 28 0 0,-10 32-1 0,7-15 1 16,0 2-1-16,0-13 1 16,0 5-1-16,5-8 1 15,-3 1-1-15,5-1 1 0,-1-7-1 16,4-3 0-16,0-7 0 15,2-9 2-15,2-2 3 16,-5-10 1-16,0-1 2 16,6-10-3-16,-1-7-5 15,4-6-4-15,9-4-8 16,1-7-7-16,5 4 0 16,4-1 3-16,0 1 6 0,3 4 8 15,1-1 1-15,4 2 0 16,1-1 0-16,2 5 0 15,2 3-1-15,0 4 0 16,-1 9 1-16,-14 3 0 16,-3 4 0-16,-8 11-2 15,1 7-1-15,0 9 2 16,-6 5 0-16,-1 10 3 16,-5-5 1-16,-9 7 1 15,1 0 1-15,-6-1 2 16,-1 3-1-16,3-2-1 15,-4-2 0-15,8-1-1 16,-2-5-1-16,1-5 0 16,6-1-1-16,-3-8 2 15,4-3-1-15,3-8 4 16,-1-3 0-16,1-8-14 0,-1-4-48 16,-2-12 38-16</inkml:trace>
  <inkml:trace contextRef="#ctx0" brushRef="#br0" timeOffset="187684.141">6991 12323 630 0,'-12'-3'347'0,"13"1"-62"15,3-1-60-15,4-1-60 16,3 1-33-16,5 2-30 16,3 1-19-16,6 1-13 15,-1 1 1-15,1 0-10 16,4 1-8-16,-4 0-18 16,-2 0-9-16,-3-1-15 15,-4 1-2-15,-3-3-3 16,-4 0 0-16,-3-3 16 15,0 0-30-15,-2-4-111 16,11 1 91-16</inkml:trace>
  <inkml:trace contextRef="#ctx0" brushRef="#br0" timeOffset="188533.505">7583 12361 837 0,'0'0'408'0,"-2"0"-161"16,-1 0-13-16,2 0-74 16,0 0-32-16,-1 0-36 15,-7 0-15-15,-7 0-24 16,-26 5-8-16,25-2-15 15,0 4-9-15,0 1-8 16,-3 0-5-16,1 5-4 16,3 1-2-16,2-1-2 15,3 5 0-15,4-2 0 16,0 1-2-16,7 0 1 16,-1-5-1-16,5-2-1 15,5-3 0-15,4-1-1 16,5-5-1-16,4 0 1 0,6-6 2 15,-4-7 2-15,-15-4 1 16,12-6 2-16,-8 0 1 16,2-2 1-16,14 0 0 15,-19-3-1-15,1 0 0 16,-4 8-2-16,0 2-1 16,-2 11-3-16,-4 2-2 0,0 7-1 15,-2 5 0-15,-4 10 3 16,-1 5 1-16,-1 11 0 15,-1 3 0-15,0 8 1 16,-1 2 0-16,-1 2-1 16,0 3 1-16,-8-1 0 15,6 1 0-15,-1-1 0 16,-2-3 1-16,4-1-1 16,-6 4 1-16,-5-4 0 15,2-7 0-15,-5-11 0 16,-2-5 1-16,3-13 1 15,2-1 0-15,-1-6 0 16,4-6 1-16,-7-10-1 16,0-3-4-16,3-10-16 15,-5-4-9-15,13-1-6 16,4-1 0-16,12 3 13 0,6 5 5 16,1 5 6-16,2 2 0 15,7 4 1-15,3 0 2 16,4 2 3-16,0 2 2 15,6 0 3-15,8 1 4 16,6 1 8-16,5-1 4 16,-19 0 2-16,10-3 0 15,-2-1-7-15,-1-1-3 0,10 0-4 16,-20-3-1-16,-5 2-3 16,-7 0-2-16,-1 0-9 15,5 3-42-15,-11 0-65 16,5-1 72-16</inkml:trace>
  <inkml:trace contextRef="#ctx0" brushRef="#br0" timeOffset="188999.231">8183 11883 763 0,'3'-6'373'0,"-3"0"-118"16,6 2-21-16,-8-1-40 16,2 3-29-16,1 1-58 15,-2 1-25-15,0 0-30 16,1 0-7-16,0 2-3 16,-2 16-6-16,-9 34-11 15,0-22-4-15,-4 2-4 16,5 0-1-16,-3-2-2 15,4 0-1-15,-2-8-4 16,4-3-2-16,5-3 0 16,-5-10-1-16,6 3 1 15,-2-7 1-15,3-2 12 16,0-3-20-16,0 2-102 16,0 0-75-16,0-9 94 15</inkml:trace>
  <inkml:trace contextRef="#ctx0" brushRef="#br0" timeOffset="189283.493">7973 11954 692 0,'-2'-5'364'0,"2"0"-86"16,2 0-28-16,4 2-70 15,1 2-33-15,5 1-53 16,0-2-24-16,7 4-17 16,2-2-7-16,4 2-6 15,2 0-7-15,3 1-13 16,-2 2-4-16,0-3-6 16,-4-2-2-16,-4-5-1 15,4-2 21-15,-9-1 153 16,6 2-130-16</inkml:trace>
  <inkml:trace contextRef="#ctx0" brushRef="#br0" timeOffset="189955.013">8838 12271 747 0,'41'-50'385'15,"-34"43"-113"-15,0-1-27 16,-4 7-85-16,-2 0-35 15,-1 2-52-15,-1-1-23 0,0 0-25 16,0 7 2-16,-4 17 1 16,-11 29 3-16,4-20 2 15,-1 2-1-15,-1 0-6 16,-2-1-6-16,4-1-7 16,5 0-4-16,-1-8-3 15,5 1 0-15,-5-10 0 16,-1-3 0-16,-5-8-1 15,9-1-1-15,0-1-13 16,2-3-33-16,3-2-97 16,-1 1-66-16,1 0 119 15</inkml:trace>
  <inkml:trace contextRef="#ctx0" brushRef="#br0" timeOffset="190235.25">8762 12342 643 0,'-9'1'357'16,"0"1"-73"-16,5-1-41 15,1 0-75-15,7-1-30 16,-4 0-37-16,0 0-16 16,19 0-24-16,32-1-12 15,-26 1-11-15,1 0-3 0,4 2-2 16,-6 0-3-16,-12-1-11 15,11-1-4-15,-7-1-7 16,2-2-3-16,8 0-1 16,-14-1-2-1,2-1-14-15,-1 1-43 0,-4 2-163 16,1 1 147-16</inkml:trace>
  <inkml:trace contextRef="#ctx0" brushRef="#br0" timeOffset="190633.02">9619 12012 795 0,'17'-11'418'16,"-17"2"-80"-16,5 7-91 0,-1 5-81 15,-5 2-38-15,1 10-60 16,0 4-9-16,-9 10-7 16,3 3-9-16,-7 8-13 15,-2-2-3-15,0 6-1 16,-6-1-1-16,0 0-5 15,2 3-5-15,1-1-4 16,3 0-2 0,1-5-2-16,-1-5 0 0,1-7-1 15,4-6-1-15,5-9 1 16,0-2 4-16,11-11-64 16,3-1 450-16,6-13-310 15</inkml:trace>
  <inkml:trace contextRef="#ctx0" brushRef="#br0" timeOffset="191522.5">9900 12324 405 0,'0'-5'252'0,"5"1"-26"15,-1 0-39-15,-2 1-4 16,4 3-32-16,-6 0-21 16,0 0-39-16,0 0-14 0,0 0-18 15,0 0-8 1,11 4-6-16,-1 8-1 0,30 28 2 15,-26-30 3-15,5-4 4 16,1-4-1-16,5-6-3 16,8-3-5-1,-6-6-13-15,4-1-5 0,-8 0-6 16,-4-3-2-16,-5 1-1 16,-3 1-1-16,-1 0 2 15,-8 2 5-15,-2 7 2 16,0-1-1-16,-8 3-7 15,-1 2-8-15,0 2-7 16,-12 4-2-16,-4 6 0 16,-3 1-1-16,-9 4 1 15,4-1 0-15,2 5 0 16,4 1 0-16,7 0 0 16,1 1 0-16,6 3-1 0,2-1 1 15,5 3 0-15,0 0 0 16,6-4 0-16,0 1-1 15,-3 0 1-15,12-2 0 16,1-3 0-16,3-1 0 16,14-5 1-16,-8-1 1 15,7-6 0-15,0-3-2 0,8-5 3 16,-8-7-1-16,1-4 25 16,2-7-33-16,0-5-110 15,11 0 91-15</inkml:trace>
  <inkml:trace contextRef="#ctx0" brushRef="#br0" timeOffset="191825.65">10609 12121 713 0,'-1'-5'443'0,"1"3"-27"16,1 5-199-16,-1-3-30 16,0 0-83-16,0 0-32 15,0 0-25-15,0 0-9 16,1 0-14-16,14 7-7 15,30 11-9-15,-31-14-2 16,2-2 33-16,1 2 121 16,10 4-112-16</inkml:trace>
  <inkml:trace contextRef="#ctx0" brushRef="#br0" timeOffset="193065.186">11346 12355 339 0,'-6'-1'256'16,"2"0"13"-16,3 0-86 15,0 0-31-15,0 1-39 16,0 0-9-16,0 0-4 0,-1 0 4 16,1 0 0-16,0 0-4 15,0 0-18-15,1 0-11 16,0 0-20-16,0 0-7 15,0 0-3-15,5 1-2 16,9 4-4-16,34 11-4 16,-16-15-9-16,6-1-2 15,13-4-2-15,-1-2-2 16,5-5-5-16,3-1-1 16,0 1-4-16,0 2 0 0,-6 3-3 15,-5 1-1-15,-7 5 0 16,-2 0-1-16,-11 3-1 15,-3 3 1-15,-6-1-1 16,-4 2 1-16,-7 0 0 16,-5-2 0-16,-2-1 0 15,1 1 1-15,-1-3 0 16,0-2 2-16,0 0 0 16,-1 0 0-16,0-1 0 15,0 0-2-15,0 0 1 16,-9-6-1-16,-11-2 1 15,-21-31 0-15,24 25 0 16,-4 0-1-16,1 0 0 16,-2 0-1-16,6 5 0 0,-2 1 0 15,7 2-1 1,0 5 1-16,2-1 0 0,5 3 0 16,-4 0 0-16,4 0-1 15,3 1 0-15,0 1-1 16,2-2 1-16,0 0-1 15,0 0 1-15,7 10 0 16,9 3 2-16,39 27 1 16,-13-27 0-16,1-1 0 15,3-2-1-15,-5 0 1 0,-15-3 0 16,-3-1 0-16,-8-1 0 16,-2-3-1-16,-2 2 1 15,-6-2 1-15,-6-1 2 16,-3-1 1-16,3 0-1 15,0 0 1-15,0 0-2 16,0 0-1-16,-3 1-1 16,-12 4 0-16,-33 15-1 15,30-12-1-15,-8 2 1 16,-3-2 1-16,1 0-1 16,-3 0 1-16,5 2-2 15,4-2 0-15,4 3 0 16,3-2 0-16,6 1-1 0,1-5-1 15,5 3 46-15,2-2-47 16,4-4 13-16</inkml:trace>
  <inkml:trace contextRef="#ctx0" brushRef="#br0" timeOffset="194114.688">13026 12181 272 0,'9'-10'225'16,"4"-1"25"-16,-5-4-46 15,8 4-16-15,-2-2-25 16,-3-1-11-16,2 4-18 16,-8-2-8-16,-2 2-21 15,4 6-10-15,-3 4-34 16,-1 3-17-16,-6 3-23 15,-4 4-8-15,-3 12-5 16,-3 5-1-16,4 12 0 16,-4 1 1-16,-8 5 1 0,5 4-2 15,-14 7 1-15,1 1-2 16,1-4-1-16,2-7 0 16,9-9-1-16,2-5 0 15,5-9 1-15,4-7 1 16,2-8 2-16,1-8 3 15,6-9 1-15,4-6 0 16,6-15-5-16,9-2-1 0,6-15-4 16,1-5 0-16,6-6-2 15,1-3-2-15,8 10 1 16,-1 1 0-16,4 9 1 16,-5 2 1-16,-10 4 2 15,2 6 0-15,-6 3-1 16,-1 3 4-16,2 8 6 15,-3-1 3-15,-4 9 2 16,-3 3-5-16,-5 12-7 16,-1 7-3-16,-1 13-2 15,-10 3 0-15,2 6 0 16,-7 1 2-16,-9 5-1 16,2 0 1-16,-13 6 1 15,5 0 0-15,-8 2 0 16,7 1 0-16,-1-7 1 0,2-5-1 15,4-8 1-15,-1-8-1 16,6-5 0-16,0-4 1 16,3-4 7-16,-1-6-11 15,1-6-77-15,-1-3-60 16,3-7 77-16</inkml:trace>
  <inkml:trace contextRef="#ctx0" brushRef="#br0" timeOffset="194404.349">13095 12328 748 0,'-14'-4'374'0,"7"3"-102"16,9 0-45-16,-1 0-59 15,10 1-33-15,9 0-52 16,-4 2-20-16,12 1-21 16,-1 1-4-16,4 1-3 15,4 2 1-15,-13 1 0 16,9-3-4-16,-2 2-14 16,-2-3-4-16,9 0-8 15,-13-1-1-15,-4-3-3 16,-4 0-51-16,-3-4 37 0</inkml:trace>
  <inkml:trace contextRef="#ctx0" brushRef="#br0" timeOffset="195235.09">13775 12409 887 0,'2'0'418'0,"0"0"-159"16,-1-1-19-16,-1 0-72 15,-1-1-26-15,0 1-57 16,0 0-22-16,0 0-28 16,-9-3-9-16,-11-2-9 15,-29 2-3-15,25 13-7 16,-4-1-1-16,4 10-4 15,2-5-1-15,6 1 0 16,5 3 0-16,7 0-2 16,4 2 0-16,-1-3-1 15,4 1-1-15,10-1 0 0,-2-3 0 16,11-3-2-16,-1-7 1 16,4-8 1-16,6 0 0 15,-4-5 2-15,-2-2 1 16,-2-6 0-16,-4-2 1 15,-1-6 2-15,-1-1-1 16,-4-1 1-16,2 4-1 0,-5 9-2 16,-2 4-4-16,-3 11-4 15,-3 3-1-15,-2 13 1 16,-3 4 2-16,-4 11 2 16,-3 3 1-16,-4 8 1 15,0 1-1-15,-1 8 3 16,-2 0-1-16,-3 4 1 15,-4 3 0-15,0 8 0 16,-1 1 0-16,-2-7 0 16,5-4 1-16,4-15-1 15,-2-7 2-15,9-5 0 16,-1-10 1-16,5-10 1 16,0-2 2-16,-5-12 2 15,3 0-1-15,-3-8-1 16,0-7-1-16,3-6-3 15,0-3-2-15,8-7-6 16,2-1-1-16,13 0-2 0,1-1 1 16,1 7 3-16,3 3 1 15,-3 3 0-15,3-1 2 16,10 2 2-16,4 2 0 16,8 2 2-16,0 5 0 15,5 3 1-15,-2 2 0 16,5 7 2-16,1 0-1 15,-3 3 0-15,-4 0 0 16,-14 0-2-16,0 4 0 0,-12-3-1 16,0 0 7-16,-1-1-13 15,-7-5 255-15,8 3-187 16</inkml:trace>
  <inkml:trace contextRef="#ctx0" brushRef="#br0" timeOffset="201430.272">17232 12347 354 0,'34'-35'205'0,"-26"27"-10"0,1 0-15 15,-1-1-17-15,2 2-5 16,-4 0-14-16,0 0-7 15,-1 4-17-15,-3 0-4 16,1 2-14-16,-3 0-10 16,0 1-31-16,-1 0-16 15,-1 0-25-15,1 0-8 0,-10 19-4 16,-14 37-1-16,13-16-2 16,-2 2 0-16,-1 4 0 15,-2 0-1-15,1-7 0 16,-1-2 0-16,2-5-1 15,1-6 0-15,2-3 1 16,0-5-1-16,2-7 2 16,1-3 3-16,5-7 4 15,-1-4 0-15,3-8-1 16,2-4-3-16,6-8-7 16,3-6-2-16,9-10-3 15,4-5-1-15,7-10-1 16,6 1 1-16,5-4 1 15,6 6 2-15,-2 4 1 16,-3 7 1-16,-3 2 1 16,-8 0 0-16,2 4-1 0,-1 0 1 15,-2 9-1-15,3 5 0 16,-10 4-2-16,-1 7-1 16,-5 9-4-16,-5 7 0 15,-2 12 1-15,-2 7 0 16,-5 11 4-16,-2 2 1 15,-7 6 1-15,-3 2 0 16,-5 4 0-16,-2 2 1 0,-3 6 1 16,-3-5 1-16,1-2 0 15,2-9-1-15,0-9 1 16,1-2-1-16,4-10 0 16,2-2 2-16,0-14 1 15,9 1 3-15,3-7 0 16,1-5-1-16,6-3-15 15,1-9-46-15,1-9 37 16</inkml:trace>
  <inkml:trace contextRef="#ctx0" brushRef="#br0" timeOffset="201729.118">17335 12397 777 0,'-11'-3'430'0,"7"0"-113"15,9 1-116-15,4-1-34 16,8-1-60-16,2 2-13 16,2 2-35-16,7 0-9 15,2 2-12-15,-4 1-3 0,-2-1-5 16,-4 4-6-16,-2 0-10 15,0-1-3-15,-4 0-5 16,-4-4 0-16,-5 0 24 16,2-1-44-16,-4 0-151 15,-2-2 126-15</inkml:trace>
  <inkml:trace contextRef="#ctx0" brushRef="#br0" timeOffset="202095.477">17936 12317 875 0,'2'-5'472'0,"-2"3"-114"16,0 0-164-16,-1 1-38 15,0 1-68-15,0 0-25 16,0 1-25-16,-6 23-11 16,-9 37-10-16,6-22-3 15,-4 6-3-15,-3 0-2 0,3-7 0 16,-3-1-1-16,3-7-2 16,1-5 1-16,0-1 0 15,1-4 0-15,3-11 0 16,3-1 2-16,3-9 0 15,0-6-21-15,4-9-76 16,-1-7-67-16,4-7-154 16,1-3-78-16,4-6 239 15</inkml:trace>
  <inkml:trace contextRef="#ctx0" brushRef="#br0" timeOffset="202617.495">17833 12412 388 0,'2'-12'306'15,"2"6"25"-15,-2 4-72 16,-1 1-35-16,-2 1-68 15,1 0-32-15,0 0-47 16,0 0-10-16,0 0-7 0,6 11-3 16,1 0-8-16,40 30-4 15,-23-32-8-15,-5-2-3 16,7-5-4-16,4-3-2 16,2-3 5-16,1 2 5 15,-6-2 7-15,-5-2 0 16,-5 0-9-16,-5 0-10 15,-6 1-13-15,-2 5-4 16,-4 6-4-16,-3 3-1 16,-4 6 1-16,-5 7-1 0,-6 0 0 15,2 3-1-15,-1 3-1 16,2-5 1-16,4 0-1 16,2-3-1-16,6-2 0 15,3-2 0-15,4-2-1 16,3-2 0-16,6-1 1 15,5 0-1-15,2-4 1 16,3 0 0-16,4-7 2 16,-3-2 0-16,3-5 2 15,2-7 2-15,-3-5 0 16,-1-5 2-16,-4-8 3 16,-6-1-1-16,-9-8 20 15,0-3 2-15,-11-4-3 16,-3 0 0-16,-2 10-23 15,-7 9-4-15,-3 13-4 0,-2 7-4 16,-3 10-3-16,-1 6 0 16,1 9-1-16,-2 4 22 15,4 3-76-15,4 4-67 16,3 2-468-16,10 2 387 16</inkml:trace>
  <inkml:trace contextRef="#ctx0" brushRef="#br0" timeOffset="203784.971">18579 12365 392 0,'5'-8'256'16,"0"1"-25"-16,2-1-43 15,1-1-11-15,1 0-22 16,-1 1-8-16,-1-1-13 16,1 1-7-16,-1 2-17 15,-1-1-11-15,-3 4-25 16,-2 2-16-16,-1 5-28 15,-1-4-13-15,0 0-14 16,-6 24-1-16,-11 37-1 16,5-19 1-16,-1 2 1 0,-1 0-1 15,-1-7 0-15,-2-4 0 16,3-7 1-16,0-4-1 16,1-5 2-16,6-1 0 15,1-10 3-15,2-2 2 16,5-7 2-16,0-4-2 15,3-7-2-15,1-7-4 0,8-6-1 16,3-6-2-16,3-7 0 16,6 3-2-16,-1-3-1 15,0 5 1-15,3 5 0 16,3 3 1-16,1 8 0 16,2 3 0-16,-2 9 0 15,-3 4-1-15,-6 7-3 16,-1 6-1-16,-8 9 1 15,-2 7 2-15,-9 4 2 16,1 6 1-16,-5-1 0 16,-6-3 1-16,0-1 2 15,-4-6-1-15,0-5 0 16,2-1 1-16,1-6 0 16,1-5 0-16,2-4 3 15,2-3 1-15,5-5 0 16,0-4-1-16,9-7-3 15,2-3-1-15,4-7-2 0,6 1 0 16,-1-6-1-16,1-3 0 16,1 1 0-16,1 2 1 15,4 3 0-15,0 7-1 16,1 5 1-16,-4 3 0 16,-2 11 1-16,-4 1 1 15,-6 8 0-15,-3 4 1 0,-4 5 1 16,-1 4-1-16,-4 4-1 15,0 1 0-15,-3 0-1 16,-1 2 1-16,1-4 0 16,-1-3-1-16,-2-3 1 15,1-6 0-15,-1-2 2 16,2 3-1-16,-1-6 0 16,2 0 0-16,0-5 15 15,0-2-18-15,3 0-91 16,0-1-55-16,0 0 75 15</inkml:trace>
  <inkml:trace contextRef="#ctx0" brushRef="#br0" timeOffset="204063.817">19402 12261 703 0,'6'-3'440'0,"-9"3"-36"16,-3 4-203-16,5 5-29 15,-6 3-52-15,6 3-7 16,-7 7-30-16,3 2-18 16,-3 8-27-16,-5 1-7 15,7 1-10-15,-4 2-5 16,2-3-3-16,-2-4-2 16,-1-4-4-16,2-4 1 0,5-5-2 15,6-2-1 1,5-2 1-16,-8-7 0 0,-3-5-21 15,1-1-38-15,3 0-150 16,0 0 134-16</inkml:trace>
  <inkml:trace contextRef="#ctx0" brushRef="#br0" timeOffset="204481.949">19765 12250 813 0,'12'8'416'0,"-12"1"-114"16,5 0-45-16,-4 2-57 0,0-1-24 15,-3-1-40-15,-10 1-25 16,-3 1-45-16,-4 0-13 16,-5 2-21-16,-3 0-9 15,-3 1-11-15,-2 2-4 16,2-1-3-16,-1 0-2 15,5 5-2-15,4-4 0 16,4 3-1-16,2-4 0 0,8 2-1 16,1 0 0-16,7 0-2 15,6-2 1-15,6-2-1 16,5 0 1-16,4-1 1 16,6 1 0-16,-1-2 1 15,3-4-1-15,0-4 0 16,3-2 1-16,3-1 0 15,-2 1 1-15,-7-2 2 16,4-2-1-16,-16-5 5 16,-1 2 1-16,0 1-17 15,-13-2-306-15,-2 7 232 16</inkml:trace>
  <inkml:trace contextRef="#ctx0" brushRef="#br0" timeOffset="206124.207">20521 12352 210 0,'0'-1'165'0,"0"0"44"16,4-3-29-16,4 1-19 16,-1-4-11-16,1 2-7 15,-2-2-3-15,-1 2 0 16,-2-1 2-16,-3 5-12 15,0 0-15-15,0 0-40 16,0 0-22-16,0 0-33 16,0 1-6-16,-1 0-4 15,-3 16-2-15,-7 40 0 16,4-25-2-16,0 3 0 16,0 5-2-16,-4-5 0 15,2 1 0-15,1-4-1 16,-3-8 1-16,2 2 0 0,-3-10 1 15,3-3 0-15,2-1 2 16,-1-11 3-16,5 2 2 16,2-7 0-16,2-5-1 15,9-7-5-15,2-1-3 16,4-16-2-16,2-3-1 16,6-7 0-16,1-9-1 15,4 0-2-15,2 0 0 16,4 3 1-16,0 4 0 0,2 7 1 15,-8 8 0 1,-5 10 1-16,-2 6-2 0,-9 12-2 16,0 4-1-16,-9 12-2 15,0 5 1-15,-1 10 4 16,-3 1 1-16,0 5 1 16,-3 4 0-16,0 2 1 15,0 3 0-15,-6-3 0 16,-1 1 1-16,-2-9 0 15,-3-6 0-15,6-5 2 16,-2-9 0-16,4-5 2 16,6-1 3-16,1-12 0 15,2-2 1-15,5-14-5 16,6-7-2-16,4-11-1 16,2-7-1-16,10-5-1 15,-5 1 0-15,6 5-2 0,3 3 0 16,-3 6 2-16,1 1-1 15,-2 7 1-15,-3 5-10 16,-2 7 22-16,-4 8 5 16,-2 6 6-16,-2 5 11 15,-5 12-22-15,-3 2-4 16,-6 14-4-16,-2 2-1 0,-7 12 2 16,-1 3-2-16,-7 4 2 15,1 4-1-15,-1-5 0 16,1 1-1-16,-2-11 1 15,3 0-1-15,2-9 1 16,-1-2-1-16,4-4 0 16,0-10 1-16,0-5-1 15,4-3 20-15,0-4-74 16,2-1-40-16,3-2-184 16,-1-1 157-16</inkml:trace>
  <inkml:trace contextRef="#ctx0" brushRef="#br0" timeOffset="207367.593">21345 12471 957 0,'10'0'452'0,"-3"0"-198"0,-3 2-42 15,0 3-62-15,-4-2-20 16,-1-3-18-16,0 0-6 15,0 0-32-15,-12 2-16 16,-4 3-24-16,-22 12-9 16,16-9-12-16,2 5-4 15,-7 1-5-15,2-1-1 0,2 8-2 16,1-1 0-16,7-5-1 16,5 4 0-16,5-6-1 15,5-2-1-15,6-1 0 16,3 0-1-16,7-3 1 15,6 0-1-15,2-5 1 16,4-3 1-16,-3-10 0 16,-1-1 0-16,-1-6 1 15,-1 0 0-15,6-2 0 16,-5-5 2-16,1-7 1 16,2-1 0-16,-6-3 0 15,-1 7 0-15,-5 11-1 16,-4 6-2-16,-8 12-2 15,0 5-1-15,-6 9-1 0,-3 3 2 16,-5 6 2-16,-2 1 0 16,2 1 0-16,1-2 0 15,5-2 0-15,3-1 1 16,2-4-1-16,2 0 0 16,4-3-2-16,3-3 1 15,8-1 0-15,1-4-1 16,6-5 1-16,-1 0 1 15,1-8 0-15,2-3-1 0,4-3 1 16,1-6-1-16,2-3 1 16,3-2 0-16,0-10 1 15,-3-2 1-15,3 2 0 16,-4 2-1-16,-6 11 0 16,2 9-1-16,-11 4 0 15,4 9-3-15,-5 9 1 16,-3 3-1-16,-3 15 2 15,-8-3 1-15,-6 9 0 16,-1 1 1-16,-8-2 0 16,5 4 0-16,-7-10 0 15,5 1 1-15,3-7 0 16,-7-4 0-16,6-6 2 16,-7-3-1-16,0-4 2 15,-1-3-1-15,-4-4 0 0,0-2 0 16,-3-1-3-16,5-3-1 15,3 1 0-15,3 2 0 16,5 0-1-16,3 2-1 16,3 4-2-16,3-3-3 15,3 2 0-15,-3 2 0 16,0 0 1-16,3 0 2 16,17 6 1-16,29 11 0 15,-24-11 1-15,1 1 1 0,3-3 0 16,-3 1 0-16,7-3 1 15,-1-2 0-15,2-2 2 16,2-6 0-16,-2-5 1 16,-1-2 1-16,-1-5-2 15,2-1 1-15,1-5-1 16,5-4 1-16,1-7-1 16,-2-2 1-16,-3 5-3 15,-8 4 0-15,1 11 0 16,2 7-1-16,-3 7 0 15,5 6-1-15,-11 8-1 16,-5 5 1-16,-8 7 0 16,-5 3 1-16,-4 5 1 15,-3 4 1-15,-6-3 0 16,-5 1 1-16,-6-2 0 0,-3-3 0 16,-7-4 3-16,2-3 1 15,5-6 12-15,2-2 13 16,2-4 13-16,-3-7 3 15,-11-1-6-15,0-5-12 16,2-7-14-16,-2-1-3 16,9-6-8-16,1-1-2 15,5 1-19-15,4 0-19 16,6 2-22-16,2 2-288 0,3 6 250 16</inkml:trace>
  <inkml:trace contextRef="#ctx0" brushRef="#br0" timeOffset="208294.718">23148 12127 670 0,'16'-11'376'0,"-7"-2"-61"15,-4 2-45-15,-1 7-64 16,0 1-39-16,-1 4-63 16,-2 4-26-16,-1-5-51 15,0 0-9-15,-1 21-6 0,-6 36 0 16,-6-20-1-16,-8 6 0 15,-4 7-1-15,1 4-3 16,1 4 0 0,2-4-1-16,2-10 0 0,2-5 0 15,4-13-1-15,2-2 1 16,7-7 3-16,-3-9 3 16,5-5 5-16,0-10 0 15,2-12-3-15,5-4-4 0,3-17-7 16,4-7-1-16,5-16-2 15,6 0-2-15,11 0-3 16,5 5 0-16,-1 11 0 16,-2 3 1-16,-3 6 2 15,-6 5 2-15,7 9 0 16,1 6 0-16,-4 11 0 16,1 7-1-16,-9 8-2 15,-5 6 1-15,-2 12 2 16,-8 2 2-16,-4 9 3 15,-5 2 1-15,-7 3 0 16,-4 2 1-16,-5 4-2 16,1 1 0-16,-1 0-1 15,-1-2 0-15,5-8 0 16,-1-6 0-16,2-8 0 0,4-4 0 16,2-6 0-16,-1-7 0 15,6-6 6-15,-4-2-23 16,2-5-114-16,3 4-117 15,0 0 142-15</inkml:trace>
  <inkml:trace contextRef="#ctx0" brushRef="#br0" timeOffset="208561.411">23158 12307 636 0,'-6'-6'421'15,"-1"2"-14"-15,7 0-153 16,2 0-27-16,5 0-71 16,4 1-26-16,0 2-46 15,7 1-17-15,2 4-26 16,1 1-7-16,5 3-8 16,-4-1-2-16,8 0-7 15,-3 0-4-15,0-3-5 16,1 0-1-16,-9-2-3 15,-1-2 36-15,-3-1-77 16,-1-4-40-16,2-2 57 0</inkml:trace>
  <inkml:trace contextRef="#ctx0" brushRef="#br0" timeOffset="209343.162">23813 12322 816 0,'-3'2'422'0,"-1"-2"-118"16,1 2-44-16,2-2-77 15,0-2-24-15,0 1-43 16,0 0-27-16,-8-1-39 16,-3 0-16-16,5 1-18 15,-32 2-4-15,23 8-6 16,-4-2-2-16,-2 6-2 15,6 2 0-15,0 2 0 16,10 3-2-16,-1-3 0 16,3 2-1-16,6-4-2 15,0 2 1-15,9-1-3 16,1-3 0-16,8-2-1 16,3-7 6-16,1-7-35 15,2-5-17-15,-5-8-12 0,0 0-8 16,-2-6 31-16,2 0 17 15,-2-4 13-15,-3 1 3 16,-6 2 3-16,-2 5 0 16,-4 12-10-16,-1 6-4 15,-4 9-4-15,-3 7-1 16,-5 10 10-16,-1 5 6 16,-3 15 5-16,0 1 3 15,-4 10 0-15,-2 1 1 0,3-2 2 16,-5 5-1-16,3 6 0 15,-2 4 1-15,0 0-1 16,-2-2 1-16,3-10-1 16,-3-7 0-16,-2-11 0 15,6-5 0-15,-4-7 2 16,5-7 2-16,2-12 7 16,-3-5 3-16,2-12 1 15,-2-3 0-15,4-10-6 16,0-4-3-16,6-7-5 15,1-7-10-15,7-2-8 16,3-1 0-16,6 1-1 16,5 9 8-16,5-1 7 15,5 5 0-15,10 3 1 16,2 0 12-16,2 6 15 16,0-1 8-16,1 5 7 15,1 1-6-15,5 3-12 0,1 0-7 16,-2 2-8-16,-2 3-2 15,-6-2-4-15,-4 1 0 16,-3 0 43-16,-4-1-17 16,-8-2-600-16,-4 3 447 0</inkml:trace>
  <inkml:trace contextRef="#ctx0" brushRef="#br0" timeOffset="212408.718">25123 12235 321 0,'11'-9'227'16,"5"0"8"-16,-6 1-64 15,-2-3-7-15,0 4-11 16,0-1-7-16,-5 2-8 16,1 0-4-16,-3 5-13 15,-6 0-11-15,3 1-27 16,2 0-18-16,-1 0-29 16,0 0-8-16,-6 9-11 0,3 10-2 15,-32 41-5-15,19-27-1 16,3 6 0-16,0 1-1 15,1 2-1-15,-3-6 0 16,4-2-1-16,-3-7-1 16,4-10 1-16,6 3 0 15,-3-15 2-15,4 2 0 16,-3-6 2-16,0-4 0 16,1 0-12-16,0-7-34 0,2-8-111 15,1-7-91-15,5-11 139 16</inkml:trace>
  <inkml:trace contextRef="#ctx0" brushRef="#br0" timeOffset="213011.51">25560 12218 778 0,'15'-9'411'0,"-8"7"-102"0,-3-1-94 16,-4-1-54 0,1 1-35-16,-1 3-36 15,0 0-16-15,-1 0-36 0,0 0-11 16,0 0-2-16,-9 12 1 16,-41 33 0-16,27-24-2 15,-2 3-7-15,1 3-4 16,2 1-5-16,3-1-1 15,7 0-3-15,3 1-2 16,8-5 0-16,2 1-1 0,3-5 0 16,4-3 0-16,3-4 0 15,1-3 0-15,7 1-1 16,2-5 1-16,6 5-1 16,2-4 1-16,-1-5 2 15,-2-1 1-15,0-8 3 16,3-1 1-16,-7-7 0 15,2-3 2-15,-2-4-2 16,-8-5 1-16,-1-2 0 16,-3 0-1-16,-9 0-2 15,4 2 10-15,-6 0 7 16,-4 2 3-16,-3 2 1 16,3 0-9-16,-4 3-9 15,0 5-4-15,-5 2-4 16,2 6-1-16,2 2-1 15,-3 4-1-15,2 2-1 0,-8-1 0 16,-1 4 0-16,1 2-1 16,5 1-1-16,3 3 0 15,3 0-1-15,5 3 13 16,-1-1-78-16,3 2-59 16,2-2 84-16</inkml:trace>
  <inkml:trace contextRef="#ctx0" brushRef="#br0" timeOffset="213590.604">25936 12143 411 0,'-1'0'296'16,"0"-1"6"-16,-7 1-107 16,1 0-20-16,1 0-39 0,5 0-12 15,0 0-29-15,0 0-16 16,0 0-13-16,0 0 1 15,0 0 5-15,0 0 1 16,1 0-8-16,1 0-7 16,25 9-16-16,32 3-7 15,-22-15-15-15,0 2-5 16,2-2-5-16,-8 2-1 0,-5 1-1 16,-5-1-1-16,-17 1-1 15,9 6-1-15,-10 2-1 16,1 5 1-16,-2 4 2 15,-11-2-1-15,2 7-1 16,-4-3 0-16,4 5-1 16,-1 4-1-16,-5-1 0 15,4 5-1-15,-2 2 0 16,2-1 0-16,-4-3-1 16,-3-1 1-16,0-4 1 15,-4-2-1-15,6-7 1 16,-3 2-1-16,4-7 0 15,4 2-1-15,4-4 1 16,1-7-1-16,4 3-18 16,-1-7-36-16,2 1-83 15,0 0-191-15,0 0 212 0</inkml:trace>
  <inkml:trace contextRef="#ctx0" brushRef="#br0" timeOffset="213890.578">25929 12335 668 0,'-3'-2'368'16,"3"0"-100"-16,8 1-74 15,1-1-33-15,8 2-42 16,3 0-11-16,7 2-38 15,2 3-16-15,2 3-4 16,4 2 3-16,-13-2-1 16,-2-2-2-16,-1 0-16 15,-2-4-7-15,6-3-13 16,0-2-3-16,-4-3 41 16,-5-2-46-16,1 1 16 15,-4-2-4-15</inkml:trace>
  <inkml:trace contextRef="#ctx0" brushRef="#br0" timeOffset="214207.419">26405 12520 1283 0,'0'5'526'0,"-1"1"-322"16,1 4-30-16,-3 2-67 15,-2 0-21-15,3 3-40 16,-1-1-16-16,1-3-19 15,0-4-3-15,0 0 11 16,-1-4 4-16,0-1 382 16,2 3-296-16</inkml:trace>
  <inkml:trace contextRef="#ctx0" brushRef="#br0" timeOffset="-214246.861">27219 12226 327 0,'6'2'223'16,"-3"-2"38"-16,4 0-40 15,-5-1-38-15,-2 0-12 16,0 1-31-16,0-1-9 16,0 0-7-16,1 1-3 0,3-1-5 15,-1-1-4-15,-3 1-20 16,0 0-11-16,0 0-19 16,0 0-10-16,-1 0-14 15,-2-1-5-15,-20-8-9 16,-25-3-7-16,30 12-6 15,-3 2-3-15,-3 2-5 16,0-2-1-16,-6 5-1 16,0-2 0-16,1 5-1 15,1 3 0-15,1 2-1 16,4 1 0-16,9 4 0 16,1 1-1-16,8-1 0 15,0 2-1-15,4 0 1 16,3 0-1-16,7-6 1 15,2 3 1-15,5-7 0 0,4-1 0 16,2-5 1-16,2-6-2 16,5-7 2-16,-2-6 0 15,4-6 1-15,3-2 1 16,-5-6-1-16,6-2 1 16,0 0 1-16,-4-1 0 15,-3 3 1-15,-7 2-1 16,-9 8 0-16,-2 4-1 0,-7 8-2 15,-3 4-3-15,-6 11 0 16,-4 2 1-16,-5 3 0 16,-1 3 2-16,-2 2-1 15,1 1 0-15,4 6 0 16,-6 0 0-16,6 6 1 16,0 1 0-16,-1 1 0 15,11 3 0-15,-5-4 0 16,2-2 0-16,3-1 1 15,-4-4-1-15,2-4 0 16,2 1 1-16,0-3-1 16,-2-5 0-16,4-1 0 15,-1-6 0-15,2-1-15 16,2-5-32-16,0 0-80 16,-2-2-39-16,0 0 92 15</inkml:trace>
  <inkml:trace contextRef="#ctx0" brushRef="#br0" timeOffset="-213154.996">28117 12419 469 0,'4'-2'314'0,"3"1"-20"16,-2 0-80-16,2-1-26 15,-2 0-32-15,-1 0-14 16,-4 1-14-16,0 0-10 16,0-1-30-16,0 1-15 15,-1 0-25-15,-2-1-9 0,-22-11-15 16,-28-4-6-16,29 21-7 16,-4 2-4-16,-4 6-3 15,-3 0-1-15,0 4-2 16,4 3 0-16,10-1-1 15,7 2-1-15,8 1-2 16,5-4-1-16,5 3 1 16,6-4-1-16,8-3 1 15,3-5 2-15,10-7 1 16,2-4 0-16,-2-9 0 16,4-2 2-16,-10-11-1 15,0 2 2-15,-3-3 1 16,-5 0 0-16,4 1 1 15,-7-2-1-15,-7 4-2 16,-3 4-2-16,-7 6-3 0,-2 5-4 16,5 11-3-16,-5 6 0 15,-3 11 2 1,4 6 3-16,-12 7 2 0,5 5 1 16,0 9 1-16,-4-1 0 15,6 6 0-15,-2-2 0 16,-4-1 1-16,8 3 0 0,-3 3 0 15,-1-2 0-15,1 5 1 16,-6-6 0 0,-3-10 0-16,1-3-1 0,-3-12 1 15,-4-5 1-15,0-7 1 16,-1-7 1-16,2-10 1 16,1 1 0-16,3-14-3 15,1-1-6-15,0-10-15 16,4-5-11-16,3-12-29 15,1-5-6-15,6 2 6 16,5 1 7-16,6 12 27 16,4 12 12-16,4 6 3 15,0 3 2-15,6 7 1 16,1-1 0-16,4 4 3 16,3 0 4-16,7 2 11 15,5 0 6-15,5 1 12 16,-2 1-2-16,-2-1-6 0,-6-1-4 15,-3-3-9-15,-1-1-3 16,-10-2 8-16,-1 1-6 16,-10-3-87-16,-5-1 24 15,5 4 16-15</inkml:trace>
  <inkml:trace contextRef="#ctx0" brushRef="#br0" timeOffset="-212753.549">28733 12120 567 0,'9'-13'373'16,"-2"3"13"-16,-1 5-219 16,-2 5-28-16,-3 7-60 15,-1-1-15-15,-6 15-18 16,-1 3-7-16,-9 11-11 0,-4 14-7 16,-8 15-3-16,-6 11 1 15,-3 14 1-15,-2 0 0 16,-2-7-1-16,0-2-1 15,2-6-3-15,-1-1-1 16,5-7-2-16,2-6 0 16,8-12-4-16,5-9-2 15,11-8 12-15,3-8-8 0,9-11-139 16,7-5 102-16</inkml:trace>
  <inkml:trace contextRef="#ctx0" brushRef="#br0" timeOffset="-211624.168">28913 12495 520 0,'6'-7'321'16,"2"-1"-47"-16,-3-1-66 15,3 6-27-15,0 0-26 0,-2 0-15 16,0 3-43-16,-6 0-22 15,0 9-41-15,-5 2-11 16,0 11-5-16,-2 6-1 16,-7 5 1-16,0 2 0 15,-4-1-1-15,0-2-2 16,0-2-3-16,3-1-1 16,0-6-3-16,-2-2 1 15,4-7-1-15,0-4 0 0,6-7 4 16,4-3 0-16,5-11-1 15,4-5 0-15,6-11-7 16,4-4-1-16,8-7-3 16,6-1 0-16,7 2-2 15,-2 1-1-15,4 4 0 16,-4 6 2-16,-7 5 0 16,-3 4 0-16,-9 14-1 15,-5 2-1-15,0 13-2 16,-6 6 1-16,-9 5 2 15,6 10 1-15,-10-5 1 16,-2 4 1-16,2-4 0 16,-6-1 1-16,2-4 0 15,4-1 0-15,-3-7 0 16,6-2 1-16,4-5 0 0,-3-4 3 16,8-4 0-16,-4-6-1 15,5-7 1-15,4 0-5 16,1-11 0-16,9-1-1 15,0-10 0-15,5-3-1 16,5-5-2-16,-2 4 0 16,1 7-2-16,-1 4 1 15,-4 15 0-15,-3 3 0 0,-5 13 2 16,-6 4-1-16,-4 13 0 16,-4 6 1-16,-3 6 2 15,-2 2 0-15,-3 1 2 16,-2-5 0-16,0-1 0 15,-2-1 0-15,1-7-1 16,2 1 0-16,2-7 1 16,2-3 0-16,3-8 24 15,1-4-34-15,4-8-87 16,3-3-48-16,5-8 63 16</inkml:trace>
  <inkml:trace contextRef="#ctx0" brushRef="#br0" timeOffset="-211184.855">29541 12438 780 0,'0'12'438'0,"-2"1"-108"15,0 5-82-15,-9 5-49 16,3 0-51-16,-1 4-19 16,-10-6-42-16,6 1-16 15,-8-1-22-15,-1-3-10 16,5 2-16-16,1 1-6 15,5-2-7-15,1 1-2 16,8-1-3-16,2 0-1 0,6-1-1 16,1-2 0-16,5-2 0 15,2-3 1-15,6-6 1 16,3-3 1-16,3-9 1 16,-6-6 1-16,2-7-2 15,1-1 1-15,-2-4-1 16,5 0-1-16,-11-7 2 15,-4-3-1-15,-9 0 1 16,-6-2 0-16,-2 6-4 16,-1 5-3-16,-7 10-1 15,1 9-3-15,-6 5 0 16,-1 3-1-16,0 5 2 16,-2 1 0-16,6 9 1 15,1 1 0-15,1-3-1 16,0 3 2-16,0-6-38 0,5 0-31 15,3-3-91-15,2-4-58 16,4-3 136-16</inkml:trace>
  <inkml:trace contextRef="#ctx0" brushRef="#br0" timeOffset="-210855.985">30128 12088 987 0,'10'-8'496'16,"0"5"-196"-16,-4 3-130 16,-3 0-42-16,-2 5-66 15,-2 4-3-15,-6 9-10 16,-2 9-5-16,-10 9-13 15,0 9-9-15,-8 14-7 16,1 8 0-16,-2 10 0 16,-6-2 0-16,-3-7-1 15,-4-9 0-15,6-12-1 16,5-6-2-16,13-9-3 0,4-6 0 16,8-11 22-16,2-5 2 15,6-11-17-15</inkml:trace>
  <inkml:trace contextRef="#ctx0" brushRef="#br0" timeOffset="-205194.769">2882 14335 501 0,'0'-3'271'16,"1"-1"-56"-16,-1-1-36 16,0 4-46-16,0 0-14 15,0 0-31-15,0-1-19 16,0 2-27-16,0 0-9 0,-1 0-6 15,0 0-1-15,-1 10-6 16,0 9-4-16,-6 36-6 16,5-21-3-16,-5 4-3 15,-3 4-2-15,-1-2 1 16,-1-1-1-16,1 0 0 16,0-3 1-16,2-2 1 15,0-5-1-15,-1-6 0 16,6-2 0-16,0-10 7 15,4-5 3-15,2-11 2 16,2-7 1-16,0-12-5 16,2-3-5-16,6-12-4 15,2-3-1-15,11-4-20 16,-5-4-10-16,2 0-11 16,1-4-1-16,-4 3 20 0,-1 0 9 15,5 6 12-15,1 11 0 16,-4 4 0-16,8 9 1 15,-11 7 4-15,-1 3 7 16,0 9 2-16,-4 3 1 16,-1 12-4-16,-3 6-6 15,-1 15 0-15,-4 4-1 0,-2 9-1 16,0 6 0-16,-8-7 0 16,1 0 1-16,-3-7-1 15,-1-4 0-15,0-3 1 16,2-5 0-16,1-8 0 15,3-4 1-15,3-5 6 16,-2-7 1-16,4-5 0 16,-2-5-2-16,5-4-5 15,4-1-5-15,0-4 0 16,5 1-2-16,0-6-1 16,2-5 1-16,6-5 0 15,-1-6 2-15,-1-7 0 16,1-3 2-16,-2-7 1 15,3 3 0-15,2 2 0 16,0 4 0-16,7 10-2 16,-2 5-3-16,0 11 12 0,1 5 4 15,-8 9 4-15,3 5 5 16,-6 9-11-16,-6 5-3 16,-6 9-3-16,-4 3-1 15,0 11 0-15,-1 4-1 16,1 7 1-16,-3 3 1 15,-9-5-2-15,10-2 1 16,-2-7 0-16,1-4-1 16,2-3 0-16,-2-5 0 0,-6-3 1 15,3-3 0-15,-1-7 0 16,-3-3 0-16,7-1-1 16,-10-3-1-16,12 0 0 15,-2-1-10-15,-2 0-59 16,8 0-35-16,-5-1-108 15,2 0-98-15,-1-3 201 16</inkml:trace>
  <inkml:trace contextRef="#ctx0" brushRef="#br0" timeOffset="-204523.265">3730 14473 529 0,'-7'7'244'16,"6"-4"-92"-16,-1 0-11 15,2-2-14-15,0-2 15 16,-1 0 11-16,1 1 6 15,-1-1-7-15,0 0-23 0,0 0-24 16,-1-1-9-16,1 1-20 16,0 0-9-16,-10-3-27 15,-3 0-11-15,-30-1-14 16,29 13-4-16,-2 5-6 16,0-1-1-16,-2 2-2 15,1 3 0-15,1-2-1 16,2 4 0-16,6-1-1 15,-2-1 0-15,4 0 0 16,1 0-2-16,6-1 2 16,1 2-2-16,6-4 1 15,2-2-1-15,3-2-2 16,2-6 1-16,7-3-1 16,1-2-1-16,-1-9 1 15,2-2 1-15,-1-8 0 16,1-1 1-16,0-7 0 15,-1 2 2-15,-8 0 0 0,1-3 3 16,-10 3 1-16,4 4-1 16,-9 3-2-16,1 11-1 15,0 8-6-15,-6 0 0 16,0 14-1-16,-2-2 2 0,-4 9 2 16,2 2 1-16,1-3 2 15,1 3-1-15,1-1 1 16,3-1 0-16,1 0 0 15,-1-1 0-15,5-3-1 16,1 2 0-16,0-7 35 16,4-1-49-16,-1-6-85 15,2-3-95-15,3-5 91 16</inkml:trace>
  <inkml:trace contextRef="#ctx0" brushRef="#br0" timeOffset="-204020.603">4169 14459 1042 0,'0'-4'469'16,"-5"1"-237"-16,2 0-23 15,2 2-81-15,0 0-30 16,0-1-35-16,-1 1-19 15,-16-1-20-15,-30 0-8 16,24 7-8-16,-3 2-4 16,-3 5-2-16,-2 0-1 15,9 1-1-15,1 3 1 0,10-1-1 16,6-1-1-16,1-4-2 16,5-6-1-16,1 1-3 15,10-1-2-15,6-2-1 16,0 1 0-16,13-2 2 15,-2 1 3-15,1 1 2 16,0 1 2-16,-7 4 1 16,-3 3 0-16,-6 3 0 15,-4 2-1-15,-9 2 1 16,-6-2 0-16,-6 1 2 16,-4 0 1-16,-4-3 0 15,0 0 1-15,-3-5 1 16,-1 0 0-16,1-7 0 15,5-2 0-15,-4-5 0 0,3-3 0 16,6-8 5-16,-4-2-29 16,13-2-111-16,5 0-146 15,4 6 165-15</inkml:trace>
  <inkml:trace contextRef="#ctx0" brushRef="#br0" timeOffset="-203472.979">4608 14476 638 0,'5'-5'427'16,"1"-1"5"-16,-2 2-179 15,-2 1-7-15,-3-4-71 16,-1 3-31-16,-5-2-57 16,-2 3-28-16,-4 3-29 15,-4 1-9-15,-2 4-11 16,-1-4-2-16,-1 6-4 16,-2-1-1-16,1-2-1 15,-1 2-1-15,7-1-1 0,4 2 0 16,3 1-2-1,9 0-1-15,0-3-1 0,0 0-1 16,10 0 0-16,-3 1 1 16,9-1 0-16,1 1 0 15,3 0 2-15,1 3 0 16,1 1 2-16,-2 2 0 16,-3 4 0-16,-3 1 0 0,-4 0 0 15,-2 3 1-15,-8 1 0 16,1 0 0-16,-7 0 0 15,-6-2 2-15,-1-1-1 16,-7-5 2-16,-2-1 1 16,-3-5 1-16,-2-7 0 15,0 0 0-15,-4-11-1 16,5-2-1-16,0-5-2 16,3-5 1-16,5 0-41 15,1 2-44-15,14 7 52 16</inkml:trace>
  <inkml:trace contextRef="#ctx0" brushRef="#br0" timeOffset="-202468.434">5310 14433 397 0,'9'-5'292'15,"-2"-1"11"-15,1 1-74 16,1 2-22-16,0 1-44 16,-7 2-28-16,-2 0-47 15,0 1-12-15,-1-1-16 16,0 0-1-16,-1 0 4 16,-13 12-5-16,-32 31-15 15,22-29-7-15,-4-1-16 0,0 5-6 16,1 0-7-16,4-1-2 15,6 1-3 1,5 1-2-16,7-4 0 0,4-1-1 16,6 1-1-16,4-1 0 15,6 0 0-15,3-1 1 16,6-3-1-16,-2-4 2 16,-1-2 0-16,5-4 3 15,-7-7 4-15,-2-3 1 0,0-6 2 16,-5-3 0-16,-2-6 0 15,5-1-1-15,-9-3-2 16,2 1-1-16,-1 1-2 16,-6-1-2-16,-1 6-3 15,-2 4-3-15,-2 8-7 16,5 10 0-16,0 4-2 16,3 6 10-16,-3 3-40 15,-1 1-51-15,5 4-274 16,-3-3 238-16</inkml:trace>
  <inkml:trace contextRef="#ctx0" brushRef="#br0" timeOffset="-202090.228">5603 14717 818 0,'-2'-2'402'16,"-1"-5"-141"-16,3-4-29 16,0-6-74-16,0-3-21 0,4-1-26 15,1-2-13-15,-1-4-14 16,3-3-8-16,-1-4-17 16,1-4-9-16,5-5-18 15,2-4-5-15,6-4-10 16,1-2-4-16,4 3-4 15,0 3-3-15,-1 4-2 16,-4 7-2-16,-1 10-2 16,-2 2 0-16,-4 7-2 15,9 5-1-15,-3 6-2 16,5 1-1-16,1 8-1 16,-2 2 0-16,-2 5 1 15,-2 2 1-15,-2 1-24 16,-3 2-58-16,-5 3 59 15</inkml:trace>
  <inkml:trace contextRef="#ctx0" brushRef="#br0" timeOffset="-201817.629">5596 14419 675 0,'-1'-5'357'0,"2"-1"-56"15,3 2-91-15,6 2-34 16,2-4-32-16,9 0-50 16,3 0-19-16,2-5-38 15,6 7-8-15,-3 2-15 16,1-1-7-16,-5 5 47 15,-8-4-4-15,6 2-24 16</inkml:trace>
  <inkml:trace contextRef="#ctx0" brushRef="#br0" timeOffset="-200774.375">6747 14099 542 0,'16'-15'309'16,"-5"1"-44"-16,-1 1-19 0,-7 2-64 15,0 1-28-15,0 8-47 16,-4 1-24-16,4 5-31 16,-4-4-17-16,0 0-19 15,-2 19-1-15,-12 41-2 16,6-20 0-16,-7 11-2 15,-5 0-1-15,1 7-1 16,-3-5-1-16,1-4-2 16,1-4 0-16,1-10-1 15,2-2 0-15,4-9 0 16,3-2-1-16,6-9 1 16,1-4 2-16,1-8 5 15,2-2 0-15,-3-8-2 16,1-1-2-16,3-4-7 15,2-3-1-15,4-2 0 0,2-6-3 16,5-8-2-16,4-6 1 16,11-13-2-1,5-5 2-15,7-7 1 0,0 2 1 16,-4 7 2-16,0 6 1 16,-3 12 1-16,3 3 0 15,-2 11-1-15,-2 0 0 16,-8 15-1-16,-4 7-1 15,-4 11-1-15,-4 7 1 16,-4 6 0-16,-2 9 1 0,-4 8 2 16,-2 3 1-16,-3 7 1 15,-4-1 0-15,0 0-1 16,-1 3 0-16,-3-5 1 16,0-1-1-16,-2-9 1 15,0-4 0-15,2-8-1 16,0-2 0-16,4-4-1 15,3-2 0-15,0-4-1 16,0-2 0-16,2-3-8 16,1-3-32-16,-1-1-88 15,2-4-138-15,0-1 165 16</inkml:trace>
  <inkml:trace contextRef="#ctx0" brushRef="#br0" timeOffset="-200458.463">6772 14276 796 0,'-7'-2'380'15,"1"0"-139"-15,5 1-17 0,-6 0-58 16,6 1-35-16,1 0-55 15,0 0-27-15,0 0-14 16,13 5 3-16,7 1 12 16,32 13 3-16,-23-14-7 15,1 4-5-15,-1-1-16 16,-2-3-7-16,-5 1-7 16,-1-5-2-16,-6-1-4 15,0-1 32-15,-3-3-104 16,-1-2-61-16,-2-2 87 15</inkml:trace>
  <inkml:trace contextRef="#ctx0" brushRef="#br0" timeOffset="-199675.333">7289 14372 505 0,'2'2'410'0,"-3"-4"36"15,0-6-139-15,-4-3-33 16,4 1-92-16,0 0-30 16,-4 1-59-16,0 3-30 15,-10 3-34-15,7 5-11 0,-10 2-12 16,0 5-3-16,-5 7-2 16,-6-1 1-16,7 5-1 15,0-3-1-15,11-1 0 16,3 1-1-16,6-1-1 15,2-4 1-15,7-1-2 16,5-6 0-16,7-3-1 16,5-2 1-16,3-5 0 15,-5-4 1-15,-1-7 2 16,-2-1 2-16,-5-5 0 16,-3-1 1-16,2 2 0 15,-7-3 0-15,-4 10 0 16,4 2-2-16,-9 5-4 15,6 9-3-15,-3 9-2 16,2 6 1-16,-6 14 2 16,1 5 1-16,-2 8 1 15,0 6 0-15,1 8 2 0,-5 1 0 16,5 11 1-16,-9-2 0 16,1 1 0-16,1-1 1 15,-7-9 0-15,10 0-1 16,-3-8 1-16,-1-3 0 15,-1-10 0-15,-8-4 0 16,1-10 1-16,-1-4 0 0,-2-10 0 16,1-7 4-16,0-6-11 15,1-6-2-15,-1-9-10 16,2-2-6-16,-2-12 1 16,3-1-1-16,3-3 4 15,2 3 2-15,9 11 4 16,1 1 3-16,4 7 3 15,0-6 1-15,7 6-1 16,3-3-1-16,10 0 1 16,4 7 1-16,6-8 2 15,5-2 2-15,12 3 2 16,3-3 1-16,6 7 1 16,-4 5 1-16,-8 3-1 15,-4 2 1-15,-15 0-1 16,2 3 0-16,-10 0 0 15,-5-2 0-15,-1 1 29 16,-5-4-36-16,0-3-121 0,-2-4 100 16</inkml:trace>
  <inkml:trace contextRef="#ctx0" brushRef="#br0" timeOffset="-199238.847">7983 14237 762 0,'-9'0'359'0,"6"-2"-147"16,0 1-35-16,3-3-50 16,0 3-29-16,0 0-20 0,0 1-11 15,3 0-18-15,17 0-7 16,38 2-18-16,-30 2-2 15,1 0 0-15,2 1 3 16,1 1-1-16,-3-3-3 16,-10-3-5-16,3-3-2 15,-8-3-4-15,3-1-2 16,-5-3 22-16,-4 1-33 0,-1 0-253 16,-1 2 197-16</inkml:trace>
  <inkml:trace contextRef="#ctx0" brushRef="#br0" timeOffset="-198908.903">7916 14456 846 0,'1'0'450'0,"4"0"-128"15,4-4-116-15,6 2-29 16,6 1-50-16,4 0-19 16,6 6-22-16,3 2-9 15,0-3-20-15,-1 4-6 16,-7-7-17-16,-1 0-8 15,-4 4-10-15,-3-5-4 0,-7-4 25 16,-6-1 1-16,3-3-21 16</inkml:trace>
  <inkml:trace contextRef="#ctx0" brushRef="#br0" timeOffset="-196543.316">9016 14171 386 0,'34'-12'262'0,"-28"6"36"16,0-2-51-16,1 2-54 15,0 1-20-15,-3 1-33 0,-1 3-14 16,-6-1-13-16,2 2-8 16,0 0-34-16,0 0-15 15,-13 4-31-15,-8 6-8 16,-31 23-5-16,27-14-2 15,-3 4-3-15,4 1-2 16,1 0-2-16,1 1 0 16,6 3-2-16,1 0 0 15,6-3-1-15,5 0 0 0,5-5-1 16,3-2-1-16,6 0 1 16,1-1 1-16,4-3-1 15,3-2 1-15,4-1 0 16,2-4 2-16,5 0 0 15,2-2 0-15,4-6 1 16,3-5 3-16,7-4 2 16,2-4 0-16,-4-4 1 15,-1-3-1-15,-7-2 0 16,-7-1 3-16,-4-7 13 16,-3 1 8-16,-13-2 10 15,1-1 2-15,-7 4-3 16,-3-1-5-16,-7 2-9 0,-7 2-4 15,-10 3-12-15,1 4-5 16,-2 3-5-16,7 7-1 16,-3 5-1-16,-3 3-1 15,-8 2 1-15,-3 1-1 16,5 5 1-16,5 0 0 16,9 2 0-16,3 2-2 15,5-2 0-15,1 2-1 16,6-3-2-16,1-2 0 0,4 3-28 15,2-2-43-15,6-2-113 16,3-2-322-16,0-3 341 16</inkml:trace>
  <inkml:trace contextRef="#ctx0" brushRef="#br0" timeOffset="-196173.678">9521 14433 803 0,'0'-1'455'0,"4"-2"-70"16,-2 4-174-16,-2-1 5 15,0 0-69-15,0 0-29 16,-1 0-36-16,0 0-18 16,0 0-20-16,-4 10-6 0,1 0-15 15,-2 0-6-15,-12 26-6 16,13-30-4-16,3-1-3 15,0-3 0-15,2-2-1 16,0-1-39-16,0 0 27 16</inkml:trace>
  <inkml:trace contextRef="#ctx0" brushRef="#br0" timeOffset="-193843.29">9903 14101 193 0,'-2'-2'166'16,"1"1"16"-16,-2-1-14 15,1 1-6-15,-1-1-16 16,-1 0-7-16,0-1-11 15,1 2-6-15,0 0-10 16,0 0-3-16,1 1-16 16,-2 0-9-16,1 0-19 15,2 0-13-15,0 0-17 16,0 0-6-16,0 0-8 16,1 0 1-16,0-1-3 15,8-1-1-15,19-2-5 0,29-7-5 16,-21 11-4-1,1-3-1-15,-3 4 0 0,-6 4 0 16,-7 3 1-16,-4 1 0 16,-10 0 1-16,4 2 0 15,-10 0 3-15,-7 3 1 16,-3 3 1-16,-9-2 1 16,-4 3-2-16,-3-1-1 0,-3-2-1 15,-2 2-1-15,1-6-2 16,4 0 0-16,7-5 1 15,1-1-2-15,9-5 1 16,-2-4-1-16,6 1-2 16,3-2-1-16,2-1-4 15,6 3-1-15,3-3-1 16,3 2 3-16,1 1 0 16,2 3 0-16,2 1 1 15,1 1 1-15,2 6-1 16,0-1 1-16,4 6 1 15,-1 5 0-15,-3 3 0 16,-1 2 0-16,-10 0 0 16,-2 0 1-16,-5 2 2 15,-2 0 0-15,-6-1 0 16,-4-1 1-16,-12 0 1 0,-3-2 0 16,-7-1 4-16,-3-4 9 15,1-2 14-15,-2-3 3 16,3-4 3-16,0-3-7 15,3-4-9-15,6 0-3 16,-2-11-3-16,7-1-2 16,1-5-6-16,8-5-4 15,12 4-8-15,5-2-5 0,6 6-3 16,-1 2 0-16,1-1-69 16,1 3-50-16,7 1-168 15,3 2 176-15</inkml:trace>
  <inkml:trace contextRef="#ctx0" brushRef="#br0" timeOffset="-193078.508">10751 14111 531 0,'-2'-3'314'0,"2"1"-60"16,-3 0-47-16,2 1-16 15,0 0-36-15,-1 0-9 16,1-1-23-16,0 1-11 15,-1 0-11-15,-8 0-12 0,-8 0-24 16,-27 2-7-16,20 1-20 16,-3-1-7-16,-5 1-13 15,-5 0-4-15,-1 2-8 16,-4 0-2-16,6 4-1 16,5-1-1-16,6-2-1 15,3 2 0-15,3-3-1 16,6 1 0-16,5-1-3 15,8 0-1-15,3 1-1 16,5-2-1-16,8 1 2 16,2 2-1-16,9 1 1 15,4 4 1-15,4 7 1 16,2 3 1-16,3 4 0 16,-7 3 1-16,-3 2 0 15,-8-3 0-15,-15 1 2 16,3 1 0-16,-12-4 1 0,-5 2 0 15,-4-2 0-15,-8-4 1 16,-5-3 0-16,1-1 0 16,-2-7 2-16,0-4-1 15,0-6-1-15,1 0 2 16,2-7-1-16,1-2 0 16,4-9 1-16,1-4-3 15,7-1-3-15,5-1 0 0,6 1-4 16,3 0 0-16,6 0 0 15,2 1 1-15,5 2 1 16,0 1 0-16,5-1 0 16,2 2 0-16,6-2 1 15,3 1 0-15,3 1 0 16,2-1 0-16,-4 5 1 16,-3 1-1-16,-10 2-2 15,-2 2 45-15,-1 4-87 16,0 0-59-16,0 4 80 15</inkml:trace>
  <inkml:trace contextRef="#ctx0" brushRef="#br0" timeOffset="-192673.221">11051 14051 755 0,'1'-9'435'16,"2"6"-61"-16,-3 4-181 15,-3 1-28-15,2-2-66 16,0 0-27-16,-3 10-31 15,-6 14-10-15,-32 34-12 16,31-21-1-16,0 6-2 16,-2 3 0-16,0 0-1 0,0-3-1 15,-1-7-4 1,1-3-1-16,4-7-2 16,0 3-1-16,4-7-1 15,-1-5 0-15,2-3 1 16,-1-6-1-16,2-3-1 15,2-4 2-15,1-2-25 16,0-1-47-16,0 1-129 16,0 0 123-16</inkml:trace>
  <inkml:trace contextRef="#ctx0" brushRef="#br0" timeOffset="-192137.776">11222 14096 368 0,'-3'-4'219'0,"0"-3"11"15,1 2-19-15,-5-2-7 16,0 2-10-16,4 2-27 15,-3 1-13-15,10 2-26 16,-5-1-21-16,1 0-41 16,0 0-14-16,0 0-17 15,19 0-3-15,37-4-5 16,-24 2-6-16,2-2-7 16,2 1-3-16,0 0-1 15,-3 2 1-15,-1 2-2 16,-4 2 0-16,-8 3-2 15,-5 3-2-15,-7 3 0 0,-6 2-1 16,-4 6 1-16,1 2 0 16,-5 5 1-16,-1 4 0 15,-4 5-1-15,-8 2-1 16,-4 5 1-16,0 1-1 16,1-4 0-16,3-3-1 15,2-5 0-15,1-4-1 16,3-2 0-16,0-1 0 0,0-9 1 15,2 2-1-15,3-5 0 16,0-3 0-16,5-2-2 16,2 0 22-16,0-5-64 15,1-2-49-15,0-1-128 16,0 0 116-16</inkml:trace>
  <inkml:trace contextRef="#ctx0" brushRef="#br0" timeOffset="-191845.883">11283 14269 712 0,'-3'-5'395'16,"2"1"-42"-16,3 1-91 15,-2 3-79-15,0 0-33 16,8 1-62-16,9 5-20 16,34 13-17-16,-25-5-3 15,4-4-4-15,1 0-6 16,2-2-11-16,-1-3-6 0,-1 0-9 16,-11-5-3-16,3 0 28 15,-4-3 322-15,-2-8-262 16</inkml:trace>
  <inkml:trace contextRef="#ctx0" brushRef="#br0" timeOffset="-189395.168">12100 14339 263 0,'0'-6'205'0,"3"0"52"16,-6-3-25-16,1 4-36 15,3-1-5-15,-3 3-13 16,2 2-11-16,0 0-20 15,0 0-3-15,0 0-21 16,0 0-13-16,0 0-26 16,0 0-19-16,-1-1-28 15,0 1-9-15,0 1-17 16,0 0-4-16,-8 19-4 16,-15 34 0-16,11-20-1 15,-3-1 1-15,-6-2-1 0,2-1 0 16,-2-6 1-16,1-1-1 15,1-3 1-15,2-4 0 16,3-3-1-16,3-3 1 16,4-6 3-16,2-3 0 15,6-7-2-15,4-8-1 16,6-7-4-16,5-5-2 16,8-9-1-16,4 2-1 0,7-6 0 15,-2 3 0-15,4 7 1 16,-7 0 2-16,-5 13 0 15,1 5 1-15,-12 5-1 16,1 6-1-16,-4 10 0 16,1 5 0-16,-3 9 1 15,2 5 1-15,-2 3 1 16,-6-4 1-16,-2 2 0 16,-4-3 0-16,-1-2 0 15,-1 0 0-15,1-4 1 16,-5-1-1-16,1-7 1 15,0-1 0-15,-1-5 2 16,7-4 0-16,-3-3 1 0,6-4-1 16,-1 4-2-16,1 0 0 15,1-15-4 1,17-32-1-16,4 20-1 0,2 0-2 16,8 0 3-16,-5 2 0 15,0 3 2-15,-6 0 0 16,5 6 1-16,-4 2 0 15,0 8 0-15,7 5 1 16,-10 4-1-16,1 5-1 0,-3 7 0 16,-2 4 0-1,-3 2 1-15,-4 2 1 0,-2 1 0 16,-4-1 0-16,-2-1 1 16,-2 0 0-16,-4-2 0 15,-2-1 1-15,-3-3-2 16,7 0 1-16,-3-6 0 15,4 0-1-15,2-4 0 16,-4-3-1-16,6-2 17 16,-1-1-31-16,0 0-80 15,0-1-47-15,12-5 66 16</inkml:trace>
  <inkml:trace contextRef="#ctx0" brushRef="#br0" timeOffset="-188909.639">12816 14380 584 0,'10'-4'429'0,"-4"2"30"16,-5 3-177-16,4-1-36 15,-6 0-76-15,0 0-31 16,0 0-46-16,0 0-26 16,-9 4-25-16,-12 6-8 15,-27 15-12-15,26-10-5 16,0 1-6-16,0 2-1 15,5-1-1-15,4 0-1 0,3 0 0 16,4 1-3-16,7-2-1 16,-1-1-1-16,10-3 0 15,2-4 0-15,7-1 2 16,8-2 0-16,-1-3 0 16,7-2 0-16,-6-5 0 15,1-2-1-15,-3-7 2 16,-3 3 1-16,-3-4 0 15,-3 0 1-15,-2-1 0 16,-3 1 0-16,-6-1 0 16,-2-2 1-16,-4-2-2 15,-7 1-1-15,-3-1-3 16,-2 5-1-16,1 5-2 16,-2 1-2-16,2 4-1 15,-1-2 0-15,-2 7-2 0,-1 4 1 16,1 1-2-16,3 5 0 15,6 0-26-15,0-3-28 16,7 6-94-16,0-9-54 16,4-1-425-16,2-1 421 15</inkml:trace>
  <inkml:trace contextRef="#ctx0" brushRef="#br0" timeOffset="-188552.185">13338 13984 802 0,'14'-15'447'16,"-3"-1"-100"-16,-2 7-128 15,-3 2-34-15,-2 3-65 16,-1 4-26-16,-2 2-45 15,-1-2-16-15,-1 0-14 16,-4 20 0-16,-13 42 0 16,2-24 1-16,-1 8 4 15,-4 2 1-15,-2 6 0 16,0 7-1-16,1-3-6 0,0-5-3 16,5-8-5-16,0-7-3 15,5-3 0-15,4-3-2 16,-2-3 0-16,5-3 0 15,5-11 0-15,-2-2 1 16,5-8-8-16,0-4-27 0,-3-2 20 16</inkml:trace>
  <inkml:trace contextRef="#ctx0" brushRef="#br0" timeOffset="-187578.476">13892 14292 377 0,'-1'0'274'15,"0"0"0"-15,0 0-88 0,-1 0-32 16,1 0-53-16,-2 3-13 15,0 4-25-15,2-4-7 16,2 2-8-16,5 6-7 16,6 0 1-16,35 30 4 15,-22-30 10-15,1-3 7 16,0-3 8-16,-3 1-1 16,2-6-6-16,-4-6-1 15,-1-2-8-15,0-7-5 0,-6 2-8 16,-5-4-6-16,-7-3-9 15,1 2-2-15,-11-2-6 16,-4 3-6-16,-6 5-7 16,-4 3-5-16,4 9-1 15,-9 1-3-15,4 9-1 16,-7 1 0-16,-3 6 2 16,8 3 1-16,-1 6 1 15,4 0-1-15,1-2 0 16,5-1 0-16,3 1-1 15,4 2 1-15,6 2 0 16,3-1 0-16,8-2 1 16,3-4 0-16,6-1 1 15,1-3 2-15,7-5 0 16,0-3 1-16,1-2 0 0,-2-3 1 16,0-5-1-16,2-1 2 15,3-8-2-15,2-1 34 16,3-4-8-16,-3-6-14 15</inkml:trace>
  <inkml:trace contextRef="#ctx0" brushRef="#br0" timeOffset="-187179.346">14451 14156 905 0,'0'-1'441'0,"0"0"-158"0,0 0-47 16,0 1-69-16,0-1-33 16,0 0-43-16,0 1-19 15,17 1-30-15,28 7-8 16,-22-3-9-16,5 1-4 16,4-2-5-16,3 0-3 15,-1 0-6-15,-4-2 1 16,-9-2-1-16,-3 0 6 15,-8-1-2-15,-4-1 375 0,-3-2-287 16</inkml:trace>
  <inkml:trace contextRef="#ctx0" brushRef="#br0" timeOffset="-185131.124">15655 14375 512 0,'6'-5'276'0,"0"-1"-53"15,-1 4-19-15,1-7-44 16,-3 4-15-16,2 2-20 16,-2-3-10-16,-2 3-12 0,0 1-9 15,-1 1-28-15,0 0-8 16,0-1-14-16,-1 2-5 16,-6 7 2-16,-21 17-4 15,-37 28-6-15,33-26-4 16,2-4-8-16,2-3-5 0,11-1-5 15,-6-8-1-15,9-4-3 16,3-2 0-16,3-5-1 16,3-2 11-16,2-5-70 15,3-2-65-15,7-6-222 16,9 1 203-16</inkml:trace>
  <inkml:trace contextRef="#ctx0" brushRef="#br0" timeOffset="-184880.73">15544 14284 537 0,'-7'-1'369'0,"-3"5"37"15,8-1-95-15,-3 4-97 16,3 0-40-16,1 2-63 16,-7 4-19-16,8 1-31 15,5 5-9-15,3 3-16 16,7-1-4-16,5 1-6 0,1-2-4 15,7 0-5-15,-1-6-1 16,4-1-6-16,-3-2-1 16,2-7-1-1,-1-2-1-15,3-5 41 0,2-7-35 16,3-2 383-16,7-1-285 16</inkml:trace>
  <inkml:trace contextRef="#ctx0" brushRef="#br0" timeOffset="-182845.76">17070 13995 489 0,'-4'0'275'0,"4"0"-33"15,-2-3-29-15,2 2-45 16,0 1-20-16,-1 0-42 16,0 0-20-16,0 0-33 15,0 0-10-15,0 0-12 16,-4 9-4-16,-8 17-4 16,-12 33-3-16,7-19-5 15,2 6-2-15,0 7-4 16,-3 5-1-16,-3 1-1 0,-2-3-1 15,2-11 1-15,-2-8-2 16,4-8 1-16,1-5-1 16,2-8 1-16,5-2 0 15,6-8 4-15,0-3 3 16,3-5 2-16,2-4-2 16,1-6 3-16,4-6-19 0,7-4-76 15,2-2-109-15,13-1 114 16</inkml:trace>
  <inkml:trace contextRef="#ctx0" brushRef="#br0" timeOffset="-181845.181">17359 14265 371 0,'28'-20'297'0,"-23"17"36"16,0 1-85-16,-5 2-22 0,0 0-53 15,0 0-27-15,0 0-36 16,0 0-14-16,0 0-20 15,0 0-6-15,-1 15-18 16,-3 30-7-16,-7-19-10 16,1-1-5-16,-6 4-7 15,-2-1-3-15,3-1-6 16,-3-1-3-16,2-5-3 16,1-1-1-16,4-6-2 15,2-5 2-15,3-4 0 16,3-2 3-16,-1-4 2 15,4-3-1-15,0 2-2 16,0 1-3-16,5-13-6 16,7-12 0-16,22-35-4 15,-11 26 0-15,6-5-2 0,2 2 0 16,2 6 3-16,-11-1 1 16,1 10 2-16,0 7 1 15,-8 5 0-15,7 6-1 16,-12 7 0-16,-1 5-1 15,-3 11 1-15,-1 4 0 16,0 12 1-16,-5 1 1 0,0 1 1 16,-5-2-1-16,0-4 0 15,2-2 0-15,-5-7 0 16,6-2 0-16,-3-7 1 16,-2-6 0-16,8-5 3 15,0-1 2-15,5-8-2 16,4-5 0-16,2-3-5 15,0-11 0-15,5-9 0 16,1-4-1-16,4-6-2 16,0 3-1-16,1 9 0 15,0 4 1-15,-2 15 1 16,0 4 0-16,-4 10-2 16,-3 4 0-16,-2 9 0 15,-2 6 0-15,-1 9 3 16,-4 2 0-16,-4 4 0 15,-1 2 1-15,-1-2 0 16,-3-2 0-16,-1-1-1 0,-1-8 2 16,2-5 0-16,0 2-1 15,0-11 2-15,1-1-1 16,2-7 0-16,2-4 2 16,7-8-28-16,0-6-38 15,3-9-142-15,4-5 130 16</inkml:trace>
  <inkml:trace contextRef="#ctx0" brushRef="#br0" timeOffset="-181427.314">18003 14225 768 0,'1'10'427'16,"-1"1"-108"-16,-1-1-92 16,0 3-37-16,-5 0-44 15,1-3-18-15,-1 4-37 16,-5-4-19-16,5 2-31 15,-1 4-13-15,-3 1-11 16,6 3-4-16,-3-2-3 16,1 0-1-16,3-2-2 15,3 1-1-15,0-3 0 16,6 0-1-16,8-4 0 0,-2-2 0 16,9-6 2-16,1-2-1 15,-3-3 2-15,4-4-1 16,-3-5 1-16,0-2 0 15,-1-3 0-15,-4-6 0 16,-5-3 0-16,-4 1 0 16,-7-9 0-16,-3 6-1 15,-5 3-2-15,-2 4-2 16,-2 10-4-16,-2 3-2 16,-1 7-1-16,2 3 0 0,-1 4-1 15,1 2 2-15,2 3-1 16,0-1 0-16,4 1 4 15,0 0-39-15,10-1-101 16,2-1-58-16,3-4 102 16</inkml:trace>
  <inkml:trace contextRef="#ctx0" brushRef="#br0" timeOffset="-181030.569">18561 13959 897 0,'9'-16'453'0,"-3"3"-149"15,2 6-117-15,-2 1-29 16,-4 3-42-16,-1 0-17 15,-1 3-49-15,-1 0-17 16,0 0-23-16,-1 4-1 0,-12 25-2 16,-14 31 0-16,10-16 1 15,-5 2 0-15,-4 8 2 16,1 4-1 0,6 5-1-16,5-3-1 0,-1-6-2 15,5-8 0-15,-1-12 0 16,6-2 0-16,4-9 1 15,-2-4 0-15,4-9 0 16,-2-3 5-16,4-6-8 16,4-2 47-16,-2-6-36 15</inkml:trace>
  <inkml:trace contextRef="#ctx0" brushRef="#br0" timeOffset="-179964.58">19105 14015 405 0,'1'-4'293'0,"1"-4"5"16,2-2-75-16,3 1-22 0,0 1-35 15,1 3-10-15,-4 5-30 16,1-4-21-16,-5 6-43 15,-1 3-21-15,-5 8-23 16,-2 7 0-16,-1 8-1 16,-5 7-1-16,0 2-4 15,-1 6-3-15,-4 3-2 16,3-2 0-16,0-1-2 16,2 0 1-16,2-6-1 15,0-3 0-15,3-14 1 16,-2-1 0-16,4-11-1 15,2-3 5-15,5-5 3 16,0-7-1-16,6-8 2 16,-4-7-6-16,6-2-6 15,2-6-2-15,5-3-2 0,3 3-1 16,5-7-3-16,4 3 2 16,3-3-1-16,2 0 1 15,4-2 2-15,6-1 2 16,0 3 0-16,-1 2 0 15,-4 10 3-15,-8 2-1 16,-11 10 1-16,-1 2-2 0,-7 6-1 16,-6 8-1-16,1 4-1 15,-1 10 1-15,-5-1 1 16,7 6 0-16,-6 8 0 16,-2 0 0-16,-2 11 2 15,-7-2-1-15,4 9 2 16,-5 2-1-16,-4-1 2 15,-3 1 0-15,4-6 0 16,0-4 0-16,6-9-1 16,0-4 0-16,-3-12 1 15,5 0-1-15,1-7 1 16,3-4 1-16,4-4 2 16,1-2-2-16,-2 1-4 15,0 0-39-15,0-1-108 16,11-19 99-16</inkml:trace>
  <inkml:trace contextRef="#ctx0" brushRef="#br0" timeOffset="-179697.023">19253 14170 659 0,'-15'-5'352'16,"3"3"-63"-16,5 1-47 0,5 1-57 15,2 0-36-15,0 0-46 16,0 0-16-16,2 0-21 16,19-1 2-16,36 0-14 15,-26 2-6-15,-3 0-8 16,1 0-4-16,2 0-10 16,0 0-6-16,2 1-10 15,-5 2-2-15,-7-2-4 16,0 2 9-16,-6-2-63 15,0 1-45-15,-5-2 60 16</inkml:trace>
  <inkml:trace contextRef="#ctx0" brushRef="#br0" timeOffset="-178896.037">19873 14184 718 0,'-2'0'400'16,"2"-1"-49"-16,3-2-111 15,-4 2-52-15,0 0-32 16,0 0-45-16,0 0-23 0,0 0-48 16,0 0-11-16,-13 1-14 15,-2 3-5-15,-33 13-5 16,26-4-1-16,1 3-2 15,-3 2 0-15,4 3-1 16,4 3 0-16,4 0-1 16,2-4 0-16,7-2-1 15,2-1 0-15,5-3-1 16,7 2 1-16,5-4-1 16,4-2 1-16,4-9-1 15,1-5 0-15,3-3 2 16,0-6 0-16,-6-6 0 15,1-2 0-15,-6-8 1 16,-3 0 0-16,2 1-1 16,-3 0 1-16,1 2-1 15,-1 4 0-15,-3 9-3 0,-3 4-4 16,-6 9-4-16,0 3 0 16,-1 11 0-16,-6 6 3 15,-3 13 3-15,0 6 2 16,-6 9 2-16,3 9 0 15,0 4 1-15,-12-1 0 16,8 3 0-16,-8-4 1 16,2 3 0-16,6 1 0 0,-6 1 0 15,4-8 0-15,-1-10 0 16,2-5 0-16,6-12-1 16,0-2 2-16,1-13 2 15,-1-8 4-15,0-8 4 16,0-6-1-16,0-7-1 15,3-7 0-15,2-11-20 16,1-7-8-16,7-10-16 16,3-3-8-16,9 3 10 15,5 2 7-15,9 11 10 16,2 8 4-16,11 8 6 16,0 3 0-16,-2 6 4 15,-4 2 3-15,-9 4 12 16,1 4 6-16,-1 0 15 15,8 1 1-15,7 2-3 16,-5 0-5-16,-3 1-13 0,-2 1-5 16,-8-2-6-16,-5-1 52 15,-3 0 87-15,-4-3-94 16</inkml:trace>
  <inkml:trace contextRef="#ctx0" brushRef="#br0" timeOffset="-176312.069">16543 14674 202 0,'-2'4'180'0,"2"0"20"16,0 0-18-16,-1-4-13 15,1 0-24-15,0 0-7 16,0 0-17-16,0 0-12 0,5 3-24 16,7 1-12-16,5 1-23 15,29 9-4-15,-24-13-4 16,-1 2-1-16,7-2-3 16,2 3-3-16,7 1-3 15,4-2-2-15,2 3-3 16,0-2-3-16,-5-3-5 15,0-1-3-15,6-2-3 16,3 0-2-16,2-2-3 16,0 3 0-16,-3 0-4 15,-3 2 0-15,4 4-1 16,3 1-1-16,-10-1 1 16,-2-1-1-16,-10-1 0 15,4-3 0-15,6-1 1 16,4-3 0-16,7-3 1 15,-3 3 0-15,2-3-1 0,1 2 0 16,6-1-1 0,-4 3 1-16,1 1 2 0,-3-3 2 15,-2 3 2-15,7-2 0 16,-4 1 1-16,4 2-1 16,3-1-1-16,0 1-2 0,-1 0 0 15,0-1-2-15,3-1-1 16,1-1 1-16,3 1-2 15,1 0 1-15,-1-1 0 16,-4-1 0-16,1 0 0 16,7-2 1-16,2 2 0 15,-3-2-1-15,8 2 1 16,-7-2 0-16,1 2 1 16,4 0-1-16,-2 1 0 15,-3 2 1-15,-7 0-2 16,-2 1 0-16,-2 0-1 15,-4 1 0-15,-6 0 0 16,-1 0 0-16,-11 1 1 16,-2 0 1-16,-6 2 0 15,-10-3 1-15,-3 1 3 16,-10-1 1-16,1 0 2 0,3 0 0 16,-3-1-3-16,2-2-1 15,0 2-2-15,-2-2-2 16,-4 0-3-16,2 1 48 15,-2 1-94-15,0-1-23 16,0 1 53-16</inkml:trace>
  <inkml:trace contextRef="#ctx0" brushRef="#br0" timeOffset="-175415.986">17119 14916 569 0,'2'-4'297'16,"0"3"-77"-16,-2 1-17 16,0 0-49-16,0 0-25 15,0 0-36-15,0 0-19 16,-1 0-28-16,0 0-5 0,-1 6-12 15,-2 11-3-15,-16 32-9 16,11-24-2-16,-1 5-3 16,-3 5-1-16,-1 8-1 15,-4 2 0-15,1 6-1 16,-4-2 1-16,-1-4-2 16,6 1-1-16,-2-15-2 15,6-4 0-15,4-6-1 16,-1-9 0-16,11-1 1 15,2-4 4-15,7-7 4 16,-2-5-36-16,-4-8-94 16,5-5 82-16</inkml:trace>
  <inkml:trace contextRef="#ctx0" brushRef="#br0" timeOffset="-174197.084">17600 15208 572 0,'3'-9'306'0,"-1"3"-66"15,0 1-24-15,1-3-59 16,-2 6-25-16,1 1-45 16,-2 1-18-16,-1 0-31 15,0 0-9-15,-2 6-10 16,-4 21-6-16,-13 33-3 16,10-23 0-16,-4 0 0 15,1-3-2-15,0-2-1 16,-4-6-1-16,4-6-2 15,4-1 0-15,1-9 1 0,4-4 1 16,2-4 9-16,0-4 0 16,3-5 0-16,2-7 0 15,9-10-10-15,2-5-2 16,11-10-4-16,-1-7-1 16,4 0-1-16,2-2-1 15,-1 6 2-15,3 7 0 0,-4 10-1 16,-4 10 0-1,-8 9-5-15,-5 6-1 16,-4 13 0-16,-4 3 1 0,-4 14 3 16,-1 2 2-16,-9 4 3 15,1 0 0-15,-3-5 0 16,1 2 0-16,0-3 2 16,-1-4-1-16,4-4 2 15,0-6-1-15,3-8 2 16,1-4 3-16,5-4 4 15,0-4 0-15,2-6 0 16,5-3-4-16,3-12-4 16,3 0-1-16,7-11-2 15,2-4 0-15,8-3-2 16,4 2-1-16,2 5 0 16,-1 2 0-16,-4 13 0 15,-7 5 0-15,-7 10-1 16,2 6-2-16,-9 12 0 0,-5 2 1 15,1 12 2-15,-11 0 1 16,4 7 2-16,-4 0 0 16,-4-1 1-16,4 0 0 15,-7-7 1-15,6 2-1 16,1-9 1-16,-2 0-1 16,4-7 3-16,-2-6-1 0,5 2 1 15,4-7 0-15,3-5 1 16,5 1-35-16,6-10-156 15,0 1 132-15</inkml:trace>
  <inkml:trace contextRef="#ctx0" brushRef="#br0" timeOffset="-173747.727">18383 15177 963 0,'-4'3'432'0,"0"6"-208"15,-6 2-32-15,-5 3-83 16,-2 5-20-16,-5-3-31 16,5 2-10-16,-1 1-14 15,1-1-6-15,0 4-10 0,2-2-3 16,3 0-3-16,1-3-2 16,5 2-3-16,1 2-2 15,5-2-3-15,3 2-1 16,6-6-1-16,3 0 0 15,6-6 0-15,-1-2 1 16,6-7 7-16,3-4 2 16,-6-10 4-16,4-1 1 0,-2-10-1 15,-6-4-2-15,-1-1-2 16,-4-4-1-16,-9-4-1 16,-1 0 0-16,-2 1-3 15,-7 5-2-15,2 13-4 16,-4 5-3-16,-2 11-3 15,1 3-1-15,-2 6 0 16,0 5 1-16,2 5 1 16,1 3 1-16,4 4 0 15,4-1 1-15,2-1-45 16,4-1-41-16,1-7-128 16,-1-4 130-16</inkml:trace>
  <inkml:trace contextRef="#ctx0" brushRef="#br0" timeOffset="-173400.563">18800 14934 836 0,'16'-25'414'15,"-7"7"-131"-15,0 5-59 16,-4 4-57-16,0 6-32 0,-2 2-45 15,-3 1-22-15,-1 0-36 16,0 0-11-16,-1 5-8 16,-3 16-3-16,-8 38-1 15,4-23-1-15,-10 5 1 16,1 8-1-16,-4 4 0 16,0 1 0-16,3 2-1 15,-3-5 0-15,4-10-1 16,2-3 0-16,3-11-1 15,2-4-1-15,3-4 0 16,5-6 0-16,3-10 1 16,1 0 5-16,6-4-67 15,4-2-9-15,6-4 35 16</inkml:trace>
  <inkml:trace contextRef="#ctx0" brushRef="#br0" timeOffset="-172634.597">19113 15129 482 0,'-1'0'248'16,"-2"1"-59"-16,-1 3-32 16,4-4-33-16,0 0-13 15,3 10-8-15,3 8-6 16,20 24 2-16,-10-25-2 15,8-3-10-15,2-6-1 16,4-6-12-16,-1-3-7 16,4-9-17-16,-4-3-9 0,-2-5-14 15,0-4-7-15,-5-2-7 16,0-1 0-16,-3 5-3 16,-9 2 0-16,-10 6-2 15,-7 3-1-15,-10 5-3 16,-3 2-2-16,-8 7-2 15,4 2 0-15,-7 7 0 16,-4 0 0-16,-1 6 0 16,-1 1 0-16,1 5-1 15,9 4 0-15,4 0-1 16,6-2 0-16,7 3 1 16,4-1-1-16,4 0 2 15,2 0 0-15,5-6 0 16,3-1 0-16,5-5 0 15,2-1 1-15,6-6 2 16,3-2 2-16,5-6 1 0,1-2 1 16,1-6 6-16,4-4-36 15,-3-8-74-15,5-3 69 16</inkml:trace>
  <inkml:trace contextRef="#ctx0" brushRef="#br0" timeOffset="-172339.941">19663 15165 561 0,'0'0'350'0,"0"0"-3"15,0 0-93-15,0 0-54 16,0-1-33-16,0 1-32 16,0 0-18-16,12 0-31 15,5 1-11-15,34 8-18 16,-32-7-9-16,11 0-17 16,-10-2-6-16,0-2-13 15,7 0-4-15,-17-7 29 0,14 0 163 16,-2-3-142-16</inkml:trace>
  <inkml:trace contextRef="#ctx0" brushRef="#br0" timeOffset="-170234.503">21084 14392 193 0,'11'-5'151'0,"0"4"26"15,0-2-12-15,-2 1-30 16,0 0-16-16,-4-8-7 16,2 8 1-16,-1 2 1 15,0-1-3-15,-2 2-12 16,-3 1-8-16,-1-2 0 16,-1 0 4-16,0 0 1 15,0 0-4-15,-5 10-18 16,-18 10-9-16,-35 33-18 0,22-27-6 15,-6 2-13-15,0-2-7 16,0-1-9-16,5-2-2 16,13-4-5-16,4-4 0 15,8-6-3-15,5-3 0 16,-2-3-3-16,5-3 2 16,7-3-45-16,6-3-60 15,14-3 69-15</inkml:trace>
  <inkml:trace contextRef="#ctx0" brushRef="#br0" timeOffset="-169937.155">20928 14367 714 0,'-13'-8'403'0,"6"1"-52"16,-3 4-72-16,7 3-67 15,2 0-45-15,2 6-59 16,-1-6-24-16,0 0-30 16,5 8-3-16,1 12-6 15,40 32-3-15,-28-27-10 16,2-1-5-16,3 2-7 16,-2-1-6-16,-3-7-5 0,0 0-1 15,-5-6-1-15,0 0 1 16,-4-3 32-16,-2-3-26 15,0-5-24-15,0-2 18 16</inkml:trace>
  <inkml:trace contextRef="#ctx0" brushRef="#br0" timeOffset="-169165.593">22121 14216 379 0,'37'-41'232'0,"-26"29"-5"16,0 1-17-16,-4 0-30 15,6 2-14-15,-5 1-13 16,-4 0-3-16,2 6-17 15,-12-1-14-15,2 11-33 0,1 3-19 16,-4 11-19-16,-2 10-6 16,-8 12-8-16,-5 5-3 15,-4 9-9-15,3-1-1 16,0-4-7-16,2-2-2 16,1-11-3-16,3-1-2 15,4-12-2-15,3-3 0 0,3-9 0 16,2-6 2-16,5-8 5 15,0-4 0-15,6-12-17 16,-1-4-33-16,6-8-149 16,0-4 126-16</inkml:trace>
  <inkml:trace contextRef="#ctx0" brushRef="#br0" timeOffset="-168599.174">22657 14220 810 0,'2'0'411'0,"-4"0"-128"0,-1 0-33 16,2 0-58-16,0 0-38 15,-5 1-44-15,-13 6-21 16,-35 20-35-16,27-7-9 15,0 5-16-15,-3 3-5 16,2 5-7-16,0-1 0 16,3 3-4-16,3-3-1 15,9-5-3-15,9 2-3 16,5-8-2-16,3 1-3 0,9-2 0 16,0-2 0-16,8 0-1 15,1 0 1-15,2-3 0 16,-1-3 1-16,-1-8 2 15,1-4 3-15,0-7 4 16,2-6 2-16,3-9 0 16,0-2-2-16,-1-7-3 15,1-1 0-15,-10-5-1 16,-4-3 2-16,-12-8 0 16,-3-5-1-16,1 3-3 15,-4 3 0-15,-2 11-3 16,-1 9 0-16,-10 7 4 15,-1 8 1-15,-4 7 2 16,-1 2-1-16,-5 6-5 16,2 3-2-16,-1 6-2 15,2 4 0-15,5 2-1 0,2 1-1 16,5 2 0-16,2 1-1 16,5-1-5-16,4 1-19 15,5-3 42-15,6 2-16 16</inkml:trace>
  <inkml:trace contextRef="#ctx0" brushRef="#br0" timeOffset="-166533.689">22940 14193 349 0,'-33'-3'242'0,"30"1"6"0,2 0-75 16,0 2-12-16,1-1-13 16,-1 0-11-16,0 1-38 15,1 0-8-15,0 0-12 16,0 0-1-16,0 0 2 15,7 0-9-15,16 2-12 16,33 0-3-16,-17-6-12 16,4-3-5-1,7 0-16-15,-2-2-8 0,-1 3-6 16,-7 0-2-16,-10 4-1 16,-6-1 0-16,-12 3-2 15,-2 4 0-15,-8 3-3 16,-3 5 1-16,-7 8 1 15,-6 5 0-15,-4 9 1 16,-3 1 0-16,1 6 1 16,3-2-1-16,1-1-1 15,2 0-1-15,3-7-1 0,-4-3 0 16,4-3-1-16,-1-2 1 16,1-1 0-16,6-1 0 15,-6-6 1-15,6 0-1 16,-7-5 1-16,2-1 0 15,1-2 2-15,1-4 0 16,3-1-16-16,-1-2-34 16,-1-4-113-16,0-5-56 0,3-4 121 15</inkml:trace>
  <inkml:trace contextRef="#ctx0" brushRef="#br0" timeOffset="-166236.176">23041 14383 683 0,'-5'-3'375'0,"2"5"-73"16,3-4-70-16,0 1-59 16,0 1-39-16,0-1-36 15,12 1-6-15,11 2-24 16,29 4-6-16,-24 0-12 15,4-1-6-15,0-1-8 0,-4-1-5 16,3-1-8-16,-10 2-5 16,2 0-9-16,4 0-1 15,-10-2-2-15,3-4-1 16,-9 0-12-16,-1 1-45 16,-1 0-405-16,1 1 327 15</inkml:trace>
  <inkml:trace contextRef="#ctx0" brushRef="#br0" timeOffset="-165918.308">23524 14568 641 0,'1'-6'423'0,"-3"4"46"15,0 2-204-15,1 0-75 16,-1 0-44-16,1 0-59 16,0 4-8-16,-2 7-35 15,-1-1-12-15,-14 25-15 16,13-30-4-16,0-2-6 0,4 0 1 15,1-3 2-15,0-2-2 16,0 1-87-16,0 0-45 16,0 0 70-16</inkml:trace>
  <inkml:trace contextRef="#ctx0" brushRef="#br0" timeOffset="-165204.226">24309 14248 313 0,'8'-7'245'0,"-2"1"48"15,1 0-47-15,-4-1-61 16,-2 3-11-16,-1 0-7 16,1 2-8-16,-2 1-19 15,0 0-9-15,0 0-31 0,-18-3-11 16,-22-6-15-16,20 4-14 16,6 4-20-16,-6-2-11 15,-15-1-16-15,7 5-3 16,-13 0-6-1,4 2-2-15,8 6-1 0,-4 0-1 16,11 3-1-16,5 2-1 16,6 1-1-16,2-1-2 15,6 1 0-15,2 2 0 0,4 1-1 16,5 2 0-16,3-4 1 16,5 0 0-16,3-5 1 15,2-1 1-15,10 1 3 16,-3-6 0-16,4-7 1 15,-1-4 1-15,-3-13 0 16,-3-1 0-16,-2-4 0 16,1 0 0-16,-7-3 0 15,1 3 1-15,-2 2-1 16,-9 3-1-16,-4 9-2 16,-4 5-3-16,-5 8-2 15,-3 5 0-15,0 9 2 16,0 4 1-16,0 9 2 15,0 5 0-15,-8 5 0 16,2 1 1-16,-4 1 0 16,1-3-1-16,5-1 1 0,-3-1 1 15,1-3 0-15,2 0 0 16,-4-5-1-16,3-1 1 16,4-8 0-16,2-2 0 15,6-6 0-15,2-3 18 16,3-8-67-16,2-6 9 15,6-6 22-15</inkml:trace>
  <inkml:trace contextRef="#ctx0" brushRef="#br0" timeOffset="-164099.566">24963 14476 553 0,'1'-1'341'16,"-1"2"-75"-16,-2-4-41 15,1 2-33-15,0 0-44 16,-1 0-6-16,1-1-22 16,0 1-16-16,-6-1-26 15,-10-2-16-15,-31-6-27 16,27 9-9-16,-3-1-13 15,0 4-5-15,-2 0-5 16,1 2-1-16,3 4-2 16,-2-4 0-16,7 7 0 15,2 1-2-15,2 0-2 0,5 3 1 16,1-2-2-16,-1 1-1 16,8 1 0-16,1 1-1 15,3-1 1-15,13 0 1 16,0-4 2-16,1-3 2 15,7-6 3-15,-6-4 1 16,2-5 1-16,4-5 0 16,0-3 1-16,-1-4 0 0,-2-2 0 15,-2 0-1-15,-5-3-1 16,-2-3 0-16,-5 0-2 16,-2-1-2-16,-2 10-3 15,-4 7-5-15,0 9-6 16,0 5 0-16,-5 10-1 15,0 7 4-15,-4 11 6 16,-3 4 2-16,0 7 2 16,-4 3 0-16,-2 14 1 15,1 7 0-15,0 6 1 16,-3 1 0-16,2-5 0 16,3-7 1-16,-7-10 0 15,7 1 0-15,4-8 0 16,0 2 1-16,3-8 0 15,-5-7 1-15,1-7 4 16,-7-13 1-16,1-11 4 0,3-3 0 16,-12-14-2-16,10-4-1 15,2-11-3-15,6-5-12 16,9-4-37-16,4-4-16 16,10 3-14-16,6 4 13 15,2 3 32-15,3 2 14 16,-1 7 11-16,2-1 1 15,3 6 2-15,0 2 0 0,6 5 1 16,313-15 73 47,-339 35-75-63,1-4 60 15,-3 0 197-15,3 3-177 16</inkml:trace>
  <inkml:trace contextRef="#ctx0" brushRef="#br0" timeOffset="-163053.681">22248 14959 320 0,'0'0'202'16,"0"-1"-22"-16,5 0-50 16,19 0-13-16,41 0-12 15,-12 0 1-15,20 1 7 16,14 3 4-16,26 2-2 15,10 0-7-15,25-1-20 16,7-1-18-16,8 5-29 0,5 2-12 16,-4 0-16-16,-8 0-3 15,-9-2-3-15,-12-2 1 16,-26-1 0-16,-10-3 0 16,-27-3 2-16,-12 0 0 15,-18-4 2-15,-9-4 0 16,-20-2-6-16,-7-3-25 0,-11-5-101 15,-9-3-86-15,-6 0 120 16</inkml:trace>
  <inkml:trace contextRef="#ctx0" brushRef="#br0" timeOffset="-161636.616">22610 15375 345 0,'0'-2'222'0,"1"1"10"15,4-4-21-15,3 1-32 16,-1-1-15-16,-1-1-23 16,0 2-10-16,-3-1-18 15,-3 4-6-15,1-2-15 16,-1 2-12-16,1 0-28 16,-1 0-11-16,0 0-23 15,0 1-5-15,0 0-3 16,-1 24-2-16,-18 34-2 15,2-24-1-15,-1 3-2 16,-2-3 0-16,3 1 0 16,-2-4-1-16,4-4 2 0,1 0-1 15,5-8 0-15,2-5 2 16,6-9 4-16,0-7 3 16,3-9 1-16,5-5-2 15,5-11-6-15,4-3-3 16,11-7-2-16,3-3-2 0,9 1-3 15,1-1 0-15,-1 0 1 16,-2 3 1-16,-7 4 2 16,0 7-2-16,-5 8 0 15,-1 8-1-15,-6 14-3 16,-7 4 1-16,-7 14-1 16,-4 2 1-16,-2 5 3 15,-2 4 2-15,-9-5 0 16,3 4 1-16,0-5 0 15,-3-1 1-15,5-6 0 16,-7-2 1-16,0-5 1 16,7-5 1-16,4-4 7 15,4-4 1-15,1-10 0 16,5-1-2-16,-2-6-5 16,9-3-3-16,7-4-2 15,1-2 0-15,8-3-4 0,0-2 0 16,4 1 0-16,2 2 0 15,-1 4 2-15,1 4-1 16,-1 10 2-16,-4-1-2 16,-2 12 0-16,-10 5-1 15,-6 10-1-15,-1 5 1 16,-5 5 2-16,4 0 0 16,-11 0 2-16,-6 1 0 0,-4-4 1 15,-2 0 0-15,6-5 0 16,2-1 1-16,1-4-1 15,-2-3 1-15,1-5 1 16,3-2 9-16,2-3-57 16,4-2-34-16,-4 1-71 15,0 0-93-15,16-1 163 16</inkml:trace>
  <inkml:trace contextRef="#ctx0" brushRef="#br0" timeOffset="-161220.219">23468 15319 555 0,'6'-2'352'0,"-5"3"0"16,-1 6-93-16,-6 2-86 15,0 0-27-15,-8 6-40 0,0-1-16 16,-3 6-27-16,-3 1-7 16,-1 0-9-16,0 0-6 15,5-1-6-15,4-2-5 16,3 1-8-16,5-1-4 15,5-2-7-15,2-1-4 16,11-2-3-16,2 1 0 16,8-6 2-16,2-2 1 15,0-7 3-15,2-5 3 0,-2-8 1 16,-2-4 0-16,1-6-2 16,-3-1 0-16,-6-3-1 15,-6-3-2-15,-10 0 1 16,-4-1-3-16,-10-1-2 15,-1 4-2-15,-4 6-6 16,0 6-1-16,1 11-5 16,1 6-1-16,1 12 1 15,2 1 0-15,0 6 27 16,1 0-44-16,5 0-72 16,2 4-50-16,5-2-188 15,2 1-176-15,5-4 336 16</inkml:trace>
  <inkml:trace contextRef="#ctx0" brushRef="#br0" timeOffset="-160899.682">23893 15175 853 0,'8'-11'457'0,"-5"2"-120"0,-1 8-163 16,-1 3-24-16,-1 7-47 16,0 2-10-16,-3 6 2 15,-1 4-16-15,1 7-21 16,-2 2-9-16,0 4-11 16,-1 1-4-16,-3 0-8 15,-1 1-6-15,-1 0-7 16,-1-3-4-16,-4-4 0 15,1 1-1-15,0-3-2 16,1-4 0-16,6-2-3 16,6-7 2-16,2-8-5 15,2-3 79-15,18-9-59 16</inkml:trace>
  <inkml:trace contextRef="#ctx0" brushRef="#br0" timeOffset="-160201.495">25649 14666 493 0,'-9'-2'265'0,"10"2"-64"15,3 0-34-15,4-1-32 16,8 1-6-16,4 1 4 15,5 1-11-15,11 3-19 16,1-1-8-16,7 2-12 16,5-2-3-16,2-3-16 15,2-1-7-15,-2-4-21 16,-6-3-6-16,-11-1-13 16,-5-2-2-16,-11-1-6 15,-2 2-1-15,-2 4-23 16,-8 1-39-16,-8 5-138 15,-8 4 125-15</inkml:trace>
  <inkml:trace contextRef="#ctx0" brushRef="#br0" timeOffset="-159867.585">25665 14886 846 0,'-1'-3'395'0,"5"3"-165"16,1 0-18-16,-5-1-60 15,0 0-10-15,17 2-14 16,40 9-13-16,-21-4-12 15,6 2-9-15,4-2-30 16,0 1-16-16,3 0-25 16,-1-1-9-16,-13-3-6 15,-1 1-1-15,-11-5 3 16,-5-2 4-16,-6-5-60 16,-1 1 422-16,-11 0-295 15</inkml:trace>
  <inkml:trace contextRef="#ctx0" brushRef="#br0" timeOffset="-156302.695">27011 14397 311 0,'19'-13'237'0,"-5"-1"9"15,0 0-40-15,-5 1-16 16,-6 4-20-16,9 1-10 16,-8 5-26-16,-2-3-14 15,-3 5-34-15,0 0-20 16,0 1-33-16,0 0-13 16,-5 10-14-16,-8 18-1 0,-19 37-3 15,14-24 1 1,-5-1 0-16,-6 2 0 0,3-4 1 15,-1 0 0-15,4-1 0 16,0-4 0-16,5-1 0 16,4-4 0-16,5-12 0 15,3-2 2-15,3-15 8 16,4-3 1-16,4-13 0 16,3-5-2-16,4-4-8 15,2-1-2-15,0 4-1 16,-2 0 0-16,0 6-2 15,0 4-1-15,-1 6-3 16,1 4-3-16,-3 8-1 16,1 4-1-16,-2 4 3 15,1 2 2-15,7 3 3 16,1-2-1-16,9 0 0 16,0-1 1-16,8-3 1 0,0-6 1 15,-3-6 2-15,1-4 1 16,3-9 3-16,2-3 1 15,1-2-82-15,2-3-73 16,-7 0 91-16</inkml:trace>
  <inkml:trace contextRef="#ctx0" brushRef="#br0" timeOffset="-155908.048">27431 14310 808 0,'0'-6'397'0,"0"11"-145"16,-4 4-68-16,-4 8-70 15,-3 4-21-15,-2 7-17 16,0 6-1-16,-3 4-15 0,1 3-5 16,-2-1-13-16,-1 1-7 15,-3-1-13-15,0 4-6 16,-3 0-6-16,4 2-1 16,-2-2-1-16,-2-9-1 15,10-8-1-15,-5-4-1 16,8-7 1-16,2-1 0 15,-3-10 1-15,8-1 0 16,-1-5 5-16,5-3-14 16,0 3-67-16,0 0-46 0,2-4 63 15</inkml:trace>
  <inkml:trace contextRef="#ctx0" brushRef="#br0" timeOffset="-155513.806">27819 14300 681 0,'2'-6'381'16,"0"6"-100"-16,-1 0-108 0,-1 0-34 15,0 0-40-15,0 7 1 16,-2 21-10-16,-11 33-1 16,-4-21-7-16,-2 3-3 15,-6 0-12-15,-3 1-12 16,2 1-20-16,-3-2-10 16,1 2-10-16,5 0-3 15,4-5-4-15,6 0-1 0,-2-11-2 16,-2-7-1-16,5-4 0 15,5-5 1-15,5-8 2 16,-1-1-1-16,1-4-2 16,1 0 10-16,0 0-56 15,1-1-49-15,0-1-152 16,0 1 140-16</inkml:trace>
  <inkml:trace contextRef="#ctx0" brushRef="#br0" timeOffset="-155196.423">27954 14755 749 0,'0'5'429'0,"3"3"-99"16,-3 3-107-16,-1 1-25 16,-4 5-64-16,0-3-21 15,-3 0-28-15,-2 0-16 16,0-2-25-16,2-4-10 0,1-2-15 16,0 1-4-16,5-7-5 15,0 0-1-15,-1-4-6 16,2 3-33-16,0 0-113 15,1-9 98-15</inkml:trace>
  <inkml:trace contextRef="#ctx0" brushRef="#br0" timeOffset="-154822.782">28567 14297 1090 0,'-3'0'445'16,"1"6"-271"-16,9 8-22 15,-15 9-53-15,3 6-4 16,-13 9-15-16,-3 3-11 15,-1 6-16-15,-5 0-4 16,2 1-16-16,-2 3-6 16,-2 2-10-16,2-2-4 0,0-6-4 15,4-4-2-15,6-13-1 16,4-1 0 0,4-11 0-16,1-5-1 0,8-3 9 15,0-8-8-15,2-6-72 16,4-5-40-16,4-12 56 15</inkml:trace>
  <inkml:trace contextRef="#ctx0" brushRef="#br0" timeOffset="-154104.698">29113 14497 452 0,'18'-12'295'15,"6"7"6"-15,-2-1-104 16,-6-3-24-16,0 3-17 16,-7-2 2-16,0 1-2 15,-1 3-21-15,-3 0-7 0,-5-3-20 16,-2 3-10-16,-7-1-27 15,-2 1-14-15,-7 1-14 16,-5 0-6-16,-7 1-5 16,-5-3-6-16,3 5-11 15,0 0-4-15,0 3-7 16,4 5-1-16,-5-3-2 16,2 3 1-16,2-2-2 15,3 3 0-15,7 4-1 16,4-1-1-16,4 1 0 15,4 2-1-15,3-1-1 16,2-1 1-16,3 0-1 16,4 0 1-16,5-2-1 15,2 1 1-15,6-3 1 16,3-2 1-16,4-7 1 0,2-4 2 16,8-5-2-16,-3-5 0 15,6-2 0-15,-6-3 0 16,-6-5 0-16,3 0 2 15,-8-2 0-15,4-1 1 16,-8-2 0-16,-2 4-1 16,-9 6 0-16,-1 7-2 15,-7 11-2-15,0 7-3 16,-7 9-1-16,-4 4 1 16,-4 8 2-16,-5 1 2 15,-1 7 0-15,-2 0 0 0,3 4 1 16,-7-2 0-16,2 1 1 15,4 5 0-15,-3-2 0 16,5 2 0-16,4 0-1 16,0-5 0-16,4-4 0 15,2-6 0-15,2-11 2 16,0-2-1-16,5-7 0 16,0-2 4-16,4-3-72 15,0-2 61-15,0-1-12 16</inkml:trace>
  <inkml:trace contextRef="#ctx0" brushRef="#br0" timeOffset="-152955.244">29781 14710 572 0,'3'-7'351'0,"4"-1"-78"15,4-3-42-15,0-1-31 16,-1-1-46-16,-4 0-5 16,-4 2-14-16,-2 1-9 15,-3 2-22-15,-8 2-16 16,-9 1-34-16,-4 5-15 15,-10 3-19-15,0 3-5 0,-5 5-8 16,-1-1-3-16,8 6-2 16,-3-1 0-16,13 5-2 15,3 1 0-15,1 1-1 16,6 1-2-16,6 0-2 16,6 2 0-16,11-4 0 15,1-1-1-15,3-9 3 16,2-5 1-16,10-3 2 15,8-2 3-15,9-7 0 16,1-6 1-16,-7-10 0 16,0-4 1-16,-10-3 0 15,-3 0 0-15,-7 0 1 16,-4 2-1-16,-5 5-2 16,-4 5 0-16,-5 7-6 15,-2 4-3-15,-5 13-3 0,-4 4-1 16,-4 13 4-16,-2 9 1 15,-6 16 2-15,1 9 0 16,-5 7 1-16,-1 1 0 16,-4 0 1-16,-3 4 1 15,4 11 0-15,0-1 0 16,4 0 1-16,6-4 0 0,1-16 0 16,-1-1 0-16,-2-11 0 15,-2-4 1-15,-3-11 1 16,4-6 1-16,-3-16 5 15,1-7 1-15,-1-13 1 16,0-10-1-16,0-11-4 16,4-6-1-16,1-5-14 15,1-5-8-15,7 1-6 16,-4-3-2-16,11 3 7 16,3 3 4-16,10 4 1 15,8 5-1-15,7 4 0 16,7 3 1-16,11 7 1 15,3 1 3-15,14 4 3 16,3 4 0-16,5 1 3 16,1 5 2-16,6-2 3 15,-5 0 0-15,2 1 1 16,-3-2 0-16,-11-1 0 0,-3 0 1 16,-12-1 25-16,-9-2-15 15,-15-1-91-15,-10-3-55 16,-4 8 64-16</inkml:trace>
  <inkml:trace contextRef="#ctx0" brushRef="#br0" timeOffset="-151190.864">30833 14311 649 0,'11'-10'333'0,"-4"3"-96"16,-3 2-28-16,-6 3-77 0,-1 2-25 16,2 0-23-16,0 0-14 15,-3 13-6-15,-12 14 2 16,-34 37-11-16,27-25-7 16,-3 6-10-16,0 2-6 15,-1-1-10-15,-3 1-5 16,3 2-5-16,-3-1-3 15,3-5-2-15,5-3 1 0,5-11-2 16,7-2 2-16,3-13 2 16,6-1 4-16,-1-13 6 15,-2-7 1-15,8-7-3 16,-1-11-5-16,9-8-10 16,11-3-2-16,5-12-3 15,3 3-4-15,10-4-13 16,0-1-13-16,6-4-11 15,3-10 1-15,8-4 14 16,0-5 13-16,-1 8 13 16,1 8 2-16,-12 15 0 15,-1 9 0-15,-8 13 0 16,-3 9-1-16,-10 11-2 16,-7 4-2-16,-6 15 0 15,-5 4 1-15,-6 17 6 0,-4 9 4 16,-9 13 9-16,-4 4 3 15,-108 384-503 64,63-431 905-79,0-12-278 0,63 2-137 0,-1 6 0 0,1-5 0 15,-4-4 0-15,3-3-9 16,-6-3-29-16,0 0-110 15,7-1-94-15,-7-5 139 16</inkml:trace>
  <inkml:trace contextRef="#ctx0" brushRef="#br0" timeOffset="-150874.268">30798 14540 669 0,'-3'-6'372'0,"3"4"-109"16,2-2-65-16,4-3-18 15,5 5-39-15,4-3-11 16,9 5-24-16,5 0-16 15,3 4-24-15,5 3-8 16,-5-3-17-16,-1-1-9 16,1-3-17-16,0 1-4 15,-2 0-5-15,0 1 0 0,-8-1 6 16,-5 1-49-16,-3 1 30 16</inkml:trace>
  <inkml:trace contextRef="#ctx0" brushRef="#br0" timeOffset="-150087.293">31659 14647 821 0,'-10'-6'442'16,"-1"0"-114"-16,0 0-157 0,-3 2-15 16,0 1-55-16,-3 1-16 15,2 0-19-15,-5 2-15 16,2 4-27-16,-2-1-9 16,-2 5-9-16,1-1-3 15,4 7-1-15,-2 1-1 16,4 2-1-16,3 2-1 15,0 4-2-15,3-1-1 0,6 2-1 16,4-3-2 0,8-6 3-16,9-1 1 0,6-6 4 15,6-5 2-15,4-6 1 16,-5-7 1-16,6-8-2 16,-5-4 0-16,-4-5-2 15,-2 0-5-15,-7 2-18 16,-3 0-8-16,-6 6-7 15,-3 3 5-15,-5 11 3 16,-3 5 5-16,-5 10 1 16,-3 9-1-16,-3 16 10 15,-1 6 3-15,-7 14 4 16,-1 4 1-16,-7 0 3 16,-3 5 1-16,4 3 2 15,-2 7 0-15,-6 9 1 16,-3 3 0-16,-8-9 1 0,-2-8-1 15,6-18 4-15,5-6 0 16,1-9 2-16,5-5 1 16,2-12 3-16,-2-8 2 15,8-12 3-15,1-8 0 16,0-7-1-16,9-10-2 16,0-11-7-16,4-3-2 15,11-14-36-15,-4 0-18 0,15 0-13 16,4-1-4-1,10 6 34-15,8 4 16 0,8 8 12 16,5 4 1-16,8 11 1 16,7 4-1-16,12 8 3 15,-5 3 1-15,8 5 0 16,-2 1 2-16,-15 1 0 16,11 0 1-16,-8-1 0 15,-2-1-1-15,-3-1 77 16,-16-2-44-16,-3 1-7 15</inkml:trace>
  <inkml:trace contextRef="#ctx0" brushRef="#br0" timeOffset="-146062.32">32225 13741 181 0,'44'-15'140'15,"-39"15"3"-15,0-1-22 16,-1 1-13-16,0 0-26 16,-4 0-11-16,0 0-17 0,0 0-4 15,0 0-1-15,0 0 3 16,0 0 14-16,0 0 4 15,0 0-5-15,0 0-8 16,-2-1-23-16,1 0-9 16,0 0-9-16,-1 0 0 15,-11-2 1-15,-1 1 2 16,-27-5 1-16,26 7-2 0,-1-4-4 16,-1 3-3-1,-3-1-3-15,1-2-1 0,-7-1-2 16,0 1 1-16,-3 1-1 15,-3-1-1-15,1 2 1 16,-1-2 0-16,2-2-1 16,-2 2 0-16,-8-3 0 15,-4 1 0-15,-6-1 0 16,-2 2 0-16,-1 0 0 16,0-1 1-16,2 0-1 15,0-3-1-15,-3-2 1 16,3 4-1-16,-10-3-1 15,0 4 1-15,-1 1-1 16,-1 3 2-16,1-3 2 16,0 1 0-16,3-1 1 15,-4-5 0-15,-2 6-2 0,-2-2 0 16,-2 1-2-16,6 2 0 16,-3-2-1-16,3-1-1 15,4 2 0-15,-8-3 0 16,3 3 0-16,-3 3 0 15,-2-2 0-15,6 3 0 16,2-6 0-16,-1 0 0 0,2 1 0 16,-1 5-1-16,-7-3 1 15,-1 1-1-15,4-1 1 16,2-2 0-16,8 3 0 16,-3 0 0-16,-2-1 2 15,-1 1 1-15,-2-2 2 16,-1 2 1-16,4 2-1 15,1 0-2-15,7 5-1 16,-1 0-1-16,0-3-1 16,-2 2 0-16,-7 3 0 15,1-2-1-15,0 3 0 16,4-2 0-16,3 1 1 16,0 0-1-16,4-2 0 15,-4 2 1-15,-2-3 0 0,1 4 0 16,-3 0-1-16,-2-2 0 15,8 3 0-15,-1-3 0 16,8 3-1-16,4 1 0 16,-5-1 1-16,0 0 0 15,-1 3 0-15,0 2 0 16,1 1 0-16,1 0 1 16,0-1-1-16,-2 0 0 15,6 0 0-15,6 1 0 16,-5 2 0-16,-1 2 0 15,-4 1 0-15,-5-1 0 0,7 4 0 16,0-1 0-16,5 1 0 16,-2 1 0-16,4 0-2 15,0 0 0-15,7 5-2 16,4 1 1-16,2-2 0 16,2 4 0-16,1-3 2 15,-6-1 0-15,-5 1 1 16,2 0 1-16,-7 3 0 15,4 1 0-15,-2 5-1 16,-2 3 1-16,-5 0 0 16,-2 1 1-16,0-3-1 15,-1-4-1-15,8 0 1 16,-3-3-1-16,0 0 0 16,1 1 0-16,-1 3-1 15,5 3 0-15,9 8-1 16,7 1 0-16,2 6 1 15,6-1 1-15,4-5 0 0,0 0 1 16,3-5 0-16,2-1 1 16,3 4-1-16,3 3 0 15,3 1-1-15,3 1 1 16,2-3-1-16,1-4 1 0,6-3 0 16,0-5 0-16,7-1 0 15,6 0 1-15,2-3 0 16,4 2-1-16,3-1 2 15,7 1 0-15,5-3 0 16,7 2 0-16,9-3 0 16,3-1-1-16,7-2 1 15,0-4 0-15,1-7-1 16,-1-2 1-16,3-3 0 16,7 1-1-16,-6 3 0 15,-1-2-2-15,-2-1 1 16,-5-1-1-16,11 2 1 15,-2-1 0-15,-1 2 0 16,9-4 0-16,3-2 1 16,1-2-1-16,8 0 2 15,-3 0-2-15,-3-1 1 0,2 0-1 16,-2 1 0 0,1 0 0-16,-3 2-1 0,-1-2 1 15,-5 2 0-15,-2-2 0 16,4 0 0-16,-4 1 0 15,1-1 1-15,-2 1-1 16,-6-4 0-16,5-1 1 16,-4 2-1-16,-4 0 0 15,4 0 0-15,-6 0 0 0,0-3 0 16,4 1 1-16,-7-2 0 16,8 2 0-16,2-2 0 15,2 0-1-15,5-1 0 16,-3-2 0-16,-2-3 0 15,3 2 0-15,-2-3 1 16,-5 0 0-16,3-1-1 16,-1-2 1-16,-10 0 0 15,6-1 1-15,-6-3 2 16,-2-1-1-16,5-4 1 16,-2-1 0-16,1-1 0 15,-11-4 8-15,6-2 13 16,-7-5 5-16,0 3 11 15,0-6-3-15,-10-3-4 16,-4-1-1-16,-4-6-1 0,-1 5 1 16,-9-3 0-16,-1 2-2 15,0-1-3-15,-1 1-1 16,4-2-1-16,0-2 1 16,-8-4-1-16,-1-3 1 15,-5-2 1-15,-2 4 0 16,-4 2-3-16,-4 2-2 15,-2 3-9-15,-3-2-2 0,-4 2-2 16,-2-4 0-16,-2-6 4 16,-1-6 1-16,0-1 1 15,-2 0 0-15,-1 9-3 16,-2 1-1-16,-5 2-1 16,-3 4 0-16,-7-5-1 15,-2-4 0-15,-4-1-1 16,-4-1-1-16,-6 6-2 15,-5 3-1-15,2 6-1 16,-6 2 0-16,2 0-2 16,-3-1 1-16,-12-2-2 15,-3 2 1-15,-19-1-3 16,-1 0-1-16,0 3 0 16,3-2-1-16,2 8 2 15,-1 2 0-15,6 3 1 16,-1 1 0-16,24 1 9 0,11-2-5 15,24 2 23-15,16 4-434 16,36-5 305-16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1-13T23:05:47.375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2542 11182 443 0,'11'-34'258'0,"-10"34"-25"15,-1-4-46-15,1 4-49 16,-1-1-23-16,0 0-31 15,0 0-10-15,0 0-18 16,0 1-5-16,0 0-4 16,0 0-3-16,0 0 0 15,0 0-4-15,0 3-12 16,3 11-6-16,1 7-8 16,7 27-4-16,-6-21-2 15,0 1-1-15,3-2-3 16,0 2 1-16,1-4-2 15,0 0 1-15,1-2 0 16,-2-3-1-16,2-2 1 0,-4-4 1 16,-3-4 1-16,2-3 2 15,-6-4 4-15,1-2 5 16,3-4 6-16,-4 3 0 16,1 0-2-16,1-10-7 15,2-7-6-15,15-29-3 0,-7 26-3 16,-1-3-1-16,5-2-1 15,1-2 0-15,6-5-1 16,5 2 1-16,1-6 1 16,2 0 0-16,-5-3 0 15,4 1 0-15,0 4 1 16,-3 2-1-16,5 3-1 16,-6 7 0-16,-3 9-1 15,-4 2-1-15,-3 10-2 16,-4 2 0-16,-2 4 1 15,-2 4 12-15,-3 5-125 16,-1-2-28-16,-3 0 83 16</inkml:trace>
  <inkml:trace contextRef="#ctx0" brushRef="#br0" timeOffset="640.071">3101 11243 413 0,'0'-2'294'16,"1"1"-4"-16,1 0-91 16,0 0-9-16,-2 0-54 15,0 0-14-15,0 0-28 16,0 0-16-16,0 0-23 16,0 1-7-16,-2 0-12 15,1 0-4-15,-5 6-8 16,-11 6-5-16,-23 31-9 15,26-29-3-15,0-1-3 16,4 2-2-16,-4-3-1 16,8 0-1-16,5-1 0 0,1 0-2 15,7-2-1-15,5 1 1 16,5-2 1-16,3 0 1 16,1-6 0-16,1-2 3 15,0-2 1-15,-6-5 2 16,3-4 3-16,-1-1 1 15,-2-3 2-15,6-1 1 16,-11-3 0-16,-3-3-1 16,-3 2 1-16,-4 0 0 0,-4 3 1 15,-1 3 0-15,-5 0-4 16,-3 1-3-16,0 10-6 16,-2-1-3-16,-1 5-4 15,2 4 0-15,0 0 1 16,4 4 0-16,-2 0-1 15,3 1 1-15,0 2-53 16,1-2-48-16,5 0-181 16,1 1 177-16</inkml:trace>
  <inkml:trace contextRef="#ctx0" brushRef="#br0" timeOffset="1041.79">3655 10833 825 0,'4'-4'372'0,"-6"3"-190"15,-11 3-19-15,9 6-51 16,-4 7-25-16,-2 6-16 16,10 5-9-16,-14 11-18 15,0 5-6-15,-2 10-8 16,-3 0-4-16,2-2-1 16,-1-1-1-16,-1-7-4 15,4-3-4-15,3-5-6 16,1-4-2-16,0-6-2 15,3-3 0-15,0-5-1 16,1-3 0-16,11-4 14 16,-1-5-29-16,4-9 213 15,6-4-152-15</inkml:trace>
  <inkml:trace contextRef="#ctx0" brushRef="#br0" timeOffset="3325.851">3837 11216 546 0,'4'-3'303'0,"1"-1"-68"16,-3-4-42-16,-4 5-89 15,2 2-24-15,-5 1-23 16,4 0-5-16,0 0 1 16,0 3-3-16,-3 14-12 15,-13 27-5-15,9-25-11 16,5 3-4-16,-5-3-8 16,4 1-2-16,0-2-4 15,-4-1 0-15,5 1-2 16,1-2 0-16,3-1 0 15,2-1 0-15,4-4 1 0,-3-2 0 16,5-6 5-16,3-1 1 16,-1-6 4-16,6-4 1 15,1-7-3-15,-4-6-1 16,8-9-3-16,1-1-2 0,2-5 0 16,5 2-1-16,-1-3 1 15,-3 3-1-15,-7 9 0 16,-6 3 0-16,-4 14-2 15,-4 3-2-15,-5 6-4 16,-3 5 0-16,-3 5 1 16,-4 7 3-16,-1 5 1 15,-1 3 1-15,2 4 0 16,2-3-1-16,4 0 0 16,4 0-1-16,0-4 1 15,3-2-1-15,7-2 0 16,0-3 1-16,4-3 1 15,5-4 2-15,0-8 3 16,-13-5 1-16,18-8 0 16,6-2 0-16,6-7-1 15,15-1-1-15,-11-2-2 16,-5 0 0-16,-10 2 0 0,-2 0 0 16,-10 4 3-16,0 2-1 15,-7 4 21-15,0 5 5 16,-5 1 8-16,-2 7 1 15,-2 2-21-15,2-2-7 16,0 0-11-16,-4 6-1 16,-1 13 0-16,-30 31 1 15,20-27-1-15,4-4 0 0,0 5 1 16,-1-4-1-16,6 2 1 16,-3-1-1-16,5-4 0 15,-1-1 1-15,5-4-1 16,-3-5 1-16,2-4 3 15,0-3 3-15,1-9 1 16,5 0 1-16,3-7-3 16,3-4-3-16,4-5-2 15,3-4-2-15,4-2-3 16,4 0-1-16,2 2 1 16,0 6-1-16,-3 7 1 15,-3 2 1-15,1 8-2 16,-5 3 0-16,-5 5-2 15,3 7 1-15,-10 5 1 16,0 4 2-16,-5 7 1 0,-2-1 1 16,-4 2 0-16,-1 2 0 15,-3-4 1-15,1-1 1 16,-1 0 0-16,2-1 0 16,-2-6 0-16,4-3 2 15,1-8 3-15,1-5 2 16,5-6 1-16,3-5-3 15,8-6-4-15,4-5-3 16,2-5-3-16,3 1-1 0,3-3-4 16,-7-2 0-16,12 1-1 15,1 3 3-15,0 5 4 16,11 8 0-16,-16 5 0 16,-2 6-1-16,-10 3-1 15,-1 4 0-15,-6 7 1 16,2 4 1-16,-8 10 2 15,-6 0 0-15,1 3 0 16,-5 0 0-16,0-2 1 16,1 1 0-16,1 1 0 15,0-4-1-15,10-5 1 16,1-1 0-16,5-5 0 16,6-1 0-16,2-5 0 15,6-5 0-15,6-8 2 0,1-7 1 16,12-8 0-16,-1-4 0 15,9-2 0-15,-2-4-1 16,-12 2 3-16,-1-3 0 16,-11-3 4-16,-1 2-1 15,-7 2 0-15,-6 4-3 16,-8 12-4-16,-3 3-2 0,-8 8-6 16,-5 4 0-16,-3 5 0 15,-3 6 1-15,-1 4 5 16,2 5 0-16,1 4 2 15,2-2 0-15,7-1 0 16,3 2 1-16,6-3-1 16,2 2 0-16,6-2 0 15,3-1-1-15,6 0 0 16,1-1 0-16,4-4 17 16,2-2-22-16,0-4-16 15,-1-5 18-15</inkml:trace>
  <inkml:trace contextRef="#ctx0" brushRef="#br0" timeOffset="4242.058">5958 11205 328 0,'1'-2'256'15,"-1"-2"34"-15,2 3-78 16,-2 1-15-16,0 0-26 16,0 0-12-16,-1 0-32 15,0 0-16-15,0 0-31 16,0 0-17-16,-15 6-27 15,-31 31-11-15,25-22-13 16,0 0-3-16,-1 0-4 16,3 4-1-16,9 0-2 15,2 0 0-15,6 1-2 16,0-1 0-16,-1-3-2 16,1 0-1-16,3-4 0 15,10 1-1-15,0-5 2 0,7 0 1 16,2-4 2-1,1-5 3-15,-3-4 3 0,0-7 2 16,1-4 2-16,-3-1 0 16,4-5 0-16,-1 0 0 15,-6 0-2-15,-4 1 0 16,-7-3 0-16,-1 6-2 16,-4 1-4-16,-2 3-3 15,-1 7-10-15,-2 1-4 0,3 6-13 16,-1 0-24-16,2 5-92 15,-2 3-95-15,2 1 145 16</inkml:trace>
  <inkml:trace contextRef="#ctx0" brushRef="#br0" timeOffset="4673.252">6148 11439 655 0,'0'-2'349'0,"0"-3"-89"16,0-2-23-16,1-2-65 0,-1-3-26 16,4-1-32-16,-1 0-13 15,3-3-26-15,4-1-8 16,3-3-15-16,0-3-4 15,7-5-7-15,-4-3-3 16,2-5-7-16,2-4-5 16,-3-8-8-16,-1-5-3 15,1-3-6-15,2 4-2 0,1 6-4 16,4 2-2-16,1 12-1 16,-4 5-3-16,2 8-1 15,-3 3-3-15,-3 7-3 16,-2 0-3-16,-8 8-3 15,8 3 0-15,-2 8 1 16,0 1 2-16,4 3 13 16,-7 5-38-16,-3 2-112 15,-3 3-123-15,-7 3 154 16</inkml:trace>
  <inkml:trace contextRef="#ctx0" brushRef="#br0" timeOffset="4938.696">6234 11135 2053 0,'8'-1'31'16,"-1"-1"-10"-16,7-5 20 16,0 6-14-16,7 6-18 15,-1 0-5-15,10 6 9 16,-2-1-20-16,0 0 7 16</inkml:trace>
  <inkml:trace contextRef="#ctx0" brushRef="#br0" timeOffset="6107.852">7411 10941 465 0,'34'-32'311'0,"-28"24"-32"16,-2 4-68-16,-1-1-38 15,1 2-55-15,-1 3-19 16,-3 0-26-16,0 0-11 16,0 0-15-16,0 0-6 15,0 0-14-15,0 15-3 0,-4 36-11 16,-4-23-3-16,0 6-3 16,-1-1-2-16,2 0-1 15,-1-5 1 1,2-4-1-16,1-1-1 0,1-6 1 15,3-2 0-15,0-6 1 16,0-9 5-16,2 0 6 16,-1-4 1-16,0 3 1 15,0 0-4-15,6-22-8 16,13-30-1-16,-9 22-5 16,3 0-1-16,-2 1 0 15,-2-2-1-15,-4 8 3 16,-3 3 1-16,-5 8-2 15,-3 3-2-15,-6 3-4 16,-3 5-4-16,-1 7 0 16,-5 1 1-16,-5 7 0 0,-2 3 2 15,0 4 1-15,0 2 1 16,5 6 1-16,5 1 0 16,-4 6 1-16,-1-1 0 15,-3-1 0-15,-2 1 1 16,5-7 0-16,5 5 0 15,2-4 0-15,3-2 0 16,5-1 1-16,2-1 0 16,5 0-1-16,1-1 1 0,2-1 0 15,2-1 0-15,3-5 0 16,5 2 0-16,3-7 1 16,7 0 0-16,7-2 1 15,-3-5 1-15,3 0-1 16,-4-4 1-16,1 0 0 15,2 1 0-15,2-1 0 16,-2-1 0-16,-4-1 2 16,-2-2-1-16,-6 2 0 15,-1 0 0-15,-4-3 1 16,0 2 1-16,-3 0 1 16,-4-4 0-16,0 2 1 15,-1-1-4-15,-2-6-70 16,1 3-94-16,-1-4 102 15</inkml:trace>
  <inkml:trace contextRef="#ctx0" brushRef="#br0" timeOffset="6625.496">7648 11243 825 0,'4'-8'389'0,"-2"6"-165"15,2-1-24-15,-5 5-68 16,1-2-28-16,0 0-39 15,-1 0-12-15,-3 15-20 16,-7 31-3-16,0-26-5 16,1 2 0-16,-2-3-3 15,3 1-3-15,1 0-5 16,1-2-2-16,3-1-5 0,1 0 0 16,0-5 0-16,-1-4 1 15,3-4 4-15,-2-5 4 16,2-5 4-16,1-3 0 15,1-8-4-15,3-2-3 16,5-2-8-16,1-1-3 16,7 1-3-16,2 3-3 15,-1-2 1-15,5-1-1 0,-1 2 1 16,1 3 0-16,6 0 2 16,-7 1 0-16,5 3 1 15,-1-1 0-15,0 7 0 16,0-1-2-16,-5 3 19 15,-4-1-21-15,-3 5 7 16</inkml:trace>
  <inkml:trace contextRef="#ctx0" brushRef="#br0" timeOffset="11249.63">2375 11693 196 0,'5'0'170'0,"0"-2"42"0,-4 1-31 15,1 0-56-15,0 1-14 16,-2 0-14-16,5 0-7 16,-4 0-2-16,3 0-1 15,1 0-6-15,-3 0-1 16,8 1-9-16,-6 0-1 15,6 1-4-15,1 0-3 0,-2-1-6 16,30 5-5 0,-22-7-7-16,-4-1-5 0,8-2-8 15,0 2-5-15,4-1-11 16,1 0-4-16,-2 2-6 16,1 0-2-16,0 0-2 15,5 0 1-15,2 0-1 16,-3 1-1-16,0 0 1 15,3 4-1-15,-5 0 0 16,-2 2 1-16,0 0-1 16,-3-3 1-16,2-3-1 15,6 0 1-15,4 0 0 16,-3 0 1-16,2-1 0 16,-1 1-1-16,-4 0 0 15,3-2 0-15,2 5-1 16,-3-3 0-16,0 4 0 0,3-1-1 15,-1-2 1-15,-2 3-1 16,-1-3 1-16,-5 0 0 16,-2-1 0-16,5-2 0 15,1-1 0-15,2 1 1 16,2 1-1-16,-3 0 0 16,-2 1 0-16,1 0-1 15,-2 0 0-15,1 1 1 16,3 1-1-16,-4 1 1 15,2-1 0-15,2-1-1 16,-5 2 0-16,0-2 0 16,5 3 0-16,-4-2 0 0,3-2 1 15,2 1-1-15,-1-2 0 16,-1-3 1-16,-4 2 0 16,5-1 0-16,2 1 0 15,2 2-1-15,10 1 0 16,-10-1 0-16,-5 0 1 15,4 0 0-15,-9 0-1 16,2 3 0-16,0-2 1 16,-2-1-1-16,5-1 0 15,5-1 1-15,2 0-1 16,-2 2 0-16,2-2 1 16,-3-1-1-16,3 0 0 15,4 2 1-15,-2 1-1 16,2 2 0-16,-5 0 0 0,-5-2 0 15,2-1 0-15,2 0 1 16,3 1-1-16,5 1 1 16,-1 4-1-16,-2-4 0 15,0 0 1-15,0-1-1 16,5-1 0-16,2 1 0 0,-2-1 0 16,-1 0 1-16,-5-2 0 15,2 0 0-15,-1 3 0 16,3-1-1-16,-4 2 1 15,1 1 0-15,0 0-1 16,0 2 1-16,7-2-1 16,-4 2 0-16,-2 0 0 15,-1-3 1-15,-4 1-1 16,2-1 1-16,1-1-1 16,0 0 1-16,2 2 0 15,-2-1 0-15,0 1-1 16,1 4 0-16,-2-4 0 15,7 3 0-15,-3-1 0 16,1-2 0-16,-8 0 1 16,-3-1 0-16,1-1 0 15,-3-1 0-15,10 0 0 16,-2-1 1-16,2 2-1 0,0 0 0 16,-4 0 0-16,1 1-1 15,2 0 1-15,-2-1 0 16,0 0 0-16,-4-1 0 15,0 0-1-15,3 0 2 16,0-2 0-16,4-2-1 16,2 0 2-16,-2 0-1 15,5-1 1-15,0 3 0 0,1-3 1 16,2 1-1-16,-3 1 0 16,-5 1 0-16,-5-1-1 15,1-1 1-15,3 1-1 16,4-4 1-16,2 5-2 15,-9 2 1-15,2-1-1 16,1 2 0-16,2 0-1 16,4 0 1-16,-12 1 0 15,1 0 0-15,-6-1 0 16,-1 0 0-16,5 1 0 16,-1 1 0-16,10-1 0 15,-1 0 0-15,-2 0 0 16,-1 0 0-16,-5-2 1 15,0 1-1-15,0-1 0 16,1 1 0-16,0 4 0 16,-2-2 1-16,0-1 0 0,-2 0 1 15,-8-1-1-15,-1 0 1 16,-7 1-1-16,-4-3-1 16,2 4 1-16,-4-2-2 15,-5 2 0-15,-1 2-1 16,-1-4 0-16,0 0 7 0,0 0-46 15,1 0-19-15,0 5 37 16</inkml:trace>
  <inkml:trace contextRef="#ctx0" brushRef="#br0" timeOffset="14866.208">2350 12312 411 0,'40'-36'278'16,"-38"29"-11"-16,3-1-67 15,-4-1-13-15,6 4-36 0,4 1-12 16,-11 1-23-16,4 1-15 16,-2 2-28-16,-3 0-15 15,1 0-25-15,-1 0-9 16,0 0-7-16,0 10-5 16,-1 9-4-16,-4 33-2 15,7-21-3-15,4 3 1 0,7 1-2 16,3 1 0-16,-3-2 1 15,1-1-1-15,-1-3 0 16,0-2 0-16,1-8 0 16,-7-2 0-16,3-4 2 15,-6-4 0-15,5-1 7 16,-4-8 4-16,0-8 5 16,5-4 1-16,-1-11-4 15,4-4-5-15,3-5-5 16,-1-5-1-16,3-6-3 15,0-2-1-15,-1-2 0 16,-12 1-1-16,10 6 2 16,1 1-2-16,0 7-1 15,12 3 0-15,-7 2 0 16,3 1-2-16,2 5-1 0,-2-4 0 16,-3 10-3-1,5 7 0-15,-10 3-3 0,0 8 1 16,-3 3-2-16,-8-3-53 15,3 9 48-15</inkml:trace>
  <inkml:trace contextRef="#ctx0" brushRef="#br0" timeOffset="15320.19">3026 12310 588 0,'-33'12'316'15,"32"-15"-88"-15,3 0-30 16,6-2-68-16,-1 1-29 16,4 1-12-16,0-2-1 15,4 2-7-15,3 0-4 16,5 2-17-16,3 1-7 15,4 2-9-15,0 1-3 16,1 3-10-16,2-3-4 0,-2 2-9 16,-7 1-4-16,-1-4-5 15,-2 2-1-15,-15-4-1 16,5 1 22-16,-5-1-78 16,-8-5-62-16,-1 1 76 15</inkml:trace>
  <inkml:trace contextRef="#ctx0" brushRef="#br0" timeOffset="15646.561">3051 12443 974 0,'0'-1'434'16,"1"-1"-209"-16,2 0-27 15,-3 2-68-15,0 0-23 16,7 1-27-16,14 4-8 16,30 7-3-16,-29-9 0 15,3-2-9-15,0 2-9 0,5-3-15 16,-2-1-9-16,-2 0-13 15,-9-6-2-15,-2 2-2 16,-1 1 3-16,-5-1 59 16,2 4-51-16</inkml:trace>
  <inkml:trace contextRef="#ctx0" brushRef="#br0" timeOffset="17890.874">4209 12122 334 0,'4'1'233'16,"-2"-2"37"-16,-1 1-37 15,-1-1-49-15,-1 0-16 16,0 1-45-16,0 0-14 16,0 0-24-16,-1 0-14 15,1 0-9-15,0 0-6 0,-9 3-9 16,-5-2-4-16,-32 42-15 15,24-25-6-15,-3 5-11 16,-4 4-3-16,-4 2-5 16,-1 3-1-16,3 4 0 15,2 3-2-15,10 2 1 16,5-3 0-16,4-3-1 16,3-1 0-16,4-4-1 15,2-1 0-15,2-7-2 16,7-2-1-16,6-4 1 15,-1-5 2-15,11-1 1 16,3-3 11-16,0-8-77 16,6 0-86-16,-1-7 99 15</inkml:trace>
  <inkml:trace contextRef="#ctx0" brushRef="#br0" timeOffset="18506.764">4583 12252 555 0,'0'-1'356'15,"2"0"4"-15,-3 2-190 16,0-1-3-16,0 0-52 15,0 0-21-15,-3 1-19 16,-9 1-11-16,-3 11-16 16,-30 30-7-16,21-21-13 15,0 3-6-15,0 5-7 16,2-2-4-16,9 0-5 16,-1-3-1-16,10 1-2 15,-1-3-1-15,1-5 0 16,5 0-1-16,5-5 0 15,2-1-1-15,4-1 1 16,3 0 2-16,3-4 2 16,6-1 0-16,7-4 0 0,0-2-1 15,-2-2 0-15,-1-1 1 16,-3-3 2-16,-1-4 2 16,-2-10 2-16,0 3 0 15,-3-5-1-15,1 0 0 16,-5 2 2-16,-3-6 0 15,-5-2 2-15,-5-2 0 16,-8-4 0-16,-1 2 0 0,-6 4 8 16,-2 1 0-16,0 12-1 15,0 2-2-15,1 6-11 16,-1 2-2-16,1 4-5 16,-1 1-1-16,3 4-3 15,0 5-1-15,4 1 0 16,3-2-2-16,2 3 21 15,-1-2-38-15,8-3-88 16,0 0-82-16,9-1 98 16</inkml:trace>
  <inkml:trace contextRef="#ctx0" brushRef="#br0" timeOffset="18841.627">4961 12546 965 0,'-9'-3'504'0,"3"1"-90"16,2-1-144-16,0 3-71 15,0 0-47-15,3 0-72 16,0 0-22-16,0 0-29 16,0 2-8-16,0 8-11 15,-1-1-2-15,1-7-3 16,-2 1-2-16,1-1-3 16,0 1-25-16,1-3-602 15,0 0 464-15</inkml:trace>
  <inkml:trace contextRef="#ctx0" brushRef="#br0" timeOffset="21443.872">5418 12305 219 0,'0'-1'169'16,"0"0"40"-16,0-1-18 15,0 1-28-15,3 0-11 16,3-2-20-16,-4 1-4 16,2 0-4-16,-3 0-4 15,-1 1-10-15,0 0-8 16,0 0-22-16,0 0-12 16,0 0-19-16,-1 0-8 0,-1 0-11 15,-11 0-3-15,-11 5-8 16,-27 13-5-16,29-3-9 15,1-2-1-15,2 6-3 16,-5 0-1-16,0 3 0 16,7 3 0-16,4-2 0 15,3 0-2-15,8 1 0 16,-1-4-1-16,9-1-1 16,4-1 0-16,6-3 1 15,8 0 1-15,1 0 2 16,5 0 0-16,-2-4 3 15,-1-4 1-15,-1-8 2 16,2 1 2-16,1-7 3 16,-2-6 0-16,-2-2 2 15,-3-10 2-15,-4-1-1 16,-1-2 1-16,-9-6 0 0,-2 1 0 16,-5-1-2-16,-5 1-2 15,-1 5-6-15,-5 5-3 16,-5 8-3-16,0 4-2 15,-3 4-1-15,-1 4-1 16,0 4-1-16,-7 0-2 16,4 1 2-16,7 2 0 0,2 2 0 15,6 1 0-15,3 3-2 16,-3 0 2-16,4 3-52 16,1-1-47-16,11 1 66 15</inkml:trace>
  <inkml:trace contextRef="#ctx0" brushRef="#br0" timeOffset="21891.384">5895 12238 992 0,'-6'-3'443'16,"-4"0"-211"-16,5 2-30 15,-3 1-52-15,4 1-36 16,4 5-47-16,-7-1-20 15,2 6-22-15,-1 2-7 0,2 6-10 16,0 5-2-16,1 6-1 16,0 5 0-16,0 1 0 15,1 0-1-15,-4-5 0 16,5-4-1-16,-6-4 0 16,2-1 0-16,3-11 2 46,1-6 3-46,1-2-1 0,0 0 4 0,-1-3 1 0,-1 0-6 16,1 0-14-16,0 0-94 16,1 0-93-16,0-1 118 15</inkml:trace>
  <inkml:trace contextRef="#ctx0" brushRef="#br0" timeOffset="22726.21">6276 12307 324 0,'0'0'258'0,"0"0"23"16,0-1-52-16,0 1-23 15,-1-1-40-15,0 1-25 16,-1 0-32-16,1 0-13 16,0 0-24-16,-9 3-7 15,-10 7-21-15,-29 17-11 0,25-10-14 16,1 1-9-16,4 6-5 16,1 4-3-16,2-3-1 0,5 1 0 15,3-2 0 1,-9-3 0-16,19 2 1 15,4 1 0-15,6-5 1 16,18-2 2-16,-7-5 2 16,5-2-1-16,7 0 0 15,-2-3 0-15,3-6 3 16,-7-6 3-16,0-9 3 16,5-5 0-16,-1-5-4 15,2 3-1-15,-7-7-1 16,-3 4-1-16,-9-1 2 15,-3 0 3-15,-6 2 25 16,-3 1 12-16,-7 1 11 16,-5 0 0-16,-8 3-27 0,-4 0-11 15,-6 5-15-15,-2 1-5 16,-3 3-2-16,3 0-1 16,9 3-1-16,0 0-2 15,4 2 0-15,0 1-33 16,-1 5-36-16,4 4 46 0</inkml:trace>
  <inkml:trace contextRef="#ctx0" brushRef="#br0" timeOffset="27785.923">6934 12459 528 0,'-1'-1'280'16,"0"0"-67"-16,0 0-19 15,-1 0-56-15,1 0-26 0,0 0-33 16,1-2-13-16,0-1-10 15,0 3-2-15,0 0-12 16,0 0-6-16,0 0-15 16,0-1-7-16,-1 1-5 15,0 1-2-15,-1 4-2 16,-7 19 1-16,-12 28-3 16,15-23 0-16,-3-8-1 15,0 0 0-15,4-2 1 16,-5-8-1-16,6 4 1 15,0-6 2-15,4-3 4 16,2-2 6-16,-6-6 4 16,4 2 0-16,0 0-4 15,0-5-6-15,6-14-5 16,13-31-3-16,-2 24-2 0,0-2-2 16,3 2-1-1,3-2 0-15,-1 5 1 0,-2 2 1 16,-11 5 1-16,7 5-1 15,-2 7-2-15,0 4-1 16,6 7-2-16,-10 4 0 16,-4 5 2-16,0 3 3 15,-4 8 3-15,-2-3 1 0,0 2 1 16,-3 0-1-16,-1-4 1 16,0 1 0-16,-1-6 0 15,-1-2 0-15,-2-6 2 16,1 0 2-16,0-5 2 15,2-3 3-15,0 1 0 16,-2-3-1-16,6-4-2 16,-1-2-3-16,-5-5-5 15,18-3-1-15,2-1-4 16,6 0 1-16,16-5 1 16,-9-2 0-16,3-2 1 15,4 3-1-15,-3 4 1 16,-5 3-1-16,0 7-1 15,-6 0 3-15,-1 6 7 16,-1 4 3-16,-7 7 2 16,0 3-2-16,-5 6-5 15,3 4-1-15,-9 0 1 0,0 3 0 16,-5-2 0-16,2 0-1 16,-4-2-1-16,5-1 0 15,1-1 0-15,-4-5-1 16,5-2 0-16,-5-2 0 15,6-4 0-15,-2 0 1 0,1-3 2 16,1-2 5-16,0-1-57 16,0 0-43-16,17-6 55 15</inkml:trace>
  <inkml:trace contextRef="#ctx0" brushRef="#br0" timeOffset="28535.953">7668 12371 925 0,'0'0'418'0,"-4"2"-192"16,0-1-42-16,3-1-45 16,0 0-27-16,0 0-37 15,0 0-17-15,-1 0-28 16,1 0-9-16,-2 3-6 15,-7 16 1-15,-16 31 3 0,14-29 0 16,-2 3-1-16,0 1-3 16,2-4-5-16,5 5-1 15,-1-8-3-15,0-2-1 16,4-1 0-16,-1-8 0 16,2-3 1-16,2-3 4 15,1-3 3-15,0 1 2 16,0 0-3-16,0 0-4 15,11-20-6-15,19-31-2 0,-12 23-14 16,7 1-11-16,3-3-6 16,-7 1 0-16,3 7 14 15,-2 4 9-15,-6 6 7 16,3 4 0-16,-12 2-1 16,1 6 0-16,1 7-1 15,0 5 0-15,1 7 3 16,-3 2 0-16,-5 6 3 15,1 0 0-15,-5 3 0 16,0-1 1-16,1 1-2 16,1-2 1-16,0-4-1 15,-2 0 0-15,0-9 1 16,-5-3 1-16,7-4 0 16,0-4 4-16,1-5 6 15,-1 1 0-15,0 0 1 0,1-2-6 16,11-23-5-16,18-32-3 15,-14 16-10-15,6-1-8 16,5 2-3-16,1 4 0 16,1 13 9-16,-4 4 5 15,-2 11 4-15,-2 3 0 16,-3 6 3-16,0 7 4 16,-3 7 12-16,-1 3 3 0,-3 10 7 15,-1 0-1-15,-4 5-6 16,-1-1-3-16,-3-3-4 15,-2-2-2-15,0-7-3 16,2 1-1-16,-2-8-1 16,0-5 19-16,-2-7 168 15,2-1-140-15</inkml:trace>
  <inkml:trace contextRef="#ctx0" brushRef="#br0" timeOffset="30461.162">8955 12431 297 0,'6'-6'223'16,"4"0"18"-16,-3-1-65 16,2 0-17-16,-1 1-24 15,3 1-10-15,-4 0-13 16,0 1-2-16,-3 0-8 16,-1 2-5-16,-1 2-18 15,-3 0-12-15,0 0-17 0,-1 0-9 16,1 0-13-16,-11 15-7 15,-36 31-9-15,25-26-3 16,-2 1-4 0,-2-1-1-16,1-3-1 0,3-1 1 15,5-7-1-15,-1-1 1 16,9-2 0-16,2-3-1 16,0 0 2-16,8 0-26 0,0-7-128 15,3-1-101-15,6-2 143 16</inkml:trace>
  <inkml:trace contextRef="#ctx0" brushRef="#br0" timeOffset="30743.502">8894 12363 779 0,'0'1'404'15,"1"3"-136"-15,-1 5-83 16,1 1-33-16,0 3-53 16,0 2-14-16,6 1-24 0,-2 1-7 15,5 1-11-15,-1-2-7 16,-3 1-8-16,4-2-4 16,0-4-3-16,2-4-3 15,5 0-5-15,-5-4 0 16,2-2-2-16,1-1 1 15,2-6-20-15,3-5-59 16,7-3 46-16</inkml:trace>
  <inkml:trace contextRef="#ctx0" brushRef="#br0" timeOffset="31232.616">9945 12022 883 0,'2'-1'389'16,"-2"3"-193"-16,0 2-21 16,-1-4-52-16,0 0-19 15,-3 13-34-15,-3 8-19 16,-9 40-21-16,5-32-4 0,0 10-4 15,-4 2 0-15,-1 0 1 16,2 4 0-16,-3-1-4 16,-1-2-3-16,3 0-6 15,-1-7-1-15,3-3-3 16,7-4-1-16,-3-6 0 16,3 0 0-16,5-9 1 15,-2-3-1-15,2-8-3 16,4-3-40-16,5-1 28 15</inkml:trace>
  <inkml:trace contextRef="#ctx0" brushRef="#br0" timeOffset="32202.638">10426 12283 582 0,'36'-33'359'0,"-28"26"-54"16,-3 2-93-16,0 3-37 15,-3 0-59-15,0 3-24 16,-2-1-33-16,-1 0-14 15,0 0-17-15,0 6 0 16,-1 13-3-16,-5 26-1 16,3-28-1-16,0 1-2 15,3-2-6-15,1-1-3 0,-2-2-4 16,2-1 0-16,-1-8 1 0,1-2 3 16,1-3 6-1,-1 0 2-15,0 0-1 16,0-2-4-16,4-16-7 15,10-26-2-15,-9 28-3 16,1-1-3-16,-3 4 0 16,-3 0-3-16,-1 4-1 15,-4 4-1-15,-3 3-3 16,-3 3-1-16,-5 2 1 16,1 4-1-16,-4 2 1 15,2 6 2-15,-3 0 0 16,1 0 2-16,1 2 1 15,-1 0-1-15,5 6 1 16,2 0 0-16,2 3 0 0,2 1 1 16,4-3 1-16,-1 1-1 15,5-4 1-15,1-4 1 16,6 0 0-16,2-2 0 16,3-3 0-16,2-4 1 15,5 0 0-15,1-2 2 16,-3-5-1-16,4 5 0 15,1-5 1-15,0 0 0 0,5 0 0 16,-2 0 1-16,2-1-1 16,-3-4 1-16,-1 2-1 15,-4-2-1-15,-6-2-1 16,4 3 1-16,-5-3-39 16,-3 3-57-16,4 0 62 15</inkml:trace>
  <inkml:trace contextRef="#ctx0" brushRef="#br0" timeOffset="33022.689">10804 12252 764 0,'2'-10'394'16,"-1"5"-80"-16,1 3-80 15,-1 2-63-15,-1 0-40 16,-1 0-64-16,0 0-27 16,-1 4-22-16,-5 16-3 15,-14 31-2-15,8-23-1 16,-1 3-1-16,3 2-1 0,1 1-1 15,-2-4-1-15,3-4-1 16,0-2-1-16,7-8-1 16,-1-3 0-16,6-8 2 15,-3-3 3-15,1-3 6 16,-1 0-1-16,0 0-1 16,0 0-4-16,7-19-6 15,36-29-1-15,-22 23-3 16,-4-4 0-16,9 0-1 15,-1 0-1-15,-1 1 1 16,1 4 1-16,-3 5 0 16,0 4-2-16,-4 7-1 15,0 5 1-15,-4 4 0 16,3 4 1-16,-2 5 2 16,-4 3 2-16,-1 3 4 0,-4 2 1 15,-1 6 0-15,0 0-1 16,-2 3-2-16,0 2 0 15,-2-3-1-15,0 2-1 16,-4-4 1-16,-1-3-1 16,-1-5 2-16,-1-4 0 0,4-6 1 15,-1-2 5-15,3-8 4 16,0 4 1-16,0 0-1 16,1-21-4-16,44-39-3 15,-30 20-3-15,2-6-4 16,1 5-3-16,2 6-3 15,5 10-1-15,-3 10-1 16,0 4 3-16,-3 6 2 16,0 4 1-16,-2 3 0 15,-1 7 1-15,-2 7 3 16,-3 3 1-16,-4 7 2 16,-3 2 1-16,0 3-2 15,-4 2 0-15,3 0 0 16,-2-3 0-16,0-3-2 15,-1-4 0-15,0-9-1 16,0 5 0-16,0-11-1 0,1 1-21 16,0-8-230-16,2-2 181 15</inkml:trace>
  <inkml:trace contextRef="#ctx0" brushRef="#br0" timeOffset="33782.611">9590 12718 446 0,'4'-2'250'0,"-1"0"-23"16,5 1-22-16,4 1-20 16,0 0-18-16,2-1-33 15,-3 0-12-15,0 1-29 16,5 1-11-16,6 3-19 16,10 2-7-16,11-1-8 15,6 2-3-15,13 1-10 16,13-1-4-16,14 0-10 15,7-2-4-15,15-1-5 16,5-1-3-16,13-2-2 16,3-1 0-16,5-3 1 15,-1-4 1-15,-12-6 2 16,-5-3-1-16,-10-3-1 16,-10-2-1-16,-7 5-1 0,-15 1-1 15,-17 8-4-15,-9 2-1 16,-22 7-2-16,-1 4-3 15,-11 5-3-15,-11 1-1 16,-3 2 1-16,-8-3 20 16,-1 1-58-16,2-1-41 15,2-3 59-15</inkml:trace>
  <inkml:trace contextRef="#ctx0" brushRef="#br0" timeOffset="36175.443">9905 13013 499 0,'18'-32'305'15,"-20"31"-42"-15,8-2-75 16,-5 3-23-16,-1-1-28 15,0 0-10-15,0 0-23 16,0 0-16-16,0 0-32 16,0 1-14-16,0 0-22 15,4 9-6-15,2 13-8 0,-4 31-2 16,-11-26-2-16,4 0 1 16,-3 1 0-16,-1-1 0 15,-1-3 1-15,-2-1-1 16,3-4 0-16,1-1 0 15,2-2-1-15,2-2-1 16,3-4 2-16,1-1 1 16,1-6-27-16,2-2-25 0,2-2-57 15,-5 0-52-15,0 0-274 16,0 0 290-16</inkml:trace>
  <inkml:trace contextRef="#ctx0" brushRef="#br0" timeOffset="36673.643">10375 12951 713 0,'-3'6'330'0,"-3"4"-148"15,-3-1-3-15,-1 3-37 16,-3 4-23-16,-3 1-29 15,1 1-15-15,-3 3-28 0,1-4-12 16,0 6-9-16,-3 0-1 16,-3 2 4-16,6 0 2 15,1 1-3-15,0-2-5 16,4-3-7-16,5-1-4 16,5-4-7-16,6 0 1 15,12-4-1 1,-3-5 1-16,8-4 3 0,-5-3 0 0,13-8 2 15,1-3-1-15,4-7 0 16,4 1-1-16,-13-8 1 16,0-2-1-16,-4 1 1 15,-4-2 2-15,0-1 1 16,-10 1 1-16,-9-6 0 16,-5 3 0-16,-8-2-6 15,1 6-2-15,1 8-6 16,-3 2-5-16,3 10-5 15,-1 0-3-15,-2 8 0 16,0 5 1-16,4 6 3 16,-1 3 2-16,3-2 0 15,4 2-40-15,6-1 47 16,5 5-11-16</inkml:trace>
  <inkml:trace contextRef="#ctx0" brushRef="#br0" timeOffset="37539.778">10780 13116 759 0,'1'-58'368'0,"1"52"-127"0,-2 0-21 15,0 6-56 1,0-1-34-16,0 1-50 15,0 0-24-15,-1 0-30 16,-1 11-1-16,-3 14-9 16,-7 29-1-16,4-23-1 15,-2 3-1-15,0-1-2 16,0-1-1-16,3-2-3 0,-2-4-1 16,3-8-1-1,3-1 1-15,-2-8 0 0,5-2 7 16,3-7 7-16,-3-4 1 15,2-10-1-15,2-8-7 16,4-8-8-16,2-4-2 16,3-5-27-16,4-1-20 15,3 2-20-15,2 4-8 0,4 6 23 16,-3 3 19-16,-3 11 18 16,-9 2 5-16,3 11-1 15,-1 5 0-15,-2 9 13 16,5 6 8-16,-13 10 16 15,-1 3 6-15,-4 2-7 16,-16 0-3-16,11-1-10 16,-1 1-3-16,-3-2-5 15,15-2-1-15,-9-7 0 16,-1-5 0-16,5-9 7 16,0-3 5-16,1-11 3 15,1-5-1-15,0-13-8 16,6-4-6-16,5-11-11 15,2-4-15-15,10-1-23 16,-3 1-5-16,5 7 3 0,4 5 13 16,-3 12 24-16,1 5 2 15,-11 8 3-15,-1 3 1 16,-4 8 10-16,-10 5 7 16,6 6 11-16,-8 6 3 15,-2 1-5-15,7 3-6 16,-4 2-7-16,0-2-4 15,4 1-3-15,-9-3-1 0,4-1 0 16,-2-6-1-16,-5-4 1 16,7-3 15-16,0-5-62 15,0-4-95-15,7-7 96 16</inkml:trace>
  <inkml:trace contextRef="#ctx0" brushRef="#br0" timeOffset="38254.944">11366 13038 1078 0,'0'-4'530'16,"-2"4"-208"-16,2 3-132 15,0-3-45-15,-1 0-58 0,0 0-13 16,-2 15-31-16,-5 9-12 15,-12 34-11-15,7-27-1 16,1 2-3-16,-1-2 0 16,2 0-5-16,0-4-3 15,3-4-2-15,1-3 0 16,4-7 0-16,2-2 1 0,2-11 6 16,2-5 0-16,5-8 1 15,-1-9-2-15,7-8-8 16,0-5-4-16,3-10-29 15,3 1-12-15,2 0-20 16,2 5 1-16,0 7 23 16,2 6 11-16,-2 9 18 15,2 6 2-15,-6 12 0 16,-2 4-1-16,-5 12 2 16,0 2 3-16,-6 7 10 15,-3 2 5-15,-2 3 5 16,-5 1 0-16,-6-2-5 15,2 2-1-15,1-3-4 16,2 2 0-16,3-5-2 16,-4-4-1-16,-3-7 1 0,3-3 0 15,1-11 9 1,1-3 1-16,6-10 2 16,-3-4-1-16,9-9-9 0,4-4-3 15,2-8-4-15,-1-4-1 16,4-5-24-16,3 2-4 15,-5 7-2-15,6 7 0 16,1 14 20-16,-3 5 2 16,-3 10-1-16,3 4 1 15,-6 9 4-15,-4 7 0 0,4 8 12 16,-11 3 7-16,-3 4 10 16,0 2 3-16,-9 5-7 15,2 0-3-15,-6-2-8 16,3-3-3-16,7-5-1 15,-3-2-2-15,6-8 46 16,-2-6 8-16,-1-12-31 16</inkml:trace>
  <inkml:trace contextRef="#ctx0" brushRef="#br0" timeOffset="38926.88">12192 12136 480 0,'-2'-7'324'0,"1"1"-10"16,1-2-89-16,1 2-29 16,0 1-51-16,2 0-22 15,16-5-47-15,33 5-15 16,-25 29-27-16,-10 12-9 16,11 14-5-16,-3 4 3 0,-7 8 11 15,7 1 0-15,-19 6-2 16,-6-4-4-1,-7-6-10-15,-19-1 0 0,3-8-3 16,-2-2-1-16,-1-2-3 16,11-8-2-16,-12-10 0 15,5-4 1-15,1-16-10 16,1-6 457-16,8-16-345 16</inkml:trace>
  <inkml:trace contextRef="#ctx0" brushRef="#br0" timeOffset="41694.056">13080 12064 506 0,'-1'-1'323'16,"3"-1"-39"-16,-2 0-74 15,0 2-31-15,0 0-68 16,0 0-29-16,-1 0-42 15,0 0-7-15,0 0 4 16,0 0 3-16,0 0 3 16,-22 3-4-16,-26 43-11 0,26-22-5 15,-12 5-7-15,2 8-5 16,-5 6-4 0,-4 4-3-16,0 8 0 0,3 5 0 15,4 0 0-15,9 1 0 16,7-9 0-16,0-7 1 15,14-7-1-15,4-5 1 16,7-4-1-16,6-3 1 0,-1-5-1 16,1-2 1-16,4-5 1 15,6-2 0-15,-1-7 4 16,1-4-24-16,-2-7-163 16,-5-2 129-16</inkml:trace>
  <inkml:trace contextRef="#ctx0" brushRef="#br0" timeOffset="45743.044">13319 12321 355 0,'-1'0'230'15,"0"0"-12"-15,0 0-65 16,-8 1-18-16,6-1-17 15,-1 1-8-15,1 0-13 16,0 1-7-16,2-2-16 16,0 0-4-16,0 0-9 15,0 0-3-15,-1 0-6 16,1 0-4-16,0 0-7 16,1 0-3-16,0 0-8 0,5 0-3 15,20-2-11-15,30-7-5 16,-23 0-5-1,5 2-2-15,-3 3-2 0,-5 1 0 16,-6 1 0-16,-3 2 0 16,-6 3 0-16,-4 2-1 15,-7 4 2-15,-5 0 0 16,-2 3 3-16,-3 1 1 16,-1 3 1-16,0 1-2 0,-12 0 0 15,2 0-1-15,-7-3-1 16,0 1 0-16,0-4 1 15,-3-1-1-15,8-5 0 16,2-3 2-16,5-2 2 16,2-2 0-16,7-2-2 15,0-4-3-15,4 0-4 16,5 2-3-16,2-3-1 16,3 4 0-16,3-1 1 15,1 2 0-15,4 4 0 16,1 1-1-16,3 6 1 15,-2 0 0-15,-1 7 0 16,-5 0 2-16,-13-1 1 16,8 4 1-16,-11-1 0 15,6 1 0-15,8 4 0 0,-12-1 0 16,3-3 1-16,-6 3 1 16,-8-5 0-16,-2 0 1 15,-2 2 3-15,-9-3-2 16,-7 0 15-16,3-4 5 15,-7-3 10-15,3 0 5 16,1-3-9-16,1-2-3 0,2-2-8 16,2-2-2-16,2-2-5 15,3-4 0-15,2-2-2 16,7-2-3-16,0 0-4 16,4 1-2-16,2-1-4 15,0 3-2-15,6 4-24 16,-3-2-21-16,7 5-77 15,2 1-58-15,6 1 113 16</inkml:trace>
  <inkml:trace contextRef="#ctx0" brushRef="#br0" timeOffset="46116.526">13827 12644 1084 0,'-2'-2'473'0,"1"1"-249"15,-1 1-28-15,1 0-74 16,0 0-28-16,-1 0-40 16,1 1-15-16,-2 11-14 15,-1-1-6-15,-11 25-6 16,14-27-3-16,-3-4-2 16,6 0-1-16,-4-2-2 15,0-3 1-15,2 0 3 16,-1-1-19-16,1 0-99 15,0 0 175-15,0 0-83 16</inkml:trace>
  <inkml:trace contextRef="#ctx0" brushRef="#br0" timeOffset="46978.17">14119 12290 406 0,'-4'-1'284'16,"1"0"-1"-16,3 1-71 16,-1-1-19-16,0 0-44 15,0 0-21-15,1 1-39 16,0-1-11-16,4 0-11 15,17 0-5-15,34-5-14 16,-28 3-9-16,7 1-18 16,0 1-6-16,-3 1-2 15,1 4-2-15,-4 3 0 16,-7-1-2-16,-8 3-2 16,-3-1-1-16,-8 3-2 0,1 0 0 15,-7 1 2-15,-5 0 0 16,-4-1 1-16,-4 1 0 15,-1-3-2-15,-2 1 0 16,-3-5 0-16,0-2 1 0,4-3 0 16,2 0 0-16,5-1-2 15,3 1-1-15,1-1-1 16,3 0-1-16,5 1-3 16,0-3-2-16,0 3 0 15,0-1-1-15,0 1 2 16,5 0 0-16,9 1 0 15,0 2 0-15,31 12 0 16,-27-4 1-16,1-1 1 16,0 5 0-16,-1-1 1 15,1 3 0-15,-1 6 0 16,-2-2 0-16,-5-1 1 16,-3 0 0-16,-1-1 0 15,-6-2 1-15,-2 1 0 16,-1 3 0-16,-8-4-8 15,1 0 19-15,-9-2 22 16,-9-2 12-16,-1-3 30 0,-3 0-14 16,0-4-9-16,1-1-9 15,0-2-16-15,-4-3-7 16,4-3-9-16,1-3-3 16,7-4-4-16,1-1-2 15,8 0-4-15,3 2-23 16,2 1-78-16,7 2-70 15,6 9 99-15</inkml:trace>
  <inkml:trace contextRef="#ctx0" brushRef="#br0" timeOffset="48241.93">14984 12437 405 0,'14'-7'281'16,"-2"2"29"-16,-7-1-66 15,-4 0-53-15,6 5-29 16,-14-1-43-16,7 2-19 15,-4 2-29-15,-1 6-10 16,5 7-11-16,-7 5-6 16,3 6-11-16,-2 0-5 0,-5 3-9 15,-3-3-4-15,1 1-6 16,-2-1-2-16,6-3-1 16,5-2-1-16,2-6 0 15,1-1 0-15,1-7 0 16,0-3 6-16,0-4 6 15,-1-4 0-15,1 2 2 16,0 1-5-16,2-16-7 16,14-34-2-16,-5 26-4 15,3-3-1-15,1-6-3 16,0 0-2-16,4 1 0 16,2 5-1-16,0 5 3 15,1 5 0-15,-2 7 0 16,2 5-1-16,-4 8-2 15,-1 6 0-15,-5 10 1 0,-4 4 0 16,-5 7 3-16,-2 0 1 16,-2 4 1-16,-2-1 0 15,-2-6 1-15,-1 2 0 16,-4-7 1-16,0 0-2 16,1-2 3-16,-2-4-1 15,5-5 1-15,2-4 3 16,-3-6 3-16,7 0 1 0,1-7 1 15,3-3-1 1,6-8-7-16,4-5-1 0,6-4-2 16,3-6-1-16,7-4-1 15,3 2-2-15,1 0 0 16,0 4 0-16,3 10 2 16,-3 2 0-16,-2 8 2 15,1 4 3-15,-9 8 4 16,-8 6 2-16,-3 7 0 15,-3 5-2-15,-7 5-4 16,4 4 1-16,-11 3-1 16,-1 1 1-16,2 0-1 15,2-2 0-15,1-2 0 16,-2-4-1-16,-1-4 1 16,-5-3-1-16,9-5 0 15,-1-2 1-15,-1-4-1 0,6 0 1 16,-7-6 2-16,3-2-19 15,4-3-79-15,-3-4 66 16</inkml:trace>
  <inkml:trace contextRef="#ctx0" brushRef="#br0" timeOffset="49128.395">15768 11893 495 0,'-1'0'270'0,"-1"0"-45"15,0 0-37-15,1 0-54 16,0 0-10-16,-3 1-15 16,3-1-4-16,0 0-5 15,1 0-6-15,0 0-18 16,20-1-11-16,37-10-19 15,-26 1-10-15,4 3-15 16,-3 1-4-16,-7 4-6 16,-3 2 0-16,-4 3-1 15,2 4-1-15,-7 4-2 16,-5 2-1-16,-8 3 0 16,-9 1 1-16,-2 2 2 15,1 4 2-15,-7-4-1 16,9 3 0-16,-5-4-2 15,-2-1-2-15,-1-3 0 16,-8-2 0-16,-4-2-2 0,6 1 0 16,0-3-1-16,6-4 1 15,7 2-1-15,-2-4-1 16,7 0 2-16,-2-2 0 16,4-1 0-16,1 1-2 15,0-1-2-15,1 0 0 16,0 0-3-16,0 1 1 0,0 0 2 15,13 1 0 1,9 2 4-16,27 3 5 0,-19-1 11 16,2-2 7-16,-1 0 8 15,4 2 4-15,-6-9 5 16,2 1 0-16,0 1-3 16,-4-3-6-16,-3 5-13 15,-6-4-5-15,-4 0-10 16,-3 2 0-16,-6 0-1 15,-2 2-10-15,-3 4-38 16,-1-4 169-16,0 0-110 16</inkml:trace>
  <inkml:trace contextRef="#ctx0" brushRef="#br0" timeOffset="53797.215">16854 12535 282 0,'42'-18'173'0,"-37"10"0"0,-2 6-7 15,4-1-22-15,-2 1-4 16,3 0-13-16,-5-4-7 15,-2 4-15-15,5 2-10 16,-6 0-18-16,0 0-6 16,0 0-6-16,-1 0-3 15,0 0-7-15,-4 9-5 16,-10 7-15-16,-30 29-5 0,19-26-12 16,1 0-3-1,-2 3-4-15,0-2-2 0,1-1-2 16,4-1 0-16,0-4-2 15,3 2 0-15,8-7 0 16,-1-3 0-16,7-4 6 16,3-2-30-16,3-4-123 15,-1 3-130-15,0 0 158 16</inkml:trace>
  <inkml:trace contextRef="#ctx0" brushRef="#br0" timeOffset="54094.732">16773 12482 750 0,'-3'0'390'16,"-2"0"-100"-16,4 0-44 16,0 0-68-16,0 0-40 15,1 0-58-15,0 0-20 16,0 0-21-16,3 11-3 15,4 7-1-15,18 34-2 16,-11-28-4-16,2 2-5 0,1-1-8 16,-4 0-2-16,3-6-6 15,2-2 0-15,-2-5-1 16,-2-4 0-16,-3-2 3 16,0-4 17-16,-8-5-45 15,6-2-42 1,6-4 41-16</inkml:trace>
  <inkml:trace contextRef="#ctx0" brushRef="#br0" timeOffset="58278.589">17762 12366 267 0,'5'-7'198'15,"-1"2"42"-15,-1 1-28 16,-1-1-34-16,0 2-12 16,-2 2-26-16,0 0-6 15,0 0-11-15,0 0-7 0,0-1-22 16,0 2-17-16,-1 0-32 16,0 0-12-16,0 0-14 15,-9 19-4-15,-13 37-6 16,13-25-1-1,-4 1-3-15,2 2 0 0,-1-1-1 16,1-2 0-16,-1-4-1 16,-1-2 1-16,1-4 0 15,-1 0-1-15,1-3 1 16,1-3 0-16,4-3 1 16,3-3 0-16,0-5 1 15,2-2 1-15,2-2-2 16,1 0-2-16,0 0-3 15,0 0-6-15,0-1-46 16,3 0-31-16,9-1-91 0,1 0-62 16,28-6-235-16,-28 4 300 15</inkml:trace>
  <inkml:trace contextRef="#ctx0" brushRef="#br0" timeOffset="58922.315">18095 12411 748 0,'2'-3'356'0,"1"0"-132"15,-1 2-24-15,-2 1-44 16,0-1-14-16,0 1-39 15,-1 0-22-15,0 0-28 16,0 0-8-16,0 0-1 16,-2 16 0-16,-42 30-9 15,28-23-6-15,-2 0-11 16,2 2-4-16,1-2-7 0,-2-5-2 16,7 0-2-1,0-2-1-15,4 1-1 16,3-3-1-16,3 1 0 15,0-3-2-15,3 0 1 0,4 2 0 16,-4-1 0-16,5-1 0 16,-4-1 1-16,0 0-1 15,11-4 1-15,4 1 1 16,4-6 4-16,2-3 3 16,-1-7 2-16,0-3 0 15,2-7-1-15,5-2-1 16,-2-6-2-16,3 1 0 0,-1-1 1 15,-3 1 2-15,-8 2 2 16,-1-2 1-16,-9-1 2 16,-4-4 0-16,-8 1 9 15,-6-1 4-15,-3 7 2 16,-3 2-2-16,-2 7-11 16,0 3-7-16,-6 2-6 15,2 5-2-15,-1 4 0 16,1 0-1-16,2 2 0 15,0 1-1-15,4 2-1 16,-4 1-1-16,5 2-4 16,3 2 0-16,3 2 5 15,4 0-21-15,4 2-85 16,2-3-62-16,2 3 94 16</inkml:trace>
  <inkml:trace contextRef="#ctx0" brushRef="#br0" timeOffset="59833.301">18403 12784 361 0,'0'-1'253'0,"0"0"17"15,0 0-42-15,0 0-89 16,0 0-27-16,0 0-30 15,0 0-12-15,0 1-3 16,0 1-7-16,4 16-19 16,0 27-7-16,-13-29-14 15,3 0-5-15,-2-2-8 16,3 1-1-16,-2-5-2 16,0 1 13-16,3-3-109 15,-2-2-123-15,6-5 142 16</inkml:trace>
  <inkml:trace contextRef="#ctx0" brushRef="#br0" timeOffset="60785.89">18955 12423 420 0,'0'-1'269'0,"0"0"-8"16,0 0-33-16,0 0-58 15,0-1-25-15,0 1-34 16,0 1-17-16,-1 0-27 16,0 0-8-16,-3 16-13 15,-38 31-9-15,25-22-16 16,0 1-6-16,-6-1-8 15,0-2-2-15,2-2-2 16,2 0 0-16,7-5 1 16,3 2 0-16,9-5 1 15,0 1 0-15,6-4 1 16,2-2-1-16,6-3 3 16,3-1 0-16,4-4 2 15,-1-5 0-15,1-1-2 16,1-5 1-16,8-2-1 15,-2-3-1-15,1-5 2 0,-1 4 0 16,-8-6 1-16,2 2 1 16,-10-4 0-16,-5-3 0 15,-3 1 1-15,-4 3-1 16,-7 2-2-16,-2 1-1 16,-6 2-2-16,-5-2-3 0,0 7-4 15,-5 4-2 1,1 5-2-16,10 3-1 0,-1 4-1 15,4 2 0-15,1 2-2 16,-6 1 2-16,1 2-45 16,4 2-45-16,9 1-204 15,3-1 191-15</inkml:trace>
  <inkml:trace contextRef="#ctx0" brushRef="#br0" timeOffset="61326.702">19386 12336 905 0,'0'-3'444'0,"0"1"-165"15,-2 1-95-15,2 0-38 16,-2 1-44-16,1 0-16 15,0 0-41-15,-1 4-11 16,-9 17-13-16,-21 28-5 16,15-22-6-16,-1 1-2 15,-5-1-3-15,-1 0 0 16,7-2-3-16,-1-7 0 0,8 1-1 16,6 1-1-1,3-2-1-15,1 1-1 0,6-4 0 16,3 1 0-16,6-4 2 15,4 0 0-15,1-5 2 16,-3 0 1-16,2-6 2 16,4-1 1-16,2-8-1 15,-1-1 2-15,7-7 0 16,-2-2-1-16,1-9 1 16,6 0 0-16,-11-8 0 15,-4-3 2-15,-4-2 0 16,-8-1-1-16,-4 0-3 15,-5 5-3-15,-6 11-6 16,-2 5-4-16,-7 11-6 16,-2 5-2-16,-1 5 1 0,-3 6 1 15,-3 5-12-15,5 2-18 16,-6 4-62-16,5 3-45 16,3 0-146-16,3 1 184 15</inkml:trace>
  <inkml:trace contextRef="#ctx0" brushRef="#br0" timeOffset="61875.916">19940 12331 849 0,'-6'0'451'16,"4"0"-133"-16,-4 2-132 15,-4 4-38-15,-2 0-45 16,-1 5-7-16,-4 2-27 16,4 2-13-16,-6 3-21 15,-1 0-8-15,0 2-6 16,-1 5-2-16,5-1-5 0,-1 3-3 15,2-4-4-15,1 1-3 16,4-2-4-16,1-6 0 16,9 3 0-16,4-5-1 15,11 1 1-15,6-1 0 16,-1-7 2-16,9 0 2 16,-3-7 1-16,-2-4 2 15,12-5 1-15,-1-4 0 16,7-9 0-16,1-1-1 0,-8-8-1 15,-1-2 0-15,-7-5 4 16,-4-4-1-16,-7-4 3 16,-3-1-1-16,-10 2-4 15,-4 6-2-15,-10 7-6 16,-5 10-3-16,-6 9-6 16,-4 6-3-16,-7 9 0 15,-6 1 0-15,-4 10 2 16,0 0 2-16,4 6-12 15,3 3-53-15,2 1-101 16,2 3 110-16</inkml:trace>
  <inkml:trace contextRef="#ctx0" brushRef="#br0" timeOffset="62741.311">20773 12341 487 0,'14'-5'271'0,"-11"3"-36"16,-1 1-29-16,-1 1-39 15,-2 0-9-15,0 0-20 16,0 0-13-16,-1 0-16 15,1 0-14-15,-17 5-30 16,-36 37-10-16,18-25-24 16,1 1-8-16,0 5-11 15,-1-1-5-15,3 2-4 16,3 0 0-16,7-6-2 16,3-4-1-16,7-2-2 15,6 1 0-15,7 2-2 16,1-1 0-16,5-1 0 15,2-3 0-15,5-4 1 0,5 4 2 16,4-7 0 0,3 0 1-16,2-3 1 0,5-3 1 15,0-2 0-15,2 1 0 16,-4 0 1-16,2 1 1 16,-7 0 0-16,-4-1 0 15,-3 2 1-15,-11-3-1 16,3 2 0-16,-5-1-1 0,-2-1-49 15,-3 3-50-15,-2-2 60 16</inkml:trace>
  <inkml:trace contextRef="#ctx0" brushRef="#br0" timeOffset="63576.353">21062 12305 623 0,'5'-7'391'0,"-3"3"-5"0,-2 4-126 15,-3 4-73-15,1-4-46 16,1 0-51-16,-4 11-15 15,-1 13-35-15,-39 31-7 16,26-23-12-16,-2-1-5 16,2 0-7-16,1 2-2 15,-1-3-2-15,6-3-2 16,0-5 0-16,4-4 0 0,6-7 0 16,-3-1 2-16,7-4 1 15,3-2 2-15,1-7 0 16,4-4-2-16,1-4-6 15,1-5-3-15,5-5-14 16,6-3-10-16,8-9-17 16,1-1-9-16,2-3 1 15,-1 1 9-15,-4 4 23 16,2 4 12-16,-4 8 9 16,-2 6 1-16,-5 7-1 15,-8 5-2-15,-4 5 7 16,-4 6 6-16,-3 11 8 15,-3 1 4-15,-5 9-4 16,-2 2-4-16,-4 1-7 16,3 1-1-16,-1-5-3 15,0-3-1-15,1-3 0 0,2-4-1 16,2-6 1 0,3-1 2-16,4-4 3 0,-1-4 6 15,1-6 2-15,0-6-1 16,4-5-2-16,4-1-7 15,7-3-4-15,2-9-1 16,5-3-2-16,5-6-2 0,-3-5-1 16,4 5 0-16,-3 5 1 15,-7 7 1-15,6 8-1 16,-6 4 0-16,-2 6 3 16,5 4 5-16,-7 5 12 15,5 4 7-15,-4 9 5 16,-4 4 0-16,-1 4-7 15,-3 4-4-15,-5-1-6 16,-2 5-3-16,-4 1-3 16,-3-1-1-16,-3-5-1 15,-2 0-1-15,-1-7 0 16,2-1 32-16,2-1-47 16,4-6 11-16,4-3 4 15</inkml:trace>
  <inkml:trace contextRef="#ctx0" brushRef="#br0" timeOffset="64637.443">21662 11867 433 0,'0'0'243'0,"0"0"-26"15,-1 0-43-15,0 1-48 16,0 2-9-16,1-1-23 16,0 2-7-16,0-1-7 15,1 1-4-15,0-1-5 16,3 3 1-16,-3-4 6 15,6 0 2-15,9 7-4 16,24 4-5-16,-17-19-14 16,1-3-9-16,-1 1-15 0,10 2-7 15,-4 3-13-15,1 2-5 16,-7 2-4-16,-4 4-1 16,-10 1-2-16,-6 3-1 15,-4 3 3-15,-5 2 1 16,-8 4 3-16,0 3 1 15,-7 0-1-15,-9-4 1 16,9 3-2-16,-5-3-1 16,2-1-1-16,10 0 0 15,-7-8-1-15,7-4 1 0,3-2 1 16,2 2 1-16,13-1 1 16,-4-1 0-16,4-2-3 15,-4-1-2-15,0 0-2 16,0 0-1-16,9-4-1 15,6 0 0-15,27-5-1 16,-29 6 0-16,5 2 3 16,4 2 6-16,2 2 11 15,7 2 6-15,-1 4 11 16,-2-4 4-16,-3-4 4 16,-1 2-2-16,-2 3-10 15,-4-4-7-15,-1 1-11 16,-4-2-3-16,-4-2-1 15,-1 0-1-15,-5-1 5 16,-1 0-21-16,2-2-80 0,-4 4 12 16,0 0 27-16</inkml:trace>
  <inkml:trace contextRef="#ctx0" brushRef="#br0" timeOffset="67627.978">17588 13074 358 0,'0'-1'191'0,"0"0"-40"0,5-1-16 15,7-2-24-15,2-2-2 16,31-10-9-16,-27 8-3 16,3 4-10-16,1 1-9 15,1 3-13-15,-2 1-7 16,3-1-15-16,1 3-4 0,-4 0-10 15,7-2-2-15,-3 1-3 16,1-3-1-16,3-3-1 16,1 3-1-16,4-5-6 15,5 1-3-15,3 1 4 16,1-3 2-16,5 4 2 16,1 3 1-16,1 0-9 15,-3 0-3-15,0-2-5 16,0 0 0-16,4-1-2 15,-1 2 0-15,-4 1 1 16,-1-1 0-16,-6 0 1 16,2 1 8-16,1 0 8 15,-2-1 2-15,-3-1 1 16,-1-5-4-16,7 7-4 16,3-2 1-16,4-1 7 15,2 3 0-15,-3-5-2 0,3 3-3 16,0 0-9-16,4-4-2 15,-2 4-2-15,-2-2-1 16,5 0 0-16,1 1 0 16,-3-2-1-16,3-1 1 15,-4 0-2-15,-3 0-1 16,0 2 1-16,-3 0-2 16,2 2 1-16,3-1 0 0,0 1 0 15,5-1 1-15,-11-1-1 16,0 4 0-16,-3 0 0 15,0 0-1-15,1 2 1 16,-3-2 0-16,-3 0 0 16,-1 0 0-16,5-1 1 15,3-2 0-15,-1-1 0 16,-2 1-1-16,-5 0-1 16,-2 2 1-16,2 1-1 15,3 0 0-15,-6 2 0 16,-2 0 0-16,-3 2 0 15,1-1 1-15,4 1 0 16,-3 0 0-16,4-2 0 16,-3-1 1-16,-1 0-1 15,-1 2 0-15,-3 1 0 16,-2-1 0-16,0-4 0 0,3-1 1 16,-1-1 0-16,0-1 0 15,-6 2 1-15,-2 2-1 16,-2-1 1-16,-3 1-1 15,2 0 0-15,-4-2-1 16,-3-1 0-16,-1 1-1 16,-3 1 0-16,3 0 0 15,-2 1 0-15,-1 0 1 0,-2 1 1 16,5 2 0-16,-7-3-1 16,1 0 0-16,0 0-1 15,-3 0-1-15,-1 0 1 16,-1 0 0-16,1 0 2 15,0 0-1-15,0 0-4 16,0 0-36-16,0 0 28 16</inkml:trace>
  <inkml:trace contextRef="#ctx0" brushRef="#br0" timeOffset="69372.856">18356 13285 186 0,'10'-10'164'16,"-3"2"61"-16,23-25-16 15,-24 28-21-15,-6 2-12 16,1 0-17-16,2 1-11 16,-3 1-26-16,0 1-14 15,0 0-30-15,-1 0-10 16,0 0-17-16,0 0-4 16,0 0-13-16,-1 7-7 15,-4 10-10-15,-9 32-3 0,8-21-6 16,-1 3-1-1,-4 5-2-15,-3 2 0 0,-1 0 0 16,-4-3 0-16,3-1-1 16,0-1-1-16,1-3 1 15,0-1 0-15,2-5 0 16,1-4 0-16,5-7 3 16,3-3-1-16,3-4 0 15,2-4 0-15,3-2 5 16,-3-1-30-16,0 0-97 15,8-4-402-15,13 2 349 16</inkml:trace>
  <inkml:trace contextRef="#ctx0" brushRef="#br0" timeOffset="70655.007">18874 13467 300 0,'35'-29'247'0,"-24"15"63"15,2-3-53-15,-3 3-63 16,3 2-25-16,-5 6-42 16,-4 0-4-16,-4 3-22 15,2 3-12-15,-4 0-27 16,1 0-18-16,0 0-24 15,0 1-4-15,-12 24-3 16,-11 32 0-16,10-25-1 16,0 1-1-16,-1-2-2 15,-4-2-2-15,7-2-2 16,3-2 0-16,-9-5-1 16,11-1 0-16,-1-7 3 15,-3-2 1-15,9-6 4 0,-3 0 5 16,4-5 0-16,1-4-2 15,2-6-4-15,5-3-7 16,-5-5-3-16,5-2-1 16,6-6 0-16,-2-3-3 15,13 2 0-15,-2-2 0 16,2-4-1-16,7 4 0 16,-2-2 2-16,5 3-2 15,-4 15 0-15,-5 3-2 0,-6 11-2 16,-6 6-1-16,-8 8 1 15,0 7 3-15,-8 5 4 16,-1 7 1-16,-6-4 4 16,-1-3 2-16,0 2 0 15,-1-3 1-15,2 2-1 16,0-2-1-16,1-8-1 16,-1 1 0-16,0-8 1 15,3-3 1-15,1-2 4 16,4-4 3-16,2-3 0 15,3-5-2-15,7-3-6 16,2-6-2-16,6-4-3 16,1-3 0-16,6 0 0 15,3-2 0-15,2 0-1 16,4-2 1-16,-1 0-1 0,-1 2 0 16,1 7-3-16,-5 2 4 15,-5 8 5-15,-1 6 3 16,-12 4 3-16,-4 8-1 15,0 6-2-15,-5 5-1 16,3 2 2-16,0 2 0 16,-4-2-2-16,-1-1 1 0,-5 0-2 15,5-2 1-15,-5 1-1 16,6 0-1-16,-7-2 1 16,-5-1 0-16,2-4-1 15,-5-4 0-15,8-4 1 16,0-1 0-16,3-3 3 15,3-1 2-15,-1-3-27 16,2 1-28-16,0 0-86 16,0 0-56-16,17-8 113 15</inkml:trace>
  <inkml:trace contextRef="#ctx0" brushRef="#br0" timeOffset="71388.03">19792 13218 423 0,'-1'-1'313'16,"0"0"8"-16,-1 0-99 15,-8 0-32-15,-1 1-55 16,3 1-16-16,-23 10-26 16,29-8-11-16,3-1-16 15,0-1-1-15,-1-1 4 16,0 0 4-16,0-1 4 15,12-1-8-15,8-2-15 16,27-7-10-16,-28 3-11 16,5 1-3-16,-2 3-9 15,3 1-3-15,-4 2-4 16,-7 1-4-16,-2 2-4 16,-6 3-1-16,-6 5-1 15,0 0 3-15,-10 5 4 16,-9 1 1-16,-1 0 0 0,1 4-2 15,-4-2-2-15,5 2-1 16,0 0-3-16,-8-3 1 16,3-4-2-16,-1 1 1 15,1-5-1-15,5 0 0 16,7-4 1-16,5-3 1 16,5-1 1-16,1-1-1 15,0-1-2-15,0 0-2 0,0 0-1 16,0-1-1-16,5 0 0 15,8-3-1-15,5-1 1 16,27-5 0-16,-22 11 1 16,-3 0 4-16,-1 0 7 15,1-2 5-15,-1-1 8 16,2 3 2-16,5 0-1 16,-1 2-3-16,-3 0-7 15,0 0-3-15,-11 1-3 16,1-3-1-16,-4 0-2 15,-3 0-1-15,0-1 0 16,-4-2-17-16,-1 2 323 16,0 0-237-16</inkml:trace>
  <inkml:trace contextRef="#ctx0" brushRef="#br0" timeOffset="72625.352">22585 12079 282 0,'9'-10'225'16,"0"4"24"-16,-1-4-36 16,-2 5-15-16,0 3-16 15,-3 0-18-15,-1 1-30 16,-2 1-10-16,0 0-24 16,0 0-8-16,0 0-21 0,0 0-11 15,13 5-19-15,3 20-5 16,22 29-4-16,-19-21 0 15,-7 5 4 1,-1 3-1-16,1 8-6 0,-5-1-2 16,-5 4-9-16,-3 3-3 15,-4 2-1-15,-8-3-1 0,-11-2-2 16,-3-5 1-16,-10-5-3 16,-3-4-1-16,1-4-1 15,-2-2 0-15,5-11 2 16,3-1 3-16,3-12-21 15,6-6-32-15,9-10 28 16</inkml:trace>
  <inkml:trace contextRef="#ctx0" brushRef="#br0" timeOffset="74969.22">23625 12397 371 0,'-6'1'239'0,"2"-2"-15"15,5 1-71-15,-1-1-24 16,0-1-33-16,0 1-9 16,0 0-11-16,0 0-2 15,11 0 0-15,9 1-5 16,29 7-6-16,-23-2-1 15,-2-3-3-15,6-1-4 16,6-1-11-16,-2-4-8 16,5 2-12-16,-5-3-5 0,-9 2-5 15,-2 0-2-15,-7 1-1 16,-4 2-1-16,-5-1-2 16,-3 0-1-16,-4-2-18 15,-4 1-46-15,3 2-345 16,0 0 282-16</inkml:trace>
  <inkml:trace contextRef="#ctx0" brushRef="#br0" timeOffset="75372.623">23552 12635 356 0,'-1'0'269'0,"1"4"20"16,1-3-71-16,-1-1-19 15,0 0-28-15,0 0-8 16,4 0-27-16,11 2-7 0,31 5-2 15,-23-7-3-15,-1 0-3 16,5 0-7-16,3 0-19 16,-3-3-8-16,5-1-25 15,-5-4-12-15,3 2-22 16,-1 1-8-16,-2 3-12 16,-5 3-1-16,-7 1-4 15,-3 0-1-15,-3 3 11 16,-5-1-15-16,1 3-71 15,-2 4-52-15,-2 1 67 16</inkml:trace>
  <inkml:trace contextRef="#ctx0" brushRef="#br0" timeOffset="76455.222">24956 12284 251 0,'-5'2'205'0,"1"-1"45"16,1 0-40-16,2-1-70 16,0 0-10-16,0 0-13 15,0 0-3-15,0 0-13 16,1 0-9-16,5 0-23 15,19 0-10-15,38-7-9 16,-26 0-1-16,9 2-6 16,-7-1-1-16,-4 4-11 15,0 2-6-15,-13 1-12 16,2 4-5-16,-6 3-5 16,-8 0-1-16,-8 4 4 15,-4 1 2-15,-11 7 4 16,-4 2 3-16,-5 4-2 15,-4-1-2-15,-8-2-2 16,-3-3-2-16,-2-3 0 0,-1-2-1 16,10-6 0-16,1 2 1 15,10-6-2-15,9-5 3 16,6-4-5-16,4-1-3 16,8-3-5-16,3-2-2 15,10 1-1-15,4-1 2 16,6 4 2-16,1 1 0 0,1 6 2 15,-1 2-2-15,-5 6 1 16,4 3 0-16,-13 4 1 16,-3 1 0-16,-3 0 2 15,-8 6 0-15,-2 1-1 16,-1 4 2-16,-13 0 1 16,0-1 1-16,-3 1 1 15,-8-2 0-15,-7-2 12 16,-13-2 9-16,-5-4 21 15,1-4 11-15,3-4 5 16,10-5-4-16,6-5-10 16,3-5-7-16,7-6-12 15,1-4-7-15,3-9-12 16,5 2-6-16,6-4-31 16,0 1-30-16,8 6-92 15,2-1-101-15,5 8 158 0</inkml:trace>
  <inkml:trace contextRef="#ctx0" brushRef="#br0" timeOffset="77338.45">25563 12330 357 0,'-6'0'250'0,"6"0"16"0,0 0-81 16,0 0-47-16,0 0-17 15,0 0 2-15,2 0 6 16,11-1-11-16,4 0-8 15,34-4-24-15,-25-3-11 16,9-4-22-16,4-1-13 16,3-1-17-16,-2 2-8 15,-1 3-10-15,-6 2-2 16,-7 5-3-16,-4 3-1 0,-12 5-4 16,-6 2 1-16,-6 6 2 15,-9 1 2-15,-3 4 4 16,-10 1 1-16,-7 4 0 15,-1 1-1-15,-6 4 0 16,5-3-1-16,4-3 0 16,6-5 0-16,5-7 1 15,8-3 2-15,0-6 2 16,4-4 0-16,10-3-4 16,-3-2-3-16,19-2-5 15,1 3-1-15,3-4 0 16,3 1-2-16,-1 2 0 15,1 4 1-15,-3 3 2 16,0 2 2-16,-3 5 1 16,-1 1-1-16,-1 4 0 15,0 0 0-15,-4 5-1 0,-1 3 0 16,-7 4-1-16,-6 7 1 16,-6-2 1-16,-5 3 1 15,-10 0 1-15,-2-2 1 16,-8-1 0-16,-1-2 4 0,-7 0 15 15,-2-6 11-15,3-1 27 16,-1-3 8-16,6-11 0 16,1-3-5-16,-3-7-18 15,3-8-9-15,5-5-14 16,1-5-6-16,6-9-12 16,2 0-34-16,7 0-87 15,4 3-31-15,6 14 77 16</inkml:trace>
  <inkml:trace contextRef="#ctx0" brushRef="#br0" timeOffset="79512.095">26907 12339 509 0,'32'-33'299'0,"-28"27"-21"16,-1 2-33-16,-4 4-81 15,1 1-30-15,-1-1-57 16,0 0-27-16,0 0-17 15,-1 1-5-15,-6 14-7 16,-14 30-4-16,16-22-4 16,0-3-2-16,-1 1-2 15,2-1-1-15,0-5 0 16,2-1 0-16,2-3 2 16,-2-7 1-16,2-4 9 15,1 0 2-15,0-1 0 16,0 0-1-16,0 0-11 15,3-12-4-15,3-7-3 16,15-29 0-16,-9 28-1 0,0 0 0 16,-2 2-1-16,-2 2 0 15,-5 5-1-15,-3 4 0 16,-11 4-4-16,-2 4-2 16,-8 4-2-16,-2 4 1 15,-3 7 2-15,-3 0 2 16,-3 7 2-16,-3 3 0 15,2 2-1-15,5 1 0 16,0 0-1-16,4 3 0 0,8 4-1 16,1-4 0-16,12-1 2 15,-6-5 0-15,3-3 0 16,-1 2 1-16,3-4-1 16,4 2 1-16,6-5-1 15,4-1 1-15,0-3 0 16,4-3 1-16,3-1 0 15,-3-4 1-15,12-1 1 16,-3-1 0-16,4-3 1 16,7-1-1-16,-4-1 2 15,1-1-1-15,-6-1 0 16,-2 0 1-16,-2-1 0 16,-2 1-1-16,-1 0 1 15,-3 0-2-15,-3 1 0 16,-2-1-1-16,-6 3-1 15,2 1-2-15,-5 0-12 16,-1 0-20-16,-1 0-79 0,0 0-87 16,0 0 123-16</inkml:trace>
  <inkml:trace contextRef="#ctx0" brushRef="#br0" timeOffset="80375.931">27246 12386 791 0,'1'-9'436'15,"-1"2"-107"-15,0 6-155 16,0 3-23-16,-1-2-61 15,0 0-13-15,-2 10-18 16,-6 16-13-16,-12 33-17 16,8-24-2-16,0 4-5 15,0-2-3-15,-1-3-3 16,2-1-3-16,0-3-3 0,-3-4-1 16,1-3-3-1,-3-3 0-15,5-6 1 0,5-2 2 16,4-7 4-16,6-1 3 15,0-6-3-15,-3 0-1 16,0 1-7-16,7-18-3 16,17-42-19-16,-2 27-18 15,3-9-33-15,4 1-8 16,7 0 9-16,-2 0 16 0,0 10 32 16,-4 1 9-16,-6 13 8 15,-2 7 0-15,-5 9-2 16,0 3-1-16,-3 12 18 15,-3 1 8-15,-6 10 12 16,-5 1 8-16,-1 6-11 16,-5 2-3-16,-2-1-5 15,0 0-4-15,-1-3-6 16,-1-1-3-16,-1-1-3 16,2-2-1-16,0-3 0 15,2-3 0-15,0-6 1 16,2-3 1-16,1-5 5 15,2-3 2-15,5-4 0 16,-3 1-1-16,0 0-7 16,4-20-3-16,45-40-22 0,-22 24-18 15,7-9-29-15,4-4-9 16,-1-6 19-16,1-1 16 16,-7 15 28-16,-4 8 10 15,0 19 2-15,-10 5 12 16,0 10 18-16,-1 7 9 15,-9 9 14-15,2 7-4 16,-7 11-9-16,-1 5-5 0,-5 5-11 16,-4-1-5-16,1 0-5 15,-4-4-3-15,1-2-3 16,-1-3 0-16,-1-4-3 16,4-2-1-16,0-5 2 15,5-4 0-15,1-8 9 16,0-4-10-16,2-14-53 15,3-6 76-15,14-5-39 16</inkml:trace>
  <inkml:trace contextRef="#ctx0" brushRef="#br0" timeOffset="81270.625">28097 11723 516 0,'-10'2'275'0,"6"-2"-55"16,3 4-28-16,1-1-50 16,-2-3-17-16,2 0-23 0,-1 0-4 15,0 0 1-15,1 0 2 16,0 0-12-16,0 0-12 15,21-2-31-15,39 0-12 16,-20 4-16-16,3 1-4 16,-1 4 0-16,-2-2-1 15,-11 2 0-15,-5 1 0 16,-8 1-5-16,-10-1 1 0,-6 2 7 16,-2-1 4-16,-13-2 7 15,-6 1 0 1,-8-4-7-16,-1 2-4 0,-1-4-6 15,1 0-1-15,6-2-2 16,2-2-1-16,8 0-2 16,4 0-2-16,7 0-3 15,0 1-4-15,4-1-5 16,-1 2-1-16,0 0 1 16,14 2 2-16,9 6 3 15,23 14 1-15,-30-9 2 16,2 2 1-16,-5 4 1 15,1 2 0-15,-5 0 0 16,-3 0 0-16,-6 4 1 16,-4-2 2-16,-4 0 1 15,-6 1 1-15,-4-10 9 16,-4 2 7-16,-7-9 14 16,0-4 9-16,0-4 7 0,0-2-1 15,5-5-4-15,-3-4-8 16,2-5-14-16,-2-4-7 15,1 0-13-15,3 5-4 16,-1 5-22-16,4 4-31 16,0 8-17-16,3 8 35 0</inkml:trace>
  <inkml:trace contextRef="#ctx0" brushRef="#br0" timeOffset="91319.395">2474 15017 405 0,'5'-13'230'0,"-3"1"-27"16,2 1-28-16,6 2-40 15,-7-2-14-15,4 4-19 16,-5-2-6-16,-4 0-6 0,5 6-7 16,-1-3-15-16,-1 6-7 15,-1-1-23-15,0 1-10 16,0 0-17-16,0 0-6 16,0 0-4-16,0 9 1 15,0 18-2-15,-2 32 0 16,-10-19 1-16,5 3 0 0,-3 0 4 15,-1 1 0-15,5-1 1 16,-1-4 0-16,-2-8-1 16,5-4 1-16,0-8 1 15,0-5 0-15,4-1 1 16,0-2 0-16,5-6 5 16,-6-5 1-16,0-5-1 15,-5-3-2-15,4-2-6 16,2 0-2-16,-4-3-3 15,9-2 0-15,-4-5-2 16,6-7-2-16,5-8-3 16,2-3-1-16,9-11-4 15,0-6 0-15,14-6 2 16,-3-2 1-16,8 3 5 16,-4 0 3-16,-2 4 0 15,-2 6 0-15,-2 7-2 16,3 9 0-16,0 16 0 0,-7 4 1 15,-6 13 7-15,-5 3 5 16,-13 9 6-16,7 9 3 16,-9 8 1-16,3 7-1 15,-1 10-2-15,0 3-1 16,-1 4-3-16,-3-3 0 16,-4-1-1-16,-7-2 0 15,5 4 1-15,-4 0-1 0,-3-3-2 16,0-3 0-16,4-7-2 15,-4-4-1-15,2-7 1 16,2-1 0-16,3-5 1 16,0-4 1-16,3-8 5 15,3-4 3-15,-4-8-31 16,2-4-33-16,-1-9-110 16,0 0-186-16,2-15 224 15</inkml:trace>
  <inkml:trace contextRef="#ctx0" brushRef="#br0" timeOffset="91615.557">2617 15077 530 0,'-11'0'356'0,"2"0"-12"15,7 1-133-15,2-1-23 16,4-2-70-16,-4 1-21 16,0 0-32-16,7-1-19 15,17-3-4-15,31-4-1 0,-24 6-2 16,2 0 0-16,-2 0-11 16,-1 1-4-16,-8-1-6 15,0 2 0-15,-8-1 2 16,-2 1-1-16,-1 1-119 15,-4 0-115-15,-2 1 132 16</inkml:trace>
  <inkml:trace contextRef="#ctx0" brushRef="#br0" timeOffset="92572.141">3091 15087 570 0,'0'-1'350'0,"0"0"-55"16,0 0-71-16,1-5-28 0,1 2-51 16,-1 1-22-16,-1 1-37 15,0 0-16-15,3-1-20 16,5 1-7-16,-7 2-11 16,-1 0-2-16,5 11-9 15,0 13-4-15,-5 35-5 16,-7-29 0-16,0 0-2 15,-2 0 0-15,-5-6 0 16,5 3-2-16,-2-8 0 16,3-4 0-16,0-5 4 15,3-4 2-15,-2-6 4 16,5 0-2-16,0-9-5 16,2 0-4-16,1-2-7 15,3-4-1-15,4-2-1 16,3-4 0-16,5-5 0 0,2-2 0 15,0-5 0-15,5-2-1 16,2 2 1-16,0 0-1 16,3 10-1-16,-3 1 0 15,1 10-2-15,-6 5-1 16,0 7-1-16,-2 3 1 16,-12 6 4-16,5 3 1 15,-9 3 2-15,-2 3 3 0,-3 6-1 16,-4 3 2-16,2 3 0 15,-3 2-1-15,0-4 1 16,-7-2 0-16,5-2 0 16,-2-3 0-16,5-1 1 15,2-5 0-15,3-7 1 16,0-4 0-16,1-6 0 16,1-2 1-16,0 2-1 15,0 1-1-15,3-6-2 16,-1-15-2-16,43-35 0 15,-28 26-1-15,2-6 0 16,4 1 1-16,-5 1-1 16,3 5-2-16,-5 9-1 15,0 5-3-15,0 9-1 16,-3 3-1-16,-4 7 3 16,2 5 4-16,-5 6 4 15,-1 2 3-15,-1 1 0 0,-3 3-2 16,1 3-1-16,1 1-1 15,-1 3 1-15,-2 0 1 16,0-4-1-16,-1 1 1 16,-3-4 1-16,2-2 1 15,-3-4 2-15,4-2 1 0,-2-7-10 16,2-2-24-16,1-10-86 16,-4-4-37-16,6-4 81 15</inkml:trace>
  <inkml:trace contextRef="#ctx0" brushRef="#br0" timeOffset="94601.286">3736 15071 586 0,'23'-22'315'15,"-23"22"-92"-15,0 0-22 0,-10 2-74 16,6 5-28-16,-6 2-27 15,-4 2-11-15,3 5-13 16,0-1-4-16,-1 3-8 16,2-1-4-16,0 3-9 15,0-3-4-15,4 0-7 16,-1 1-1-16,3 1-4 16,2-4-3-16,2 1-4 15,3-4 0-15,7 1-1 16,3-4 1-16,6-1 5 15,0-1 3-15,5-6 4 16,-2 0 1-16,7-5 2 16,1-4 2-16,-9-11 0 15,0 0 0-15,-8-8-1 16,-2 1 0-16,-2 2-2 0,3-1 0 16,-8 3 0-16,-4-1 1 15,3 4 4-15,-11 4 1 16,4 2-1-16,-1 4-4 15,-8 0-8-15,4 5-3 16,-7 2-4-16,-1 0 0 16,1 3-2-16,2 0-1 15,-2 1 0-15,4 1 1 16,1 2 1-16,0-2-2 0,8 4-1 16,-2-2 0-16,4-1-11 15,2 2-36-15,3-3-94 16,7-1-100-16,4 1 145 15</inkml:trace>
  <inkml:trace contextRef="#ctx0" brushRef="#br0" timeOffset="95687.711">4147 15060 784 0,'-2'-2'429'16,"0"-2"-129"-16,-2 2-66 16,3 1-31-16,0 0-67 15,0 0-23-15,0 1-45 0,0 0-19 16,0 0-22-16,-7 4-6 16,-1 3-7-16,-4 11 0 15,-26 32-2-15,28-25-1 16,2 1-4-16,-1 0-2 15,3-3-1 1,1-1-2-16,3-1-1 0,3-2 0 0,5 3-1 16,1-7 0-16,5-4 0 15,1 2 1-15,0-10 3 16,2 1 0-16,-1-4 3 16,1-4 2-16,-1-3 0 15,1-4 1-15,1-4-1 16,1 0-2-16,2-8-1 15,1-2-1-15,0-8 0 16,-2-6 0-16,-2 3 1 16,-1 3-1-16,-2 8-2 15,-5 4-2-15,-4 11-3 16,-2 3-5-16,-5 8-3 16,-1 4-1-16,-9 6 2 15,-2 2 2-15,-2 7 3 0,3 3 1 16,6 4 1-16,0 4 1 15,4-2 0 1,-1-1-1-16,5-2 1 0,0-1 0 16,7-4 0-16,3-1-1 15,4-8 1-15,3-5 0 16,5-2 2-16,3-1 2 16,0-6 1-16,2-3 2 15,0-6 0-15,-2-4 0 16,1-3 0-16,-4-8 1 15,1-2-2-15,-4-4 2 0,-3-3-1 16,1 2-1-16,-6 5 0 16,-3 4-2-16,-2 9-1 15,-5 6-2-15,0 6-5 16,-6 3-3-16,-3 6-1 16,1 3 0-16,-5 7 4 15,3 5 1-15,-5 5 2 16,6 4-1-16,2 0 2 15,-1-1 1-15,6 0 0 16,-4-1 0-16,1-6 0 16,2-4 1-16,5-3 0 15,-2-8 0-15,1-6 4 16,7 1 2-16,-5-11 0 16,6-6 1-16,10-10-2 15,-4-5-6-15,7-15-23 0,3-2-16 16,0-3-15-16,0 3 0 15,2 14 21-15,-3 9 13 16,-5 10 10-16,0 5 2 16,-4 8 1-16,2 3 4 15,-3 10 11-15,-1 4 5 16,-1 6 4-16,-3 2-1 0,-4 6-5 16,-1 2-2-16,-8 4 0 15,-1 0-1-15,-4-3 1 16,0-2-1-16,1-7 1 15,-3-5 0-15,0-4 1 16,0-1 2-16,1-7 1 16,2-4 1-16,2-5-2 15,0-8-16-15,4-8-40 16,1 1-48-16,4-10-165 16,7-5 167-16</inkml:trace>
  <inkml:trace contextRef="#ctx0" brushRef="#br0" timeOffset="96020.256">5267 14814 767 0,'10'-6'382'15,"-3"5"-120"-15,-1 1-24 16,-5 3-63-16,3 3-26 15,-3 2-38-15,-6 5-15 16,-7 3-27-16,2 4-8 0,-9 7-11 16,-3 1-5-16,1 7-5 15,-1 3-6-15,2-1-13 16,1 0-6-16,4 3-5 16,1-1-3-16,2-3-1 15,3 1 0-15,3-12 1 16,-1 3 1-16,6-8 4 15,0-4 4-15,-1-6-33 16,1-9-34-16,0-1-107 16,-2-11-57-16,2-4 128 15</inkml:trace>
  <inkml:trace contextRef="#ctx0" brushRef="#br0" timeOffset="96302.162">4940 15025 832 0,'0'-8'400'16,"4"1"-141"-16,6 1-37 16,6 0-45-16,3 1-34 15,7 3-51-15,-2 1-19 16,6 1-29-16,3 3-9 0,2-1-9 15,1 1-5-15,-2 2-6 16,1-2-1-16,-9 3-4 16,-4-2-42-16,-5 0-268 15,-9 2 216-15</inkml:trace>
  <inkml:trace contextRef="#ctx0" brushRef="#br0" timeOffset="97021.295">5944 15084 295 0,'0'0'239'0,"3"-1"69"16,7 0-40-16,-1 0-54 15,-1-1-18-15,-6 1-43 16,-1 1-19-16,-1 0-22 15,0 0-9-15,0 0-12 16,-1 0-10-16,-5 8-27 16,-17 8-12-16,-26 36-22 15,27-27-7-15,5 5-7 0,3-1-2 16,-4-2-1 0,4-3-2-16,7-6-1 0,4 1 0 15,6-4-2-15,0-1 0 16,2-5 2-16,3-1 0 15,6-6 7-15,3-2 1 16,8-8 4-16,2 0 1 0,1-12 1 16,0-3 0-16,-1-6 0 15,-9-5 0-15,-2 1-1 16,-6-1-1-16,-9 1-2 16,-1 3-1-16,-8 5-5 15,-2 2-3-15,-1 9-3 16,0 2-5-16,1 8-5 15,3 3 1-15,-1 4-20 16,0 3-25-16,4 2-108 16,1 2-79-16,3-1 146 15</inkml:trace>
  <inkml:trace contextRef="#ctx0" brushRef="#br0" timeOffset="97467.184">6302 15392 848 0,'-4'2'410'15,"1"-3"-166"-15,-2-5-15 16,5-3-73-16,1-2-27 15,2-5-29-15,6 2-15 0,-2-7-22 16,4-3-6-16,-2-3-2 16,7-6-1-16,2-6-1 15,-2 1-4-15,3-6-14 16,-2-1-8-16,2 0-11 16,1-3-4-16,-1-2-5 15,0-3-2-15,-3-1-4 16,-8 3-1-16,5 10-1 15,1 4-2-15,-1 13-2 16,7 6-2-16,-5 7-6 16,-1 4-2-16,4 7-2 15,4 0 0-15,2 6 4 16,1 2 2-16,0 8 2 16,1 5 3-16,-7 2-38 15,-3 3-33-15,-1 1-116 0,-10-4-85 16,4 5 172-16</inkml:trace>
  <inkml:trace contextRef="#ctx0" brushRef="#br0" timeOffset="97755.026">6322 15062 690 0,'-1'-2'341'0,"1"1"-100"15,3 1-53-15,-3-1-27 16,0-1-22-16,0 1-30 16,8 0-2-16,17 0-24 15,24-3-10-15,-19 1-23 16,-3-2-12-16,-3 2-16 15,0 0-4-15,-7-2-15 16,-2 1 52-16,0 5-43 16</inkml:trace>
  <inkml:trace contextRef="#ctx0" brushRef="#br0" timeOffset="98916.791">7695 14724 338 0,'7'-11'272'16,"-2"3"18"-16,-5 5-78 16,0 1-23-16,2 5-60 15,-2-3-17-15,0 0-31 16,0 0-11-16,0 10-17 15,-1 13-7-15,-9 35-11 16,0-25-3-16,3 3-7 16,-2 1-6-16,-4-4-6 15,6 0-2-15,-4-8-2 16,0-1 0-16,6-7 1 16,-2 0 0-16,6-6 3 15,0-5 3-15,1-5 5 0,-1-3 0 16,1 1-2-16,0 0-5 15,0-8-9-15,3-10-3 16,9-34-12-16,-4 29-11 16,-4-3-6-16,0-3 1 15,-1 2 9-15,-4 2 10 16,-7 6 1-16,-3 5-1 16,-6 12-4-16,-6 1 1 0,-2 7 0 15,-3 5 1-15,-3 7 2 16,2 4 1-16,0 6 1 15,-3 1 0-15,0 3 1 16,-3-3 0-16,3 3 0 16,5 2 0-16,-2 2 1 15,8 3 0-15,4 3 0 16,-1-2-1-16,7 3 2 16,0-3 0-16,7-6 1 15,3 1 1-15,3-9 1 16,3-3 2-16,1-3 6 15,7-5 2-15,4-5 1 16,7 1 2-16,-5-5 10 16,3-1 4-16,7 1 7 15,-2-4 6-15,9-1 6 16,-1-1 0-16,-3-5 8 16,-2 1-4-16,-2-3-12 0,0-1-4 15,-3 1-16-15,-2 0-3 16,-6 2-6-16,-1 1-3 15,-3 1 1-15,-1-1-2 16,-1 5-2-16,-6-4-17 16,-5-2-59-16,1 1-40 15,-5-5-76-15,3 9 109 0</inkml:trace>
  <inkml:trace contextRef="#ctx0" brushRef="#br0" timeOffset="99432.614">7889 15084 1008 0,'1'-3'429'0,"-2"1"-248"0,-3 2-36 16,3 0-36-16,0 0-26 15,-2 6-18-15,-7 17-13 16,-14 35-19-16,12-22-6 16,1 0-6-16,4 0-3 15,2-3-4-15,-2-4-2 16,5-8-2-16,-5-2 0 15,-3-9 2-15,3-1 1 0,3-4 4 16,-6-3 4-16,11-2 2 16,1 0-2-16,-5-8-4 15,7-3-5-15,-5-6-6 16,1-6-3-16,8 5-3 16,-2-3-1-16,8-1-2 15,1 3 0-15,4-5 0 16,2 0 0-16,4 1 0 15,1 4 1-15,1 1-2 16,-6 3 0-16,5 3-1 16,2 2 0-16,-3 3 2 15,5 3 1-15,-5 2 5 16,-2 1 19-16,-4-1 81 16,-3 2-71-16</inkml:trace>
  <inkml:trace contextRef="#ctx0" brushRef="#br0" timeOffset="101083.659">8735 15116 424 0,'1'-9'237'0,"4"-1"-25"16,-3 1-14-16,38-28-11 15,-32 32-11-15,-5-1-31 16,1 3-20-16,-2 4-41 16,-1 2-18-16,-1-3-22 15,0 0-6-15,0 21-7 16,-10 33-3-16,2-23-5 15,-8 3-3-15,3 0-6 16,4 2-2-16,-2-3-1 0,6-3-1 16,-3-5 0-16,-2-9 2 15,0-4 0-15,5-4 2 16,-2-8 5-16,7 1-1 16,4-4-4-16,-4-6-3 15,2-5-9-15,-2-5-2 16,4-6-5-16,5 2-2 15,-1-4-5-15,8 0-1 16,4-2 0-16,3-4 2 16,12 4 4-16,0-3 2 0,2 7 1 15,1 0-1-15,0 9-1 16,-3 3-1-16,0 9 0 16,-6 4 1-16,-4 6 0 15,-2 6 1-15,-7 5 4 16,-8 1 1-16,-8 6 4 15,-1 0 0-15,-5 5 1 16,-1-4 0-16,0 0 0 16,-1-1 1-16,-4-5 0 15,1 2 0-15,1-5-1 16,-2-3 0-16,9 0-3 16,-1-3-1-16,4 0-1 15,5-1-2-15,2-1 1 16,2-1-1-16,9-2 2 15,-2-5 0-15,9 0 2 0,-2-5 1 16,6-4-1-16,4-1 1 16,3-10-2-16,4-6 1 15,-2-10-1-15,-2 1 1 16,-8-4 3-16,0 3 1 16,-8 1 0-16,-1 2 1 0,-6 7-2 15,-6 2-2-15,-5 9-1 16,-1 4 0-16,-5 7 1 15,-2 1-1-15,-4 6 0 16,-3 1 0-16,-3 10 0 16,-2 2 3-16,-2 4-1 15,3 3 0-15,-2-1-3 16,3 4 0-16,3 3-1 16,0 2 0-16,5 0 0 15,1 1-1-15,4-4 1 16,2-3-1-16,6-2 1 15,3-6 1-15,7-5 3 16,3-4 1-16,2-1 2 16,1-5 1-16,4-2 1 15,2-7-1-15,6-9-1 16,3 1-1-16,5-11-2 0,-1-2 0 16,-4-4 0-16,-2-2 0 15,-3-1 1-15,-7 4 1 16,-3 1 0-16,-5 2 2 15,-9 6 0-15,0 1-1 16,-7 7 4-16,-1 2 3 16,-7 6 3-16,-3 2 0 15,-4 4-6-15,3 3-5 0,-2 3-3 16,4 2-2-16,1 4 0 16,-3-1-1-16,1 6 0 15,-4-1-1-15,-1 3 1 16,-2 2 0-16,6 4 2 15,9 4 1-15,4-2 1 16,8 1 2-16,9-5 0 16,0-3 2-16,3-5 1 15,6-2-1-15,-6-6 2 16,5-4 0-16,3-3 1 16,-5-5-12-16,0-5 6 15,-3-2-607-15,-2-2 448 16</inkml:trace>
  <inkml:trace contextRef="#ctx0" brushRef="#br0" timeOffset="102315.644">10252 14992 151 0,'68'-57'134'16,"-46"37"53"-16,1-1-6 16,1 8 1-16,-3-3-1 15,-1 1-10-15,0-1-10 16,-6 6-18-16,-2 4-9 16,-4 5-12-16,-4 1-6 15,-2 2-24-15,-2 3-9 0,-2-5-20 16,1 0-8-16,0 3-10 15,-3 15-9-15,-11 35-13 16,1-26-4 0,-2 5-5-16,-2 1-2 0,2 4-1 15,0-2-1-15,2 0-2 16,3-1 0-16,3-2-1 16,1-1 0-16,2-6 0 15,1-4 0-15,2-1 0 16,-2-8 2-16,-1 1 2 15,2-3 1-15,0-8 5 16,1 2 0-16,1-9-3 16,-1 4-1-16,1 0-7 15,1-15-2-15,3-39-2 16,0 28-1-16,-3-7-6 16,-3 0-5-16,-4 4-4 15,-3 3-2-15,-3 8 2 0,0 8 1 16,-2 6 1-16,-7 2-2 15,0 7 2-15,-2 0 1 16,2 7 2-16,3 1 3 16,1 2 0-16,2 4 1 15,1 2 1-15,2 2-1 16,7 3 0-16,-5 0 0 0,8 3-1 16,3 2-1-16,1-1 2 15,9-2 1-15,4-5 0 16,2-4 3-16,1 0 1 15,4-4 0-15,3-4 3 16,-2-1-1-16,14-8 2 16,2 0 1-16,5-7 1 15,7-6 1-15,0-7-1 16,0-9-1-16,0 0 1 16,0-3 1-16,-9-1-1 15,-9 2 1-15,-13 0 0 16,-13-1 1-16,0 8-2 15,-6 4-1-15,0 3-2 16,0 7-3-16,-9 3-3 16,1 4-2-16,-10 3 1 15,-4 3 0-15,-6 5 3 0,-1 2 1 16,6 4 0-16,1 4 0 16,9 2 0-16,2 3 0 15,6 1 0-15,5 1 2 16,9 3 1-16,8 0 0 15,3-6 2-15,3 0-1 16,5-7 2-16,1-5 1 16,5-3 2-16,-4-8 2 15,5-2 4-15,-3-5-8 0,2-7-52 16,1-4-19-16,1-13 31 16</inkml:trace>
  <inkml:trace contextRef="#ctx0" brushRef="#br0" timeOffset="102932.339">11435 14694 771 0,'10'-14'400'15,"0"2"-126"-15,-2 5-93 16,0 4-29-16,-2 5-50 15,-4 1-16-15,-2 11-33 0,-1 3-11 16,-6 13-4-16,-4 10-2 16,-7 10 0-16,-3 3 0 15,1 3-5-15,-1-2-4 16,-1-1-10 0,3 1-3-16,4-3-5 0,2 4 1 15,7-6-1-15,3-6 2 16,2-11 3-16,0-9 1 0,0-11 2 15,2-6 9-15,0-7 3 16,1-4-3-16,0-14-2 16,-2-4-12-16,0-15-15 15,-2-4-7-15,-2-5-11 16,-3 2-5-16,-5 10-4 16,-4 4 1-16,-5 10 6 15,-6 3 2-15,-2 7 6 16,2 7 1-16,-9 4 2 15,3 5 1-15,-10 6 3 16,-2 2 1-16,7 6-1 16,2 0-1-16,10 7 1 15,6 4-1-15,6 3 1 16,6 6 2-16,8-2 2 16,3 0 3-16,10-7 8 15,6-5 5-15,8-6 7 0,7-4 2 16,16-4-4-16,1-1-3 15,4-6-3-15,-3-5 0 16,-1-6 0-16,-2 0 1 16,-4-10 1-16,-6 2 2 15,-8-2-25-15,-4-4-32 16,-7 4-267-16,0 4 214 16</inkml:trace>
  <inkml:trace contextRef="#ctx0" brushRef="#br0" timeOffset="105465.723">2174 15533 483 0,'0'0'306'0,"0"-1"-52"16,0 0-66-16,0 0-31 15,0-1-40-15,5 1-3 16,6 0-11-16,2 1-11 16,29 4-10-16,-26-3-5 15,7 2-12-15,4-2-7 16,0 1-11-16,-3-1-5 16,-3 0-4-16,-1 0-1 0,7 3-7 15,5-1-4 1,3-1-9-16,-4 0-3 0,-5 1-5 15,1-1-1-15,-1 2-2 16,0 1-1-16,2 1-1 16,2 0-1-16,-1-1-2 15,5-1 1-15,-4-1-1 16,5 1 1-16,-6-1 0 16,2 2 0-16,4 0-1 15,-3-2 1-15,5 3-1 16,1-2 0-16,2 1 0 15,-2-1-1-15,0-1 2 16,0 0-1-16,4-1 0 16,2-2 1-16,3 0-1 15,-7 0 1-15,-3-4 0 0,1 3 1 16,-1-4-1-16,8 1 1 16,-2-1-1-16,0 0 0 15,-3 1-1-15,2 3-1 16,4 1 0-16,-3 0 0 15,0 2 1-15,-5 0 0 16,-1-1 0-16,0-1 0 16,5 0 1-16,7 0-1 0,-4 0 1 15,3 0 0-15,-1 1 0 16,1 0 0-16,5 0 0 16,-5-1 2-16,1 1 1 15,-3 0 1-15,1-1 3 16,5 0 0-16,-2 0 1 15,4 0 0-15,3-1-2 16,0-1-1-16,-5-1 0 16,3-1-1-16,0 1 0 15,-3-1 1-15,5 1-2 16,-1-1 0-16,2 1-3 16,0 1 0-16,5 3 0 15,-4 1-1-15,-4 0 0 16,-2 1 1-16,1 1 0 15,-4-1-1-15,6 1 0 0,-2 1 0 16,6 0 0-16,0 0 0 16,-8-2 0-16,1 1 1 15,-7-2 0-15,5 2 0 16,3-1-1-16,2 1 1 16,3 0-1-16,2-1 1 15,-4 0 0-15,2 0 0 16,-6-1 0-16,5 0 1 0,0-2-1 15,2-4 1-15,3 4-1 16,-3-1 0-16,2 1 1 16,-4 0-2-16,3 1 1 15,-2-1 1-15,-2 0 1 16,8-1 1-16,-5 0 0 16,7 2 0-16,-7-5-1 15,0 4 0-15,-1-2-1 16,-4-4 0-16,10 6-1 15,-5-3 0-15,-1 3-1 16,-1-1 0-16,2 1 0 16,-5 0 0-16,-2 0-1 15,-1 1 0-15,-1 1 0 16,2 0 1-16,2 2 0 16,0 0 0-16,-3-4 0 15,2 2 0-15,-2-1-1 0,-4-1 0 16,3 3 1-16,3-3 0 15,-1 0 0-15,8 0 1 16,-3 0-2-16,0 0 1 16,-3 1-1-16,-6-1 0 15,2 1 1-15,1-1-1 16,1 2 1-16,7 0-1 16,-5-2 1-16,-2 3-1 0,4 0 0 15,-2 1 0-15,-6 0 0 16,0 0 1-16,-5-4 0 15,2-3 1-15,4 0-1 16,2 0 0-16,4 1 1 16,2-1-1-16,1 0 0 15,-2 2 0-15,-3-3 0 16,-1-1 0-16,1 1 0 16,-1-2 0-16,1 1-1 15,2 4 0-15,-1-3 1 16,3 1-1-16,1 0 1 15,0-2-1-15,0 0 1 16,0-1-1-16,0 0 1 16,1 0 0-16,4-1 0 15,-2 0-1-15,-2 2 0 16,-1 2 1-16,-2-1 0 0,3 1-1 16,1 1 0-16,0-1 0 15,-2 0 0-15,-3 2 0 16,-1 0 0-16,-1 1 0 15,4-2 0-15,-1 1 1 16,2-1-1-16,3 1 1 16,-2 0-1-16,-1-2 0 0,-6 1 0 15,3 0 0-15,-4 0 0 16,1 2 1-16,2 1 0 16,-8 1-1-16,-1 1 0 15,-2-1 0-15,0 0-1 16,-2-1 1-16,-3 3 0 15,-5-1 0-15,-7 1 0 16,-1 1 1-16,-3-3-1 16,0 3 2-16,0-2-1 15,3-1 1-15,-9 0 1 16,1 0 1-16,-12-2 0 16,-3 0 5-16,-5-3-9 15,1 2 21-15,0 0-15 16</inkml:trace>
  <inkml:trace contextRef="#ctx0" brushRef="#br0" timeOffset="112497.885">2635 16066 194 0,'-1'-1'166'16,"-2"0"37"-16,1 0-30 15,-1-1-50-15,2 1-11 16,0-1-9-16,0 1-3 15,0 0-14-15,-1 0-4 0,1 0 1 16,0 0 3-16,0 0 7 16,0 0-1-16,0 0-14 15,0 0-9-15,0-1-16 16,0 1-13-16,0 0-18 16,0 0-6-16,1 0-8 15,0 0 0-15,20-8-1 16,35-7-2-16,-23 13-3 15,1-1 0-15,0 3-1 16,-8 1 0-16,-1 1-1 16,-8 3 1-16,-4 2-1 15,3 1 1-15,-13 0 1 16,-1 3 4-16,-7 1 5 16,1 4 2-16,-5 3 1 15,-8-2-1-15,-2 3-3 16,-2 0-2-16,-5-5 1 0,9 3-1 15,-2-2 1-15,-3-7 0 16,6-1 0-16,-1-2 0 16,5-7 0-16,1-2-1 15,3-3-2-15,2-1 0 16,4 4-5-16,1-1-1 16,3 0-6-16,-1 4-2 15,0 0-1-15,0 0 0 0,2 0 1 16,10-2 0-16,6 2 2 15,27 1 0-15,-23 7 3 16,0 2 1-16,-2-2 0 16,2 4 1-16,-6 0 0 15,3 2 1-15,-3 5 0 16,-11-2 0-16,-5 0 2 16,-6 2 0-16,-10-1 1 15,8 4 0-15,-10 1 1 16,-1-4 0-16,-5 0 2 15,-2-3 0-15,1-1 1 16,-1-3 0-16,-1-2 1 16,0 0-1-16,0-8 1 15,1 0 0-15,4-3 0 0,5-5 1 16,5-4-2-16,-6-4 1 16,-1-7-3-16,3-2-3 15,8 3-2-15,0-2-13 16,16 7-32-16,-5 3-30 15,2-3-113-15,10 7-110 16,-3 0 189-16</inkml:trace>
  <inkml:trace contextRef="#ctx0" brushRef="#br0" timeOffset="113378.616">3114 16046 455 0,'-37'5'317'0,"27"-4"-6"16,4 1-98-16,0-1-36 16,6 1-54-16,0-1-23 15,0-1-39-15,0 0-11 16,0 0-5-16,0 0 2 15,16 0-1-15,33 3-4 0,-22-3-6 16,3 0-1-16,4 1-2 16,0 0-4-16,-2 3-9 15,-4 3-4-15,-1 0-6 16,-13 3-3-16,-4-1-1 16,-2 0-1-16,-9 3 1 15,7 1 0-15,-8 0 5 16,-3 0 2-16,-12-2 3 15,-3 0 1-15,-9 0-2 16,2 2 0-16,-3 1-3 16,2-4 0-16,3-3 0 15,-3-7 0-15,8-4-2 16,2-2 0-16,4 2-5 16,4 3-1-16,4-6-4 15,1-1-2-15,6 2-5 0,2 0-2 16,5 6 1-16,4 2-2 15,2 2 3-15,5-2 1 16,4-1 1-16,1 3 3 16,4 0 0-16,6 3 1 15,-4 4-1-15,0 2 1 16,-3 3-1-16,-10-2 1 16,-1 2 0-16,-8 0 1 15,-5-3 0 1,-2-6 0-16,1 1 1 0,0 19 1 0,-7 0 1 15,0-1 1-15,-15-10 2 16,-4 0 1-16,-6-5 3 16,-6 0 1-16,0-5 2 15,3 0 1-15,2-5 1 16,2-1-1-16,2-3-2 16,2-3-2-16,-1-3-3 15,0 0 0-15,7-1-2 16,-7-4 1-16,10-2-24 15,-3-4-26-15,2-1-106 16,8-2-211-16,9 3 238 16</inkml:trace>
  <inkml:trace contextRef="#ctx0" brushRef="#br0" timeOffset="114327.453">4116 16166 556 0,'0'1'311'16,"-1"0"-51"-16,0 2-71 0,1-3-51 15,-1 0-28 1,0 2-28-16,0 19-9 0,-2 23-15 16,3-25-2-16,0-1-6 15,0-5-5-15,0 2-15 16,0-1-4-16,1-6-6 16,1-3-2-16,-2-2 9 15,2-1 3-15,-2-3 3 16,0 0-2-16,0 0-10 15,0-9-7-15,0-6-5 16,2-34-2-16,-1 23-3 16,-1 3 0-16,0 0-1 15,-3 7-1-15,-2 3-3 16,-2 6-1-16,-2 8-6 16,-3 1-1-16,-3 11-1 15,-4 0 1-15,-2 5 3 16,-2 2 2-16,0 1 1 15,0 3 0-15,3 1 1 0,2-3 0 16,5 2 1-16,2-3-1 16,4-2 1-16,1 3 0 15,3-5-1-15,-1 1 1 16,1-2-3-16,5-1 0 16,0-3 2-16,3-2 0 15,11-2 2-15,0-1 1 0,12-4 0 16,5-1 1-16,-1-1-1 15,2-1 2-15,-8 0-2 16,3-1 2-16,-6 1-1 16,-2-1 2-16,-3 2 0 15,-7 0 0-15,-3 0 6 16,-2 2-12-16,-4-2-67 16,-2 0-36-16,-1 0-178 15,0-1 175-15</inkml:trace>
  <inkml:trace contextRef="#ctx0" brushRef="#br0" timeOffset="115211.306">4438 16188 796 0,'-7'-3'427'16,"3"3"-71"-16,-2-2-126 0,-3 7-67 15,2 0-33-15,5 10-50 16,-2 3-11-16,3 3-23 16,-7-2-9-16,-3 0-5 15,5 4-4-15,-4 0-6 16,7 0-4-16,-1-1-5 15,-6-2-2-15,2-4-4 16,0 1-1-16,0-7 0 16,9 0 1-16,6-1 1 15,-7-7 3-15,5-2 7 16,-4-1 1-16,-1 0-2 16,0 0-1-16,3-6-10 15,3-12-3-15,13-28-4 16,-5 24-9-16,4-5-20 15,3 3-5-15,6 1-1 16,-1 2 7-16,-2 3 18 0,-1 1 3 16,-2 5 1-1,-5 1 0-15,3 9-1 0,1 3 0 16,-6 8 1-16,-1 3 2 16,-3 2 3-16,-2 3 0 15,-3-1 3-15,-2 1 0 16,-3 3 2-16,-1 1 0 15,-5 0 1-15,-1-1 0 16,0-4 1-16,1 2-1 0,-2-6 1 16,3 1 0-16,-3-2 0 15,4-3-3-15,2 0 1 16,-1-2 0-16,4-1 0 16,-2-3 2-16,1-1 1 15,0-1 0-15,0 0 2 16,0-1 0-16,7-2-2 15,6-2-1-15,32-42 0 16,-24 27-1-16,5-5 0 16,-1-4-1-16,0 1-3 15,0 1 0-15,-7 3-5 16,3 9 0-16,-7 4-2 16,2 8-2-16,0 7 7 15,-5 4 2-15,4 15 12 16,-1-1 5-16,-8 9-2 15,0-3 0-15,-4 3-5 16,-4-3 0-16,-1 0-2 0,-1 1 1 16,-5-5-1-16,-2-3 0 15,2-4 1-15,5-2 2 16,1-6 2-16,1-1 6 16,0-7 8-16,-7-2-14 15,6-5-7-15,3-5-144 16,6-1 94-16</inkml:trace>
  <inkml:trace contextRef="#ctx0" brushRef="#br0" timeOffset="116145.408">5205 15874 315 0,'-1'0'208'0,"0"0"17"15,-1-1-33-15,2 0-33 16,0 0-16-16,0 0-26 16,14-7-9-16,11-1-11 15,26-12-3-15,-28 15-11 16,7-1-9-16,-7 4-14 15,3 6-5-15,-2 1-10 16,-7 0-4-16,-2 1-13 16,-2 2-5-16,-6 2-6 15,-4-2 0-15,-4 3 6 0,-2-1 1 16,-11 0 1-16,1 1-2 16,-3-1-4-16,-2 0-1 15,4-4-4-15,-7-1-2 16,6-4-1-16,3 0-2 15,-2-1-3-15,8 1-2 16,3 0-2-16,-1-2-1 0,4 2-3 16,0-1-2-16,0 0-4 15,0 0 1-15,0 0 0 16,5 1 0-16,6 2 1 16,4 1 0-16,32 13 2 15,-29-8 0-15,3 2 3 16,-5 1 0-16,-6 1 0 15,1-1 1-15,-9 0 0 16,-2-1 2-16,-5 0 2 16,-7 1 1-16,-4 3 2 15,-6-1 1-15,-1-2 5 16,0 0 4-16,-7-5 10 16,0-1 2-16,3-3 0 15,-5-2-3-15,1-5-8 16,6-2-2-16,-2-4-6 15,8 1-1-15,10 0 0 0,2 1-8 16,7 2-51-16,1-2 72 16,9 6-32-16</inkml:trace>
  <inkml:trace contextRef="#ctx0" brushRef="#br0" timeOffset="118273.858">6083 16330 332 0,'39'-33'252'16,"-31"28"15"-16,1-1-56 15,1 6-25-15,-5-5-33 16,1 1-17-16,-3 3-34 15,-3 1-15-15,0 0-27 0,0 0-8 16,-1 0 2-16,0 0 1 16,-1 3 8-16,-6 13-1 15,-41 33-20-15,20-28-8 16,-3 0-12 0,2 1-3-16,-3-3-6 0,1 0-1 15,5-3-2-15,-1-6-1 16,4-4 0-16,9-1-2 0,3-4 0 15,2 0-2 1,10-1 5-16,0-1-19 16,0-3-88-16,0 3-65 0,0 0 88 15</inkml:trace>
  <inkml:trace contextRef="#ctx0" brushRef="#br0" timeOffset="118628.427">5920 16263 534 0,'1'-6'374'0,"-1"-2"-4"15,0 8-158-15,0 0-48 16,-1 4-81-16,1-4-21 15,0 0-5-15,0 0 2 32,0 0 2-32,6 27 0 0,14 38-12 0,-8-27-3 15,1-5-7-15,-4-7-6 16,-1-7-11-16,-1-1-4 16,-1-6-6-16,2 2-2 0,-1-4-1 15,2-3 0-15,2-5 0 16,0-4 27-16,3-4-80 15,-1-2-34-15,4 0 52 16</inkml:trace>
  <inkml:trace contextRef="#ctx0" brushRef="#br0" timeOffset="119462.379">6638 16109 385 0,'-1'0'293'0,"0"0"24"15,0 0-110-15,0 0-31 16,0 0-44-16,1 0-13 16,0 0-26-16,5-2-9 15,20-5-21-15,32-8-13 16,-23 7-13-16,7 1-2 15,3 4-4-15,-1 0-1 0,0 3-5 16,-8 4-6 0,-14 2-10-16,-4 5-3 0,-8 3-3 15,-4 5 0-15,-5 1 4 16,-5 7 2-16,-9 2 1 16,-2 1-1-16,-6 8-3 15,0-6 0-15,-1 0-3 16,-2 0 0-16,-3-6 0 15,1 3-1-15,9-1 1 16,4-3 1-16,1-3-1 16,2-3 0-16,4-2 0 15,-2-4 1-15,11-5-1 16,2-2 1-16,-4-6-10 16,5-3-36-16,-8-5-114 15,0-4-106-15,3-2 153 0</inkml:trace>
  <inkml:trace contextRef="#ctx0" brushRef="#br0" timeOffset="119778.408">6703 16294 659 0,'0'-3'324'0,"7"1"-96"16,-3 0-27-16,5 2-56 16,1 1-21-16,11 6-34 15,7 2-17-15,1-1 1 16,2 3-1-16,-4-3-8 16,2-1-7-16,-1-1-22 15,0 1-9-15,-8-2-13 16,2 2-3-16,-5-3-2 15,-4-3-3-15,0-1 1 16,0 0-2-16,-3-3-19 16,3 1-44-16,-2-3 39 15</inkml:trace>
  <inkml:trace contextRef="#ctx0" brushRef="#br0" timeOffset="120143.768">7273 16494 1323 0,'-2'0'549'0,"1"0"-345"16,-6 1-23-16,6-1-64 0,0 0-33 16,0 0-35-1,0 0-14-15,-4 11-19 16,-1 1-5-16,-7 28-5 15,11-27-1-15,-7-4-1 16,7-2 6-16,-3-3-21 16,-1-6-19-16,6-4 20 0</inkml:trace>
  <inkml:trace contextRef="#ctx0" brushRef="#br0" timeOffset="125133.289">7613 16158 206 0,'58'-21'185'0,"-48"11"58"15,4 3-16-15,-10 1-58 16,5 1-18-16,-2 3-27 0,-11-1-12 16,10 1-10-16,-2 2-3 15,-4 0-22-15,0 0-12 16,0 0-21-16,-1 0-6 15,0 17 1-15,-7 35 2 16,2-13-4-16,-5 0-6 16,-3 5-9-16,-2 0-5 0,-2-6-6 15,5-1-2-15,-5-4-1 16,4-5-1-16,3-3-1 16,0-5 1-16,4-7-1 15,2-2 1-15,2-5 2 16,-2-5 2-16,4-2 0 15,-1-6 5-15,1-4-47 16,1-2-56-16,5-5 58 16</inkml:trace>
  <inkml:trace contextRef="#ctx0" brushRef="#br0" timeOffset="125920.411">8233 16180 438 0,'4'-10'267'16,"5"6"0"-16,-7-2-22 15,-2 3-33-15,3 3-14 16,-4-1-36-16,0 0-19 0,0 0-37 16,0 0-13-16,0-1-22 15,-4 1-6-15,-14-3-16 16,-24-7-9-16,24 8-15 16,-4 2-7-16,1 2-7 15,-6 1-1-15,-5 6-3 16,5-2-1-16,-1 4-4 15,3 4 1-15,5 4-3 16,0-5 1-16,3 4-1 16,0-4 0-16,4-4 0 15,4 9-1-15,0-8 0 16,6 3 1-16,6 2-1 16,0-5 0-16,11 0 0 15,-1-2 1-15,5-3 0 16,0-2 2-16,4-3-1 15,2-1 0-15,4-3 1 0,5-2-1 16,2-6 0-16,-1-4 0 16,-1-5 1-16,-2-4 0 15,1 0 0-15,-7-3-1 16,-5-3 2-16,-6-1-1 16,-9 3 0-16,3 4-1 15,-4 9-1-15,-2 6 0 16,-1 10-3-16,0 4-2 0,-1 11 1 15,-2 2-1-15,-5 10 3 16,-2 6 1-16,-7 2 0 16,-3 5 0-16,2-1 1 15,-1-2 0-15,0 1 0 16,3-4 0-16,-2-2 0 16,3-1 1-16,5-5-1 15,0 1 1-15,3-7-1 16,2 0 1-16,3-1 0 15,-1-4-1-15,2-4 0 16,-1-1 17-16,0-7-56 16,2 0-25-16,3-1-59 15,-3-2-55-15,0 0-36 16,0 0-55-16,0 0 175 0</inkml:trace>
  <inkml:trace contextRef="#ctx0" brushRef="#br0" timeOffset="126816.545">8700 16342 833 0,'-3'-2'371'0,"3"0"-175"16,-1 2-14-16,1-1-31 16,-1-1-18-16,0 1-27 15,0 0-17-15,-1 0-23 16,1 0-8-16,-9-3-14 16,-5 0-6-16,-39-4-11 15,26 10-8-15,-2 3-9 16,2 0-2-16,2 9-5 0,-2-3-1 15,3 2-2 1,2 1 0-16,5-1 0 0,3 2 0 16,5-1 0-16,3 0-1 15,6 3-1-15,2-4-1 16,9-1 0-16,3-2 2 16,5-5 0-16,3-3 1 15,5-2 1-15,4-2-1 16,0-8 2-16,-1-3-1 15,3-6 1-15,-3 0 1 16,-2-3 0-16,0 1-1 16,-15-4 0-16,1 3-1 0,-4 0-1 15,-8 2-2-15,4 14-2 16,-5-1-6-16,-3 8-1 16,-2 8-1-16,-2 4 1 15,-4 7 7-15,-6 7 1 16,8 4 2-16,-8 6 1 15,0 5 0-15,0 7 2 16,-10 6-1-16,7 6 0 16,0-2 1-16,1-4-2 15,3-6 1-15,3-7 0 16,1-1 0-16,-2-9 0 16,1-3 0-16,0-10 2 15,-2-4 1-15,2-8 5 16,-4-4 0-16,2-10 2 15,0-2-2-15,-3-12 3 0,5-1-13 16,5-10-23-16,3-7-15 16,6-4-15-16,8-3 12 15,5 8 16-15,0-1 13 16,8 13 5-16,-4 3-1 16,3 5 3-16,7 6 0 15,3 2 10-15,4 1 2 16,7 3 5-16,3 3 2 0,-1 1-2 15,-2 2 0-15,-8-3 0 16,-1 0 0-16,1-3-1 16,-3 0-2-16,-6-2-1 15,-6 1-1-15,-11-3 21 16,-3 1-18-16,-6 1-168 16,1 2 126-16</inkml:trace>
  <inkml:trace contextRef="#ctx0" brushRef="#br0" timeOffset="129006.593">6542 16795 404 0,'0'-1'210'0,"0"0"-38"16,3-2-20-16,9-5-20 15,-1 3-9-15,29-7-16 16,-30 10-10-16,7 3-19 15,-4-2-7-15,2 1-19 0,4 2-8 16,-3-1-2-16,7 2-2 16,-3-3-2-16,1 1-3 15,9-1-6-15,0 0-4 16,16-1-8-16,3-1-3 16,1 0-5-16,2 2-2 15,3 1-3-15,0 4 0 16,2 1-2-16,-4-4 1 0,1 1 0 15,1-2 0 1,2-1 0-16,3 1-1 0,1 5 0 16,-2-3-1-16,-2 3 0 15,1-1 1-15,-4-5-1 16,5 2 1-16,1-2 7 16,-2 0 8-16,5-1 11 15,-6 0 4-15,2 0-1 16,-3-1-7-16,2 0-7 15,0-3-2-15,-2 1-6 16,3 0 0-16,-10 0-3 16,-3 4 0-16,-8 0-1 15,0 5-1-15,-11-1-1 16,-3-1 1-16,-11 3 0 16,-6-2 1-16,-3 2 4 15,-3-2 2-15,-4-2 9 0,1 0 2 16,1-3 1-16,0 0-2 15,0 0-5-15,-1 0 6 16,0 0 432-16,-9-8-337 16</inkml:trace>
  <inkml:trace contextRef="#ctx0" brushRef="#br0" timeOffset="130115.938">6988 16992 506 0,'-2'-1'273'0,"2"0"-78"16,0 0-32-16,0 0-54 15,-1 1-24-15,0 0-11 0,0 0-8 16,0 6-13-16,-1 9-6 16,-3 31-15-16,4-31-10 15,-2 4-9-15,0-3-4 16,0-2-2-16,1 3-1 16,1-8 1-16,2 3-1 15,2-8 5-15,-2-4 2 16,2-3 3-16,-3 2 0 15,0 0-4-15,1-5-1 0,6-12-4 16,12-28-1-16,-13 23-2 16,-1-2-1-16,0 6-2 15,-3 1-1-15,-2 6-2 16,-2 3-2-16,-6 6-1 16,-3 3 0-16,-6 3 1 15,-1 4 1-15,-3 5 0 16,-3 0 0-16,2 6 1 15,0 2 0-15,-4 3 1 16,-1 1 0-16,0 5 1 16,-1-5-1-16,12 6-1 15,0-4 1-15,-2-2-1 16,4 4 1-16,-1-5-2 16,7 2 0-16,3-4-1 15,6-1 1-15,5-3-1 0,0-2 2 16,12-2 0-16,-1-2 1 15,5-2 1-15,0-5 2 16,2-3 0-16,-4 0 0 16,7-1 0-16,5 0 1 15,-4 0 0-15,2-2 1 16,-6-3 1-16,-3-1 0 16,-3-3-1-16,-1 2 0 0,-3 1-1 15,-2 1 0-15,-3 2-29 16,-1-3-50-16,-5 2 50 15</inkml:trace>
  <inkml:trace contextRef="#ctx0" brushRef="#br0" timeOffset="131015.019">7278 17040 930 0,'0'-4'404'15,"-1"4"-225"-15,-7 2-28 16,8 9-67-16,-3 1-19 15,-3 6-19-15,5 7-5 16,-11-2-3-16,8 6-2 16,-2 3-6-16,-9-4-5 0,3 1-9 15,-5-2-3-15,1-2-5 16,5 1-1-16,0-1-3 16,-2 1 1-16,0-9-1 15,3 2 0 1,1-8 0-16,4-4 0 0,3-2 2 15,-1-5 1-15,6-4 1 16,-3 3-1-16,0 0-3 16,1-4-2-16,16-16-2 15,29-28-6-15,-23 20-17 16,0 0-2-16,-6-3-1 16,6 0 8-16,-7-3 14 15,1 4 3-15,5 0 0 16,-4 2 0-16,2 12-1 15,-1-2 0-15,-4 14 5 16,-1 1 1-16,-5 8 5 0,-2 10 2 16,-2 8 0-16,-1 8 1 15,-3 8 2-15,-4-3 0 16,-3 0-1-16,-2-4-1 16,0-2-4-16,0-3 0 15,2-1-3-15,-2-3 0 16,1-3 0-16,2-3 1 0,1-7 0 15,-1-2 1-15,5-5 4 16,-1-3 1-16,1-6-1 16,0 6 0-16,0 0-7 15,4-12 0-15,7-11-2 16,18-33 0-16,-10 23-3 16,5-1-1-16,-3 1 0 15,2 1-1-15,0 2 1 16,0 1 0-16,0 9 1 15,-2 3 0-15,-1 13 0 16,-5 4-1-16,3 10 0 16,3 7-1-16,-14 7 3 15,5 5 2-15,-9 7 3 16,-7-5 1-16,4 3-1 16,0-2 0-16,-5-7 0 15,5 5 0-15,-6-4 0 0,-1 2-1 16,3-5 0-16,-4-3 1 15,2-4 1-15,2-3 1 16,0-6-16-16,1-3 466 16,-3-4-347-16</inkml:trace>
  <inkml:trace contextRef="#ctx0" brushRef="#br0" timeOffset="131980.074">7881 16949 499 0,'-1'-1'312'16,"0"-1"-41"-16,2 0-76 15,-1 1-32-15,0 0-38 16,0 0-14-16,12-3-32 16,7-1-12-16,29-1-21 15,-23 6-9-15,1 5-10 16,1 2-5-16,-3 1-4 16,-4 3-4-16,-3 0-1 15,-6 1-2-15,-2 3 1 16,-5-2 1-16,-6-1 0 15,0-2 1-15,-8-2 0 16,-2 0-1-16,-1-4 0 0,-4 1-1 16,0-5-3-16,-3 0-1 15,1 0-3-15,3-2 0 16,3 1-3-16,2-3 1 16,4 3-1-16,1-1-1 15,3-1-1-15,1-1 0 0,2 3-2 16,0 0-1-16,0 0 0 15,0 0 0-15,7 0 2 16,6 0 0-16,2 3 1 16,27 14-1-16,-30-2 1 15,0 1 0-15,-1 0 0 16,-1 1 0-16,0 4 0 16,-5 0 0-16,-4 1 0 15,-2-1 0-15,-9-9 1 16,-1 4 1-16,-4-5 0 15,-6 0 1-15,0 2-1 16,-2-4 12-16,-2-2 15 16,1-3 5-16,-1 1 10 15,-1-7-8-15,-1-2-9 16,2 0-4-16,4-8-7 16,1 1-3-16,8 1-8 15,-4-6 24-15,10 5-75 0,6-2-30 16,3 0 52-16</inkml:trace>
  <inkml:trace contextRef="#ctx0" brushRef="#br0" timeOffset="-174497.492">9743 16652 481 0,'-3'0'265'16,"3"0"-27"-16,0-3-39 15,0 3-43-15,0 0-12 16,0 0-40-16,0 0-18 0,0 0-15 16,0 0-6-16,0 0-4 15,0 0 3-15,0 0-1 16,0 0-1-16,-1 6 0 15,-2 5-4-15,-3 2-15 16,-28 28-7-16,7-27-14 16,3-1-5-16,-9 0-4 15,4 0-2-15,-1-3-4 16,2-1 0-16,7-2-3 16,0-3-1-16,6 3 0 15,3-3-1-15,5 3-1 16,3-4 2-16,4-2-28 15,0 1-36-15,0-3-128 16,0 0-112-16,0 0 185 16</inkml:trace>
  <inkml:trace contextRef="#ctx0" brushRef="#br0" timeOffset="-174154.129">9532 16609 779 0,'-2'1'365'0,"0"0"-149"16,3 2-34-16,-1-3-60 16,0 0-22-16,0 0-31 15,0 0-7-15,3 5-9 16,-1 10-6-16,44 34-4 15,-30-28-4-15,1 2-3 16,3-2-2-16,-6-4-7 16,4 4-5-16,-5-4-6 15,-2-1-4-15,-1-1-1 16,-6-5-1-16,-4-4 3 16,-2-2 1-16,0-1 7 15,4 0-23-15,-2-4 90 16,0 0-67-16</inkml:trace>
  <inkml:trace contextRef="#ctx0" brushRef="#br0" timeOffset="-172954.619">10693 16266 531 0,'0'-9'277'0,"8"8"-67"16,-5-7-25-16,-1 6-54 15,-1-2-24-15,-3 0-36 16,2 4-13-16,0 0-8 15,0 0 4-15,2 12 0 0,1 8-2 16,0 36-5-16,-12-29-4 16,0 8-6-16,0 6-5 15,-9 0-9-15,2 10-2 16,-6 2-4-16,-4-1-2 16,3-4 0-16,-4-3-2 15,1-11-2-15,1-3 0 0,7-6-1 16,4-9 1-16,3-5 1 15,3-2 2-15,5-7 7 16,0-2-1-16,6-7 1 16,0-3-14-16,7-8-82 15,3-5-77-15,7-2 89 16</inkml:trace>
  <inkml:trace contextRef="#ctx0" brushRef="#br0" timeOffset="-172062.075">10959 16544 684 0,'2'-6'337'15,"0"1"-113"-15,0-1-22 16,1 4-51-16,-3 1-28 16,0 1-37-16,0 0-15 15,0 0-25-15,0 0 2 0,-1 6 1 16,-1 12-2 0,-10 31-1-16,2-23-4 0,-1 2-13 15,-1-4-5-15,-1 2-10 16,0-5-2-16,-4-2-2 15,4 1-2-15,1-6 0 16,0-2 1-16,4-5 0 16,2 1 1-16,1-7 6 15,2-2 1-15,3-5-2 16,0 5-3-16,0 0-7 16,0-2-3-16,11-19-2 15,20-25 0-15,-13 21 0 16,3-5 0-16,3 4 0 15,5-5-1-15,2 6-1 16,1 0 0-16,-1 7-1 16,-6 5 0-16,-2 6-1 15,-3 5-1-15,-7 5-1 16,-1 5 0-16,-3 8 1 0,-5 2 2 16,-3 6 2-16,1 1 0 15,-2 1 1-15,-4 2 0 16,-3-3 2-16,1-1-1 15,-8-3 0-15,7-3 1 16,4-1 0-16,0-3 1 16,3-8 2-16,-4-2 0 15,4-2 5-15,-1-2-1 0,0 0 0 16,0 0-1-16,1 0-5 16,4-12 0-16,4-10-1 15,18-31-1-15,-6 22-1 16,-9-3-1-16,13 4-1 15,0 4 0-15,0 10 0 16,5 3-2-16,-8 8-1 16,-1 3 0-16,-3 6-1 15,-2 6-1-15,-3 5 4 16,-3 5 0-16,-3 6 3 16,0 2 2-16,-4 4 0 15,-2-1 1-15,0-4-1 16,-4 0 0-16,-2-8 1 15,1-2 0-15,-3-1 0 16,1-1 1-16,2-5 2 0,-2-3 0 16,5-6 3-16,-2-1 2 15,4-3-19-15,0 3-31 16,0 0-100-16,0 0-70 16,6-4 123-16</inkml:trace>
  <inkml:trace contextRef="#ctx0" brushRef="#br0" timeOffset="-171569.124">11859 16570 679 0,'3'-8'394'15,"-4"2"-97"-15,-7 0-59 16,-3 2-34-16,-6 4-56 15,-1 1-16-15,-7 4-37 16,-1 4-15-16,-2 6-25 16,0 2-10-16,0 6-15 15,11 3-5-15,2-2-10 16,-1-3-1-16,6 0-5 16,2-7-1-16,8 2-2 15,2 1-1-15,3-7-1 0,-3 2 1 16,3-5 0-16,3 0 1 15,8-5 3-15,3-1-1 16,4-4 3-16,-1-9 0 16,3-2-1-16,-4-4-1 15,-2-3 0-15,3 5-2 16,-9-3 0-16,-2-4 2 16,-8 3-1-16,-3-6 1 0,-5 2-1 15,-5 5-2-15,-7 1-6 16,1 8-3-16,-6 9-5 15,-1 2-1-15,2 8 1 16,-2 2 1-16,9 3 2 16,2 4 6-16,5 1-56 15,4 1-33-15,8 0-142 16,5-4-129-16,15 5 234 16</inkml:trace>
  <inkml:trace contextRef="#ctx0" brushRef="#br0" timeOffset="-171181.323">12316 16273 552 0,'6'-8'340'0,"-3"5"-27"0,-2 1-147 16,0 4-8-1,-1-2-21-15,-1 0-1 0,0 2-19 16,-8 20-14-16,-21 34-29 16,13-24-9-16,-6 7-17 15,0 1-11-15,-2 6-3 16,-1 1-3-16,3 4-4 15,3-2-1-15,6-4-9 16,5-2-3-16,0-14-5 16,1-2 0-16,4-8-1 15,-7-5 1-15,10-3 2 16,1-6 6-16,0-5 4 16,0-5-20-16,0 4 4 15</inkml:trace>
  <inkml:trace contextRef="#ctx0" brushRef="#br0" timeOffset="-170166.087">13022 16218 548 0,'-1'-13'330'15,"1"8"-19"-15,-1-1-73 16,1 7-75-16,0-1-37 16,0 0-44-16,0 10-18 0,-2 11-15 15,-8 32-1-15,0-24-5 16,7 3-5-16,-2 1-8 15,-3-4-3-15,-1-2-8 16,1-4-4-16,1-7-2 16,-1-3 0-16,5-6 3 15,-2-4 8-15,5-4 7 16,0-5 1-16,0 5-5 16,0 0-9-16,4-16-9 15,14-30-2-15,-11 24-2 16,-2 2-3-16,1 2 0 15,-5 4-2-15,-2 0 0 16,-5 4 0-16,-1 7-4 16,-6 1-1-16,-4 4-2 15,2 6 1-15,-10 1-1 16,2 4 1-16,0 5 1 16,-1 3 1-16,-1-2 2 0,0 2 0 15,2 4 1-15,-3-3 1 16,1 4-2-16,0 3 1 15,4 2-1-15,0 3 0 16,9 1 0-16,1-1 0 16,3-2 0-16,8-1 0 15,1-3 0-15,2-3 1 0,0-4 1 16,3-1 0-16,9-5 1 16,3-3 1-16,10-4 1 15,-1-3 1-15,3-3 1 16,1-1 0-16,3-7-1 15,0 2-1-15,0-2 0 16,-2 2-1-16,-4-1 1 16,-1-1-1-16,-8 4 0 15,-2-1 1-15,-6 2-1 16,-6 1 2-16,3 1-11 16,-8-2-28-16,2 2-88 15,4 0-95-15,-6 0 132 16</inkml:trace>
  <inkml:trace contextRef="#ctx0" brushRef="#br0" timeOffset="-169689.223">13252 16535 1153 0,'0'-2'497'0,"0"2"-283"16,0 0-44-16,-1 0-57 15,0 0-23-15,0 0-21 16,-2 17-11-16,-10 35-25 16,4-24-8-16,-1 3-5 15,-2-1 0-15,2-3-4 16,1-2-2-16,2-7-4 15,-3-3-1-15,5-5 0 16,-1-6 2-16,3-4 10 16,3-3 2-16,0-8 0 15,5-4-1-15,3-6-11 16,3-5-3-16,6-9-1 16,0-3-3-16,7 1-2 15,-1 2-2-15,0 13-1 16,1 4-1-16,-2 10-1 0,0 1-1 15,3 4 1-15,-1 2 0 16,1-1 1-16,1 2 2 16,-3 2 0-16,5 0 0 15,-6-1 18-15,-5-1-14 16,0-3-72-16,-3-1 57 16</inkml:trace>
  <inkml:trace contextRef="#ctx0" brushRef="#br0" timeOffset="-168363.58">10208 16972 354 0,'-1'-1'240'16,"0"-1"16"-16,0 1-72 0,0 0-13 16,1 0-8-16,0 0-8 15,11 0-21-15,3 0-9 16,33-2-16-16,-24 3-11 16,7-1-22-16,1-1-11 15,5 0-13-15,3 0-5 16,1 0-11-16,3 1-5 15,1 0-10-15,-6 1-4 16,-3 0-6-16,-4 0-2 0,4 0 0 16,6 0 1-16,5-3 0 15,6 2 1-15,-1-1-2 16,3-1-1-16,2 1-3 16,1-2 0-16,-7 2-2 15,-1 0 0-15,0 2-1 16,-2 1 0-16,-1 1 0 15,-2 1 0-15,-2 0 0 16,-1-1 0-16,1 0 1 16,-1 1 0-16,-3 1 2 15,-5-2 0-15,-1-1 0 16,1 0 0-16,3-1 0 16,7-3 1-16,-1 0-2 15,-2 1-1-15,-2 2-1 16,2 0 0-16,2 0 0 0,7 0-1 15,-5 0 0-15,-4 3 0 16,-2-1 0-16,-4 0 0 16,4-1 1-16,0 0 0 15,1 0 0-15,-2 0 1 16,3-1 0-16,2-1 0 16,3 0 0-16,5-1-1 15,-5 0 0-15,-3 0 1 0,-9-2-1 16,-1 2 1-16,1 1-1 15,2 1 1-15,4 0 0 16,0 1 0-16,-1 0 0 16,1 1-1-16,1 0 0 15,0-1-1-15,-3 0 1 16,3 1 1-16,-7-2 1 16,-3 0 0-16,3 0-1 15,-2-2 2-15,4 0-2 16,1-1 1-16,0 0-1 15,-3 1 0-15,2-1-2 16,-2-1 1-16,-4 1-1 16,3-1 0-16,-5 0 1 15,-2 3-2-15,-6 1 1 16,-2 0 0-16,-5 2 0 16,-1 0 0-16,-6-1 0 15,0 1 0-15,-8 1 0 0,2-3 1 16,1 0 1-16,-1 0 0 15,1 0 14-15,-1 0 2 16,0 0 355-16,0 0-273 16</inkml:trace>
  <inkml:trace contextRef="#ctx0" brushRef="#br0" timeOffset="-163614.99">11085 17277 173 0,'11'-2'149'0,"-4"1"39"15,0 1-29-15,1 1-42 16,2-1-15-16,-6-1-11 16,2-1 4-16,-6 0 5 15,-1 0-2-15,0 2-15 16,1 0-4-16,0 0 0 15,-2 0 3-15,1 0 6 16,0 0-6-16,0 0-19 16,-4 4-7-16,-17 0-13 15,-32 35-4-15,22-32-8 16,-2 1-6-16,4 2-9 0,-1-3-3 16,7 1-4-16,0-2 1 15,5-3-3-15,3-2-1 16,3 0-1-16,3-1-2 15,4 2-2-15,2-1 0 16,0 0 0-16,3 0-1 16,1-1-1-16,-2 0 1 15,2 0-1-15,0 0 1 16,-1 0 0-16,1 0-1 0,0 0 1 16,0 0-1-16,0 0 1 15,-1 0 0-15,0 1-1 16,-1 7 1-16,-2 4 0 15,-2-1 0-15,-18 32 1 16,11-28 0-16,1-1 1 16,2 1-2-16,1-6 2 15,4 2-1-15,0-2 1 16,3-3-1-16,-1-3 3 16,1-3 0-16,2-1 0 15,0 0 1-15,0 0-2 16,14-9-1-16,32-22-1 15,-25 16-1-15,4 5 0 16,1 0 0-16,3 4-2 0,2 3-1 16,0 4 0-16,-1 0-1 15,-3 7 0-15,-5 4 1 16,-4 4-1-16,-6 1 1 16,-8 8 1-16,-6 1 1 15,-9 5 1-15,-5-1 1 16,-5 0 1-16,0-2 0 15,-3-4 1-15,-2-1 3 16,-3-5 7-16,-3-2 3 0,-1-5 4 16,2 1 1-16,1-8-3 15,0-3 0-15,10-4 0 16,-1-4 0-16,3-4-3 16,7-1-2-16,-5-3-5 15,5 0-1-15,3 0-5 16,1 1-2-16,7 6 0 15,-1 0-22-15,4 3-71 16,-1-1-53-16,3-2 81 16</inkml:trace>
  <inkml:trace contextRef="#ctx0" brushRef="#br0" timeOffset="-162750.741">11514 17297 438 0,'6'-5'289'0,"2"-1"17"15,-5 3-53-15,0 0-62 16,-3 2-35-16,-1 1-43 16,0 0-19-16,0 0-25 15,-3 6-2-15,1 10-19 16,-39 30-10-16,26-25-14 15,1 1-6-15,0-2-5 16,-1-2-1-16,3-3-1 16,2-3 1-16,4-6 3 15,1-3 3-15,2-4 5 16,1-3 0-16,3-6-5 16,2 0-4-16,6-5-8 0,3-2-3 15,6 1-3-15,1 0 0 16,3 4-4-16,3 2 1 15,-1 6-2-15,2 4-2 16,-2 8-1-16,-3 1 0 16,0 7 2-16,-5 1 0 15,-4 4 3-15,-1 4 0 0,-8 3 1 16,-2 4 1-16,-5 1 1 16,-5 0 2-16,-2-1 3 15,-5-1 3-15,-3-5 5 16,-12-1 3-16,-10-6 5 15,2-2-2-15,-4-4-2 16,4-2-1-16,4-9-3 16,1 3-2-16,4-5-1 15,5-5 0-15,4 1-1 16,5-7-1-16,8-6-4 16,-3 2-1-16,12 0-5 15,0-2-4-15,6 6-2 16,7 2-1-16,0-4 2 15,2 8 1-15,6-2 1 16,2 4 0-16,8 9-1 0,2 2 1 16,-2 4 1-16,2 5 1 15,-3-1 2-15,-2 2 0 16,-4 0 0-16,-3-1 1 16,-6-4 1-16,-4-3 0 15,-4-5 1-15,-3-3 2 16,-2-2 5-16,4-1 7 15,-6 0-39-15,0 0-57 16,0 0 53-16</inkml:trace>
  <inkml:trace contextRef="#ctx0" brushRef="#br0" timeOffset="-162425.084">11906 17640 1135 0,'2'0'521'0,"-5"0"-215"0,0 0-95 15,2 0-65-15,0 0-38 16,0 0-48-16,0 1-13 16,-5 12-25-16,2-3-6 15,-14 27-6-15,15-28 0 16,1-4 11-16,-1 1 5 16,-1-9 185-16,1 3-151 15</inkml:trace>
  <inkml:trace contextRef="#ctx0" brushRef="#br0" timeOffset="-157471.666">12288 17400 435 0,'3'-5'267'0,"-1"1"-2"0,-1 1-40 15,0 2-48-15,-1 0-18 16,0-2-36-16,0 2-16 15,0 0-30-15,0 0-9 16,0 0-20-16,0 0-4 16,0 1-6-16,-1 0-4 0,-5 10-7 15,-5 13-6-15,-38 30-8 16,28-24-5 0,1 2-3-16,2-1-1 0,7-1-1 15,-4-1 0-15,10-3-1 16,-3-3 0-16,2-8-1 15,6 2 0-15,5-5 1 16,1-4 0-16,9 5 2 16,2-7 1-16,-2-2 0 15,6-3 1-15,0-3 0 16,2-3 1-16,0-5 3 16,-1-4 0-16,2-4 1 15,2-1 0-15,-3-11 0 16,-1 3-2-16,-5-6 2 15,-6-1 0-15,-10 3 1 16,0 1 1-16,-7 4-3 0,-4 2 0 16,1 5-6-16,-5 2-2 15,-1 8-2-15,-1 4-4 16,0 6 0-16,1 0-2 16,2 4 1-16,0 2 1 15,1 0 1-15,1 2 0 16,4 2 3-16,2 2-5 15,4-1-69-15,2 1-50 16,2-3-149-16,4-1-120 16,4-1 250-16</inkml:trace>
  <inkml:trace contextRef="#ctx0" brushRef="#br0" timeOffset="-156953.739">12708 17357 660 0,'7'-5'355'0,"-3"2"-67"16,-4 1-34-16,-2 3-57 15,1-1-25-15,0 0-48 16,-3 1-24-16,-19 11-32 16,-25 31-16-16,28-22-20 15,4 3-9-15,7 3-9 16,-5 4-4-16,-5 0-4 15,6-1-1-15,-2 2-2 0,4-3 0 16,9-6 0 0,3-4 0-16,5-3 0 0,5-1 1 15,3-4 0-15,-2 1 0 16,1-9 1-16,0 2 1 16,3-2 0-16,2-3 1 15,5-4 4-15,-7-4 0 0,6-7 1 16,0-1 0-16,-2-7-4 15,3-7 0-15,-5-2-1 16,-2-5-1-16,-4-2 1 16,-3 4 0-16,-5 2-1 15,-3 3 0-15,-6 5-2 16,-4 2-1-16,-5 5-2 16,-2 4-1-16,0 7-3 15,-1 2 0-15,-1 4-2 16,-2 1 1-16,0 2 0 15,2 0 0-15,3 4 2 16,8-1-1-16,-3 0-8 16,1 3-25-16,5-1-90 15,-3-1-128-15,21 1 158 16</inkml:trace>
  <inkml:trace contextRef="#ctx0" brushRef="#br0" timeOffset="-155953.832">13318 17453 406 0,'-1'-1'217'0,"0"0"-28"15,0 0-14-15,0 0-8 16,0 0-9-16,-1 0-18 15,1 0-1-15,0 0-2 16,0 0-3-16,0 0-15 16,0-1-12-16,0 1-24 15,-8-2-11-15,-8-1-22 0,-29-4-8 16,24 10-17-16,1 0-6 16,2 4-8-16,-3 0-4 15,6 3-3-15,-2 1 0 16,4 3-3-16,5 0 0 15,-2 3-1-15,7 1 0 0,3 0-1 16,1 2 1-16,7 1 0 16,1 0 0-16,4-3 0 15,3-4 1-15,7-3 1 16,-2-5 0-16,11-8 2 16,-4-5 1-16,0-8 0 15,-4-2 2-15,-6-1 0 16,0-3 0-16,-6-3 0 15,-2 0 0-15,-2 1-1 16,-3 1-2-16,0 9-1 16,-3 4-3-16,-1 5-5 15,-2 5-4-15,-3 11-1 16,-1 5-1-16,0 14 3 16,0 6 3-16,-2 13 1 15,0 3 0-15,-1 2 1 16,4 1 1-16,-3-2 1 0,3 2 1 15,-2 0 0-15,3-1 1 16,-2 4 1-16,1-3 0 16,-2-11-1-16,-2-6 2 15,-2-16 0-15,-4-6 1 16,1-5 4-16,-1-3 3 16,-7-8 1-16,-1-1 0 0,6-11-3 15,0-5-2 16,8 8-2-31,0 0-5 0,-20-36-5 0,5-5-2 0,-3 3-2 16,22 17 3-16,3 7 0 16,4 5 0-16,9-1 0 15,1 3-1-15,5 1 0 16,1 0 1-16,4 1 0 16,5-1 2-16,17 2 1 15,5 3 1-15,6 3 1 16,1 0 1-16,-5 5 0 15,-1-1 1-15,-6 3 1 16,-9-1-1-16,-15-2 2 16,1 2 0-16,-12-2 17 15,-5 0-31-15,5-4 12 16</inkml:trace>
  <inkml:trace contextRef="#ctx0" brushRef="#br0" timeOffset="-152655.192">14388 16758 327 0,'0'1'235'15,"0"-3"22"-15,3 1-48 16,-3 0-50-16,0 0-16 0,0 0-14 16,2 0-8-16,15-5-18 15,20-9-7-15,-18 11-20 16,3-1-5-16,2 0-11 15,8 1-7-15,1-3-8 16,2-2-8-16,-2 2-16 16,-1 1-5-16,-7-1-8 15,-2 7-2-15,-6-3-2 16,-4 3 1-16,-6-1 1 16,1 1 12-16,-7 7-83 15,-2-3-110-15,-7 10 116 16</inkml:trace>
  <inkml:trace contextRef="#ctx0" brushRef="#br0" timeOffset="-152271.366">14361 16909 643 0,'0'0'292'0,"2"0"-127"16,-2 0-32-16,0 0-25 15,0 0 0-15,0 0 11 16,13 0-4-16,12 1-2 15,29 2-1-15,-26-7-13 16,-4-1-5-16,3-4-17 16,-2-1-13-16,6-2-21 15,6 3-10-15,-7-2-19 16,0 6-4-16,-9 5-6 16,-5 2-2-16,-4 5 1 15,-2-1 10-15,-3 6-75 16,-3 1-35-16,-1 8 59 15</inkml:trace>
  <inkml:trace contextRef="#ctx0" brushRef="#br0" timeOffset="-151273.719">15510 16585 415 0,'3'-6'262'0,"4"-2"8"16,-6 1-41-16,0 3-41 16,3 2-15-16,-4 0-43 15,0 2-21-15,0 0-34 16,0 0-12-16,-1 1-6 16,-4 12-2-16,0 5-9 0,-13 29-7 15,3-22-9-15,2-1-6 16,-7 0-7-16,8 1-4 15,-9-4-4-15,3 3 0 16,-7-9-1-16,-1-4-1 16,8-2 2-16,3-5-1 15,10 0 0-15,0 0 0 16,5-4-2-16,5 1 0 0,5-2-1 16,5-1-1-16,10-2-2 15,4 2-1-15,2 2 0 16,-2 0-1-16,-2 0 1 15,-9 1-1-15,0-1 0 16,8 4 1-16,-7-1 0 16,1-2 1-16,-4 0 0 15,-2-1 0-15,-2-1 0 16,0-1 1-16,1 0 3 16,-1-4 13-16,-1 1-34 15,0-2-60-15,-4 1-246 16,-1 3 207-16</inkml:trace>
  <inkml:trace contextRef="#ctx0" brushRef="#br0" timeOffset="-150878.839">15880 16522 985 0,'3'-9'449'0,"-2"7"-199"15,-6-2-41-15,5 5-65 16,-1-1-31-16,0 0-45 16,0 0-19-16,-8 15-24 15,-19 33-7-15,15-21-7 16,-4 4-2-16,1 4-1 15,-2 2 0-15,2-4-2 16,-3 0 0-16,1-1-1 16,-2-5 0-16,-1 1 0 15,4-1-1-15,1-5 1 16,3 0-1-16,-2-5 1 16,1-2 0-16,3 0 1 15,-5-5 0-15,10-2-4 0,2 0-3 16,0-5-65-16,6 1-63 15,-2-4-184-15,0-2 190 16</inkml:trace>
  <inkml:trace contextRef="#ctx0" brushRef="#br0" timeOffset="-150589.317">16013 16917 1004 0,'-4'1'437'0,"1"4"-223"16,-4 3-28-16,8 0-30 16,-3 1-24-16,-2 2-35 15,1-2-21-15,0 3-35 16,-1 0-10-16,-1-2-14 15,2 0-4-15,-3-3 0 16,4-2 13-16,-1-3-19 16,3-2 412-16,-1-1-311 15</inkml:trace>
  <inkml:trace contextRef="#ctx0" brushRef="#br0" timeOffset="-149542.836">16863 16533 361 0,'10'4'246'15,"-4"-3"31"-15,2-1-43 16,-7-1-43-16,4-2-9 16,-1 2-29-16,-4-1-11 15,0 1-24-15,0 1-16 16,-1 0-18-16,-1 0-12 15,-8 3-15-15,-15 5-6 16,-33 14-15-16,28-12-9 0,-4 1-12 16,1-4-3-16,1-2-4 15,4 2-1-15,5-3 0 16,3-1-2-16,8-1-1 16,1-2-1-16,3 0-1 15,5 2-1-15,2-1-1 16,-1 1-1-16,2-2 0 15,0 0 1-15,0 0 0 32,0 0 1-32,0 0-1 0,-1 3 0 0,0 15 0 15,-7 25 1-15,0-29-1 16,1-2 0-16,-5-2 0 16,-6-2 1-16,5 0 0 15,4 2 0-15,6-5 1 16,2 5-1-16,-4-7 1 15,4 1 0-15,-5-2 3 0,6-2 0 16,0-1 0-16,0 0-1 16,0 0-2-16,2-2-2 15,20 1 0-15,31-33 0 16,-26 25-1-16,2 5 0 16,1 2 0-16,-3 3 0 15,-3 6-1-15,-2 1-2 0,-4 4 1 16,-1 2-1-16,-7 2 1 15,-1 3 1-15,-8 2 0 16,-1 0 1-16,-6 2 0 16,0 0 1-16,-4 1 0 15,-5-1 1-15,-3-2 0 16,-3 0 2-16,-3 0 6 16,-1-1 3-16,-4-4 9 15,-1-3 4-15,3-5-1 16,-3-7 1-16,9-4-7 15,-4-5-1-15,2-8-3 16,8 0 0-16,-6-5-4 16,9 4-2-16,-1 2-6 15,0 4-2-15,6 5-5 16,0 2-17-16,11 5-48 0,1 0-30 16,5 2-118-16,3 3-106 15,6 0 211-15</inkml:trace>
  <inkml:trace contextRef="#ctx0" brushRef="#br0" timeOffset="-148906.824">17280 16494 520 0,'11'-6'326'0,"-6"2"14"16,0 3-110-16,-2 1-59 16,-3 1-24-16,-1-1-30 15,0 0-18-15,0 0-18 16,-8 3-12-16,-7 21-20 15,-34 30-7-15,26-17-12 16,-1 2-5-16,-3 0-6 0,-2 2-2 16,0-7-7-16,4-1-1 15,2-3-3-15,5-4-2 16,3-1 1-16,2-2-1 16,8-4 1-16,3 1-1 15,4-2 0-15,2-2 1 16,4-2-1-16,-1 3 0 15,10-4 0-15,1-1 1 16,5-5 1-16,5-5 2 0,3-4 1 16,1-5-1-1,0-4-1-15,0-4-1 0,2-3-1 16,0 0-1-16,-5-2 0 16,-3-1 2-16,-10-1 0 15,-5 1 0-15,-7 6 0 16,4 3-3-16,-14 4-5 15,-4 5-2-15,-8 3-3 16,-7 1 0-16,3 9 3 16,1-1 3-16,1 4 1 15,5 1 0-15,3 5 1 16,3-3 0-16,2 2 0 16,4-1 0-16,4 0 1 15,1 0 44-15,7 2 374 16,2-4-303-16</inkml:trace>
  <inkml:trace contextRef="#ctx0" brushRef="#br0" timeOffset="-146390.724">18127 16714 272 0,'8'-10'199'0,"-2"-4"38"16,0 4-29-16,-1-2-30 15,-2 5-7-15,-2-3-18 16,1 3-10-16,0 5-21 16,1-1-15-16,-3 3-40 15,0 0-17-15,-2 0-24 16,1 2-2-16,-5 20 6 15,-14 34 1-15,6-22-7 16,-2 0-3-16,-2 0-7 16,0-4-3-16,2-2-4 15,0-3 0-15,5-4 0 16,1-3 1-16,5-5-1 16,1-3 2-16,4-5 6 15,0-5 3-15,3-8 0 16,2-2-1-16,-1-4-8 15,4 0-4-15,-3-5-2 0,5 0-1 16,6-1-2 0,2-3 0-16,5-3 0 0,0 1-2 15,2-1 0-15,1 1 1 16,5 0-1-16,-1 2-2 16,-5 6-1-16,-3 5-2 15,-7 13-2-15,3 11 1 16,-11 8 1-16,1 4 3 0,-8 3 2 15,-9-1 2-15,6 1 0 16,-6-2 2-16,-2-1-2 16,3-2 2-16,-4-4 0 15,4-2 1-15,1-4 2 16,1-1-1-16,-1-7 5 16,3-2 2-16,4-5 0 15,0-3 0-15,5-4-5 16,4-1-4-16,4-2-1 15,0-3-1-15,5-2 0 16,2 0 0-16,-2-5 0 16,6 3-1-16,2-6 0 15,3 4 0-15,7 5-1 16,-4-3 0-16,-3 13 0 16,-1-1-2-16,-10 9-2 15,-1 9 0-15,-5 4 4 16,-4 4 2-16,-3 2 2 0,-3 5 3 15,-4-4-2-15,-1 2 0 16,-3-1 0-16,0-2-1 16,1 0 1-16,0-3 0 15,0-5 2-15,-1-3 2 16,0-5 4-16,2-1 2 16,1-3 2-16,0-1 4 0,3-1-21 15,0 1-31-15,3-6-168 16,5-13 135-16</inkml:trace>
  <inkml:trace contextRef="#ctx0" brushRef="#br0" timeOffset="-145941.473">18939 16755 655 0,'0'5'398'15,"-3"3"-64"-15,-2-3-91 16,-7-2-30-16,5 4-56 15,-3 1-19-15,0 0-42 16,-2 0-19-16,-6 0-25 16,7 1-10-16,-3 1-16 0,10 3-5 15,2-1-9-15,-8 0-3 16,5-1-3-16,2 1 0 16,7 0 0-16,3 0-1 15,9-3 3-15,1-2-1 16,3-2 0-16,5-4 0 15,4-3 1-15,-1-5 1 16,-2-6 1-16,-3-2 0 16,-6-2 0-16,0 0 0 0,-7-2 0 15,-5-2-2-15,-7 2 1 16,-5-2-2-16,-6 1-3 16,-3 0-1-16,-2 6-5 15,1 4-2-15,-6 2-3 16,6 9 0-16,3 7 1 15,-1-2 1-15,5 8 1 16,-2-2 8-16,-2-4-49 16,4 5-29-16,7-1-81 15,0 0-61-15,10 1-284 16,2-2 329-16</inkml:trace>
  <inkml:trace contextRef="#ctx0" brushRef="#br0" timeOffset="-145577.6">19528 16490 632 0,'8'-13'417'0,"-2"4"17"0,-1 5-225 15,-2 2-27-15,-2 4-55 16,-1-2-16-16,-1 0-28 16,0 0-14-16,-8 19-21 15,-16 36-11-15,5-17-13 16,0 3 0-16,1 3-4 16,0-3-1-16,2-1-5 15,-2-2-2-15,7-5-3 16,2-4-1-16,5-6 0 15,0-2-1-15,2-3 0 16,-1-4 0-16,0-6 2 16,3-4 2-16,2-4 4 15,3-2-11-15,-4 1-42 16,0 0 29-16</inkml:trace>
  <inkml:trace contextRef="#ctx0" brushRef="#br0" timeOffset="-144586.736">20405 16460 418 0,'36'-48'294'16,"-25"43"47"-16,-2-2-96 16,-6 6-65-16,1 1-33 15,-4 2-43-15,-1-2-14 0,-1 0-19 16,-3 18-4-16,-17 35-15 16,11-24-6-16,0 4-6 15,-1 0-4-15,-1 0-8 16,1-3-7-16,2-8-6 15,7-1-1-15,1-11-3 16,-1-3 4-16,3-6 8 16,-3-6 1-16,9-5 0 15,-1-6-2-15,9-9-11 16,2-2-2-16,-3-7-3 16,2 1-1-16,-5 2-4 15,0 2-1-15,-5 8-1 16,-5 3-2-16,-4 8-1 15,-8 1-3-15,-9 6-2 16,1 3 1-16,-4 7-1 0,-2 2 1 16,7 7 3-16,-5 0 0 15,-4 4 1-15,2 6 0 16,-10 4 1-16,5 7 0 16,0 1 1-16,3 4-1 15,5-1 1-15,2-3 1 16,4 0 0-16,2-7 1 0,5-3 0 15,5 2 0-15,5-7 0 16,1 1 0-16,6-5 1 16,2-3 1-16,4-2 0 15,5-3 1-15,6-2 0 16,2-3 0-16,6-3-1 16,1-3 1-16,0-1 0 15,0-1 0-15,-6-1 0 16,0 0-2-16,-4-1 2 15,-1-1-1-15,1-2 1 16,-1 0 2-16,3-2 9 16,-2 1-10-16,-2 1-85 15,0 0-80-15,-6 5 93 16</inkml:trace>
  <inkml:trace contextRef="#ctx0" brushRef="#br0" timeOffset="-144123.93">20771 16784 1071 0,'5'-7'484'0,"-2"5"-222"15,-3-1-45-15,1 3-84 16,-1 0-30-16,0 0-40 15,-1 0-15-15,0 3-7 16,-6 12-6-16,-16 32-11 16,16-24-4-16,-2 0-4 15,9 2-3-15,-4-3-3 16,-5-2-3-16,3-4 0 16,-4-4-1-16,6-3 2 15,1-5 3-15,5-5 8 16,2-2 3-16,-4 2 0 15,0 0-3-15,1-15-9 16,40-33-3-16,-24 27-3 16,0 1-2-16,4 1-1 15,6 1-1-15,3-1 1 0,3 3-1 16,0 0 2-16,0 1-1 16,-1 2-1-16,-4 1 0 15,-6 2 1-15,-1 1-1 16,-9 4 24-16,-3 3-2 15,-5 2 254-15,-3 1-195 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1-13T23:11:05.992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4102 1214 350 0,'0'-1'223'0,"0"0"17"0,0 0-32 16,0 0-26-16,0 0-12 16,4-2-35-16,-4 2-16 15,0-1-28-15,0 1-13 16,0 0-23-16,0 0-5 16,0 0-12-16,0 1-5 15,0 0-7-15,3 19-5 0,-2 37-6 16,0-25 2-1,-3 8-1-15,2 1 0 0,0 0-4 16,0 1-2-16,3-6-2 16,-7 0-2-16,-3-3 0 15,0-2 0-15,-7-4 0 16,9-2-1-16,-1-3 0 16,2-5 1-16,-1-7 1 15,2-1 6-15,-1-8 5 16,-1-5 14-16,3-7-86 15,-1-4-81-15,3-7 86 16</inkml:trace>
  <inkml:trace contextRef="#ctx0" brushRef="#br0" timeOffset="504.642">3821 1194 589 0,'-4'3'342'15,"2"1"-83"-15,-2 0-68 16,-1-3-35-16,2-1-42 16,3 0-3-16,0-1-11 15,0-1-4-15,12-1-12 16,5-1-9-16,30-8-16 15,-22 6-5-15,7 1-7 16,8-1-2-16,8 3-7 16,3-1-3-16,8 0-8 0,1 2-5 15,1 0-7-15,-5 2-4 16,-11-1-2-16,-7 0-2 16,-7 0-1-16,2 1 1 15,-8 3-2-15,-3-1 0 16,-8 1-1-16,-7 0 0 15,-4-3-83-15,-2 1-64 0,-1-1 87 16</inkml:trace>
  <inkml:trace contextRef="#ctx0" brushRef="#br0" timeOffset="1166.713">4521 1540 523 0,'0'-9'319'16,"-1"1"-26"-16,1-1-83 16,0 4-48-16,0 1-38 15,-3 4-31-15,2-2-9 16,0 2-21-16,0 0-6 16,-6 3-8-16,-8 5-6 15,-23 24-11-15,24-15-6 0,2-4-6 16,3 0-2-16,-1 0-6 15,4-1-2-15,5 0-3 16,0-1-1-16,8 0-1 16,-5 0 2-16,8-1 3 15,2-3 3-15,1-1 4 16,7 1 0-16,0-7 0 16,3 0 3-16,1-5 8 15,-1-7 4-15,4-3 0 16,-1-4-3-16,-2-3-8 15,0 0-4-15,-6-2-3 16,-1 2 0-16,-9 0-2 16,-2 6 6-16,-6 1 8 15,-2 2 2-15,-5 2 0 16,-5-3-5-16,-4 6-12 16,-1-2-4-16,-2 5-4 0,0 3-2 15,12 2-1-15,-13 1 0 16,3 3-1-16,2 0 0 15,-10-2-1-15,12 3 0 16,6-3 14-16,2 1-43 16,5-1-69-16,1 2-52 15,-1-4 71-15</inkml:trace>
  <inkml:trace contextRef="#ctx0" brushRef="#br0" timeOffset="1608.724">5231 1222 990 0,'2'-5'469'0,"-2"1"-207"16,1 3-35-16,-1 1-91 0,-1 0-39 15,0 0-40-15,-2 5-10 16,-5 21-17-16,-30 29-4 16,27-20-9-16,-2 2-3 15,2-3-3-15,1 2-3 16,0-4-2-16,1-2 0 15,5 3-3-15,-12-4 2 16,11-2-1-16,0-2 0 0,-3-3 3 16,10-2 0-16,-8-3 0 15,-1-3 2-15,2-6-2 16,-3-4 2-16,-1-4 0 16,0-3-2-16,0-4-39 15,2-3-37-15,3-3-184 16,-1 2 163-16</inkml:trace>
  <inkml:trace contextRef="#ctx0" brushRef="#br0" timeOffset="1901.639">5018 1508 898 0,'-29'-30'495'0,"28"29"-166"16,4 1-103-16,3-3-51 15,-6 2-82-15,2 0-11 16,18-1-21-16,31-4-9 16,-21 7-16-16,-2 2-6 15,7 2-7-15,2 0-5 0,-5-1-6 16,-2-3-3-1,-8 0-2-15,-7-1-1 0,-6 0 3 16,2 1-39-16,-4-1-82 16,2 0 77-1</inkml:trace>
  <inkml:trace contextRef="#ctx0" brushRef="#br0" timeOffset="2699.071">5714 1518 422 0,'8'-6'352'0,"-1"2"28"15,-6-1-82-15,3-1-35 16,-5 2-70-16,-2-3-24 0,-1 5-51 16,0-3-22-16,-5 4-37 15,-1 3-15-15,-4 0-20 16,-7 5-6-16,-23 2-10 15,18 0-1-15,1 4-5 16,1 0-1-16,20 3 0 16,-16 1 0-16,0 3-1 15,1-3 0-15,6 2-1 16,3 0-1-16,3-1-1 16,3 1 1-16,4-3-2 15,2-1-1-15,7-2 1 16,2 0 0-16,4-6 2 15,1-2 1-15,2-4 3 16,-1-1 2-16,0-6 4 16,2-6 1-16,1-8 0 15,3-4 0-15,0-5-2 0,3-1-1 16,0-3-1-16,-2 3-1 16,-4 1-2-16,-8 5 1 15,-4 8-1-15,-1 0-1 16,-7 10-1-16,0-1-4 15,-1 9-4-15,-4 3 0 16,-4 2 1-16,-1 6 3 0,-2 0 3 16,2 4 1-16,4 1 0 15,-1-1 0-15,1-1-1 16,1-1-1-16,6 1 1 16,4 0 0-16,2-2 0 15,2 1 0-15,0-3-1 16,3 2 1-16,0-1 1 15,4-4 0-15,3 0 0 16,-1-2 1-16,1-4 2 16,2-2 1-16,-1-3 1 15,1-5 0-15,2-4 3 16,0-2 3-16,0-3-80 16,0-2-21-16,2 4 49 15</inkml:trace>
  <inkml:trace contextRef="#ctx0" brushRef="#br0" timeOffset="3119.144">6436 1122 787 0,'-7'-4'422'0,"4"3"-81"16,-1 1-117-16,2 2-61 15,1-2-46-15,0 0-46 16,0 0-5-16,-4 17-16 15,-37 31-8-15,27-19-11 16,-2 10-6-16,3 5-6 16,5 4 0-16,-1-5-5 15,2 2-1-15,-2-4-3 16,-6-5-2-16,12-1-1 16,0-7-1-16,-4-6 0 15,2-3 1-15,-4-5 0 0,2-3 0 16,3-9 8-16,5-2-25 15,5-6 10-15</inkml:trace>
  <inkml:trace contextRef="#ctx0" brushRef="#br0" timeOffset="4356.276">7202 1278 636 0,'8'-8'333'16,"-5"4"-73"-16,-1 1-38 16,2 0-67-16,-4 3-24 15,0 0-39-15,0 0-19 16,-2 7-18-16,-1 9-10 15,-7 31-13-15,3-27-2 0,3 2-3 16,0 3 0-16,-1-7-6 16,5 1-4-16,-3-5-6 15,2-7-2-15,0-1 0 16,0-5 4-16,-1-1 8 16,2-1 2-16,0 0 1 15,0 0-3-15,0-1-10 16,3-10-3-16,0-4-5 15,11-35-1-15,-7 26-2 16,-5 5-2-16,8 2-3 16,-12 3 0-16,4 6-3 15,-2 2-3-15,-12 4-4 16,3 6-1-16,-14 6 2 16,-1 5 4-16,0 8 4 15,-26 5 2-15,21-3 2 0,3 0 0 16,2 3 1-1,21-4-1-15,-17 3 1 0,-2 1 0 16,8-6-1-16,1-1 0 16,7 1-1-16,4-2 0 15,2 2 1-15,5-5-1 16,0-2 1-16,6 2 0 0,6-5 0 16,1-2 0-16,5-2 1 15,0-5 1-15,5-2 0 16,2-2 2-16,6-5 2 15,1 2-1-15,-5-6 1 16,2 2-1-16,-7-1 1 16,-2 2-1-16,-4 1-1 15,-4 0 0-15,-7 3 0 16,2 1 0-16,-3 1-1 16,-1 0-1-16,0 2-24 15,-6 0-39-15,-2 0-101 16,-1 0-155-16,1 0 202 15</inkml:trace>
  <inkml:trace contextRef="#ctx0" brushRef="#br0" timeOffset="5087.912">7726 966 742 0,'6'-23'380'0,"0"5"-109"16,-1 2-58-16,2 11-55 15,-5 4-40-15,-4 1-54 16,2 4-20-16,-1-4-31 16,-1 3-8-16,-1 25 0 15,-12 45-1-15,4-23-1 16,-4 3 0-16,-1 6 0 16,2 2 1-16,-3 3-1 15,0-4 0-15,-5-5 2 16,1-6 0-16,-1-10 0 15,4 1 0-15,3-9 0 16,0-2-1-16,2-8 2 0,3-4 1 16,3-7 5-16,0-3 5 15,4-8 5-15,-1-5 1 16,3-6-7-16,2-4-4 16,2-6-11-16,7-6-1 15,7-1-7-15,4-2-1 16,10 4 0-16,0-2 0 0,0 7 5 15,1 0 2-15,-8 2 1 16,-3 5 0-16,-1 7 0 16,-3 7-2-16,-6 7-4 15,6 5 2-15,-9 6 1 16,-5 0 2-16,9 9 3 16,-14 0 2-16,1 0 2 15,-2 3 0-15,-7-1 0 16,7-1-1-16,-1 0-1 15,1 0 0-15,-9-5-1 16,3 1 0-16,-1-6 0 16,6-3 1-16,6-3 0 15,-1-5 3-15,0-8 1 16,-1-6-22-16,4-7-101 16,1-5-179-16</inkml:trace>
  <inkml:trace contextRef="#ctx0" brushRef="#br0" timeOffset="6202.476">8176 1432 795 0,'7'1'412'0,"-7"-1"-123"15,0 0-19-15,0-2-90 16,0 2-24-16,-1 0-40 15,0 0-18-15,0 0-26 16,0 0-13-16,-8 0-23 16,-3 2-9-16,-10 2-14 15,-33 14-5-15,28-8-4 16,-5 1-1-16,7 6-1 16,-1-3-1-16,3 3-1 15,3 2 0-15,3 2-2 16,0-1 1-16,5 1 0 15,3 0-1-15,4-2-1 16,4 2-1-16,4-4-1 16,4-1 1-16,3-2 0 15,4-5 1-15,4-2 2 16,2-4 1-16,3-7 3 0,1-8 3 16,2-8 1-16,4-4 0 15,4-5-1-15,0-2-1 16,0-4 0-16,-8-4 0 15,-3-1 3-15,-3-2-1 16,-9 5-2-16,-1 3-2 16,-9 11-3-16,2 8-3 0,-8 9-5 15,5 7-1-15,-9 12 0 16,-4 0 0-16,3 9 6 16,-3 2 0-16,5 5 1 15,-3 2 1-15,2-2 1 16,-4-1 0-16,2-3 0 15,6 2 0-15,0 0-1 16,5-3-1-16,5-2 0 16,4-4 0-16,9 1 1 15,-4-5 0-15,7-3 1 16,-2-3 1-16,-7-10 2 16,5-3 1-16,4-6-1 15,5-4 2-15,8-3-2 16,3-4 1-16,-7-2 0 15,0-2 1-15,-15-6 2 16,7 1 0-16,0-6 0 16,-3 1 0-16,7 6-3 0,-12 4-1 15,-2 8-1-15,-3 5 2 16,-8 9 5-16,-1 0 1 16,-6 5 0-16,5-1-3 15,0 0-7-15,-4 12 0 16,-8 17-1-16,-30 28 1 0,28-29 0 15,0 3 0 1,1-2 1-16,3-1 0 16,2-1-1-16,2-4 1 0,3-2-1 15,1-4 1-15,1-2 0 16,-1-4 0-16,-1-5 1 16,4-1 3-16,0-9 4 15,3-1 0-15,-3 4 2 16,0 0-4-16,2-19-2 15,4-31-1-15,-1 21-4 16,2-4 0-16,9-4-7 16,3-4-5-16,11 6-4 15,0-1 0-15,5 10 3 16,0 3 5-16,-1 4 2 16,-5 10-1-16,-5 6 0 15,-4 6-1-15,-11 16 1 16,4-3 2-16,-7 6 1 15,2 1 3-15,-7-1 0 0,-1 1 1 16,-1-5 0-16,-7 2 0 16,8-3 0-16,-5-5 0 15,1-2-3-15,3-4-26 16,1-5-57-16,0 0-62 16,0-1-141-16,0 0 179 15</inkml:trace>
  <inkml:trace contextRef="#ctx0" brushRef="#br0" timeOffset="7048.379">9149 1395 726 0,'7'0'410'15,"3"2"-106"-15,-12-4-53 16,9 1-33-16,-7-1-35 16,-1 1-15-16,1 0-40 15,-1-1-17-15,0 1-40 16,0 0-17-16,-19 1-20 16,-30 2-8-16,19 7-13 0,-1-1-5 15,2 5-4-15,-1 1-3 16,5 5-1-1,3 0 0-15,7-3-1 0,0 4-1 16,6-4-1-16,2 0 0 16,5-1-2-16,5-3-1 15,7-2 0-15,3-3-1 16,6-5 2-16,3-2 3 0,5-7 0 16,2-5-9-16,4-7-14 15,1 1-4-15,-4-5-12 16,-4 0 7-16,-3-2 9 15,-5 0 3-15,-3 4 9 16,5 3 1-16,-11 10-5 16,-4 5-5-16,-2 8-2 15,-7 11 0-15,-2 6 8 16,4 8 4-16,-13 11 3 16,0 4 3-16,-8 17 2 15,-6 8 1-15,-1 8 3 16,-17 7 0-16,15 1 0 15,2-6 2-15,0 1-1 16,17-7 1-16,-14-6 0 16,3-2-1-16,3-14 1 15,2-6 1-15,2-14 3 16,-2-11 2-16,2-12 6 0,0-7 2 16,3-5 0-16,-4-9 0 15,-2-11-12-15,-1-8-10 16,-7-17-29-16,9-3-19 15,3-9-8-15,7 5 8 16,11 6 21-16,0 4 17 16,11 12 12-16,0 5 2 0,5 5 1 15,2 4 0-15,1 4 13 16,-4-3 6-16,11 9 8 16,-1-1 3-16,14 2-2 15,9 7-1-15,3-6-1 16,7 3-2-16,-1-3-6 15,2-1-5-15,-8 1-3 16,-11-9 2-16,-14 0 0 16,-7-3 14-16,-7-6-37 15,1 5-41-15,1-7 38 16</inkml:trace>
  <inkml:trace contextRef="#ctx0" brushRef="#br0" timeOffset="7630.509">9402 1425 425 0,'0'-1'269'0,"0"-1"0"15,0 1-44-15,3 0-34 16,-3 1-32-16,10 0-34 16,2 1-11-16,32 4-20 15,-10-5-8-15,-14 2-17 16,3 0-10-16,-1-1-15 16,1-2-1-16,-3-5-1 15,-3-1 0-15,3-2-8 16,-5-1-4-16,-5-2-11 15,5 0-4-15,-7-2-2 16,-5 1 4-16,-4 2 3 16,-5-1 0-16,-7 7-8 15,0 1-6-15,-3 6-9 16,-4 5-2-16,-7 4 2 16,-2 6 1-16,-1 1 2 0,-7-3-1 15,7 4 1 1,-1-2-1-16,5 5 0 0,6 3 0 15,7-2-1-15,2-1-1 16,8 0 0-16,3-1 0 16,5 2 0-16,9-1 1 15,8-1 2-15,8 1 2 16,12-3 2-16,4 0 1 0,5-5 1 16,-8-4 0-16,-7-7 1 15,-3-3 1-15,-8-6 16 16,3-5-11-16,0-7-15 15,-3 0 7-15</inkml:trace>
  <inkml:trace contextRef="#ctx0" brushRef="#br0" timeOffset="11615.507">3816 1980 314 0,'12'-8'244'16,"-1"2"3"-16,20-20-74 0,-26 22-32 16,-5 0-35-16,1 0-5 15,9 3-2-15,2 1-1 16,-4-1-5-16,-2 1-5 16,-1 2-8-16,-3-1-8 15,-2-1-11-15,0 0-4 16,8 0-7-16,5 0-2 15,2 2-3-15,32 0-2 0,-26-2-6 16,3 0-3-16,-3 0-8 16,6-4-1-16,2 2-6 15,2 1-2-15,10 0-3 16,-5 1-3-16,8 0-1 16,-3 3-3-16,-13-3-1 15,8 1 0-15,-6-1 0 16,3-1 2-16,5-1 2 15,-3 1 1-15,0 0 2 16,0 1 1-16,1 1-1 16,4 0 0-16,-2 1-1 15,4 5-1-15,-11-1 1 16,1 2-1-16,-4-2-1 16,1-4 0-16,7 1-3 15,-2-3 0-15,5 2 0 0,-3-2-1 16,-1 0-1-16,0-1 1 15,3-1 0-15,0 2 0 16,6-1-2-16,-1 2 0 16,-8 0-1-16,-5 0 0 15,-3 4-1-15,-1-2 0 16,8 0 1-16,-1-3-1 16,5 3 2-16,1-1 1 0,-4-2 2 15,3 0 1-15,3-4 2 16,3 4 1-16,5-4-1 15,0 2-1-15,-8-2-1 16,-3-1-2-16,0 3 0 16,0-2-1-16,4 1-2 15,0 1 0-15,-5 1-1 16,0 1 0-16,4 0-1 16,-1 1 1-16,0-1-1 15,-3 1 0-15,-3 0 0 16,0 0 0-16,4 0 1 15,2-2-1-15,3-1 1 16,0 0-1-16,-1-1 0 16,-1 3 0-16,0-2 0 15,0-1-1-15,3 3 0 16,-5 1 0-16,-1 0 0 0,-3 0 1 16,-5-1 0-16,10 2 0 15,-2-4 0-15,4 2 0 16,-13 2 0-16,10-4 0 15,1 4-1-15,4 2 1 16,10-4-1-16,-19 3 0 16,0-1 0-16,-9-2 0 15,6 0 1-15,4 2-1 16,2-2 1-16,5 0-1 0,-6-2 2 16,-4-2 0-16,2 3-1 15,1-1 0-15,0-2 0 16,8 2-1-16,-7 0 0 15,-3 0 1-15,1 2-1 16,-6 0 1-16,0-2-1 16,5 2 1-16,-2-1 0 15,4 2-1-15,-2 2 1 16,-2-2 0-16,0 0-1 16,1-1 1-16,-1-2-1 15,6 1 1-15,-3 0-1 16,0 1 1-16,-2-2-1 15,-5-2 1-15,2 3 0 16,-1-2-1-16,5 3 1 0,0 1-1 16,-1-1 1-16,-2 2-1 15,-2-1 0-15,-12 4 0 16,11-4 1-16,-1-1-1 16,2 0 1-16,15-3 0 15,-14 3-1-15,4 2 0 16,-6-2 1-16,-5 1-1 0,1-2 1 15,-1 1-1 1,7 0 0-16,1-2 0 0,5 0 0 16,-2 0 1-16,-2 0 0 15,-9 2 0-15,10-2 0 16,1-1-1-16,5-2 1 16,10 2-1-16,-9-1 1 15,-2 1-1-15,-7-1 1 16,-2 0-1-16,2 2 0 15,2-2 1-15,4 2-1 16,-1-1 1-16,-5-3 0 16,2 1-1-16,0 0 0 15,2 3 0-15,5 1 0 16,-3 1 0-16,-14 0 0 31,-11 0 0-31,1 1 1 0,29-1-1 0,1-3 0 0,-3 1 1 16,-11-1-1-16,-1 0 1 15,0 2 0-15,-1-3 1 16,-1-2 1-16,1-1 0 16,-2 2 5-16,1 4 2 15,0 1 3-15,1-1-1 16,-2 0-2-16,-3 0-2 16,-1 1-2-16,-3 2-1 15,-2-1 0-15,1 5-1 0,-3-5 0 16,-3 0-1-16,-3 2 0 15,-4-3 1-15,4 1-1 16,1-1 1-16,1 0-1 16,2 0 0-16,-2 2 0 15,-7-2 0-15,3 0 1 16,-5-4 0-16,-3-7 11 16,2 2-11-16,5 0 4 15,-3-2 292-15</inkml:trace>
  <inkml:trace contextRef="#ctx0" brushRef="#br0" timeOffset="15788.974">11558 1351 267 0,'0'-1'200'0,"0"0"12"16,-1 0-55-16,1 0-19 15,-1 0-24-15,0 0-10 16,0 1-17-16,0 0-6 0,0 0-6 16,0 0-4-16,0 0 7 15,1 0-5-15,0 0-15 16,0 0-3-16,0 0-11 16,0-1-1-16,0-1-3 15,1 1-8-15,11-3-14 16,7 0-7-16,30-4-6 15,-22 8-4-15,11 2 0 16,-3 0 0-16,5 6 0 16,-5 1 0-16,-14-4 0 15,-2 4 0-15,-7-2-1 16,-13 0 0-16,5 5 3 16,-8 0 4-16,-6 1 8 15,7 4 2-15,-16 0 0 16,-1 1-3-16,-11-5-4 0,-1-1-1 15,-2 0-2 1,4-2 0-16,4-3-1 0,6-3 0 16,7-3 0-16,0-1 0 15,4 0-2-15,1 0-1 16,7-1-2-16,-2-2-1 16,6-1-4-16,-3 3-1 15,0 0-1-15,0 0 0 16,0 0 2-16,0 0 0 0,4 0-1 15,10 1 0-15,6 1-1 16,26 4 1-16,-23 4 1 16,1 0 1-16,-3 4 1 15,-1 2 0-15,-8 1 1 16,0 0 1-16,-3 3 0 16,-4 2 0-16,-5 4 1 15,-2-2 2-15,-6 2 1 16,-4 3 0-16,-8-3 11 15,0 1 5-15,-4 0 18 16,-10-7 11-16,5 0 4 16,-1-1-1-16,-7-12-7 15,6 2-6-15,-7-8-6 16,0-1-2-16,4-1-4 16,6-3-3-16,2-4-6 15,3 0-2-15,4-10-6 16,0-3-3-16,4-3-6 0,-1-5-2 15,8 8-6-15,1 0-16 16,3 4-35-16,3 6-23 16,4 0-60-16,1 1-33 15,5 2 113-15</inkml:trace>
  <inkml:trace contextRef="#ctx0" brushRef="#br0" timeOffset="17151.767">12419 1602 497 0,'31'-34'304'15,"-27"29"-22"-15,0 0-42 16,1 3-72-16,-3 0-32 16,0 2-51-16,-3 0-21 15,0 0-29-15,0 0-10 16,0 0-6-16,0 0 0 0,-4 16-1 15,-10 31-2-15,4-23 0 16,1 5-1-16,-2 0-4 16,2 1-2-16,-16-1-3 15,15-5 0-15,1-5 0 16,-4 0 0-16,19-5 2 16,-11 0 3-16,0-6 6 15,7-7 3-15,-1-2 0 16,2-10-3-16,1-6-10 15,-4-2-5-15,8-7-4 16,3-2-2-16,5 0-2 16,10-1 0-16,-2 1 0 15,3 3 1-15,6 3 1 16,1 1 1-16,2 8 0 16,-5 1 0-16,-1 4-1 15,-8 4 0-15,-2 4-2 16,-1 4 0-16,-6 5 1 0,0 4 0 15,-10 6 3-15,-2 3 2 16,-2 5 3-16,-5 0 1 16,-3 1-1-16,2 0 0 15,-1-4 0-15,-3-4-1 16,8-1 2-16,-3-5 0 16,0-5 1-16,11 3 1 15,-5-8 4-15,2-3 3 0,0 0 2 16,-2-2-1-16,0 0-5 15,-1 0-5-15,1 0-3 16,1-1-1-16,1-9 0 16,1-6 0-16,12-32-1 15,1 27 0-15,8-2 0 16,9 0-1-16,-1-2 0 16,1 2 0-16,0 1 2 15,-1 3 3-15,1 8 6 16,-3 3 1-16,-5 7 0 15,-1 3-4-15,-5 7-6 16,-3 1 1-16,-6 8 0 16,-6 0 1-16,0 3 3 15,-3 3 0-15,-4-2 2 16,2 2-1-16,-7-1-1 0,4-1 1 16,0-5-2-16,1-2 0 15,1-7 3-15,-2-3 1 16,5-1 4-16,-2-3 3 15,2-1 1-15,0 0-16 16,0 0-102-16,2-10-99 16,11-18 119-16</inkml:trace>
  <inkml:trace contextRef="#ctx0" brushRef="#br0" timeOffset="17667.764">13308 1606 813 0,'-4'4'439'0,"7"-2"-97"16,-6-2-56-16,2 0-92 15,0 0-41-15,-1 0-61 16,1 0-20-16,0 0-32 16,0 0-10-16,-10 4-14 15,-4 4-5-15,-29 24-4 16,27-18-2-16,-1 1-2 15,5 1-1-15,2 0-1 16,6 2 0-16,3-3-2 0,4 5-1 16,1-7-1-16,2 0 0 15,6 0 1-15,2-4 1 16,6-2 0-16,1-1 1 16,2-2 2-16,-4-3 1 15,8-1 2-15,-3-7 1 16,3-5 3-16,1-2 1 0,-4-4 2 15,1-2 0-15,-3-5 0 16,-5-1 0-16,-6-1 2 16,-6 6-1-16,-8-1 1 15,1 3-2-15,-9 4-3 16,-1 3 0-16,-4 6-3 16,-5 2-1-16,3 4-5 15,0 2 0-15,-5 2-4 16,4 3 1-16,3-1-1 15,3 4 0-15,4-1-1 16,-2 1-1-16,3 1-11 16,3-2-34-16,8-4-82 15,0 0-50-15,11-5 102 16</inkml:trace>
  <inkml:trace contextRef="#ctx0" brushRef="#br0" timeOffset="18051.107">13955 1231 897 0,'1'-12'482'15,"-1"2"-120"-15,0 6-156 16,-2 1-36-16,1 4-79 15,0-1-27-15,0 0-36 16,-3 14-6-16,-4 14-5 16,-16 48-3-16,6-25-3 15,2 3-2-15,-1-7 0 16,3 2-1-16,1-4 0 16,1-2-1-16,-3 0-2 15,3 2 1-15,-1-3 0 16,-1-2-1-16,3-4 3 15,-1-10-2-15,1-13 0 16,4-2 1-16,5-7 0 16,-1 0 7-16,4-4 4 15,-1-2-17-15,0 1 38 0,4-5-32 16</inkml:trace>
  <inkml:trace contextRef="#ctx0" brushRef="#br0" timeOffset="19252.808">14404 1603 432 0,'1'0'247'15,"6"-1"-30"-15,-6 0-38 0,8 1-51 16,-4 0-18-16,2 0-28 15,5 1-10-15,-7 0-7 16,11 3-5-16,28 16-2 16,-28-12 1-16,3-3 2 15,-6-1 2-15,8-4-6 16,4-3-4-16,2-3-11 16,2-3-7-16,-6-3-8 15,-5-1-3-15,-5-4-5 16,-2 2-1-16,-5-2-3 15,-5 2 0-15,-2 2-1 16,-6 2-2-16,-4 5-3 16,-2 1-1-16,-7 5-6 15,-4 3-2-15,-5 8-2 16,-2 1 0-16,-2 2 0 16,1 2 1-16,4 0 0 0,-1 0-1 15,6 3 0-15,6 0-1 16,3 2-2-16,4 2 0 15,3 3 1-15,0 0 1 16,7-1 0-16,1 1 0 16,9-1 2-16,2-2 0 15,3 0 5-15,2-3 5 16,0-6 4-16,9 0 3 0,3-6 1 16,-2-2 1-16,5-8-2 15,-4-2-1-15,4-9 0 16,0-2 8-16,4-4-73 15,-19-2-71-15,20-8 79 16</inkml:trace>
  <inkml:trace contextRef="#ctx0" brushRef="#br0" timeOffset="19633.391">15214 1424 1013 0,'-6'-7'470'0,"6"7"-179"15,3-3-79 1,4 2-57-16,2 1-36 0,5-3-50 16,-17 3-18-16,25 5-18 15,2-2-6-15,5 5-10 16,20-2-5-16,-24-1-5 16,-2-2 33-16,-9-3-44 15,-3 1 408-15</inkml:trace>
  <inkml:trace contextRef="#ctx0" brushRef="#br0" timeOffset="23852.454">16108 1334 331 0,'11'-9'211'0,"-2"1"5"16,-1 0-13-16,-4 1-28 15,3 0-12-15,-4-1-23 16,2 3-14-16,-1 1-21 16,-2-2-9-16,1 2-13 15,-2-1-6-15,0 2-10 16,-1 2-6-16,0 0-20 15,-1 1-11-15,0 0-18 16,0 0-8-16,-1 2-4 16,-8 17 0-16,-25 42 0 15,15-22 0-15,-4 10 0 16,-2 5 0-16,3-1 1 16,-2 5 0-16,-6 5 1 15,-3 3 1-15,-11 2 0 16,-1-3 1-16,2-8 0 0,3-6-1 15,6-10 1-15,4-2-1 16,4-6 0-16,4-3 1 16,1-6 1-16,4-2 0 15,6-5 2-15,0-6 0 16,4-3-2-16,5-3 3 16,-3-5-29-16,-5 1-20 15,11-3-65-15,-5-2-74 16,13-5 117-16</inkml:trace>
  <inkml:trace contextRef="#ctx0" brushRef="#br0" timeOffset="25087.441">16473 1641 403 0,'35'-36'299'15,"-29"29"13"-15,-1 0-81 16,-4 0-23-16,2 5-44 15,-3-2-27-15,0 5-50 16,-1-1-20-16,0 0-29 16,0 0-5-16,-1 4-2 15,-6 14-4-15,-12 33-2 0,9-19-1 16,2 1-4-16,-2 1-4 16,0 1-5-16,-7-4-1 15,4-2-4-15,1-5 1 16,2-9 0-16,3-1 1 15,-2-9 4-15,6 3 2 16,0-3 6-16,-4-7 0 16,7-3-5-16,-4-7-4 0,8-7-10 15,4-2-3-15,3-3-5 16,3 0-2-16,5 0 0 16,-1 0 2-16,3-1 2 15,0 0 2-15,-1-2 0 16,8 3 0-16,3 3 2 15,1 3-1-15,2 5-1 16,-6 3-1-16,-4 8-3 16,-2 3-1-16,-11 5 2 15,3 6 0-15,-7 6 5 16,-9 4 1-16,7 6 1 16,-9 5 3-16,-1-2 1 15,7 3 1-15,-8-5 0 16,2-3-1-16,-3-1 1 15,-2-6-1-15,4-2 0 0,-1-4 0 16,3-4 2-16,-1-3 1 16,3-5 2-16,0 3 3 15,1-4 0-15,1 0 0 16,0-2-4-16,0 1-5 16,0 0-4-16,0 0 0 15,4-10 0-15,5-5 0 16,27-36 0-16,-13 25-1 15,10-6 0-15,2-7-1 16,13 2-1-16,-6 4 0 16,-8 8-1-16,-2 6 0 0,-19 12 7 15,9 3 3-15,-4 9 3 16,1 5 2-16,-2 8-3 16,-6 1-1-16,-7 7 2 15,-3 0 0-15,1 4 0 16,-3 5 1-16,2-3-3 15,-1-3 0-15,-1-5-2 16,-3-5 0-16,3-4 1 16,-2-2 0-16,2-2 2 15,1-6 1-15,0-3 9 16,1-1-8-16,-1-1-47 16,0 0-48-16,0-11-174 15,2-17 163-15</inkml:trace>
  <inkml:trace contextRef="#ctx0" brushRef="#br0" timeOffset="25623.798">17380 1728 775 0,'5'1'398'0,"6"3"-98"16,-9-4-43-16,-3-1-71 15,3 4-26-15,-3-3-36 16,0 0-11-16,0 0-17 16,-2 0-12-16,-15 7-31 15,-30 16-14-15,27-11-17 16,0 0-5-16,4-1-9 16,0 3-2-16,4 2-2 15,-15-1-2-15,20 0-1 16,5-1-1-16,3-1-2 15,20 1-1-15,-13-3 1 16,2 2 0-16,5 0 1 16,2-1 0-16,1-4 1 0,6-2 1 15,-3-6 5-15,6-5 2 16,-7-7 3-16,-3-3 0 16,3-6 0-16,-3 0-2 15,0-4 0-15,-3-5 0 16,-1 1-1-16,-12-4-1 15,2 4-1-15,-2 6-1 16,-6 6-4-16,0 3-1 16,-9 4-6-16,1 3-1 15,0 7-2-15,0 2 1 0,0 5 2 16,-2 0 2-16,0 0 0 16,1 1-1-16,1 0-9 15,0 0-24-15,7-2-56 16,1-3-51-16,9 1-152 15,4-1 188-15</inkml:trace>
  <inkml:trace contextRef="#ctx0" brushRef="#br0" timeOffset="26000.478">17972 1421 916 0,'-3'-11'488'0,"5"4"-122"16,-1 1-161-16,1 3-31 15,-5 5-78-15,2-2-27 16,0 0-40-16,-5 7-10 15,-6 18-5-15,-12 30-2 0,13-18-1 16,-1 3 0-16,1 7-1 16,3 6-1-16,-2 0-2 15,-4 0-1 1,1-5 0-16,1-4 0 0,0-9 0 16,2-4 0-16,-2-7 0 15,0-5 0-15,2-8 2 16,5-3 22-16,3-9-21 15,0-4-26-15,5-6 18 16</inkml:trace>
  <inkml:trace contextRef="#ctx0" brushRef="#br0" timeOffset="27276.898">19007 1498 529 0,'11'-8'357'16,"1"1"-35"-16,-6 1-88 15,0 2-42-15,-5-2-65 16,-1 4-27-16,0 2-36 16,-1 0-15-16,0 0-24 15,0 0-3-15,-4 8-1 16,-5 8-2-16,-17 32 1 15,16-26 0-15,2 0-6 16,4-2-2-16,-1-4-4 16,4 0-2-16,2-4 0 15,0-2 0-15,2-5 7 0,2-4 4 16,-1-4 6-16,-3 2 0 16,0 0-4-16,0 0-4 15,9-16-5-15,29-29-2 16,-28 23-2-16,3 1-2 15,-3 0-1-15,-1 3-1 0,-4 3-2 16,-4-1 0-16,-4 5-1 16,-4 2-4-16,-7 4-3 15,-1 10-1-15,-7 1-1 16,-4 3 1-16,-4 4 2 16,-5 0 1-16,3 5 1 15,10 4 2-15,-7 2 0 16,-3 0 0-16,-2 4 1 15,-8-1 0-15,12 4 0 16,5 6 0-16,4 1-2 16,3 1 0-16,6 0 1 15,4 4-1-15,2-9 2 16,3-1 0-16,5-4 0 16,3-7 0-16,5-1-1 15,3-3 1-15,7-6 2 0,3-1 0 16,10-5 3-16,4 0 0 15,9-4 2-15,-1 0 6 16,0-3 14-16,-2-4 6 16,-13-1 7-16,2-2-5 15,-7 0-10-15,-2 1-6 16,-3 5-7-16,-2-1-2 16,-8 4-4-16,0 1-1 15,-4-2-1-15,-4 3-1 16,0-2-1-16,-2 0 0 0,0 0 11 15,0 0-19-15,0 0-44 16,0 0-37-16,0 0 50 16,0 0 4-16</inkml:trace>
  <inkml:trace contextRef="#ctx0" brushRef="#br0" timeOffset="27837.213">19430 1738 1003 0,'0'-10'472'16,"4"4"-185"-16,0 2-47 15,-4 4-84-15,0 6-38 16,-2 5-57-16,-10 4-18 16,2 7-9-16,-5 0-2 15,4 5-2-15,4-2 0 0,0 3-1 16,6 1-1-16,-5-5-6 16,-2-2-5-16,2-5-7 15,-1-3-2-15,-3-4-2 16,10-1 1-16,-3-3 2 15,0-2 2-15,13 0 8 16,-11-4 1-16,0-6 2 16,2-3-3-16,-7-6-9 15,9-1-1-15,5-6-6 16,-8 1-2-16,11 0-2 16,-2 1-3-16,0 0-1 15,8-1-1-15,4-1-1 16,2 0 0-16,10 6 2 15,0 1-1-15,1 6 2 16,-1-1 1-16,-6 2 2 16,-1 0 1-16,-2 3 0 0,-3 0 0 15,-2 4 34-15,-5-2-29 16,-7 1 35-16,0-4-647 16</inkml:trace>
  <inkml:trace contextRef="#ctx0" brushRef="#br0" timeOffset="36371.064">4412 3125 254 0,'3'-2'187'0,"2"-1"22"16,-4 2-50-16,-1 0-10 0,0-1-13 16,0 1-13-16,0 0-17 15,0 0-7-15,0 0-6 16,-1 0-7-16,0 1-18 15,-1 0-11-15,0 0-17 16,-17 2-6-16,-27 9-8 16,20-5-5-16,-5 3-8 15,-8 5-4-15,-6 3-5 16,2 4-2-16,-3 5-2 16,2 6 0-16,0-3 0 15,-2 3-2-15,4 0 1 16,5-2-1-16,10 5-1 15,3-1 1-15,5 2-2 16,-1 2 1-16,3 0-1 16,8 2 1-16,6-3-3 15,10 0 1-15,11-4-1 0,3-3 2 16,9-4 2-16,4-7 2 16,11-3 2-16,5-4 3 15,-9-8 1-15,15 3 1 16,4-7 1-16,5-2 0 15,10-10 2-15,-12-1 0 16,-6-7 5-16,-8-9 5 16,-2-1 9-16,-6-4 4 0,-10-7-1 15,-3 4 2-15,-11-3 13 16,1-3 4-16,-12-1 13 16,-3 0-2-16,-7 3-18 15,-2 2-8-15,-6 2-16 16,-3 0-6-16,-6 2-8 15,-5 3-2-15,-2 12-4 16,-6 3-4-16,0 9-4 16,-1 5-1-16,-3 3 1 15,6 6 0-15,-3 6 3 16,-2-2 1-16,2 3 1 16,-2 1-1-16,8-3-1 15,6-2 0-15,6 2-9 16,-4-3-32-16,14 1-78 15,4-2-59-15,5-2 104 0</inkml:trace>
  <inkml:trace contextRef="#ctx0" brushRef="#br0" timeOffset="36853.162">4287 3543 573 0,'36'-28'307'0,"-23"14"-64"0,-4 2-24 15,2 4-59 1,-2 1-27-16,-4 5-53 16,2 2-26-16,-9 5-32 15,-3 3-1-15,3 9 19 16,-4 5 8-16,-8 2 11 16,1 3-3-16,-7-2-17 0,-1 2-6 15,0 0-10-15,3 0-2 16,3-2-2-1,-1-1-2-15,8-7-3 0,2 3-2 16,3-4-6-16,5-3-1 16,12 2-4-16,0-4 0 15,9 1 2-15,-1-2 0 16,4-4 1-16,2-2 2 0,5-2 31 16,6-1-32-16,1-4-119 15,3 1 94-15</inkml:trace>
  <inkml:trace contextRef="#ctx0" brushRef="#br0" timeOffset="37527.924">5214 3402 357 0,'0'-1'256'0,"0"0"24"0,0 0-59 16,1-2-56-16,-1 2-30 16,7-5-29-16,5-2-8 15,39-10-16-15,-30 17-3 16,4 2-3-16,10 1 0 16,-1 0-6-16,5-2-9 15,1 0-23-15,-5 0-8 16,-8 0-13-16,-17 1-3 0,5 0-1 15,-3 2-2-15,-24 0 5 16,26-3-30-16,-15 0-150 16,-14-2 120-16</inkml:trace>
  <inkml:trace contextRef="#ctx0" brushRef="#br0" timeOffset="37868.84">5161 3561 652 0,'7'0'371'0,"-1"-1"-115"15,8 3-38-15,2 0-32 16,2 0-47-16,7 4-10 16,0 1-17-16,2 1-12 15,-1 3-27-15,-2 1-13 16,-2-5-26-16,-3-3-10 16,5 0-9-16,-7-4 0 0,1-5 0 15,1 1 34-15,-10-6-68 16,5 1 26-16,0-6-5 15</inkml:trace>
  <inkml:trace contextRef="#ctx0" brushRef="#br0" timeOffset="40580.219">6421 3386 477 0,'11'-37'304'0,"-7"32"-27"16,-1 3-68-16,-3-1-17 15,0 3-40-15,0-1-21 16,-1 1-43-16,0 0-22 16,0 0-16-16,0 4-4 15,-6 14-2-15,-13 30-1 0,8-21-8 16,-2 3-2-16,-1 6-11 16,-2-1-3-16,2 2-9 15,7 1-2-15,7-6-3 16,-3-2-1-16,0-5 1 15,3-5 0-15,0-5 3 16,0-9 1-16,0-6 12 16,-12-4 1-16,7-6-2 15,2 0-2-15,8-5-11 16,4-4-5-16,-1-9-2 16,1-3-2-16,7-5-1 15,4 0-1-15,3 2 0 16,7 0 1-16,-2 8 0 15,4-2-1-15,-1 8-1 16,-14 1-1-16,14 5-1 16,1 3-1-16,3 8 1 0,12 2 1 15,-22 5 2-15,-3 4 1 16,-5 3 2-16,-1 2 1 16,-6 3 0-16,-2 3 2 15,-8 0 1-15,0 4 0 0,-6 0 0 16,9 3-1-16,-7 1 2 15,-8-2-1-15,8 1 0 16,-11-1 0-16,8-6-1 16,8 1-2-16,-1-7 0 15,8 3 1-15,-5-2 28 16,1-5-19-16,12 2-116 16,-7-3 89-16</inkml:trace>
  <inkml:trace contextRef="#ctx0" brushRef="#br0" timeOffset="41100.685">7807 3457 536 0,'0'-2'397'15,"-1"-3"36"-15,1 5-179 16,-2-1-17-16,1 1-78 16,0 0-30-16,-2 0-37 15,-10 6-10-15,-3-2-21 16,-30 41-8-16,26-27-17 15,-3 2-6-15,-8 2-14 16,-4-1-4-16,3 0-5 16,-2-1-3-16,7-6 0 15,3 2 0-15,3-5 0 16,2-2 0-16,5-4-8 0,3-6-25 16,6-5-74-16,3-4-55 15,5-9-233-15,4 1 249 16</inkml:trace>
  <inkml:trace contextRef="#ctx0" brushRef="#br0" timeOffset="41369.251">7515 3431 677 0,'-1'-1'399'16,"0"1"-98"-16,15 2-89 15,-27 2-36-15,14 4-51 16,3 2-7-16,0 2-20 15,16 1-18-15,-12 4-25 16,3 4-9-16,4 2-6 16,1 5-1-16,4-2-4 15,1 0-4-15,-6-5-8 16,9 0-6-16,-3-5-7 16,2-2-2-16,3-3-1 15,-7-4 2-15,2-10 12 16,3 3-19-16,4-12-84 15,4-5-76-15,1-3 85 16</inkml:trace>
  <inkml:trace contextRef="#ctx0" brushRef="#br0" timeOffset="41952.472">8705 3225 718 0,'1'-14'375'15,"-5"3"-71"-15,3 3-84 16,1 7-42-16,5 4-35 16,-1 6-51-16,-4 5-18 15,-10 7-25-15,-1 4-10 16,2 9-12-16,6 3-2 16,-6 2-6-16,-3 0-2 15,-1-4-5-15,-5-1-3 16,9-1-1-16,-3-4-2 0,2 0 0 15,1-3 0-15,0-5 1 16,2-3 2-16,2-9 3 16,1-3 2-16,1-8 6 15,-1-2-4-15,2-7-39 16,1-3-43-16,1-5-160 16,2-6 143-16</inkml:trace>
  <inkml:trace contextRef="#ctx0" brushRef="#br0" timeOffset="42350.026">8718 3101 546 0,'-10'-3'347'0,"4"1"-9"0,6-3-160 15,4 2-22-15,7-1-33 16,2 0-11-16,2-2-13 16,4-1-9-16,11 1-24 15,4-3-7-15,5 2-15 16,-4 1-6-16,5-1-9 15,1 1-7-15,4 1-9 16,4 0-3-16,-6 4-5 16,-8 1-1-16,-7 0-3 15,-2 2 0-15,-3 7-1 16,-3-2 0-16,-3 5-1 16,-5 0 10-16,-10 0-42 15,3 4-59-15,-10-3 63 16</inkml:trace>
  <inkml:trace contextRef="#ctx0" brushRef="#br0" timeOffset="42670.905">8712 3401 364 0,'10'-1'291'0,"0"3"88"16,7 2-83-16,10-1-23 15,0 0-31-15,10 0-50 16,1 1-21-16,0-3-45 15,1 2-24-15,-3-4-36 16,0-2-16-16,-4-1-26 16,-6-1-6-16,-10-1-2 15,-1 3-14-15,-13-1 0 16</inkml:trace>
  <inkml:trace contextRef="#ctx0" brushRef="#br0" timeOffset="48571.679">4112 4222 291 0,'3'-8'214'0,"-8"3"40"16,6-5-40-16,8 5-46 15,-18 1-12-15,18 0-29 16,-8 2-19-16,2 5-35 15,9 1-9-15,-23 2-10 16,11 3 1-16,-2-4 3 16,-8 5-6-16,15 3-14 15,-11 7-5-15,-5 5-5 0,3 3-1 16,-18 11-2 0,-6 4-3-16,-7 14-6 0,-3 0-1 15,4 10 0-15,-7-6 0 16,0-5 1-16,0-3 2 15,4-11 2-15,11-3 0 16,8-10-4-16,7-4-3 16,6-7-6-16,1-4 1 0,7-5-1 15,1-6 4-15,1-3-38 16,4-3-56 0,-5 1 55-16</inkml:trace>
  <inkml:trace contextRef="#ctx0" brushRef="#br0" timeOffset="49982.073">3444 5305 398 0,'1'-35'269'16,"2"30"7"-16,0 0-44 16,-1 3-79-16,-2 1-32 15,-1 1-48-15,0 0-19 0,-1 0-26 16,1 0-6-16,-1 6-2 16,-2 7 1-16,-2 4-2 15,-9 29 0-15,5-25-7 16,8 2-2-16,2-1-3 15,-3-2 0-15,5 2-1 16,-8-7 1-16,3-3 0 16,3-1 0-16,-3-7 3 15,3-3 3-15,0-6 3 16,0 4-1-16,0 0-2 16,3-11-4-16,6-9-4 15,13-29-2-15,-7 24-1 16,-3 2 0-16,-2 2-2 15,2 4 1-15,-12 6-1 16,1 3 0-16,-1 6-2 16,-5 2-1-16,-5 4-2 15,-3 4-1-15,-8 6 2 0,-2 0 1 16,0 6 0-16,-5 3 0 16,0 6 2-16,-4 1-1 15,-3 5 2-15,4 5-1 16,3-4 0-16,1 1 0 15,9-2-1-15,5-7 0 0,6 4-1 16,7-5 1-16,2-2 0 16,-2-2 0-16,0-5-1 15,1 1 1-15,6-5 0 16,4-2 0-16,9-4 2 16,4-3 4-16,6-4 14 15,4 0 5-15,2-8 7 16,5 1-1-16,-1-8-7 15,-6 2-2-15,0 1-7 16,-9-3-1-16,-9 5-3 16,4 2-3-16,-9 2-2 15,-2 4-3-15,-5 4 0 16,-4-1 0-16,-1 8 3 16,-5-2 1-16,1 3-25 15,-2-1-21-15,1-1-86 16,1-2-104-16,4 0 148 0</inkml:trace>
  <inkml:trace contextRef="#ctx0" brushRef="#br0" timeOffset="50649.519">3840 5138 916 0,'1'-12'420'0,"4"7"-200"16,-4 5-42-16,-4-1-79 16,2 1-35-16,-1 0-34 15,1 0-5-15,-5 24-1 16,-5 32-4-16,-3-20-6 15,3 3 0-15,-4 7-2 16,-2 2 0-16,0 3-2 16,3 5-1-16,3-7 0 15,0-6-1-15,4-6 0 16,-2-3 0-16,0-6 1 16,-18-2-1-16,19-7 2 15,0-4 0-15,5-6 2 0,17-4 0 16,-26-3 4-16,11-3 0 15,0-5-6-15,-13-3-2 16,29-4-8-16,-9-3-3 16,5-1 0-16,15-5-1 15,-12 0-1-15,2-2 1 16,5-3-1-16,0 0 3 16,8-2 0-16,-1-1 1 0,-4 4 0 15,1 2-1-15,-5 9-3 16,-2 6 0-16,-3 11-1 15,-2 3 1-15,-5 11 1 16,-2 5 2-16,-2 7 2 16,-4 3 3-16,-5 3 1 15,-3-4 0-15,-1-4 1 16,0 0-1-16,0-8 0 16,6 2 1-16,-5-5 0 15,6-1 0-15,2-3 0 16,-1-3 0-16,6-2-1 15,-6-4 1-15,7 0-34 16,-4-2-40-16,-2-1-126 16,0 0-200-16,11-3 255 15</inkml:trace>
  <inkml:trace contextRef="#ctx0" brushRef="#br0" timeOffset="51715.398">4290 5520 497 0,'11'-5'328'0,"-5"-2"36"16,-3 3-112-16,-3-8-38 15,2 4-35-15,-7 1-43 16,0 2-6-16,-3-1-23 16,-5 3-15-16,-1 2-26 15,0 1-13-15,-8 9-20 16,-1 2-7-16,-2 5-8 15,0 4-4-15,3 4-5 16,1 0-4-16,3 2-4 16,2-2 0-16,3-2-1 15,5-1 0-15,4-1-1 16,2-3-2-16,5 0-1 16,0-4 0-16,7-4-1 15,5-2 1-15,1-3 3 16,-16-3 1-16,22-6 4 0,-2-5 2 15,4-7 1 1,19-4 0-16,-15-4-3 0,1 1 0 16,-6-6-2-16,-6-3 1 15,-4-2 2-15,-6-4 0 16,-3 7-2-16,4 6-1 16,-8 8-2-16,2 11-3 15,-4 7-6-15,-6 5 0 16,-1 8-1-16,-4 4 2 15,4 7 3-15,1 4 2 16,3 5 1-16,0-4 1 0,-1-2 0 16,3-1 0-16,-1-6 1 15,2 2-1-15,6-6 0 16,2 0 1-16,1-5 0 16,4 1 0-16,7-2 0 15,0-2 0-15,2-4 1 16,-2-4 1-16,-5-10 3 15,6-3 1-15,8-8-1 16,-5-4-2-16,7-3-1 16,-3 1 1-16,-5-4 1 15,2-2 1-15,-8-1-1 16,-1 3 1-16,-4 7-2 16,-9 4 0-16,4 10-1 15,-7 2-2-15,0 9-1 0,2 8-4 16,-4 6 0-16,-1 4 2 15,-7 10 1-15,-2-4 1 16,1 3 0-16,0 2 0 16,4-3 1-16,0 2 0 15,0-1 0-15,3-2 0 16,1-5 1-16,3-2 0 16,3-4 1-16,0-4 0 0,2-5 0 15,0-1 2-15,1-6 2 16,1-3 0-16,3-8-1 15,-1-5-1-15,6-6-2 16,0-4-2-16,3-9-9 16,3-5-7-16,-23-3-6 15,24-2 1-15,2 10 8 16,0 4 4-16,25 9 3 16,-27 10 0-16,-1 9-1 15,-4 4 0-15,-3 9 2 16,2 6 1-16,-7 8 2 15,0 3 2-15,-6 2 0 16,-1 0 1-16,4 3 1 16,-2-7 1-16,-3-4 0 0,1-6 1 15,-5-4 1-15,-5-6 6 16,13 1-25-16,-3-5-28 16,4-7-87-16,4 2-56 15,-7-12 111-15</inkml:trace>
  <inkml:trace contextRef="#ctx0" brushRef="#br0" timeOffset="52318.746">5147 5474 742 0,'10'4'403'0,"-5"1"-77"16,-1-2-28-16,-4-6-72 15,-3-2-30-15,2 4-59 16,0 0-32-16,-12-3-46 16,-7-1-18-16,-32-2-21 15,26 7-6-15,4 7-9 16,-5 2-1-16,0 5-4 16,-3 2-1-16,8 1-2 15,-1 2-1-15,16 3-1 16,2 2-1-16,3-3 0 15,5-1-1-15,2-2-1 16,0-5 0-16,14-1 0 0,3-1 2 16,4-8 4-16,7-1 2 15,-6-9 3-15,-2-5-1 16,2-8-4-16,-3-3-5 16,0-9-3-16,1 0 1 15,-4-6 6-15,-5 0 3 16,-6 2 2-16,1 4-1 0,-8 11-1 15,1 7-7 1,-7 14-6-16,-2 3-2 0,-6 16-3 16,-2 6 4-16,0 19 4 15,-5 4 1-15,-3 10 3 16,0 4 1-16,-2 1 3 16,-2 3 1-16,2 6 1 15,2-1 0-15,0 0 1 16,4-2-1-16,5-12 2 15,2-3 0-15,3-14 1 16,-1-8-3-16,3-8-36 16,-2-5-14-16,4-9-51 15,-1-6-28-15,4-10-112 16,5-6 152-16</inkml:trace>
  <inkml:trace contextRef="#ctx0" brushRef="#br0" timeOffset="52865.134">5378 5542 623 0,'-1'0'324'15,"4"0"-117"-15,2 0-48 16,-5 0-14-16,0 0-36 16,5 0-6-16,9 1-15 15,0 0-9-15,30 9-6 16,-27-9-3-16,1 2-10 16,1-4-5-16,-2-5-11 15,-1-4-5-15,-13-1-8 16,9-3-3-16,-4-3-5 15,-2 2-4-15,5-7-1 16,-21 1-1-16,5 5-3 16,-4 0-1-16,-5 7-7 0,8 2-5 15,-12 7-5-15,-3 4-3 16,1 7 0-16,-1 4 2 16,-2 0 1-16,6 7 0 15,-6 0-1-15,5 4 1 16,3 0 1-16,2-2 0 15,6 3 1-15,-4-7 0 16,9 2-2-16,1 2 0 16,2-7 0-16,10 5 1 0,1-4 1 15,-3-1 2-15,13-1 4 16,-1-4 1-16,9-3 4 16,3-1 0-16,-3-8 0 15,-1-3 1-15,3-5-10 16,2-7-47-16,9-3 34 15</inkml:trace>
  <inkml:trace contextRef="#ctx0" brushRef="#br0" timeOffset="53397.492">6244 5379 680 0,'30'-19'380'0,"-30"15"-70"16,2 2-21-16,-1 0-84 15,-1 2-33-15,-1 0-48 16,0 0-29-16,0 0-33 16,-4 19-12-16,-11 31-19 15,6-21-5-15,-2 3-6 16,3 1-3-16,-5-2-5 16,5-3-4-16,-3-6-1 15,-1-3 1-15,7-3 0 16,-2-2 0-16,4-3 1 15,2-2 12-15,-2-3-46 0,4-3-33 16,-1-3-118-16,0-2-88 16,1 1 165-16</inkml:trace>
  <inkml:trace contextRef="#ctx0" brushRef="#br0" timeOffset="53865.841">6527 5379 1030 0,'1'5'467'0,"-10"7"-234"15,6 2-26-15,-9 6-68 16,1 5-37-16,-4 3-31 16,1 1-10-16,0 2-22 15,1 0-7-15,0-6-14 16,-2-2-5-16,8-3-3 15,-2-1 0-15,1-7 0 16,5-3 1-16,3-7 2 16,-1-5-2-16,9-4-6 15,1-4-2-15,3-9-4 0,8-4-4 16,5-14-28-16,2 4-11 16,2-4-18-16,1 1 3 15,-3 9 26-15,-1 1 13 16,3 13 16-16,-5 7 2 15,-4 6 0-15,-3 3 2 16,1 9 11-16,-7 1 8 16,0 11 12-16,1 4 1 0,-9 1-8 15,5 2-5 1,-5-3-7-16,-6-1-2 0,-3-2-2 16,-2-2-1-16,-6-3 1 15,12-2 2-15,-5 1-1 16,0-6-39-16,16 0 23 15</inkml:trace>
  <inkml:trace contextRef="#ctx0" brushRef="#br0" timeOffset="55098.434">7835 5128 280 0,'-1'-8'246'0,"-3"5"57"15,1 3-66-15,-6 4-73 16,0 6-42-16,-7 4-44 16,4 4-6-16,1 2-17 0,2 3-3 15,5 1-7-15,-2-2-6 16,0-4-14-16,7 1-6 15,-1-8-6-15,-2-1-1 16,7-5 2-16,-4-3 3 16,1-2 3-16,-2-1 1 0,0 0-3 15,0 0-4-15,5-16-7 16,8-29-2-16,-4 24-1 16,-5-3-3-16,2 3-1 15,-3-4-4-15,-6 5-5 16,3 4-1-16,-13 6-3 15,0 11 0-15,0 10 2 16,-10 3 1-16,2 10 3 16,-5 2 0-16,-9 5 1 15,1 5 1-15,-12 3 2 16,13 5 0-16,5 6 0 16,4 2 1-16,17 4 0 15,-11-3 1-15,6-8 0 16,4-3 0-16,8-9 0 15,4-3 0-15,6-6 0 16,0-4 1-16,4-6 0 0,-7-4 2 16,15-9 3-16,-1-3 2 15,6-10 3-15,13 1-1 16,-10-6-2-16,1 0-2 16,-1-1-38-16,-7-3-48 15,-5 2 52-15</inkml:trace>
  <inkml:trace contextRef="#ctx0" brushRef="#br0" timeOffset="55563.836">7980 5472 568 0,'-1'1'393'0,"-3"-1"61"16,-3 0-192-16,-3 4-102 16,-3 2-38-16,-1 4-54 15,-1 5-12-15,-1-1-16 16,0 8-6-16,0-3-11 16,1 0-5-16,6-2-6 15,2-2-2-15,9 2-4 16,2-5-3-16,6 1-2 0,-2-4 1 15,9-3 0-15,1 1 3 16,5-5 2-16,3-3 1 16,-14-6 3-16,11-5 1 15,-3-5 1-15,-1-2 0 16,3-6-1-16,-12 1 1 16,-7 0 1-16,-2-4-2 15,-4 4-1-15,-5-3-2 0,-4 4-6 16,-9 3-3-16,5 8-6 15,0 3-1-15,-1 9-3 16,7 7 2-16,-5 3 4 16,2 3-13-16,2 3-46 15,2-3-33-15,5 3-152 16,0-2 157-16</inkml:trace>
  <inkml:trace contextRef="#ctx0" brushRef="#br0" timeOffset="56182.712">8263 5481 856 0,'-1'-4'470'0,"1"1"-125"15,0-2-123-15,-1 3-39 16,1 2-81-16,0 0-25 16,0 0-30-16,0 0-11 0,0 6-8 15,-4 11-4-15,-12 33-6 16,4-27-3-16,2 0-6 16,-3-3-2-16,9 0-3 15,-8-6-3-15,12 3 0 16,2-3-1-16,0-2 0 15,6 0 0 1,2-3 0-16,1 1 1 0,1-6 1 16,8-2 1-16,-6-4 2 15,10-4 2-15,0-8-2 16,-4-1 0-16,9-2-5 16,-7-5-2-16,2-2-3 15,-2-6 1-15,-4-6 3 16,0 2 0-16,-21 3 1 15,13 7 0-15,-5 10-1 16,-19 3-1-16,28 11-5 16,-27 6-2-16,7 7 0 0,12 2-1 15,-17 6 5-15,8 0 2 16,-10 0 1-16,0 1 0 16,4 1 2-16,2-2-1 15,4-4 0-15,2-1 1 16,3-4-1-16,2 2 0 15,5-2 1-15,3 2 0 16,5-4 0-16,-14-4 3 16,18-3-35-16,0-3-36 15,3-7-130-15,15-3 122 0</inkml:trace>
  <inkml:trace contextRef="#ctx0" brushRef="#br0" timeOffset="56514.09">8955 5122 857 0,'-5'-2'458'15,"8"2"-127"-15,-8 12-127 0,-3 4-33 16,-5 8-58-1,-2 3-19-15,-3 6-27 0,-2 3-11 16,-2 10-22-16,2 2-10 16,-1 7-12-16,0 2-3 15,7-6-3-15,-3-3 2 16,10-7-1-16,-2-7 1 16,5-8 1-16,2 1-1 15,-3-13 1-15,4 1 0 0,0-6-2 16,-1-5-12-16,4-4-49 15,5-5-40-15,-2-8-155 16,2-6 158-16</inkml:trace>
  <inkml:trace contextRef="#ctx0" brushRef="#br0" timeOffset="56931.626">9042 5502 568 0,'-1'10'396'0,"-7"0"68"16,-3-1-151-16,0 4-87 15,-14 6-44-15,10-5-69 16,0 2-22-16,3 0-28 0,15-1-13 16,-9 5-20-16,4 1-8 15,1-4-8-15,2-1-3 16,4-1-3-16,3-3-1 15,6-3-2-15,2-1 1 16,3-4 2-16,1-4 2 16,6-7 3-16,2-7 2 15,-6-7-2-15,3-4-2 16,-10-4-4-16,-5-1-3 0,-6-7 0 16,-1 0-2-16,-11-4-2 15,0 5-1-15,-1 11-7 16,-7 6-2-16,2 13-5 15,-4 6 0-15,0 8 15 16,0 4-26-16,0 8-43 16,-18 3-27-16,20 0-122 15,-3 5-75-15,11-1 190 16</inkml:trace>
  <inkml:trace contextRef="#ctx0" brushRef="#br0" timeOffset="57712.96">9409 5424 872 0,'1'-4'409'16,"1"4"-177"-16,1 0-17 0,-3 0-62 16,0 0-19-16,0 3-27 15,-1 15-15-15,-10 34-28 16,1-24-18-16,-1-2-22 16,-2 4-4-16,-1 1-7 15,-1-6-2-15,2 3-2 16,2-4-1-16,3-5 2 15,-1-4-1-15,7-6 0 16,2-5 1-16,0-5-1 16,10-3-1-16,1-9-3 15,1-3-5-15,5-3-24 16,2-3-14-16,2-6-30 16,-7-1-10-16,16-8-7 15,-1 2 5-15,4-1 28 16,8 3 13-16,-14 11 29 0,-6 2 8 15,1 17 3-15,-7 4-1 16,-6 9 24-16,3 9 12 16,-18 3 21-16,6 9 8 15,-2 5-16-15,-9-5-10 16,5 3-18-16,-5-5-5 16,-4-5-8-16,9 5 0 0,-4-9-1 15,1-3 0-15,7 0 2 16,-3-11-1-16,5-3 3 15,4-3 1-15,0-6-3 16,5-3-2-16,2-10-6 16,-1-1-3-16,5-8-15 15,2-8-12-15,3-8-27 16,1-5-4-16,-2 2 12 16,3 9 11-16,-4 16 26 15,1 7 6-15,-5 17 0 16,-5 4 1-16,-7 9 6 15,-2 8 8-15,0 9 12 16,-8 3 4-16,5 6-1 16,-1-2-6-16,-3-9-7 15,4-2-3-15,-3-8-3 16,3-4 2-16,1-1 6 16,5-6-12-16,3-9-122 0,-1-1 91 15</inkml:trace>
  <inkml:trace contextRef="#ctx0" brushRef="#br0" timeOffset="58347.441">10203 5012 792 0,'-6'4'400'0,"-2"2"-94"15,4 6-70-15,2 4-37 16,-1 7-32-16,3 10-49 16,-8-2-19-16,2 7-34 15,-3 1-13-15,-2 4-21 16,-1 6-6-16,-7 4-10 0,1 3-3 16,-5 2-2-1,4-7-1-15,-2-11 0 16,7-3 0-16,2-10-1 15,1-5 2-15,6-4-1 16,1-4 1-16,3-10-1 16,2-1 1-16,2-4-7 15,-3-1-3-15,0 1-18 0,0 0-6 16,4-12-10-16,10 3 1 16,30-29 5-16,-31 20 3 15,9-1 2-15,2-4-3 16,0-5-7-16,3 0-4 15,-1 0 0-15,0 0 5 0,2 11 12 16,3 7 6-16,-8 13 8 16,-1 7 2-16,-9 9 1 15,-1 3 3-15,-7 8 2 16,-1-2 10-16,-7 5 8 16,-2-3 2-16,-6 3 1 15,-2 0-6-15,-5-4-4 16,-1 1-1-16,-3-10 1 15,1 0-1-15,-3-6 1 16,2-3 1-16,4-6 1 16,-2-2 2-16,2-7-2 15,5-2-2-15,-8-8-4 16,-1-2-1-16,3-7-23 16,-9-5-24-16,11-5-73 15,2-1-68-15,9 7-178 0,4 3 222 16</inkml:trace>
  <inkml:trace contextRef="#ctx0" brushRef="#br0" timeOffset="58863.518">10867 5382 1021 0,'0'0'484'0,"-6"-1"-203"16,-4 1-16-16,-7-1-94 15,-1-1-37-15,-8 2-55 16,-4-3-20-16,-4 2-25 15,1 0-10-15,1 0-15 16,0 0-4-16,2 3-5 16,-2 3-1-16,9 3-5 15,7 2-3-15,9 2-7 16,8 3-2-16,8 1 0 0,5 7 0 16,8 0 7-16,0 1 3 15,4 1 4-15,1 1 1 16,-3-3 3-16,3 2 0 15,-2-2 1-15,-3-6 1 16,-7 3 2-16,-11-2 1 16,-10-2 5-16,-7-2 1 15,-5-2 9-15,-1-1 3 16,-9-6 3-16,1-1 0 0,-4-4-7 16,-3-5-4-16,-1-3-4 15,1-2 18-15,1-3-33 16,1 1-35-16,13 3 33 15</inkml:trace>
  <inkml:trace contextRef="#ctx0" brushRef="#br0" timeOffset="63070.551">6520 3981 287 0,'0'-1'197'0,"0"1"3"15,0-1-55-15,0 1-12 16,0-1-17-16,0 0-9 16,0 0-12-16,0 0-7 15,0 0-11-15,0 0-7 16,0 0-13-16,0 0-4 16,0-1-11-16,0 2-5 15,11 2-11-15,-11-2-4 0,0 0-4 16,0 0 1-16,5 8 1 15,16 4 2-15,17 30-1 16,-21-23-2-16,3 1-1 16,2 3-1-16,5 5 1 15,-1-2 0-15,-3 0 2 16,2 4-1-16,-8-5 0 16,-3 0 1-16,-3 0-2 15,-6-4 0-15,1-2-1 16,3-2-1-16,-5-2-1 15,3-4 0-15,-4-3 0 16,0-3-1-16,2-4 2 16,1 0-1-16,2-3 1 15,-5-3 0-15,4 1-3 16,-5-3-1-16,1 3-72 0,-3-3-61 16,1 2 74-16</inkml:trace>
  <inkml:trace contextRef="#ctx0" brushRef="#br0" timeOffset="64705.553">7276 4282 403 0,'35'-42'312'0,"-30"38"12"0,-4-4-85 16,-1 6-36-16,-2 1-62 16,3 2-25-16,-2-1-39 15,0 0-16-15,0 0-22 16,-1 3-6-16,-4 21-12 16,-5 28-5-16,3-20-2 15,2 0-1-15,-7 3-3 16,1 2-1-16,4-2 0 15,5 2-1-15,-1-9 0 16,1-2 1-16,1-1 0 16,-6-10 2-16,7-2 3 15,-1-10 3-15,-2-12 2 16,9 0-12-16,1-19-71 16,2 1-64-16,8-14 74 15</inkml:trace>
  <inkml:trace contextRef="#ctx0" brushRef="#br0" timeOffset="65007.759">7493 4185 644 0,'0'3'362'16,"-1"-1"-56"-16,0 1-48 15,0-3-56-15,0 0-39 0,0 4-50 16,-1 10-19-16,0 5-36 15,-8 30-11-15,3-21-15 16,-1 2-4-16,-2 5-5 16,1 0-4-16,-1 4-5 15,1-2-4-15,4-1-2 16,-2 0 0-16,2-9 1 16,0-3 0-16,2-7 3 15,1-6 3-15,2-2-28 16,0-7-48-16,0-9-150 15,1-5 134-15</inkml:trace>
  <inkml:trace contextRef="#ctx0" brushRef="#br0" timeOffset="65313.02">7130 4394 618 0,'1'-4'359'0,"7"-2"-77"16,8 0-85-16,-1 0-16 0,12 1-58 16,-2-2-20-16,13 5-28 15,2-1-17-15,5-2-23 16,4 3-6-16,-13-1-11 15,9 1-4-15,-7 2-3 16,-2 0-2-16,-4-2 2 16,-9 3 0-16,-13-1-30 15,-5 1-34-15,-4 2-115 16,-8-2-263-16,-5 5 288 16</inkml:trace>
  <inkml:trace contextRef="#ctx0" brushRef="#br0" timeOffset="65611.682">7100 4544 606 0,'0'1'356'15,"5"-5"-23"-15,0-1-93 16,9-5-51-16,4-2-32 16,5 1-45-16,6 2-11 0,0 6-25 15,6 3-12-15,-1 0-17 16,-2 3-9-16,-4 0-16 16,-4 1-6-16,-5 2-6 15,0 3-1-15,-4-3-5 16,1 2-28-16,0-8 18 15</inkml:trace>
  <inkml:trace contextRef="#ctx0" brushRef="#br0" timeOffset="66789.88">7860 4410 524 0,'0'-1'327'16,"0"-1"-15"-16,0 1-48 16,1 0-70-16,-1 0-47 15,0 0-63-15,0 0-19 16,0 0-29-16,0 1-6 0,0 0-6 16,1 10-4-16,-3 18-6 15,-11 28 1-15,2-26-3 16,0-2 0-16,2 2-3 15,1-6 0-15,2-2 0 16,7-5 2-16,-1-9 2 16,-6-2 0-16,0-7 1 15,0 1-1-15,6-8-5 16,3-9-2-16,5-7-8 16,4-8-2-16,1-6-10 15,10-1-7-15,4-2-6 16,1 4 0-16,1 3 9 15,0 6 6-15,-1 10 8 16,-1 1 1-16,-1 9 1 16,-7 4 0-16,-4 5-1 15,-4 7-2-15,-9 6 2 16,1 5-1-16,-6 6 4 0,-4 3 0 16,1 3 2-16,-4 0 0 15,-1 0 1-15,2 0-1 16,-17-1 1-16,17-2 0 15,1-1 1-15,-6-8 1 16,21-11 1-16,-15 0 0 0,4-12 3 16,7 3-2-16,-7-2-1 15,4 2-2-15,0 0-4 16,0-10-1-16,9-10-2 16,25-33 0-16,-12 25-3 15,28-3-1-15,-20-2 1 16,1 4 2-16,-2 3 1 15,2 3 1-15,-5 6 1 16,5 3 1-16,0 4 0 16,-11 4 2-16,0 6-2 15,-7 2-1-15,-5 12 1 16,-4 2 0-16,-5 6 1 16,-4 3 2-16,-4 5-1 15,0 0 1-15,1 4 0 16,-3-2 0-16,0-7 1 15,4 1 0-15,0-7 0 0,3-2 0 16,1-5 4-16,3-5-10 16,2-10-59-16,5 1-50 15,6-12 63-15</inkml:trace>
  <inkml:trace contextRef="#ctx0" brushRef="#br0" timeOffset="67221.545">8694 4341 606 0,'-6'11'386'15,"2"1"-48"-15,-8 0-116 16,-3 0-33-16,-5 1-67 16,0 1-17-16,5 4-28 15,-1-2-15-15,5 3-20 16,-1-2-7-16,4 1-7 15,3 0-3-15,5 0-7 16,1 2-5-16,7-2-6 16,1-4-1-16,8-2 2 15,2-5 0-15,5-7 1 16,-1-2 3-16,-4-9 0 16,1-2 0-16,-5-8 0 15,-3-1 1-15,-1-1-2 0,-5-1 1 16,-3 0 1-16,-1-1-1 15,-8 1-1-15,1 1 0 16,-5 3-6-16,2 5-2 16,-3 4-5-16,0 5-2 15,-3 4-4-15,-1 2-1 16,-1 4 0-16,-5 2 1 16,5 5-8-16,-2-1-20 0,8 3-84 15,2 2-79-15,8 1 121 16</inkml:trace>
  <inkml:trace contextRef="#ctx0" brushRef="#br0" timeOffset="68136.995">9096 4105 893 0,'3'-7'477'0,"-1"1"-142"15,-1 7-147-15,-1 4-39 16,-1-5-66-16,0 0-19 16,-8 16-3-16,-19 42-12 15,11-23-17-15,0 3-7 16,-14 3-11-16,7-1-2 15,3 2-4-15,0-4-2 16,14 0 0-16,-5-1-1 16,5-5 0-16,2-3 0 0,6-4-1 15,1-6-2-15,7 0 1 16,2-3-1-16,3-6 0 16,6 1 0-16,3-13 1 31,-11 0 1-31,0 1 2 0,40-8 1 0,4-10-1 15,0-5-1-15,-23-2-1 16,-7-2 0-16,4-2 0 16,-6 1 1-16,-7 2 3 15,-1 1 1-15,-14 5 0 16,-3 4-1-16,-10 6-8 16,-1 6-3-16,-5 8-7 15,-3 4 0-15,3 6 3 0,1 2 2 16,-3 4 4-16,12 1 1 15,3 5 2-15,1 0 0 16,6 1 1-16,-3 0 1 16,1-4-1-16,-1-3 1 15,9-2 0-15,0-5 1 16,5 0 0-16,6-4 0 16,1-5 2-16,5-2 1 15,2-9-1-15,2-3-1 16,-3-10-1-16,1-2-1 0,0-9 2 15,-1-3 0-15,2-2 0 16,1-1-1-16,2 7-4 16,-3 6-1-16,-3 11-3 15,-3 5-3-15,-7 8-1 16,-4 3-2-16,-1 7 1 16,-9 2 0-16,-2 9 4 15,6 4 1-15,-8 6 2 16,4 3 1-16,1 4 0 15,-9-3 2-15,0 0 2 16,-7-7 1-16,-6-6 3 16,3 0 2-16,-10-10 3 15,-2-6 5-15,0-2 7 16,-4-6 1-16,4-3-1 16,0 3-5-16,2-4-10 15,2-1-3-15,5 1-5 16,1-3-1-16,5 1 9 0,1 0-17 15,3 3-47-15,5 2 0 16,8-8 18-16</inkml:trace>
  <inkml:trace contextRef="#ctx0" brushRef="#br0" timeOffset="69105.813">10419 4393 490 0,'9'-29'271'16,"-11"29"-24"-16,0 2-39 16,-17 1-44-16,31 1-5 15,-22 4-21-15,1-1-6 16,9-1-20-16,-11 3-12 16,-1 0-31-16,-6 1-16 15,-1 5-23-15,0 1-9 16,0 3-12-16,2 1-4 0,3 3-4 15,3-1-1-15,7-2-3 16,1-2-1-16,5-1-1 16,5 0 2-16,5-7 3 15,5 0 4-15,7-10 7 16,0-1 3-16,0-4 4 16,2-9 0-16,-1-5 0 15,1-1-1-15,4-8-4 16,-6 2-1-16,-6 0-1 15,1-2 0-15,-10 2 0 16,-1 5-1-16,-8 2-2 16,-6 4-2-16,-4 6-4 15,-3 2-2-15,-1 5-3 16,1 2-1-16,0 3-2 16,1 2 1-16,5 3-15 15,1 1-35-15,6-2-118 0,1 2-131 16,11 0 185-16</inkml:trace>
  <inkml:trace contextRef="#ctx0" brushRef="#br0" timeOffset="69486.953">10757 4632 498 0,'0'6'368'16,"-2"-1"10"-16,4-8-63 15,-2-3-39-15,0 5-68 16,0-1-39-16,5-16-59 16,13-32-17-16,-7 27-24 15,-4-6-11-15,1-6-17 16,2-2-9-16,-5-3-12 16,2 0-5-16,2 1-7 15,0-1-3-15,5 1-3 16,-2-3-2-16,2 3-2 15,-1 1-1-15,-23 5-2 16,28 8-2-16,3 6-5 16,-2 4-1-16,31 7-3 15,-24 5 0-15,-2 3 2 0,0 6 2 16,1 7 4-16,-10 1 2 16,-1 5 12-16,4 3-33 15,-11 0-99-15,5 1-59 16,2 2 95-16</inkml:trace>
  <inkml:trace contextRef="#ctx0" brushRef="#br0" timeOffset="69742.517">10710 4425 822 0,'-5'1'395'0,"3"-1"-160"16,3-1-16-16,-1 0-47 15,0 0-20-15,22-6-28 16,35-6-16-16,-24 6-38 16,-6 1-22-16,-2-1-26 15,-13 3-8-15,6 0-2 16,-4 2-29-16,-2 2-113 15,10 0 94-15</inkml:trace>
  <inkml:trace contextRef="#ctx0" brushRef="#br0" timeOffset="70457.572">11596 4400 692 0,'-7'0'328'0,"6"0"-119"0,0 0-24 16,0 0-41-16,0 0-6 15,1 0-13-15,0 0-10 16,18 4-10-16,38 31-5 16,-24-32-18-16,6 0-11 15,0-4-18-15,-5-5-7 16,-2-3-7-16,-10-1-4 16,-7-4-4-16,-3 0-3 15,-7-1-5-15,-4-3-3 0,-10 3-6 16,-3 1-3-16,-9 0-9 15,-3 4-2 1,-8 2-7-16,-1 7-2 0,2 6-1 16,-5 4 0-16,8 5 4 15,-2-1 1-15,8 5-1 16,0 2 1-16,-2 1-1 16,8 7 0-16,-4 0 0 15,9 4 0-15,11 4 0 16,1-3 2-16,12 1 1 15,5-1 1-15,3-8 2 16,4-2 1-16,2-8 3 16,4-4 0-16,4-8 2 15,4-3 1-15,4-7 2 16,-3-5 12-16,3-6-44 0,-4-10-62 16,1-7 59-16</inkml:trace>
  <inkml:trace contextRef="#ctx0" brushRef="#br0" timeOffset="70717.761">12398 4260 675 0,'6'-4'456'15,"4"4"30"-15,5-2-229 16,1-1-4-16,7 0-75 16,-1-2-36-16,8 5-56 15,0-1-27-15,-3-1-31 16,-1 1-9-16,-3-8-9 16,-1 5 12-16,-2-2-36 15,-1 0-3-15,-4 0 11 16</inkml:trace>
  <inkml:trace contextRef="#ctx0" brushRef="#br0" timeOffset="75876.162">15104 3676 301 0,'0'-1'224'0,"0"0"30"15,0 0-35-15,0 0-57 16,0-1-23-16,0 1-31 15,-1 0-11-15,0 0-20 16,0 0-6-16,-1 0-12 16,-13 2-6-16,-3 7-5 15,-30 20-3-15,18-10-7 16,-4 3-3-16,-10-2-12 0,-1 4-4 16,5 4-8-16,-4-6-2 15,7 5-4-15,3-1 0 16,4 0-3-16,5 3-2 15,4 1-1-15,9 3-2 16,7 4 1-16,-2-3 0 16,12 1 2-16,1 0 1 15,8-8 5-15,8 1 0 16,7-6 7-16,-2-3 6 0,10-9 10 16,3 1 3-16,7-10 2 15,7 0-4-15,1-7-5 16,0-9-2-16,6-9-4 15,-1-7-2-15,3-7 2 16,2-2 3-16,-5 1 6 16,-5-1 4-16,-13 7 1 15,-8 4-1-15,-13 2 12 16,-11 2 5-16,-10-1 7 16,3 0 0-16,-11 2-14 15,-5-3-8-15,-3-1-15 16,-12-1-5-16,-4 1-8 15,1 4-3-15,-5 5-3 16,2 0-2-16,0 10-4 16,-3 0 0-16,-4 10-2 0,1 6 1 15,0 3 0-15,4 8 3 16,7-1-1-16,1-4 1 16,13 7 15-16,2-5-40 15,3 3-58-15,3 1-36 16,5-1-117-16,1 0-62 15,12-2 198-15</inkml:trace>
  <inkml:trace contextRef="#ctx0" brushRef="#br0" timeOffset="76308.885">15153 3963 537 0,'-3'0'330'0,"2"1"25"16,1 1-100-16,-1-2-36 16,0 0-29-16,0 0-63 15,-2 2-23-15,-1 11-36 16,-9 1-14-16,-24 31-15 15,26-26-9-15,0 1-13 0,1 3-5 16,-6-1-4-16,5-2-2 16,-3 4-1-16,2-7 0 15,5 4 0-15,-3-5 1 16,5 0 0-16,3 2 1 16,8-6 4-16,8 6 2 15,7-9 5-15,9-1 1 16,6-3-1-16,0-7-3 15,9-1-5-15,-4-3 0 0,3-1 1 16,0-3-7-16,1 1-77 16,3 0-56-16,-10-1-154 15,-3 8-234-15,-5 2 344 16</inkml:trace>
  <inkml:trace contextRef="#ctx0" brushRef="#br0" timeOffset="76836.757">16012 3933 504 0,'0'-4'341'15,"-3"0"7"-15,3 0-115 16,0 3-26-16,0 0-42 16,0 0-17-16,0 0-30 15,15 0-10-15,36 0-18 16,-28 5-10-16,5 0-23 15,2 1-7-15,0-1-11 16,-2-2-6-16,-10-3-7 16,-9 1-3-1,1 0-6-15,24-2-2 0,-5-2-2 16,-3 0-1-16,-19-1-16 0,0 1-42 16,-7 1-125-16,-3 0-57 15,-4 5 125-15</inkml:trace>
  <inkml:trace contextRef="#ctx0" brushRef="#br0" timeOffset="77178.761">15971 4095 589 0,'5'4'349'16,"-9"-4"-55"-16,10 0-62 15,-6 0-16-15,0-1-37 16,5-1-22-16,13-1-23 16,25-4-8-16,-17 8-22 15,1 0-10-15,1 2-20 16,3 2-12-16,-9 0-15 15,2 0-8-15,-4 0-14 16,0-2-5-16,0-5-7 0,-6 1-1 16,-3-3 7-16,-1 1-16 15,-3-1-69-15,2-5-40 16,-4 0 53-16</inkml:trace>
  <inkml:trace contextRef="#ctx0" brushRef="#br0" timeOffset="79374.041">16946 3867 350 0,'11'-34'266'15,"-8"27"17"-15,-3 3-71 16,1 0-16-16,3 3-36 15,-4 1-18-15,-2-1-23 16,1 0-18-16,0 0-29 16,0 1-8-16,0 0-14 15,0 0-3-15,-5 7-5 16,2 5-3-16,-35 31-8 16,31-23-4-16,-13 0-9 15,-4-1-4-15,3 4-6 16,-4-1-1-16,8 0-2 15,4 0 0-15,1-6 0 16,2-2-1-16,4-3 0 0,3-1 1 16,3-4 0-1,0-1-1-15,1-4-1 0,3-1-1 16,-3-1-1-16,0-1-1 16,0 1 0-16,6-2 0 15,11-2-3-15,29-9 1 16,-22 14-1-16,3 0 0 15,-3 2 1-15,0 1 2 0,-11-3 0 16,-1 3 2-16,-1 0 3 16,-2 1 1-16,2-2 1 15,1-2 1-15,0 1-2 16,-3-4 0-16,2 0-1 16,-1 0 0-16,-2-3-1 15,4 3 0-15,0 0-21 16,0-2-28-16,3 0-88 15,1-3-65-15,-1-5 119 16</inkml:trace>
  <inkml:trace contextRef="#ctx0" brushRef="#br0" timeOffset="79793.877">17265 3777 578 0,'1'-5'343'16,"0"6"-11"-16,-1-1-84 16,0 0-65-16,-1 0-29 0,0 0-49 15,-1 0-17-15,-1 8-26 16,-7 12-10-16,-15 28-14 15,8-26-3-15,0 7-3 16,1 2-4-16,-4 3-5 16,3 1-4-16,-2 5-7 15,-1-1-2 1,1-3-3-16,-1-2 0 0,4-6-3 16,2-2 0-16,5-3 1 15,1-4-1-15,-1-3 2 16,0-4 0-16,4-6 1 15,7 1 0-15,-2-6 3 16,2-1-6-16,-2-1-41 16,0 0-29-16,0 0-87 15,4-10 47-15,13-10 56 16</inkml:trace>
  <inkml:trace contextRef="#ctx0" brushRef="#br0" timeOffset="80123.122">17404 4146 778 0,'-1'0'425'16,"-6"0"-117"-16,2 0-81 15,-4 3-41-15,1 4-61 16,0 1-28-16,-6 3-34 16,2-3-10-16,-2 3-15 15,0 3-5-15,3-4-11 16,0 2-5-16,3-3-6 16,2-5-2-16,1 3-1 15,2-6-2-15,3 0 15 16,0-2-19-16,0 0-77 15,0 0-55-15,0 0 66 16</inkml:trace>
  <inkml:trace contextRef="#ctx0" brushRef="#br0" timeOffset="81014.597">18056 3795 522 0,'9'-8'311'0,"-1"2"-9"16,0 3-72-16,-3 3-61 15,-2 2-25-15,-3 3-27 16,-1-5-6-16,0 0 5 16,0 0-3-16,-6 4-19 15,-10 5-9-15,-31 12-20 16,19-15-10-16,7-1-18 16,-4 1-10-16,1-4-13 15,1 0-3-15,-11-2-4 16,1 0 1-16,3-3-3 0,5 2-1 15,7 1-4-15,6 0 0 16,5 2-3-16,4 0-3 16,4 2-3-16,0-2-1 15,0-2 0-15,0 0 3 16,0 0 4-16,0 0 2 16,0 0 1-16,0 1 1 15,3 5 1-15,-1 3 1 16,0 1-1-16,-4 1 0 0,-6 27 0 15,-2-27 1-15,-3 0-1 16,3 1-1-16,0 1-1 16,0 0 1-16,4 0 0 15,-2-4 1-15,2-4 0 16,4-3 1-16,2-2-1 16,0-1-2-16,0 0-3 15,0 0-6-15,13-5-17 16,8-10-7-16,36-26-12 15,-28 28 1-15,6 3 13 16,-1 3 8-16,1 4 15 16,0 4 1-16,-13 4 3 15,-4 3 1-15,-10 5-1 16,-3 2 1-16,2 8 2 0,-7 3 1 16,0 4 1-16,-5 2 3 15,1 1 3-15,5 3 2 16,-4-1 3-16,-6-8 0 15,-1 2 7-15,-3-11 3 16,-7-2 13-16,8 1 2 16,-11-9 2-16,-5-1-4 0,-2-7-9 15,-4-5-5-15,3-2-8 16,3 0-2-16,6-1-5 16,3 3-1-16,0-6-5 15,3 3 0-15,5 9-5 16,0-1-2-16,4 1-13 15,2 1-23-15,1 1-74 16,4 2-68-16,0-4 112 16</inkml:trace>
  <inkml:trace contextRef="#ctx0" brushRef="#br0" timeOffset="81657.088">18472 3782 634 0,'0'-3'309'15,"-2"3"-86"-15,1 1-23 16,1-1-39-16,0 0-8 0,-1 0-18 16,0 1-8-16,-2 9-6 15,-5 2-5-15,-26 31-23 16,21-26-9-16,-2 5-25 16,0 1-11-16,-9 4-18 15,1 5-8-15,-7 1-11 16,2 2-3-16,6-2-4 15,3-2-2-15,9-2-1 16,2-4-1-16,7-3-1 16,3-1 0-16,9-4 1 15,2-1-1-15,11 0 1 16,-1-1 1-16,6-7 1 16,0-3 1-16,-2-7 2 15,1-4 2-15,1-5 0 16,1 2 1-16,1-5-1 15,-5-2 1-15,-2 0 0 0,-6-1 0 16,-6-3 0-16,-3 6 2 16,-9-1-2-16,-5-1 0 15,-9 11-4-15,-2-4-4 16,-7 6-3-16,-7 4-2 16,2 3-1-16,3 9 1 15,2 2 3-15,5 1 0 16,1 2-1-16,2-1 0 0,10 5 0 15,1 0-2-15,8-1 17 16,1 1-11-16,7-7 104 16,7 4-73-16</inkml:trace>
  <inkml:trace contextRef="#ctx0" brushRef="#br0" timeOffset="82973.925">19126 3964 587 0,'3'-10'348'16,"3"2"-69"-16,-4 4-61 16,-1 4-38-16,-1 0-60 15,-1 0-22-15,0 0-31 16,0 0-4-16,-3 6-6 15,-4 15-2-15,-34 39-10 16,28-26-6-16,-1 1-7 16,-2 0-5-16,0-3-8 15,1-1-4-15,3-7-6 16,1-1 0-16,3-9 0 16,1-3 1-16,1-4 3 15,6-6 2-15,4-4-2 16,4-4-2-16,5-10-6 0,0-5-3 15,6-10-2-15,2-6 0 16,8-6-3-16,0-3-1 16,4 4 0-16,3 5-1 15,-1 11 1-15,3 8 0 16,-2 9-1-16,-7 4 0 16,-8 9-3-16,-6 3 0 15,-11 12 3-15,4 5 2 0,-13 5 3 16,-5 2 2-16,-3 3 1 15,-6 2 0-15,4-3 1 16,1 2-1-16,0-5 0 16,-3-7 0-16,5-6 1 15,4 1 0-15,2-9 1 16,5 1 2-16,1-7 2 16,1-4 0-16,2-8 0 15,2-4-4-15,5 0-5 16,5-1 0-16,5-5-2 15,4-1-1-15,5-11 1 16,0-3-1-16,3 0 0 16,3 1 1-16,4 8-1 15,0 4 0-15,-4 8 2 16,-2 4 1-16,-12 8 4 0,-3 3-2 16,-7 8 2-1,-4 2-1-15,-5 9 0 0,-1 3 1 16,-4 4 1-16,0 2 0 15,-6-5-1-15,0 5 0 16,3-4 0-16,-3-2 0 16,5-1 0-16,-2-9 0 15,2 0 0-15,2-5 0 16,2-5-1-16,2 1-16 16,3-7-75-16,-4 2-44 0,0 0-161 15,15-6 177-15</inkml:trace>
  <inkml:trace contextRef="#ctx0" brushRef="#br0" timeOffset="83407.395">19885 3983 714 0,'-2'3'419'16,"0"3"-76"-16,-1 6-90 15,-1 2-34-15,-8 1-62 16,0 2-28-16,-1 4-41 15,-4 0-13-15,8 2-18 16,-5-1-8-16,2-1-14 16,-1-3-6-16,7 1-13 0,0-1-3 15,4-9-6-15,2 6-2 16,4-7-1-16,4-1-1 16,4 2 2-16,5-5 1 15,-7-4 2-15,4-4 1 16,-5-6 2-16,0-1 0 15,8-3-1-15,-4-4-1 16,3-3 0-16,2-2-2 16,-8-6 2-16,-5-1 0 0,-1 2-1 15,-2-2 2-15,-5 8-4 16,1 4-2-16,-10 3-4 16,1 7-2-16,-1 3-3 15,-1 5-2-15,3 4 0 16,2 2 0-16,5 3 15 15,-1 2-28-15,2 1-60 16,2 0-46-16,-3-1-156 16,3 2-271-16,10-4 373 15</inkml:trace>
  <inkml:trace contextRef="#ctx0" brushRef="#br0" timeOffset="83778.281">20352 3732 1056 0,'4'-12'486'16,"-1"4"-201"-16,0 2-51 15,2 2-67-15,-3 4-38 16,0 7-52-16,-6 0-20 0,1 13-25 15,-6 1-4-15,-4 10-9 16,6 6-2-16,-1 3-2 16,-5 4-1-16,5 4-3 15,-7-1-2-15,1 4-2 16,4-4-2-16,-5-5 2 16,2-3-1-16,-4-11 0 15,7 0 1-15,2-6 0 16,-1-8 0-16,5-3 3 15,-1-3 1-15,5-5-9 16,0-3-25-16,5-2-98 16,-5 1-58-16,0-1 100 15</inkml:trace>
  <inkml:trace contextRef="#ctx0" brushRef="#br0" timeOffset="84689.909">21048 3736 627 0,'0'-6'355'0,"-1"2"-86"16,1 4-63-16,0 0-29 16,0 0-39-16,-1 0-22 15,-1 11-15-15,-2 9-11 16,-9 35-23-16,4-27-8 15,2 5-16-15,-2-3-7 16,0-1-8-16,2-3-5 16,-1-6-7-16,4 1-2 0,1-8 0 15,1-4 3-15,2-7 10 16,0-4 2-16,0-10-2 16,2-3-4-16,3-7-11 15,-3-1-3-15,3-3-4 16,-1 0 0-16,-3 1-3 15,-1 4-2-15,-5 3 0 16,-2 6-4-16,-6 6-3 16,-4 2-3-16,-6 5 0 15,2 3 0-15,-6 4 2 16,4 2 1-16,-1 5 1 16,1 1 1-16,0 6 0 15,-3 3 1-15,2 4 2 16,-3 2-1-16,9 6 0 15,2 1 0-15,4 1 1 16,2-1-1-16,6-4 1 0,2 1 1 16,4-3 0-16,5-6 1 15,4-4-1-15,4-4 1 16,5-4 0-16,-5-8 0 31,-7-3 1-31,-1 2 1 0,32 1 1 0,-10-3 1 16,5-5 0-16,-9-4 0 15,-3-4-1-15,10 1-1 0,-1 3 0 16,-2-1 0-16,-3 2-1 16,-3-1 0-16,-6 0-2 15,-3 3-24-15,-5 2-81 16,0 2 51-16,-3 5 10 16</inkml:trace>
  <inkml:trace contextRef="#ctx0" brushRef="#br0" timeOffset="85175.485">21280 4147 850 0,'6'-5'487'0,"0"1"-72"15,0 4-159-15,-6-1-19 16,3 2-76-16,-3-1-31 16,0 0-57-16,-1 0-22 15,0 0-19-15,-4 8-7 16,3 7-13-16,-33 34-3 0,27-28-2 16,2 0-2-1,3-2 0-15,-5-3-1 0,0-2 0 16,5-1 0-16,-2-4 0 15,2-3 1-15,3-1 2 16,-2-3 2-16,2-3 1 16,0 0 1-16,0 0-1 15,1 0-2-15,10-13-2 16,34-29-1-16,-30 24-3 0,3 1-2 16,1-2-1-1,-4 1 0-15,6 1-1 16,4 1 0-16,0 4 2 15,0-4 0-15,2 6 1 16,-11 0 0-16,-1-1 7 16,-2 3-2-16,-6 2-35 15,0 1-35-15,-2 3 38 0</inkml:trace>
  <inkml:trace contextRef="#ctx0" brushRef="#br0" timeOffset="89156.989">22427 4013 278 0,'7'-6'229'16,"28"-27"28"-16,-30 31-56 15,0 1-18-15,0-1-33 16,-3 0-14-16,-2 1-15 16,0 0-7-16,0 0-11 15,0 1-6-15,0 0-8 16,-1 0-4-16,0 0-4 15,0 0-3-15,-10 7-17 16,-14-1-7-16,-37 40-10 16,26-24-3-16,0 2-6 15,3 5-5-15,4-1-11 16,-2 3-4-16,-1-9-7 16,-2-5-1-16,7-4-2 0,4-4-1 15,8 1 0-15,6-4 0 16,4-2 0-16,1-2 2 15,4-3-47-15,0 0-31 16,0 0-80-16,0 0-66 16,0-1-168-16,2-6 242 15</inkml:trace>
  <inkml:trace contextRef="#ctx0" brushRef="#br0" timeOffset="89469.569">22243 3943 734 0,'-1'0'408'15,"1"-1"-104"-15,6 3-92 16,-6-2-30-16,0 0-52 16,0 0-11-16,0 5-32 15,2 12-9-15,6 36-12 16,-1-26-4-16,0 7-6 15,2 1-6-15,-1 0-10 16,2 2-5-16,-3-6-14 16,-4-7-4-16,1-4-5 15,-1-5-1-15,0-3 2 0,2-1 2 16,-1-6 0-16,0-3-28 16,6-7 122-16,2 0-87 15</inkml:trace>
  <inkml:trace contextRef="#ctx0" brushRef="#br0" timeOffset="91685.761">22938 3767 412 0,'-34'9'238'0,"29"-4"-22"0,1-4-32 16,1 0-42-16,2-1-15 15,0 0-20-15,1 0-3 16,0 0-12-16,0 0-11 16,0 0-13-16,0-1-9 15,14-2 1-15,1-3 0 16,33-18-8-16,-23 13-6 16,3-1-14-16,5 5-4 0,1 2-7 15,-2 3-4-15,1 6-9 16,-5 2-2-16,-10 3-5 15,-3 2-1-15,-11 0 0 16,-5 1 3-16,-5 3 6 16,-2-2 6-16,-12 2 1 15,-4 3-1-15,-8 1-2 16,-6-3-3-16,1 2-1 16,4-3-1-16,3-3 0 15,3 0-1-15,7-8-1 16,2 1 0-16,9-5-2 15,2-1-1-15,6-4-7 16,5-2-4-16,4-2-5 16,7-1 0-16,3 3 2 15,4 0 3-15,0 1 1 0,1 4 0 16,0 3 1-16,-1 4 0 16,2 5 0-16,-8 5 0 15,3 1 0-15,-7 3 2 16,-9 3 0-16,2 2 1 15,-6 6 2-15,-3 0 1 16,-4 3 0-16,-1 3 1 16,-12-3 2-16,-3-1 1 0,-3-5 2 15,-4-5 1-15,-4-5 11 16,-1 2 8-16,-4-8 11 16,2-2 6-16,1-7-3 15,5-3-3-15,6-10-8 16,1 0-4-16,6-8-8 15,-3-7-5-15,9-4-10 16,2-7-4-16,4 1-19 16,10 7-20-16,1 4-34 15,8 9-39-15,8 7-162 16,2 3-219-16,14 7 315 16</inkml:trace>
  <inkml:trace contextRef="#ctx0" brushRef="#br0" timeOffset="92883.849">23536 3962 376 0,'36'-34'278'0,"-25"29"9"0,-5 1-71 16,-3 2-20-16,-1 3-53 15,-3-1-19-15,0 0-38 16,0 0-15-16,-5 7-10 16,0 13-6-16,-36 37-6 15,27-23-7-15,-1 1-9 16,4 3-6-16,-2-7-9 16,1 1-2-16,2-7-4 15,-2-4-1-15,4-6 1 16,3-4 0-16,0-4 3 15,4-4 3-15,1-5 1 16,1-6-2-16,2-9-5 16,2-2-5-16,4-10-9 15,1-6-8-15,5-2-8 0,2-3-2 16,5 6 4-16,4 2 4 16,4 8 5-16,3 2 1 15,-2 9-2-15,2 5-1 16,-3 8-1-16,-9 1 0 15,-11 12 2-15,0 3 5 16,-9 8 5-16,-3 5 5 0,0 4 3 16,-3 1 1-1,-6 0-1-15,2-2-1 16,-1-5-1-16,-3-5 0 0,0-2-1 16,3-5 0-16,0-6 2 15,3 1 1-15,6-9 4 16,0 0 1-16,0-8-1 15,6-5-2-15,3-6-7 16,5-6-3-16,10 0-3 16,0-5-2-16,5-1-1 15,-4 0 1-15,2 3-2 16,-3 0 1-16,2 7 0 16,3 1-1-16,-1 7-1 15,2 3-2-15,-4 9 0 16,-4 4 0-16,-5 6 4 0,-4 5 3 15,-7 2 5-15,0 7 4 16,-7 5 1-16,-4-4 1 16,-4 8-2-16,-4-9 0 15,-1-1-1-15,-1-1-2 16,1-6 1-16,0-2-1 16,5-1 1-16,5 0 0 15,2-12-1-15,2 1-10 16,6-6-40-16,2-3-31 0,11-6-93 15,7-6-122 1,7-7 191-16</inkml:trace>
  <inkml:trace contextRef="#ctx0" brushRef="#br0" timeOffset="93296.208">24240 4007 719 0,'-3'5'364'0,"-5"6"-97"16,-3 2-23-16,-4 1-65 15,4 6-22-15,-9 0-50 16,4-1-21-16,-1 0-27 16,-1-2-8-16,2-2-13 15,1 1-2-15,4-2-8 16,5 0-4-16,3-1-7 16,6-3-4-16,5 3-4 15,5-3-1-15,3-6-1 16,10 3 2-16,1-7 2 0,-6-4 0 15,12 2 3-15,-13-8 1 16,2-5 1-16,7 1 1 16,-13-9-1-16,-1 1 0 15,-6-2 1-15,-7-5-1 16,-5 0-3-16,-5-1-3 16,-9 5-9-16,-2 5-3 15,1 12-5-15,-1 0-1 0,5 8-1 16,0 1 2-16,7 4 1 15,-6 2 0-15,4 2 6 16,4 2-20-16,0 0-71 16,8 3-51-16,4-2-181 15,0-2 200-15</inkml:trace>
  <inkml:trace contextRef="#ctx0" brushRef="#br0" timeOffset="93684.349">24784 3702 1103 0,'2'-9'486'16,"0"3"-244"-16,-5 6-35 15,-2 6-78-15,-2 4-27 16,-5 10-40-16,-2 0-13 16,-2 8-15-16,1 6-4 15,-6 5-9-15,6 4-3 0,3 5-5 16,-6 2-3-16,10 5-2 16,-7-3-1-16,-4-5 0 15,7-2 2 1,-6-13 1-16,2-3 1 0,4-9-1 15,1-1 1-15,3-6 0 16,3-3 0-16,0-5-3 16,0-3-16-16,2-3-51 15,3-3-48-15,0 3-392 16,0 0 345-16</inkml:trace>
  <inkml:trace contextRef="#ctx0" brushRef="#br0" timeOffset="94249.201">25103 4024 675 0,'3'0'348'0,"4"0"-90"16,0 0-62-16,-3 2-32 16,5 2-24-16,-6 0-25 15,9 5-19-15,0 0-30 16,2-3-10-16,10 1-17 16,-3-3-4-16,11-3-8 15,1 0-3-15,-5-5-1 16,-2-5 0-16,-5-4 0 15,-5-6 0-15,-8 0 2 16,0-2 2-16,-8 1 0 16,-2 3-2-16,-8 1-8 15,-5 4-6-15,-6 7-5 16,-5 3-1-16,-2 4-2 16,-1 3 1-16,2 5-1 15,2 2-2-15,1 5-1 16,1 1-1-16,-2 4-1 0,6 3-1 15,6 4-1-15,5 0 1 16,5 2-1-16,-5-4 0 16,8 1 1-16,2 0 0 15,7-4 2-15,6 0 1 16,2-5 3-16,5-4 1 16,-1-4 2-16,1-2 3 15,2-7-6-15,0-2-25 0,7-9-80 16,3-1 46-16,1-7 11 15</inkml:trace>
  <inkml:trace contextRef="#ctx0" brushRef="#br0" timeOffset="94523.199">25890 3769 1020 0,'-2'-4'470'0,"4"4"-191"15,1-5-55-15,-3 4-43 16,0 0-32-16,0 0-48 16,15-2-28-16,35 3-41 0,-24 6-12 15,1 0-12-15,-1-1-2 16,0-1 0-16,1-1 1 15,-2 1 12-15,1-3-12 16,0-1-36-16,2-3-270 16,1-2 208-1</inkml:trace>
  <inkml:trace contextRef="#ctx0" brushRef="#br0" timeOffset="95465.185">22743 4432 408 0,'0'-2'272'0,"0"1"5"15,2 0-48-15,-2 1-61 0,0 0-19 16,0 0-16-16,0 0-10 16,6 1-12-16,6 0-8 15,14 2-17-15,30 0-6 16,-26-5-19-16,11 1-8 16,4-2-13-16,4 3-6 15,18-2-9-15,-2 0-1 0,18-1-3 16,7-3-1-16,9 0-1 15,19 0-2-15,5 2-4 16,2 2-1-16,13 4-4 16,-4-2-1-16,-1 2-2 15,5 0 0-15,-7 2-1 16,-4 1 0-16,-4 3-1 16,-2-1 1-16,-11 0 0 15,-7-1 0-15,-10-1 1 16,-7-5 2-16,-17-2 2 15,-3-4 3-15,-22-5 5 16,-4 0 1-16,-17 0 4 16,-7 0-4-16,-11 2-8 15,-8-1-4-15,-11 1-40 16,-4 2-19-16,-5 5-53 16,-3 2-41-16,2 8-66 0,-1 3 128 15</inkml:trace>
  <inkml:trace contextRef="#ctx0" brushRef="#br0" timeOffset="100314.227">22806 4934 169 0,'-2'-1'98'16,"1"0"-10"-16,0 0-4 0,0 0 5 16,1-3 1-16,0-2 7 15,1-1 7-15,1 2 8 16,2-2 3-16,0 1 15 15,-1-1 9-15,1 1 4 16,0 0-2-16,-2 2-16 16,-2 2-13-16,0 0-30 15,0 1-16-15,0 0-25 16,0 0-10-16,-1 1-10 16,-3 15-3-16,-13 46-4 15,6-28-1-15,-2 1-3 16,5 4 0-16,-1-6-1 15,-3-7-1-15,4-2 0 16,1-7 0-16,0-5 1 16,4 1 1-16,-2-7 4 15,4-4 2-15,-1-5-1 16,2 3 0-16,0 0-5 0,8-21-5 16,22-34-3-16,-16 23-2 15,6-3 0-15,2-2-2 16,6-1 0-16,4 6 0 15,-1 3-1-15,2 5 0 16,-9 8-1-16,0 2-1 16,-5 12-4-16,-3 4-1 15,-5 8 0-15,-4 4 1 0,-7 7 5 16,-3 3 2-16,-4 6 2 16,-3 3 1-16,-1 6 1 15,-2-1-1-15,-4 0 1 16,2-4 1-16,1-5-1 15,3-2 1-15,1-9 2 16,3-2 0-16,2-9 4 16,2-3 3-16,3-3 3 15,1-7-2-15,4-1-2 16,3-7-6-16,5-3-3 16,2-2 0-16,3-11-1 15,3 1-1-15,1-5 0 16,3 0 0-16,6 7-3 15,1 1 1-15,1 5-2 16,0 6 0-16,-7 6 0 0,-6 5-2 16,-7 6-4-1,-13 5 2-15,-1 8 2 0,4 5 4 16,-9 6 4-16,6 2 2 16,-5 1 1-16,-7 0 0 15,6-2-1-15,-2 2 0 16,1-3-1-16,7-2 0 15,-3-3 1-15,0-3-1 0,1-5 2 16,2 1-1-16,-7-9 0 16,7 1-4-16,0-6-53 15,4-2-54-15,-4 2-248 16,13-5 228-16</inkml:trace>
  <inkml:trace contextRef="#ctx0" brushRef="#br0" timeOffset="100762.969">23550 4911 757 0,'0'1'418'15,"0"4"-109"-15,-9 2-88 16,0 1-35-16,-7 3-61 16,1 2-20-16,-4 2-40 0,3 4-11 15,-2 2-13-15,1-1-4 16,4 3-5-16,-2-3-2 15,7 0-1-15,1-1-5 16,5-7-8-16,3 1-6 16,7-4-4-16,2-2-1 15,6 1 0-15,3-4 2 16,4-4 1-16,0 0 1 16,1-5 1-1,1-2 2-15,-1-4 0 0,-1 1 1 0,-3-11 1 16,-5-2 0-16,-2-2 2 15,-2-2 1-15,-7 2-1 16,0-2-2-16,-11-2-3 16,-6-1-2-16,-2 9-8 15,-1 4-2-15,0 8-10 16,4 8-2-16,-1 6-2 16,-3 2 0-16,4 9 5 15,0-2 1-15,0 7 2 16,4-2-3-16,0 1-57 15,5 3-41-15,3-2-104 16,2-1-77-16,8-4 184 16</inkml:trace>
  <inkml:trace contextRef="#ctx0" brushRef="#br0" timeOffset="101104.646">24105 4730 1193 0,'-1'-6'511'0,"6"4"-276"16,-2 3-25-16,-5 2-72 16,2-3-31-16,-1 0-51 15,-3 4-17-15,-7 18-17 16,-14 32-3-16,11-24-1 15,0 7-3-15,-3 8-2 16,2 3-1-16,1 0-3 16,0-2-1-16,1-5 1 15,4-6 0-15,1-6 0 16,1-4 0-16,5-6 0 16,-1-9 1-16,3-8 3 15,0 0-17-15,5-7-72 16,4-1-57-16,8-5 74 15</inkml:trace>
  <inkml:trace contextRef="#ctx0" brushRef="#br0" timeOffset="102532.642">25071 5008 1116 0,'3'-7'490'16,"-1"4"-232"-16,-2 0-35 15,0 2-56-15,0 1-30 16,0 0-53-16,0 0-26 16,0 8-24-16,-4 7-7 0,-11 37-7 15,5-30-3-15,-4 4-2 16,0-2-2-16,3-2-2 16,0-3-2-16,1-4-2 15,2 1 1-15,3-2 0 16,-2-5 1-16,6 0 0 15,-1-6 2-15,1-4 4 16,4-1 0-16,-3 1 0 16,0 0-4-16,6-12-4 15,-5-8-2-15,45-30-2 16,-29 22-1-16,15 3-2 16,-4-4-3-16,2 2 0 15,1 5 0-15,-13 1 0 0,5 4 1 16,-6 4-1-1,2 3 1-15,5 3 1 0,-4 0 11 16,2 1-25-16,-3 1-28 16,-6 1 32-16</inkml:trace>
  <inkml:trace contextRef="#ctx0" brushRef="#br0" timeOffset="110277.291">24757 4832 380 0,'0'-7'261'0,"3"4"36"15,-1 2-89-15,-5-1-48 16,3 2-37-16,-1 0-50 16,0 0-14-16,0 0-18 15,0 0 2-15,0 0-1 16,-3 7-2-16,0 4-8 16,1 2-3-16,-9 26-5 15,4-25-3-15,-1-4-6 16,8 2-2-16,-1-4-4 15,3-2-1-15,3 0-1 16,-2-4 0-16,2-1 7 16,-5-1 0-16,1-1 1 15,0 0 0-15,0 0-7 16,4-15-1-16,17-31-3 16,-11 26-1-16,-1 1-1 15,0 3 1-15,-3 2 0 0,-1 3-1 16,-1 5 0-16,-8 2-1 15,-1 3-1-15,-5 1-2 16,-4 1-1-16,2 0 1 16,2 5-1-16,-5 1 0 15,0 4 2-15,0 0-1 16,-5 2 1-16,2 3 0 0,-10 4 0 16,-1 1 0-1,-6 6 0-15,3 1 0 0,5 6 0 16,3 2 0-16,1 2 1 15,3-2 0-15,3-1 6 16,3-3 4-16,8-4 3 16,4 0 0-16,9-4 0 15,5-1 1-15,11-5 10 16,7-3 5-16,7-5 10 16,7-4 1-16,-1-5-4 15,6-2-4-15,-8-6-6 16,-8 0-4-16,-3-2-2 15,-7-2 0-15,-4 0 9 16,-2 0-30-16,-6 3 233 16,-7 1-173-16</inkml:trace>
  <inkml:trace contextRef="#ctx0" brushRef="#br0" timeOffset="113875.863">27039 4300 357 0,'4'-5'234'0,"4"1"6"16,1 0-15-16,-2-1-43 16,-1 0-15-16,-5 0-19 15,6 5-9-15,-10-5-13 16,3 5-11-16,-4 1-27 15,3-1-14-15,0 0-25 16,-21 8-6-16,-42 46-12 0,22-28-4 16,-6 1-9-16,0 2-4 15,5-4-2-15,3-3-1 16,7-5-2-16,9-2 1 16,11-9-2-16,2-1 1 15,9-6-6-15,0-6-32 16,2-7-121-16,14-3-119 15,4-4 158-15</inkml:trace>
  <inkml:trace contextRef="#ctx0" brushRef="#br0" timeOffset="114138.545">26852 4295 722 0,'-7'-7'423'0,"3"5"-30"16,2 1-118-16,3 1-67 16,-1 0-45-16,0 0-55 15,0 0-25-15,0 0-36 16,12 6-12-16,9 6-15 16,28 41-5-16,-24-28-7 0,2 4-1 15,-4-5-1-15,0 1 0 16,1-3 4-16,-3-1 17 15,-4-7-38-15,-1-3-4 16,-4-11 9-16</inkml:trace>
  <inkml:trace contextRef="#ctx0" brushRef="#br0" timeOffset="115879.291">28168 4182 347 0,'-1'-1'208'0,"0"0"-12"16,0 0-38-16,0 1-45 16,0 0-21-16,-1 0-26 15,1 0-7-15,0 0-11 16,1-2-2-16,0 1 3 16,0 0 3-16,0 0 14 15,0 0 6-15,0 0 7 16,0 0 3-16,0 0-4 15,0 0-4-15,0 0-15 16,0 0-10-16,0-6-11 16,-1 4-4-16,-1-4-10 15,-2 1-2-15,-11 1-10 16,-36-27-4-16,33 31-2 0,-1 5-3 16,-9 3-3-1,0 2 0-15,-8 5-2 0,0 2 0 16,7-1-1-16,3-1 0 15,7 3-3-15,5 1 0 16,5 5-3-16,4 1 0 16,1-1 1-16,2-6 0 15,6-4 3-15,0 0 1 0,7 0 4 16,1-1 0-16,2-3 2 16,3-1 2-16,1-7 2 15,5-1 2-15,2-7 2 16,3-6 0-16,2-6-2 15,-2-3-3-15,5-5-1 16,-4-1 0-16,4 0-2 16,1 0 0-16,-8 0-1 15,4 3 0-15,-12 3 0 16,-4 6-1-16,-6 10-3 16,-4 8-4-16,-8 7-2 15,-6 3-1-15,-6 11 3 16,-6 3 1-16,-4 4 3 15,1 3 1-15,5-2 2 0,0-1 0 16,3 0 0-16,5-2 1 16,-3-1-1-16,12-1 2 15,-1-3-1-15,4 0 1 16,-2-2 0-16,-1-4 1 16,3-5 0-16,-2-3-1 15,2-6-2-15,0 2-17 16,0-5-57-16,0 0-28 15,0-1-57-15,0 0-30 0,0 0 128 16</inkml:trace>
  <inkml:trace contextRef="#ctx0" brushRef="#br0" timeOffset="116490.483">28664 4100 949 0,'-3'-4'446'0,"-3"3"-180"15,-1 2-31-15,-4 4-67 16,1 9-27-16,-5 1-42 16,5 2-23-16,-5 5-31 15,0-4-9-15,5 8-10 0,-5 1-2 16,3-2-2-16,-3 0-3 15,-2-2-5-15,2-1-4 16,-2-1-5-16,5 0-2 16,6-2-2-16,1 0 1 15,6-1 0 1,6-2 0-16,1-3 0 0,0-2 2 16,4-5 1-16,2-2 1 15,4-3 2-15,4 0-1 16,-1-3 0-16,1-5 1 0,0-5-2 15,0-1 1-15,0-2-1 16,1 2 0-16,-6-1 1 16,-3-1 0-16,-2 1 1 15,-3-2 1-15,-6 2-1 16,-3 4-1-16,-2 2-5 16,-8 2-2-16,-3 3-5 15,-3 3-2-15,-1 7 1 16,1 1-1-16,1 6 1 15,1 1 1-15,0 2 0 16,0 1 2-16,2 1 1 16,2 0 0-16,2 1 0 15,6 0 1-15,2-1 0 16,2-2 1-16,4-2-9 0,-6-5-23 16,4-4-52-1,3-4-31-15,-2-8-108 0,12-1-92 16,-2-12 205-16</inkml:trace>
  <inkml:trace contextRef="#ctx0" brushRef="#br0" timeOffset="116906.078">29136 4098 1078 0,'0'-3'478'0,"-7"3"-233"0,5 4-27 16,1-4-64 0,0 0-16-16,0 0-36 15,-3 5-19-15,-1 10-30 16,-33 30-9-16,32-26-10 16,-9-3-4-16,5 4-6 15,-2 1-5-15,-10-4-6 16,7 2-3-16,-3-5-3 15,-1-4-1-15,6 0-2 16,1-1 1-16,0-2-1 0,3-1 0 16,9-3-2-16,1 2-2 15,8-2 0-15,4-1 0 16,5 1 0-16,3-3 0 16,-3-2 0-16,1-1 0 15,12 0 0-15,-4 0 0 16,10 1 1-16,-1 1 1 0,-12-4-19 15,0 1-22 1,-7 3-45-16,-1-2-32 16,-2 3-99-16,-3 1 136 0</inkml:trace>
  <inkml:trace contextRef="#ctx0" brushRef="#br0" timeOffset="117271.107">29455 4084 893 0,'1'-4'491'16,"-2"0"-127"-16,0 7-144 15,0-3-28-15,-1 0-74 16,1 0-14-16,-4 15-45 15,-12 36-20-15,6-23-20 0,1 4-7 16,-4 4-4-16,-1-3-1 16,2-10 0-1,6-11 1-15,1 0 0 16,-19 33-1-16,-1-1 1 16,3 1-1-16,11-21 1 0,0-2 0 0,6-6-3 15,0-5 0 1,3-3 1-16,3-5-17 0,1-5-53 15,6-4-43-15,4-4-26 16,4-2 68-16</inkml:trace>
  <inkml:trace contextRef="#ctx0" brushRef="#br0" timeOffset="117939.925">30118 4070 745 0,'0'-5'358'0,"5"-3"-108"0,0 1-59 16,0 2-2-16,-5-2-12 15,-3 2-30-15,-4 1-29 16,-9 1-57-16,-3 2-16 15,-4 1-15-15,1 1-4 16,-12 0-8-16,3 3-3 16,-15 2-8-16,-5 1-2 15,7 5-3-15,1 1-1 16,15 2-1-16,6 0-1 16,9-1-4-16,1-4-2 0,12-2-1 15,1 3 0-15,10-4 3 16,6 8 2-16,9-2 1 15,6 5 1-15,8 3 0 16,0-6 0-16,-2 6 1 16,-11-6 1-16,-9 0 0 15,2 1-1-15,-18-2 0 16,6 5 1-16,-12 0 2 16,-13-1 0-16,-1-2 2 15,-9 1 1-15,-5-3 0 16,2 1 0-16,-2-1-1 15,0-5 1-15,9-3 2 16,1-4 2-16,9-5 4 0,1-5-1 16,7-7-1-16,1-3-1 15,6-3-6-15,5-3-1 16,6 0-4-16,3 1 0 16,5 0-2-16,-1-3 0 15,7 0 1-15,2-3 1 16,2-5 0-16,4 7 0 15,-1 0 0-15,-6 0 0 16,-6 3-3-16,-1 2 1 0,-2 6-2 16,1 3 0-16,2 8 4 15,-2 2 17-15,-5 2-76 16,0 2-12-16,-3 3 42 16</inkml:trace>
  <inkml:trace contextRef="#ctx0" brushRef="#br0" timeOffset="118769.955">30587 3994 790 0,'9'-7'404'0,"1"3"-142"16,-3 0-56-16,1 0-12 15,-6 3-21-15,0 0-2 16,-2 2-46-16,-1-1-22 16,0 0-32-16,-3 0-10 15,-18 2-16-15,-27 7-5 16,22-4-13-16,0 0-7 0,1 1-9 15,-1-1-5-15,2 1-3 16,4 2-1 0,1 1-2-16,1 0 0 0,7 2-2 15,0-2-1-15,7-1-2 16,2-2 0-16,3 1 0 16,2-2 1-16,5 4 4 15,1 1 0-15,-2-4 3 16,1 1 0-16,-5-5 0 15,-2-2 1-15,0 4-2 16,-1-4 0-16,0 0 0 16,0 0-1-16,0 0 0 15,-1 0-1-15,-1 11 0 16,-4-3 0-16,-27 32 0 16,27-33 0-16,5 1 0 15,-1-4 0-15,3 1-1 0,2-3 1 16,-2-2 0-16,0 0 0 15,8 0-1-15,12-2-1 16,31-10-1-16,-21 4-2 16,-2-2 0-16,2 0 0 15,1 6 1-15,-2 0 0 16,-1 5 1-16,-2 2-2 0,-4 3-1 16,-6 1-2-1,0 6-1-15,-5 7 0 0,-5 3 2 16,-1 2 3-16,-6 3 3 15,-3-1 1-15,-1 0 0 16,-5 1 2-16,-4-3 2 16,-4-2 1-16,-3-1 1 15,2-2 1-15,-2-6 3 16,-1-3 1-16,-2-9 3 16,-2-3 2-16,2-11-3 15,2-2-1-15,-5-4-5 16,4-1-3-16,-3 4-8 15,2 2-17-15,6 4-59 16,3 4-51-16,5 2 78 16</inkml:trace>
  <inkml:trace contextRef="#ctx0" brushRef="#br0" timeOffset="119904.395">31407 4015 571 0,'6'-8'326'0,"-1"2"-37"16,2 2-31-16,0 1-50 16,4 1-18-16,-5 2-37 15,-8 0-22-15,3 0-43 16,-2 0-19-16,0 0-30 16,-1 0-7-16,1 9-13 0,-3 9-2 15,-15 32-6-15,13-21-2 16,-5 0-5-16,4 2-1 15,3-3 0-15,2-6 0 16,1-5 2-16,1-3 1 16,0-8 5-16,7 1 3 15,-6-7 6-15,8-4 1 16,3-2-3-16,-11-6-2 0,13-4-6 16,-5-1-3-16,2-7-1 15,6-1-2-15,-10 1-1 16,2-1-2-16,-3 4-1 15,-8 4 0-15,-3 6-5 16,-5 1-1-16,-4 6-3 16,-5 2-1-16,2 8 1 15,-5 1 0-15,-3 5 3 16,1 4 0-16,-3 2 1 16,3 4 1-16,1-1 0 15,7 5 0-15,1 2-1 16,5-3 0-16,2 3 0 15,3-3 1-15,3-1 1 16,2 3 0-16,2-2 2 16,6 0 1-16,4-4 0 0,5-2 2 15,6-6 2-15,2-2 1 16,8-6 2-16,8-1 1 16,4-5 0-16,-4-6 0 15,11-3-2-15,-5-1-1 16,-2-2-1-16,10 2-1 15,-11 2 6-15,-4 0-15 16,2 6-90-16,-10 3-18 16,-16 5 55-16</inkml:trace>
  <inkml:trace contextRef="#ctx0" brushRef="#br0" timeOffset="121539.149">27580 4816 380 0,'28'-12'237'16,"-28"14"-32"-16,0-1-40 0,5-1-21 15,-5-1-39-15,0 0-21 16,27 0-32-16,27 0-7 16,-18-1-7-16,-1-3 0 15,-2 0 1-15,5 0 2 16,1 2 2-16,0 0 1 15,3 1 0-15,-5 0-1 16,-3 0-3-16,-1 1 3 16,-2-1 0-16,6-1 1 0,2 3-1 15,-1 0-4-15,-3 2-1 16,-4 1-1-16,-3-1-2 16,4 2-3-16,-1-1-9 15,2 0-2-15,3 2-6 16,-7-3-3-16,4 0-1 15,-1-1-2-15,7 0-1 16,6-1 0-16,6-1-2 16,5 1-1-16,-4-1 0 15,5-1 0-15,0 2-1 16,-1-1-1-16,-5 0-2 16,0-2 1-16,5 3-1 15,-1 0 0-15,3 3 1 16,-1 0 0-16,-5 1 0 15,-3 2-1-15,0-2 1 0,-5 2 0 16,-5-4 0-16,1 0 1 16,5-2 1-16,4 0 0 15,5-2 0-15,0-1-1 16,1 1 1-16,1 1-2 16,0-1 0-16,-3 1 0 15,-1-1-1-15,3 1 0 16,4 1 0-16,-2 0-1 15,1 1 1-15,-3 1-1 0,-2 1 1 16,-1 0 0-16,-8-3 0 16,2-2 0-16,5 0 1 15,3-1 0-15,3 2 1 16,1 0-1-16,-6 0-1 16,3 1 1-16,0-3-1 15,-4 2 0-15,7-2 0 16,3 0 0-16,-2 0 1 15,4-3-1-15,-5 2 0 16,-3 0-1-16,0 1 1 16,-3 1-1-16,-7 0 1 15,6 0 1-15,1 2-1 16,-5-2 0-16,-3 1 0 16,-8 1 0-16,-5 0 0 15,0-1 1-15,-5 1 0 0,0-1 1 16,-7 0 1-16,-4 1 2 15,-3-4 0-15,-2 0 0 16,-5-2 1-16,3 0-18 16,-6-2 436-16,-1 2-322 15</inkml:trace>
  <inkml:trace contextRef="#ctx0" brushRef="#br0" timeOffset="122905.531">28214 5166 308 0,'14'-35'272'0,"-6"30"40"0,-5-3-63 15,0 4-33-15,0 5-64 16,-2-1-30-16,-1 0-43 16,0 0-14-16,-1 0-11 15,0 0-2-15,-2 7-10 16,-1 10-5-16,-11 34-12 16,7-23-3-16,-3 1-5 15,1 1-1-15,-5-1-4 16,2 1-1-16,-2-4-2 15,-1-3 0-15,4-2 0 16,-1-3-1-16,10-4 0 16,2-1 0-16,1-10 3 15,0-5 0-15,2-9-3 16,3-3 0-16,12-7-7 16,1-4-1-16,8-5-2 0,2-3-5 15,3-2-5-15,7 0-1 16,0 3 3-16,2-1 1 15,-2 9 5-15,-5 0 1 16,-3 10-1-16,-4 6 1 16,-6 8 0-16,-4 3-1 15,-7 8 2-15,3 7 2 16,-10 5 7-16,-1 5 3 16,-3 0 2-16,-9 0-1 0,0-1-3 15,2-2 1-15,-2 0 0 16,6-2-1-16,0-4 1 15,1-1-1-15,2-10 2 16,-2-3 1-16,7-4 4 16,1-2 2-16,-4 0-1 15,0 0-1-15,0-1-6 16,8-14-2-16,30-33-4 16,-21 27 1-16,-3-1-4 15,4-2 0-15,11 1 0 16,-6-1-1-16,5 5-2 15,0 3-1-15,-5 6 0 16,-1 4 4-16,-3 7 6 16,-4 2 1-16,-6 7 5 0,-3 3-2 15,-6 5 1-15,-5 4 1 16,0 4 0-16,-3-1-1 16,-1-2-4-16,2 0 0 15,-1-2-2-15,1-2 1 16,4-2 2-16,1-6 0 15,2-6 2-15,2-1-20 16,4-7-75-16,2-2-33 16,9-7 61-16</inkml:trace>
  <inkml:trace contextRef="#ctx0" brushRef="#br0" timeOffset="123370.514">29101 5196 812 0,'-1'6'460'16,"-5"0"-107"-16,2-2-90 16,1 3-33-16,-3 1-71 15,-1 0-26-15,-3 4-63 16,2-2-19-16,-1 1-24 16,4 1-8-16,-2 0-8 15,1 1-2-15,0-2-5 16,4 0-1-16,5 1-1 15,3-3 0-15,-2 1 1 16,-3-2 1-16,8-4 0 16,1 1 0-16,10-5 1 0,6 0 1 15,1-2 3 1,0-7 2-16,-7-4 2 0,0-1 0 16,-3-5 2-16,-3 3-2 15,-3-3-2-15,-3 2 0 16,-6-2-2-16,-2 2-1 0,-8 0-3 15,-2 1-5-15,-4 4-2 16,-4 0-4-16,0 9-3 16,-1 3 1-16,3 2-1 15,-1 5 1-15,-3-3 3 16,4 1-1-16,5 0-4 16,3 0-28-16,10 3-57 15,-2-1-35-15,1 0-107 16,-1-2-63-16,2-3 194 15</inkml:trace>
  <inkml:trace contextRef="#ctx0" brushRef="#br0" timeOffset="123685.483">29532 5002 770 0,'12'-4'423'16,"-10"-2"-68"-16,0 6-99 16,0 2-57-16,-3-2-33 15,1 0-46-15,-1 15-17 16,-4 10-40-16,-1 33-16 16,-2-24-18-16,3 4-7 15,-1 0-7-15,-8-1-2 0,1-2-1 16,2-5 0-16,-3-1-1 15,3-2 1-15,1-4-1 16,3-3 0-16,2-8 0 16,2-4 1-16,0-8-42 15,2-2-30-15,3-6-67 16,3-3-428-16,1-6 398 16</inkml:trace>
  <inkml:trace contextRef="#ctx0" brushRef="#br0" timeOffset="124420.107">30248 5209 370 0,'-2'-1'244'0,"1"0"13"15,0 0-62-15,0 0-27 16,0 0-8-16,1-1-15 16,0 1-17-16,0 0-30 15,7 2-11-15,9 5-11 16,31 14-1-16,-21-12-9 15,1-2-6-15,-1-6-11 16,0-1-7-16,-5-7-10 16,-1 0-3-16,-3-5-4 0,-5 0-2 15,-4-2-4 1,0-2-2-16,-12 1-6 0,4-1-2 16,-4 3-7-16,-14-1-2 15,1 3-6-15,-10 5 0 16,-6 6-1-16,4 7 0 15,1 2 1-15,-2-1 0 16,7 6 2-16,-2-1 1 0,2 3-1 16,4 4 0-16,2 0-2 15,3 0 1-15,6 4-1 16,0 0 2-16,6 0 0 16,0 0 1-16,3 3 1 15,2-1 2-15,3 0 3 16,5 0 3-16,3-2 3 15,5-3 0-15,0-5 0 16,3-3 2-16,3-12 3 16,2-4 13-16,7-10-24 15,0-9-16-15,8-6 10 16</inkml:trace>
  <inkml:trace contextRef="#ctx0" brushRef="#br0" timeOffset="124719.118">30961 5097 941 0,'3'-3'418'0,"5"3"-152"15,0-1-77-15,4 1-4 16,8 5-10-16,0-2-41 16,3 0-28-16,6 0-48 15,0-3-15-15,1 0-20 16,-6 0-4-16,-6-2 5 16,-1-7-9-16,-6 5-64 15,-1-5 100-15,-5-1-59 16</inkml:trace>
  <inkml:trace contextRef="#ctx0" brushRef="#br0" timeOffset="126688.162">14876 6808 429 0,'0'0'268'16,"0"0"9"-16,-1 0-82 16,0 0-29-16,0 0-27 15,0 0-38-15,0 0-14 16,0 0-35-16,0 0-13 15,0 0-12-15,1 0 0 0,0 0 2 16,9 1 4-16,13 2 7 16,24 4 2-16,-22-4 9 15,0 0 0-15,1-3-1 16,1 1-3-16,8-1-6 16,8 0 0-16,1-1-5 15,-9 1-3-15,11-3-10 16,-2 1-5-16,-7-2-8 15,12 0-2-15,-25 2-1 16,0 1 1-16,-10 0 1 16,-8 1 2-16,-5-1-11 15,-9-2-37-15,-3 2-109 16,-1 1-107-16,-10 1 149 16</inkml:trace>
  <inkml:trace contextRef="#ctx0" brushRef="#br0" timeOffset="127141.099">14874 7066 517 0,'0'0'286'0,"0"1"-54"16,0-1-19-16,0 0-43 16,0 0-16-16,0 0-15 15,0 0-9-15,0 0-18 16,7 0-3-16,6 1-22 15,1-1-10-15,28 6-15 16,-27-6-8-16,4 1 1 16,-2-1 0-16,18 0 0 0,1-2-2 15,7-2-9 1,3 1-6-16,-8 1-10 0,-18 0-4 16,12-2-8-16,-7 0-5 15,-2 2-5-15,16 1-2 16,-20 1 2-16,-3 3 9 15,-1-3-33-15,-7-3-29 16,0-3 32-16</inkml:trace>
  <inkml:trace contextRef="#ctx0" brushRef="#br0" timeOffset="130073.094">16207 6692 463 0,'32'-35'289'0,"-12"28"-42"16,-15 0-54-16,-1 1-23 15,-1 4-35-15,0-3-8 0,-1 3-26 16,-2 1-9-16,0 0-25 15,0 1-13-15,-1 0-18 16,0 0-7-16,-1 0-4 16,-3 15-1-16,-36 35-2 15,27-24-3-15,0 7-5 16,6 0-2-16,-8 7-5 16,-1 1-1-16,0-5-1 15,2 1 0-15,0-6 1 16,4-4-1-16,4 3 0 15,0-7 0-15,0-3 1 16,0-2 1-16,2-6 3 16,0 0 0-16,-1-5 0 15,2-3 3-15,1-4 13 16,3-2-18-16,0 1-81 0,0 0-91 16,5-12 92-16</inkml:trace>
  <inkml:trace contextRef="#ctx0" brushRef="#br0" timeOffset="130372.939">16356 6957 1019 0,'-2'0'462'0,"2"3"-200"15,-7-3-32-15,6-1-62 16,0 1-37-16,0 0-62 16,0 0-22-16,-1 0-20 15,0 10-6-15,-5 2-7 16,-27 25-2-16,28-26-5 16,3 0-1-16,1 0 0 15,2 1 0-15,0-10 2 16,0 2 13-16,4-8-54 15,3-1-37-15,5-1 46 16</inkml:trace>
  <inkml:trace contextRef="#ctx0" brushRef="#br0" timeOffset="131240.987">16809 6695 495 0,'-1'-2'304'15,"1"1"-50"-15,0-4-53 16,0 4-24-16,0 0-36 0,0 0-14 15,0 0-24-15,17-5-9 16,34-11-21-16,-24 9-10 16,6-2-22-16,4 6-10 15,4 1-12-15,-2 3-2 16,1 2-5-16,-7 1-1 16,-12 4-5-16,-2 0-2 15,-16 4 1-15,-3 0 3 0,-8 5 6 16,-9 0 3-16,-7 0 0 15,-4 3-2-15,-9-1-5 16,5 1 0-16,-1 0-3 16,9-3-1-16,0-6 0 15,1-5 1-15,8-5 1 16,-2-5-1-16,14 0-5 16,3-4-3-16,1-1-11 15,10-1-4-15,2 0 1 16,2 2 2-16,4 3 6 15,-3 2 1-15,5 4 0 16,3 3-1-16,-2 6-1 16,0 0 2-16,-3 9 1 15,-2-1 1-15,-4 5 1 16,-1 4 2-16,-9 0 1 16,0 1 0-16,-6 3 2 0,-4-1 1 15,-6-5-1-15,-5 2 2 16,-7-6 1-16,3 1 5 15,-5-1 14-15,-1-6 6 16,0-2 8-16,-7-4 3 16,-4-3-4-16,-1-2-2 15,0-3-6-15,1-6-6 0,9-4-8 16,2-1-3-16,6-5-3 16,6-2 0-16,5-2-42 15,4-1-44-15,8 2-407 16,9 3 331-16</inkml:trace>
  <inkml:trace contextRef="#ctx0" brushRef="#br0" timeOffset="132173.602">17461 6718 512 0,'-1'-1'310'0,"-1"0"-7"15,1 0-56-15,0 0-58 16,0-1-23-16,0 1-37 16,1 0-19-16,0 0-22 15,25-12-10-15,37-11-22 16,-27 15-9-16,5 0-15 15,5 0-5-15,0 0-5 0,3 2-2 16,-10 3-6-16,0 4-3 16,-15 4-6-16,-11 2-4 15,-1 6 3-15,-17 1 4 16,-6 6 9-16,-10-1 4 16,-15 3 0-16,2 5-4 15,-6 5-5-15,1 3-2 0,0 5-4 16,0-4-1-16,3-2-1 15,1-1-1-15,10-5 1 16,-1-4 0-16,13-1-1 16,3-3-1-16,-1-6 1 15,-1 0 0-15,10-2 1 16,-5-4 1-16,6-2 0 16,3 1 0-16,-9-5-1 15,8 1 0-15,-1-2 0 16,2 0 0-16,-1 0-1 15,0-1-1-15,0 0-2 16,0 0 0-16,1-1 0 16,14-2 0-16,26-5 0 15,-16 6 1-15,9 2 1 16,1 1 0-16,2-1 3 0,-2 1-1 16,-4-1 2-16,-1 0-2 15,-5 2 0-15,-1-1-1 16,-4 3 0-16,-5-2 0 15,-5-2-1-15,-2 1 0 16,0 1 15-16,-3-1-15 16,0 0-44-16,-1-4 254 15,-4-1-181-15</inkml:trace>
  <inkml:trace contextRef="#ctx0" brushRef="#br0" timeOffset="133973.038">18816 6890 260 0,'4'-6'220'0,"9"-6"30"15,1 1 87-15,-9 0-93 16,5 0-12-16,-9 6-37 16,2 0-18-16,-7 2-35 15,3 3-18-15,0 0-32 16,-1 0-14-16,-21 1-20 0,-37 44-7 15,20-22-17-15,1 1-6 16,-3 0-9-16,2 5-3 16,2-6-4-16,0-1-2 15,7-5-2-15,1-7 1 16,8-4-1-16,9 0 2 16,-1-7-36-16,9-3-34 0,3-5-109 15,2-7-82-15,9-3 155 16</inkml:trace>
  <inkml:trace contextRef="#ctx0" brushRef="#br0" timeOffset="134255.783">18488 6816 776 0,'-6'0'405'0,"6"2"-90"16,0 0-62-16,0-2-51 15,0 0-29-15,0 0-42 16,0 0-24-16,5 2-37 16,12 3-15-16,26 38-25 15,-27-24-8-15,1 4-13 16,-2-2-1-16,-2-1-4 0,-1-1 1 16,-2-5-1-16,-2 0 0 15,3-3 2-15,-1-1 0 16,-1-2 13-16,2-3-19 15,3-1-86-15,0-4-66 16,8 2 81-16</inkml:trace>
  <inkml:trace contextRef="#ctx0" brushRef="#br0" timeOffset="134674.683">19504 6688 865 0,'-6'-7'464'0,"5"5"-66"16,-1 2-130-16,-1-2-81 15,2 2-31-15,0 0-63 16,0 0-26-16,-5 7-39 0,3 13-5 16,-41 36-7-16,35-21-4 15,-9 5-2-15,6 3-2 16,3-3-1-16,-2-1-1 16,5-5-2-16,-4-3 1 15,2-4-1-15,-4-2 1 16,1-7 1-16,1-1 1 15,3-5 2-15,4-3-1 16,5-5-40-16,2-1-26 0,2-5-86 16,4-3-33-16,2-8 110 15</inkml:trace>
  <inkml:trace contextRef="#ctx0" brushRef="#br0" timeOffset="135255.578">20044 6700 1070 0,'-9'0'463'0,"-5"4"-238"16,-4-1-19-16,1 4-60 15,-2-2-24-15,-3 2-43 16,4 2-22-16,-1 3-19 15,0 4-7-15,6 4-8 0,1 3-1 16,-6 1-3-16,6 4 1 16,1-1-3-16,-4 0-3 15,8-2-5-15,-2-4-2 16,2-3-3-16,7 0 0 16,6 2-1-16,0-2 1 0,6 0 0 15,1-2-1 1,-1-5 1-16,0-1 0 0,2-2 0 15,4-1 0-15,7 0 1 16,4-3 0-16,2-5 2 16,1-2 2-16,-1-3 0 15,-1-3 1-15,4-5-1 16,-1 1-2-16,4-5-1 16,-1-1 1-16,1-3 0 15,-10-6 0-15,-7-5 3 16,-5-1 1-16,-8-4 1 15,3 0 1-15,-13 2-1 16,3 3-4-16,-6 8 1 16,-9 5 0-16,-7 7 1 15,-3 3 1-15,-11 6-6 16,3 1-2-16,1 3-3 0,-5 2-2 16,1 3-2-16,1 4 1 15,-2 1 0-15,0-1 1 16,6 1-4-16,2-2-31 15,11 0-79-15,1 0-14 16,7-3 64-16</inkml:trace>
  <inkml:trace contextRef="#ctx0" brushRef="#br0" timeOffset="136237.675">20672 6209 415 0,'19'-11'305'0,"-10"4"72"16,0 2-122-16,-6 3-49 16,-1 0-41-16,-4 5-42 15,1-3-16-15,0 0-23 16,-5 2-1-16,-14 8-21 15,-27 17-7-15,24-14-13 0,4 1-8 16,-1 1-12-16,-2 1-3 16,2 3-7-16,0 0-1 15,2 2-2-15,5 1 0 16,2-1-1 0,4 2-2-16,4-4-3 0,2-1 0 15,4 2-1-15,2-8 1 16,7 4 0-16,1-3 0 0,4-7 2 15,4 4-1-15,1-7 1 16,2-2 0-16,1-1 1 16,-1-2 0-16,0-7 0 15,-1 2 0-15,0-5 1 16,-1-3-1-16,-3 1 0 16,-5-7 0-16,-6 4 1 15,-2 0-1-15,-2 4-1 16,-5 6-2-16,-6 1-3 15,-7 2-2-15,-8 5-3 16,4 4 0-16,-3 5 0 16,3 5 0-16,2 1 0 15,2-1-1-15,5 0 2 16,1 3 0-16,6-1 2 16,1 2 0-16,4-1 10 0,5-3-20 15,6-4-104-15,4 1-101 16,4-2 124-16</inkml:trace>
  <inkml:trace contextRef="#ctx0" brushRef="#br0" timeOffset="137189.692">21354 6660 486 0,'0'-11'325'16,"5"5"41"-16,0 3-104 15,0 2-51-15,-6-1-35 16,-1 5-55-16,0-3-23 16,1 0-34-16,0 0 0 0,-1 10-7 15,-3 8-5-15,-9 31-10 16,4-28-6-16,3 4-6 16,3 2-5-16,1-2-9 15,1 1-2-15,-1-6-7 16,1-2 1-1,0-6 0-15,0-4 0 0,5-4 5 16,-2-3 2-16,2-4 4 16,-3 2-1-16,0 0-2 15,0 0-5-15,5-15-5 16,16-32-2-16,-11 28-3 16,2-1 0-16,-3 0-1 15,-5 1 1-15,1 5 0 16,-9-1-1-16,-4 4-2 15,-3 2-2-15,-4 4-3 16,1 2-1-16,-4 6-3 0,0 2 2 16,-5 6 0-16,-3 2 2 15,-4 4 1-15,2 5 0 16,-4 2 2-16,6 6 0 16,3 3-1-16,0 2 1 15,6 4-1-15,2-3 1 16,5 1 1-16,1-5 2 15,5-1 1-15,1 0 0 16,5-5 2-16,3 0 0 0,5-2 2 16,2-2-1-16,6-6 3 15,5-2 3-15,11-6 3 16,10-1 2-16,3-2 4 16,3-4-3-16,1-1 9 15,2-5 3-15,-2-2 3 16,0 2 3-16,-10 0-12 15,-5 1-7-15,-5 3-9 16,-6-2-2-16,-3 4-3 16,-6 5 0-16,-9-2 0 15,-2 3 3-15,-5 0-31 16,-7 2-48-16,-2 1 51 16</inkml:trace>
  <inkml:trace contextRef="#ctx0" brushRef="#br0" timeOffset="145110.83">3608 8569 711 0,'0'-2'396'0,"2"0"-108"16,-2 1-69-16,0-1-33 15,0 1-72-15,0 0-29 16,1 0-43-16,1 0-14 16,-1-1-3-16,10-1 6 15,-11 2 4-15,0 1 1 0,0 0-3 16,0 21-4-16,6 31-8 16,-12-22-2-1,1 6-3-15,5 6-2 0,-5 2 0 16,11 0-1-16,-14-2-3 15,-2-4-1-15,-1-3-2 16,-12-3-1-16,14 0 0 16,-1-6-1-16,2-3 2 15,0-2-2-15,1-8 3 16,2-3 2-16,1-10 5 16,3-1-1-16,3-13-8 15,4-5-37-15,7-9-200 16,7-3 163-16</inkml:trace>
  <inkml:trace contextRef="#ctx0" brushRef="#br0" timeOffset="145613.041">3291 8504 449 0,'-14'-7'307'0,"12"3"6"16,-2-3-73-16,8 2-73 16,2-3-27-16,6 2-29 15,0 1-7-15,12 3-30 16,-3 1-18-16,-3 0-17 16,9 1-2-16,1 0 12 15,9-1 5-15,19 0 7 16,-15-5 2-16,30-1-9 15,6 0-7-15,-2-2-11 0,21 2-8 16,-20-4-10-16,-8-3-4 16,-2 6-4-16,-5-3-2 15,-6 3-3-15,-6 5 0 16,-17-4-2-16,-6 3-1 16,-16 7-2-16,2-2 0 15,-12 4-33-15,0 7-59 0,-8-1 62 16</inkml:trace>
  <inkml:trace contextRef="#ctx0" brushRef="#br0" timeOffset="146277.652">4067 8828 470 0,'4'-4'291'0,"-1"-6"-2"16,-1 1-38-16,-2-1-48 16,2 6-17-16,11 4-38 15,-13 0-23-15,1 5-50 16,-2 0-21-16,0-5-28 15,0 0-3-15,-2 4 6 16,0 12 2-16,-34 36-4 0,26-26-3 16,-2 0-11-16,2-1-2 15,-3 0-5 1,0-2-1-16,2-1-1 0,1-3-1 16,4 0 0-16,-2-2-1 15,6-2 1-15,0-4 0 16,6-5 0-16,3 0-1 15,-4-6-2-15,1-4-25 16,3-2-98-16,1-7-169 0,12-4 185 16</inkml:trace>
  <inkml:trace contextRef="#ctx0" brushRef="#br0" timeOffset="147045.76">4362 8796 947 0,'-4'2'442'0,"0"3"-203"16,-4-1-29-16,4 5-75 16,-3 1-36-16,0 1-35 0,7 4-8 15,-3 5-17-15,1 2-3 16,-9 0-8-16,-1 0-1 15,-1-1-4-15,-5 0-2 16,5 1-5-16,-2-4-4 16,7-4-4-16,3-3 0 15,0-5-1-15,1-2 2 16,0-7 2-16,3-1-1 16,3-5-2-16,5-2-4 15,-3-2-4-15,6 0 0 0,0-2-2 16,5-1 1-16,5 1-1 15,-2-3 0-15,-3-5 0 16,1-2-1 0,4 2 1-16,4 0 1 0,9 5 1 15,-5 3 0-15,-3 4 0 16,-5 3 0-16,-5 12-1 16,-3 4-1-16,-4 14 0 15,-5 2 1-15,-4 0 1 16,-2 6 1-16,-5-6 2 15,1-1 1-15,-1 2 0 16,-2-4-1-16,0-4-1 16,1 1 0-16,1-7 1 15,0-4 0-15,6-2 2 16,0-4 2-16,2-2 1 0,0 0-2 16,0-1-1-16,1-2-4 15,1-18-1-15,42-31-3 16,-23 22-2-16,-1-2-3 15,0 2-2-15,4 0-1 16,-1 9 3-16,-1 5 2 16,0 9 5-16,-6 8 1 15,1 7 0-15,-3 5 0 16,-4 5 0-16,-4 1 0 0,-6 4 3 16,0 4 1-16,-4 1 0 15,2 1 1-15,-6-3-2 16,4 1 0-16,-2-3-1 15,-2-2 0-15,1 0 0 16,0-3 1-16,0-7 2 16,2 0 23-16,1-9-54 15,0-4-51-15,-19-5 56 16</inkml:trace>
  <inkml:trace contextRef="#ctx0" brushRef="#br0" timeOffset="147675.547">4950 8887 330 0,'5'0'265'0,"6"0"24"16,1 1-84-16,2 7-27 0,3-3-44 16,0 1-11-16,1 0-13 15,-2-4-6-15,4-1-11 0,-24 0-8 16,28-5-8 0,2 2 1-16,-1-7-6 15,28 0-6-15,-29-6-21 16,-1 2-12-16,-7-2-19 15,1 3-5-15,-3 2-5 16,-8 3-1-16,-4 4 1 16,-9-4 1-16,-8 5-1 15,1 0 1-15,-3 3-2 16,-2 5-1-16,-4 3 1 16,-2 1-1-16,-3 3 0 15,-1 3 0-15,3-2-1 0,1-1 0 16,3 2-1-16,3-2 1 15,3 1 0-15,0 1 0 16,8 2 0-16,-2-1 1 16,7-1 1-16,3 0 0 15,2-2 0-15,7 0 2 16,3 0 0-16,2-2 2 16,7 2 6-16,-3-2 1 0,9-1 0 15,0-1-1-15,5-3-6 16,5-1 0-16,-3-5-2 15,3 0 2-15,-7-2-3 16,-3-4 1-16,-9-1 0 16,-5-1 8-16,2-2 102 15,-4 2-82-15</inkml:trace>
  <inkml:trace contextRef="#ctx0" brushRef="#br0" timeOffset="148445.296">6239 8541 663 0,'3'-5'348'16,"-2"0"-94"-16,3 3-22 15,0 0-64-15,-4 2-34 16,0 0-47-16,0 0-18 0,0 0-25 16,0 6-1-16,0 16-3 15,-11 33-5-15,-5-17-6 16,4 5-4-16,-7 10-5 16,0-2-4-16,-3 2-5 15,-2-4 0-15,1-7-4 16,3 0 0-16,3-8-2 15,-2 0 0-15,0-8 0 16,2 0 1-16,5-9 0 16,2-6 1-16,7-9 9 15,1-4-6-15,2-14-80 16,3-4-85-16,10-12 93 16</inkml:trace>
  <inkml:trace contextRef="#ctx0" brushRef="#br0" timeOffset="149194.158">6217 8566 671 0,'-15'-2'345'0,"9"1"-98"16,-3-1-36-16,4 0-54 16,3-2-31-16,5 0-38 15,-3 3-12-15,0 0-24 16,13-2-10-16,12-3-16 16,32-4-4-16,-19 8-6 15,7-1 0-15,10 3 1 16,-1 0 0-16,0 1-4 15,4 2-2-15,0 1-4 16,-6 3-2-16,-4 0-2 16,-6 0 0-16,-9 2-2 15,0 2 0-15,-24 0-1 16,-4-6 0 0,-1 2 1-16,6 16 6 0,-21 4 10 0,-11 3 4 15,-10-4 3-15,-5 0-2 16,-20 4-7-16,-3-3-3 15,-14 0-2-15,-7-1-2 16,8-3-1-16,-1-2 0 16,7-9 0-16,2-6 0 15,7-6 0-15,9-2 1 16,13-7-1-16,11-2-1 0,15-2-4 16,6-4-4-16,9 0-6 15,-10 5-1-15,23 3 0 16,6 4 4-16,10 7 3 15,15-1 1-15,-13 9 0 16,-7 1 0-16,-6 8 0 16,-1 6 1-16,-11 0-1 15,1 4 1-15,-7 1 2 16,0 2 0-16,-1 2 0 16,-1 0 1-16,2-1 0 15,6 1 1-15,-2-2-1 16,3-4 1-16,5-4 0 15,-2-4 0-15,9-9 0 16,6-4 0-16,4-8 1 16,3-5-1-16,7-8-3 0,6-3 0 15,8-6 2-15,-3-3-32 16,-1-3 23-16</inkml:trace>
  <inkml:trace contextRef="#ctx0" brushRef="#br0" timeOffset="149911.631">6785 8953 472 0,'-4'-1'299'15,"0"-1"-22"-15,8 0-65 16,-4 1-66-16,0 0-30 16,0 1-20-16,4 0-8 15,16 5-18-15,27 12-4 0,-21-9-8 16,-1 0 1-16,3-2 4 15,-1-2-6-15,-2-4 6 16,-1-3-3-16,0-6-8 16,-3-3-2-16,-1-4-20 15,-4-2-4 1,-6 3-9-16,-1-4-1 0,-11 2-4 16,-5 3-1-16,-26-3-7 15,14 11-4-15,-1 5-3 16,-3 4-2-16,15 8 1 15,-20 2 2-15,0 7 1 16,2-3 1-16,4 5-1 16,-1 0 0-16,7 0 1 15,2 1-1-15,3-1 0 16,4-2 1-16,7-1 0 16,7 2 0-16,2-1 0 0,9-1 0 15,-1-2 1-15,3-4 1 16,1-1 0-16,-2-2 0 15,0-5-1-15,1-1 0 16,-5-4 0-16,3-4-1 16,-1-1 7-16,1-5-43 15,5-5 28-15</inkml:trace>
  <inkml:trace contextRef="#ctx0" brushRef="#br0" timeOffset="150809.379">7777 8916 931 0,'-13'0'477'16,"1"3"-175"-16,-2-3-82 15,-2-2-22-15,-7-4-72 16,1 4-23-16,-10-3-37 15,-1 1-13-15,0 3-23 16,-1 2-9-16,2 9-10 16,0-1-4-16,2 4-3 0,0-1 0 15,5 2-3-15,2 3 0 16,10-1-1-16,4 2-1 16,6-4-1-16,4 0 0 15,3-2 0-15,5-2 2 16,11-1-1-16,1-6 1 15,9-4 0-15,0-2-1 16,-1-8 1-16,2-2-1 16,-1-6 1-16,-1-4 0 0,1-1 0 15,-2 0 2-15,-9 0 0 16,-5 5-1-16,-6 4-1 16,-4 5-5-16,-4 10-4 15,2 5-1-15,-7 10 1 16,-2 4 2-16,-4 12 5 15,-10 1 0-15,-4 14 0 16,-8 5 1-16,-4 17-1 16,-1 4 1-16,-5 6 1 15,0 0-1-15,1-9 1 16,1 2 0-16,7-4-1 16,3-1 1-16,0-4-1 15,7-4 1-15,4-8-1 16,1-5 1-16,7-11 0 15,-1-7 0-15,6-9-14 0,0-5-5 16,6-4-10-16,-1-3-2 16,6-5 8-16,4-1 5 15,7-6 8-15,4 1 4 16,3-8 2-16,2-3 1 16,9-4 1-16,3-4 0 15,12-1 2-15,4-3 0 16,4-2 2-16,-1-2-1 0,-7 0 1 15,-3 1 2-15,-8 0 1 16,-7 2 0-16,-10-3 3 16,-8 1 1-16,-16-3 3 15,-5 4 1-15,-14 0-4 16,-3 2-2-16,-5 0-5 16,-1 4-1-16,-2 4-1 15,-1 1 0-15,2 6-1 16,0 3-2-16,0 2 1 15,-2 0-1-15,-2 2 0 16,7 5 0-16,-5-3-3 16,10 6 0-16,6 3-3 15,3-2 40-15,12 7-88 16,-2-2-72-16,15 5 95 16</inkml:trace>
  <inkml:trace contextRef="#ctx0" brushRef="#br0" timeOffset="151727.566">7915 8879 328 0,'9'-5'258'16,"-3"-4"58"-16,2 5-52 15,0-1-64-15,-4-1-21 16,2 5-37-16,-3-2-21 15,-3 3-40-15,0 0-14 16,-1 0-13-16,-3 8 2 16,-4 10 5-16,-19 30-3 0,10-25-13 15,-3 0-5-15,4 4-11 16,-2-1-3-16,3-2-11 16,0-1-4-16,7 0-3 15,1-4-2-15,7 3-1 16,4 0-1-16,-2-8 0 15,9 4-1-15,3-8 1 16,6 1 0-16,-1-7-1 16,-1-4 1-16,2-5-1 15,2-10 0-15,4-7-2 16,1-4-1-16,4-7 0 16,2 2-1-16,4-4 1 15,-6 0 3-15,-3-3 0 16,-1 4 0-16,-9 4-2 15,-4 4-1-15,-4 11 0 0,-10 3 0 16,0 7-2-16,2 5 1 16,-6 6-1-16,1 4 1 15,-5 9 0-15,-1 0 1 16,0 2 0-16,-2 0 0 16,-4-1 2-16,5 1-1 15,3-2 0-15,-3 3-1 16,8 0 1-16,-3 0-1 0,3 0 1 15,3-1 0 1,3-1 0-16,2 2 0 16,4-1-1-16,-3-3 1 0,9-1 0 15,-3-8 0-15,4-6-1 16,1-3-2-16,3-14 0 16,9-1-34-16,3-11-142 15,9 1-291-15,2 1 300 16</inkml:trace>
  <inkml:trace contextRef="#ctx0" brushRef="#br0" timeOffset="152142.063">8685 8884 647 0,'-9'-6'401'0,"-2"4"27"16,10 7-132-16,-8-2-75 15,7 2-41-15,4 5-79 16,-3-4-30-16,1 2-29 15,-3 2-8-15,1 5-10 16,-5-1-4-16,-3 1-5 16,4 5-3-16,-5 1-2 15,-1-1-2-15,5 6-2 16,-4-3-2-16,0 1 0 16,4 0-1-16,-2-2 0 15,2-3 0-15,4-8-1 16,1 0 1-16,1-6 5 15,1-3-23-15,3-5-87 16,-3 1-38-16,0 1 71 16</inkml:trace>
  <inkml:trace contextRef="#ctx0" brushRef="#br0" timeOffset="152907.799">8963 8842 1159 0,'-8'9'501'0,"-2"3"-291"15,1 1-19-15,0 4-64 16,-1 3-32-16,-2 2-30 16,2 4-10-16,1-2-21 15,1 2-9-15,-1 0-10 16,1-2-4-16,-3 0-3 15,2-3 0-15,1-6-2 16,1-1 2-16,4-8 2 16,3-5 1-16,5-5 1 15,-1-7-2-15,3-11-5 16,2-2-2-16,3-7-3 16,7-2-1-16,0 2-19 15,3 0-4-15,2 7-6 16,-1 1 1-16,-3 11 15 15,-2 2 5-15,-6 9 3 0,-1 2 2 16,-4 3 2 0,2 5 2-16,0 3 0 0,-2 4 3 15,4 3 1-15,0-1 0 16,1-4 1-16,0-1 0 16,5-3 1-16,-5-1-1 15,10-6 0-15,-1 1 0 16,1-5-1-16,4-3-1 0,-4-5 0 15,7-3 1-15,1 0 0 16,-3-3 0-16,-2-2 0 16,-5 1 1-16,-6-5 2 15,-3 4 1-15,-5-5-2 16,-4 1 0-16,-2 8-3 16,-1-1-3-16,-4 9-1 15,1 5-3-15,-7 0-1 16,-1 6 1-16,-10 0-1 15,0 5 2-15,-6 3 2 16,3 2 0-16,1 5 0 16,4-2 1-16,5 3 0 15,-6-1-1-15,11 1 0 16,0 0 1-16,1-1 0 16,9 3 0-16,1-1 2 15,-1 0-1-15,9 0 0 16,1-1 0-16,2-4 0 15,7-6-1-15,4-6 34 0,2-6-28 16,8-12-89-16,0-4 140 16,2-9-87-16</inkml:trace>
  <inkml:trace contextRef="#ctx0" brushRef="#br0" timeOffset="153558.538">10220 8471 1023 0,'-2'0'458'0,"0"6"-236"16,-3 0-14-16,4 8-60 15,-5 1-30-15,-2 6-35 16,0 5-16-16,-6 9-24 15,0 7-10-15,0 10-10 16,-3 5-3-16,1-1-2 16,5-2-2-16,0-3-2 0,-1-5-1 15,-1-5-4-15,-7-3-1 16,4-8 0-16,0-5-1 16,7-7 2-16,4-5 0 15,2-7 5-15,2-5 2 16,0-8-2-16,3-2-2 15,0-6-8-15,4 1-3 16,2 2-1-16,0 0 0 16,-2 0 0-16,-1 0 0 15,-2-2 1-15,-3-1 1 0,-5 0-2 16,-5 1 0-16,-9-5 0 16,-4 4 0-16,-3-2 0 15,-4-4-1-15,-4 5-1 16,-1-4 1-16,-2 6-2 15,2 6-1-15,2 6 1 16,6 8 0-16,2 2 1 16,2 4 0-16,12 7 0 15,-7-1 0-15,13 6 0 16,-3-1 0-16,4 1 1 16,7 2 1-16,-1 0-1 15,4 3 1-15,-4-2 1 16,10 2 1-16,9-5 0 15,9-3 1-15,17-6-1 16,-1-6 0-16,9-6 1 16,-1-4-1-16,-3-10-1 15,-2-4 1-15,-6-8 5 0,-4-2-21 16,-3 2 13-16</inkml:trace>
  <inkml:trace contextRef="#ctx0" brushRef="#br0" timeOffset="156027.932">3316 9266 287 0,'-1'0'195'0,"0"0"21"15,0 1-15-15,-1 2-26 16,1 2-6-16,1-2-17 15,0-3-10-15,1 4-21 16,-1-2-8-16,2 2-6 0,11 1-6 16,-5-4-9-16,33 30-3 15,-26-31-10-15,-4-2-5 16,5-2-12-16,1 0-6 16,6 2-11-16,2 1-4 15,6 0-2-15,1-1-3 16,1 0-8-16,3-3-4 0,1 1-7 15,0 3-3-15,3 0-4 16,1 1-2-16,-3 3-2 16,0-2 1-16,-2-2-2 15,-4 0 0-15,7 0-2 16,4 1 0-16,-3 0-1 16,-11 2 1-16,12 1-1 15,-2-4-1-15,8 8 1 16,14-5-1-16,-19 0 0 15,-2 5 1-15,-8-5-2 16,-1 1 1-16,4 3 0 16,2-3 0-16,0 0 1 15,-3 3-1-15,1-8 1 16,1 2 0-16,4 0-1 16,5-1 1-16,-3 5 0 15,0-3-1-15,-9-1 1 0,-3 0-1 16,0 0 0-16,2 2 0 15,10 3 1-15,2-1 0 16,-2-4 1-16,-1 2 0 16,2-3 0-16,2 1-1 15,3 2 0-15,-4-3 0 16,-2 1-1-16,-2 1 1 16,-1-1-1-16,3 2 0 15,-2 3 1-15,0-3-1 0,0-2 0 16,1 3 1-16,5-3-1 15,2-1 0-15,-1 1 0 16,-1-1 0-16,-3 1 1 16,-7 0-1-16,5 0 1 15,0 0-1-15,0-1 0 16,2-3 1-16,0 3-2 16,2-3 1-16,-2 3 0 15,6 2 0-15,-8-1 0 16,-3 3-1-16,2-2 1 15,-4 0-1-15,4-1 1 16,2 3 0-16,-5-3-1 16,4-3 1-16,0 2-1 15,1-3 1-15,7 1-1 16,-3 3 1-16,-6-1-1 0,0 1 1 16,-1 2-1-16,2-1 1 15,8 2-1-15,-2-2 1 16,0 1-1-16,-1 1 1 15,3-1-1-15,1 1 0 16,-5-3 1-16,-5-2-1 16,5-2 1-16,0 2 0 15,6 0 0-15,4-1-1 16,-5 3 1-16,0-3-1 0,3 2 1 16,1 4-1-16,-4-3 0 15,-7 2 1-15,-3-2-1 16,-2-1 0-16,6 1 1 15,2 0-1-15,-1 0 1 16,1 0 0-16,-6-3 0 16,6 7-1-16,3-2 0 15,-6-2 1-15,2 1-1 16,-7-5 1-16,-1 1-1 16,2-3 1-16,-1 4-1 15,4 1 1-15,-2 0-1 16,-3 1 0-16,-3-1 0 15,1 2 0-15,-2 2 0 16,2 2 0-16,-4-2 1 16,1-3-1-16,-1-2 0 15,-2 1 1-15,6 1 0 0,-1 0-1 16,5 1 1-16,-2 0 0 16,-2 1-1-16,0-2 0 15,-1 1 0-15,-1-1 0 16,4 2 0-16,0-2 0 15,-2 6 0-15,-2-3 0 0,-4-3 1 16,-2 1-1-16,0 0 1 16,5-1-1-16,2 1 1 15,3-1-1-15,-3-1 1 16,0-3-1-16,0-1 0 16,1 2 0-16,4 3 0 15,-2 0 0-15,0-1 1 16,-2 1-1-16,-2-1 1 15,1 0 0-15,2-1 0 16,3-4-1-16,3 2 1 16,2-4-1-16,-3 4 1 15,3 2 0-15,0-2-1 16,0 4 0-16,0-2 0 16,-3-1 0-16,-2 2 0 15,-5-4 0-15,1 3 0 16,1 3 1-16,-1 1-1 15,3-2 1-15,-6 1 0 0,-4-2 0 16,0-4 0-16,-2 5-1 16,-1 0 1-16,-2 0 0 15,-1 2 2-15,-2-2-1 16,-2-2 2-16,-3-1 0 16,-7-4 0-16,5 4 0 15,-5 1 0-15,3 0 0 0,2-2-2 16,-13-5 0-1,1 3-2-15,-2-3 19 0,-3 4 31 16,3 0 253-16,-12-1-210 16</inkml:trace>
  <inkml:trace contextRef="#ctx0" brushRef="#br0" timeOffset="161536.623">12603 8772 633 0,'-4'-3'344'0,"1"1"-58"16,1 1-52-16,2 1-59 16,-1 0-33-16,0 0-52 15,0 0-27-15,0 0-30 16,0 0-8-16,-4 14-9 15,1 8-1-15,-8 30 0 16,8-25-1-16,2 7-1 16,-3-2-2-16,2 5-1 15,-7-6 0-15,-6 2 1 16,6 0 2-16,-3-1 4 0,-1-1 1 16,1-5 2-16,0-1 0 15,-1-8-3-15,3 0-2 16,1-10-2-16,-3-4-1 15,3-4 0-15,0-7-2 16,5-2-9-16,-1-5-36 16,6-8-136-16,2-1 117 15</inkml:trace>
  <inkml:trace contextRef="#ctx0" brushRef="#br0" timeOffset="161821.432">12389 8941 818 0,'-25'-1'397'0,"21"-3"-144"16,4 4-40-16,1 0-71 16,-1-1-26-16,7 0-39 15,3 0-15-15,12 0-27 16,35 5-9-16,-22 3-3 15,5 1 2-15,-2-2 7 0,-5 0 3 16,1-4-8 0,0-1-6-16,-7-1-8 0,3 0-5 15,-9 0-3 1,-6 0-1-16,-3 0-24 0,-3-1-49 16,-3-1 47-16</inkml:trace>
  <inkml:trace contextRef="#ctx0" brushRef="#br0" timeOffset="162236.731">12971 8902 817 0,'3'-5'455'15,"-1"1"-88"-15,-1 4-159 16,-1-3-34-16,-1 3-78 16,0 0-29-16,0 0-27 15,0 0-2-15,-2 12-7 16,-3 7-3-16,-13 33-7 0,8-26-1 15,-2 1-4-15,-2 1-1 16,3 1-4-16,1 0-1 16,1-1-3-16,-1-1-1 15,-5-5-1-15,6-2 0 16,5-2-2-16,-2-10 0 16,13-1-1-16,-10-6 9 0,5-9-33 15,9-5-57-15,2-12 56 16</inkml:trace>
  <inkml:trace contextRef="#ctx0" brushRef="#br0" timeOffset="163024.298">13296 8884 980 0,'-3'1'457'0,"-2"4"-203"16,-1 1-35-16,-2 4-80 16,-1 2-30-16,-1 5-31 15,-3-1-13-15,0 3-10 16,2 7-7-16,-2-2-10 0,1 5-5 16,2 2-8-16,-2-2-2 15,0 1-8-15,2-4-2 16,-2-6-5-16,4-2-2 15,2-8 0-15,6 1 0 16,2-5 4-16,3-6 1 16,1-8-1-16,-1-4-1 0,2-12-7 15,-2-4-1-15,9-6-3 16,-3-6-2-16,12 6-12 16,2-1-4-16,1 5-3 15,2 3 3-15,-4 2 10 16,2 4 5-16,-2 4 5 15,-1 5 0-15,-2 7 1 16,1 5 0-16,-7 5-1 16,3 7 0-16,-7 4 1 15,-4 6 1-15,-3 6 2 16,-2-2 0-16,1 2 1 16,-5 1-1-16,2 0-1 15,-1 1-1-15,-6-2 0 16,7 0 0-16,-2-3 1 15,2-3 0-15,-2-7 1 16,1-4 0-16,-1-10 5 16,-3-1 0-16,5-9 1 15,-1-6-2-15,2-9-5 0,0-7-2 16,7-4-1-16,2-4-1 16,7-4-3-16,0 2-4 15,-2-1-4-15,6 10-2 16,-5 6 2-16,11 7 4 15,-1 14 4-15,-4 3 1 16,4 10 2-16,-4 4-1 0,-1 9 1 16,-5 1 1-16,-6 4 1 15,1 4 1-15,-8-2 2 16,1 2-1-16,-4 0-1 16,0-2 1-16,-2-2-1 15,-1 0 0-15,1-8 1 16,-2-5 0-16,3-4-1 15,1-3 1-15,0-8 20 16,1-2-25-16,-1 3-102 16,0-5 82-16</inkml:trace>
  <inkml:trace contextRef="#ctx0" brushRef="#br0" timeOffset="163768.952">14378 8902 334 0,'-9'-3'226'0,"-1"1"19"15,2 1-58-15,-1 1-66 16,2 0-26-16,0-1-41 15,1 0-10-15,2 1-9 16,1 0-2-16,1 0 10 16,1 0 7-16,0 0 20 15,1 0 13-15,0 0 4 16,0 4-4-16,1 3-3 16,5 5-5-16,-4-4-1 15,43 28-1-15,-18-28-9 16,0-2-6-16,1-5-14 15,5-1-5-15,-2-2-10 16,7-6-4-16,-4-3-7 16,0-1-3-16,-6-3-5 15,-7-1-2-15,-1 3-2 16,-9-3 1-16,-7-1-1 16,-2 5 0-16,-7-2-4 0,-5 5-1 15,-5 8-3-15,-7-4-1 16,-6 5 0-16,-3 1 1 15,-1 6 1-15,-1 2 1 16,0 7 0-16,2-1 0 16,-4 0 0-16,4 4 0 15,-1-4 0-15,2 3 0 16,4 3 0-16,2-2 0 0,3 4 0 16,1 0 0-16,4 0 0 15,1 0 0-15,3 1 1 16,1 0-1-16,6-2 1 15,4 2 0-15,2-2 0 16,6 2 2-16,7 0 2 16,5-3 1-16,8 0 2 15,4-9 3-15,6-4 5 16,2 1-2-16,9-5 0 16,1 0-3-16,-8-4-4 15,1-7 0-15,-4-7 0 16,-3-2-2-16,3 0 0 15,-6-2 3-15,-6 0-72 16,-8-1-41-16,-6 0 63 16</inkml:trace>
  <inkml:trace contextRef="#ctx0" brushRef="#br0" timeOffset="164308.457">15474 8974 612 0,'5'-28'351'0,"-7"28"-29"0,0-1-60 16,-8 1-64-16,10-1-38 16,3 1-45-16,2 1-15 15,-5-1-12-15,0 0 0 16,14 3-14-16,14 5-4 16,44 9-9-16,-28-14-3 15,3-3-11-15,4 2-9 0,-7-4-14 16,3-1-4-1,-5-3-9-15,-6 1-3 0,-9 0-5 16,-8 3-2-16,-7 0 3 16,-1 1-11-16,-3 0-50 15,-6 0-59-15,-2 1-17 16,-10 2 63-16</inkml:trace>
  <inkml:trace contextRef="#ctx0" brushRef="#br0" timeOffset="164635.965">15419 9152 588 0,'3'1'376'0,"8"1"-38"15,4-2-79-15,6 2-27 16,6-2-53-16,3 0-20 16,10 0-28-16,2 1-8 15,6 5-21-15,-3 2-11 16,-1 2-29-16,-2-2-11 16,-3-2-19-16,-8-4-8 0,-4-2-12 15,-3-2-4-15,-10-4-2 16,1 0 14-1,-6-5-19-15,4 2 252 0,-4-6-187 16</inkml:trace>
  <inkml:trace contextRef="#ctx0" brushRef="#br0" timeOffset="167320.857">17242 8679 82 0,'0'0'71'0,"0"0"13"16,0 0-9-16,6-1-23 15,5-1 0-15,1-1 20 16,30-7 16-16,-28 4 42 16,1 0 13-16,-2-3 14 15,5 2 1-15,-8 0-14 16,1 0-9-16,-6 3-15 16,-5-1-8-16,0 1-17 15,-3 1-7-15,-6 0-25 16,2 2-12-16,-5 1-18 15,-10 3-8-15,-1 2-9 16,-6 0-2-16,-4 9-5 16,3 1-2-16,-6 8-2 15,-4 3-1-15,-3 9-2 0,2 3 1 16,1 2-1-16,6 2 0 16,6-4 0-16,-2-3 0 15,6-2-1-15,2-1 0 16,8-3 0-16,6 3 0 15,8 2 2-15,7-3 0 0,11 4 3 16,1-1 2-16,6-6 1 16,4-2 1-16,0-9 1 15,9-5 1-15,8-6 3 16,-6-1-1-16,13-9-1 16,-1-8-1-16,9-11-2 15,2-5 0-15,-5-10 0 16,-4-5 1-16,-7-2 8 15,0-3 2-15,-10 1 3 16,-4 0 0-16,-13-2-8 16,-6 1-3-16,-11-3-2 15,-3 5 0-15,-10 1 0 16,-6 5 0-16,-7 12-1 16,-3 3-3-16,-9 8-3 15,3 4-1-15,2 8-3 16,-4 0 0-16,8 7-1 0,-6 0-1 15,-5 3-1-15,3 3 0 16,-2 5 0-16,4 2 0 16,8 3-2-16,-4 0 0 15,15 1-16-15,1 2-36 16,6-3-91-16,7 0-68 16,-4-4 125-16</inkml:trace>
  <inkml:trace contextRef="#ctx0" brushRef="#br0" timeOffset="167800.303">17408 8957 621 0,'-1'1'330'0,"0"2"-67"15,0 0-19-15,1-3-59 0,0 0-29 16,0 0-47-16,0 0-25 16,-1 10-16-16,0 3-4 15,-14 31-12-15,4-28-4 16,-9 3-9-16,2-1-6 15,2 3-6-15,2 1-3 16,7-1-4-16,1 1-2 16,3-2-5-16,2-1-2 15,9 1-3-15,0-2 0 16,9-4 1-16,-2-5 1 0,5-3 3 16,2-1 1-1,3-2 0-15,7 1-1 0,2-5-4 16,1-6-1-16,0-3-3 15,-1-1-1-15,-4-2-1 16,-1 5-1-16,-6-1 22 16,-3 2-39-16,-7 9-100 15,-1 2-89-15,-9 12 103 16</inkml:trace>
  <inkml:trace contextRef="#ctx0" brushRef="#br0" timeOffset="168583.479">16597 9567 487 0,'-5'3'297'0,"3"2"-46"15,0-4-82-15,2-1-20 16,0 0-32-16,0 0-9 15,0 0-13-15,12 1-8 0,10 1-22 16,31 5-7-16,-13-2-5 16,12 2 0-16,15 2 16 15,3-2 9-15,20-5 9 16,3 1-3 0,17-4-19-16,4-1-10 0,-2 0-16 15,-4-2-6-15,-9 5-6 16,2 2-3-16,-19 3-11 15,-3 4-4-15,-17-3-2 16,-6 0 0-16,-9-2-1 16,-5-1 0-16,-15-4 0 15,-5-2 0-15,-10-1-2 16,-2 0-1-16,-3 0-10 16,-5-3-32-16,-2-2 408 0,-3-1-289 15</inkml:trace>
  <inkml:trace contextRef="#ctx0" brushRef="#br0" timeOffset="169266.337">17140 9889 662 0,'1'-8'405'16,"3"7"-49"-16,0 0-117 15,-4-2-42-15,0 3-68 16,0 0-21-16,0 0-30 16,0 0-4-16,0 0-9 15,0 10-11-15,0 10-16 16,-4 28-4-16,-2-17-9 15,-1 6-2-15,-2 9-3 16,-1 2-2-16,0-3-3 16,0-2-2-16,0-10-4 15,1 3 0-15,1-4-3 16,0-4-1-16,0-3 1 16,0-4 0-16,1-5 0 15,1-3 1-15,1-5 0 16,1-5 0-16,0-5 16 0,1-2-20 15,-3-9-87 1,-1 3-60-16,8-6 73 0</inkml:trace>
  <inkml:trace contextRef="#ctx0" brushRef="#br0" timeOffset="169682.217">16701 10405 562 0,'-6'5'320'0,"3"0"-34"15,4-1-53-15,-1-2-58 16,0-2-16-16,0 0-17 15,-1 0-7-15,1-1-11 16,8-1-13-16,20-2-21 16,53-5-6-16,-36 6-10 15,-6 0-4-15,8 3-9 16,-1 0-7-16,4 6-16 16,4-1-6-16,-4 2-16 15,-1 1-4-15,1-5-5 0,-1 2 0 16,-9-5 0-16,2 0 0 15,-21-3 1-15,2-1 0 16,-8-5-1-16,-10-1 6 16,6-4-61-16,-10-6-53 15,3-1-206-15,-1-1 186 16</inkml:trace>
  <inkml:trace contextRef="#ctx0" brushRef="#br0" timeOffset="170135.653">16954 9789 492 0,'-3'-9'310'16,"2"0"2"-16,1 1-80 16,4 5-54-16,3-1-16 15,0 1-34-15,-2 0-11 16,2 0-29-16,-2 1-15 15,13 2-7-15,6 3-5 16,11 5-3-16,7 0 1 16,4 2 8-16,7-4 2 0,13-1-5 15,-1 1-9 1,0-5-21-16,-2-2-9 0,-13-9-10 16,0-3-3-16,-10 1-3 15,-3 1-1-15,-10 1-3 16,-8 2 14-16,-8 3-89 15,-9 0-46-15,-7 12 73 16</inkml:trace>
  <inkml:trace contextRef="#ctx0" brushRef="#br0" timeOffset="172814.802">19149 8865 531 0,'5'-11'284'0,"0"5"-55"0,-1-1-25 15,0 7-39 1,-1 0-16-16,-1 0-36 0,-2 0-21 16,0 0-27-16,0 0-16 15,-1 2-14-15,-1 16-5 16,-9 31-8-16,4-25-5 16,1-1-7-16,-1 0-2 15,3 0-2-15,-1-2 0 16,2-5-2-16,0-2 0 15,1-7 0-15,0-3 3 16,2-4 5-16,0-2 1 0,0 1 1 16,0 0-4-16,1-6-6 15,5-15-1-15,17-31-1 16,-10 30-1-16,0-3-1 16,0 0 0-16,-3 4-3 15,-3-1-1-15,-7 11-4 16,-2 4-2-16,-11 8-2 15,-5 3-1-15,-6 11 1 16,-3 3 2-16,-6 4 3 16,1 4 2-16,-4 3 2 15,0 3 1-15,6 1 0 16,0 0 1-16,10 0-1 16,2 1 1-16,0 1 0 15,1 0 0-15,6-2 1 0,8 1-1 16,1-6 1-16,6-1 0 15,2-8 0-15,4-7 0 16,8-2 2-16,0-6 1 16,10-5 2-16,5-2-1 15,13-5 0-15,6-2 1 16,1 0-2-16,-2-1 1 16,-3 0 1-16,-4 3 1 15,-8 1 0-15,-8 3 0 0,-13 3-2 16,0-2 0-16,-8 5-3 15,-8-2 0-15,-4 1 1 16,2 6 0-16,-2-3 1 16,5 2-1-16,1 1-1 15,-11-7 13-15,3-4-45 16,3 4-48-16,1-2 55 16</inkml:trace>
  <inkml:trace contextRef="#ctx0" brushRef="#br0" timeOffset="173483.947">19604 8538 644 0,'1'-17'394'16,"1"10"1"-16,-1 0-110 16,1 4-99-16,-2 2-37 15,-1 1-72-15,0 0-27 0,0 0-29 16,0 0-8-16,-5 22-3 16,-9 37-2-16,1-19-1 15,0 12 0-15,-3 5 1 16,0 1-1-16,-2-2 0 15,-2-6-1-15,5-2 0 16,2-4 0-16,-4-6 0 16,6 0-1-16,-1-6 0 15,1 2-1-15,4-5 0 16,0-3 0-16,-3-5 1 16,7-5 0-16,0-7 2 15,0-3 1-15,2-10 3 16,-1-1-1-16,5-2-1 15,1-3-2-15,3-2-6 16,-3-4-1-16,5-4 0 16,0 0-1-16,5-4 0 15,3 1 0-15,6-2 1 0,3-2-1 16,7-2 1-16,2-1 0 16,-6 0 1-16,2 1 0 15,1 6 0-15,-2 4-1 16,0 10-1-16,-4 7-1 15,-3 10 0-15,-3 8 0 16,-8 9 1-16,-4 3 0 0,-8 3 4 16,-5 0 5-16,-4 2 6 15,4 3 2-15,-3 0 1 16,3 0-1-16,-1-4-4 16,2-5-1-16,0-10-4 15,0-6-2-15,5-6 29 16,1-8-11-16,3-6-10 15</inkml:trace>
  <inkml:trace contextRef="#ctx0" brushRef="#br0" timeOffset="174398.165">20327 8955 481 0,'0'-1'287'0,"3"-3"-6"16,0-3-35-16,0-2-42 15,-2 5-14-15,-1 3-32 16,0 0-18-16,0 0-32 16,0-1-14-16,0 1-33 15,-1 0-10-15,0 0-17 16,-13-3-5-16,-8 3-11 0,-35 3-5 16,30 9-6-16,-7-3-2 15,3 5-3-15,4 2 0 16,-1 0 0-16,6 4-1 15,3-2-1-15,1 3 0 16,5 1 0-16,3 1-1 16,4 0-1-16,2 2 1 15,5 0 0-15,6 1 0 16,4-2 1-16,0-4 0 0,3-4 0 16,-1-3 1-16,0-6 0 15,2-5 2-15,0-7 0 16,0-5 1-16,4-10-1 15,3 1 1-15,4-11-2 16,1-3 0-16,4-3-1 16,-5-3 0-16,-5-3 0 15,5 3 0-15,-7 4-1 16,4 3 0-16,-10 11 1 16,-6 6-1-16,-7 9-3 15,-3 9-1-15,-6 11-2 16,1 3 1-16,-6 6 4 15,0 1 1-15,7 3 0 16,-6 0 1-16,11 3-1 16,-4-1 1-16,0 0 0 0,6 0 0 15,0 0 0-15,1-2-1 16,6-1 1-16,0-1 0 16,-2-3-1-16,0-4 0 15,5 0 1-15,-2-5-1 16,1-5 0-16,5-1 0 15,-1-15-1-15,3-3-30 16,12-9-110-16,0-8-200 0,6-5 215 16</inkml:trace>
  <inkml:trace contextRef="#ctx0" brushRef="#br0" timeOffset="174873.659">20742 8852 866 0,'4'-4'462'15,"2"8"-130"-15,-7 5-108 16,1 3-45-16,-7 8-57 16,-8-4-23-16,8 8-36 15,-6 0-11-15,-1 5-15 16,1 1-6-16,-4 0-4 16,5 1-2-16,0 3-3 15,2 1-3-15,2-1-5 16,-1-4-3-16,5-8-4 0,-2-7 0 15,4-7 0-15,2-5 4 16,2-7 2 0,4-6 1-16,3-13-3 0,2-6-4 15,3-11-4-15,5-3-2 16,2-5-1-16,0-1-1 16,4 5-5-16,2 4-1 0,-2 7 1 15,0 9 0-15,-11 6 3 16,-3 9 1-16,-3 12-1 15,-4 0 1-15,12 16 0 16,-8-5 2-16,6 8 0 16,-4 3 0-16,-4-1 1 15,-1 2 0-15,-1-3 0 16,1-2 1-16,-6-7-1 16,1-1 0-16,-2-4-1 15,-1-2 0-15,5-4-1 16,-2-3-33-16,0-5-81 15,0 3-43-15,0 1 83 16</inkml:trace>
  <inkml:trace contextRef="#ctx0" brushRef="#br0" timeOffset="175715.419">21358 8921 880 0,'1'1'448'16,"-1"-3"-125"-16,-1-3-36 15,0 3-78-15,0 1-35 16,0 0-57-16,-2-9-26 0,-2-3-34 16,-19-24-12-16,10 32-19 15,-2 3-8-15,-5 6-9 16,-3 3-3-16,-6 5-4 15,-5 3 0-15,3 9-1 16,0-1-1-16,9 4 0 16,6-1 0-16,2-1 0 15,8-1-1-15,6-5 1 16,2 3-2-16,10-3 1 16,1-2 0-16,6 0 0 15,3-5 0-15,4-7 1 16,4-5 0-16,-5-7 1 15,0-8 0-15,-3-5-1 16,-1-1 1-16,-2-7-1 16,2 0 1-16,-3-2-1 15,-6-4 1-15,2 2-5 0,-4-2-3 16,-1 7-3-16,4 10 1 16,-12 8-3-16,0 7 0 15,-6 13 1-15,0 3 0 16,-1 13 7-16,1 5 2 15,-4 5 1-15,0 3 0 16,-3 9 1-16,-4 8-1 0,0 3 1 16,-5 9 0-16,1 0-1 15,-1-1 1-15,-6-3 0 16,-1-4 1-16,-1-4 0 16,2-2 1-16,5-6-1 15,0-4 1-15,-2-11 1 16,0-6 0-16,0-11 1 15,-1-8 1-15,6-7-1 16,-3-6 0-16,3-5-2 16,5-2 1-16,4-13-11 15,1-4-7-15,8-5-28 16,2-5-18-16,1-3-16 16,9 3 3-16,2-2 23 15,4 2 15-15,5 6 24 16,6 1 4-16,8 6 1 0,2 3 2 15,3 3 3-15,3 7 2 16,2 7 9-16,3-1 4 16,-7 6 5-16,-1-4 1 15,-12 3-6-15,-2-3-2 16,-3 2-7-16,-5-1 0 16,2-6 23-16,-3-2 19 15,3-7-27-15</inkml:trace>
  <inkml:trace contextRef="#ctx0" brushRef="#br0" timeOffset="176279.879">21654 8927 882 0,'0'0'412'0,"1"-3"-160"16,2 3-61-16,-3 0-63 16,0 0-19-16,5 1-33 15,14 5-14-15,24 13-18 16,-28-10-7-16,6 0-9 16,-1-1-2-16,3-3-2 0,1 1-1 15,0-6 2-15,0-5 1 16,1-4-2-16,4-5-1 15,-6-3-8 1,-5-3-4-16,-6-2-2 0,-2-1 0 16,-9-2-2-16,-1 2-1 15,-10 3-5-15,-4 4-1 16,-10 11-1-16,-1 5-1 16,-11 3 0-16,4 8 0 0,2 5 2 15,1 2 0-15,5 7 0 16,-4-2-1-16,-2 3 1 15,-2 0 0-15,9 3 0 16,2 2 2-16,13 4 2 16,3-1 3-16,5-1 2 15,5 4 3-15,7-5 7 16,4 0 1-16,9-4 5 16,7-2 1-16,4-9-3 15,0-3-3-15,1-10-5 16,-1-5-2-16,2-10-3 15,1-4 0-15,-2-7-4 16,-4-5-1-16,-2 1-11 16,-4 2-28-16,-7 4 24 15</inkml:trace>
  <inkml:trace contextRef="#ctx0" brushRef="#br0" timeOffset="177516.659">19388 10075 440 0,'6'-7'286'16,"4"-2"9"-16,-1 1-30 15,2-2-64-15,-3 4-31 16,-4 4-57-16,2 0-26 16,-4 5-28-16,-2-3-8 15,0 0-7-15,0 1 0 16,0 18-8-16,-5 32-8 0,-2-25-12 16,5 4-3-16,-2-1-3 15,2-5-2-15,1-7-2 16,-9-3 1-16,10-5-2 15,-2-3 0-15,-1-5 5 16,7-2 1-16,-9-9 1 16,6 1 0-16,0-3-7 15,-5-7-1-15,11-2 0 16,-4-4 0-16,3-6-1 16,0 3-1-16,-6 4 0 15,0 4-2-15,-5 7 0 16,0 5-4-16,-5 6-3 15,-1 4 0-15,0 10-1 16,-9 2 3-16,-5 5 3 16,1 4 0-16,-14 0 0 0,8 4 1 15,0 5-1-15,-2-2 1 16,9 3 0-16,2-4 0 16,6 2-1-16,4 0 0 15,7-3 1-15,3 2-1 16,3-7 2-16,2-2 0 15,5 0 0-15,5-2 0 16,7-3 1-16,4-4 2 16,10-6 0-16,2-2 1 0,-3-6 2 15,1-3-1-15,-5-6 1 16,-6-4-1-16,12 0 0 16,-6 0-2-16,-2 2-1 15,4 2-1-15,-13 3-2 16,-2 2 30-16,-3 5-84 15,-6 0-50-15,-3 3-187 16,-1 2 156-16</inkml:trace>
  <inkml:trace contextRef="#ctx0" brushRef="#br0" timeOffset="179131.452">19858 10062 1152 0,'-4'-3'504'15,"-1"5"-285"-15,6 3-43 16,-6 6-89-16,1 8-25 0,-2 3-15 15,-3 9-6-15,-1 3-9 16,-2 0-3-16,-2 5-3 16,-4-5 0-16,3 0-3 15,-2-2-3-15,7-6-7 16,3 1-3-16,4-5-4 16,3-1-3-16,5-2 0 15,3-3-1-15,4-6 2 16,2-6 1-16,3-6 0 15,1-7 0-15,4-7-1 16,3-1 0-16,-2-7-2 16,2-1 0-16,1-6-1 15,0-2-1-15,5-7 1 16,0-4 0-16,-3-3 1 16,-4-2 1-16,-7 4 0 15,-4 7 1-15,-6 13-1 16,-2 10-1-16,-3 15-2 0,-5 5 0 15,-4 13-1-15,-3 4 1 16,-4 7 0-16,0 8 2 16,0-2 0-16,1 2 0 15,2-2 0-15,1-3-1 16,2 0 0-16,2-2 0 16,7-1-1-16,-1-3 0 0,5-3 0 15,1 0 1-15,3-3-1 16,5-3 0-16,4-5 0 15,-2-3 1-15,3-9 0 16,0-2 0-16,5-11 1 16,1-5-1-16,7-5 0 15,1-4 0-15,1-3 0 16,-1-1 0-16,-6-4 1 16,-7-9 0-16,-6-3 0 15,0-1 1-15,-6 3-2 16,5 12 0-16,-6 12-1 15,0 6 0-15,-5 11-2 16,-2 3-2-16,0 6 2 16,-1-5-2-16,1 0 2 15,0 9 1-15,2 12 0 0,10 33 1 16,-7-31 0-16,7 1 0 16,-8-3 0-16,2-5 1 15,-5 1 0-15,-1-4 0 16,1 3 0-16,-3 0 0 15,-4-2 0-15,0 1 0 16,1-1 0-16,-3 2 0 16,4 1 0-16,-4-3 0 0,6 1-1 15,1-3 0-15,5 0 0 16,1 0 0-16,1 2 0 16,5 0 0-16,1-2-1 15,8 0 1-15,0-6 0 16,0-5 0-16,2-3 1 15,1-6 0-15,-1-6 2 16,1-5 0-16,-2-8 2 16,-4-4 0-16,1-7 1 15,-5-4-1-15,1-2-1 16,1 1-1-16,3 7-3 16,0 6 0-16,8 12-1 15,-5 5 0-15,-3 5-1 16,-2 1-1-16,-11-2 1 15,8 9 1-15,-1 5-1 16,8 3 0-16,-3 9 1 0,-4-3 1 16,-3-1 0-16,-2 6 0 15,1-4 1-15,-5-2 2 16,-1 5 1-16,-3-4 2 16,-8 2 4-16,2 2 0 15,2 1 1-15,-8-3-1 16,7-1-4-16,-3 1 0 0,0-4-3 15,6 1-1-15,-1 0 0 16,4 0-1-16,3 1-1 16,-2 1 0-16,7-2 0 15,-3-1 0-15,8-2 0 16,1-4 1-16,8-6 1 16,7-5 1-16,2-8 0 15,3-4-1-15,2-7 0 16,1 0-1-16,2-8 2 15,2-4 1-15,-7-2 4 16,-4-6-1-16,-7 1-1 16,-2 7-1-16,-11 4-4 15,0 9 0-15,-10 9 1 16,-1 2 1-16,-2 8-2 16,-7 2 1-16,0 5-1 15,-5 1-1-15,1 5 1 0,-4 0 1 16,-4 4-1-16,-2 1 1 15,2 3-1-15,1 3 1 16,6 1 0-16,1 1-1 16,0 3 0-16,3 5 1 15,4-3-1-15,3 3 0 16,6-1 1-16,2-7 0 16,7 1-1-16,4-1 0 15,4-9-1-15,1-2 0 0,-1-5 14 16,-1-6-13-16,0-5-89 15,3-2-42-15,-3-7 66 16</inkml:trace>
  <inkml:trace contextRef="#ctx0" brushRef="#br0" timeOffset="179696.165">21642 10143 998 0,'-3'-2'534'16,"0"1"-150"-16,-1 2-161 15,3-1-45-15,-1 0-62 0,1 0-11 16,-5 10-30-16,-3 7-12 16,-15 33-22-16,15-31-7 15,-1 8-14-15,-1-1-4 16,-1-3-5-16,0 4-4 15,1-5-2-15,0-1-1 16,5-1-1-16,0-3-1 16,3-5 1-16,1-2-1 15,1-6 2-15,3-2 2 16,3-4 0-16,-5 1 0 0,0 0-3 16,10-5-1-16,10-17 0 15,29-31-17-15,-21 21-35 16,3-5-25-16,4-7-44 15,3-2 14-15,-2 4 34 16,-7 4 24-16,2 14 41 16,-5 6 3-16,-4 10-1 15,-2 8 4-15,-9 8 11 16,-3 8 8-16,-7 11 14 16,2 6 3-16,-9 5-3 15,2-1-3-15,-4 2-11 16,-3-4-2-16,4-3-8 15,-3 0-3-15,4-5-1 16,2-3-2-16,3-6 0 0,1-5-1 16,5-7 2-16,2-4 0 15,4-6-3-15,2-6-24 16,2-6-67-16,5-2 60 16</inkml:trace>
  <inkml:trace contextRef="#ctx0" brushRef="#br0" timeOffset="180014.096">22465 9803 1085 0,'7'-7'501'0,"-2"6"-231"15,-2 1-60-15,0 5-71 16,-3-5-31-16,-2 7-27 15,1 16-16-15,-7 38-23 16,-2-25-6-16,-2 9-7 16,0 5-3-16,-3 5-7 15,2 6-4-15,-2-11-5 16,-2-1-1-16,1-10-3 16,1-5 0-16,6-4-2 15,1-5 1-15,5-7-1 16,3-6-1-16,0-7 3 15,1-5-23-15,-1-8-78 0,2-4-39 16,4-8 69-16</inkml:trace>
  <inkml:trace contextRef="#ctx0" brushRef="#br0" timeOffset="180278.641">22241 9956 905 0,'-7'-3'444'0,"9"-1"-155"15,5 2-31-15,-1 1-74 16,13 1-32-16,15 1-53 16,4 1-17-16,18 3-33 15,3-3-11-15,2 2-17 16,4 1-7-16,-7-4-7 15,-1 0-2-15,-10-2-1 16,-12-5 41-16,-1 1-4 16,-10-2-188-16,-5 4 131 15</inkml:trace>
  <inkml:trace contextRef="#ctx0" brushRef="#br0" timeOffset="185153.96">4240 11570 567 0,'2'-6'321'0,"-1"4"-50"16,-1 1-42-16,-1 0-60 15,0 0-27-15,1 0-35 16,0 0-10-16,0 1-20 16,0-1-11-16,0 0-9 15,0 0 0-15,0-1-7 16,0 1-2-16,0 1-4 16,0 0-7-16,0 0-5 15,0 5-2-15,-2 12-7 16,-16 34-4-16,3-27-7 0,-1 3-3 15,0 6-3-15,4-1-1 16,-11 3-1-16,13-4 0 16,3 1-1-16,-5-1 1 15,17 0-1-15,-11-2 0 16,0-2 0-16,5-2 0 16,-4-6 0-16,9-1 2 15,-5-9 0-15,-2-3 1 16,10-6 1-16,-17-2-1 15,9-4-10-15,1-3-50 16,-10-5-104-16,13-5-436 0,3-8 399 16</inkml:trace>
  <inkml:trace contextRef="#ctx0" brushRef="#br0" timeOffset="185483.185">4381 11882 817 0,'-2'3'419'0,"-1"-2"-114"16,1 2-33-16,2-3-72 0,-1 0-38 15,1 0-60-15,0 0-25 16,-2 0-23-16,2 0-8 15,-1 0-4-15,0 0 0 16,0 6-10-16,0 4-5 16,0 2-12-16,-2 25-5 15,3-26-4-15,1-3-1 16,-3-4-3-16,8-2 0 16,-3-3 4-16,-4-6-32 0,12-5 390 15,-1-7-278-15</inkml:trace>
  <inkml:trace contextRef="#ctx0" brushRef="#br0" timeOffset="186416.99">4693 11604 578 0,'-1'3'316'0,"-1"-3"-67"15,2 5-41-15,0-5-65 16,0 0-16-16,0 0-19 15,0 0 3-15,8 0 0 16,16 1-9-16,25-5-9 16,-28-5-8-16,1-7-22 15,-1-1-8-15,12 6-19 16,5 1-10-16,5 10-10 16,-6-1-4-16,-7 1-6 15,-7 6-1-15,-9 0-1 16,-3 4-1-16,-10 5 3 0,-1 0 1 15,-8 4 2-15,-5-6 1 16,-6 0-2-16,-3 1 1 16,-3-2-3-16,1 3 0 15,-2-9 0-15,1 0-1 16,6-6 0-16,4 2-1 16,4-4-2-16,4-2 1 15,4 3-3-15,-2-5-2 16,8 1-2-16,1 0-2 15,5-2 2-15,1 3 0 0,6 0 2 16,-1 4 1-16,2-3 1 16,6 5-1-16,0 5 0 15,-1 0 1-15,1 6 0 16,-3-4 0-16,-4 4 0 16,-2 1 0-16,-4-2 0 15,-6 7 0-15,-2-2 0 16,0 4 1-16,-1 0 2 15,-4-3-1-15,-9 4 1 16,-4-4 0-16,-10 2 0 16,1-2 0-16,-9-6 2 15,-1 2 0-15,3-6 0 16,-4 0 0-16,8-3-2 16,6-1 1-16,0-4-1 15,4 0 0-15,-4-4 0 0,0-1 0 16,2-2-2-16,3-2 0 15,8-3-3-15,0-2 3 16,5-4-33-16,2-1-38 16,7 1-95-16,4 1-463 15,6 3 437-15</inkml:trace>
  <inkml:trace contextRef="#ctx0" brushRef="#br0" timeOffset="187233.922">5327 11625 699 0,'-1'0'340'16,"1"0"-126"-16,3 0-42 15,-3-1-62-15,0 1-11 16,0-1 2-16,0-1 2 16,0 1 2-16,0 0-7 0,14 0-19 15,2-1-6-15,35 0-13 16,-25 0-4-16,1-4-8 16,4 1-6-16,2 4-12 15,0 2-6 1,-3 4-11-16,-1 2-3 0,-8-3-3 15,-3-3-2-15,-8 4 1 16,-3 3 0-16,-7 1 4 16,-7 5 1-16,-9 3 3 15,-6-3 0-15,-2 6 0 16,-5-3-1-16,0 4-4 16,-2 0-1-16,-2 0-3 15,3-1 1-15,3 0-2 16,4-1 0-16,4-3-1 15,4-1 0-15,4-3-1 16,2 2-1-16,8-5 0 0,1 2 0 16,1-2-1-16,-3-3 0 15,1-2 0-15,-10-3 0 16,14 5 0-16,5 0 0 16,3 1 0-16,10-1 0 15,-6-5 1-15,6 2 1 16,4-2 1-16,3 1 3 15,8-1 1-15,-3 1 1 0,4 0 4 16,1-2 1-16,-1 1 6 16,-2-1-1-16,-5-2-2 15,-5 0-3-15,-10 0-5 16,2 2-1-16,-9-2-1 16,-3 0 0-16,1-3-3 15,-6-4 10-15,3 1-35 16,-3-1 163-16,3-1-109 15</inkml:trace>
  <inkml:trace contextRef="#ctx0" brushRef="#br0" timeOffset="188050.471">6505 11730 725 0,'0'0'377'0,"-4"3"-101"16,0 4-18-16,-5-2-65 16,2 3-39-16,-4 3-47 15,-3 3-13-15,0 5-14 16,-7-3-7-16,-5 5-20 16,-1-1-8-16,-3 0-13 15,2 3-7-15,8-2-10 16,-6-2-4-16,2-4-6 15,-4-2 0-15,1-5-2 16,8-3 0-16,4-5 16 0,7 0-22 16,4-5-92-16,3-5-63 15,4-3 81-15</inkml:trace>
  <inkml:trace contextRef="#ctx0" brushRef="#br0" timeOffset="188319.133">6271 11757 875 0,'4'0'463'15,"-1"1"-154"-15,4 5-73 16,-5 0-34-16,8 7-64 16,-4-2-24-16,4 4-36 15,0 1-15-15,2 3-26 16,4 3-8-16,1 1-12 15,2 2-5-15,-1-2-3 16,-2-1-1-16,-1-5-1 16,-2-3-1-16,-2-4 0 15,1-5-1-15,1-5 35 16,0-5-19-16,2-9-26 16,4-2 16-16</inkml:trace>
  <inkml:trace contextRef="#ctx0" brushRef="#br0" timeOffset="188716.102">7118 11493 785 0,'3'-4'482'16,"0"0"-12"-16,-3 2-258 15,0 2-26-15,0 0-72 16,0 0-36-16,2 27-21 16,-2 31-6-16,-5-20-19 15,-1 0-3-15,-2 2-2 16,-1 0-1-16,-3 1-5 15,1-3-2-15,-2 1-6 16,-1-1-2-16,-2-4-4 16,2 1 0-16,2-6-2 15,1-3 1-15,1-11 0 16,0-4 0-16,3-8 7 0,0-5-5 16,4-5-52-16,1-6-37 15,6-10 44-15</inkml:trace>
  <inkml:trace contextRef="#ctx0" brushRef="#br0" timeOffset="189249.299">7588 11520 1046 0,'-7'3'534'15,"-2"3"-157"-15,-4 2-183 16,-2 1-26-16,-2 4-65 16,-3 0-23-16,-2 7-28 15,-2 1-12-15,-3 5-16 16,-1 2-5-16,-2 2-4 16,2 4 0-16,5-1 3 15,6 1 0-15,2 1-4 16,8 0-1-16,1-2-7 15,4 1 0-15,4-8-2 0,0-2-1 16,10-1 0-16,3-6 0 16,10-1-1-1,1-7-1-15,5-6 0 0,1-3 2 16,1-9 1-16,3-3 1 16,0-12 1-16,1-3 0 15,0-8-1-15,2-2 0 16,-7-2 1-16,-2 0 0 15,-13 1 1-15,-6 2 0 16,-10 4-1-16,-3 3 0 0,-7 5-3 16,-6 1-2-16,-2 10-1 15,-7 1-2-15,-3 7 0 16,-1 6 0-16,-4 2 1 16,4 4-1-16,3-1-2 15,0 3 2-15,3 1-18 16,2-2-39-16,6 2 86 15,8-5-38-15</inkml:trace>
  <inkml:trace contextRef="#ctx0" brushRef="#br0" timeOffset="189965.729">8011 10957 702 0,'1'-1'355'0,"5"-2"-102"15,-1 2-24-15,0 1-59 16,-2 0-22-16,-3 0-24 15,0 0-12-15,8 16 0 16,-2 27-5-16,-20-22-22 16,-3 0-14-16,-1 5-31 15,-2 3-10-15,2 2-13 16,-2-1-4-16,1-4-4 16,3-1-2-16,2-2-2 15,2-4 0-15,5 2-2 0,3-2 0 16,4-4-1-16,3 1 0 15,4-2 0-15,1-3 0 16,6-5 1-16,3 1 0 16,4-7 0-16,3 0 1 15,2-4 0-15,0-3-1 0,2-3 0 16,-3 0 0 0,-3-2-1-16,-5 0 1 0,-6 1 1 15,-3 0 0-15,-8 3 2 16,-1 2 1-16,-11-1-2 15,-6 4-1-15,-3 4-1 16,-5 3-2-16,-2 5 0 16,5 1 0-16,2 3-1 15,2-2 0-15,9 3 0 16,-1 1-2-16,6-3 0 16,5 3 30-16,6 1 64 15,2 1-62-15</inkml:trace>
  <inkml:trace contextRef="#ctx0" brushRef="#br0" timeOffset="190932.379">8822 11564 571 0,'0'-9'392'0,"1"3"-14"16,2 5-106-16,-2 1-38 0,-2 0-88 15,0 0-31-15,0 0-64 16,0 0-11-16,-6 22 0 15,-8 25 3-15,12-23 2 16,-1 1-2-16,-4 0-9 16,5 2-5-16,-3-6-11 15,3-2-4-15,3-4-5 16,2-3-2-16,2-5 0 16,-1-1 1-16,3-5 5 15,-7-4 1-15,3-5-1 16,2-4 0-16,3-5-7 15,2-2-2-15,1-3-1 16,-4 0 0-16,-4-4-2 16,-1 4 0-16,-3 3-2 15,-3 3 0-15,-5 8-2 16,-8 4-2-16,-2 7 1 16,-1 5-1-16,-4 7 3 0,5 3 0 15,-6 4 1-15,-4 1 1 16,-2 3 0-16,0 1 0 15,4 3-1-15,3-3 1 16,7 6-1-16,3-3 0 16,6 1 1-16,3 3-1 15,6-2 0-15,8 2-1 16,9-1 1-16,4-6 0 16,14-5 0-16,2-6 0 0,9-9 1 15,5-2 1-15,1-4 2 16,-1-4 1-16,-3-5 2 15,-6 1 2-15,-4-10 0 16,-3 8 0-16,-8 1-3 16,-4-3-1-16,-10 9 28 15,-4-5-20-15,-6 5 367 16,0 7-274-16</inkml:trace>
  <inkml:trace contextRef="#ctx0" brushRef="#br0" timeOffset="193901.05">3664 12316 505 0,'0'-1'294'15,"1"-1"-85"-15,0 1-44 16,3 0-17-16,0 0-33 16,1 0 2-16,4 0-1 15,1 1-6-15,4 0-13 16,29 1-5-16,-22-2-8 15,0-1-3-15,-4-1-4 16,4 0-2-16,-4 0-10 16,-3 0-3-16,2-1-13 15,1 1-7-15,1 1-13 16,8 2-3-16,4 1-8 0,3-1-1 16,0 0 1-16,10-3 0 15,13-2 0-15,4 0-1 16,12-2-1-16,-6 2-2 15,0-1-3-15,-3 3-3 16,0 1-3-16,-3 1-1 16,-4 4-1-16,-3 0-1 15,-4 4 0-15,-3 1-1 0,-12-1 1 16,-1 3-1-16,-8 1 1 16,1 2-1-16,4 2 1 15,-1-1-1-15,2 0 1 16,-3 0-1-16,4-3 0 15,3-1-1-15,5-3 1 16,6-3-1-16,1-3 1 16,0 1 0-16,2-1-1 15,-6 0 1-15,4 3 0 16,0-3 0-16,-4 3 0 16,3 4-1-16,1-2 1 15,-2-2-1-15,2 1 0 16,-3-5 1-16,-3 2-1 15,6 1 1-15,3-2 0 16,2 2-1-16,4-4 1 0,-6-1 0 16,2-2 0-16,-2 1-1 15,2 4 1-15,-4 0 0 16,-8-1-1-16,5 1 1 16,0-1-1-16,4 0 1 15,4 5-1-15,-6 0 0 16,-1 1 1-16,1 0-1 0,4-2 0 15,-5-6 0-15,-4 4 1 16,8 0-1-16,-1-2 1 16,7 0 0-16,2-5 0 15,-5 0 0-15,5 2 0 16,-4 0-1-16,-1 3 1 16,-4 0-1-16,2 0 0 15,3 2 0-15,4 0 0 16,2-1 0-16,0-1 0 15,3 3 0-15,-4-2 0 16,5 2 0-16,-5-3 0 16,4-1 0-16,4 0 0 15,1-2 1-15,6 1-1 16,-7-1 0-16,1-2 0 16,5 5 1-16,2-1-1 15,4 0 1-15,4 1 0 16,-9-3-1-16,-5 3 0 0,4-3 0 15,-1 2 0-15,0 2 0 16,6 2 1-16,-5-1-1 16,-1 0 0-16,-6-2 0 15,9 0 0-15,-2 2 0 16,-1-1 1-16,6 3-1 16,-3-3 0-16,-10 0 0 0,7-1 0 15,1-2 1-15,-4 1 0 16,6-1 0-16,-3 1-1 15,-5 1 0-15,-7-1 1 16,-6-1 0-16,-7 2 0 16,-5-2 0-16,-1 1-1 15,-4 2 1-15,-11 0 0 16,-4 4-1-16,-12 3 1 16,-6-6 0-16,-4 4-1 15,-2-2 1-15,-3 1 0 16,0 3 0-16,1-1 0 15,-1-4-1-15,3-1 1 16,1-1 11-16,1-1 6 16,0-1 255-16,0 0-199 15</inkml:trace>
  <inkml:trace contextRef="#ctx0" brushRef="#br0" timeOffset="196860.995">4077 12707 363 0,'-45'6'236'0,"36"-3"10"0,6 1-38 16,3-4-71-16,2 0-23 16,-2 0-32-16,0-1-7 15,0 0 7-15,7-1-3 16,9 1-9-16,28 0-5 15,-20 1 0-15,3 0-1 16,13-1-6-16,9-2 0 0,0-2-14 16,-3 0-7-16,-4-2-14 15,-6 6-5-15,-7 1-8 16,1 3-3-16,-11 1-2 16,-8 0 0-16,-11 5 2 15,-8 0 2-15,-7 4 2 16,-9-1 0-16,-4 2-3 15,-3 0-1-15,-4 1-2 16,4-1 0-16,1-1-1 16,6 0-1-16,3-6 0 15,2-3 1-15,8-4 0 16,2-1 0-16,10-3-3 16,6-2-1-16,9-1-4 15,2-3-1-15,6 0 2 16,0 3 0-16,-3 3 0 15,5 3 1-15,-10 2 0 16,5 3 0-16,1 7 0 0,-6 3 0 16,6 5 0-16,-6 0 1 15,-5 6-1-15,-4 2 0 16,-1 7 2-16,-6-1-1 16,-11-3 1-16,0-2 2 0,-13-5 2 15,2-1 0-15,0-2 3 16,-10-5 2-16,3-5 11 15,-9-4 8-15,-2-6 10 16,3 0 3-16,4-4-8 16,4-1-7-16,9-9-9 15,-1-1-5-15,5-8-6 16,1 0-3-16,7 3-6 16,4 0 3-16,3 3-47 15,1 1-44-15,1-3-121 16,2 6-148-16,10 1 231 15</inkml:trace>
  <inkml:trace contextRef="#ctx0" brushRef="#br0" timeOffset="197723.349">4693 12701 764 0,'-11'-3'360'0,"6"2"-150"16,2 0-34-16,0 1-74 15,2 0-24-15,0 0-19 16,0 0-5-16,0 0 2 16,1 0-1-16,0 0-9 15,19 3-3-15,35 7-6 16,-20-7 2-16,-3 0-3 15,4 2-1-15,-1 0-2 16,-2 1-1-16,-5-1-3 16,-1 3-4-16,-4-1-5 15,-4 1-3-15,-7-1-4 0,-3-2 1 16,-10 2 11-16,-4-1 4 16,-6 1 1-16,-7 1-1 15,-10-3-14-15,1 1-4 16,-3-3-5-16,2-1-1 15,9-2-1-15,1 0-2 16,7 0 0-16,-6-2-1 0,6-1-1 16,2 0 0-16,6 1-2 15,5 0-2-15,2 1 0 16,-3 0-1-16,0 0 0 16,8 0 2-16,10 1 1 15,30 3 0-15,-23 6 0 16,-3-1 1-16,8 4 1 15,2 2 0-15,-7 1 0 16,-2 5 2-16,-5 1-1 16,-6 5 1-16,-2 1-2 15,-5-2 0-15,-5 5 0 16,-2-5 0-16,-8-7 2 16,-1-1 2-16,-5-6 0 15,-6 1 1-15,-6-4 3 16,0-1-1-16,5-1 1 15,-1-4 0-15,2-2 0 0,0-8 1 16,-10-6 0-16,8 2 1 16,-3-7-4-16,2 3-1 15,8 1-5-15,-1-2-1 16,9 9-5-16,4 0 1 16,1 0-23-16,2 2-39 15,2 3-115-15,0 3-104 0,0 0 172 16</inkml:trace>
  <inkml:trace contextRef="#ctx0" brushRef="#br0" timeOffset="198043.415">5319 13031 864 0,'-7'2'494'16,"2"1"-78"-16,4 3-193 0,-4 1-11 15,5 4-77-15,2 1-29 16,-3 0-47-16,2 3-21 15,-3-4-23-15,-1-1-4 16,5 0-5-16,-2-3 29 16,1-3-35-16,7 2 378 15,-8-2-277-15</inkml:trace>
  <inkml:trace contextRef="#ctx0" brushRef="#br0" timeOffset="198813.832">5746 12699 690 0,'12'-3'351'0,"-8"2"-95"16,1 2-57-16,-5 3-30 15,0-1-26-15,0-3-19 16,-2 0-6-16,1 1-14 15,-7 14-7-15,-24 27-21 0,17-24-11 16,-3 4-17-16,-2 2-7 16,-1 2-12-16,3-1-5 15,3-1-9-15,2 0-5 16,8-4-4-16,4 0-2 16,5-5-2-16,4-5-2 15,8 0 1-15,6-3 0 16,7-9 1-16,9 4 1 15,0-8 1-15,3-1-1 0,-6 4 1 16,-4-8-1-16,-3 2 1 16,-4-1 1-16,0-4 7 15,-4 2-10-15,-6 0-78 16,-3 1-38-16,-2 4 60 16</inkml:trace>
  <inkml:trace contextRef="#ctx0" brushRef="#br0" timeOffset="199211.102">6040 12677 879 0,'1'-8'502'0,"-1"6"-116"16,0 1-149-16,-1 3-41 15,0-2-85-15,0 0-28 16,-5 17-23-16,-19 32-9 16,12-21-14-16,2 5-5 0,-1 7-7 15,1 3-3-15,-2 0-9 16,1-1-2-16,0-8-4 15,3-2-2 1,1-8 0-16,-4 0-1 0,5-2 1 16,2-4-1-16,2-2-1 15,3-4 0-15,0-8-11 16,0-3-27-16,6-3-82 16,-6 1-206-16,0 0 212 15</inkml:trace>
  <inkml:trace contextRef="#ctx0" brushRef="#br0" timeOffset="199778.868">6338 12698 990 0,'-1'1'451'16,"-6"2"-219"-16,1 2-18 15,2 1-51-15,-3 4-31 16,3 2-28-16,-5 1-14 16,0 1-26-16,5 4-10 0,-12 4-14 15,-1 2-6-15,-2 7-9 16,-7 1-4-16,6 5-7 16,3-2-2-16,-2-5-5 15,9-1-2 1,5-5-2-16,5-1-1 0,7-3-2 15,3-2 0-15,9-4 0 16,0 1 0-16,7-3 0 16,3-2 0-16,1-6 1 15,2-2 2-15,2-4 1 16,1-5-1-16,3-4 1 16,-1-2-1-16,-7-6 0 15,-2 2 1-15,-7 3 0 16,-3-1 1-16,-6 4 3 15,-7-8-1-15,-5 0 2 0,-4 1-1 16,-9-1-2-16,-1 4-3 16,-2 7-3-16,-3 8-2 15,2 8-1-15,-3 1 0 16,3 4 1-16,0 1-1 16,5 7 0-16,6 1 0 15,1 3 2-15,2-2-1 16,3-2 0-16,2-1 1 15,7 1-1-15,1-1 60 16,1-6-58-16,1 0 348 0,0-7-246 16</inkml:trace>
  <inkml:trace contextRef="#ctx0" brushRef="#br0" timeOffset="202013.849">7543 12815 465 0,'30'-34'307'0,"-27"30"28"16,-2 0-83-16,-1 3-70 15,-1 1-48-15,-1 0-68 16,1 0-23-16,0 0-18 0,0 2 1 16,-3 14 3-16,-7 28 0 15,6-28 1-15,2 3 0 16,0-1-5-16,0 2-3 16,0-3-5-16,3-2-3 15,0-3-3-15,2-7-1 16,0 3 5-16,1-7 4 15,0-5 9-15,2-4 0 16,0-8-3-16,1 1-6 16,-1-4-9-16,1-1-3 15,-2 1-2-15,-1 0-2 0,1 4 0 16,-4 2-2-16,-2 4-1 16,-2 2-1-16,-7 3-4 15,1 7-1-15,-8 3-1 16,-2 4 1-16,-2 6 3 15,-4 2 1-15,1 2 0 16,-2 1 1-16,2 2 0 16,2 3-1-16,7 0 0 15,1 3 1-15,7-4-1 16,-2-4 0-16,1-1 1 16,4-2-1-16,0 0-1 15,11 1 1-15,5 0-1 16,0-4 1-16,9-3 1 0,-1-1 3 15,8-5 8 1,4-1 3-16,-8-5 4 0,11 0-2 16,0-4-4-16,1 0-2 15,9 1 0-15,-10-1 0 16,-7-1-2-16,-7 2 1 16,-6 0-3-16,-5-1 0 15,-3 3-2-15,3 0-1 0,-2 1-1 16,-1 0 1-16,2 1-29 15,-8-1-47-15,1 0-3 16,-1 0 31-16</inkml:trace>
  <inkml:trace contextRef="#ctx0" brushRef="#br0" timeOffset="202492.658">8198 12680 859 0,'0'-10'446'16,"0"7"-100"-16,0 0-90 16,-3 5-84-16,2-2-39 15,0 0-60-15,-1 3-10 16,-8 20-16-16,-15 35-1 0,9-17 0 16,-3 8-2-16,-2 12-4 15,-3 1-5-15,3 2-7 16,0-3-4-16,1-7-6 15,1 0-2-15,-1-1-4 16,2 1-2-16,2-1-3 16,0-4-1-16,1-5 0 15,1-6-1-15,3-4 0 16,3-4-1-16,2-13 0 16,1-5 0-16,4-8 1 15,1-2 9-15,2-3-36 16,-2 0-31-16,0 0-73 15,6-20 67-15</inkml:trace>
  <inkml:trace contextRef="#ctx0" brushRef="#br0" timeOffset="203113.673">8802 12842 654 0,'-4'-3'429'0,"-2"2"-23"16,0 2-122-16,-3 0-35 0,-6 1-66 16,2 3-29-16,-3-1-50 15,-1 3-18-15,-4-2-32 16,-10 1-12-16,-8 1-19 16,-2 1-7-16,1 4-8 15,0-1-3-15,11 0-2 16,-1-2-1-16,9 1-2 15,7 0 0-15,6-1-4 16,7 1-1-16,6-2-3 16,6-3 1-16,10 1 2 15,5-2 1-15,5 2 2 16,3-1 0-16,4 2 2 16,-2 6 0-16,-7-1 0 15,0 4 0-15,-8 3 2 0,-6-3-1 16,-4 4 1-1,-7-3 1-15,-9 2 1 0,-1 0 2 16,-10-1 6-16,-4 0 2 16,-8-3 7-16,-7-5 1 15,-4-3-1-15,5-4-1 16,3-5-3-16,0-5-3 16,5-5-5-16,2 0-4 15,5-3 4-15,7 3-15 0,3 3-49 16,1 3 178-16,11 10-113 15</inkml:trace>
  <inkml:trace contextRef="#ctx0" brushRef="#br0" timeOffset="205125.933">11337 12117 452 0,'-6'-2'261'0,"-1"0"-25"0,1 1-32 16,2 1-45-1,1 0-19-15,1 0-34 16,1 0-12-16,-1 0-6 16,1 0-2-16,0 0 6 15,0 0 1-15,1 0-5 16,1-1-10-16,22 0-20 0,30 0-9 15,-24 3-8-15,7 0-1 16,7 2-3-16,-6-4-4 16,-3 2-10-16,-7-4-6 15,-10-2-9-15,2 1 0 16,-7 1-3-16,1-2 0 16,-4 7-1-16,1 0-2 15,-6 1 4-15,-4-1-27 0,-4 0-101 16,-11 0-77-16,0 0 111 15</inkml:trace>
  <inkml:trace contextRef="#ctx0" brushRef="#br0" timeOffset="205542.466">11180 12316 487 0,'-4'3'288'0,"5"1"-17"0,-2 0-40 15,1-4-38-15,0 0-15 16,0 0-17-16,0 0-4 15,8 2-13-15,9 2-5 16,29 6-14-16,-25-9-10 16,6-1-15-16,3-2-8 15,-3 0-12-15,3-2-5 16,5-2-16-16,-4 2-10 0,7-2-19 16,5-1-11-16,-8 3-9 15,-3 0-4-15,-3 0-2 16,-14 2-1-16,4 1-2 15,-1 1 1-15,-5 1-12 16,-1 4-19-16,-10 1-12 16,1 0-588-16,0 1 463 15</inkml:trace>
  <inkml:trace contextRef="#ctx0" brushRef="#br0" timeOffset="209188.798">12473 12012 419 0,'5'0'254'0,"3"-1"-32"15,-2-5-61-15,2 2-14 16,-1-1-27-16,4-1-14 16,10 5-24-16,6 1-4 0,7-5-5 15,1 0-2-15,2-4-10 16,2-1-6-16,2 5-17 16,-1 0-9-16,-10 7-11 15,-4 2-6-15,-12 4-5 16,-3 4 1-16,-9 2 0 15,-6 4 2-15,-12 3 2 16,6 1 0-16,-15 3 0 16,-5-8-2-16,1 4-2 15,-12-3-1-15,4-3-1 16,3 3-1-16,5-6 1 16,3-6-1-16,14-4 2 15,3-1 0-15,8-5 1 16,0 1-2-16,4-4-6 15,-3-4 0-15,4-1-6 16,5 2 1-16,-1 2 0 16,9 3 1-16,4 4 0 0,-4 1 0 15,1 2 0-15,-1 3 1 16,-3 2 2-16,4 2 1 16,0 3-1-16,-2 3 1 15,-2 1 0-15,0 0 0 16,-2 2 0-16,-1 0 0 15,-6 4 0-15,-5 2-1 16,-8 3 2-16,-4 0 0 0,-6 3 3 16,-2-2-11-1,-9 3 31-15,-2-1 11 0,-5-7 21 16,-1-6 21-16,-2-5-16 16,4-4-4-16,-6-5-15 15,3 0-5-15,3-8-11 16,-1-4-3-16,10-8-5 15,12 2-2-15,-2-6-8 16,3-2-3-16,6 1-5 16,-7-2-3-16,14 7-6 15,2 0-33-15,5 6-303 16,5 4 248-16</inkml:trace>
  <inkml:trace contextRef="#ctx0" brushRef="#br0" timeOffset="211890.223">13046 12392 478 0,'26'10'320'0,"-25"-11"42"15,-3-4-100-15,-2 1-51 16,3 3-35-16,0 0-57 16,0 0-20-16,0 0-30 15,1 1-12-15,-1 0-15 16,0 0-6-16,0 0-9 16,-2 2-2-16,-2 10-7 0,-1-1-3 15,-9 29-5-15,14-28-3 16,2-3 0-16,6 0-1 15,-2-2 1-15,-4-5-1 16,-1 0 1-16,-1-2 4 16,0-1 2-16,1 0 0 15,0 0-1-15,0 0-3 16,1-6-3-16,2-10-1 0,9-27 0 16,-8 25-3-16,2 8-1 15,2 1-1-15,-5 7-1 16,-3 2-2-16,-2 2 0 15,1-1 0-15,0 0 1 16,0 0 2-16,-2 8 0 16,-1 3 0-16,2-1 1 15,-8 28-1-15,9-29 0 16,-1-2 0-16,-2-1 0 16,2-3 0-16,4 0-1 15,-2-3 0-15,-2 0-1 16,2 0 11-16,0 0-58 15,0 0-35-15,0 0-107 16,3 0-117-16,13-1 202 16</inkml:trace>
  <inkml:trace contextRef="#ctx0" brushRef="#br0" timeOffset="212809.708">13941 11990 565 0,'-3'-2'293'0,"0"0"-67"15,-4-1-36-15,3 3-48 16,-1 1-13-16,-2 1-14 16,3 0-6-16,-3-1 0 15,0 0 1-15,-2-1-9 16,-3 0-7-16,-3-2-18 0,-4-2-9 15,-2 2-20-15,-2-3-8 16,-1 4-14-16,1 1-5 16,-5 2-9-16,-3 2-2 15,5 1-3-15,-4 3-2 16,6 1-2-16,6 3 0 16,-6-1-2-16,0 1 1 15,1 2-1-15,4-1 0 16,4 5-1-16,5-2 0 0,1-2 0 15,-4-3 0-15,0-2 0 16,8 2 0-16,5-2-2 16,0-2-1-16,8 3 0 15,-4-4 1-15,4 0 0 16,7 0-1-16,-4-5 2 16,9 3-1-16,-4-4 2 15,3-2 1-15,5-4 0 16,2-5 3-16,9-5 0 15,3-1 0-15,2-4 1 16,-5 0 0-16,-5-2-1 16,-4-3 1-16,-4 0 0 15,-3 1 0-15,-6 4-1 16,-4 5 0-16,-6 7-2 16,-2 4-1-16,-3 7-3 15,-3 6-1-15,-3 5 0 0,-4 3 1 16,-4 5 2-16,2 4 0 15,-1 3 0-15,-1 0 0 16,3 3 1-16,-1-3 0 16,0 2 0-16,2-1 0 15,-3 1 0-15,0 2 0 16,1-1 1-16,-7 0 0 0,7-1-1 16,4-2 0-16,0-3 1 15,5-4-1-15,0-2 2 16,-5-8-1-16,10-6 1 15,0 1 1-15,1-7 2 16,-1-1 0-16,0 1 19 16,0 0-25-16,7-20-33 15,21-33-513-15,4 22 386 16</inkml:trace>
  <inkml:trace contextRef="#ctx0" brushRef="#br0" timeOffset="213673.53">14485 11942 475 0,'7'0'285'15,"-1"1"-6"-15,-4-1-30 16,-1 0-40-16,-1 0-8 0,0 0-38 16,0 0-16-16,0 0-32 15,-1-1-17-15,-1 1-14 16,-12 0-8-16,-9 2-16 16,-29 9-3-16,21-3-13 15,-1-1-5-15,-1 2-9 16,3 0-4-16,0 1-5 15,2-1-3-15,3-3-4 16,0 1-3-16,8 0-4 16,2 2-3-16,3-1-3 15,2-1 1-15,3-1-2 16,1-2 0-16,3 2 0 16,-1 0 0-16,0-1 0 15,5 3 0-15,-1-4 0 16,0 4 0-16,0 1 1 15,-5-1 0-15,3 3 0 0,-3-2 0 16,-2 2-1-16,-3-1 1 16,6-1 0-16,1 0-1 15,-7-2 1-15,8-3-1 16,-3 2 0-16,4-3-1 16,9-3 0-16,-9 1 1 15,7-2 0-15,-4-1 0 16,-2 1-1-16,0 0-1 15,12-3 0-15,14-3-1 0,24-7 0 16,-25 5-1-16,5 2 0 16,-5 1 1-16,0 1 2 15,-1 1 0-15,-2 7 0 16,-1 0 1-16,-4 9-1 16,1 5 0-16,-7-4 0 15,-2 5 0-15,-4 2 0 16,-3 1 1-16,-2 4 0 15,-6-1 1-15,-5 2 0 16,0 1 1-16,-7 4 0 16,3 0 0-16,-1-1-1 15,-4-4 1-15,-2-8 2 16,-1-3 1-16,-4-6 5 16,-1-1 2-16,-1-10 1 15,-3-5 1-15,6-3-2 16,-5-5-2-16,10-5-2 0,6 1-2 15,-1-4-5-15,6 2-1 16,-8 8-5-16,3 2 40 16,3 9-76-16,5 4-46 15,11 7-269-15,5 1 206 16</inkml:trace>
  <inkml:trace contextRef="#ctx0" brushRef="#br0" timeOffset="-213723.438">15293 12196 494 0,'54'-33'263'0,"-40"30"-44"0,3 2-19 15,-4-3-19-15,3 0-10 16,-7 1-15-16,0 2-10 16,-5 1-24-16,-4 0-10 15,4 2-23-15,-4-2-7 0,0 0-11 16,0 0-2-16,0 5-5 15,-3 7-2-15,-5 5-9 16,-27 30-8-16,5-20-14 16,-4 0-6-16,1 4-10 15,-3 0-2-15,0 0-3 16,2-3-2-16,3-5-2 16,3-5 1-16,5-6-2 15,4-5 0-15,4-5-1 16,4-3 0-16,10-6 8 15,2-3-21-15,7-7-70 16,0-2-67-16,7-5-202 16,0-1 216-16</inkml:trace>
  <inkml:trace contextRef="#ctx0" brushRef="#br0" timeOffset="-213409.006">15227 12166 571 0,'-1'-15'371'16,"5"2"2"-16,0 2-68 16,1 3-72-16,1 6-39 15,-3 6-54-15,4 1-20 16,2 9-38-16,-3-2-13 0,3 7-8 16,0 2-6-16,-2 3-4 15,1 2-1-15,-1 1-6 16,-2 0-4-16,2-3-11 15,1 0-6-15,3-4-7 16,-2-3-4-16,6-8-1 16,-1-2-1-16,1-8-1 15,9-3 1-15,-2-6 15 16,-3-4-22-16,2-3-59 16,-5-4-6-16,13-1 18 15</inkml:trace>
  <inkml:trace contextRef="#ctx0" brushRef="#br0" timeOffset="-213006.544">16151 11915 1024 0,'0'-3'479'0,"0"-3"-175"15,3 5-84-15,-3 1-51 16,0 0-31-16,0 0-47 16,-1 10-14-16,0 18-29 15,-3 36-10-15,-2-26-8 16,-3 1-1-16,-4 0-1 15,-3-4-1-15,2 2-9 16,-1-2-4-16,-3-4-5 16,4 0-1-16,3-3-4 15,-3-1 1-15,8-4 0 16,0-3-2-16,-8-10 2 16,13-3-2-16,2-4 5 15,-1-5-3-15,0 1-40 16,0-1-50-16,10-17-167 15,25-34 159-15</inkml:trace>
  <inkml:trace contextRef="#ctx0" brushRef="#br0" timeOffset="-212492.44">16696 11925 1162 0,'-5'5'525'0,"1"5"-241"16,-9 6-33-16,-5 0-82 16,-3 2-28-16,-1 7-50 15,-2-7-22-15,3 12-29 16,0-5-8-16,-1-3-13 16,-1 3-3-16,5-4-2 15,-5 6-2-15,9 1 0 16,4-1-2-16,-5-2-2 15,14 1-3-15,-4 0-2 16,5-2 0-16,8-1-1 16,-1-1 0-16,12-6 0 15,-9-4 1-15,7-8 1 16,0-4 1-16,7-7 1 16,12-4 0-16,6-9-1 0,-1-5 0 15,3-4-1-15,-2-1-1 16,-4-2 1-16,1 5 0 15,-6-1 1-15,-9 2 2 16,-10 3 0-16,-6-3 2 16,-17 1 1-16,2 4 0 15,-16-7 0-15,-4 4-2 16,0 3-3-16,-12-2 0 16,6 7-4-16,0 2-1 0,0 4 0 15,7 1-4-15,-5 3-1 16,0 3 11-16,12 4-14 15,1 5 75-15,20 9-47 16</inkml:trace>
  <inkml:trace contextRef="#ctx0" brushRef="#br0" timeOffset="-211480.163">17174 11435 410 0,'4'-7'329'15,"0"-1"30"-15,30-27-100 16,-25 28-32-16,-2 2-54 16,1 3-16-16,-2-1-38 15,-2 2-16-15,-3 1-29 16,-2 0-14-16,0 0-13 16,0 0-6-16,0 0-8 15,-3 8-5-15,-6 11-7 16,-18 28-3-16,15-21-6 15,1 0-3-15,-3 1-4 16,2-2 0-16,1-2-2 16,0-7 1-16,5-3-1 15,3-2-1-15,2-9 2 16,0 0 4-16,4-7 0 16,-2 4 2-16,0 0-2 15,0 0-3-15,0 0-2 0,2-5-1 16,-1 4-2-16,5-2 0 15,3-3-1-15,2 2 0 16,30-11 0-16,-26 15 0 16,4 0 0-16,1 0 0 15,6 7 1-15,1-4 0 16,4 1 1-16,3 3 2 0,-9-9 1 16,0 3 0-16,-9-5-1 15,-6-2-1-15,3 5-1 16,-4-1 0-16,-4 3 20 15,1 0-24-15,-9 0-108 16,4 1-41-16,-2-1 71 16</inkml:trace>
  <inkml:trace contextRef="#ctx0" brushRef="#br0" timeOffset="-211092.006">17600 11296 819 0,'-5'-13'436'16,"3"9"-84"-16,0 1-105 15,-1 3-72-15,2 0-37 16,-1 0-51-16,1 0-24 15,0 0-25-15,-5 9-7 16,2 11-3-16,-34 30 2 0,29-17 1 16,-6 4 2-16,-3 6-4 15,6 6-3-15,-5-4-3 16,5-1-4-16,2-7-5 16,-4-5-1-16,0-7-5 15,-4-4-2-15,7-7 1 16,-1-2-2-16,12-6 1 15,5 1 2-15,-5-5 7 16,-1-6-27-16,1-3-57 16,1-3 50-16</inkml:trace>
  <inkml:trace contextRef="#ctx0" brushRef="#br0" timeOffset="-210092.714">17907 12200 499 0,'6'0'301'0,"-6"-3"-46"0,6 6-68 15,-4-2-27-15,-2-1-29 16,0 0-4-16,0 0-3 15,-2 0 6-15,1 0 11 16,-1 6-1-16,-1-2-10 16,-4 2-14-16,-14-2-37 15,-35 26-20-15,23-26-27 16,-6-1-10-16,0-2-11 16,1 1-3-16,3-1-5 15,2 0 0-15,5 1-2 16,5 2 0-16,8-3-1 15,4 0-1-15,7 0-4 16,4 0-1-16,4 0-1 16,-4-1 0-16,3 0 1 15,20 6 1-15,34 13 2 16,-27-5 1-16,1 2 1 0,-2 5 1 16,-4 0 1-16,-3 1 1 15,-5 6 0-15,-6-2 1 16,-11 0 0-16,0-2 0 15,-14-2 2-15,-2-3 0 16,-5-3 0-16,-5 0 1 16,0-6 2-16,-3-1 1 0,1-3 1 15,-1-6 0-15,2-6 0 16,2-1 1-16,1-5 0 16,7 3-1-16,2-6-2 15,4-3-3-15,-3-6-5 16,4 1 0-16,5 4-2 15,3 1-23-15,7 4-71 16,-1-1-56-16,7 0 84 16</inkml:trace>
  <inkml:trace contextRef="#ctx0" brushRef="#br0" timeOffset="-209492.092">18052 12281 974 0,'-4'-1'442'16,"1"-1"-207"-16,2 2-36 15,1 0-81-15,0 0-21 16,0 0-32-16,0 0-7 15,18 6-8-15,27 13 3 0,-27-9 7 16,2 0 3-16,1 0-2 16,0-1-10-16,-3-4-15 15,3 0-9-15,-5-5-8 16,1-4-1-16,-1-4-2 16,0-4-1-16,0-1-2 15,-6-2-3 1,3 2-2-16,-5 1-2 0,-4 2-3 15,2-1 1-15,-12 4 2 16,1 1-1-16,-6 2 1 16,-2 3 0-16,-6 1-1 15,-3 0 0-15,-5 2-1 16,1 1-1-16,0 5-1 16,-1 1-1-16,2 3 0 15,-3 2-1-15,6 1 0 16,-1 2-1-16,5 0 0 0,0 2 1 15,5 2-1-15,5 0 1 16,3 1 0-16,5 2 0 16,0-1 1-16,0-3-1 15,7 2 1-15,1-3 1 16,3-5 0-16,9 2 0 16,-1-4 0-16,1 2 0 0,2-4 0 15,-3-2 1-15,1-8 1 16,-3-2 3-16,6-6 8 15,1-4-32-15,8-9 16 16</inkml:trace>
  <inkml:trace contextRef="#ctx0" brushRef="#br0" timeOffset="-208992.877">18889 12249 1004 0,'2'-5'451'15,"-1"3"-213"-15,2 0 6 16,-3 1-51-16,0 0-22 16,0 0-42-16,0 0-33 15,-1 0-40-15,0 0-12 16,-2-1-15-16,-18-3-3 15,-37 2-7-15,35 9-2 16,-10 2-4-16,1 2-2 16,2 4-3-16,-3 1-2 15,3 2-2-15,2 1-1 0,5 5-3 16,2 0 1-16,6 5 0 16,2 0 0-16,8 0 1 15,5 3 0-15,7-4 0 16,5-1 2-16,8-4 0 15,2-6 2-15,8-2 0 16,1-4 1-16,5-4 0 16,4-3 0-16,1-3 0 15,4 1 0-15,-4-2 0 16,-7-4-1-16,3 0-2 16,-5 0-1-16,-1 1-1 15,2 4-1-15,-10 3-1 16,-4 2 37-16,-10 3-56 15,-2-1-43-15,-6 12 52 16</inkml:trace>
  <inkml:trace contextRef="#ctx0" brushRef="#br0" timeOffset="-205379.052">11183 14931 535 0,'-28'-17'284'0,"29"16"-61"15,-2 1-36-15,-3-3-47 16,4 3-16-16,0 0-15 15,0 0-11-15,0 0-9 16,-1 0-4-16,1 0-8 16,0 0 5-16,0 0-1 15,0-1-4-15,5 0-16 16,5-2-10-16,3 1-14 16,30-8-5-16,-20 10-7 15,4 1-2-15,4 1 0 0,1-1 1 16,1-1-1-16,4 0 0 15,2-1-8-15,2 2-1 16,2-2-4-16,-7 1-1 16,-6-4-1-16,-8-1-1 15,-6 3-1-15,-6-3 1 16,-4 1-2-16,4 4 0 16,-13-2-1-16,1-2-2 15,0 9 2-15,1-5-41 0,0 0-93 16,0 0-51-16,-10 4 93 15</inkml:trace>
  <inkml:trace contextRef="#ctx0" brushRef="#br0" timeOffset="-204891.28">11119 15130 486 0,'5'-5'346'0,"4"0"-1"16,0 0-89-16,-2 1-33 16,1 0-66-16,-1 2-27 15,0 2-40-15,-2 3-8 0,2 1 1 16,1 1 4-16,2 0 2 16,1 0-4-16,6-2-10 0,-4 0-5 15,5-1-10 1,7-2-5-16,0-1-8 15,-1-2-5 1,4-4-11-16,3 2-8 0,2 3-10 16,5-2-5-16,-1 1-3 15,-2 1 0-15,-7-1-2 16,-7-2 1-16,-9 3-2 16,-11-1 0-16,0 2 3 15,2 1-25-15,-4 0-81 16,1 0-12-16,0 0 52 15</inkml:trace>
  <inkml:trace contextRef="#ctx0" brushRef="#br0" timeOffset="-203163.479">12382 14669 489 0,'45'-37'284'16,"-38"29"-30"-16,-1 0-22 16,-2 3-43-16,1-2-21 15,-3 3-33-15,0 2-12 0,0 2-22 16,-2 0-12-16,0 0-23 15,0 0-9-15,0 0-11 16,-1 0-2-16,0 3-2 16,-7 14-4-16,-16 36-11 15,11-21-4-15,0 10-7 16,-4-3-3-16,-1 5-4 16,0 2-2-16,-1-9 0 15,0 2-1-15,3-2-1 16,-2-7-1-16,4-3-1 15,2 0-1-15,0-8 1 16,1-1-1-16,3-7 1 16,0-2 1-16,4-6 4 15,3-2 1-15,1-4 0 0,0 2 11 16,0 0-54-16,1-3-56 16,5-12-80-16,38-31 86 15</inkml:trace>
  <inkml:trace contextRef="#ctx0" brushRef="#br0" timeOffset="-202761.514">12941 14591 1086 0,'0'-3'493'0,"-3"1"-232"15,0 1-41-15,2 1-84 16,0 0-30-16,-1 0-36 16,1 0-12-16,-4 6-17 15,2 12-3-15,-38 33-7 16,25-20-3-16,-3 6-3 16,-1 5-2-16,-2 1-8 15,-2-2-2-15,0-2-5 16,-2-1-2-16,3-6-1 15,1 1-2-15,5-3 0 16,6-3 0-16,1-3-1 16,2 0 0-16,3-4 0 0,-6-3 0 15,6-9 1-15,-2-2 3 16,9-6 8-16,2-5-14 16,-4-7-53-16,10-2-48 15,0-7-161-15,4-1 163 16</inkml:trace>
  <inkml:trace contextRef="#ctx0" brushRef="#br0" timeOffset="-202447.314">13026 14946 707 0,'0'1'437'16,"3"1"-48"-16,-7-1-143 16,2-1-27-16,1 0-62 15,0 0-22-15,0 0-40 16,-1 7-21-16,-3 5-26 16,-1-2-10-16,-17 31-11 15,11-26-4-15,4-3-8 16,0 0-4-16,0-6-5 0,1 0-2 15,5-3-1-15,0 1 0 16,1-4 2-16,1 0-20 16,0-1-68-16,0 0 59 15</inkml:trace>
  <inkml:trace contextRef="#ctx0" brushRef="#br0" timeOffset="-201844.918">13695 14611 576 0,'-4'-5'390'0,"2"5"73"15,0 3-186-15,1-3-70 16,0 0-23-16,0 0-54 15,-6 3-21-15,-14-2-41 16,-24 42-13-16,25-21-16 16,-2 2-5-16,-8 5-9 15,6 1-5-15,-2 2-8 16,0-3-4-16,9 1-4 16,-5-4-1-16,9-2-1 15,1-1 0-15,7-2-1 0,3 0 0 16,6-4 0-16,1 0-1 15,9-2 0-15,0 1 0 16,2-1 0-16,4 0 1 16,-3-5 0-16,-1 0 1 15,1-5 0-15,0-2 2 16,4-5 5-16,5-5 0 0,4-9 2 16,6-5-2-16,1-6-3 15,1-5-1-15,-1 1-1 16,-3-1 0-16,-5-1 2 15,-4 3 0-15,-9-1 2 16,-5-1 0-16,-7 2 1 16,-5 2 0-16,-6 5 4 15,-3 4 2-15,-7 3-1 16,1 4-1-16,-4 1-6 16,-3 2-3-16,-1 4-3 15,-2-1-1-15,-4 2 0 16,-1 3-1-16,2 0-1 15,0 2-1-15,3 3 0 16,5-1 10-16,4 5-18 16,-2-1 191-16,12 3-134 15</inkml:trace>
  <inkml:trace contextRef="#ctx0" brushRef="#br0" timeOffset="-200013.116">14704 14472 447 0,'0'-4'296'0,"0"-1"19"16,0 4-64-16,-1 1-70 15,0 0-34-15,0 0-47 0,0 0-19 16,0 0-17-16,0 0-3 16,-1 13-9-16,-3 9 0 15,-9 32 2-15,1-20-1 16,-2 10-4-16,-2 7-4 16,-4 8-14-1,2-2-6-15,-3-3-7 0,2-3-3 16,-2-11-3-16,3 2-1 0,5-6-3 15,-6-4 0-15,5-7-2 16,-1-3-1-16,-2-8 2 16,7-3 2-16,8-5 6 15,0-6 2-15,1-4-1 16,2 3-3-16,0 0-7 16,0-1-4-16,2-13-2 15,43-31 0-15,-27 25 0 16,2 0-1-16,7-4 1 15,2-1-1-15,4-1 0 16,2-3 1-16,2 0 0 16,-1-2 0-16,-1 1 0 15,2 3-1-15,-2 9-1 16,1 5-1-16,-3 16-3 16,-4 7 1-16,-8 19 1 15,-8 1 1-15,-10 6 5 0,-4 0 4 16,-9-3 3-16,0 1 1 15,-4-2-1-15,3-3-2 16,-4-5-2-16,2-1-1 16,-1-9 1-16,2-3 0 15,4-4 3-15,1-5 2 16,5-1 1-16,0-5-1 16,2-4 1-16,1-1-26 0,4-4-112 15,3-1-95-15,8 3 126 16</inkml:trace>
  <inkml:trace contextRef="#ctx0" brushRef="#br0" timeOffset="-199497.964">15244 14770 677 0,'0'-6'416'0,"1"0"-2"16,2 3-119-16,-3 2-75 0,0 0-38 15,0 1-54-15,-2 0-25 16,0 8-36-16,-3 20-5 16,-11 25-9-16,8-26-8 15,-4 6-13-15,1-6-3 16,1 6-6-16,1-1-2 15,-1-6-5-15,-3 0-3 16,4-8-4 0,-3-3 0-16,3-5 0 0,4-4 1 0,1-5 6 15,3-3 1-15,4-8-1 16,0-4-1-16,4-9-8 16,5-3-1-16,2-4-5 15,8-1-1-15,3 4-2 16,0-3-1-16,4 3 1 15,-1-1 0-15,5 7 1 16,0-1 0-16,2 6 0 16,-3 5 0-16,1 5-2 15,-3 0 1-15,4 10 1 16,2-2 0-16,3 1 1 16,0 1 0-16,-8-4 1 15,-2-1 0-15,-7-3 3 16,0 3 21-16,-2-8-407 15,-1-3 294-15</inkml:trace>
  <inkml:trace contextRef="#ctx0" brushRef="#br0" timeOffset="-197815.136">16194 14026 512 0,'1'-2'312'0,"-1"-1"-36"15,-2 0-128-15,2 3-18 16,-2-1-40-16,1 0-8 15,0 0-6-15,0 0-5 16,0 0-2-16,0 0-1 16,0 0-10-16,0 0-8 0,-10-4-16 15,-6-1-7-15,-36-9-11 16,25 10-3-16,-10 1-8 16,-4-3-2-16,-6-3-1 15,-13 1-1-15,-8-3 0 16,-12 3 0-16,-10-2-1 15,-1-6 2-15,-13 1 0 16,-2-1 1-16,-14 1 1 16,0 2 0-16,-8-5 0 15,-6 0 1-15,-3 3-1 16,-16 1 1-16,-16 3-3 16,4 3 0-16,-21 4-2 15,-6 5 0-15,4 3-1 16,-16 2 1-16,7 5 0 15,-3 2 0-15,-2 3 0 16,-2 3 1-16,-7 7 0 0,2 2 1 16,-6 13-1-16,13 0 0 15,-1 6-1-15,9 0 0 16,10 8-1-16,-9 4-1 16,24 12 5-16,-2 8 5 15,14 6 2-15,20 3 0 0,18-2-4 16,10 1-3-16,25 5-3 15,5-2 0-15,16 0-2 16,16-4-1-16,17-3-1 16,15 5-1-16,18-3-1 15,10-2 0-15,24-12 1 16,7-4 0-16,29-9 2 16,9-3 1-16,30-6 2 15,13-1 1-15,22-8 1 16,19-2 1-16,19-10-1 15,14-4 0-15,16-8 1 16,8 1-1-16,14-4 0 16,5-2 0-16,13-2 0 15,5-1 1-15,6-1 0 16,1 1-1-16,-2-5 0 16,-2-1 0-16,1-2 0 15,-2-1 0-15,-3-5 2 0,-1 3-1 16,-9-8 3-16,-2-3 13 15,-2-5 12-15,-3-9 4 16,2-7 1-16,-1-5-10 16,0-9-14-16,-1 0-1 15,-9-4-5-15,-2 1-1 16,-23-5-2-16,-7-2-1 16,-39-9-4-16,-18-7-11 15,-36-3-8-15,-31-1-1 0,-44 1 5 16,-20-3 12-16,-47-6 17 15,-16-4 15-15,-27-5 27 16,-15 6 13-16,-6-6 16 16,-5 0-3-16,-4 2-19 15,-8 1-13-15,-4 9-25 16,1 5-12-16,-5 7-11 16,3 2-2-16,-6 11-4 15,-4 6-1-15,-10 16-2 16,2 10 1-16,-11 13-2 15,-2 11 2-15,1 9 1 16,-2 10 0-16,0 14-4 16,0 3-21-16,20 17-46 15,10 2-3-15,38-2 210 0,23 1-115 16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2-03T23:27:55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context xml:id="ctx1">
      <inkml:inkSource xml:id="inkSrc14">
        <inkml:traceFormat>
          <inkml:channel name="X" type="integer" max="12376" units="cm"/>
          <inkml:channel name="Y" type="integer" max="6960" units="cm"/>
          <inkml:channel name="T" type="integer" max="2.14748E9" units="dev"/>
        </inkml:traceFormat>
        <inkml:channelProperties>
          <inkml:channelProperty channel="X" name="resolution" value="400" units="1/cm"/>
          <inkml:channelProperty channel="Y" name="resolution" value="400" units="1/cm"/>
          <inkml:channelProperty channel="T" name="resolution" value="1" units="1/dev"/>
        </inkml:channelProperties>
      </inkml:inkSource>
      <inkml:timestamp xml:id="ts1" timeString="2020-12-03T23:36:39.375"/>
    </inkml:context>
  </inkml:definitions>
  <inkml:trace contextRef="#ctx0" brushRef="#br0">16366 5610 127 0,'0'-2'105'0,"-1"1"24"15,0 0-28-15,-1 0-29 16,2 0-10-16,0 0-7 16,0 0 8-16,0 0 5 0,0 0 2 15,0 0-4-15,0 0-9 16,0-1-21-16,0 1-9 16,0 0-15-16,0 0-4 15,0 0-4-15,-1 0 4 16,0 0 24-16,0 0 15 15,1 0 36-15,0 0 12 16,0-1 11-16,0 1-4 0,0 0-15 16,0 0-8-16,0 0-17 15,-1 0-5-15,0 0-10 16,0 0-4-16,0 0-10 16,1-4-4-16,-1 4-6 15,0 0-4-15,-1 0-2 16,-12 1-1-16,-11 4-2 15,-27 14-1-15,39-10-2 16,7 4-2-16,-12 4-1 16,22-6-1-16,-32 13-1 15,25-9-1-15,-2-1-2 16,1 11-2-16,18-10-1 16,-37 2 0-16,26-7 0 15,0-13-1-15,-13 12 2 16,43-9 0-16,-31 9 1 15,11 5 1-15,0-7-1 16,-6 2 0-16,31-5 1 16,-42 6-1-16,31-10 1 0,-21 9-2 15,4-5 2-15,20-7 0 16,-22 4 8-16,12-5 11 16,-7-6 9-16,-6 10 2 15,8-14-5-15,1-8-9 16,-7 5-9-16,9-17-2 15,-7 12-1-15,-6 4-1 16,5-4-1-16,-6 8 1 0,3-7 1 16,-4 6 1-16,-4 2 1 15,-4-3 0-15,-3 11 0 16,-2-2-1-16,1 3-1 16,-7 2 0-16,4 1 0 15,-3-1 1-15,-4 7-2 16,-1 3-1-16,-4-2-2 15,-4 9 0-15,13-8-1 16,-6 3-1-16,8 1 0 16,12-2-1-16,-28 6 0 15,32-5 0-15,-10-1-27 16,-6 2-52-16,32-11 52 16</inkml:trace>
  <inkml:trace contextRef="#ctx0" brushRef="#br0" timeOffset="1700.449">19755 5768 225 0,'-4'0'137'16,"3"0"-7"-16,0 0-19 0,-7 1-20 15,5-2-2-15,-8 2-2 16,8-2 1-16,2 0-4 16,-1 0-3-16,-2 0-1 15,-5 2 0-15,0 2-4 16,8-3-1-16,-3 2-11 15,3-2-7-15,0-2-11 16,0 1-5-16,-1 1-11 16,2-1-6-16,-1 1-8 15,0 0 0-15,1-1 2 16,0 0 2-16,0 1 0 16,0-1 2-16,8-1 2 15,1 1 3-15,11-4 2 16,20 0-1-16,-26 6-6 15,6-9-4-15,-9-9-5 16,4 2-2-16,-4 1-3 16,-3 16 1-16,4-3-2 0,-12 11-1 15,2-7 0-15,4-5-2 16,-2 6 0-16,-3-8 1 16,-6 14-1-16,-1-1 0 15,2 6-1-15,-3-11-14 16,7-1-51-16,-2-13-35 15,-6 13-133-15,8 8 143 0</inkml:trace>
  <inkml:trace contextRef="#ctx0" brushRef="#br0" timeOffset="2684.218">20050 5500 410 0,'-12'-3'231'0,"7"2"-46"0,4 0-53 15,2 0-15-15,-1 1-15 16,0 0-5-16,-1 0-10 16,0 0-1-16,0 0-10 15,0 0-6-15,0 0-12 16,0 0-5-16,0 0-8 16,-1 0-1-16,1 0-1 15,0 0-1-15,1 0-3 16,0 0-5-16,0 0-8 15,18-3-3-15,45-9-8 16,-30 8-1-16,-2 0-5 16,-16 1 0-16,-12 6-1 15,0-3 0-15,-5 2 1 16,2-2 0-16,0 0 1 0,0 0 0 16,-1 0 0-16,0 4-2 15,-1 6-1-15,-7 4-2 16,-20 31 0-16,13-21-1 15,5-4-1-15,3 5 1 16,-7-5-1-16,-16-2 0 16,21 5-1-16,12-11-1 15,-13-2 0-15,2 2 0 0,-16 4-1 16,22-11 1-16,3 14-1 16,9-14 1-16,-7 2 0 15,-5-5-1-15,-8 2 0 16,27 3 0-16,5-11 0 15,-26 10 1-15,3-6 1 16,-23-1 1-16,25-4-2 16,9-2 2-16,15 3-1 15,8-11 2-15,-38 18 4 16,-4 0 2-16,17-16 6 16,1 10 1-16,7-5 1 15,-6 8 1-15,-1 10 2 16,1-13 3-16,0 7 5 15,11-10 0-15,-15 1-5 16,5 6-4-16,2-9-8 16,3 6-4-16,-2-1-1 0,-3-14-2 15,2 14 0-15,-1-1-1 16,2 1-1-16,-5 6-1 16,-2-7 0-16,-4 4 0 15,-3 5 3-15,-1-4-21 0,2-1-79 16,0 0-52-16,0 0-428 15,0 0 385-15</inkml:trace>
  <inkml:trace contextRef="#ctx0" brushRef="#br0" timeOffset="4155.698">23475 5735 197 0,'-1'-1'153'15,"1"0"9"-15,0-3-15 16,-1 3-7-16,0 0-20 16,0 0-8-16,0 0-15 15,0-1-7-15,-2 1-5 16,-23-7-1-16,-23 3-1 16,64 2-1-16,-31 14-8 15,38-13-7-15,-17 2-17 16,1-9-8-16,-12 9-10 15,3-4-4-15,8 6-4 16,-1-3 0-16,-4 0 4 16,0-1 1-16,0 1-2 15,0 1 1-15,0 0-3 0,15 1 1 16,34 4 1 0,-35-24 0-16,24 10 54 46,0 1-81-46,-33 7 0 16,-3-4 1-16,-2 2-1 16,-2 3 0-16,1 0 1 15,0 1 1-15,0 8-27 0,0 0-27 16,1-7-66-16,-1 10-59 16,-1-1-243-16,1 6 275 15</inkml:trace>
  <inkml:trace contextRef="#ctx0" brushRef="#br0" timeOffset="5122.338">23840 5471 261 0,'0'-3'198'16,"-9"7"35"-16,44-10-46 16,-64 12-56-16,24-6-7 15,17 0-10-15,-17 0-1 16,28-5-9-16,12 4-9 0,-32 1-20 15,-1 3-6-15,-2 3-9 16,-1-6-3-16,-13 0-4 16,13 0 1-16,0 0-3 15,1 0-4-15,13 0-10 16,-8-1-5-16,5-1-11 16,35-12-4-16,-36 9-6 15,8-4-3-15,-4 7-2 16,2 5-2-16,-2-3-2 15,-6 8 0-15,2-6-1 16,0-8 1-16,-9 9 3 16,-5 8 1-16,1-2 2 15,-9 10 1-15,5-2-1 16,-2-5-1-16,-11 9-1 16,6 0-1-16,-4 7-2 0,3-5 0 15,-6-2 0-15,-14 7 0 16,14-7 0-16,-3 4-1 15,10-4-1-15,-2-9 0 16,11-11 0-16,5 1-1 16,-8 10 0-16,16-7 0 15,-14 5-1-15,13-5 0 16,10-7 0-16,-1-6 0 16,-7 7 1-16,-7 9 2 0,7-14 2 15,-8 12 1 1,-6-7 1-16,6-4 0 0,-13 12 1 15,2-7 0-15,44-7 0 16,-14 1 0-16,12 0 0 16,0 2-1-16,-35 11 0 15,13-2 3-15,7-3 8 16,0 1 4-16,15-14 4 16,-17 11-1-16,4-14-7 15,8 8-4-15,-11 19-5 16,1-22-2-16,-8 18-1 15,2-10-1-15,0-13-1 16,-5 5-1-16,1 0-1 16,-5-4-1-16,-6 21-28 15,2 7-24-15,4-14-99 16,4 0-96-16,5-13 156 16</inkml:trace>
  <inkml:trace contextRef="#ctx0" brushRef="#br0" timeOffset="92726.431">18848 5575 501 0,'0'0'274'0,"0"0"-65"15,0-2-73-15,0 1-17 16,4-2-20-16,-4 2-5 16,0 0-14-16,0 0-6 0,0 0-17 15,0 0-12-15,0-1-19 16,0 1-4-16,0 0-8 15,0 1 1-15,0 0 4 16,0 0-4-16,2 12 1 16,0 0-1-16,14 33-4 15,-13-21-2-15,-2 0-3 16,4 16-1-16,-5-11 0 16,10 9-1-16,1-6 1 15,-5-3 1-15,0-1 0 16,-8-6 0-16,2-1 1 15,-9-4 1-15,10-7 0 16,5-7-1-16,-5-2-10 16,-1-2-25-16,-1 0-108 15,0-1-114-15,0 1 153 0</inkml:trace>
  <inkml:trace contextRef="#ctx0" brushRef="#br0" timeOffset="93155.995">18747 5712 674 0,'2'-8'336'0,"-1"2"-102"16,9-11-41-16,-2 3-48 15,-5 0-24-15,5 1-36 16,-1 17-11-16,0-2-22 16,3 3-6-16,1 4-5 15,-2-6-3-15,7-2-7 16,-4-5-4-16,2-5-6 15,-1 8-4-15,0-10-4 16,3 8-2-16,-5 0-2 0,9-11-1 16,-14 12-2-16,15-9 1 15,-5 3-3-15,-24 5-1 16,31-3-33-16,-17 5-43 16,13-5-171-16,2 7-297 15,-5-3 352-15</inkml:trace>
  <inkml:trace contextRef="#ctx0" brushRef="#br0" timeOffset="93965.343">19181 5489 518 0,'-15'-2'280'0,"-21"-7"-51"15,44 4-35-15,16-2-35 16,-18 5-10-16,-14 1-21 16,8 1-14-16,-8 4-28 15,-5 3-11-15,13-1-18 16,-11 4-4-16,14 1-14 16,8 1-7-16,0 4-10 15,1 2-4-15,-26-3-4 16,9-2-3-16,4 1-3 15,-2-1-1-15,11-4-1 16,-8 2-1-16,-22-4 1 16,20-2 0-16,4 5-1 15,-7-7 1-15,7-2-2 0,-7-1 2 16,4-1 0-16,0 0-2 16,1 0 0-16,0 0-2 15,0-1-1-15,3-1 0 16,10 1-1-16,4-8 1 15,17-5-1-15,-13 20 0 16,-9-5 0-16,2 0 1 16,2 0 0-16,-5-5 0 15,-2 7 0-15,1 1 0 0,-4-4 0 16,4-1 1-16,-3 2 0 16,-2-4-1-16,-1-1 1 15,-4 6-2-15,5-6 0 16,2 5 0-16,-2 6 1 15,-3-5-1-15,-2 2 2 16,-3-3-16-16,3 0-78 16,0 0-85-16,0 0 106 15</inkml:trace>
  <inkml:trace contextRef="#ctx0" brushRef="#br0" timeOffset="94387.711">19384 5237 959 0,'-1'-7'433'0,"-1"18"-203"15,4-12-36-15,2-1-71 16,-6 4-29-16,2-4-39 16,0 1-12-16,0 1-13 15,3 13 0-15,2 16 1 16,-6 57 0-16,0-40-3 16,-5 3-3-16,7-8-7 15,-1-6-5-15,1-6-5 16,4 0-1-16,-5-2-2 15,0 1 0-15,-4 9 0 16,0 5 1-16,0-15 2 16,8-8 0-16,-4-3 0 15,-2 4-10-15,1-1-60 16,-2-6-43-16,-3-2-355 16,3-12 310-16</inkml:trace>
  <inkml:trace contextRef="#ctx0" brushRef="#br0" timeOffset="72579.264">11501 5956 255 0,'-30'6'182'16,"15"-5"1"-16,23 1-60 16,2-2-20-16,-22 0-17 15,32 0 0-15,-18 1 5 16,1-3-1-16,-3 1-8 15,-1 1-7-15,0-1-18 16,0 1-8-16,0 0-15 16,0-1-4-16,0 0-8 15,0 1-3-15,0 0-1 0,0 0-1 16,-1 0 2-16,2 0 2 16,0 0 5-16,0 0 0 15,9-1-1-15,10-1 0 16,29-6 1-16,-29 0 0 15,4 3-1-15,0-2-3 0,-4 2-6 16,0-3-3-16,-11 3-3 16,-6-3-2-16,3 8-1 15,1 1 0 1,-1-1 0-16,0-1 1 0,-4 0 2 16,-1 0 2-16,0 0 3 15,0 0 0-15,0-1-1 16,0 1-4-16,0 0-26 15,0 0-48-15,0 0-168 16,0 0-262-16,1-8 313 16</inkml:trace>
  <inkml:trace contextRef="#ctx0" brushRef="#br0" timeOffset="73593.341">11876 5686 461 0,'-4'0'245'0,"0"0"-49"0,31 0-29 16,-24 0-36-16,-9 1-14 15,13-2-20-15,-12 4-8 16,2 2-11-16,7-5-3 15,3 0-10-15,-3-2-6 16,3 1-5-16,10 3-3 16,-10-6-6-16,-3-2-3 15,8-9-9-15,3-2-5 16,1-1-7-16,9 1-3 0,1 7-7 16,-10-6-2-1,8 8-4-15,-5 2-1 0,-10 0-1 16,3 7-3-16,-8 1 4 15,0 6 4-15,-1 2 8 16,-4 1 5-16,-6 10 2 16,-3-3-1-16,-4 9-5 15,-4-3-4-15,1 7-3 16,-3 4-1-16,3-4-2 16,-2 7-2-16,-2-6 0 15,8-2-1-15,-9-3-1 16,4-7 0-16,2 2 0 15,-8-3-1-15,11 3 1 16,-2-3 1-16,11-8 0 16,8-1 0-16,-9-5 0 15,-1-2 0-15,-3-3 4 0,-4-1 2 16,13-2 4-16,4 0 0 16,3-3-1-16,2 3-4 15,4-7-2-15,8 3-3 16,-7-3 0-16,14 2-1 15,-11-4 1-15,2 1 0 16,5 6 0-16,-7-2-1 0,17 8-1 16,-7-1 0-16,-3-5 1 15,-1-3 0-15,-4 1 0 16,-3-1 0-16,5 3 1 16,-8-1 1-16,1-3 2 15,2 1 1-15,-5-3 1 16,3 8 0-16,-5-2-3 15,-4 5-1-15,-2 4-5 16,-3-4-4-16,0 0-76 16,-1 0-67-16,1 0 90 15</inkml:trace>
  <inkml:trace contextRef="#ctx0" brushRef="#br0" timeOffset="88471.215">14236 8433 269 0,'-11'0'188'0,"15"-9"-8"16,11-1-36-16,-14 13-11 16,2-8-15-16,2-5-5 15,-14 8-6-15,10 1-2 16,-6 1-12-16,5 0-8 15,0 0-26-15,0-1-11 16,0 1-14-16,-1 0 0 0,1 0 4 16,0 3 0-16,1 11-4 15,-4-5-4-15,-13 30-4 16,12-26-3-16,1 1-3 16,9 8-3-16,-5-6-4 15,-1 2-2-15,1-2-2 16,4 2-2-16,-5-4-1 15,0 0 0-15,-4-4-1 16,8 0 1-16,-4-1-1 16,0-2 0-16,2 2 2 15,-7-5 1-15,5-3 9 16,3-3 7-16,-5 1 3 16,2 0-1-16,0 0-9 15,3-7-7-15,6-11-5 16,14-30-1-16,-14 28-2 15,7-1 0-15,-15 4 0 0,-1 0 0 16,-1 6 0-16,-16 4-1 16,13-4-1-16,6-4 0 15,-2 8-2-15,-9-2-1 16,-14 4-1-16,-5 20 0 16,-12-7 0-16,11 9 0 0,1 8 1 15,-1-9 1 1,-2 8 0-16,-1-1 2 15,-2 2-1-15,7-2 0 0,4 6 0 16,6-4-1-16,6 8 1 16,-1-2 0-16,-6-2-1 15,9 6 1-15,-5-4 0 16,5 7 0-16,13-1 1 16,-4-2 0-16,18 0 1 15,-17-10 0-15,15-2 0 16,-1-1 1-16,-5-6 1 15,19-1-1-15,-3-3 5 16,6 0 2-16,-1-10 6 16,10 4 3-16,6-10-1 15,3-7-1-15,4-1-5 16,-6-5-3-16,8 8-1 0,-16-4-2 16,3 2 0-16,-5 3-1 15,-18-2-1-15,2 6-1 16,-10 1-1-16,-5 4-1 15,-4 0 0-15,-3 2 0 16,-3 3-31-16,2-5-48 16,0 0-244-16,0 0 214 15</inkml:trace>
  <inkml:trace contextRef="#ctx0" brushRef="#br0" timeOffset="90069.294">15248 8568 638 0,'0'-11'327'0,"4"3"-85"15,7 6-28-15,36-30-55 16,-46 29-29-16,-6 4-46 16,-6-1-16-16,0 8-18 15,3-2 1-15,3-3-6 16,2 4-7-16,2-3-13 16,-2 3-6-16,4-1-6 15,-2-2-3-15,-1-2-3 16,2-2-1-16,0 0 9 0,-1 0-32 15,0 0-195-15,0 0 157 16</inkml:trace>
  <inkml:trace contextRef="#ctx0" brushRef="#br0" timeOffset="90436.008">15238 8958 826 0,'-5'-4'425'0,"21"-1"-121"15,-19-2-70-15,6 2-98 16,-3 8-41-16,-8-2-51 16,18 9-13-16,-10 3-6 15,-4-8 2-15,-4 7 0 16,-1-4-1-16,19 6-5 0,-12 1-5 16,6-3-5-16,-5 2-2 15,-17-8-2-15,19 1 7 16,-6-3-86-16,2 1-106 15,6-6 117-15</inkml:trace>
  <inkml:trace contextRef="#ctx1" brushRef="#br0">22847 13220 0</inkml:trace>
  <inkml:trace contextRef="#ctx0" brushRef="#br0" timeOffset="104330.326">15721 8747 193 0,'0'0'141'0,"0"0"16"0,0 0-20 15,0 0-24-15,0 0-10 16,0 0-6-16,0 0-2 15,0 0-6-15,-1 0-7 16,0 0-16-16,0 0-7 16,1 0-15-16,0 0-5 0,0 0-7 15,0 0 2-15,1 0-1 16,2 1-2-16,-1 0-4 16,-1-1-6-16,0 0-5 15,-1 0-1-15,0 0 2 16,0 0 2-16,0 0 7 15,0 0 2-15,0 0 3 16,-1 0 1-16,1 0-5 16,0 0-1-16,8 3-2 15,12-1-2-15,18-2-4 16,-29-4-4-16,6-3-5 16,-2 2-2-16,2 0-2 15,10-2-2-15,-5 4 0 16,3 2-1-16,-1 1-1 15,-5 2 1-15,-1 1-1 16,3 2 0-16,-4 0 0 16,1 6 1-16,1-5 0 0,-7 2-1 15,4-2 1-15,-3-4 0 16,0 1 0-16,14-3-1 16,-13 3 1-16,1-3 0 15,-3 0 1-15,-15-3 0 16,5 0 0-16,3 0-19 15,-3 2-115-15,0 0-131 0,3-3 159 16</inkml:trace>
  <inkml:trace contextRef="#ctx0" brushRef="#br0" timeOffset="105631.704">16557 8583 297 0,'-6'-1'224'0,"5"0"14"0,0 1-85 16,-1 0-32-16,0 0-46 15,1 0-14-15,0 0-16 16,0 0-2-16,0 0 0 16,0 0 1-16,0 0 3 15,0 0 1-15,-1 0-2 16,2 0-1-16,0 0-6 15,15 4-3-15,2-2-1 16,40-5-2-16,-32-9-6 16,16 4-3-16,-2-3-10 15,-2-1-3-15,-4 1-4 16,-6 2-3-16,1 3-2 16,-2 13 0-16,-13-4-1 15,1 5 0-15,-11 4 2 16,-4-6 2-16,0 11 5 15,-5 0 3-15,-6 1 7 16,-1 5 0-16,-9 6 0 16,-2 0-2-16,0 6-6 0,-11 4-1 15,5-7-1-15,8 1 0 16,-15-4 0-16,9-7 0 16,6 6-2-16,-5-7 0 15,8-6-1-15,3-2-1 16,-7-4 0-16,1-4-2 15,12 5 0-15,-1-1-1 16,2-6-1-16,4 3 1 16,-2-3-1-16,6 1-1 0,-1 2 0 15,1-2 0-15,1 1 0 16,-3-1-1-16,3-4 0 16,0 0 1-16,0 0 2 15,0 0 1-15,7 1 3 16,9-1 3-16,39-7 6 15,-26-2 4-15,7 0 4 16,2-1 4-16,2 3 0 16,0 2-3-16,-5 3-6 15,0 2-5-15,-3 0-6 16,-2 0-1-16,-4 0 1 16,-4 0 0-16,-6 1 2 15,1 1 0-15,-6-1 0 16,0 0-1-16,3-2-3 0,-5-2 0 15,2 0-1-15,0 3-1 16,6 2-1-16,-3-1-1 16,0 1-2-16,3-3-21 15,-13 0-118-15,8 0-100 16,-7 9 139-16</inkml:trace>
  <inkml:trace contextRef="#ctx0" brushRef="#br0" timeOffset="106914.675">17776 8674 443 0,'-35'5'266'15,"31"-5"-43"-15,2 0-74 16,-2-1-31-16,3 1-38 15,1 0-9-15,0-1 2 16,0 0 6-16,0 0 1 16,6-1-2-16,0 0-13 15,1-1-7-15,3 2-10 16,-1 0-6-16,3 1-7 16,26 12-1-16,-28-9-4 15,6 5-4-15,-2 0-7 16,7-3-3-16,3-1-1 15,-2 1 1-15,20-3 5 0,1-2 2 16,7 0 4 0,-4-3 0-16,-5-1-3 0,2-1-5 15,-6 1-7-15,9-1-3 16,-7 0-4-16,-6 2-1 16,4 3-1-16,-2-6-1 15,-3 4 0-15,2-1-1 16,-4 1 0-16,-2 2 0 0,-1 5 0 15,-4 0 0-15,-12-2-1 16,-4 1 1-16,-7-3 0 16,5 2-1-16,-1 2 1 15,-4-5 0-15,1 2 1 16,-2-3 1-16,0 0 0 16,-1 0 1-16,1 0-2 15,0 0-1-15,-3-2-1 16,-6-3 0-16,-3 1-2 15,-28-29-1-15,29 26-1 16,-7-3-1-16,2 2 1 16,1-6 0-16,3 8 2 15,2 2 0-15,1 0 0 16,-5 2 1-16,2 2 1 16,4 1 0-16,0 0 0 0,-3 2 1 15,3 4 0 1,3-2 0-16,-3-2 1 0,8 1-1 15,-5-5 0-15,3 1-1 16,3 1 0-16,0 0 1 16,3 1 1-16,19 8 0 15,37 8 1-15,-36-15 0 16,24 7 0-16,-5-2 0 0,-8 0 0 16,15 5-1-16,-25-12 1 15,5 5 0-15,1-1-1 16,-8-4 0-16,-2 5 0 15,-3-2-1-15,-8-1 1 16,-4 3 0-16,0-3 1 16,-4 0-1-16,-2-2 2 15,0 0 2-15,0 0 1 16,0 0 1-16,-1 0-1 16,-15 9 0-16,-32 19 0 15,23-18 0-15,-4 1 3 16,-4 2 2-16,12 3 2 15,-1-3-1-15,-2 0-1 16,-3-3-2-16,-5 2-2 0,1 3-1 16,8-5-2-1,12 2-1-15,-4-4-2 0,2-4-2 16,7 5 0-16,-3-4-2 16,3 2-42-16,3 0-57 15,1 1 66-15</inkml:trace>
  <inkml:trace contextRef="#ctx0" brushRef="#br0" timeOffset="108960.724">19651 8539 661 0,'-3'-32'344'0,"1"24"-85"16,4 1-55-16,4 5-84 16,-2-2-34-16,0 4-52 15,-3 4-18-15,-4-2-10 16,3-2 2-16,0 0 1 15,0 8 2-15,2 13-2 16,2 34 0-16,-2-25-3 0,1 3 1 16,-2 3-2-1,-4 6 0-15,-1-3-1 0,-3-2 0 16,1 1 0-16,4-7 0 16,-7-6 0-16,5-2 1 15,-1-8-2-15,1-3 1 16,-5-5 0-16,7-3 8 15,-4-6-63-15,0 0-53 16,7 2-156-16,0 1-171 0,-1-1 276 16</inkml:trace>
  <inkml:trace contextRef="#ctx0" brushRef="#br0" timeOffset="109393.867">19468 8681 608 0,'4'-4'300'16,"-2"2"-80"-16,2-1-41 16,-4 2-53-16,3-1-18 15,26-2-37-15,38 0-9 16,-26 4-2-16,4-1 4 15,-1-1-3-15,-8-2-7 0,-4 2-16 16,3 5-11-16,-7 0-16 16,0 2-3-16,-6-1-2 15,-13-5 0-15,-4 4-3 16,0 2-1-16,-7-4-59 16,-1 1-78-16,3-2 87 15</inkml:trace>
  <inkml:trace contextRef="#ctx0" brushRef="#br0" timeOffset="110257.201">20359 8505 503 0,'26'-39'292'0,"-22"41"-34"0,-4-7-59 16,-6-1-74-16,6 6-29 15,-8-1-35-15,8 15-12 16,-2 0-7-16,0 2 0 15,-1 3-5-15,0-2-1 0,0 5-6 16,10 4-2-16,-6 0-7 16,-2 0-3-16,1-2-7 15,-12-3-1-15,18 6-3 16,-6 2-1-16,-4-1 0 16,0-6 0-16,-10-14 1 15,8-3 0-15,2-9 5 16,1 2 1-16,3-4 0 15,3-7-1-15,5-5-5 16,0-5-2-16,4-3-2 16,3 2-1-16,2 2-3 15,0 9-1-15,-1 8 0 16,4 0-1-16,-9 10 2 16,9-1-1-16,-1 5 3 15,-8 7 2-15,5-1 2 16,3 4 0-16,-6-2 0 15,9-4 0-15,5-4-1 16,-4 1 1-16,6-9 0 0,-4 0 0 16,-3-3-2-16,-3-5 0 15,4-4-9-15,0-1-33 16,2-4-150-16,1-4 130 16</inkml:trace>
  <inkml:trace contextRef="#ctx0" brushRef="#br0" timeOffset="110674.939">20818 8342 919 0,'-4'6'431'0,"3"-6"-186"0,-4 2-93 16,4 10-90-16,-1 1-25 15,-1 4-19-15,3 12-4 16,0 0-2-16,1 9 1 15,3 9 13-15,-1-8 5 16,0 4 4-16,-1 1 0 16,-3 1-12-16,1 4-6 15,-6-5-7-15,-1-2-1 16,2-9-3-16,-1-1 0 0,2-4 0 16,1-5-1-1,-1-2-1-15,0-7 0 0,2-5-64 16,0-1-72-16,2-7 84 15</inkml:trace>
  <inkml:trace contextRef="#ctx0" brushRef="#br0" timeOffset="111991.291">22730 8282 470 0,'3'-1'245'0,"2"-1"-59"16,-5 1-27-16,4-1-36 15,-4 1-13-15,0 0-16 16,0 0-3-16,0 1-4 15,0 0-3-15,-1 1-16 16,-7 17-9-16,-25 32-19 0,18-21-7 16,-9 0-11-16,4 6-3 15,-3 2-10-15,-10-2-2 16,1 4-4-16,-4-1-1 16,9 6-1-16,1 5 0 15,-1 7 0-15,14-2 0 16,-4-5 0-16,12-2-1 15,10-11 1-15,-3 2-1 16,10-15 0 0,-6-12 0-16,1 1 2 15,13 26-21-15,6-7-94 0,-3-11-68 0,-1-19 102 16</inkml:trace>
  <inkml:trace contextRef="#ctx0" brushRef="#br0" timeOffset="112776.711">23108 8372 510 0,'4'-8'315'15,"0"8"-30"-15,0 3-128 16,1 6-20-16,-10 4-37 16,2 3-5-16,-10 1-11 15,-1 7-9-15,0 1-12 16,-3 3-5-16,3 8-12 16,-5-2-7-16,0 2-7 15,5 2-6-15,-4 6-9 16,-3 1-3-16,11 3-6 15,-12-9-2-15,7-4-2 16,20 4-1-16,-2-17-1 16,6 7 1-16,3-11-2 15,-14-8 1-15,11 8 1 16,-3-8-1-16,7-3 3 16,6-5 1-16,0-10 3 0,9-3-1 15,4-6-1-15,-3-3-1 16,2-6-2-16,1-2-1 15,-3-3 0-15,3-2 1 16,-10 0 0-16,2 6 1 16,-12 7 0-16,-10 1 0 0,-9 6 0 15,-10-3-1-15,-4 7-4 16,2 6 0-16,3 5 0 16,-4 9 2-16,-1 4 4 15,3 7 3-15,0 4 2 16,5-2-1-16,6 4-3 15,1-4-2-15,8 0-3 16,0 0 0-16,4-4-1 16,1-2-1-16,1 1 0 15,7 2 0-15,-3-10-31 16,6 3-59-16,0-3-307 16,-3-5 268-16</inkml:trace>
  <inkml:trace contextRef="#ctx0" brushRef="#br0" timeOffset="113491.94">23854 8694 638 0,'1'1'305'0,"-1"1"-103"16,4-1-25-16,-4-1-49 16,0 0-23-16,12 2-44 15,9 5-10-15,38 17-11 0,-28-15 0 16,-6-1-1-16,9-7-7 15,-4-6-5-15,-2-3-4 16,-3-3-7-16,-7-3-1 16,-6-1 0-16,-3-1-2 15,-3-1-1-15,0 0-1 16,-6 0-4-16,-5-2-1 16,-9-1-4-16,-6 7-2 0,-7 6-4 15,1 7-1 1,-3 4 0-16,3 5 4 0,3 4 1 15,-8-2 0-15,-4 8 2 16,10 0 0-16,-1 4 1 16,-2 7 2-16,9 2 1 15,-3-1 1-15,11 3 4 16,8-2 1-16,7-2-2 16,-3-1 0-16,0-6-3 15,9 0 0-15,9-2-2 16,6-2 0-16,4-5 0 15,1-2 0-15,-5-4 1 16,4-6 0-16,1-1-1 16,-3-1 4-16,1-11-50 15,0 1-77-15,1-3 79 16</inkml:trace>
  <inkml:trace contextRef="#ctx0" brushRef="#br0" timeOffset="113939.67">24556 8625 812 0,'-1'-2'457'15,"-1"1"-109"-15,1 0-145 0,1 0-40 16,0 0-58-16,0 0-11 16,0 0-11-16,20 2-9 15,33 7-16-15,-24-6-8 16,4 4-19-16,-5 1-8 16,-9 0-11-16,-4-1-2 15,-7-5-4-15,5-2 0 16,-7-1-17-16,-2-1-45 0,-9-2-130 15,16 0 122-15</inkml:trace>
  <inkml:trace contextRef="#ctx0" brushRef="#br0" timeOffset="114528.15">24956 8230 379 0,'-6'-3'261'0,"2"3"30"15,-2-1-71-15,5 1-69 16,0 0-20-16,1 0-25 16,0 0-7-16,0 0-7 15,11 4-14-15,16 2-27 16,37 45-12-16,-15-8-14 16,12 6 2-16,-6 6 2 15,2 1 0-15,0-4-2 16,-13 0-5-16,-8-2-5 15,-12-2 7-15,-24 9 27 16,-10-2 2-16,-18 2 0 16,-4 2-7-16,-12-10-29 15,-8 0-3-15,0-8-2 16,-4-8-3-16,8-8-3 0,2-3-2 16,6-7-43-16,9-8-51 15,-3-4 57-15</inkml:trace>
  <inkml:trace contextRef="#ctx0" brushRef="#br0" timeOffset="117654.439">13911 10363 277 0,'0'-1'197'15,"0"0"-2"-15,-1 0-37 16,0 0-14-16,0 0-19 15,0-4-10-15,1 4-12 16,0-1-9-16,0 1-19 16,0 0-6-16,0 0-13 15,0 0-5-15,0-1-7 16,0 1-6-16,-1 0-14 16,0 0-4-16,-7-1-6 15,-14 1-3-15,-20 13-4 0,13 3-1 16,-4 3-3-16,-3-1 0 15,1 1-1-15,2 3 0 16,5 4-1-16,6 0 0 16,5 4-1-16,3 1 0 15,8 2 0-15,1 1-1 0,-5-2-1 16,4-2 0-16,2-2 0 16,1 0-1-1,6-3 1-15,2-3-1 0,-2-3 2 16,17-2 1-16,3-6 1 15,1 1 2-15,13 2 0 16,-5-5 0-16,3 0 2 16,2-3-1-16,-4-5 1 15,-8-3 1-15,15-5 5 16,1-3 2-16,1-7 6 16,6-2 2-16,-14-6 0 15,-1-4 0-15,1-3-4 16,-5 4-1-16,2-4 0 15,-7-1 0-15,-1 1 8 16,-14-5 4-16,-9 4 3 16,4 4 1-16,-15 3-4 0,3 1-1 15,-6 5-1-15,-12 1-2 16,1 7-5-16,-9 3-2 16,-5 1-4-16,0 2-2 15,-10 2-1-15,3 5-2 16,2 0-1-16,-4 5-1 15,6-5 0-15,5-2-1 16,2 2 0-16,4 0-1 16,9 2-3-16,3 0 0 0,8 6-2 15,2-6-1-15,6 4-4 16,2 2 2-16,3 0-72 16,6 3-67-16,12 2 91 15</inkml:trace>
  <inkml:trace contextRef="#ctx0" brushRef="#br0" timeOffset="118270.049">14968 10374 470 0,'2'-4'359'16,"2"-7"28"-16,14-21-123 0,-19 22-32 16,0 1-50-16,2 8-19 15,3 0-43-15,-1 2-21 16,-3-1-39-16,-1 0-16 15,0 0-22-15,0 0-9 16,0 0-5-16,-5 8-2 16,3 0-2-16,-1 4 0 15,-29 25-2-15,33-31 0 0,0 2-34 16,0 0-52-16,1-6-184 16,-3 2 172-16</inkml:trace>
  <inkml:trace contextRef="#ctx0" brushRef="#br0" timeOffset="118646.258">14922 10740 743 0,'1'-5'413'0,"-2"0"-94"16,2 0-110-16,3 2-37 15,-4 0-56-15,0 2-28 16,0 1-36-16,0 0-8 0,0 0-12 15,0 0-2-15,1 14-5 16,-1 3-3-16,-2 32-9 16,2-27-2-16,-5-6-4 15,1 0-1-15,1 0-2 16,-2-6 0-16,3-1-13 16,1 1-50-16,-1-9 42 15</inkml:trace>
  <inkml:trace contextRef="#ctx0" brushRef="#br0" timeOffset="122193.023">16042 10408 448 0,'0'-1'245'0,"0"0"-45"15,0 0-30-15,0 0-47 16,0-1-20-16,0 1-33 15,0 0-14-15,0 0-2 16,0 0 3-16,0 0 11 16,0 0 2-16,0 1-4 15,0 0-4-15,-1 0-8 16,-5 13-5-16,-4 6-15 16,-25 26-5-16,17-17-12 15,-3-2-5-15,2 6-7 16,5 3 0-16,-4-5-2 15,4-6-2-15,0-2 0 0,4 1 0 16,7 1-1-16,3 7 0 16,-2-4-1-16,6-5 0 15,5-4 0-15,1-4 1 16,13 0 3-16,-1 0 3 16,2-4 4-16,3-7 1 15,5-3 2-15,-1-10 0 0,21-3-2 16,-5 0-2-16,0-6 0 15,0 1 0-15,-11-5-1 16,5-2 0-16,-8-1 2 16,-9 0 12-16,-7 2 17 15,-7-7 7-15,-1 1 10 16,-3-5-7-16,-9-6-14 16,2 7-6-16,-10 2-11 15,-1 7-4-15,-4 4-6 16,-4 5-1-16,1-2-2 15,5 6 0-15,-14 3-1 16,2 0 0-16,-13 8-1 16,-3 1 0-16,10 4-2 15,-9 2 0-15,10-2 0 16,-3 2-1-16,8 1-1 0,4 3-1 16,8 2 0-16,0-1-1 15,8 0 15 1,2 0-54-16,1 6-125 0,4-1-97 15,-1-4 136-15</inkml:trace>
  <inkml:trace contextRef="#ctx0" brushRef="#br0" timeOffset="123510.394">17131 10503 521 0,'7'-6'283'0,"-16"5"-49"16,-1-4-29-16,-8 2-52 15,35 0-19-15,-11 3-35 16,-8 0-13-16,12 0-20 16,-18 0-9-16,8 1-13 15,5 2-3-15,-1 0-1 16,3-2 2-16,4 2-1 16,7 0-2-16,29 9-3 15,-43-7-3-15,27 1 4 0,3-1 2 16,0-5 2-16,1 0 1 15,5 0-3-15,5-3-2 16,13 3-6-16,0 1-5 16,-3-1-7-16,0 3-5 15,-6-5-2-15,0-2 0 16,-11 2 0-16,7-7-1 16,-8 3-3-16,-7-2-2 15,9 2-2-15,-13 4 0 16,-7 2 0-16,0 3-1 0,-11-1 1 15,2 4 0-15,-5-4 1 16,-8 6 1-16,-2-4 0 16,-9-2 1-16,2 2-1 15,3-3-2-15,0 1 1 16,0 0 1-16,1-2-1 16,-3-1 2-16,0-9-1 15,1-3 0-15,-3-5 0 16,0-3-2-16,-1 3-2 15,2-1 0-15,1 5 0 16,5 4-1-16,-6 1 1 16,0 5-1-16,-1 1-1 15,-10-1 0-15,8 2 0 16,-2 2 0-16,2 2 0 0,5 1-1 16,2-1-1-1,5-3-2-15,5 1-1 0,3 0-1 16,-5 0 1-16,0 0 1 15,12 4 1-15,7 4 2 16,30 16 1-16,-21-15 1 16,3-5 0-16,2 4 1 0,7-2 0 15,-4 1-1-15,-10 1 0 16,8 0 0-16,-10 0 1 16,-6 1 0-16,-2-4 0 15,-10 0-1-15,-2 0 1 16,2-2 1-16,1 2 0 15,-7-3 0-15,-3 1 2 16,-5 4 0-16,-4-3 0 16,3 6 0-16,-8-4-1 15,-1-2 0-15,3 6 1 16,-9-5-3-16,-4 7 1 16,0-2-1-16,-7-1-1 15,10 3 2-15,7 6-2 16,3-6 0-16,-4 1-1 15,3-3 1-15,2-10-1 0,-1 5 0 16,9 3 0-16,0-2-1 16,1 2-2-16,3 3 1 15,-3-5 2-15,4 4-38 16,0 7-110-16,2-5-75 16,16-1 119-16</inkml:trace>
  <inkml:trace contextRef="#ctx0" brushRef="#br0" timeOffset="124329.118">18910 10463 293 0,'-9'-4'185'0,"5"1"4"16,1 0-11-16,3 3-24 16,-2-1-7-16,1 0-15 15,0 0-6-15,0-1-10 16,0 2-8-16,0 0-15 15,0 0-5-15,0 0-11 16,0 0-4-16,0 0-12 16,-1 0-4-16,1 0-5 15,1 0 1-15,0 0 1 0,0 0 3 16,1 0-5-16,10 3-3 16,11 2-8-16,31 5-2 15,-18-6-1-15,2 3-1 16,5-3-2-16,4 3-5 15,-3-2-10-15,3-1-3 16,-9-2-7-16,-6 3-2 16,-8-3-1-16,-4-2 1 15,-3 0 1-15,0-3 0 0,-5-2 1 16,-4 4-1-16,1-4-1 16,-5-1 1-16,-5 1-2 15,2 1-1-15,-1 2-6 16,0 1-10-16,0 0-44 15,0-1-30-15,0 1-90 16,1 1-58-16,0 0 146 16</inkml:trace>
  <inkml:trace contextRef="#ctx0" brushRef="#br0" timeOffset="125242.461">19803 10351 439 0,'-37'-3'260'0,"28"8"-25"16,5-3-32-16,4 3-53 16,-1-1-19-16,1-2-26 15,0-2-10-15,0 0-9 16,0 0-2-16,0 0 0 16,0 0-1-16,7 0-1 15,12 0 0-15,36 0-10 0,-26-4-4 16,9 4-9-16,4 0-4 15,-7 4-7-15,-5-3-5 16,-4 3-15-16,-3 0-6 16,-6-2-10-16,1 9-2 15,-16-2 1-15,-9-1 2 16,-3 1 1-16,-7-2 2 16,-4 5-4-16,5 7-1 0,-6 3-3 15,-4 6-1-15,-6 1-2 16,-8-1-1-16,-4 2-1 15,4-3-1-15,10 5 0 16,6-2 0-16,5-9-1 16,2-1 1-16,4-8-1 15,-2-6 1-15,8 4-1 16,-1-3 0-16,5-3-1 16,-1-4 0-16,4 2-1 15,0-2 0-15,0 0 1 16,0 0 4-16,16 0 10 15,25-1 5-15,-17-3 7 16,3 1 0-16,10-5-3 16,5 0-2-16,-1 3-4 15,6 4-1-15,-8 0-5 16,-4-3-2-16,4 6-3 0,-6-7-2 16,7 5-1-16,-4 1 0 15,-3-1-1-15,-3 0 1 16,-5-6 0-16,4 3 0 15,-9-1-1-15,8 2 1 16,-2 6-2-16,1-4-1 16,-9 5-22-16,3 1-31 15,-4-2-97-15,9-1-48 0,9-3 116 16</inkml:trace>
  <inkml:trace contextRef="#ctx0" brushRef="#br0" timeOffset="126275.215">22333 10055 342 0,'20'-5'247'15,"41"-5"10"-15,-48 10-69 16,-18 0-17-16,10 4-23 16,-24-4-9-16,13 2-4 15,10 0-6-15,-7-1-2 16,3-1-5-16,-1 0-16 15,1 3-8-15,-3 9-21 16,-4 3-12-16,-21 33-21 16,6-35-10-16,-6 8-17 0,-3 0-5 15,-2 0-6-15,-2 0-1 16,12 11-2-16,-5-4-1 16,1 5 0-16,-4 0-1 15,0-5 0-15,7 7 0 16,0-1-1-16,8 4-1 15,5 2 0-15,9 4 0 16,8-5-1-16,1 0 0 16,7-11 0-16,-6-4 0 15,12-4-2-15,4-4 3 0,7-3-33 16,-1-4-49-16,9-11-132 16,1 0-191-16,3-14 256 15</inkml:trace>
  <inkml:trace contextRef="#ctx0" brushRef="#br0" timeOffset="127197.964">22739 10275 375 0,'-2'-3'273'0,"2"-6"35"16,-1 8-68-16,1-6-74 15,1 2-31-15,-1 6-38 16,11-4-13-16,-2 3-9 16,6-4 0-16,-2-1 7 15,-4 4 1-15,11-10-4 16,6 8-2-16,7-9-15 16,2-2-9-16,2 8-19 15,0 0-8-15,-5 5-14 0,-4 1-4 16,-11 0-5-16,-8 3-1 15,-7 2 2-15,-1 7 2 16,-9 8 2-16,-4 3 2 16,-7 8-2-16,-3-2 0 15,-8 2-2-15,-6 0 0 16,0 1-2-16,-3 0 0 16,-3 4-1-16,8 2 0 0,0-8 0 15,5 3-1-15,8-9-1 16,2 1 0-16,8-6 1 15,-5-3-1-15,7 4-1 16,5-13 0 0,1-4 0-16,2 0-1 15,1 10-1-15,4-4 1 0,2-6 0 16,3 3 0-16,-8-2 1 16,3 2 0-16,5 4 0 15,0-4-1-15,4 0 1 16,5-1 0-16,5-5 3 15,5 0 1-15,5 0 1 16,2-2 1-16,-1 0 1 16,0-3-2-16,1-1 0 15,4-5-1-15,-3-3 0 0,-3 2 0 16,-8 1-1-16,-13 6-1 16,3 5-1-16,-5 1 0 15,-1 3-1-15,5-1 0 16,-8 3-16-16,3 5-34 15,-6-5-94-15,-2-3-85 16,0 7 137-16</inkml:trace>
  <inkml:trace contextRef="#ctx0" brushRef="#br0" timeOffset="128140.909">23718 10374 258 0,'0'3'212'0,"-9"-2"33"15,10-2-44-15,-1 3-69 16,-3 0-16-16,3-2-4 16,0 0-4-16,0 0-9 15,0 0-6-15,5 2-14 16,12 1-3-16,39 36 3 0,-26-27-3 16,-1 2 1-1,1-6 0-15,-3-7-12 0,4 1-8 16,3-7-21-16,-4 0-8 15,4-3-9-15,-11-6-1 16,1 0-2-16,-1 0 0 16,-2-1-2-16,-2 0-2 15,-5 2 0-15,-9-9 0 16,-9 4-1-16,1 3-1 0,-8 0-2 16,0 10-2-16,-3 5-4 15,-6 1-2-15,-10 6-1 16,0-1-1-16,-6 9 1 15,0 1 0-15,5 7 1 16,-4-4 0-16,-1 2-1 16,8-1 1-16,4 3-2 15,2 10 0-15,-1-9-2 16,8 9 0-16,4 2 1 16,11-2-1-16,19 5 4 15,-11-8 0-15,15-7 4 16,6-3 1-16,-13-7 3 15,16 3 0-15,1-10 2 16,-5-2 0-16,15-2 2 16,-3-4 2-16,-1-1-2 0,-1-14-1 15,4 1-15 1,-4-14-26-16,13 1-89 0,-3 0-71 16,-10-1 113-16</inkml:trace>
  <inkml:trace contextRef="#ctx0" brushRef="#br0" timeOffset="128540.147">24585 10273 980 0,'-9'-6'450'0,"6"2"-205"16,5 0-48-16,5 8-51 0,1-4-18 15,7 0-11-15,0 7-10 16,20 3-22-16,-8-5-8 16,6 5-14-16,-2-8-10 15,-11-2-19-15,3 1-7 16,-3-1-13-16,3 2-4 16,-5-6-1-16,2 4-28 15,-3-4-108-15,-7 1-102 0,15-1 131 16</inkml:trace>
  <inkml:trace contextRef="#ctx0" brushRef="#br0" timeOffset="129196.085">25213 9947 456 0,'-17'0'293'0,"17"0"2"16,-15 1-54-16,16-1-77 15,-7 1-28-15,4-1-45 16,1 0-12-16,0 0-17 16,0 0-8-16,0 0-7 15,1 0-2-15,0 0-3 16,4 4-3-16,18 14-10 16,28 31-5-16,-17-14-10 15,10 8-2-15,-2 7 1 16,3 2 0-16,-11-4 0 15,-6-7 0-15,-8-1-1 16,-6 2 1-16,-6-1 8 16,-7 4 11-16,-11 1 11 15,-4 1 4-15,-18-2-8 0,-4-2-9 16,-14-6-13-16,1-5-5 16,0-4-3-16,4 1-1 15,9-11-1-15,2-1-1 16,8-10-10-16,5-7-52 15,3-1-156-15,6-3 142 16</inkml:trace>
  <inkml:trace contextRef="#ctx0" brushRef="#br0" timeOffset="136362.291">10267 8338 378 0,'3'-9'175'0,"-1"-3"-70"0,1 3-8 15,0 7 2 17,-2 1-40-32,-1 1 5 0,0 0-10 15,0-1 2-15,-1 0-17 0,0 0-6 16,-1-2-12-16,-15-1-5 0,-34-27-5 15,21 25-3-15,-5 5-3 16,-12 0 0-16,-19-5-1 16,4 3 1-16,-13-3 1 15,6-1 1-15,14 2 6 32,0 2 8-32,-79-6 0 0,0 2 3 15,-8-2-8-15,42 0-5 16,-2 5-2-16,-5-8-1 15,-19 5-1-15,-1 2 0 16,2-3 0-16,-13 4-1 16,15-4-1-16,-10 4 0 15,2-3-1-15,-1 3-2 16,-9 1 1-16,1-1-1 16,8 2 0-16,1-3 0 31,65 3 1-31,0 0 0 0,-217-8 14 15,18 0 5-15,-37-2 11 16,151 6 2-16,4 6-8 16,-4-9-6-16,-1 4-9 15,5 0-2-15,7-1-4 16,-7-1-2-16,16 0-1 16,-32 4-1-16,-9-3 0 15,10 10 1-15,-18-9 7 16,38-5 5-16,-6 3 6 0,-569 22 52 78,1 1-73-78,590-7 0 0,60 4 0 16,-13-3 1-16,-72 9-1 15,33 4 0-15,-7-1 0 0,10 5 0 16,6 3-1-16,-9 8-1 15,16 5 1-15,5 11 0 16,2 2-1-16,9-3 0 16,-7 1 1-16,8-7-1 15,4 4 0-15,11 0 0 16,5 3-1-16,8 10-1 16,21-3 0-16,9 1-3 15,8-6-1-15,8-6-3 16,-3-2-1-16,12-1-1 15,19 4 1-15,24 4 1 16,-2 0 2-16,17 4 4 16,-11-1-1-16,7-10 2 15,18-2-1-15,21-7 1 16,4-7 0-16,8 1-2 16,-12 0-2-16,6-1-2 0,13-2-1 15,7-2 1-15,17-4 3 16,17-12 9-16,0 0 5 15,25-7 10-15,-3 4 3 16,-7 4-1-16,11 0-2 16,-3-8-4-16,12-2-3 15,13 7-4-15,-6-11 0 0,-1 10-3 16,4-6 1-16,-2-1 7 16,-1 5 2-16,2-6 6 15,1 1 1-15,-13 0-5 16,1 1-2-16,5 6-6 15,-17 7-2-15,3-8-2 16,5 1 0-16,-16 1-1 16,6-5 0-16,4 2 3 15,-51 1 1 1,-60-5 3-16,0 1 0 0,176 9-1 16,3 2 0-16,-3-3-3 15,-86-9 0-15,13-2-1 16,3-1 0-16,-13 1 0 15,10 0-1-15,-2 3-1 16,-19-3-1-16,3-1 0 0,-2-4 1 16,-15 1 0-16,4-2 1 15,2-4 1-15,-7-1-1 16,-4-6 1-16,11 1-1 16,-7 0 12-16,-1 4 4 15,0-8 2-15,-1 0 0 16,7-5-10-16,-13-8-4 15,1-7-1-15,-5-1-1 16,-14-6 0-16,9-1 1 0,-6 7 0 16,-10-4 1-16,-9 1 1 15,-14-3 0-15,-14-2 3 16,7-5-1-16,-19-9 3 16,-4 6 0-16,-17-1 0 15,-12-1-1-15,-15 11-2 16,-4-2 0-16,-16 2 0 15,-7-4 0-15,-15-2 2 16,-18-1 0-16,0 2-3 16,-15 2 0-16,-14 9 0 15,-7 5-1-15,-2 3 5 16,-20 3 1-16,-10 3 5 16,5-3 0-16,-26-3-1 15,33 5-2-15,-16-3-3 0,-2 1-2 16,241 3-2-16,-253-1-3 15,23 7-2-15,8 10-2 16,-226-2-3-16,243 3 1 16,21 9-37-16,4-3-54 15,8 22 60-15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2-06T22:26:34.39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2081 8708 128 0,'0'-1'86'0,"0"0"8"0,0-1-13 16,0 1-1-16,0 0 6 31,0 0-6-31,0 0-12 0,0 0-2 0,0 0-9 16,0 0-4-16,0 0-4 15,0 0-4-15,1-3-6 16,-1 2-5-16,2-3-3 31,0 1 1-31,-1 1 1 0,-1 0 2 0,0 2-2 16,0-3-1-16,0 1-2 15,-1 0 1-15,-1 1 1 16,0-3 1-16,1 4-3 0,-8-4-3 16,-6-2-5-16,-29-5-2 31,29 12-6-31,-9 1-2 0,0-1-3 16,11 0-1-16,-10 2 3 15,8 3 2-15,-15 0 1 16,-12 4 0-16,3 0-2 15,-6-3-3-15,16 4 0 16,3 1-2-16,11 3 2 16,-5-2 0-16,-2 4 0 15,-3-4-1-15,-1 9 1 16,-2-1-1-16,2 11 1 16,1 0 0-16,-4-6-1 15,-1 3-1-15,-3-2-3 16,3 3-1-16,6 1 2 15,7-2 2-15,5-3 3 16,-4 5 2-16,-1-3 0 0,3 2-2 16,2-2-5-16,6 0-3 15,5-1-2-15,2 5 0 16,12-2 0-16,6 1 1 16,3 7 1-16,7-10-1 15,2 6 0-15,2-1 1 16,-7-8-1-16,9 2 1 15,0-6 0-15,-3-6 1 16,12 4 0-16,-10 0 1 0,-5-2 0 16,-2 2 0-16,5-9 0 15,-1 2 0-15,14-4 2 16,-2-1 0-16,0-5 1 16,2 0 1-16,-9-1 0 15,10-2 0-15,-8-3 8 16,-1-1 7-16,-8-8 14 15,0-4 3-15,-1-5 3 16,1-6-3-16,4-2-11 16,6 5-3-16,-9-11-8 15,5 0-4-15,1 0-2 16,-15-10-1-16,-4 5-1 16,-9-3 0-16,-12 1 0 15,-2 6 1-15,8-2 1 16,-2 6 0-16,8 1 1 0,-8-4 1 15,-9 1 4-15,-11-5 1 16,-19-2-1-16,17 8-3 0,-11-3-8 16,6 5-2-16,13 3 2 15,-12-3 2-15,7 13 2 16,-1-2 3-16,2 10 2 0,0-1 1 16,-4 5 1-16,-1 6 0 15,-9-1-4-15,0 2-1 16,-4 4-3-16,1 1-3 15,-5 6-3-15,4 3 0 16,-8-3-1-16,3 3-1 16,5 5-1-16,0 3-1 15,15 6 0-15,-1-2-1 16,5-5 0-16,0 2 0 0,-3-6-2 16,1 4-1-16,10 0-75 31,-3-3-46-31,13 0-166 15,6-1-238-15,1-2 351 16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1A013C-3368-4424-8A0D-1140A8C0D3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265157-CFC2-489E-9166-671228D9D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F920AB-E222-4AEF-B528-116AF9C805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31808-62B5-43F8-AA2D-A04BB7683A4D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3013BB-8BBC-430C-A839-CD7D6C796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B7D8EF-A54D-499C-8F58-1AA3B2CF7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9DE55-08CF-41B2-8FEE-3CDFF4A11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801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AA82B1-C92F-434B-9F88-BCB5CED444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56ED9D5-6B9A-480B-91EE-BC2C958673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EBFAF7-B8EA-4A3C-B5B1-0E06CF767A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31808-62B5-43F8-AA2D-A04BB7683A4D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2ECA12-C041-4C58-8B67-587A4D01A0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791335-0F1C-46B0-8DD7-A2B20938E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9DE55-08CF-41B2-8FEE-3CDFF4A11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306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44CD71-D845-49F4-B1AD-5323E91914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253D34-395C-4C42-872A-862AB3B354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8267D3-E38E-4E54-A25B-CE3D71C27B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31808-62B5-43F8-AA2D-A04BB7683A4D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56E7DD-F77C-4BD0-A39E-A3DCB05EEB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CF7E7-7DDA-4FDE-AE88-476C0DD6A0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9DE55-08CF-41B2-8FEE-3CDFF4A11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191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CFEF3F-04DD-4D57-B619-7565B589DE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079062-CA65-4995-883B-3515D37855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F6E7BA-C8AF-4054-857A-E4AA84C899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31808-62B5-43F8-AA2D-A04BB7683A4D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7F3066-2C81-4DBC-AA00-7664219A3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0AB919-CC32-4AE0-845D-0787C384F8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9DE55-08CF-41B2-8FEE-3CDFF4A11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23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6EFB54-0320-4189-AE69-6FCE433705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F92641-1EFB-46C6-A1CA-151D9C37B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F7693D-2B54-4DBA-8837-E030B3AA8E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31808-62B5-43F8-AA2D-A04BB7683A4D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3B1D50-223E-45E6-9E91-5475F83AF8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63D2DC-F5EE-4AE0-A209-2F2A3B090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9DE55-08CF-41B2-8FEE-3CDFF4A11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610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78A2EB-C04E-4007-8683-61592534AC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4BA7BE-F74D-424B-99E5-4F54DF2A8E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02423A-A7B5-4155-9957-3B35B44416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7391D8-0BB3-4757-B0F0-F63AAC23D3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31808-62B5-43F8-AA2D-A04BB7683A4D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4A8563-F670-478D-8E4D-FE2750AA0E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D03B82-D31E-4960-AEFA-5FB56B5EE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9DE55-08CF-41B2-8FEE-3CDFF4A11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734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B87E0-B4E8-472F-9DC7-B836210D9E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3305B2-C590-4242-983D-1774A61CEF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6313EA-7322-4E54-A5D8-CE82D638BA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6D1D847-A9DC-4DAD-8730-75CEC836EC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AE1407-941B-4B3F-9F85-2077881EF9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0E621DA-A6A7-4EB1-9771-8B7AE511D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31808-62B5-43F8-AA2D-A04BB7683A4D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DADD311-BBF4-40CC-9126-653195A27A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6F0B303-272D-401B-8671-170F0C5A84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9DE55-08CF-41B2-8FEE-3CDFF4A11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048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F090A-9DDE-434D-AC07-0C567F06E3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A59DC4-D1E8-4962-9627-BBD66334E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31808-62B5-43F8-AA2D-A04BB7683A4D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BE941C3-9595-4F1F-9596-760C01C3B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3C7F62-4BF6-4FA4-A4D6-D23BA763F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9DE55-08CF-41B2-8FEE-3CDFF4A11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098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20B608F-07E6-479A-BE7C-A2A4DBC58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31808-62B5-43F8-AA2D-A04BB7683A4D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3BA0BE-946A-4AB7-B429-7E3436E371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3226A7-0698-420F-9DAD-F98DE02BC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9DE55-08CF-41B2-8FEE-3CDFF4A11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10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BE2372-58DF-430E-918F-D6F049B52A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C95AD6-3E08-4173-B8B3-F26A508CA9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BAF660-41A1-4A9E-A52E-3D689F25DC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D9ED43-AC1B-4201-B443-1864E4D878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31808-62B5-43F8-AA2D-A04BB7683A4D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CBCBDF-96DE-4C33-B02A-FB6A3BA24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588AEA-658A-4A8F-9FCB-5DDF27326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9DE55-08CF-41B2-8FEE-3CDFF4A11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493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BE103-8C42-4A15-81A7-97AE0FD29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131CD1D-59DE-44B9-967B-0FA5FBA19B2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2BDF32-7B35-41D6-8D21-FC8FADBE9C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D0AD66-17C8-4B7F-B5FF-2457D87E0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31808-62B5-43F8-AA2D-A04BB7683A4D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290BBA-82BC-44A7-BE0F-D41966D44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4B16F5-64AF-42F4-8BDF-18D7BBE4B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49DE55-08CF-41B2-8FEE-3CDFF4A11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764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9D2D3FD-3B67-4027-A366-A714CB18D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409A72-561C-4579-BFB5-5BCF9AC7A1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F7651D-8A2D-4BDA-A2E8-107C5918A8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131808-62B5-43F8-AA2D-A04BB7683A4D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EC6213-1351-4940-93B5-F948C43023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42F16D-9405-4170-AA9C-B874DD0EEF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9DE55-08CF-41B2-8FEE-3CDFF4A11E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858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9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customXml" Target="../ink/ink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customXml" Target="../ink/ink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ustomXml" Target="../ink/ink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customXml" Target="../ink/ink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customXml" Target="../ink/ink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customXml" Target="../ink/ink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customXml" Target="../ink/ink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customXml" Target="../ink/ink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ustomXml" Target="../ink/ink18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customXml" Target="../ink/ink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customXml" Target="../ink/ink20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customXml" Target="../ink/ink24.xml"/><Relationship Id="rId3" Type="http://schemas.openxmlformats.org/officeDocument/2006/relationships/image" Target="../media/image20.png"/><Relationship Id="rId7" Type="http://schemas.openxmlformats.org/officeDocument/2006/relationships/image" Target="../media/image22.png"/><Relationship Id="rId2" Type="http://schemas.openxmlformats.org/officeDocument/2006/relationships/customXml" Target="../ink/ink21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23.xml"/><Relationship Id="rId5" Type="http://schemas.openxmlformats.org/officeDocument/2006/relationships/image" Target="../media/image21.png"/><Relationship Id="rId4" Type="http://schemas.openxmlformats.org/officeDocument/2006/relationships/customXml" Target="../ink/ink22.xml"/><Relationship Id="rId9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ustomXml" Target="../ink/ink25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38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30.png"/><Relationship Id="rId11" Type="http://schemas.openxmlformats.org/officeDocument/2006/relationships/image" Target="../media/image28.png"/><Relationship Id="rId5" Type="http://schemas.openxmlformats.org/officeDocument/2006/relationships/image" Target="../media/image360.png"/><Relationship Id="rId10" Type="http://schemas.openxmlformats.org/officeDocument/2006/relationships/customXml" Target="../ink/ink3.xml"/><Relationship Id="rId4" Type="http://schemas.openxmlformats.org/officeDocument/2006/relationships/image" Target="../media/image2.png"/><Relationship Id="rId9" Type="http://schemas.openxmlformats.org/officeDocument/2006/relationships/image" Target="../media/image40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ustomXml" Target="../ink/ink4.xml"/><Relationship Id="rId2" Type="http://schemas.openxmlformats.org/officeDocument/2006/relationships/image" Target="../media/image4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14306CD-2DC9-4C99-9C60-83B79B69CF1C}"/>
              </a:ext>
            </a:extLst>
          </p:cNvPr>
          <p:cNvSpPr/>
          <p:nvPr/>
        </p:nvSpPr>
        <p:spPr>
          <a:xfrm>
            <a:off x="346744" y="366748"/>
            <a:ext cx="1127200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A.  When hydrogen reacts with calcium metal, what are the oxidation numbers of the calcium and hydrogen in the CaH</a:t>
            </a:r>
            <a:r>
              <a:rPr lang="en-US" sz="2800" baseline="-25000" dirty="0"/>
              <a:t>2</a:t>
            </a:r>
            <a:r>
              <a:rPr lang="en-US" sz="2800" dirty="0"/>
              <a:t> product?</a:t>
            </a:r>
          </a:p>
          <a:p>
            <a:endParaRPr lang="en-US" sz="2800" dirty="0"/>
          </a:p>
          <a:p>
            <a:r>
              <a:rPr lang="en-US" sz="2800" dirty="0"/>
              <a:t>Ca:  +2</a:t>
            </a:r>
          </a:p>
          <a:p>
            <a:endParaRPr lang="en-US" sz="2800" dirty="0"/>
          </a:p>
          <a:p>
            <a:r>
              <a:rPr lang="en-US" sz="2800" dirty="0"/>
              <a:t>H:  -1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E54A971-A1C7-4FB8-8D1B-9D73921BD277}"/>
              </a:ext>
            </a:extLst>
          </p:cNvPr>
          <p:cNvSpPr/>
          <p:nvPr/>
        </p:nvSpPr>
        <p:spPr>
          <a:xfrm>
            <a:off x="346743" y="3168671"/>
            <a:ext cx="1127200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B  What are the original and final oxidation numbers for iron in the smelting of iron from iron oxide?</a:t>
            </a:r>
          </a:p>
          <a:p>
            <a:r>
              <a:rPr lang="en-US" sz="2800" dirty="0"/>
              <a:t> </a:t>
            </a:r>
          </a:p>
          <a:p>
            <a:pPr algn="ctr"/>
            <a:r>
              <a:rPr lang="en-US" sz="2800" dirty="0"/>
              <a:t>Fe</a:t>
            </a:r>
            <a:r>
              <a:rPr lang="en-US" sz="2800" baseline="-25000" dirty="0"/>
              <a:t>2</a:t>
            </a:r>
            <a:r>
              <a:rPr lang="en-US" sz="2800" dirty="0"/>
              <a:t>O</a:t>
            </a:r>
            <a:r>
              <a:rPr lang="en-US" sz="2800" baseline="-25000" dirty="0"/>
              <a:t>3</a:t>
            </a:r>
            <a:r>
              <a:rPr lang="en-US" sz="2800" dirty="0"/>
              <a:t>(s) + 3 CO(g) → 2 Fe(s) + 3 CO</a:t>
            </a:r>
            <a:r>
              <a:rPr lang="en-US" sz="2800" baseline="-25000" dirty="0"/>
              <a:t>2</a:t>
            </a:r>
            <a:r>
              <a:rPr lang="en-US" sz="2800" dirty="0"/>
              <a:t>(g)</a:t>
            </a:r>
          </a:p>
          <a:p>
            <a:pPr algn="ctr"/>
            <a:endParaRPr lang="en-US" sz="2800" dirty="0"/>
          </a:p>
          <a:p>
            <a:r>
              <a:rPr lang="en-US" sz="2800" dirty="0"/>
              <a:t>+3 → 0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B1C54D8A-791C-4F0D-8D29-A2C45BCDA2F1}"/>
                  </a:ext>
                </a:extLst>
              </p14:cNvPr>
              <p14:cNvContentPartPr/>
              <p14:nvPr/>
            </p14:nvContentPartPr>
            <p14:xfrm>
              <a:off x="3168000" y="1263600"/>
              <a:ext cx="5212080" cy="324108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B1C54D8A-791C-4F0D-8D29-A2C45BCDA2F1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158640" y="1254240"/>
                <a:ext cx="5230800" cy="3259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331837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5ED88D2-1181-4BE3-AE01-A48185A7E61D}"/>
              </a:ext>
            </a:extLst>
          </p:cNvPr>
          <p:cNvSpPr/>
          <p:nvPr/>
        </p:nvSpPr>
        <p:spPr>
          <a:xfrm>
            <a:off x="472580" y="488146"/>
            <a:ext cx="1102872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A voltaic cell is constructed based on the oxidation of zinc metal and the reduction of silver cations. Solutions of silver nitrate and zinc nitrate also were used. </a:t>
            </a:r>
          </a:p>
          <a:p>
            <a:endParaRPr lang="en-US" sz="2400" dirty="0"/>
          </a:p>
          <a:p>
            <a:r>
              <a:rPr lang="en-US" sz="2400" dirty="0"/>
              <a:t>A.  Identify the silver and the silver nitrate on the diagram. </a:t>
            </a:r>
          </a:p>
          <a:p>
            <a:endParaRPr lang="en-US" sz="2400" dirty="0"/>
          </a:p>
          <a:p>
            <a:r>
              <a:rPr lang="en-US" sz="2400" dirty="0"/>
              <a:t>A.  silver = b; silver nitrate = a </a:t>
            </a:r>
          </a:p>
          <a:p>
            <a:pPr marL="457200" indent="-457200">
              <a:buAutoNum type="alphaUcPeriod" startAt="2"/>
            </a:pPr>
            <a:r>
              <a:rPr lang="en-US" sz="2400" dirty="0"/>
              <a:t>silver = d; silver nitrate = b </a:t>
            </a:r>
          </a:p>
          <a:p>
            <a:pPr marL="457200" indent="-457200">
              <a:buAutoNum type="alphaUcPeriod" startAt="2"/>
            </a:pPr>
            <a:r>
              <a:rPr lang="en-US" sz="2400" dirty="0"/>
              <a:t>silver = d; silver nitrate = c </a:t>
            </a:r>
          </a:p>
          <a:p>
            <a:r>
              <a:rPr lang="en-US" sz="2400" dirty="0"/>
              <a:t>D.  silver = d; silver nitrate = a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F877BDF-D719-4E9E-8755-F180C67579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76" b="3589"/>
          <a:stretch/>
        </p:blipFill>
        <p:spPr>
          <a:xfrm>
            <a:off x="4637831" y="2625755"/>
            <a:ext cx="7487057" cy="341599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C5D389D5-BDC8-4963-B324-56E6B4DFEF66}"/>
                  </a:ext>
                </a:extLst>
              </p14:cNvPr>
              <p14:cNvContentPartPr/>
              <p14:nvPr/>
            </p14:nvContentPartPr>
            <p14:xfrm>
              <a:off x="453600" y="3101760"/>
              <a:ext cx="410760" cy="3585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C5D389D5-BDC8-4963-B324-56E6B4DFEF6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44240" y="3092400"/>
                <a:ext cx="429480" cy="377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334352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3CCD913-61D8-4C30-B1F9-330170BAAF95}"/>
              </a:ext>
            </a:extLst>
          </p:cNvPr>
          <p:cNvSpPr/>
          <p:nvPr/>
        </p:nvSpPr>
        <p:spPr>
          <a:xfrm>
            <a:off x="389285" y="467579"/>
            <a:ext cx="8318175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AutoNum type="alphaUcPeriod" startAt="2"/>
            </a:pPr>
            <a:r>
              <a:rPr lang="en-US" sz="2400" dirty="0"/>
              <a:t>Locate the zinc nitrate on the diagram, and identify the anode.</a:t>
            </a:r>
          </a:p>
          <a:p>
            <a:pPr marL="342900" indent="-342900">
              <a:buAutoNum type="alphaUcPeriod" startAt="2"/>
            </a:pPr>
            <a:endParaRPr lang="en-US" sz="2400" dirty="0"/>
          </a:p>
          <a:p>
            <a:pPr marL="342900" indent="-342900">
              <a:buAutoNum type="alphaUcPeriod"/>
            </a:pPr>
            <a:r>
              <a:rPr lang="en-US" sz="2400" dirty="0"/>
              <a:t>Zinc nitrate = a; anode = d </a:t>
            </a:r>
          </a:p>
          <a:p>
            <a:pPr marL="342900" indent="-342900">
              <a:buAutoNum type="alphaUcPeriod"/>
            </a:pPr>
            <a:r>
              <a:rPr lang="en-US" sz="2400" dirty="0"/>
              <a:t>Zinc nitrate = a; anode = Zinc </a:t>
            </a:r>
          </a:p>
          <a:p>
            <a:pPr marL="342900" indent="-342900">
              <a:buAutoNum type="alphaUcPeriod"/>
            </a:pPr>
            <a:r>
              <a:rPr lang="en-US" sz="2400" dirty="0"/>
              <a:t>Zinc nitrate = c; anode = d </a:t>
            </a:r>
          </a:p>
          <a:p>
            <a:pPr marL="342900" indent="-342900">
              <a:buAutoNum type="alphaUcPeriod"/>
            </a:pPr>
            <a:r>
              <a:rPr lang="en-US" sz="2400" dirty="0"/>
              <a:t>Zinc nitrate = c; anode = Zinc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76F9C0D7-C05D-45AD-B82F-E84ACEF4FC1B}"/>
                  </a:ext>
                </a:extLst>
              </p14:cNvPr>
              <p14:cNvContentPartPr/>
              <p14:nvPr/>
            </p14:nvContentPartPr>
            <p14:xfrm>
              <a:off x="380880" y="1649880"/>
              <a:ext cx="414000" cy="3207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76F9C0D7-C05D-45AD-B82F-E84ACEF4FC1B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71520" y="1640520"/>
                <a:ext cx="432720" cy="339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536412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C1569CE-50D2-4B51-9B7C-6179AA1682D8}"/>
              </a:ext>
            </a:extLst>
          </p:cNvPr>
          <p:cNvSpPr/>
          <p:nvPr/>
        </p:nvSpPr>
        <p:spPr>
          <a:xfrm>
            <a:off x="480969" y="362311"/>
            <a:ext cx="1116295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lphaUcPeriod" startAt="3"/>
            </a:pPr>
            <a:r>
              <a:rPr lang="en-US" sz="2400" dirty="0"/>
              <a:t>Which statement is true regarding the direction of electron flow through the external wire? </a:t>
            </a:r>
          </a:p>
          <a:p>
            <a:pPr marL="342900" indent="-342900">
              <a:buAutoNum type="alphaUcPeriod" startAt="3"/>
            </a:pPr>
            <a:endParaRPr lang="en-US" sz="2400" dirty="0"/>
          </a:p>
          <a:p>
            <a:r>
              <a:rPr lang="en-US" sz="2400" dirty="0"/>
              <a:t>A.  Electrons flow from left to right, from the Zinc </a:t>
            </a:r>
          </a:p>
          <a:p>
            <a:r>
              <a:rPr lang="en-US" sz="2400" dirty="0"/>
              <a:t>B.  Electrons flow from right to left, to the Zinc </a:t>
            </a:r>
          </a:p>
          <a:p>
            <a:r>
              <a:rPr lang="en-US" sz="2400" dirty="0"/>
              <a:t>C.  The zinc electrode will get larger as more zinc forms. </a:t>
            </a:r>
          </a:p>
          <a:p>
            <a:r>
              <a:rPr lang="en-US" sz="2400" dirty="0"/>
              <a:t>D.  Anions will flow through the “bridge” from the zinc side to the silver side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7F6D87D9-C8C2-41F0-B9CA-67630E43BA89}"/>
                  </a:ext>
                </a:extLst>
              </p14:cNvPr>
              <p14:cNvContentPartPr/>
              <p14:nvPr/>
            </p14:nvContentPartPr>
            <p14:xfrm>
              <a:off x="456120" y="1505880"/>
              <a:ext cx="438120" cy="39348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7F6D87D9-C8C2-41F0-B9CA-67630E43BA89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46760" y="1496520"/>
                <a:ext cx="456840" cy="412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831840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0260ED0-EADA-479C-9972-EA474AA0A907}"/>
              </a:ext>
            </a:extLst>
          </p:cNvPr>
          <p:cNvSpPr/>
          <p:nvPr/>
        </p:nvSpPr>
        <p:spPr>
          <a:xfrm>
            <a:off x="615193" y="294712"/>
            <a:ext cx="1111261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On the TV sitcom, </a:t>
            </a:r>
            <a:r>
              <a:rPr lang="en-US" sz="2400" i="1" dirty="0"/>
              <a:t>Gilligan’s Island</a:t>
            </a:r>
            <a:r>
              <a:rPr lang="en-US" sz="2400" dirty="0"/>
              <a:t>, the professor frequently constructed voltaic cells to use as substitutes for their radio’s dead batteries. Which scraps of metal from their damaged boat, the </a:t>
            </a:r>
            <a:r>
              <a:rPr lang="en-US" sz="2400" i="1" dirty="0"/>
              <a:t>Minnow</a:t>
            </a:r>
            <a:r>
              <a:rPr lang="en-US" sz="2400" dirty="0"/>
              <a:t>, could best be used to create a 1.5 V voltaic cell? (Assume that coconuts make great beakers and that seawater is a strong electrolyte!) </a:t>
            </a:r>
          </a:p>
          <a:p>
            <a:endParaRPr lang="en-US" sz="2400" dirty="0"/>
          </a:p>
          <a:p>
            <a:r>
              <a:rPr lang="en-US" sz="2400" b="1" u="sng" dirty="0"/>
              <a:t>Metal/Metal ion</a:t>
            </a:r>
            <a:r>
              <a:rPr lang="en-US" sz="2400" dirty="0"/>
              <a:t> 					</a:t>
            </a:r>
            <a:r>
              <a:rPr lang="en-US" sz="2400" b="1" u="sng" dirty="0" err="1"/>
              <a:t>E°</a:t>
            </a:r>
            <a:r>
              <a:rPr lang="en-US" sz="2400" b="1" u="sng" baseline="-25000" dirty="0" err="1"/>
              <a:t>celll</a:t>
            </a:r>
            <a:r>
              <a:rPr lang="en-US" sz="2400" dirty="0"/>
              <a:t> </a:t>
            </a:r>
          </a:p>
          <a:p>
            <a:r>
              <a:rPr lang="en-US" sz="2400" dirty="0"/>
              <a:t>lead/lead(II) (fishing weights) 			–0.126 </a:t>
            </a:r>
          </a:p>
          <a:p>
            <a:r>
              <a:rPr lang="en-US" sz="2400" dirty="0"/>
              <a:t>iron/iron(II) (the anchor) 				–0.44 </a:t>
            </a:r>
          </a:p>
          <a:p>
            <a:r>
              <a:rPr lang="en-US" sz="2400" dirty="0"/>
              <a:t>silver/silver(I) (Mrs. Howell’s brooch) 		–0.799 </a:t>
            </a:r>
          </a:p>
          <a:p>
            <a:r>
              <a:rPr lang="en-US" sz="2400" dirty="0"/>
              <a:t>aluminum/aluminum(III) (the boat’s flagpole) 	–1.677 </a:t>
            </a:r>
          </a:p>
          <a:p>
            <a:endParaRPr lang="en-US" sz="2400" dirty="0"/>
          </a:p>
          <a:p>
            <a:r>
              <a:rPr lang="en-US" sz="2400" dirty="0"/>
              <a:t>A.  silver anode and lead cathode </a:t>
            </a:r>
          </a:p>
          <a:p>
            <a:r>
              <a:rPr lang="en-US" sz="2400" dirty="0"/>
              <a:t>B.  aluminum anode and silver cathode </a:t>
            </a:r>
          </a:p>
          <a:p>
            <a:r>
              <a:rPr lang="en-US" sz="2400" dirty="0"/>
              <a:t>C.  aluminum anode and lead cathode </a:t>
            </a:r>
          </a:p>
          <a:p>
            <a:r>
              <a:rPr lang="en-US" sz="2400" dirty="0"/>
              <a:t>D.  lead cathode and silver anode </a:t>
            </a:r>
          </a:p>
          <a:p>
            <a:r>
              <a:rPr lang="en-US" sz="2400" dirty="0"/>
              <a:t>E.  iron anode and aluminum cathode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C4A6C875-B7A7-4A41-AD42-C873A7056A1C}"/>
                  </a:ext>
                </a:extLst>
              </p14:cNvPr>
              <p14:cNvContentPartPr/>
              <p14:nvPr/>
            </p14:nvContentPartPr>
            <p14:xfrm>
              <a:off x="595800" y="1055160"/>
              <a:ext cx="10763280" cy="522468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C4A6C875-B7A7-4A41-AD42-C873A7056A1C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86440" y="1045800"/>
                <a:ext cx="10782000" cy="5243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28432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3FC9B55-CFA1-4CAB-829D-7826FA083D9E}"/>
              </a:ext>
            </a:extLst>
          </p:cNvPr>
          <p:cNvSpPr/>
          <p:nvPr/>
        </p:nvSpPr>
        <p:spPr>
          <a:xfrm>
            <a:off x="447412" y="63934"/>
            <a:ext cx="11372675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A chemist in the laboratory made the observation below.  Which statement is </a:t>
            </a:r>
            <a:r>
              <a:rPr lang="en-US" sz="2400" b="1" dirty="0"/>
              <a:t>NOT TRUE</a:t>
            </a:r>
            <a:r>
              <a:rPr lang="en-US" sz="2400" dirty="0"/>
              <a:t>? </a:t>
            </a:r>
          </a:p>
          <a:p>
            <a:endParaRPr lang="en-US" sz="2400" dirty="0"/>
          </a:p>
          <a:p>
            <a:pPr algn="ctr"/>
            <a:r>
              <a:rPr lang="en-US" sz="2400" dirty="0"/>
              <a:t>Mg + NiBr</a:t>
            </a:r>
            <a:r>
              <a:rPr lang="en-US" sz="2400" baseline="-25000" dirty="0"/>
              <a:t>2 </a:t>
            </a:r>
            <a:r>
              <a:rPr lang="en-US" sz="2400" dirty="0"/>
              <a:t>→ Ni + MgBr</a:t>
            </a:r>
            <a:r>
              <a:rPr lang="en-US" sz="2400" baseline="-25000" dirty="0"/>
              <a:t>2</a:t>
            </a:r>
            <a:r>
              <a:rPr lang="en-US" sz="2400" dirty="0"/>
              <a:t> </a:t>
            </a:r>
          </a:p>
          <a:p>
            <a:pPr algn="ctr"/>
            <a:r>
              <a:rPr lang="en-US" sz="2400" dirty="0"/>
              <a:t>Ni + MgBr</a:t>
            </a:r>
            <a:r>
              <a:rPr lang="en-US" sz="2400" baseline="-25000" dirty="0"/>
              <a:t>2</a:t>
            </a:r>
            <a:r>
              <a:rPr lang="en-US" sz="2400" dirty="0"/>
              <a:t> → No Reaction </a:t>
            </a:r>
          </a:p>
          <a:p>
            <a:endParaRPr lang="en-US" sz="2400" dirty="0"/>
          </a:p>
          <a:p>
            <a:r>
              <a:rPr lang="en-US" sz="2400" dirty="0"/>
              <a:t>A.  Ni is more attracted to electrons than Mg. That’s why Mg gives electrons to Ni</a:t>
            </a:r>
            <a:r>
              <a:rPr lang="en-US" sz="2400" baseline="30000" dirty="0"/>
              <a:t>2+</a:t>
            </a:r>
            <a:r>
              <a:rPr lang="en-US" sz="2400" dirty="0"/>
              <a:t> </a:t>
            </a:r>
          </a:p>
          <a:p>
            <a:pPr marL="457200" indent="-457200">
              <a:buAutoNum type="alphaLcPeriod"/>
            </a:pPr>
            <a:endParaRPr lang="en-US" sz="2400" dirty="0"/>
          </a:p>
          <a:p>
            <a:r>
              <a:rPr lang="en-US" sz="2400" dirty="0"/>
              <a:t>B.  Mg is less attracted to electrons than Ni. That’s why Mg</a:t>
            </a:r>
            <a:r>
              <a:rPr lang="en-US" sz="2400" baseline="30000" dirty="0"/>
              <a:t>2+</a:t>
            </a:r>
            <a:r>
              <a:rPr lang="en-US" sz="2400" dirty="0"/>
              <a:t> doesn’t take electrons from Mg </a:t>
            </a:r>
          </a:p>
          <a:p>
            <a:pPr marL="457200" indent="-457200">
              <a:buAutoNum type="alphaLcPeriod"/>
            </a:pPr>
            <a:endParaRPr lang="en-US" sz="2400" dirty="0"/>
          </a:p>
          <a:p>
            <a:r>
              <a:rPr lang="en-US" sz="2400" dirty="0"/>
              <a:t>C.  When a redox reaction does NOT occur (equation 2), it means that the reduced form of nickel is a weaker reducing agent than the reduced form of Mg </a:t>
            </a:r>
          </a:p>
          <a:p>
            <a:pPr marL="457200" indent="-457200">
              <a:buAutoNum type="alphaLcPeriod"/>
            </a:pPr>
            <a:endParaRPr lang="en-US" sz="2400" dirty="0"/>
          </a:p>
          <a:p>
            <a:r>
              <a:rPr lang="en-US" sz="2400" dirty="0"/>
              <a:t>D.  When a redox reaction DOES occur (equation 1), it means that the reduced form of Mg is a stronger reducing agent than the reduced form of Ni </a:t>
            </a:r>
          </a:p>
          <a:p>
            <a:pPr marL="457200" indent="-457200">
              <a:buAutoNum type="alphaLcPeriod"/>
            </a:pPr>
            <a:endParaRPr lang="en-US" sz="2400" dirty="0"/>
          </a:p>
          <a:p>
            <a:r>
              <a:rPr lang="en-US" sz="2400" dirty="0"/>
              <a:t>E.  When a redox reaction does NOT occur (equation 2), it means that the reduced form of nickel is a stronger reducing agent than the reduced form of Mg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E771DBD4-612E-4A54-A87B-48B8192046FB}"/>
                  </a:ext>
                </a:extLst>
              </p14:cNvPr>
              <p14:cNvContentPartPr/>
              <p14:nvPr/>
            </p14:nvContentPartPr>
            <p14:xfrm>
              <a:off x="401760" y="462600"/>
              <a:ext cx="11180880" cy="586404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E771DBD4-612E-4A54-A87B-48B8192046FB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92400" y="453240"/>
                <a:ext cx="11199600" cy="5882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960330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CDF9012-1AFC-4C42-85D7-82334DBCEA33}"/>
              </a:ext>
            </a:extLst>
          </p:cNvPr>
          <p:cNvSpPr/>
          <p:nvPr/>
        </p:nvSpPr>
        <p:spPr>
          <a:xfrm>
            <a:off x="338355" y="400142"/>
            <a:ext cx="1125522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The combustion reaction of methanol has a ΔG° value of –937.9 kJ/mol. What is the standard cell potential for a methanol fuel cell? </a:t>
            </a:r>
          </a:p>
          <a:p>
            <a:endParaRPr lang="en-US" sz="2800" dirty="0"/>
          </a:p>
          <a:p>
            <a:pPr algn="ctr"/>
            <a:r>
              <a:rPr lang="en-US" sz="2800" dirty="0"/>
              <a:t>2 CH</a:t>
            </a:r>
            <a:r>
              <a:rPr lang="en-US" sz="2800" baseline="-25000" dirty="0"/>
              <a:t>3</a:t>
            </a:r>
            <a:r>
              <a:rPr lang="en-US" sz="2800" dirty="0"/>
              <a:t>OH + 3 O</a:t>
            </a:r>
            <a:r>
              <a:rPr lang="en-US" sz="2800" baseline="-25000" dirty="0"/>
              <a:t>2</a:t>
            </a:r>
            <a:r>
              <a:rPr lang="en-US" sz="2800" dirty="0"/>
              <a:t> → 2 CO</a:t>
            </a:r>
            <a:r>
              <a:rPr lang="en-US" sz="2800" baseline="-25000" dirty="0"/>
              <a:t>2</a:t>
            </a:r>
            <a:r>
              <a:rPr lang="en-US" sz="2800" dirty="0"/>
              <a:t> + 4 H</a:t>
            </a:r>
            <a:r>
              <a:rPr lang="en-US" sz="2800" baseline="-25000" dirty="0"/>
              <a:t>2</a:t>
            </a:r>
            <a:r>
              <a:rPr lang="en-US" sz="2800" dirty="0"/>
              <a:t>O 	ΔG° = –937.9 kJ/mol </a:t>
            </a:r>
          </a:p>
          <a:p>
            <a:pPr algn="ctr"/>
            <a:endParaRPr lang="en-US" sz="2800" dirty="0"/>
          </a:p>
          <a:p>
            <a:r>
              <a:rPr lang="en-US" sz="2800" b="1" dirty="0"/>
              <a:t>		    </a:t>
            </a:r>
            <a:r>
              <a:rPr lang="en-US" sz="2800" dirty="0">
                <a:solidFill>
                  <a:prstClr val="black"/>
                </a:solidFill>
                <a:sym typeface="Symbol" panose="05050102010706020507" pitchFamily="18" charset="2"/>
              </a:rPr>
              <a:t>G = -</a:t>
            </a:r>
            <a:r>
              <a:rPr lang="en-US" sz="2800" dirty="0" err="1">
                <a:solidFill>
                  <a:prstClr val="black"/>
                </a:solidFill>
                <a:sym typeface="Symbol" panose="05050102010706020507" pitchFamily="18" charset="2"/>
              </a:rPr>
              <a:t>nFE</a:t>
            </a:r>
            <a:r>
              <a:rPr lang="en-US" sz="2800" baseline="-25000" dirty="0" err="1">
                <a:solidFill>
                  <a:prstClr val="black"/>
                </a:solidFill>
                <a:sym typeface="Symbol" panose="05050102010706020507" pitchFamily="18" charset="2"/>
              </a:rPr>
              <a:t>cell</a:t>
            </a:r>
            <a:r>
              <a:rPr lang="en-US" sz="2800" dirty="0">
                <a:solidFill>
                  <a:prstClr val="black"/>
                </a:solidFill>
                <a:sym typeface="Symbol" panose="05050102010706020507" pitchFamily="18" charset="2"/>
              </a:rPr>
              <a:t> 	            F = 9.6485 x 10</a:t>
            </a:r>
            <a:r>
              <a:rPr lang="en-US" sz="2800" baseline="30000" dirty="0">
                <a:solidFill>
                  <a:prstClr val="black"/>
                </a:solidFill>
                <a:sym typeface="Symbol" panose="05050102010706020507" pitchFamily="18" charset="2"/>
              </a:rPr>
              <a:t>4</a:t>
            </a:r>
            <a:r>
              <a:rPr lang="en-US" sz="2800" dirty="0">
                <a:solidFill>
                  <a:prstClr val="black"/>
                </a:solidFill>
                <a:sym typeface="Symbol" panose="05050102010706020507" pitchFamily="18" charset="2"/>
              </a:rPr>
              <a:t> C/mol</a:t>
            </a:r>
            <a:endParaRPr lang="en-US" sz="2800" b="1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A4ACABAD-E0DD-417D-AC3A-DB7A3F661E35}"/>
                  </a:ext>
                </a:extLst>
              </p14:cNvPr>
              <p14:cNvContentPartPr/>
              <p14:nvPr/>
            </p14:nvContentPartPr>
            <p14:xfrm>
              <a:off x="1231200" y="1517400"/>
              <a:ext cx="7046280" cy="35967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A4ACABAD-E0DD-417D-AC3A-DB7A3F661E35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21840" y="1508040"/>
                <a:ext cx="7065000" cy="3615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E20AC445-CAD0-4C2D-BDA4-E439B5403BA1}"/>
                  </a:ext>
                </a:extLst>
              </p14:cNvPr>
              <p14:cNvContentPartPr/>
              <p14:nvPr/>
            </p14:nvContentPartPr>
            <p14:xfrm>
              <a:off x="5846400" y="2574000"/>
              <a:ext cx="5838840" cy="309888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E20AC445-CAD0-4C2D-BDA4-E439B5403BA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837040" y="2564640"/>
                <a:ext cx="5857560" cy="3117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943393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AF88955-D1E9-4B4A-8E54-55357549680F}"/>
              </a:ext>
            </a:extLst>
          </p:cNvPr>
          <p:cNvSpPr/>
          <p:nvPr/>
        </p:nvSpPr>
        <p:spPr>
          <a:xfrm>
            <a:off x="363522" y="278421"/>
            <a:ext cx="1149012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Which of the statements must be true for the reaction in the standard state? </a:t>
            </a:r>
          </a:p>
          <a:p>
            <a:endParaRPr lang="en-US" sz="2800" dirty="0"/>
          </a:p>
          <a:p>
            <a:pPr algn="ctr"/>
            <a:r>
              <a:rPr lang="en-US" sz="2800" dirty="0"/>
              <a:t>Zn (s) + SnBr</a:t>
            </a:r>
            <a:r>
              <a:rPr lang="en-US" sz="2800" baseline="-25000" dirty="0"/>
              <a:t>2</a:t>
            </a:r>
            <a:r>
              <a:rPr lang="en-US" sz="2800" dirty="0"/>
              <a:t> (</a:t>
            </a:r>
            <a:r>
              <a:rPr lang="en-US" sz="2800" dirty="0" err="1"/>
              <a:t>aq</a:t>
            </a:r>
            <a:r>
              <a:rPr lang="en-US" sz="2800" dirty="0"/>
              <a:t>) → ZnBr</a:t>
            </a:r>
            <a:r>
              <a:rPr lang="en-US" sz="2800" baseline="-25000" dirty="0"/>
              <a:t>2</a:t>
            </a:r>
            <a:r>
              <a:rPr lang="en-US" sz="2800" dirty="0"/>
              <a:t> (</a:t>
            </a:r>
            <a:r>
              <a:rPr lang="en-US" sz="2800" dirty="0" err="1"/>
              <a:t>aq</a:t>
            </a:r>
            <a:r>
              <a:rPr lang="en-US" sz="2800" dirty="0"/>
              <a:t>) + Sn (s) 	</a:t>
            </a:r>
            <a:r>
              <a:rPr lang="en-US" sz="2800" dirty="0" err="1"/>
              <a:t>E˚</a:t>
            </a:r>
            <a:r>
              <a:rPr lang="en-US" sz="2800" baseline="-25000" dirty="0" err="1"/>
              <a:t>Cell</a:t>
            </a:r>
            <a:r>
              <a:rPr lang="en-US" sz="2800" dirty="0"/>
              <a:t> = +0.60 V </a:t>
            </a:r>
          </a:p>
          <a:p>
            <a:endParaRPr lang="en-US" sz="2800" dirty="0"/>
          </a:p>
          <a:p>
            <a:r>
              <a:rPr lang="en-US" sz="2800" dirty="0"/>
              <a:t>A.  The reaction would be product-favored as written </a:t>
            </a:r>
          </a:p>
          <a:p>
            <a:r>
              <a:rPr lang="en-US" sz="2800" dirty="0"/>
              <a:t>B.  ∆G˚ for the reaction as written is positive </a:t>
            </a:r>
          </a:p>
          <a:p>
            <a:r>
              <a:rPr lang="en-US" sz="2800" dirty="0"/>
              <a:t>C.  Zinc is undergoing reduction </a:t>
            </a:r>
          </a:p>
          <a:p>
            <a:r>
              <a:rPr lang="en-US" sz="2800" dirty="0"/>
              <a:t>D.  None are correct answers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F2844DB5-AA06-4892-B359-F59B72EE635E}"/>
                  </a:ext>
                </a:extLst>
              </p14:cNvPr>
              <p14:cNvContentPartPr/>
              <p14:nvPr/>
            </p14:nvContentPartPr>
            <p14:xfrm>
              <a:off x="352800" y="1716840"/>
              <a:ext cx="11009880" cy="78300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F2844DB5-AA06-4892-B359-F59B72EE635E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43440" y="1707480"/>
                <a:ext cx="11028600" cy="801720"/>
              </a:xfrm>
              <a:prstGeom prst="rect">
                <a:avLst/>
              </a:prstGeom>
            </p:spPr>
          </p:pic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D5315FD5-B1D3-408D-8A91-69D1A5C69F05}"/>
              </a:ext>
            </a:extLst>
          </p:cNvPr>
          <p:cNvSpPr/>
          <p:nvPr/>
        </p:nvSpPr>
        <p:spPr>
          <a:xfrm>
            <a:off x="512269" y="4089184"/>
            <a:ext cx="66723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sym typeface="Symbol" panose="05050102010706020507" pitchFamily="18" charset="2"/>
              </a:rPr>
              <a:t>G = -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sym typeface="Symbol" panose="05050102010706020507" pitchFamily="18" charset="2"/>
              </a:rPr>
              <a:t>nFE</a:t>
            </a:r>
            <a:r>
              <a:rPr kumimoji="0" lang="en-US" sz="2800" b="0" i="0" u="none" strike="noStrike" kern="0" cap="none" spc="0" normalizeH="0" baseline="-25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sym typeface="Symbol" panose="05050102010706020507" pitchFamily="18" charset="2"/>
              </a:rPr>
              <a:t>cell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sym typeface="Symbol" panose="05050102010706020507" pitchFamily="18" charset="2"/>
              </a:rPr>
              <a:t> 	F = 9.6485 x 10</a:t>
            </a:r>
            <a:r>
              <a:rPr kumimoji="0" lang="en-US" sz="2800" b="0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sym typeface="Symbol" panose="05050102010706020507" pitchFamily="18" charset="2"/>
              </a:rPr>
              <a:t>4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sym typeface="Symbol" panose="05050102010706020507" pitchFamily="18" charset="2"/>
              </a:rPr>
              <a:t> C/mol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F175E0DA-F2C3-4762-A8C6-FEFDE4D768A5}"/>
                  </a:ext>
                </a:extLst>
              </p14:cNvPr>
              <p14:cNvContentPartPr/>
              <p14:nvPr/>
            </p14:nvContentPartPr>
            <p14:xfrm>
              <a:off x="639720" y="2591640"/>
              <a:ext cx="10439640" cy="336528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F175E0DA-F2C3-4762-A8C6-FEFDE4D768A5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30360" y="2582280"/>
                <a:ext cx="10458360" cy="3384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491912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15F1154-2929-4296-86A9-22D2CF8922A5}"/>
              </a:ext>
            </a:extLst>
          </p:cNvPr>
          <p:cNvSpPr/>
          <p:nvPr/>
        </p:nvSpPr>
        <p:spPr>
          <a:xfrm>
            <a:off x="380301" y="425471"/>
            <a:ext cx="1129717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What is the cell potential for this reaction?</a:t>
            </a:r>
          </a:p>
          <a:p>
            <a:endParaRPr lang="en-US" sz="2800" dirty="0"/>
          </a:p>
          <a:p>
            <a:pPr algn="ctr"/>
            <a:r>
              <a:rPr lang="en-US" sz="2800" dirty="0"/>
              <a:t>Zn(s) + Fe</a:t>
            </a:r>
            <a:r>
              <a:rPr lang="en-US" sz="2800" baseline="30000" dirty="0"/>
              <a:t>2+</a:t>
            </a:r>
            <a:r>
              <a:rPr lang="en-US" sz="2800" dirty="0"/>
              <a:t>(</a:t>
            </a:r>
            <a:r>
              <a:rPr lang="en-US" sz="2800" dirty="0" err="1"/>
              <a:t>aq</a:t>
            </a:r>
            <a:r>
              <a:rPr lang="en-US" sz="2800" dirty="0"/>
              <a:t>) → Zn</a:t>
            </a:r>
            <a:r>
              <a:rPr lang="en-US" sz="2800" baseline="30000" dirty="0"/>
              <a:t>+2</a:t>
            </a:r>
            <a:r>
              <a:rPr lang="en-US" sz="2800" dirty="0"/>
              <a:t>(</a:t>
            </a:r>
            <a:r>
              <a:rPr lang="en-US" sz="2800" dirty="0" err="1"/>
              <a:t>aq</a:t>
            </a:r>
            <a:r>
              <a:rPr lang="en-US" sz="2800" dirty="0"/>
              <a:t>) + Fe(s) 	K</a:t>
            </a:r>
            <a:r>
              <a:rPr lang="en-US" sz="2800" baseline="-25000" dirty="0"/>
              <a:t>c</a:t>
            </a:r>
            <a:r>
              <a:rPr lang="en-US" sz="2800" dirty="0"/>
              <a:t>= 4.38 x 10</a:t>
            </a:r>
            <a:r>
              <a:rPr lang="en-US" sz="2800" baseline="30000" dirty="0"/>
              <a:t>10</a:t>
            </a:r>
            <a:r>
              <a:rPr lang="en-US" sz="2800" dirty="0"/>
              <a:t> </a:t>
            </a:r>
          </a:p>
          <a:p>
            <a:pPr algn="ctr"/>
            <a:endParaRPr 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CD66C42B-605C-46DF-8D65-919558DDB1FF}"/>
                  </a:ext>
                </a:extLst>
              </p:cNvPr>
              <p:cNvSpPr/>
              <p:nvPr/>
            </p:nvSpPr>
            <p:spPr>
              <a:xfrm>
                <a:off x="272753" y="2904692"/>
                <a:ext cx="3546212" cy="9105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p>
                          <m:r>
                            <a:rPr lang="en-US" sz="2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𝑜</m:t>
                          </m:r>
                        </m:sup>
                      </m:sSup>
                      <m:r>
                        <a:rPr lang="en-US" sz="2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0.0257 </m:t>
                          </m:r>
                          <m:r>
                            <a:rPr lang="en-US" sz="2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𝑉</m:t>
                          </m:r>
                        </m:num>
                        <m:den>
                          <m:r>
                            <a:rPr lang="en-US" sz="2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  <m:func>
                        <m:funcPr>
                          <m:ctrlPr>
                            <a:rPr lang="en-US" sz="2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80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ln</m:t>
                          </m:r>
                        </m:fName>
                        <m:e>
                          <m:r>
                            <a:rPr lang="en-US" sz="2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</m:func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CD66C42B-605C-46DF-8D65-919558DDB1F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753" y="2904692"/>
                <a:ext cx="3546212" cy="91050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49A743B6-441D-470C-B32A-439B9C08B9DC}"/>
                  </a:ext>
                </a:extLst>
              </p14:cNvPr>
              <p14:cNvContentPartPr/>
              <p14:nvPr/>
            </p14:nvContentPartPr>
            <p14:xfrm>
              <a:off x="583200" y="4045320"/>
              <a:ext cx="8862120" cy="84312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49A743B6-441D-470C-B32A-439B9C08B9D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3840" y="4035960"/>
                <a:ext cx="8880840" cy="861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046998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C395936-2D3B-4168-A12A-EA23C69487ED}"/>
              </a:ext>
            </a:extLst>
          </p:cNvPr>
          <p:cNvSpPr/>
          <p:nvPr/>
        </p:nvSpPr>
        <p:spPr>
          <a:xfrm>
            <a:off x="371912" y="333030"/>
            <a:ext cx="1153206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What is the value of </a:t>
            </a:r>
            <a:r>
              <a:rPr lang="en-US" sz="2800" dirty="0" err="1"/>
              <a:t>E</a:t>
            </a:r>
            <a:r>
              <a:rPr lang="en-US" sz="2800" baseline="-25000" dirty="0" err="1"/>
              <a:t>cell</a:t>
            </a:r>
            <a:r>
              <a:rPr lang="en-US" sz="2800" dirty="0"/>
              <a:t> when the concentration of Cu</a:t>
            </a:r>
            <a:r>
              <a:rPr lang="en-US" sz="2800" baseline="30000" dirty="0"/>
              <a:t>2+</a:t>
            </a:r>
            <a:r>
              <a:rPr lang="en-US" sz="2800" dirty="0"/>
              <a:t> is 1.0 M and the concentration of Zn</a:t>
            </a:r>
            <a:r>
              <a:rPr lang="en-US" sz="2800" baseline="30000" dirty="0"/>
              <a:t>2+</a:t>
            </a:r>
            <a:r>
              <a:rPr lang="en-US" sz="2800" dirty="0"/>
              <a:t> is 0.025 M? The value of </a:t>
            </a:r>
            <a:r>
              <a:rPr lang="en-US" sz="2800" dirty="0" err="1"/>
              <a:t>E˚</a:t>
            </a:r>
            <a:r>
              <a:rPr lang="en-US" sz="2800" baseline="-25000" dirty="0" err="1"/>
              <a:t>cell</a:t>
            </a:r>
            <a:r>
              <a:rPr lang="en-US" sz="2800" dirty="0"/>
              <a:t> for this reaction is 1.10 V. </a:t>
            </a:r>
          </a:p>
          <a:p>
            <a:endParaRPr lang="en-US" sz="2800" dirty="0"/>
          </a:p>
          <a:p>
            <a:pPr algn="ctr"/>
            <a:r>
              <a:rPr lang="en-US" sz="2800" dirty="0"/>
              <a:t>Zn(s) + Cu</a:t>
            </a:r>
            <a:r>
              <a:rPr lang="en-US" sz="2800" baseline="30000" dirty="0"/>
              <a:t>2+</a:t>
            </a:r>
            <a:r>
              <a:rPr lang="en-US" sz="2800" dirty="0"/>
              <a:t> (</a:t>
            </a:r>
            <a:r>
              <a:rPr lang="en-US" sz="2800" dirty="0" err="1"/>
              <a:t>aq</a:t>
            </a:r>
            <a:r>
              <a:rPr lang="en-US" sz="2800" dirty="0"/>
              <a:t>) → Cu (s) + Zn</a:t>
            </a:r>
            <a:r>
              <a:rPr lang="en-US" sz="2800" baseline="30000" dirty="0"/>
              <a:t>2+</a:t>
            </a:r>
            <a:r>
              <a:rPr lang="en-US" sz="2800" dirty="0"/>
              <a:t> (</a:t>
            </a:r>
            <a:r>
              <a:rPr lang="en-US" sz="2800" dirty="0" err="1"/>
              <a:t>aq</a:t>
            </a:r>
            <a:r>
              <a:rPr lang="en-US" sz="2800" dirty="0"/>
              <a:t>)</a:t>
            </a:r>
          </a:p>
          <a:p>
            <a:endParaRPr lang="en-US" sz="28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F24996FA-6519-49D7-9370-887CF551A047}"/>
                  </a:ext>
                </a:extLst>
              </p14:cNvPr>
              <p14:cNvContentPartPr/>
              <p14:nvPr/>
            </p14:nvContentPartPr>
            <p14:xfrm>
              <a:off x="3854160" y="5197680"/>
              <a:ext cx="2880" cy="468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F24996FA-6519-49D7-9370-887CF551A047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844800" y="5188320"/>
                <a:ext cx="21600" cy="23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4B17A0D3-9BC9-42BF-A5BA-F92D251761E6}"/>
                  </a:ext>
                </a:extLst>
              </p:cNvPr>
              <p:cNvSpPr/>
              <p:nvPr/>
            </p:nvSpPr>
            <p:spPr>
              <a:xfrm>
                <a:off x="204600" y="3193677"/>
                <a:ext cx="4810548" cy="91050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US" sz="2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𝑐𝑒𝑙𝑙</m:t>
                          </m:r>
                        </m:sub>
                      </m:sSub>
                      <m:r>
                        <a:rPr lang="en-US" sz="2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sz="2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US" sz="2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𝑐𝑒𝑙𝑙</m:t>
                          </m:r>
                        </m:sub>
                        <m:sup>
                          <m:r>
                            <a:rPr lang="en-US" sz="2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𝑜</m:t>
                          </m:r>
                        </m:sup>
                      </m:sSubSup>
                      <m:r>
                        <a:rPr lang="en-US" sz="2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0.0592 </m:t>
                          </m:r>
                          <m:r>
                            <a:rPr lang="en-US" sz="2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𝑉</m:t>
                          </m:r>
                        </m:num>
                        <m:den>
                          <m:r>
                            <a:rPr lang="en-US" sz="2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  <m:func>
                        <m:funcPr>
                          <m:ctrlPr>
                            <a:rPr lang="en-US" sz="2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80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l</m:t>
                          </m:r>
                          <m:r>
                            <a:rPr lang="en-US" sz="2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𝑜𝑔</m:t>
                          </m:r>
                        </m:fName>
                        <m:e>
                          <m:r>
                            <a:rPr lang="en-US" sz="2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</m:func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4B17A0D3-9BC9-42BF-A5BA-F92D251761E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600" y="3193677"/>
                <a:ext cx="4810548" cy="91050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18BA1554-80B4-4016-A1AA-6F3AA088A527}"/>
                  </a:ext>
                </a:extLst>
              </p14:cNvPr>
              <p14:cNvContentPartPr/>
              <p14:nvPr/>
            </p14:nvContentPartPr>
            <p14:xfrm>
              <a:off x="759960" y="4813200"/>
              <a:ext cx="8869680" cy="154620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18BA1554-80B4-4016-A1AA-6F3AA088A527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50600" y="4803840"/>
                <a:ext cx="8888400" cy="1564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396985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B4A9B89-1CB8-4C00-874E-6ADCD0167245}"/>
              </a:ext>
            </a:extLst>
          </p:cNvPr>
          <p:cNvSpPr/>
          <p:nvPr/>
        </p:nvSpPr>
        <p:spPr>
          <a:xfrm>
            <a:off x="271244" y="400142"/>
            <a:ext cx="1153206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Most cars use a lead-acid battery for starting it.  If 1.00 g of Pb is consumed at the anode, how long will it take to recharge the battery, using a current of 0.500 amps to turn the PbSO</a:t>
            </a:r>
            <a:r>
              <a:rPr lang="en-US" sz="2800" baseline="-25000" dirty="0"/>
              <a:t>4</a:t>
            </a:r>
            <a:r>
              <a:rPr lang="en-US" sz="2800" dirty="0"/>
              <a:t> that was produced back into Pb?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ABB128EC-813D-4301-BF9A-78B00692648D}"/>
                  </a:ext>
                </a:extLst>
              </p14:cNvPr>
              <p14:cNvContentPartPr/>
              <p14:nvPr/>
            </p14:nvContentPartPr>
            <p14:xfrm>
              <a:off x="204840" y="2343240"/>
              <a:ext cx="5407920" cy="120852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ABB128EC-813D-4301-BF9A-78B00692648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5480" y="2333880"/>
                <a:ext cx="5426640" cy="1227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5DCA1BCE-F11A-4F22-B161-928380F2625F}"/>
                  </a:ext>
                </a:extLst>
              </p14:cNvPr>
              <p14:cNvContentPartPr/>
              <p14:nvPr/>
            </p14:nvContentPartPr>
            <p14:xfrm>
              <a:off x="204120" y="3573720"/>
              <a:ext cx="7428600" cy="117792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5DCA1BCE-F11A-4F22-B161-928380F2625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94760" y="3564360"/>
                <a:ext cx="7447320" cy="1196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E7483F02-9EAF-4E3F-8C15-137E369ECB35}"/>
                  </a:ext>
                </a:extLst>
              </p14:cNvPr>
              <p14:cNvContentPartPr/>
              <p14:nvPr/>
            </p14:nvContentPartPr>
            <p14:xfrm>
              <a:off x="296280" y="4969080"/>
              <a:ext cx="5225040" cy="141804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E7483F02-9EAF-4E3F-8C15-137E369ECB35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86920" y="4959720"/>
                <a:ext cx="5243760" cy="1436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2E451294-7D39-4E03-B6D8-F01E8DFFBE0D}"/>
                  </a:ext>
                </a:extLst>
              </p14:cNvPr>
              <p14:cNvContentPartPr/>
              <p14:nvPr/>
            </p14:nvContentPartPr>
            <p14:xfrm>
              <a:off x="4137840" y="5763960"/>
              <a:ext cx="2359800" cy="61740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2E451294-7D39-4E03-B6D8-F01E8DFFBE0D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128480" y="5754600"/>
                <a:ext cx="2378520" cy="636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959969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5897" y="381001"/>
            <a:ext cx="1175319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Calculate the equilibrium constant for this electrochemical cell at 298 K.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Cr(s)|Cr</a:t>
            </a:r>
            <a:r>
              <a:rPr kumimoji="0" lang="en-US" sz="36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3+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aq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1M)||Ag</a:t>
            </a:r>
            <a:r>
              <a:rPr kumimoji="0" lang="en-US" sz="36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aq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)|Ag(s)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486400" algn="l"/>
              </a:tabLst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Ag</a:t>
            </a:r>
            <a:r>
              <a:rPr kumimoji="0" lang="en-US" sz="36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aq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 + </a:t>
            </a:r>
            <a:r>
              <a:rPr kumimoji="0" lang="en-US" sz="3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e-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 Ag(s)	0.799 V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486400" algn="l"/>
              </a:tabLst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Cr</a:t>
            </a:r>
            <a:r>
              <a:rPr kumimoji="0" lang="en-US" sz="36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3+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(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aq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) + 3 </a:t>
            </a:r>
            <a:r>
              <a:rPr kumimoji="0" lang="en-US" sz="3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e-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  Cr(s)	-0.41 V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599F90E-BE56-4F40-95AB-31507943CAC4}"/>
                  </a:ext>
                </a:extLst>
              </p14:cNvPr>
              <p14:cNvContentPartPr/>
              <p14:nvPr/>
            </p14:nvContentPartPr>
            <p14:xfrm>
              <a:off x="975600" y="1022400"/>
              <a:ext cx="10528920" cy="574020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599F90E-BE56-4F40-95AB-31507943CAC4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66240" y="1013040"/>
                <a:ext cx="10547640" cy="5758920"/>
              </a:xfrm>
              <a:prstGeom prst="rect">
                <a:avLst/>
              </a:prstGeom>
            </p:spPr>
          </p:pic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D39D42-642E-466E-B685-F921FD5014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0BB2E-887D-4C2D-AA8F-D7E2E914DFF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7254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753E866-7D7D-404A-AA00-695D87736747}"/>
              </a:ext>
            </a:extLst>
          </p:cNvPr>
          <p:cNvSpPr/>
          <p:nvPr/>
        </p:nvSpPr>
        <p:spPr>
          <a:xfrm>
            <a:off x="321534" y="140457"/>
            <a:ext cx="11599217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lphaUcPeriod"/>
            </a:pPr>
            <a:r>
              <a:rPr lang="en-US" sz="2400" dirty="0"/>
              <a:t>Using the Table of Standard Reduction Potentials table, which is the strongest oxidizing agent?  </a:t>
            </a:r>
          </a:p>
          <a:p>
            <a:pPr marL="342900" indent="-342900">
              <a:buAutoNum type="alphaUcPeriod"/>
            </a:pPr>
            <a:endParaRPr lang="en-US" dirty="0"/>
          </a:p>
          <a:p>
            <a:pPr marL="457200" indent="-457200">
              <a:buAutoNum type="alphaUcPeriod" startAt="2"/>
            </a:pPr>
            <a:r>
              <a:rPr lang="en-US" sz="2400" dirty="0"/>
              <a:t>What is the standard cell potential for a voltaic cell using the Al</a:t>
            </a:r>
            <a:r>
              <a:rPr lang="en-US" sz="2400" baseline="30000" dirty="0"/>
              <a:t>3+</a:t>
            </a:r>
            <a:r>
              <a:rPr lang="en-US" sz="2400" dirty="0"/>
              <a:t>/Al and Fe</a:t>
            </a:r>
            <a:r>
              <a:rPr lang="en-US" sz="2400" baseline="30000" dirty="0"/>
              <a:t>3+</a:t>
            </a:r>
            <a:r>
              <a:rPr lang="en-US" sz="2400" dirty="0"/>
              <a:t>/Fe half-reactions and which metal is the anode?  </a:t>
            </a:r>
          </a:p>
          <a:p>
            <a:endParaRPr lang="en-US" sz="2400" b="1" dirty="0"/>
          </a:p>
          <a:p>
            <a:endParaRPr lang="en-US" sz="800" b="1" dirty="0"/>
          </a:p>
          <a:p>
            <a:r>
              <a:rPr lang="en-US" sz="2400" dirty="0"/>
              <a:t>C.  What is the standard cell potential for a voltaic cell using the Pb</a:t>
            </a:r>
            <a:r>
              <a:rPr lang="en-US" sz="2400" baseline="30000" dirty="0"/>
              <a:t>2+</a:t>
            </a:r>
            <a:r>
              <a:rPr lang="en-US" sz="2400" dirty="0"/>
              <a:t>/Pb and Mg</a:t>
            </a:r>
            <a:r>
              <a:rPr lang="en-US" sz="2400" baseline="30000" dirty="0"/>
              <a:t>2+</a:t>
            </a:r>
            <a:r>
              <a:rPr lang="en-US" sz="2400" dirty="0"/>
              <a:t>/Mg half-reactions and which metal is the cathode? 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1367EE8-84C9-4B70-B7F9-B88623276996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5752" y="4091040"/>
            <a:ext cx="6705129" cy="2633582"/>
          </a:xfrm>
          <a:prstGeom prst="rect">
            <a:avLst/>
          </a:prstGeom>
          <a:noFill/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1A6CDB3E-CF29-4F3A-9754-B0819A654355}"/>
                  </a:ext>
                </a:extLst>
              </p14:cNvPr>
              <p14:cNvContentPartPr/>
              <p14:nvPr/>
            </p14:nvContentPartPr>
            <p14:xfrm>
              <a:off x="151119" y="539688"/>
              <a:ext cx="11573640" cy="36435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1A6CDB3E-CF29-4F3A-9754-B0819A65435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41759" y="530328"/>
                <a:ext cx="11592360" cy="3662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000960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>
            <a:extLst>
              <a:ext uri="{FF2B5EF4-FFF2-40B4-BE49-F238E27FC236}">
                <a16:creationId xmlns:a16="http://schemas.microsoft.com/office/drawing/2014/main" id="{5687C9D5-849B-4840-A73F-ECB5D524B849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7633138" y="2135981"/>
          <a:ext cx="3692525" cy="3386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Bitmap Image" r:id="rId3" imgW="4945809" imgH="4534293" progId="Paint.Picture">
                  <p:embed/>
                </p:oleObj>
              </mc:Choice>
              <mc:Fallback>
                <p:oleObj name="Bitmap Image" r:id="rId3" imgW="4945809" imgH="4534293" progId="Paint.Picture">
                  <p:embed/>
                  <p:pic>
                    <p:nvPicPr>
                      <p:cNvPr id="2" name="Object 2">
                        <a:extLst>
                          <a:ext uri="{FF2B5EF4-FFF2-40B4-BE49-F238E27FC236}">
                            <a16:creationId xmlns:a16="http://schemas.microsoft.com/office/drawing/2014/main" id="{5687C9D5-849B-4840-A73F-ECB5D524B84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3138" y="2135981"/>
                        <a:ext cx="3692525" cy="3386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" name="Object 3">
                <a:extLst>
                  <a:ext uri="{FF2B5EF4-FFF2-40B4-BE49-F238E27FC236}">
                    <a16:creationId xmlns:a16="http://schemas.microsoft.com/office/drawing/2014/main" id="{5C97913E-554B-46CD-9764-8A940EF5C6B6}"/>
                  </a:ext>
                </a:extLst>
              </p:cNvPr>
              <p:cNvSpPr txBox="1"/>
              <p:nvPr/>
            </p:nvSpPr>
            <p:spPr bwMode="auto">
              <a:xfrm>
                <a:off x="6329856" y="5716588"/>
                <a:ext cx="5149358" cy="65722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en-US" sz="1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P</m:t>
                      </m:r>
                      <m:sSup>
                        <m:sSup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kumimoji="0" lang="en-US" sz="1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rPr>
                            <m:t>b</m:t>
                          </m:r>
                        </m:e>
                        <m:sup>
                          <m:r>
                            <m:rPr>
                              <m:nor/>
                            </m:rPr>
                            <a:rPr kumimoji="0" lang="en-US" sz="1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rPr>
                            <m:t>2+</m:t>
                          </m:r>
                        </m:sup>
                      </m:sSup>
                      <m:r>
                        <a:rPr kumimoji="0" lang="en-US" sz="18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(</m:t>
                      </m:r>
                      <m:r>
                        <m:rPr>
                          <m:nor/>
                        </m:rP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aq</m:t>
                      </m:r>
                      <m:r>
                        <a:rPr kumimoji="0" lang="en-US" sz="18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)</m:t>
                      </m:r>
                      <m:r>
                        <m:rPr>
                          <m:nor/>
                        </m:rP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  +  2</m:t>
                      </m:r>
                      <m:sSup>
                        <m:sSup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𝑒</m:t>
                          </m:r>
                        </m:e>
                        <m:sup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−</m:t>
                          </m:r>
                        </m:sup>
                      </m:sSup>
                      <m:r>
                        <m:rPr>
                          <m:nor/>
                        </m:rP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  </m:t>
                      </m:r>
                      <m:r>
                        <a:rPr kumimoji="0" lang="en-US" sz="18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⇌</m:t>
                      </m:r>
                      <m:r>
                        <m:rPr>
                          <m:nor/>
                        </m:rP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  </m:t>
                      </m:r>
                      <m:r>
                        <m:rPr>
                          <m:nor/>
                        </m:rP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Pb</m:t>
                      </m:r>
                      <m:r>
                        <a:rPr kumimoji="0" lang="en-US" sz="18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(</m:t>
                      </m:r>
                      <m:r>
                        <m:rPr>
                          <m:sty m:val="p"/>
                        </m:rP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s</m:t>
                      </m:r>
                      <m:r>
                        <a:rPr kumimoji="0" lang="en-US" sz="18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)</m:t>
                      </m:r>
                      <m:r>
                        <m:rPr>
                          <m:nor/>
                        </m:rP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        </m:t>
                      </m:r>
                      <m:sSup>
                        <m:sSup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kumimoji="0" lang="en-US" sz="1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rPr>
                            <m:t>E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kumimoji="0" lang="en-US" sz="1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o</m:t>
                          </m:r>
                        </m:sup>
                      </m:sSup>
                      <m:r>
                        <m:rPr>
                          <m:nor/>
                        </m:rP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 =</m:t>
                      </m:r>
                      <m:r>
                        <a:rPr kumimoji="0" lang="en-US" sz="18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−</m:t>
                      </m:r>
                      <m:r>
                        <m:rPr>
                          <m:nor/>
                        </m:rP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0.125 </m:t>
                      </m:r>
                      <m:r>
                        <m:rPr>
                          <m:nor/>
                        </m:rP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V</m:t>
                      </m:r>
                    </m:oMath>
                    <m:oMath xmlns:m="http://schemas.openxmlformats.org/officeDocument/2006/math">
                      <m:r>
                        <m:rPr>
                          <m:nor/>
                        </m:rP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A</m:t>
                      </m:r>
                      <m:sSup>
                        <m:sSup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kumimoji="0" lang="en-US" sz="1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rPr>
                            <m:t>l</m:t>
                          </m:r>
                        </m:e>
                        <m:sup>
                          <m:r>
                            <m:rPr>
                              <m:nor/>
                            </m:rPr>
                            <a:rPr kumimoji="0" lang="en-US" sz="1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rPr>
                            <m:t>3+</m:t>
                          </m:r>
                        </m:sup>
                      </m:sSup>
                      <m:r>
                        <a:rPr kumimoji="0" lang="en-US" sz="18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(</m:t>
                      </m:r>
                      <m:r>
                        <m:rPr>
                          <m:nor/>
                        </m:rP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aq</m:t>
                      </m:r>
                      <m:r>
                        <a:rPr kumimoji="0" lang="en-US" sz="18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)</m:t>
                      </m:r>
                      <m:r>
                        <m:rPr>
                          <m:nor/>
                        </m:rP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  +  3</m:t>
                      </m:r>
                      <m:sSup>
                        <m:sSup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𝑒</m:t>
                          </m:r>
                        </m:e>
                        <m:sup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−</m:t>
                          </m:r>
                        </m:sup>
                      </m:sSup>
                      <m:r>
                        <m:rPr>
                          <m:nor/>
                        </m:rP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  </m:t>
                      </m:r>
                      <m:r>
                        <a:rPr kumimoji="0" lang="en-US" sz="18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⇌</m:t>
                      </m:r>
                      <m:r>
                        <m:rPr>
                          <m:nor/>
                        </m:rP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  </m:t>
                      </m:r>
                      <m:r>
                        <m:rPr>
                          <m:nor/>
                        </m:rP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Al</m:t>
                      </m:r>
                      <m:r>
                        <a:rPr kumimoji="0" lang="en-US" sz="18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(</m:t>
                      </m:r>
                      <m:r>
                        <m:rPr>
                          <m:sty m:val="p"/>
                        </m:rP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s</m:t>
                      </m:r>
                      <m:r>
                        <a:rPr kumimoji="0" lang="en-US" sz="18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)</m:t>
                      </m:r>
                      <m:r>
                        <m:rPr>
                          <m:nor/>
                        </m:rP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        </m:t>
                      </m:r>
                      <m:r>
                        <m:rPr>
                          <m:nor/>
                        </m:rPr>
                        <a:rPr kumimoji="0" lang="en-US" sz="1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  </m:t>
                      </m:r>
                      <m:sSup>
                        <m:sSup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kumimoji="0" lang="en-US" sz="1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rPr>
                            <m:t>E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kumimoji="0" lang="en-US" sz="1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o</m:t>
                          </m:r>
                        </m:sup>
                      </m:sSup>
                      <m:r>
                        <m:rPr>
                          <m:nor/>
                        </m:rP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 =</m:t>
                      </m:r>
                      <m:r>
                        <a:rPr kumimoji="0" lang="en-US" sz="18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−1.676</m:t>
                      </m:r>
                      <m:r>
                        <m:rPr>
                          <m:nor/>
                        </m:rP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 </m:t>
                      </m:r>
                      <m:r>
                        <m:rPr>
                          <m:nor/>
                        </m:rP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V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Object 3">
                <a:extLst>
                  <a:ext uri="{FF2B5EF4-FFF2-40B4-BE49-F238E27FC236}">
                    <a16:creationId xmlns:a16="http://schemas.microsoft.com/office/drawing/2014/main" id="{5C97913E-554B-46CD-9764-8A940EF5C6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329856" y="5716588"/>
                <a:ext cx="5149358" cy="657225"/>
              </a:xfrm>
              <a:prstGeom prst="rect">
                <a:avLst/>
              </a:prstGeom>
              <a:blipFill>
                <a:blip r:embed="rId5"/>
                <a:stretch>
                  <a:fillRect b="-17593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Box 10">
            <a:extLst>
              <a:ext uri="{FF2B5EF4-FFF2-40B4-BE49-F238E27FC236}">
                <a16:creationId xmlns:a16="http://schemas.microsoft.com/office/drawing/2014/main" id="{6AC44412-D41B-469B-A0E0-589193D556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365" y="270240"/>
            <a:ext cx="114615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The Nernst equation for the electrochemical cell depicted is: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Object 4">
                <a:extLst>
                  <a:ext uri="{FF2B5EF4-FFF2-40B4-BE49-F238E27FC236}">
                    <a16:creationId xmlns:a16="http://schemas.microsoft.com/office/drawing/2014/main" id="{BBAE0656-FA95-4640-A5A1-B752EC1DE6BE}"/>
                  </a:ext>
                </a:extLst>
              </p:cNvPr>
              <p:cNvSpPr txBox="1"/>
              <p:nvPr/>
            </p:nvSpPr>
            <p:spPr bwMode="auto">
              <a:xfrm>
                <a:off x="31532" y="2017641"/>
                <a:ext cx="5694362" cy="861501"/>
              </a:xfrm>
              <a:prstGeom prst="rect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A</m:t>
                      </m:r>
                      <m:r>
                        <m:rPr>
                          <m:nor/>
                        </m:rP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.  </m:t>
                      </m:r>
                      <m:sSub>
                        <m:sSubPr>
                          <m:ctrlPr>
                            <a:rPr kumimoji="0" lang="en-US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m:rPr>
                              <m:nor/>
                            </m:rPr>
                            <a:rPr kumimoji="0" lang="en-US" sz="20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rPr>
                            <m:t>E</m:t>
                          </m:r>
                        </m:e>
                        <m:sub>
                          <m:r>
                            <m:rPr>
                              <m:nor/>
                            </m:rPr>
                            <a:rPr kumimoji="0" lang="en-US" sz="20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rPr>
                            <m:t>cell</m:t>
                          </m:r>
                        </m:sub>
                      </m:sSub>
                      <m:r>
                        <m:rPr>
                          <m:nor/>
                        </m:rP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 = </m:t>
                      </m:r>
                      <m:r>
                        <m:rPr>
                          <m:nor/>
                        </m:rPr>
                        <a:rPr kumimoji="0" lang="en-US" sz="20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−</m:t>
                      </m:r>
                      <m:r>
                        <m:rPr>
                          <m:nor/>
                        </m:rP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1.551 </m:t>
                      </m:r>
                      <m:r>
                        <m:rPr>
                          <m:nor/>
                        </m:rP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V</m:t>
                      </m:r>
                      <m:r>
                        <m:rPr>
                          <m:nor/>
                        </m:rP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 </m:t>
                      </m:r>
                      <m:r>
                        <a:rPr kumimoji="0" lang="en-US" sz="2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−</m:t>
                      </m:r>
                      <m: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 </m:t>
                      </m:r>
                      <m:f>
                        <m:fPr>
                          <m:ctrlPr>
                            <a:rPr kumimoji="0" lang="en-US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kumimoji="0" lang="en-US" sz="20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rPr>
                            <m:t>0.0592 </m:t>
                          </m:r>
                          <m:r>
                            <m:rPr>
                              <m:nor/>
                            </m:rPr>
                            <a:rPr kumimoji="0" lang="en-US" sz="20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rPr>
                            <m:t>V</m:t>
                          </m:r>
                        </m:num>
                        <m:den>
                          <m:r>
                            <a:rPr kumimoji="0" lang="en-US" sz="20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6</m:t>
                          </m:r>
                        </m:den>
                      </m:f>
                      <m:r>
                        <m:rPr>
                          <m:nor/>
                        </m:rP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 </m:t>
                      </m:r>
                      <m:r>
                        <m:rPr>
                          <m:nor/>
                        </m:rP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log</m:t>
                      </m:r>
                      <m:f>
                        <m:fPr>
                          <m:ctrlPr>
                            <a:rPr kumimoji="0" lang="en-US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[</m:t>
                          </m:r>
                          <m:r>
                            <m:rPr>
                              <m:nor/>
                            </m:rPr>
                            <a:rPr kumimoji="0" lang="en-US" sz="20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rPr>
                            <m:t>P</m:t>
                          </m:r>
                          <m:sSup>
                            <m:sSupPr>
                              <m:ctrlP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m:rPr>
                                  <m:nor/>
                                </m:rPr>
                                <a:rPr kumimoji="0" lang="en-US" sz="20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rPr>
                                <m:t>b</m:t>
                              </m:r>
                            </m:e>
                            <m:sup>
                              <m:r>
                                <m:rPr>
                                  <m:nor/>
                                </m:rPr>
                                <a:rPr kumimoji="0" lang="en-US" sz="20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rPr>
                                <m:t>2+</m:t>
                              </m:r>
                            </m:sup>
                          </m:sSup>
                          <m:sSup>
                            <m:sSupPr>
                              <m:ctrlP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]</m:t>
                              </m:r>
                            </m:e>
                            <m:sup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r>
                            <a:rPr kumimoji="0" lang="en-US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[</m:t>
                          </m:r>
                          <m:r>
                            <m:rPr>
                              <m:nor/>
                            </m:rPr>
                            <a:rPr kumimoji="0" lang="en-US" sz="20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rPr>
                            <m:t>A</m:t>
                          </m:r>
                          <m:sSup>
                            <m:sSupPr>
                              <m:ctrlP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m:rPr>
                                  <m:nor/>
                                </m:rPr>
                                <a:rPr kumimoji="0" lang="en-US" sz="20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rPr>
                                <m:t>l</m:t>
                              </m:r>
                            </m:e>
                            <m:sup>
                              <m:r>
                                <m:rPr>
                                  <m:nor/>
                                </m:rPr>
                                <a:rPr kumimoji="0" lang="en-US" sz="20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rPr>
                                <m:t>3+</m:t>
                              </m:r>
                            </m:sup>
                          </m:sSup>
                          <m:sSup>
                            <m:sSupPr>
                              <m:ctrlP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]</m:t>
                              </m:r>
                            </m:e>
                            <m:sup>
                              <m:r>
                                <a:rPr kumimoji="0" lang="en-US" sz="20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5" name="Object 4">
                <a:extLst>
                  <a:ext uri="{FF2B5EF4-FFF2-40B4-BE49-F238E27FC236}">
                    <a16:creationId xmlns:a16="http://schemas.microsoft.com/office/drawing/2014/main" id="{BBAE0656-FA95-4640-A5A1-B752EC1DE6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1532" y="2017641"/>
                <a:ext cx="5694362" cy="86150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 w="12700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ject 5">
                <a:extLst>
                  <a:ext uri="{FF2B5EF4-FFF2-40B4-BE49-F238E27FC236}">
                    <a16:creationId xmlns:a16="http://schemas.microsoft.com/office/drawing/2014/main" id="{7FCB6082-55D7-483F-85AE-0BE1FBE8A5D6}"/>
                  </a:ext>
                </a:extLst>
              </p:cNvPr>
              <p:cNvSpPr txBox="1"/>
              <p:nvPr/>
            </p:nvSpPr>
            <p:spPr bwMode="auto">
              <a:xfrm>
                <a:off x="0" y="3172967"/>
                <a:ext cx="5616064" cy="93345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B</m:t>
                      </m:r>
                      <m:r>
                        <m:rPr>
                          <m:nor/>
                        </m:rP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.  </m:t>
                      </m:r>
                      <m:sSub>
                        <m:sSubPr>
                          <m:ctrlPr>
                            <a:rPr kumimoji="0" lang="en-US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m:rPr>
                              <m:nor/>
                            </m:rPr>
                            <a:rPr kumimoji="0" lang="en-US" sz="20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rPr>
                            <m:t>E</m:t>
                          </m:r>
                        </m:e>
                        <m:sub>
                          <m:r>
                            <m:rPr>
                              <m:nor/>
                            </m:rPr>
                            <a:rPr kumimoji="0" lang="en-US" sz="20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rPr>
                            <m:t>cell</m:t>
                          </m:r>
                        </m:sub>
                      </m:sSub>
                      <m:r>
                        <m:rPr>
                          <m:nor/>
                        </m:rP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 = 1.551 </m:t>
                      </m:r>
                      <m:r>
                        <m:rPr>
                          <m:nor/>
                        </m:rP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V</m:t>
                      </m:r>
                      <m:r>
                        <m:rPr>
                          <m:nor/>
                        </m:rP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 </m:t>
                      </m:r>
                      <m:r>
                        <a:rPr kumimoji="0" lang="en-US" sz="2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−</m:t>
                      </m:r>
                      <m: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 </m:t>
                      </m:r>
                      <m:f>
                        <m:fPr>
                          <m:ctrlPr>
                            <a:rPr kumimoji="0" lang="en-US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kumimoji="0" lang="en-US" sz="20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rPr>
                            <m:t>0.0592 </m:t>
                          </m:r>
                          <m:r>
                            <m:rPr>
                              <m:nor/>
                            </m:rPr>
                            <a:rPr kumimoji="0" lang="en-US" sz="20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rPr>
                            <m:t>V</m:t>
                          </m:r>
                        </m:num>
                        <m:den>
                          <m:r>
                            <a:rPr kumimoji="0" lang="en-US" sz="20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3</m:t>
                          </m:r>
                        </m:den>
                      </m:f>
                      <m:r>
                        <m:rPr>
                          <m:nor/>
                        </m:rP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 </m:t>
                      </m:r>
                      <m:r>
                        <m:rPr>
                          <m:nor/>
                        </m:rP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log</m:t>
                      </m:r>
                      <m:f>
                        <m:fPr>
                          <m:ctrlPr>
                            <a:rPr kumimoji="0" lang="en-US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[</m:t>
                          </m:r>
                          <m:r>
                            <m:rPr>
                              <m:nor/>
                            </m:rPr>
                            <a:rPr kumimoji="0" lang="en-US" sz="20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rPr>
                            <m:t>A</m:t>
                          </m:r>
                          <m:sSup>
                            <m:sSupPr>
                              <m:ctrlP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m:rPr>
                                  <m:nor/>
                                </m:rPr>
                                <a:rPr kumimoji="0" lang="en-US" sz="20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rPr>
                                <m:t>l</m:t>
                              </m:r>
                            </m:e>
                            <m:sup>
                              <m:r>
                                <m:rPr>
                                  <m:nor/>
                                </m:rPr>
                                <a:rPr kumimoji="0" lang="en-US" sz="20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rPr>
                                <m:t>3+</m:t>
                              </m:r>
                            </m:sup>
                          </m:sSup>
                          <m:r>
                            <a:rPr kumimoji="0" lang="en-US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]</m:t>
                          </m:r>
                        </m:num>
                        <m:den>
                          <m:r>
                            <a:rPr kumimoji="0" lang="en-US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[</m:t>
                          </m:r>
                          <m:r>
                            <m:rPr>
                              <m:nor/>
                            </m:rPr>
                            <a:rPr kumimoji="0" lang="en-US" sz="20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rPr>
                            <m:t>P</m:t>
                          </m:r>
                          <m:sSup>
                            <m:sSupPr>
                              <m:ctrlP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m:rPr>
                                  <m:nor/>
                                </m:rPr>
                                <a:rPr kumimoji="0" lang="en-US" sz="20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rPr>
                                <m:t>b</m:t>
                              </m:r>
                            </m:e>
                            <m:sup>
                              <m:r>
                                <m:rPr>
                                  <m:nor/>
                                </m:rPr>
                                <a:rPr kumimoji="0" lang="en-US" sz="20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rPr>
                                <m:t>2+</m:t>
                              </m:r>
                            </m:sup>
                          </m:sSup>
                          <m:r>
                            <a:rPr kumimoji="0" lang="en-US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]</m:t>
                          </m:r>
                        </m:den>
                      </m:f>
                    </m:oMath>
                  </m:oMathPara>
                </a14:m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6" name="Object 5">
                <a:extLst>
                  <a:ext uri="{FF2B5EF4-FFF2-40B4-BE49-F238E27FC236}">
                    <a16:creationId xmlns:a16="http://schemas.microsoft.com/office/drawing/2014/main" id="{7FCB6082-55D7-483F-85AE-0BE1FBE8A5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0" y="3172967"/>
                <a:ext cx="5616064" cy="93345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ject 6">
                <a:extLst>
                  <a:ext uri="{FF2B5EF4-FFF2-40B4-BE49-F238E27FC236}">
                    <a16:creationId xmlns:a16="http://schemas.microsoft.com/office/drawing/2014/main" id="{A5481650-68E5-4136-A9BA-E4E8DB5D4C95}"/>
                  </a:ext>
                </a:extLst>
              </p:cNvPr>
              <p:cNvSpPr txBox="1"/>
              <p:nvPr/>
            </p:nvSpPr>
            <p:spPr bwMode="auto">
              <a:xfrm>
                <a:off x="-44284" y="4103323"/>
                <a:ext cx="6019414" cy="63182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C</m:t>
                      </m:r>
                      <m:r>
                        <m:rPr>
                          <m:nor/>
                        </m:rP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.  </m:t>
                      </m:r>
                      <m:sSub>
                        <m:sSubPr>
                          <m:ctrlPr>
                            <a:rPr kumimoji="0" lang="en-US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m:rPr>
                              <m:nor/>
                            </m:rPr>
                            <a:rPr kumimoji="0" lang="en-US" sz="20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rPr>
                            <m:t>E</m:t>
                          </m:r>
                        </m:e>
                        <m:sub>
                          <m:r>
                            <m:rPr>
                              <m:nor/>
                            </m:rPr>
                            <a:rPr kumimoji="0" lang="en-US" sz="20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rPr>
                            <m:t>cell</m:t>
                          </m:r>
                        </m:sub>
                      </m:sSub>
                      <m:r>
                        <m:rPr>
                          <m:nor/>
                        </m:rP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 = </m:t>
                      </m:r>
                      <m:r>
                        <a:rPr kumimoji="0" lang="en-US" sz="2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−</m:t>
                      </m:r>
                      <m:r>
                        <m:rPr>
                          <m:nor/>
                        </m:rP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1.551 </m:t>
                      </m:r>
                      <m:r>
                        <m:rPr>
                          <m:nor/>
                        </m:rP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V</m:t>
                      </m:r>
                      <m:r>
                        <m:rPr>
                          <m:nor/>
                        </m:rP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 </m:t>
                      </m:r>
                      <m:r>
                        <a:rPr kumimoji="0" lang="en-US" sz="2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−</m:t>
                      </m:r>
                      <m: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 </m:t>
                      </m:r>
                      <m:f>
                        <m:fPr>
                          <m:ctrlPr>
                            <a:rPr kumimoji="0" lang="en-US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kumimoji="0" lang="en-US" sz="20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rPr>
                            <m:t>0.0592 </m:t>
                          </m:r>
                          <m:r>
                            <m:rPr>
                              <m:nor/>
                            </m:rPr>
                            <a:rPr kumimoji="0" lang="en-US" sz="20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rPr>
                            <m:t>V</m:t>
                          </m:r>
                        </m:num>
                        <m:den>
                          <m:r>
                            <a:rPr kumimoji="0" lang="en-US" sz="20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6</m:t>
                          </m:r>
                        </m:den>
                      </m:f>
                      <m:r>
                        <m:rPr>
                          <m:nor/>
                        </m:rP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 </m:t>
                      </m:r>
                      <m:r>
                        <m:rPr>
                          <m:nor/>
                        </m:rP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log</m:t>
                      </m:r>
                      <m:f>
                        <m:fPr>
                          <m:ctrlPr>
                            <a:rPr kumimoji="0" lang="en-US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[</m:t>
                          </m:r>
                          <m:r>
                            <m:rPr>
                              <m:nor/>
                            </m:rPr>
                            <a:rPr kumimoji="0" lang="en-US" sz="20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rPr>
                            <m:t>A</m:t>
                          </m:r>
                          <m:sSup>
                            <m:sSupPr>
                              <m:ctrlP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m:rPr>
                                  <m:nor/>
                                </m:rPr>
                                <a:rPr kumimoji="0" lang="en-US" sz="20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rPr>
                                <m:t>l</m:t>
                              </m:r>
                            </m:e>
                            <m:sup>
                              <m:r>
                                <m:rPr>
                                  <m:nor/>
                                </m:rPr>
                                <a:rPr kumimoji="0" lang="en-US" sz="20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rPr>
                                <m:t>3+</m:t>
                              </m:r>
                            </m:sup>
                          </m:sSup>
                          <m:sSup>
                            <m:sSupPr>
                              <m:ctrlP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]</m:t>
                              </m:r>
                            </m:e>
                            <m:sup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kumimoji="0" lang="en-US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[</m:t>
                          </m:r>
                          <m:r>
                            <m:rPr>
                              <m:nor/>
                            </m:rPr>
                            <a:rPr kumimoji="0" lang="en-US" sz="20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rPr>
                            <m:t>P</m:t>
                          </m:r>
                          <m:sSup>
                            <m:sSupPr>
                              <m:ctrlP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m:rPr>
                                  <m:nor/>
                                </m:rPr>
                                <a:rPr kumimoji="0" lang="en-US" sz="20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rPr>
                                <m:t>b</m:t>
                              </m:r>
                            </m:e>
                            <m:sup>
                              <m:r>
                                <m:rPr>
                                  <m:nor/>
                                </m:rPr>
                                <a:rPr kumimoji="0" lang="en-US" sz="20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rPr>
                                <m:t>2+</m:t>
                              </m:r>
                            </m:sup>
                          </m:sSup>
                          <m:sSup>
                            <m:sSupPr>
                              <m:ctrlP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]</m:t>
                              </m:r>
                            </m:e>
                            <m:sup>
                              <m:r>
                                <a:rPr kumimoji="0" lang="en-US" sz="20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7" name="Object 6">
                <a:extLst>
                  <a:ext uri="{FF2B5EF4-FFF2-40B4-BE49-F238E27FC236}">
                    <a16:creationId xmlns:a16="http://schemas.microsoft.com/office/drawing/2014/main" id="{A5481650-68E5-4136-A9BA-E4E8DB5D4C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-44284" y="4103323"/>
                <a:ext cx="6019414" cy="631825"/>
              </a:xfrm>
              <a:prstGeom prst="rect">
                <a:avLst/>
              </a:prstGeom>
              <a:blipFill>
                <a:blip r:embed="rId8"/>
                <a:stretch>
                  <a:fillRect b="-25962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7">
                <a:extLst>
                  <a:ext uri="{FF2B5EF4-FFF2-40B4-BE49-F238E27FC236}">
                    <a16:creationId xmlns:a16="http://schemas.microsoft.com/office/drawing/2014/main" id="{EFD43AFD-8075-47F5-B96C-1BC73109C787}"/>
                  </a:ext>
                </a:extLst>
              </p:cNvPr>
              <p:cNvSpPr txBox="1"/>
              <p:nvPr/>
            </p:nvSpPr>
            <p:spPr bwMode="auto">
              <a:xfrm>
                <a:off x="-44284" y="5176326"/>
                <a:ext cx="6019414" cy="63182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D</m:t>
                      </m:r>
                      <m:r>
                        <m:rPr>
                          <m:nor/>
                        </m:rP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.  </m:t>
                      </m:r>
                      <m:sSub>
                        <m:sSubPr>
                          <m:ctrlPr>
                            <a:rPr kumimoji="0" lang="en-US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m:rPr>
                              <m:nor/>
                            </m:rPr>
                            <a:rPr kumimoji="0" lang="en-US" sz="20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rPr>
                            <m:t>E</m:t>
                          </m:r>
                        </m:e>
                        <m:sub>
                          <m:r>
                            <m:rPr>
                              <m:nor/>
                            </m:rPr>
                            <a:rPr kumimoji="0" lang="en-US" sz="20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rPr>
                            <m:t>cell</m:t>
                          </m:r>
                        </m:sub>
                      </m:sSub>
                      <m:r>
                        <m:rPr>
                          <m:nor/>
                        </m:rP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 = </m:t>
                      </m:r>
                      <m:r>
                        <a:rPr kumimoji="0" lang="en-US" sz="2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−</m:t>
                      </m:r>
                      <m:r>
                        <m:rPr>
                          <m:nor/>
                        </m:rP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1.551 </m:t>
                      </m:r>
                      <m:r>
                        <m:rPr>
                          <m:nor/>
                        </m:rP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V</m:t>
                      </m:r>
                      <m:r>
                        <m:rPr>
                          <m:nor/>
                        </m:rP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 </m:t>
                      </m:r>
                      <m:r>
                        <a:rPr kumimoji="0" lang="en-US" sz="2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−</m:t>
                      </m:r>
                      <m: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 </m:t>
                      </m:r>
                      <m:f>
                        <m:fPr>
                          <m:ctrlPr>
                            <a:rPr kumimoji="0" lang="en-US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kumimoji="0" lang="en-US" sz="20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rPr>
                            <m:t>0.0592 </m:t>
                          </m:r>
                          <m:r>
                            <m:rPr>
                              <m:nor/>
                            </m:rPr>
                            <a:rPr kumimoji="0" lang="en-US" sz="20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rPr>
                            <m:t>V</m:t>
                          </m:r>
                        </m:num>
                        <m:den>
                          <m:r>
                            <a:rPr kumimoji="0" lang="en-US" sz="20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</m:t>
                          </m:r>
                        </m:den>
                      </m:f>
                      <m:r>
                        <m:rPr>
                          <m:nor/>
                        </m:rP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 </m:t>
                      </m:r>
                      <m:r>
                        <m:rPr>
                          <m:nor/>
                        </m:rPr>
                        <a:rPr kumimoji="0" lang="en-US" sz="2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m:t>log</m:t>
                      </m:r>
                      <m:f>
                        <m:fPr>
                          <m:ctrlPr>
                            <a:rPr kumimoji="0" lang="en-US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[</m:t>
                          </m:r>
                          <m:r>
                            <m:rPr>
                              <m:nor/>
                            </m:rPr>
                            <a:rPr kumimoji="0" lang="en-US" sz="20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rPr>
                            <m:t>P</m:t>
                          </m:r>
                          <m:sSup>
                            <m:sSupPr>
                              <m:ctrlP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m:rPr>
                                  <m:nor/>
                                </m:rPr>
                                <a:rPr kumimoji="0" lang="en-US" sz="20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rPr>
                                <m:t>b</m:t>
                              </m:r>
                            </m:e>
                            <m:sup>
                              <m:r>
                                <m:rPr>
                                  <m:nor/>
                                </m:rPr>
                                <a:rPr kumimoji="0" lang="en-US" sz="20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rPr>
                                <m:t>2+</m:t>
                              </m:r>
                            </m:sup>
                          </m:sSup>
                          <m:sSup>
                            <m:sSupPr>
                              <m:ctrlP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]</m:t>
                              </m:r>
                            </m:e>
                            <m:sup>
                              <m:r>
                                <a:rPr kumimoji="0" lang="en-US" sz="20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kumimoji="0" lang="en-US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[</m:t>
                          </m:r>
                          <m:r>
                            <m:rPr>
                              <m:nor/>
                            </m:rPr>
                            <a:rPr kumimoji="0" lang="en-US" sz="20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rPr>
                            <m:t>A</m:t>
                          </m:r>
                          <m:sSup>
                            <m:sSupPr>
                              <m:ctrlP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m:rPr>
                                  <m:nor/>
                                </m:rPr>
                                <a:rPr kumimoji="0" lang="en-US" sz="20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rPr>
                                <m:t>l</m:t>
                              </m:r>
                            </m:e>
                            <m:sup>
                              <m:r>
                                <m:rPr>
                                  <m:nor/>
                                </m:rPr>
                                <a:rPr kumimoji="0" lang="en-US" sz="20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rPr>
                                <m:t>3+</m:t>
                              </m:r>
                            </m:sup>
                          </m:sSup>
                          <m:sSup>
                            <m:sSupPr>
                              <m:ctrlP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]</m:t>
                              </m:r>
                            </m:e>
                            <m:sup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8" name="Object 7">
                <a:extLst>
                  <a:ext uri="{FF2B5EF4-FFF2-40B4-BE49-F238E27FC236}">
                    <a16:creationId xmlns:a16="http://schemas.microsoft.com/office/drawing/2014/main" id="{EFD43AFD-8075-47F5-B96C-1BC73109C7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-44284" y="5176326"/>
                <a:ext cx="6019414" cy="631825"/>
              </a:xfrm>
              <a:prstGeom prst="rect">
                <a:avLst/>
              </a:prstGeom>
              <a:blipFill>
                <a:blip r:embed="rId9"/>
                <a:stretch>
                  <a:fillRect b="-25962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 Box 4">
            <a:extLst>
              <a:ext uri="{FF2B5EF4-FFF2-40B4-BE49-F238E27FC236}">
                <a16:creationId xmlns:a16="http://schemas.microsoft.com/office/drawing/2014/main" id="{FA96CEF7-2000-47D4-B855-62EECAB987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0939" y="5239162"/>
            <a:ext cx="16859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Pb(NO</a:t>
            </a:r>
            <a:r>
              <a:rPr kumimoji="0" lang="en-US" altLang="en-US" sz="1600" b="1" i="0" u="none" strike="noStrike" kern="0" cap="none" spc="0" normalizeH="0" baseline="-25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</a:t>
            </a:r>
            <a:r>
              <a:rPr kumimoji="0" lang="en-US" altLang="en-US" sz="16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r>
              <a:rPr kumimoji="0" lang="en-US" altLang="en-US" sz="1600" b="1" i="0" u="none" strike="noStrike" kern="0" cap="none" spc="0" normalizeH="0" baseline="-25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</a:t>
            </a:r>
            <a:r>
              <a:rPr kumimoji="0" lang="en-US" altLang="en-US" sz="16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(0.1M)</a:t>
            </a:r>
          </a:p>
        </p:txBody>
      </p:sp>
      <p:sp>
        <p:nvSpPr>
          <p:cNvPr id="12" name="Text Box 5">
            <a:extLst>
              <a:ext uri="{FF2B5EF4-FFF2-40B4-BE49-F238E27FC236}">
                <a16:creationId xmlns:a16="http://schemas.microsoft.com/office/drawing/2014/main" id="{997B7C71-925C-441B-B609-5D64172BD3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96302" y="5239162"/>
            <a:ext cx="16303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Al(NO</a:t>
            </a:r>
            <a:r>
              <a:rPr kumimoji="0" lang="en-US" altLang="en-US" sz="1600" b="1" i="0" u="none" strike="noStrike" kern="0" cap="none" spc="0" normalizeH="0" baseline="-25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</a:t>
            </a:r>
            <a:r>
              <a:rPr kumimoji="0" lang="en-US" altLang="en-US" sz="16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r>
              <a:rPr kumimoji="0" lang="en-US" altLang="en-US" sz="1600" b="1" i="0" u="none" strike="noStrike" kern="0" cap="none" spc="0" normalizeH="0" baseline="-25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</a:t>
            </a:r>
            <a:r>
              <a:rPr kumimoji="0" lang="en-US" altLang="en-US" sz="16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(0.5M)</a:t>
            </a:r>
          </a:p>
        </p:txBody>
      </p:sp>
      <p:sp>
        <p:nvSpPr>
          <p:cNvPr id="13" name="Text Box 6">
            <a:extLst>
              <a:ext uri="{FF2B5EF4-FFF2-40B4-BE49-F238E27FC236}">
                <a16:creationId xmlns:a16="http://schemas.microsoft.com/office/drawing/2014/main" id="{79A2EAF0-B590-4A4C-BCBF-8738B7A57A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0664" y="2191162"/>
            <a:ext cx="5508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</a:t>
            </a:r>
            <a:r>
              <a:rPr kumimoji="0" lang="en-US" altLang="en-US" sz="1600" b="1" i="0" u="none" strike="noStrike" kern="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cell</a:t>
            </a:r>
            <a:endParaRPr kumimoji="0" lang="en-US" altLang="en-US" sz="1600" b="1" i="0" u="none" strike="noStrike" kern="0" cap="none" spc="0" normalizeH="0" baseline="-25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Text Box 7">
            <a:extLst>
              <a:ext uri="{FF2B5EF4-FFF2-40B4-BE49-F238E27FC236}">
                <a16:creationId xmlns:a16="http://schemas.microsoft.com/office/drawing/2014/main" id="{9955934D-204B-4955-9261-E66B4528FC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83352" y="3562762"/>
            <a:ext cx="4429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Pb</a:t>
            </a:r>
          </a:p>
        </p:txBody>
      </p:sp>
      <p:sp>
        <p:nvSpPr>
          <p:cNvPr id="15" name="Text Box 8">
            <a:extLst>
              <a:ext uri="{FF2B5EF4-FFF2-40B4-BE49-F238E27FC236}">
                <a16:creationId xmlns:a16="http://schemas.microsoft.com/office/drawing/2014/main" id="{FBD40B5D-3436-4ABB-B2B2-6FA4D59A53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34514" y="3562762"/>
            <a:ext cx="3873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Al</a:t>
            </a:r>
          </a:p>
        </p:txBody>
      </p:sp>
      <p:sp>
        <p:nvSpPr>
          <p:cNvPr id="16" name="Text Box 9">
            <a:extLst>
              <a:ext uri="{FF2B5EF4-FFF2-40B4-BE49-F238E27FC236}">
                <a16:creationId xmlns:a16="http://schemas.microsoft.com/office/drawing/2014/main" id="{90B9013E-2884-46D4-8F51-F39169EA97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48589" y="3296062"/>
            <a:ext cx="7127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KNO</a:t>
            </a:r>
            <a:r>
              <a:rPr kumimoji="0" lang="en-US" altLang="en-US" sz="1600" b="1" i="0" u="none" strike="noStrike" kern="0" cap="none" spc="0" normalizeH="0" baseline="-25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D48C3DE-C0C3-4037-8214-86B74DCBC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0BB2E-887D-4C2D-AA8F-D7E2E914DFF3}" type="slidenum">
              <a:rPr lang="en-US" smtClean="0"/>
              <a:t>3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DE1BB83F-D29C-4851-95F5-D65051EE0BCC}"/>
                  </a:ext>
                </a:extLst>
              </p14:cNvPr>
              <p14:cNvContentPartPr/>
              <p14:nvPr/>
            </p14:nvContentPartPr>
            <p14:xfrm>
              <a:off x="435960" y="724320"/>
              <a:ext cx="10879560" cy="446328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DE1BB83F-D29C-4851-95F5-D65051EE0BCC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26600" y="714960"/>
                <a:ext cx="10898280" cy="4482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66602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8158655" y="2796520"/>
                <a:ext cx="3276600" cy="8953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82296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𝐸</m:t>
                          </m:r>
                        </m:e>
                        <m: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𝑐𝑒𝑙𝑙</m:t>
                          </m:r>
                        </m:sub>
                      </m:sSub>
                      <m:r>
                        <a:rPr kumimoji="0" lang="en-US" sz="18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sSubSup>
                        <m:sSubSup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SupPr>
                        <m:e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𝐸</m:t>
                          </m:r>
                        </m:e>
                        <m: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𝑐𝑒𝑙𝑙</m:t>
                          </m:r>
                        </m:sub>
                        <m:sup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𝑜</m:t>
                          </m:r>
                        </m:sup>
                      </m:sSubSup>
                      <m:r>
                        <a:rPr kumimoji="0" lang="en-US" sz="18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−</m:t>
                      </m:r>
                      <m:f>
                        <m:f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0.0257 </m:t>
                          </m:r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𝑉</m:t>
                          </m:r>
                        </m:num>
                        <m:den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𝑛</m:t>
                          </m:r>
                        </m:den>
                      </m:f>
                      <m:func>
                        <m:func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kumimoji="0" lang="en-US" sz="1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ln</m:t>
                          </m:r>
                        </m:fName>
                        <m:e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𝑄</m:t>
                          </m:r>
                        </m:e>
                      </m:func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marL="82296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58655" y="2796520"/>
                <a:ext cx="3276600" cy="89531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/>
          <p:nvPr/>
        </p:nvSpPr>
        <p:spPr>
          <a:xfrm>
            <a:off x="165537" y="152400"/>
            <a:ext cx="1185566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observed cell potential for a voltaic cell is 2.067 V when the temperature is 298 K and the concentration of copper(II) ions is 1.07 M.  What is the concentration of aluminum ions in this cell?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Al(s)|Al</a:t>
            </a:r>
            <a:r>
              <a:rPr kumimoji="0" lang="en-US" sz="2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3+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aq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)||Cu</a:t>
            </a:r>
            <a:r>
              <a:rPr kumimoji="0" lang="en-US" sz="2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2+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aq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1.07M)|Cu(s)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486400" algn="l"/>
              </a:tabLst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Cu</a:t>
            </a:r>
            <a:r>
              <a:rPr kumimoji="0" lang="en-US" sz="2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2+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aq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 + 2 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e-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 Cu(s)	0.337 V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486400" algn="l"/>
              </a:tabLst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Al</a:t>
            </a:r>
            <a:r>
              <a:rPr kumimoji="0" lang="en-US" sz="2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3+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(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aq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) + 3 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e-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  Al(s)	-1.66 V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D6AE4E2B-3F0C-4997-B6CA-6812069CC92F}"/>
                  </a:ext>
                </a:extLst>
              </p14:cNvPr>
              <p14:cNvContentPartPr/>
              <p14:nvPr/>
            </p14:nvContentPartPr>
            <p14:xfrm>
              <a:off x="92160" y="2290320"/>
              <a:ext cx="11817000" cy="451512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D6AE4E2B-3F0C-4997-B6CA-6812069CC92F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2800" y="2280960"/>
                <a:ext cx="11835720" cy="4533840"/>
              </a:xfrm>
              <a:prstGeom prst="rect">
                <a:avLst/>
              </a:prstGeom>
            </p:spPr>
          </p:pic>
        </mc:Fallback>
      </mc:AlternateContent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7F8B15-2CA0-4480-AD47-B018E7FEE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0BB2E-887D-4C2D-AA8F-D7E2E914DFF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7390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5897" y="228600"/>
            <a:ext cx="11816255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 one process used for electroplating sliver, a current of 10.23 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C/sec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was passed through an electrolytic cell for exactly 1 hour.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  How many moles of electrons passed through the cell?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= n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 F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Q: charge in Coulombs</a:t>
            </a:r>
          </a:p>
          <a:p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n: moles of electrons (</a:t>
            </a:r>
            <a:r>
              <a:rPr lang="en-US" sz="2400" dirty="0">
                <a:solidFill>
                  <a:srgbClr val="000000"/>
                </a:solidFill>
                <a:latin typeface="Times New Roman" charset="0"/>
                <a:ea typeface="ＭＳ Ｐゴシック" charset="-128"/>
              </a:rPr>
              <a:t>1 mol </a:t>
            </a:r>
            <a:r>
              <a:rPr lang="en-US" sz="2400" i="1" dirty="0">
                <a:solidFill>
                  <a:srgbClr val="000000"/>
                </a:solidFill>
                <a:latin typeface="Times New Roman" charset="0"/>
                <a:ea typeface="ＭＳ Ｐゴシック" charset="-128"/>
              </a:rPr>
              <a:t>e</a:t>
            </a:r>
            <a:r>
              <a:rPr lang="en-US" altLang="en-US" sz="2400" baseline="30000" dirty="0"/>
              <a:t>−</a:t>
            </a:r>
            <a:r>
              <a:rPr lang="en-US" sz="2400" dirty="0">
                <a:solidFill>
                  <a:srgbClr val="000000"/>
                </a:solidFill>
                <a:latin typeface="Times New Roman" charset="0"/>
                <a:ea typeface="ＭＳ Ｐゴシック" charset="-128"/>
              </a:rPr>
              <a:t> = 96485 Coulombs)</a:t>
            </a:r>
            <a:endParaRPr kumimoji="0" lang="en-US" sz="2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F: Faraday’s constant 96,485 C/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mol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</a:t>
            </a:r>
            <a:r>
              <a:rPr kumimoji="0" lang="en-US" sz="2400" b="0" i="1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endParaRPr kumimoji="0" lang="en-US" sz="2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 startAt="2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What mass of silver was deposited at the cathode from the silver nitrate solution?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 startAt="2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 startAt="2"/>
              <a:tabLst/>
              <a:defRPr/>
            </a:pPr>
            <a:endParaRPr lang="en-US" sz="2400" dirty="0">
              <a:solidFill>
                <a:prstClr val="black"/>
              </a:solidFill>
              <a:latin typeface="Calibri" panose="020F0502020204030204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 startAt="2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 startAt="2"/>
              <a:tabLst/>
              <a:defRPr/>
            </a:pPr>
            <a:endParaRPr lang="en-US" sz="2400" dirty="0">
              <a:solidFill>
                <a:prstClr val="black"/>
              </a:solidFill>
              <a:latin typeface="Calibri" panose="020F0502020204030204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 startAt="2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 startAt="2"/>
              <a:tabLst/>
              <a:defRPr/>
            </a:pPr>
            <a:endParaRPr lang="en-US" sz="2400" dirty="0">
              <a:solidFill>
                <a:prstClr val="black"/>
              </a:solidFill>
              <a:latin typeface="Calibri" panose="020F0502020204030204"/>
            </a:endParaRPr>
          </a:p>
          <a:p>
            <a:pPr>
              <a:defRPr/>
            </a:pPr>
            <a:r>
              <a:rPr lang="en-US" altLang="en-US" sz="2400" i="1" dirty="0"/>
              <a:t>C/s  → C  → mol e</a:t>
            </a:r>
            <a:r>
              <a:rPr lang="en-US" altLang="en-US" sz="2400" i="1" baseline="30000" dirty="0"/>
              <a:t>−</a:t>
            </a:r>
            <a:r>
              <a:rPr lang="en-US" altLang="en-US" sz="2400" i="1" dirty="0"/>
              <a:t> → mol product  → g product</a:t>
            </a:r>
            <a:endParaRPr lang="en-US" altLang="en-US" sz="2400" i="1" baseline="30000" dirty="0"/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9669" y="1420267"/>
            <a:ext cx="2231730" cy="177165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579AD8B7-49E8-457E-ABD0-EB9D69A71925}"/>
                  </a:ext>
                </a:extLst>
              </p14:cNvPr>
              <p14:cNvContentPartPr/>
              <p14:nvPr/>
            </p14:nvContentPartPr>
            <p14:xfrm>
              <a:off x="662040" y="1440360"/>
              <a:ext cx="11122920" cy="434808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579AD8B7-49E8-457E-ABD0-EB9D69A7192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2680" y="1431000"/>
                <a:ext cx="11141640" cy="4366800"/>
              </a:xfrm>
              <a:prstGeom prst="rect">
                <a:avLst/>
              </a:prstGeom>
            </p:spPr>
          </p:pic>
        </mc:Fallback>
      </mc:AlternateContent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C83EE6-B7C4-4A9B-A759-BB12E807B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0BB2E-887D-4C2D-AA8F-D7E2E914DFF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77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6841" y="228600"/>
            <a:ext cx="11682249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 one application, a 0.010 mm layer of chromium must be deposited on a part with a total surface area of 3.3 m</a:t>
            </a:r>
            <a:r>
              <a:rPr kumimoji="0" lang="en-US" sz="2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from a solution containing chromium(III) ions.  How long would it take to deposit the layer of chromium if the current was 33.46 Amp?  The density of Cr metal is 7.19 g/cm</a:t>
            </a:r>
            <a:r>
              <a:rPr kumimoji="0" lang="en-US" sz="2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i="1" dirty="0">
                <a:solidFill>
                  <a:prstClr val="black"/>
                </a:solidFill>
              </a:rPr>
              <a:t>Hints:</a:t>
            </a:r>
          </a:p>
          <a:p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1.  Time required: </a:t>
            </a:r>
            <a:r>
              <a:rPr lang="en-US" sz="2400" i="1" dirty="0">
                <a:solidFill>
                  <a:srgbClr val="000000"/>
                </a:solidFill>
                <a:ea typeface="ＭＳ Ｐゴシック" charset="-128"/>
              </a:rPr>
              <a:t>Charge (C) = current (C/s) </a:t>
            </a:r>
            <a:r>
              <a:rPr lang="en-US" sz="2400" i="1" dirty="0">
                <a:solidFill>
                  <a:srgbClr val="000000"/>
                </a:solidFill>
                <a:ea typeface="ＭＳ Ｐゴシック" charset="-128"/>
                <a:sym typeface="Symbol" charset="2"/>
              </a:rPr>
              <a:t>×</a:t>
            </a:r>
            <a:r>
              <a:rPr lang="en-US" sz="2400" i="1" dirty="0">
                <a:solidFill>
                  <a:srgbClr val="000000"/>
                </a:solidFill>
                <a:ea typeface="ＭＳ Ｐゴシック" charset="-128"/>
                <a:sym typeface="WP MathA" pitchFamily="2" charset="2"/>
              </a:rPr>
              <a:t> time (s)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 startAt="2"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Obtain total charge from amount of Cr needed and stoichiometry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 startAt="2"/>
              <a:tabLst/>
              <a:defRPr/>
            </a:pPr>
            <a:r>
              <a:rPr lang="en-US" sz="2400" i="1" dirty="0">
                <a:solidFill>
                  <a:prstClr val="black"/>
                </a:solidFill>
              </a:rPr>
              <a:t>Determine amount of Cr needed from density and volume required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 startAt="2"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Volume of Cr is thickness x area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BD018AA2-AB1A-49B4-8C8E-8835BBCFDB36}"/>
                  </a:ext>
                </a:extLst>
              </p14:cNvPr>
              <p14:cNvContentPartPr/>
              <p14:nvPr/>
            </p14:nvContentPartPr>
            <p14:xfrm>
              <a:off x="782640" y="3871800"/>
              <a:ext cx="9441360" cy="26805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BD018AA2-AB1A-49B4-8C8E-8835BBCFDB36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73280" y="3862440"/>
                <a:ext cx="9460080" cy="2699280"/>
              </a:xfrm>
              <a:prstGeom prst="rect">
                <a:avLst/>
              </a:prstGeom>
            </p:spPr>
          </p:pic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3BB25A-C801-4F2E-B319-EC652ADF2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0BB2E-887D-4C2D-AA8F-D7E2E914DFF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6592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2E950D82-4761-4B0B-9F48-791ED3D146A7}"/>
                  </a:ext>
                </a:extLst>
              </p14:cNvPr>
              <p14:cNvContentPartPr/>
              <p14:nvPr/>
            </p14:nvContentPartPr>
            <p14:xfrm>
              <a:off x="1129680" y="325080"/>
              <a:ext cx="10335600" cy="538920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2E950D82-4761-4B0B-9F48-791ED3D146A7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20320" y="315720"/>
                <a:ext cx="10354320" cy="540792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1A3700E-3050-458F-B9E6-4A4AAA9BB3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0BB2E-887D-4C2D-AA8F-D7E2E914DFF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9203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F49B64E-AC4D-4943-8965-3280EE49E328}"/>
              </a:ext>
            </a:extLst>
          </p:cNvPr>
          <p:cNvSpPr/>
          <p:nvPr/>
        </p:nvSpPr>
        <p:spPr>
          <a:xfrm>
            <a:off x="522913" y="396191"/>
            <a:ext cx="11439787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Methanol (CH</a:t>
            </a:r>
            <a:r>
              <a:rPr lang="en-US" sz="2800" baseline="-25000" dirty="0"/>
              <a:t>3</a:t>
            </a:r>
            <a:r>
              <a:rPr lang="en-US" sz="2800" dirty="0"/>
              <a:t>OH) is used in fuel cells to generate energy and avoid using petroleum products. How many moles of electrons are transferred in this combustion reaction?</a:t>
            </a:r>
          </a:p>
          <a:p>
            <a:endParaRPr lang="en-US" sz="2800" dirty="0"/>
          </a:p>
          <a:p>
            <a:pPr algn="ctr"/>
            <a:r>
              <a:rPr lang="en-US" sz="2800" dirty="0"/>
              <a:t>2 CH</a:t>
            </a:r>
            <a:r>
              <a:rPr lang="en-US" sz="2800" baseline="-25000" dirty="0"/>
              <a:t>3</a:t>
            </a:r>
            <a:r>
              <a:rPr lang="en-US" sz="2800" dirty="0"/>
              <a:t>OH + 3 O</a:t>
            </a:r>
            <a:r>
              <a:rPr lang="en-US" sz="2800" baseline="-25000" dirty="0"/>
              <a:t>2</a:t>
            </a:r>
            <a:r>
              <a:rPr lang="en-US" sz="2800" dirty="0"/>
              <a:t> → 2 CO</a:t>
            </a:r>
            <a:r>
              <a:rPr lang="en-US" sz="2800" baseline="-25000" dirty="0"/>
              <a:t>2</a:t>
            </a:r>
            <a:r>
              <a:rPr lang="en-US" sz="2800" dirty="0"/>
              <a:t> + 3 H</a:t>
            </a:r>
            <a:r>
              <a:rPr lang="en-US" sz="2800" baseline="-25000" dirty="0"/>
              <a:t>2</a:t>
            </a:r>
            <a:r>
              <a:rPr lang="en-US" sz="2800" dirty="0"/>
              <a:t>O</a:t>
            </a:r>
          </a:p>
          <a:p>
            <a:pPr algn="ctr"/>
            <a:endParaRPr lang="en-US" sz="2800" dirty="0"/>
          </a:p>
          <a:p>
            <a:r>
              <a:rPr lang="en-US" sz="2800" dirty="0"/>
              <a:t>12 moles of electrons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9DDEC508-66D9-4C2C-B144-2CB6C27ABC56}"/>
                  </a:ext>
                </a:extLst>
              </p14:cNvPr>
              <p14:cNvContentPartPr/>
              <p14:nvPr/>
            </p14:nvContentPartPr>
            <p14:xfrm>
              <a:off x="331200" y="1882800"/>
              <a:ext cx="8851320" cy="28767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9DDEC508-66D9-4C2C-B144-2CB6C27ABC56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21840" y="1873440"/>
                <a:ext cx="8870040" cy="2895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051486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227B596-DDFE-416A-8BEB-28229CB4E054}"/>
              </a:ext>
            </a:extLst>
          </p:cNvPr>
          <p:cNvSpPr/>
          <p:nvPr/>
        </p:nvSpPr>
        <p:spPr>
          <a:xfrm>
            <a:off x="430634" y="391753"/>
            <a:ext cx="1130556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For this redox reaction, which statement, A–D, is </a:t>
            </a:r>
            <a:r>
              <a:rPr lang="en-US" sz="2800" b="1" dirty="0"/>
              <a:t>incorrect</a:t>
            </a:r>
            <a:r>
              <a:rPr lang="en-US" sz="2800" dirty="0"/>
              <a:t>? </a:t>
            </a:r>
          </a:p>
          <a:p>
            <a:endParaRPr lang="en-US" sz="2800" dirty="0"/>
          </a:p>
          <a:p>
            <a:pPr algn="ctr"/>
            <a:r>
              <a:rPr lang="en-US" sz="2800" dirty="0"/>
              <a:t>2 Au + 4 Cl</a:t>
            </a:r>
            <a:r>
              <a:rPr lang="en-US" sz="2800" baseline="-25000" dirty="0"/>
              <a:t>2</a:t>
            </a:r>
            <a:r>
              <a:rPr lang="en-US" sz="2800" dirty="0"/>
              <a:t> → 2 AuCl</a:t>
            </a:r>
            <a:r>
              <a:rPr lang="en-US" sz="2800" baseline="-25000" dirty="0"/>
              <a:t>4</a:t>
            </a:r>
            <a:r>
              <a:rPr lang="en-US" sz="2800" baseline="30000" dirty="0"/>
              <a:t>–2</a:t>
            </a:r>
            <a:r>
              <a:rPr lang="en-US" sz="2800" dirty="0"/>
              <a:t> </a:t>
            </a:r>
          </a:p>
          <a:p>
            <a:endParaRPr lang="en-US" sz="2800" dirty="0"/>
          </a:p>
          <a:p>
            <a:pPr marL="514350" indent="-514350">
              <a:buAutoNum type="alphaUcPeriod"/>
            </a:pPr>
            <a:r>
              <a:rPr lang="en-US" sz="2800" dirty="0"/>
              <a:t>Au is the reducing agent. </a:t>
            </a:r>
          </a:p>
          <a:p>
            <a:pPr marL="514350" indent="-514350">
              <a:buAutoNum type="alphaUcPeriod"/>
            </a:pPr>
            <a:r>
              <a:rPr lang="en-US" sz="2800" b="1" dirty="0"/>
              <a:t>The equation is fully balanced</a:t>
            </a:r>
            <a:r>
              <a:rPr lang="en-US" sz="2800" dirty="0"/>
              <a:t>. </a:t>
            </a:r>
          </a:p>
          <a:p>
            <a:pPr marL="514350" indent="-514350">
              <a:buAutoNum type="alphaUcPeriod"/>
            </a:pPr>
            <a:r>
              <a:rPr lang="en-US" sz="2800" dirty="0"/>
              <a:t>Cl</a:t>
            </a:r>
            <a:r>
              <a:rPr lang="en-US" sz="2800" baseline="-25000" dirty="0"/>
              <a:t>2</a:t>
            </a:r>
            <a:r>
              <a:rPr lang="en-US" sz="2800" dirty="0"/>
              <a:t> is the oxidizing agent </a:t>
            </a:r>
          </a:p>
          <a:p>
            <a:pPr marL="514350" indent="-514350">
              <a:buAutoNum type="alphaUcPeriod"/>
            </a:pPr>
            <a:r>
              <a:rPr lang="en-US" sz="2800" dirty="0"/>
              <a:t>Au is oxidized.</a:t>
            </a:r>
          </a:p>
          <a:p>
            <a:pPr marL="514350" indent="-514350">
              <a:buAutoNum type="alphaUcPeriod"/>
            </a:pPr>
            <a:r>
              <a:rPr lang="en-US" sz="2800" dirty="0"/>
              <a:t>More than one statement is not correct. </a:t>
            </a:r>
          </a:p>
        </p:txBody>
      </p:sp>
    </p:spTree>
    <p:extLst>
      <p:ext uri="{BB962C8B-B14F-4D97-AF65-F5344CB8AC3E}">
        <p14:creationId xmlns:p14="http://schemas.microsoft.com/office/powerpoint/2010/main" val="26848582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224A65098339408B19873D91B76442" ma:contentTypeVersion="15" ma:contentTypeDescription="Create a new document." ma:contentTypeScope="" ma:versionID="da6071d1be1891ba8d54bf04e1e93ba6">
  <xsd:schema xmlns:xsd="http://www.w3.org/2001/XMLSchema" xmlns:xs="http://www.w3.org/2001/XMLSchema" xmlns:p="http://schemas.microsoft.com/office/2006/metadata/properties" xmlns:ns1="http://schemas.microsoft.com/sharepoint/v3" xmlns:ns3="330354a9-d728-46c7-abbf-3220e4bf05e8" xmlns:ns4="6f89d419-4ffd-47bb-9324-452bed66a7b5" targetNamespace="http://schemas.microsoft.com/office/2006/metadata/properties" ma:root="true" ma:fieldsID="d2f8d09f210362ec495214fee137013f" ns1:_="" ns3:_="" ns4:_="">
    <xsd:import namespace="http://schemas.microsoft.com/sharepoint/v3"/>
    <xsd:import namespace="330354a9-d728-46c7-abbf-3220e4bf05e8"/>
    <xsd:import namespace="6f89d419-4ffd-47bb-9324-452bed66a7b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1:_ip_UnifiedCompliancePolicyProperties" minOccurs="0"/>
                <xsd:element ref="ns1:_ip_UnifiedCompliancePolicyUIAction" minOccurs="0"/>
                <xsd:element ref="ns3:MediaServiceDateTake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0354a9-d728-46c7-abbf-3220e4bf05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1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9d419-4ffd-47bb-9324-452bed66a7b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65A07AB-9BC1-4D06-9325-7CD0F7BF7DA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D9E5BAE-3B66-4723-827B-5587EA74B4EE}">
  <ds:schemaRefs>
    <ds:schemaRef ds:uri="http://www.w3.org/XML/1998/namespace"/>
    <ds:schemaRef ds:uri="6f89d419-4ffd-47bb-9324-452bed66a7b5"/>
    <ds:schemaRef ds:uri="http://purl.org/dc/elements/1.1/"/>
    <ds:schemaRef ds:uri="http://schemas.microsoft.com/office/infopath/2007/PartnerControls"/>
    <ds:schemaRef ds:uri="http://purl.org/dc/dcmitype/"/>
    <ds:schemaRef ds:uri="http://purl.org/dc/terms/"/>
    <ds:schemaRef ds:uri="330354a9-d728-46c7-abbf-3220e4bf05e8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schemas.microsoft.com/sharepoint/v3"/>
  </ds:schemaRefs>
</ds:datastoreItem>
</file>

<file path=customXml/itemProps3.xml><?xml version="1.0" encoding="utf-8"?>
<ds:datastoreItem xmlns:ds="http://schemas.openxmlformats.org/officeDocument/2006/customXml" ds:itemID="{CB45DB95-DCA2-4518-BF42-9BF7C174F0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30354a9-d728-46c7-abbf-3220e4bf05e8"/>
    <ds:schemaRef ds:uri="6f89d419-4ffd-47bb-9324-452bed66a7b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1559</TotalTime>
  <Words>1329</Words>
  <Application>Microsoft Office PowerPoint</Application>
  <PresentationFormat>Widescreen</PresentationFormat>
  <Paragraphs>153</Paragraphs>
  <Slides>20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1" baseType="lpstr">
      <vt:lpstr>ＭＳ Ｐゴシック</vt:lpstr>
      <vt:lpstr>Arial</vt:lpstr>
      <vt:lpstr>Calibri</vt:lpstr>
      <vt:lpstr>Calibri Light</vt:lpstr>
      <vt:lpstr>Cambria Math</vt:lpstr>
      <vt:lpstr>Symbol</vt:lpstr>
      <vt:lpstr>Times New Roman</vt:lpstr>
      <vt:lpstr>Wingdings</vt:lpstr>
      <vt:lpstr>WP MathA</vt:lpstr>
      <vt:lpstr>Office Theme</vt:lpstr>
      <vt:lpstr>Bitmap 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Suzanne Ray Ellenberger</dc:creator>
  <cp:lastModifiedBy>Suzanne Ray Ellenberger</cp:lastModifiedBy>
  <cp:revision>21</cp:revision>
  <dcterms:created xsi:type="dcterms:W3CDTF">2020-07-24T21:11:50Z</dcterms:created>
  <dcterms:modified xsi:type="dcterms:W3CDTF">2021-06-10T13:53:38Z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0x010100FD224A65098339408B19873D91B76442</vt:lpwstr>
  </property>
</Properties>
</file>