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388" r:id="rId5"/>
    <p:sldId id="393" r:id="rId6"/>
    <p:sldId id="385" r:id="rId7"/>
    <p:sldId id="386" r:id="rId8"/>
    <p:sldId id="387" r:id="rId9"/>
    <p:sldId id="383" r:id="rId10"/>
    <p:sldId id="391" r:id="rId11"/>
    <p:sldId id="394" r:id="rId12"/>
    <p:sldId id="35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1" autoAdjust="0"/>
    <p:restoredTop sz="94660"/>
  </p:normalViewPr>
  <p:slideViewPr>
    <p:cSldViewPr snapToGrid="0">
      <p:cViewPr varScale="1">
        <p:scale>
          <a:sx n="57" d="100"/>
          <a:sy n="57" d="100"/>
        </p:scale>
        <p:origin x="72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zanne Ray Ellenberger" userId="811242cf-0bc3-4c9b-a5c6-7240e0c3158f" providerId="ADAL" clId="{68C50BED-AA2B-443E-A668-267B8E89161E}"/>
    <pc:docChg chg="modSld">
      <pc:chgData name="Suzanne Ray Ellenberger" userId="811242cf-0bc3-4c9b-a5c6-7240e0c3158f" providerId="ADAL" clId="{68C50BED-AA2B-443E-A668-267B8E89161E}" dt="2020-09-28T19:40:35.700" v="3" actId="20577"/>
      <pc:docMkLst>
        <pc:docMk/>
      </pc:docMkLst>
      <pc:sldChg chg="modSp">
        <pc:chgData name="Suzanne Ray Ellenberger" userId="811242cf-0bc3-4c9b-a5c6-7240e0c3158f" providerId="ADAL" clId="{68C50BED-AA2B-443E-A668-267B8E89161E}" dt="2020-09-28T19:37:50.284" v="1" actId="1035"/>
        <pc:sldMkLst>
          <pc:docMk/>
          <pc:sldMk cId="1597441312" sldId="385"/>
        </pc:sldMkLst>
        <pc:inkChg chg="mod">
          <ac:chgData name="Suzanne Ray Ellenberger" userId="811242cf-0bc3-4c9b-a5c6-7240e0c3158f" providerId="ADAL" clId="{68C50BED-AA2B-443E-A668-267B8E89161E}" dt="2020-09-28T19:37:50.284" v="1" actId="1035"/>
          <ac:inkMkLst>
            <pc:docMk/>
            <pc:sldMk cId="1597441312" sldId="385"/>
            <ac:inkMk id="3" creationId="{3B5B652E-DC18-4310-AB38-821CCFA3595D}"/>
          </ac:inkMkLst>
        </pc:inkChg>
      </pc:sldChg>
      <pc:sldChg chg="modSp">
        <pc:chgData name="Suzanne Ray Ellenberger" userId="811242cf-0bc3-4c9b-a5c6-7240e0c3158f" providerId="ADAL" clId="{68C50BED-AA2B-443E-A668-267B8E89161E}" dt="2020-09-28T19:40:20.434" v="2" actId="20577"/>
        <pc:sldMkLst>
          <pc:docMk/>
          <pc:sldMk cId="1069512179" sldId="386"/>
        </pc:sldMkLst>
        <pc:spChg chg="mod">
          <ac:chgData name="Suzanne Ray Ellenberger" userId="811242cf-0bc3-4c9b-a5c6-7240e0c3158f" providerId="ADAL" clId="{68C50BED-AA2B-443E-A668-267B8E89161E}" dt="2020-09-28T19:40:20.434" v="2" actId="20577"/>
          <ac:spMkLst>
            <pc:docMk/>
            <pc:sldMk cId="1069512179" sldId="386"/>
            <ac:spMk id="2" creationId="{00000000-0000-0000-0000-000000000000}"/>
          </ac:spMkLst>
        </pc:spChg>
      </pc:sldChg>
      <pc:sldChg chg="modSp">
        <pc:chgData name="Suzanne Ray Ellenberger" userId="811242cf-0bc3-4c9b-a5c6-7240e0c3158f" providerId="ADAL" clId="{68C50BED-AA2B-443E-A668-267B8E89161E}" dt="2020-09-28T19:40:35.700" v="3" actId="20577"/>
        <pc:sldMkLst>
          <pc:docMk/>
          <pc:sldMk cId="2778875959" sldId="387"/>
        </pc:sldMkLst>
        <pc:spChg chg="mod">
          <ac:chgData name="Suzanne Ray Ellenberger" userId="811242cf-0bc3-4c9b-a5c6-7240e0c3158f" providerId="ADAL" clId="{68C50BED-AA2B-443E-A668-267B8E89161E}" dt="2020-09-28T19:40:35.700" v="3" actId="20577"/>
          <ac:spMkLst>
            <pc:docMk/>
            <pc:sldMk cId="2778875959" sldId="387"/>
            <ac:spMk id="2" creationId="{00000000-0000-0000-0000-000000000000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6-26T17:55:07.116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5883 6509 666 0,'-6'-7'352'15,"2"5"-105"-15,-3-1-82 16,-3-5-18-16,10 10-37 0,-3-5-8 16,5 3-16-16,-2 0-12 15,0-1-9-15,0 0-6 16,0-1-13-16,-2-13-3 16,0 2-8-16,-18-33-4 15,6 34-7-15,-9-1-4 16,-17 2-9-16,0 9-3 15,-13 3-4-15,-4-1-2 16,-8 12-3-16,0 6-2 0,-6 10-3 16,1 7-3-16,-3 3 0 15,-2 3-3-15,15 7-1 16,5 5-2-16,12 9 0 16,5 6 1-16,8 8 0 15,5 0 1-15,15 1 1 16,8-1 1-16,9-2 7 15,6-2 2-15,20-7 3 16,5-7 3-16,16-18 2 16,16-10 3-16,9-25 2 15,15-5 0-15,13-17-1 16,-1-15-2-16,13-11-1 16,-10-9-1-16,-5-10 1 15,-12 2 1-15,-21 1 2 0,-8-9 0 16,-13 2 1-16,-6-1 2 15,-22-12 20-15,-11 10 16 16,-20-6 26-16,-5 7 7 16,-23 1-12-16,-3 0-14 15,-24 7-29-15,-8 6-10 16,-10 22-15-16,-13 16-5 0,-4 23-6 16,-6 12-2-16,9 19 1 15,23 15 0 1,8-3 5-16,5-5 3 0,12-4 2 15,-7-15 0-15,19-1-41 16,14 4-44-16,16-3-150 16,11 0-138-16,14 5 233 15</inkml:trace>
  <inkml:trace contextRef="#ctx0" brushRef="#br0" timeOffset="831.308">5817 7895 1046 0,'0'-24'455'0,"-14"-1"-212"16,5 4-70-16,-8-6-50 15,-13-1-25-15,-8 2-51 16,1 2-6-16,-1 5-3 15,5 4 0-15,0 7 6 16,-1 8-6-16,-8 10-14 16,-8 7-4-16,4 13-8 15,-1 4-3-15,-13 2-5 16,8 12-1-16,-12-6-1 16,7 1-1-16,20 5 0 15,1-4-1-15,8 8-1 16,1 4-1-16,9 8-1 15,5 4 1-15,8-3 1 16,2 2 1-16,6-3 1 0,7-2 1 16,10-1 0-16,5-7 0 15,2-4-1-15,0-11 1 16,14-28 2 0,-20-6 1-16,-1 1 4 0,74 10 1 15,27-28 0-15,3-9 0 16,-19-20-1-16,1-11-1 0,-15-10 0 15,-3-6 1-15,-18 6-1 16,-12 7-1-16,-9 1 0 16,-4 6-1-16,-17 3 20 15,-5 2 11-15,-7 7 17 16,-9-3 8-16,-12-6-12 16,-8-3-8-16,-21-14-13 15,3 0-5-15,-16-13-7 16,-7-1-4-16,-4 4-3 15,-7 9-2-15,-3 28-4 16,-11 12-2-16,-8 26-2 16,-2 13-3-16,-4 12-4 15,4 9 1-15,30 5 1 32,29-21 0-32,1-1 0 0,-81 67 1 0,17 7-1 15,14 0 2-15,50-39-34 0,17 2-33 16,15-4-145-16,14 2-97 15,28 5 191-15</inkml:trace>
  <inkml:trace contextRef="#ctx0" brushRef="#br0" timeOffset="1613.977">5840 9226 842 0,'11'-44'341'0,"-8"14"-113"16,-1 8-66-16,-10 6 31 16,0 5 19-16,-1 2-49 15,0 6-32-15,0 1-37 0,-17-4-14 16,-13 3-16-16,-2 1-9 16,-10 2-15-16,10 6-8 15,-11 1-15-15,-8-1-6 16,2 8-5-16,-9 1-2 15,3 17-4-15,-4-1 1 16,1 12-2-16,-2 5 1 16,9 3 0-16,13 4 0 0,2 0-1 15,5 2-1-15,7-1-1 16,14 9-1-16,8-2 1 16,10 3 0-16,17 12 0 15,-12-8 1-15,23 4-1 16,-1-11 0-16,8-16 1 15,9-8 0-15,4-10 0 16,13 2 0-16,8-18 1 16,0-4 0-16,9-6-1 15,3-9 1-15,1-9-1 16,15-1-2-16,6-22 3 16,0-4 1-16,1-11 1 15,-12-19 2-15,1-16 0 16,-6-6 1-16,-9-2 0 15,-1 8 0-15,-27 2 5 16,-14 0 1-16,-27-1 9 0,-17 2 5 16,-32 4 1-16,-14 4 0 15,-36 8-7-15,-19 11-6 16,-12 24-6-16,-18 14-4 16,1 32-4-16,2 14-1 15,-10 23 0-15,5 8 1 16,13 15-1-16,13 11-1 0,25 6 2 15,18 2 2-15,24-8-71 16,8-11-83-16,34-11 98 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6-28T00:10:18.07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14956 8852 563 0,'1'1'276'16,"4"0"-95"-16,0-1-43 16,-6-1-51-16,1 0-14 15,-1 0-25-15,1 0-6 16,0 0-1-16,0 0-1 15,0 1 6-15,0 0 4 0,0 0 4 16,0 0-2-16,0-1 1 16,0 0-1-16,0-1-9 15,0 1-7-15,0 0-12 16,0 0-6-16,0 1 3 16,0-1 8-16,0 0 10 15,4 0 2-15,4-2-2 16,5-4-8-16,40-21-8 15,-28 11-3-15,11 1-7 16,-3-3-4-16,2 10-5 16,-2 4-3-16,-5 5-1 15,0 9-1-15,-12 0-2 16,0 2 0-16,-9 8 1 16,-1 1 1-16,-6-4 2 15,-6-3 1-15,-2 5 2 16,-6-15 2-16,-2 14 1 15,-4-4 2-15,-7-6 0 0,-3 0-2 16,-7-9 0-16,4 2-2 16,10 0-1-16,3 6-1 15,8-4-1-15,1-2-1 16,6 3-1-16,-4-7 0 16,9 4-2-16,4 5-3 15,-5-7-2-15,1 2 1 16,0-2 1-16,0 1 2 0,10-3 1 15,11-3 0-15,27-7-1 16,-23 9 1-16,2 5 0 16,-5-2-2-16,-2 6-1 15,-1 13 0-15,-12-9-2 16,-2 9 1-16,-3-1 2 16,-2 1 1-16,-2 6 2 15,-5-2 1-15,-6 4 1 16,-3-5 0-16,-8 2 1 15,0 2 1-15,-1-2 0 16,-5 0 1-16,1-5 1 16,-7-7 2-16,9-3 2 15,-2-6 2-15,7-5 0 16,7-2 0-16,-16-15-1 16,9-2-2-16,1-6-2 0,2-3-3 15,15 8-3-15,1 2 0 16,-1 2-5-16,3 7-2 15,2 6-42-15,-1 0-52 16,9 8-179-16,2 2 176 16</inkml:trace>
  <inkml:trace contextRef="#ctx0" brushRef="#br0" timeOffset="468.532">15497 9045 550 0,'-1'-3'359'15,"1"-1"4"-15,-2-1-80 16,2 4-71-16,0 0-22 16,0 0-25-16,0-1-13 15,0 1-28-15,0 0-18 16,0 0-38-16,-1 0-15 15,0 1-29-15,0 0-10 16,-9 6-6-16,0 9-1 16,-25 30-2-16,30-28-1 0,-5-5 0 15,8 3 0 1,1-8 0-16,-2-2 1 0,5-2 2 16,-4-3 2-16,2-1-9 15,0 0-37-15,-1 0-136 16,1-9-124-16,0-12 175 15</inkml:trace>
  <inkml:trace contextRef="#ctx0" brushRef="#br0" timeOffset="1282.808">15954 8704 570 0,'38'-35'329'0,"-33"28"-37"16,3 1-32-16,-7 2-58 15,3 3-31-15,-2 2-49 16,-2-1-15-16,-1 0-17 16,0 0-5-16,-4 13-4 15,-1 8-8-15,-16 31-17 16,19-20-6-16,-19 0-15 16,-6-6-7-16,-2 2-13 0,-11-3-4 15,9 2-4-15,7 6-3 16,9-3 0-16,4-2-2 15,5-6 0-15,5 0 0 16,4-6 1-16,8 3-1 16,5-3 2-16,3-2-1 15,8-1-1-15,1 0 1 16,6-5-2-16,-2 0 0 0,-4-7-1 16,9-3 0-16,-2-11-1 15,6-6-4-15,-1-7-8 16,-7-4-6-16,0 0-7 15,-9-4 2-15,-6 1 9 16,-4 8 6-16,-9 1 10 16,-2 9 0-16,-2 15-3 15,-9-2-3-15,-6 12-3 16,-3 4 0-16,-6-1 4 16,1 4 1-16,2-2 2 15,6 2-1-15,5 1-1 16,1-1 2-16,6-1 0 15,3-1 1-15,7 2 0 16,-3-3 0-16,8 0 1 16,-9-1 39-16,3-3-129 0,3-1-73 15,-3-4 109-15</inkml:trace>
  <inkml:trace contextRef="#ctx0" brushRef="#br0" timeOffset="1617.378">16902 8809 927 0,'0'0'479'0,"-9"5"-119"16,3-1-117-16,-1 5-102 15,-4-1-36-15,-3 4-45 16,-3 5-16-16,-12-4-10 16,5 6-1-16,-12-3-4 15,3 2-3-15,2 7-4 16,0 0-4-16,0-1-6 16,5 2-3-16,3-5-3 15,-3-3-2-15,10-3 3 16,1-6 1-16,5-6-25 15,4-1-47-15,-1-10-189 0,11-5 165 16</inkml:trace>
  <inkml:trace contextRef="#ctx0" brushRef="#br0" timeOffset="1865.45">16700 8836 816 0,'0'-1'482'0,"-6"1"-57"15,2-4-136-15,3 4-116 16,-1 0-51-16,-1 11-50 16,-2 17-14-16,0 26-21 15,6-30-5-15,1 1-10 16,-1-5-3-16,2 2-6 16,1 3-2-16,5-4-2 15,-9-2 1-15,12-5 4 16,2-5 1-16,2-9-5 15,12-6-40-15,-2-10-172 16,4-4 141-16</inkml:trace>
  <inkml:trace contextRef="#ctx0" brushRef="#br0" timeOffset="2349.66">17528 8651 1027 0,'0'-6'516'0,"-2"3"-169"16,0 2-105-16,1 1-119 15,0 0-47-15,0 0-51 16,-6 21 1-16,-10 36-3 15,3-26-5-15,5 8-2 16,-4-4-1-16,2 2-2 16,1-3-2-16,-9-6-3 0,5 3-2 15,-8-7-1-15,7 1 1 16,6-4-1-16,0-3-1 16,3-8 2-16,1 1 2 15,5-9-20-15,9-2-28 16,10-9-131-16,3-10 112 15</inkml:trace>
  <inkml:trace contextRef="#ctx0" brushRef="#br0" timeOffset="2835.368">18095 8618 1094 0,'-16'6'526'0,"-3"10"-198"16,-3 1-83-16,-2 3-94 16,0 3-43-16,-3 1-51 15,5 4-15-15,-1 2-13 16,0 1-2-16,7-2-2 16,3-1-1-16,5 0-8 15,3-1-3-15,5 1-4 16,0-4 0-16,4-2-2 0,7-2 1 15,0-5 1-15,3-4 1 16,4-8 4-16,-1-3 1 16,8-10-1-16,3-3-1 15,4-8-7-15,6 1-2 16,0-5-2-16,0-1 0 16,-6-1 0-16,-5 0 1 15,-11 0 1-15,-6 3 1 16,-9-3 0-16,-7-7 1 0,-9-5-3 15,-1-4 0-15,-8 1-2 16,-1 5-1-16,0 10-1 16,0 8-4-16,5 10-5 15,2 5 0-15,2 5-5 16,6 5-20-16,-3 4-53 16,6 4-44-16,8 7-160 15,2 2-132-15,11 6 269 16</inkml:trace>
  <inkml:trace contextRef="#ctx0" brushRef="#br0" timeOffset="3234.792">18551 8443 527 0,'-6'-16'376'0,"6"15"56"16,0-3-113-16,0 4-85 15,-1-1-39-15,1 0-49 16,0-1-16-16,0 1-25 16,3 0-7-16,17 0-18 15,25 0-12-15,-20 4-24 16,0-2-9-16,3-1-14 16,4 3-6-16,-8-4-6 15,1-1-1-15,-7 0-1 16,-4 2 2-16,-2 0-30 15,-6-1-28-15,-5 1 31 16</inkml:trace>
  <inkml:trace contextRef="#ctx0" brushRef="#br0" timeOffset="3933.081">19512 8112 911 0,'3'-1'433'0,"-4"1"-164"16,1 0-40-16,-1 0-60 16,0 0-20-16,0 0-29 15,-2 0-17-15,-17 2-27 16,-36 6-16-16,29-7-29 16,2-1-10-16,-8 2-11 15,6-3-4-15,-6 1-1 16,-2 0-1-16,10 0-1 0,1 1-1 15,10 1-2-15,6 0 0 16,6 4-2-16,3 0 0 16,9 5 1-16,5 5 1 15,11 4 1-15,1 2 1 16,2 7 0-16,1 0-2 16,-9-1 1-16,-2 0-1 15,-11-5 0-15,-8-1 0 16,-9-1 0-16,-3-5 0 15,-4 1 0-15,-5-4 1 0,-1-3-1 16,-3-4 1-16,-4-6 0 16,4 0 0-16,4-4 1 15,2 0 1-15,7-2-1 16,2-2 2-16,9 3-1 16,3-6-1-16,10-1-2 15,3 0 0-15,7-9 0 16,5 5 0-16,5-5 0 15,5-2 0-15,-6 1 1 16,1-1-1-16,0-1 1 16,-4-1 1-16,9-4-4 15,1 2 1-15,-9-3-2 16,-3 3 1-16,-7 7 2 16,-9 4-6-16,-7 16 5 0</inkml:trace>
  <inkml:trace contextRef="#ctx0" brushRef="#br0" timeOffset="6157.82">14842 9417 511 0,'33'-23'277'0,"-24"22"-53"16,0-2-38-16,-2-1-47 16,3 3-16-16,-4-2-23 15,-3 0-8-15,6 3-15 16,-2 0-8-16,1 0-11 16,4 2-4-16,-4-1-3 15,-5-1-2-15,3 0 0 16,6 0 1-16,-1-2 0 15,1 0-1-15,3 0-9 16,-4-2-3-16,7 2-6 16,7 2-4-16,-2-1-4 15,4-1-3-15,4 2-5 16,-3-1-2-16,4 1-4 0,0-1-2 16,-4-2-2-16,1 3-1 15,-1 0-1-15,-1 0-1 16,-3 1 0-16,3-1 0 15,-5 3 1-15,-2 0 0 16,3 1 0-16,-5-1 0 16,7-1 0-16,4 1 1 15,2-4 2-15,8-1 1 0,-6-3-1 16,1 1 0-16,-3 4-1 16,3 0 0-16,1-1-2 15,0 1 0-15,1 0 0 16,-2 0-1-16,0 4 0 15,-2-2 1-15,-3 2 0 16,3-4 2-16,3 0-1 16,5 1 1-16,4-2-1 15,-3 1 0-15,2-2 0 16,1 2-2-16,5 2 1 16,-3 0-1-16,-2 0 1 15,-3-5-1-15,-16-5 2 16,7 4-2-16,2 0 0 15,-1 1 1-15,10 5-2 16,-8-3 0-16,0 3 0 0,-1-2-1 16,0 0 1-16,5 7 0 15,-8-7-1-15,5 2 0 16,-6-2 1-16,1 1 0 16,3 2 0-16,-3-3 1 15,11-3 1-15,-3-1 0 16,4 1-1-16,0-1 0 15,-4 3 0-15,-3-3-1 0,3 1-1 16,1 2 1-16,0 1-1 16,3-2 1-16,-9 2 0 15,-7-5 0-15,3 1 0 16,-3-5-1-16,5-3 1 16,8 6 1-16,-8-2-1 15,6 3 1-15,2 7 0 16,2-1-1-16,2-1-1 15,4 4 1-15,-3-11 0 16,-6 2 0-16,-2-1 0 16,-1 0 0-16,1-1 0 15,5 3-1-15,6 2 0 16,-5-6 1-16,4 1-1 16,-3 1 0-16,3 4 2 0,-1 2 0 15,-9-2 1-15,12 7 2 16,-3-5 0-16,6 1 0 15,8-3-1-15,-4-4 0 16,3 3-1-16,-3 0 0 16,1 2 0-16,0-3-1 15,-4-7 1-15,5 1-1 16,-4 4 0-16,3-1-1 0,-2 4 0 16,1 0 0-16,-1 1-1 15,-6-1 1-15,-6 2 0 16,-1 1-1-16,2-2 1 15,8 1 0-15,-4 0 0 16,1 1 0-16,-4 0-1 16,-1-1 1-16,4 3-1 15,-5-2 1-15,-7 3 0 16,-9-3-1-16,-6 1 1 16,2 3-1-16,-8-3 1 15,5 0 1-15,-3-1 0 16,-7-2 2-16,1 1 3 15,-5 1 1-15,-3-5 3 16,0 0 0-16,2-5-2 16,0-2-2-16,3-2-3 15,0-2-10-15,-1 2 4 0</inkml:trace>
  <inkml:trace contextRef="#ctx0" brushRef="#br0" timeOffset="28764.266">16002 9680 474 0,'-8'1'291'0,"6"-3"-4"15,5 0-92-15,3 1-53 16,-6-1-40-16,0 1-52 15,0 0-13-15,0 0-5 16,0 0 9-16,0 0 27 16,0 0 11-16,0 0 9 15,0 0 0-15,0 0-7 16,0 0-9-16,0-1-22 16,0 1-13-16,0 0-15 15,0 1-4-15,0 0-4 16,0 0-2-16,1 6-5 0,-1 5-2 15,-2 5-3-15,2 39 0 16,-10-32 1-16,7 9-1 16,-10 0 1-16,-7-3 1 15,3 7 2-15,-8-6-1 16,1-3 1-16,-1 0 0 16,0-3-1-16,8 3 1 15,7-3 0-15,2-8 1 16,4-4 5-16,-1-7 6 0,2-5 8 15,0-6-3-15,2-6-30 16,0-3-48-16,6-4-183 16,2 4 156-16</inkml:trace>
  <inkml:trace contextRef="#ctx0" brushRef="#br0" timeOffset="33558.248">16514 9766 354 0,'-7'-4'244'15,"7"0"8"-15,-8-5-76 16,11 7-93-16,-1-2-28 15,-8-5-17-15,7 5 3 16,2 4 25-16,7 3 13 16,3 7 17-16,-7-7 14 15,-2-1 10-15,-11-7-5 0,-3-1-26 16,4 6-17-16,-12-8-32 16,14 15-9-16,-12-4-1 15,13 10 0-15,-4 0 0 16,-4-9-2-16,-2 5-10 15,-22-7-4-15,-4-1-4 16,-3 2-2-16,6 2-1 16,6 4-2-16,8 1-5 15,5 2-1-15,3-2-2 16,5-2-1-16,4 1-2 16,2-3-4-16,6 2-4 15,4-3 2-15,7-3 0 16,8 4 5-16,8-6 5 15,6 2 1-15,9 6 0 16,-4 0 1-16,2 10-1 0,-22-5 2 16,-10 2 1-16,-5-3-2 15,-12 4 3-15,15 5-2 16,-13 4 2-16,-14 1 4 16,-4 4-1-16,-19-5 0 15,-3-3 2-15,8-8-1 16,0-5 2-16,9-3 2 15,9-7 4-15,5-4 1 0,8-16-2 16,5-7-3-16,6-5-9 16,6 2-1-16,7 1-1 15,0 1 0-15,7 5 4 16,0 0 2-16,-3 1 6 16,4 4 3-16,-4 5 3 15,-2-4 1-15,-2 5-4 16,-3-2-1-16,-6-7-5 15,2 5-1-15,6 2 0 16,-4-7 0-16,9 2 0 16,0-1-2-16,-7-2-1 15,5 7-2-15,-8 1-11 16,-2 3-36-16,0 3-124 16,-5 4-165-16,0 6 206 15</inkml:trace>
  <inkml:trace contextRef="#ctx0" brushRef="#br0" timeOffset="34589.736">17277 9866 805 0,'4'-3'366'15,"-2"-2"-161"-15,-1 2-31 16,-1 2-50-16,0 0-12 15,0 0-20-15,0 0-7 16,0 0-5-16,-1 0-5 16,0-1-15-16,0 1-6 15,-6-2-15-15,-13-5-4 0,-34-1-11 16,24 10-5-16,-2 3-11 16,1 5-4-16,2 3-2 15,4-2-2-15,3-2-1 16,0 5-3-16,17 2-3 15,-9-3 1-15,10 4-1 16,4 1 0-16,4-3 0 16,7 1-2-16,-3-3 5 15,8 3 2-15,-11-11 5 16,11-2 6-16,7-3 5 16,0-7 1-16,5-4 0 15,-3-4-2-15,-2-8-6 16,-3-4-2-16,1 1-3 15,-3 0-2-15,-1 7-4 16,-5-1-1-16,-7 9-6 16,0 8-10-16,-9 2-2 0,-1 13 1 15,-8 10 3-15,0 8 11 16,-4 10 2-16,-2 3-1 16,-1 17 4-16,-4-3-2 15,-3 13 3-15,2 4 1 16,-2-7 0-16,4 3 2 15,1-12 2-15,-4-1 1 0,0-11 1 16,5-5 1-16,2-12 5 16,9-4 3-16,-4-13 6 15,-4-11-1-15,-5-8 0 16,-13-14-4-16,7-12-6 16,1-2-2-16,11-7-3 15,7-2-3-15,8 12-1 16,2 4-3-16,4 9-2 15,5 4-1-15,6 2-2 16,6 0 0-16,15 1 1 16,7 8 3-16,0-7 3 15,5-1 1-15,0 4 1 16,9 2 0-16,7 4 3 16,-5 3 1-16,-5 2 4 0,-9-4-31 15,-9-2-98-15,-15-12 84 16</inkml:trace>
  <inkml:trace contextRef="#ctx0" brushRef="#br0" timeOffset="35623.748">18021 9569 642 0,'-4'-7'366'0,"4"2"-49"16,0 1-55-16,0 4-85 16,0 0-38-16,0 0-63 15,0 0-18-15,-1 0-12 16,-2 10 2-16,-10 18 10 15,-10 36 3-15,7-18-9 16,4 3-5-16,-6-1-13 16,-10-9-8-16,6-3-9 15,-2-3-3-15,-1-7-2 16,8 1 0-16,-2-6 0 16,2-1 0-16,12-7 3 15,-4-7 3-15,7-7-14 0,-3-6-25 16,5-7-65-16,5 0-60 15,6-5-268-15,6-1 273 16</inkml:trace>
  <inkml:trace contextRef="#ctx0" brushRef="#br0" timeOffset="35929.457">18299 9518 821 0,'15'-10'493'16,"2"3"-80"-16,-14 3-157 16,-4 3-59-16,2 4-105 15,-2-3-27-15,0 0-18 16,-5 22 7-16,-23 39 16 16,14-20-3-16,-9 5-9 15,-4-2-5-15,1 0-15 16,2 3-8-16,1-10-13 15,3 6-3-15,2-9-4 16,-1-8-3-16,4-1 0 16,0-7 0-16,7-1 0 15,0-5 2-15,6-4-2 16,2-1-13-16,-5-11-81 0,6 0-74 16,0-8 95-16</inkml:trace>
  <inkml:trace contextRef="#ctx0" brushRef="#br0" timeOffset="36261.244">17918 9806 802 0,'-10'-7'428'0,"5"7"-105"16,8 8-94-16,-4-7-87 16,13 9-28-16,0-6-18 15,-8-4 6-15,16 2-10 16,-3-4-8-16,9 2-22 16,8-2-9-16,-2 0-18 15,3 0-7-15,-9 0-12 16,0-2-1-16,-7 4 0 15,-1 0 1-15,-4-9-16 0,-5 6-40 16,-7-12-154-16,-2 2-282 16,-4 7 304-16</inkml:trace>
  <inkml:trace contextRef="#ctx0" brushRef="#br0" timeOffset="36910.6">18273 9960 1027 0,'-1'4'432'0,"1"-4"-251"15,2 2-18-15,-2-2-35 16,2 0-2-16,27 0-10 16,32-2-14-16,-30-5-25 15,14 7-11-15,-16-1-12 16,4-1-7-16,-13 2-17 16,-10 1-7-16,-8 1-10 15,0 5 8-15,-5 1 12 0,-12 1 6 16,-7 10 2-16,-4 3-8 15,-6 7-15-15,12 3-6 16,-10-3-5-16,-1-1-2 16,0-8-2-16,-6 5 1 15,11-2-1-15,9-4 0 16,4-1-1-16,1-7 1 16,4-5-1-16,0 2-1 0,8 1 0 15,0-4-1 1,2 3-2-16,-2-9 1 0,3 9-1 15,2 0 1-15,2-5 1 16,8 8 1-16,8-8 3 16,-1-4 3-16,19 6 1 15,-9-3 1-15,5-5 0 16,-2 1-1-16,-9-10 0 16,6 1-1-16,-9 2-2 15,5 9 0-15,-10-4-3 16,-4 2 0-16,-5 0-2 15,-3 2 0-15,1 7-1 16,-5-4 0-16,1 6 0 16,-4-8-10-16,0 5-50 15,0 1-41-15,-7-11-125 16,2-3 138-16</inkml:trace>
  <inkml:trace contextRef="#ctx0" brushRef="#br0" timeOffset="37456.338">19184 9619 876 0,'-1'-6'457'0,"-5"5"-110"16,-10-4-105-16,-3 8-73 15,-1 10-23-15,-10 2-29 16,4 15-13-16,-10-4-21 16,1-1-8-16,-1 1-14 15,2-7-6-15,19 9-17 16,6-1-6-16,4-3-12 15,0-1-6-15,-5-8-5 0,4 1-2 16,5 1-2-16,6 2 1 16,10-3 1-1,4 1 0-15,10-6 2 0,4-6 1 16,4-6 1-16,1-4 1 16,2-7 0-16,-1-7-1 15,5 0-2-15,1 1 0 16,-13-11 0-16,-3 5 1 15,-7-1 0-15,-4-1 0 0,-3 4 2 16,-5-6 2-16,-13-7 1 16,-11-4-1-16,-9 2-5 15,-4 6-5-15,-12 6-5 16,-3 6-3-16,-2 6 0 16,1 1 4-16,4 4-9 15,8 2-25-15,13 1 25 16</inkml:trace>
  <inkml:trace contextRef="#ctx0" brushRef="#br0" timeOffset="40762.242">19734 9158 443 0,'0'0'264'0,"2"0"-26"16,-2 0-49-16,1 0-71 16,-1 0-26-16,0 0-30 15,0 0-6-15,3 0 0 16,12 5 4-16,-11-3 1 0,39 19 2 16,-37-23-3-16,4 2-2 15,7 1-5-15,-7-3-4 16,6 4-4-16,-9-6-1 15,10 1 0-15,-4-1-1 16,7-1-7-16,2-3-2 16,0 5-10-16,2 2-4 15,-3 2-8-15,-1 3-3 16,2 4-4-16,-5-4-2 0,-3 3-1 16,3 5 0-16,-4-8 0 15,3 3 2-15,5-3 3 16,3-1 1-16,3-3 2 15,-2-3-1-15,-4-6-1 16,1-2-2-16,-3 4-3 16,3 4-1-16,7 3 0 15,-1 2 0-15,0-2-1 16,-3-5 1-16,0-3-1 16,-2 0 0-16,5 2 0 15,1 3 1-15,0 1 0 16,-2-4 0-16,-2 1-1 15,-1-4 1-15,2 2-1 0,0 1-1 16,2 2 1-16,-3 1 0 16,-4 1-1-16,2 1 0 15,-6-1 1-15,9 2 0 16,0 1-1-16,0-1 1 16,4 1-1-16,-2-1 1 15,-2-2 0-15,0 0 1 16,-1-2 0-16,1-1 0 0,1 2 0 15,0-4-1-15,2 0 0 16,3 2 0-16,6 5-1 16,-1 0 0-16,-4 0 0 15,-11-1 0-15,-4-1 1 16,-5 0-1-16,14 2 0 16,-3 0 0-16,-2 1 0 15,5 2 0-15,-7-1 1 16,6 4 0-16,-4-5 0 15,1 0 0-15,-2-1 0 16,3 0 1-16,2 0-1 16,0-2 1-16,-1-3-1 15,4 2-1-15,-5-1 1 16,2 0-1-16,9 3 1 16,-6-3-1-16,0 0 0 15,1-1 0-15,-2-2 0 0,0 4-1 16,5 1 1-16,-1 0 0 15,-5 3 0-15,-3-1 0 16,-1 2 0-16,-1-1 0 16,-4-1 0-16,5 0 0 15,0 2 0-15,3 2 1 16,-1-1 0-16,-3-3-1 16,-10-3 2-16,8 2 0 0,-6-2 1 15,1 1 2-15,-7-2 1 16,3 2 4-16,-8-5 3 15,-8-4 1-15,6 1-9 16,-7-1-28-16,-1 0-115 16,10 9-30-16,-2 10 88 15</inkml:trace>
  <inkml:trace contextRef="#ctx0" brushRef="#br0" timeOffset="48466.566">23147 8818 348 0,'-1'-1'224'0,"0"0"14"16,0 0-49-16,0 0-40 16,0 0-12-16,0 0-18 15,1 0-10-15,0-1-21 16,0 2 0-16,0 0-1 15,0 0-1-15,2 2 2 0,0-1-4 16,21 10-8-16,27 4-6 16,-12-15-18-16,3-8-8 15,6 2-19-15,5 1-8 16,-13-2-8-16,0 3-2 16,-15-4 0-16,-6-3 6 15,-9-1-51-15,-7-3-42 16,-7 4-180-16,-7 8 159 15</inkml:trace>
  <inkml:trace contextRef="#ctx0" brushRef="#br0" timeOffset="48787.634">23096 9025 1167 0,'-2'1'529'0,"-3"-1"-274"16,6 1-43-16,-1-1-103 0,0 0-27 15,13-2-14-15,16-2 1 16,57-12 5-16,-39 3-14 15,1-2-22-15,1 5-8 16,-12-1-14-16,-1 3-5 16,-15 5-6-16,-10-2-1 15,-9 6-14-15,3 8-37 16,-5-1 32-16</inkml:trace>
  <inkml:trace contextRef="#ctx0" brushRef="#br0" timeOffset="49599.395">24682 9066 418 0,'-3'0'260'15,"6"0"-29"-15,0 1-74 16,-4-2-17-16,-1 0-13 16,1-1-6-16,0 2-4 15,0 0-4-15,1 0-18 16,0 0-5-16,0 0-2 15,0 0-4-15,0 0-5 0,6 4 0 16,13 7-10-16,30 9-4 16,-17-18 0-16,1-2-4 15,31-8-7-15,15-2-7 16,19-1-16-16,8-1-7 16,2 0-9-16,1 0-2 15,1-1-3-15,-6 1 0 16,-7 0 0-16,-7 0-1 15,-5 6-3-15,2 4-1 0,-12 2-2 16,-9 3-1-16,-17 0 0 16,-15-3-1-16,-8 2 1 15,0 2 0-15,-20-5 1 16,4 0 6-16,-8-1 7 16,0-3 1-16,4 1 4 15,-9-9-19-15,5 1-80 16,-7-10-68-16,5-2 83 15</inkml:trace>
  <inkml:trace contextRef="#ctx0" brushRef="#br0" timeOffset="50248.417">25035 9386 688 0,'1'-1'361'15,"-1"-4"-86"-15,1 7-34 16,-1-2-64-16,0-1-21 16,0 1-44-16,0 0-19 15,0-1-32-15,0 1-5 16,-1 0 1-16,-1 10-1 15,-7 16 2-15,-23 30-5 16,6-22-16-16,-3 5-7 0,1 11-13 16,0-4-4-16,4 0-6 15,5-3-1-15,-1-13-1 16,6-3 0-16,2-9-1 16,2-3 0-16,7-3 1 15,3-1 0-15,8 0 1 16,-4-4 6-16,-4-15-37 15,0-2-46-15,1-9-142 16,12 3 131-16</inkml:trace>
  <inkml:trace contextRef="#ctx0" brushRef="#br0" timeOffset="50932.972">25560 9405 1032 0,'2'-1'447'16,"1"2"-250"-16,0 0-31 16,-4-2-58-16,0 0-7 15,0 1 5-15,0 0-7 16,-12 1-15-16,-11-1-7 0,-34 2-21 15,19-2-10-15,-2 5-18 16,-1 6-10-16,-1-3-12 16,0-2-2-16,5-1-1 15,13 2-2-15,12 1 0 16,7 0-1-16,-1 0-3 16,-5-5 0-16,13 5-1 15,3-1 1-15,5 5 2 16,6 1 1-16,1 2 0 15,5 4 0-15,6 3 0 16,3 5 1-16,-11-3-1 16,1 6 1-16,-1 9 0 15,-13-11-1-15,-3 10 0 16,-7-15 1-16,-8-3 1 16,2 7 0-16,-7-13 0 0,-1 6 1 15,-11-17 1-15,-1-3 2 16,14 3 0-16,-5-5 0 15,3-4 2-15,7 1 0 16,-5-9-1-16,14 5 0 16,3-3-3-16,-2-7-2 15,0 0-3-15,1-5 0 16,9 1-2-16,-1 0 1 16,22-2 0-16,-8-6 1 0,6-5 1 15,9-3 0-15,-7-2 1 16,5 1 1-16,1 11-1 15,0 4 0-15,-6 7-1 16,-2 6 0-16,-9 3-3 16,-6 3-1-16,-4 5-3 15,-3 3 9-15,-2 7-47 16,-1 5-39-16,-8 6-170 16,0 1 153-16</inkml:trace>
  <inkml:trace contextRef="#ctx0" brushRef="#br0" timeOffset="51918.144">25787 9495 718 0,'0'-12'496'16,"5"7"19"-16,-1 4-256 16,-1 1-49-16,-1-1-105 15,-4 1-32-15,1 0-49 16,0 0-11-16,0 0-2 16,-5 16 0-16,-16 35 5 15,10-22 0-15,0 3-4 0,-5-1-2 16,-3 0-2-1,17 5 0-15,-19-10-3 0,18 7 0 16,-4-7-1-16,-7-7 0 16,9-2 0-16,-6-7 1 15,0-10 8-15,9 1 1 16,9-4-2-16,-5-9 0 16,17-3-11-16,-13-14-5 15,8-4-36-15,4-2-15 16,7-6-25-16,9 3 0 0,3 3 31 15,3 3 16-15,-12 10 26 16,-3 1 6-16,-5 4 3 16,3 8 2-16,-6 1 3 15,3 7 0-15,-7 5 0 16,-5 4-2-16,-3 8-1 16,-3 4 0-16,-8 6 0 15,-3 6-1-15,-5 1 0 16,0 1 0-16,-1-2 0 15,1-2 1-15,2-1-1 16,-1-7-1-16,6-5 2 16,1-5-1-16,4-10 1 15,3 4 2-15,-1-9 7 16,1 1 0-16,0 1-1 0,0 0-2 16,9-11-8-16,7-11-2 15,35-26 0-15,-26 17-1 16,5-4-1-16,4-1-1 15,3-8-4-15,2 4-4 16,-1 5-3-16,1 8 1 16,-11 9 0-16,-6 7 3 15,-11 8 0-15,-3 6 0 16,-3 13 7-16,-9 1 2 16,-11 10 7-16,2 2 5 0,-11 6 4 15,17 10 0-15,-2-7-1 16,-11-3-3-16,15-1-4 15,-7-10-1-15,12 5-2 16,11-2 0-16,-11-16 4 16,3 0-2-16,-3-8 9 15,-11-7-15-15,11 5-72 16,0-3-79-16,5-5 87 16</inkml:trace>
  <inkml:trace contextRef="#ctx0" brushRef="#br0" timeOffset="52366.888">26620 9390 1049 0,'1'0'545'0,"-9"-2"-150"15,5 6-239-15,-1 6-32 0,-4 1-59 16,-1 6-4-16,-7 0-4 16,-5-2-5-16,-4 6-3 15,6 1 2-15,0 4-1 16,3 1-3-16,-4-1-10 16,2 1-8-16,3 1-13 15,1 3-4-15,3-4-5 16,0-2-2-16,2-8-1 15,3 0-1-15,4 1 0 16,2-4-1-16,2-4 1 16,0-4-1-16,1-10 2 15,8 7 0-15,10 1 0 16,3-13 0-16,16 4-1 16,2-6-1-16,3-3-2 15,1 9 0-15,-9-5-2 16,-4-3 0-16,-2 6 2 15,-6-7-16-15,4 9-37 16,-3 3-63-16,-8-9 70 0</inkml:trace>
  <inkml:trace contextRef="#ctx0" brushRef="#br0" timeOffset="53484.613">27817 8758 322 0,'-3'-2'171'0,"3"-6"-29"16,-3-1 0-16,3 6-5 15,-3-5-2-15,1 5-6 16,0 2-1-16,0-1 0 16,1 1-5-16,0 0-18 15,0 0-13-15,0 1-20 16,0 0-9-16,0 0-5 16,0 0 2-16,-3 0-6 15,3 0-6-15,0 0-12 16,0 0-6-16,0 0-7 0,0 2 2 15,2 3 11-15,3 2 4 16,25 3 4-16,39 25 0 16,-11-28-12-16,-3-8-7 15,1-4-10-15,0 4-4 16,-16-10-5-16,4 9 0 16,-15-5-2-16,-8-3 1 15,-8 8-10-15,-10-9-18 16,-5 5-37-16,0 12-41 0,-12-6-123 15,-2 9-124-15,0 5 218 16</inkml:trace>
  <inkml:trace contextRef="#ctx0" brushRef="#br0" timeOffset="53848.24">27699 8984 854 0,'-1'-5'421'15,"5"2"-144"-15,4-2-49 16,3 1-61-16,1 1-30 15,3 3-40-15,-1 0-17 16,3 4-27-16,4 1-1 16,5 1 3-16,2-3-1 15,11-3-9-15,4 0-4 0,14 0-13 16,-6 2-5-16,-11-2-9 16,5 0-4-1,-22-4-3-15,5 3 0 0,-4-1-13 16,-13 0-33-16,2 5 27 15</inkml:trace>
  <inkml:trace contextRef="#ctx0" brushRef="#br0" timeOffset="56250.152">29438 8765 303 0,'0'0'170'16,"0"0"-2"-16,0 0-64 15,0 0-9-15,0 0 16 16,5 6 0-16,-4-3-3 16,0 1-1-16,8 10-4 15,9 13-5-15,-14-23-19 16,3 1-2-16,-4-5-2 16,5 3 0-16,7 2-4 15,-4-9-5-15,-1 4-11 16,-1-3-3-16,-1-2-3 15,6 6-5-15,-8-8-10 16,7 4-7-16,-3 4-12 16,-7-3-2-16,5 3-2 15,7 5 0-15,-5-6 1 16,4 3 1-16,8-3 1 0,4 4 0 16,1-6-2-16,2-4 0 15,0 3-3-15,1-1-2 16,1 4-4-16,0 4 0 15,-3-1-1-15,-5-3 0 16,-10-3-1-16,1 0 1 16,3-3 1-16,4 6 0 15,7 3 0-15,0 0 0 0,-6-5-1 16,3-5 1-16,4 0-2 16,-2 1 1-16,5 6-1 15,-8-4 1-15,1 4 0 16,2 1 1-16,-1 0-1 15,1 2 0-15,8 6 2 16,-5-10-1-16,9 6 0 16,-6-5 0-16,-2-9 1 15,10 9 0-15,-3-12 1 16,8 5 1-16,4 7 6 16,-6-5 0-16,1 0 3 15,0 3 0-15,-4-9 2 16,-1 1 2-16,-1 4 5 15,-4 0 0-15,-10 2-3 0,1 4-3 16,-6 2-6-16,-1-2-3 16,6 5-2-16,-2 2-1 15,-8-3-2-15,4 6-1 16,-9-10-1-16,1 1 0 16,2 0 1-16,2 5 0 15,-3-4 2-15,0 3 0 16,-2 2 2-16,-5-9-1 15,-2-3 3-15,-3-1 4 16,0-5-18-16,-5-4-37 16,-1 0 29-16</inkml:trace>
  <inkml:trace contextRef="#ctx0" brushRef="#br0" timeOffset="57838.924">29354 9568 450 0,'31'-9'283'16,"-28"6"-23"-16,6 3-65 16,-5 2-21-16,-2-1-20 15,-2 1-15-15,-1-2-45 16,0 0-21-16,0 0-25 16,0 0-6-16,-5 7-4 15,4 5 1-15,-5-2-13 16,-25 32-7-16,31-27-8 15,1-3-3-15,2 0-2 16,-2-12 0-16,-1-3 3 16,3 3 3-16,-2-1 4 15,0 0-1-15,0 0-3 16,8-15-3-16,37-31-3 0,-31 23-3 16,-1 4-1-16,3 4-1 15,-9 9-2-15,3 4-2 16,-4 5-2-16,-8 4 0 15,-11 4 2-15,0 5 3 16,-9-3 4-16,8 6 0 16,8-2 0-16,-3-2-1 15,8-1-1-15,-7-10 1 0,4-1-1 16,0-4 1-16,2 2 2 16,2 0 6-16,0 0-32 15,0-2-48-15,0 1-204 16,0 0 176-16</inkml:trace>
  <inkml:trace contextRef="#ctx0" brushRef="#br0" timeOffset="58820.869">30091 9361 846 0,'1'-3'408'16,"-1"0"-167"-16,9 9-43 16,-8-5-86-16,-8-1-29 15,7 6-19-15,-14-6-3 16,-5 2-1-16,11 10-5 16,-8 1-16-16,9 6-6 0,-4-1-11 15,-2 4-5-15,-14-2-7 16,-1-2-3-16,0 2-2 15,3 0-1-15,13 3-1 16,1 1-1-16,12 0 1 16,2 0 0-16,4-1-1 15,9-1 1-15,-5-6 1 16,15 2 1-16,3-5 0 16,-9-8 2-16,13 6-2 15,-12-9 1-15,2-2 3 16,9-4 1-16,-6-12 3 15,4-2-1-15,0-7 0 16,0 2 1-16,-9-3 2 16,-1 0 5-16,-4 2 4 15,-6 1 3-15,-2 0 1 0,-3 0-4 16,-5 0-5-16,-4-5-3 16,-3 9-4-16,-2-1-3 15,-7 7-4-15,1 5-2 16,-3-1-3-16,-2 4 0 15,0 3-2-15,1 1 0 16,-1 0 0-16,-1 2 1 16,3-1 0-16,3-1 1 15,6 6-1-15,4-3 0 16,4 4 1-16,-4-3 8 0,2-3-74 16,3 0-61-16,0 0-213 15,0 0 201-15</inkml:trace>
  <inkml:trace contextRef="#ctx0" brushRef="#br0" timeOffset="59296.374">30707 9346 1102 0,'3'-7'508'15,"-1"-1"-214"-15,-2 1-45 16,-2 0-90-16,-2 7-36 15,-2 8-59-15,-2 4-25 16,-6 6-21-16,-7-8-2 0,-2 9-3 16,-8 2-2-16,6 9-3 15,7 6-1-15,-1-6 0 16,16 9-1-16,-2-2 1 16,-1-1 2-16,1-4 0 15,-4-4 0-15,-1-2-6 16,9 0-2-16,-7-10-1 15,4 5 1-15,-6-14 4 16,7-3 3-16,7 5 9 16,-2-9-4-16,0-10-38 15,-4-6-49-15,4-14-121 16,0-5 118-16</inkml:trace>
  <inkml:trace contextRef="#ctx0" brushRef="#br0" timeOffset="60454.571">31201 9366 366 0,'0'-1'164'16,"0"-1"-62"-16,0 1-6 15,0 0-8-15,0 0 10 0,0 0 17 16,0 0 3-16,0 0 24 16,0 0 8-16,0 0 7 15,0 0-5-15,0-2-13 16,1 2-7-16,-1 0-23 15,5-2-5-15,-2 1-15 16,-2 1-15-16,-1 0-18 16,0-1-5-16,0 1-5 15,0 0 2-15,0 0-2 16,0 0-9-16,0 0-17 16,-1 0-7-16,-1 0-9 15,-21 4 0-15,-34 9-1 16,25-10-1-16,5 6 0 15,-7-12 0-15,17 6-2 16,-4-3 0-16,0 0 1 16,16 9-1-16,1-2 0 15,4 2-1-15,13 2 0 0,-2-1-1 16,-15-7 1-16,9 9 0 16,3 0 1-16,3 1 3 15,18 10 2-15,-3-2 0 16,1 2 0-16,-10-1-5 15,-6 1 0-15,-3 1 0 16,-7 2-1-16,-1 2 0 16,-2 2 1-16,-4-3 1 0,2-5 0 15,-2-5 0-15,-3-1 0 16,0-7 0-16,-1 3 0 16,4 0 1-16,-2-7 1 15,4 4 0-15,-6-8 2 16,-5 0 0-16,0-8-1 15,-4 0 1-15,5-2 1 16,-3-3-1-16,9-2 2 16,4-1 0-16,-1-6 0 15,4-3 0-15,-3-2-2 16,-3-1-1-16,6 5-2 16,4 3-1-16,5 5-1 15,6 1 0-15,6 1 0 16,-4-1 1-16,9-2 1 0,4 1-1 15,3 2-1-15,7 2 0 16,-6-1-1-16,-2 1 1 16,-4 3 3-16,-4-1 1 15,-5 3-2-15,-4 1 0 16,-6 2-2-16,-6 0-2 16,-2 4 7-16,-3 2-18 15,1-3-94-15,1 0 2 0,0 0 44 16</inkml:trace>
  <inkml:trace contextRef="#ctx0" brushRef="#br0" timeOffset="61695.815">31594 9397 724 0,'-1'-39'354'0,"7"36"-109"16,-4-1-24-16,2 4-41 15,0-1-15-15,-4 1-35 16,-1-1-28-16,1 0-37 16,0 1-7-16,-2 0-5 15,1 0 3-15,-1 5-1 16,-4 10-8-16,-23 30-14 15,19-21-5-15,-3 5-8 16,-4 1-3-16,7 7-4 16,-12-1-4-16,9 6-1 15,2-3-1-15,-2-7-1 16,16 4-1-16,-17-19-1 16,10 6 1-16,-3-8-1 15,-4-7 1-15,5-5 1 16,-7-5 0-16,15 6 4 0,-7-4 3 15,8 0 4-15,-3-1 0 16,0 0-3-16,0 0-3 16,8 0-6-16,-2 0-1 15,8 0 0-15,29 3 0 16,-49-10 3-16,10 7 3 16,5 0 6-16,-12-3 3 15,18 5 2-15,-20-6-1 16,6 5-4-16,-1-5-3 0,5 5-4 15,-5 0-3-15,0-1-2 16,8 1-1-16,-3-1 0 16,7-2-1-16,10 1 0 15,21-1 0-15,-17 2 0 16,2 2-1-16,3 2 0 16,1-3 0-16,1 4-1 15,-4-8 1-15,5 8 0 16,-5-4-1-16,-6 1 2 15,-1 0 0-15,-3-3 0 16,-4-1 0-16,1 3 0 16,-3 3-2-16,-20-10 0 15,6 4-2-15,-12-3-1 16,5 2 0-16,14 14 1 0,-14-10-7 16,21 11-79-16,-14-9-78 15,-3-2 101-15</inkml:trace>
  <inkml:trace contextRef="#ctx0" brushRef="#br0" timeOffset="69514.128">24584 8385 322 0,'0'0'221'0,"0"0"11"16,0 0-50-16,2 0-65 15,12 0-10-15,-8-2 1 16,-6 1 2-16,0 0 7 16,0 0-5-16,0 0-22 15,0 0-11-15,1 0-29 16,-1 0-7-16,0 0-9 15,4 1-2-15,3 2-4 16,-3 0-2-16,5 2-10 16,-9-4-1-16,3 2 6 0,8-1 2 15,3-4 0-15,34-8-4 16,-25-3-10-16,7 6-4 16,7 5-3-16,3 3-1 15,-5 5 0-15,-6-1 0 16,-10-2-1-16,-5 6 0 15,-4 6-3-15,-7-5 2 16,-4 6 2-16,-11-7 3 0,-8 0 4 16,-3 8-1-16,-14-6 0 15,8 7-2-15,-4-2-2 16,-8-9 1-16,16 0 0 16,7-3 0-16,2-3 1 15,12 0 1-15,1 0 1 16,-5-8-2-16,11-2-4 15,6 6-1-15,3-3-2 16,3 5-2-16,-6-5 1 16,4 2 1-16,2 5-1 15,-6-2 1-15,11 13 0 16,-1 1-1-16,-8-1 2 16,3 8-1-16,-6 3 0 15,-5-3 1-15,-3 2 1 16,-1 0 0-16,-9 0 0 15,-2-1 0-15,-6 1 2 0,1 0 1 16,-9-6 1-16,5 3 0 16,-4-7 7-16,-3-3 5 15,-1-8 6-15,-9-5 1 16,7-1-4-16,-2-4-2 16,10 1-4-16,3-3-2 0,3-2-2 15,2-3-3-15,4-4-3 16,0 3-1-16,4-4-2 15,-1-1 0-15,4 2-27 16,5 0-42-16,6 10-140 16,3 4-283-16,5 7 321 15</inkml:trace>
  <inkml:trace contextRef="#ctx0" brushRef="#br0" timeOffset="69927.703">25161 8607 1118 0,'-1'-1'511'0,"-6"-1"-234"15,11 2-62-15,-4 0-88 16,-1 0-31-16,-1 0-42 16,1 0-18-16,0 0-24 15,-2 1-6-15,0 3-1 16,-6 8-1-16,-28 29-1 15,26-30 0-15,4-1 0 16,2 1-1-16,5 1-1 16,2-1 0-16,-8-8-1 15,12 3 19-15,-11-8-72 16,2-5-68-16,16 4 83 16</inkml:trace>
  <inkml:trace contextRef="#ctx0" brushRef="#br0" timeOffset="70531.719">25745 8194 1001 0,'-7'1'484'0,"4"5"-161"15,0 3-89-15,-15 6-85 16,5 4-12-16,-4 10-34 16,2 3-25-16,10 5-30 15,-6 0-9-15,-7-11-14 16,-3 1-4-16,4-7-10 15,0 1-3-15,11 3-3 16,1-1 0-16,0-1-2 16,0-1 0-16,1-2 0 15,2-2 0-15,4-2-1 16,3 1-1-16,-1-1 0 16,3-4-1-16,9-1 2 15,-5-8 2-15,12-11 0 0,1-5 1 16,-3-11-6-16,17-1-10 15,-4 1-3-15,-5-4-1 16,-2 12 5-16,-11-2 9 16,-8 7 2-16,-4 4 2 15,-12 2-3-15,-3 6-2 16,-16 3-1-16,8 9-1 16,-4 1 4-16,0-1-1 0,13 7 1 15,0-3-1-15,1 1 0 16,-3-3 0-16,8 0-2 15,-3-1 1-15,13 5 1 16,-5-6-3-16,2 0-116 16,10-1-77-16,0-10-300 15,8 2 296-15</inkml:trace>
  <inkml:trace contextRef="#ctx0" brushRef="#br0" timeOffset="70814.235">26320 8327 881 0,'-17'7'529'16,"-3"2"-13"-16,-3 4-230 16,-3-1-119-16,1 9-36 15,5 0-47-15,1-2-15 16,1 2-31-16,3 0-11 15,-7-2-14-15,-1 1-3 16,-1 1-4-16,-3 0 0 16,2-1-2-16,4 1 1 0,6-6-2 15,1-2 0-15,3-6 4 16,2-7-30-16,6-4-118 16,3-7-71-16,3-7 115 15</inkml:trace>
  <inkml:trace contextRef="#ctx0" brushRef="#br0" timeOffset="71053.311">26147 8325 1127 0,'-4'7'505'0,"2"3"-216"16,2 7-66-16,-11-4-70 15,14 13-22-15,-8-2-51 16,2-2-20-16,3 5-28 15,-4-3-8-15,4-1-10 0,0 5-1 16,9-4-4-16,-9-1 0 16,0-5-1-16,3 2-1 15,-12-12 1-15,9-4-49 16,16-4-126-16,-13-12-60 16,27-2 115-16</inkml:trace>
  <inkml:trace contextRef="#ctx0" brushRef="#br0" timeOffset="71366.272">26646 8130 1156 0,'-3'-1'553'0,"-11"8"-178"16,8 5-140-16,-3 12-89 15,-6 2-10-15,14 11-31 16,-18-1-20-16,3 2-37 16,1 4-11-16,-5-5-20 15,6 1-4-15,-1-5-6 16,-3-3 0-16,-2-2-1 16,1-3 1-16,2-1 1 15,2-4-1-15,6-10-4 0,-1-2-5 16,9-6-56-16,-2-3-54 15,7-10-163-15,8-5-278 16,9-4 362-16</inkml:trace>
  <inkml:trace contextRef="#ctx0" brushRef="#br0" timeOffset="71812.12">26923 8241 1508 0,'-14'6'630'0,"-8"3"-367"16,-4 1-62-16,-2 10-81 16,-4-4-23-16,3 5-38 15,-2 1-16-15,5 0-16 16,4 2-1-16,2-2-3 16,6 3-3-16,3-2-6 15,3 2-6-15,3 1-3 16,5-2-1-16,2 1-1 15,0 0 1-15,9-3 0 16,-7-2-1-16,8-4 0 16,-5-5 2-16,5-7 2 15,9-4 1-15,-1-17 1 16,8-2-1-16,2-10-5 0,1-2-1 16,2-3-2-16,4-6 0 15,-7-9 0-15,2-3 1 16,-12-9-1-16,-9 0 0 15,-10 12 0-15,-6 7-1 16,-6 22-5-16,-2 8-2 16,-6 12-2-16,-2 2-1 0,0 11-7 15,-1 2-16-15,7 5-66 16,1 0-73-16,0-3-165 16,10 3 207-16</inkml:trace>
  <inkml:trace contextRef="#ctx0" brushRef="#br0" timeOffset="72128.031">27020 7979 1285 0,'-7'-12'567'16,"6"6"-298"-16,3 2-58 15,1-6-89-15,8 2-31 16,3 2-28-16,4 1-9 16,4 4-15-16,-3 4-8 15,-1-2-11-15,-1 0-6 16,5 4-8-16,1 2-1 15,-1 2 3-15,-3-2 28 0,-9 3-36 16,-1-8 9 0</inkml:trace>
  <inkml:trace contextRef="#ctx0" brushRef="#br0" timeOffset="72744.097">27682 7638 1071 0,'0'-2'581'0,"-3"-3"-129"15,-2 3-198-15,5 2-54 16,-1 0-66-16,0 0-22 16,0 0-40-16,-6 1-11 15,-9 1-15-15,-29 8-8 16,20-8-17-16,1-1-9 16,-5 2-6-16,5-1-1 0,-1 2-2 15,-6-2 0-15,12 3-2 16,-1-2 0-1,10 4-1-15,5 0-1 0,5 4-2 16,2 2-1-16,5-1 1 16,8 5 0-16,12 5 2 15,1 1 0-15,-1 3 0 16,1 1 0-16,-19-7 0 16,2 2 0-16,-8-1 1 15,-2-2-1-15,-4 0 1 16,-2-5 1-16,-15-9 1 15,-4 0 0-15,-6-5 0 16,-7-10 0-16,11 5 1 16,-4-4 0-16,13-2 1 15,3 2 0-15,9 3-1 16,1-13-1-16,9 5-3 16,9 0 0-16,11-6-2 0,8 4 1 15,6-5 1-15,0-2 0 16,-4-2 0-16,-6 1 0 15,-3-1-11-15,-5 0-18 16,2 0 20-16</inkml:trace>
  <inkml:trace contextRef="#ctx0" brushRef="#br0" timeOffset="74334.511">29407 8202 599 0,'-2'0'381'16,"1"0"-44"-16,0 0-131 15,0 0-39-15,0 0-85 16,0 0-24-16,1 0-26 16,14 4-1-16,15-2 7 0,31-2 3 15,-27-5-1-15,6 0-6 16,-4-1-13-16,8 1-7 16,0 10-7-16,-13 1-3 15,-7 5-2-15,-3 6-2 16,-17-4 2-16,-3 1 5 15,-13 0 6-15,-10 1 3 16,-11-1 0-16,-4 3-4 0,0-1-4 16,-2-8-3-16,15 2-1 15,1-7 0-15,3-3-2 16,12 2 0-16,2-2 0 16,-2-5-2-16,10-3-3 15,2 0-1-15,7-1-1 16,3-1 1-16,10 14 2 15,-10-8 1-15,8 14-1 16,0-1 1-16,-4 4 0 16,8 9 0-16,-12-1 1 15,1 5-1-15,-10-3 1 16,-4-2 1-16,-8-5 1 16,-3 6 0-16,-3-1 1 15,-9-2 0-15,6-3 1 0,-2-2 1 16,-7-4 1-16,4 0 0 15,-17-9 3-15,-3-2 1 16,2-7 3-16,2 0 1 16,11-2 1-16,3-6-2 15,10 4-3-15,4 0-3 16,8-3-5-16,3 2-2 16,3-7 4-16,5 4-17 15,2-1-110-15,3 6-94 0,1 11 125 16</inkml:trace>
  <inkml:trace contextRef="#ctx0" brushRef="#br0" timeOffset="74667.483">30026 8455 767 0,'-8'-7'480'0,"5"7"29"0,-4 2-224 16,-3 3-108-16,11 3-26 16,-3 1-52-16,0-1-19 15,-8 1-34-15,-6-2-15 16,0 3-17-16,5 2-5 15,2-2-3-15,4 2-1 16,-6-6 0-16,0-2 2 16,9 0-30-16,-7-5-40 15,13-1-168-15,-2-3 148 0</inkml:trace>
  <inkml:trace contextRef="#ctx0" brushRef="#br0" timeOffset="75223.173">30447 8070 1035 0,'-6'-1'455'0,"9"3"-249"15,3 5-38-15,-10 2-62 16,-6 3-1-16,0 6 7 16,-13 3-9-16,2 9-29 0,-3 1-17 15,-9 2-24-15,7 0-10 16,3 4-14-16,4-2-2 16,7-4-1-16,4 2-3 15,4-8 0-15,1 0 0 16,3-2-2-16,3-3 2 15,2-5-1-15,5 1 1 16,2-9 1-16,3 0 1 0,8-4 1 16,0-6-1-16,12-3-12 15,-3-6-7-15,-1-6-17 16,3 5-1-16,-14-6 11 16,0-4 5-16,-4 3 16 15,2-2 4-15,-3 7 3 16,-2 7 3-16,-13-4 0 15,-7 6 0-15,-16-2-1 16,6 7-1-16,-3 8-2 16,5 4 0-16,15 8-3 15,-17-7 0-15,8 6-3 16,-2-7 0-16,0 3 0 16,12 6-1-16,3-3 1 15,1 4 21-15,1-6-75 16,7 3-69-16,5-6-255 15,1-1 222-15</inkml:trace>
  <inkml:trace contextRef="#ctx0" brushRef="#br0" timeOffset="75534.455">31251 8173 1300 0,'-10'7'602'16,"-10"0"-269"-16,-6 4-125 16,1 6-33-16,-7 4-54 15,6 3-18-15,4 4-48 16,-2 0-13-16,2-3-23 16,-1-3-7-16,0 4-5 15,0-6-2-15,-5 0-1 16,1 1 0-16,-5-7 1 15,0 1-2-15,4-7 0 16,7 1-1-16,10-4-35 16,2-4-38-16,10-1-129 15,3-8-78-15,10-1 168 16</inkml:trace>
  <inkml:trace contextRef="#ctx0" brushRef="#br0" timeOffset="75784.229">31053 8207 916 0,'4'-3'533'0,"-12"-3"-110"16,8 7-196-16,3 3-62 15,-14 5-74-15,9 5-11 16,-5 4 3-16,-9 5-6 0,15 4-25 16,-7-1-11-16,4 6-18 15,4-5-6-15,0 3-6 16,-4-5-1-16,2-3-2 15,12 4-1-15,3-6 0 16,5-1 0-16,-1-9 13 16,-10-4-19-16,11-8 255 15,6-4-189-15</inkml:trace>
  <inkml:trace contextRef="#ctx0" brushRef="#br0" timeOffset="76100.989">31609 8033 1136 0,'0'-5'580'0,"6"1"-152"16,1 2-234-16,-1-1-44 15,0 2-53-15,-2 2-16 16,-7 6-9-16,-5 11-7 15,-14 9-1-15,-4 4-4 0,-7 14-22 16,0 5-9-16,5 7-10 16,-8-3-3-16,3-7-5 15,1-5-2-15,3-13-1 16,12 1 0-16,3-9 0 16,3-6-1-16,10-6-4 15,2-8 1-15,12-6-24 16,7-5-31-16,6-14-56 15,14 5 61-15</inkml:trace>
  <inkml:trace contextRef="#ctx0" brushRef="#br0" timeOffset="76617.56">32059 8111 977 0,'-32'-6'484'0,"-2"1"-159"0,14 3-124 16,4-2-81-16,-3 2-19 16,20 3-14-16,-16-4-8 15,7 4-35-15,0 1-16 16,-4 4 18-16,8 6 13 16,-14 2 29-16,7 7 14 0,-11 9-23 15,-2 6-13-15,-3 5-31 16,-2-1-9-16,0-2-13 15,4-7-4-15,10-3-3 16,3-2-1-16,9-8 0 16,1-1 1-16,6-7 1 15,3-3 2-15,10-4 1 16,6 0 0-16,4-6-2 16,5-1-2-16,4-2-3 15,-7-5-1-15,5-1 0 16,-5-2 2-16,-5-5-1 15,2-3 0-15,1-2 1 16,-3-2 0-16,-10-7 2 16,-1 1 1-16,-18-8-2 0,-8-4 1 15,-4 3-1 1,-8 1-1-16,3 8-2 16,3 9-2-16,-2 6-2 0,3 9-2 15,4 8-2-15,4 0-1 16,4 14 3-16,5 1-19 15,-5 2-108-15,4 4-29 16,1 3 82-16</inkml:trace>
  <inkml:trace contextRef="#ctx0" brushRef="#br0" timeOffset="77167.175">32185 7776 661 0,'-8'0'391'0,"3"0"-35"16,-2-1-45-16,8-3-66 15,-2-2-25-15,6 4-52 16,2 0-26-16,0-1-37 16,6 1-18-16,0 2-16 15,3 1-8-15,3 5-25 16,1 1-8-16,0-3-17 15,8-1-3-15,-8 0-3 16,7 1-3-16,-1 2 1 16,-7-4-1-16,16-3 16 15,-6-3-9-15,-2 0-62 16,0-1 44-16</inkml:trace>
  <inkml:trace contextRef="#ctx0" brushRef="#br0" timeOffset="77853.265">32948 7551 1065 0,'1'-3'500'0,"-8"1"-213"15,5 0-48-15,1 0-81 16,-2 1-22-16,-20-1-32 15,-18-4-21-15,13 2-38 16,14 2-15-16,-1-6-18 16,-9 7-4-16,6 0-3 15,2-1-2-15,2 6-2 0,1 1 1 16,6 4-3-16,2-7-1 16,5 1 0-16,3 4-1 15,10 0 1-15,2 11 1 16,8 4 1-16,3 3 0 15,-5 1 0-15,1 3 0 16,-5 4 1-16,-4-2 0 16,-12 2 0-16,4-3 1 15,-12-5 0-15,-3-4 1 16,6-7 1-16,-15-3 0 0,0-9-1 16,1-1 2-16,-7-8-1 15,6 1 1-15,3-5 0 16,-4-6-1-16,6 9-1 15,3-5-1-15,5 5 1 16,8-3 1-16,7-1 0 16,6-5 1-16,3-3-2 15,2 2 1-15,6-1 0 16,7 1 0-16,0 1 1 16,8-3 0-16,-10-3 1 15,-2 0 1-15,0-1-3 16,-14 5-1-16,3 9 81 15,-7 7-17-15,-8 3-30 16</inkml:trace>
  <inkml:trace contextRef="#ctx0" brushRef="#br0" timeOffset="121182.327">5542 12167 583 0,'-2'-6'377'15,"0"2"-154"-15,2 2-120 16,-1 1 64-16,1-1-39 16,0 1-18-16,0 0-17 15,0 0-2-15,0 0 6 16,0 1 2-16,0 0-2 15,0 0-1-15,0 0-4 16,0 0-3-16,0 0-12 16,0-1-10-16,0 0-22 15,0 0-8-15,6 0-12 16,11-3-5-16,37-5-6 0,-23 4-1 16,5 5-5-1,4 0 0-15,-3-3-3 16,1 0-1-16,-6-1 0 0,0 2-1 15,-14 0 0-15,2 2 0 16,-8-1 0-16,-5-1 1 16,-2 2-23-16,-3 0-28 15,-2 5-82-15,-1-5-219 16,0 0 280-16,0 0-165 16,-2 10-123-16</inkml:trace>
  <inkml:trace contextRef="#ctx0" brushRef="#br0" timeOffset="121602.567">5477 12290 476 0,'-1'-1'459'16,"1"1"-115"-16,0 0-175 15,0 0 131-15,0 0-72 16,0 0-60-16,5 0-25 15,11 0-36-15,29 4-14 16,-22-1-24-16,6 0-11 16,-1 1-14-16,0-2-5 0,1 0-12 15,2 2-3 1,-7-3-6-16,2-1-3 0,-5-1 1 16,-6-3-8-1,2-3-65-15,-1 0-127 0,1-2 156 16,-1-4-84-16,1-7-74 15</inkml:trace>
  <inkml:trace contextRef="#ctx0" brushRef="#br0" timeOffset="122817.491">6579 11912 458 0,'10'-68'351'0,"-6"67"-111"0,-2 1-124 15,1-1 74-15,-3-1-46 16,0 2-13-16,0 0-23 15,0 0-10-15,0 0-14 16,0 0-5-16,0 0-7 16,0 9-5-16,-1 9-11 15,-10 28-6-15,0-24-12 16,-1 1-5-16,-3 2-11 16,3 0-4-16,-3-2-6 15,3-2-2-15,-1-9 1 16,2-3 1-16,3-3 0 15,2-5-2-15,0-10-3 16,5-1-1-16,2-9-3 16,6-1-3-16,3 0-3 15,3 0-3-15,2-4-2 16,2 1 1-16,6 7-1 0,2 3 0 16,0 5 0-16,0 6 1 15,2 9 0-15,0 6 0 16,-9 7 2-16,1 7-1 15,-10 4 3-15,-5 3 2 16,-4 5 1-16,-1 2 1 0,-13-2 1 16,-5-1 2-1,-2 2 0-15,-3-3 0 16,-1-3 2-16,-3 0 0 0,-4-8 2 16,-4-5 0-16,4-7 2 15,2-2 0-15,5-7 0 16,-1-6 1-16,4-9-2 15,-1-5-1-15,2-5-3 16,11 1-1-16,4-2-4 16,-1-1-1-16,2-1-4 15,0 4-3-15,11 5-2 16,1 0 0-16,9 5-2 16,-3 4 1-16,3 5-1 15,2 0 3-15,6 9 1 16,2 3 1-16,-6 1 3 15,3 8 2-15,0 3 1 16,-4-2 1-16,-2 0 0 0,0 1 1 16,-3-6 1-16,-1 0 0 15,-1-9-2-15,-1-4-22 16,1-7-70-16,0-3 78 16,-1-7-47-16,0-4-40 15</inkml:trace>
  <inkml:trace contextRef="#ctx0" brushRef="#br0" timeOffset="123348.294">7404 12157 781 0,'50'-91'541'16,"-50"86"-216"-16,-3 2-187 0,-3 7 105 15,0 1-64-15,-4 8-54 16,-1 1-26-16,-6 4-35 15,1 4-9-15,-4 4-11 16,-6 2-3-16,-1-1-7 16,-1 2-2-16,-5 0-7 15,-1-2-5-15,1-3-6 16,-1-2-3-16,3-6-2 16,5-3-7-16,4-6-38 15,3-7-30-15,11-6-118 16,5-7 148-16,4-6-104 15,4-3-79-15</inkml:trace>
  <inkml:trace contextRef="#ctx0" brushRef="#br0" timeOffset="123579.939">7221 12108 905 0,'4'1'528'15,"-4"9"-246"-15,-1 4-161 16,0-1 82-16,0 1-35 15,4 3-49-15,-2-1-20 16,3-1-25-16,3 3-10 16,4-3-16-16,-2-3-6 15,5 2-14-15,6 1-3 0,1-3-1 16,2-2-11-16,0-6-54 16,2-1-230-16,-1-5 234 15,2-2-112-15,-3-7-98 16</inkml:trace>
  <inkml:trace contextRef="#ctx0" brushRef="#br0" timeOffset="123967.646">8132 11824 994 0,'0'0'555'16,"-2"5"-273"-16,-6 6-165 15,-7 8 81-15,0 5-48 16,-2 8-49-16,-2 5-21 0,-3 3-26 15,4 1-10-15,-2 2-15 16,1-2-7-16,3-2-8 16,2-5-3-16,0-6-3 15,3-5 0-15,2-4-2 16,2-4 2-16,5-4-15 16,1-3-16-16,4-5-59 15,3-3-39-15,8-2 92 16,-2-4-71-16,7-2-50 15</inkml:trace>
  <inkml:trace contextRef="#ctx0" brushRef="#br0" timeOffset="124380.051">8593 11873 900 0,'-1'12'609'15,"-10"8"-261"-15,-6 2-208 16,-11 5 128-16,-5 1-95 16,1 1-68-16,3 4-28 15,-1 0-31-15,4-1-9 16,4-4-13-16,4 1-3 0,6-3-6 16,7 0-2-16,5-1-3 15,7-3-2-15,8-4-1 16,3-5-1-16,8-4 2 15,1-6-1-15,11-5 1 16,-1-8-1-16,2-5 0 16,-1-6 0-16,-5-4-2 15,0-2 1-15,-8 1-1 16,-6-1 1-16,-12-2 0 16,-5 1 0-16,-5 5 0 15,-5-2 0-15,-4 3 1 16,-6-1-6-16,-6-1-26 15,3-1-23-15,-2 2-45 16,2 2 71-16,-4-1-57 16,4 3-40-16</inkml:trace>
  <inkml:trace contextRef="#ctx0" brushRef="#br0" timeOffset="124995.489">8868 11517 658 0,'-100'-16'543'0,"90"20"-196"0,10-3-193 15,5 1 145-15,10-2-123 16,1-2-18-16,12 0-49 16,6 2-14-16,2-5-10 15,9 4-7-15,-3-2-23 16,-2 0-11-16,-6 0-15 16,-4 1-7-16,-5 2-8 15,-7-1-2-15,-7 0-9 16,-8-3-15-16,-5 0-53 15,-2-2-1-15,-6-1 48 16,-4-2-45-16,-2 0-34 16</inkml:trace>
  <inkml:trace contextRef="#ctx0" brushRef="#br0" timeOffset="125564.322">9490 11266 1179 0,'-2'1'618'0,"-4"4"-332"16,-2 6-181-16,-3 4 68 16,-2 0-43-16,-2 2-53 15,2 6-24-15,-1-1-27 16,0 3-8-16,2 1-9 16,0 1-3-16,7 1-3 15,-1 2 0-15,6-3-1 16,0-4-1-16,6-1 1 15,3-2-1-15,4-4 2 16,4 2 0-16,5-10 2 16,4-5 0-16,10-1 1 15,1-1 1-15,0-8 0 16,-5-6 0-16,4 0 0 0,-9-5 1 16,-4-1 2-16,-10 2-1 15,-8 0 1-15,-4 2 0 16,-12 4-2-16,-4 6 0 15,-14 3-1-15,4 8-2 16,-8 1-2-16,4 7-2 16,-4 3-1-16,-3-1 0 15,10 0 0-15,4-2 2 0,10 0-5 16,3 0-2-16,9 3 4 16,2-4-3-16,5-2-3 15</inkml:trace>
  <inkml:trace contextRef="#ctx0" brushRef="#br0" timeOffset="127350.207">10252 11995 485 0,'-1'-1'427'0,"0"0"-106"0,0 0-155 16,-1-1 112-16,1 0-44 16,0 1-66-16,1 0-23 15,0 0-36-15,-1 0-15 16,0 1-32-16,0 0-13 16,-6 13-19-16,5 9-7 15,-38 33-2-15,20-27-2 16,0-1-7-16,2 2-2 15,2 1-2-15,-2-5-2 0,4-8 0 16,3-1 2-16,-1-9 1 16,12 1 0-16,1-10-2 15,6-5 0-15,-1-11-2 16,11-1-4-16,2-6-6 16,3-6-6-16,2-5-6 15,-1 0-1-15,9 1 0 16,-2 1-1-16,3 6 0 15,-4 3 2-15,-3 8 5 16,1 10 2-16,-2 13 4 16,-6 5 1-16,-15 7 1 15,3 4 2-15,-5 8 1 16,-2 4 1-16,-3 3 2 16,-5-4 1-16,-3-2 0 15,-1-2 0-15,8-2 0 0,-6-2 0 16,1-6-1-16,2-5 3 15,1-6 2-15,4-4 0 16,2-7-1-16,3-5 0 16,4-6-1-16,5-4-5 15,6-12-9-15,4-4-6 16,9-5-4-16,-2-4-1 16,6 5 0-16,-3-1-1 15,5 6 4-15,-10 4 9 16,-4 12 10-16,-3 8 5 0,-6 12 5 15,1 10 2-15,-5 8 2 16,-7 2 1-16,-3 4-3 16,3 5-2-16,-2 2-3 15,-2-2-1-15,-5-4-2 16,2-2 0-16,-5-6 1 16,5 1 0-16,1-8-22 15,-3-2-39-15,-3-8 47 16,8-1-24-16,1-7-23 15</inkml:trace>
  <inkml:trace contextRef="#ctx0" brushRef="#br0" timeOffset="127838.507">11147 11993 815 0,'7'11'490'16,"-8"-6"-209"-16,-5-4-155 0,-5-1 71 15,2 2-31-15,-8 3-38 16,-1 1-15-16,-1 7-35 16,-7-1-12-16,2 6-13 15,0 2-3-15,2 2-9 16,1-2-4-16,7 2-7 15,4-2-3-15,10-2-7 16,6-2-5-16,9-2-6 16,4-2-2-16,8-3-1 15,0-5 1-15,7-3-1 16,-1-1 0-16,0-7 0 16,-3-3 0-16,-1-5 0 15,-2-1 0-15,-6-3 1 16,-2-1-1-16,-11-4 1 15,1 0 0-15,-10-4-1 16,-5 1 0-16,-7-2-3 16,-2 5-1-16,-7-1-2 0,1 3-1 15,-2 7-2-15,-3 2-1 16,0 8 1-16,8 4-7 16,-4 2-23-16,7 4-25 15,9 1-76-15,-2-1 105 0,5-3-74 16,6-2-55-1</inkml:trace>
  <inkml:trace contextRef="#ctx0" brushRef="#br0" timeOffset="128497.827">11858 11489 833 0,'0'-2'538'16,"-3"2"-232"-16,-5 0-185 15,0 8 97-15,-2 8-86 0,-7 0-24 16,-1 12-39-16,-4 2-7 15,-1 9-16-15,-3 0-4 16,-3 8-6-16,5 2-1 16,-7 1-6-16,6 1-2 15,0-1-9-15,2-4-4 16,5 2-4-16,1-5-2 16,10-4-1-16,-3-5 0 0,12-7 0 15,1-3-1-15,8-6 2 16,-2-4 0-16,10-6-1 15,5-4 1-15,5-4-2 16,3-4 0-16,4-3-1 16,2-3 0-16,1-4-2 15,7 3 0-15,-9-6 1 16,-1-2 1-16,-7-1 2 16,-2 0 1-16,-14-6 0 15,-5 1 1-15,-9 0-2 16,-7 3-1-16,-10 4-2 15,-2 8-1-15,-6 4-2 16,-2 5-1-16,0 10 1 16,1 6-1-16,3 5 2 15,4-1 1-15,5 4 0 16,8-1 0-16,7 2 0 0,5-2 0 16,10 1 0-16,5-2 2 15,6-1-12-15,2-3-17 16,9-1-57-16,-7-7-8 15,2-2 64-15,-5-2-56 16,-7-5-40-16</inkml:trace>
  <inkml:trace contextRef="#ctx0" brushRef="#br0" timeOffset="129175.301">10055 12359 692 0,'-28'8'462'0,"35"-7"-177"16,-2-1-149-16,1-1 93 16,0 1-41-16,10 0-48 15,-1 0-16-15,6 1-20 16,3 1-10-16,10 4-17 15,7 0-8-15,13 4-5 16,12 0-7-16,13 1-8 16,13 0-3-16,24-3-1 15,10-1-3-15,13-7-6 16,9-1-2-16,5-5-9 16,-1-5-1-16,-1-2-5 15,-2-3-1-15,-20 3-8 0,-14-2-2 16,-18 3-3-16,-11 2-1 15,-21 3 0-15,-12 3-1 16,-22 3-3-16,-11 1-1 16,-12 2-8-16,-1 5-3 15,-9 0 2-15,-1 1-368 16</inkml:trace>
  <inkml:trace contextRef="#ctx0" brushRef="#br0" timeOffset="130179.755">10844 12680 438 0,'-25'-50'437'0,"27"39"-98"0,0 4-166 16,0 0 115-16,-1 2-85 15,-1 2-29-15,-1 4-45 16,-1-1-19-16,1 0-34 16,0 2-13-16,-6 20-21 15,-12 30-7-15,5-18-4 16,3 5-3-16,-7 3-3 16,1 3-3-16,-2 4-3 15,1-2-3-15,2 0-3 16,-2-4-1-16,8-5-3 15,-3-7-1-15,4-7-1 16,3-7-1-16,4-7 4 16,1-2 0-16,1-8 0 15,4-2-1-15,-1-8 0 16,3 0-1-16,4-2-1 16,7 2 0-16,6 5-4 15,5 0 1-15,3 3 3 16,3 2 0-16,6 4 1 0,2 3 1 15,3 2 1-15,-9-4 1 16,0-2 1-16,-3-1 0 16,-6-4-2-16,0-1-5 15,-10-8-317-15,-7-4 277 16,-10-11-140-16,0-5-129 16</inkml:trace>
  <inkml:trace contextRef="#ctx0" brushRef="#br0" timeOffset="-210520.186">2097 14282 563 0,'0'-2'98'0,"0"2"94"16,-1 0-92-16,1-1-80 15,0 0-16-15,0 0-4 16</inkml:trace>
  <inkml:trace contextRef="#ctx0" brushRef="#br0" timeOffset="-209641.548">2171 14290 626 0,'0'-1'359'0,"0"0"-42"15,2-6-40-15,-2 5-58 16,1-5-26-16,-1 6-40 16,0 0-13-16,0-1-35 15,0 0-14-15,0 1-30 16,0-1-21-16,0 0-25 16,0 1-8-16,0 1-6 0,0 0 3 15,1 29 4-15,2 32 0 16,-6-22 2-1,-6 0 1-15,-2 4-3 0,-2 4 1 16,-6-5-2-16,1-1-1 16,-4-10-1-16,1 0 0 15,8-1-2-15,1-4 0 16,12-2 0-16,-8-12 0 0,7 5 1 16,-4-12 0-16,-4-8-3 15,14 11-8-15,-5-16-94 16,0-2-71-16,13-3-349 15,-6-16 330-15</inkml:trace>
  <inkml:trace contextRef="#ctx0" brushRef="#br0" timeOffset="-209076.328">2037 14228 841 0,'-6'-5'413'16,"0"2"-137"-16,4 3-45 15,3 0-96-15,0-2-36 16,-1 2-56-16,12-1-9 16,16-3 1-16,52-7 3 15,-27-3-4-15,10 5-6 0,6 2-9 16,2-1-4-16,-7 9-5 16,-8 2-3-16,-18 7-3 15,-3 5-1-15,-11 10-2 16,-9-2 3-16,-12 14 6 15,-8 3 4-15,-16 1 4 16,-5 10-2-16,-8-2-3 16,-2-1-2-16,-9-3 11 15,2-3 16-15,-12-7 31 16,-2-7 10-16,3-5 2 16,8-8-11-16,14-6-23 15,3-4-9-15,6-10-12 16,-5-5-5-16,9-5-12 15,-1-6-5-15,6-2-8 16,6-2-12-16,-4-8-43 0,7 3-28 16,-1 2-60-16,-15-7-24 15,14 11-71-15,-2 0-115 16,13 10 239-16</inkml:trace>
  <inkml:trace contextRef="#ctx0" brushRef="#br0" timeOffset="-208702.41">2837 14567 1411 0,'-6'4'597'16,"-5"4"-368"-16,2 4-42 15,-3 1-72-15,9 7-48 16,-4 0-31-16,-4-5-11 16,6-1-13-16,1-2-1 15,5-4 18-15,-3-8 0 16,2-8-54-16,-4-7 28 16</inkml:trace>
  <inkml:trace contextRef="#ctx0" brushRef="#br0" timeOffset="-180013.126">3745 14399 554 0,'0'0'322'0,"-1"0"-81"16,0 0-92-16,0 0-42 15,0 0-73-15,0 0-18 0,0 0-12 16,-1 0 1-16,1 0 13 16,1 2 12-16,1 4 30 15,-1-5 18-15,0-1 17 16,2 0-2-16,15-4-18 16,22-24-19-16,-17 9-29 15,-3 2-8-15,-2-5-11 16,9 3-2-16,-4 7-3 15,-5-1-1-15,-2 5-2 16,-3 3 0-16,2 8-2 16,-3-3-2-16,-9 5-1 15,8 4 1-15,-7-3 1 16,7 7 1-16,0-1 2 16,-4 3 0-16,2-2 0 15,2 7 1-15,-2-7 0 16,2-2 0-16,7 3 1 15,-6-13-1-15,0 13 1 0,7-8 1 16,2 0 0-16,-3-6 1 16,8-12 2-16,-6 7 2 15,-4-13 3-15,3 9 0 16,-1-1 1-16,-4-8 1 16,6 8-2-16,-7-8 0 15,3 0-2-15,-10-4-1 0,-5-4-1 16,1 5 12-16,3-2-102 15,1 4-98-15,3 4 117 16</inkml:trace>
  <inkml:trace contextRef="#ctx0" brushRef="#br0" timeOffset="-179097.909">4877 14087 611 0,'3'-6'319'0,"3"5"-79"15,-3-3-43-15,-6 0-75 16,0 3-23-16,3 1-25 15,0 0-2-15,0 2 2 16,4 22-5-16,-11 28-16 16,-8-22-7-16,13 16-11 15,-11-3-3-15,11 10-5 16,-14-11-2-16,-1-7-7 16,-3 5-2-16,7-10-4 15,7 7-3-15,4-6-2 16,4-3-1-16,-12-11 1 15,10 1 0-15,-1-6 5 0,1-7 4 16,6-3-2-16,-6-5-55 16,-2-14-180-16,6-2 152 15</inkml:trace>
  <inkml:trace contextRef="#ctx0" brushRef="#br0" timeOffset="-178598.47">5565 14232 697 0,'0'0'349'16,"-1"0"-116"-16,1 0-25 15,-1 0-49-15,0 0-11 16,0 0-17-16,0 3-11 16,-5 15-28-16,-20 27-15 15,5-22-16-15,-3 6-3 16,1 5-13-16,-7-3-7 0,4 3-11 16,-6-10-5-16,2-10-6 15,11 5-2-15,-7-12-2 16,17 4 2-16,-9-6 0 15,1-2 0-15,10-1-14 16,-16-7-35-16,20 5-122 16,-7-4-73-16,0-3 130 15</inkml:trace>
  <inkml:trace contextRef="#ctx0" brushRef="#br0" timeOffset="-178298.345">5364 14199 661 0,'5'-3'408'16,"-10"3"27"-16,1 5-144 16,-1 6-90-16,0 5-18 15,11 8-58-15,5 7-26 16,-5 4-38-16,-4-6-14 15,0 0-18-15,-4-7-7 16,3-1-7-16,15 4-1 16,3-4-2-16,3 0-1 0,-3-9-1 15,3 6 1-15,-7-14 1 16,2 2 4 0,0-1-44-16,-1-8-50 0,-1-5-190 15,0-2 168-15</inkml:trace>
  <inkml:trace contextRef="#ctx0" brushRef="#br0" timeOffset="-177892.039">6149 14049 769 0,'11'-13'453'16,"-14"6"-13"-16,6 11-155 0,-8-3-128 15,3 4-37-15,1-5-66 16,0 1-16-16,-8 26-7 15,-16 26-5-15,16-11-8 16,-2-1-2-16,-3 3-6 16,4-2-1-16,-2-1-2 15,1 0 0-15,3-11-2 16,3 7 1-16,0-13 0 16,0-8 1-16,2 1 3 15,-5-11 1-15,4-5-2 16,1-3-18-16,3 0-123 15,0 1-76-15,0 0 119 16</inkml:trace>
  <inkml:trace contextRef="#ctx0" brushRef="#br0" timeOffset="-177396.518">6655 14072 1212 0,'-5'6'515'15,"-9"2"-289"-15,0 7-33 0,-10-1-67 16,-3 1-36-16,8 9-49 16,-6-5-12-16,4 6-14 15,2 5-5-15,-1-7-1 16,6 9 3-16,3-3 7 15,7 2 2-15,4 2 1 16,-1-13 1-16,4 6-3 16,4-6-2-16,2-12-1 15,10 15-1-15,0-13-3 16,-3-6-1-16,10 10 0 16,-2-14 1-16,5-4 1 15,-2-6 1-15,9-4-3 16,-5-4-2-16,-4-9-3 15,4 4-1-15,-23-11-1 16,6-1 0-16,9 8 2 16,-10-5-1-16,-5-7 1 0,2 6 0 15,-17 0-1-15,7 3-2 16,-4 6-1-16,-10 3-3 16,6 9-6-16,-18 2-5 15,4 7-1-15,-2 2-7 16,-15 3-57-16,16 6-60 15,2 8 82-15</inkml:trace>
  <inkml:trace contextRef="#ctx0" brushRef="#br0" timeOffset="-176779.45">7021 13807 655 0,'-1'-1'376'0,"0"0"-32"15,0 1-59-15,0 0-72 16,0 0-39-16,0 0-82 15,0 0-36-15,0 0-35 16,0 0 1-16,1 0 13 16,3 4 5-16,25 5-2 15,34 27-5-15,-32-33-9 16,1 5-5-16,-3-9-5 0,-9-8 0 16,0-1 7-16,-12-9-29 15,3 4-114-15,-5 3-94 16,-2 0 119-16</inkml:trace>
  <inkml:trace contextRef="#ctx0" brushRef="#br0" timeOffset="-176147.495">7484 13645 590 0,'-18'-26'390'0,"16"26"7"15,0 1-176-15,-2-1-40 16,4 0-66-16,0 0-26 15,0 0-26-15,0 0-5 0,14 3 2 16,12 3-2-16,42 3-17 16,-27-6-10-16,5-2-15 15,-2 1-4-15,-24-3-5 16,-2 0-1-16,-10 1-3 16,2 3 0-16,4 5-2 15,-12-3-1-15,4 8 1 16,-11-3-1-16,-12 5 1 15,9 5 1-15,-9 5-1 16,0 5-1-16,6 4 1 16,-4 3 0-16,3-3-1 15,-4-4 1-15,11 5 1 16,-6-17 0-16,0-1-1 16,10 3 1-16,-11-16 0 15,10 11 1-15,-1-2-12 16,-6-8-38-16,5-2-106 0,-3 0-63 15,-3-6 120-15</inkml:trace>
  <inkml:trace contextRef="#ctx0" brushRef="#br0" timeOffset="-175866.339">7533 13756 613 0,'1'1'417'0,"1"-2"48"15,3 0-175-15,-5 1-114 16,5 1-25-16,23 5-47 16,36 11-14-16,-31-8-30 15,5 2-12-15,-9-4-19 16,-7-2-5-16,-7-5-13 15,-1 5-2-15,-2-2 22 16,-1 4-25-16,-2-2-65 16,-5 0 52-16</inkml:trace>
  <inkml:trace contextRef="#ctx0" brushRef="#br0" timeOffset="-174714.848">8021 14552 310 0,'-1'0'238'0,"1"0"46"15,0 0-53-15,0 0-58 16,0 0-15-16,0 0-18 16,0 0-3-16,0 0-13 15,0 0-9-15,0 0-22 16,0 0-10-16,0 0-9 15,0 0 2-15,0 0 10 16,0 0 9-16,0 0 0 16,0 0-13-16,0 0-33 15,0-1-19-15,1-3-22 16,6-20-1-16,37-41-1 16,-26 14 0-16,6-12-3 15,-5-9 0-15,11 1-1 16,-13 2-2-16,-2 15 1 15,9 11-1-15,-21 15 0 0,5 10-2 16,-6 9-3-16,-17 1-7 16,19 19-3-16,-2 2-1 15,-4 7 4-15,2 0 6 16,-17-5 3-16,12 10 2 16,5 4 0-16,3 4 1 0,13 0 0 15,-5-3 0-15,-2-2 1 16,13 2 1-16,-3-11 0 15,-1-2 1-15,24 0 1 16,-8-8 0-16,8-7 0 16,3-7-1-16,-8-13 1 15,4-2 0-15,-1-6-1 16,-5-4 0-16,6 1-1 16,-20-9 0-16,-3 1 0 15,-3-1 0-15,-7 0 0 16,2 1 2-16,5 12-2 15,-5 3 0-15,-15 7-2 16,11 12-2-16,-18 3-8 16,5 4-1-16,3 15-1 15,-11 0 2-15,15 14 6 16,-16 0 1-16,14 8 2 0,-17 5 0 16,4 11 1-16,-3 3 1 15,-11 4 1-15,19 1 0 16,-15-17 0-16,10 4 1 15,-1-15 0-15,-3-6 1 16,10-5 1-16,1-6 14 16,6-11-29-16,-3-7-31 15,0-8 31-15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6-28T00:15:37.971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22279 2016 153 0,'-7'0'127'0,"3"0"23"16,0 0-26 0,2 0-36-16,-5 0-7 0,6 0 0 15,-3 0 0-15,3 0-7 16,0 0-6-16,0 0-6 15,0 0-3-15,0 0 1 16,0 0 2-16,0 0 1 16,0 0 2-16,0 0 2 15,-1 0 2-15,1 0-4 16,0 0-9-16,0 0-17 16,1-1-11-1,0 0-13-15,0 1-3 0,0-1-6 16,0 0 0-16,6-12-2 15,3-2-1-15,25-29-1 16,-34 25 0-16,4 9-1 16,0-1-1-16,7 11-2 15,7 5-4-15,-13-5-3 0,2 7 0 16,-13-4 3-16,-6-2 3 16,14 14 3-16,-5-7 2 15,3 5-1-15,10 4 0 16,-11-8-1-16,2 2 0 15,5-2 0-15,-5-1 0 16,8 0 1-16,-3-3-1 16,-2-3 3-16,2-1 1 15,0-2 2-15,7 0 0 0,4 0 2 16,-3-4 0-16,-1-2 1 16,0-3 0-16,-2-3 0 15,2 1-2-15,-1-1-1 16,-3-8-1-16,-4 1-1 15,-1 3 0-15,-3 7 0 16,2 1-1-16,-1 6-12 16,-2-2-72-16,2-1 58 15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6-27T23:00:34.40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5844 6352 370 0,'0'-1'192'0,"0"0"-44"15,0 0-23-15,0 0-19 0,0 0-14 16,0 0-16-16,0 0-9 16,0 1-22-16,0 0-7 15,0 0-19-15,0 0-7 16,0 0-8-16,0 0 0 16,0 0-1-16,0 0-9 15,0 0-97-15,0 0 76 16</inkml:trace>
  <inkml:trace contextRef="#ctx0" brushRef="#br0" timeOffset="845.181">6005 6251 884 0,'0'-1'368'16,"0"0"-226"-16,0 0-25 16,0 0-31-16,0 0-15 0,0 0-9 15,0 1 0-15,0-1-13 16,0 0-7-16,0 0 2 15,-1-1-4-15,0 2 0 16,0 0-1-16,0 0-11 16,-6 0-2-16,-13 4-5 15,-31 7 0-15,18-6-5 16,0 3 0-16,-8 1-5 16,-6 2-2-16,-6 1-1 15,-2-3-2-15,6 4-2 16,3-1-1-16,12 1-3 15,4 3 0-15,4 2 0 16,8-4-1-16,1-4 1 16,6-6-1-16,9 1-5 15,2-1-3-15,17-2 1 16,-2-2 0-16,12-6 7 16,6-2 1-16,12 0 1 0,13 8 0 15,6 12-1-15,-10-3-1 16,-2 15 0-16,-11 0 0 15,-19 2 0-15,0 6 1 16,-14-3 0-16,-5 2 0 16,-4 0 1-16,2 1 0 15,-3-1 2-15,-7-5 2 16,-4-2 4-16,-13-2 1 16,-3-5 3-16,-10-1 2 0,-9-11 2 15,1-5 1-15,-7-11 0 16,9-5-2-16,1-13-6 15,6 2-3-15,2 0-7 16,1 1-1-16,16 11-4 16,1 2-4-16,11 8-39 15,8 3-56-15,3 2-255 16,6 1 236-16</inkml:trace>
  <inkml:trace contextRef="#ctx0" brushRef="#br0" timeOffset="1539.17">6522 6394 520 0,'-1'0'315'15,"0"0"-11"-15,0 0-56 16,0 0-69-16,0 0-29 16,0 0-56-16,-1 0-19 0,1 0-25 15,0 0-12-15,0 0-14 16,0 0-3-16,0 0-5 15,1 0 0-15,0 0 17 16,8 4 7-16,16 4 5 16,36 2 0-16,-18-10-16 15,-1-4-9-15,2 6-9 16,-10-2-4-16,-18-3-2 16,0 2-1-16,-13-1-2 15,2 0 0-15,2 2 0 16,-7-2-7-16,0 2-59 15,0 0-67-15,0 0-312 16,-1 0 289-16</inkml:trace>
  <inkml:trace contextRef="#ctx0" brushRef="#br0" timeOffset="1913.87">6406 6583 529 0,'-2'6'349'0,"-4"-5"-11"0,2 0-155 16,7 5-32-16,-3-6-58 15,4 4-8-15,8 6-5 16,-4-6 8-16,9 4 15 15,-3-4 4-15,7-5 12 16,0-1-2-16,5-7-7 16,2-2-14-16,5 7-33 15,-1-5-15-15,3 9-27 16,-9 1-7-16,-9 0-7 16,7 8-1-16,-11-4-2 15,8 4-1-15,-10-6 0 16,-10-3 0-16,1 3-22 15,0 1-68-15,-2-4-136 16,0 0 141-16</inkml:trace>
  <inkml:trace contextRef="#ctx0" brushRef="#br0" timeOffset="6151.266">7671 6228 440 0,'0'-1'228'0,"2"0"-65"16,0 0-40-16,-2 0-43 15,0 0 3-15,0 0 4 16,0 0-4-16,12-1 5 16,-6-1-6-16,-4 2 9 15,-1 0 9-15,-1 0-3 16,2-1-3-16,6-1-20 15,-5 0-10-15,5 1-17 16,-7 1-9-16,-1 0-12 16,0 0-6-16,-1 0-10 15,0 0-2-15,0 1-4 16,0 0 0-16,-4 2-2 16,-15 5 1-16,-42 34 0 15,34-20-1-15,1 11 0 16,-6-4 0-16,9 9-2 15,4 8 1-15</inkml:trace>
  <inkml:trace contextRef="#ctx0" brushRef="#br0" timeOffset="7504.679">7645 6256 301 0,'20'-6'164'16,"-20"6"-34"-16,-1 0-69 0,1 1 2 15,0-1 11-15,0 0 12 16,0 0 20-16,0 0-8 16,0 0-3-16,0 0 0 15,0 0-4-15,0 0 2 16,0 0 5-16,0 0 0 16,0 0-9-16,0 0-3 15,0 0-19-15,0 0-10 16,0 0-17-16,0 0-11 15,0 0-18-15,0 2-3 0,0 5-4 16,-2 4 1-16,-2 3 1 16,-25 27-1-16,5-26 0 15,1 7 0-15,0 8-2 16,0-1-1-16,-2 11-1 16,-4-4 0-16,3 1 1 15,1 0-1-15,0-8 0 16,1-2-1-16,7-3 0 15,4 1 1-15,12 2-1 16,3 2 0-16,0-1 0 16,6 2 0-16,3 0 1 15,7 2 1-15,10 2 0 16,2-4 0-16,-4-5 0 16,-1-7 0-16,-4-8 4 15,1-1-53-15,1 1-217 16,-2-4 187-16</inkml:trace>
  <inkml:trace contextRef="#ctx0" brushRef="#br0" timeOffset="8555.176">7984 6247 225 0,'0'-1'189'0,"0"0"52"16,0 0-32-16,0 0-48 16,0 0-18-16,0-1-22 15,0 1-5-15,0 0-6 16,0 0 1-16,0 0-7 16,0 0-11-16,0 0-27 15,0 0-19-15,0 0-30 16,0 1-6-16,-1 3-6 15,-7 25 1-15,-13 47-1 16,7-29 0-16,5 5-1 16,0 3-1-16,1-8 0 15,1-1 0-15,2-2 0 16,-2-9-1-16,3-2 1 16,-3-1-1-16,1-7 1 0,-1 0-1 15,0-7 2-15,1-5 2 16,2-7 8-16,-2-5 2 15,5-5 3-15,-3-5-25 16,-4-7-104-16,2-4-78 16,0-2 104-16</inkml:trace>
  <inkml:trace contextRef="#ctx0" brushRef="#br0" timeOffset="9200.18">8445 6340 355 0,'3'3'265'0,"0"1"50"16,0-2-70-16,-4-2-54 15,0 0-29-15,0 0-32 16,-1 0-13-16,-2 13-20 0,0-3-9 16,-24 32-23-16,11-32-10 15,-3 5-17-15,-4-3-7 16,-12-3-10-16,2 3-6 16,0-2-7-16,-2 1-1 15,5 0-2 1,-4-3 0-16,-4-7 0 0,6 4-2 15,5-5-1-15,5 0 0 16,7 1-1-16,2-1-1 16,5 0 0-16,4 5-3 0,2-2 0 15,1 1 0-15,2 4-1 16,-2-8-2-16,1-3 0 16,3 5 1-16,-2-2 2 15,0 0 1-15,0 0 1 16,0 0 0-16,0 1 0 15,2 8 0-15,3 3 0 16,20 23 0-16,-7-16 0 16,0-5 1-16,3 6 0 15,-2 5 0-15,-1-4 1 16,2 2 0-16,3 0 0 16,-6-6 0-16,-3-1 1 15,7-2-1-15,-2-9 1 0,7-2 1 16,7-12 1-16,-3-7 1 15,-3-10 1-15,-1 1-2 16,-5 3-33-16,-6 1-36 16,-5 9-118-16,-4 4-137 15,-4 9 202-15</inkml:trace>
  <inkml:trace contextRef="#ctx0" brushRef="#br0" timeOffset="16382.384">8613 6595 145 0,'0'-1'108'0,"0"0"27"15,3-2-5-15,6-3-5 16,-2 2 4-16,-1 1-3 15,-5 2-3-15,-1-1-9 16,1 1-7-16,-1 0-12 16,0 0-13-16,0 0-26 15,0 0-14-15,0 0-17 16,0 0 0-16,0 1-4 16,-1 0 3-16,0 2-2 15,-8 24-2-15,-14 35 1 16,11-25-4-16,-7 6-6 0,3 1-3 15,1 0-2-15,1-2-2 16,6-6 0-16,1-4 0 16,4-5 1-16,0-7 1 15,3-8 2-15,-2-6 5 16,1-10 6-16,0-2 0 16,0-7-42-16,0-2-38 0,1-9-162 15,1-5 141-15</inkml:trace>
  <inkml:trace contextRef="#ctx0" brushRef="#br0" timeOffset="16836.065">8929 6539 801 0,'-3'-12'393'0,"1"10"-126"0,0-3-58 16,1 5-55-16,0-1-29 15,0 0-47-15,0 1-19 16,0 0-27-16,0 0-1 15,0 7 4-15,-4 12 4 16,-8 31 4-16,5-28-3 16,-1 9-6-16,-1-1-4 15,0 2-11-15,-3 1-5 16,1 2-5-16,-2-1-2 0,-2-1-3 16,4-1 1-16,5-1-2 15,-4-5 0-15,4-8 0 16,5 0 0-16,0-10 1 15,4 2 0-15,3-1 2 16,-6-8-6-16,-1-6-65 16,9 1-47-16,-1-10-139 15,5-2-129-15,6-8 244 16</inkml:trace>
  <inkml:trace contextRef="#ctx0" brushRef="#br0" timeOffset="17176.328">8631 6747 621 0,'1'-4'395'0,"-1"0"-42"16,2-5-129-16,8 3-23 15,-1-2-51-15,2-1-17 16,11 8-34-16,-18-1-20 16,6 4-35-16,6 6-6 15,-1 1-8-15,2 3-6 0,4 0-7 16,-3-2-4-16,-13-2-2 15,12 0 17-15,-13-8-106 16,3-3-101-16,11-3 117 16</inkml:trace>
  <inkml:trace contextRef="#ctx0" brushRef="#br0" timeOffset="19602.755">9260 6208 431 0,'5'-29'287'0,"-7"28"-10"16,2 0-84-16,-4-1-28 0,3 2-32 16,1 0-13-16,0 0-29 15,0 0-17-15,0 0-36 16,0 0-13-16,0 0-3 15,0 0 7-15,9 20 15 16,23 30 4-16,-14-21-10 16,4 9-7-16,-4 7-11 15,6 10-4-15,-5 1-5 16,-4 1-1-16,-5-8 1 16,-3-3 0-16,-7-2 4 15,-7 0 2-15,-8 9 2 16,-6 4 1-16,-7 2-1 15,-4-7-3-15,0-11 0 16,1-11 2-16,13-9 3 16,2-9 3-16,2-11-1 15,5-5-21-15,-8-17-141 16,0-4-149-16,12-5 174 0</inkml:trace>
  <inkml:trace contextRef="#ctx0" brushRef="#br0" timeOffset="20186.683">10041 6139 455 0,'6'0'295'0,"-6"-3"6"16,-1-1-58-16,-1-2-75 0,0 2-27 16,3 1-37-16,-1 3-7 15,0 0-7-15,0 0 0 16,0 0-1-16,0 0-3 16,0 0-11-16,0 0-10 15,2 0-7-15,-2 0-2 16,0 0-5-16,-1 0-4 15,-8 11-20-15,-21 11-7 0,-33 40-11 16,25-25-3-16,-5 9-2 16,9 16-2-16,1 3 0 15,-2 2-1-15,7-3 0 16,2-9 0-16,8 1 0 16,5-1 0-16,21 5 0 15,-9-6-1-15,7-5 0 16,10 4-1-16,0-15 2 15,14 3 0-15,9-13 3 16,-1-8 2-16,2-7-39 16,0-6-57-16,-3-14 59 15</inkml:trace>
  <inkml:trace contextRef="#ctx0" brushRef="#br0" timeOffset="42329.115">10318 6368 270 0,'0'-2'185'15,"0"1"-12"-15,0 0-13 16,2 0 3-16,4-3-9 16,2 0-2-16,0-8-14 15,27-27 0-15,-29 29-10 16,2 2-8-16,-6 4-21 15,-1 2-18-15,-2 2-37 0,0 0-14 16,0 0-15-16,-6 14-2 16,-19 43 1-16,14-22 2 15,0 7-3-15,0 0 0 16,4 8-5-16,-2-4 1 16,5-2-2-16,-3-4-1 15,2-4 2-15,1 2-2 0,-2 2 3 16,-9-6-1-16,1-3 1 15,-1-3-1-15,5-13 1 16,13 3 4-16,-2-13 15 16,0-5 2-16,2-15-66 15,-6-15-74-15,12-14 65 16</inkml:trace>
  <inkml:trace contextRef="#ctx0" brushRef="#br0" timeOffset="42910.5">10352 6263 622 0,'-37'-5'351'0,"34"4"-54"16,1-1-75-16,1 0-68 16,0 0-30-16,0 1-40 15,1 0-16-15,0 0-24 16,0 0-7-16,20-3-1 15,34-41-3-15,-16 22-5 16,8-2-4-16,10 2-7 16,2 2-4-16,-7-3-4 15,-2 6-3-15,-3 8-4 16,-3 3-2-16,-2 19-2 16,-2-2-2-16,-21 6 0 15,-1 9 2-15,-10 4 4 16,-7 7 5-16,-5 1 3 15,-12-7 2-15,-8 4 0 16,-10 1 0-16,-12-3 0 16,2 5-1-16,0-8 2 15,-5-8 2-15,4-2 3 0,-6-11 0 16,-1-9 1-16,10-9-2 16,4-13-5-16,8-2-2 15,7-5 0-15,4 3-24 16,15 8-105-16,0 1-82 15,11 10 112-15</inkml:trace>
  <inkml:trace contextRef="#ctx0" brushRef="#br0" timeOffset="44294.322">10915 6814 294 0,'7'4'181'0,"-1"-2"-1"0,-2 0-28 16,-3-2-29-16,-1 0-8 15,0 0-3-15,0 0 2 16,0 0-13-16,3 1-5 15,-1 0-10-15,1 0 9 16,-3-1 19-16,0 0-1 16,0 0-22-16,0-1-16 15,0 0-25-15,0 0-3 16,0 0-10-16,-3-8-4 0,0 4-13 16,-6-2-5-16,-11-5-5 15,-27-4-5-15,24 20-5 16,0 7-2-1,-4 2-2-15,4 1 1 0,2 6-1 16,2-4 2-16,-1 0-2 16,16 7 1-16,-5-9-2 15,0 1-1-15,16 2 1 16,-13-10 0-16,15 7 0 16,-5-9 2-16,8 3 0 15,2-4 2-15,1-5 1 16,9 3 2-16,-6-13 3 15,3-1 0-15,0-6 1 16,1-3-1-16,-2-8 0 16,0-1-1-16,-3-2 0 0,-4-5 1 15,-1 8-1-15,-3 3 1 16,-7 8-3-16,-1 7-1 16,-1 8-10-16,-5 3-4 15,2 10-1-15,-6 2 0 16,1 10 8-16,-1 6 3 15,-1 10 1-15,2 4 1 16,-5 5 1-16,-1 0 0 0,-2 5 0 16,2-1 0-16,-3-3 0 15,2-2 0-15,0-3 1 16,-3 0 0-16,2 1 0 16,5 4 0-16,-6-10 1 15,1-3 1-15,4-2 0 16,-5-9 0-16,12-3 2 15,0-1 1-15,-11-18 1 16,9 3 1-16,-10-9-1 16,9-2-1-16,2-4-5 15,-1-7-1-15,2-6-6 16,-4-6 1-16,12-9-1 16,3-2-1-16,5-4 0 15,4 5 0-15,6 4 1 16,-7 1 2-16,8 10 2 15,-1 3 2-15,2 10 3 0,-2 2 4 16,2 6-1-16,2 5-1 16,-8 2-2-16,9 7-1 15,-6 4 1-15,-4-2 0 16,-9 1 0-16,3-2 2 16,-3-1 0-16,-2-4 1 15,2-4 5-15,-6-2 4 16,-1-5-23-16,0-5-32 0,0-4-121 15,0-4-158-15,0 2 201 16</inkml:trace>
  <inkml:trace contextRef="#ctx0" brushRef="#br0" timeOffset="45276.17">11265 6784 479 0,'1'-3'352'0,"2"0"19"16,-1-1-136-16,-2 3-20 15,0 0-72-15,-1-1-25 16,0 1-45-16,0 1-21 16,0 0-6-16,0 0 0 0,-10 5 4 15,-2 1 1-15,-30 20-17 16,26-17-7-16,-3 5-17 16,8 4-5-16,3 5-4 15,-6-3-1-15,0 0 0 16,-8-6-1-16,6 1-3 15,4-2-1-15,8 3-1 16,-1-7 0-16,6 1 0 16,4 3 1-16,9-3-1 15,-3 1 3-15,-3-11 3 16,5 4 0-16,-8-6 7 16,10-3 1-16,6-1 2 15,-14-11 1-15,16-2-4 16,-10-5 0-16,0-10-2 15,7 1-2-15,-8-4 0 16,8 7-1-16,-14 4-1 16,4 10 0-16,-7 7-3 15,-3 4-5-15,2 7-5 0,-1 6 0 16,-5 7 2-16,1 5 6 16,-4 4 4-16,-6-1-1 15,7-1 1-15,5 1 0 16,-4-4 0-16,7 0 0 15,5 0 0-15,-4-4 0 16,9-2 0-16,-5-5 0 0,2-2 1 16,-1-5 0-16,3 2 1 15,2-5 3-15,1-6 1 16,4-3 2-16,4-13-2 16,1 4-1-16,4-15-4 15,5 3-1-15,2-2-1 16,7-2-1-16,-4 4 0 15,5 5 1-15,-12 9-1 16,-1 4 0-16,-14 8-1 16,-2 1-2-16,1 6-3 15,-13 4 0-15,13 8 4 16,-26 0 1-16,13 10 3 16,-2 5 2-16,-9 2-1 15,8 4 1-15,-19-10 0 16,12-1 1-16,-7-5 0 0,9 5 1 15,4-4 2-15,-12-5 1 16,0 0 5-16,-6-9 2 16,-6-7 1-16,2 0-1 15,1-8-1-15,0 1-2 16,6-3-3-16,-1-8-1 16,1-6-5-16,3-6-2 15,4 2-16-15,3 6-20 0,4 6-75 16,4 6-77-16,5 8 116 15</inkml:trace>
  <inkml:trace contextRef="#ctx0" brushRef="#br0" timeOffset="45942.811">11825 5980 349 0,'-10'-6'260'0,"4"11"38"16,2-2-86-16,3 5-61 16,1 6-27-16,2-4-25 15,7 5-2-15,3 6-11 16,5 0-6-16,12 4-12 15,9 9-6-15,19 1-18 16,-7-1-7-16,8 10-12 16,-17-3-3-16,-9 13-5 15,6 13-2-15,-14 0-1 0,3 3 0 16,-12-5 2-16,-15-9 1 16,-13 4 3-16,-10 1 6 15,-8 4 5-15,-9 1 1 16,-13-13 0-16,-1-2-4 15,-13-22-3-15,7-2 0 16,6-13-8-16,6-9-33 16,19-5-91-16,8-2 72 0</inkml:trace>
  <inkml:trace contextRef="#ctx0" brushRef="#br0" timeOffset="47859.638">5831 8974 493 0,'-1'-3'272'0,"3"3"-56"16,0-2-36-16,-2 1-53 16,0 0-21-16,0 0-11 15,0 0-12-15,0 0-1 16,0 0 2-16,0 1-1 15,0 0 5-15,0-1-8 16,0 0-1-16,0-1-11 16,0 1-13-16,0 0-17 15,-1 0-13-15,0 0-15 16,-21-4-3-16,-46-6-4 16,28 12 0-16,-8 1 0 0,2-3 0 15,6 10-3-15,-1-5-1 16,6 7-5-16,-6 5-1 15,6 0-2-15,10 4 0 16,-6-1-2-16,10 3 1 16,15 1-3-16,-11-3-1 15,22 2-5-15,1-2 1 16,-1-6 4-16,17 1 2 0,9-3 10 16,8-6 2-16,11 0 3 15,7 3 1-15,9-1 0 16,-3 1-1-16,6 8 0 15,-12-5 0-15,-18 6-1 16,-9 6 1-16,-13 4 0 16,-4 0 0-16,-7 3 3 15,-1 2 0-15,-17-3 3 16,-9 2 1-16,-8-1 1 16,-6 1 0-16,-8 2 0 15,-10 1 0-15,-8-9-1 16,-2-3 1-16,2-14 3 15,13-4 1-15,1-8 1 16,0-6 0-16,12-5-7 0,1-7-3 16,-1-3-4-16,5-2-2 15,5 0-14-15,5 2-27 16,15 2-129-16,5-1-286 16,0 4 299-16</inkml:trace>
  <inkml:trace contextRef="#ctx0" brushRef="#br0" timeOffset="48875.957">6424 9209 476 0,'-28'29'277'15,"30"-25"-56"-15,-3-4-68 16,3-1-17-16,-2 1-17 16,0 0 3-16,0 0 6 15,0 0-7-15,17 3-4 16,26 2-11-16,-18-5-7 15,-5-8-10-15,7 7-26 16,5 6-13-16,-5-5-25 16,8 0-5-16,-4-3-4 15,-2-1 0-15,-4 2 2 0,-9-3 1 16,-3 3-8-16,-6-6-26 16,-6-3-81-16,0 5-62 15,-7 3 90-15</inkml:trace>
  <inkml:trace contextRef="#ctx0" brushRef="#br0" timeOffset="49276.068">6398 9434 726 0,'-8'-7'377'0,"5"5"-108"15,3 2-68-15,2-1-57 16,-2 1-24-16,0 0-6 0,17 0 2 15,37 1-6-15,-27 1-9 16,3 0-19-16,0 3-11 16,0-1-26-16,-1-1-9 15,-4 3-17-15,-4 0-5 16,-7 0-4-16,-2 1 0 16,-8-2 2-16,1-2 9 15,-5-2-57-15,-1-1-45 16,1-1-105-16,-1 0 100 0</inkml:trace>
  <inkml:trace contextRef="#ctx0" brushRef="#br0" timeOffset="51542.604">7719 8851 330 0,'0'0'231'0,"-7"-3"-11"0,7 3-29 15,2 0-20-15,-2-1-24 16,-2 0-9-16,1 1-39 16,1 0-1-16,0 0-9 15,0 0 3-15,0 0-1 16,-1-2-10-16,0 2-18 16,0 0-13-16,-20 9-17 15,-29 20-5-15,12-9-9 16,-3 6-3-16,1 4-8 15,-1 2-4-15,2 5-3 16,5 7 0-16,-5 3-1 16,6 5 0-16,10 9 0 15,2-2-2-15,10-5-1 16,2 1-1-16,9-12 2 16,2-1-1-16,9 0 2 15,-2-4 1-15,-5-6 0 0,2-3 3 16,6-5 3-16,6 1 0 15,2-6-57-15,-5-5-58 16,-2-9 68-16</inkml:trace>
  <inkml:trace contextRef="#ctx0" brushRef="#br0" timeOffset="62473.636">8008 9078 156 0,'29'-13'155'15,"-27"14"29"-15,-2 0 38 16,0 0 3-16,0-1-31 16,-1 0-22-16,0 0-67 15,-1 0-17-15,1-1-31 16,0 1-16-16,0 0-21 15,-5 1-8-15,-11 6-5 16,-31 25 1-16,24-7 1 0,-5 0 1 16,-3-2-1-1,3 1 1-15,6-1-1 0,2 0-1 16,7-3-4-16,11 7-3 16,-5-9-1-16,3-1 0 15,10 9 1-15,-13-13 0 16,11 5 2-16,4 1 1 0,-8-7 3 15,13 6 1-15,4-1 1 16,-4-3-1-16,12 0 2 16,-5-4 2-16,0-7 8 15,6-3 7-15,4-13 10 16,3-4-1-16,9-9-6 16,5-3-7-16,9-6-9 15,-3-2 3-15,-13-1 4 16,-12-1 4-16,-13 3 9 15,3 7 6-15,-4 5 4 16,-8 3 5-16,-5 5 4 16,-15-7-3-16,2 5-5 15,7 4-6-15,-10-1-14 16,2 4-5-16,-10 2-11 0,-14-2-3 16,1 9-6-1,-2 1-3-15,-3 5-5 0,12 6-1 16,1 4 1-16,5-1 2 15,4 2 1-15,7-1 2 16,3-5-3-16,2 0 0 16,8 2 0-16,0-3 5 15,7 2-57-15,5-4-59 16,6-4-445-16,1-8 377 16</inkml:trace>
  <inkml:trace contextRef="#ctx0" brushRef="#br0" timeOffset="62962.559">8457 9431 508 0,'-1'-1'343'0,"1"0"47"16,-1 0-140-16,1 0-59 16,-1 0-39-16,0 0-54 15,0 0-14-15,0 1-28 16,-1 0-1-16,1 0-7 15,0 0-3-15,-4 10-14 16,-2 1-7-16,-14 28-10 16,17-26-1-16,0-4 3 15,0-4-45-15,4-5-148 16,5-5 126-16</inkml:trace>
  <inkml:trace contextRef="#ctx0" brushRef="#br0" timeOffset="63871.949">8994 9036 147 0,'0'-1'133'15,"0"0"21"-15,0 0-31 16,0 0-3-16,0 0-10 16,1-3 2-16,1 0 7 15,-1-2 1-15,3 2 1 16,-1-2-4-16,-1 1 7 15,-2 3-3-15,0 1-17 16,0-1-12-16,0 1-38 16,0-1-11-16,0 1-19 15,0 0-2-15,0 1-5 16,-1 0-1-16,-5 27 1 0,-13 29-3 16,5-13-1-1,0-1-2-15,1 3-3 0,1 1 0 16,-3-16-1-16,1 3-1 15,4-11 0-15,-1-2-1 16,6 1-1-16,2-4 2 0,2-7 1 16,1-5 3-16,0-1 5 15,-1-6-1-15,1 0-52 16,0 1-48-16,0 0-115 16,0 0-233-16,8-14 289 15</inkml:trace>
  <inkml:trace contextRef="#ctx0" brushRef="#br0" timeOffset="64774.028">9675 8964 786 0,'-4'-1'370'16,"-6"0"-151"-16,10 4-23 16,0 0-50-16,-2 6-24 15,5 1-32-15,-13-5-16 16,10 5-12-16,-3-5-2 0,-4-1 6 15,-3 0-1-15,-18-3-13 16,7 4-7-16,-13-4-23 16,6 2-6-16,-1 0-7 15,0-3-3-15,0 3-3 16,1-1-1-16,10 1-1 16,-4 0 0-16,10 3-2 15,2-2-2-15,2 2-3 16,2-1-2-16,1 1-2 15,2-5 0-15,2 5 2 16,2 1 1-16,0-1 4 16,0 5 1-16,2-3 2 15,-5 1 0-15,-2-2 0 16,4 1 1-16,0 4 1 16,-5-6 1-16,5 6 0 15,-3-2 0-15,-5-5 1 0,0 3-1 16,1 0-1-16,4 2 1 15,3-3 1-15,1 2-1 16,-5-10 1-16,5 1 0 16,-1-7-4-16,4 2 0 15,12-5-3-15,-8-7-2 16,14 2-1-16,-3-6-2 16,2 5-5-16,1-2-2 0,1 6 0 15,3 4 2-15,-2 2 5 16,-1 4 1-16,-1 4 0 15,-7 1 0-15,-1 9 1 16,-4 2 1-16,-5 9 3 16,-5 4 1-16,-2 8 1 15,-5 1 1-15,-6-3 1 16,3 0 1-16,-1-3-1 16,0-2 1-16,-1-5 2 15,-2 2 0-15,-6-10 4 16,3 2 2-16,-6-4 10 15,1-3 3-15,-4-5 2 16,-7-5-2-16,3 1-8 16,-2-5-3-16,14-3-1 15,2 0 0-15,4-6-3 16,-5-1-2-16,-1-8-4 0,0 2-1 16,-1-2-28-16,8 1-19 15,5 9-64-15,3 0-50 16,4 5-131-16,4 4-182 15,-3 3 306-15</inkml:trace>
  <inkml:trace contextRef="#ctx0" brushRef="#br0" timeOffset="65604.13">10169 9039 413 0,'5'0'274'0,"2"1"-16"15,-9-1-84-15,5 2-27 16,-4-4-21-16,0 1-5 16,0 0-9-16,1 0 0 15,0 0-9-15,0 0-4 16,0 0-16-16,0 0-5 16,1-7-9-16,-1-1-2 15,-4-2-5-15,-12-21-8 16,15 27-10-16,-16-1-6 15,3 6-8-15,-7-1-3 0,-19-3-11 16,6 8-3-16,-9 0-9 16,2 4-3-16,2 3-1 15,5 2-1-15,4 2 0 16,4-1 0-16,6 3 0 16,1-2-2-16,5 0-3 15,-2-2-2-15,16 5-2 16,7 3-1-16,5-6 2 15,9 5 3-15,-3-10 3 16,5-3 3-16,7 3 1 16,-7-5 2-16,10-4 3 15,-4-7 1-15,4-9 2 16,10-4 0-16,-10-6 1 16,-8-1-1-16,-1-1-1 15,-11-2 1-15,7 5-4 0,5 5 0 16,-18 1-2-16,8 10-2 15,-17 0-1-15,0 7-3 16,0 3-7-16,-1 3 0 16,2-5-1-16,0 0 4 15,-7 21 4-15,-27 27 0 16,16-20 0-16,-2 8 0 16,3 6 1-16,3 6 1 0,-5-4 1 15,-4-6 0-15,7-5 1 16,-5-4 1-16,2-2 0 15,0-4 0-15,9 3 0 16,3-5 1-16,2-8 1 16,2-4 2-16,1-9 9 15,0-2 0-15,4-7-39 16,3-2 135-16,11-4-94 16</inkml:trace>
  <inkml:trace contextRef="#ctx0" brushRef="#br0" timeOffset="67825.045">10485 9201 500 0,'30'-9'307'16,"-28"2"-10"-16,3 5-69 0,-1-3-59 15,0-2-30-15,7 3-36 16,-4-1-10-16,1 2-19 16,3 3-4-16,-11-4-11 15,0 1-6-15,1 4-19 16,-2-1-5-16,0 0-4 16,0 1-2-16,-12 22 3 15,-18 39-3-15,15-32-9 16,1 6-2-16,-5-7-4 15,2-3 0-15,3 0-1 16,-1-4 0-16,8-2 1 16,-2-11 2-16,7-1 8 15,3-8 4-15,-2-4-1 16,2-2-2-16,0 5-16 16,-2-1-9-16,6-17-11 15,19-32-3-15,1 17-4 0,8-1 1 16,-1 0 5-16,0-1 3 15,0 6 6-15,5 5 4 16,-17 4 1-16,3 5 0 16,5 10-3-16,-21 0-1 15,13 12 1-15,-2 6 2 16,-12 7 9-16,-1 1 4 16,-8 4 5-16,4 9-1 0,-10-7-2 15,10 12-2-15,3-4-1 16,-13-10 2-16,10 6-2 15,-6-10 0-15,-13-5 0 16,11-2-2-16,3-4 4 16,3-1 1-16,7-4 8 15,-5-4-2-15,-3-5-6 16,-4-6-5-16,7-7-10 16,9 5-2-16,1-13-16 15,15 0-5-15,3-8-8 16,-8-10 0-16,14 8 18 15,-8-4 6-15,0 9 9 16,-3 4 2-16,-13 12 1 16,5 6 1-16,-3 12 5 0,-2 5 4 15,4 11 5-15,-12 2-1 16,-2 8-1-16,-2 4-4 16,-12 4-3-16,8 0 0 15,-2-3-1-15,1-2 1 16,5-11 0-16,-5 0 2 15,1-8 1-15,-2-2 1 16,3-3-5-16,-2-7-14 16,4 0-57-16,-1-5-52 0,3-5-100 15,2-5 129-15</inkml:trace>
  <inkml:trace contextRef="#ctx0" brushRef="#br0" timeOffset="68324.508">11189 9157 844 0,'-2'6'467'16,"-12"2"-110"-16,12 3-169 16,-10-5-25-16,6 6-74 15,2 3-15-15,-15-7-19 16,16 16-6-16,-8-3-2 15,-3-3-4-15,6 6-6 16,-10-10-6-16,-1 4-11 0,7-3-4 16,1 2-7-16,0-1-3 15,8-2-3-15,0-1-3 16,8-3 0-16,10 4 1 16,-1-4 4-1,13 1 2-15,-9-9 4 0,-4-3 1 16,1-8 2-16,-10-2-1 15,9-4-1-15,1 0 0 0,8-3-2 16,3 2 0-16,-8-6 1 16,0-2 0-16,-14-8 0 15,-5-2-1-15,-5 3-1 16,-6 0-2-16,-4 7-3 16,0 1-1-16,3 9-6 15,4 5-3-15,1 9-2 16,-4 0-2-16,1 6 2 15,4 6 0-15,-4-1 5 16,3 2-24-16,-3-1-58 16,8 2-34-16,3-1-123 15,1-1-81-15,11-5 211 16</inkml:trace>
  <inkml:trace contextRef="#ctx0" brushRef="#br0" timeOffset="68656.869">11695 8853 1021 0,'-1'-4'562'0,"-7"-2"-123"0,11 11-253 16,-10 2-42-16,-6 11-77 15,4 8-9-15,-13 7-8 16,5 5-9-16,4 11-14 16,-6 4-7-16,1 6-6 15,2 5-1-15,-11-14-1 16,6 1-2-16,-4-15-2 16,-1-7 0-16,10-4-2 15,0-7 0-15,8-6 0 16,4-5 5-16,6-3-45 15,4-4-41-15,9-1 48 16</inkml:trace>
  <inkml:trace contextRef="#ctx0" brushRef="#br0" timeOffset="69395.976">10332 9589 404 0,'-1'0'276'0,"0"0"-18"15,1 0-42-15,0 0-14 16,0 0-26-16,0 1-9 16,1 4-24-16,0-2-7 15,1 0-17-15,3 4-7 16,10-6-10-16,30 26-11 0,-20-27-18 15,2 0-9-15,17 0-15 16,2 1-5-16,20 5-7 16,9-2-3-16,10-2-9 15,11-1-3-15,6-1-7 16,2-1-2-16,3-2-3 16,-5 4-1-16,-12-9 1 15,-9-1-2-15,-7 2 1 16,-15-7 0-16,-9 9-4 15,-7 2 1-15,-12 0-2 16,4 7-2-16,-15 1-1 16,-7 4 0-16,-11 5 4 15,-9-5 0-15,-4 2 3 16,-8-5-1-16,8 3-1 16,4-6 2-16,2-3-32 15,4-3-30-15,-1-13-107 16,-5-5-41-16,10-9 118 0</inkml:trace>
  <inkml:trace contextRef="#ctx0" brushRef="#br0" timeOffset="70889.84">12027 8760 618 0,'35'2'355'16,"-34"-12"-51"-16,6 3-137 15,0 7-31-15,4 2-57 0,12 16-17 16,-2 9-10-16,0 2 6 16,2 13 15-16,-11-1-3 15,8 8-8-15,-4 5-5 16,-3 6-14-16,6 10-4 15,-13 1-12-15,-2-2-3 16,-7-4-4-16,-3-7 1 16,-9-7-1-16,-4-3 0 0,-7-2 0 15,-1-2 3-15,1-8-1 16,5-1-1-16,-5-15 0 16,1-7-3-16,-4-7 2 15,-6-12-25-15,10-2-59 16,2-1-57-16,12-6 65 15</inkml:trace>
  <inkml:trace contextRef="#ctx0" brushRef="#br0" timeOffset="71705.912">12917 8693 455 0,'9'-1'241'16,"-4"-1"-49"-16,-2-2-23 15,0 1-15-15,-3 2-18 16,0 0-11-16,0 0-6 16,0 1-9-16,0 0 2 0,0 0-13 15,0 0 1-15,0 0-6 16,-1 0-2-16,0 0-9 15,-9 9-8-15,-14 10-23 16,-36 25-13-16,22-14-17 16,2 4-6-16,-11 4-11 15,6 7-3-15,0 3-2 16,5 5-3-16,11 9 0 16,6 8-1-16,9-18 2 31,5-27 2-31,0 1 0 0,-13 79 1 0,10-6 0 15,6-4 1-15,8-40 0 16,6-1 2-16,4-6 5 16,-12-11 8-16,14-3-36 15,-5-7-57-15,-2-13 52 0</inkml:trace>
  <inkml:trace contextRef="#ctx0" brushRef="#br0" timeOffset="80331.371">13264 9019 468 0,'1'-4'244'0,"1"1"-64"15,-1 0-42-15,0-1-67 16,0 0-18-16,-1 3-30 16,2-3-8-16,-1-1 7 15,-1 4 7-15,0 0 25 16,0 0 11-16,0 0 17 16,0 0 4-16,0 0 5 15,0 0-3-15,0-1-18 16,0 1-11-16,0 0-32 15,0 0-9-15,0 0-11 16,0 1-2-16,-1 0 2 16,0 0 1-16,-2 3-2 0,0 10 0 15,-7 1-1-15,-31 25 0 16,29-29-2-16,1 2 0 16,-1-3 0-16,8 2 0 15,-8-5 2-15,1-1 1 16,5-4 5-16,0-1 3 15,7-7-3-15,7-1-1 16,8-6-9-16,-2-3-4 16,10-2-5-16,-1 2-11 0,0-1-14 15,3 6-5-15,-3 2 2 16,-5-3 11-16,-1 9 11 16,1 5 3-16,-6 7-2 15,2 12 0-15,-7 3 4 16,-2 1 2-16,-4 8 8 15,-5-2 5-15,-4 8 12 16,1 6 2-16,-9-5 4 16,-3 2 0-16,0-6-2 15,-5-8 2-15,-8-1 0 16,7-2 0-16,-17-6-2 16,-3-6-3-16,8-7-2 15,1-5 0-15,3-6-2 16,9 2-2-16,-9-17-5 15,0 1-3-15,10-3-5 0,1-8-3 16,14 8-4-16,7 9-4 16,5 1-8-16,1 10-1 15,12 4-1-15,-2 2 3 16,7 9 11-16,1-7 1 16,-3 7 5-16,7-4 1 15,-6 5 0-15,9 10 1 16,0-6 0-16,-10-6 0 15,11 1 1-15,-7-4 0 0,-1-2-1 16,4 3 1-16,-6-9 3 16,-2-5 1-16,-3 3-15 15,-2-8-72-15,0 7 57 16</inkml:trace>
  <inkml:trace contextRef="#ctx0" brushRef="#br0" timeOffset="81713.375">13990 8984 438 0,'19'4'236'0,"-11"-4"-35"16,-7-3-17-16,3-1-34 16,-8 0-7-16,6 1-22 15,13 3-7-15,-16-1-16 16,-1-3-9-16,3 4-13 15,-2-1-1-15,0 1-1 16,0 0-7-16,0 0-16 16,0 0-10-16,-14 7-17 15,-35 21-1-15,16-16-4 16,-2-1-2-16,1-3-4 16,5 0-2-16,2-7-3 15,0 0 1-15,12-1-2 0,-1-4 0 16,6 3-2-16,4-2-2 15,2 3-2-15,1 0-1 16,5 1-3-16,-2-1-2 16,0 0 1-16,1 0 0 15,-1 0 2-15,1 0 1 16,0 0 1-16,0 0 0 16,0 5 1-16,0 0-1 15,-1-1 1-15,0 3 0 16,0 0 0-16,-1 2-1 0,-1-1 0 15,-1 5 1-15,-7 28-1 16,6-29 0-16,-3 0 1 16,-5-7-1-16,5 1 1 15,5 1 0-15,1-2 1 16,-5-4 0-16,4-2 0 16,5-1 0-16,-2 1-2 15,0-1-2-15,2 0-1 16,5-1 2-16,6-9 0 15,25-28 1-15,-27 31-1 16,2 3 0-16,4 4 0 16,-2 1-1-16,4 2 0 15,-2 3 0-15,3 8-1 16,3 6 1-16,-4 2 1 16,2 6 0-16,-9-2 1 15,4 3 0-15,-4 3 0 0,-10-8 0 16,1 6 1-16,-8-7 1 15,-8-3 1-15,2 4 1 16,-12-9 2-16,-4-1 1 16,0 0 3-16,-5-6 1 15,4 4 3-15,-4-8 1 16,-1-4-1-16,5-1-3 16,-5-7-3-16,14 3-2 0,5 1-3 15,-11-7-1-15,18 3-1 16,3 6-1-16,-3-4-3 15,8 3-1-15,-2 2-7 16,-7-7-23-16,13 5-73 16,10 3-45-16,-8-3-130 15,12 3-158-15,-5-4 293 16</inkml:trace>
  <inkml:trace contextRef="#ctx0" brushRef="#br0" timeOffset="82314.279">14451 8944 863 0,'9'-5'427'15,"-1"10"-136"-15,-11-3-100 16,3 7-60-16,-6 0-30 0,-16-4-29 16,6 7-9-16,-6 8-18 15,-6-5-7-15,1 6-7 16,-1 4 0-16,2 1-5 16,2 3-4-16,2 2-8 15,7-1-3-15,0-1-5 16,1-4-1-16,8 2-1 15,1-8 0-15,10 3-1 16,5 1-1-16,5-8 1 16,6 7 0-16,-1-15 0 15,3 0 1-15,9 2 0 16,-1-6 0-16,11 1 0 16,4-5 0-16,-6-11 0 15,-3-8 0-15,-9-7-1 0,-3-3 2 16,0-1 0-16,3-3 1 15,0-1 2-15,-6-2-1 16,-15-8 2-16,-4 5 2 16,-14-4-2-16,-8 3 1 15,0 14-4-15,-2 4 0 16,-5 13 0-16,7 4-1 16,-15-1-2-16,-5 0-2 0,6 10-1 15,-12-1 0 1,12 5 0-16,1 2 0 0,5-1-2 15,8 3-1-15,6 0-40 16,7 3-55-16,2-3-133 16,5 1-191-16,10 4 265 15</inkml:trace>
  <inkml:trace contextRef="#ctx0" brushRef="#br0" timeOffset="83220.741">14866 9407 1010 0,'0'-1'497'0,"0"0"-196"15,-1 1-155-15,0 0-32 16,0 0-78-16,0 0-12 16,0 0-18-16,0 0-2 15,1 0-36-15,0 0-45 16,2-1-166-16,11-4 155 16</inkml:trace>
  <inkml:trace contextRef="#ctx0" brushRef="#br0" timeOffset="84447.833">15471 9065 368 0,'-3'-3'260'15,"-3"3"-6"-15,11 1-36 16,-7-1-29-16,1 0-33 0,1 0-16 16,-1 0-44-16,1 0-12 15,0 0-15-15,0 3-10 16,0 9-13-16,-2 3-5 16,-15 33-10-16,6-23-2 15,-9 3-5-15,7-1-5 16,-2 7-7-16,-1-4-3 15,-1-5-3-15,0-4-2 0,3-13 0 16,6 8-1-16,4-11 0 16,1 5-1-16,3-7-1 15,1 1 1-15,2-8 1 16,-3 3-3-16,0 0-20 16,6-17-13-16,40-33-24 15,-31 18-1-15,3 0 10 16,16 5 10-16,-10-7 22 15,7 4 5-15,-7 3 9 16,-7 0 2-16,3 9 0 16,2 6 2-16,2 8 5 15,-7 3 2-15,0 9 0 16,-4 5 1-16,-4 6-3 16,0 4-1-16,-6 9 2 15,-2 6 1-15,-3 0 2 16,-7-5 0-16,1 2-1 0,-4-13-1 15,4 4-2-15,0-2-1 16,-1-11 2-16,0-2-1 16,-2-10 4-16,3 3 4 15,4-4 2-15,0-3-1 16,12-5-6-16,6-5-6 16,6-16-7-16,8-1-7 15,-1-17-14-15,1-3-1 0,4 10 4 16,-5-1 5-16,2 15 15 15,0 11 1-15,-3 5 17 16,-5 7 3-16,-1 5 5 16,-10 2 2-16,-3 11-14 15,-2 3-2-15,-3 9-1 16,5 3 0-16,-6 4-4 16,3 5-1-16,-5-8 0 15,-8-6-1-15,6 0-1 16,-2-3 0-16,1-2-1 15,7 2 2-15,-9-14-37 16,-2-2-29-16,0-5-111 16,-5 0-113-16,5 1 183 15</inkml:trace>
  <inkml:trace contextRef="#ctx0" brushRef="#br0" timeOffset="85247.011">16216 9024 932 0,'1'0'429'16,"1"4"-166"-16,-3 4-131 15,-1 7-25-15,-7 7-24 16,0 8-14-16,-6 5-30 15,-2 3-10-15,-1 3-8 16,0-5-1-16,3-3-5 16,-1-5-3-16,4-7-4 15,4 1 0-15,1-10 1 16,-6-8 0-16,7-1 1 16,2-3 1-16,3 0 0 15,1 0-3-15,0-2-4 16,0 1-4-16,4-2-4 15,8-6 0-15,28-36 0 16,-26 23-1-16,6-3-4 16,1 1-3-16,2-5 0 0,1-6 1 15,2 2 5-15,2-2 2 16,4 10 0-16,-1 5 0 16,-3 10-1-16,-9 2 1 15,-4 9 0-15,4 8 2 16,-11 5 2-16,5 8 2 15,-11 6 2-15,-11-2 1 0,3 7 1 16,-7 0-2-16,5-3 0 16,7 6-1-16,-10-13-1 15,3-5 1-15,0-1 0 16,-6-8 1-16,9 3 0 16,-2 0-1-16,4-3 0 15,-2-5 1-15,2-1 6 16,-1-3 3-16,-1-8-1 15,5 0-2-15,0-9-7 16,9 1-2-16,8-7-1 16,4-1 0-16,4-20-27 15,-7-10-25-15,10-5-17 16,1 2-2-16,1 14 25 16,6 8 24-16,-9 13 16 15,1 8-5-15,-1 13 16 16,-2 5 3-16,-8 13 11 0,-5 2 12 15,-4 12 0-15,-4 3 2 16,-7 6-1-16,-3 3-4 16,-4 3-4-16,-1-6-3 15,2-10-3-15,1-7-2 16,0-9-5-16,4 2-1 16,-2-12-5-16,5 2 41 15,1-12-35-15</inkml:trace>
  <inkml:trace contextRef="#ctx0" brushRef="#br0" timeOffset="85995.492">17366 8800 574 0,'0'-6'380'16,"-2"10"21"-16,-3 5-192 15,1 11-64-15,0 7-30 16,-11 2-19-16,-1 3-8 16,-4 6-30-16,0 2-9 15,1 5-13-15,-3 0-4 16,3 0-10-16,1 5-6 15,4-7-7-15,-2-2-1 0,0-11-1 16,2-10-1-16,4-4 1 16,2-4 0-16,4-8 4 15,3 0 3-15,1-10-32 16,1-13-40-16,10-7-117 16,5-8-115-16,12-12 180 15</inkml:trace>
  <inkml:trace contextRef="#ctx0" brushRef="#br0" timeOffset="86296.135">17784 8709 614 0,'11'-5'444'0,"-10"5"65"15,-4 2-204-15,-3 11-132 0,-7 1-49 16,-8 12-58-16,6 9-4 15,-11 3-12-15,5 9-3 16,-4-4-9-16,-3 1-4 16,1 4-9-16,-3-3-4 15,2 4-6-15,0 2-3 16,3-6-2-16,8 1-2 16,4-9-2-16,-5-12 2 15,9-4-3-15,-5-15 1 0,11 0 1 16,6 2-26-1,-3-16-71-15,0-2-63 0,-5-15 85 16</inkml:trace>
  <inkml:trace contextRef="#ctx0" brushRef="#br0" timeOffset="86596.59">17308 9009 1028 0,'-4'-8'510'0,"1"8"-179"15,-3-3-122-15,8 3-73 16,-2 0-48-16,0 0-23 0,18 6 2 16,40 15-6-16,-20-13-9 15,0-3-17-15,4 2-6 16,-8-6-13-16,-11 0-4 15,3-1-3-15,-6-1-2 16,-3-2-1-16,-4-2-5 16,-6 1-73-16,-1-4-60 15,-2 4-146-15,-2-1 159 16</inkml:trace>
  <inkml:trace contextRef="#ctx0" brushRef="#br0" timeOffset="87413.775">17951 9139 1330 0,'-7'-5'623'16,"-2"-3"-284"-16,9 6-174 15,-7-2-48-15,5 4-74 16,-1 0-10-16,-10 1-18 0,-2-1-4 16,-8 4-7-16,1 5-2 15,-1 7-1-15,-5 3-1 16,6 1 2-16,-7-1-1 16,8 0 0-16,4-1-1 15,6-2 0-15,1-5-1 16,10 3-2-16,4 0-1 15,7-4 0-15,2 0 1 0,11-4-1 16,2-6 0-16,4-4-13 16,8 2-10-16,-3-10-11 15,-9-6-4-15,-10-6 16 16,-14-10 10-16,6 3 14 16,-5 0 4-16,5 10 0 15,-1 6 0-15,-7 5-5 16,4 9-5-16,0 9-2 15,-6 8 0-15,-16 8 6 16,6 14 3-16,-2 11 1 16,3 6 0-16,-9 5 5 15,-16-4 1-15,-4 6 3 16,0 2 0-16,4 5-2 16,15-1-1-16,-3-6-4 15,3 0 1-15,4-10-2 16,-1 0 0-16,5-12 0 0,1-7 1 15,-2-12 3-15,-4-10 1 16,3-11 4-16,-5-10-1 16,7-8-2-16,4 0 0 15,-2-12-5-15,1-6-1 16,4-5-4-16,6-5-2 16,0-2-3-16,14 10 1 15,-2 5 3-15,0 10 0 0,7 4 5 16,-3-1 2-16,2 2 3 15,-2-2 1-15,5 6-1 16,4 5 0-16,8 4-3 16,6 6-1-16,5 1-1 15,7 4 0-15,-7 2-1 16,-4-3 0-16,-14 1 0 16,1 5 1-16,-8-2 0 15,-13-6-1-15,11 6 1 16,-17-9 13-16,1-3-61 15,4-3-75-15,-11-14 83 16</inkml:trace>
  <inkml:trace contextRef="#ctx0" brushRef="#br0" timeOffset="106848.72">10354 9903 356 0,'0'-1'239'0,"0"0"-2"16,0 0-38-16,0 0-64 16,0 0-11-16,0 0-3 15,0 0 4-15,0 0 7 16,0-1 1-16,0 1-17 15,0 0-18-15,0 0-25 16,0 0-12-16,0 0-9 16,0 0-5-16,0 0-17 15,0 0-9-15,0 1-14 16,0 0-4-16,0 0-3 16,0 0-1-16,0 0 0 0,0 0 0 15,-1 10 1-15,-3 5 1 16,-10 30 0-16,4-25 1 15,-1 10 0-15,-1 2 0 16,-13 0 0-16,11 7 1 16,-4-5-1-16,1 1 0 15,10 1 0-15,-7-13-1 0,0-10 1 16,3-1 1-16,2-12 0 16,2 5 3-16,7-3 5 15,-1-2 0-15,6 2-5 16,-5-3-2-16,0 0-7 15,0 0 0-15,0 0-1 16,0 0 0-16,7-2 0 16,-7 2-1-16,0 0 1 15,0 0 1-15,7 2 2 16,8 6 0-16,26 16 0 16,-26-14 0-16,-1-9 0 15,5 1 1-15,12 4 0 16,-1 0 0-16,0-5 2 15,-1 0 0-15,-8-14 1 16,3 6-1-16,-6-7 2 16,-2 7-1-16,0 5 0 0,-9-4 5 15,-1 7-58-15,-6-5-42 16,0 9-107-16,-1-4-107 16,0 0 199-16</inkml:trace>
  <inkml:trace contextRef="#ctx0" brushRef="#br0" timeOffset="107315.588">10671 10046 798 0,'-5'0'472'0,"-1"-1"-86"16,12 1-166-16,-12 1-52 16,4 3-93-16,10 8-26 15,-7 2-23-15,5 1-2 0,-2 2-10 16,-8-3-3-16,4 2-3 15,-3-3-1-15,4-3 0 16,-4-6 10-16,-6-6-72 16,8 1-13-16,9-13 39 15</inkml:trace>
  <inkml:trace contextRef="#ctx0" brushRef="#br0" timeOffset="108477.731">11186 10042 166 0,'0'0'113'0,"0"0"25"15,0 0-15-15,0 0 3 16,5 3 0-16,1-2 12 16,-2 0 9-16,3 0 8 15,-6-1 0-15,-1 0-32 16,1 0-15-16,-1-1-21 16,0 1-5-16,0-1-6 15,0 0-9-15,0-1-18 16,0 1-5-16,0 0-2 15,0 0 1-15,0 0-4 16,-1 0-4-16,-2-4-14 16,-2 1-7-16,-12-6-9 15,-27-1-4-15,33 22-2 16,-3 3-1-16,-10 0 1 16,-5 0-1-16,2 0 1 15,-5 2 1-15,15 1-2 16,3 4 1-16,3 2-2 0,5 3 0 15,5 0-1-15,-1-6 0 16,4 0 1-16,2-4 0 16,1-3 1-16,7 8 1 15,0-4 0-15,-2-7 1 16,-2-6 1-16,4-2 3 16,0-3 3-16,-3-8 0 15,12-1 1-15,-9-8-2 16,10-6-3-16,5 2-1 15,-6-17-1-15,8 4 0 0,-8-6 1 16,1-1-1-16,0 14 1 16,-9 0-1-16,-6 10 0 15,0 6 0-15,-11 7-6 16,-1 5-2-16,-2 7-1 16,-7 6-1-16,3 10 6 15,-7-1 1-15,8 10 1 16,-3-4 0-16,11 5 0 15,2-1 1-15,-6-9 0 16,5 2-1-16,1-6 0 16,1-1 1-16,7-3 0 15,7 0 0-15,-15-15-14 16,6 0-32-16,3-5-104 16,-3-5-96-16,9-3 148 0</inkml:trace>
  <inkml:trace contextRef="#ctx0" brushRef="#br0" timeOffset="109642.802">11513 9888 1025 0,'4'-1'496'0,"-9"-2"-192"16,11 3-78-16,-7-1-107 15,0 1-46-15,-1 0-49 16,1 0-6-16,-1 2 2 15,-5 15 2-15,-14 30 6 16,6-26 2-16,8 10 2 16,-5-1-2-16,-2 4-7 15,5 6-5-15,-7-7-8 16,4 2-3-16,5-1-1 16,-3-5-1-16,7-3-1 15,-1-7 1-15,2-9 3 16,0-5-8-16,0-8-55 15,-3-6-37-15,4-5-87 16,1-8-49-16,0-8-77 16,2-4-25-16,2-6 47 0,-4 5 55 15,3 6 140-15,-5 5 91 16,3 7 129-16,4 4 41 16,-10 6 59-16,10 1 0 15,-4 6-61-15,-1 0-40 16,8 0-65-16,-7 4-31 15,1 1-14-15,5 3 5 0,3 0 12 16,5 1 1-16,8 3-8 16,1-7-5-16,1-3-10 15,1-2-1-15,-1-6-2 16,9 0 1-16,-6-6-1 16,-5-2 0-16,4-1-3 15,-19-3 0-15,5 10-3 16,-3 0-2-16,-12 5-3 15,6 3-5-15,-8 2-2 16,3-2 0-16,0 0 3 16,-5 9 5-16,-6 14 1 15,-4 31 0-15,9-23 0 16,2-1 0-16,-6 2-1 16,2 1 0-16,-3-10-1 15,-3 0 0-15,-2-6 0 16,4-2-1-16,1 1 1 0,9-1 1 15,0-8 1-15,-8-7 4 16,6-2 8-16,-1-6 0 16,6-1 0-16,10 1-5 15,4-13-11-15,-2-8 0 16,2-10-6-16,7-2-2 16,-2-4 0-16,14 10 0 15,6 4 2-15,-11 0 2 16,7 15 1-16,-12 2 0 0,-1 10-1 15,-2 6 0-15,-7 4 0 16,-5 7 1-16,-4 6 4 16,-4 3 3-16,-5 3 2 15,-1 10-1-15,-4 2-1 16,3 2 0-16,-8-3-1 16,1-9 0-16,1-2-1 15,-2-8 0-15,2-5 1 16,5 0 0-16,7-5 8 15,-5-4 2-15,14-5-2 16,-3-6 0-16,0-12-11 16,12 0-1-16,-1-10-2 15,2-2 0-15,6-10-2 16,-1 0 1-16,6 5-1 16,-1 0 2-16,2 13 1 0,3 7 1 15,-4 6 1-15,-8 2 3 16,-6 7 6-16,-5 2 3 15,-5 7 8-15,2 10-3 16,1 7 0-16,-6 4-2 16,3 13-3-16,-10-6-1 15,-5 2 0-15,-2-2-1 16,-2-6-2-16,1-2-1 0,0-8-1 16,1-3-1-16,-1-9 0 15,8 0 13-15,2-6 21 16,3-2-25-16</inkml:trace>
  <inkml:trace contextRef="#ctx0" brushRef="#br0" timeOffset="127177.439">18722 9015 224 0,'33'-17'191'0,"-31"16"20"16,-1 1-11-16,3 0-16 15,-4 0-33-15,-2-1-26 16,2-1-38-16,0 2-11 15,0 0-2-15,0 0 4 16,0 0 6-16,0 0 0 16,0 0-6-16,0 0 0 0,0-1-12 15,-1 1-8-15,0 0-20 16,0-1-10-16,0 1-11 16,0 0-3-16,-8 2-4 15,0 2 0-15,-4-1-2 16,-25 13-2-16,30-9-3 15,1-3-2-15,1 3-2 16,2-3-2-16,-2 2-2 16,2 3 1-16,3 2 2 15,0-2 1-15,2 2 0 16,0-3 0-16,4-1 1 16,2-3 1-16,1-5 6 15,5 0 2-15,1-7 2 16,4-2 0-16,2-2-2 15,4-2-1-15,-5-2-2 0,-3 1 1 16,-2 3 0-16,-17-2 2 16,-1 4 2-16,0 3 1 15,-4 5-4-15,8 7-3 16,-14-1-5-16,-5 2-1 16,-4 0 1-16,1 3-1 15,9 2 1-15,2 0 0 16,3-2 0-16,3-4 1 15,4-1 2-15,2 1-4 0,9-4-121 16,2-1 92-16</inkml:trace>
  <inkml:trace contextRef="#ctx0" brushRef="#br0" timeOffset="128076.502">19818 8709 442 0,'0'-12'268'0,"7"7"-7"15,-5-1-34-15,-1 2-43 16,11 4-13-16,-12-1-38 16,6 0-26-16,-3 2-34 15,-4-1-12-15,0 0-9 16,0 0 4-16,-4 15-3 15,-5 6-9-15,-15 36-12 16,11-16-3-16,-16-4-5 16,12 8-2-16,-12-2-6 15,0-6-3-15,7 3-4 16,1-2-2-16,3-5-3 16,5 7 0-16,6-1-1 15,-1-8 0-15,3-8 1 16,3-1 0-16,0-13 2 15,2-4 2-15,3 1 9 16,0-14 2-16,1-9-47 0,4 0-56 16,2-17-220-16,5-1 192 15</inkml:trace>
  <inkml:trace contextRef="#ctx0" brushRef="#br0" timeOffset="129025.886">20476 8956 439 0,'0'-1'252'16,"1"-4"-32"-16,1 0-43 15,-2 4-45-15,7-4-16 0,1 0-9 16,-4 2-4-16,2 0 7 16,-3 2 3-16,-3-1 4 15,0 1 0-15,0 0-22 16,0 0-6-16,0 0-24 15,0 0-7-15,-1 0-14 16,0 0-6-16,-7-4-9 16,-16-2-6-16,-27 1-9 15,25 7-2-15,-6 2-7 16,13 5-1-16,0 3-2 16,-5 0-1-16,2 3-1 15,-9-6 0-15,4 7-1 16,4 0-1-16,9 2-1 15,1 5 0-15,0-3 0 16,1 2 1-16,6 4-1 16,0-1 0-16,6 5 0 0,0 2-1 15,3-8 1-15,4 0-1 16,2-5 1-16,7-4 2 16,5 0 1-16,2-4 0 15,-6-17 4-15,6-4 0 16,10-5 0-16,-6-8 0 15,8-4-4-15,0-2 0 16,-1-10 0-16,5 3 0 16,0 3 0-16,-5 2 1 0,-12 0 0 15,-3 0 1-15,-6 8 0 16,-3 4 0-16,-6 10-1 16,-2 6-1-16,-4 4-10 15,-5 1-1-15,-5 5-2 16,1 7 1-16,-3 2 7 15,0 2 2-15,3 9 0 16,-2-3 1-16,6 2 1 16,3 0 0-16,1 2 1 15,0-4 0-15,1-1 0 16,2-2 0-16,1-10 1 16,5 2 2-16,4-6 9 15,-2-1-22-15,4-5-77 16,-2-10-56-16,3-5-342 15,2-10 320-15</inkml:trace>
  <inkml:trace contextRef="#ctx0" brushRef="#br0" timeOffset="129343.235">21025 8645 983 0,'3'0'508'15,"-2"-2"-184"-15,0 5-151 16,-1-3-43-16,-1 0-60 16,-4 18 1-16,-18 41-14 15,8-24-8-15,-6 3-10 16,1 3-4-16,-7-8-5 16,7 4-5-16,9 1-9 15,-9-4-3-15,14 4-4 16,-11-7-2-16,-1-1 0 15,6 0 0-15,-1-7-1 16,2-4 2-16,4-9 0 16,-2-8-7-16,2-5-34 15,3-5-47-15,3-9-126 16,11 0-83-16,1-8 172 16</inkml:trace>
  <inkml:trace contextRef="#ctx0" brushRef="#br0" timeOffset="130245.734">20853 8924 684 0,'2'-4'450'0,"-8"-6"-30"16,1 7-168-16,0-3-55 15,7 6-70-15,10 7-22 16,7 2-24-16,-2-3-7 0,2 2-30 16,5-1-9-16,1-1-15 15,7-2-2-15,-5-1-2 16,2-3 1-16,2-4 2 15,1 2 1-15,4-7-1 16,-4 0 0-16,-7-10-3 16,3-2-2-16,-8 1-4 15,-3-3-2-15,0 16-6 16,-8 0-2-16,-20-5-3 16,15 17-3-16,-14-4 2 15,9 11 3-15,1 8 3 16,-15-2 4-16,8 10 0 15,-14-5-1-15,-1 9 1 16,-1 1-2-16,-7-2 1 16,1 0-1-16,8 1-1 15,2 0 0-15,2-6 0 0,5-2-1 16,2-4 0-16,3-5 1 16,5-8 3-16,0-4 4 15,3-11 5-15,8-2-1 16,8-11-4-16,8-7-4 15,11-11-10-15,2-7-5 16,11 0-3-16,-2 3-1 16,2 6 6-16,-5 4 4 15,-1 6 1-15,-1 2 1 0,-6 5-2 16,1 7 1-16,-14 7 0 16,0 6-1-16,-12 7-2 15,-4 0 0-15,-5 17 3 16,-5 4 1-16,-8 8 4 15,-5 4 1-15,-6-6 0 16,3 2 0-16,-2 0-1 16,1-1 0-16,5 1 0 15,1-5-1-15,3-7 1 16,2-4-1-16,4-14 2 16,5 2 3-16,-2-12 9 15,12 4 0-15,1-15 0 16,0-7-5-16,16-2-10 15,-7-9-1-15,13 4 0 16,3 1-2-16,5-4 0 0,1 0 2 16,2-1 0-16,2 0 0 15,-9 0 1-15,8 7-1 16,-10-3-1-16,-1 9-2 16,1 12-5-16,-11 6 0 15,-6 12-1-15,-9-2 1 16,-7 12 5-16,-2 5 3 15,-6 7 3-15,-2 4 2 0,-7 3 3 16,-1-6-2-16,-2 0 0 16,0 1-2-16,9 0-1 15,0-4 0-15,2-8 2 16,8-4 11-16,-6-12-25 16,3-6 174-16,9-13-125 15</inkml:trace>
  <inkml:trace contextRef="#ctx0" brushRef="#br0" timeOffset="131274.68">19529 9520 133 0,'-12'0'120'15,"0"0"45"-15,3 0-15 16,3-1-12-16,1 1-8 15,1 1 2-15,1-1 12 16,2-1 11-16,-1 1 2 16,1-1-15-16,0 0-10 0,0 0-20 15,1 1-10-15,0 0-17 16,0 0-14-16,0 0-23 16,0 0-10-16,1 0-13 15,1 0 1-15,5 3 1 16,1 0 3-16,-1 2 3 15,8 1 3-15,24 11 4 16,-27-18 1-16,3-1-2 16,-3 0-6-16,3-1-8 15,0 2-3-15,4-5-3 16,4 3 1-16,3-3-2 16,4-2-3-16,2 0-6 15,-4-1-2-15,3 3-3 16,2 0-1-16,10 1-1 15,13 3 0-15,15 1-1 16,14 3 1-16,12 1 8 0,0-1 7 16,24 5 12-16,5-3 6 15,11 3 5-15,4 1 0 16,-9-6-2-16,-6 0-2 16,-6-2-8-16,-11-4-4 15,-9-4-9-15,-7-1-1 16,-4-5-5-16,-2 4-2 0,-16 1-2 15,-4 4-1-15,-23 0-1 16,-5 3 0-16,-17 1-1 16,-7 1-1-16,-11 4 0 15,-6-1-1-15,-3 5 0 16,-3-1 1-16,-6 2-1 16,5 2 0-16,-2-5-30 15,4 0-25-15,-1-3-63 16,2-3-27-16,-1-4-565 15,9-1 500-15</inkml:trace>
  <inkml:trace contextRef="#ctx0" brushRef="#br0" timeOffset="132191.465">19820 9815 323 0,'-4'2'211'0,"7"-1"18"16,-11-2-33 0,3-1-36-16,1-2-2 0,-5 4-12 15,6 0-5-15,3 6-9 16,-4-4-1-16,3-2-10 16,0 0-10-16,0 0-25 15,0 1-16-15,0 5-23 16,0 5-4-16,0-6-6 15,0 3 1-15,1-2-1 16,1 0 2-16,1 0 4 16,7-5-3-1,-5 0-7-15,25 7-7 0,59-10-13 16,-24-12-4-16,-4-5-4 16,-26 9-1-16,-15 0-1 15,-5 7 1-15,-10 3-3 16,2 4-1-16,-7 6 2 15,-2 2 0-15,-8 4 4 16,-5-3 0-16,0 7 0 0,-4 1-2 16,-4 4-1-16,-4 3 0 15,0 7-1-15,1 3 0 16,4 7-1-16,0-3 1 16,1-9-1-16,-5-6 0 15,10-5 0-15,17 9 0 16,-6-8 0-16,9 3 1 15,-6-12 0-15,-11-6 0 0,11-3-41 16,-10-7-19-16,9 0-133 16,-1-8-60-16,7-3 156 15</inkml:trace>
  <inkml:trace contextRef="#ctx0" brushRef="#br0" timeOffset="132497.169">19792 10074 693 0,'-4'0'407'0,"-3"0"-25"16,4 2-123-16,2 1-90 0,0-3-40 16,1 0-46-16,0 0 3 15,8 15 1-15,40 22-1 16,-31-29-6-16,-1-8-8 15,13 2-15-15,3 0-9 16,5-4-20-16,-2 0-8 16,-8-10-8-16,-3 1-2 15,-6-3-2-15,-1 3-1 16,-5 4-31-16,-4 3-34 0,-7 0-65 16,-1 1-67-1,-3 3-186-15,2-1 242 0</inkml:trace>
  <inkml:trace contextRef="#ctx0" brushRef="#br0" timeOffset="133308.419">20503 9876 624 0,'7'-35'357'0,"-6"28"-44"16,-1-1-35-16,3 6-48 15,-3-2-19-15,0 3-36 16,0 1-30-16,0 0-62 15,-1 0-23-15,-1 1-27 16,-5 12 1-16,0 4 2 16,-46 31-4-16,34-16-11 15,-7-4-7-15,-4 4-6 16,14 6-2-16,-7-2-3 16,0-1 1-16,3-4-2 15,5 1-1-15,-5-9 0 16,18 4-1-16,5-5 0 15,-3-9-2-15,21 8 1 0,-8-10 0 16,1-5 2-16,5-2 2 16,-3-8 3-16,9-1 0 15,8-7 1-15,6 4 0 16,-1-7-1-16,-9-9 1 16,4 9-1-16,-9-7 0 15,-4-2 0-15,-5 2 0 16,-5-4 1-16,-4 1 0 0,-6 3-1 15,0 8 0-15,-11 2-6 16,2 4-1-16,-2 11-5 16,-3 1-1-16,3 9 0 15,-2 4 0-15,-1 3 1 16,2 4 0-16,4 4 2 16,-2-6 1-16,3 0 1 15,5 0 1-15,1-5 0 16,6 8 0-16,1-7 26 15,1-8-42-15,0-1-60 16,-1-6-51-16,5-6-207 16,2 2 220-16</inkml:trace>
  <inkml:trace contextRef="#ctx0" brushRef="#br0" timeOffset="133740.367">21193 9774 935 0,'-4'7'489'0,"-13"3"-176"15,-12 5-58-15,4 11-42 0,-10 0-73 16,0 7-22-16,-1 3-44 16,-4 1-12-16,8 4-13 15,0-1-6-15,8-4-9 16,12 5-4-16,-5-14-9 15,12 1-3-15,3-3-9 16,5 0-2-16,13 3-3 16,3-4 0-16,7-3 0 15,-12-14 0-15,8-4 2 16,2-3 1-16,4-7 2 16,11 2 0-16,4-4-1 15,-4-11-1-15,4-12 1 16,-9-13 0-16,3-9-1 15,-5-4-2-15,-21-4-4 16,4 10-1-16,-13 2-2 0,-19 1 1 16,3 14-1-16,-6 7-1 15,-25 2-4-15,12 14 0 16,-6 10-2-16,-8-4 20 16,7 6-43-16,7 6-40 15,10 2 53-15</inkml:trace>
  <inkml:trace contextRef="#ctx0" brushRef="#br0" timeOffset="135173.525">21701 9914 699 0,'5'-2'362'0,"2"2"-97"16,-5-1-45-16,1 4-93 15,-9-4-24-15,-3 2-30 16,6 7-7-16,-3 2 4 16,1 5-2-16,-6 6-11 15,-4 1-1-15,-3 6-12 16,7 10-8-16,-6 1-14 15,-1 1-7-15,0-2-5 16,2-7-2-16,2-6 0 0,3-11 1 16,6-2 5-16,2-9 5 15,5-7-2-15,1-13-4 16,6-13-10-16,4-8-12 16,9-6-24-16,10 0-13 15,3-2-2-15,2 0 7 16,-4 9 22-16,0 8 13 15,-11 8 5-15,-2 5 1 16,-3 10 0-16,-9 3 2 16,-4 7 4-16,-3 5 0 15,-1 8 5-15,-1-1-1 0,7 9 1 16,-3 2-1-16,-10 3 2 16,6 5-1-16,-6 2-2 15,3 6 1-15,-6-11-3 16,-4-4 0-16,8-6 1 15,-16-14-1-15,26 5 6 16,-3-9 6-16,-1-6-1 16,11-1-1-16,-9-17-8 15,9-3-9-15,-11-17-7 16,6-5-5-16,9-2-13 16,2 2 0-16,10 7 4 15,-1 0 4-15,-3 4 11 16,5 9 3-16,2 4-1 15,-2 10 1-15,-4 16 3 16,-5 0 3-16,-4 12 5 0,-1 1 1 16,-6 6-2-16,-4 3 0 15,-4 10-3-15,-2 2 2 16,-9-1-1-16,-1 5-1 16,-2-11 2-16,-2 3-1 15,5-6 1-15,1-9 1 16,4-2 3-16,-1-15 3 0,6 1-10 15,-2-8-17-15,3-6-87 16,0-6-63-16,5-8 96 16</inkml:trace>
  <inkml:trace contextRef="#ctx0" brushRef="#br0" timeOffset="135940.248">22302 9874 1172 0,'-8'1'572'15,"4"3"-226"-15,-2 5-131 16,7 3-43-16,-10 1-67 16,-1 1-22-16,6 7-38 0,-10 1-11 15,14 12-13-15,-2 1-1 16,-12 6-5-16,-2-1-2 15,-9-6-3-15,0-1-3 16,9-2-1-16,0-10 0 16,9-4 0-16,-1-11 0 15,2-7 7-15,3-3 3 0,6-8-5 16,6 3-5-16,8-15-24 16,11-4-16-16,-3-18-38 15,-7-10-17-15,7 4-9 16,7 4 9-16,5 11 39 15,10 3 19-15,-3 8 24 16,-13 3 3-16,-2 15 3 16,-5 0 4-16,-8 15 12 15,-7 1 4-15,-9 7 11 16,-5 11 2-16,-11 2 4 16,-1 10 4-16,-5 6-5 15,2 4-5-15,1-3-11 16,-3-2-6-16,11-5-6 15,1-7-2-15,5-5-1 16,-6-11 0-16,7-4 0 16,4-1 2-16,4-6 5 0,2-4 3 15,-7-13-1-15,2-3-2 16,11-4-11-16,5-6-14 16,8-13-25-16,0-4-10 15,-1-19-10-15,8 3 6 16,4 7 25-16,-4-3 8 15,5 18 16-15,-5 9 1 16,-16 7 12-16,1 14 2 16,-11 8 7-16,-4 5 3 15,1 20-7-15,-6 0 0 0,-6 9-3 16,2 4-2-16,-7 6-1 16,-2-1-1-16,5 5 0 15,-7-8-2-15,4-7-1 16,6 3 0-16,-4-16 3 15,1 2 22-15,2-9-35 16,-1-3-69-16,6-6-546 16,4-3 427-16</inkml:trace>
  <inkml:trace contextRef="#ctx0" brushRef="#br0" timeOffset="136223.37">22979 9541 1159 0,'4'-6'564'16,"-3"12"-173"-16,-3 6-156 15,-6 17-95-15,-4 8-21 16,-6 14-38-16,0 12-16 16,-7-4-32-16,-6 2-9 15,-4-4-10-15,2-3-4 16,9 8-1-16,4-3-2 15,6-5-1-15,2-3 0 0,3-12 0 16,-5-11-1-16,8-8 3 16,-8-10 0-16,1-10-12 15,12 1-23-15,0-11-97 16,18 1-73-16,-1-22 116 16</inkml:trace>
  <inkml:trace contextRef="#ctx0" brushRef="#br0" timeOffset="136505.979">23286 9450 1054 0,'-6'-5'521'0,"4"17"-141"0,2 8-130 16,-11 19-48-16,-15 4-38 15,-4 17-46-15,-1 1-28 16,-1 2-42-16,8-2-8 15,-4-3-17-15,0-6-7 16,6-2-6-16,6 3-2 16,1-11-2-16,-3-3 1 15,6 1 0-15,-3-5 0 16,-2-11-10-16,8 4-21 0,1-15-64 16,0-9-41-16,5-5-249 15,-3-16 249-15</inkml:trace>
  <inkml:trace contextRef="#ctx0" brushRef="#br0" timeOffset="136721.37">22891 9774 966 0,'-9'-11'539'0,"8"5"-96"15,5 7-118-15,10 1-119 16,4 3-54-16,9 0-64 15,1-2-21-15,10 8-30 16,3-2-11-16,8 4-13 0,-7-5-3 16,-7-7-4-16,3 4 1 15,-25-5-14-15,3 2-36 16,-4 4-70-16,-12-5 70 16</inkml:trace>
  <inkml:trace contextRef="#ctx0" brushRef="#br0" timeOffset="137506.832">23408 9924 1125 0,'0'2'538'0,"0"-1"-194"15,-1-1-38-15,1 0-60 16,-1 0-42-16,0-1-70 15,-1 0-42-15,1 0-59 16,-12 0-10-16,-5 2-14 16,-28 7-4-16,25 4-3 15,-1-1-2-15,1 4 0 16,6 5-1-16,10 3 0 16,-6 2 0-16,2 0-1 15,-5-2 1-15,1-4 0 16,18 5-1-16,8-3 0 15,4 1 1-15,9-10 0 0,-17-15 1 16,14-10-7-16,-1-10-7 16,7-6-6-16,4-1-1 15,-3-4 9-15,-6-3 6 16,-6 0 6-16,-3-4 1 16,-2 14-1-16,-3 3 0 15,-4 16-16-15,-4 7-2 0,-8 9-1 16,0 13 1-16,-10 12 14 15,-1 15 1-15,-10 14 1 16,0 15 0-16,-11-1 1 16,2 2 0-16,13 1 1 15,-3-5 0-15,3 6 4 16,3-1 0-16,-2-7 3 16,-8-10-1-16,12-3-1 15,-7-8-1-15,-2-9-2 16,11-2 2-16,-4-17 4 15,5-4 0-15,-3-9 3 16,0-6 1-16,5-5 0 16,-2-4 0-16,5-12-3 15,1-2-2-15,1-10-4 16,2-6-2-16,5-3-1 16,2-6-1-16,7 1-2 0,7 6-1 15,7-4 2-15,8 10 0 16,7-4 6-16,-1-1 5 15,5 8 1-15,-2 0 2 16,2 6-5-16,-8 5-1 16,7 8-4-16,3 1-1 15,-4 5 0-15,8 3-1 0,-14 0 1 16,-4 1-1 0,-9 1-9-16,-2-1-21 0,-3-1 292 15,0 0-207-15</inkml:trace>
  <inkml:trace contextRef="#ctx0" brushRef="#br0" timeOffset="138206.579">23734 8803 554 0,'-4'-19'370'16,"4"6"-15"-16,-2 3-114 16,4 6-33-16,5 4-57 15,-4-1-20-15,-1 1-35 16,-2-1-12-16,-1 0-29 15,0-1-9-15,1 2-15 0,0 0-6 16,3 10 0-16,16 19-3 16,29 47 1-1,-26-27 1-15,14 20 1 0,-9-2-3 16,-7 16-4-16,-4 2-3 16,-14-8 0-16,-4-7 1 15,-13-12 3-15,-8-2 0 16,-9 1-1-16,-8-5 0 15,-1-10-2-15,6-1-1 0,9-18 4 16,2-8 11-16,9-4-36 16,-6-15-45-16,-2-10 51 15,8 2-28-15</inkml:trace>
  <inkml:trace contextRef="#ctx0" brushRef="#br0" timeOffset="138841.65">24786 9062 799 0,'-6'-3'374'0,"4"0"-148"16,-2-1-13-16,7 4-46 16,-3 0-8-16,0 0-12 0,11 3-7 15,10 1-19-15,27 8-11 16,-21-6-23-16,4 3-5 16,6 2-11-16,9 1-6 15,-6-5-17-15,-1-4-9 16,-11-4-14-16,10-1-6 15,-5-3-5-15,2-3-2 16,5 0-2-16,-23-4 0 16,4 3-22-16,-8 3-37 0,-13 0-75 15,-2 6-80-15,-12 6 122 16</inkml:trace>
  <inkml:trace contextRef="#ctx0" brushRef="#br0" timeOffset="139190.971">24710 9453 988 0,'-10'-7'479'16,"9"3"-162"-16,10 4-64 16,-7 0-44-16,7-1-33 15,5-3-46-15,0-2-24 16,18 5-35-16,9 1-10 16,3 5-14-16,4 3-7 15,4 1-12-15,0 1-6 16,8 4-7-16,-13-4-3 0,-5 3-3 15,-7-2-3 1,-17-5 1-16,5 1 9 0,-3-3-8 16,-1-2 233-16,4 0-178 15</inkml:trace>
  <inkml:trace contextRef="#ctx0" brushRef="#br0" timeOffset="165547.199">26103 9091 446 0,'-1'-1'198'0,"0"0"-101"15,-1 0-42-15,2-1-47 16,3-3-5-16,9-2-3 16,7 2 0-16,19-27-6 15,-25 31-1-15,-4 1 24 16,-18 0 26-16,5 0 66 16,0 2 32-16,-4 0 33 15,22 4-2-15,-13-4-15 16,4 1-18-16,-5-2-32 15,-1-1-14-15,0 0-23 16,0 0-5-16,0-1-15 0,0 0-6 16,0 0-20-16,-2 0-8 15,-2-3 1-15,2-1 5 16,-2-3 8-16,0-3 4 16,-16-24-2-16,12 28-5 15,-14 2-9-15,-5-2-5 16,-7 10-11-16,-8 3-1 15,-1 10-1-15,0 7 0 0,-3 1-1 16,5 7 0-16,-3 2-2 16,11 9 0-16,6 1 0 15,-1-1 0-15,21 5 1 16,-8-10 1-16,12 4 0 16,10-1 1-16,2-5 1 15,12 5 0-15,9-3 1 16,-1-1 1-16,8-3-2 15,1-3 0-15,0-7 0 16,6 6 0-16,6-13 4 16,3-8 0-16,4-11 4 15,-9-24 2-15,-1-14 1 16,0-5 1-16,-5-11-3 16,3 0-1-16,-9 8 1 15,-9-5-1-15,-10-4 1 16,-8-1 3-16,-11-7 15 0,-8 3 2 15,-5 18 3-15,-2 6-3 16,-13 13-17-16,6 12-4 16,-13 6-8-16,6 8-1 15,-3 9-4-15,-7-2 1 16,5 10 0-16,-10 4 1 0,3 3 1 16,4 4-1-16,1 0 1 15,8-1 0-15,14 7-1 16,6-3 1-16,11 5-18 15,5-8-53-15,7-3-202 16,1-7 183-16</inkml:trace>
  <inkml:trace contextRef="#ctx0" brushRef="#br0" timeOffset="165877.266">26577 9477 1553 0,'-3'0'716'0,"-2"1"-301"0,-1 12-255 15,-17-4-39-15,2 10-71 16,4 4-16-16,4-3-18 16,1-2-5-16,10-6 0 15,-2-7 6-15,10-16-10 16</inkml:trace>
  <inkml:trace contextRef="#ctx0" brushRef="#br0" timeOffset="173223.695">27113 9066 604 0,'-2'0'275'0,"0"0"-142"16,2 0-34-16,0 0-42 16,0 0-18-16,0 0-7 15,0-1-3-15,-1 1 7 16,0-2 10-16,1 2 22 15,0 0 16-15,0 0 11 16,0 0 1-16,0 0-4 16,0 0-9-16,0 0-26 15,0 0-13-15,-1 0-18 16,0 0-8-16,-1 4-5 16,-4 7-1-16,-2 3-3 15,-22 29-1-15,3-27-2 16,1 4 0-16,1 9-3 15,-1 0 0-15,4 0-2 16,3 9 1-16,2-11-1 0,0-2 0 16,8 0 0-1,2-6-1-15,6 3 0 0,1 1 0 16,7 1 0-16,0-2 0 16,5 0 2-16,1 2 0 15,2 2 0-15,2 0-1 16,-2-6 1-16,4-1-1 0,-4-7 1 15,10 2 1-15,8-1 5 16,-8-13 3 0,5-10 13-16,-6-13 3 0,10-14 8 15,10 2-2-15,4-4-11 16,-2 0-3-16,-13 3-10 16,-6 2 0-16,-9-2 10 15,-4 0 6-15,-5 2 13 16,-8-3 5-16,-2 8-3 15,-6-7-2-15,-6 1-10 16,1 2-3-16,-4 4-10 16,-3 6-3-16,-5 2-8 15,0 6 0-15,-6 3-3 16,7 8 0-16,5 5 0 16,-10-1-1-16,18 8 0 15,-16-4 0-15,9 4-2 0,4 6 0 16,-20-1-1-1,10 5 1-15,1 6 0 0,3 1 1 16,8-5 0-16,7 2-1 16,-6-7 11-16,2-6-48 15,9-3-120-15,8-4-91 16,5-10 131-16</inkml:trace>
  <inkml:trace contextRef="#ctx0" brushRef="#br0" timeOffset="174388.837">28184 9037 483 0,'11'-3'260'0,"-7"-3"-43"16,3 5-33-16,-1 0-46 15,-3 1-18-15,-2 4-18 16,-2-4-6-16,0 0 3 15,0 0 6-15,0 0-7 16,0 0-2-16,0 1 3 16,-3 3-3-16,-3-3 2 15,-3 2-6-15,-7 0-15 16,-33 25-8-16,29-28-22 16,-12-4-10-16,-5-2-16 15,17 5-7-15,-14-1-7 16,5 0-1-16,7 2-3 15,-8 0 1-15,10 2-2 16,5 0-1-16,5 0-1 16,3-2 0-16,4-1 0 15,1 2-1-15,3-1-3 0,-1 0-1 16,0 0 2-16,1 0-1 16,0 0 3-16,0 0 0 15,0 7 1-15,0 3 0 16,0 1 0-16,-3 28 1 15,0-25-1-15,-4 6 1 0,-1-5 0 16,1 8-1-16,-1 0 1 16,-2-4 0-16,2 5 0 15,-1-4-1-15,2-4 1 16,0-9-1-16,-1-7 0 16,2 0 0-16,6 3 0 15,3 5-1-15,1-2 1 16,0-6 0-16,-3-11 0 15,3 6 0-15,0-2-2 16,2 4 1-16,-2-1-1 16,-2-2-1-16,5 5 0 15,-3-2 0-15,8 6 1 16,1-3-1-16,3-4 1 16,3-1 0-16,3-6-1 15,3 6 1-15,3-3 0 16,8 16 0-16,-2 4 0 0,-8-2 1 15,-7 8 0-15,2-1 0 16,-17 2 1-16,12 12 0 16,-8 0 1-16,-10-3 0 15,2 2 0-15,-17-4 1 16,1 3 0-16,-2-1 2 16,-6 3-1-16,1 2 3 0,-12-9 1 15,-5-4 2-15,-3-5 4 16,3-7 3-16,3-1 9 15,-2-7 1-15,3-8 6 16,0-7-1-16,11-6-9 16,3-5-3-16,5-5-11 15,7 4-4-15,-5 1-3 16,7 8 0-16,-6 3-2 16,13 6-2-16,-2 2-7 15,6 5-53-15,3 4 59 16,-8 4-13-16</inkml:trace>
  <inkml:trace contextRef="#ctx0" brushRef="#br0" timeOffset="175621.737">28654 9010 386 0,'1'-3'270'0,"2"-1"38"15,2 1-65-15,-5 2-50 16,0 0-20-16,0 0-63 15,0 0-27-15,0 1-40 16,-1 0-6-16,0 0 12 16,-1 11 9-16,-5 7 5 15,-14 30-8-15,6-27-13 16,3 2-10-16,-6-1-13 16,4-2-3-16,1-1-5 15,4-3-1-15,9-3 0 16,0-3 0-16,-6-10 2 0,-8-8 0 15,14-5-5-15,2-5-3 16,3-5-7-16,6 5-2 16,-13-6 0-16,9 4-1 15,3 2 1-15,16 6 1 16,4 6 0-16,-5-2 0 16,6 8 2-16,-7 0 0 0,6 5 1 15,-5 4 0-15,0 10-2 16,-5 3 1-16,-7 13-1 15,-5 0 0-15,-8 11 2 16,-5 4 1-16,-12-10 0 16,-1 7 2-16,-10-9 1 15,-5-4 0-15,1 7 0 16,-11-8 1-16,2-3-1 16,2 2 1-16,-10-9 1 15,8-2 0-15,2-10 2 16,3-7 1-16,10-9-1 15,2-9 1-15,1-9-3 16,5-5-3-16,8-2-2 16,5 2-3-16,6 7-5 15,2 3-2-15,5 6 0 0,3 5 0 16,6 3 3-16,1-1 3 16,1 6-1-16,-4 0 0 15,-2 11 1-15,5 6 1 16,4 9 2-16,5 2 1 15,-5-1 0-15,3 2 0 16,4-2 0-16,-3-5 0 16,9-5 0-16,-2-7 1 15,-2-11 0-15,11-1 1 16,-1-8 0-16,5-5 2 0,-3-7-85 16,1-2-67-16,-9-5 91 15</inkml:trace>
  <inkml:trace contextRef="#ctx0" brushRef="#br0" timeOffset="176521.335">29182 9072 534 0,'-61'-5'342'0,"46"7"18"16,7 1-127-16,3 2-73 16,0-3-32-16,8 0-49 15,-6-2-18-15,3 0-30 16,0 0-10-16,0 0-6 15,24 2 3-15,31 0 6 16,-22-5 0-16,9 1-4 16,4 1-4-16,2 0-8 15,0 1-3-15,-1 3-3 16,-13 0 0-16,-7 4-1 16,-11 2 0-16,-17-4 0 15,5 3 2-15,-12 0 4 16,-6 1 1-16,-7 1 2 0,-10-2-1 15,-5 1-3-15,4 7-1 16,2-3-1-16,0 1-1 16,3 1 0-16,0-11 0 15,11 4-1-15,2-8 2 16,10 1-1-16,0-2-1 16,5-7-2-16,8 6-1 15,4-5-3-15,11 9 2 16,6 4 0-16,0 2 0 0,8 9 0 15,-4-2 0-15,-3 7 1 16,8 8 0-16,-24-4 1 16,5 6-1-16,-7 0 1 15,-10-6 1-15,2 0 2 16,-19-6 0-16,-4 1 1 16,-4 1 1-16,-2 1 8 15,1 1 9-15,-9 1 27 16,-5-3 10-16,-6 3 8 15,5-2 1-15,-7-10-7 16,4 1-4-16,4-7-5 16,3-2-8-16,2-5-13 15,16 0-3-15,-5-13-9 16,-4-13-3-16,14-9-8 0,-5-13 3 16,1-9-82-16,10 6-54 15,5 9-132-15,-3 7-113 16,10 16 237-16</inkml:trace>
  <inkml:trace contextRef="#ctx0" brushRef="#br0" timeOffset="-211884.474">30107 9567 483 0,'0'0'291'0,"0"0"-56"15,-1 0-71-15,0 0-27 0,-1 2-37 16,-1 2-6-16,-3 2-15 16,-11-1-8-16,-13 30-15 15,29-27-11-15,-8-1-10 16,8 4-1-16,0 1 0 16,1 1 0-16,7 5 2 15,-3-3 0-15,-6-7-4 16,-3-2 1-16,5 1 4 15,-6-5 8-15,-2-2 25 16,13 4 21-16,-8-12 10 16,10 1-10-16,6-6-34 15,-12-12-25-15,12-6-25 16,-1-7-2-16,0-12 0 16,11 1 0-16,-3-8-1 15,1-6 0-15,0-17-1 16,0-6 0-16,0-1-2 15,1 2-1-15,7 30-3 0,-1 9 0 16,-4 19-1-16,-5 9-2 16,-3 15-8-16,-7 2-3 15,-3 12 0-15,-2 13 1 16,-10 5 11-16,2 11 3 16,-2 11 2-16,-3-1 0 15,3 6 1-15,1-2 1 0,4-8-1 16,4-6 1-16,7-11 0 15,5-5 0-15,6-11 0 16,3 1 0-16,4-14 2 16,-9-9 1-16,6-5 1 15,0-12-1-15,-2-5 0 16,6 3-1-16,-4-14 0 16,3 3 1-16,3-8 0 15,0-6-1-15,-1-3 0 16,-1-4-1-16,1 6-2 15,3 6 1-15,-2 11-1 16,-4 6 0-16,-3 10-1 16,-8 7-4-16,-15 9-7 15,0 8-2-15,-8 20 5 16,-10 2 3-16,3 24 11 0,-7 9 3 16,-12 3 1-16,5 9 3 15,-4 4 0-15,5 0-1 16,9-4-1-16,1-8-3 15,6-12-2-15,8 1 0 16,-2-8-1-16,4 3-1 16,-2-3 1-16,-5-5-1 15,2 0 1-15,-5-11-1 16,2-5-64-16,1-1-55 16,2-13-164-16,1 3 165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6-26T18:16:06.27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26914 16216 424 0,'32'0'223'0,"-32"0"-33"16,2 1-18-16,-2-3-26 15,-1 1-3-15,1 1-29 0,-1-1-12 16,1 1-18-16,0 0-3 16,-1-1-6-16,0 1-4 15,0 0-16-15,0 0-13 16,-1 0-16-16,1 0 1 16,-7 2 7-16,-11 3 0 15,-28 16-6-15,20-13-5 0,-6 0-9 16,2 9-3-16,-3-7-4 15,1-4-1-15,8 4 0 16,-14-15-1-16,4-3 1 16,1-2-1-16,15 8-2 15,16 5 0-15,6 2 1 16,2 0-2-16,-5-7-4 16,0 1-4-16,-2-1-4 15,2 2 1-15,0 0 4 16,16 7 1-16,33 16 4 15,-25-13 0-15,-1-2 0 16,4 3 1-16,5 5-1 16,-8 1 0-16,-3 2 0 15,-5 3-1-15,-6 4 1 16,-9-5 0-16,-7 5 1 16,-6-2 0-16,-8 3 2 0,-2-1 0 15,-7 0 1-15,5-2 2 16,-6-9 1-16,5-3 3 15,-6-12 1-15,-5-8 1 16,0-10 2-16,4-6-1 16,16-6-3-16,2-5-3 15,13-7-12-15,5 5-17 16,-1 2-51-16,5-1-45 16,4 14-167-16,4 8 181 0</inkml:trace>
  <inkml:trace contextRef="#ctx0" brushRef="#br0" timeOffset="898.411">27190 16307 544 0,'-36'-21'374'0,"28"15"8"16,12 8-161-16,0-1-34 15,3 7-80-15,0-3-30 16,-3 4-47-16,-3-5-9 15,5 8 7-15,-5-1 7 16,7-2 4-16,7 7-1 16,1-8-6-16,7-1-1 0,-4-9 0 15,0-3 0-15,-2-11-2 16,6 8-3-16,-5-8-4 16,-6-9-4-16,-2 10-3 15,-7-6-2-15,-3 4-4 16,-4 5-5-16,-9 0-7 15,-6 3-5-15,-3 9-1 16,-2 6 0-16,1 15 3 16,3 0 1-16,-6 1 2 15,-4-1 2-15,7 0 0 16,-4-5 1-16,10 2-1 16,12 6-1-16,-8-9 0 15,6 7 0-15,1-1-1 16,3-2 0-16,8 3 0 15,-3-4 1-15,14 4 2 0,-4-3 2 16,3-1 3-16,7-2 0 16,0-9 5-16,4-7 1 15,12-7 2-15,3-7 2 16,8-9-3-16,5-3-2 16,1-5-4-16,2 3-1 15,-17-4 0-15,-2 7-1 0,-14 3 0 16,-3 1 0-16,-1 9 3 15,-18-7 1-15,-1 8 2 16,-2 4 1-16,-12-5-5 16,0 1-1-16,0 1-5 15,-6 0 0-15,-13 2-5 16,7 10-2-16,-14 1 1 16,0 7 4-16,14 9 4 15,-3 2 5-15,8 7 9 16,0-2 4-16,8 6 9 15,6-1-1-15,7 1-4 16,3-3-3-16,10-1-4 16,6 1 0-16,8-6-2 15,7-2 0-15,6-10-2 16,-4-10 0-16,5-8 1 16,-5-9 8-16,-4-11-31 0,11 2-51 15,-4-9 103-15,2 2-58 16</inkml:trace>
  <inkml:trace contextRef="#ctx0" brushRef="#br0" timeOffset="1661.14">28516 16160 996 0,'4'7'422'0,"-19"3"-240"15,-6 0-57-15,2 16-57 0,-11 0-21 16,15 14-20-16,-3 0-6 16,1 1-7-16,-4-3-1 15,1-1-3-15,3-2 1 16,0-3 0-16,1-9 0 16,1-3 1-16,1-4 0 15,5-13-8-15,2 0-46 16,0-17-130-16,5 0-79 0,2-11 136 15</inkml:trace>
  <inkml:trace contextRef="#ctx0" brushRef="#br0" timeOffset="2564.178">28393 16253 528 0,'0'3'321'0,"-8"10"-1"15,-2-3-67-15,1 5-68 16,3-2-27-16,6-2-55 15,4 0-20-15,9 0-21 16,5-1-10-16,15 4-3 16,0-3-4-16,3-8-4 15,10 0-2-15,-8-8-4 16,1-5-3-16,11-7-5 16,-9-6-3-16,2-9-4 0,-2-9-3 15,-9-13-4-15,1-6-2 16,-4-3-3-16,5 13-2 15,-13 11-3-15,-2 12-2 16,-8 19-12-16,-10 5-3 16,-7 13-2-16,-7 5 2 15,-10 14 10-15,-4 8 4 16,-4 10 0-16,-3 9 0 16,-3 3 1-16,-3-1 0 0,2 4 0 15,-2-8-1-15,2-5 2 16,10-1-2-16,2-13 2 15,14 2 0-15,5-12-1 16,0-9 0-16,9-7 11 16,-5-10 1-16,8-14-1 15,4-6-2-15,5-13-11 16,8-2-7-16,12-6-8 16,5-2-2-16,15 10 1 15,-4-5 5-15,1 10 7 16,-10 9 1-16,-14 5-7 15,0 18-4-15,-17 10-2 16,-8 1 1-16,-3 7 7 16,-4 3 7-16,-3 2 3 15,2 3 2-15,-8-5-1 0,-3-1 0 16,2-1-1-16,2-3 0 16,13 6-1-16,-1-3 0 15,7 4 0-15,1-2 0 16,1-6 0-16,11 3 3 15,-4-14 3-15,4-4 2 16,8-3 4-16,-2-10 0 16,0-11-2-16,14-4-1 15,-1-10-4-15,-4-8-1 0,12-2 0 16,-9-3-2-16,-6-5-2 16,-3 4-1-16,-14 12-2 15,-6 4 3-15,-8 23-5 16,-5 7-5-16,-12 13 1 15,-4 9 0-15,-11 4 11 16,-3 3 6-16,-1 1 6 16,-3-3 3-16,4 0 5 15,14 5 2-15,0-3-2 16,12 6-2-16,6-5-7 16,1-3-2-16,20 4-3 15,-1-3 0-15,14-1 1 16,1-5 11-16,6-12-36 15,9-2-57-15,8-7 181 0,-2-9-113 16</inkml:trace>
  <inkml:trace contextRef="#ctx0" brushRef="#br0" timeOffset="3397.974">29859 16664 625 0,'1'-3'283'0,"1"-6"-118"15,8 7-19-15,-1-10-24 16,1 2 0-16,-1 0-4 15,-2-5-5-15,-2 0-12 16,4 0-9-16,3-4-25 16,-8-4-12-16,8-7-17 15,2-3-6-15,10-5-10 16,3-9-4-16,3-18-8 16,-2-10-2-16,10-12-2 15,3-4-2-15,1 7 0 16,4 12-2-16,-13 12-1 15,-3 6 0-15,8 20-2 16,-13-1-1-16,-1 12-5 16,3 17-3-16,-21-1-12 0,7 13-3 15,-1 16 2-15,-8 3 5 16,9 14 13-16,5 6 7 16,-19-10-35-16,5 3-49 15,5-3-263-15,-11-6 227 16</inkml:trace>
  <inkml:trace contextRef="#ctx0" brushRef="#br0" timeOffset="3661.854">29940 16329 990 0,'12'0'482'15,"3"-2"-152"-15,1 0-150 16,-2-5-17-16,12 6-44 16,0 1-27-16,10 2-51 15,-6-1-17-15,-5 0-1 16,-4-1-30-16,-5 1-595 15,4 14 453-15</inkml:trace>
  <inkml:trace contextRef="#ctx0" brushRef="#br0" timeOffset="4197.286">30407 16452 650 0,'9'-3'393'16,"2"1"-72"-16,-17-2-126 16,3 4-48-16,-12 7-79 15,-10 3-20-15,-1 10-5 16,-7 2 1-16,3 7 2 0,2 5-3 16,10 0-9-16,5-1-6 15,8-10-12-15,5-4-3 16,10-2 0-16,0-10 3 15,7-7 4-15,6-1 1 16,9-15-1-16,8-3-3 16,7-8-3-16,-7-6-2 15,-16-10-2-15,0 7-1 16,-13 2 0-16,-6 1-1 0,-6 6-1 16,4 6-4-16,-16 4-7 15,10 9-6-15,-8 9-4 16,-21-1 3-16,4 3-19 15,-8 7-14-15,5-3-105 16,9 7-386-16,5 4 372 16</inkml:trace>
  <inkml:trace contextRef="#ctx0" brushRef="#br0" timeOffset="4813.556">30974 16017 569 0,'0'-7'311'0,"5"6"-55"15,-1-1-39-15,-4 2-67 16,0 0-37-16,0 0-34 15,-1 0-9-15,0 8-4 0,-9 18 11 16,-10 49-3-16,-2-29-10 16,-19 10-15-16,7 3-8 15,-14-6-19-15,10 2-7 16,2-10-5-16,5-3-2 16,2-11 0-16,12 1-2 15,3-16 1-15,3-5 0 16,9-4 10-16,2-7-15 0,7-10-66 15,6-8-58-15,6-13 66 16</inkml:trace>
  <inkml:trace contextRef="#ctx0" brushRef="#br0" timeOffset="5113.397">31190 15998 574 0,'1'-5'381'0,"-1"3"8"16,0 5-119-16,-1-3-119 16,0 0-31-16,0 0-38 15,-4 9-5-15,1 19-8 16,-40 38-2-16,17-18-8 16,-1 6-4-16,-8-5-12 0,10 3-10 15,7-5-13-15,-2-4-5 16,18-1-2-16,-17-8-2 15,-3-7-2-15,10 1 0 16,-11-14-2-16,13-2 0 16,6-8-4-16,-4-7-26 15,7-6-100-15,6-2-66 16,2-2 106-16</inkml:trace>
  <inkml:trace contextRef="#ctx0" brushRef="#br0" timeOffset="5781.268">31275 16350 519 0,'0'-1'327'16,"-1"-2"-38"-16,1 1-133 15,0 2-41-15,-2 0-33 16,1 0-4-16,0 0 14 16,0 0 2-16,-8 16-25 15,-31 28-11-15,21-29-20 16,2 8-6-16,0-4-7 15,-3-4-5-15,8 4 1 16,4-2-1-16,2 0-3 16,1 1 1-16,3-1 1 15,0-1 0-15,5-1 5 16,11 0 0-16,4-6 1 16,2-2 1-16,9-5 0 15,3-4-1-15,6-13-4 16,-4-8-3-16,6-8-6 15,0-2-2-15,-12-3-11 0,-1 4-11 16,-16-2-15-16,-17-5-4 16,4 12 7-16,-15-2 5 15,-11 11 6-15,10 15 0 16,-21-3 0-16,9 18 2 16,2 5 5-16,-7-7 3 15,8 8-23-15,-1-7-40 16,8-1-154-16,8 2 142 0</inkml:trace>
  <inkml:trace contextRef="#ctx0" brushRef="#br0" timeOffset="6745.989">31748 16352 617 0,'3'-10'325'0,"-3"5"-71"15,2 3-27-15,-2-1-50 16,0 3-23-16,0 0-38 16,-1 0-18-16,0-1-28 15,0 0-16-15,0 1-20 16,-4 1-7-16,-9 7-7 15,-25 44-1-15,22-27-4 16,0 5-3-16,4 3-3 16,-7-5-2-16,9 4-2 15,1-2-1-15,6-5-1 0,6-1-1 16,2-8 1-16,4-5 4 16,2-12 13-16,1-6 3 15,13-9 3-15,2-8-4 16,10-6-10-16,9 0-5 15,-2-8-3-15,1 0-1 16,-6 2-1-16,0 4-1 16,-16 8-1-16,-5 8 2 0,-1 9 1 15,-18 3-3-15,-5 4-7 16,-8-1-1-16,-6 10-3 16,6 6 5-16,-3 7 6 15,15 6 1-15,-17-9 3 16,9 1 0-16,6-2-1 15,0 1 1-15,15 4-1 16,-10-6-1-16,7 5 2 16,9-3-1-16,5 0 2 15,8-1 2-15,8-8 3 16,-19-9 1-16,1-12 5 16,6-4-1-16,0-11 0 15,5-1 0-15,-4-6-4 16,-3-4-1-16,-2 1-1 15,-2-8-1-15,-2-2-3 0,-3-5 0 16,-11-15-2-16,0 7-1 16,-4 10-2-16,-3 8 0 15,-1 28-13-15,-2 8 3 16,-2 13-58-16,6 12-59 16,-2 11 86-16</inkml:trace>
  <inkml:trace contextRef="#ctx0" brushRef="#br0" timeOffset="7396.047">32450 16264 837 0,'2'-2'381'0,"-3"-2"-175"15,-7-3-42-15,7 6-79 16,1 4-24-16,2 10-13 16,8 3 4-16,-14-1 14 15,-9-5 0-15,8 15-12 16,-15-6-7-16,3 11-6 15,7 5-8-15,-17-6-15 16,6 4-5-16,10-5-4 16,-11-4 0-16,10-5-1 15,5 1 1-15,-2-10-1 0,9-1 0 16,-4-9 1-16,4-3-26 16,9-9-84-16,1-5-67 15,9-4 93-15</inkml:trace>
  <inkml:trace contextRef="#ctx0" brushRef="#br0" timeOffset="7896.432">32670 16219 856 0,'-1'-7'455'16,"1"7"-109"-16,-5 2-172 15,2 8-38-15,-1 15-46 16,-1-5-14-16,0 6-28 16,0 5-11-16,-6-4-11 15,-3 3-3-15,-1 7-6 16,-2-5-3-16,-2-2-4 16,-1-4-1-16,5-5-2 15,-10-4 1-15,12-7-1 16,12 3 1-16,0-10 19 15,2-6 1-15,8-9 0 0,-3-7-4 16,6-9-19-16,15-2-3 16,5-4-17-16,1-9-18 15,8-4-42-15,0-6-14 16,-1 2 14-16,5 11 16 16,-5 13 42-16,-16 7 11 15,-10 14-5-15,0 9-3 16,-9 7-2-16,-7 8 0 0,12 15 8 15,-15-2 7-15,-3 8 5 16,8 1 4-16,-18-10 0 16,10 4 0-16,-1-4-2 15,7 3 0-15,-7-9 0 16,3-4 0-16,-3-1-1 16,1-4 2-16,5-4-24 15,-5-6-48-15,6-6 44 16</inkml:trace>
  <inkml:trace contextRef="#ctx0" brushRef="#br0" timeOffset="8712.314">33301 16266 873 0,'-3'-12'422'0,"0"5"-161"16,-4 3-41-16,0-3-81 16,-3-2-37-16,0 5-39 15,0 3-9-15,-6 2-7 16,-4 10-1-16,-6-4-10 16,-4-2-6-16,-1 10-11 15,-6 3-5-15,0-3-8 16,3 5-1-16,9-2-3 15,5-7-1-15,13 8-1 16,-3-4 0-16,11-1-2 16,0 3 1-16,0-2 0 15,3 0 1-15,1-1 1 0,1-4 1 16,9-3 3-16,2-3 1 16,6-4 2-16,3-3 1 15,1-8-1-15,-1-5-1 16,-3-4-4-16,0-2-2 15,-1-2-2-15,0 0-1 16,-4-4-4-16,0-3-1 0,-7 2 2 16,-3 1 0-16,-6 14-10 15,-4 10-3-15,-8 18-3 16,-6 6-2-16,-8 14 11 16,-1 12 6-16,-8 7 3 15,1 6 2-15,-6 11 5 16,0 1 8-16,8 1 9 15,3 7 6-15,14-14 7 16,-10-4-1-16,1-3-2 16,0-3-2-16,-9-1-2 15,12-1 1-15,-13-15 6 16,1-12 4-16,5-8 6 16,-3-12 4-16,10-6-5 15,-9-1-2-15,-3-18-12 16,-2-5-10-16,2-10-8 15,5-4-2-15,7 6-7 0,3 4 0 16,8 15-11-16,7 9-31 16,1 10-57-16,5 8 213 15,6 0-115-15</inkml:trace>
  <inkml:trace contextRef="#ctx0" brushRef="#br0" timeOffset="9779.873">26545 17069 863 0,'5'0'389'0,"-7"1"-213"15,-5 2-59-15,7 13-69 16,-12-4-24-16,0 11 1 15,11 12 1-15,-5 12 2 0,-2 6 2 16,-6 7 0-16,-9 1 0 16,-4-5-8-16,1 2-4 15,5-3-4-15,2-7-2 16,6-12-2-16,0-15 0 16,4-12 2-16,4-5-23 15,-1-13-186-15,5-2 146 16</inkml:trace>
  <inkml:trace contextRef="#ctx0" brushRef="#br0" timeOffset="10229.591">26458 17195 789 0,'12'-43'372'0,"-5"32"-145"16,1-7-54-16,13 9-46 16,1-4-15-16,-6-7-16 0,3 11-8 15,7 8-24-15,-3 5-13 16,2 11-22-16,11 7-5 15,-17-5-10-15,8 9-2 16,2-7-2-16,-11-2-1 16,3 7 0-16,-7-3 0 15,-8-3-1-15,-6-4-1 16,-9 1 0-16,-3-2 0 0,-7 6 1 16,0 4-1-1,-6-7 0-15,-10-7-1 0,-4-5 0 16,9 0 1-16,-12-4-2 15,8-1 1-15,5-2 1 16,-10-7 0-16,13 1-29 16,2-1-25-16,5-4-115 15,6-3-94-15,9 8 160 16</inkml:trace>
  <inkml:trace contextRef="#ctx0" brushRef="#br0" timeOffset="11095.376">27241 17170 241 0,'0'0'192'15,"0"0"11"-15,6 1-31 16,1-1-12-16,0 0-17 16,-1 0-8-16,-1 1-9 15,-3-1-4-15,-2 0 3 16,0 0 6-16,0 0-5 15,0 0-14-15,0 0-32 0,0 0-13 16,0 0-19-16,0-1-2 16,-1 0-10-16,0 0-10 15,-10-4-13-15,-18-4-6 16,-35-12-6-16,38 21-1 16,7 8-1-16,5 5-2 15,-1 3 0-15,-8 0-2 16,-1 0 0-16,-3-4-1 15,10 6-1-15,5 2 1 0,0-3-1 16,12 4 2-16,9 2 0 16,-6-7 0-16,18 5 3 15,-3-3 1-15,-8-8 1 16,13 3 2-16,-17-11 2 16,12 1 2-16,6-6 3 15,-14-10-1-15,4-7-1 16,6 1-1-16,-13-15-5 15,15 1-5-15,9-5-32 16,-10-3-14-16,8 9-5 16,-10 4 7-16,-8 13 30 15,-6 5 6-15,-4 17 0 16,-1 4 0-16,-7 13-4 16,-3 1 9-16,-4-6 4 0,3 9 1 15,2-2 0-15,-6-9 1 16,6 10 1-16,1-5 0 15,-2-4 0-15,12 8 1 16,-1-7 34-16,-1-7-43 16,8 0-109-16,-5-6-106 15,8-2 110-15</inkml:trace>
  <inkml:trace contextRef="#ctx0" brushRef="#br0" timeOffset="12228.793">27949 17184 405 0,'0'-1'297'16,"0"0"6"-16,0 0-60 0,0 0-17 16,0 0-39-16,0 0-21 15,0-1-33-15,-1 1-18 16,0 0-29-16,0 0-12 15,0 0-23-15,0-1-9 16,-1 1-13-16,-9-6-6 0,-6 2-8 16,-31-4-4-16,24 9-7 15,1 13-1-15,-7-7-2 16,4 11-1-16,-6-4 0 16,-7-3 0-16,5 5 0 15,12 1-1-15,4 3-1 16,3-2 1-16,6-3-1 15,-3-3 0-15,11 1-2 16,4-2 0-16,12 2 0 16,-4-3-1-16,-7-8 4 15,4-1 1-15,1-3 1 16,3-6 3-16,14-2-1 16,3-2 0-16,-1-8-11 15,-1-3-5-15,-2 4-10 16,-1 0-2-16,-8 2 8 15,-2 10 3-15,-12-5 1 16,-2 6-7-16,0 16 0 0,-5 1-1 16,-2 23 9-16,-4 0 6 15,-6 9 1-15,-1 9 1 16,-9 10 2-16,0 8 2 16,-1 1 0-16,-2 0 2 15,9-9 0-15,4-3 0 16,-1-9 1-16,9-5-1 15,-3-5 1-15,-4-6-1 0,10-6 2 16,-9-4 1-16,1-11 7 16,-1-1 1-16,-5-11 2 15,-3-7 0-15,-1-14-6 16,4-5-3-16,9-10-6 16,5 1-3-16,13 9-1 15,0-3 0-15,3 8-2 16,9 2-1-16,2 4-2 15,17 7 1-15,-3-3 4 16,-1-1 3-16,20-1 1 16,-3-11 2-16,20 3 1 15,3-4 0-15,2-7 0 16,2 6 0-16,-15-12 1 16,1 3 0-16,-16-3 1 15,0 0 0-15,4 1 1 0,-1 0 0 16,-12-5 0-16,-7-3 0 15,-12 5 0-15,-6 3 0 16,-14 7 3-16,-3 11 0 16,-9 10 2-16,-11-2 1 15,-2 16 5-15,-7-2 3 16,-4 10 4-16,-5-3-1 16,8 8-6-16,-1 0-2 0,8-1-1 15,4 6-1-15,0-5-2 16,19 9-1-16,0-2-4 15,6 2 0-15,16 0-1 16,-4-2 0-16,15-4 1 16,4 1 1-16,1-5 8 15,-6-3-15-15,-3-3 82 16,-3-7-60-16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6-26T18:09:41.310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2234 1156 169 0,'0'-1'134'16,"0"0"12"-16,0 0-23 15,0 0-3-15,0 0-5 16,0 0-2-16,0 0-16 16,0 0-9-16,0-1-19 15,0 1-7-15,0 0 0 16,0 0 1-16,0 0-3 16,0 0-4-16,0 0-6 15,0 0 0-15,0 0 0 16,0 0-1-16,-1 0-4 15,0-1-4-15,0 2-7 16,0 0-5-16,-1 0-7 16,1 0-6-16,0 0-6 15,0 2-3-15,-8 14-4 0,-13 32-1 16,16-24 0-16,-1 5 1 16,-1-1 0-16,-6 0 0 15,3 5-1-15,-1-8 1 16,3 4-1-16,2-7 0 15,3-7-1-15,-2-7 2 16,2-9 9-16,2 1 1 16,2-10 0-16,3-1-1 0,7-16-12 15,0-4 0-15,5-7-1 16,-2-3-2-16,3 4 2 16,3-5-1-16,1 11 1 15,4 0-1-15,-3 5 0 16,5 4 1-16,-3 1-1 15,5 9 1-15,3 2-1 16,-8-4 0-16,-1 2-1 16,-4 0 0-16,-9 9-1 15,11 1-1-15,-8 6-1 16,3 2-1-16,1 6-1 16,-16-2 2-16,6 10 4 15,-5-3 2-15,-1 5 0 16,0 8 2-16,-4-2 1 15,1 4-1-15,-5-1 0 16,8 3 0-16,-10 1-1 0,-2-6 1 16,7 3-1-16,-12-1 0 15,13-3 1-15,-6-4 0 16,-4-5 1-16,14-4 0 16,1-8 2-16,3 6 3 15,-9-12-54-15,-2-5-84 16,1-9 86-16</inkml:trace>
  <inkml:trace contextRef="#ctx0" brushRef="#br0" timeOffset="333.032">2237 1212 760 0,'1'-6'388'16,"1"-1"-127"-16,5 2-114 0,-3 2-35 15,7 3-51-15,1-1-16 16,7 7-23-16,-4-3-6 15,7 5-5-15,-4 2-1 16,3-4-3-16,0 3 0 16,-5-9-1-16,12-3 2 15,-16-5 6-15,7-1-17 16,0 0-194-16,-10 0 147 16</inkml:trace>
  <inkml:trace contextRef="#ctx0" brushRef="#br0" timeOffset="693.659">2677 1397 1098 0,'0'0'465'16,"0"0"-274"-16,-1 1-40 15,-3 18-62-15,-9 25-30 16,13-27-31-16,0-2-11 0,1-9-10 16,0 5-3-16,-1-5-44 15,0-6-36-15,0 1 47 16</inkml:trace>
  <inkml:trace contextRef="#ctx0" brushRef="#br0" timeOffset="16651.896">4055 1291 237 0,'0'-1'183'15,"0"0"20"-15,0 0-50 16,0 0-10-16,1 0-11 16,0-1-7-16,-1 1 2 15,0 0 0-15,0 0-10 16,0 0-11-16,1 0-21 16,-1 0-13-16,0 1-20 15,0 0-6-15,-1 0-16 16,0 0-7-16,-3 9-11 15,-16-1-5-15,-29 31-2 0,24-27-2 16,-6 3-2 0,19 5 1-16,-9 0-2 0,9 0 0 15,9 3 0-15,-20-5 0 16,16-4 0-16,6-3-1 16,-6-3-2-16,9 3 0 15,13 3-1-15,-14-2 0 0,12-2 2 16,2 0 0-16,3-1 2 15,1 1 0-15,-3 1 1 16,10 2 0-16,-15-4 1 16,10-2-1-16,2-2 2 15,-5-6 0-15,5-10 6 16,0-3 1-16,3-8 3 16,3-5 0-16,4-2-3 15,3 2-1-15,-1-6-2 16,-12-2 1-16,-8-2 1 15,1 5 1-15,-12 1 3 16,-2 5 7-16,-8 12 3 16,-17-4 1-16,-9 7-4 15,3 8-8-15,-7 3-7 16,6 7-3-16,2 9-2 0,0-3 0 16,3 2 1-16,0-7 0 15,7 3 0-15,4 2-1 16,6-6-1-16,2-3-3 15,5 3-27-15,1-5-55 16,9 3 57-16</inkml:trace>
  <inkml:trace contextRef="#ctx0" brushRef="#br0" timeOffset="17045.908">4486 1570 1252 0,'-6'-4'552'0,"0"1"-284"0,-2-2-59 16,3 3-106-16,3 1-37 16,1 1-47-16,0 0-10 15,-2 1-5-15,-3 4-1 16,0 11 0-16,-27 27 0 15,40-27-1-15,-8-4 1 16,1-3 0-16,6-2-40 0,-11-8-93 16,9-2 88-1</inkml:trace>
  <inkml:trace contextRef="#ctx0" brushRef="#br0" timeOffset="18066.522">4933 1351 507 0,'0'-1'261'0,"0"0"-65"0,0 0-23 15,0 1-24-15,0 0-4 16,0 0 1-16,0 0-4 15,0 0-20-15,0 0-12 16,0 0-29-16,-1 0-12 16,-8 3-11-16,-14 4-8 15,-19 31-14-15,38-12-9 16,0-5-14-16,-7 0-5 16,-3 0-4-16,-7-8-1 15,-5-2-1-15,9 3 0 0,6 1-2 16,3 1 1-16,12 4-1 15,4-3 0-15,-4-3-2 16,11 2 1-16,-12-7-1 16,1 0 2-16,11-2 1 15,-9-6 1-15,17-1 3 16,7-3 1-16,0-6 1 16,-1-4 1-16,8 0-2 15,-9-5 1-15,2 2-2 16,-1-2 1-16,-10-7 0 15,-5 2-1-15,-7-1 1 16,-3-1 1-16,-2 6 2 16,2 5 2-16,-6 0 1 15,0-4 0-15,-4 1-2 0,-4-8-2 16,-3 4-2-16,-5 6-2 16,-3-4-2-16,1 10-2 15,-1-2-3-15,0 4-2 16,9 8-4-16,-10-4-1 15,7 8-1-15,9 4 1 16,-12-1 1-16,15 12 4 0,-5-6-45 16,4 0-25-16,4 5-84 15,-1-1-69-15,7 3 149 16</inkml:trace>
  <inkml:trace contextRef="#ctx0" brushRef="#br0" timeOffset="18485.681">5463 1274 1129 0,'0'-3'513'16,"-5"2"-238"-16,5 1-55 15,-1 0-99-15,0 0-36 16,-1 0-46-16,-12 2-9 16,3 14-7-16,-31 32-2 15,31-25-7-15,8 12-2 16,-10-7-2-16,6 1-1 0,2 3-1 15,-17-14-2-15,20 11 0 16,-3-3-1-16,-13-6 0 16,6 2 1-16,-5-7-2 15,5-2 1-15,9-5 3 16,3-1 0-16,-2-7-2 16,-4-2-23-16,-1-8-95 15,0-2-91-15,13-4 119 16</inkml:trace>
  <inkml:trace contextRef="#ctx0" brushRef="#br0" timeOffset="19366.018">5925 1467 839 0,'7'-11'416'15,"-2"4"-134"-15,-1-1-62 0,-2 4-39 16,-2-3-23-16,-2 6-32 16,-1-2-15-16,2 2-42 15,0 0-15-15,-12-6-13 16,-7 0-7-16,-23-5-10 15,24 10-5-15,-3 4-10 16,1-2-3-16,-2 13-4 16,-7-8-2-16,9 11 0 15,-9-1-1-15,1-9 0 16,9 13 0-16,2-11 0 16,5 1-2-16,10 5-2 15,0-7 0-15,6 4-1 16,7-2 1-16,0-3 1 15,13 3 1-15,-1-7 1 16,-2 0 1-16,19 1 1 16,-13-6 0-16,3-2-3 0,-2-4-4 15,-18-8-11-15,9-3-9 16,-1-4-6-16,-3 4-5 16,0-4 2-16,-3 7 8 15,-8 12 8-15,-1-5-1 16,3 17-6-16,-12-6-1 15,6 11 1-15,-7 3 9 0,-10 7 15 16,15 13 3 0,-17-2 3-16,12 13 2 0,4 9 2 15,-21-3 1-15,9 5-1 16,-2 6 1-16,-6-3-2 16,2-5 1-16,-5-4-2 15,-3-11-2-15,0-11 2 16,6 4-1-16,0-10 6 15,3-1 3-15,1-7 8 16,-2-5 2-16,3-10 2 16,2 0 1-16,0-13-3 15,5-3-4-15,7-2-10 16,-1-7-8-16,10 3-9 16,6 0-2-16,5-1 3 15,4 0 2-15,1-4 12 16,2 0 7-16,5-1 9 15,4-3 2-15,9 3-4 0,6 0-5 16,-2 5-6-16,3 8-1 16,-2 8-2-16,-4-3-1 15,-3 5-2-15,-4 2-1 16,-11 4-1-16,-3 1 0 16,-5-1 6-16,-7-4-18 15,-1-7 389-15,0-3-285 16</inkml:trace>
  <inkml:trace contextRef="#ctx0" brushRef="#br0" timeOffset="21962.788">6269 1579 302 0,'0'0'204'0,"0"0"-15"16,0 0-32-16,0 0-12 15,0 0-13-15,0 0-2 16,2 0-3-16,4 0-5 16,-6 0-9-16,0 0-6 15,0 0-9-15,0-1-1 0,0 0-7 16,3 0-7-16,-3 0-21 15,8-5-12-15,2-5-25 16,31-34-7-16,-24 18-9 16,-11-6-2-16,10-6-1 15,-4-11 0-15,11 3-1 16,3-2-1-16,-2 3-2 16,-1 12-1-16,-8 10-2 15,-3 2-1-15,-6 13-2 16,0 2-6-16,-6 7-12 15,0 4-1-15,4 5 1 16,-8 6 5-16,-1 10 12 16,-2 5 2-16,-7 8 2 15,6 6 0-15,2-3 1 16,2-1 0-16,5-6 0 16,0-8-1-16,2 1-2 0,2-2-2 15,-1-1-10-15,0-1-5 16,3-3 2-16,-4-4 0 15,5-3 12-15,-3-3 4 16,0-6 3-16,1-1 3 16,0-10 5-16,6-2 2 15,3-9 0-15,1-5 0 16,4-7-4-16,-1-4-1 0,1-8-1 16,8-5 0-16,-6-3 1 15,7-3 2-15,0 6 6 16,-18 4 2-16,5 11 4 15,-6 3-1-15,-10 9-7 16,2 4-2-16,3 5-5 16,-14 6-3-16,4-3-10 15,5 8 0-15,0 7-43 16,5-2-54-16,-4 15-189 16,7-3 185-16</inkml:trace>
  <inkml:trace contextRef="#ctx0" brushRef="#br0" timeOffset="22630.026">7015 1468 906 0,'2'-19'463'0,"6"12"-134"16,-5-3-121-16,0-5-75 15,-2 5-32-15,-1-3-18 16,0 1-2-16,-2 2-14 16,2 8-5-16,-5-8-16 15,-1 11-9-15,-5-3-12 16,-6-6-8-16,-7 9-10 15,0 5-2-15,-5 10-5 16,6 6-1-16,1 3-1 16,-6-8-1-16,9 2 1 15,1-4 0-15,-3 1 0 16,17 3 0-16,-2-1 0 16,0 0 0-16,17 0-2 15,-8-2 1-15,0-3-1 16,7 3 0-16,0-5 1 15,-3-2-2-15,9-3-3 0,4-6-1 16,1-6-1-16,9-3 0 16,1-9 2-16,-2-4 1 15,-2-8 2-15,2-4 1 16,-1-3 4-16,2 6 1 16,-5-3 1-16,2 6-1 0,-12 1-1 15,-2 7-1-15,-8 9-2 16,-8 0-8-16,8 21-12 15,-12-10-1-15,0 11 0 16,-3 14 6-16,-7-5 13 16,6 7 2-16,0 2 1 15,4-4 1-15,3 1 1 16,0-4-5-16,0 1-49 16,0-4-25-16,-2-3-65 15,4 1-34-15,0-7-80 16,1-1-90-16,1-6 225 15</inkml:trace>
  <inkml:trace contextRef="#ctx0" brushRef="#br0" timeOffset="23311.196">7648 1070 1195 0,'2'-3'503'16,"-5"4"-310"-16,-4-2-58 15,6 1-86-15,0 0-15 16,-3 20-7-16,-39 37-8 16,28-24-9-16,-5-2-2 0,6 7-4 15,-1-5 0-15,8 2-1 16,-3-5 0-16,2-12 1 15,4 7-1-15,1-19 2 16,4 5 1-16,-1-6 10 16,0-13 1-16,3 4-3 15,1-14-9-15,7-12-29 16,-1 3-13-16,3-11-14 16,-1 7 4-16,-4 3 13 15,0 2 10-15,-8 10 16 16,-1 2 1-16,-7 10-1 15,-4 2-3-15,-4 2-3 16,-3 6 0-16,-4 5 4 16,-4 7 4-16,-3 7 0 15,-1 0 0-15,-5 7 2 16,1-1 0-16,9 6 2 0,1 2 0 16,6-2-1-16,1-4 0 15,6-4 0-15,1-1 1 16,12-1 0-16,6-1 1 15,-6-5 1-15,4-4 2 16,1-2 5-16,8 0 2 0,17-3 6 16,-6-2 2-16,10-4 5 15,2-6 2-15,2-7 3 16,8-1-2-16,-4-7-3 16,-3-2-4-16,2 4-8 15,-8-1-3-15,-12 2-5 16,-2 2-1-16,-11 6-3 15,2 1-2-15,3 7-3 16,-11 0-1-16,4 0-8 16,-16 2-14-16,2-1-59 15,0 2-57-15,-10 2 90 16</inkml:trace>
  <inkml:trace contextRef="#ctx0" brushRef="#br0" timeOffset="23678.247">8034 1052 745 0,'5'-13'517'0,"-6"13"42"16,0 2-257-16,-3 8-148 16,-3 3-49-16,-5 7-35 15,0 9-6-15,-3 7-20 16,-1 6-8-16,-1 9-8 16,-3-3-3-16,0 2-8 15,2-5-2-15,6-1-5 16,0-7-1-16,1-5-2 15,0-6-2-15,-2-9-13 16,2 0-44-16,4-5-105 16,4-3 102-16</inkml:trace>
  <inkml:trace contextRef="#ctx0" brushRef="#br0" timeOffset="25829.662">8618 1396 753 0,'3'-3'392'16,"0"0"-126"-16,-3 3-105 16,-2-2-32-16,2 2-51 15,0-1-12-15,0 1-20 16,0 0-10-16,-1 0-7 16,-2 6-3-16,0 6-4 15,-19-1-3-15,-31 29-3 16,29-25-1-16,-2 1-4 15,-1 2-2-15,0-5-1 16,1 0-1-16,2-2-1 16,3-6 0-16,2 1-2 15,2-3-19-15,8-2-100 16,2-1-81-16,5-1 113 0</inkml:trace>
  <inkml:trace contextRef="#ctx0" brushRef="#br0" timeOffset="26131.738">8484 1388 1133 0,'-6'-1'505'0,"0"1"-261"16,4 10-51-16,0-1-95 15,5 2-29-15,-3-3-29 16,3 1-12-16,1 1-11 16,0 5-2-16,8 9-4 15,-3-10-2-15,3 5-3 16,-2-10 0-16,1 1 20 16,2 0-33-16,0-6-101 15,4 2-128-15,0-6 131 16</inkml:trace>
  <inkml:trace contextRef="#ctx0" brushRef="#br0" timeOffset="26863.987">9317 1107 720 0,'1'-2'413'15,"1"1"-88"-15,-3-1-95 16,0 0-46-16,0 2-73 16,0 0-32-16,0 0-45 15,-5 7-8-15,1 12-6 16,-40 31 0-16,30-19-5 15,-6 3-2-15,10 11-3 16,2-7-2-16,-14 0-1 16,4-1-2-16,6-8 0 15,4-3-1-15,9-4 0 16,0-9 2-16,-6-5 3 16,4 1-2-16,0-12-45 0,-3-2-50 15,3-7-171-15,0-7 161 16</inkml:trace>
  <inkml:trace contextRef="#ctx0" brushRef="#br0" timeOffset="27381.422">9652 1110 1204 0,'0'5'529'0,"3"2"-283"16,-3 3-50-16,-11 4-94 16,-3 0-28-16,-1 4-30 15,-10 1-12-15,1 7-17 16,-4 6-5-16,-3 2-4 16,9 4-2-16,-4-4 0 15,6-4-2-15,3-11 1 16,3 4-1-16,5-11-1 15,2 4 1-15,8 1 0 16,3-7 1-16,4 4-1 16,2-4 1-16,3-4 0 0,5-2 0 15,1-7 3-15,2 0 0 16,0-11-1-16,2 6 1 16,4-9-1-16,-4 4 1 15,-2-7-1-15,2 1 0 16,-2 3 0-16,5-10 1 15,-9-5-1-15,-5-5 0 16,-11-5 1-16,3 4 2 16,-2 8 2-16,-2-3-1 15,6 11-1-15,-11-2-3 0,-5 9-5 16,-3 3-2-16,-10 5-6 16,5 4-2-16,14 7-1 15,-8 1 2-15,6 8-38 16,-3 0-53-16,0 2 66 15</inkml:trace>
  <inkml:trace contextRef="#ctx0" brushRef="#br0" timeOffset="28395.402">9978 717 509 0,'-1'0'302'16,"0"-1"-38"-16,0 0-62 15,0 0-83-15,0 0-24 16,1 0-19-16,0 0 1 16,0 0 12-16,0-1 4 15,20-4-4-15,24-12-10 16,-15 9-22-16,-3 1-9 16,-3 0-12-16,13 4-9 0,-23 1-11 15,10 3-5-15,-2 3-7 16,-19 1-3-16,17 2-1 15,-11-3-1-15,-12 4 5 16,0-1 2-16,-14 4 4 16,-6 0 0-16,16 0-2 15,-5 0-2-15,-5-4-1 16,6 2 0-16,-14-5-3 16,10-2-2-16,9 1-1 15,-1-2-1-15,2 0-1 16,4-1 1-16,3-1-2 15,-1 1-3-15,0 0-2 16,0 0 1-16,0 0 1 16,6 0 2-16,3 1 1 15,5 1 2-15,19 10-2 0,-29-4 1 16,3 9-1-16,-15-3 0 16,8 5 1-16,2 2-1 15,2-4 2-15,2-2 1 16,-6-5 2-16,-3-1 3 15,-9 2 3-15,-5-1 2 16,-1-4 3-16,-9 4 2 0,-1-1 12 16,3 4 8-16,-10-5 12 15,9-6 5-15,2-3-1 16,4-3-3-16,1-3-10 16,0 7-5-16,4-8-11 15,3 1-5-15,11-1-8 16,-1-3-17-16,5 2-54 15,2 1-60-15,3 0 72 16</inkml:trace>
  <inkml:trace contextRef="#ctx0" brushRef="#br0" timeOffset="29615.011">10054 1345 457 0,'8'2'281'0,"-2"-1"-6"15,4 2-38-15,-4 1-61 16,-9-4-17-16,-1-4-31 15,3 3-13-15,-1 1-9 16,1 0-11-16,0 5-19 16,-2 10-10-16,-17 22-21 15,8-24-12-15,-2 6-15 16,2 1-5-16,0 4-6 16,-1-1 0-16,0-9-2 15,2 1-1-15,1-7 1 16,8 0 1-16,1-7 7 15,-1-7-2-15,6-2-9 16,0-8-8-16,6-6-30 16,2-4-15-16,9-4-19 0,-3-3 3 15,8 0 16-15,0 3 15 16,-1 8 25-16,-4 5 6 16,0 11 0-16,-16 2 0 15,6 3 5-15,0 7 4 16,-11 7 12-16,19 9 6 15,-26-1-2-15,4-3-1 16,5 8-8-16,-6-4-4 0,7 4-3 16,-3-2 1-16,-3-9-1 15,-12-3 2-15,15 1 0 16,-6-5 1-16,-3-7 0 16,18 5 3-16,-18-6 9 15,16 3-1-15,-7-7-2 16,4-7-3-16,6 1-12 15,-10-11-1-15,11-3-1 16,-5 1-1-16,16-10-1 16,8 3 0-16,5 5 0 15,-1 0 1-15,-8 4-2 16,-2 10 2-16,-3 4 7 16,-8 4 2-16,-2 7 5 15,0 8 0-15,-9 3-4 16,-2 4 1-16,-2 3-1 15,-2 3 0-15,-1-1-3 16,3 3 0-16,-4 0-1 0,-2-9-1 16,-1 0 2-16,1-5 1 15,-2-6 0-15,-1 0 0 16,3-1-2-16,0-3-13 16,5-2-38-16,3-1-35 15,2-5-114-15,-2 4-174 16,0-1 241-16</inkml:trace>
  <inkml:trace contextRef="#ctx0" brushRef="#br0" timeOffset="30348.016">10853 1349 1027 0,'-7'-3'481'0,"-2"6"-204"16,-2-4-70-16,-2-5-90 16,-1 15-31-16,-3-5-32 15,-2-3-13-15,-10 1-14 0,-2-5-7 16,8 6-10-16,-3 4-4 16,17 9-3-16,-1 5-1 15,4-4-1-15,-8-2 0 16,7 3 0-16,-4-11-1 15,4 1-1-15,11 2-1 16,-4-3 0-16,12 0 0 16,2-1 2-16,2-2 0 15,3-6-4-15,5-3-6 16,0-11-8-16,2-1-3 16,5-5 2-16,-11-1 7 0,-3 2 11 15,1 1 1-15,-13-3 3 16,3 6-1-16,-8 8-6 15,-1-1-11-15,-3 20-5 16,0 5 0-16,-6 2 3 16,-1 11 8-16,-8-1 5 15,-3 5 1-15,-8 8 3 16,8 6 0-16,3 5 0 16,3 3 0-16,12 6 2 15,-7-3-1-15,3-1 1 16,-4-6 1-16,-10-17 0 15,6 0 0-15,-2-12 1 16,-3-6 1-16,9-2 9 16,-5-9 3-16,-4-7 5 0,9 1 1 15,-4-16-4 1,3 2-3-16,7-8-5 0,3-1-6 16,7-6-7-16,4-2-5 15,8 2-4-15,6-2 1 16,3 4 11-16,4 0 11 15,9 7 16-15,-13-3 8 16,10 7 2-16,1 1-6 0,2 2-10 16,9 7-7-16,-2 3-9 15,-15 1-2-15,-1 4 0 16,-6-1-1-16,-11-1-66 16,4 2 35-16,-16-1 4 15</inkml:trace>
  <inkml:trace contextRef="#ctx0" brushRef="#br0" timeOffset="31166.749">8982 1843 565 0,'12'-8'273'0,"26"-14"-108"0,-29 18-28 16,2 1-33-16,3-4-5 15,6 8 6-15,2 2-3 16,3 5-2-16,-10-12-4 16,-3-2-13-16,8 6-6 15,-11-6-8-15,11 9 0 16,13 1 3-16,-8-6-4 0,26 9-7 16,0-8-4-1,13-4-2-15,17 5-2 0,6-7-8 16,17 9-7-16,-1-4-16 15,4 4-5-15,1 2-7 16,-17-7-3-16,-7 6-1 16,-13-5-1-16,-19-6 1 15,0 6-1-15,-14-7 0 16,-5 7 0-16,-9-3 1 16,-7-1 1-16,-8 1 3 15,-4 0 2-15,-4 3-4 16,-4-3-7-16,-3 5-18 15,-5-1-22-15,-5 2-69 16,1 8-52-16,-1-1-187 16,-3 4 217-16</inkml:trace>
  <inkml:trace contextRef="#ctx0" brushRef="#br0" timeOffset="31827.742">9404 2007 626 0,'32'-47'342'0,"-26"41"-84"16,-4 0-69-16,-1-1-15 0,0 6-18 15,0-3-8-15,0 4-30 16,-1 0-19-16,0 0-29 16,-1 0-13-16,0 0-12 15,0 2-4-15,-7 21-9 16,-7 35-4-16,2-26-6 16,-3 2-3-16,0 5-6 15,0 6-2-15,3-1-4 16,-5-7-2-16,7-5-1 15,1-6 1-15,2-6-1 16,9 2 0-16,-4-17 0 16,-3-8 5-16,3-7-42 15,6 0-35-15,10-5-158 16,4-6 140-16</inkml:trace>
  <inkml:trace contextRef="#ctx0" brushRef="#br0" timeOffset="32646.775">9917 2137 954 0,'-2'4'498'15,"-1"-1"-165"-15,0-3-117 16,2 0-48-16,0 0-58 15,0-1-15-15,0 0-25 16,-9-1-11-16,-5-2-20 16,-34-9-10-16,26 10-15 15,-5 1-5-15,8 5-4 16,-5 5-3-16,11 5-2 16,3 1 0-16,-3 3-1 15,11 1 1-15,-11-4-2 16,3 4 1-16,1-6-2 15,-1-4 0-15,9 1-2 16,4 1 0-16,1-3-1 16,8 5 0-16,6 1 0 15,3-2 2-15,3-2 2 0,-1-5 0 16,-10-16 2-16,5 2 0 16,-4-9-2-16,-3 0-1 15,3 0-3-15,-6 1-2 16,2 2-4-16,-3 3 0 15,1 13-3-15,-7-6-5 16,1 10 0-16,0 7 1 16,-2 4 3-16,0 14 7 0,-10 1 5 15,-1 5 2-15,-6 10 1 16,-5-3 0-16,3 11 1 16,-7-6 0-16,16 6 1 15,1 3 0-15,-3-8 0 16,1 2 0-16,-6-7 1 15,-2-10-1-15,7-2 0 16,0-5 1-16,-6-7 3 16,7 4 0-16,-3-7 2 15,-5-7 0-15,4-6 1 16,-5-3 0-16,6 2 1 16,3-3 3-16,1-4 2 15,2-6 0-15,0-10-3 16,3 0-3-16,4-4-8 0,5 9 0 15,6-4 0-15,8 8 6 16,1-7 17-16,7-3 11 16,12-1 9-16,2-1 0 15,5 6-12-15,-8-6-6 16,10 7-10-16,-4 4-3 16,0 1-5-16,9 7-2 15,-23-1-3-15,-2 1 0 16,-8-1-1-16,-5-3-12 0,-5 1-81 15,-2-3 63-15,-6 1-4 16</inkml:trace>
  <inkml:trace contextRef="#ctx0" brushRef="#br0" timeOffset="35575.892">3975 2998 313 0,'-1'-1'248'15,"1"0"27"-15,0 0-64 16,0 0-17-16,0 0-23 16,9-5-8-16,4 0-29 15,33-9-14-15,-21 11-27 16,-4-1-14-16,1 0-18 15,1 1-8-15,-2-1-14 16,6-1-7-16,9 1-14 16,-3-3-4-16,9 3-6 15,-5 0-2-15,4 2-1 0,6 1-1 16,1 2-2-16,5 0 1 16,-1 3-1-16,2 0-1 15,-1-3 0-15,9 4 1 16,-11-3-1-16,7 3 0 15,5-1 1-15,-10-3 0 16,11-2-1-16,-3 0 1 0,-3-3-1 16,1 3 0-16,-4 2 0 15,4 0 0-15,-1 4 0 16,-5 1 0-16,5-4 0 16,-5-1-1-16,3-1 1 15,-14-1 0 1,-22 1 0-16,1-1 0 0,65 1 0 15,-4-3 0-15,-7 1 0 16,-23 3 0-16,-2 0 0 16,0 1 0-16,4-1 0 15,1-4 0-15,-9 0-1 16,0 3 1-16,-9-2 0 16,1 2 0-16,8 1 0 15,-3-6 0-15,3 2 0 16,-2 4 0-16,2-2 0 0,-1 2 0 15,3 0 0-15,1-3 0 16,2 2 0-16,-8-2-1 16,-3-5 1-16,-2 4 1 15,-1-2-1-15,5 3 0 16,7 8 0-16,-4-5 0 16,7 3 0-16,3 2 1 15,-7-5 0-15,-8-6 2 16,-3-3 0-16,2-1 1 0,8 1 0 15,6 4-1-15,1-5 1 16,0 7-2-16,0 3-1 16,-8-2 1-16,2 4-2 15,1-2 0-15,-10-4 0 16,15 10 0-16,-7-5 0 16,-6 3 1-16,6-4-1 15,-3 5 0-15,4-6 0 16,7 1 0-16,-5 0 0 15,-12-7 0-15,8 10 0 16,-8-1 0-16,4 0-1 16,5-1 0-16,-3 1 1 15,-3-3 0-15,9 2 0 16,-6 0-1-16,7-1 2 16,-4-2-1-16,3 2 1 0,9 2 1 15,-9-3-1-15,7 1 0 16,-4-1-1-16,1-3 0 15,4 1-1-15,1 3 1 16,-6-3 0-16,3 3 0 16,-5-3 0-16,3-1 0 0,4 2 0 15,0-2 0-15,3-2 0 16,6 5 1-16,-7-3-1 16,-6-8 0-16,6 8 0 15,-6-6 0-15,6 4-1 16,6 3 1-16,-6 2 0 15,-5-2 0-15,-2-2 0 16,9 10-1-16,-13-11 1 16,8 5 0-16,-5-1 0 15,-11-7 0-15,4 7-1 16,-5-4 1-16,0 5 0 16,-4-4-1-16,3 4 1 15,2 6 0-15,-5-6-1 16,0 1 0-16,9 0 1 15,-1-3 0-15,1 1 0 16,4 2 0-16,-13-5-1 0,-2 0 0 16,-1 5 1-16,0 1 0 15,-6 3 0-15,-7-6 1 16,-1 2-1-16,-12-4 0 16,2 3 2-16,2 5 1 15,-2-1 6-15,1-1 5 16,-3 1 2-16,-2-5 0 15,-5-5-5-15,6 9-5 16,-3-5-3-16,3-2 16 16,0 0-42-16,0-6 17 0</inkml:trace>
  <inkml:trace contextRef="#ctx0" brushRef="#br0" timeOffset="38113.674">4193 3414 250 0,'1'-1'147'16,"2"-1"-5"-16,0-5-6 15,0 1 0-15,1-4-1 0,1 3-1 16,1 1 4-16,23-29-1 15,-18 33 1-15,-6-1-1 16,-1 2-7-16,4 6-23 16,-10-6-17-16,1 2-39 15,-6-1-15-15,6 0-19 16,0 0-3-16,-2 8 0 16,-7 15-1-16,-24 30-2 15,18-22-1-15,-4 4-3 16,1 3 0-16,5 1-1 15,-5-6-1-15,6 0 0 16,4-1 0-16,0-11-1 16,3 2 0-16,1-12-1 15,-1-10 1-15,8 6-3 16,-3-9 2-16,1 1 9 0,6 4-14 16,-6-4-87-16,0 0-55 15,0 0-187-15,10-8 196 16</inkml:trace>
  <inkml:trace contextRef="#ctx0" brushRef="#br0" timeOffset="38779.886">4648 3381 573 0,'30'-27'331'16,"-30"26"-28"-16,-1-2-49 0,2 3-71 16,-1-1-30-16,0 1-56 15,0 0-29-15,0-2-33 16,0 1-6-16,-1 1-6 16,0 0 2-16,0 3 4 15,-4 12-1-15,-15 40-4 16,1-33-2-16,4 9-4 15,-5 7-2-15,-2-5-4 16,6 12-3-16,-7-10-3 16,8 2-2-16,4-11-1 15,-1-8-1-15,9 4 1 16,0-6-1-16,0-8 1 16,3-2 1-16,-2-4 1 15,2-1 4-15,0-1 1 16,0 0-12-16,0-1-56 0,0 0-62 15,3-6-221-15,3-16 218 16</inkml:trace>
  <inkml:trace contextRef="#ctx0" brushRef="#br0" timeOffset="39214.555">4977 3393 444 0,'15'-12'318'0,"-2"12"64"16,-9 0-120-16,-2 3-41 16,-3 1-30-16,0-4-45 15,0 0-20-15,-8 4-47 16,-14 6-16-16,-34 31-25 16,25-26-11-16,-3-1-14 15,-4 3-3-15,-6-3-3 16,4-2-2-16,0 0 0 15,6-3-1-15,14-3-2 16,3-1-1-16,11-5-4 16,6 3-5-16,2-3-1 15,5 2 1-15,-6-2 4 16,0 0 3-16,19 6 1 16,29 11 1-16,-22-3-1 0,-5-1 1 15,0 10 0-15,6 5-1 16,-23-9 2-16,1 1-1 15,6 7 1-15,-14-9 1 16,10 10-1-16,-5-5 0 16,-7-16 0-16,-7-7 0 15,12 3 2-15,0-6 0 16,10 0-40-16,1-6-49 0,0-8 53 16</inkml:trace>
  <inkml:trace contextRef="#ctx0" brushRef="#br0" timeOffset="40047.212">5265 3610 931 0,'2'-4'437'0,"10"3"-164"16,-5 1-19-16,-4-2-59 0,-5-5-37 15,-10 3-70-15,5-1-29 16,-11 0-30-16,7 5-7 16,-9 0-5-16,-12-6-3 15,14 9-7-15,-8 1-2 16,-1 0-4-16,7 12-1 15,4-1-2-15,1 0 0 16,6 7 0-16,-3-12 0 16,2 6-1-16,4 3 1 15,4-6-3-15,3 4 1 0,8-3-1 16,2-4 1-16,2-6 3 16,6 5 1-16,1-11 1 15,1-5 4-15,6-5 2 16,1 1 0-16,-3-8-1 15,5 0-1-15,-3-4-5 16,-1-7-2-16,-18-3-3 16,4 7-1-16,-4 7 2 15,-18 2 1-15,19 20-17 16,-20-3-1-16,3 16-1 16,7 8 0-16,-10 14 18 15,0 2 2-15,-7 8 1 16,-6 0 1-16,-7 0 0 0,9 6 0 15,-4 3 1-15,4 1 1 16,4 0-2-16,3 3 0 16,1-13 2-16,5-2-1 15,-1-8 0-15,-2-9 1 16,0-8 2-16,-1-2 3 16,-2-12 5-16,-5-5 2 15,-1-2 2-15,2-4 2 0,6-3-2 16,-4-4-2-16,7-5-3 15,7-6-4-15,-10-7-7 16,20 12-1-16,6-2-6 16,-5-6-1-16,22-4 1 15,-5-14 2-15,10-3 8 16,2 3 4-16,6 8 10 16,10 9 4-16,-3 3 2 15,3 6-2-15,-10 5-7 16,-10 3-3-16,-1 9-6 15,-14 0-1-15,-7 0 0 16,2 3 1-16,-13-1-9 16,-1 0-23-16,10 4 19 15</inkml:trace>
  <inkml:trace contextRef="#ctx0" brushRef="#br0" timeOffset="42075.727">5810 3397 21 0,'3'-2'19'0,"-1"0"10"16,-3 2 8-16,1 0 27 15,0 0 6-15,0 0 2 16,0-1-5-16,0 0-20 15,0 0-3-15,0 1 5 16,0 0 3-16,0-1 25 16,0 0 6-16,0 0 8 15,4 0 7-15,-1 0 2 16,-2 0 9-16,9-5 25 16,-8 4 6-16,1 0 8 15,12-7-4-15,12-15-17 16,-27 18-11-16,9 6-27 0,-11-3-14 15,0 3-29-15,0 2-14 16,0-2-23-16,1 0-7 16,-4 22 0-16,-14 32 1 15,7-21 2-15,-4 3 0 16,7 8-1-16,-3-1 1 16,1 1-1-16,-8-10 1 15,-4-9-1-15,7 3 0 0,-4-15 1 16,9-2 0-16,5-3 1 15,1-4 5-15,-3-10-7 16,7 6-12-16,-3-17-40 16,0-4-39-16,13-1-111 15,2-4-91-15,7 0 181 16</inkml:trace>
  <inkml:trace contextRef="#ctx0" brushRef="#br0" timeOffset="42374.649">6155 3288 676 0,'10'-13'404'0,"-5"13"-31"16,-3 3-90-16,-1 10-108 0,-7-3-49 16,-7 1-68-16,-1 3-15 15,-2 4-9-15,1 6-3 16,-2 3-5-16,-2 0-2 15,2 2-6-15,-5 2-3 16,0 3-4-16,4 4-2 16,-4-11-2-16,9 9-2 15,5-13 0-15,-3-9-1 0,5 1-1 16,3-7 1-16,3-1-4 16,-3-7-21-16,8 0-149 15,-3-10-304-15,5-12 311 16</inkml:trace>
  <inkml:trace contextRef="#ctx0" brushRef="#br0" timeOffset="42663.78">5832 3456 706 0,'-7'-3'426'0,"3"1"-62"16,-6-1-151-16,17 3-39 15,-2 0-81-15,-3-1-24 16,13 2-16-16,-9-1-1 16,19 1-3-16,6 4-7 15,1 0-17-15,2 1-6 16,-8-3-8-16,-4-3-1 15,-3 0 14-15,-4-6-16 16,0 1-87-16,1-4-67 16,-3 4 77-16</inkml:trace>
  <inkml:trace contextRef="#ctx0" brushRef="#br0" timeOffset="43313.753">6120 3750 780 0,'-1'0'356'16,"-2"-1"-159"-16,-2 0-12 16,3 0-41-16,0 0-24 15,1 0-41-15,0 0-17 16,0 0-3-16,1 1 5 16,10 0 12-16,18 0-1 0,28-8-27 15,-29-1-12 1,-9 5-21-16,-5 4-6 0,0 5-3 15,-6 1 0-15,-7-1 3 16,3 4 1-16,-11 5 4 16,-3 0 0-16,6 10-1 15,-17-6-2-15,-9 4-4 16,-5-1 0-16,-8-2-2 16,4 0-1-16,14-3 0 15,6-1-1-15,5-5 0 16,4-5-1-16,7 2-2 15,2-6 0-15,2 1-4 16,1-1 0-16,-1-1 1 16,0 0 0-16,0 0 3 15,0 0 0-15,16 5 2 16,36 7 8-16,-20-12 13 16,5-5 4-16,6 3 0 0,0 2-5 15,-14 0-12-15,-3 2-3 16,-22-2-2-16,-4 0 2 15,-1-2 4-15,1 1 2 16,0 0 8-16,0 0-11 16,0 0-64-16,0 0-48 0,3-8 90 15,1-8-29 1</inkml:trace>
  <inkml:trace contextRef="#ctx0" brushRef="#br0" timeOffset="43905.682">6697 3425 857 0,'1'-7'469'15,"-19"5"-63"-15,4 4-175 16,-1 3-89-16,-7 2-43 16,7 7-56-16,-5-2-10 15,1 3-18-15,1 6-5 16,-3-2-5-16,4 6-1 15,2 3-1-15,-1 3-1 16,7 1 1-16,2-4 1 16,7-4-1-16,0-6 1 0,5-5 0 15,9 4 1-15,3-6 2 16,4 3 0-16,3-8 2 16,-1-7-1-16,3-2 3 15,7-2 2-15,0 1 4 16,-4-7 2-16,10-1-2 15,-15-11-1-15,-2-6-2 16,-5-1-1-16,-14-10 0 16,12 9 1-16,-14-7-1 15,9 8 1-15,-22-5-1 16,-9 0-1-16,10 14 4 16,-10 1 2-16,7 11-1 15,-2 6-2-15,-10 0-8 16,-1 3-6-16,-1 0-1 15,3 3 11-15,3 2-48 16,6 3 94-16,7 11-48 0</inkml:trace>
  <inkml:trace contextRef="#ctx0" brushRef="#br0" timeOffset="45436.319">7469 3468 420 0,'34'-36'262'0,"-26"29"3"0,0 0-34 16,-5-2-34-16,6 6-8 15,-7-4-18-15,3 4-11 16,2 3-14-16,-8-6-13 15,3 6-28-15,-3 0-20 16,0 0-45-16,0 0-16 16,-3 5-18-16,2 22-1 15,-39 39 1-15,26-24-2 16,1 4 0-16,0 3 0 0,-3-14-1 16,7 2 1-16,-1-16-2 15,4-1 1-15,2-9 0 16,0-4 0-16,4 5 1 15,-4-9 5-15,8 5-17 16,-3-10-33-16,-1-8-81 16,1 1-61-16,-5-4-133 15,0 2-183-15,6 6 331 16</inkml:trace>
  <inkml:trace contextRef="#ctx0" brushRef="#br0" timeOffset="45707.128">7397 3492 583 0,'-4'-1'425'0,"-2"1"40"16,2-1-232-16,4 1-43 15,0-1-87-15,0 1-28 16,3 0-8-16,18 1-1 15,29 4-9-15,-22-5-9 16,5 2-14-16,2 3-5 0,2-5-12 16,-12 0-4-16,1 4-5 15,-11-2 0-15,-6 2-16 16,3 1-63-16,-10-4 50 16</inkml:trace>
  <inkml:trace contextRef="#ctx0" brushRef="#br0" timeOffset="46289.368">8403 3202 522 0,'2'0'398'16,"0"1"32"-16,-4 7-183 16,-4 0-40-16,-4 1-82 15,-8 4-22-15,-2 5-12 16,-5-5-5-16,-7 9-12 15,10 4-13-15,-13-2-22 16,8 6-13-16,-2-2-15 16,-3 0-2-16,4 3-5 15,-4 3 0-15,6 9-1 16,-6 3-1-16,13 0-1 0,3-2-1 16,8-6 0-16,5-11 0 15,2-1-1-15,4-8 1 16,5-8-1-16,3 2 18 15,8-4-60-15,2 5-50 16,-2-5-192-16,1 0 168 16</inkml:trace>
  <inkml:trace contextRef="#ctx0" brushRef="#br0" timeOffset="48352.505">8545 3441 174 0,'30'-32'160'0,"-29"26"33"16,3 3 1-16,-4-1 6 16,0 1 7-16,0 3-3 15,0-1-8-15,0 0-10 16,0 1-39-16,-1 0-26 16,0 0-49-16,-1 0-18 15,-7 4-19-15,-9 4-3 0,-33 25-11 16,24-14-5-16,-2 6-8 15,0 5-2 1,1 0-2-16,4 4-2 0,2-6 0 16,6 2-1-16,7-9-1 15,-1-4 0-15,12 3-3 16,-3-8-1-16,6 0-1 16,10 3 2-16,1-9 3 15,9 3 0-15,6 0 4 16,1-7 2-16,-2-8 2 15,1-4 2-15,1-7 3 16,-1-3 1-16,-1-4 0 16,7-1-1-16,-19-8-1 15,-6-1-1-15,-1 5-1 16,-12-6 1-16,15 8-1 0,-11 1-1 16,-6 2-3-16,-4 3-2 15,-13 4-2-15,0 0-3 16,-4 6-5-16,0 6-2 15,2 5-2-15,6 4 1 16,3 5 1-16,0-3 2 16,1 2 1-16,2 2-1 15,-2 2 2-15,8 1 16 16,4 2-60-16,1 3-40 16,12 2-110-16,-2-2-109 15,2 1 200-15</inkml:trace>
  <inkml:trace contextRef="#ctx0" brushRef="#br0" timeOffset="48695.289">8887 3701 1044 0,'-6'-1'536'0,"-2"2"-162"0,1 1-89 16,-1-2-108-16,-3 0-57 15,-1-2-60-15,1 4-20 16,2 10-24-16,0-3-5 15,8 11-6-15,1-9 0 16,-13-11-1-16,13 11-1 16,-5-15 1-16,-1 1 9 0,11 5-40 15,-9-7-45-15,10 5 49 16</inkml:trace>
  <inkml:trace contextRef="#ctx0" brushRef="#br0" timeOffset="50270.323">9304 3427 485 0,'0'-1'345'15,"-4"-1"-5"-15,2 2-93 16,2 0-41-16,-1-1-55 0,0 1-24 15,0 0-47-15,-12 0-18 16,4 2-28-16,-24 21-7 16,22-9-11-16,0 4-5 15,-11 2-5-15,7 0-2 16,-7 3-1-16,1 0-1 16,12 0-1-16,-9-7-1 15,16 10 0-15,-3-8-2 16,5 0 0-16,6 3 1 15,0-7 0-15,9 5 0 0,-7-6 1 16,11 5 0-16,-6-11 1 16,-4-2 3-16,8-3 5 15,0-2 3-15,0-9 4 16,4-2 0-16,1-15-2 16,-1-9-2-16,6 1-4 15,3 0 1-15,-5 3-2 16,-5-1 1-16,-8 5-1 15,-6-4 0-15,-7 8 3 16,-5 3-2-16,-5 4-1 16,-6 3-1-16,3 8-6 15,-5 0-2-15,4 4-2 16,2 2-1-16,0 1 0 16,1 0 0-16,3 2-1 0,-4-2-1 15,12 5 0-15,-5 1 1 16,3 3-67-16,6 1-45 15,-4-1-181-15,8 1 178 16</inkml:trace>
  <inkml:trace contextRef="#ctx0" brushRef="#br0" timeOffset="50650.046">9710 3335 1075 0,'6'-4'498'0,"8"4"-218"16,-20-4-49-16,-3-2-95 15,-3 3-36-15,1 7-52 16,1 5-20-16,8 10-12 15,-14 1-1-15,-7 7-2 16,12 7 0-16,-16 6-5 16,7 6-1-16,-2 1-1 15,-4-2-2-15,8-2 0 0,5-6 0 16,5 0-1-16,-3-10 1 16,4-10 0-16,-1-2 0 15,3-7 2-15,0 0-6 16,2-3-26-16,-2-5-32 15,-4-8-99-15,6-2-91 16,3-11 153-16</inkml:trace>
  <inkml:trace contextRef="#ctx0" brushRef="#br0" timeOffset="51400.803">9953 3577 826 0,'5'5'448'0,"-2"-6"-91"16,-2-4-72-16,-1-1-82 16,-3-5-39-16,-5 0-50 15,2 4-26-15,-8-1-41 0,-1 4-16 16,-3 6-21-1,-7 0-6-15,1 11-5 0,-5 2-1 16,1 3 0-16,6 8 0 16,0-4 1-16,2-3 0 15,8-2 0-15,-2-7-2 16,10 2-1-16,11 3-1 16,0-3-1-16,6 2 1 15,6-3 2-15,-3-6 3 16,3-5 0-16,3-1 2 15,-6-16-3-15,-2 1-5 0,8-1-7 16,-6-7-5-16,1 9-6 16,-4-2 3-16,-4 4 4 15,-6 5 1-15,-4 6-10 16,1 9 0-16,-5 13-1 16,-3 4 4-16,-2 12 16 15,-5-6 2-15,-3 5 2 16,1 3 1-16,3 1 2 15,-5 7 0-15,-7 0 0 16,11 5 1-16,-5 1 0 16,4 3 1-16,2-11 0 15,-5-3-1-15,-5-14 2 16,3-4 0-16,4 0 5 16,-14-16 3-16,6 1 2 0,-2-8 2 15,2-8 1 1,9-2 0-16,4-11-5 0,9 7-4 15,6-6-7-15,5-3-4 16,15 7-1-16,7-7 0 16,-3-6 8-16,6 5 6 15,6-3 14-15,-10-4 5 16,19 13 1-16,-1 2 0 16,-11-2-6-16,10 9-4 0,-14 3-5 15,-7-1-4-15,-7 7-5 16,-6 0 6-16,-9 6-29 15,-2-1 7-15,-10 4 5 16</inkml:trace>
  <inkml:trace contextRef="#ctx0" brushRef="#br0" timeOffset="53370.022">10211 3727 140 0,'4'0'107'0,"4"5"31"0,-7-6-4 15,10 8 4-15,-7-6 5 16,-2 3 0-16,2-2-5 16,-4-3-3-16,-1 0-4 15,0 0 6-15,0 0-1 0,0-1-13 16,0 1-11-1,0 0-31-15,0 0-13 16,0 0-24-16,1 0-10 0,-2-22-16 16,5-31-5-16,3 15-6 15,2-9-2-15,13-4 0 16,1 2-1-16,2-3 0 16,-4 1-1-16,2 5-3 15,-3 1 0-15,-1 8-2 16,-2 7-1-16,-4 13-2 15,-1 9-8-15,-7 16-12 16,-1 7 1-16,-8 17 0 16,-4 5 10-16,-3 8 14 15,-1 2 0-15,0-1 1 16,2 0 0-16,-2 0-1 16,2-2 2-16,6-1-1 15,1-7 0-15,5-5 2 0,3 0-1 16,2-10 1-16,2 3-1 15,2-1 0-15,1-9 0 16,-7 0-1-16,8-5 0 16,0-9 1-16,-1-6 0 15,11-2 2-15,-6-3 1 16,2-13 1-16,2-3-1 16,3-11-1-16,-1-7 1 15,4-3-1-15,-2-2 1 0,-3-9 1 16,1 4 0-16,-9-1 0 15,4 1 4-15,-5 5 3 16,-2 4 0-16,7 16-1 16,-14 3-4-16,5 19-7 15,-6 0-1-15,-2 9-14 16,4 2 0-16,-13 4 10 16,2 12-14-16,1 7-66 15,-6 7-65-15,1 5 83 16</inkml:trace>
  <inkml:trace contextRef="#ctx0" brushRef="#br0" timeOffset="53985.482">10923 3565 992 0,'0'-7'438'0,"-2"-8"-219"15,-1 2-33-15,-1 3-62 16,-5-5-21-16,-1 4-34 16,-1 1-13-16,-7 7-15 15,5 0-6-15,-6 3-9 16,-2 0-5-16,-4 4-11 15,5 7-3-15,-9 3-4 16,7 4 0-16,1 5-3 16,-4-2 0-16,20 8-1 15,-6 3-1-15,2-8 0 16,7 2-1-16,2 3 0 16,4-6 0-16,11 1-1 15,-7-10 1-15,1-7 1 16,1-3 1-16,4-3 3 15,8 2 2-15,-2-15 3 16,5 1 0-16,-2-14-2 16,-2-5-1-16,5-4-2 0,-3-11 0 15,3-1-1-15,1-1 0 16,-6 7 0-16,-1 6 1 16,-4 17-2-16,-11 1 0 15,-4 12-6-15,-2 4-6 16,-6 9-3-16,1 5-1 15,-6 6 7-15,-1 5 4 0,-3 6 4 16,2-2 0-16,3 7 1 16,5-4 0-16,-1 0 1 15,4-1 2-15,1-6-28 16,-4-4-23-16,6-12-62 16,0 6-38-16,1-7-75 15,6 2-58-15,-6 0 182 16</inkml:trace>
  <inkml:trace contextRef="#ctx0" brushRef="#br0" timeOffset="54729.832">11459 3127 711 0,'-4'7'365'0,"-4"7"-93"16,0 7-47-1,-6 2-69-15,2 14-24 0,-3 2-41 16,0-2-16-16,2 0-19 15,-5-9-10-15,3-1-16 16,1-1-6-16,6-2-11 16,4-3-3-16,3-8-4 15,-1-4 1-15,2-5 8 16,-2-3 10-16,2-6 5 16,0 4-1-16,0 0-10 15,5-16-10-15,11-38-6 16,-6 32-1-16,0 2-5 15,-1 1 0-15,-4 10 1 16,-4-9 0-16,-5 10-1 16,-4-1-2-16,-4 4-6 15,-1 6-1-15,-1 9 0 16,-8-4 2-16,2 12 4 16,-2 4 0-16,-3-3 2 15,0 5-1-15,-1 6 2 0,0 1 1 16,3 9-1-16,4 7 1 15,0 0 1-15,-6-2 0 16,3-9 0-16,6 2-1 16,5-10 0-16,8-1-1 0,11 2-1 15,2-12 0 1,6 2-1-16,5-4 1 0,8-5 4 16,-4-3 0-16,-4-12 7 15,9-1 2-15,0-8-1 16,6 0 0-16,11 2-2 15,-10 0 1-15,-7 2 3 16,-5 7 0-16,-12 1-2 16,-4 3-3-16,-6-2-3 15,-3 3 0-15,-3 3 0 16,2-4 1-16,0 0-3 16,0 0-23-16,0 0-80 15,0 0-74-15,-1 0 105 16</inkml:trace>
  <inkml:trace contextRef="#ctx0" brushRef="#br0" timeOffset="55087.996">11674 3101 832 0,'-16'-6'502'0,"10"3"-54"15,12 8-172-15,-16 7-149 16,12 16-52-16,-13 12-43 16,-12 5 2-16,10 9 4 15,-9 0-2-15,9 2-2 16,-7-5-3-16,8 1-8 15,-2-3-3-15,3-1-7 16,6-5-2-16,1-4-2 16,-1-7 0-16,-3-17 0 15,5 0 11-15,-7-14-65 16,6 0 5-16,-1 2 20 16</inkml:trace>
  <inkml:trace contextRef="#ctx0" brushRef="#br0" timeOffset="56815.822">12191 3481 512 0,'9'-5'309'0,"25"-26"-12"15,-29 31-33-15,-1 1-50 16,-5 0-28-16,-1-1-48 16,1 0-20-16,0 0-36 15,0 0-16-15,-23 15-19 16,-33 35-5-16,32-16-5 16,-13-3-5-16,12 15-9 15,-6-3-4-15,-13-13-4 16,11 0-3-16,-2-13-3 15,6-6-1-15,17 4-2 16,2-7 2-16,3-12 11 16,9 0-21-16,9-10-55 0,8-8-65 15,16-4 65-15</inkml:trace>
  <inkml:trace contextRef="#ctx0" brushRef="#br0" timeOffset="57082.792">12084 3470 686 0,'-4'-2'402'0,"5"2"-37"16,3 2-77-16,-4-2-94 15,0 0-44-15,-1 0-69 16,0 0-24-16,0 0-26 16,0 0-9-16,0 8-4 15,-1 5-1-15,0 6 0 16,3 32 2-16,5-23 0 15,3 3 0-15,11 1-6 16,4 1-2-16,-3-12-2 16,-8-12-1-16,-4-9 15 15,-1-2-15-15,-4-9-91 16,14 11-65-16,3-6 79 16</inkml:trace>
  <inkml:trace contextRef="#ctx0" brushRef="#br0" timeOffset="57638.485">12814 3206 480 0,'5'-11'330'0,"-2"7"44"0,-2 3-77 16,1-4-82-16,-2 5-34 15,-1 0-65-15,-3 14-27 16,-7 14-21-16,-25 45-10 15,12-26-9-15,2 4-5 16,-16 0-11-16,11 3-4 16,-1-3-9-16,1 3-3 15,17-8-4-15,-6-7-3 16,13-5-2-16,3-9-1 0,-6-13 1 16,11 1-1-16,-6-11 18 15,1-3-16-15,3-7-56 16,2-4-51-16,11-17 49 15</inkml:trace>
  <inkml:trace contextRef="#ctx0" brushRef="#br0" timeOffset="58134.5">13191 3202 759 0,'-3'-17'440'0,"-3"6"-82"0,7 14-123 15,5-1-34-15,-4 4-74 16,-1-1-31-16,-3 6-53 16,-6 1-16-16,-6 12-11 15,2 12 2-15,-2 3 9 16,-3 6 4-16,0-2 0 15,-7 0-1-15,5 4-7 16,-9-1-6-16,11 3-6 16,-4-8-1-16,-4-11-2 15,14 5-1-15,-3-12 0 16,4-5 0-16,2-11 3 16,3 0 3-16,0-10 0 15,3-2-11-15,7-3-52 16,-3-22-40-16,14-2-154 15,3-7 153-15</inkml:trace>
  <inkml:trace contextRef="#ctx0" brushRef="#br0" timeOffset="58522.712">13403 3375 928 0,'-5'4'450'16,"-5"6"-167"-16,-7-3-37 0,-6 3-99 15,-3 0-30-15,-6 2-54 16,-5-2-20-16,-3-2-21 16,3 0-5-16,-5-7-7 15,11 1-1-15,9 1-5 16,-16-3-1-16,28 6-3 16,-10-5 0-16,11 1-5 15,9 1-4-15,3 3-1 16,16 5 0-16,-5 2 8 15,14 4 3-15,3 5 6 16,-15-3 1-16,13 6 4 16,-3 5 0-16,-8-1 0 15,8-3-1-15,-14-1-4 16,-4-10 0-16,-7-5 0 16,1 12 1-16,-2-7 0 0,0-1 0 15,0-2 0-15,-1-8 1 16,1-4 1-16,0-4-9 15,0 3-63-15,0 0-59 16,1-1 71-16</inkml:trace>
  <inkml:trace contextRef="#ctx0" brushRef="#br0" timeOffset="59300.398">13739 3547 984 0,'-4'0'525'0,"-1"-5"-131"15,-1 0-129-15,-2-5-118 16,-6 0-55-16,-6 1-49 16,-3 2-16-16,5 6-22 15,-8 0-5-15,1 6-5 16,-2 2-1-16,2 5 1 15,-3 2 2-15,6-2 2 16,8 9 0-16,-3-3-1 16,13 1-1-16,11 8-2 0,1-8 0 15,6-2 2-15,7 4 1 16,-2-13 3-16,9 9 4 16,-3-13 1-16,6 0 3 15,-1-4 2-15,-16-17 1 16,10 3-2-16,-7-10-1 15,0-10-3-15,3 3-1 16,-11-9-2-16,1 3-2 0,-8 12-2 16,3 7-2-16,-5 13-17 15,-1 5-3-15,-5 11-1 16,0 7 0-16,-3 13 18 16,-6 6 3-16,-8 3 2 15,-4 5 1-15,3 6-1 16,-5-2 1-16,5 7 2 15,7-1-1-15,3-1 2 16,5 5 0-16,7 1-1 16,-18-6 1-16,-1-8-1 15,3-4 0-15,-1-13 0 16,12 3 0-16,4-8 2 16,-1-8 0-16,5-3 1 15,1-5 3-15,-6-7 5 16,1-1 4-16,-1-1 1 15,3 0-1-15,0 0-4 16,0 0-4-16,-6-11-3 0,0-7-1 16,-9-36-1-16,15 29-1 15,7-9-3-15,11 7 0 16,4-9-4-16,9 3-1 16,3-1 0-16,-13-2 2 0,10 13 5 15,7 2 3 1,0 7 3-16,15 4-1 0,-1 3-4 15,-5 2 0-15,0 2-2 16,-2 2 0-16,-14-1 11 16,-6-1-3-16,-12 4-4 15</inkml:trace>
  <inkml:trace contextRef="#ctx0" brushRef="#br0" timeOffset="60682.67">12462 3988 311 0,'0'0'188'0,"0"0"-26"15,0 0-36-15,0 0-41 16,0 0-4-16,0 0 7 16,2 0 3-16,-1 0 8 15,8 3 4-15,1 2 8 16,-8-4-3-16,10 3-7 16,22 9-6-16,-28-18-9 0,13 4-3 15,5-4-10-15,10 0-4 16,20 2-6-1,4-4-6-15,22-1-11 0,9-1-3 16,18 1-4-16,11 2-2 16,3 1-1-16,3 4-3 15,-7 1-14-15,-8 2-3 16,-10 8-7-16,-12 0 0 16,-15 4-4-16,-9 2 0 0,-28-4-1 15,-4 5 1-15,-16-8 1 16,-5-2 1-16,-12-8 12 15,-4-4 1-15,-5-3 0 16,-4-8-24-16,5-3-111 16,0-3 401-16,1-2-250 15</inkml:trace>
  <inkml:trace contextRef="#ctx0" brushRef="#br0" timeOffset="61480.983">12579 4364 358 0,'32'-34'292'16,"-30"26"29"-16,7 3-93 16,-5-2-27-16,7 4-49 15,-7-3-24-15,-3 6-58 16,-1 4-15-16,-1-4-10 16,1 0 4-16,0 15 22 15,-3 35-4-15,-12-17-17 16,-11-1-7-16,6 13-17 15,-8-1-7-15,-2-4-7 16,10 7-2-16,-5-16-2 16,11 6-1-16,3-11 1 15,1-11 0-15,6-7 3 16,1-4 7-16,4-7-27 0,3-4-29 16,6-8-115-16,0-14-119 15,8-9 170-15</inkml:trace>
  <inkml:trace contextRef="#ctx0" brushRef="#br0" timeOffset="61968.913">12931 4329 651 0,'5'2'387'0,"-15"12"-51"15,-1 0-46-15,-8 3-96 16,-2-3-41-16,1 1-57 15,1 3-24-15,1 6-39 16,0 3-11-16,-3 6-13 16,-3-4-4-16,7-4-1 15,-4-1-2-15,9-2-2 16,11 9 1-16,1-6-1 16,6-2 0-16,6-10 0 15,-8-14 2-15,12 9 2 16,-2-7 1-16,10 5 5 15,-2-4 0-15,2-11 4 16,3-5 1-16,-2-7-2 16,8-6-1-16,-4-12-3 15,6 7-2-15,-2-8 0 16,2 10 0-16,-17 1 0 0,-6-1 0 16,-13 0 1-16,3 3 1 15,1 5 0-15,-5 0-1 16,-4 4-2-16,-19-6-3 15,3 6-1-15,-4-3-2 16,-1 3-5-16,9 11-3 0,0 6-4 16,4 3 0-16,5 11 5 15,2 2-23-15,4 1-67 16,2 3-47-16,3 1-179 16,1-1 202-16</inkml:trace>
  <inkml:trace contextRef="#ctx0" brushRef="#br0" timeOffset="63669.115">13670 4190 367 0,'0'1'227'0,"-5"-5"-3"16,4 4-34-16,1 0-25 15,-1 0-14-15,0 0-26 16,0 0-8-16,0 0-17 0,0 0-5 15,-1 0 0-15,1 0-3 16,0-1-11-16,0 0-6 16,0 0-14-16,0 0-9 15,0 0-21-15,1 0-11 16,0 0-17-16,13 0-4 16,10-4-1-16,30-11 0 15,-38 7 0-15,13 7 0 16,-3-3 0-16,-4 3-2 15,5 6 0-15,-17 5-1 0,-3 9 3 16,-6 1 1-16,-6 2 3 16,-4-15 3-16,-8 2 2 15,0 8 1-15,-3-13-1 16,-2 8 0-16,1-4 0 16,2-4-1-16,1-1 1 15,4-1-1-15,4-3 0 16,0-1 0-16,8 1-2 15,1-4 0-15,2 3-5 16,0 2-2-16,0 0-2 16,0 0 0-16,6 0 1 15,5-1 0-15,-1 1-1 16,25-5-1-16,-26 12-1 16,2 6 1-16,-4-1 0 0,2 5 2 15,-8-11 1-15,0 6 0 16,-3 1 3-16,-1 1 0 15,-5 5 3-15,-3-5 0 16,-2 2 2-16,-2-3 1 16,-7-3-1-16,-4-1 2 15,-6-5-1-15,2 0 2 16,8-2 2-16,4-1 0 16,-3-7 6-16,6-3 3 0,-6-5 0 15,-1-4-1-15,14 4-8 16,-8-3-5-16,8 6-4 15,8 7-1-15,-4-2-15 16,2 5-48-16,2 2-145 16,0 2 138-16</inkml:trace>
  <inkml:trace contextRef="#ctx0" brushRef="#br0" timeOffset="64714.371">13954 4691 415 0,'8'0'239'0,"-2"-1"-14"15,-4-9-11-15,0 1-13 16,-2-2-11-16,2-2-30 16,1 9-17-1,-1 2-28-15,1-1-12 0,-4 2-15 16,-1 0-4-16,1 0-19 0,0 0-12 15,-6-2-24-15,-21-3-11 16,-22 10-11-16,19 0-3 16,2 5-2-16,5 3-1 15,2-5-1-15,5 7 0 16,7-3-2-16,4 1-3 16,6-3-2-16,2 4 0 15,7-4 2-15,-2-8 1 16,8 8 4-16,1-7 0 15,4 2 2-15,1 3 1 0,-2-7 2 16,0-4 1-16,1-8 3 16,4 4-2-16,-2-4 0 15,1 3-2-15,-16-9-4 16,4-1-1-16,-11 2-1 16,1 0-2-16,6 17-5 15,-14 0-3-15,14 11 0 16,-7 5 0-16,-13-2 5 15,7 11 2-15,-20-4 1 16,7 6-1-16,8 13 1 16,-8-6 0-16,11 15 1 15,-6-1 1-15,1 8 1 16,0-2 0-16,-4-3 0 16,2-3 1-16,-2-10 1 15,3-2-1-15,-3-15 2 0,-1-2 2 16,1-15 2-1,8-1 3 1,1-1 2-16,-23 4 1 0,-4-10-1 0,-3-8-1 16,19-12-3-16,1-4-2 15,10-4-4-15,6-1-2 16,5 4-5-16,-5-6-1 0,17 7-2 16,2-4-1-16,11 2 0 15,13 9 1-15,-4 2 4 16,6 6 4-16,-1 0 6 15,3 2 3-15,2 3 1 16,7 5-1-16,-13-2-1 16,-5 3-2-16,-4 1 2 15,-7-4 19-15,-6-1-29 16,-2-2 50-16,0-1-34 16</inkml:trace>
  <inkml:trace contextRef="#ctx0" brushRef="#br0" timeOffset="67758.489">10885 2807 344 0,'0'-2'199'0,"0"1"-33"0,0 0-46 16,0 0-55-16,0 1-9 15,0 0 5-15,0 0 8 16,0 0 12-16,6 1-5 16,5 1-14-16,-3-3-7 15,-1-2-15-15,0 1-8 16,1 0-12-16,0 2-3 0,0 1-4 16,-3-1 2-16,5 0 3 15,-1-1 1-15,3-2 0 16,30 1-2-16,-34-2-5 15,-1 0 0-15,4 4 0 16,1-6-1-16,0 7 5 16,6 5 1-16,-6-7 2 15,6 7 0-15,2-3-5 16,4 2-2-16,-3-3-3 16,-8-11-1-16,13 10-1 15,-10-4 0-15,8 6 1 16,1-1-1-16,-7-4-2 15,0 0-1-15,-1 2 0 16,0 0 1-16,3 9-1 16,0-4 2-16,4-4 0 0,-1 4 2 15,3-7 1-15,2 3 1 16,1-1 2-16,-2 0 0 16,0-5-1-16,0 5 1 15,-13-7 0-15,20 8 0 16,-9 0 4-16,2-6 0 15,3 8-2-15,-8-3-1 16,1 4-4-16,0 2-3 16,-3 0 0-16,-6-12-1 15,4 3 1-15,2 3-1 0,5-2 1 16,3 10 1-16,-5-11-2 16,5 3-1-16,1 5-1 15,1-2-1-15,5 4 0 16,-7-4 0-16,-6-6 1 15,-4-5-1-15,-5 1 0 16,3-2 0-16,6 9-1 16,2 0 1-16,5 5-2 15,-3 1 1-15,-6-4 0 16,6 0-1-16,-1-4 1 16,2 1 0-16,6-4 0 15,-7 1 0-15,5 3 1 16,4 6-1-16,-2 2 1 15,-5-2-1-15,-11 0-1 0,4-2 1 16,-9-5-1-16,9 5 0 16,3 4 0-16,-15-9 1 15,5 3 0-15,1-3 0 16,0 2 2-16,5-9 1 16,5 5 0-16,4 11 1 15,-3-10-2-15,1 3-2 16,-5-8 0-16,2 0-1 0,-2 5 0 15,-2 1 0-15,2 6 0 16,1 2-1-16,-5-4 1 16,-3 0 0-16,5-1 2 15,-3 0-1-15,7 2 0 16,5 2 0-16,-6-8 0 16,-3-2-1-16,3 5 0 15,0-5 1-15,5 5-1 16,0 0 1-16,-5 1 0 15,2 1-1-15,4 7 0 16,-7-11 0-16,6 2 0 16,2 9 1-16,-1-6 0 15,2 8 0-15,-6-10 0 16,0-1 0-16,-8-9 0 16,0 3 0-16,8 6-1 15,-12-8 0-15,6 10 0 16,4 4 0-16,-3-6 0 0,9 8 0 15,-5-11 0-15,-4 3 0 16,1-2 1-16,0 0 0 16,1 2 0-16,-1-5-1 15,4 11 1-15,-6-12 0 16,1 12 0-16,-1-5-1 0,-4-2 1 16,1 6-1-16,-3-8 1 15,-2 0 1-15,5 4-2 16,3 0 2-16,-16-6-2 15,5 4 0-15,-8-4 0 16,-2-3 0-16,11 13 1 16,-2-5 0-16,0 1 0 15,-2-1 0-15,4 0-1 16,-2 3 2-16,0-4 2 16,3 2 0-16,-4 1 2 15,-6-5 1-15,11 6 1 16,-6-3 19-16,-6-3-41 15,4 1 16-15</inkml:trace>
  <inkml:trace contextRef="#ctx0" brushRef="#br0" timeOffset="70374.487">14757 2698 346 0,'-1'-1'206'0,"0"0"-18"16,0 0-41-16,0 0-41 16,-1 0-12-16,1 0-13 15,0-1 0-15,0 1-3 16,0 0-4-16,0 0 0 16,0 0-4-16,0 0-7 15,0 0 0-15,0 0-2 16,-1 1-1-16,1 0 0 15,0 0-1-15,1 0-6 16,0 0-7-16,24 0-14 16,43 1-7-16,-27-11-11 15,5 9-3-15,-10-1-1 16,-15-4-2-16,0 10-4 16,-22-9-4-16,2 7-36 15,2 5-22-15,-7-4-77 16,5 9-73-16,-18-10 134 0</inkml:trace>
  <inkml:trace contextRef="#ctx0" brushRef="#br0" timeOffset="70711.218">14560 2882 483 0,'-6'0'358'16,"9"1"20"-16,2 1-157 15,-5-2-41-15,-1-1-72 16,1 0-9-16,0 0-11 16,4-1 3-16,23-6 9 15,17-15-8-15,-17 14-16 16,6 9-11-16,-4 7-25 15,-6-6-10-15,-5 2-16 16,-7-5-4-16,-2 2-1 16,1 4 0-16,-1 0-5 15,-2 5-49-15,-2-3 329 16,0 0-226-16</inkml:trace>
  <inkml:trace contextRef="#ctx0" brushRef="#br0" timeOffset="71809.007">15321 2811 334 0,'32'8'244'16,"-31"-8"-2"-16,1 2-52 16,1 1-14-16,-3-4-31 15,0 0-13-15,0 1-17 16,0-1-13-16,0 0-11 15,0 0-1-15,0-1 7 16,0 2 0-16,0 0-15 16,0 0-14-16,-1-1-25 15,0 0-10-15,0 0-11 16,-5-8-5-16,-2 3-7 16,-2 0-4-16,-34-34-2 15,26 29-3-15,0 4-1 16,-6 6-3-16,-4 1-1 15,0 7-1-15,-2 6 0 16,2-5 0-16,4 10 0 0,2 2 1 16,5-3 1-16,4 1 0 15,-6-6-2-15,12 6 0 16,2-2-2-16,-6-2-1 16,11 3 0-16,2-3 1 15,-4-4 1-15,13 6 0 0,7 2 3 16,-12-8 1-16,11-1 2 15,-3-6 2-15,6-3 1 16,12-2 1-16,3-5 0 16,1-5 1-16,-3-10-1 15,-5-1-2-15,2-2 0 16,-2-3 0-16,-2 3-1 16,-4-2 0-16,-9 0-1 15,2 18 0-15,-12-3-1 16,-2 14-6-16,-7 3-5 15,-12 1-1-15,3 16 1 16,-5-5 5-16,-2 13 2 16,-1-4 2-16,-3 1 0 15,0 5 0-15,0 1 0 16,-2 1 1-16,5 5 1 0,2-1-1 16,8-1 2-16,-2-4 0 15,2-9 0-15,9 4 1 16,-8-14 0-16,13 4 1 15,8-5 1-15,-11-13 2 16,11 8 2-16,-9-17-28 16,10-3-104-16,2-2-124 15,9-13 147-15</inkml:trace>
  <inkml:trace contextRef="#ctx0" brushRef="#br0" timeOffset="72149.548">15487 3124 794 0,'-7'2'483'0,"-3"-4"-26"16,-9-6-138-16,14 7-100 0,8 2-60 16,1 6-72-16,-3 2-24 15,-2 2-39-15,-8 2-9 16,-2 3-9-16,-3-4 0 16,-4-1-1-16,1 3 0 15,2-7 1-15,10 3 0 16,3 3 10-16,2-6-21 15,0-2-79-15,3-4-80 16,2-14 91-16</inkml:trace>
  <inkml:trace contextRef="#ctx0" brushRef="#br0" timeOffset="82958.755">16079 2942 148 0,'0'-1'122'0,"0"0"29"16,0 0-8-16,0 0-27 15,0 0-4-15,0 0-6 16,0 0 0-16,0 0 0 15,0-1-3-15,1 1-7 16,2 0-5-16,-3 0-3 0,0 0 1 16,0 0-2-16,0 0-5 15,0 0-18-15,0 0-9 16,0 0-17-16,-1 0-6 16,-3-2-5-16,-12 1-4 15,-26-31-6-15,28 30-4 16,6 4-6-16,-8-1-3 0,0 0-4 15,1 2 0-15,2 3-2 16,0 2-1-16,-1 5 1 16,1 2 0-16,-13-2 0 15,5-2-1-15,0 1 0 16,0-2-2-16,11 1-1 16,2 2 0-16,4-1-1 15,4 2 1-15,3-2 2 16,3 0 0-16,8 0 4 15,0-1 0-15,10-4 2 16,-7-4 1-16,3-10 2 16,8-1-1-16,-13-6 0 15,18 2-1-15,-7-3-2 16,-12-3 1-16,13 1-1 16,-12-2 1-16,1 2 0 15,5 2 0-15,-8 7 0 0,-4 0 1 16,-9 2-4-16,-5 5-3 15,-7 2-4-15,-2 7-1 16,-4 7 2-16,2 1 3 16,8 7 0-16,-10-3 1 15,8 5 0-15,-10-3 0 16,-3 3 1-16,22 6 1 16,-12 1 0-16,3-2 0 0,-5-8 1 15,3 9 0-15,5-5 0 16,3-3 2-16,8 5-1 15,-12-15 1-15,8 2 1 16,-3-5-1-16,-4-9 3 16,1-4-8-16,1-4-41 15,12 3-33-15,-1-15-194 16,10 4 178-16</inkml:trace>
  <inkml:trace contextRef="#ctx0" brushRef="#br0" timeOffset="83658.424">16545 2934 730 0,'-5'-8'381'0,"-3"-2"-112"15,10 8-99-15,0-7-29 16,5 8-34-16,0-1-14 16,-7-3-17-16,0 1-9 0,-11-9-18 15,3 7-7 1,-1 1-12-16,-5 3-4 0,10 6-5 16,-14-5-3-16,-4 1-5 15,0 1-4-15,-15-1-5 16,9 8-1-16,-9-1-3 15,9 6 0-15,1-3-1 16,0 1-2-16,12 5-1 16,-2-3-1-16,9 1 0 15,1 0-1-15,4-1 1 16,3-2 1-16,0 0 1 16,5-2 1-16,6-2 2 15,6 0 2-15,9-3 1 16,-3-4 1-16,8-5-1 15,2-1 0-15,-1-7-2 16,0 1-2-16,3-3-4 16,-13-6 0-16,-1 4 1 15,2-2 3-15,-7 3 1 0,5 5 2 16,-10-3 0-16,-5 4 0 16,-8 8-5-16,-3 0-4 15,-1 9-3-15,-7 2-2 16,0 3 4-16,-4 3 3 0,1 6 3 15,8 4-1 1,-18-4 1-16,1-1-1 0,4 5 2 16,2 2-1-16,2 0 2 15,3 4 0-15,-1-4 0 16,-2 0 0-16,13 4 1 16,0-7 0-16,-4-9 0 15,3-6 0-15,1-9-5 16,4 6-17-16,3-4-45 15,6 2-35-15,9-4-176 16,-7-15 182-16</inkml:trace>
  <inkml:trace contextRef="#ctx0" brushRef="#br0" timeOffset="84373.848">17012 2960 728 0,'2'-5'380'0,"-8"-3"-112"16,17 1-111-16,-3-1-27 15,-3-5-25-15,6 7 0 0,-6-4-12 16,-6 1-3-16,1 7-15 15,0-5-8-15,-1 7-16 16,-1-1-7-16,1 0-12 16,-2 0-7-16,-25 0-10 15,-21 1-3-15,14 2-6 16,10 5 0-16,-8-2-2 16,-2 6-2-16,5 1-1 15,-11 0-1-15,16 5 0 16,3-2-1-16,5-1 0 15,3-1-1-15,6-1-1 16,1-1 0-16,6-2-1 16,0 0-1-16,2-1 3 15,4-2 0-15,5-1 2 0,7 0 0 16,2-6 1-16,8-2-1 16,11-3 0-16,-7-5 0 15,10-2-3-15,1-1-2 16,-10-4-3-16,-1 0 0 15,-11 0 2-15,-9-4 2 16,6 6 2-16,0 3 2 0,-7 2 0 16,-5 0 1-16,-7 9-5 15,-4-3-5-15,-8 6-4 16,14 15-2-16,-12-4 4 16,-1 5 4-16,8 7 3 15,-21-7 1-15,11 5 3 16,-4-2 0-16,8 7 0 15,11 4 0-15,-15-1 1 16,13 5 0-16,-17-10 1 16,0-2 0-16,2 0 1 15,0-1 0-15,6 3 1 16,-3-2-1-16,6-2 1 16,-4-9 5-16,0-7-44 15,4 0-33-15,4-5-114 16,6 3-73-16,7-3 159 15</inkml:trace>
  <inkml:trace contextRef="#ctx0" brushRef="#br0" timeOffset="85208.741">17262 3204 664 0,'40'-38'348'0,"-36"38"-86"16,-4-7-33-16,-2 7-76 16,2 0-38-16,-1-1-55 15,0 1-21-15,0 0-14 16,-6 15 2-16,-16 46 0 0,9-20 0 16,-9 0 3-16,0-1 0 15,-1 5-1-15,-2-8-4 16,-2-2-8-16,4 5-3 15,1-10-4-15,6 1-1 16,3-7-1-16,3-4 1 16,3-12 4-16,1-4 6 15,6-7-12-15,0-8-19 16,12-5-78-16,-1-9-78 0,7-7 101 16</inkml:trace>
  <inkml:trace contextRef="#ctx0" brushRef="#br0" timeOffset="85691.598">17231 3124 535 0,'0'6'312'0,"2"-14"-22"0,5-1-103 16,8-2-61-16,4-5-16 16,4 0-12-16,8 3-10 15,-7-3-12-15,2-1-4 16,17 12-13-16,-20-5-6 16,7 9-15-16,-9 1-6 15,-17 2-12-15,10 9-6 16,1 12-4-16,-2 5-1 0,-10 7 2 15,1 8 2 1,-8-2 2-16,-3 0 0 0,-4-4 0 16,-13-18 0-16,2-2 0 15,-2-6 0-15,-2-7 3 16,11 9 1-16,-9-11-1 16,-4-2 0-16,-4-12-5 15,-2-1-2-15,3-11-4 16,5 2-2-16,13 9-11 15,-1-12-13-15,6 15-31 16,3 2-26-16,0-1-62 16,1 3-65-16,3 8-151 15,-4 6 218-15</inkml:trace>
  <inkml:trace contextRef="#ctx0" brushRef="#br0" timeOffset="86541.955">17842 3043 639 0,'6'-4'403'0,"-9"-2"-6"15,2 3-115-15,-8 2-103 16,6 3-50-16,0 7-65 16,-7 2-17-16,0 8-17 15,-11-2-3-15,2 11-1 16,3 6-1-16,-7-4-2 15,7 4-2-15,-2-7-5 16,3 1-3-16,4-11-4 16,2 1 0-16,4-1-2 15,-2-10 2-15,6-3 3 16,1 4 5-16,-1-19-5 16,4 0-4-16,5-6-24 0,5-5-18 15,7-9-32-15,5-3-24 16,5-7-31-16,2-7-6 15,6 12 23-15,-6 1 24 16,0 15 48-16,-2 7 17 16,-16 6 11-16,3 4 10 0,-5 3 22 15,3 7 13-15,-4 9 22 16,-11 3-3-16,1 9-10 16,-11 2-8-16,7 8-17 15,1-2-4-15,-12-8-8 16,7-1-1-16,0-3-2 15,-5-3 0-15,9-2 0 16,3 0 1-16,-18-19 4 16,16 0 3-16,1 2 2 15,-11-14-1-15,12 3-9 16,0-1-5-16,3-10-5 16,10 4-3-16,0-10-1 15,8 8 0-15,-1-12 0 16,5 4 0-16,10-1 0 15,-6-4 0-15,3 6-2 16,0 7 0-16,-3 11-1 16,-3 3 0-16,-1 10 6 0,-2 5 2 15,-10 4 9-15,-1 8 5 16,-8 10 4-16,-8-4 0 16,-3 11 0-16,-8-10-2 15,-3-2-2-15,1 6-2 16,1-9 0-16,5 1-1 15,4-9 10-15,-1-15-12 0,5-1-37 16,1-9-335-16,2-3 255 16</inkml:trace>
  <inkml:trace contextRef="#ctx0" brushRef="#br0" timeOffset="110833.439">1696 5810 557 0,'1'-4'334'0,"3"-4"-57"16,-2 3-72-16,0 0-28 15,-1 2-44-15,-1 1-18 16,1-2-23-16,-1 3-11 15,0 0-27-15,0 0-12 16,0 0-23-16,0 0-8 16,0 0-3-16,0 0 1 15,0 1 3-15,0 0 0 0,-1 25 1 16,-9 34-2-16,1-21-2 16,0 0 0-16,-2-2-1 15,-4-6-1-15,1-2-1 16,1-6 1-16,0-1-2 15,2-5 0-15,3-1 1 16,3-6-1-16,2-8 6 16,-1 2 2-16,5-6-1 15,-1 3-8-15,0-1-80 16,0 0-75-16,11-29 91 16</inkml:trace>
  <inkml:trace contextRef="#ctx0" brushRef="#br0" timeOffset="111615.825">1690 5742 507 0,'-3'-7'311'0,"3"-2"-2"16,3 6-73-16,-3-6-59 16,-3 2-23-16,6 4-42 15,-6-10-21-15,7 5-37 16,3 5-12-16,7 3-15 16,3-3-3-16,6 3-2 15,4-4-2-15,7 1-6 16,0 7-2-16,-1 0-5 15,4 3-1-15,-12 1-3 16,-2 3-1-16,-4 1 0 16,-14-8-1-16,0 7 1 15,5-2 1-15,-18-5 6 16,3 5 3-16,-3-3 4 16,-8 1-1-16,-3 4-6 0,-7-1-2 15,-8 5-3-15,-4-1 0 16,1 0-1-16,9 1 0 15,1-7-1-15,9 0 2 16,7-5 1-16,6-3 1 16,5-3-2-16,2-7-2 15,9-1-2-15,-1-7-2 16,6 4 1-16,4 0 0 16,-1 3 0-16,6 5 0 15,1 3 0-15,-3 1-1 16,5 4-1-16,-22 0-1 0,12 11-2 15,-14 2 1-15,-5 6 0 16,8 6 1-16,-21-2 2 16,14 7 1-16,3 4 0 15,6 0 2-15,-7-1 2 16,-2-3 0-16,-21-13 2 16,-5 0 0-16,-12-8 2 15,-7 0 5-15,-2-2 19 16,7-4 7-16,6 4 14 15,4-4-1-15,-2-5-11 16,-4-3-6-16,9-10-12 16,1-3-6-16,14-3-8 15,5 5-3-15,7-2-6 0,-7-2-4 16,1 1 1-16,10 5-20 16,4 10-79-16,9 2-62 15,3 2 93-15</inkml:trace>
  <inkml:trace contextRef="#ctx0" brushRef="#br0" timeOffset="111947.439">2130 6044 1222 0,'-1'0'602'16,"-1"4"-203"-16,-2-1-220 15,0 1-29-15,-3 6-77 0,2 1-21 16,-28 25-27-16,31-20-11 16,2-5-7-16,-6-8-1 15,2-1 21-15,-1-2-9 16,3 1-7-16</inkml:trace>
  <inkml:trace contextRef="#ctx0" brushRef="#br0" timeOffset="116326.373">2666 5781 257 0,'0'-2'215'0,"0"1"57"16,7-2-43-16,-3 0-68 15,0 1-17-15,-1-1-28 16,0 1-9-16,-3 1-16 15,0 0-14-15,0 0-21 16,0 0-10-16,0 0-10 16,0 1-3-16,0 0 1 15,0 0 1-15,-1 2 4 16,-4 17 1-16,-27 30-8 16,6-21-6-16,-6 2-10 15,-3-3-4-15,4 1-4 16,9-1-1-16,1-8-1 15,5-3-2-15,9 0-1 16,-2-8-1-16,16 7-2 0,1 0-1 16,1-10 1-16,9 6 1 15,3-3 2-15,1-8 0 16,15 12 0-16,-3-11 1 16,-2-3 0-16,6 5 0 15,-7-12 1-15,-4-1 1 16,6-5 0-16,-1-4 2 15,-6-8 1-15,5 2 0 0,-11-9 1 16,-6-1 1-16,-9-2 1 16,-6-2 0-16,-2 9-1 15,-9 2 4-15,4 9 8 16,-8 4 2-16,-12 2 2 16,9 2-7-16,-11 4-9 15,4 2-4-15,7 5-3 16,-3 0-1-16,0-2-2 15,7 2-1-15,3 0 0 16,2 2-1-16,8 8-3 16,-1-1 1-16,-2-3-3 15,6 8 24-15,-2-8-110 16,5 4-83-16,6 0 115 16</inkml:trace>
  <inkml:trace contextRef="#ctx0" brushRef="#br0" timeOffset="116713.733">3090 5971 1043 0,'0'-1'535'16,"0"0"-163"-16,-1 0-207 15,0 0-35-15,0 1-71 16,-3 0-13-16,-8 5-15 15,1 1-7-15,-30 33-8 16,34-16-2-16,-1-14-4 16,0 1 0-16,8 7-1 15,0-9-1-15,-1 1 1 0,-7-7 5 16,0-7-39-16,-5-8-50 16,13 1 50-16</inkml:trace>
  <inkml:trace contextRef="#ctx0" brushRef="#br0" timeOffset="118641.989">3489 5759 683 0,'0'-1'347'16,"0"0"-128"-16,0-1-88 16,-1 0-37-16,0 1-44 15,0 0-8-15,-1 0-12 16,1 0 4-16,0 1 5 16,-7 2 5-16,-11 8 4 15,-18 25-6-15,16-12-6 16,-2 1-5-16,14 9-7 15,-10-2-3-15,4-7-5 16,2-5-2-16,-1-7-4 16,12 5-1-16,2-6-5 15,7 5 1-15,0-2-1 16,4-2 0-16,5 0 4 16,-14-9 0-16,27 9 4 15,-19-16-1-15,1 0 1 0,13 2 0 16,-14-9-2-16,17 8 0 15,6 2-1-15,-4-8-1 16,-2-5-2-16,-5-1 1 16,-6-3 0-16,-2-2 0 15,-2-2 0-15,-4 1 12 16,-7-5 16-16,1 4 6 16,-2-1 10-16,-1-1-6 0,1 3-8 15,-3 0-4-15,-5 5-5 16,-2 1-4-16,-7-4-8 15,0 6-3-15,0 4-6 16,-2-1-2-16,6 9-4 16,-3 0-2-16,5 1-2 15,0 6-1-15,-6-3 1 16,9 5-1-16,-1 0 1 16,-6 0-1-16,13 2 1 15,-6-3 15-15,9 4-87 16,2 3-49-16,0-1-124 15,10-1-133-15,6-5 253 16</inkml:trace>
  <inkml:trace contextRef="#ctx0" brushRef="#br0" timeOffset="119012.823">4012 5677 1103 0,'-4'-7'487'0,"2"7"-256"16,-2 1-51-16,-2 1-86 16,5-2-32-16,0 0-34 15,-4 5-6-15,0 15-2 16,-34 35 2-16,23-27 1 15,-4 0 2-15,-4 2-3 16,9 1-4-16,5 2-6 16,5-3-2-16,3 2-3 15,-4-9-1-15,-7-7-1 16,3 1 2-16,-4-11-1 16,13 7 1-16,4-3 0 15,5 0 2-15,-3-5-15 16,-15-12-35-16,10 2-103 15,-12-11-90-15,7-6 138 16</inkml:trace>
  <inkml:trace contextRef="#ctx0" brushRef="#br0" timeOffset="119817.674">4370 5886 877 0,'0'1'437'16,"1"1"-165"-16,-13-2-88 16,4 1-29-16,7 3-47 15,-16-4-14-15,-1 0-32 16,7 0-12-16,-18-1-19 15,1-2-8-15,7 4-10 16,-11-2-4-16,8 3-5 16,9 6-1-16,-1 1-2 15,2 2 0-15,7 5-1 16,0-6 0-16,5 3-2 16,2 4-1-16,0-8-1 15,3 8 0-15,3-6 1 0,7-4 2 16,3-1 1-16,-1-8 0 15,3-6 1-15,2 3 0 16,-5-11 1-16,6 6 0 16,2 2-1-16,-7-8-1 15,-3 1-6-15,-9-3-1 16,1 7-6-16,-8 4-4 16,-4 8 2-16,16 13-2 15,-18 8 6-15,7 7 4 0,2 11 4 16,-15-6 2-16,4 4 1 15,1 3 1-15,-4-2 1 16,-5 3 0-16,3-2 1 16,-3 2-1-16,-1-2 0 15,9 5 0-15,-1 1 1 16,-3-5-1-16,0-8 2 16,-8-10 1-16,-3-1 4 15,-2-6 2-15,-7-10 3 16,1 2-1-16,0-14 2 15,2-2 0-15,17 1 0 16,6-2-2-16,-3-9-3 16,13 7-4-16,-3-4-6 0,3 1-4 15,17-1-1 1,-17-11 1-16,24 5 6 0,-8-8 10 16,21 1 17-16,8 3 6 15,-3-1 9-15,9 7-2 16,-11 4-11-16,5 6-8 15,0 6-9-15,-5 0-5 16,-21 3-7-16,1 0-1 16,-17 2-1-16,-3-1 9 15,3 2-65-15,-5-3-29 16,0 0 52-16</inkml:trace>
  <inkml:trace contextRef="#ctx0" brushRef="#br0" timeOffset="122036.837">4719 6011 318 0,'5'3'190'0,"-1"-1"-6"15,-1-1-19-15,-1 0-31 16,-2-1-15-16,0 0-21 16,0 0 2-16,0 0 4 15,0 0 4-15,0 0 6 16,0 0 0-16,0 0 0 15,0 0-6-15,0 0-18 16,0 0-16-16,6-2-24 16,4-2-7-16,6-4-12 15,31-49-3-15,-35 21-9 16,4-5-4-16,4-1-7 0,-7-1-2 16,12 11-3-16,-1 4 0 15,-12 3-2-15,0 0-1 16,0 12 0-16,-2 6-2 15,-2 7-2-15,2 5-3 16,-7-2-1-16,-1 0-1 16,-1 2 2-16,-1-5 2 15,-1 0 2-15,0 7 0 16,0 15 2-16,2 29 0 16,-1-27 1-16,0 5 0 0,-6-3 0 15,2 5 1-15,4-1 0 16,0 1 0-16,2-4 0 15,1-3 0-15,-1-3 0 16,2 0 0-16,1-5 1 16,-1-7 0-16,3-5 1 15,-3-4 0-15,7 3 3 16,2 1 0-16,1-4 1 16,-1-13-2-16,1-5-1 15,-3-7 0-15,6-2-1 16,3 4 0-16,5-10 2 15,-3-2 0-15,5-9 4 16,-2 1 9-16,6 1 4 16,1 2 2-16,-22 2-4 0,12 8-7 15,-16 5-5-15,-5 0-3 16,16 12-4-16,-15-1 0 16,-2 3-2-16,0 7-5 15,4 9-7-15,1 5 0 16,-5 4-3-16,-5 0-38 15,1 9-126-15,-1-1-111 16,11 13 166-16</inkml:trace>
  <inkml:trace contextRef="#ctx0" brushRef="#br0" timeOffset="122671.715">5603 5844 584 0,'6'-3'418'16,"-3"-5"32"-16,3 5-201 16,-6-4-15-16,-3 0-74 15,0 3-22-15,-9-4-38 16,0 1-17-16,1 2-24 0,-3-1-15 15,-3 4-17-15,1 3-7 16,-8 1-11-16,1 1-2 16,3 8-4-16,-8-3 0 15,1 4-2-15,7 5 0 16,9 0 0-16,-6 2-1 16,6 1 0-16,4-1 0 15,-2 1 0-15,8 2-1 0,1-5-1 16,5 5 1-16,-5-7 0 15,9 5 1-15,-2-8-3 16,2-1 1-16,6-2 0 16,1-5 0-16,1-8 0 15,-12-9-1-15,13-5-4 16,0-4 0-16,11-4 1 16,2-3 0-16,-2-7 4 15,-5-1 2-15,-2 7 1 16,0 1 0-16,-8 6 0 15,0 9-1-15,-7 7-3 16,-4 5-4-16,-6 6-4 16,-9 0-2-16,1 10 3 15,-7 1 3-15,1 7 4 16,7 9 1-16,-3 0 1 0,4 4 1 16,1-6 1-16,-4-9-1 15,5 0 2-15,2 3-2 16,4-2 1-16,-1-4-1 15,3-1 2-15,-1-11-27 16,-1-4-76-16,3 10-47 16,0-12-203-16,2 1 220 15</inkml:trace>
  <inkml:trace contextRef="#ctx0" brushRef="#br0" timeOffset="123432.908">6023 5678 526 0,'-1'-7'314'16,"2"3"19"-16,5 4-200 15,1 1-7-15,-2-1-1 16,4 1-1-16,-11-3-13 16,4 0 4-16,3 5 7 0,-7-4-7 15,2 0-6-15,-1 0-15 16,0-1-31-16,0 2-9 16,-5 4-22-16,-9 3-8 15,-24 43-9-15,25-28-2 16,3-3-4-16,0 3-2 15,1-3-1-15,6 0-1 16,1 0-1-16,3-4 0 16,1-5 2-16,1-2-1 15,0-7 5-15,2-1 2 0,-2-9 0 16,3-5 0-16,3-5-5 16,1-2-3-16,7 2-3 15,0 1-1-15,-4 1-1 16,1 4-1-16,-15 6 0 31,1 4-1-31,0 0-6 0,0 2-1 0,0-1 0 16,-20 1 1-16,-30 11 3 15,25-1 2-15,1 6 2 16,-4-2 0-16,8 6 0 16,-5 2 1-16,11 4 1 15,-1 1 0-15,-3-1 0 16,4-2 0-16,8 7-1 15,1-4 0-15,10 3 0 0,-2-6-1 16,6-2 1-16,6-1 0 16,6-5 0-16,7 3 1 15,-12-17 1-15,0 0 0 16,9-1 1-16,2-2 0 16,9 1 1-16,5-4 0 15,-12 0 0-15,-1-7 1 0,-1-1-2 16,1 7 0-16,-3-5-2 15,-3 0 13-15,-4 4-45 16,-4 3-40-16,-8-2-139 16,0 9-144-16,-7-1 224 15</inkml:trace>
  <inkml:trace contextRef="#ctx0" brushRef="#br0" timeOffset="123856.439">6505 5613 1195 0,'-1'-4'534'0,"-1"6"-270"16,-2 0-68-16,3-2-87 16,0 0-24-16,-10 21-19 15,-18 36-20-15,16-20-15 16,-1-2-4-16,-1 4-5 15,-1-1-2-15,2 2-7 16,2 0-3-16,1-4-2 16,-5-9 0-16,9-2 0 15,2-1 0-15,-1-10 6 16,3-1-12-16,-9-12-107 16,13 1-357-16</inkml:trace>
  <inkml:trace contextRef="#ctx0" brushRef="#br0" timeOffset="126169.581">2420 7119 409 0,'0'-1'258'16,"2"-2"-29"-16,-2 2-38 15,2-1-14-15,5-1-20 16,-4 2-10-16,-3 0-20 0,0 0-7 16,0-1-15-16,0 1-2 15,0 0-5-15,0 0-5 16,0 0-19-16,0 0-14 16,0 0-33-16,0 0-9 15,0 0-11-15,0 1-4 16,-1 0 0-16,-1 12-2 15,-6 15 0-15,-12 29 1 16,3-22-1-16,7 4 0 0,3 1 1 16,-9-3 1-16,8-5 0 15,-10-9 0-15,4-5 0 16,8-2 2-16,-5-12 0 16,11 9 4-16,-5-9 4 15,4 0 1-15,-3-3-1 16,3-1 2-16,0 0-55 15,0-6-45-15,6-10-201 16,19-29 178-16</inkml:trace>
  <inkml:trace contextRef="#ctx0" brushRef="#br0" timeOffset="127279.815">2225 6970 296 0,'0'-1'203'15,"0"0"25"-15,8-2-19 16,-6-10-29-16,3 4-13 15,28-23-25-15,-27 28-11 16,-2 1-18-16,-1 3-10 0,0 0-24 16,-3 0-10-16,0 0-21 15,0 0-7-15,0 0 0 16,0 0 0-16,-1 0-1 16,-4 10-3-16,-6 12-14 15,-25 19-7-15,11-20-6 16,-5 2-2-16,-7 1-2 15,0 8-1-15,1 0-2 16,-6 2 0-16,8 3-2 16,0 1 0-16,1 2 0 15,22 5 0-15,3 2 0 16,0-9 0-16,6 0 0 16,-6-6 0-16,16-4 1 15,13 7-1-15,-1-11 6 16,11-1-7-16,0-4-11 15,-9-9-44-15,13 0-156 0,-9-7 144 16</inkml:trace>
  <inkml:trace contextRef="#ctx0" brushRef="#br0" timeOffset="128132.533">2718 7152 581 0,'35'-29'331'0,"-33"27"-62"15,0 3-40-15,1-1-60 16,-5-1-29-16,1 1-35 15,0 0-19-15,0 0-33 16,0 0-13-16,-12 12-9 16,-30 37-2-16,26-23-2 15,-2 3-5-15,3 3-5 16,-1-2-1-16,5 0-5 16,5-3 1-16,1-4-3 15,3-5-1-15,3-5 0 16,2-4-3-16,8 6-2 15,0-7 2-15,2-1-1 16,0-1 2-16,1-7 0 16,0-3 0-16,1-2-1 15,7 8 1-15,-5-15 1 0,4-2 0 16,12-3 0-16,-4-15-2 16,1 5-1-16,-3-5 1 15,-14-2-1-15,-2 3 1 16,1 5 3-16,-4 3 1 15,-10 1 2-15,1 3-3 16,-16 4-8-16,6 6-4 0,-4 9-7 16,-3 1-1-16,0 7 3 15,-7 2 2-15,3 3 4 16,1 5 0-16,5 1 4 16,4 5-20-16,5 4-62 15,2 1-32-15,3-4-100 16,2-2-31-16,1-7 159 15</inkml:trace>
  <inkml:trace contextRef="#ctx0" brushRef="#br0" timeOffset="128647.561">3277 7150 949 0,'-17'7'450'16,"-5"3"-178"-16,5 3-49 15,-9 0-75-15,2 2-28 16,14 2-38-16,-9-2-21 16,2 2-24-16,6-3-10 15,-8 3-9-15,7-3-2 16,3 1-3-16,4 4-2 15,4-6-1-15,1 1-3 0,7 1-2 16,3 5-1-16,5 0 0 16,2-5-1-16,1-8 2 15,1-9 0-15,0-1 0 16,4 10 0-16,-4-15 2 16,2 1-1-16,4-5 1 15,-6-15-1-15,4 6-2 16,-11-8 1-16,2-9 0 15,-5 3 0-15,-1 3 1 16,-8 1 0-16,-7 5-2 16,2 6 1-16,-7 6-3 15,11 4-2-15,-7 5-4 16,-8-1-4-16,-6 4 0 16,0 3 0-16,-2 1 3 0,8 5 2 15,4-1 4-15,-1 1-16 16,3-3-52-16,1 0-35 15,-4 4-172-15,11 0-336 16,5 1 412-16</inkml:trace>
  <inkml:trace contextRef="#ctx0" brushRef="#br0" timeOffset="129617.085">3659 7132 548 0,'3'-5'287'0,"5"0"-58"0,-6 2-24 15,1-1-25-15,2-1-9 16,-1 2-19-16,-2 0-10 16,0 1-16-16,-2 1-10 15,0 0-28-15,0 0-17 16,0 0-33-16,-1 1-14 16,0 0-13-16,-23 6-3 15,-33 46-2-15,28-24-2 16,4 2 0-16,1 3-1 0,3-7 1 15,10 3 1-15,-2-9 0 16,8-3 1-16,10 9-1 16,1-5 1-16,13 5 1 15,-1-7-1-15,-1-16 3 16,5 3 0-16,0-12 4 16,3 2 1-16,6-8-1 15,-1-9-1-15,4-11-4 16,1-6-1-16,1-5 0 15,-9-4-1-15,-3 4-1 16,-7 1-1-16,-16 3-1 16,9 14-1-16,-17 4-2 15,2 10-5-15,-13 8-7 16,-5 0-3-16,-5 7 20 16,-6 6-33-16,-6 6-118 15,-4 2-365-15,13 5 329 0</inkml:trace>
  <inkml:trace contextRef="#ctx0" brushRef="#br0" timeOffset="132012.878">4184 7293 536 0,'28'14'277'0,"-27"-19"-70"16,6 3-35-16,-3-4-49 15,1 0-19-15,3 2-30 16,-6-6-15-16,3 0-15 16,7 5-2-16,-7-6 5 15,3 3 7-15,-8 2 5 16,-4-4-1-16,-5 4-11 15,-4 1-8-15,-1 2-13 16,-3 1-5-16,-4 4-10 16,-3 0-6-16,2 7-5 15,-2-1-3-15,1 4 0 16,6 6 1-16,-1-4 0 16,0 3 1-16,4-1 1 15,0-1-1-15,5 4-1 16,7 2 0-16,1-4 0 0,1 0 0 15,4-3-1-15,-4-8 1 16,9 4 2-16,-2-8 0 16,4-2 1-16,7 0 2 15,-3-14 2-15,4-2 0 16,1-6 1-16,-2-4-1 16,0-3-1-16,-1 4 1 15,-4-1-1-15,-1 4-1 0,-5 6-2 16,-2 7-1-16,-2 10-13 15,-3 5-4-15,-4 13-2 16,-3 5 0-16,-8 6 11 16,-1 1 1-16,-3 10 3 15,2 5 0-15,-2 7 2 16,3 6 1-16,-3-4 1 16,-3 0 1-16,2 1 0 15,-6-8 2-15,9 0-1 16,1-5 0-16,2-12 2 15,12 5 0-15,-2-15 4 16,-8-6 3-16,-5-13 9 16,2-2 1-16,-3-13 0 15,-5-8-3-15,15-5-13 0,-4-11-9 16,2-5-12-16,9 2-1 16,5 3 1-16,-3 6 6 15,13 12 4-15,7 5 2 16,-7 1 14-16,-1 0 4 15,4-2 3-15,2 1 1 16,13 4-11-16,12 6-1 0,-1 1 1 16,3 0 0-1,-2 1-1-15,-2-2-2 0,-3 3-2 16,-5 0-1-16,-4 3 1 16,-13-2-1-16,-14-3 4 15,0 0 7-15,-8 0-32 16,6 3-48-16,-1 0-436 15,0 0 348-15</inkml:trace>
  <inkml:trace contextRef="#ctx0" brushRef="#br0" timeOffset="132490.352">4743 7034 697 0,'2'-8'415'0,"0"8"-14"15,2 5-139-15,-5-5-96 16,1 0-46-16,0 0-64 16,-1 0-19-16,0 0-13 15,-1 9 1-15,-19 9 5 16,-15 36 0-16,23-25-6 15,-1 5-4-15,0 4-9 16,-2-3-2-16,5 1-3 16,-2-1 0-16,3-10-1 15,2-2 0-15,2-8 2 16,2-8 0-16,1 2-3 16,3 0-18-16,-2-13-87 15,3 1-83-15,0-18 109 0</inkml:trace>
  <inkml:trace contextRef="#ctx0" brushRef="#br0" timeOffset="132804.117">5087 6950 604 0,'-5'2'425'16,"-1"2"10"-16,3 9-201 15,-8-3-43-15,-3 6-74 16,-2 4-18-16,-1 5-26 16,1-2-13-16,4 1-17 15,1 2-8-15,0-1-11 16,-1 3-4-16,-7-3-10 16,8 2-2-16,1 4-3 15,0 0-1-15,4-3 1 16,-2 1 0-16,-7-6-1 15,4-7 1-15,2-5-4 16,-6-4-40-16,12 0-120 16,-6-3-104-16,6-3 149 15</inkml:trace>
  <inkml:trace contextRef="#ctx0" brushRef="#br0" timeOffset="133087.541">4705 7157 603 0,'-5'-1'408'0,"5"1"9"0,0-1-205 16,-1 0-41-16,0 1-92 15,1 0-30-15,2 0-23 16,15 9 3-16,42 20 7 15,-42-17-1-15,6-2-1 16,2-2-3-16,-15-4-10 16,11-2-4-16,-4-2-5 15,3-2-2-15,2-2-12 16,-11-3-44-16,0-3-234 16,-2-1 196-16</inkml:trace>
  <inkml:trace contextRef="#ctx0" brushRef="#br0" timeOffset="133653.435">5083 7339 741 0,'-5'4'401'0,"5"1"-75"15,3-1-130-15,-7-7-58 16,11 4-35-16,9-6-23 16,4 8-2-16,19 2-16 15,-6-1-4-15,-2 10-15 16,-12-14-9-16,-1 12-12 15,-18-8-4-15,0 6 7 16,6 6 8-16,-18-8 11 16,1 6 2-16,-17-3-12 15,-12-3-8-15,1 7-13 16,6 4-4-16,2 0-4 16,5 1-1-16,6-3-1 0,-4-2-1 15,4-9 0 1,13 9 0-16,-1-9 0 0,6 2 0 15,5-1 0-15,-2-4 1 16,14 2 1-16,2 2 2 16,10-2 0-16,1 1 0 15,1-6-1-15,1-1 1 16,-3-3 0-16,1 0 0 16,-6-3 0-16,-7 3 0 15,-2 0 0-15,-3-4-1 0,-8 1 0 16,5 1-22-16,-7-3-89 15,-8-5 363-15,-2 5-226 16</inkml:trace>
  <inkml:trace contextRef="#ctx0" brushRef="#br0" timeOffset="134105.272">5625 6996 1184 0,'-3'3'523'0,"-10"3"-237"0,0 8-109 15,0 12-51-15,-4-3-28 16,-1 5-41-16,-4-4-14 15,3-1-24-15,-1 0-6 16,7-2-3-16,2 2-2 16,8 1 0-16,0-1-1 0,3-3 0 15,3 2-1-15,3 2 0 16,7-1 0-16,-1-5 0 16,2-4-1-16,-1-9 1 15,1-3 1-15,4-3 2 16,0-6 1-16,8-2-1 15,1-5-1-15,4-8-3 16,4-4 1-16,-5-11-1 16,-6-2-1-16,5 1 1 15,-6 1-1-15,-17-7-13 16,6 8-13-16,-10 6-29 16,-23 0-30-16,12 30-94 15,-24-1 27-15,-22 20 76 16</inkml:trace>
  <inkml:trace contextRef="#ctx0" brushRef="#br0" timeOffset="135086.576">6421 7077 523 0,'11'-3'277'15,"-1"-3"-60"-15,-1 1-10 16,-5-2-16-16,-1-4-9 15,-3 7-12-15,0 4-13 16,-4-2-43-16,3 2-23 16,0 0-36-16,0 0-12 0,-3 9-9 15,-7 10-1-15,-19 31-8 16,11-24-4-16,11 8-6 16,-8-1-3-16,4 5-2 15,6-2-2-15,-5-1-2 16,2-5 1-16,7-6 1 15,2-5 0-15,-6-12 3 16,5-3 2-16,0 0 8 16,-7-5-14-16,8 0-59 15,-7-6-44-15,-15-9-131 16,10 2-83-16,-1-3 197 16</inkml:trace>
  <inkml:trace contextRef="#ctx0" brushRef="#br0" timeOffset="135378.213">6304 7172 817 0,'5'0'459'0,"-8"0"-114"16,9 0-143-16,-6 0-45 15,0 0-60-15,0 0-10 16,0 0-14-16,11 1-9 15,17-1-20-15,38 0-7 0,-30-3-6 16,-1-1-2-16,0 1-7 16,-8-4-4-16,-6 5-8 15,2 1-4-15,-13 0-3 16,-1 2-1-16,-6 1-3 16,1 2 2-16,-4 2-37 15,-2-6-37-15,1 0-101 16,0 0-84-16,-3 10 159 15</inkml:trace>
  <inkml:trace contextRef="#ctx0" brushRef="#br0" timeOffset="136002.065">7036 7244 1100 0,'29'-20'555'15,"-29"20"-170"-15,0-2-129 16,-1 5-109-16,0-3-57 16,0 0-57-16,0 0-13 0,-6 15-10 15,-9 32 0-15,6-28-2 16,5-3 0-16,-3-8 1 16,5 1-1-16,4-5 4 15,0 2 5-15,1-9-44 16,-2 2 364-16,-1 0-262 15</inkml:trace>
  <inkml:trace contextRef="#ctx0" brushRef="#br0" timeOffset="136936.109">7463 7057 637 0,'34'-42'362'0,"-28"37"-50"0,2 2-83 16,0 3-74-16,-6-3-40 16,0 5-38-16,-3 1-2 15,0-3-2-15,0 2 3 16,-9 16-6-16,-22 27-12 16,16-23-18-16,-3 1-9 0,-2 3-11 15,-1 1-6-15,4 0-6 16,2-2-1-16,4-1-2 15,6-2 0 1,0-5-1-16,1 0 0 0,4-4 0 16,4 1 0-16,0-3 0 15,7 1 0-15,-3-4 0 16,3-1 2-16,-3-5 2 16,0-6 2-16,6-4 2 15,-4-9-1-15,13 0-4 16,-3-6-1-16,4-2-3 15,1-1-1-15,-1 4 0 16,-5-1 0-16,-4 2 0 16,-2 5 0-16,-3-1 1 15,-5 0 0-15,-5-1 3 16,0 4 0-16,-10-3 0 16,-2-5 0-16,-6 7 0 0,4-4-1 15,2 8-3-15,2 6-2 16,6 9-3-16,-4 3-2 15,-1-7-2-15,7 13 0 16,3-11-15-16,1 4-51 16,11 12-146-16,-5-10-304 15,12 11 333-15</inkml:trace>
  <inkml:trace contextRef="#ctx0" brushRef="#br0" timeOffset="137275.381">7919 6958 1229 0,'-1'-2'561'0,"-4"3"-274"16,-3 2-94-16,-6 2-102 15,-2 13-37-15,-4 7-21 16,0-1-4-16,3 6-8 0,2-3-2 16,0 2-6-16,0 0-1 15,14-3-4-15,-13-1-1 16,14 0 0-16,-3-3-2 16,-3-4 0-16,3-1 0 15,-5-9 0-15,15 2-1 16,-14-9-3-16,8 2-19 15,15-2-63-15,-19-6-59 16,13-3 81-16</inkml:trace>
  <inkml:trace contextRef="#ctx0" brushRef="#br0" timeOffset="137986.552">8203 7146 1193 0,'-8'0'531'0,"-12"-1"-262"16,3 1-56-16,11 2-78 15,-4-1-35-15,6 0-44 0,-11-1-19 16,-6-1-23-16,3 2-7 15,-5 2-5-15,7 2-2 16,3 5 0-16,0-1 0 16,3 3-1-16,1 0-1 15,5-1 0-15,3 2-1 16,5-2-2-16,7 3 2 16,0-7 0-16,2-3 0 15,2-3 3-15,-1-2 1 16,-3-5 1-16,4 1-1 0,-1-3-1 15,-10-5-4-15,10 8-9 16,-11-1-5-16,0 8-5 16,2 8 4-16,-8 6 6 15,3 8 4-15,-9 7 5 16,2 9 0-16,-9 3 3 16,0 5 0-16,2 1 0 15,-4-1 1-15,-3 2 0 16,0-8 1-16,0-1 0 15,-1-4 2-15,7-3 0 16,-6-2 0-16,-4-10 3 16,3-3 3-16,-7-11 3 15,-2-4 2-15,6-4 0 16,-5-8 0-16,15-2-2 0,-2-8-1 16,17 5-5-16,-6-2-2 15,6 0-5-15,2 3-1 16,-2-3-1-16,11 0 0 15,-1-3 1-15,3 4 2 16,13-2 1-16,6-1 3 0,15 1 4 16,-2-4 1-1,4 7 2-15,-1 2 0 0,-1 3-4 16,4 5-2-16,-17-4-3 16,-8 4-1-16,-8 2-2 15,-17 1-30-15,-1 7 23 16</inkml:trace>
  <inkml:trace contextRef="#ctx0" brushRef="#br0" timeOffset="139053.227">8438 7245 363 0,'0'0'239'16,"0"2"1"-16,2 3-50 15,-1 1-61-15,1-1-15 16,-2-5-9-16,0 0 2 16,0 0 5-16,0 0 0 0,0 0-3 15,0 0-4-15,3-1-14 16,5-2-10-16,8-3-21 15,35-46-11-15,-28 20-20 16,0-6-9-16,0-4-10 16,4 1-2-16,3-5-4 15,1 4-2-15,-9 0-2 16,3 11-2-16,-10 12-2 16,-8 6-4-16,0 17-6 15,-10 4-1-15,-3 13 3 16,3 9 4-16,-5 8 8 15,-1 2 2-15,-3 1 1 16,-2-6 1-16,10-3-1 16,-9-1 0-16,9-2-1 15,8-3 1-15,-3-5 0 16,18-4 0-16,0-3 1 0,-14-7-1 16,12-2 1-16,-9-5 0 15,-5-3-2-15,14 0 3 16,-7-6 1-16,1-2 1 15,5-6 1-15,1-1 1 16,1-6 0-16,8 0 6 16,-1-12 13-16,-3 1 5 15,4-11 10-15,-4-14-3 0,-2 6-8 16,1-4-6-16,-12 14-12 16,2 17-4-16,-3 15-7 15,-7 3-1-15,4 9-2 16,-5 0-2-16,0 2-7 15,0-2 4-15,-2 0-29 16,1 2-52-16,-4 20-117 16,-7 25-50-16,6-27 139 15</inkml:trace>
  <inkml:trace contextRef="#ctx0" brushRef="#br0" timeOffset="139654.838">9220 7113 995 0,'1'-10'472'15,"6"4"-191"-15,7 6-42 16,-7 2-64-16,6 2-27 15,-13-4-35-15,-8-2-18 0,1 1-33 16,-9-1-16 0,-2-1-17-16,11 4-6 0,-13-2-9 15,0 3-3-15,0 4-4 16,-9 1-3-16,5 5-2 16,4 0 0-16,-1 3-2 15,1 1 0-15,5-1 0 16,-1 0 0-16,10 3-1 15,1 2-1-15,6-1 1 16,4-1-1-16,1-5 0 16,5 3 0-16,4-9-2 15,7 6-4-15,-4-12-15 16,0-7-12-16,7-1-33 16,-1-7-10-16,0-3-3 15,2-2 7-15,-4-10 29 16,-14-4 0-16,9 3-9 15,-6-2 4-15,2 9 6 0,4 3 14 16,-13 10 28-16,1 7-1 16,-16 2 4-16,3 4 4 15,-4 7 7-15,7 5 5 16,-6 8-2-16,1 3-3 16,-9 2-6-16,4 1-3 0,10-2 0 15,-12-3-1-15,18-1 15 16,-1-4-9-16,-4-7-116 15,7-4-67-15,5-8 95 16</inkml:trace>
  <inkml:trace contextRef="#ctx0" brushRef="#br0" timeOffset="140286.569">9889 6821 987 0,'-9'13'480'0,"-3"-2"-159"16,-3 5-122-16,-4 2-82 0,-1 1-25 16,1 4-30-16,-6-4-14 15,12 10-23-15,5-1-8 16,-4 1-10-16,6-1-2 15,-4-9 0-15,-8-3-1 16,17-1 0-16,11 1 0 16,-13-9 0-16,6 1 2 15,-1-7 4-15,-6-5 1 16,21-1-1-16,-9-8-3 0,-6-10-10 16,8-1-7-16,-9-6-10 15,14 12-1-15,-9 1 5 16,-6 2 4-16,0 11 3 15,-12-6-1-15,-5 8-4 16,-4-1-1-16,-6 5 3 16,-2 4 3-16,-1 4 3 15,-3 8-1-15,-2 3 2 16,0 3 0-16,7 7 1 16,-3-2 2-16,9-1 0 15,1-2 1-15,5-1 0 16,5-2-1-16,1 0 1 15,4 1 0-15,6 1 0 0,2 0 1 16,9 5 0-16,-1-8 2 16,-5-2 2-16,14 2 1 15,-1-15-1-15,7 6 1 16,16-11 0-16,-10-2 2 16,-2-7-1-16,0-7 2 15,2 1-2-15,-9-14-1 16,14 14-2-16,-6-3-1 15,-20-7-2-15,13 18 25 16,-17-5-61-16,-6 2-62 0,7 8 72 16</inkml:trace>
  <inkml:trace contextRef="#ctx0" brushRef="#br0" timeOffset="140641.512">10145 6940 1117 0,'7'-9'558'0,"-5"6"-188"0,-14-2-151 15,12 16-112-15,8 8-38 16,-22 4-22-16,9 11 3 16,-23 1-10-16,-1 1-7 15,1 7-7-15,-3 1-6 16,12 4-5-16,-2-1-3 16,14 0-3-16,-6-12-2 15,5 0-2-15,2-4 1 16,-1-9 3-16,1-6-32 0,-1-9-32 15,2-7 37-15</inkml:trace>
  <inkml:trace contextRef="#ctx0" brushRef="#br0" timeOffset="143933.087">10447 6913 678 0,'3'-7'400'0,"1"3"-92"15,-1 2-80-15,-1 1-27 16,-2 1-79-16,0 0-35 16,0 0-47-16,0 2-22 15,8 20-18-15,9 32 3 16,-8-17 2-16,3 7 1 0,-3 0 1 16,-2 3-1-16,-5-1 0 15,2 5 0-15,-6-2 0 16,-6-4 2-16,-6 3 2 15,-9-13 0-15,-8-3 1 16,-2 2-1-16,-6-20-21 16,-2 2-62-16,5-8 51 15</inkml:trace>
  <inkml:trace contextRef="#ctx0" brushRef="#br0" timeOffset="146285.604">2175 6662 285 0,'0'-1'209'0,"0"-1"32"15,6-3-37-15,1 3-62 16,-1-3-25-16,3 0-28 16,-2 1-6-16,-2 1-1 15,6-2-3-15,0 1-21 16,29-9-11-16,-13 16-20 16,-9-5-7-16,10 6-7 15,2 3-3-15,-12-10-1 16,3 3 0-16,2 1 0 15,5-1 1-15,9 6-1 16,0-6-1-16,-9-5-2 16,2 0 0-16,-5-2-1 0,8 8 0 15,4 0 3-15,6-1 6 16,4-4 6-16,0-6 1 16,-1-7-1-16,4 6-6 15,7 1-8-15,4 2-1 16,3 7-3-16,-6-11 0 15,-1 1-1-15,1 4 0 16,1 0-1-16,2 9 1 0,-1-2 0 16,0 0 2-16,9 0 4 15,5 3 1-15,4-2 2 16,-3 0-3-16,1-8-2 16,-2-7-1-16,2 4-1 15,10-3 0-15,-3 4-1 16,1 7-1-16,-8-5 0 15,-4 2 0-15,-3 1 0 16,-3-3 0-16,9 12-1 16,-16-5 1-16,10 12 0 15,-5-8-1-15,-5-1 1 16,12 10 0-16,-12-11 0 16,9 7 0-16,-4-3 0 15,-7-6 0-15,5 5 1 16,-2 3-2-16,0-7 1 0,2-1 0 15,-4-4-1-15,7 4 2 16,4 3-1-16,-6 1 1 16,7 3 0-16,0-7 0 15,-6-2 0-15,10-3 0 16,4 11 0-16,-11-12-1 16,13 11 1-16,-9 0-1 15,-4-10-1-15,6 8 1 16,-12-3-1-16,10 0 0 15,-5 0 2-15,-5-4-2 0,-3-5 1 16,-4 5 0-16,2 1 0 16,4 4 0-16,2-2 1 15,1 0-1-15,-6-5 0 16,8 8 0-16,-13 1 0 16,2 3-1-16,0-1 1 15,-9-7 0-15,8 3-1 16,0-1 1-16,3 1 0 15,3 2 0-15,-13-3 0 16,3 0 0-16,1-1 1 16,-3-1 0-16,13-1 0 15,-7-8 0-15,-1 5 0 16,-1-1-1-16,4 3 0 16,4 9 1-16,-4-8-1 15,-4 4 0-15,-11-10 0 0,-5 2 0 16,0 0 0-16,0 0-1 15,9 18 0-15,-5-5 0 16,1 1 1-16,-1 2 0 16,5-6 0-16,2 5-1 15,-1-4 1-15,-11-9 0 16,4 3 0-16,-1-3 0 0,6 5 0 16,5-1 1-16,-7-1-1 15,2-2 0-15,-3-2-1 16,8 8 0-16,0-2 0 15,0 6 0-15,-3-1 0 16,-11-5 0-16,-4-7 1 16,7 8 0-16,2-4 0 15,5 0-1-15,3 5 1 16,-6-9 0-16,7 7 1 16,-1 0-1-16,3 1 1 15,-5-1-1-15,-13-11 1 16,10 11-1-16,-9-10 0 15,0 5 0-15,10 5-1 16,-10-3 0-16,2 9 1 16,0-3-1-16,-5 3 1 15,-1-4 0-15,2-2 1 0,-5 0-1 16,2-1 1-16,0 1-1 16,-14-7 2-16,-1-2 0 15,-8-3 3-15,-5-3 0 16,13 10 1-16,-3 1 0 15,3 8-2-15,-13-8-3 0,0 0-122 16,4 7-99-16,-5-4 134 16</inkml:trace>
  <inkml:trace contextRef="#ctx0" brushRef="#br0" timeOffset="147663.946">11361 6267 696 0,'0'-1'333'15,"0"0"-117"-15,0-1-38 16,0-1-31-16,0 2-10 16,0-1-15-16,0 1-9 15,0 0-19-15,0 0-10 16,0 0-22-16,0-1-10 0,-1 1-23 15,0 0-7-15,-5 2-5 16,-14 4-1-16,-37 47-2 16,23-24-3-16,-2 1-3 15,2 4-1-15,4-9-3 16,17 8 0-16,3-5-1 16,4-5-1-16,4 6 0 15,-14-20-1-15,3 2 0 16,-8-4 10-16,0-6-51 15,7 4-30-15,10-6-141 16,4-4-160-16,10-5 241 16</inkml:trace>
  <inkml:trace contextRef="#ctx0" brushRef="#br0" timeOffset="147928.593">11189 6222 724 0,'-7'8'420'0,"-2"4"-85"16,0 5-131-16,1 2-40 15,5 3-62-15,12 7-16 16,-17-6-28-16,19 10-11 16,-1-2-15-16,-3-5-6 15,6-2-6-15,-3-3-4 0,-1-9-6 16,5 0 0-16,3-3 1 15,-8-9 1-15,7 3 7 16,-5-10-28-16,6 3-99 16,1-1-105-16,-1-10 121 15</inkml:trace>
  <inkml:trace contextRef="#ctx0" brushRef="#br0" timeOffset="148236.51">11728 6166 1300 0,'-14'8'524'15,"1"8"-342"-15,-1 3-28 16,-3-1-67-16,-3 2-18 15,7 7-31-15,9 4-10 16,0 4-14-16,6 3-4 16,-6-7-3-16,-3 0-1 0,-1-11 0 15,-1-2 0-15,8 2 3 16,-2-9-5-16,6 4-58 16,-11-14-44-16,-5-11-136 15,6 3 138-15</inkml:trace>
  <inkml:trace contextRef="#ctx0" brushRef="#br0" timeOffset="148711.546">12130 6174 984 0,'-13'16'507'0,"-6"-2"-170"16,1 4-128-16,9 3-43 16,-12-6-67-16,1 4-20 15,-2 0-37-15,-5 3-11 16,2-2-5-16,0 2 1 16,14 6 1-16,-3-7-2 15,6-1-11-15,6 4-6 16,2-8-8-16,4 1-1 0,8 1 0 15,1-8 1-15,4-4 3 16,6 0 1 0,-2-9 2-16,10 1-1 0,-8-17-7 15,4 2-9-15,-6-11-13 16,-5-10-2-16,10 2 5 16,-11-10 8-16,9 6 10 15,-7 4 2-15,-12 3-2 16,-7 1-1-16,-15 2-2 15,2 6-1-15,2 6 0 16,2 9-3-16,4 7-6 16,-10-2-1-16,6 6 12 15,-6 3-24-15,9 5-64 16,5 3-45-16,-12 1-206 16,14 5 218-16</inkml:trace>
  <inkml:trace contextRef="#ctx0" brushRef="#br0" timeOffset="149195.432">12493 6169 888 0,'6'-15'528'0,"-2"17"-33"16,-7-2-171-16,-5 6-119 15,-8 1-56-15,-10 1-66 16,-3 3-19-16,5 8-30 16,4 2-8-16,3 6-13 15,-1-1-4-15,5 5-3 16,2-2-1-16,4 0 2 16,1-2 0-16,4-6-1 15,3 5-2-15,7 3-1 16,2-4-1-16,2-10 0 15,2-8 1-15,3-5 2 16,0-4 2-16,9 1 2 16,-4-7 1-16,8-7 0 15,-3-9-1-15,2-5-2 16,3 4-1-16,-11-7-1 0,-3 3 0 16,-6-3 2-16,-3-2-1 15,-9 0 1-15,4 3-2 16,-13-5-1-16,-16-3-2 15,7 9-2-15,-8-4-3 16,-8 14-8-16,18 17-5 0,-17-3-46 16,8 15-32-1,7 6-315-15,-2 4 276 16</inkml:trace>
  <inkml:trace contextRef="#ctx0" brushRef="#br0" timeOffset="149927.034">13080 6304 665 0,'-30'5'360'15,"30"-3"-71"-15,-4-1-39 16,4 0-82-16,0-1-24 16,-1 0-22-16,0 0-5 15,1 0 8-15,9 2-3 16,15 2-23-16,37 3-12 16,-29-15-25-16,2-2-17 15,4 6-23-15,-1 0-7 0,-9 0-7 16,-6 1-2-16,-9-2 1 15,-3 1-6-15,-10 1-40 16,0 0-45-16,-3 2-134 16,2 0 35-16,-1 1 93 15</inkml:trace>
  <inkml:trace contextRef="#ctx0" brushRef="#br0" timeOffset="150219.596">13033 6491 1034 0,'6'4'502'16,"-11"-3"-179"-16,-4-6-69 15,12 5-71-15,-2 0-32 16,11 4-30-16,7 1-5 15,0-2-25-15,-1-2-13 16,11 3-24-16,2-3-11 16,0-6-15-16,5 2-7 15,-10-17-9-15,-3 6-3 16,-1 3-12-16,-3-1-11 0,-8 2 280 16,-3-3-207-16</inkml:trace>
  <inkml:trace contextRef="#ctx0" brushRef="#br0" timeOffset="152596.922">14113 6219 699 0,'3'-3'403'15,"-3"0"-98"-15,4 3-85 16,-4 0-42-16,-1 0-76 16,-1 0-25-16,-9 2-32 15,-6 5-3-15,-29 25-2 16,20-15 1-16,4 6-10 15,-1 3-7-15,2 6-10 16,7 2-4-16,-8-8-5 16,3 5-1-16,-1-11-2 15,7 1-1-15,10 0-1 16,2 0-1-16,8 2 1 16,2-5 2-16,11 3 0 15,-5-15 3-15,6 0 2 16,8 4 1-16,-4-9 4 15,1 1 0-15,5-3 3 16,-6-10 1-16,6-11-1 0,8-2-1 16,-5-11-2-16,-2-8-2 15,-7-1 1-15,-9-5-1 16,-6 4 0-16,-4 7 1 16,-10 3-3-16,-3 3-1 15,-10 5-3-15,2 10-4 16,-4 11-4-16,-4 1-4 15,5 11-2-15,-13-7 0 16,13 5 3-16,6 7 2 16,-10-8 1-16,16 10 1 0,-6-5 0 15,7 2 0-15,4 0-1 16,1-3 33-16,2 0-100 16,2-2-71-16,13 4 99 15</inkml:trace>
  <inkml:trace contextRef="#ctx0" brushRef="#br0" timeOffset="152939.229">14468 6561 1096 0,'-7'-10'570'0,"2"1"-167"15,6 8-185-15,-6 1-47 32,3 0-87-32,1 0-27 0,0 0-34 0,0 0-7 0,-4 15-5 15,-9 25 0-15,8-23-3 16,-6-11-2-16,1-1-1 15,4 0 0-15,4-1 0 16,4 5 1-16,-4-8 9 16,-3-1-19-16,5 3-60 15,0-4-59-15,0-1 66 16</inkml:trace>
  <inkml:trace contextRef="#ctx0" brushRef="#br0" timeOffset="153461.798">14904 6226 1137 0,'-8'7'533'0,"-5"3"-242"15,2 9-111-15,-12-4-31 16,1 5-57-16,1 9-18 16,-5-3-29-16,2 4-7 0,3-1-14 15,0-5-3-15,8 4-8 16,4-1-3-16,4-6-4 16,5 2-3-16,0-9-2 15,3-1-1-15,11 5 0 16,-1-7 0-16,3 5 0 15,4-4 2-15,-2-3-1 16,0-6 2-16,4-5 3 16,-5-2 2-16,1-9 2 15,9 6-1-15,-5-15-3 16,-3-2-2-16,-1-10-4 16,-9-8-4-16,-8-9-4 15,-1-4-1-15,1 3-1 16,-15-1 1-16,14 25 3 15,-7 3 0-15,-3 14-4 16,4 4-4-16,-12 5-8 16,6 3-1-16,-2 8 19 0,4 5-28 15,4 1-49-15,-3 4-36 16,2-1-160-16,3 3-103 16,3 3 243-16</inkml:trace>
  <inkml:trace contextRef="#ctx0" brushRef="#br0" timeOffset="153966.803">15299 6277 1309 0,'0'-7'581'0,"0"5"-291"16,-3 1-60-16,2 1-102 16,-1 0-37-16,0 0-47 15,-14 9-13-15,-36 29-9 16,24-14-1-16,-5 2-2 16,5 3 0-16,0-1-3 15,1-5-3-15,18 7-5 16,-5-7-1-16,14-1-4 0,2-3-2 15,-6-8-1-15,7 7 0 16,5-2 0 0,6 1 0-16,7-1 0 0,-4-7 0 15,6-5 3-15,0-4 3 16,5-9 1-16,1-4 2 16,0-6-3-16,1 1-1 15,0-9-2-15,-6-7-1 0,-1-9 0 16,-7-7-2-16,-9-4-3 15,-6 4-1-15,-5 8-5 16,-12 7 1-16,-5 13-6 16,2 12 0-16,-15 3-32 15,4 7-33-15,1 9-85 16,-4 0-44-16,7 9 124 16</inkml:trace>
  <inkml:trace contextRef="#ctx0" brushRef="#br0" timeOffset="154816.702">15698 6272 471 0,'3'-7'317'16,"0"0"-17"-16,-1 0-59 16,8 5-15-16,1-2-33 15,21-31-9-15,-27 29-17 16,2 1-11-16,-5 1-25 15,3 1-18-15,1 8-40 16,-6-4-17-16,-2 9-24 16,-2 6-9-16,-12 6-7 15,-2 9-1-15,-8 14-3 16,-2-1-1-16,-4 2-1 16,3-1-2-16,7-6-2 15,3-3 0-15,12-3-2 16,0-7 0-16,4-11-1 0,-5-8 0 15,-1-8 1-15,13 1 0 16,-4-10-18-16,15 7-29 16,10-4-93-16,-5-11-85 15,10-11 134-15</inkml:trace>
  <inkml:trace contextRef="#ctx0" brushRef="#br0" timeOffset="155297.072">16138 6197 957 0,'-2'2'514'15,"-3"3"-160"-15,-7 5-123 16,-3 4-38-16,-7 4-78 16,-3 2-23-16,0 8-27 15,-2 5-12-15,6 8-19 16,-8-6-7-16,7 4-10 15,-1-5-3-15,7-2-5 16,7-3-1-16,4-10-5 16,7 1 0-16,-1-9-3 15,5-2 0-15,8 2 1 16,2-4 1-16,12 4 3 0,-12-8 0 16,-3-5 4-16,-3-4 1 15,-7-11 2-15,18 2 0 16,-1-8-2-16,13 3 0 15,-1-4-2-15,-1-4-2 16,-6-11 0-16,-8-9 1 16,-3-4-4-16,-6 0-2 15,-3 9-3-15,-5 7-2 16,-9 8-1-16,-5 6-2 16,-2 18-5-16,-1 3-1 0,-5 1-2 15,2 7 1-15,-1-3 3 16,7 6 11-16,3 9-45 15,4-1-29-15,1 3-86 16,0-2-68-16,9 3-150 16,-1-2 232-16</inkml:trace>
  <inkml:trace contextRef="#ctx0" brushRef="#br0" timeOffset="155744.444">16596 6122 1023 0,'-4'-16'543'16,"-1"9"-124"-16,-3-2-110 16,3 11-119-16,1 9-55 15,-9-4-68-15,-1 4-23 16,-7 3-15-16,3 0-2 15,8 4-4-15,1 1-2 16,0-5-7-16,-1-1-3 16,8-1-2-16,2 0-3 0,8-2-2 15,-10-3 1-15,-1-2-1 16,8-3 2-16,7-2 1 16,5-3 0-16,6-6 2 15,1-1 0-15,1-3-1 16,-1-2-3-16,-9-6-2 15,-8 1-3-15,-6-5-5 16,-1-1-2-16,-3 11-4 16,-4-5 0-16,-1 16-3 15,-5-3-2-15,-1 4 1 16,5 10 0-16,-2-2-5 16,-5 0-13-16,1 2-45 15,7-1-35-15,-1 0-81 16,3 5-54-16,9 0 157 0</inkml:trace>
  <inkml:trace contextRef="#ctx0" brushRef="#br0" timeOffset="156193.847">17118 5801 829 0,'16'-20'445'0,"-1"9"-75"16,-5 1-96-16,-4 2-64 16,-2 8-50-16,-4 1-73 15,0 7-29-15,-8 7-27 16,-8 5-2-16,-12 14 6 15,-3 11 0-15,-1 22-5 16,1 2-3-16,-3-4-3 16,-3-5-3-16,-1-8-1 15,2 2-1-15,4 6-1 16,6 9-1-16,0-3-6 0,-3-11-2 16,4-4-3-1,1-13 1-15,1-9 0 0,2 0 0 16,7-6 0-16,-1-5 1 15,3-5 2-15,3-3 2 16,0-8 5-16,4-2-12 16,0-7-44-16,5 2-38 15,7-11-114-15,3-1-64 16,9-3 158-16</inkml:trace>
  <inkml:trace contextRef="#ctx0" brushRef="#br0" timeOffset="156528.362">17061 6523 949 0,'-11'5'530'16,"-7"-1"-121"-16,6 9-151 16,-4 6-35-16,-5-2-79 15,4 4-28-15,-10-3-42 16,0-2-15-16,20 4-23 15,-10-4-11-15,14-2-11 16,0-2-5-16,-2-3-4 0,7 1-2 16,-1-3 1-16,15 0 2 15,2-4 1-15,0-5 2 16,10-6-1-16,-3 1-1 16,-3-7 2-16,1-2-2 15,-7-1 1-15,-1-3-1 16,-10 0-14-16,3 5-6 15,-16-3-20-15,-8 6-7 16,-7 11 26-16</inkml:trace>
  <inkml:trace contextRef="#ctx0" brushRef="#br0" timeOffset="160402.949">1632 9529 258 0,'1'-3'132'15,"1"-3"-30"-15,-1 2-45 16,0-1-5-16,0 2-1 16,2-2 2-16,0-4-8 15,4 2 1-15,-2-2 25 16,25-26 9-16,-26 30 21 0,-5-7 5 15,3 2-4-15,7 5-3 16,-6-4-14-16,8 7-7 16,-7-1-9-16,-4-1 2 15,1 2-3-15,-1 1-5 16,0 0-5-16,0 0-11 16,0 1 2-16,0 0 4 15,0 0 8-15,-1 0 5 0,-2 11-7 16,-3 2-8-16,-10 32-19 15,13-22-10 1,0-2-9-16,5-3-5 16,-7 2-2-16,1-8-1 0,-1-4-1 15,-2 2 1-15,7-3 0 16,0-4 0-16,0 2 0 16,10-4 3-16,-10-4 9 15,0 0 0-15,5-7 0 16,-8-2-4-16,6-5-9 15,3-5-2-15,-3-1 0 16,1-6 0-16,2 3 0 16,-1 6-1-16,-5 2 0 15,-4 7 1-15,-2 1 0 16,-1-2 0-16,-3 6-2 16,0 6-1-16,-9 5-4 0,-1 8 0 15,-8 2-1-15,4 2 2 16,-1 6 1-16,-2 1 2 15,1 3-1-15,-2 0 1 16,8 2 0-16,-1 1 0 16,8 0-1-16,-2 0 0 15,-3 1 0-15,10-1 0 16,1 4 0-16,8 0-1 16,12 1 1-16,-4-5-1 0,6-11 0 15,-4-2 1-15,5-11 2 16,3 2 0-16,7-5 2 15,6-3 3-15,7-1-1 16,4-6 0-16,-2-5 1 16,0 5-2-16,-11-4 0 15,-1-2 0-15,-3 7-1 16,-7-8 0-16,-4 10 0 16,4 6-1-16,-9-5 0 15,4 8 0-15,-11-7-1 16,-1 3 0-16,-2 1-2 15,0-2-31-15,0 0-93 16,-1 0-64-16,0 0 104 16</inkml:trace>
  <inkml:trace contextRef="#ctx0" brushRef="#br0" timeOffset="160689.755">2084 9712 1046 0,'-6'2'577'0,"6"4"-83"15,-3-2-215-15,-2 5-103 16,-2 0-49-16,-3 2-53 15,-2 5-12-15,1-3-34 16,1 1-8-16,2-3-10 16,-1-1 0-16,6-6 16 15,5 2 28-15,10-10-35 16</inkml:trace>
  <inkml:trace contextRef="#ctx0" brushRef="#br0" timeOffset="164384.271">3022 9504 321 0,'0'-1'203'0,"0"-1"-25"15,0 1-63-15,1 0-15 0,5-3-19 16,-1 1 3-16,2-2 17 15,1 1 8-15,-5 2 17 16,1-2 6-16,-4 3 2 16,0 0-6-16,0 0-12 15,0 0-10-15,0 0-29 16,0 0-13-16,0 0-29 16,-1 0-10-16,0 0-11 15,-18 5-2-15,-28 23-4 16,22-9-2-16,-2 5-2 15,3 1 0-15,-9-2-2 16,12 3 0-16,4-1-1 16,-1 2 0-16,7-2-1 15,-2-2 0-15,9 0-2 16,5-2 0-16,4-1 0 16,9 5 0-16,-3-9 1 0,-3-4 0 15,7 0 1-15,-2-9 0 16,10 4 2-16,8 1 2 15,3-5 1-15,2 2 0 16,3-15 3-16,-7-7 1 16,1-9 1-16,-1-9-1 15,-1 0 1-15,-3-2-2 16,-5 1 0-16,-5 1 1 16,-7 3-1-16,-3 7 9 0,-2 4 18 15,-12-1 5 1,-7 2 5-16,-5-4-8 0,-5 11-17 15,5 7-8-15,-5 3-8 16,0 4-2-16,-3 2-2 16,0-2-1-16,3 5-2 15,7 3-1-15,-1-2-1 16,1 1 0-16,10 4-2 16,-3-2 0-16,12 5 30 15,-3-1-46-15,11 2-89 16,-1-1-66-16,5-3 80 15</inkml:trace>
  <inkml:trace contextRef="#ctx0" brushRef="#br0" timeOffset="164733.942">3490 9742 953 0,'-13'-3'512'0,"13"7"-83"16,-3-4-127-16,1 2-75 15,2-2-50-15,-1 0-84 16,0-2-27-16,0 1-44 15,0 0-11-15,-2 1-6 16,1 0-2-16,-2 6 0 16,1 7 0-16,0-3-1 15,-25 27 0-15,18-32 1 16,7 1 0-16,2 0-3 16,-3-1-19-16,-2-5-86 15,5 0-67-15,1-3 99 16</inkml:trace>
  <inkml:trace contextRef="#ctx0" brushRef="#br0" timeOffset="165316.995">4052 9474 779 0,'-4'-4'427'0,"1"4"-53"16,-1 0-101-16,3-1-57 15,0 1-41-15,-13 2-60 16,-5 3-30-16,-33 17-36 15,29-5-11-15,-1 1-17 16,8 6-2-16,-3 4-4 16,-1-3-1-16,2 0-5 15,-4-2-1-15,22 7-3 16,11-2 0-16,1-5 0 16,4 0 1-16,-68-15-1 15,25-5 0 1,2 1 1-16,40 12 0 0,12-6 1 0,0-2 1 15,117-13 0-15,-122-8 0 16,2-5-1-16,-3-11-2 16,9 2-2-16,-8-4 1 15,-3-6 0-15,-1 5 0 16,-20-3 2-16,5-3 1 16,-4 4 1-16,-6 2 0 0,4 6-3 15,-11 10-3-15,-2 8-4 16,-3 1-2-16,3 11-2 15,-4-1 0-15,0 6 1 16,7 5 2-16,0-5-28 16,-4 2-29-16,2 2-93 15,10 0-59-15,-1-1 128 16</inkml:trace>
  <inkml:trace contextRef="#ctx0" brushRef="#br0" timeOffset="165642.067">4526 9330 938 0,'-3'-5'581'0,"-3"4"-29"16,0 4-330-16,-1 4-31 15,-7 2-96-15,-4-2-23 16,1 15-19-16,-4 0-15 16,1 8-19-16,9 7-4 0,-11-1-2 15,1 1-2-15,19 9-1 16,-8-4-1-16,9 2-4 16,1-2 1-1,-16-12-1-15,1-5 0 0,4-7 4 16,-4-7-34-16,13-4-132 15,4 1 395-15,6-7-229 16</inkml:trace>
  <inkml:trace contextRef="#ctx0" brushRef="#br0" timeOffset="166656.683">4736 9684 445 0,'4'9'212'0,"1"-6"-61"16,4 1-18-16,3-4 0 15,-7-4 3-15,8 1-9 16,3 3 1-16,-3-8 11 16,-6 1 4-16,-1-2 15 15,0-2-6-15,-10 1-24 16,6 4-17-16,-6-2-39 16,-18-4-16-16,4 10-33 15,-11-2-7-15,-5 9-8 0,4 7-2 16,-2 3-3-16,0 1-1 15,9 3-1-15,2-1-1 16,7 4 0-16,6-5-1 16,4 5 0-16,4-6-1 15,5-1 0-15,5 6 1 16,6-9 0-16,3 2 0 16,3-2 1-16,9-2 1 0,-2-8 1 15,2-1 1-15,-8-10 1 16,-2-2-1-16,-9-3 0 15,3 1 0-15,-6-1 0 16,-6 1 0-16,-3 5-5 16,-13 2-7-16,4 12-4 15,6 7-1-15,-6 7 2 16,-2 2 4-16,2 8 3 16,-10 1 0-16,3 9 2 15,7 10 1-15,-7 4 0 16,6 6 1-16,-3-2 1 15,1-1 0-15,-14-9 2 16,8-12-1-16,3 1 1 16,1-5 0-16,6-8 1 15,-6 0 2-15,-5-11 4 0,-5-5 1 16,4-4 1-16,-1-4 1 16,0-3-1-16,2-4 0 15,1-8-2-15,5 1-1 16,5-4-4-16,2 2-4 15,6 4-2-15,-4-2-3 16,7 2-2-16,8 0 0 16,3-5 1-16,7 0 3 15,4-5 2-15,-1-2 2 0,11 2 4 16,3 3 2 0,4 0 3-16,2 0-2 0,2 8-2 15,5 4-2-15,-19 4-2 16,-3 2 31-16,-7-1-55 15,-13-3-354-15</inkml:trace>
  <inkml:trace contextRef="#ctx0" brushRef="#br0" timeOffset="168017.025">5392 9769 272 0,'0'0'167'16,"0"0"2"-16,0 0-5 16,0 0 6-16,0 0 4 15,0 0-1-15,0 0-6 16,0 0-25-16,0 1-18 15,0-1-28-15,0 0-14 16,0 0-23-16,-1 0-10 16,1 2-14-16,1 1 1 0,-1-3 19 15,0 0 0-15,0 0-3 16,0 0-9-16,7-5-30 16,8-22-4-16,37-40-4 15,-21 19 0-15,-1-1 0 16,-3 0 0-16,-3 1 1 15,-1 1 1-15,-1 7-2 16,-1 8-1-16,-12 6 4 16,-1 15 1-16,-9 4-4 15,2 11-4-15,-5 4-4 16,-1 8-4-16,-3 11 5 16,-6-6 2-16,6 20 0 15,1-6 0-15,2 5 0 16,1 4 0-16,0 2 0 15,0-2 1-15,4-6 1 16,3 1-1-16,7-13 1 16,2-2 0-16,0-9 1 0,3-7 1 15,3-5 0-15,1 0 0 16,1-4 1-16,3-2 1 16,-7-8 1-16,6-1-1 15,-4-5 2-15,-8-13-1 16,4-6 1-16,2-9-1 15,1-9 1-15,6 4-1 0,-6-11 0 16,-4 4 0-16,3 3-1 16,2 3 3-16,4 11 1 15,-7-4 1-15,-3 7-1 16,-2 8-5-16,-5 10-3 16,0 7-2-16,-4 11-1 15,-1 1-6-15,0 3 7 16,0-3-13-16,-1 0-72 15,0 21-62-15,-8 27 84 16</inkml:trace>
  <inkml:trace contextRef="#ctx0" brushRef="#br0" timeOffset="168649.078">6266 9608 990 0,'19'0'473'16,"-15"-8"-186"-16,0-1-31 16,4 0-65-16,-16-4-29 0,12 9-33 15,-3-3-19-15,-4 3-34 16,3 1-17-16,-10-3-27 15,-3 3-8-15,-7 2-11 16,-9 0-2-16,-1 2-7 16,-9 3-1-16,5 3-2 15,-1 8-1-15,14 4 0 16,3 4-1-16,1-2 0 16,11 2 0-16,-7-3-2 15,3-3 1-15,9 7-1 16,2-4 0-16,3-2 1 15,6 6-1-15,0-6 2 16,-1-8-1-16,4-5 0 16,1 2-1-16,2-7 0 15,3 1 1-15,3-3-1 16,-1-16-1-16,2-9-2 0,2-6-1 16,3-9 0-16,4 0 0 15,0-1 3-15,5 2 0 16,-14 10 2-16,-3 7 1 15,-15 10 0-15,-2 7-3 16,1 10-9-16,-4 5-1 16,-4 8 1-16,-12 0 2 15,-5 5 8-15,2 6 1 0,10 2 0 16,-3-3 1-16,14 9 1 16,-7-8 0-16,6-4 0 15,9 4 32-15,-20-20-72 16,9-2-45-16,2 1-102 15,3-4-98-15,16-4 186 16</inkml:trace>
  <inkml:trace contextRef="#ctx0" brushRef="#br0" timeOffset="169312.265">6906 9101 1039 0,'-5'3'492'0,"-2"5"-181"16,-5 12-156-16,1 11-22 15,-9 2-40-15,7 10-18 16,-5 0-32-16,6-1-12 16,5 1-13-16,-7-11-4 15,2-4-4-15,-3-5-1 16,18 3-1-16,1-3-1 15,-4-7 0-15,6-4 1 0,-7-10 5 16,2-2 5-16,10-2 4 16,-7-7-1-16,6-9-7 15,-10-7-6-15,4-3-4 16,13 3-2-16,-5 0-2 16,-5 0 1-16,-6 6-1 15,-6 5-1-15,-9 7-5 16,11 6-2-16,-6 7-2 15,-13-1 1-15,2 8 3 16,-6 3 1-16,-1 3 2 16,-2-1 1-16,-3 4 0 15,5 5 0-15,-3 0 1 16,8 4-1-16,4 3 0 16,2 1 0-16,5-1-1 15,4 7 1-15,3-12 1 0,3-2 0 16,6 0 0-16,3-8 1 15,8-2 1-15,5-2 1 16,5-3 1-16,2-9 2 16,13 6-1-16,-8-9 1 15,10-2 0-15,-8-1-1 16,-6-4 1-16,4-3 0 16,-12-5-2-16,9 10 0 15,-17-7-2-15,-1 12-1 0,-5 0 0 16,-2-2 0-16,-2 2 0 15,1 0-1-15,-5 0-1 16,0 0 4-16,0 0-28 16,0 0-38-16,0 0-91 15,0 0-65-15,0 0 132 16</inkml:trace>
  <inkml:trace contextRef="#ctx0" brushRef="#br0" timeOffset="169634.467">7297 9197 1097 0,'-3'-20'611'0,"3"12"-130"16,-4 5-243-16,3 3-60 15,1 19-105-15,-8-1-30 16,-3 21-22-16,4 7 2 16,-14 2 3-16,7 10 1 0,-7-7-1 15,2 1-3-15,7 3-9 16,-12-12-3-16,10-2-2 16,-3-8 0-16,8-3 0 15,5 0 1-15,-1-16-37 16,1-4-35-16,-3-10 38 15</inkml:trace>
  <inkml:trace contextRef="#ctx0" brushRef="#br0" timeOffset="171250.14">7959 9485 823 0,'0'-8'371'0,"2"6"-166"16,0 2-17-16,-2-3-41 16,0 3-20-16,-1 0-48 15,0 0-19-15,0 0-11 16,-3 4 1-16,-17 25 15 0,-36 36-2 15,18-23-14-15,-3-1-7 16,3 1-9-16,5 0-6 16,-8-14-9-16,6-4-2 15,0-16-3-15,6-4 0 16,22 1 3-16,2-4 4 16,6-9-50-16,4-3-37 15,8-9-140-15,10-8-127 0,11 0 212 16</inkml:trace>
  <inkml:trace contextRef="#ctx0" brushRef="#br0" timeOffset="171500.46">7766 9536 854 0,'-3'5'479'16,"-3"0"-126"-16,0 2-126 15,2 2-39-15,-5 2-79 16,9 2-21-16,0 6-30 15,0 0-7-15,12 8-12 16,-11-7-2-16,16 9-7 16,-4-9-4-16,7-2-8 15,11 6-5-15,-2-18-2 16,4 3-1-16,-4-11 10 16,-4-3-16-16,2-2-80 0,-2-6-59 15,5 0-189-15,0-8 194 16</inkml:trace>
  <inkml:trace contextRef="#ctx0" brushRef="#br0" timeOffset="171867.085">8690 9268 1064 0,'8'0'544'15,"-8"-4"-189"-15,2 6-177 16,9 9-44-16,-17 3-80 15,-3 9-16-15,-16 6-6 0,-1 7 1 16,5 9 2-16,-9 2 1 16,10 8-3-16,-4-3-5 15,0 2-12-15,9-1-4 16,2-9-1-16,1-4-2 16,2-16 17-16,-2-10-10 15,5-6-95-15,5-5 67 16</inkml:trace>
  <inkml:trace contextRef="#ctx0" brushRef="#br0" timeOffset="173143.186">9105 9553 523 0,'33'-14'380'0,"-32"10"22"16,-6 0-164-16,-5-1-34 16,14 5-74-16,-4 0-23 15,-1 0-27-15,0 0-8 0,0-2-21 16,0 2-9-16,0 0-16 16,-4 7-7-16,3 21-3 15,-45 29-1-15,31-23 1 16,-7-1-2-16,5 0-3 15,1-3 0-15,4-7-5 16,-3 2 0-16,12-12-1 16,2-4 1-16,-5-1 4 15,14-9 5-15,-6-4-2 16,5-5-2-16,12-18-11 16,-1-4-21-16,14-12-34 15,3-5-13-15,10 3-14 16,-6 0 13-16,-3 6 34 15,-2 12 13-15,0 6 19 16,0 8-1-16,-8 9-3 0,-3 2 0 16,-17 6 8-16,1 8 8 15,-6 9 13-15,-7 5 4 16,0 11-1-16,-9-3-3 16,0 7-6-16,0-4-3 15,4-2-4-15,4 3 0 16,-10-17-3-16,6-2 0 15,4-4 1-15,3-6 1 16,5-2 3-16,-1-4 5 16,2-5-5-16,-2 1-3 15,1 1-8-15,3-22-11 0,17-37-16 16,7 31-8-16,9-6-16 16,3-2 3-16,-4-3 16 15,-2 0 10-15,-1 12 14 16,-1 7 5-16,-8 10 13 15,-6 4 5-15,-8 9 13 16,-4 3 6-16,-5 14-3 16,0 5 2-16,-11 10-3 15,0 0-5-15,-3 5-8 16,-3-5-5-16,-1-4-6 16,2 0 1-16,5-9-2 15,5 4 0-15,4-11 2 16,2-5 14-16,0-8-46 0,0 1-42 15,4-7-204-15,-4 4 168 16</inkml:trace>
  <inkml:trace contextRef="#ctx0" brushRef="#br0" timeOffset="173549.398">9748 9469 813 0,'-14'7'454'0,"5"12"-84"15,-4 1-96-15,-1 5-95 16,2 2-42-16,-8 2-44 16,7-1-17-16,7 3-27 15,9 1-11-15,-2-11-15 16,13 7-4-16,-14-14-5 16,-8-7 0-16,25 9-3 15,-22-16 0-15,17 0-1 16,5 1-1-16,-11-9 1 15,12 2-2-15,3-2 1 16,-5-11-1-16,2-11-3 16,5 3 0-16,-8-13-1 15,-2 4-1-15,-4 4-1 16,-11 0-1-16,-8 8-2 16,3 10-3-16,-10 7-6 0,1 4-1 15,0 8 1-15,-3 0 2 16,4 4 17-16,0 0-27 15,-1-1-64-15,10 4-45 16,6 1-158-16,3 0-70 16,3-5 224-16</inkml:trace>
  <inkml:trace contextRef="#ctx0" brushRef="#br0" timeOffset="173884.498">10435 9121 1299 0,'2'-13'576'0,"-1"11"-322"15,-1 3-75-15,-4 11-99 16,-2 11-39-16,-11 10-11 15,-4 14 3-15,-3 15 1 0,-4-3 1 16,-1 3 1-16,-4-10-2 16,8-4-5-16,4 2-4 15,10-1-9-15,6-4-3 16,-9-15-3-16,3-5 0 16,7-6 0-16,-7-3 1 15,7-5-10-15,-4-9-23 16,6-2-89-16,-2-7 16 15,5 0 41-15</inkml:trace>
  <inkml:trace contextRef="#ctx0" brushRef="#br0" timeOffset="174671.044">8309 9991 401 0,'-4'-3'246'0,"-2"0"-7"15,-2 1-35-15,3 0-69 16,6 1-18-16,11 1-25 15,4 1-5-15,5 0 15 16,0 1-6-16,2 2-8 16,9 0-2-16,5 3-14 15,5-2-5-15,19 2-16 16,-11-3-10-16,21-1-11 0,14 2 1 16,12-3 6-16,31 2 3 15,11-2 6-15,3-2 1 16,19 0-8-16,-11-3-4 15,3 0-6-15,0 1-7 16,-29-2-6-16,-1 2-2 16,-30-4-5-16,-19-1-1 15,-17-1-3-15,-18 1 1 0,-14 2-2 16,-8 2 4-16,-16 2 5 16,-4 1-2-16,-9 2-1 15,0 0-4-15,-2 3-6 16,2 1 0-16,3 0 1 15,-1-1 1-15,8 1-27 16,-1-3-35-16,3-3-89 16,0 0 113-16,0-1-5 15</inkml:trace>
  <inkml:trace contextRef="#ctx0" brushRef="#br0" timeOffset="176688.428">8526 10268 372 0,'8'-3'153'15,"3"0"-90"-15,1-2-36 16,6 5-21-16,-3-7-2 16,-2 0-2-16,4 6-1 15,-7-7 0-15,2 10 1 16,-10-6 23-16,-3-3 33 15,-3 2 54-15,7 6 30 0,-1 8 42 16,-4-4-4-16,-2 4-8 16,-5-5-11-16,0 2-36 15,9 7-18-15,-7-5-26 16,-8-3-11-16,9 3-14 16,-12-6-3-16,7 6-4 15,-2-1-3-15,-7-6-8 16,4 7-6-16,-9-8-13 15,2 1-6-15,1 3-6 16,0-4-1-16,7 0-2 16,0-1 0-16,10 2-2 15,-2-3 1-15,4 3 0 16,1-1-1-16,2 0-5 16,0-1-2-16,0 1-2 0,0 0 1 15,0 0 4-15,0 0 1 16,4 1 0-16,-4-1 1 15,4 1-1-15,-4-1 0 16,0 0 1-16,2 5 0 16,1 4 1-16,-1 2 1 15,-3-2-2-15,-8 29 1 16,-4-31-1-16,-4 3 0 16,0-1 1-16,6 3-1 15,-1-2 0-15,7-1 0 0,5-2 1 16,-9-7 0-16,8 1 1 15,0-4-2-15,7-2-2 16,11-3-2-16,3-6-5 16,5 2-1-16,-3-6-5 15,3 1 0-15,6 8 1 16,-3 1 2-16,-2 7 6 16,-3 4 0-16,-5 7-1 15,-6 0 0-15,-6 8 1 16,-3 0 3-16,-9 6 2 15,1 4 1-15,-7 0 2 16,2 6 0-16,0-2 1 16,-2-7 1-16,0 0 3 15,-6-11 3-15,-1-5 8 0,-1 1 5 16,-2-8 4-16,1 2-3 16,4-6-4-16,-7-7-5 15,-3-11-4-15,11 2-2 16,-10-5-3-16,19 10-2 15,-3 3-3-15,-4 0-1 16,16 10-6-16,-10-2 16 16,7 2-63-16,4 6-58 0,-5-3-192 15,2-3 177 1</inkml:trace>
  <inkml:trace contextRef="#ctx0" brushRef="#br0" timeOffset="177411.913">9162 10295 748 0,'8'0'463'16,"-12"-6"-47"-16,5 4-170 0,1-1-26 16,-2 0-70-16,0 3-23 15,0 0-40-15,-1-1-17 16,0 0-31-16,-6-2-10 16,-14-3-15-16,-27 0-6 15,14 9-6-15,-5 2 0 16,-4-1-1-16,-3-2 0 15,9 11 0-15,1-5-1 16,10-2 1-16,4 3-1 0,7-9-1 16,12 7-1-16,3-3-5 15,0 0-1-15,3 5-1 16,3-6 1-16,7 3 2 16,14 6 2-16,8 2 1 15,-2 3 0-15,-1 4 1 16,-4 1 0-16,-6 5 0 15,0 0 0-15,-9 6 0 16,-5 1-1-16,-11-6 1 16,-9-1 0-16,-8-4 2 15,-3-6 1-15,2 9 2 16,-1-7 1-16,-2-9 3 16,2-1 0-16,3-14 1 15,-4-5 2-15,2-6-2 16,0-7 0-16,11-2-6 0,9 3-2 15,8-3-6-15,5-1-1 16,-9-8 1-16,7 4 1 16,4 1 1-16,2 3 1 15,7 2 2-15,-1 0-1 16,6 4 2-16,-2-1 0 16,1-2 0-16,6 8 2 15,0 1-1-15,-1 2 1 0,-7-4-1 16,2 3 0-16,-15 0 1 15,-3-8 7-15,-2 20-63 16,-16-16-57-16,3 8 72 16</inkml:trace>
  <inkml:trace contextRef="#ctx0" brushRef="#br0" timeOffset="177708.322">9281 10506 1475 0,'0'0'646'16,"-4"1"-355"-16,2 1-97 15,2-2-107-15,-1 0-39 16,-2 9-28-16,-5 8-4 16,-22 30-8-16,32-23-2 0,-5-4 8 15,6 0-6-15,0-10-59 16,-8-6-81-16,5-6 79 16</inkml:trace>
  <inkml:trace contextRef="#ctx0" brushRef="#br0" timeOffset="178614.138">9691 10306 551 0,'3'-5'394'0,"-3"-1"-11"15,2 5-65-15,-8-1-35 16,6 2-89-16,0 0-44 0,-1 0-73 16,0 0-27-1,-1 7-20-15,-5 8-3 0,-18 34-9 16,1-25-3-16,2 2-6 15,3 2-2-15,-1-2-2 16,1 1 0-16,1-4-1 16,4-2-1-16,8-7 2 15,3-3-1-15,2-11 4 16,1-8 0-16,5-5-3 16,5-2 1-16,4-2-6 15,11 1 0-15,-4-3-2 16,-3 1 0-16,0 9 0 15,-10 0 0-15,5 9 0 16,6 1-1-16,-4 3-1 16,0 2-1-16,-11-1 2 15,1 4 2-15,1-1 17 16,-12-3-23-16,12 1-66 0,1-5-49 16,2-7-200-16,9 3 204 15</inkml:trace>
  <inkml:trace contextRef="#ctx0" brushRef="#br0" timeOffset="178911.077">9959 10200 1024 0,'-5'4'493'0,"-9"-4"-179"16,8 15-82-16,-2 5-78 15,-9-4-42-15,5 10-52 16,-4 0-13-16,-2 2-19 16,2 2-7-16,-5 3-6 15,-2-1-2-15,-2 4-4 16,3 0-1-16,5 5-1 16,-1-7-1-16,11 1-1 15,-3-8-1-15,2-8 1 16,2-4-2-16,-3-10 7 0,8-1-21 15,5 1-72 1,3 0-49-16,2-4-199 0,-5-7 207 16</inkml:trace>
  <inkml:trace contextRef="#ctx0" brushRef="#br0" timeOffset="179612.201">10182 10281 683 0,'-8'8'371'15,"2"-4"-103"-15,-10-7-97 16,14 3-24-16,-7-3-47 15,7 3-14-15,16 4-28 16,-18-12-10-16,13 2-9 16,-3-3-3-16,12 2-5 15,4 4-9-15,9 5-9 16,0-2 0-16,-11-5 8 16,7 5 2-16,-13-1 1 15,0 6 1-15,-10 5 6 16,-4 4 5-16,-12-2 7 15,-2-1-4-15,-6 4-15 0,-6-7-5 16,8 5-7-16,-6-2-1 16,2-5-2-16,6-1 0 15,2-2-2-15,9-3 0 16,5 1 0-16,-1 0-2 16,1-2-6-16,0 1-1 0,0-1-4 15,0-1 0-15,0 2 2 16,0 0 1-16,8 4 0 15,11 3 1-15,23 39 0 16,-29-25 0-16,-8 3 1 16,-3 0 1-16,-2 4 0 15,-1-3 4-15,-6 0 6 16,-5-2 4-16,4 0 6 16,-9-8 1-16,5-4 0 15,5 6 3-15,-20-20 2 16,17 11 0-16,-13-6-3 15,-2-3-4-15,13 6-6 16,-12-6-3-16,6 0-2 16,-2-6-2-16,-1 4-2 15,4-2-1-15,3 0 1 16,3-2-5-16,4 1-49 0,5-1-38 16,2-6-141-16,3 1-42 15,6-9 162-15</inkml:trace>
  <inkml:trace contextRef="#ctx0" brushRef="#br0" timeOffset="180364.36">10814 10441 1144 0,'1'0'512'0,"-6"0"-250"15,3 0-53-15,1 0-65 16,0 0-29-16,-1 0-31 16,-11 0-16-16,-5 1-25 15,-26 7-8-15,17-7-15 16,4 2-4-16,5 0-6 16,-9 0-2-16,18 5-5 15,2 3-1-15,7 5-2 16,-3-1 0-16,2 1-3 15,-4-5 1-15,7 6 0 0,9-2 1 16,7 0 1 0,2 1 0-16,-10-11 1 0,12-4 0 15,-8-5 0-15,-2-7 1 16,10 1 1-16,-3 5-1 16,-9-7-1-16,0 5 0 15,-10 5-6-15,-4-4-4 16,-1 16-2-16,-4 2-1 15,-6 7 6-15,4 12 2 16,-1 1 1-16,3 12 1 0,-4-1 1 16,4 3 1-16,-2 4 0 15,1-6-1-15,0 13 1 16,-7-2 1-16,0-4 0 16,-10-5 0-16,7-6 0 15,2-6 0-15,-3-8 1 16,9 1 0-16,-6-16 2 15,3 0 2-15,-1-10 0 16,-1-1 1-16,4-1 1 16,-2-3-1-16,1 4 1 15,6-7 0-15,3-3-3 16,-1-3-1-16,10-13-2 16,-3 1-2-16,6-5 0 15,2-9-4-15,6 3-1 16,0-2 1-16,8 4 0 15,5 8 2-15,9 5 5 0,8 5 2 16,-5 4 3-16,-3 0 2 16,-1 2-1-16,-1 1-2 15,3 0-2-15,3 0-1 16,-12-1 0-16,-7-1 0 16,-2 1-13-16,-1 0-29 15,-1-1 126-15,-3-2-79 0</inkml:trace>
  <inkml:trace contextRef="#ctx0" brushRef="#br0" timeOffset="182785.09">3016 11358 409 0,'-1'0'205'0,"0"0"-75"16,1 0 5-16,0 0-31 16,1 0-17-16,19 3-16 15,31-1-9-15,-20-4-19 0,-2-1-6 16,7 1-11-16,6 2-3 16,1 0-4-16,-6 0-3 15,-5 0-5-15,-2 0-3 16,4 3-3-16,0-1-1 15,2 1-2-15,0 3-1 16,-7-4 0-16,7 4 0 0,3-3 48 16,2-3 17-16,10-2 13 15,14 0 2-15,-5-3-45 16,2-2-17-16,5-2-10 16,-5-2-2-16,15 5-2 15,3 0-1-15,-3 3 4 16,-11-2 4-16,-3-1 3 15,0 4 0-15,-5 2-4 16,9 3-4-16,2 3-2 16,-5-3-1-16,-6-3-1 15,2 1 1-15,2 0-1 16,2 0 1-16,10 3 0 16,-2-3-1-16,-1-1 0 15,-10-2 0-15,10 0 0 16,-1 0 0-16,-2-2 0 15,6 1-1-15,0 0 0 16,2 3-1-16,-3 1 1 0,1 5 1 16,-9-4 2-16,-1 0 1 15,1-2 1-15,-1 0 1 16,4-2-3-16,7 1 0 16,-1-1 0-16,0 0-1 15,-5-6-1-15,-1 0 1 16,8-2-1-16,-4 0 0 15,-2 1 0-15,5-2 0 0,-1 4-1 16,1 2 0-16,11 5 0 16,-7 0-1-16,-12-5 0 15,7 6 1-15,-12-7-1 16,0 4 0-16,7 0 0 16,-4 2-1-16,8 4 1 15,-7-6 0-15,-1 4 0 16,-7-9 0-16,-1-3 1 15,6 7-1-15,0-4 0 16,5 4 0-16,-5 2 0 16,1 3 0-16,-13-2-1 15,8 7 0-15,-2 0 1 16,-8-2-1-16,13 4 1 16,-9-4 1-16,2-1-2 15,-2-4 1-15,9 5-1 0,-4-3 1 16,-4 2-1-16,6-1 1 15,-11-5 0-15,2-4 0 16,2 2 0-16,2-1 0 16,3 0-1-16,-6 4 0 15,11 4 1-15,-9-3 0 16,4 2 0-16,6-1 0 16,-9-3 1 15,-28 1 0-31,0 0-1 0,102 1 0 0,-16-7-1 15,11 2 2-15,-60-2-1 16,3 3 1-16,-1 3-1 16,6 0-1-16,-1 1 1 15,-7-1 0-15,1-4-1 16,-2-1 1-16,2 6 0 16,0 1 0-16,-7-2 0 0,-9 1 2 15,1-7 4-15,2 3 2 16,9 6 2-16,12 0-1 15,-6-1-3-15,4-1-3 16,1-1 0-16,-7-2-1 16,0 3-1-16,-5 0 0 15,-6 0-1-15,-3-2 0 16,-5 3-1-16,-10 2 1 16,1-2-1-16,-13 7 0 15,-6-6 0-15,-6 1-1 16,-3 3 0-16,-5-3-1 15,4 4 2-15,-3-3 24 16,-12-6 313-16,-8 1-247 16</inkml:trace>
  <inkml:trace contextRef="#ctx0" brushRef="#br0" timeOffset="183950.49">4979 12039 753 0,'-3'0'408'0,"-1"0"-118"0,1 2-100 16,2-3-22-16,0 0-53 15,0 0-14-15,0-1-23 16,0 1-11-16,0 0-16 15,0 1-6-15,0 0-14 16,-1 0-7-16,1 0-12 16,-4 10-4-16,-10 16-3 15,-28 29 1-15,29-19-2 16,-6 1 0-16,8 2-1 16,8 0 0-16,-11-5 1 15,3 0-1-15,-1-7 0 16,-3-5 0-16,7-6 0 15,18-1 0-15,-10-12 1 16,-7-2 1-16,11-3-4 0,-8-4-17 16,9-1-72-1,8-2-63-15,-7-5-319 0,8 2 307 16</inkml:trace>
  <inkml:trace contextRef="#ctx0" brushRef="#br0" timeOffset="184550.487">5543 12006 916 0,'0'3'452'0,"-4"-3"-147"16,-4 0-101-16,2-2-62 16,-1 4-43-16,1 6-38 15,4 8-13-15,-5 2-14 16,-2 0 1-16,-5 4 5 16,-4-3 2-16,1 9-2 15,-1 3-5-15,-1 1-12 16,3-2-6-16,-1-3-7 0,1-3-2 15,2-1-2 1,12 2 0-16,-8-10-1 0,9 2 1 16,-6-10 0-16,-5-3-1 15,14-1 0-15,-6-3-2 16,11 0-2-16,-4 2 0 16,-1-2-1-16,-3-1-2 15,1 1 0-15,-1 0 0 16,1 0 2-16,0 0 0 0,0 0-1 15,14 5 0-15,-5-1-2 16,25 14-1-16,-21-17 1 16,4-1 1-16,2-3 3 15,12 2 3-15,-2-2 9 16,2-3 5-16,-6-2 3 16,-4-1-2-16,-6-2-8 15,-5 3-5-15,-1 5-3 16,0 3 0-16,-7 0-3 15,-2 5 0-15,0 2-17 16,-1-2-48-16,1 5-173 16,0-2 158-16</inkml:trace>
  <inkml:trace contextRef="#ctx0" brushRef="#br0" timeOffset="185418.62">6519 11914 384 0,'9'-1'237'15,"2"0"-1"-15,-4-1-30 16,26 1-30-16,-29 1-10 15,-2-1-18-15,0 0-9 0,-2 1-11 16,-1-1-4-16,0 0-15 16,-1 1-14-16,1 0-33 15,0 0-20-15,-24 10-24 16,-33 12-5-16,23-5-5 16,-3 1-1-16,-2-7-3 15,10 2 0-15,3-3-1 16,3-3-2-16,0 3 0 15,-9-8-1-15,11 0-1 16,5-1-3-16,21 4-7 16,10 6 1-16,-1-5-1 15,10 6 4-15,-9-8 5 16,9 3 1-16,7 7 1 16,0-1 0-16,8 8 0 15,-8-6 0-15,-4 4 0 16,-3 6 1-16,-11-1 1 0,-4 3-1 15,-10 2 2-15,-11-8 0 16,-9 1 3-16,-2 2-1 16,-1-4 1-16,0 0 0 15,6-5 1-15,-11-7 2 16,-3-8-1-16,11-1 1 16,-13-12 1-16,11 1-1 15,4-1 0-15,1-5-2 16,12 5-4-16,6-1 5 15,5 2-42-15,-4 0-31 0,5 1-162 16,2 3 140-16</inkml:trace>
  <inkml:trace contextRef="#ctx0" brushRef="#br0" timeOffset="185854.15">6896 12137 1178 0,'-11'10'494'0,"-6"9"-303"0,7-8-9 16,-18-7-68-16,7 7-28 15,8-1-32-15,-8 4-17 16,15 1-20-16,-10 1-6 15,2-2-6-15,2 0-1 16,13 4-2-16,0-2 0 16,2-1-1-16,2 1 1 15,-2-5 1-15,18 1 3 0,1-6 3 16,6-1 2-16,-9-14 3 16,-4-3 0-16,4-8 1 15,-5-4-3-15,7 4-1 16,-10-3-1-16,-11-3-3 15,0 3 0-15,-9-3-3 16,0 8-3-16,-1 15-3 16,-5-4-3-16,1 9-2 15,-11-4 1-15,8 2-17 16,-2 5-27-16,13 6-78 16,5 1-45-16,-2-3-184 15,14 6 224-15</inkml:trace>
  <inkml:trace contextRef="#ctx0" brushRef="#br0" timeOffset="186200.735">7346 11838 795 0,'-3'-6'450'0,"-3"3"-50"16,-2 3-164-16,4 9-107 16,-10 1-33-16,2 14-47 15,6 14-3-15,-10 8-13 16,-3 0-6-16,-3 5 0 16,3-1 3-16,3-2 4 15,7 4 0-15,-10-4-11 16,-7-7-5-16,-1-3-7 15,3-2-2-15,11-2-1 16,2-2 0-16,3-10-1 16,1-11 11-16,2-11-24 15,3-6-45-15,7-13-123 16,6 0-329-16,3-17 333 16</inkml:trace>
  <inkml:trace contextRef="#ctx0" brushRef="#br0" timeOffset="186442.162">7647 11758 1177 0,'2'-1'520'15,"-11"1"-272"-15,-5 5-66 0,-6 7-69 16,1 5-25-16,5 7-17 15,-2-2-12-15,4-1-29 16,0-5-9-16,9-4-10 16,-3-5 10-16,9-5-35 15,5-3-21-15,-1-9 24 16</inkml:trace>
  <inkml:trace contextRef="#ctx0" brushRef="#br0" timeOffset="187069.276">7677 12194 694 0,'12'-14'442'0,"-8"-1"-17"16,-4-1-171-16,0 2-20 0,2 8-72 16,6 8-40-16,-3 6-59 15,-9 0-18-15,2 13-8 16,-15-4 9-16,-8 9 5 15,13 7-6-15,-17 0-13 16,10 3-6-16,2 3-12 16,-4-9-4-16,3-7-5 15,5 5 0-15,3-11-1 16,1-4 1-16,9-4 0 16,-10-5 1-16,10-9 6 15,3 4 1-15,-10-8-3 16,18-12-6-16,2 0-23 15,-2-13-11-15,22 0-16 16,-5 3-9-16,6-4-15 16,6 4-9-16,4 2 0 15,-2-1 12-15,-8 8 28 0,-3 6 16 16,-13 7 10-16,-3 9 8 16,-11 3 18-16,-2 7 15 15,-5 11 31-15,-7 2 2 16,-1 11-7-16,-8 1-7 15,6 2-17-15,-12 2-5 16,10-3-9-16,7 2-3 16,-5-8-4-16,4-11-1 0,-3-4 29 15,0-15 337-15,-1-7-273 16</inkml:trace>
  <inkml:trace contextRef="#ctx0" brushRef="#br0" timeOffset="188407.099">12204 10945 530 0,'-32'-1'317'16,"30"1"-23"-16,1 1-31 15,-1-1-56-15,1 0-18 0,0 0-34 16,0 0-27-16,0 0-41 16,0 0-13-16,1 0-16 15,0 0 5-15,10 3 6 16,14 6-6-16,38 6-15 16,-31-17-10-16,6-5-18 15,-1 0-4-15,-2-2-7 16,-1 1 0-16,-9 1-24 15,1 3-39-15,-15 1-110 16,-10-1-118-16,-13 4 171 16</inkml:trace>
  <inkml:trace contextRef="#ctx0" brushRef="#br0" timeOffset="188689.06">12177 11169 864 0,'-9'-4'521'0,"2"4"-78"16,0-2-197-16,3 2-46 16,15 8-110-16,-10-10-25 0,15 10-9 15,-2-10 6-15,6-2 2 16,17 7-11-16,2-3-17 15,-3-5-8-15,4-2-12 16,0-3-3-16,-2-1 3 16,-7 1-2-16,-14-8-74 15,2 8-40-15,-18-6 56 16</inkml:trace>
  <inkml:trace contextRef="#ctx0" brushRef="#br0" timeOffset="189672.808">13210 10852 239 0,'0'-4'187'16,"1"0"16"-16,1 0-42 15,-2 2-54-15,4-1-12 0,3 0 9 16,3 1 8-16,-3-4 6 16,1 1-2-16,22-14 10 15,-30 25 10-15,-6-3 7 16,-3 8-2-16,-5 7-27 16,-6 0-22-16,-11 7-33 15,2 5-12-15,-6 1-18 16,1 1-7-16,20 11-11 15,1-3-4-15,-6-8-3 16,2-2-1-16,5-4-2 16,-6-8-1-16,28 6 0 15,10 6 1-15,-12-14-1 16,6-1 1-16,2-4 5 16,-5-10 1-16,11 0 4 15,7 6 0-15,-6-13 0 16,8-1 1-16,-1-5 0 0,-1-3 0 15,-8-1-1-15,7-5 0 16,-2-10-1-16,-8-8-1 16,6-9 0-16,-16-1 0 15,-7 1-2-15,-1 6 0 16,-10 5-2-16,-1 6-2 16,-4 12-3-16,-5 4-1 15,2 11-5-15,-3 2-1 0,1 7 0 16,4 5 0-16,3 3 2 15,2-1 0-15,4-1-11 16,4 4-38-16,6-3-115 16,4 4-94-16,6-2 153 15</inkml:trace>
  <inkml:trace contextRef="#ctx0" brushRef="#br0" timeOffset="190005.17">13656 11120 954 0,'-6'-8'500'15,"6"6"-116"-15,5 4-130 16,-1-1-99-16,-4-1-57 15,-2 0-55-15,1 0-16 16,-4 10 2-16,-5 6 3 16,-26 31-3-16,23-27-5 0,-1-3-11 15,5 4-2-15,1-12-4 16,6 1-1-16,-6-5 0 16,-4-7 0-16,12 3-6 15,-4-4-44-15,14-2-132 16,7-4-260-16,3-8 275 15</inkml:trace>
  <inkml:trace contextRef="#ctx0" brushRef="#br0" timeOffset="190475.623">14242 10899 1290 0,'-3'-4'557'16,"-3"4"-332"-16,-1 2-32 16,-7 0-88-16,-2 4-35 15,-7 6-26-15,1 3-15 16,-4 9-17-16,6 6-3 16,-2 3-3-16,-9-7 0 15,13 1-1-15,5 4 0 16,12-3-2-16,-5-3 0 0,11 3-2 15,-12-13 0-15,6-2 2 16,12 4 0-16,3-3 1 16,2-5 1-16,1-1 3 15,6-2 2-15,-5-15 4 16,10 1-1-16,-4-17-2 16,1 1-2-16,-3-12-4 15,-2-3 1-15,-3-8-4 16,-8-6 0-16,-8 6-4 15,-4-1-2-15,-8 23-3 16,-7 2-3-16,-1 17 0 16,1 6-3-16,-3 1 5 15,6 10-6-15,1-1-37 16,1 2-34-16,9 4-112 16,-3 2-114-16,4 0 198 15</inkml:trace>
  <inkml:trace contextRef="#ctx0" brushRef="#br0" timeOffset="190971.568">14582 10900 1082 0,'1'-5'570'15,"8"5"-176"-15,2 0-183 16,-20-1-43-16,5 1-103 16,-10 1-26-16,8 9-25 15,-1 6-4-15,-7 4 2 16,6 7 6-16,-14-1 10 16,7 7 2-16,-5-1-3 15,-3-1-5-15,7 2-11 16,-10-7-3-16,14 6-4 15,-2-10-1-15,7-3-2 16,7-1 1-16,3-6-1 16,10 3 1-16,1-6 5 15,-5-9 2-15,18-1 3 16,-9-8-2-16,10-1-2 0,13 0-3 16,-23-13-2-16,8 3 1 15,-2-14 0-15,-1 4 0 16,3-4 2-16,-4-7 1 15,-14-3 0-15,-5-2-1 16,-12 7-1-16,-5 3-2 16,-8 14-3-16,4 9-2 0,-8 3 3 15,10 9-18-15,5 3-36 16,-7 0-23-16,2 8-103 16,-3-3-60-16,3-1 153 15</inkml:trace>
  <inkml:trace contextRef="#ctx0" brushRef="#br0" timeOffset="191438.046">15074 10849 1141 0,'-13'-5'539'0,"6"6"-233"16,-6 0-77-16,0 4-62 0,10 4-49 16,-9 1-37-16,-2 3-17 15,4 6-36-15,-14-3-8 16,-8 2-11-16,11 4-3 16,2 7-1-16,6 3-1 15,10 8 0-15,1-6-1 16,2 2 1-16,8 0-2 15,2-11 1-15,7 6-1 0,7-13 3 16,-12-6 1-16,15-1 2 16,-11-6 2-16,2-5 2 15,0-9 1-15,0-8-2 16,8 2-2-16,-10-20-2 16,17 9-1-16,-11-18 0 15,-1-6 0-15,0 3-1 16,-15-4 0-16,-8 10-3 15,-8 4 0-15,-9 14-4 16,-2 7-7-16,-3 15-23 16,-11 1-45-16,9 11 0 15,-9 1 36-15</inkml:trace>
  <inkml:trace contextRef="#ctx0" brushRef="#br0" timeOffset="192341.193">15367 10945 149 0,'-1'2'69'0,"1"1"-20"16,1 2-17-16,-1-5-6 16,4 2-3-16,6 0-6 15,-2-2 22-15,1-1 48 16,8-4 18-16,25-9 43 16,-26 5-2-16,-4 0-7 15,-1-1-3-15,-3-2-12 16,-2 0-14-16,6 1-23 15,-3 0-8-15,3 5 4 16,-7 0 10-16,-3 2 22 0,1 4 8 16,-7-1-22-16,4 1-15 15,0 0-15-15,-1 5-4 16,-7 23 8-16,-16 31 2 16,0-16-13-16,7 2-11 15,-5 4-21-15,7 2-7 16,4-9-12-16,-10-7-3 15,5-7-3-15,-2-9-2 16,7-4 0-16,4-4-1 0,5-7 2 16,2-1-1-16,1-5-39 15,-1 1-32-15,0 0-103 16,4-14-79-16,44-47 155 16</inkml:trace>
  <inkml:trace contextRef="#ctx0" brushRef="#br0" timeOffset="192789.402">15786 10847 790 0,'-17'2'373'0,"0"2"-154"16,6 2-23-16,2-1-49 0,2-1-14 15,7-1-20-15,-2-2-15 16,2-1-19-16,0 0-9 16,0-1-13-16,0 0-3 15,28-11-18-15,50-18-8 16,-30 14-11-16,1 6-4 16,-7 4-5-16,-5 4-2 15,-8 4-2-15,-6 5 0 0,-12 5 0 16,-3 5 1-16,-9 8 4 15,-6-3 5-15,-11 13 5 16,3 2 3-16,-15 3 1 16,-3 6-3-16,6-3-6 15,-8 2-3-15,8-4-5 16,-1-8 0-16,3-6-3 16,4-3 0-16,8-4-1 15,2 0 0-15,1-4 0 16,3-2 0-16,1-1 5 15,1-5 0-15,1-5-64 16,1-3-15-16,3-4 56 16,0 3-24-16</inkml:trace>
  <inkml:trace contextRef="#ctx0" brushRef="#br0" timeOffset="193037.819">15791 11100 946 0,'1'0'527'0,"-1"-2"-133"16,2 1-171-16,-2 1-52 15,0 0-83-15,10 1-22 0,18 3-18 16,40 7-9-16,-27-6-15 16,-6 2-4-16,0-3-9 15,-10 1-1-15,-5-4-3 16,4 4-2-16,-18-5-6 15,-1-4-42-15,0 4-103 16,-3-3-259-16,-2 2 261 16</inkml:trace>
  <inkml:trace contextRef="#ctx0" brushRef="#br0" timeOffset="193342.919">16564 10822 1232 0,'-8'-3'586'0,"7"7"-242"16,-8 8-215-16,-7 2-39 15,-6 14-51-15,2 6 2 16,6 11 7-16,-6 1-7 0,-1 6-13 15,-5-3-4-15,3-1-6 16,10-2-3-16,2-7-5 16,-5-3 0-16,-6-9-1 15,2-2 0-15,7-8-8 16,5-2-41-16,5-11-70 16,5-4 70-16</inkml:trace>
  <inkml:trace contextRef="#ctx0" brushRef="#br0" timeOffset="194269.671">16751 11364 676 0,'0'0'360'0,"0"0"-93"15,0 0-36-15,0 0-72 16,0 0-39-16,0 0-34 15,0 0-14-15,0 0 2 16,0 0 6-16,0 0 36 16,0 0 13-16,0 0-12 15,0-1-13-15,0 0-56 0,12-9-23 16,36-49-18-16,-19 25-1 16,-2-19-3-16,-5-12-1 15,15-13-1-15,-6-9 0 16,12 14-1-16,6 15 0 15,-20 20 0-15,-2 11 0 16,-15 15-9-16,-8 7-5 16,-6 14-4-16,-5 10 0 15,-7 21 9-15,-8-1 5 16,3 19 3-16,2 4 0 16,2-5 1-16,9 1 0 0,0-18 1 15,2-5-1-15,11-9 0 16,5-5 0-16,4-12 2 15,4-7 3-15,5-13 4 16,2-13 1-16,12-2-2 16,-1-14-1-16,12-6-4 15,-5-3 0-15,7-12-1 16,6 1 1-16,-3-7-1 16,8 7 1-16,-12 7-2 15,-12 4 0-15,-16 27-1 16,-12 2-7-16,-11 23-4 15,-3 20-1-15,-16 7 0 16,-8 7 6-16,-5 14 6 16,-3-7 0-16,3 21 2 0,-4 4 0 15,7 0 1-15,-1 8 0 16,2-17 0-16,12 1 0 16,-13-13 0-16,0-8 0 15,3 1 1-15,-5-4 0 16,11-6 23-16,1 4-25 15,10-21-112-15,5-2-390 16,4-20 330-16</inkml:trace>
  <inkml:trace contextRef="#ctx0" brushRef="#br0" timeOffset="196551.043">1190 14120 552 0,'13'-46'297'0,"-10"36"-53"16,0 1-26-16,2 2-32 15,-1 1-14-15,-2 5-28 16,-2-3-21-16,1 7-51 15,-1-3-23-15,-1 0-30 16,1 0-4-16,-1 7 4 16,-2 15 0-16,-7 42-2 15,-5-22-1-15,1 11-5 16,-2 3-1-16,-3-1-2 16,2-3-1-16,3-14 1 15,-1-4-2-15,5-6 1 0,2-8-2 16,-2-5 0-16,9-5-1 15,-4-10 17-15,6-2-13 16,6-9-57-16,-1-7-50 16,8-12 49-16</inkml:trace>
  <inkml:trace contextRef="#ctx0" brushRef="#br0" timeOffset="197001.636">1180 14081 599 0,'-10'-1'362'0,"3"0"-19"16,-1-3-77-16,5 0-73 16,-2-6-38-16,5 5-57 15,0-2-25-15,9 5-38 16,5 2-13-16,-6-9-16 15,15 7-2-15,10 2-3 16,3-2-1-16,29 16 2 16,-16-5 0-16,-11 5 1 15,13 10 0-15,-26 0-1 16,-1 6 1-16,-4 6 1 0,-16 5 2 16,-6 1 1-16,-6 1 2 15,-6 3 0-15,-6-4 2 16,-15 0-1-16,-7-4-1 15,-17-8 0-15,-5-4 0 16,9-7 13-16,8-2 7 16,9-16 8-16,7-1 3 15,3-16-12-15,3-4-6 0,16 2-12 16,1-6 2-16,7-6-41 16,8 3-31-16,-1-6-86 15,-4-1-84-15,10 17 146 16</inkml:trace>
  <inkml:trace contextRef="#ctx0" brushRef="#br0" timeOffset="197283.538">1868 14438 1520 0,'-6'7'610'15,"-5"18"-377"-15,-3-5-71 16,-2-3-44-16,-4 1-37 15,2-6-50-15,-1 0 25 0,10-4 279 16,5 1-240-16</inkml:trace>
  <inkml:trace contextRef="#ctx0" brushRef="#br0" timeOffset="205286.074">2526 14519 674 0,'-1'-1'329'0,"0"0"-105"16,0-5-33-16,0 5-41 15,0-1-20-15,-1-4-25 16,1 5-5-16,-1 0-20 16,1 0-15-16,0 0-29 0,1 0-10 15,0 1-8-15,-1 0 2 16,0 8-1-16,0 6-2 16,-5 23-7-16,10-24-1 15,-10-12 3-15,-1-2 9 16,-1-4 8-16,4-2 0 15,6-2-5-15,-10-8 13 16,11 3-73-16,-3-5-77 0,-2 0 80 16</inkml:trace>
  <inkml:trace contextRef="#ctx0" brushRef="#br0" timeOffset="206135.332">3055 14162 576 0,'5'-29'371'15,"-5"26"-11"-15,5 3-146 16,-4-1-18-16,-1 1-64 16,0 0-35-16,0 0-43 15,-1 0-5-15,0 0 11 16,0 0 10-16,-6 9 6 15,0 9-13-15,-39 34-25 16,20-29-9-16,10 5-15 16,1 3-5-16,-2-9-5 15,7-2 0-15,3-2-2 16,1-1 0-16,12 8-2 16,-6 3 0-16,6 1 1 15,-6-5-1-15,-2-3 1 16,8-3-1-16,-9-6 1 0,11 5-1 15,6-3 1-15,-2-5 1 16,9-7 6-16,-2-9 1 16,7-11 2-16,8-1-2 15,9-14-4-15,7 5-1 16,7-4-1-16,-1-14 0 16,-6 6 1-16,0 0 0 15,-30 0 0-15,-1 11 2 0,-12 11 2 16,-23-4 3-16,7 8 12 15,-14 7 6-15,-12 1 2 16,-3 5-1-16,-15 0-11 16,4-1-4-16,1-1-8 15,14 3-1-15,7-3-4 16,4 2-1-16,10-1-1 16,3 0 1-16,10 3 8 15,0-1-32-15,4 6-107 16,-4-6-54-16,0 0 92 15</inkml:trace>
  <inkml:trace contextRef="#ctx0" brushRef="#br0" timeOffset="206584.963">3562 14091 736 0,'8'-7'405'16,"-4"-5"-105"-16,3 5-79 15,2 4-27-15,-8-6-68 16,5 14-34-16,-4-1-39 16,0 5-7-16,-1 12 10 15,-7-6 17-15,-2 14 15 16,-7 0-4-16,-3 17-5 15,-2 4-10-15,-5 3-22 16,-3-3-10-16,11-5-17 16,-3-5-5-16,18-10-7 0,0-4-2 15,1-13-1-15,5-3 4 16,-3-8-11-16,3-4 8 16,13-9-5-16</inkml:trace>
  <inkml:trace contextRef="#ctx0" brushRef="#br0" timeOffset="209368.023">4193 14360 588 0,'1'0'334'15,"-1"-3"-87"-15,1 3-54 16,-1 0-28-16,0 0-59 16,0 0-22-16,0 0-21 15,0 0 0-15,0 0 1 16,0-1 6-16,0 0 6 16,0-1 8-16,0 2 37 15,0 0 5-15,0 0-11 0,0 0-16 16,-1-1-53-16,0 0-18 15,0 0-14-15,-14-6-5 16,-31-15-4-16,27 15-3 16,-3-1-3-16,2 12-1 15,1-3-2-15,-3 2 0 16,4 15 0-16,-10-14 0 0,11 19 1 16,9 2 1-16,-5-5 1 15,-1 1 0-15,1-11 0 16,4 0-1-16,1-5-2 15,22 10 1-15,-14-9-1 16,6 1 0-16,9 3 2 16,-10-5 0-16,17-1 0 15,-14-11 0-15,8 2 0 16,6-2 1-16,-1-5 0 16,3 8-1-16,-6-15-5 15,0 0-1-15,-8 5-2 16,1-6-2-16,-5 3 5 15,-3-1 2-15,3 13-12 16,-8 0-2-16,1 24-2 16,-5 3-2-16,-5 2 15 15,2 14 4-15,-8 0 1 16,3 8 1-16,-5 9 0 0,-1 3 0 16,-3 1 2-16,1-2 0 15,5 0 0-15,3-7 0 16,0-4 1-16,-8-8 0 15,5-8 0-15,-1-5 2 16,11-8 1-16,-7-3-1 16,3-10-1-16,-4-4-2 15,-9-13-6-15,8-4-4 0,-7-12-9 16,2-3-5-16,6-2 0 16,4 3 2-16,7 2 8 15,5 5 4-15,2 1-3 16,6 2-3-16,4 7-1 15,4-2 1-15,8 4 9 16,-1 0 4-16,14 4 3 16,-5 1 1-16,7 2 0 15,3 3 0-15,-13-3 1 16,2 0 0-16,-15 5-1 16,-3-1 1-1,-8 3-5-15,-1 7-64 0,-2-6-444 16,-3 2 366-16</inkml:trace>
  <inkml:trace contextRef="#ctx0" brushRef="#br0" timeOffset="210501.222">4588 14488 575 0,'-1'-1'309'0,"0"0"-71"16,0 0-36-16,0 1-70 15,0 0-27-15,0 0-40 16,0 0-13-16,0 0-15 15,-1 0-4-15,1 0 10 16,0 0 11-16,1 0 41 16,0 0 20-16,0 0-3 15,0-1-11-15,0 0-49 16,1-11-21-16,4-18-18 0,7-41-4 16,0 22-3-1,0-4-2-15,6-2 0 0,1 2 0 16,-4 6-2-16,3 10 0 15,-10 13-2-15,-1 12 1 16,-7 5-6-16,-2 6-6 16,1 9-1-16,-3 1 0 15,0 15 7-15,0 1 4 16,-2 8 1-16,3 1 0 0,2 6 0 16,-1-3 1-16,3 2-1 15,4 6 1-15,-1-15 0 16,0 0-1-16,4-3 1 15,-2-10-1-15,11 11 1 16,0-8 0-16,-7-7 0 16,-3-5 1-16,-7-11 4 15,8-2 3-15,2-3 1 16,2-1 2-16,9 0-4 16,-14-9 0-16,2-5-2 15,-2-14 0-15,-5-9-2 16,9 3 0-16,0-12 0 15,-4 5-1-15,6 4-1 16,6 2 1-16,-5 8 0 16,6 8 0-16,-15 2 1 0,-2 4 0 15,-3 9-2-15,-2-1-1 16,5 14-1-16,-6 0-5 16,3 2-6-16,0-2 19 15,-1 0-63-15,1 1-44 16,-1 16-120-16,-5 31 115 15</inkml:trace>
  <inkml:trace contextRef="#ctx0" brushRef="#br0" timeOffset="211133.808">5214 14261 711 0,'8'-5'381'0,"-4"-3"-42"15,1 3-105-15,-5-4-40 16,0 3-20-16,0 1-34 16,-2 0-14-16,-8 0-27 15,6 4-14-15,-12 1-30 16,-3 0-12-16,-3 4-13 0,-9-2-4 15,1 6-11-15,-1 3-3 16,-3 7-6-16,13-4-2 31,11-7-2-31,0 0 0 0,-36 14-2 0,22 10 0 16,9-5-1-16,13-9-1 16,10 0-2-16,-12-9 0 15,3 5 1-15,13 4 0 16,-4-3 1-16,15 3 0 0,-1-8-1 15,-7-15 2-15,11 4 1 16,-5-1 1-16,1-4 2 16,-1-1 1-16,-3-14 0 15,3-4 1-15,0-12-2 16,1 1 1-16,0 5-1 16,-5-9-1-16,4 13-1 15,-8 3-1-15,-6 10 1 16,-2 8-1-16,-8 6-8 15,3 6 0-15,-7 5-2 16,-4 5 1-16,-2 4 6 16,-2 2 1-16,11 9 1 15,-1-3 0-15,2 1 1 16,1 3 0-16,-2-3 0 16,2-7 0-16,0-3-18 0,2-4-20 15,0-6-57-15,1 0-42 16,5-4-101-16,1-4-86 15,2-7 207-15</inkml:trace>
  <inkml:trace contextRef="#ctx0" brushRef="#br0" timeOffset="211805.823">5741 13959 902 0,'11'6'416'0,"-9"6"-201"16,-2-2-8-16,-8-6-75 16,-4 7-33-16,8 1-35 15,-7-1-9-15,18 12-10 16,-5-4 1-16,-6 1-2 16,-3 1-4-16,-9 0-8 15,1 0-7-15,0-4-7 16,13 3-4-16,0-5-3 15,3 0-2-15,-1-9 1 16,0-4 6-16,0-8 6 16,1-4-2-16,6-4-1 0,3-3-8 15,0-4-7-15,-4-5-1 16,1-6-1-16,-7 1-1 16,-2 5-1-1,-2 8-1-15,-9 6-7 0,-2 4-1 16,-8 9-2-16,-4-2 1 0,1 12 4 15,-4 3 2 1,-1 5 1-16,0 5 0 0,3 6 0 16,3 0 1-16,0 1 0 15,7 6 0-15,-4-4 0 16,4 5 0-16,5-2 1 16,0-4-1-16,12 0-1 15,-5-7 1-15,23 5 0 16,-6-9 0-16,3-5 0 15,14 4 0-15,-11-18 1 16,15 4 1-16,7-6 1 16,-5-9 3-16,10 5-1 15,1-1 1-15,-1-6-1 16,-8-1 0-16,1 5-1 16,-16-7 0-16,-2 14-1 15,0 2-1-15,-20-8 0 0,15 14 0 16,-12-6-1-1,-2 5 0-15,4 2 1 0,-12-9-1 16,8 5-2-16,1-1-19 16,-2-3-77-16,0-1-48 15,0-1 83-15</inkml:trace>
  <inkml:trace contextRef="#ctx0" brushRef="#br0" timeOffset="212136.308">6142 13921 956 0,'10'-8'507'0,"-11"2"-110"16,1 7-151-16,-2 11-102 15,-9-2-44-15,-2 24-41 16,-5 0 2-16,-3 9 0 16,4 7-4-16,-3-3-8 15,-2 1-7-15,4 1-13 16,0-1-6-16,2-5-8 16,6 7-3-16,1-11-2 0,-3-6-2 15,4-14 1-15,-3-9 2 16,3-12-7-16,11 5 6 15,1-9-8-15</inkml:trace>
  <inkml:trace contextRef="#ctx0" brushRef="#br0" timeOffset="214683.119">6839 14140 633 0,'4'-6'403'0,"-2"0"-28"16,-2 5-147-16,7 1-24 15,-7 2-75-15,-1-2-28 16,0 0-42-16,-1 0-16 16,-6 7-7-16,-5 11 1 0,-35 29 6 15,31-22 3-15,-12 2-4 16,-6 1-6-16,-5 1-9 16,0 0-6-16,-1-9-7 15,1-4-4-15,14-4-3 16,2-10 0-16,11 0-1 15,3-4 7-15,6-4-45 16,4 6-35-16,5-5-108 16,5-4-92-16,1-3 169 15</inkml:trace>
  <inkml:trace contextRef="#ctx0" brushRef="#br0" timeOffset="-214547.138">6565 14186 947 0,'-6'-3'450'16,"5"3"-191"-16,-1 3-43 16,1-3-85-16,0 0-35 15,0 1-36-15,-1 14-5 16,3 36-9-16,7-23 1 16,3 0 2-16,3-8-1 15,1 2-8-15,1 0-8 16,-3-10-12-16,7 6-3 15,2-2-4-15,-9-13 0 0,15 12 0 16,-9-4-1-16,2-8 2 16,1-2-25-16,-9-5-103 15,-5-8-71-15,8 4 102 16</inkml:trace>
  <inkml:trace contextRef="#ctx0" brushRef="#br0" timeOffset="-213762.744">7502 13910 474 0,'6'-13'291'16,"-1"3"7"-16,-2-6-46 0,4 12-46 16,2 0-26-16,-6-2-57 15,3 10-26-15,-5-2-51 16,-4 1-6-16,2-3-5 16,0 7 2-16,-6 19 7 15,-12 42-6-15,-1-26-15 16,-2 4-3-16,-2 4-4 15,-5-4-1-15,8 8-5 16,0-4-3-16,5-4-1 16,4-4-1-16,6-13-1 15,-5-10 0-15,0-12 2 16,4-1-1-16,-5-8 6 16,10 4 3-16,12 0-49 15,-4-4-63-15,-2-10 62 16</inkml:trace>
  <inkml:trace contextRef="#ctx0" brushRef="#br0" timeOffset="-212862.216">7892 14115 565 0,'6'-9'385'15,"-3"-1"2"-15,-3 4-139 16,4 7-20-16,-4 2-89 16,-4 2-36-16,1 11-47 15,-5-1-17-15,-10 8-4 16,6 8-4-16,-4 6-8 16,1-1-3-16,2 7-5 0,-4-8-2 15,8-7-3-15,-4-1 0 16,-3-18 0-16,10 6 1 15,-9-17 9-15,5-4 4 16,21-1-5-16,-17-16-1 16,17-2-13-16,-1-10-1 15,-1-7-23-15,24 3-10 16,-13 1-14-16,11 8-4 0,3 8 20 16,-13 1 9-16,10 7 11 15,-9 2 0-15,-7 6-1 16,0 7-1-16,-48 152-1093 62,44-90 2270-46,-9-40-1170-16,-2-7 4 0,0 21 2 16,-6-31 0-16,2 7 2 15,-1-13 4-15,2 0 5 16,2-6 0-16,1 5-3 15,0 0-3-15,5-19-9 16,12-27 0-16,-2 15-16 16,6-5-7-16,4-1-11 15,10 2-2-15,5 9 14 16,-8 1 5-16,-10 9 8 16,8 5-1-16,-19 6 4 15,-9 5 4-15,28 13 11 16,-35-1 7-16,5 9 5 15,14 8 4-15,-26 2-2 16,23 9 0-16,-23-8-6 16,-10-2-3-16,24 2-7 15,-15-7-2-15,21 3 1 0,-12-14-1 16,-4-10 3-16,7-3 2 16,-12-6 4-16,15 8-4 15,-2-8-39-15,-2-10-32 16,13-9-128-16,1-10-356 15,3-8 374-15</inkml:trace>
  <inkml:trace contextRef="#ctx0" brushRef="#br0" timeOffset="-212445.055">8476 14129 751 0,'1'8'391'0,"-4"3"-99"15,-3 2-32-15,-6 4-65 16,1 4-32-16,-1 3-43 15,-4-2-17-15,1 2-26 16,-3-5-9-16,0-2-17 16,3 1-8-16,-3-8-14 15,14 10-7-15,-2-4-9 16,6-1-3-16,8 7-4 16,-6-11 0-16,8-1 2 15,-2-7 0-15,6-6 2 16,4 3 2-16,-1-8-1 0,9 5 0 15,-5-8 0 1,-2-7-1-16,1-1-1 0,-5-9-1 16,-2-7 0-16,2-5-2 15,-5 0-1-15,-3 1-1 16,-6 8-2-16,-3 5 0 16,-8 7-4-16,-3 5-3 15,1 12-2-15,0 1-1 16,0 4 1-16,2 6 1 0,-5-3-16 15,1 3-18-15,5 5-70 16,1-1-32-16,6-1-93 16,2-1-117-16,2-4 239 15</inkml:trace>
  <inkml:trace contextRef="#ctx0" brushRef="#br0" timeOffset="-212113.576">9019 13798 973 0,'9'-17'530'0,"-1"7"-150"16,-1 8-126-16,-5 2-48 15,-1 0-94-15,-1 0-33 16,-1 0-38-16,0 0-9 15,-6 28 1-15,-17 47 2 16,5-19 3-16,-8-9 1 16,-3 0-3-16,-1 9-1 15,-4-8-10-15,0 5-6 16,-4-8-6-16,12 3-2 16,9-9-4-16,8-1 0 0,10-9 1 15,-21-24-10-15,18-4-51 16,-1-7-12-16,19-13 31 15</inkml:trace>
  <inkml:trace contextRef="#ctx0" brushRef="#br0" timeOffset="-211343.774">7144 14602 463 0,'-1'-1'310'16,"-1"-2"-15"-16,0 3-83 16,1-1-28-16,-1 1-44 15,1 0-18-15,0 0-31 16,1-2-16-16,0 1-29 0,0 1-8 15,0 0-10-15,0 0 0 16,0 0 5-16,10 0 4 16,4 0 3-16,37 6-2 15,-14 0-3 1,-6-2 0-16,40 4 4 0,12-1 1 16,21-4 2-16,22 0-3 15,19-2-6-15,11-1-1 16,17 0-1-16,-2-1 0 15,-13-7 3-15,-17-1 1 0,-20-4-2 16,-13 0-4-16,-28-3-11 16,-8 7-3-16,-37-9-1 15,-6 6 0-15,-19 8 15 16,-10-5 0-16,-13 6-5 16,-6 0-2-16,-13 2-19 15,2 2-3-15,3 4 1 16,6 0 0-16,6-1-22 15,5 1-33-15,9 3-114 16,0-4-62-16,5-4 134 16</inkml:trace>
  <inkml:trace contextRef="#ctx0" brushRef="#br0" timeOffset="-209814.759">7459 14830 687 0,'0'1'325'0,"0"-2"-143"16,-1 2-28-16,1-1-38 16,0 0-5-16,-1 0 11 15,0 0-9-15,-1 6-20 16,-2 4-4-16,-5 8-7 16,-16 25-1-16,7-30-8 15,-2-7-11-15,-4 3-21 16,-8-11-10-16,0-6-15 15,5 10-4-15,-3-8-3 16,10 1-2-16,15 12-2 16,-10-10-2-16,19 5 0 15,2 6-1-15,-18-17-1 16,14 9-1-16,-8 1 0 16,1-3-2-16,8 9-1 0,-9-4 1 15,1 3 0-15,0 6 2 16,-6-4 0-16,1 1 0 15,6 0 0-15,-7-1 0 16,2 1 0-16,6 5 0 16,-6-3 1-16,4 2 0 15,-1 3-1-15,1-4 0 16,1-3 0-16,-2 1-1 0,3-4 1 16,1 0 0-16,-4-3-1 15,4-3-6-15,5 1-3 16,-3-2 1-16,0-1-1 15,17-4 4-15,41-23-14 16,-27 11-3-16,-6-3-1 16,5 10 1-16,-9-1 13 15,-6 8 4-15,7 7 0 16,-11-1 0-16,7 16 0 16,-2-2 0-16,1 10 2 15,-8 1 2-15,-12-4 1 16,3 7 1-16,-14-1 0 15,2 4 2-15,-6-4 1 16,5 7 2-16,-8-5 2 16,2-5 8-16,-4-6 14 15,-18-16 3-15,6-3 9 0,-4-2-5 16,3-2-8-16,7-2-4 16,6-5-6-16,3-2-3 15,5-12-7-15,5 2-2 16,3-1-6-16,1 2 1 15,6 8-28-15,0 2-20 16,3-1-62-16,2-1-57 0,0 4-157 16,4-1 203-16</inkml:trace>
  <inkml:trace contextRef="#ctx0" brushRef="#br0" timeOffset="-209132.678">7871 14913 957 0,'0'-1'454'0,"-2"4"-171"0,-9-12-48 16,-5 3-64-16,4 10-36 15,-6 1-51-15,6 8-23 16,1 0-28-16,-12-13-8 16,-9-4-13-16,2 6-2 15,-5-2-6-15,-4 5 0 16,14 4-1-16,-2-7-1 16,7 3-1-16,6-3-1 0,6 1-1 15,3 1-3 1,5 3-3-16,0-2 0 0,4 7-1 15,5 1 3-15,0-1 2 16,0-3 1-16,2 6 1 16,0-1 1-1,2 1-1-15,8 5 1 0,-2 2 0 16,6 4 0-16,-13 2 1 16,6 0 0-16,-3-3 0 15,-19-7 1-15,-1 1 1 16,-2-2-1-16,-18-4 2 15,10 3 1-15,-8-10 1 16,-12-2 1-16,6-7-1 16,-3-8 0-16,5-5 0 15,1-7 2-15,10 2 0 16,4-2 0-16,10 2-6 16,2 2-2-16,4 3-3 15,-1-2-2-15,6 4 2 16,0 0 1-16,2-6 0 0,6 4 0 15,5-5-1-15,10 3 0 16,11-1 2-16,-8-6 1 16,8 4 4-16,-9-3 4 15,2 9 1-15,3 10-1 16,-18-7-4-16,2 9-2 0,-21-6 46 16,3-1-48-16,0 16-91 15,-4-8 71-15,9 13-43 16</inkml:trace>
  <inkml:trace contextRef="#ctx0" brushRef="#br0" timeOffset="-208802.123">7953 15188 1373 0,'-1'0'608'15,"1"0"-328"-15,-2 1-91 16,1-1-96-16,0 0-47 15,0 0-28-15,-5 16-6 16,-9 27-7-16,10-22-1 16,-1 0 13-16,1-8-26 0,3-2-84 15,0-7-18-15,2-8 47 16</inkml:trace>
  <inkml:trace contextRef="#ctx0" brushRef="#br0" timeOffset="-207864.433">8263 15000 611 0,'8'-5'341'0,"-14"-5"-48"16,11 6-67-16,2 4-53 15,-16-3-32-15,8 2-57 16,-3 2-20-16,-3 1-40 15,1 5-8-15,-7 10 3 16,3 0 0-16,-4 8 6 16,-1 2 0-16,-3 4-4 15,-14-2 0-15,5 4-4 16,2-6-3-16,8-4-4 16,4-3-2-16,7-10-1 15,4-4 4-15,5-6 4 16,3-13 1-16,16-2-4 15,-1-8-6-15,4-1-4 16,8 8-2-16,-15-4 0 16,1 11-1-16,3 9 0 15,-7 0 0-15,-2 8-1 16,8 2 0-16,-7 4 1 0,-13-4 0 16,8-2 1-16,-3 3 1 15,3-6-1-15,1-2-18 16,4-7-115-16,-5-10-112 15,0-5 146-15</inkml:trace>
  <inkml:trace contextRef="#ctx0" brushRef="#br0" timeOffset="-207547.733">8604 14894 1049 0,'-3'0'470'0,"-6"-4"-233"16,-2 3-41-16,2 1-81 15,-1 3-31-15,6 18-35 16,-3 1-8-16,-6 14-5 16,-3-1-2-16,-1 3-3 15,-2 6-4-15,-8-4-7 16,5 6-3-16,-8-5-6 15,7 2-2-15,-2-12-2 0,2-1-1 16,12-3 0 0,-4-12-1-16,16 1 7 0,-4-12-12 15,3-9-55-15,1-2-72 16,4-11 74-16</inkml:trace>
  <inkml:trace contextRef="#ctx0" brushRef="#br0" timeOffset="-206864.269">8852 14916 718 0,'-37'-7'357'0,"32"7"-112"15,5-3-34-15,-1 1-64 16,1 1-36-16,0 0-55 16,0 0-20-16,17-7-21 0,36-3 2 15,-26 12 8-15,0-1 1 16,4 8-2-16,-6-8-3 15,-3 6-9-15,-8 5-4 16,-9-8-2-16,-3 14 11 16,-12-2 19-16,-1-1 5 0,-11 7 3 15,-5-9-10 1,-4-1-19-16,1 1-3 0,2-4-5 16,-2-4-2-16,8 3 0 15,5-6-2-15,11-1-1 16,-5 0 1-16,14 0-5 15,-3 0-1-15,-1-1-2 16,1 1 1-16,0 0 2 16,14 4 2-16,7 3-1 15,21 16 1-15,-26-8 0 16,-3 1-1-16,-2 6 1 16,0 0 0-16,-7 4 0 15,1 0 1-15,-5 1 0 16,-8-4 3-16,-6-4 12 15,-4 0 7-15,-7-4 14 16,0 0 6-16,-6-10-2 16,0 2-3-16,5-3-8 15,6-1-6-15,10 4-9 0,-9-10-4 16,-2-2-6-16,-1 2-1 16,-4-6-1-16,10 5 0 15,8 2 1-15,-4-11 3 16,9 1-53-16,3-2-51 15,-3-18 61-15</inkml:trace>
  <inkml:trace contextRef="#ctx0" brushRef="#br0" timeOffset="-206161.567">9423 15094 965 0,'-2'-1'511'15,"-2"0"-159"-15,-4 1-102 16,-3-3-39-16,-2 6-71 16,-5-3-25-16,-6 2-50 15,-3 2-15-15,-1-2-21 16,0 5-7-16,6 2-11 15,8 4-4-15,-4 2-4 16,5 2-2-16,0 2-1 0,5 1-2 16,7 0-1-16,2-1 0 15,8 1-1 1,-4-8-1-16,4-3-8 0,9 1-3 16,-3-14-2-16,5 0 0 15,-3-5 11-15,-10-10 4 0,6 2 4 16,-6-5 1-16,6-4-1 15,0 5-1-15,-4 3 0 16,0 9-7-16,-6 10-7 16,-3 8 0-16,-6 10-1 15,-4 10 6-15,-5 4 7 16,7 12 1-16,-8-3 1 16,2 0 0-16,6 8 1 15,-7-4 0-15,4 6 0 16,4 1 1-16,-6-4 0 15,-1-8-1-15,8 1 0 16,-5-6 1-16,-4-14 1 16,12 7 4-16,-15-24 5 15,-7-5 1-15,11 6 2 16,-11-8-2-16,6 2-4 16,3-10-1-16,1-5-2 15,0-12-1-15,11-3-2 0,4 0-3 16,1-11 0-16,11 7-4 15,11-1-2-15,3 2-1 16,10 7 1-16,221-112-1326 63,-236 138 666-48,-7 2 333-15,3-2 166 0</inkml:trace>
  <inkml:trace contextRef="#ctx0" brushRef="#br0" timeOffset="-206100.599">9478 15378 2701 0,'19'-1'3'0,"-4"1"11"16,-4 0 9-16,-2-8-29 15,1 4-17-15,-11-6 12 16</inkml:trace>
  <inkml:trace contextRef="#ctx0" brushRef="#br0" timeOffset="-202613.855">2889 16310 236 0,'3'-6'179'0,"-1"0"46"16,7 1-18-16,-2-8-14 15,20-24-2-15,-24 30-6 16,-3-5-3-16,-3 12-6 16,0-2-8-16,5-1-26 0,-3 3-20 15,0-1-43-15,0 0-19 16,-1 0-34-16,1 1-11 16,0 0-13-16,-1 6-2 15,-8 13 0-15,-14 28 0 16,19-15 1-16,6 6 1 15,-17-1 1-15,2 2 1 16,0 0 0-16,-5-2 0 16,9-8-1-16,0-1 0 15,-3-7-1-15,1-4 1 0,12-3 0 16,-2-7-1-16,7-2 9 16,0-4-1-16,-5-11-35 15,7 0-39-15,-2-10-153 16,9-4 136-16</inkml:trace>
  <inkml:trace contextRef="#ctx0" brushRef="#br0" timeOffset="-202278.643">3406 16099 786 0,'-1'-1'442'0,"-7"0"-93"16,1 4-169-16,-10 4-35 15,-2 4-71-15,17 7-17 16,2 12-17-16,-1-1-1 16,1 7 2-16,-19-5-2 15,-11-2-4-15,7 6-4 16,-7-8-13-16,14 8-4 0,1-3-5 15,1-4-1-15,5 0-1 16,0-9 0-16,0-6 2 16,0-5 0-16,-1-3 13 15,1-2-14-15,4 0-66 16,-1-1-57-16,3-2-187 16,3-2 185-16</inkml:trace>
  <inkml:trace contextRef="#ctx0" brushRef="#br0" timeOffset="-201848.956">3751 16260 817 0,'15'6'394'16,"-14"-3"-131"-16,-11-4-35 15,2 6-39-15,-8-4-38 16,-4 12-60-16,-7-1-24 16,-10-2-32-16,-8 0-8 15,-4-8-13-15,6 11-2 16,0-9-6-16,6 5 0 0,2-3-2 16,11-4 0-16,5 1-2 15,-2-5-1-15,10 2-9 16,-1-1-3-16,9 2-5 15,17 9-1-15,15 10 8 16,-18-5 3-16,5 2 4 16,-3 2 2-16,-9-4 0 15,20 5 0-15,-8 2 1 16,-5-2 1-16,0-3 1 16,-6 3 0-16,2-3 0 15,-1-4 1-15,-2-2 0 16,-7-9 5-16,2 0-23 15,1-3-16-15,0 0-94 16,0 0 77-16</inkml:trace>
  <inkml:trace contextRef="#ctx0" brushRef="#br0" timeOffset="-201079.587">3984 16432 1058 0,'-1'0'538'0,"1"-2"-184"0,-4-3-128 16,3 4-46-16,0 0-77 16,0 0-31-16,-12-3-44 15,-6-1-13-15,-39-4-10 16,36 11-3-16,10 7-2 15,-17-4 0-15,12 7-2 16,-11-3-1-16,5-1-3 16,9 7 0-16,5-4-3 15,9 3 1-15,3 2-1 16,10 0 2-16,4-4-1 16,-5-6 2-16,6-6 3 15,3 1 2-15,7-6-3 16,-1-3-4-16,-5-4-5 15,-9-3-2-15,2-2 2 16,-3-1 2-16,-4 5 4 0,4 5 3 16,-12 6-15-16,-5 2-4 15,7 7-3-15,-5 5-2 16,-14 7 16-16,16 12 7 16,-12 8 2-16,-5 4 1 15,23 12 2-15,-19 1 0 16,8 6 0-16,5-1 2 15,-21-5 2-15,18-1 1 0,-12-11 2 16,-2 3-1-16,6-11-1 16,-11-5 0-16,3-8 4 15,2-4 2-15,2 0 8 16,-4-13 2-16,2-1 1 16,-3-13-1-16,-2-16-8 15,8 4-5-15,1-12-7 16,5 5-1-16,4-5-3 15,-4-1 0-15,8 6-3 16,0 0-1-16,3 5-3 16,7 0 1-16,3 2 3 15,2-2-2-15,7 4-4 16,3 2-2-16,10 2 8 16,4 4 4-16,6 7 8 15,4 3 5-15,-8 2-3 16,-5-2-1-16,-10-10-2 0,2 6 0 15,-8-6 3-15,8 9 19 16,-2 0-53-16,-8-10 55 16,1 8-26-16</inkml:trace>
  <inkml:trace contextRef="#ctx0" brushRef="#br0" timeOffset="-200281.162">4826 16185 556 0,'8'-5'358'16,"-10"-4"-34"-16,4 2-59 15,5 2-24-15,-11 1-49 0,3 4-27 16,-8 0-54-16,5-1-22 16,5 7-42-16,6 6-15 15,-2 4-17-15,-7 4 0 16,-16 9 5-16,-3-2 2 16,6 16 3-16,-7 0-1 15,9-3-5-15,-1 2-3 16,-5-7-4-16,7-1-3 0,-1-8-2 15,1 0 0-15,-1-12 0 16,6-4 1-16,0-6 5 16,5 0 10-16,1-4-23 15,-1-2-31-15,1 1-79 16,0-6-65-16,0-16 105 16</inkml:trace>
  <inkml:trace contextRef="#ctx0" brushRef="#br0" timeOffset="-200011.538">4669 16333 675 0,'-5'-7'392'0,"3"2"-50"16,3 6-69-16,3-4-84 16,-4 2-30-16,0 0-47 15,12-2-12-15,16 1-19 0,37 7-10 16,-35-5-7-16,11 0-2 15,-6-1-13-15,-10 0-7 16,-4-7-14-16,-6 3-5 16,-2 3-8-16,-6-4-2 15,4 8 3-15,1-2 6 16,-7 0-22-16,3 2-45 16,-6-11-112-16,-2 9 96 0</inkml:trace>
  <inkml:trace contextRef="#ctx0" brushRef="#br0" timeOffset="-198830.471">5810 15980 475 0,'6'-2'294'0,"1"-1"-37"16,-7 2-67-16,-2 0-28 0,-5-2-44 16,10 5-10-16,-5-2-10 15,-3 3 1-15,4-3 5 16,0 0-6-16,0 0-17 15,-4 6-8-15,-25 11-20 16,-41 32-13-16,26-11-17 16,-15 8-6-16,10 11-9 15,4 2-4-15,6-2-1 16,9-5-2-16,6-6 0 16,-1-4-1-16,17-1-1 15,-8-5 0-15,18 2-1 16,12 5 0-16,-9-14 1 15,17 8 0-15,-1-7 2 16,-9-10 14-16,8 4-37 0,-8-13-41 16,1-3 44-16</inkml:trace>
  <inkml:trace contextRef="#ctx0" brushRef="#br0" timeOffset="-198525.178">5754 16547 635 0,'7'5'416'0,"-5"0"52"15,-9-2-216-15,0 0-95 16,2 2-36-16,-3 2-57 15,5 1-12-15,4 6-24 16,0 1-3-16,-7-2-5 16,-5 1 0-16,-3-1-4 15,1-8 0-15,5 5-3 16,2-8 12-16,-4-7-46 16,7 5-70-16,-2-7 63 15</inkml:trace>
  <inkml:trace contextRef="#ctx0" brushRef="#br0" timeOffset="-198014.32">6258 16196 956 0,'-6'-1'462'16,"10"8"-181"-16,-19 3-114 16,2 8-22-16,-5 8-51 15,-15-5-17-15,1 7-30 16,-4-1-9-16,-1 8-5 16,3 1-3-16,8 4-9 15,3-1-5-15,8-6-8 16,4-1-5-16,6-7-1 15,2-2-2-15,4-10 0 16,4-2 0-16,4 3 1 16,7-8 0-16,0-3 3 15,2-2 3-15,1-12 5 16,5 2 2-16,6-11-1 16,1-9-1-16,10-6-3 0,-4-5 0 15,-7-1-1-15,-3 2 1 16,-9 0-1-16,-13 2 0 15,3 4-2-15,-11-1-1 16,-20 4-5-16,5 2-2 16,-6 18-7-16,4 9-4 15,1 8 0-15,-1 1-8 16,-2-3-32-16,6 5-30 16,7 4-88-16,2 0-59 0,7 5-199 15,2-3 267-15</inkml:trace>
  <inkml:trace contextRef="#ctx0" brushRef="#br0" timeOffset="-197649.893">6707 16128 684 0,'17'-12'441'0,"-14"3"9"15,2 9-133-15,-5 0-136 0,-1 8-33 16,2 16-54-16,-16 1 1 16,1 13 8-16,-2 3-9 15,-11-2-14-15,10-2-12 16,-9-2-25-16,10-11-10 31,7-12-14-31,2 1-4 0,-26 38-3 0,2 2-3 16,0-8-2-16,15-18-1 0,8-9 0 15,1-7-1-15,4-4-36 16,3-7-36-16,3-6-105 16,0-5 129-16,9-10-2 15</inkml:trace>
  <inkml:trace contextRef="#ctx0" brushRef="#br0" timeOffset="-195798.909">7055 16473 816 0,'2'-6'395'15,"-2"-1"-137"-15,0 2-32 0,-3-1-61 16,1 1-21-16,-1 3-48 15,2 1-21-15,0-1-31 16,0 1-12-16,-8 0-10 16,-5 0-2-16,-36 4-3 15,25 1-3-15,-1 2-4 16,-9 2-4-16,-4 3-3 16,14 5 0-16,4 3-3 15,3 0 0-15,20 0-1 16,-10 3-3-16,-4-10-3 15,28 9-1-15,-10-6 4 16,12-4 2-16,12 1 3 16,-12-9 2-16,13 0 2 15,-1-6 0-15,1-3 0 16,-4 0 2-16,-11-17 0 16,-4 5-1-16,-5-5 1 0,-2 2-3 15,-5 11 2-15,1 4-6 16,-3 10-12-16,-4 6 0 15,-3 15-4-15,-6 5 6 16,-2 18 7-16,-6 1 0 16,-3 8 1-16,3 7 1 15,-2-6 0-15,-4 7 1 16,7 2 1-16,-3-8 0 16,-9-3 0-16,16-4 0 15,-15-17 1-15,5 1 1 16,7-16 6-16,-6-6 2 0,7-11 5 15,-5-6-1-15,6-5-3 16,-3-12 0-16,9-5-16 16,4-7-5-16,5-1-5 15,4-1-4-15,3 0 10 16,-3 5 0-16,7 2 1 16,3 6 0-16,4 5-1 15,4-2-1-15,3 5-2 16,1 4-1-16,8 4 6 15,8 5 5-15,5 3 2 16,-10-2 5-16,8 5-3 16,-8-3 0-16,-6-2 2 15,8 1 2-15,-15 0 22 16,0-1-53-16,-3-1 24 0</inkml:trace>
  <inkml:trace contextRef="#ctx0" brushRef="#br0" timeOffset="-194766.546">7280 16594 250 0,'-1'3'195'0,"0"5"34"16,0-3-28-16,1 3-54 16,1 2-22-16,-1-3-34 15,0 2-23-15,-1-9-16 16,0 0 4-16,-1 0 21 15,1 0 13-15,0 2 21 16,0-2 12-16,0 0-7 16,1 0-15-16,0 0-37 15,0-1-28-15,4-1-27 16,11-27-4-16,26-50-2 16,-20 28 0-16,3 0 0 15,-2 1 0-15,1-3 0 0,1 7-1 16,-7 12-1-16,-4 6 1 15,-6 19 4-15,-1 8 2 16,-6-1-8-16,0 12-1 16,0 8-2-16,-6-2 0 15,4 25 8-15,0-6 0 16,-2-2-2-16,5 7-1 16,-1-7-1-16,0-3 1 0,3 3 0 15,1-6-1-15,2-1 1 16,0-4-1-16,2-2 1 15,-1-7 1-15,4-5 1 16,1 0 3-16,-4-11 6 16,4 2 2-16,-3-12 2 15,0-6-1-15,4-3-4 16,5-6-1-16,-1-4-2 16,7 0-2-16,1-4 0 15,-14-5-1-15,4 6-1 16,-5-7 1-16,-6 2-2 15,2-2 0-15,5 2-1 16,-11 0 0-16,1 13-3 16,14 7 0-16,-13 0-1 15,1 10-2-15,-4 2-5 16,8 6-2-16,-1 8 20 0,6 3-34 16,1 5-79-16,-19-4-76 15,8 3 90-15</inkml:trace>
  <inkml:trace contextRef="#ctx0" brushRef="#br0" timeOffset="-194181.535">8005 16454 778 0,'6'-13'406'0,"-2"2"-75"16,0 0-73-16,-2-1-42 16,3 5-22-16,-3 2-38 15,0-1-21-15,-3 2-29 16,-3-3-14-16,-6 5-31 16,-2-2-18-16,-5 4-29 15,-4 3-4-15,0 6-7 16,-5 4 0-16,-1 4-1 15,-3 0-1-15,0-2-1 16,8 1 0-16,8 0 0 0,6 4-1 16,4-3 0-16,-3 2 0 15,-3-3-1-15,9 5 0 16,2-1 0-16,-4-8-1 16,12 5-1-16,-4-7 0 15,3-5 0-15,7 5 1 16,4-6 4-16,-1-4 1 15,7-11 3-15,1-7 0 0,-7-14-5 16,1-2-2-16,0 4-3 16,1-3 0-16,-4 3 2 15,-2 0 1-15,0 8 1 16,-8 3 0-16,-3 9-2 16,-1 11-13-16,-6 1-3 15,0 10 0-15,-3 3 1 16,-3 2 13-16,1 8 4 15,0-2 0-15,0 4 1 16,4 1 10-16,0-2-48 16,4 2-30-16,0-3-90 15,-2-7 20-15,1-8 79 16</inkml:trace>
  <inkml:trace contextRef="#ctx0" brushRef="#br0" timeOffset="-193277.958">8482 16170 593 0,'2'-8'351'0,"0"3"-54"16,-1 6-86-16,-2-1-35 15,-1 0-44-15,1 9-23 16,-5 15-23-16,-11 38 2 15,2-34-10-15,-1-1-7 16,1-4-18-16,4 1-15 16,4-3-19-16,0-4-5 0,4-6-6 15,-1-11 0-15,5 2 21 16,-2-4 3-16,1 1 1 16,0 0-1-16,3-9-22 15,7-16-4-15,8-34-4 16,-10 33 0-16,-5 8-2 15,-2-5-1-15,-5 10-10 16,-6 4-2-16,-5 10-4 16,-2 15 1-16,-3 12 6 15,0 2 4-15,-12-7 2 16,-1 4 2-16,10 3 0 16,2 0 1-16,7 7 1 15,-6-5-2-15,-3-5 0 16,2 0-2-16,9 2 1 15,15 5-2-15,-3-10-1 16,14 1-1-16,2 2-1 0,-12-19 1 16,13 5 5-16,2 1 2 15,-2-16 2-15,8 4 2 16,4-5 1-16,-4-3 2 16,9 3-2-16,3-2 0 15,-5-3 2-15,-11-5-1 16,-6 3 1-16,2 4-2 0,-11 6-2 15,3 0-2-15,-3 4-1 16,-3 0 1-16,-2-3 0 16,-1 0 1-16,0 0 0 15,-1 0-34-15,0 0-123 16,1-2 154-16,0 1-48 16</inkml:trace>
  <inkml:trace contextRef="#ctx0" brushRef="#br0" timeOffset="-192943.2">8874 16149 909 0,'0'-1'542'0,"-1"1"-84"16,-4 8-244-16,-4 9-47 15,-5 16-70-15,-5 1-1 16,2 10-11-16,3 1-13 16,-10 0-18-16,8 4-6 0,2 0-15 15,-8-3-6-15,10-2-11 16,1-2-3-16,-10-12-3 15,20 2-1-15,-3-18 9 16,-7-6-17-16,19 0-16 16,-12-20 7-16,4-4-7 15</inkml:trace>
  <inkml:trace contextRef="#ctx0" brushRef="#br0" timeOffset="-190938.005">9497 16330 503 0,'3'-1'283'0,"-3"1"-66"0,1-2-69 15,-1 2-26-15,0 0-27 16,0 0-4-16,0 0-14 16,0 0 12-16,-1 0 24 15,-1 2 2-15,-10 22 8 16,-24 35-14-16,8-26-33 16,-3 3-12-16,-4 1-22 15,7 3-10-15,4-2-16 16,-3-12-5-16,11-7-2 15,9-2 1-15,-6-14 9 16,14 5-14-16,-2-15-99 16,-4-12-107-16,12-5 118 15</inkml:trace>
  <inkml:trace contextRef="#ctx0" brushRef="#br0" timeOffset="-190672.902">9346 16366 660 0,'-13'-2'374'16,"-1"11"-48"-16,-1 7-81 15,8 9-71-15,0 2-33 0,11 3-39 16,-1 0-12-16,1-3-21 16,8 8-4-16,-3-5-13 15,8-3-8-15,2 4-14 16,1-10-8-16,-1-13-8 15,-1 4-1-15,2-6 1 16,-3-3 3-16,4-2 6 16,4-4-28-16,4-19-107 15,2-3-101-15,-9-11 120 16</inkml:trace>
  <inkml:trace contextRef="#ctx0" brushRef="#br0" timeOffset="-190222.875">10233 16187 482 0,'-2'-7'359'0,"2"1"81"15,-7 1-108-15,2 6-89 16,-3-2-41-16,-1 3-77 15,6 9-28-15,-9 3-43 16,-1 7-8-16,7 9-7 16,-10-1 3-16,3 11 2 15,-2 4 1-15,-9 0-7 16,3 2-7-16,-12-5-12 16,7 1-4-16,-6-14-5 15,6 0-3-15,11-3 0 0,5-8-1 16,2-9 3-1,6-6-14-15,3-4-58 0,2-6 233 16,9-7-149-16</inkml:trace>
  <inkml:trace contextRef="#ctx0" brushRef="#br0" timeOffset="-189235.872">10610 16162 374 0,'-6'-9'286'16,"6"5"22"-16,-8-1-55 15,-4-1-24-15,6 7-61 16,-4 5-33-16,-2 16-44 15,0 12-11-15,-12 7-3 16,-3 6-3-16,-2 7-20 16,-4-4-8-16,4 1-17 15,0 0-7-15,1-10-9 16,7-6-4-16,8-2-3 16,4-10-1-16,6-11 1 15,3 3 2-15,1-16 19 16,-1-1-3-16,6-15-50 0,2-9-48 15,12-6 38-15</inkml:trace>
  <inkml:trace contextRef="#ctx0" brushRef="#br0" timeOffset="-188773.835">10961 16265 625 0,'3'-1'350'16,"-3"-3"-84"-16,0 3-28 15,0 1-19-15,-1 0-29 16,-1 0-19-16,-2 11-55 16,-25-6-20-16,-38 28-33 15,21-25-12-15,1 1-20 16,-4 6-11-16,-2-5-11 15,11-3-2-15,-3-3 0 16,19 0-2-16,12 1 0 16,4 4-1-16,5-5-1 15,-5-1-5-15,4-1-9 16,-2-3-2-16,10 4-1 16,2 6 5-16,5 3 6 15,-2 3 1-15,-6 1-1 0,3-3-1 16,-1 2 1-1,4 3-1-15,4 2 1 0,-6 1 1 16,10 6 1-16,-4-7 0 16,9 4 1-16,2-2 0 0,-23-13 2 15,17 5 1 1,-13-11 8-16,10-5-17 0,7-6-113 16,-7-5-99-16,11-12 126 15</inkml:trace>
  <inkml:trace contextRef="#ctx0" brushRef="#br0" timeOffset="-188005.624">11219 16436 1066 0,'-11'-9'543'0,"2"4"-151"15,4-1-104-15,-1 2-100 16,2-1-49-16,-6-3-70 0,0 5-25 16,-11-2-29-16,-6 0-8 15,3 6-7-15,-8 2-2 16,1 7-3-16,12 8 1 16,-1 2-1-16,5-1 0 15,4-3 1-15,4-1-2 16,9-2-3-16,4-2 1 15,9-1 1-15,2-2 2 16,11-3 5-16,7-2 0 16,-8-7 3-16,4-2-1 0,-10-6-2 15,-10-4 1-15,7 0 1 16,-4-2-1-16,-3 0 2 16,-5 4-1-16,-5 4-2 15,6 9-5-15,-15 0-8 16,6 5 1-16,-5 12-1 15,-9 1 7-15,14 20 5 16,-11 3-1-16,3 13 2 16,5 8-1-16,-8 0 1 15,8 5 0-15,-3-13 1 16,-8-2 1-16,-12-10 2 16,3-2 0-16,-3-5 0 15,5-4-1-15,17-1 1 16,-6-12-1-16,4-1 5 15,2-5 2-15,-6-16 5 16,3 5 1-16,0-14-2 0,2 0-2 16,3-2-7-16,3-2-1 15,2-4-4-15,3-2 0 16,0-1-2-16,5 1-1 16,4 1 1-16,0-5-1 15,11 3 2-15,-1-5 0 16,-1-1-1-16,-1 2 0 0,4 8-3 15,-3 4-1-15,3 5-2 16,5 2 2-16,-10 1 3 16,3 6 3-16,3 0 0 15,1 5 0-15,-1-8 2 16,2 9 0-16,-5-1 17 16,-7-4-18-16,-3-2-72 15,-2-6 171-15,-4-8-105 16</inkml:trace>
  <inkml:trace contextRef="#ctx0" brushRef="#br0" timeOffset="-187236.916">9815 16854 667 0,'-6'-1'331'0,"5"1"-108"0,0 1-31 16,0-2-50-16,0 0-30 16,0 0-50-16,1 0-20 15,0 1-17-15,1 0 5 16,19 6 22-16,30 7 5 15,-22-10 1-15,6-1 1 16,9-2-4-16,9-1-2 16,12-1-7-16,13 1-5 15,5 2-8-15,6-1-3 16,13 1-7-16,0 6 3 0,2-6-1 16,2 4 1-16,-5-3-2 15,-2-2-6-15,-6 3-5 16,2 0-2-16,-17 1-2 15,-9 2-1-15,-13-3-1 16,-19-3 1-16,-14-1 0 16,-7 0 1-16,-5 0 12 15,-8-5 12-15,-2 2 10 16,-3-5-1-16,-2 0-11 16,3 5-13-16,-3-4-13 15,4 4-2-15,1 3 4 16,-1-6-17-16,4 9-90 15,-3-2-51-15,0 0 81 16</inkml:trace>
  <inkml:trace contextRef="#ctx0" brushRef="#br0" timeOffset="-184225.55">10034 17234 477 0,'-1'-13'305'0,"2"1"-19"0,1 4-79 15,0 4-22-15,2 4-29 16,-5-5-14-16,1 5-39 16,0 0-15-16,0 0-34 15,0 0-10-15,-2 0-3 16,1 3 1-16,-6 24 7 15,-12 27 0-15,9-22-9 16,-3 5-5-16,-1-2-9 16,3 7-3-16,-3-6-7 15,-3-2-4-15,4-5-5 16,1-2-1-16,5-10 0 16,3 1 1-16,3-8 3 15,1 0 6-15,-1-5 0 16,-2-8-20-16,2-12-81 15,1-5-76-15,6-10 92 16</inkml:trace>
  <inkml:trace contextRef="#ctx0" brushRef="#br0" timeOffset="-183740.769">10299 17313 562 0,'-2'7'373'15,"2"-4"-21"-15,0 6-130 16,-10-8-44-16,10 8-57 16,-2 4-18-16,-7-1-24 15,6 7-11-15,-12 1-17 16,-4 0-8-16,-4 5-15 16,6 5-5-16,5 4-9 15,-1-1-2-15,4-1-5 16,-6-7-1-16,-5-11-4 15,9-2-1-15,6-4-1 16,7 10-1-16,18 1 0 16,-8-3 1-16,12-2 2 15,-17-14 1-15,8 3 3 16,14 1 1-16,-6-5 4 16,10-5 2-16,-1-13 1 0,-7-5-1 15,1-14-1-15,2 0-1 16,-8-4-2-16,-3-2 1 15,-6 3 0-15,-2 8 1 16,-10-1 1-16,-4 8 0 16,-7 4-3-16,-4-2-2 15,-2 11-3-15,1 2 0 16,0 8-2-16,2 4 0 16,1-5 0-16,-2-2-1 15,4-1 5-15,6 7-3 0,6 4-82 16,-1-1-59-16,1-3 80 15</inkml:trace>
  <inkml:trace contextRef="#ctx0" brushRef="#br0" timeOffset="-182754.774">10516 17026 544 0,'-1'0'268'0,"0"0"-97"0,-1 0-44 16,1 0-61-16,1-1-16 16,8 0-7-16,5-2 4 15,34-6 8-15,-26 12 3 16,-7 3-3-16,12 5-3 16,-11 1-11-16,-3 1-4 15,8 8-13-15,-8-3-5 0,-2 5-4 16,-10-14 2-16,-10-7 7 15,-2 2 3-15,-5-6 1 16,12 10-1-16,-5-2-8 16,-5-6-4-16,8 1-4 15,-19-12-4-15,2 2-2 16,7-2-2-16,-1 1 0 16,14 9-2-16,5 3-7 15,8 5-4-15,1 0 0 16,0-3-1-16,-3-3 8 15,-1 2 2-15,13 12-1 16,-11-6 1-16,-1 5-1 16,19 4 0-16,-16-6 0 15,-1 5 1-15,3 2 0 16,-12-8 1-16,-10-1 3 16,10 8 0-16,-5-6 2 15,-3-1 1-15,5 0 1 16,-6-6 1-16,-14-5 2 0,3 7 1 15,-4-4 5-15,-7-2 2 16,11 2 5-16,-11-6 2 16,0-6 2-16,9 6 0 15,0-13-5-15,6 5-3 16,4-6-10-16,-1-4-4 16,10 10-16-16,0 3-28 15,6-2-388-15,4-2 308 0</inkml:trace>
  <inkml:trace contextRef="#ctx0" brushRef="#br0" timeOffset="-181692.433">11346 17383 382 0,'34'-29'260'16,"-29"29"-3"-16,-4-1-60 15,0-1-18-15,-1 2-28 16,0 0-13-16,0 0-1 16,0 0 5-16,0 0 2 15,-1 0-10 1,0 0-39-16,0 0-23 0,-15 6-40 0,-47 8-13 15,22-8-11 1,12 1-3-16,-4 0-3 0,4 4-2 16,5-3-2-16,7 5-1 15,17 2-5-15,-7-2 0 16,3 5-3-16,5 0 1 16,-1-1 3-16,26 5 2 15,-2-11 5-15,-5-7 2 16,14-4 3-16,-10-5 0 0,5-6-5 15,-3-5-7-15,-7-2-10 16,-5-3-5-16,-1 2 5 16,-5 3 4-16,-8-4 8 15,1 6 4-15,-1 6-2 16,-4 3-7-16,2 11-6 16,-2 7-2-16,-6 8 1 15,1 9 6-15,0 16 3 16,-3 4-1-16,-2 7 4 15,5 7 0-15,-3-5 4 16,-6-2 2-16,6 3 5 16,-6-4 2-16,-4-9 0 15,10 0 0-15,-3-3-1 16,6-8 1-16,7-5 6 16,-10-7 3-16,-4-17 5 0,0 1-1 15,-14-11-3-15,8 3-3 16,-2-11-5-16,-5-6-2 15,15-6-4-15,-2-11-3 16,13-4-4-16,1-4-2 16,5 9 0-16,6 3-2 15,11 6 0-15,3 0 0 16,14-4-1-16,5 0-1 16,-6-1 9-16,19 8 6 0,-12-2 16 15,5-2 8-15,11 13 3 16,-15-2-6-16,4 3-8 15,-3 9-5-15,-11-12-3 16,-8-2 6-16,-9 12-16 16,-3-1-25-16,-11 1 17 15</inkml:trace>
  <inkml:trace contextRef="#ctx0" brushRef="#br0" timeOffset="-179089.423">2707 15726 208 0,'34'-40'163'0,"-30"34"36"16,3 1-19-16,-2 5-43 0,0 0-19 16,-5-4-47-16,0 2-23 15,-1 0-28-15,0 1-5 16,1 1 25-16,0 0 14 16,0 0 10-16,16 7 4 15,33 13-18-15,-29-20-10 16,5 2-12-16,8 0-7 15,-9-6-10-15,9 0-2 16,14 4-1-16,-5-4 0 16,17 2 0-16,-1-3-2 15,3 2-1-15,-3 2-2 16,11 9-1-16,-4-2 0 0,-3 4 2 16,1-8 0-16,-8 3 1 15,2-2 1-15,-1-3 0 16,7 1 0-16,-6-9 2 15,6 3 1-15,6-6 0 16,-5 0 0-16,7 6-1 16,3-1 0-16,1 7-2 15,-8 0-1-15,-2 1 0 16,-7 1 0-16,-7-2 1 16,10 1 0-16,0 1 2 15,2-1-2-15,-3-2 1 16,9 8-1-16,-7-8 1 15,1 2-1-15,6 8-1 16,-9-9-1-16,8 6-1 0,4 3-2 16,-8-8 1-16,-1 0 0 15,0-1-2-15,-2 6 2 16,11 1-1-16,3 0 0 16,5-5 1-16,-10-5 1 15,6 3 0-15,-1 4 1 0,-2 1 0 16,7-2 0-16,3-1-1 15,2-3 1-15,-5-2 0 16,1 4 0-16,-5-2 1 16,-2 0-1-16,7 1 0 15,2 4-2-15,-6-7 1 16,6 7 0-16,-6-4 1 16,-5-7-1-16,10 8 0 15,-8-2-1-15,1-1 0 16,-2 2 0-16,-3 4 0 15,-1-2 1-15,2 0 0 16,5 4 0-16,-11-3-1 16,-12-5 0-16,5 9 1 15,-6-8 0-15,2-1 0 16,13 13 0-16,-8-13 1 16,3 6-1-16,0-1-1 0,-13-15 1 15,12 14-1-15,-8-9 0 16,1 1-1-16,13 10 1 15,-8-7-1-15,3-2 1 16,5 4-2-16,-2-7 0 16,1 5 1-16,1-1 0 15,1 1 0-15,1 0 0 16,5-4-1-16,1 7 1 0,1-2-1 16,-3-6 1-16,-5 6 0 15,-3-6 0-15,2-2 0 16,6 6-1-16,0-1 0 15,4 6 1-15,-6-4 0 16,0-3 0-16,-3 0-1 16,4-2 1-16,3 7 0 15,0 2 0-15,-6-4 0 16,-3 1 1-16,-1 0-1 16,-6 1 0-16,4 3 0 15,0-2-1-15,3 3 1 16,1-2-1-16,-24-3 0 15,8 1 1-15,-16-3 0 16,0 0 0-16,16 3 1 16,-12 0 0-16,5-7 0 0,-2 1 1 15,3-3-1-15,-6-2 1 16,-1 5-2-16,3 2 0 16,-7 4-1-16,4 0 0 15,-13 0 0-15,-5-1 0 16,1-2 0-16,0 2 1 15,4 2-1-15,0-1 1 16,-6 0 0-16,-1 0 0 16,0 0 1-16,-2 3 0 0,-1-5 0 15,0 1 0-15,-1 0 1 16,-3-4 0-16,2 7 2 16,-4 0-1-16,0-6 1 15,3 3 5-15,-4 1 3 16,-1-2 1-16,-4 2-1 15,6 3-5-15,1-3-3 16,0 0 0-16,3 4 1 16,-4-9 0-16,2 3 0 15,0-2 0-15,1-1 0 16,8 6 0-16,-5-4 1 16,-2 0 0-16,8-4-2 15,-17-3 1-15,11 7-1 16,-3-1 0-16,-12 0 0 15,7 1 3-15,-7 1-59 16,14 6 40-16</inkml:trace>
  <inkml:trace contextRef="#ctx0" brushRef="#br0" timeOffset="-174854.93">12331 15420 436 0,'-1'-2'239'0,"0"1"-39"16,0-3-27-16,-1-1-18 0,0-1-13 16,1 3-15-16,0 2-1 15,-1 0-19-15,1 0-5 16,0 0-12-16,0 0-7 16,0 0-9-16,0 0-4 15,0-1-21-15,0 1-13 16,0 0-23-16,1 0-6 15,1 0 1-15,27-3 6 0,40 4 1 16,-30-4-2-16,-1-2-3 16,2 0-2-16,-5 5 0 15,-9-5-1-15,1 7-2 16,-16-2 1-16,-12-10-2 16,9 12-3-16,-2 8-9 15,1-2-12-15,0 9-57 16,-10-10-42-16,-16-9-120 15,-2 3 142-15</inkml:trace>
  <inkml:trace contextRef="#ctx0" brushRef="#br0" timeOffset="-174468.736">12329 15504 465 0,'-1'-2'286'0,"-1"2"-26"0,3 5-70 15,-1-5-11-15,0 0-2 16,0 0-2-16,1 0-1 15,13 2-5-15,7-2-20 16,30 0-13-16,-21-2-37 16,7 3-20-16,-14-1-36 15,1 2-12-15,-3 3-16 16,-10-1-3-16,3 0-1 16,-9-2 0-16,-14-5 3 15,5-2 2-15,7 4 3 16,10 1 0-16,-4 0-37 15,-9-4-34-15,-3-1-103 16,-2-2-66-16,6 4 136 16</inkml:trace>
  <inkml:trace contextRef="#ctx0" brushRef="#br0" timeOffset="-173838.011">13280 15192 930 0,'-9'-3'445'15,"1"6"-192"-15,-6 1-100 16,-3 3-20-16,-4 10-54 16,-8-4-10-16,1 10-18 15,-3 0-9-15,7 1-13 16,4 3-4-16,9 2-4 16,4 2-1-16,-6-5-4 15,-5-3-2-15,-1-6-9 16,6 1-4-16,17 0-2 15,9 5-2-15,-9-6 0 0,12 1 1 16,-7-1 3-16,4-1 2 16,11 1 1-16,-13-6 2 15,9-7 3-15,4-4 3 16,9-10 4-16,9-3 0 16,-4-7-2-16,-3-9-1 15,0-1-4-15,-9-8-1 16,1-4-1-16,-3 7 0 15,-13-9 1-15,-8-6-1 0,-11 1-2 16,-9 0 0-16,-6 12-3 16,-2 12-3-16,4 11-3 15,-4 0-1-15,1 9 1 16,4 5 0-16,-2 1 2 16,1 4 1-16,7-2-2 15,-9-1-1-15,4 1-17 16,3 4-16-16,6 5-61 15,12 2-52-15,4 4-155 16,0-3 189-16</inkml:trace>
  <inkml:trace contextRef="#ctx0" brushRef="#br0" timeOffset="-173483.79">13680 15469 1353 0,'-2'-1'584'0,"-6"-4"-329"15,3 3-59-15,4 0-83 16,0 1-42-16,0 1-34 16,0 0-10-16,-8 9-13 15,-3 2-2-15,-31 26-5 16,27-26-1-16,5-2 0 16,8 0 0-16,3-2 4 15,-3-2 2-15,5-5 5 16,-11 0-20-16,5-8-119 15,9 0-158-15,10 0 171 16</inkml:trace>
  <inkml:trace contextRef="#ctx0" brushRef="#br0" timeOffset="-170737.376">14151 15100 501 0,'0'-1'278'0,"0"-1"-53"16,-3-1-33-16,3 3-60 15,-1-1-17-15,0 1-21 16,1 0-13-16,-1 0-16 16,0 0-7-16,0 0-2 15,0 0 8-15,-1 0 11 16,1 0 4-16,0 0-13 0,-10 13-12 15,-40 33-25-15,31-24-8 16,3 5-11 0,0 6-2-16,-3-5-4 0,-4 2 0 15,6-11-2-15,1-1-2 16,4-4-2-16,3 1-2 16,11 8-1-16,-5-6 1 15,13 5 4-15,1-4 2 16,1-5 4-16,9 3 1 15,0-4 2-15,-2 0 0 0,-5-2 1 16,-2-3 2-16,10-7 5 16,5-4 2-16,4-12 3 15,10-3-1-15,-5-9-5 16,-1-7-1-16,-6 1-2 16,-8-4-1-16,-10-4 1 15,-5 5-1-15,-6-1-2 16,-4 2 0-16,-4 7-3 15,-3 5-1-15,-3 4-4 16,-4 5-1-16,-4 5-1 16,7 4-3-16,-7 1 0 15,8 5 1-15,6 0 2 16,-7 0 0-16,7 1 0 16,-4-3 0-16,-4 0 0 0,6-1-4 15,4 6 8-15,2 0-24 16,6 4-92-16,-2 0-68 15,5-1 98-15</inkml:trace>
  <inkml:trace contextRef="#ctx0" brushRef="#br0" timeOffset="-170021.987">14594 15097 556 0,'0'-1'282'0,"0"0"-76"0,0 0-21 15,0 0-30-15,0 0-14 16,-1-1-29-16,0 2-14 16,-13 0-28-16,6 2-12 15,-39 11-11-15,33-6-8 16,-2 1-8-16,3 6-3 15,2 5-10-15,-21-3-3 16,11 8-6-16,-5 5-2 16,1-3-2-16,8 5 0 15,5-12-1-15,1 1 1 0,9 3-1 16,2 0 1-16,8 8 1 16,-1-15-1-16,7 5 2 15,2-8-1-15,10 1 2 16,1 1 0-16,-8-12 3 15,13 4 2-15,-9-14 3 16,11 0 2-16,7-4-2 16,-16-10 0-16,4-2-3 15,-2-4-2-15,-8-2 0 16,3 0-1-16,-11-10-1 16,-3-1 0-16,-8-2-1 15,-3 3 0-15,-8 9-3 16,-10 0 0-16,-2 10-4 15,-4 2-1-15,1 7 0 16,-5 0-3-16,6 5-1 0,6 4 0 16,-15 1 2-16,14 4 0 15,-1 2 1-15,-9-1 7 16,18 6-81-16,0 0-76 16,3-4 96-16</inkml:trace>
  <inkml:trace contextRef="#ctx0" brushRef="#br0" timeOffset="-167456.609">15078 15100 357 0,'7'-4'256'0,"-1"2"28"16,4 2-36-16,-16-4-73 16,2 4-37-16,-3 0-42 15,-7 3-19-15,8 9-14 16,-8-1 4-16,-3 8-9 16,5 2-9-16,-1 5-10 15,1 7-5-15,-6 2-11 0,3 3-3 16,-6-1-10-16,0-9-1 15,14 1-1-15,-4-5-1 16,3-8-1-16,11 6-1 16,4-3-1-16,-4-2-2 15,6 2 1-15,-3-6 0 16,10 0 3-16,14 0 2 16,-8-9 5-16,13 0 3 15,-8-13 5-15,0-4 0 0,12-10 0 16,-10-3-3-16,5-6-1 15,-11-11-2-15,-9-6 0 16,-3-5-1-16,-11-5-2 16,-1 8-2-16,-8 8-4 15,-6 6-1-15,-1 18-5 16,-7 0 0-16,-2 9-3 16,6 6-2-16,-8 1 1 15,15 7 0-15,-7-1 2 16,5-1 0-16,13 4 2 15,-16-4 0-15,24 7-94 16,-5-2-93-16,5 1 117 16</inkml:trace>
  <inkml:trace contextRef="#ctx0" brushRef="#br0" timeOffset="-166755.578">15736 15077 574 0,'2'-8'327'0,"2"2"-37"16,-2 3-36-16,-1 3-60 15,-2 0-32-15,-1-1-56 16,1 1-19-16,0 0-27 16,0 0-6-16,-15 23-8 15,-29 34-6-15,23-16-9 16,2 11-1-16,-1-3-7 15,-2-1-2-15,9-6-7 16,-6-11-2-16,5 0-4 16,20-1 0-16,-10-9-1 15,0-4 1-15,9-4 2 16,-9-5 2-16,6-6 8 16,4-2-24-16,-3-8-72 15,-9-8-53-15,7-11-351 16,4-2 321-16</inkml:trace>
  <inkml:trace contextRef="#ctx0" brushRef="#br0" timeOffset="-166273.132">15977 15079 497 0,'-3'0'338'15,"-13"3"-15"-15,-20 2-111 16,24-6-26-16,7-2-50 16,11 4-23-16,-8-4-48 15,7-2-22-15,16 1-26 16,-2-3 4-16,17 4 18 15,-4-3 6-15,-4 2 2 16,5 0-7-16,-9 3-15 16,3 1-7-16,-4 12-14 15,-12-4-1-15,-5 8 0 16,-4 3-1-16,-7 8 5 0,-4 11 1 16,-6 9 4-16,-7 0 0 15,-1 0-2-15,-8-8-1 16,10-2-2-16,-2-5 0 15,2-7 0-15,10 1 0 16,2-6-1-16,4-2 0 16,1-4 2-16,3-6 2 15,-3-4 5-15,1-4-7 16,-9-4-43-16,9 0-41 16,-4-6-226-16,2-3 200 0</inkml:trace>
  <inkml:trace contextRef="#ctx0" brushRef="#br0" timeOffset="-166020.037">15961 15314 913 0,'-1'0'448'0,"1"-2"-187"15,1-1-50-15,-1 2-80 16,0 0-34-16,0 0-20 15,6 0 0-15,22 2-16 16,53 8-10-16,-37-7-11 0,-4 1-7 16,-9-6-14-16,-5 0-4 15,-7 8-4-15,-6-8 0 16,-2 7 3-16,-3-3 1 16,-6-6-56-16,-2 2-51 15,-1-3 55-15</inkml:trace>
  <inkml:trace contextRef="#ctx0" brushRef="#br0" timeOffset="-165640.569">16683 14980 1030 0,'3'-11'531'15,"0"1"-157"-15,-2 6-174 16,-4-3-44-16,1 14-82 16,-9 9-25-1,6-7-19-15,0 0 10 0,-34 45 10 0,4 18 0 16,-8 15-9-16,17-15-7 15,6-12-13-15,1-5-6 16,5-17-5-16,-4-7 0 16,13-1 0-16,-2-8 0 15,6-5 4-15,-11-9 2 16,0-5-12-16,0-5-20 16,1-4-92-16,18-1-65 15,3-8 101-15</inkml:trace>
  <inkml:trace contextRef="#ctx0" brushRef="#br0" timeOffset="-163117.802">17115 15337 397 0,'2'-5'310'16,"-2"-2"32"-16,1 5-86 16,-1-3-30-16,0 1-45 15,0 4-23-15,-1-1-35 0,1 0-17 16,0 0-38-16,-1-1-20 15,0 2-31-15,-1 0-8 16,1 0-3-16,-4 25 3 16,-10 26 5-16,-4-34 2 15,6 9 0-15,0-2-3 16,-6-6-4-16,14 8-1 16,-7-12-2-16,-3-5 0 15,11-2 0-15,-5-2 2 16,14-3 11-16,-5-2 5 0,10-2-1 15,-6-7-2-15,-1-9-13 16,13 4-5-16,-10-8-3 16,8 4 1-16,-2-1-1 15,-3-6 0-15,10 8 0 16,-2-7 0-16,6-2-2 16,7 5 0-16,3-8-1 15,8-1 1-15,3 2-2 16,-2 5-1-16,-6 7-3 15,-7 14-3-15,-17 13-1 16,-2 7 1-16,-7 11 4 16,-7 7 4-16,5 11 3 15,-6-9 0-15,-12 0 2 16,10-1 0-16,-11-13 0 16,12 6 1-16,-3-13 0 15,-4-4 1-15,7-4 1 0,-3-6 7 16,6-3 7-16,-1-5-1 15,2-9-2-15,5 2-7 16,9-7-8-16,9 2-1 16,1-5-1-16,-6-2-1 0,4-2 0 15,-4 1 0-15,-3-3-1 16,10 4-1-16,-1 3-2 16,2-1 0-16,8 11 0 15,-6 3-2-15,-4 8-2 16,0 8-1-16,-3 7 2 15,-4 4 2-15,-1 6 7 16,-3-6 3-16,-4 9 4 16,-4-4-1-16,-3-2 2 15,0 13-2-15,-4-11 0 16,-2 7-1-16,-6-4 1 16,-4-4 2-16,2 1 1 15,-3-7 23-15,11-5-41 16,6-2 247-16,7-11-177 15</inkml:trace>
  <inkml:trace contextRef="#ctx0" brushRef="#br0" timeOffset="-156645.158">20705 1445 509 0,'1'-1'287'16,"-1"-2"-37"-16,1 3-42 15,-1 0-58-15,0-1-17 16,0 0-31-16,0 0-15 0,-1 0-21 16,0 0-7-16,1-1-13 15,0 1-5-15,0 0-14 16,0 1-6-16,0 0-9 16,-1 0-2-16,-2 4-2 15,-15 12-1-15,-34 38-3 16,22-25 0-16,-4 3-1 15,-2 5-1-15,2 6 2 16,-2-1-1-16,6-2 1 16,6 6 0-16,5-7-1 15,-2-5-1-15,-2-5 0 16,11 0-1-16,2-4 0 16,2-1 1-16,12-4-2 15,-19-11 0-15,12-3-1 16,15 3 0-16,-3-6 1 15,24 4 0-15,-6-7 3 0,-2-10 0 16,18 1 0-16,-2-2 0 16,7-1-1-16,-2 0 0 15,-5 4-2-15,-1 0 0 16,-15-3-5-16,-2 10-29 16,-15-1-129-16,-7 0-139 15,1 12 183-15</inkml:trace>
  <inkml:trace contextRef="#ctx0" brushRef="#br0" timeOffset="-156315.02">20520 1783 964 0,'-4'1'450'0,"2"0"-198"15,-1-4-47-15,3 3-92 16,0-2-39-16,0 2-38 16,0 0-5-16,18-1-4 0,38 7 0 15,-27-11-7-15,7 4-5 16,0-1-3-16,-9-13-2 15,6 9-2-15,-9-7 0 16,-2 3 16-16,4 4-34 16,-4-5-95-16,3 1-83 15,-6 0 97-15</inkml:trace>
  <inkml:trace contextRef="#ctx0" brushRef="#br0" timeOffset="-155965.487">20671 1393 682 0,'9'-23'406'0,"-6"16"-36"16,4 2-113-16,-2-8-102 16,10 19-43-16,5-6-57 15,11 10-12-15,11 3-18 0,-2-6-5 16,1-3-2-16,-6-10-3 16,5 0-3-16,0 4-1 15,-2-4 0-15,4 6-1 16,-13-6 1-16,4-7 9 15,-4 3-58-15,-6-1-69 16,-7 0 71-16</inkml:trace>
  <inkml:trace contextRef="#ctx0" brushRef="#br0" timeOffset="-155571.905">21036 2033 1339 0,'-3'-3'589'16,"-5"0"-307"-16,3 4-70 15,-4 6-92 1,4-4-31-16,2 1-38 0,-16 10-14 0,5 4-20 15,2 1-6-15,12-15 0 16,1 0 9-16,5-6-44 16,1-8 24-16</inkml:trace>
  <inkml:trace contextRef="#ctx0" brushRef="#br0" timeOffset="-152701.063">21843 1560 341 0,'-9'-2'191'0,"5"2"-35"0,-1-1-46 15,3 0-7-15,2 1-14 16,0 0-9-16,0 0-6 16,-1 0-3-16,0-1 3 15,1 0-2-15,-1 0-10 16,0 0-6-16,0 1-12 15,0 0-2-15,0 0-1 16,1 0-1-16,0 0-12 16,0-1-6-16,0-1-15 15,4-1-4-15,6-5-2 16,13-5 0-16,27-33-1 16,-29 31 0-16,12 1-1 15,-5 1-2-15,0 4 0 16,-2-5 0-16,-5 4-1 15,-5-3 1-15,-2 5-1 16,-5 6 1-16,4 11-2 0,-3-2 0 16,7 10 1-16,-4 1 1 15,-1 0 1-15,-3 4 2 16,-5-1 0-16,-3-3 0 16,6 1 0-16,5 3 1 15,-9-3 0-15,4 5 0 16,-4 5 0-16,-1 2 0 15,1 6 2-15,8 3 0 16,0 4 2-16,-13-7 0 0,9-4 4 16,-7-3-1-16,4-5 2 15,16 5 1-15,-13-10 1 16,19 4 1-16,-19-13 1 16,1-2-1-16,18 4-2 15,-9-4 0-15,11 0-2 16,1-2 1-16,-11-7-1 15,4-2 1-15,-1-1-1 16,3-4 11-16,2-1-88 16,-3-2-304-16,-3 5 265 15</inkml:trace>
  <inkml:trace contextRef="#ctx0" brushRef="#br0" timeOffset="-152130.945">22551 1465 471 0,'-7'0'288'16,"-2"1"-36"-16,3 0-111 15,1 5-28-15,-1-4-49 16,2 8-13-16,-2 7-12 0,-4 1 1 16,-5 11 3-16,-4 8 8 15,-8 15 5-15,-3 7-4 16,-2 3-9-16,-1 3-9 15,-6-10-13 1,0-6-4-16,-3-4-2 0,-2-8-1 16,7-2 0-16,0-5-1 15,4-7-2-15,5-3 0 0,12-6 1 16,4-3 3 0,6-9 4-16,5-1 5 0,2-4-94 15,-1 2-85-15,0 0 95 16</inkml:trace>
  <inkml:trace contextRef="#ctx0" brushRef="#br0" timeOffset="-151301.866">23114 1771 640 0,'0'3'320'0,"0"-3"-88"16,0 0-32-16,-1 0-50 16,0 0-21-16,1 0-47 15,0 0-17-15,0 0-16 16,0 0-5-16,13 2 2 16,16-1 4-16,36-3-5 15,-26-8-5-15,-1-3-14 16,-9 0-7-16,2 7-12 15,-9 1-3-15,0 12-3 16,-7-3-1-16,-10-3-2 16,-4 1 2-16,-8-1-46 15,-2 3-46-15,-4 8 60 16</inkml:trace>
  <inkml:trace contextRef="#ctx0" brushRef="#br0" timeOffset="-150997.161">23045 1939 935 0,'-5'-11'457'0,"2"11"-165"16,3 8-82-16,0-9-88 15,3 3-45-15,6-4-34 16,5-4-9-16,13 0 1 16,8 8 3-16,4 1-9 15,3 2-6-15,-7-1-9 16,-4-4-4-16,-19-4-3 16,2 3-2-16,-6 1 24 15,0 0-48-15,-1 6-132 16,-4 0-110-16,-2 6 134 15</inkml:trace>
  <inkml:trace contextRef="#ctx0" brushRef="#br0" timeOffset="-149833.088">24124 1640 428 0,'2'-2'276'0,"-5"-1"2"0,-1 1-44 15,2 1-79-15,1-1-38 16,-9 1-54-16,-8 1-18 15,-25 17-9-15,21-5 0 16,0 4 0-16,-1 6-2 16,-6-1-9-16,1 4-2 15,4 9-9-15,0-5-4 16,5-1-2-16,0-3-1 0,9-4 0 16,6 2-1-16,4-1-1 15,2-5-1-15,1-3 1 16,3-2 0-16,6-4 4 15,5 4 1-15,6-5 2 16,2 0 0-16,-2-7-1 16,5 2-1-16,-1-3 0 15,-1-8 0-15,5-1 3 16,0-4 1-16,-4-4 0 16,6 0-1-16,4 2-2 15,-8-8-2-15,-5-4 1 16,-13-3-1-16,-11-8 10 15,1 7 6-15,0 5 9 16,-7-1 2-16,-1 3-9 16,-5 0-7-16,0 5-7 15,11 5-4-15,-17 3-4 0,6 3-2 16,-7 4-3-16,-5 0-1 16,9 5-1-16,-3 0 0 15,1 3-2-15,8 5-1 16,5 6-1-16,-1 3 0 15,4 7-25-15,-3 3-47 16,7 7-153-16,5 2 149 0</inkml:trace>
  <inkml:trace contextRef="#ctx0" brushRef="#br0" timeOffset="-149504.993">24471 1941 1007 0,'-4'-8'548'16,"-4"-7"-115"-16,5 8-221 15,1-3-35-15,-1 0-82 16,5 10-29-16,-2 0-41 15,0 0-15-15,-2 0-10 0,1 0-3 16,-1 4 3-16,-7 11 1 16,-21 22 1-16,21-24 1 15,1-4 0-15,3 0 0 16,0-7-2-16,0-2 4 16,5 0-28-16,0-1-42 15,0 0-146-15,0 0-134 16,0-2 210-16</inkml:trace>
  <inkml:trace contextRef="#ctx0" brushRef="#br0" timeOffset="-148965.562">24888 1670 1156 0,'1'-10'564'16,"-2"-1"-220"-16,1 6-144 16,-1-3-46-16,-1 4-68 15,-2 2-24-15,-5 2-39 16,-1 9-11-16,-10 4-11 16,1 9 1-16,-1 9 1 0,-6-5 0 15,8 9 0-15,5 5-1 16,-6-13 1-16,7 3 0 15,6-4-1-15,-1-3 0 16,5-2-1-16,7 3 2 16,0-9 0-16,-1-2 0 15,3-1 0-15,-7-5 0 16,13 1 1-16,-9-6 1 16,12-1 1-16,4-1 0 0,-2-3 0 15,6-3-1-15,1-7 1 16,2 0-1-16,-3-10-1 15,2-1 0-15,0-5-1 16,-5-8 0-16,2-6 0 16,-4-3 0-16,-6-5-2 15,0 6 0-15,-13 3-3 16,0 12-3-16,-7 10-6 16,-6 6-5-16,-2 13-4 15,-2 2 0-15,0 10-14 16,0 3-16-16,0 6-53 15,-2-3-43-15,5 11-139 16,2 0 179-16</inkml:trace>
  <inkml:trace contextRef="#ctx0" brushRef="#br0" timeOffset="-148603.335">25498 1491 1182 0,'-3'-15'566'0,"-1"6"-227"0,-1 5-185 16,3 8-47-16,-7 4-74 15,-1 6-16-15,-4 4-13 16,-3 0-1-16,0 14-3 15,-2 2 1-15,-2 10 0 16,2 7 0-16,-1 0 1 16,3-3 0-16,-3-8 0 15,6-2 0-15,-7-12 1 16,13 8-1-16,-1-13 1 16,-3-8-1-16,10 1 1 15,-7-7 2-15,0-4-4 16,2-1-29-16,11-2-125 15,-3-2 173-15,-1 1-58 0</inkml:trace>
  <inkml:trace contextRef="#ctx0" brushRef="#br0" timeOffset="-147868.838">25901 1835 1018 0,'2'5'523'0,"-2"-9"-144"15,-2 2-110-15,1 1-103 16,0 0-44-16,0 0-59 16,0-1-19-16,-19-4-32 15,-36-31-8-15,26 46-6 16,-6-3-2-16,3 12 2 15,13 3 1-15,-1-9 1 16,-2 4 0-16,19 4 0 16,-10-7-1-16,3-2-1 15,16 10-1-15,-2-5 0 16,2-1 1-16,5 1-1 16,-1-6 1-16,5-8 0 15,1-2-1-15,7-3-7 0,4-2-6 16,-3-8-9-16,2 4 1 15,-5-1 1-15,-8-9 5 16,-5 10 4-16,-7-6-8 16,-1 16-6-16,-5 11 1 15,-13 4 1-15,5 14 11 16,-9-1 9-16,0 9 1 16,-4 10 3-16,1 4 0 0,-8 9 2 15,8 7 0-15,1-2 1 16,-8-3 0-16,5-4 1 15,-8-7 2-15,6 1 0 16,2-2 2-16,9 1 2 16,-2-9 1-16,0-21 3 15,2-4 2-15,1-13 5 16,-1-3 1-16,3-2 3 16,-5-14-3-16,6-18-6 15,1-6-3-15,2-9-20 16,2 5-4-16,-2 1-6 15,15 13-2-15,5 5 8 16,8 6 1-16,12 6 3 16,-9-3 2-16,12-1 6 15,2 4 2-15,11-1 3 0,5-1 0 16,12 11-3-16,-2-3 0 16,-16-3-1-16,0 6 0 15,-7 2-4-15,-9-2-42 16,4 10 35-16</inkml:trace>
  <inkml:trace contextRef="#ctx0" brushRef="#br0" timeOffset="-146469.477">26277 1890 176 0,'-9'1'103'0,"8"-1"-14"15,0 0-18-15,0 0-4 16,0 0 1-16,0 0 19 16,0 0 9-16,-1 0 2 15,1 0 0-15,0 1-12 16,0 0-7-16,-1 1-2 15,-1 4-5-15,2-6-9 16,-1 0 3-16,1 0 3 16,-2 4 9-16,2-4 23 15,0 0-7-15,0 0-23 16,1-1-18-16,10-5-38 16,18-14-3-16,38-58-6 0,-32 21-1 15,6-2-1-15,-2-1 0 16,5 11 2-16,0 4-1 15,-18 1-2-15,9 13-2 16,-21 8-2-16,-5 5-1 16,-12 9-4-16,1 8-2 15,-11 5 1-15,2 9 0 0,13 13 5 16,-20-2 2-16,11 13 1 16,-13 0 1-16,2 7 1 15,6 3-1-15,1-4-1 16,9 6 1-16,3-6 0 15,-1-9 1-15,2-5-1 16,9 1 1-16,-7-11-1 16,5 0 0-16,9 4-1 15,-16-14 0-15,6-3 0 16,8 3 2-16,-2-9 2 16,4-2 2-16,1-5 1 15,-15-15 0-15,8-4-2 16,2-3 0-16,-6-17-2 15,23 7 0-15,-11-13-1 0,0-2 2 16,15 6-1-16,-10-6 6 16,3 0 8-16,3 2 1 15,-7 1 0-15,-2 10-7 16,-10 6-8-16,-4 7-3 16,-6 14-1-16,-1-1 0 15,-4 14-9-15,-2 1-1 16,-4 5 1-16,0 13-12 15,-3 5-61-15,0 5-57 16,1 9 80-16</inkml:trace>
  <inkml:trace contextRef="#ctx0" brushRef="#br0" timeOffset="-145853.36">27182 1727 1215 0,'5'0'558'0,"3"-7"-253"16,-12-4-83-16,9 7-96 15,-11-9-32-15,4 6-38 0,2 5-18 16,-13-5-24-16,4 6-8 15,-12 0-4-15,7 0-2 16,-2 7-1-16,-5-1 0 16,0 7-1-16,-14-1 2 15,6 9 0-15,-7-4-1 16,3 0 1-16,9 9-2 0,5 0 0 16,4 1 1-16,9 7-1 15,0-9 0-15,2-1 1 16,3-1-1-16,1-10 1 15,3 3-1-15,5-5-1 16,0-5-1-16,7 1 0 16,-2-7-1-16,3-10-1 15,6 2 1-15,6-9 0 16,3-3 1-16,1-12 1 16,5-2-3-16,-17-14-3 15,6 0-2-15,-4 9-4 16,-2 1 4-16,-5 17 4 15,-11 3 2-15,-7 13-1 16,1 5-5-16,3 8-5 16,-6 7-2-16,-5 7 6 15,-11 0 5-15,6 9 4 16,7 1 1-16,7 2 1 0,2 2 0 16,-1-2 29-16,-9-12-46 15,-4 1-67-15,2-2-32 16,9-4-109-16,-2 2-6 15,4-4-85-15,-2-4 192 16</inkml:trace>
  <inkml:trace contextRef="#ctx0" brushRef="#br0" timeOffset="-145253.37">27768 1394 717 0,'-3'-14'430'0,"-5"19"-50"16,-1 5-125-16,-8 8-117 15,-7 1-36-15,4 4-38 16,-3 2-13-16,1 2-26 16,15 4-8-16,-15-3-9 15,12 1-2-15,-12-2 0 16,17 3-2-16,-1-4 1 0,5-6 1 15,12-3 0-15,-18-11 2 16,19 1 3-16,-5-8 1 16,3-12-2-16,5-3-1 15,-6-11-10-15,-1-1-14 16,-1-1-28-16,1 2-7 16,-11-2-5-16,4 11 10 15,-10 2 16-15,-13 4 1 16,16 17 1-16,-21-3 0 15,5 12 7-15,2 6 6 0,-21-1 2 16,8 10 3-16,-1 6 2 16,1-1 1-16,8 8 4 15,5 0 0-15,6 1 0 16,4-1 1-16,10-9 1 16,0-5 1-16,6-8 2 15,3 0 1-15,2-9 2 16,7 6 5-16,5-13 3 15,3-3 3-15,8-1 12 16,6-3 1-16,-5-8 0 16,2 0-4-16,4-2-12 15,-17-9-6-15,11 10-4 16,-6-2-1-16,-14-2-20 16,4 12-40-16,-12-5-113 0,-4-3-137 15,2 14 188-15</inkml:trace>
  <inkml:trace contextRef="#ctx0" brushRef="#br0" timeOffset="-144970.139">28112 1386 1114 0,'-11'-10'581'16,"7"3"-150"-16,-6 11-279 16,5 16-63-16,1 12-53 15,4 6-1-15,-9 5-5 16,-11-4-6-16,10 9-12 16,-8 5-2-16,6 9-3 15,-6-10 1-15,3-2 0 16,-8-5 0-16,-3-18 1 15,10 4 8-15,-7-9-61 16,2-5-58-16,10 0 67 16</inkml:trace>
  <inkml:trace contextRef="#ctx0" brushRef="#br0" timeOffset="-144470.55">28740 1580 634 0,'13'-11'399'16,"0"2"-43"-16,-3 4-84 15,-3 2-23-15,-1 3-58 16,-5 0-35-16,-6 2-56 15,3-2-21-15,-2 1-28 0,-18 7-7 16,-41 41-10-16,24-22-6 16,-1 4-13-16,0 7-5 15,5-3-3-15,4 2-1 16,-6-8-1-16,1-6 0 16,6-6 0-16,7-1 0 15,8-10-7-15,3 0-23 16,5-9-52-16,1-8-56 0,16-5-180 15,4-3 200 1</inkml:trace>
  <inkml:trace contextRef="#ctx0" brushRef="#br0" timeOffset="-144254.024">28652 1545 669 0,'-12'-2'432'0,"-6"4"7"16,15 13-165-16,-9 3-100 15,-9-1-30-15,16 11-31 16,-10-1-14-16,11 6-35 16,1 0-16-16,5 3-20 15,3-6-7-15,3-5-7 16,21 3-2-16,-1-16-3 16,11 1 20-16,8 1-86 15,-9-14-58-15,7-2 77 16</inkml:trace>
  <inkml:trace contextRef="#ctx0" brushRef="#br0" timeOffset="-143454.291">29548 1341 796 0,'0'-8'389'0,"-1"2"-129"15,1 1-33-15,-1 4-66 16,1-1-26-16,-2 1-57 15,1 1-27-15,0 0-32 0,0 0-8 16,-11 27 0-16,-13 38 0 16,-9-13 0-16,-1 3-1 15,-14-8 0-15,-1 3-2 16,13 10-1-16,2-2 0 16,13-2-2-16,-3-16 0 15,12-6 0-15,2-13-1 16,7-7 1-16,4 9 2 15,-1-26-4-15,1 1-11 0,7-4-111 16,2-16-117-16,14-12 145 16</inkml:trace>
  <inkml:trace contextRef="#ctx0" brushRef="#br0" timeOffset="-142770.814">29754 1575 698 0,'-1'0'455'15,"-3"2"18"-15,-2 2-297 16,-2 3-43-16,-5 2-64 16,-2 4-14-16,-4 11-6 15,-2 8-9-15,-2 8-13 0,0 3-4 16,-4-9-10-16,4-1-2 15,13-6-3-15,4-5 0 16,8-7 0-16,-2-4-1 16,-5-11 5-16,-7-6 1 15,13-2-4-15,5-13-1 16,16-6-9-16,6-8-17 0,2-17-36 16,12 7-12-1,-4-1-5-15,5 8 15 0,-3 14 32 16,-4 9 13-16,-2 9 3 15,-8 4 1-15,-7 6 2 16,-15 0 5-16,-8 10 10 16,-3 4 5-16,-2 13 5 15,1 6 0-15,-9 1-4 16,-2 6-3-16,-6-2-3 16,4-5-1-16,7 2-2 15,3-9 0-15,5-11 0 16,-1-9 1-16,3-12 12 15,1-6 1-15,3-11-2 16,6 5-1-16,10-12-13 16,2-12 0-16,7-10-29 15,4-4-22-15,0-2-17 16,6 9-5-16,-2 16 27 0,-5 3 18 16,-2 15 13-16,1 7-3 15,-7 6 3-15,-7 9 7 16,-12 8 10-16,-11 2 9 15,1 9 3-15,-2 2-4 16,-4 4-7-16,10 4-1 16,-14-9-3-16,15 7-1 15,0-12 1-15,-7-2 1 0,15-1 2 16,-15-16 12-16,13 4-58 16,-3-7-84-16,1-8 84 15</inkml:trace>
  <inkml:trace contextRef="#ctx0" brushRef="#br0" timeOffset="-142354.078">30360 1581 1102 0,'-4'1'529'15,"-5"6"-196"-15,-6 7-169 16,1 4-20-16,-8 4-48 15,2-1-13-15,1 12-38 16,0-2-14-16,3-5-19 0,6 9-3 16,1-17-4-1,2 1-1-15,7 14 0 0,-2-17-1 16,7 9 0-16,0-9-1 16,0-10 2-16,6 10 0 15,-2-13 4-15,4-1 1 16,5-5 1-16,-5-20-2 15,10-1-3-15,-1 7-2 16,2-14 0-16,-5-1-1 0,-3-2 1 16,-10-8-1-16,-8 9-1 15,0 9-1-15,-11 5-5 16,2 9-1-16,-6 7-1 16,-1 1 0-16,2 5 6 15,-1 0-9-15,3 4-50 16,-2 1-36-16,7 4-145 15,1 2-75-15,6-2 197 16</inkml:trace>
  <inkml:trace contextRef="#ctx0" brushRef="#br0" timeOffset="-142001.708">30983 1398 1348 0,'4'-7'599'16,"-1"2"-304"-16,-6 5-80 0,-1-2-111 16,3 1-40-16,0 1-44 15,0 0-11-15,-9 11-7 16,-8 17-2-16,-28 38 0 15,36-20 1-15,-9 11 0 16,-4 1 1-16,0 6 0 16,-11-9 1-16,6-7 0 15,3-4-1-15,7-13 1 16,5 2-1-16,5-9 8 16,1-14-47-16,4-1 391 15,2-7-273-15</inkml:trace>
  <inkml:trace contextRef="#ctx0" brushRef="#br0" timeOffset="-141306.228">29058 2144 496 0,'-1'0'271'0,"7"1"-65"16,-5-1-95-16,-1 0-24 16,0 0-15-16,0 0 1 15,0 0 10-15,9 0 2 16,10 2-8-16,45 10 0 0,-26-5-9 15,4-6-6-15,30 6-7 16,-1-6-8-16,36 7-1 16,1080 75 360 46,-1176-90-408-62,21 4 12 16,-11-1-2-16,12-2 5 0,-11-4 1 15,-24-4-2-15,-16-3-7 16,-3 8-4-16,-2 9-53 16,-2 1-25-16,-1 8-57 15,-3-6-70-15,6 3 137 16</inkml:trace>
  <inkml:trace contextRef="#ctx0" brushRef="#br0" timeOffset="-138994.788">29346 2545 593 0,'2'0'320'16,"2"0"-88"-16,-2 0-65 15,-2 0-25-15,0-1-25 16,0 0-13-16,4 1-33 15,-4 0-16-15,5 0-32 16,-5 0-6-16,0 0-2 16,0 0 3-16,-1 0 7 15,0 0-2-15,-26 9-5 16,-36 11-2-16,27-11-5 16,-5-1-2-16,-3-7-1 15,13 2 0-15,2-5 0 16,16 0 0-16,11 1-2 15,0-1 0-15,3 2-5 0,-2 0-2 16,1 0-1-16,0 0 0 16,0 0 1-16,0 0 1 15,1 0 0-15,8 5 0 16,8 4 0-16,4 10 0 16,-25-10 0-16,-12-3 1 15,-3 1 1-15,5 7 1 16,-8-4-2-16,12 8 1 0,3 2-2 15,3 0 0-15,-2-2 1 16,0-6-1-16,-1-3 0 16,-10-5 0-16,11-1 1 15,10 7-1-15,-3-10 1 16,0-3 1-16,16 1 1 16,-13-7 0-16,7-6-1 15,10-1-1-15,-11-6-1 16,9 0 0-16,12 8-3 15,3 1 1-15,3 7-2 16,-9-3 1-16,-4 11-1 16,-8 2 1-16,-4 11-1 15,1 5-1-15,-8 6 2 16,-5-1 1-16,-5 1 2 16,-3 1 0-16,-6-4 1 0,1 7 1 15,-4 1 3-15,-1-2 4 16,-10-4 12-16,-1-4 8 15,0-9 15-15,-5-6 7 16,10-2 3-16,-8-4-1 16,-4-7-6-16,10 1-6 15,-9-11-14-15,9 2-5 16,8-5-13-16,2 6-5 0,10 4-5 16,4 4 4-16,3 5-80 15,0 1-44-15,-1 0-111 16,0 0-185-16,1 0 284 15</inkml:trace>
  <inkml:trace contextRef="#ctx0" brushRef="#br0" timeOffset="-138334.727">29808 2666 726 0,'-1'-7'369'0,"-4"-3"-108"0,0 3-99 16,2 2-53-16,-3-3-25 16,-1-2-18-16,-3 4-7 15,-3 1-18-15,-2 5-4 16,-10 0-6-16,-2 3-3 15,-6 2-5-15,-7-1-5 16,8 5-4-16,-10-1-3 0,13 4-5 16,7-2 0-16,-2 0-3 15,14-2 0-15,4-2-4 16,1 1-2-16,15 6 0 16,-2-1 0-16,3-3 1 15,13 5 2-15,-7-6 0 16,17 14 0-16,-3 1 1 15,-4 1 0-15,4 6 0 16,-17-13 0-16,-3 9-1 16,-9-6 0-16,-12-4 2 15,-1 1 0-15,-12-7 3 16,-4 1 0-16,13 0 1 16,-3-2 1-16,8-6 1 15,-12-4 2-15,-11-10 3 16,7-2 3-16,4-1 5 15,17-2-2-15,-2-8-4 0,8 8-7 16,3-15-8-16,10 7-2 16,9 0 0-16,-11-9 0 15,11 11 2-15,-4-4-1 16,5 5 1-16,2 6 1 16,1 3 1-16,-7-3 0 15,1 8 0-15,1-2-2 16,-9 2 1-16,0 7-1 15,-5-4-8-15,1 3-36 0,1-3-179 16,-1-3 155-16</inkml:trace>
  <inkml:trace contextRef="#ctx0" brushRef="#br0" timeOffset="-137997.274">29930 2911 908 0,'3'-11'507'15,"7"5"-125"-15,-6-4-127 0,-5-1-29 16,15 11-70-16,-9 0-28 15,-6 0-59-15,-1 3-26 16,1-3-31-16,0 0-6 16,-2 0-1-16,-5 10 0 15,-2 7-2-15,-36 20 0 0,34-25-1 16,-4-6-1-16,5-1 14 16,8 4-22-16,-2-6-77 15,5 2-35-15,0-9-206 16,0-2 203-16</inkml:trace>
  <inkml:trace contextRef="#ctx0" brushRef="#br0" timeOffset="-137533.999">30369 2598 849 0,'10'-2'410'16,"-1"2"-170"-16,-8 1-37 15,5 6-58-15,-6 0-15 16,-13 1-4-16,8 11-4 15,-18 3-29-15,-8-4-20 16,6 21-33-16,-7-14-13 0,0-1-17 16,12 12-2-16,-1-22-4 15,9 10-1-15,5-8-1 16,1-14 0-16,8 5-1 16,-3-13 0-16,8 4 0 15,8 2 2-15,6 0 0 16,10 1 0-16,6 2-1 15,-2-4-1-15,2-6 1 16,-8 5-1-16,-2-1 0 16,7 5 0-16,-16-6 17 15,7 1-33-15,-4-3-68 16,-12-5-9-16,14 4 31 16</inkml:trace>
  <inkml:trace contextRef="#ctx0" brushRef="#br0" timeOffset="-137278.684">30622 2634 1136 0,'-22'0'515'16,"7"8"-229"-16,-1 3-77 15,1 10-74-15,7 3-29 16,-12-3-45-16,-3 4-20 0,11 5-26 15,2 1-7-15,-6 3-3 16,13 5-2-16,-5-4 0 16,-15-4-1-16,21 5 0 15,-9-6 1-15,-4-5 2 16,12 1 10-16,-8-11-78 16,1-3 1-16,19-11 31 15</inkml:trace>
  <inkml:trace contextRef="#ctx0" brushRef="#br0" timeOffset="-136402.027">30850 2693 793 0,'0'-3'426'16,"6"3"-123"-16,2-6-91 16,2-3-44-16,11-3-68 15,3 1-25-15,4 2-42 0,1-3-8 16,-13 5-13-16,-2 0-6 16,-5 9-6-16,4 9-2 15,2 11 0-15,-14-1 1 16,-8 2 5-16,-13-2 2 15,-8-2 1-15,8 2 0 16,-4-7-2-16,-3 0-1 16,5-5-1-16,-4-4-1 0,12 4 1 15,8 0-1-15,5-7 2 16,4 1-3-16,-1-9-4 16,-2 5-3-16,0 0-2 15,0 0 2-15,12-1 4 16,13 6 0-16,8 7 0 15,-8 12 0-15,-17-4 0 16,-6-2 1-16,9 11 1 16,-22-10 0-16,17 8 0 15,4-1 0-15,-17-4 1 16,17 3 0-16,-21-11 2 16,2 1 1-16,4-4 3 15,-13-5 3-15,-1-4 4 16,-14-3 1-16,-1-4 1 15,-2-3-1-15,5-1-2 0,6 1-1 16,3-1-4-16,1 1-1 16,8 1-2-16,3 0-1 15,6 3-4-15,4 1-1 16,3 0-9-16,2 1-51 16,10 2 44-16</inkml:trace>
  <inkml:trace contextRef="#ctx0" brushRef="#br0" timeOffset="-135685.337">31683 2881 968 0,'-28'-2'478'15,"-4"-3"-160"-15,-6-1-179 16,6 6-6-16,-1-10-56 16,7 7-13-16,4 3-22 15,-3-2-14-15,-3 3-18 16,-2 5-5-16,2 4-4 16,2 2 0-16,4-1 0 15,4 3-1-15,4-3 0 0,3 1 0 16,11 6-3-16,5-3 1 15,8-1-1-15,5-2 2 16,10-1 1-16,-2-4 2 16,-1-4 3-16,-1-3-1 15,-7-6-1-15,5 0-1 16,-10-5-2-16,5 0-4 16,-7-1-11-16,1 1-5 0,2 4-4 15,-12 1 1-15,-4 6-4 16,-4 3 4-16,-5 9 5 15,3 6 1-15,-1 15 16 16,-9 4 1-16,-3 11 3 16,-16 4 3-16,1 7 5 15,2 2 2-15,2 2-1 16,9 2-1-16,3-1-5 16,-4-4-1-16,1 7 2 15,-2-14-1-15,-1-11 12 16,3-6 3-16,5-19 6 15,-2-4 2-15,3-12 1 16,-7-13 1-16,4-14-5 16,9-4-3-16,-5-20-14 0,15 1-9 15,3-6-25-15,3-2-6 16,20 18-3-16,1 4 4 16,10 6 19-16,3 4 6 15,6 3 3-15,0-4 1 16,2 5 18-16,4 4 5 15,4 14 5-15,-2-2 1 16,-1 5-17-16,-3-5-5 16,0-9 42-16,-4 3 35 0,-5-2-50 15</inkml:trace>
  <inkml:trace contextRef="#ctx0" brushRef="#br0" timeOffset="-122805.064">23407 3557 3 0,'-34'29'22'15,"31"-27"37"-15,4-1 36 16,-1-2 14-16,0 1 13 16,0 0-19-16,0-1-7 15,0 0-4-15,0 0-28 16,0 0-16-16,5 1-29 15,6 1-8-15,4 1-2 16,29 6 1-16,-23-7 8 16,0-5 2-16,12 0 6 15,6 5 2-15,11-3 1 16,-8 0 3-16,3-3 1 16,-3-4-1-16,2 3-5 15,17 6-3-15,-2-1-7 16,9 3-3-16,4-2-4 0,-5 0-1 15,8 0-1-15,0-3 0 16,-10-1 2-16,11 1-1 16,2-4 0-16,-3 0 2 15,3 2 0-15,1 1 1 16,-5 2-1-16,9 1-3 16,7 2-2-16,-2 1-1 15,-10-1-3-15,-4 1-1 0,-8 1 0 16,-6 4 1-16,9-2 4 15,-1 5 3-15,3 1 4 16,-4-6 2-16,-7 0 3 16,-1-5 1-16,-2 1-1 15,12 1-1-15,11 0-5 16,-6-2-1-16,0-3-3 16,1 1-2-16,-1 2-1 15,6 2-1-15,-1-2-1 16,1 0 0-16,-12 0 2 15,10 3 1-15,1 1 2 16,-4-1 1-16,9-3 3 16,-5-1-1-16,-5 0-2 15,6 3 0-15,-4 3-4 0,-6 1 0 16,0-6-1 0,0 1 0-16,9 2-1 0,-9-7 0 15,1 5-1-15,3-3 0 16,-5-4 1-16,9 6 0 15,8-4-1-15,-7 1 1 16,4 0-1-16,1 1 0 16,-1 4 0-16,0-2-1 0,-2 3 0 15,-8 0 0 1,-8-3 0-16,6 5-1 0,-5 2 1 16,-4-2 0-16,9 3-1 15,-2-2 1-15,-2-5 0 16,5 1 0-16,-1-4 0 15,-4 1 1-15,2-2-1 16,2 2 1-16,9 7-1 16,-10-10 0-16,3 4 0 15,-3-4-1-15,-6-4 1 16,7 7 0-16,7 1-1 16,-3 0 0-16,1 8 1 15,-3-3 0-15,2 3 0 16,-3 0 1-16,3-8 0 15,6 0-1-15,-9-5 0 0,10 3 0 16,-4-2-1-16,0 5 1 16,0-1 0-16,-2 1 0 15,5 3-1-15,-16-7 0 16,12 2 1-16,-7-4 1 16,2 0 0-16,15 3 0 15,-2-5-1-15,2 5-1 16,5-2 1-16,4 5-1 15,-1 2 1-15,-3 0-1 0,2 6 1 16,1-4-1-16,-11-1 0 16,11 1 0-16,-2-5 0 15,-1 0 0-15,17 2 0 16,-32 1 0 0,-39-1 1-16,2 0 0 0,108 4 0 15,9 1 0-15,-6-1 0 16,-49-12 0-16,3 7 1 15,-26-5 0-15,-11-5 0 16,-20 10 0-16,-13-7 2 16,5 1-1-16,-8 3 16 15,3-5 7-15,-15 3 2 16,-1-1 0-16,-7 6-17 16,-2 2-8-16,5 3-3 15,1 4-2-15,3-9 2 16,-2 1 0-16,-3 2 1 0,18-4 2 15,-21 1-3-15,15-1 8 16,-5 0 27-16,-30-1 7 16,28-1 14-16,-5 1-3 15,-10 0-25-15,20-2-7 16</inkml:trace>
  <inkml:trace contextRef="#ctx0" brushRef="#br0" timeOffset="-119601.272">23297 4151 329 0,'0'-1'185'0,"0"0"-27"15,6-4-21-15,-6 3-23 16,0 0-10-16,1-1-12 16,2 0-7-16,0 0-10 15,-3 2 6-15,1 0 6 16,-1 1 2-16,0 0-1 16,0 0-8-16,-1 0-14 15,0 0-4-15,-9 10-14 16,-5 8-8-16,-33 30-14 15,17-34-8-15,-14 5-10 16,-4-5-1-16,0 9-3 16,5 4 1-16,7 0-2 15,4 1 0-15,6-5-1 16,1 0-2-16,9-2 0 0,7 1-1 16,3-4-1-16,13 4 1 15,3-5 1-15,3-2-2 16,4-2-48-16,-2-3-49 15,5-3-260-15,-5 0 234 16</inkml:trace>
  <inkml:trace contextRef="#ctx0" brushRef="#br0" timeOffset="-118785.973">23517 4289 441 0,'28'-30'285'0,"-28"32"-22"0,-6-2-96 16,0 1-32-16,-6 6-29 16,-5-3-9-16,-3 8-13 15,-3-1-10-15,-4 5-17 16,0 6-9-16,-7-1-14 15,6 1-6-15,2 1-11 16,4-2-3-16,10 0-5 16,-4-2-2-16,8-2-4 15,10 0-2-15,-2-3 2 16,4 3 0-16,5-7 3 16,-9-4 1-16,17 0 0 15,4-2 0-15,6 1 1 16,5 1 0-16,3-4 1 15,-7-10 2-15,1-9 1 0,-2-3 1 16,-3-9 0-16,1 2-1 16,-2-1-2-16,-2-2 0 15,-8 0-2-15,-2-1 0 16,-10 0-1-16,-4 0 1 16,-3 7-1-16,-1 7-2 15,-5 3-4-15,0 3-1 0,-1 5-6 16,-6-5-1-16,7 17-1 15,-2 2-1-15,2-1 4 16,1 9 0-16,2-4 5 16,1-4-10-16,3 9-85 15,3-3-61-15,0-2-271 16,2 8 264-16</inkml:trace>
  <inkml:trace contextRef="#ctx0" brushRef="#br0" timeOffset="-118448.298">23844 4444 1061 0,'-4'-8'495'15,"-2"2"-214"-15,0 2-68 16,1 4-95-16,-12 0-33 0,4 6-40 16,2 0-16-16,4 4-17 15,8 4-4-15,2-3-4 16,-12-6-1-16,4-3 0 15,5 2 0-15,-8-4 14 16,7 0-22-16,-4 0-87 16,-1-4-76-16,12-1 91 15</inkml:trace>
  <inkml:trace contextRef="#ctx0" brushRef="#br0" timeOffset="-117049.936">24182 4302 655 0,'31'-30'331'0,"-31"30"-93"16,0 0-35-16,-1 0-53 16,0 0-18-16,-1 0-42 15,1 0-19-15,0 0-27 16,0 0-11-16,-3 1-8 16,-15 6-3-16,-29 19-7 15,34-9-3-15,-11 1-6 16,-2-1 1-16,4 3-3 15,1-3-1-15,9 2-2 16,1-3 0-16,6 0-1 16,3 5-1-16,3-2 0 0,4 2 0 15,7-1 1-15,1-5 1 16,8-3 3-16,2-3 3 16,6-5 2-16,9 3 2 15,-17-18 1-15,2 1 0 16,4-4 1-16,-13-7-1 15,10-3-2-15,7-2 0 16,-17-10-2-16,4 2-1 16,5 6 0-16,-13 1-1 0,-3 2-1 15,-6 2-1-15,-8 6-4 16,1 7-1-16,-3 8-5 16,-7 0-1-16,-4 1-1 15,-6-3 1-15,1 4 3 16,17 8 1-16,5 3 1 15,-3 0 0-15,11-1 0 16,-19-6 0-16,4 1-27 16,7 5-30-16,0 1-106 15,10 0-100-15,-3 1 164 16</inkml:trace>
  <inkml:trace contextRef="#ctx0" brushRef="#br0" timeOffset="-116703.613">24662 4210 792 0,'-5'-5'444'0,"-6"-2"-89"0,8 8-169 15,-4 5-26-15,1 9-60 16,5-1-14-16,-5 2-20 16,2-1-13-16,-10 0-4 15,1 10 0-15,-8 3-5 16,1 7-3-16,3 4-12 16,-2 2-7-16,-5-7-7 15,-1 0-3-15,1-6-2 16,2-1-1-16,6-6 0 15,0-10 0-15,10-1 11 16,0-12-11-16,7-7-65 16,6-3-63-16,6-22 65 15</inkml:trace>
  <inkml:trace contextRef="#ctx0" brushRef="#br0" timeOffset="-114469.38">25014 4499 376 0,'0'-1'272'0,"2"0"16"0,-2-3-98 15,0 3-30-15,0 0-36 16,0 0-17-16,0-1-27 16,2-3-8-16,1-7-7 15,-1 2-5-15,12-25 10 16,-15 28 3-16,0 4-7 15,-4 0-4-15,-5 2-19 16,-2 1-10-16,-9 0-13 16,-1 0-6-16,-3 1-8 15,-5 0-2-15,1 1-2 16,0 3-2-16,3 1 0 16,8 5-1-16,1-1-1 15,5 2-1-15,1-3-3 16,2-2-2-16,12 7 1 15,0-2 0-15,3 0 3 16,4 0 2-16,2-4 2 0,2 1 0 16,6-5 3-16,-4 1 1 15,0-5 1-15,-1-7 1 16,-1 1 1-16,1-3-1 16,-8-6-1-16,-2 2 0 15,-2 3-3-15,-3-4-1 16,2 8-1-16,-2 1-1 0,0 5-13 15,-1 0-1-15,0 0-2 16,0 1 0-16,-8 27 10 16,-10 41 1-16,3-27 0 15,-3-3 0-15,2 5 2 16,-2 4 2-16,-6-4 3 16,10 4 2-16,-6-7 1 15,-2-2 0-15,21 9-1 16,-15-7 1-16,11-1 2 15,-5-10 1-15,-10-10 5 16,6-6 1-16,-15-11 2 16,5 3 0-16,-7-16 2 15,3-2-1-15,4-19-4 16,4-4-3-16,7-2-6 0,5 4-3 16,8 11-2-1,3 1-4-15,4 6-3 0,4-1 0 16,5 0 0-16,4 0 1 15,12 1 0-15,0-1 1 16,8 3 0-16,7 4 1 16,-3-1 4-16,5 4 2 15,-6-1 4-15,-5-3 0 16,-8 4 2-16,-8 2 0 16,-4 5 0-16,-8 2 1 15,-3-2 0-15,-6-7-7 16,-6 3-33-16,1-1-40 0,-4 4-111 15,-1 0-94-15,1 0 172 16</inkml:trace>
  <inkml:trace contextRef="#ctx0" brushRef="#br0" timeOffset="-114101.032">25608 4371 1059 0,'0'-3'517'0,"0"3"-204"15,-11 0-139-15,6 4-39 16,-16 6-57-16,-1 2-16 0,-6 6-21 16,-7 0-11-16,10 7-14 15,-8 2-6-15,0 2-4 16,6 3-1-16,-7-4-1 16,2-8 1-16,7-2-1 15,5-3 3-15,7-5-21 16,11 3-29-16,4-4-69 15,-1-9-86-15,-1-4 125 16</inkml:trace>
  <inkml:trace contextRef="#ctx0" brushRef="#br0" timeOffset="-113851.149">25445 4381 927 0,'-7'3'447'0,"-2"4"-165"0,4 4-44 16,0 6-80-16,0 2-30 16,2 7-43-16,-2-2-23 15,3 6-21-15,2-1-8 16,1-4-13-16,2-5-5 16,5 2-7-16,0-8-1 15,2-1 1-15,3 1 1 0,-4-21-38 16,7 8-30-16,3-10 205 15,-2-9-134-15</inkml:trace>
  <inkml:trace contextRef="#ctx0" brushRef="#br0" timeOffset="-113548.774">26056 4094 957 0,'10'1'470'0,"-16"0"-174"16,-6 1-89-16,-1 12-93 16,-1 8-27-16,-2 15-20 0,3 9-14 15,-7 1-21-15,-4-4-8 16,2-1-8-16,-1-1-4 15,6 3-2-15,-3-3-1 16,3 0-2-16,1-1 0 16,3-6 4-16,-1-9 4 15,0-11-64-15,0-9-64 16,6-5 71-16</inkml:trace>
  <inkml:trace contextRef="#ctx0" brushRef="#br0" timeOffset="-112521.903">26228 4345 637 0,'0'-4'392'16,"1"0"-64"-16,-1 0-80 16,0 4-39-16,-1 0-87 15,1 0-27-15,-2 0-45 16,1 0-9-16,-1 17 6 16,-43 33-4-16,28-20-13 15,7 3-7-15,-3-2-11 16,1 2-3-16,1-3-1 15,-13-11-1-15,14 1 2 16,-4-5 1-16,6-13 10 0,11 6 0 16,-3-15-6-16,2-8-3 15,15-9-28-15,-7-9-16 16,12-1-26-16,-4-3-17 16,4 4-8-16,12 8 8 15,-3 1 29-15,3 5 17 16,-7 6 25-16,-6 3 4 15,-5 8-3-15,-6 0-3 0,-7 8 1 16,-3 4 3-16,-13 7 11 16,6 10 12-16,-10 4 9 15,5-7 1 1,6-12-5-16,0 1-3 0,-16 34-11 16,-3-5-3-16,1-11-3 15,15-16-1-15,6-7 0 16,-3-5 6-16,16 2 11 15,-8-13-2-15,7-7 0 16,11-1-7-16,-3-22-11 16,9-1 1-16,3-9-10 15,5-1-5-15,6 7-2 16,-2 8-1-16,-3 15 7 16,-3 8 3-16,-13 7-6 15,-9 4 7-15,-8 12 18 0,-3 3 8 16,-10 13 14-16,0 1-5 15,-2 8-11-15,-6-7-5 16,4 5-4-16,0-6-3 16,1-2 0-16,5-1-1 15,-1-17 1-15,9 4 0 16,0-14-24-16,1-7-28 16,5 5-68-16,3-7-84 0,5-12 125 15</inkml:trace>
  <inkml:trace contextRef="#ctx0" brushRef="#br0" timeOffset="-112134.857">26692 4345 1110 0,'-21'15'493'0,"-3"1"-237"15,6 1-58-15,6 3-72 16,-8-3-26-16,20 6-41 15,-7-1-18-15,5 1-22 16,-5-4-8-16,-5 0-6 16,12 0-2-16,-1-2-1 15,9 0 0-15,2-3 1 16,-2-2 0-16,-2-10 4 0,0-2 5 16,1-11 7-16,4 1 2 15,-4-12-1-15,4-2-4 16,7-7-6-16,-8-10-1 15,6 3-5-15,9 7-2 16,-23 0-4-16,4 9-3 0,-8 9-3 16,-12 3-4-16,12 12-5 15,-10 0-1-15,8 9-5 16,-9-1-18-16,-8 1-65 16,14 6-56-16,2 0-235 15,0 1 254-15</inkml:trace>
  <inkml:trace contextRef="#ctx0" brushRef="#br0" timeOffset="-111821.707">27236 4133 1100 0,'7'-8'560'0,"-9"1"-204"16,0 14-180-16,-1 2-42 16,-9 14-71-16,-8 4-2 15,-7 8-12-15,1 5-11 16,9 9-15-16,-7 2-6 16,0 4-6-16,-2 1 0 15,-11-5-1-15,18 4 0 16,-6-12-1-16,1-3-1 15,-1-20 0-15,-1-5-1 0,13-3-1 16,2-6-7-16,8-1-51 16,2-5-75-16,0-4 80 15</inkml:trace>
  <inkml:trace contextRef="#ctx0" brushRef="#br0" timeOffset="-111170.207">25785 4816 431 0,'1'-1'257'0,"1"1"-20"16,3 2-10-16,-5-2-37 15,0 0-14-15,4 1-13 16,9 0-9-16,16 0-13 15,37-1-5-15,-12-6-32 16,10 1-18-16,28 3-34 16,6 1-17-16,11 5-18 15,9 5-3-15,-21-1-5 16,-1 3 1-16,-25-7 2 0,-12 1 1 16,-15-5 1-16,-11 1 0 15,-11 0-3-15,-8-1 0 16,-9 1 12-16,-6-1 0 15,-9-5-2-15,-4 2-1 16,-1 0-14-16,-1 0 0 0,4-2-9 16,0 0-27-16,6-5-76 15,4 2-25-15,6 5 69 16</inkml:trace>
  <inkml:trace contextRef="#ctx0" brushRef="#br0" timeOffset="-109377.721">25825 5031 381 0,'12'4'208'0,"-4"0"-33"15,29 6-17-15,-24-16-21 16,-2-3-11-16,-3-2-14 15,3 2-12-15,-5 4 3 0,-4 5 7 16,-6 2-5-16,-4 2-1 16,-11 4-13-16,-3-3-11 15,-1 16-3-15,-6-4-7 16,-3-5-20-16,5 3-14 16,-5-13-17-16,2 4-4 15,14-3-3-15,7-1 1 16,3 1-2-16,6-2 0 15,5 5-3-15,-13-7-2 0,5-4-4 16,6 8-2-16,-8-3-8 16,4-1-2-16,0 1-1 15,0 0 2-15,1 0 6 16,0 5 2-16,0 9 1 16,-1-3 0-16,-19 20 1 15,23-15 1-15,-12-7 1 16,-3 0-1-16,-1-2 0 15,2 1 0-15,1 0-1 16,2-4 0-16,10 1 1 31,-1-3-1-31,0 0 0 0,-2-2-4 0,1 0-8 16,0 0-2-16,0-1-5 16,7-4 2-16,14 3 4 15,27-40 0-15,-24 33 2 16,-13-7 2-16,8 13 2 15,1 2 0-15,-10 0-2 0,10 8 1 16,-9 2-1-16,-7 5 2 16,-4 1 4-16,-3 5 0 15,-3 6 3-15,-10-6 0 16,6 9 2-16,-13 1 0 16,6-4 2-16,0 2 0 0,-7-2 1 15,12-1 5-15,-2-3 13 16,-7-9 3-16,7-4 5 15,-4-7-4-15,-12-9-10 16,15 3-4-16,-9-8-3 16,8 2-3-16,-1-8-2 15,2 1-2-15,3-5-8 16,-1 0-11-16,4 7-21 16,2 5-17-16,3 4-81 15,4 6-51-15,0 4-163 16,0-4 208-16</inkml:trace>
  <inkml:trace contextRef="#ctx0" brushRef="#br0" timeOffset="-108730.691">26255 5072 905 0,'-12'-5'492'0,"-3"-3"-122"0,-2 6-175 15,7 3-30-15,-7 0-72 16,-1 0-18-16,2 2-36 16,-6-2-15-16,4 10-16 15,-8-2-2-15,-2 5-2 16,-10-7-2-16,1 0 1 15,7-2-2-15,2-3-1 16,13 6 0-16,2-7-3 16,8 6-4-16,9 1-7 15,-1 2-2-15,9 3 1 16,3-1 3-16,7-2 9 16,2 2 2-16,3 0 1 15,-4 1 0-15,1 7 1 16,-8 2-1-16,0 3 1 15,-10-3 0-15,-10 2 2 16,1 0 1-16,-19-3 0 0,4 2 1 16,-15-9 1-16,-3-4-1 15,2-3 2-15,4-3-1 16,5-4 1-16,5-3 1 16,4-9 0-16,0-6-2 15,10 0-4-15,-2-4-2 16,11-1-5-16,7 5-2 15,3-6 1-15,4 2 1 0,2 1 2 16,3 3 0-16,4-1 0 16,-1-2 1-16,7 5 0 15,1 0 0-15,-5-2 1 16,3 4 1-16,-12-6 1 16,1 4 1-16,-5-3 2 15,-11 0-1-15,5 9-17 16,-10-7-19-16,3 18-129 15,-2 2-78-15,0 5 144 16</inkml:trace>
  <inkml:trace contextRef="#ctx0" brushRef="#br0" timeOffset="-108447.234">26222 5352 1194 0,'-11'-2'568'0,"6"2"-243"15,12 2-107-15,-11 3-116 16,8 4-52-16,5 4-36 15,-9-1-4-15,7 5-2 16,-10 0 8-16,-9-6-56 16,9 2-59-16,0-12 65 15</inkml:trace>
  <inkml:trace contextRef="#ctx0" brushRef="#br0" timeOffset="-107588.927">26517 5083 488 0,'10'6'321'0,"-21"-5"19"16,3 2-101-16,-6-1-69 15,-2 6-31-15,8 4-40 16,-3 3-12-16,0-2-20 16,0-1-4-16,1 8-4 15,1-2-1-15,-3-1-9 16,1-2-8-16,6-5-16 15,-3 2-5-15,7 0-8 16,0-3-4-16,-2-4-3 16,3-4 0-16,0 1-2 15,-2-3 1-15,2 0 1 16,0 0-1-16,17-4 0 16,42-5-1-16,-23 2-1 15,-2-7 1-15,2 7 9 0,-3 0-13 16,-15-1-47-16,0 7-38 15,-12-5-146-15,-4 2 147 16</inkml:trace>
  <inkml:trace contextRef="#ctx0" brushRef="#br0" timeOffset="-107270.116">26670 5144 960 0,'1'-5'493'16,"-1"4"-160"-16,0 0-149 15,0 0-50-15,0 0-69 16,-1 1-23-16,0 0-16 16,-6 4-3-16,-3 8-4 15,-30 35 0-15,28-21 0 16,0 2-1-16,-9-3-4 15,1-2-3-15,2 4-2 16,3-2-3-16,8 2 0 16,-5-4 1-16,7-2 0 15,-4-8 0-15,-1-9 3 16,5 3-2-16,1-10-40 0,2 2-19 16,4-3-129-16,-2 3-126 15,0 0 199-15</inkml:trace>
  <inkml:trace contextRef="#ctx0" brushRef="#br0" timeOffset="-106610.626">26844 5066 612 0,'-9'3'394'16,"4"-2"-28"-16,2-1-176 16,1 0-42-16,1 0-64 15,0 0-21-15,1 0-10 16,2 0-5-16,24 5-18 15,25-4-4-15,-26-3 1 16,1 4 0-16,-5 9-6 16,-9 1-7-16,2 9-7 0,-14-8 4 15,-16-5 5-15,6 4 4 16,-19-9-1-16,9 12-1 16,-4-10-5-16,2 4-4 15,4 3-2-15,-3-7-2 16,6 2 0-16,6 2 0 15,2-9 0-15,5-1-3 0,6 4-5 16,1-1-3-16,-5-2-1 16,0 0 2-16,5 0 2 15,9 1 1-15,4 3 0 16,28 13 0-16,-31-4 1 16,2 6-1-16,-9-1 1 15,-5-2 1-15,-3 3 2 16,-5 0 2-16,-7-3 4 15,1 1 3-15,-5-4 3 16,-3-2 3-16,-1-1 2 16,-3-5 1-16,-1-1-1 15,-4-7 0-15,4-1-2 16,2 0-1-16,7-1-4 16,6 4-3-16,4-1-7 15,5 2-2-15,-9-5-2 16,9 3-29-16,-7 1-94 15,4 1-113-15,3-1 143 0</inkml:trace>
  <inkml:trace contextRef="#ctx0" brushRef="#br0" timeOffset="-105871.126">27359 5282 869 0,'-7'0'469'16,"-7"0"-101"-16,-8 0-208 15,1 3-18-15,-4-1-56 16,-1 1-13-16,-2 0-29 16,5 1-17-16,4 1-18 15,-3 1-4-15,12 0-3 16,-8 0 3-16,7 1 3 15,6 2 0-15,0 1-4 16,5 1-4-16,6 0-8 16,-7-4 1-16,3 0 5 15,16 3 2-15,-12-9 7 16,28 4-1-16,-4-5-6 0,-10-5-8 16,4-4-7-16,-13-3-1 15,-4-2 8-15,0 1 7 16,-5 1 5-16,-1 3 0 15,2 7-7-15,-5 1-6 16,0 8-4-16,-6 4 1 16,-6 8 4-16,1 6 5 15,0 12 2-15,0 7 1 16,-6 1 6-16,2 3 1 16,-5-8 3-16,4 0-2 0,7 2-3 15,-5-6-1-15,4-1-1 16,-9-2 0-16,2-4 0 15,6 0 0-15,-1-4 2 16,6-2 1-16,-6-8 4 16,-2-5 4-16,-4-10 2 15,3-2 0-15,3-7-4 16,1-5-3-16,8-4-5 16,-4-7-4-16,6-4-3 15,5 4-1-15,4-1 1 16,1 1 0-16,4 4 2 15,0 2 0-15,2 0 2 16,8 7 5-16,2-8 7 16,13 8 3-16,3 0 5 15,-2-2-3-15,-1 1-3 0,-10-9-3 16,13 10-4-16,-2-2-3 16,4 10-1-16,-5-7 3 15,-17-3-20-15,-4 3-37 16,-7-11-134-16,0 10 120 15</inkml:trace>
  <inkml:trace contextRef="#ctx0" brushRef="#br0" timeOffset="-105338.644">27582 4200 554 0,'6'0'325'0,"-14"-4"-44"15,8 5-49-15,5 4-68 16,5 2-26-16,14 16-16 15,-13 0-9-15,13 17-20 16,-7-4-12-16,1 5-28 16,9 11-8-16,-11 2-14 15,-3 5-6-15,-7-2-8 16,-5-7-3-16,-10-5 0 16,-9-8-1-16,-8-2 1 15,-3 0 1-15,-5-4-7 16,-2 3-16-16,-9-7-54 15,-6-3-35-15,3-5-91 16,7-5-61-16,12-6 159 16</inkml:trace>
  <inkml:trace contextRef="#ctx0" brushRef="#br0" timeOffset="-103805.88">28387 4410 336 0,'4'-10'235'0,"0"1"28"15,-1-1-53-15,2 5-41 0,-2-1-8 16,-1 5-19-16,0 1-13 16,-3 0-22-16,0 0-12 15,0 0-15-15,-7 13-4 16,3 15-19-16,-40 38-10 16,26-13-11-16,-3-6-5 15,2-3-11-15,2 0-3 16,-2-17-6-16,5 2 0 0,2-5-2 15,5-5 1-15,4-4 2 16,0-6 0-16,4-3-23 16,-2-9-29-16,-2-11-77 15,9 4-63-15,5-12 109 16</inkml:trace>
  <inkml:trace contextRef="#ctx0" brushRef="#br0" timeOffset="-103564.683">28240 4518 513 0,'-12'4'374'0,"10"0"41"15,1-2-135-15,5-2-103 16,-4 0-33-16,0-1-29 16,15-4-1-16,10-2-17 15,34-3-13-15,-27 10-21 16,3 4-14-16,-1 3-21 0,-5-2-9 15,-3 0-6-15,-10-5 1 16,-1-2-1-16,-7-4-24 16,-5 4-78-16,4-1-66 15,-6-3 86-15</inkml:trace>
  <inkml:trace contextRef="#ctx0" brushRef="#br0" timeOffset="-103089.696">29197 4185 1060 0,'-4'-8'493'0,"-1"5"-227"16,0 6-87-16,-7 0-80 16,6 14-27-16,-7 2-5 0,-3-6-1 15,-5 4-16-15,2 1-9 16,-6 2-16-16,-2 2-3 15,-3 10-7-15,-9 3-1 16,-6 7-6-16,4 10-3 16,1-2-1-16,5 3-2 15,12-3-1-15,2-9 1 0,9 0-1 16,3-6 0-16,2-8 0 16,1 2-1-16,5-3 1 15,3-2 0-15,3 1 1 16,0 0 15-16,0-6-41 15,-2-7-39-15,2-7 44 16</inkml:trace>
  <inkml:trace contextRef="#ctx0" brushRef="#br0" timeOffset="-102321.815">29286 4463 375 0,'0'-1'286'0,"0"0"18"16,0 0-82-16,0 0-32 0,0 0-40 15,0 0-17-15,0 0-33 16,0 0-11-16,0 1-16 16,0 0-7-16,-3 10-9 15,-7 17-4-15,-23 34-9 16,13-19-2-16,3 3-9 16,-7-10-7-16,7-3-11 15,6-5-4-15,-5-11-5 16,9 4 0-16,-4-10 0 15,-3-6 2-15,9-2-17 16,9 2-25-16,9-8-129 16,6-2-86-16,12-7 148 15</inkml:trace>
  <inkml:trace contextRef="#ctx0" brushRef="#br0" timeOffset="-101888.92">29659 4467 811 0,'0'7'424'15,"-6"2"-142"-15,-2-4-18 0,-1 8-77 16,-8 1-41-16,5-2-33 16,-6 4-20-16,5 2-41 15,7 4-10-15,-11 3-16 16,7 4-3-16,-17-5-2 15,-5-7-2-15,7 2-5 16,0-3-3-16,24 4-6 16,1 0-1-16,10 0-4 15,-7-8 0-15,-2-4 0 16,11 3 0-16,0-9 5 16,5 1 2-16,-1-4 4 15,-7-9 2-15,7-3-4 16,1 0-3-16,-8-11-10 15,6-1-10-15,-7-5-13 16,-1-8-8-16,-9-8-7 0,-11 2 4 16,-2 4 14-16,4 10 7 15,11 21 1-15,0 7-8 16,0 15-48-16,-5 1-43 16,-2 12-94-16,7-1-112 15,-9-2 205-15</inkml:trace>
  <inkml:trace contextRef="#ctx0" brushRef="#br0" timeOffset="-101386.915">29933 4534 1328 0,'5'0'569'0,"-6"-1"-331"16,-13-1-46-16,9 7-96 16,-13-2-32-16,0 2-33 15,7 7-13-15,-10-2-14 16,3 8-4-16,0 0 0 16,0 11 0-16,0 0 6 15,-2-7 1-15,5 7 1 16,0-5-3-16,8 0-3 15,1 1 0-15,4-4-2 0,1-4 0 16,2-1 0-16,0-5 1 16,5-3 1-16,-1-1 2 15,2-7-4-15,3-1-6 16,3-8-14-16,0-6-9 16,4-4-4-16,1-8 4 15,3 1 9-15,0-6 5 16,3-6 9-16,5 2 2 15,-12-8 4-15,3 3 1 0,-15 6 2 16,-4 8-1-16,5 15-2 16,-14 0-3-16,4 12-9 15,-11 0 1-15,-7 8-28 16,6 5-31-16,-8 3-97 16,5 7-117-16,-4-5 179 15</inkml:trace>
  <inkml:trace contextRef="#ctx0" brushRef="#br0" timeOffset="-100937.823">30272 4511 1146 0,'-6'0'558'0,"0"0"-229"16,-1 0-143-16,3 10-49 16,-11-2-63-16,0 7-13 15,-2 15-23-15,-8-9-9 0,2 13-9 16,0 1 2-16,2-10 3 16,-4-1 1-16,18 1-6 15,-9-8-5-15,0 0-8 16,16 6-3-16,-11-5-1 15,11 1-2-15,4-1 0 16,1-3 0-16,0-6 2 16,11-1 2-16,6-8 6 15,-7-8 1-15,14-5 0 16,-10-9-1-16,6-3-5 16,0-5 0-16,-3-3-6 15,2-6-2-15,-8-4-6 16,-3 2-3-16,-10-2-2 15,-3 14 0-15,-6 11-9 16,-3 6-8-16,-4 7-29 16,-2 5-27-16,-6 0-78 15,0 5-68-15,3 7 146 0</inkml:trace>
  <inkml:trace contextRef="#ctx0" brushRef="#br0" timeOffset="-100206.513">30598 4710 1218 0,'0'-4'548'0,"-1"-7"-275"16,-5 4-58-16,6 3-80 15,0 0-23-15,-1 4-26 16,1-1-21-16,-1 0-42 16,0 0-13-16,-7 0-10 15,-11 2-1-15,-28 12-2 16,18-10-1-16,7 8-1 16,9 0 1-16,7 2-1 15,7 6 0-15,5 0-1 16,-3-4 1-16,1-5 3 15,5 0 2-15,12-6-9 16,-9-4-6-16,16-1-13 0,-11-4-10 16,-1-2 2-16,0-7 6 15,-1 3 13-15,-4-4 8 16,-3 7 9-16,-1 2-5 16,-6 6-19-16,-2 7-2 15,-10 3-2-15,5 10 6 0,-6 4 17 16,-13 5 0-16,11 10 2 15,-5 8-2-15,-8 4 3 16,13 7 1-16,-12-6-1 16,9 0 2-16,-3-7 0 15,9-3 1-15,-5-4 1 16,-9-10-1-16,10-2 2 16,-4-7 1-16,7-4-1 15,3 0 1-15,1-4-1 16,2 1 0-16,-4-6 6 15,1 2 2-15,5-4 10 16,-4-4 10-16,6-1 5 16,2-3 1-16,0-13-10 15,4-5-10-15,8-9-12 16,0-8-2-16,8-3-3 0,0-5 0 16,5 1-4-16,-1 3-2 15,2 11-1-15,6 12-1 16,-10 11-1-16,-8-3 0 15,1 10 1-15,5 2 49 16,-13-5-44-16,8 5 43 16,6-7-18-16</inkml:trace>
  <inkml:trace contextRef="#ctx0" brushRef="#br0" timeOffset="-99810.551">31183 4611 573 0,'4'-6'389'0,"-2"1"41"16,0 5-110-16,-2 1-72 0,0-1-29 15,-1 0-47-15,0 0-27 16,-5 12-44-16,-2 5-16 16,-42 36-27-16,24-30-9 15,-2-3-19-15,4 6-9 16,-7-9-10-16,9-2-3 15,-4-5-2-15,4-3-13 16,23 5-45-16,-11-9-49 0,7 0-94 16,3-1-40-16,-13-4-178 15,10-3 262-15</inkml:trace>
  <inkml:trace contextRef="#ctx0" brushRef="#br0" timeOffset="-99591.765">31047 4690 652 0,'8'-3'429'0,"0"7"-6"16,-16-8-108-16,6 3-116 15,0 4-41-15,4 3-40 16,-2-6-12-16,-1 0-32 16,0 6-17-16,1 6-30 15,4 4-8-15,19 30-10 16,-9-30 1-16,-4-6 9 0,4-2-9 15,2-9-86-15,3-1 61 16</inkml:trace>
  <inkml:trace contextRef="#ctx0" brushRef="#br0" timeOffset="-98951.581">31852 4429 505 0,'12'-14'297'0,"6"5"-19"15,-10 1-21-15,-1 4-48 16,-6 3-23-16,-6 1-53 15,9 0-15-15,-4 0-4 16,0 0-3-16,-1 11 3 16,-4 18-10-16,-24 35-40 15,6-20-16-15,-6 5-23 16,-1-5-8-16,5 1-8 16,4-8-1-16,4-8-4 15,5 0 0-15,4-8-1 16,3-2 1-16,2-7 4 15,2-6-4-15,2-1-32 16,1-5-25-16,4-7-84 0,5-3-40 16,2-8 110-1</inkml:trace>
  <inkml:trace contextRef="#ctx0" brushRef="#br0" timeOffset="-98023.656">32098 4669 500 0,'-2'-4'330'0,"1"0"26"0,-1-2-74 16,1 4-54-16,1 1-27 16,0 0-36-16,0-1-17 15,0 1-39-15,0 0-20 16,0 1-35-16,-2 0-13 16,1 0-17-16,-8 9-3 15,-12 12-9-15,-24 35-3 16,39-31-3-16,-19-9-2 15,15 3 0-15,5 2 0 0,-3-8 0 16,9-1 0-16,-7-8 1 16,6-2 3-16,-4-6 7 15,8-1-1-15,12-4-4 16,-6-8-9-16,16-4-24 16,-2-6-16-16,11-3-39 15,7 3-6-15,-9-7 11 16,5 3 14-16,-6 12 39 15,-7-1 9-15,-6 18-1 16,-6 12-3-16,-12-5 2 16,3 18 11-16,-8 3 29 15,-8-10 13-15,-6 9 15 16,-1-3-7-16,-5-2-16 16,4 4-8-16,3-4-13 15,2-4-3-15,9-4-3 0,1-1 0 16,5-7 1-16,-2-4 4 15,9-1 5-15,-2-9-1 16,8-2 0-16,6-4-8 16,5-4-18-16,7-7-12 15,5-3-10-15,2-3 0 16,0 1 10-16,-9 1 8 0,-11 6 10 16,2 11 1-16,-12 7-7 15,-1 8-3-15,-10 12 6 16,2 8 3-16,-12 9 16 15,0 5 8-15,-1-1-3 16,-12-9-2-16,8-4-4 16,1-3-3-16,8-2-2 15,2-7-1-15,5 0 12 16,3-3-12-16,12-6-45 16,3 0-58-16,4-12 56 15</inkml:trace>
  <inkml:trace contextRef="#ctx0" brushRef="#br0" timeOffset="-97624.833">32685 4619 1118 0,'-10'3'482'16,"0"6"-245"-16,-3 2-26 15,-8-2-34-15,1 6-16 16,-10-4-38-16,3 0-28 15,5 12-51-15,-7-14-16 16,15 11-20-16,1-3-5 0,2-7-3 16,8 4-1-16,4 0-1 15,2-2 2-15,16 2 0 16,6-2 2-16,1-7 5 16,2-4 3-16,-3-10 4 15,1-2-1-15,-1-3-7 16,-3-8-4-16,-1 0-7 15,-9-15-4-15,-4-5 0 16,-3 13-1-16,-9-6 2 16,-8 11-5-16,-6 14-3 15,0 2-2-15,-8 17-1 16,3 5 4-16,0 9 15 16,-7-7-25-16,6 4-74 15,6 3-47-15,8-1-151 16,5 3-205-16,14-1 337 15</inkml:trace>
  <inkml:trace contextRef="#ctx0" brushRef="#br0" timeOffset="-97272.698">33023 4411 884 0,'-4'-2'580'15,"2"-1"12"-15,7 2-353 16,-5 1-61-16,0 0-101 16,-1 0-25-16,0 0-17 15,-6 18-7-15,-20 55-11 16,9-20-6-16,-6-1-5 15,-3 3 0-15,12-10-1 16,-11-3-1-16,7-2 0 16,15-6-1-16,-13-7 1 15,11 0 0-15,-2-13-1 16,5 1-30-16,3-13-73 16,8-4-577-16,-5-7 476 0</inkml:trace>
  <inkml:trace contextRef="#ctx0" brushRef="#br0" timeOffset="-96641.03">31693 5008 366 0,'-1'-2'235'16,"0"2"0"-16,0 0-35 15,0 0-62-15,0 0-13 16,-1 0-1-16,1 0 0 15,1 2 27-15,3 3 3 16,-1-2-14-16,14 2-4 16,36 30-12-16,-27-32-8 0,11 1-18 15,-2-1-11-15,10-12-34 16,7 1-13-16,21 2-17 16,14 1-5-16,13 1-6 15,3-4-2-15,-12-1 4 16,-1 0 0-16,-8 12 5 15,-6 4 0-15,-13 3-4 16,-15-1-2-16,-19-10-5 16,-3 4 0-16,-11-1-2 15,-7 5 1-15,-11-3 1 16,-8-6 0-16,-6 1-13 16,-4 0-18-16,6-1-51 15,-6 3-37-15,-1-3 67 16</inkml:trace>
  <inkml:trace contextRef="#ctx0" brushRef="#br0" timeOffset="-95909.31">31590 5407 322 0,'-1'-1'232'16,"1"0"3"-16,0 0-41 15,0 0-2-15,0 0-7 16,3-3-3-16,-2 2-10 15,2-2-8-15,1-1-14 16,-3 4-6-16,-1 0-21 16,0 0-19-16,0 0-34 15,0 0-15-15,-1 1-19 16,-3 10-3-16,-2 18-5 16,-43 46-3-16,30-35-4 15,-4-6-3-15,7-6-4 16,-1 2-3-16,5-9-4 15,6 0-1-15,-2-7-3 16,10 1 0-16,-1-5 1 16,-1-3 0-16,0-4 3 0,-4-5-5 15,4 2-17-15,0 0-21 16,1 0-94-16,24-13-63 16,21-26 118-16</inkml:trace>
  <inkml:trace contextRef="#ctx0" brushRef="#br0" timeOffset="-95266.446">32035 5438 985 0,'16'-2'439'0,"-8"-4"-210"15,1 3-3-15,-17-5-33 16,5 3-13-16,0 0-26 15,-9 0-30-15,8 3-58 16,-10-5-19-16,-1 3-32 16,1-2-6-16,-10 3-5 15,-3 0-3-15,-5-2 0 16,11 5-1-16,-3 1-3 16,3 2-2-16,5 4-1 15,-6 0-1-15,7 1-1 16,6 4 1-16,5-1-1 15,-1-1-1-15,10 13 0 16,-2-8 2-16,4 7 2 0,7 2 1 16,2-4 2-16,-2 3 0 15,4 2 1-15,-1-1 0 16,-11-7 1-16,4 4 0 16,-14-9 0-16,8 3 1 15,-7 0 2-15,-3-1 2 0,-3 0 1 16,-7-4 1-16,-4-6-1 15,2 2 0-15,-1-7 1 16,-5-4-2-16,6 3-3 16,-2-7-2-16,6 0-3 15,1-5-1-15,12 5-4 16,1 0 0-16,7-5-3 16,5-1-1-16,8-8 1 15,9-1 2-15,4-3 4 16,12 1 1-16,-2-6 2 15,-6-7 2-15,4-1 0 16,-8-3 3-16,-1 5 2 16,1 6-3-16,-14 14 1 15,-10 2-1-15,-8 15-12 16,-1 3-5-16,-10 7 0 16,-6 3 7-16,-6 7-37 0,3 4-43 15,5 2 58 1</inkml:trace>
  <inkml:trace contextRef="#ctx0" brushRef="#br0" timeOffset="-94945.586">32235 5661 942 0,'0'-7'567'15,"0"5"-60"-15,1-1-262 16,-1 0-12-16,0 3-88 16,-1 0-23-16,0 0-49 15,0 0-23-15,0 0-34 16,-5 2-8-16,-7 2-4 15,3 0-2-15,-21 20 7 16,27-21-15-16,3-2-53 16,2 7-42-16,-1-9-44 0,6 2 77 15</inkml:trace>
  <inkml:trace contextRef="#ctx0" brushRef="#br0" timeOffset="-94507.438">32576 5417 1211 0,'-21'0'528'0,"0"1"-292"15,-4 6-25-15,2 5-56 16,7 3-29-16,1 7-35 15,6 4-19-15,8-1-40 16,-12 5-12-16,0-6-12 16,2-2 0-16,8 4-4 15,-2-3-1-15,16-1-2 16,-8-5 1-16,-7-4-1 16,4-4 3-16,13 1 6 15,8-2 3-15,0-16 6 16,6 1 1-16,-3-9-4 15,4-1-2-15,1-4-3 0,-1-4-2 16,-12-12 0-16,0 5-2 16,-8-10-1-16,0 7-1 15,-8 5-3-15,-4-6-2 16,-6 18-5-16,-7 0-5 16,-3 14-15-16,-3 4-11 15,2 10-56-15,2 3-51 16,0 4 91-16</inkml:trace>
  <inkml:trace contextRef="#ctx0" brushRef="#br0" timeOffset="-93892.042">32792 5357 839 0,'4'-1'425'0,"-2"0"-125"0,8-2-74 15,-7 2-46-15,8 0-13 16,-1 1-20-16,-2-1-22 15,21 1-52-15,-12 0-24 16,7-3-26-16,0 3-6 16,-14 0-9-16,3 3-3 15,-9 3-5-15,-3 0-1 16,-5 3 0-16,2 0 1 16,-9 6 6-16,-10 6 1 0,1 0 0 15,-1 6 0 1,-2 6 0-16,1-8-1 0,-4-3 0 15,-6-6-1-15,5-7-1 16,9 8 0-16,5-2-1 16,5 4-1-16,-3-7-1 15,0-8 0-15,6 9 0 16,-5-9-1-16,10 2 0 16,2 4-1-16,0-3 0 15,5 8 0-15,3-3 2 16,2-9 2-16,8-2 2 15,2-6 0-15,14 4-1 16,-2 1-1-16,5-3-1 16,2 3-1-16,-15-4 1 15,-4-3-1-15,-15 3 0 0,-5 4 1 16,-5-4 10-16,8 8-12 16,1-1-53-16,-6-3-37 15,4 8 46-15</inkml:trace>
  <inkml:trace contextRef="#ctx0" brushRef="#br0" timeOffset="-93142.652">33275 5624 837 0,'-15'-9'437'0,"-12"2"-116"16,4-3-115-16,5 11-59 16,7-1-22-16,-5 2-5 15,0-4 6-15,1-4-36 16,-2 6-25-16,3-1-44 16,2 15-11-16,-11-3-6 15,3 4 1-15,3 8 3 16,-3-11-1-16,17 9-2 15,-3-6-2-15,10-1-1 16,10 1 0-16,6-6 4 0,5-4 3 16,0-3 4-16,-3-6 1 15,2-4-2 1,1 0-2-16,3-8-5 0,-2 1-2 16,-9 4-3-16,-3-5 0 15,-10 12-6-15,-6-3-3 16,-10 5-1-16,-5 11-1 0,-1 2 4 15,-9 14 3-15,-5 7 0 16,-4 4 1-16,-10 11 2 16,9 1 1-16,7 17 5 15,2-2 1-15,7-7 5 16,-1-6 1-16,3-15 1 16,-4 0 0-16,9-2 1 15,-3-7 0-15,2-6 1 16,5-9-1-16,-2-9 4 15,-1 0 2-15,0-5 4 16,3-6 0-16,1-8-6 16,4-6-6-16,4-2-11 15,3-4-2-15,2 0-7 16,6 4-1-16,-3-2-5 16,7 12 0-16,2 5 3 15,-5 2 1-15,1 4 5 16,-8-11 0-16,18 0-1 0,-3 7-1 15,2-3 2-15,2 5 1 16,-1-5 2-16,12 0-1 16,16 0 3-16,1 7 0 15,-8 4 2-15,-9-8 2 16,-12 0 1-16,-1-9 8 16,-6 1-1-16,1-2-2 15,-6-3-4-15</inkml:trace>
  <inkml:trace contextRef="#ctx0" brushRef="#br0" timeOffset="-92459.552">33630 4373 469 0,'40'-35'289'0,"-34"29"3"15,0-1-27-15,-4 5-47 0,-2 2-42 16,4 6-66-16,-4-6-26 16,3 20-36-16,11 50 0 15,-9-2-10-15,-1 0-7 16,0 9-12-16,-3-4-4 16,-7-10-3-16,-2-1 1 15,-11-9 2-15,-5-6 3 16,-10-7 5-16,-7-7 7 15,-3-3-37-15,-4-9-58 0,7-15-340 16,-3-2 273-16</inkml:trace>
  <inkml:trace contextRef="#ctx0" brushRef="#br0" timeOffset="-89372.909">22712 7632 501 0,'-2'-2'352'16,"-1"-1"8"-16,3 2-146 15,0 1-37-15,0-1-70 16,0 1-28-16,0 0-40 16,0 0-15-16,0 0-9 15,0 0 10-15,3 0 31 16,19 3 14-16,45 5 18 15,-21-7-4-15,7-6-20 0,10 0-12 16,2-2-20-16,0 2-9 16,-10-3-10-16,-5 6-1 15,-19-1 0-15,-17-4 0 16,0 7 9-16,-11-1 0 16,-3 1-4-16,-8-1-9 15,-5 2-77-15,0 3-49 0,-21 3-123 16,10 9 139-16</inkml:trace>
  <inkml:trace contextRef="#ctx0" brushRef="#br0" timeOffset="-88903.944">22684 7899 557 0,'-18'0'333'15,"13"5"-28"-15,-7-7-38 16,11 4-52-16,4 5-18 16,3-2-39-16,-5-5-20 15,0-3-37-15,-1 1-15 16,0 1-10-16,14 1-3 0,12 0-8 16,35-2-5-16,-26 2-13 15,-5-5-5-15,12 5-11 16,-3 0-6-16,-8-7-10 15,0 1-3-15,-11 3-6 16,-4-2 0-16,-3 13-1 16,-5-4 1-16,-6 0 3 15,2 2 2-15,-6-11-35 16,0 7-35-16,-5-8-7 16,1-2 24-16</inkml:trace>
  <inkml:trace contextRef="#ctx0" brushRef="#br0" timeOffset="-87306.222">23679 7521 736 0,'0'0'341'16,"10"4"-153"-16,-19-7-30 0,11 2-73 15,10 6-25-15,-4-5-17 16,9 2-4-16,3 0 6 16,-7-8 5-16,20 4 2 15,8 2-1-15,6-4-2 16,3 5-5-16,-12-4-16 15,-1 8-6-15,-10 6-13 16,-5-2-4-16,-14 6 4 16,-9-4 5-16,-14-4 12 15,-10 0 3-15,-5 4-3 16,-4 0-4-16,-1 1-10 16,-2-1-1-16,-4-5-4 15,12-1 0-15,4-2-1 16,1-3 0-16,7-1 1 15,1-5 1-15,7-1-3 0,14 3-4 16,15 1-5-16,-18-2-5 16,14 2-1-16,3 2 0 15,-6 1 1-15,20 8 0 16,-8 1 0-16,-3 0 1 16,1 6 3-16,-3 2 1 15,-3 11 3-15,-5 0 1 16,-4-1 0-16,-5 5 2 15,-6-9 2-15,-1 5 5 0,-9-1 14 16,-3-2 5-16,-5 0 10 16,-5-5 1-16,-3 0 3 15,1-5 2-15,-7-3 5 16,6-2 2-16,0-4-4 16,-5-10-3-16,6-7-9 15,-5 2-6-15,2-9-9 16,1-2-5-16,4-2-6 15,2-5-5-15,3 0-4 16,5 1-2-16,8 13-32 16,0-2-28-16,6 12-105 15,1 4-63-15,2 6 139 16</inkml:trace>
  <inkml:trace contextRef="#ctx0" brushRef="#br0" timeOffset="-86954.176">24211 7857 818 0,'2'9'476'0,"0"-8"-22"16,-6 1-163-16,-11-4-97 15,5 2-40-15,3 2-65 16,9 8-20-16,0 1-30 16,-14-7-11-16,11 12-13 15,-8-7-2-15,3 2-3 16,0-1-1-16,-6-8 0 15,2 3 2-15,5-5-28 16,6 3-34-16,-1-3-117 16,0-1-334-16,0 0 339 0</inkml:trace>
  <inkml:trace contextRef="#ctx0" brushRef="#br0" timeOffset="-86439.505">24803 7556 1033 0,'-17'-11'494'0,"3"8"-192"16,3 7-104-16,-4 2-58 15,-6 3-39-15,-7 0-28 16,8 5-7-16,-16 4-27 15,12 7-9-15,-5 5-10 16,-10 1-2-16,16 5-3 16,-1 0-3-16,12 2-3 15,3-4-3-15,9-3-2 16,1 1 0-16,7-2 0 16,4-1-2-16,0-8 2 15,2-6 0-15,0-12 1 16,7 0 4-16,11-4 4 15,-6-10 1-15,9 0-2 16,-7-13-3-16,-11-11-5 0,9 3 0 16,1-6-1-16,-4-3 2 15,3 5-1-15,-7-5 0 16,-14 3-4-16,-3 2 0 16,-11 10-3-16,-7-3-1 15,-3 5 0-15,1 9-2 16,-3 1-1-16,-2 3-1 15,10 11 2-15,-2-1-12 0,10 6-42 16,5 5-26-16,-10-1-104 16,4 4-73-16,-10 0 169 15</inkml:trace>
  <inkml:trace contextRef="#ctx0" brushRef="#br0" timeOffset="-85806.982">25433 7569 1138 0,'0'-12'563'15,"-5"-4"-211"-15,0 0-156 0,-2 6-45 16,-2 5-79-16,-4-3-21 15,-8 10-37-15,1 1-9 16,-12 0-5-16,-2 2-1 16,-4-2 0-16,4 4 1 15,1 0-2-15,7-1 1 16,5 5 0-16,-4-4-1 0,11 1-4 16,-1 0-5-16,10-2-6 15,0-1-1-15,10 4 4 16,1 3 4-16,20 6 6 15,-3 3 2-15,5 7 1 16,2 3-1-16,-20 0 0 16,10 3 1-16,-8 3 0 15,0-3 1-15,-3 4 2 16,-9-4 4-16,-21-14 5 16,7 2 1-16,-14-10 1 15,5 0-1-15,-1-2-2 16,-12-9 0-16,3-1 1 15,1 0 0-15,12-1 0 16,5 1 1-16,10-6 0 16,5-3-3-16,10-12-7 15,9 0-3-15,10-9-3 0,0-6 1 16,5 2 3-16,-7-7 1 16,12 4 0-16,5-1 7 15,-8 7 13-15,-2-2 3 16,-16 3 8-16,-2 5-6 15,-6-5-12-15,4 11-4 16,-2 6-6-16,-11-6 13 16,5 19-46-16,-6 0 372 15,1 13-262-15</inkml:trace>
  <inkml:trace contextRef="#ctx0" brushRef="#br0" timeOffset="-84557.416">25952 7662 654 0,'2'0'361'0,"-1"-1"-61"15,1 1-17-15,-3 0-45 16,0 0-27-16,0 0-46 16,0 0-26-16,-18 7-42 15,-38 45-20-15,19-25-26 16,-2 6-15-16,11 9-17 16,-12-11-5-16,14 3-6 15,5-1 0-15,-6-16-3 16,20 7 1-16,-3-14 1 15,-3-9 2-15,14 1 4 0,-4-5-13 16,10-5-61-16,6-1-53 16,1-13-141-16,-12-12-205 15,10-11 302-15</inkml:trace>
  <inkml:trace contextRef="#ctx0" brushRef="#br0" timeOffset="-84323.049">25753 7631 727 0,'-9'6'447'16,"0"-2"-48"0,4-2-157-16,1 1-41 0,0 13-69 15,5 8-29-15,8 3-32 16,-2-4-7-16,2 6-20 16,3-4-8-16,4 1-14 15,9 2-4-15,-2-6-7 16,-4-2-1-16,0-4-1 15,-2 4 3-15,-3-5-16 16,-1 2-40-16,-4-7-140 16,-1-10-109-16,4-2 171 15</inkml:trace>
  <inkml:trace contextRef="#ctx0" brushRef="#br0" timeOffset="-83973.954">26535 7515 1004 0,'-3'-4'530'0,"4"3"-143"0,-9-3-169 15,0 1-35-15,1 10-85 16,1 2-26-16,-3 13-35 15,-5 4-10-15,-8 2 0 16,2 8 0-16,-2 4-2 16,1 3-1-16,5 12-6 15,-3-7-3-15,1-6-5 16,2 1-3-16,-3-26 0 16,3 6 2-16,2-8 0 15,2-10-11-15,12 8-45 16,-1-12-32-16,7-10-151 15,8-2 314-15,6-23-104 16</inkml:trace>
  <inkml:trace contextRef="#ctx0" brushRef="#br0" timeOffset="-83474.496">26972 7528 990 0,'-4'0'563'0,"-13"2"-53"16,-7 5-294-16,4 7-40 16,-9 0-70-16,3 6-31 0,-4 1-36 15,1 1-12-15,-1 6-15 16,-3 0-3-16,-1 3-3 16,9 8-1-16,6-7-1 15,5 3-1-15,19 3-1 16,-3-10 0-16,0 3 0 15,1-7 0-15,-2-7 1 16,-4-1 0-16,14 0 1 16,3 2 0-16,3-7 0 15,10 4 0-15,-7-13 1 16,2-2-1-16,7-1 2 16,0-4 0-16,5-7 1 15,1-8 1-15,0-13-1 16,6 3 2-16,-10-21-1 15,-4 1 0-15,-6-9 0 0,-5-8-2 16,-11 14-1-16,-4 6 0 16,-6 21-3-16,-15 2-2 15,-4 14-4-15,-7 1-2 16,-4 8-3-16,0 1 0 16,13 7 1-16,-1-2 1 15,9 5-14-15,1 1-21 0,1-1-51 16,1 5-48-16,2-6-129 15,6 2 169-15</inkml:trace>
  <inkml:trace contextRef="#ctx0" brushRef="#br0" timeOffset="-82924.182">27324 7270 587 0,'-45'16'343'0,"34"-15"-56"16,1-1-64-16,5 3-23 0,-1-3-29 15,3 0-19-15,3 0-34 16,-1 0-12-16,1 0-11 15,0 0 0-15,4 1-6 16,16 5-2-16,33 6-14 16,-26-13-14-16,6 3-14 15,1-3-9-15,-5-2-13 16,12 7-5-16,-23-6-5 16,-1 1-4-16,-2 4-2 15,-15-8 0-15,3 5 0 16,12 3 2-16,-20-6-1 15,12 4-3-15,-14-2-17 16,-8 0-18-16,10 1-45 16,-6 4-26-16,6-1-69 15,1 2-56-15,-2-1-155 0,-7-4 233 16</inkml:trace>
  <inkml:trace contextRef="#ctx0" brushRef="#br0" timeOffset="-82290.858">28125 6911 818 0,'-4'-10'480'15,"3"4"-75"-15,-6 3-159 16,2 0-44-16,10 7-77 16,-7 2-31-16,-3 8-39 15,-11 2-8-15,-6 7-5 16,10 5-2-16,-10 1-7 15,1 3-5-15,-5 2-11 0,-7 0-4 16,5 3-4-16,1 2-2 16,3-1-2-16,8 2-1 15,6 0 0-15,-1-14-1 16,9-3 0-16,-1-2 1 16,4-9 0-16,7 4-1 15,9-2 3-15,4-12 2 16,16-1 0-16,5-1 0 15,3-8-1-15,5 5-3 0,-15-17-1 16,4-2 0-16,-6-2 0 16,0-1 2-16,-2 5 4 15,-8 3 1-15,-18-2 5 16,-6 0-3-16,-14 3-6 16,-15 2-4-16,-2 11-5 15,-1 3-1-15,0 9 2 16,4 0 2-16,17 7 0 15,-10-2 2-15,5-1-1 16,10 6-1-16,-11 0 0 16,13 3 0-16,2 2 0 15,-3-2 19-15,14 8-32 16,-1 0-35-16,5 1 37 16</inkml:trace>
  <inkml:trace contextRef="#ctx0" brushRef="#br1" timeOffset="-76255.007">948 1333 389 0,'-8'-9'231'0,"6"-2"-19"15,4 5-22-15,-2-2-18 16,-2 2-9-16,6 7-16 16,-3 3-16-16,-1-4-38 15,0 0-13-15,-1 0-24 16,0 0-12-16,0 0-19 15,-1 0-10-15,-1 18-8 16,-4 30-1-16,8-24-2 16,-5 1-1-16,4 2 0 15,7 5-1-15,-5-1 0 0,-1-1-2 16,8-6 1-16,-8-4 0 16,0-8-1-16,1 1 1 15,5-2 0-15,-1 0 1 16,7 0-1-16,2-3-1 15,1-7 1-15,-10-2 2 16,10-9 3-16,-7-9 2 16,-9-16-1-16,20-2-1 0,-17-18-1 15,7 4-1-15,-1-1 0 16,-14-9-1-16,6 16-1 16,-1 0 0-16,0 14-2 15,2 13-2-15,2 11-10 16,-3 7-1-16,1 17 0 15,2 4 1-15,2 22 10 16,3 5 1-16,-1 11 1 16,2 8 0-16,3 6 0 15,-1 2 1-15,6 1 0 16,-2-3 0-16,1-4 0 16,3-2 0-16,-3-10 0 15,5-2-1-15,-6-7 1 16,-1 0 0-16,-1 9 0 15,-8 2 1-15,-9-8 0 16,-5 1 2-16,-7-8 1 0,-4-14 1 16,-1-2 3-16,-2-9 2 15,-3-14 2-15,2-5-1 16,-4-17-5-16,2-9-5 16,7-7-6-16,4 0-3 15,5-12 0-15,4 4 1 16,6-9 3-16,-1-2 0 0,10 5 1 15,2 0-1-15,-2-9 3 16,9 5 2-16,1-3 0 16,1 8 0-16,-2 10-1 15,-6 1 0-15,0 23-1 16,-7-7 0-16,1 11-1 16,0 2 9-16,-4-7-60 15,5 2-66-15,-2-6 78 16</inkml:trace>
  <inkml:trace contextRef="#ctx0" brushRef="#br1" timeOffset="-75773.518">1223 1295 566 0,'-4'9'317'0,"4"3"-61"16,3-9-136-16,4-7-26 15,8-2-43-15,0-9-7 16,14 9-8-16,-4-6 2 16,9-1 13-16,-3-1 6 0,-16-12 10 15,11 4-2-15,-19-14-10 16,0 1-9-16,9 0-16 15,-23-5-7-15,10 10 8 16,-6-7 4-16,-3 15 2 16,5 3 10-16,-16 5-9 15,8 14-6-15,-8 3-8 16,0 16-12-16,1 17-11 16,-5 10 1-16,6 4-1 15,-3-3 1-15,7-2 0 16,4-4-1-16,4-3 0 15,3-4-1-15,8 1 0 16,-2-15 0-16,8-2 0 16,10 8 0-16,-5-18 0 0,9 12 0 15,2-8 0-15,-3-9 1 16,-1-3 6-16,1-4-31 16,-9-17-179-16,-1-5 148 15</inkml:trace>
  <inkml:trace contextRef="#ctx0" brushRef="#br1" timeOffset="-75307.092">1836 608 736 0,'-3'-8'402'0,"3"10"-73"16,0 0-105-16,-6 7-66 15,-1 3-24-15,-14 4-26 16,1 2-14-16,-8 5-31 16,0 3-15-16,-3 10-23 15,-1 2-8-15,-2-2-9 16,5-1-2-16,0-13-2 16,7-8 1-16,6-9-1 15,5-3 0-15,9-4-5 16,3-5-2-16,20 4-3 15,6-8 1-15,16 7 4 0,5 1 0 16,2 1 1 0,-1 4 0-16,7 4 0 0,-13 5 0 15,-12 12 1-15,-8 4 1 16,-23 9 3-16,2 9 1 16,-21 6 0-16,-3 3 3 15,-20 0-1-15,-11-9 12 16,5-9 20-16,-1-11 3 0,5-15 1 15,7-3-11-15,0-15-22 16,6-3 9-16,14-3-48 16,-1-7-25-16</inkml:trace>
  <inkml:trace contextRef="#ctx0" brushRef="#br1" timeOffset="-73510.202">394 5813 287 0,'-4'-5'232'16,"-1"6"55"-16,-9 5-68 0,1 4-51 15,1 4-33-15,3 1-42 16,9 0-12-16,2 5-29 15,3-2-13-15,-5 2-11 16,2-2-4-16,6-1-6 16,4 3-1-16,2 9-2 15,0 6-2-15,2-10-4 16,-7 3-1-16,-2-12-4 16,4-4-1-16,-7 3-1 15,2-7 0-15,11-2 1 16,-12-4 1-16,3-16 6 15,3-6 2-15,-7-19 0 16,1-10-2-16,1-4-4 16,-2-3-1-16,-4 3-2 15,5 2 0-15,-5 6-1 16,-4 4 0-16,10 9-1 0,-8 8-1 16,-2 15-4-16,8 7-4 15,-5 12-1-15,4 14-1 16,5 7 5-16,-8 3 3 15,7 12 2-15,-4 5 0 16,8 14 2-16,6 5-1 16,0 6 1-16,6-4 0 15,-2-6-1-15,-1 2 0 16,4 9-1-16,-3-2 1 0,0-5 0 16,1 1 0-16,-7-14 1 15,-1 6-1-15,-7 6 2 16,-1-4-1-16,-5-11 0 15,-3-10 3-15,-9-12 3 16,-4-7 5-16,-4-7 28 16,-3-11 3-16,-1-10-4 15,-5-9-5-15,2-12-29 16,6 1-6-16,-1-19-2 16,7-2-2-16,5 2 1 15,-2-8 0-15,5 7 1 16,6-1-1-16,4-3 1 15,5-8 1-15,8 1 1 16,-1-4 3-16,7-1 4 16,1 8 3-16,3 3 0 0,-1 7-1 15,-3 6-4-15,-1 9-3 16,-2 4-1-16,-5 3-1 16,-4 14-25-16,-3-3-79 15,-7 8 71-15</inkml:trace>
  <inkml:trace contextRef="#ctx0" brushRef="#br1" timeOffset="-73043.006">689 5778 958 0,'-6'11'390'0,"9"-4"-259"16,2-5-28-16,9-5-47 15,4-4-10-15,1-7-3 16,7-1-3-16,4-2 1 16,0-5 1-16,-2 5 7 15,-8-7 4-15,-6-5-3 16,-5 0-6-16,-9-9-11 0,3 12-8 15,-7-3-7-15,-3 7-2 16,0 15-1-16,-11-7 0 16,-3 17-3-16,-1 13-3 15,-3 1-5-15,4 15-3 16,1 14 0-16,7 2-1 16,5 7 2-16,-3 4-1 15,5-2-1-15,-1-7 1 0,5 1-1 16,7-14 1-16,9-3 0 15,5-9 0-15,6-5 2 16,5-1 0-16,1-16-1 16,6 5 0-16,-11-20-1 15,-5-1 4-15,-2-3-104 16,-2-8-92-16,15-6 119 16</inkml:trace>
  <inkml:trace contextRef="#ctx0" brushRef="#br1" timeOffset="-72566.004">1314 5104 885 0,'-4'0'490'0,"-6"2"-90"15,1 11-215-15,-5 3-35 16,-4 4-57-16,0 2-14 15,-11-3-25-15,-1-1-12 16,2 5-20-16,-5 0-9 16,10 4-8-16,0-5-2 15,-13-8-1-15,26 6-1 16,-13-9 0-16,11 3-1 16,28-3-5-16,-23-5 0 0,26 4-3 15,3-8 1-15,-2 2 4 16,18 1 2-16,-3-3 1 15,2 8 0-15,8 5 1 16,-6 2-1-16,2 7 1 16,1 1 0-16,-9 6 1 15,-8 1 0-15,-20-5 0 16,-5 7 1-16,-9 1 0 16,-16-2 1-16,-6 5 1 15,-7-5 0-15,-7-7 1 16,11-1 1-16,-2-11-2 15,-2-9 0-15,-2-7 7 16,0-7-13-16,22 4-27 16,-8-5 163-16</inkml:trace>
  <inkml:trace contextRef="#ctx0" brushRef="#br1" timeOffset="-71127.731">492 9032 809 0,'-8'-5'373'0,"5"5"-177"16,-4 6-40-16,2 6-65 15,2 2-29-15,-3 9-26 16,6 10-8-16,1-1-12 16,-1 11 0-16,11 5 1 15,-2-9 0-15,-8 1 0 16,13-18-2-16,-6-5-3 16,5-6-3-16,3-5-5 15,-4-2-2-15,3-5 2 16,-2-9 1-16,1-7 3 15,-3-2 2-15,-3-10-1 16,-1 0 0-16,0-14-3 16,-1 1-1-16,0-11-1 0,-5 0-1 15,-4-3 0-15,-6 7-1 16,1 4 1-16,1 8-1 16,2 24-2-16,5 4-5 15,1 25-2-15,3 9 0 16,5 12 0-16,2 9 6 15,3 16 2-15,2 9-1 0,1 13 2 16,3 7-1 0,6-1 0-16,0 3 0 0,4-7 0 15,2-4 0-15,-1-13-1 16,-3-11 0-16,-10-3 1 16,-5-5 0-16,-5 2 0 15,-1 6 1-15,2-3 0 16,-4 5 0-16,-8-7 1 15,-2-4 1-15,-11-9 2 16,-1-9 1-16,-2-10 2 16,-4-3 1-16,1-15-2 15,-1-13-4-15,4-16-4 16,2-3-4-16,6-12-1 16,4-2 0-16,2-12 3 15,3-7 2-15,2-8 0 16,0-1 2-16,3 7 1 0,1 4 6 15,1 3 11-15,4 2 4 16,7 4 5-16,1 2-4 16,7 10-11-16,6 9-4 15,-2 7-7-15,-1 6-1 16,-9 7-2-16,-2 7 0 16,2 4 14-16,-2-1-48 15,-5 1-463-15,8-1 368 0</inkml:trace>
  <inkml:trace contextRef="#ctx0" brushRef="#br1" timeOffset="-70356.487">885 8892 572 0,'-7'3'354'0,"2"4"16"15,1 1-130-15,4-6-99 16,3-1-39-16,7 1-66 0,-4-8-9 16,6 4 20-16,2-3 9 15,4-7 10-15,2-4-3 16,-3 1-21-16,-2-15-9 15,-17-2-13-15,2-2-2 16,-8-7-5-16,2 11 0 16,16 2 1-16,-20 7 0 15,2 5-2-15,-1 6-3 0,-14 13-8 16,13 11-1-16,-5 15-4 16,-2 1 0-16,4 14 2 15,2-2 1-15,11 6 0 16,1 6 1-16,4-10-1 15,5 6 1-15,0-10-1 16,5 0 0-16,3-6 0 16,1-6 0-16,-5-10 0 15,13-3 0-15,-2-11 0 16,5-3 0-16,6-8 1 16,-16-9 0-16,-3-5 4 15,-2-7 0-15,-9-8 1 16,2-7 0-16,-3-5-2 15,-1-16 0-15,-1-7-1 16,-1-5 1-16,2-6-1 0,3 8 0 16,5 12-2-1,2 9 0-15,6 18 0 0,2 5-3 16,7 23-2-16,1 5 1 16,1 6 0-16,-3 13 1 15,2 2 2-15,1 7 1 16,-1 12 0-16,2 4 1 15,-22-2 1-15,-2 6 0 16,-7 2 2-16,-15-4 0 0,0 0 3 16,2 1 0-16,-21-10 3 15,-6-5-1-15,-11-6 9 16,-12-10 1-16,2-9-2 16,13 3 0-16,1-15-15 15,6-4 2-15,12-11 6 16,14-1 189-16</inkml:trace>
  <inkml:trace contextRef="#ctx0" brushRef="#br1" timeOffset="-68665.269">458 13723 275 0,'0'-30'221'15,"2"1"30"-15,-1 0-59 16,1-2-18-16,-3 11-22 16,1 7-11-16,-2-1-15 15,1 8-8-15,2 5-27 16,1-5-20-16,4 14-19 16,-5 3-4-16,1 11-2 15,0 6 3-15,7 9-8 16,3 8-4-16,5 4-8 15,1 6-2-15,-4 0-8 16,-1 0-5-16,-2-8-5 0,1-14-2 16,-5-9-1-16,-2-3-1 15,-1-10-1-15,-4 0 4 16,-3-11 1-16,0-5-1 16,-9-13-3-16,-1 2-4 15,0-13-5-15,-4-21-1 0,5-13-3 16,2-14-1-16,10 2 1 15,5 9 1-15,10 17 3 16,2-1 1-16,-2 11 2 16,1 6-1-16,0 9-1 15,3 16-1-15,0 19 0 16,-3 8 2-16,2 8 2 16,-3 5 3-16,0 4 1 15,-1 4 0-15,0 1 0 16,-1-1-2-16,2-5 0 15,0-5-1-15,4-4-1 16,0-10 0-16,6-12-2 16,5 0 0-16,-4-15 1 15,-3-6 2-15,-9-11 2 16,6-5 1-16,-14-9 2 16,2-2-1-16,16 3 0 0,-19-6 1 15,9 0 0-15,-13-6 1 16,-24-15-1-16,11 9 0 15,-4 8-2-15,7 15-1 16,7 21-5-16,3 10-3 16,-2 16 1-16,-3 9 0 15,8 21 6-15,-4 0 2 16,7 12 0-16,2-4 1 16,11-8-3-16,4 0 0 15,-12-19-1-15,2 3-1 0,0-9 1 16,-4-4-1-16,15 2 0 15,0-1 0-15,-10-10 0 16,5 1-1-16,-5-6 1 16,0-1 1-16,-3-7 1 15,-2 0 3-15,-1 0 8 16,-4-8 7-16,0-10 9 16,-4-12 2-16,-3-11 1 15,2-2-3-15,-9-5-4 16,-4 3-2-16,-9 3-6 15,-2 14-3-15,-9 6-3 16,-4 14-1-16,-5 5-5 16,2 7-1-16,9 17-9 15,-1-1-2-15,-3 16 18 0,0-1 88 16,-1-8-69-16</inkml:trace>
  <inkml:trace contextRef="#ctx0" brushRef="#br1" timeOffset="-66619.532">19745 1025 527 0,'-6'-18'289'16,"3"-2"-69"-16,2 2-91 16,-3-3-17-16,8 11-20 15,-1 2 4-15,-5 4 5 16,2 2-4-16,-3-5-19 15,-2 5-15-15,5 6-31 16,-3 4-8-16,1 29 1 16,2 6 4-16,-4 17 6 15,3 5-2-15,-4-8-11 16,0-2-5-16,9-6-8 16,2-10-3-16,6-6-2 15,-8-13-1-15,-4-20 0 16,8 9 2-16,-8-10 10 0,6-5 1 15,-6-11 1-15,-8-17-4 16,10-14-10-16,-4-5-1 16,18-5-2-16,-2-3 0 15,7 5 0-15,7 10 0 16,-5 7 0-16,1 7 0 16,-5 8-2-16,-9-4-1 15,3 27-3-15,8 3 0 16,-12 12 3-16,9 20 2 0,-11 3 4 15,-7 8 1-15,4 7 1 16,-2-10-2-16,1-2-2 16,3-2 1-16,4-7-1 15,-1-7-1-15,9 3 0 16,1-10 0-16,-2-6 0 16,3-1 0-16,-3-18 4 15,2 1 3-15,2-15 6 16,1-4 0-16,8-12-1 15,-3-8-2-15,-5-13-5 16,1-3 0-16,-11-7-1 16,0 4 1-16,11 5-1 15,-7 5 1-15,-8 18-2 16,-7 7-3-16,-16 23-5 16,8 13-1-16,3 19 2 15,-2 7 3-15,-1 10 5 0,-6 5 2 16,2-1-1-16,7 5-1 15,7-2-1-15,3-8-1 16,0-5 0-16,2-6-1 16,-8-7 0-16,5-1-1 15,8-6 0-15,-5-2 0 0,22-4 0 16,-9-10 3-16,-3-5 5 16,3-8 2-16,-3-15 2 15,-4-6-1-15,16-11-1 16,-9-5-4-16,-5-5 7 15,2 3 1-15,-17-4-1 16,-1 0 8-16,-7 9 17 16,-9 6 8-16,-15 21 4 15,-5 13-5-15,-17 22-26 16,2 10-9-16,-2 19-8 16,-7 1-2-16,6-9-13 15,-3-4-36-15,10-1 19 16,11-8 7-16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6-26T17:44:24.258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26379 5082 326 0,'-1'0'170'0,"0"0"-31"16,-1 0-32-16,1 0-48 15,0 0-11-15,0 0-15 16,1 0 3-16,0 0 25 16,0 0 14-16,0 0 13 15,0 0 7-15,0 0 6 16,0 0-1-16,0 0-7 0,0 0-9 15,0 0-23-15,0 0-8 16,0 0-13-16,0 0-5 16,0-1-10-16,0 0-4 15,2-9-10-15,5-16-4 16,13-36 1-16,-9 23-1 16,7-8 0-16,4-4 1 15,4-5-2-15,4-1 0 16,-1-4-1-16,-3 1-1 0,-9 11-1 15,-3 5-1-15,-7 16-2 16,1 6 0-16,-2 11-4 16,0 3 0-16,-1 7-3 15,0 1 2-15,-8 7 3 16,1 2 2-16,-7 6 2 16,1 1 0-16,1 4-2 15,5 5-1-15,4 8 0 16,0 1-1-16,8 1 2 15,-8-3 0-15,6-5 0 16,-1-3 1-16,-3-5 0 16,6-2-1-16,1-6 1 15,4 1 0-15,9-4 0 16,-3-3 0-16,4-5 1 0,3-1 1 16,0-6 1-16,0-4 0 15,0-4 0-15,-1-2 1 16,2-4 0-16,-1 3-1 15,6-2 0-15,-3 0 0 16,-5-4 0-16,3 1 0 16,-9-3 0-16,-3-2 1 15,-3 3 3-15,-6-5 1 16,-6 0 3-16,2 0 5 0,-2 5 5 16,1 3 1-16,1 11 2 15,-1 2-3-15,-3 7-12 16,-3 1-4-16,0 6-8 15,2-5-4-15,-2 2 1 16,-6 26 2-16,-8 36 2 16,17-26 1-16,-3 7 0 15,-2 2 0-15,-1-2 0 16,-1 2 1-16,5-4 1 16,-4-4-1-16,-8-2 1 15,0 1-1-15,-3-1 1 16,0 1-1-16,2 0 1 15,-3-1-1-15,2-7 1 16,3-3 1-16,1-10 0 0,2-4 2 16,4-4 3-16,3-6 2 15,3-3-32-15,0-6-60 16,7-16 54-16</inkml:trace>
  <inkml:trace contextRef="#ctx0" brushRef="#br0" timeOffset="1833.513">27988 4810 164 0,'0'-1'98'0,"0"0"13"16,0 0 3-16,0 0 5 16,0 0 0-16,0 0-13 15,0 0-5-15,0 0-10 0,-1 0-6 16,0-1-10-16,0 1-6 16,1 0-6-16,-1 0 3 15,0 0-3-15,0 0-1 16,0 0-5-16,1 0-3 15,0 0-7-15,0 0-2 16,0 0-1-16,0-1-4 16,1 1-8-16,22-7-5 15,27-7-11-15,-19 15-3 16,2-5-5-16,-4 0-1 0,7 3-3 16,-7-3 0-16,-2 5 0 15,-6-3 0-15,-8 4 0 16,-4 0-1-16,-6-1-17 15,-2 3-20-15,-3 0-80 16,1-3-85-16,0 0 125 16</inkml:trace>
  <inkml:trace contextRef="#ctx0" brushRef="#br0" timeOffset="2252.373">27924 4931 280 0,'0'1'200'0,"0"0"13"0,0 0-51 16,0-1-14-16,0 0 4 15,0 0 1-15,0 0-9 16,4 0-6-16,17 1-12 16,30 3-8-16,-28-4-15 15,3-2-3-15,-9-1-18 16,0 1-12-16,-3-1-28 15,-1 2-14-15,0-1-18 16,-1 2-3-16,-2-1-2 16,1 1 0-16,0 0 6 15,-7-1-33-15,7-1-132 16,1-2-135-16,4-3 167 16</inkml:trace>
  <inkml:trace contextRef="#ctx0" brushRef="#br0" timeOffset="3651.65">28982 4768 335 0,'34'-33'216'0,"-33"27"8"15,2 1-29-15,-3 1-43 16,1 0-18-16,2 2-31 15,-3 2-11-15,0 0-22 16,0 0-10-16,0 0-20 16,0 0-7-16,0 0-3 0,0 0 1 15,0 0 3-15,0 0 3 16,-1 4-1-16,-4 11-4 16,-20 31-8-16,15-27-5 15,-7 7-9-15,-3-1-2 16,1 4-2-16,-4 4-2 15,2 2 1-15,-1-2-1 16,6-3 0-16,-2-6 0 0,8-5 1 16,3-4 2-16,3-9 8 15,0 0 5-15,5-16-4 16,2-3-3-16,4-16-11 16,4-6-4-16,3-6-6 15,5-2-2-15,6 1-2 16,2 1-1-16,5 8 5 15,-2 2 2-15,-1 6 3 16,1 5 0-16,-2 3 2 16,-9 0 4-16,0 9 2 15,-3-2 0-15,-9 11-1 16,7 6-4-16,-9 3-1 16,2 10 0-16,-8 2 1 15,0 5 0-15,0 6 2 16,-6-1 0-16,-2 2 1 0,-4-1 0 15,-9 1 1-15,5 1-1 16,9 0 0-16,-6-4 0 16,9-5 0-16,0-4 1 15,-10-14 2-15,15 2 2 16,-2-8 9-16,1-4 1 16,8-10-5-16,-4-5-3 15,3-15-12-15,7-6-4 16,7-7-10-16,9-4 1 15,9 1 1-15,4 4 1 0,-3 2 11 16,-1 1 0-16,-1 9 0 16,-3 2 0-16,-2 11-2 15,0 8-2-15,-10 6-1 16,-5 9 1-16,-7 14 4 16,-8 4 2-16,-4 10 0 15,-8 3 2-15,-10 6 0 16,-2 0 0-16,-3 2 1 15,4 1-1-15,0-2 1 16,5-3 0-16,4-2 1 16,2-4 0-16,5-13 1 15,1 0 1-15,1-14-18 16,1-4-23-16,1-6-109 16,2-11-82-16,3-14 137 0</inkml:trace>
  <inkml:trace contextRef="#ctx0" brushRef="#br0" timeOffset="4083.318">29754 4661 558 0,'-9'18'349'0,"-5"2"-54"0,-7 1-65 15,-3 4-44-15,-8 1-60 16,2-2-28-16,6 2-40 15,1 0-15-15,9 0-20 16,1 1-5-16,6 3-7 16,4-2-1-16,3 2-1 15,0-3 0-15,0 1 0 16,1-3 1-16,-1-8-2 16,5 2 1-16,-1-9 0 15,0-2 1-15,8-8 3 16,4-6 2-16,1-14 3 15,5-5 0-15,2-11-3 16,0-9-2-16,-4-6-4 0,-1-4-1 16,-9 1-4-16,-3 6-2 15,-2 14-2-15,-4 6-3 16,-5 13-5-16,-2 4-2 16,-5 11-5-16,-2 3-1 15,1 3 1-15,2 8 3 16,-3 1 3-16,1 1-28 15,0 6-70-15,1-1-52 16,1-2-147-16,5 1 187 0</inkml:trace>
  <inkml:trace contextRef="#ctx0" brushRef="#br0" timeOffset="4464.946">30377 4203 997 0,'0'0'420'0,"-6"5"-239"0,-2 10-64 15,-11 12-43-15,-1 8-12 16,-3 13-11-16,-4 7-6 16,-2 22-14-16,0 5-5 15,-4-3-4-15,3-2-1 16,6-18-4 0,0-3-2-16,6-1-5 0,0-5 0 15,4 1-1-15,5-5 1 16,-1-12 1-16,4-6 2 0,-2-11 15 15,-7-8-22-15,10-8-72 16,2-8 52-16</inkml:trace>
  <inkml:trace contextRef="#ctx0" brushRef="#br0" timeOffset="5333.201">30886 4646 681 0,'1'-1'365'0,"-1"2"-110"16,-2 2-45-16,1-3-70 16,0 0-26-16,-17 4-9 0,-32 13-9 15,20 2-28-15,0-3-11 16,-9-1-25-16,0 1-9 16,-3-6-11-16,-3 3-2 15,11-5 0-15,5-3-1 16,12-3 3-16,10-2 0 15,1-1-3-15,-3-2-3 16,4-4-14-16,5 2-7 16,16 5-5-16,-2-2 1 0,12 3 9 15,2 3 2-15,-3 2 4 16,13 5 1-16,-5 4 0 16,-3 4 1-16,-7 3 0 15,-1 5-1-15,-11 1 1 16,-4 1 2-16,-8 0 3 15,-7 2 3-15,-5-1 3 16,-3-2 1-16,-7-5 10 16,-4-3 7-16,-6-7 14 15,5-1 7-15,-1-6 6 16,4-4-1-16,1-6-9 16,-9-11-8-16,11-2-11 15,-4-10-6-15,7-4-10 16,14 7-3-16,-2-2-25 15,7 10-26-15,0 1-70 0,-1 2-54 16,1 5 102-16</inkml:trace>
  <inkml:trace contextRef="#ctx0" brushRef="#br0" timeOffset="5831.961">31110 4799 1096 0,'-5'-4'515'15,"-13"-1"-225"-15,-24 7-147 16,26 9-36-16,-1 7-49 15,2 2-9-15,0 2-18 16,0 3-9-16,-4-2-11 16,4 0-2-16,2 1-4 15,3 0 2-15,19 5-3 16,0 0 1-16,1-7 2 16,10 0 0-16,-4-9 2 0,-6-5 1 15,12 0 3-15,-8-8 1 16,1-9 2-1,8-5 0-15,-5-10-2 0,3-2-1 16,-5-8-3-16,0 2 0 16,-6-7 0-16,-5-5 1 15,-5 4-2-15,0 6-3 16,-6 6-6-16,-2 6-3 16,-4 12-7-16,0 4-3 0,1 10 0 15,-3 1 1-15,2 5-11 16,-7 1-27-16,-1 2-84 15,4 1-74-15,4 5 123 16</inkml:trace>
  <inkml:trace contextRef="#ctx0" brushRef="#br0" timeOffset="6233.33">31786 4355 754 0,'6'-15'428'16,"-11"10"-46"-16,-1 3-145 15,-5 3-85-15,0 8-31 16,-5 6-42-16,1 4-10 0,-2 14-26 16,-2 6-15-16,2 16-16 15,2 11-3-15,1-2-4 16,0 0 0-16,3-9 1 16,-5-7-1-16,2 3 0 15,1 0 2-15,1 3 0 16,-3-5 1-16,0-5 1 15,-5-8 1-15,-11-12 0 16,11 1-21-16,-4-12-81 16,6-5-55-16,9-10 81 15</inkml:trace>
  <inkml:trace contextRef="#ctx0" brushRef="#br0" timeOffset="7215.036">31852 4837 479 0,'44'-33'334'16,"-44"27"23"-16,4 2-77 16,4 1-80-16,-4-1-33 15,6 2-33-15,-1 1-17 16,-9-2-25-16,8 3-8 0,-5 1-17 16,-3 0-5-16,1 1-13 15,-1-2-6-15,-1 0-13 16,-1 0-5-16,-7 17-13 15,-30 29-2-15,20-21-5 16,8 4-1-16,-6 1 0 16,11 6-1-16,-1-1-1 15,-2 0 1-15,7 0 0 16,-1-9 0-16,4-3 1 16,0-3 0-16,6-7 1 15,-2 3 0-15,7-6 2 16,-1-3 2-16,1-7 3 15,3-2 1-15,-5-9-3 16,10-1-2-16,5-1-4 0,-3-8-1 16,10-1-1-16,-8-7-1 15,3-9 1-15,3 3-1 16,-4-3 1-16,-2 5 0 16,-8 4 0-16,-4-3 0 15,-5 8 0-15,-1 4 0 16,-6 8-1-16,0 4-1 15,-2 7-7-15,-1 0-3 16,-1 4-3-16,3-3 2 16,0 0 6-16,-2 8 3 0,-5 10 1 15,-14 28-1-15,14-22 0 16,1 3 1-16,-2 7 0 16,2 0 1-16,2 0 0 15,4 2 0-15,-1-9 2 16,0 0-15-16,2-9-42 15,-1-7-28-15,2-3-60 16,3-8-33-16,2-3 114 16</inkml:trace>
  <inkml:trace contextRef="#ctx0" brushRef="#br0" timeOffset="7863.965">32614 4313 819 0,'0'-11'429'16,"2"10"-115"-16,-1 1-110 15,-1 2-97-15,-1-2-30 16,0 0-19-16,-4 19 5 0,-22 48-3 15,9-21-8-15,-3 18-21 16,-8 2-9-16,12 1-10 16,-2-1-1-16,-2-16-4 15,10 1 2-15,-2-2-2 16,0 2-1-16,1-2 1 16,1 5-1-16,4-7 1 15,-1-7 0-15,2-9 0 16,4-8 3-16,5-6 6 15,6-6 4-15,4-7 11 16,2-3-1-16,-2-7-3 16,2-4-6-16,15-12-11 15,1-4-3-15,4-8-4 16,5-7 0-16,-9 3-2 16,-3-7 0-16,-7 2-1 0,-6 6 1 15,-6 5-1-15,-6 6-1 16,-5 11-3-16,-3 3-2 15,-6 5 0-15,0 5 0 16,-5 2 2-16,0 2 2 16,-2 1 1-16,2 4 0 15,2 2 0-15,1 3-1 16,5 6-2-16,-3 3 0 16,3 9 0-16,5 4 1 15,0 6 3-15,4 3 1 0,4-1 1 16,3-4 1-16,4-7 0 15,2-5 2-15,3-11 1 16,-2 0 1-16,4-11 7 16,-4-3-26-16,0-14-27 15,1-13 28-15</inkml:trace>
  <inkml:trace contextRef="#ctx0" brushRef="#br0" timeOffset="8208.26">32374 4441 885 0,'7'-1'462'0,"-4"-1"-108"16,7 0-95-16,-1-1-88 16,7-1-37-16,17 3-56 15,5 2-26-15,14 6-35 16,-5 2-6-16,-5 3-6 15,-3 0 11-15,-5 0-31 16,-4-1 88-16,-11-5-56 16</inkml:trace>
  <inkml:trace contextRef="#ctx0" brushRef="#br0" timeOffset="9481.366">28609 5392 412 0,'-1'-1'225'16,"0"-1"-44"-16,6 2-28 16,-5 0-39-16,0 0-13 15,0 0-10-15,0 0-8 16,0 0-8-16,12 1-2 15,12 1-5-15,29 1-5 16,-21-3-8-16,0 0-6 0,4-1-12 16,3 1-4-16,14-1-5 15,0-2-2-15,13-3-2 16,11 0-5-16,18-5-7 16,23 2 0-16,25-1 9 15,11 2 8-15,24 5 17 16,9 2 5-16,19 4 7 15,13 4 4-15,12 9-5 16,2 3-4-16,6 9-18 16,-9 7-12-16,-22-1-12 15,-15 5-4-15,-28-5 0 16,-14-5-1-16,-26-9 1 16,-12-6 3-16,-44-17 3 15,-19-7 2-15,-25-4 7 0,-20-15 0 16,-8-1-12-16,-13-5-17 15,-13-3-24-15,0 8-9 16,-14 12-28-16,3 7-10 16,-8 11-83-16,-1 6-102 15,7 6 171-15</inkml:trace>
  <inkml:trace contextRef="#ctx0" brushRef="#br0" timeOffset="11809.703">29339 5684 99 0,'0'-7'91'16,"-1"3"18"-16,-1 2-6 16,1 0-7-16,0 2-16 15,0 0-9-15,0-1-15 16,0 0-8-16,1 0-14 15,0 0-6-15,0-1 6 16,0 1 13-16,0 0 30 0,4-3 13 16,3-2 21-16,-3 3 9 15,3-2 13-15,-3 0 9 16,0 2 0-16,0-1-2 16,-2 1-12-16,0 1-9 15,-1 1-18-15,-1 0-16 16,0 0-30-16,0 0-12 15,0 0-26-15,0 0-7 0,0 0-10 16,0 1-1-16,-5 12 0 16,-2 16 1-16,-43 47 0 15,21-28 2-15,0 8 1 16,2 3-1-16,-3 6 0 16,0-7 0-16,3-11 1 15,0-6-1-15,8-8 1 16,-1-4-1-16,12-10 0 15,1-4 1-15,-3-11 17 16,11-3 10-16,5-10 4 16,-4-6-1-16,17-5-16 15,-2-4-11-15,-2-3-4 16,11 7 0-16,-12 5-2 16,-7 1 1-16,1 12-5 15,-5-2-3-15,1 9-3 16,1 3 0-16,0 6 5 0,1 3 1 15,4 0 3-15,4 0 0 16,8-3 0-16,3-3 1 16,9-6 1-16,5 3 1 15,4-8 2-15,2-2-1 16,-2-3 1-16,-6-5 0 16,-12 0 0-16,1 1-1 0,-8 2-10 15,-5-2-42-15,5 8-148 16,-8-5-134-16,1 4 195 15</inkml:trace>
  <inkml:trace contextRef="#ctx0" brushRef="#br0" timeOffset="12630.259">30480 5802 750 0,'10'-3'367'16,"-4"1"-148"-16,-3 1-65 15,-2 0-15-15,-2 1-27 16,0 0-4-16,0 0-22 16,0 0-11-16,0 0-8 15,0 0 3-15,-9 4 1 16,-18 8-5-16,-40 11-13 15,20-12-13-15,-11-2-23 16,3 2-6-16,-1-3-5 0,3 1-1 16,15-2-1-1,9-3 0-15,15 2-1 0,0-5-2 16,12 2-3-16,1-1-6 16,3 3-1-16,-1-5 1 15,0 0 3-15,14 5 5 16,15 4 0-16,52 21 0 15,-31-12 1-15,-7 7 0 16,-8-3 0-16,-4-2 0 16,-12 1 0-16,-5 0 0 0,-12 3 1 15,-5 0 0-15,-13-1 2 16,-3-6 1-16,-12 0 1 16,-8-6 1-16,-5-4 1 15,-2-2-1-15,6-9 2 16,6-1-1-16,-2-7 1 15,12 0-2-15,-7-7 0 16,-1-2-1-16,18 0-1 16,-10-5 1-16,24 6-58 15,9 3-55-15,10 4-179 16,7 3 173-16</inkml:trace>
  <inkml:trace contextRef="#ctx0" brushRef="#br0" timeOffset="13116.349">30803 5971 888 0,'0'-1'542'0,"-4"0"-30"0,-4 1-313 16,-7 4-35-16,-5 8-87 15,-6-1-19-15,-2 11-18 16,-2-1-7-16,2 1-14 16,6 4-7-16,-1-7-6 15,9 3-2-15,7-3-2 16,-2 0-1-16,12 1 2 16,-1-1 0-16,4-2 1 15,6-1 1-15,1-4 1 16,-1-2-1-16,1-4 7 15,3-4 3-15,6-7 4 16,2-5 0-16,7-12-4 16,-3-5-4-16,1-4-3 15,0-2-1-15,-8-4-2 16,-2-4 0-16,-11-2-2 0,-5 3-1 16,-10 10-2-16,-4 9-2 15,-5 10-4-15,-1 11-1 16,-1 2 1-16,-4 1-1 15,0 6-1-15,1-3-14 16,4 10-55-16,1-1-45 16,4 0-143-16,3 2-95 15,4 0 225-15</inkml:trace>
  <inkml:trace contextRef="#ctx0" brushRef="#br0" timeOffset="13463.311">31225 5744 1012 0,'7'-16'528'0,"-5"9"-144"16,-2 3-143-16,-4 6-127 15,-4 8-55-15,-4 8-36 0,-4 8 4 16,-6 11 7-16,1 6 0 16,-1 9-12-16,-1-2-5 15,2 2-8-15,-1-7 0 16,11-7-3-16,-1 0 0 16,5-12 1-16,3 1 0 15,-5-8 1-15,5-3 2 16,-2-5 1-16,3-4 3 15,0-7 20-15,1-4-16 16,7-11-71-16,2-3-40 0,14-10 41 16</inkml:trace>
  <inkml:trace contextRef="#ctx0" brushRef="#br0" timeOffset="13734.898">31441 5717 1161 0,'1'-6'552'0,"-2"3"-266"16,7 4-86-16,-1 6-120 16,-10 2-37-16,7 6 0 15,-8 2 5-15,-1 0 3 0,4 3-14 16,-12-2-19-16,9 3-3 15,-4-2-3-15,2-1-1 16,4-6 6-16,-7-5 0 16,10 0-85-16,-3-7 2 15,-1-10 28-15</inkml:trace>
  <inkml:trace contextRef="#ctx0" brushRef="#br0" timeOffset="14379.431">31718 5951 645 0,'-3'-14'412'0,"-6"1"-43"15,3 12-152-15,0 1-34 16,-5 8-88-16,1 7-11 15,-5 10-22-15,-4 5-6 16,-1 3-6-16,0 7-10 16,1-5-11-16,2 0-1 15,2-3 0-15,2-9-3 0,0-2-6 16,5-4-5-16,2-5-4 16,-1-4 0-16,6-5 13 15,5-3 9-15,10-6 1 16,-3-6-1-16,12-11-14 15,-1-7-10-15,7-9-8 16,8-4-18-16,11-5-20 16,0 1-2-16,4 13 0 15,1 6 16-15,-7 21 15 16,-5 6 1-16,-10 4 3 16,-9 6 1-16,-4 4 2 15,-6 6 0-15,-6 12 0 16,-6 3 2-16,-4 3 3 15,-17-5 3-15,-1 0 6 16,7 0 2-16,-10-7 2 16,19 2 0-16,-7-10-2 0,4-5-2 15,6-7 45-15,2-2 170 16,5-4-158-16</inkml:trace>
  <inkml:trace contextRef="#ctx0" brushRef="#br0" timeOffset="17864.772">2768 7152 510 0,'34'-33'334'16,"-35"26"-1"-16,1 1-161 15,1-2-22-15,8 2-57 16,-4 3-19-16,4 2-10 16,-3-3-4-16,-6 1-10 15,2 2-10-15,-3 0-18 0,0 0-9 16,0 1-6-16,0 0-1 15,-1 0 3-15,0 11 2 16,-4 4 3-16,-17 34 0 16,13-25-3-16,-3 0-1 15,2 8-4-15,-2 2-1 16,-6 1 0-16,-1 1 0 16,4 1-1-16,-1-7-1 15,6-3 1-15,-1-3-1 0,3-7 0 16,-1 1 2-16,-1-7 1 15,2-4 2-15,4-7 3 16,2 1 2-16,3-1 7 16,0-1-15-16,0-1-90 15,0 1-84-15,0 0 97 16</inkml:trace>
  <inkml:trace contextRef="#ctx0" brushRef="#br0" timeOffset="18416.232">3239 7045 874 0,'0'0'441'0,"-1"-3"-172"16,0 4-110-16,0-1-33 15,0 0-75-15,0 0-16 16,-4 6-11-16,-6 16 6 16,-17 27 10-16,9-22 3 15,4 1-1-15,-1 1-8 16,-3 0-11-16,4-1-2 0,-10-5-4 16,2-1-2-16,7-8-3 15,0-4 0-15,6-6 2 16,0-4 1-16,3-4-2 15,4-1 0-15,3-2-9 16,4-3-3-16,5-1-3 16,0-1-2-16,1 0 2 15,1 1 1-15,-4 2 0 16,3 3 0-16,-1-2-1 16,1 4 1-16,0 0-1 15,0 2 1-15,6 2-2 16,-5 5 0-16,-1 2 0 15,2 3-1-15,-4 2 1 16,7 2 0-16,6 0 2 0,1 0 0 16,1 0 1-16,0-3 0 15,4-2 1 1,-6-2 0-16,0-5 0 0,-3-1 1 16,-1-6-9-16,0-5-24 15,0-8-171-15,0-5 141 16</inkml:trace>
  <inkml:trace contextRef="#ctx0" brushRef="#br0" timeOffset="18830.789">3541 6996 1147 0,'-9'1'523'0,"-5"2"-271"16,7 6-52-16,-6 0-113 15,2 4-35-15,2 11-25 16,-4-5-8-16,4 6-7 0,-7 3-2 15,1 2-4-15,2 5 0 16,-11 2-1-16,12 5 0 16,-14-4-1-16,5 2 0 15,2-6 0-15,-3-2-1 16,9-3 1-16,-5-8 1 16,8-8 1-16,1-2 1 15,2-6 2-15,5 0 4 0,1-4-16 16,-3-3-36-16,4 0-108 15,0 1-70-15,0 0-340 16,0 0 359-16</inkml:trace>
  <inkml:trace contextRef="#ctx0" brushRef="#br0" timeOffset="19137.689">3643 7363 808 0,'-1'10'420'16,"-7"0"-87"-1,2 1-102-15,0 3-40 0,0-4-44 16,3 1-61-16,-4-3-17 15,-2 3-33-15,3-1-9 16,-1-1-7-16,-1-8-3 16,5-2 0-16,-1 1-1 15,-1-1-3-15,4 1 5 16,0-1-56-16,0 0-61 0,0 0 65 16</inkml:trace>
  <inkml:trace contextRef="#ctx0" brushRef="#br0" timeOffset="19714.473">4097 7122 1193 0,'0'-4'519'0,"-3"3"-279"16,0 1-43-16,2 0-89 16,0 0-40-16,-6 2-50 0,-15 0-6 15,-32 45-4-15,31-24 0 16,-5 3 0-16,12 5 0 16,-1 1-2-16,-2-1-1 15,14 1-1-15,-6-6 0 16,8 1 0-16,3-3-2 15,0-4 1-15,-5-5-1 16,11 0 1-16,-6-3 0 0,9-2 3 16,6 2 1-16,-6-12 6 15,12 1 3-15,-6-14 0 16,7-2-1-16,4-4-5 16,1-6-3-16,1 1-2 15,-4 0-2-15,-2-1 0 16,-1-5 2-16,-5 2-1 15,2-4 2-15,-9 1 1 16,-4 0 2-16,-5 3 0 16,-8-2 0-16,-2 6-1 15,-5 4-2-15,-3 3-3 16,2 6-2-16,0 7-3 16,-1 3-4-16,2 5-2 15,-2 0 0-15,0 5 1 16,3 4 1-16,0 2-22 15,3 0-34-15,6 4-118 0,0-3-94 16,10 1 165-16</inkml:trace>
  <inkml:trace contextRef="#ctx0" brushRef="#br0" timeOffset="20243.182">4536 7131 1023 0,'2'-2'570'16,"-2"0"-138"-16,-2 2-186 15,1 0-49-15,0 0-111 16,-1 0-36-16,-5 5-32 16,-14 6-5-16,-31 35-6 15,29-24-2-15,2 2 0 16,6 3-1-16,-1 1 0 15,1-2 1-15,9 4-2 16,-5-2 0-16,11-1-1 16,0-3-2-16,-3-5 1 15,-3-6 0-15,4 1 0 16,2-2 1-16,7-4 2 16,8 2 2-16,-2-10 3 15,5 0 1-15,5-8 2 0,4 2-1 16,9-8-1-16,3-6-2 15,-3-4-3-15,-3-5 0 16,-4-3 0-16,-1 4-1 16,-5-2 2-16,-5-4 1 15,-3 3 0-15,-6-1 2 16,-9-1-2-16,-6 1 1 0,-13 3-3 16,-2 0-1-16,-6 8-3 15,6 2-2-15,-2 6-3 16,1 9-2-16,6 2 0 15,-4 3 0-15,4 4 1 16,0-4 0-16,4 11-29 16,1 0-29-16,6 4-94 15,3 2-65-15,7-3 136 16</inkml:trace>
  <inkml:trace contextRef="#ctx0" brushRef="#br0" timeOffset="20694.295">5208 6921 1021 0,'-8'-7'556'0,"0"3"-162"16,-5 2-150-16,-4 2-46 15,1 3-99-15,-5 2-26 16,0 6-40-16,4 1-13 16,2 2-13-16,7 1-2 0,-1-11-2 15,1 3-1-15,5 0-2 16,1-1 0-16,6 2 1 16,3 0 0-16,5-6 5 15,2 0 1-15,6 0 3 16,1-2 0-16,2-7-1 15,3 2-1-15,-8-9 0 16,0 0-1-16,-3-3 1 16,-1 6-1-16,-8-5 1 15,-1 2 0-15,-5-1-2 16,-12-6-1-16,0 7-5 16,-9 1-3-16,0 5-14 15,-1 2-19-15,1 6-45 16,2 2-30-16,3 3-85 15,3-1-46-15,4 1 153 16</inkml:trace>
  <inkml:trace contextRef="#ctx0" brushRef="#br0" timeOffset="21176.784">5704 6698 768 0,'12'-14'422'0,"-12"6"-51"15,-3 3-113-15,0 3-80 16,-1 2-42-16,3 0-73 15,0 0-24-15,-9 2-30 16,-14 19 0-16,-28 38 13 16,30-17 6-16,-7 11 6 15,-3 6 2-15,-5 2-10 16,-1 1-6-16,-3-1-5 16,6-3-2-16,7 7-3 0,-9-9 0 15,8 4-1-15,-4-3-1 16,0-12-1-16,6 0 0 15,1-13-2-15,1-2 0 16,6-8 0-16,5-3 2 16,6-11 2-16,5-2 1 15,2-6 0-15,1 1 0 16,0-2-24-16,0 1-17 0,0-1-55 16,2 0-56-16,20-7-163 15,32-16-300-15,-24 16 394 16</inkml:trace>
  <inkml:trace contextRef="#ctx0" brushRef="#br0" timeOffset="21525.683">5574 7384 696 0,'-2'4'445'15,"-1"4"29"-15,-2-3-235 16,-4 0-15-16,-3 9-52 15,-6-8-36-15,-5 9-50 16,3 5-18-16,3-2-26 0,4 3-7 16,6-7-12-16,-1-3-6 15,4-2-8-15,0-2-2 16,10 3-3-16,-1 0 1 16,9-1 3-16,5-1 1 15,2-7 3-15,3 1 2 16,-1-5 1-16,-2-4 1 15,0-5 0-15,0-8-2 16,-1-1-3-16,-2-2-1 16,-8-1-3-16,-5 5 0 0,-8 5-6 15,-9 1 7-15,-9 11-40 16,-6-1-32-16,-7 5 213 16,-1 8-140-16</inkml:trace>
  <inkml:trace contextRef="#ctx0" brushRef="#br0" timeOffset="23160.409">6416 7130 499 0,'-1'-1'288'16,"0"-1"-34"-16,0 1-27 15,0 0-49-15,-1 0-22 16,1 0-40-16,0 0-14 0,0 0-34 16,0 0-15-16,0 0-18 15,0 0-6-15,1 0 7 16,0 1 5-16,0 0 7 15,20 3 2-15,32 7-5 16,-15-8-4-16,8-2-13 16,-1-2-5-16,8-2-10 15,-19-1-3-15,-5-1 0 16,5 4 7-16,-19-1-38 16,-1 1-29-16,-6 1-91 15,-12-4-72-15,-5 5 134 16</inkml:trace>
  <inkml:trace contextRef="#ctx0" brushRef="#br0" timeOffset="23492.016">6324 7345 666 0,'1'0'334'15,"7"1"-103"-15,-7-3-26 0,-1-1-47 16,-2 0-26-16,2 2-27 16,0 0-12-16,0-1-12 15,16 1 0-15,38-3-9 16,-20 4-8-16,0 0-15 15,4-1-9-15,-1 4-16 16,-5-1-7-16,2 6-9 16,-9-4 0-16,-6-3 16 15,-3-1 59-15,-10-8-57 16</inkml:trace>
  <inkml:trace contextRef="#ctx0" brushRef="#br0" timeOffset="24325.425">7647 6972 575 0,'-2'-4'331'0,"-4"5"-34"15,-2 0-79-15,5 5-55 16,-1 3-45-16,-6 1-54 15,6 5-13-15,-9 7-20 16,1 4-1-16,-4 4-1 16,-6 4-2-16,0 5-2 15,0 3-4-15,-2 2-7 0,0-1-2 16,1-2-4-16,1 1-1 16,5-10-1-16,0-3 0 15,5-11 0-15,3-6 1 16,1-6 9-16,4-6 15 15,9-3-88-15,4-14-96 16,12-10 99-16</inkml:trace>
  <inkml:trace contextRef="#ctx0" brushRef="#br0" timeOffset="24742.969">7987 6989 775 0,'8'-12'427'0,"1"8"-61"15,-9 2-110-15,0 2-89 16,0 0-57-16,-1 0-72 16,0 0-14-16,-5 9-2 15,-1 16 4-15,-37 26 6 16,22-24-2-16,-7 2-5 15,3 1-4-15,0-3-6 16,3 3-2-16,2-5-3 0,-2-3 1 16,9-5 0-1,3-4-2-15,6-6-1 0,6-2-4 16,-2-2-1-16,2-3 0 16,-1-1 1-16,0-1 1 15,7 1-3-15,14-3 0 16,37-5 1-16,-21 3-1 15,-1 0 0-15,0 1-1 0,0-1-1 16,-5 1 0-16,-5-2 4 16,-4 1-17-16,-7-1-79 15,-1-1-105-15,-8 1 119 16</inkml:trace>
  <inkml:trace contextRef="#ctx0" brushRef="#br0" timeOffset="25127.398">8270 6884 1285 0,'0'-1'564'0,"-2"5"-326"0,4 4-69 15,-14 11-108-15,-1 2-37 16,-9 5-12-16,-5 5-1 16,6 5-4-16,-9 1 0 15,3 8-3-15,0 3 0 16,-7-1 0-16,3 6 1 16,4-4-1-16,1-3 0 15,4-2 1-15,6-9-1 16,-3-8 0-16,5-6 0 0,4-11 2 15,0-2 0-15,9-3 1 16,-1-1 12-16,6-11-36 31,-2 3-36-31,1 1-175 0,13-14 142 0</inkml:trace>
  <inkml:trace contextRef="#ctx0" brushRef="#br0" timeOffset="25389.306">8351 7268 753 0,'-5'7'460'0,"4"0"2"0,-2-1-180 15,-6 3-78-15,-4 1-50 16,-2 0-60-16,3 5-16 15,4 6-31-15,2-1-10 16,-2 2-14-16,1-6-6 16,-6-8-6-16,6-1 25 15,1-3-16-15,-3-5 216 0</inkml:trace>
  <inkml:trace contextRef="#ctx0" brushRef="#br0" timeOffset="26191.476">8822 7066 700 0,'3'-33'429'15,"-3"30"-68"-15,1 1-85 16,-3 0-41-16,1 2-81 15,0-1-31-15,0 1-46 16,0 0-10-16,-15 8-17 16,-23 32-9-16,19-22-18 15,6 11-9-15,-5-3-7 16,-10-1-1-16,9 3-2 16,-1-2-1-16,7 1 0 15,6 0-2-15,-3-4 1 16,8 4-2-16,-1-6 1 0,7 4-1 15,-1-6 1-15,4-5 0 16,2-1 3-16,1-8 6 16,2-9 10-16,0-8 2 15,3-10-1-15,9-4-6 16,14 2-9-16,-1-5-2 16,4-5 1-16,-6 4-1 15,-8-5 0-15,-3 1 2 0,-9 5-2 16,-5-3 1-16,-10 9 0 15,-5-3-2-15,-10 0 0 16,-1-3-1-16,-5 0-2 16,-1 3 0-16,4 5-1 15,-3 5-2-15,11 7-6 16,0 7-1-16,7 8-4 16,5 8 2-16,-13 1 46 15,7 5-56-15,-7-2-57 16,-2 0-36-16,20 9-186 15,-6-3-140-15,16 5 293 16</inkml:trace>
  <inkml:trace contextRef="#ctx0" brushRef="#br0" timeOffset="26730.848">9346 7033 809 0,'6'-10'473'16,"-4"5"-22"-16,-2 3-128 16,-7 3-100-16,-6-2-62 15,-9 4-90-15,2 7-22 16,-5 1-23-16,-2 5-5 0,6 4-8 16,-6-8-2-16,8 6-2 15,2 2 2-15,-8 2-7 16,4 3-1-16,-4-2-2 15,6 3-2-15,9-2 1 16,2 3 2 0,5-3 0-16,3-1 0 0,7-1 1 15,-1-4 1-15,7-4 0 16,4 1 1-16,-3-9 3 16,6 1 5-16,-2-11 4 15,2-7 0-15,7-7-3 16,0-9-4-16,5-6-4 15,3-4-2-15,1-8 0 16,-2 0 1-16,-3 3-2 16,-7 0 2-16,-14 2-2 15,-1 10 1-15,-10-1 0 0,-9 4-2 16,-3 8-2-16,-10-2-3 16,-4 14-4-16,-2 6 0 15,-6 2 0-15,3 4 2 16,4 2 1-16,3-2 0 15,6 4 4-15,6 0-13 0,4 3-43 16,-3-2-32-16,9 1-84 16,4 1-51-16,4-5 142 15</inkml:trace>
  <inkml:trace contextRef="#ctx0" brushRef="#br0" timeOffset="27546.108">9915 7146 955 0,'-5'0'479'15,"0"0"-191"-15,0 0-51 16,-1 0-23-16,-3 0-69 0,-1-1-26 15,-6-1-63-15,-3-1-17 16,-3 3-20-16,-2 0-7 16,2 3-4-16,1 2-2 15,-4 2-3-15,7-1-1 16,1 4-2-16,1 0 1 16,4 1-1-16,0 1-1 15,6 0-2-15,2 1-2 16,13 4 0-16,-1-2-1 15,2 1 3-15,1-2 2 0,9-5 1 16,3-4 2-16,1-5-5 16,7-2-4-16,-11-8-5 15,0-1-5-15,0-4 0 16,-4-3 5-16,1 0 4 16,-3 3 5-16,-5 3 3 15,-3 2 0-15,-5 8-15 16,-2 1-5-16,-9 9 0 15,-1 5-2-15,-6 10 16 16,1 4 3-16,-4 9-1 16,-2 7 2-16,-2 2 1 15,2 4 0-15,0 3 1 16,2-4 1-16,3 1 6 16,-6-1 1-16,5 2 1 15,3 0 1-15,-1-3-6 0,6-1 0 16,-2-11 0-16,-3-7 0 15,2-7 4-15,-3-8 1 16,0-6 4-16,-1-3 1 16,-2-6 3-16,1-4 1 15,-2-13 0-15,1-6-1 16,4-12-7-16,4-7-5 0,7-1-5 16,7 3-3-16,11 8-3 15,5 8 0-15,9 2 1 16,6 3 0-16,11 3 2 15,1-1 3-15,8 6 5 16,3 2 6-16,0 2 4 16,2 5 1-16,-2-3-5 15,-7 3-2-15,-8-4 0 16,-4 4-1-16,-13-1 4 16,-6 1 30-16,-8 1 109 15,-10-6-103-15</inkml:trace>
  <inkml:trace contextRef="#ctx0" brushRef="#br0" timeOffset="29957.749">10800 6795 199 0,'0'-2'140'16,"0"1"30"-16,0 0-15 16,0 0-5-16,0 0-2 15,0 0-9-15,0 0-7 0,0 0-18 16,0 0-6-16,0 0 3 16,0 0 4-16,0-1 13 15,0 1 0-15,0 0-20 16,0 0-17-16,0 0-40 15,0 0-17-15,0 1-25 16,0 0-5-16,0 0-2 16,-2 20-1-16,-8 31 1 15,5-23 0-15,3-3 0 16,-4-1 0-16,6-3-1 16,-2-7 1-16,2 2 0 15,3-2 1-15,-6-7-1 16,1-5-1-16,1-2 15 15,-6-9 6-15,9 3 4 16,4-2 1-16,-2-11-12 16,5 0-8-16,-1-13-3 15,0-1-2-15,-1-2-2 0,0 2-2 16,-5 6-1-16,-2 6 1 16,-5 9-3-16,-3 2-2 15,-8 9-6-15,-2 1-2 16,-10 7 1-16,0 5 2 15,1 5 5-15,-3 2 2 16,4 8 2-16,-1 2 0 16,-5 0 0-16,1 6 1 15,-1-4 0-15,4 2 1 0,6 3-1 16,4-4 0-16,5 2 0 16,5-1-1-16,-4-5 1 15,12 2-1-15,7-3 1 16,3 2 0-16,12-3 0 15,-9-1 0-15,5-5 2 16,4-4 0-16,5-5 3 16,11-1 2-16,-4-7 2 15,-6-5 1-15,6-7-1 16,-8-3-1-16,11-1-1 16,8 0-2-16,-9-1 1 15,1 3 0-15,-12 2 0 16,-9 0-1-16,-6 6 0 15,-1 1-24-15,-5 2-83 0,3 2-51 16,-7 6 84-16</inkml:trace>
  <inkml:trace contextRef="#ctx0" brushRef="#br0" timeOffset="31223.962">11043 7122 465 0,'30'-33'268'0,"-24"30"-22"15,0 1-21-15,-3-1-38 16,-1 2-17-16,-4 0-32 16,1 0-18-16,0 0-37 15,0 1-17-15,0 0-25 16,0 0-7-16,0 0-3 15,0 1-5-15,-10 10-8 16,-29 30-4-16,24-23-8 16,2 2-1-16,1 2-2 15,3 2 0-15,2-2-1 16,3 2-1-16,4-5 0 16,1 0-1-16,4-3 1 15,1-3 0-15,7-1 2 16,5-2 2-16,4-7 4 15,1-3 2-15,3-6 3 0,3-6 0 16,-8-7-3-16,5-4-1 16,0-7-3-16,5 3 0 15,4-1 0-15,-5 3 0 16,-4 1 0-16,-13-1 0 16,-4 2 1-16,-1 3 0 15,-5 3-1-15,-2 2 0 0,-2 6-2 16,-1 3-3-16,-4 5-7 15,2 5-2-15,-3 10-3 16,-1 1 3-16,-2 6 5 16,-1-5 0-16,1 8 2 15,-1-2 0-15,2 2 0 16,4 1 0-16,-1 1 0 16,2 0 0-16,5 3 1 15,-4-2 0-15,4-1 0 16,0-4-1-16,-1-9 1 15,6 3 1-15,-1-7 10 16,0-4-24-16,10-5-106 16,0-9-116-16,7-14 134 15</inkml:trace>
  <inkml:trace contextRef="#ctx0" brushRef="#br0" timeOffset="31857.126">11891 6814 408 0,'3'-2'307'0,"-3"0"69"16,0 1-112-16,0 1-83 15,0 0-31-15,0 0-52 16,0 0-11-16,0 0-12 16,-1 0 1-16,0 0 15 15,0 0-1-15,0 0-5 16,-9 5-9-16,-13 5-31 16,-33 12-13-16,18-14-21 15,-4 0-3-15,-5 1-4 16,5 3-1-16,8 3-1 15,-2-2 0-15,8 4-1 16,2-8-1-16,7-1-1 16,9-3-4-16,10-2-5 15,5 3-1-15,9-2 1 0,9 6 1 16,8 1 7-16,14 9 1 16,-1-2 1-16,-4-5 0 15,3 9 0-15,-12-7 1 16,-2 4 0-16,-4 4 0 15,-12 0 0-15,-5 3 0 16,-10 0 1-16,-5 1 2 0,-10 2 1 16,-5-2 0-16,-10-3 1 15,-3 0 1-15,3-7 2 16,-3-6 3-16,4-10 2 16,8-2 0-16,-4-13 1 15,3-3 2-15,3-7-2 16,-3-11-2-16,9-2-8 15,6 0-5-15,8 9-22 16,1 7-18-16,1 8-59 16,0 3-54-16,6 6-170 15,-1 3 203-15</inkml:trace>
  <inkml:trace contextRef="#ctx0" brushRef="#br0" timeOffset="32424.588">12363 6862 1031 0,'-1'-5'538'16,"-11"2"-151"-16,-1 2-135 0,-8 6-111 15,0 8-58-15,-5 9-43 16,0 4-8-16,6-3-12 31,10-12-2-31,1 1-1 0,-27 34-2 0,4-3 0 16,1-2-2-16,20-16-5 16,0 1-1-16,4 0-4 15,6 1-1-15,4-3 0 16,8 2 0-16,-3-7 0 15,2-2 1-15,-1-8 2 16,2-8 3-16,9-6 3 16,2-8 1-16,8-7-2 15,-6-4 0-15,4-5-3 16,0-2-1-16,-7-2 0 16,4-7-1-16,-5 1-1 0,-3-2 0 15,-3 8 0-15,-7-1-1 16,-7 4 2-16,-5-2 0 15,-10-4-1-15,-1 5-1 16,-5 4-1-16,-3 4-1 16,2 6-1-16,0 2-2 15,0 7-5-15,3 6-2 16,-6 2 5-16,5 6-24 0,6 7-56 16,3 0-45-1,9 9-217-15,2-1 225 0</inkml:trace>
  <inkml:trace contextRef="#ctx0" brushRef="#br0" timeOffset="33007.428">12629 7164 998 0,'0'-14'475'15,"-2"1"-177"-15,1 1-47 16,-1 0-62-16,-3 2-28 15,3 5-41-15,-2-2-20 16,1 6-41-16,1 1-16 16,2 5-26-16,-1-5-9 0,0 1-6 15,-6 20 1-15,-23 32 0 16,10-24 1-16,-2 3 2 16,4 1 0-16,-1-2-1 15,1-6 1-15,1-4-2 16,6-7 0-16,2-4 1 15,8 0 0-15,-1-10 11 16,-1-2 3-16,5-6-2 16,1-6-1-16,3-7-12 15,3-2-4-15,4-3-6 16,3 5-1-16,-2 8-4 16,5 6-2-16,-7 8 4 15,3 7 0-15,0 3 4 16,1 1 2-16,3 2 2 15,-6-1 0-15,12 1 1 0,-4-5 1 16,4-3 4-16,0-5-14 16,-3-7-63-16,-3-2-22 15,-2-8 323-15,2-1-204 16</inkml:trace>
  <inkml:trace contextRef="#ctx0" brushRef="#br0" timeOffset="33323.515">12994 7031 1309 0,'0'-4'595'0,"-7"0"-310"16,2 8-64-16,-8 8-121 15,-7 1-39-15,-5 13-24 16,-4 3-6-16,0 6-11 16,-4 4-3-16,-1 7-5 15,0 2-2-15,0 3-2 16,-1-8-1-16,10-3-2 16,-1-7-1-16,10-8 0 0,6-3 0 15,-1-10 14-15,11 1-18 16,0-13-56-16,2 1-39 15,15-4 44-15</inkml:trace>
  <inkml:trace contextRef="#ctx0" brushRef="#br0" timeOffset="36241.18">7467 7684 270 0,'-1'0'175'0,"1"-1"-11"16,0 1-36-16,13 0-16 16,8-1-10-16,32-2-8 0,-16 2-10 15,1-1-2 1,2 0-7-16,3 0-5 0,0-2-9 15,4 2-7-15,8-2-11 16,-1 1-4-16,0-2-6 16,4 1-4-16,3-1-7 15,-2 2-3-15,0 2-3 16,-2-1-1-16,-4 2-2 16,0 0-1-16,-2 2-1 15,-5 1 0-15,-6 2-2 16,-1-1-2-16,4 3 0 15,0-3 0-15,1-2 1 16,7-2 2-16,3-4 1 16,1-2 0-16,12-1 1 15,-5 0-1-15,3 2 2 16,2 0 3-16,-9 3 6 0,-1 1 3 16,-4 0 7-16,-2 1-2 15,3-1-5-15,2 1-3 16,5 1-3-16,-2 1 7 15,6 0 3-15,-9-2 0 16,-1 0-5-16,1-2-9 16,-4-2-5-16,11-2-1 15,1 1 0-15,0 0-2 16,-6-1 0-16,2 3 0 16,-8-1 1-16,-3 1-1 0,5 0 1 15,-7 0-2-15,-2 0 1 16,-2 0-1-16,2 4-1 15,2 1 0-15,-4 1-1 16,0 2 0-16,-9-2-2 16,-2-2 1-16,2 1 0 15,4 1-1-15,5-2 1 16,-2 1-1-16,5 0 1 16,-2-1-1-16,6 1 1 15,-4-1-1-15,-3-1 0 16,7 0 1-16,-9 3 5 15,3-2 2-15,0 0 3 16,-6-1 2-16,4-2-2 0,0-1-1 16,7 3-3-16,-1-3-2 15,4 1-1-15,-8-2 0 16,2 0-3-16,1 4 2 16,-5-2-2-16,8 2 0 15,-7-2 0-15,-4 2-2 16,1 0 0-16,-3 1 0 15,4 0 0-15,2 1 0 0,0-1 1 16,1-1 0-16,-12-2 1 16,-12-1 0-16,7 0-1 15,-2 3-1-15,9-1 0 16,6 1 0-16,-5 0-1 16,-2 0 0-16,-3 1 1 15,-1 0-1-15,1 1 2 16,1-1-1-16,-3-1 0 15,-2 0 0-15,3 1 0 16,-7-1 1-16,-6 0 1 16,1 0 0-16,-3 0 0 15,3-1 1-15,-2 1-1 16,7-1 1-16,-4 0 0 16,-4-2-1-16,15 3-1 15,-13-2-1-15,-1 2 0 16,-2 0-1-16,-8 0 0 0,2 2 0 15,-6-2 0-15,1 2 3 16,-2-2 2-16,0 0 0 16,0 0 8-16,0 0-23 15,0 0-200-15,0 0 156 16</inkml:trace>
  <inkml:trace contextRef="#ctx0" brushRef="#br0" timeOffset="38420.618">7844 7975 391 0,'27'-35'268'16,"-28"32"-21"-16,1 2-61 15,-1 1-35-15,0 0-40 16,0 0-13-16,0 0-25 15,0 0-11-15,0 0-9 16,-1 0 0-16,1 0 1 16,0 0-1-16,-2 3-7 15,-1 13-1-15,-28 37-14 16,24-25-3-16,-7 3-6 16,4 3-5-16,-2 1-5 15,0 1-2-15,4 0-3 16,4 0 0-16,-5-3-1 0,-1-8 0 15,5 3 2-15,-6-8 0 16,6-11 2-16,-5 0 2 16,3-5 2-16,5-1 2 15,-1 0 7-15,10 2 1 16,-3-8-13-16,-4-8-22 16,1-6-74-16,2-5-56 15,1-9-229-15,13 2 238 0</inkml:trace>
  <inkml:trace contextRef="#ctx0" brushRef="#br0" timeOffset="38987.431">8260 7968 416 0,'-8'0'300'0,"-2"5"45"15,3 2-99-15,7 3-63 16,-6 1-33-16,-5-1-39 16,0 1-7-16,-8 2-19 15,1 1-8-15,-4 7-17 16,-2 2-13-16,-5 2-17 0,-3 3-8 16,3 0-9-16,2 2-3 15,16-4-5-15,-1-1-1 16,10-5-3-16,3-7-1 15,-3-1 0-15,5-1-1 16,5 0 2-16,0-1 2 16,10-2 1-16,1-3 2 15,0-2-1-15,1 3 1 16,0-2 2-16,-3-10 2 0,-1-2 2 16,1-3 1-16,-3-12 0 15,4 4 0-15,6-11-4 16,1-4 0-16,3-3-2 15,-8-4-1-15,-2 2 1 16,-7 0-2-16,-8 5 1 16,4 4 0-16,-11 6 1 15,-4 3 0-15,-8 6-3 16,7 8-5-16,-3 7-6 16,2 4-1-16,0 5 1 15,-6 0 2-15,4 1 4 16,-10-7 1-16,14 5 0 15,-11-7 0-15,7 0-1 16,10 4-1-16,2 1 9 16,7 3-34-16,4 2-108 0,3-3-91 15,0 3 122-15</inkml:trace>
  <inkml:trace contextRef="#ctx0" brushRef="#br0" timeOffset="39520.752">8688 8007 986 0,'9'-4'455'0,"-3"4"-196"15,2-1-56-15,-11 0-66 16,1 0-35-16,-13 1-41 15,9 6-15-15,-4 5-10 16,-10 0 1-16,-2 6 4 16,-9 0 1-16,1 6-8 15,3 2-4-15,5 4-10 16,-2 2-3-16,4-4-5 16,1 3-3-16,6 2-4 15,3-7-2-15,5-1-3 16,5-1 0-16,6-10-1 0,4 7 0 15,5 2-1-15,-1-8 1 16,2-4 1-16,5-2 4 16,9-10 5-16,0-8 3 15,11-8 3-15,0-12-1 16,-2-9-3-16,-2-2-2 16,-4-5 0-16,-8 1 0 15,-5-2-1-15,-3 6 1 0,-14 4 0 16,-3 6 0-16,-8 2-2 15,-5 9-2-15,-14 3-6 16,3 4-3-16,5 14-4 16,-4 5 0-16,-4 3 3 15,-5 3 1-15,0 3-3 16,-2-7-27-16,14 6-104 16,4-2-102-16,7-1 143 15</inkml:trace>
  <inkml:trace contextRef="#ctx0" brushRef="#br0" timeOffset="40965.967">8968 8358 934 0,'0'-1'436'0,"0"0"-194"16,-1 0-23-16,0 0-76 15,0 0-33-15,0 0-53 16,0 0-32-16,0 0-29 16,1-1-9-16,0 1 2 15,0 1 10-15,1 6 4 16,-2 5 2-16,0 1 0 15,1 23 2-15,3-32-31 16,8 0-55-16,-8-4-192 16,4-3 175-16</inkml:trace>
  <inkml:trace contextRef="#ctx0" brushRef="#br0" timeOffset="41554.981">9538 8042 895 0,'-21'4'436'16,"-5"5"-184"-16,-2 5-79 16,1-1-22-16,1 5-55 15,1-1-19-15,2 2-34 16,2-2-13-16,3 3-21 16,4-1-3-16,7-1-5 15,4 0-1-15,6 3-2 0,-1-3 0 16,2-3 0-16,1 2 2 15,4 1 0-15,2 1 0 16,3-1 1-16,2-5 1 16,0-13 6-16,3-5 2 15,6-7 5-15,1-7 1 16,-1-3-2 0,-13 11-3-16,2 0-4 15,40-38-1-15,-4-9-10 0,-1-2-9 16,-32 20-10-16,-7 3 0 15,-10 8 8-15,-2 5 7 0,-8 10 8 16,5 5-1-16,-9 7-5 16,-7 2-2-16,-1 5-1 15,-4 1 1-15,4 3 3 16,-4 2 1-16,6 2 2 16,-2-2 1-16,5 3 9 15,5-2-17-15,6 0-93 16,1 0-62-16,7-2 88 15</inkml:trace>
  <inkml:trace contextRef="#ctx0" brushRef="#br0" timeOffset="42002.686">10008 7968 789 0,'0'-6'444'16,"-10"5"-43"-16,-1 3-154 16,-4 7-83-16,-3 1-46 0,-3 4-60 15,-1 1-8-15,-4 4-12 16,1 3-7-16,1 5-4 16,1-2-1-16,11-3 2 31,6-11-2-31,1 0-5 0,-19 31-6 0,16-3-9 15,3-2-3-15,9-22-2 16,8-2 0-16,1-8 5 16,5-2 2-16,10-3 5 15,3-8 2-15,1-7 0 16,3-6-1-16,-2-10-2 16,5 0-1-16,-2-7-2 15,-2 2-1-15,-6 3-1 16,-12 0 0-16,-17-1-1 15,-5 6-1-15,-9 4-4 16,-6 3-1-16,-3 15-5 16,-7-1-3-16,-7 8 17 15,7 4-27-15,-1 4-62 0,2 4-51 16,6 3 64-16</inkml:trace>
  <inkml:trace contextRef="#ctx0" brushRef="#br0" timeOffset="43202.942">10753 8125 391 0,'2'-7'296'0,"3"3"54"15,0 1-65-15,-2-2-66 16,-2 2-33-16,2-1-55 15,-4 3-20-15,1 0-33 16,0-1-8-16,-1 1-6 16,0 0-2-16,0 0-15 15,-5-2-15-15,-11-4-21 16,-39-3-4-16,27 12-5 16,7 4 0-16,-12 2-2 15,2 4-1-15,-1 2-1 16,-4 0-1-16,14 2-1 0,4-3 0 15,9 0-2-15,4-3-1 16,6 1-2-16,1 0 1 16,5-1 2-16,6 2 1 0,5-3 2 15,0 1 2-15,9-4 1 16,3-3 1-16,-1-5 3 16,2-1 1-16,-6-5 0 15,-4-1 1-15,-5-2-1 16,-5 0 0-16,-7 1-1 15,3 1 0-15,-5 5-6 16,-3 3-5-16,-4 10-4 16,-4 6-1-16,-3 13 3 15,0 6 3-15,-7 10 0 16,-1 5-1-16,-2 3 3 16,-3 2 1-16,2-3 3 15,-2 1 1-15,2 1 0 16,2 1 2-16,-1 0 0 15,6-5 1-15,1-10 1 16,-2-2 1-16,2-17 5 16,-6 1 2-16,0-9 2 15,-2-4 0-15,7-5-1 0,-1-3 0 16,4-6-2-16,-1-10-2 16,8-1-6-16,-1-3-2 15,2-5-2-15,5 6 0 16,1-5-2-16,1-1-1 15,5 0-3-15,7-1 0 16,6-3 2-16,2-1 1 0,10 3 3 16,-1-2 4-1,6 1 8-15,8 4 3 0,9 2 2 16,5 5-3-16,-9 2-4 16,6 6-3-16,-17 0-3 15,-13-1 0-15,4 2 0 16,-14 4 1-16,0 2-3 15,0 0-27-15,-7 4-103 16,0 0 89-16</inkml:trace>
  <inkml:trace contextRef="#ctx0" brushRef="#br0" timeOffset="44187.316">11606 7932 381 0,'-2'-1'312'0,"-2"1"18"16,3 0-105-16,1 0-44 16,0 0-69-16,0 0-19 15,0 0-29-15,0 0-1 0,0 0 12 16,0 0 8-16,-1 0 8 16,0 0-8-16,0 0-21 15,-1 1-8-15,-5 8-13 16,-23 0-5-16,-33 25-12 15,25-24-6 1,-1-2-7-16,4 0-2 0,3 3-4 16,4-3 0-16,3-3-2 15,3 0 0-15,9-3-1 16,5 0 0-16,7 0-2 16,1-1-9-16,3-1-4 15,-3 0-1-15,0 0 1 16,0 0 7-16,10 1 3 15,9 3 2-15,28 8 0 16,-28-8 0-16,3 4 1 16,0 0 0-16,1 4-1 15,-2 3 0-15,-1 1 0 0,2 6 0 16,-14 4 1-16,1-1 2 16,-11 3 2-16,-10-6 2 15,-1 0 2-15,-7-7 2 16,-4-1 2-16,1 5 2 15,-8-15 2-15,3 8 0 16,-3-13 0-16,-2-4 0 16,10-1-2-16,-4-6-2 0,10 0-3 15,-3-6-3-15,10 0-4 16,6 4-2-16,-4-2-4 16,13 11 0-16,-6-3-28 15,3 3-33-15,9 0-92 16,-3 1-73-16,12 4 140 15</inkml:trace>
  <inkml:trace contextRef="#ctx0" brushRef="#br0" timeOffset="44686.208">11977 8026 817 0,'-11'-2'476'0,"-10"3"-71"16,-4 5-198-16,-2 0-17 15,0 6-72-15,-3-1-20 16,4 4-30-16,-2-1-18 16,-2-1-22-16,4 1-7 15,4 2-7-15,-4-1-2 0,11 5 0 16,4-2-1-16,8 2-7 15,6 1-4-15,9 2-3 16,-4-6-2-16,-2-4 3 16,13 5 2-16,-3-10 4 15,11 0 2-15,6 0 3 16,-7-7 2-16,0-5 3 16,-1-7-1-16,-1-10 0 15,-2-3-3-15,-5-5-1 16,1 1-2-16,-9-1-2 15,-1-2 1-15,-6 1-1 16,-7-2-1-16,-7 6 0 16,-7 1-3-16,-3 7-1 15,3 11-3-15,1 1-2 16,2 5 0-16,4 3-3 16,2-1 1-16,2 8-2 15,3 0-23-15,2 6-46 0,3-3-38 16,0 4-115-16,6-2-65 15,2 0 186-15</inkml:trace>
  <inkml:trace contextRef="#ctx0" brushRef="#br0" timeOffset="45101.99">12392 7881 971 0,'0'-10'498'0,"-4"1"-140"16,1 4-95-16,2 6-94 15,0 0-54-15,0-1-63 16,0 0-19-16,0 0-23 15,-5 8-3-15,1 15 3 16,-38 32 1-16,26-22 4 16,-1-1 2-16,0 2-1 0,-2 0-3 15,2 1-4-15,-3-2-1 16,10 4-2 0,-2-7 0-16,0-5 0 0,11-1 0 15,-11-14-2-15,10 4 2 16,9-3-3-16,-6-7-17 15,7-4-39-15,0-3-27 16,0-16-83-16,9-2-47 16,9-13 134-16</inkml:trace>
  <inkml:trace contextRef="#ctx0" brushRef="#br0" timeOffset="45342.964">12725 7745 908 0,'2'-5'497'15,"-2"3"-142"-15,0 2-132 16,0 0-53-16,-1 0-91 16,0 0-23-16,-6 13-16 15,-6 11 4-15,-12 36 0 16,9-35-5-16,10 2-12 15,-5-7-6-15,1-6-4 0,-1-3 17 16,1-7-70-16,10 0-55 16,1-8 61-16</inkml:trace>
  <inkml:trace contextRef="#ctx0" brushRef="#br0" timeOffset="46068.998">12768 8181 712 0,'10'-15'432'16,"0"-1"-67"-16,0-1-117 0,0-2-40 16,0 0-65-16,-3 2-18 15,1 4-28-15,-2 2-14 16,-3 6-16-16,0 0-10 15,-3 3-25-15,-1 2-10 16,0 0-13-16,0 0-2 16,-3 9 5-16,-5 14 5 15,-21 33 2-15,9-24-1 16,-2 2-5-16,3 3-2 0,-5-4-3 16,6-2-1-1,8-5-2-15,-8-6 0 0,21-1 3 16,-1-6 1-16,-3-11 7 15,8 2 6-15,-9-13-2 16,6 2-3-16,6-13-9 16,6-6-8-16,9-8-7 15,-1-8-6-15,12 4-9 16,-1 1-4-16,6 1-2 16,7 5 3-16,-2 2 6 15,3 3 6-15,-13 6 7 16,4 6 2-16,-4 9-1 15,-5 3 0-15,-5-1-5 16,-13 3-2-16,-4 7 1 16,-5 3 2-16,-2 11 8 15,2 4 3-15,-11 3 9 0,-2 3 1 16,4 5 1-16,-11-5-2 16,6 2-1-16,-3-8-2 15,4-4 2-15,5 0 1 16,-3-16 11-16,8 4-19 15,-6-15 103-15,5-7-77 16</inkml:trace>
  <inkml:trace contextRef="#ctx0" brushRef="#br0" timeOffset="50016.55">16155 7131 315 0,'34'-35'217'0,"-28"26"15"16,0 6-22-16,0-5-29 0,-1 0-14 15,0 3-11-15,-5-2 2 16,1 7-5-16,0 0-10 15,-2 0-28-15,0 0-22 16,0 0-40-16,-1 0-15 16,1 0-17-16,0 0-4 15,-6 17-1-15,-36 32 1 16,23-23 1-16,2 8-1 16,-2 6-3-16,-1 1-2 0,5 11-4 15,0-7 0-15,1-6-1 16,-3-4 0-16,-2-14 2 15,4 3 0-15,12-5 2 16,0-6 1-16,4-5 6 16,0-3 6-16,-3-11-21 15,6-1-28-15,2-13-99 16,-1-10-81-16,11-9 124 16</inkml:trace>
  <inkml:trace contextRef="#ctx0" brushRef="#br0" timeOffset="50551.498">16594 7080 739 0,'4'-9'387'15,"-3"2"-95"-15,2 6-38 16,-3-5-70-16,1 7-28 15,-2-1-51-15,0-1-22 16,0 1-37-16,0 0-13 16,-7 4-11-16,-8 0-1 15,-32 44 3-15,27-21 2 0,0 1-1 16,-2 2-1-16,5 1-6 16,5 1-3-16,1 1-3 15,-3-4-1-15,-5-6 0 16,-1-2-1-16,3-6 1 15,2-9 1-15,12-3 10 16,-1-6 0-16,5-5-5 16,5-5-3-16,3-10-17 15,8 0-8-15,1-10-5 16,4 5-2-16,11 5 2 16,-10 3 4-16,0 7 1 15,-3 4 1-15,-11 9-5 16,11 1-1-16,-1 14 2 0,-9-2 2 15,3 7 7 1,-2 3 2-16,0 2 2 0,7-3 1 16,0-7 2-16,0-2 1 15,1-12 6-15,5 4 1 16,1-10 7-16,1-11-18 16,3-4-87-16,1-10-51 15,0 1-91-15,4-1 125 16</inkml:trace>
  <inkml:trace contextRef="#ctx0" brushRef="#br0" timeOffset="50933.592">16940 7046 948 0,'-9'-46'451'0,"4"50"-177"16,-14-6-50-16,12 16-87 0,-5 5-34 16,-14 2-43-16,4 10-8 15,-6 6-8-15,4 4-4 16,1 4-8-16,2 6-6 15,0-7-8-15,2-1-4 16,1-6-2-16,2-3 0 16,2-5-1-16,0-2 0 15,3-8 2-15,-3-9 0 16,8 0 4-16,0-5 1 16,1-5-6-16,3 0-16 0,2-3-70 15,0 2-56-15,0 0-132 16,0 0 155-16</inkml:trace>
  <inkml:trace contextRef="#ctx0" brushRef="#br0" timeOffset="51209.65">17112 7372 1007 0,'-6'5'484'0,"3"1"-161"15,-2-1-77-15,-3 3-59 0,2 3-39 16,-5 2-56-16,-2 1-26 16,1 1-30-16,-2 1-10 15,1-3-11-15,1-3-2 16,12 5 1-16,-4-6 1 15,6-4-16-15,-3 1-23 16,1-10-128-16,0 3 102 16</inkml:trace>
  <inkml:trace contextRef="#ctx0" brushRef="#br0" timeOffset="51852.588">17683 7134 697 0,'0'-3'401'16,"-1"1"-50"-16,1 0-64 15,-1 1-76-15,0 1-36 16,0 0-43-16,-1 0-16 16,-4 3-31-16,-12 5-11 15,-31 25-26-15,21-15-8 0,-2 7-17 16,9 4-6-16,-3 0-8 15,4 0-3-15,12 3-1 16,-10-2-2-16,4-8-1 16,14 5-1-16,-11-16-1 15,7 0 0-15,4 5-1 16,0-4 0-16,13 7 1 16,-6-6 1-16,16 0 2 15,-8-6 0-15,0-8 3 16,12 0 1-16,-3-14 2 15,6-2 1-15,5-8-5 16,-1-7 0-16,3-3-3 16,-4-4 1-16,-4-6 0 15,-5 2 1-15,-9 2-1 16,-7 3-2-16,-11 10-1 16,-8 2 0-16,-8 11-2 15,2 6-2-15,-3 5-2 0,3 3 0 16,0 1 4-16,-2 0-14 15,5 3-36-15,-1 0-24 16,6 1-95-16,1 1-72 16,8 3 156-16</inkml:trace>
  <inkml:trace contextRef="#ctx0" brushRef="#br0" timeOffset="52384.371">18195 7158 990 0,'0'-9'515'0,"-2"6"-128"16,0-1-118-16,-3 0-100 15,-2 4-49-15,-2 2-60 16,-3 3-20-16,-3 8-18 15,-4 2 0-15,-8 7 1 16,1 1 2-16,0 6-5 16,3 0-1-16,4 4-7 0,4-1-2 15,11 2-4-15,0-1-2 16,4-5-1 0,0 1 0-16,-8-13 0 15,8 1 0-15,5-3 0 0,9-1 1 16,3-2 1-16,-3-6 1 15,4-5 1-15,-2 0 0 16,11-3 0-16,1-3 1 16,2-8-1-16,2-2 0 0,5-5-1 15,-1-5 0-15,-6-8 1 16,8 3 1-16,-22-8 4 16,-5-2 2-16,0 3 0 15,-15-10-1-15,4 7-4 16,-8 3-2-16,-4 6-4 15,1 10-2-15,-9 7-3 16,8 5-3-16,-13 5-4 16,-1 2 4-16,2 7-33 15,-3 5-30-15,7 9-79 16,-3-1-1-16,9 8 84 16</inkml:trace>
  <inkml:trace contextRef="#ctx0" brushRef="#br0" timeOffset="54632.13">18728 7443 236 0,'3'-7'171'0,"2"6"14"0,-4-4-33 15,5 2-8-15,-2 0-19 16,1-3-17-16,5-1-20 15,-4-4-5-15,0 1-2 16,-2 4 2-16,4 4 9 16,-2 2 3-16,-3-3 8 15,-3-1 7-15,2 0-5 16,-4 2-5-16,1 1-23 16,0 0-18-16,0 0-26 15,-20-8-9-15,-33-6-14 16,26 13-4-16,1 3-2 15,-3 3-2-15,2 0-3 16,3 10-1-16,2-8-3 16,5 8 1-16,6 2 0 15,2-3-2-15,7 7-3 16,-1-8 0-16,5-1-1 0,4 1 1 16,6-2 4-16,4 1 1 15,8 1 2-15,2-3 1 16,-1-5 1-16,-1-2 2 15,-3-3 1-15,-3-6 1 16,-2 0 1-16,-3 0 0 16,-5-3 0-16,-2 0 1 0,-3 7-2 15,-2-1-4-15,2 9-8 16,-2-5-3-16,-2 0-3 16,-3 20 2-16,-19 35 3 15,6-19 1-15,-4 8 3 16,1 7 1-16,-4 12 2 15,0-1 1-15,0-1 1 16,1-2 0-16,6-8 1 16,0-7 0-16,9-4 1 15,-5-5 0-15,2-5 3 16,-1-1 2-16,-7-10 6 16,2-3 3-16,-9-13 2 15,5-5-1-15,-5-9 0 16,2-6-3-16,5-6-2 0,-2-5-1 15,9-3-6 1,1 0-3-16,3 7-2 0,7 4 0 16,2 3-3-16,9 5-2 15,4-4-2-15,8 4 2 16,7 0 4-16,6-3 2 16,3 1 6-16,2-6 0 15,5 4-1-15,1-1-1 16,7 3 0-16,-3-2-1 0,-4-2 2 15,-6-2 0 1,-2 2 4-16,-10-1 2 0,-11 3 1 16,-3 0 3-16,-10 2-31 15,2 4-36-15,5 7-123 16,-8-1 107-16</inkml:trace>
  <inkml:trace contextRef="#ctx0" brushRef="#br0" timeOffset="55602.482">19666 6957 651 0,'3'-7'338'0,"1"-1"-79"16,-2 3-31-16,-1 2-63 15,-1 2-26-15,-1 1-59 16,0 0-22-16,0 0-22 16,0 1-4-16,-9 16 1 15,-14 34 0-15,14-31-4 16,0 10-2-16,0-3-6 16,1 0-3-16,3-4-7 0,-1-6-1 15,5-2-2-15,0-3-1 16,2-6 5-16,0-2 10 15,1-7 8-15,-1 2 0 16,0 0-3-16,1-6-12 16,4-15-8-16,13-29-1 15,-9 20-1-15,-1 2-2 0,0 0-3 16,-1 4-1-16,-7 10-3 16,-5 5-3-16,-8 9-3 15,-3 2-1-15,-9 3 1 16,-3 4 2-16,-3 12 3 15,2-1 1-15,2 11-2 16,-6-5 1-16,4-2 0 16,6 3 1-16,1 2 0 15,4 5 1-15,-6 0-1 16,-6 4 0-16,5 3 1 16,6 4 1-16,5-2 0 15,2-7 0-15,3-7 1 16,4-3 1-16,5-8 0 15,5 6 0-15,6-10 1 0,7-2 2 16,8-4 4-16,2-7 1 16,3-6 2-16,6-1-2 15,2-3-3-15,0-1-1 16,4 1-2-16,-7 0 1 16,-4 3-1-16,-4-1 0 15,-6 4 2-15,-7-3-1 16,-5 0 1-16,-1 5 0 15,-4 2 1-15,0 0-6 0,-3 0-56 16,-2-1-37-16,-1 1-113 16,0 0-146-16,0 0 234 15</inkml:trace>
  <inkml:trace contextRef="#ctx0" brushRef="#br0" timeOffset="56215.939">19940 7187 1018 0,'-5'-7'529'0,"3"2"-172"16,0 5-169-16,-2 2-45 15,3-2-90-15,-1 0-22 16,-7 13-12-16,-36 38 2 16,29-20 5-16,4 0 0 15,1 3-3-15,7 4-3 16,2-5-9-16,-6-6-1 0,5-4-4 16,11-2 0-16,-11-8-1 15,12 7 1-15,-1-11 0 16,-1-3 0-16,12-1 5 15,-6-10 2-15,4-4-1 16,-5-6 1-16,13-6-5 16,6 6-3-16,0-17-4 15,5 0-1-15,-2-6 0 16,-3-9 0-16,-4 5 0 16,0 2 0-16,-7 7 0 15,-4 8 1-15,-6 11 0 16,-9 4-1-16,-8 5-5 15,1 5-4-15,-8 8-4 16,-1 6-1-16,1 5 4 16,-1 3 3-16,3 6 2 15,-1-3 1-15,6 8 2 16,1-2 1-16,1-3 1 16,5 6 0-16,-1-12 1 0,1 3 1 15,0-3 0-15,3-5 1 16,1 1-16-16,1-3-23 15,0-8-70-15,0-1-50 16,3-8-115-16,8-4 163 16</inkml:trace>
  <inkml:trace contextRef="#ctx0" brushRef="#br0" timeOffset="56766.403">20845 7018 928 0,'-1'-9'521'15,"-1"-1"-106"-15,0 2-162 16,-6 2-40-16,7 9-91 16,-4-2-31-16,-12-1-56 15,4 6-13-15,-14-7-8 16,-2 9-4-16,-8 1-5 15,-2-5 0-15,-3 9-3 16,-2-7 1-16,8 3-2 16,5 3 0-16,11-6-1 15,3 0 0-15,12 2-5 0,0-3-2 16,13 6-3-16,3-1 0 16,10 2 2-16,4 1 1 15,6 2 2-15,4 3 2 16,4 3 0-16,-2 3 1 15,-3 2 0-15,-6 3 1 16,-9 4-1-16,-9-3 0 0,-2 8 2 16,0-2 0-16,-17-10 1 15,3 0 3-15,-16-13 5 16,-3 3 0-16,1-1 4 16,-5-5 1-16,-4-5 1 15,-3-5 0-15,2-5-1 16,1-4 0-16,0-9-2 15,2-4-2-15,3-6-5 16,4 5-2-16,11 12-4 16,4 3-2-16,8 4-19 15,1-1-13-15,4-3-79 16,4 1-47-16,2 4-101 16,8 1-117-16,10-2 252 15</inkml:trace>
  <inkml:trace contextRef="#ctx0" brushRef="#br0" timeOffset="57314.019">21335 7042 1086 0,'3'-7'521'0,"-9"3"-215"15,3 6-50-15,-16 0-104 16,1 6-37-16,-2 9-33 16,-11-2-12-16,-2 9-19 15,-8-2-8-15,1 4-12 16,6 0-5-16,8 1-6 16,5 2-3-16,5-1-8 15,4 0-2-15,10 9-2 16,2-3-1-16,6-1 1 15,5 1-1-15,-3-17 1 16,4-2 0-16,5 0 1 16,4-5 1-16,4-4 1 15,4-6 2-15,4-9-1 16,-4-9 1-16,8-5-3 0,2-4-2 16,-9-18 0-16,9-3-1 15,-2-11 0-15,-8-4-1 16,4 10 0-16,-13 0-2 15,-15 13-1-15,-5 9 0 16,-14 3-2-16,-3 15-3 16,-10 3-2-16,-1 0-2 15,-7 5 1-15,8 4-1 16,1 2-3-16,-5 1-13 0,5 8-29 16,-11-9-10-16,6 6-38 15,7 6-37-15,11 5-95 16,2 1 22-16,9 10 114 15</inkml:trace>
  <inkml:trace contextRef="#ctx0" brushRef="#br0" timeOffset="57915.322">21663 7422 1016 0,'10'-9'467'0,"-9"-1"-197"16,4 4-28-16,0 7-72 15,-10-2-27-15,4 6-65 16,-3 4-25-16,-5 3-20 16,1 8 1-16,-10-4 18 15,-2 2 5-15,-1 5-7 16,-2-8-6-16,6 8-17 15,0-5-6-15,3-5-9 16,0 4-4-16,3-5-2 16,4 0-1-16,-1-2 0 15,4-1 1-15,2-5 4 16,-1-3 4-16,6-2 0 16,-3 0 0-16,0 0-6 15,0 0-4-15,9-14-10 16,36-29-10-16,-25 32-8 0,-1 1-1 15,-2 10 3-15,-2-1 6 16,1 2 7-16,-3 5 2 16,7 2 4-16,0 3 1 15,-1-2 2-15,6 1 0 16,-6-5 1-16,7 2 0 16,-2-4-10-16,3 1-38 15,-1-3-70-15,-8-2 27 0,10 0 35 16</inkml:trace>
  <inkml:trace contextRef="#ctx0" brushRef="#br0" timeOffset="58210.264">22075 7283 955 0,'-4'0'463'0,"-5"2"-173"15,-2 9-87-15,-4 10-55 0,-4 11-30 16,-6 10-17-16,-5 1-14 16,2 7-34-16,-1-4-12 15,-5-4-19-15,7 1-7 16,-2-4-5-16,4 2 0 15,14-3 10-15,-2-4 15 16,9-10 358-16,3-6-284 16</inkml:trace>
  <inkml:trace contextRef="#ctx0" brushRef="#br0" timeOffset="61297.25">22807 7170 550 0,'0'-9'403'16,"1"3"28"-16,-10 1-194 0,1 2-45 16,1 3-84-16,-5 3-28 15,5 7-38-15,-2 2-10 16,-4 8-8-16,-2 2-2 15,-14 2 5-15,-2 2 0 16,-7 6 0-16,2-2-1 16,3 1-8-16,3-3-5 15,2-6-3-15,3-7-3 16,8-4 1-16,0-4 2 0,10-9 14 16,1-2-35-16,7-10-117 15,7-5-115-15,6-7 133 16</inkml:trace>
  <inkml:trace contextRef="#ctx0" brushRef="#br0" timeOffset="61524.089">22579 7181 1047 0,'-3'-1'476'0,"3"2"-234"15,1 2-34-15,-1-3-89 16,0 0-18-16,0 0-17 15,3 6-13-15,-1 11-26 16,41 32-10-16,-18-22-17 0,-6-1-6 16,6 3-4-16,-8-4-1 15,-8-8 0-15,8 0 2 16,-4-13 5-16,3-4-42 16,2-14-175-16,6-8 146 15</inkml:trace>
  <inkml:trace contextRef="#ctx0" brushRef="#br0" timeOffset="62263.496">23480 6810 362 0,'9'-11'299'15,"-3"4"36"-15,0 5-85 16,-3 0-14-16,-4 3-66 15,0-1-29-15,0 0-50 16,0 0-24-16,-10 20-16 16,-18 38-4-16,11-14-9 15,-4-4-4-15,-1 15-8 16,-7-5-1-16,-4-3-7 16,9 5-3-16,-8-7-5 0,13 3-2 15,7 1-1-15,-8-7 0 16,14-2-1-16,-11-12 0 15,3-10 1-15,10 0 0 16,1-13 6-16,-2-4 2 16,5-5-2-16,2-3-21 15,-1-10-81-15,7-2-80 16,7-5 99-16</inkml:trace>
  <inkml:trace contextRef="#ctx0" brushRef="#br0" timeOffset="63014.47">23759 7117 1214 0,'-7'-6'531'0,"8"6"-300"16,-12-3-54-16,6 7-94 15,-9 4-33-15,-1 4-22 16,4 6-8-16,-12 1-8 0,2 6-1 16,-6 5-2-16,0 0 0 15,2 4-1-15,7 0 0 16,-2-8-2-16,6 2 0 16,5-10-2-16,0 0 0 15,7-5 2-15,-1-9-1 16,3-8 6-16,6-1 0 15,2-9 0-15,5-7 0 16,5-5-6-16,2-12-2 0,8-6-20 16,6 4-10-16,2 1-4 15,-2 1-2-15,-2 13 19 16,-5 3 9-16,1 10 4 16,2 5 1-16,-8 3 0 15,-3 4 0-15,-14 1 0 16,-1 6 0-16,1 8 6 15,-5 4 1-15,-4 6 3 16,-3 2 0-16,-11 2-3 16,-1 2-1-16,7 8-1 15,2-1-1-15,4-3 0 16,4-3 0-16,-6-13 1 16,3-5 0-16,0-11 4 15,-2-5 2-15,7-9 1 16,-1-10-1-16,15-2-5 15,11-5-4-15,1-16-12 0,6 5-13 16,-1-7-15-16,1 5 0 16,-1 9 8-16,0 2 11 15,-8 12 13-15,-2 5 2 16,1 13 2-16,-5 1 3 16,0 9 5-16,-7 3 3 15,-12 5 7-15,-2 5 0 16,-8 6-2-16,0 3-1 0,2 6-7 15,-3-3 0-15,1-1-2 16,3 1 0-16,0-10 0 16,5 0 0-16,1-11 14 15,1-8-12-15,0-6-76 16,4-1-49-16,-2 0-225 16,0 0 212-16</inkml:trace>
  <inkml:trace contextRef="#ctx0" brushRef="#br0" timeOffset="63430.326">24485 7095 922 0,'-8'1'517'0,"-6"7"-83"16,-5 2-229-16,-1 5-37 15,-3 4-63-15,-1-3-20 16,1 4-32-16,2 1-13 15,6 2-21-15,4 2-5 16,5 1-7-16,2 1 0 16,5 0-2-16,0-1 1 15,6-5 1-15,-1-3 0 0,4-9 1 16,3-1 1-16,4-2 0 16,1-8 2-16,2-6-1 15,1-7 0-15,1-14-2 16,-2 2-3-16,-3-10 0 15,-1-3-1-15,-4-2-1 16,-3 2 0-16,-8 6-3 16,-2 7 0-16,-9 13-4 15,-1 2-2-15,-3 10-2 16,-1 1-1-16,1 7 17 16,-1 0-28-16,4 3-66 15,2 4-48-15,4 2-203 16,2 1 215-16</inkml:trace>
  <inkml:trace contextRef="#ctx0" brushRef="#br0" timeOffset="63797.534">25238 6750 1079 0,'4'-6'564'15,"-8"0"-178"-15,-1 6-206 16,2 1-51-16,0 9-88 16,2 7-15-16,0 18-4 15,-9 3-1-15,0 14-6 16,-9-4 0-16,4 4-2 15,5-1 1-15,-13-8 1 16,3 4-1-16,-16-7 0 16,-3 1-2-16,4-4-4 15,3-4-1-15,11-6 0 16,7-1 0-16,5-13 1 16,7 0 0-16,3-13-8 15,2-2-21-15,8-7-192 16,2-3 152-16</inkml:trace>
  <inkml:trace contextRef="#ctx0" brushRef="#br0" timeOffset="64645.377">22928 7617 334 0,'3'2'245'16,"3"3"7"-16,2-2-61 15,3 0-21-15,3 0-26 16,2 2-15-16,5-2-27 16,-1-1-14-16,5-1-27 15,6-1-8-15,5 0-10 16,3-3-4-16,-1 1-7 16,4 0-4-16,8 2-7 15,7 1-3-15,19 3 1 16,9 2 2-16,13 0 11 15,11 2 7-15,12-3 3 16,10 0 0-16,8-5-11 16,1-3-7-16,6-1-9 0,-9-4-2 15,-2 1-2-15,-8-5-1 16,-11 1-1-16,-2-1-1 16,-27-4 0-16,-7 3-2 15,-24 2 1-15,-20 0-3 16,-15 7-1-16,-11 2-3 15,-21 2-3-15,-3 6 0 16,-5 4-2-16,-4 1 2 0,1 1 6 16,-2-2-6-16,4 0-55 15,5-1-34-15,12-1-126 16,7 0-277-16,8-2 339 16</inkml:trace>
  <inkml:trace contextRef="#ctx0" brushRef="#br0" timeOffset="66747.531">23004 7878 401 0,'29'-31'305'0,"-29"31"11"16,0 0-80-16,1-2-27 16,-2 1-54-16,0 0-20 15,0-1-49-15,0 2-23 16,0 0-27-16,0 0-6 15,-2 4-8-15,0 4-2 16,-10 9-2-16,-32 34-2 16,25-22-1-16,-7 6-1 0,-1 8 2 15,-1 1 1-15,0 2-1 16,10 5 0-16,-2-7-5 16,10-2-2-16,11-2-3 15,-5-12 0-15,2-10 0 16,-2-2 1-16,2-8 0 15,-8-6 2-15,11 3 5 16,-1-12 9-16,1-12-53 16,11 1-56-16,3-16-438 15,13-1 353-15</inkml:trace>
  <inkml:trace contextRef="#ctx0" brushRef="#br0" timeOffset="67546.898">23625 7892 643 0,'10'1'356'15,"-12"1"-66"-15,-2-3-45 16,1-2-43-16,2 3-37 0,0 0-43 15,-1 0-28-15,-6 3-32 16,-16 5-5-16,-34 5-9 16,29-12-4-16,-5-3-16 15,-1-2-8-15,3 4-9 16,0-2-2-16,5 1-3 16,1-1-2-16,5-2-1 15,-2-1-1-15,10 3-1 16,-1 2 0-16,7-1-1 15,8 3-2-15,-2 4-2 16,1-2 1-16,-1-4-1 16,0 0 2-16,0 0 2 15,-2 9 0-15,0 5-1 16,3 32 1-16,4-30 0 16,-4-3 0-16,-5-4 0 0,-1-2 0 15,6 4 1-15,-1-1 0 16,-3-3 0-16,1 1 1 15,-6-5-2-15,-1-1 1 16,6 0-1-16,-1-2-1 16,6-3-4-16,-1 2-3 15,0 0-11-15,0 0-5 16,1-2-3-16,20-9-5 0,27-24 4 16,-30 26 2-16,4 3 6 15,1 4 8-15,-1 3 6 16,8 6 1-16,-7 10 3 15,-7-2-1-15,-2 7 1 16,-3 0 1-16,-5 1 1 16,-1 2 0-16,-5-1 1 15,-1 0 0-15,-4 2 1 16,-4-1 1-16,-9-1 9 16,0 0 6-16,-11-5 13 15,0 2 5-15,3 0 5 16,-2-6 0-16,-1-5-5 15,-1-6-4-15,-5-9-10 16,2 0-5-16,5-4-5 16,-2-5-1-16,8-1-3 15,1-3-2-15,9 2-4 16,4 7-2-16,4 2-2 0,1 2 2 16,3 4-53-16,1 1-30 15,-1 1-100-15,0 0-86 16,7 0 175-16</inkml:trace>
  <inkml:trace contextRef="#ctx0" brushRef="#br0" timeOffset="68259.579">24194 7990 699 0,'-9'-8'438'0,"4"8"44"15,-13-2-212-15,1-3-73 16,3 4-40-16,-7-3-66 16,1-1-14-16,7 4-27 15,-2-4-10-15,-4 1-14 16,0-1-4-16,0 5-7 15,1 0-3-15,-5-5-4 0,0 3-3 16,-3 2-3-16,-3 0-1 16,2 8 0-16,1 1-1 15,3-4 0-15,-1 4 0 16,13 4-2-16,-7-4 0 16,7 3 0-16,2 0-1 15,-6-1 1-15,16 4-1 16,1-1-2-16,3 3 1 15,7-3-1-15,-5 0 0 0,10-1 2 16,-1-3-1-16,11-2-1 16,-1-6 0-16,6-4-2 15,3-2 0-15,-2-10-4 16,0-1-2-16,5-8-2 16,-4-4 1-16,2-4 7 15,-2 5 3-15,-9-5 6 16,1 8 1-16,-8 5-1 15,-6 0 1-15,-14 7-5 16,-1 8-2-16,-12 4-2 16,1 5-2-16,2 17 4 15,-13-1 1-15,1 8 2 16,-4-1 0-16,-3 1 0 16,7 4 1-16,5 2 0 15,3 1 1-15,0 5 1 0,1-3-1 16,0 0 0-16,-1-3-1 15,5-7 0-15,-1 2 1 16,4-5-1-16,0-6 1 16,1-10 0-16,0-5 0 15,4-4-3-15,3 1-16 16,2-4-122-16,-2 1-94 16,0 0 140-16</inkml:trace>
  <inkml:trace contextRef="#ctx0" brushRef="#br0" timeOffset="68545.218">24365 8230 1079 0,'-7'5'552'16,"-5"-3"-169"-16,2 1-196 15,2 0-31-15,-2 2-75 16,7 5-19-16,-1 0-32 16,-2 1-12-16,2 5-10 15,0 1-2-15,-3-1-2 0,-4-4-1 16,7 0-1-16,-6-8-1 16,4-1 9-16,7 4-25 15,-2-8-72-15,1 0-70 16,0 0 85-16</inkml:trace>
  <inkml:trace contextRef="#ctx0" brushRef="#br0" timeOffset="69144.17">24832 7888 1022 0,'-5'4'485'16,"0"5"-205"-16,-4-2-133 16,2 7-26-16,-3 1-35 15,3 2-6-15,0 5-22 16,-3 2-8-16,-8-1-20 16,-2-2 0-16,6 5 1 15,-7-1-2-15,9 8-9 16,-3-1-6-16,-4 1-6 15,2-6-1-15,-2-5-3 0,1-3-1 16,5-4 0-16,9 3 0 16,8 0-1-16,5 1 0 15,0-2-1-15,-2-9 1 16,2-2 0-16,2-4 0 16,3-2 1-16,13 6-1 15,-2-6-1-15,-1-6 0 16,9-7-1-16,-5-8 0 15,4-7-2-15,4 7 0 0,-9-9 1 16,2 3-1-16,-8 1 2 16,-3-2 0-16,-6 6 1 15,-4 3 0-15,-9 10-4 16,-6 3-2-16,-10 8-3 16,-5 6 0-16,-4 4 5 15,-1 7 3-15,8 6 1 16,-1-1 1-16,7 0 1 15,4 1 0-15,1-6 0 16,5-3 0-16,4 5-1 16,2-1-1-16,5-3-1 15,3 3 10-15,0-7-39 16,2-3-35-16,4-8-112 16,-2-3-456-16,7-10 440 15</inkml:trace>
  <inkml:trace contextRef="#ctx0" brushRef="#br0" timeOffset="69500.628">25404 7846 1190 0,'-8'-1'569'16,"1"0"-249"-16,-3 4-140 15,1 0-50-15,-3 8-73 16,0 4-15-16,-2 3-25 16,0 10-4-16,-1 0-6 15,3 5 0-15,-3 2 0 16,2-12 0 0,6-11 1-16,1 0 1 0,-14 41-3 15,-2 3 1-15,8-1-1 16,11-17-2-16,-6-7 0 15,-2-5 0-15,0-9 0 16,10-4 1-16,1-7-1 16,5 0 3-16,7-6-27 15,-11-9-31-15,9-11-107 16,7-4-158-16,13-12 203 16</inkml:trace>
  <inkml:trace contextRef="#ctx0" brushRef="#br0" timeOffset="70226.955">25788 8117 823 0,'0'-4'506'16,"0"0"-49"-16,-4-2-190 16,-1 2-40-16,-13-4-85 15,4 2-26-15,-6 1-62 16,0 1-20-16,2 6-21 15,-4 2-7-15,-2 7-3 16,7 0 0-16,0 6-1 16,-2 0-1-16,5-2 0 15,2 10-1-15,8-7 0 16,5 3 0-16,17 1 0 16,-11-7 0-16,9 1 1 15,-4-10 0-15,5-3 0 16,4-3 1-16,2-4-1 15,6 0 1-15,-15-12-1 16,4 3 2-16,-13-3-2 0,3 5 1 16,-2 8-4-16,-5 3-4 15,0 12 0-15,-5 7-1 16,-8 5 3-16,1 6 2 16,-2 8 2-16,-3-3 0 15,1 7 0-15,-1-3 0 16,0-3 1-16,7 5-1 15,7 4 2-15,0 2-1 16,1 0 0-16,-5-2 1 0,4-5-1 16,-9-8 0-16,3 2 0 15,-6-4 0-15,-7-5 0 16,4 2 0-16,-6-9 3 16,3-3 2-16,-2-8 6 15,1-3 2-15,3-6 5 16,1-1-1-16,3-4-1 15,1-3-3-15,6-10-8 16,3-4-3-16,7-7-6 16,4-5-1-16,5 4-1 15,3-1 2-15,4 1 2 16,2 3-1-16,5-1 1 16,7 4 1-16,2 3 0 15,3 2 0-15,0 8 0 0,-1-1 0 16,0 4-1-16,3 2 1 15,-1 1-2-15,-3 1 0 16,-3-2 5-16,-4 3-5 16,1-3 2-16</inkml:trace>
  <inkml:trace contextRef="#ctx0" brushRef="#br0" timeOffset="70945.279">26086 7350 536 0,'0'3'356'16,"1"-2"-7"-16,-1-1-139 15,0 0-26-15,0 0-37 0,0-1-11 16,0 0-21-16,11-1-12 16,10-3-26-16,26-6-9 15,-20 0-18-15,2-2-7 16,7 0-17-16,5 1-10 16,-5 6-11-16,-9-3-3 15,-8 6-2-15,-5 3-7 16,-9 5-46-16,-8 3-45 15,-8 7-164-15,-6-1 165 16</inkml:trace>
  <inkml:trace contextRef="#ctx0" brushRef="#br0" timeOffset="71186.83">26080 7529 815 0,'10'-5'441'0,"-2"5"-102"15,-1-5-103-15,12 4-81 16,-6-4-28-16,4 2-25 16,11 3-18-16,4 0-42 15,5 5-15-15,-3 1-20 0,-6 0-3 16,-6 3-2-16,-8-3 84 15,-3 4-64-15</inkml:trace>
  <inkml:trace contextRef="#ctx0" brushRef="#br0" timeOffset="73313.961">27099 7175 379 0,'4'-6'261'16,"-3"2"-6"-16,6-1-48 15,-2-1-8-15,8 0-21 16,-2 0-7-16,-7-2-24 16,-2 5-14-16,5 1-28 15,-4-1-16-15,-4 2-20 16,0 0-12-16,0 1-21 0,0 0-8 15,0 0-19 1,-10 11-3-16,-36 44 0 0,13-24 0 16,-5 4 1-16,5 4-1 15,-6-4 0-15,7 4-1 16,12-6-1-16,4-5-1 16,9-3 0-16,2-10 0 15,6 5-1-15,1 0 1 16,7-1 1-16,1 0-1 15,6-6 0-15,4-3 0 0,2-1 1 16,6-1 1-16,1-8 3 16,-3-3 2-16,12-8 0 15,-2-5-1-15,-4-14-1 16,5 0-2-16,-5-10-2 16,-1-4 2-16,1-3-1 15,-3-1 1-15,-13-1 1 16,-4 3-1-16,-11 10 2 15,-7 5 0-15,-8 12-1 16,-6 6 0-16,-10 7-3 16,8 6 0-16,-6 1-2 15,3 2 0-15,7 1 0 16,4 1-1-16,7-1 1 16,-3 0-1-16,5-2-1 15,1 1-2-15,4 4 10 0,6-2-25 16,-2 4-104-16,2-2-74 15,19 1 105-15</inkml:trace>
  <inkml:trace contextRef="#ctx0" brushRef="#br0" timeOffset="73623.158">27478 7422 817 0,'6'-8'472'0,"-2"7"-38"15,-5-4-104-15,-2 0-86 16,-2 2-59-16,-7 2-89 16,8 13-36-16,-8 1-39 15,-2 5-4-15,0 0-2 16,-1-3-3-16,6 1-4 15,4-7-1-15,2-5-3 16,0-4 1-16,3 1-1 16,0-1-1-16,0-1-51 15,0 0-45-15,0 0-142 16,10-10 141-16</inkml:trace>
  <inkml:trace contextRef="#ctx0" brushRef="#br0" timeOffset="74145.273">28054 7149 1007 0,'0'-3'537'15,"7"1"-149"-15,-2 2-197 16,1 1-46-16,-11 4-60 15,-3 0-8-15,-6 7-16 16,-1-1-8-16,-6 7-19 16,-11 2-4-16,-5 8-9 15,1 4-2-15,7 8-7 16,0-6-2-16,7 1-4 16,7-5 0-16,12-12-1 31,0-9-1-31,2 1 0 0,1 27 0 0,6-9 0 15,1 1 0-15,7-16 0 0,2 1 1 16,6-7 1-16,2-7 1 16,12-2 0-16,-2-9 1 15,1-5-2-15,0-5 0 16,-5-7 0-16,-3-3 0 16,3-5 1-16,1-2 0 15,-10-8 0-15,3 2-1 16,-15-1 1-16,-11 6-1 15,-8 8-1-15,-10 5-2 0,1 8-3 16,0 2-2-16,-8 5-2 16,11 4 0-16,-6 5 0 15,-8 2-1-15,6 0-4 16,-8 2-38-16,4 1-34 16,16 5 48-16</inkml:trace>
  <inkml:trace contextRef="#ctx0" brushRef="#br0" timeOffset="76858.815">28725 7204 59 0,'0'-1'41'15,"0"0"6"-15,0 0 7 16,0 0 7-16,3-4 16 16,2 2 10-16,-1-4 7 0,0 4-2 15,0-1-8-15,0-1-2 16,0 3 5-16,-2-1 7 15,0 1 23-15,-2 0 3 16,0 1 3-16,0-1-2 16,0 1-7-16,0 0-7 15,0 0-14-15,0 0-6 16,0 0-18-16,0 0-10 16,0 0-17-16,-1 0-6 0,0 0-8 15,-19-7-4-15,-38-3-6 16,29 13-3-16,-1-1-6 15,-7-1-2-15,4 4-2 16,-4-2-1-16,1 2-1 16,9 2-1-16,9-2-1 15,4-1-2-15,12 2-4 16,8 1 0-16,11 4 0 16,9 3 2-16,-2 4 3 15,3 2-1-15,-1 8 0 16,0 1 1-16,2 3 0 15,2 4 0-15,-12-6 1 16,0 2-1-16,-7 2 1 16,-10-6-1-16,-6-5 3 15,-14 0 0-15,0-7 4 16,-4-3 2-16,-5-2 3 0,6-1 0 16,-5-9 3-16,-3-1 2 15,-1-8 5-15,3 0 4 16,0-5 3-16,7-2-1 15,15-1-5-15,-1-5-3 16,8-3-12-16,7 4-3 16,7 1-3-16,6-4-1 15,1-2 0-15,10 1 1 0,-5-2-1 16,1 0-1-16,-3 6 1 16,-8-4 1-16,7 7-1 15,0-1 1-15,2 6-1 16,-7 0-1-16,-5 5 1 15,-6 2-1-15,-3 5-4 16,1 3 11-16,-4 3-62 16,1 5-43-16,-1 3-189 15,0 3 169-15</inkml:trace>
  <inkml:trace contextRef="#ctx0" brushRef="#br0" timeOffset="77370.033">28967 7182 861 0,'-14'-34'409'15,"11"32"-165"-15,1 0-26 0,1 0-55 16,0 1-27-16,-1 0-44 16,2-1-23-16,0 1-27 15,0 0-6-15,0 0-1 16,11-4 0-16,11-4-6 16,35-8-3-16,-28 13-5 15,-6-1-4-15,3 2-7 16,2 3-4-16,2 4-3 15,2 2-2-15,-11 3-2 16,-8 2-1-16,-9 7-1 16,-2 6 2-16,-9 5 1 15,-8 4 3-15,-8 3 0 16,0 7-1-16,-4 1 1 16,-5-6 0-16,6 0 0 15,0-6 1-15,8-3-1 0,-3-3 1 16,5-8-2-16,5 1 0 15,-3-8 1-15,5 0 0 16,7-3 3-16,-8-5 0 16,8-2-45-16,1 0-17 15,0-3-131-15,1 1-82 16,0 0 174-16</inkml:trace>
  <inkml:trace contextRef="#ctx0" brushRef="#br0" timeOffset="77640.929">28965 7386 768 0,'-5'-1'423'0,"4"0"-76"16,3 2-78-16,-2-2-102 16,0 0-47-16,0 0-49 15,0-1-13-15,21-7-9 16,28-6-5-16,-22 18-14 15,8 4-4-15,0-1-5 16,3-1-3-16,-8 1-7 16,-8-2-4-16,-6 5-4 15,-7-3 0-15,-3-2 8 0,-5-2-14 16,-4-1-62-16,2-2-65 16,-1 0 73-16</inkml:trace>
  <inkml:trace contextRef="#ctx0" brushRef="#br0" timeOffset="78176.832">29453 7137 758 0,'-11'-1'378'0,"6"1"-131"16,3 0-36-16,5 2-76 15,-4-2-34-15,0-1-27 16,1 0-11-16,9 0-7 15,19-1-1-15,29-8-17 0,-34 1-9 16,5 2-8-16,10 1-1 16,2 3 3-16,-1 0 0 15,-12 3-5-15,-9 2-7 16,-11 11-5-16,-2 7 0 16,-9 10 10-16,-5 6 7 15,-13 4 6-15,-1 7-1 16,-5-1-7-16,5 3-4 15,-1-1-7-15,-3-10-1 0,13 0-2 16,-18-14-1-16,11-3 0 16,15 4-1-16,-13-11 1 15,19 5 0-15,-2-7 1 16,-16-5 1-16,6-5-5 16,2-1-20-16,-3-1-66 15,7-1-39-15,1-5-112 16,-5 0-144-16,8-3 253 15</inkml:trace>
  <inkml:trace contextRef="#ctx0" brushRef="#br0" timeOffset="78430.615">29450 7442 809 0,'8'-1'427'0,"2"-2"-100"0,3 2-86 15,7-4-81-15,3 0-25 16,5 5-28-16,3-4-14 16,3 4-33-16,1 0-13 15,0 3-22-15,-1 4-8 16,-13-6-7-16,-8-1-2 16,-9-2-2-16,-1 3 3 0,-3-1-2 15,-1 0-30-15,0 0-101 16,0-1-88-16,0 1 121 15</inkml:trace>
  <inkml:trace contextRef="#ctx0" brushRef="#br0" timeOffset="78774.136">30346 7089 1062 0,'6'-10'541'16,"-6"8"-172"-16,-3 2-154 16,-3 12-93-16,-4 2-37 15,-10 15-12-15,-1 6 3 16,-7 12-19-16,-3 8-5 15,1 7-11-15,-5-2-4 16,3-9-11-16,1-6-6 16,14-8-6-16,-5-6-3 15,12-1-3-15,9-6-1 0,-2-12 1 16,4-1 3-16,5-11-35 16,-6-2-42-16,12-9 43 15</inkml:trace>
  <inkml:trace contextRef="#ctx0" brushRef="#br0" timeOffset="81356.015">30906 7424 284 0,'4'-11'234'0,"6"3"26"16,0 1-65-16,-11-4-20 16,2 4-30-16,1 3-8 15,1 4-19-15,4 2-7 0,-2-1-15 16,-6-1-15-16,-7 0-29 16,-2 5-15-16,-5 9-20 15,7 9 0-15,-17 5 2 16,2 0 0-16,0 2-2 15,-7-2-3-15,10-1-4 16,3 2 0-16,5-7-4 16,-3-4 0-16,8-3 0 15,0-2-2-15,3-6 2 16,1-1 1-16,3-6 9 16,3-6 0-16,-3 5-2 15,0 0-4-15,17-23-8 16,37-31-3-16,-19 19-29 15,11 5-12-15,-6-8-4 16,5-5 2-16,-3 7 28 16,-15-5 12-16,4 17 3 0,-6 9-1 15,-12 8 4-15,3 7 2 16,-9 12 8-16,-5 6 7 16,-8 13 3-16,-3 6 1 15,-4 5-3-15,-11-6-5 16,10 4-4-16,-6-4-1 15,1-6-1-15,12 1 0 16,-6-9 0-16,3-5 0 0,2-7 1 16,-2-3 2-16,8-6 15 15,2-1 2-15,5-7-4 16,6-4-3-16,6-9-18 16,-2-5-4-16,11-7-2 15,9-2-3-15,7-11-2 16,6 0-1-16,-5 5 3 15,-6 3 0-15,-7 17 3 16,-4 10 2-16,-11 7-3 16,1 7-1-16,-8 13 1 15,-4 1 1-15,-8 9 3 16,-3 5 4-16,-4 2 2 16,-1 3 0-16,1-3-2 15,-1-2-1-15,-1-4 1 0,1-4-2 16,1 2 2-16,-1-5 0 15,5-9 2-15,-1-1 7 16,2-8-29-16,3-1-30 16,-1-2-91-16,3 0-74 15,1 0 129-15</inkml:trace>
  <inkml:trace contextRef="#ctx0" brushRef="#br0" timeOffset="81839.814">31744 7369 876 0,'-5'4'470'16,"-5"5"-136"-16,-3 1-120 16,-2 6-36-16,-3 0-49 15,-2-2-12-15,-4 1-35 16,-1-4-15-16,1 2-25 15,4 3-8-15,-2-3-10 16,-2 0-5-16,12 3-7 16,-3-3-3-16,6 3-4 15,9 3 0-15,-3-1 0 16,3-4 1-16,21-2 0 0,2-1 1 16,8-8-1-1,1-2 2-15,-4-4-1 0,-2-7 0 16,0-8 0-16,0-1-1 15,-3-5 0-15,0-3 0 16,-6-1 1-16,-5 5-1 16,-9-10 0-16,-4 6-1 15,-12 0-3-15,0 1-2 0,-6 11-2 16,0 3-2-16,0 7 0 16,-1 2 1-16,3 3-1 15,-2 0 2-15,2 9-28 16,0 0-25-16,3 2-63 15,3 3-45-15,2-5-88 16,-2-1-64-16,14 4 202 16</inkml:trace>
  <inkml:trace contextRef="#ctx0" brushRef="#br0" timeOffset="82237.173">32411 7057 1020 0,'3'-17'486'15,"-3"0"-190"-15,0 14-40 16,-5 1-75-16,6 2-29 15,-2-1-52-15,1 1-23 16,0 0-39-16,-1 0-15 0,0 0-10 16,-8 14 0-16,-31 42-3 15,20-18 0-15,-1 18-1 16,3 10 0-16,-8 4 0 16,1 2-2-16,2-13 1 15,-4-4-1-15,6-12 0 16,-2-8 0-16,3-5 1 15,6-8 1-15,5-6-1 16,5-4 1-16,2-9 0 16,1-2-10-16,2-5-81 15,-1 3 94-15,0 0-33 16</inkml:trace>
  <inkml:trace contextRef="#ctx0" brushRef="#br0" timeOffset="84105.61">29020 8062 173 0,'-1'-2'113'0,"-1"-2"-1"16,-1 3-13-16,1-2 4 15,0-1 24-15,1 2 4 16,-1-1 14-16,1 2 7 0,0-1-10 16,0 1-3-16,1-1-8 15,0 0-9-15,0 0-24 16,0 1-18-16,0 0-27 16,3-1-4-16,-3 1-10 15,0 1-2-15,0 0-10 16,-8 17-8-16,-17 38-9 15,12-29-2-15,3 3-3 16,6-3 1-16,-2-6-1 16,1-4 1-16,-2-8 1 15,6-1 2-15,2-8 7 16,2-4 0-16,5-9-1 16,1-6-2-16,6-6-9 15,7-5 0-15,-13-2-2 16,-2-2 0-16,-3 4 0 0,-8-4-2 15,11 13 0-15,1 4 0 16,-13 4-3-16,2 10-3 16,-10 1-3-16,-6 4 0 15,4 8 3-15,-7-2 1 16,-4 1 3-16,2 5 0 16,-3-2-1-16,2 3 1 15,1 8-1-15,-3-1 0 16,2 9 1-16,-1-2 0 0,6 7 0 15,-1 1 0-15,5 5 0 16,9 3 1-16,0-6 1 16,5 1 0-16,5-5 0 15,-1-8 0-15,12 0 1 16,1-4 0-16,1-5 0 16,1 0 1-16,-2-12 1 15,2-3-1-15,1-6 3 16,4-1-1-16,8-9 0 15,0-3 0-15,12-6-3 16,1-8 0-16,1-3 0 16,-3-5 0-16,-8 1 0 15,-5 1 1-15,0 7 0 16,-3 6 0-16,-6 7 0 16,-5 6 0-16,-14 8-2 0,0 3 0 15,-8 8 0-15,-4 1 2 16,-5 8 2-16,-5-1 3 15,3 3-1-15,11 6 0 16,-4-5 0-16,7 7-2 16,-4-2 0-16,0-6-1 15,9 5 0-15,8-1-1 16,0-1 0-16,-7 0 0 0,-1-6 0 16,-7-4-1-16,7-2 1 15,18 0 0-15,8-3 2 16,1-4 1-16,7-7 2 15,-9-7 0-15,3-3-1 16,3-2 0-16,0-10-2 16,3-2 0-16,3-9 0 15,4-3-1-15,2 2 1 16,-13-3-2-16,-4 1 1 16,-13 6-1-16,-9 8 2 15,6 10 1-15,-11 5 0 16,4 4 0-16,-9 4-1 15,-3 3-2-15,-4 2 0 16,-2 6-1-16,2 3 0 16,-1 3 0-16,5 3-1 0,0 5 2 15,3 0-1-15,-5 0-1 16,7 9 1-16,-7-3 0 16,1 5-1-16,6-2 1 15,-2-5 0-15,6 5-1 16,0-10 1-16,0 2-1 15,2-8 1-15,-2-10 0 16,10 1-1-16,0-4-36 16,10-4-141-16,4-3 124 0</inkml:trace>
  <inkml:trace contextRef="#ctx0" brushRef="#br0" timeOffset="84657.681">30174 8040 737 0,'12'-7'402'15,"-1"3"-88"-15,-6-1-125 16,0 4-11-16,-7 1-30 15,-4 0-11-15,5 0-26 0,-3 0-8 16,-26 3-29-16,-33 4-13 16,29-4-21-16,-1 0-11 15,1 3-16-15,1 0-5 16,-8-1-5-16,4 1 0 16,8-1-3-16,5-1 0 15,15 5-3-15,3-1-1 16,6 1-2-16,6 3 0 15,8 0 0-15,9 5 1 0,13 5 2 16,4 3 0-16,-3 5 2 16,-8-5 0-16,-6 0 1 15,-7 1-1-15,-5-4 1 16,2 6-1-16,-16-7 1 16,-1-2 0-16,3 4 2 15,-17-5 0-15,1-1 1 16,0-2 0-16,-16-10 0 15,19 3 1-15,-9-5 1 16,-6-1-1-16,5-1 1 16,-9-1 0-16,7-2 0 15,2-3 1-15,3-4-2 16,2-3-1-16,7 0-7 16,2-1-26-16,6-9-99 0,4-6 279 15,6-5-147-15</inkml:trace>
  <inkml:trace contextRef="#ctx0" brushRef="#br0" timeOffset="85189.86">30590 8081 1135 0,'-12'-6'573'16,"-5"-1"-195"-16,9 6-203 15,-8 2-34-15,0 7-84 16,-6 6-12-16,0 7-16 16,-2 2-5-16,-5 7-1 15,4 0-1-15,-7 6 2 16,3-5 0-16,10 7-3 15,3-5-5-15,5-2-7 16,6-1-2-16,5-7-2 16,4 2-2-16,4-10 0 15,2 0 0-15,7-5 1 0,-3-7 1 16,6-4 1-16,4-1 0 16,2-11-2-16,2-1 0 15,2-4-3-15,1-5 0 16,2-7-1-16,1-3 0 15,-1-11-7-15,-3-7-4 16,-12 2-3-16,0-1 1 16,-16 3 5-16,-3 6 5 15,-11 1 2-15,-7 8-2 0,-1 15-1 16,-10 1-2-16,5 13-2 16,5 2-1-16,0 1 0 15,2 2 15-15,0 5-60 16,1 4-52-16,1 4-162 15,11 7 152-15</inkml:trace>
  <inkml:trace contextRef="#ctx0" brushRef="#br0" timeOffset="85771.495">31009 8268 918 0,'-3'-16'467'0,"4"4"-122"16,-2 3-116-16,0 9-75 16,1 8-46-16,-6 7-48 15,-4 5-17-15,-10 10-12 16,-4 1 0-16,4 3-8 16,1-3-2-16,10 0-3 15,-5-6-2-15,-2-8 0 16,0 4 0-16,-2-8-3 15,9-1-2-15,-2-3-1 16,4-4 0-16,0-3 2 16,2-5 1-16,5-1-2 15,-1-5-3-15,3-4-10 16,1-4-12-16,6-5-34 0,3 1-14 16,5 3-3-1,3 11 8-15,-1-1 29 0,1 4 11 16,-3 7 6-16,2 0 0 15,-5 7 6-15,1 3 4 16,5 0 2-16,-6-5 2 16,16 7-1-16,-5-8 0 15,0-6 0-15,7 1 1 16,-6-5-20-16,3 0-71 16,-8-6 62-16</inkml:trace>
  <inkml:trace contextRef="#ctx0" brushRef="#br0" timeOffset="86074.551">31371 8126 882 0,'-17'-6'542'15,"-2"4"-29"-15,-2 9-303 16,0 9-39-16,-3 15-87 16,-2 7-19-16,-1 17-22 15,-5-1-6-15,1 2-14 0,0 0-5 16,-5-13-8-16,11 4-2 16,-2-7-2-16,6-2 0 15,7-5-1-15,-2-6 1 16,11-10-1-16,4-11-14 15,6-9 375-15,3-6-278 16</inkml:trace>
  <inkml:trace contextRef="#ctx0" brushRef="#br0" timeOffset="90856.424">2780 10652 298 0,'6'-4'224'0,"-2"-2"5"16,2 0-34-16,-6-3-7 15,2 4-15-15,3-1-6 16,-2 4-15-16,2 2-11 16,-9-4-29-16,-2 0-12 15,5 3-22-15,-3-3-16 0,0 4-21 16,3 0-12-16,0 0-21 15,0 0-5-15,-4 23-2 16,-36 36 1-16,30-21 0 16,-4-2 1-16,2 3-1 15,-4-7 1-15,5 0-1 16,2 2 0-16,4-6 1 16,5-3-1-16,-1 0 0 15,4-3 1-15,-6-9 0 16,-1-4 0-16,2-7 2 15,-6-4 3-15,9-4 4 16,0 0-25-16,1-12-122 16,4 1-258-16,2-7 251 15</inkml:trace>
  <inkml:trace contextRef="#ctx0" brushRef="#br0" timeOffset="91370.833">3176 10600 854 0,'0'1'423'0,"0"-1"-136"16,-1 0-49-16,-1 0-92 16,1 0-40-16,0 0-58 15,-6 2-7-15,-3 19 1 16,-34 35 0-16,17-36-7 15,0 11-4-15,2 5-11 16,4-4-4-16,3 4-3 16,6-4-2-16,-6-9-4 15,8 0-1-15,8-2-1 16,-6-6-2-16,17 0 0 16,-12-4 0-16,2-7 1 15,11 3 0-15,-3-7 2 16,13-3 1-16,14-9 1 15,-2-8 0-15,4-8-2 16,3-8 0-16,2-4-3 16,-4-2 1-16,4 4-1 15,-9 7 1-15,-15-2 1 0,-10 0-1 16,-14 1 2-16,-12-2-1 16,-1 14-2-16,1 4-2 15,-2 12-2-15,3 0-4 16,-1 8 1-16,5 7 0 15,1 1 1-15,1 4 0 0,5-4 2 16,-1 3 16-16,-1-3-58 16,3 1-34-16,0 3-72 15,3-2-76-15,3 5 150 16</inkml:trace>
  <inkml:trace contextRef="#ctx0" brushRef="#br0" timeOffset="91873.893">3691 10594 724 0,'-2'10'443'15,"-5"-8"-20"-15,-4 11-233 0,-1-2-20 16,-6 5-63-16,-2 1-17 15,-3 5-23-15,1 3-9 16,-5-1-14-16,-1 5-5 16,6-3-10-16,1 3-4 15,8-2-5-15,1 0-3 16,-1-5-5-16,1-5-3 16,1-3-4-16,11 2-1 15,3-4 0-15,14 4-1 16,14-6 2-16,-1-9 0 0,9-2 1 15,-5-9 0-15,-1-7 2 16,1-1-1-16,0-7 0 16,-6-7 0-16,-5-3 1 15,2 2-1-15,-16-12 0 16,-2 2 0-16,-7-4-2 16,-9-5-1-16,-2 10-2 15,-3 9 0-15,-5 16-3 16,-3 7-2-16,-1 9-1 15,-1 3-2-15,2 7 2 16,1 4 0-16,3 5 6 16,1 1-18-16,3 6-75 15,2-4-51-15,7 2 76 16</inkml:trace>
  <inkml:trace contextRef="#ctx0" brushRef="#br0" timeOffset="93353.501">3983 10912 773 0,'-1'-1'395'0,"0"0"-104"0,-1 0-33 16,1-1-73-16,0 1-43 15,0 0-70-15,0 0-24 16,-2 0-26-16,-11 3-6 16,6 2-6-16,-35 26-1 15,41-16-3-15,5 2-1 16,-5-7 1-16,5-1 0 15,-4-3 1-15,-3-4-1 16,6 0 4-16,-3-2-9 16,0 0-67-16,1 0-78 0,0-1 88 15</inkml:trace>
  <inkml:trace contextRef="#ctx0" brushRef="#br0" timeOffset="93878.172">4528 10583 1080 0,'-9'0'471'0,"-1"1"-254"0,-1 1-37 15,-4 6-66-15,-3 3-40 16,-3 8-40-16,1 7-7 16,-2 4-7-16,0 0 1 15,1 6 0-15,-8-8 0 16,8 3-2-16,2-3-1 16,3-3-6-16,7 1-2 15,-2-5-5-15,5 1-1 0,4-5-1 16,6-2 0-1,11-3 0-15,-4-7 1 0,13-6 5 16,-5-6 0-16,2-10-1 16,6-6-1-16,-1-4-4 15,4-6-1-15,2-4 0 16,-5 1 1-16,-7-3 0 16,-3 3 1-16,-11 6-1 15,-5 0 0-15,-7 9-1 16,-3 1-2-16,-8 7-1 15,2 8-3-15,-2 7-2 16,0 4 1-16,-2 1 0 16,7 4 14-16,-4-1-52 15,4 4-39-15,12 4-112 16,1-2-130-16,9 2 211 16</inkml:trace>
  <inkml:trace contextRef="#ctx0" brushRef="#br0" timeOffset="94369.788">4918 10646 1342 0,'-11'-4'565'0,"-9"4"-353"15,1-4-28-15,5 10-89 16,2 7-33-16,0 4-31 15,-5 6-13-15,-13-6-9 16,2 1-2-16,-6 3-3 16,11 4 0-16,1 3 0 15,3-2-1-15,8-1 0 16,1-4 1-16,6-2-2 16,2-2-1-16,3 1 0 15,3-2-1-15,11 3 1 16,1-3 0-16,9-8 2 15,1-5 1-15,4-10 2 16,3-7 0-16,0-7 1 16,1-3-1-16,-5-4 0 15,-9-5 0-15,0-5-1 0,-3-2 0 16,-4-1 0-16,-5-4-1 16,-6 1-1-16,-9 2-1 15,-8 4-2-15,4 13-1 16,-7 11-3-16,1 6-1 15,-8 8-1-15,10 4-1 16,-2 6 5-16,2 1-16 16,3 2-62-16,-9 0-43 15,7 6-110-15,7 1-268 0,4-2 344 16</inkml:trace>
  <inkml:trace contextRef="#ctx0" brushRef="#br0" timeOffset="95219.241">5520 10881 582 0,'1'-4'384'0,"1"-1"-21"16,-2 2-89-16,0 2-8 16,-1 0-63-16,0 0-27 15,0 0-66-15,-10 0-31 16,-12 0-32-16,-26 1-11 0,27 4-17 15,-6 1-5-15,10 6-8 16,1 0-2-16,-3 1-2 16,3 2 0-16,2 1-2 15,1 0 0-15,14 3-2 16,-3-3 0-16,9 4 0 16,-3-7 0-16,0-5-2 15,21 0 1-15,-9-11 2 16,8-3 0-16,1-6 0 15,-4-4-1-15,-2-5-2 16,4 3 1-16,-5-2 1 16,-6 0 1-16,-3 8 1 15,-2-1 0-15,-5 13-9 16,-1 2-1-16,-4 11-1 16,-3 4-1-16,-6 11 10 0,1 6 1 15,-1 18-1-15,-10-4 2 16,2 8-1-16,3 1 0 15,-2-5 1-15,6 6 1 16,6-4 0-16,-5-2 0 16,-3-4 0-16,0 0 1 15,3-4 0-15,-11-12 0 16,2-7 3-16,2-6 2 0,-12-16 0 16,10 6 1-16,-3-12-1 15,2-8-1-15,5-4-2 16,3-9-2-16,8-2-4 15,1-1-1-15,6 2-2 16,2 3 1-16,6 2 0 16,3 4 0-16,12-2 0 15,7-2 1-15,10-2 0 16,3 0 1-16,11 4 0 16,-4-1 2-16,0 6 0 15,-1-2 0-15,-10 7 1 16,0 3 1-16,-13 4 0 15,4-3 0-15,-14 1 0 16,-1 0-1-16,-2-3 27 16,-8 5 2-16,0 2-15 0</inkml:trace>
  <inkml:trace contextRef="#ctx0" brushRef="#br0" timeOffset="96335.558">6686 10593 310 0,'51'-21'194'0,"-39"19"14"0,-5-1-10 16,0 0-16-16,-6-1-11 15,1 3-35-15,4 5-11 16,-7-4-24-16,0 0-10 15,1 0-15-15,-1 0-7 16,1 0-5-16,-2 0-3 16,-1 8-7-16,-2 4-3 15,-28 29-13-15,10-28-8 16,-12-1-11-16,-5 2-6 16,0-4-5-16,14 4 0 0,-5-1-3 15,2-10 0-15,8 4-1 16,-5-3-2-16,13-8 0 15,6 4-1-15,7 1-7 16,2-1-2-16,8 0 0 16,2 6 1-16,5-3 6 15,2 3 1-15,3 6 0 16,2-1 0-16,0 6 0 16,0 1 0-16,-4 4 0 15,-2 3 0-15,-12 1 0 16,-5 5 1-16,-7-2 1 15,-9-1 1-15,-1 1 0 16,-7-2 1-16,-4-2 1 16,1-2 2-16,-7-10 2 15,3-4 0-15,-2-7 1 0,-4-4-1 16,8-8 2-16,0-4-2 16,9-7-2-16,6 0-3 15,9-3-4-15,6 4-4 16,-4 4 3-16,2 0-15 15,5 9-60-15,-2-1-46 16,14 4-173-16,4 3 183 16</inkml:trace>
  <inkml:trace contextRef="#ctx0" brushRef="#br0" timeOffset="96857.53">7163 10745 1142 0,'-27'1'496'0,"-4"7"-270"15,1 1-39-15,4 5-76 16,0 0-33-16,-1 2-38 15,3 0-10-15,2 3-15 0,6-2-5 16,3 1-3-16,-4 0-2 16,4 0 0-16,2 2-2 15,5 0 0-15,3 2-1 16,8 0-1-16,0 0 0 16,7-4 0-16,0-3 1 15,5-7 1-15,0-6 2 16,4-4 1-16,3-8 1 15,1-10 1-15,2-4 0 0,1-268 14 110,-41 301-31-110,4-4 9 0,1-3-22 15,-9 8-33-15,5-1-90 16,2 3-68-16,5 4-154 16,1-1 222-16</inkml:trace>
  <inkml:trace contextRef="#ctx0" brushRef="#br0" timeOffset="97235.471">7622 10419 1229 0,'2'-6'523'15,"-3"2"-313"-15,-2 4-46 16,2 0-93-16,0 0-31 15,0 0-27-15,-12 23-5 16,-20 48 1-16,11-21 0 16,-2 10 5-16,0-1 0 15,1-3 1-15,1-4-3 0,4-4-1 16,0-7-2-16,-3-6-2 16,5-1 0-16,-2-8-1 15,7 2 1-15,8-11 3 16,0-4 0-16,4-8 16 15,-1-8-20-15,1-12-86 16,-1-9-83-16,9-11 88 16</inkml:trace>
  <inkml:trace contextRef="#ctx0" brushRef="#br0" timeOffset="97463.122">7898 10328 714 0,'-22'-4'431'0,"-2"6"-13"0,5 8-139 16,1 0-103-16,-4 1-41 16,8 6-59-16,-3-1-19 15,2 1-27-15,14 1-8 16,-4-5-9-16,4-1-3 15,1-6-2-15,0-2 14 16,3-4-68-16,-3-1 471 0,0-1-329 16</inkml:trace>
  <inkml:trace contextRef="#ctx0" brushRef="#br0" timeOffset="98103.777">7799 10854 1223 0,'3'-12'533'15,"-3"2"-284"-15,2 2-31 16,-3 3-63-16,-6-1-42 16,1 6-53-16,5 8-21 15,-1 6-27-15,2 7-2 16,-3 5 2-16,-13 1-1 16,-1 4-2-16,3 3-1 15,1 1-2-15,5 0 0 0,-2-11-2 16,3-2 1-16,-1-10 0 15,5-3 1-15,1-7 1 16,2-1 3-16,3-1 2 16,-4-1 0-16,1 0-5 15,0 0-3-15,0 0-3 16,5-8-1-16,-1 2 0 16,-1-4 0-16,31-36-1 15,-21 24-2-15,15-10-2 16,4-5-5-16,19-3-18 15,2-4-1-15,-2 11 2 16,-2 9 5-16,-11 11 18 16,-6 8 3-16,-9 3 0 15,4 4 0-15,-14 7-2 16,-3 5 0-16,-10 9 3 16,-11-2 0-16,-3 8 4 15,-1 1 1-15,3 3 0 0,-3-2 0 16,1-2 0-16,2 3-2 15,-5-10 1-15,4 1 0 16,4-9 31-16,2-7-43 16,3-1-139-16,1-5 24 0,3-7 29 15</inkml:trace>
  <inkml:trace contextRef="#ctx0" brushRef="#br0" timeOffset="101538.698">9144 10807 374 0,'7'-7'272'16,"3"2"10"-16,1-1-80 15,-4-1-28-15,-4 0-38 16,-1 1-16-16,-1 0-22 16,3 3-11-16,-1-1-13 15,-1 4-1-15,-2 0-9 0,0 0-5 16,-1 0-9-16,0 0-8 16,-1 3-6-16,-16 14 1 15,-34 38 1-15,15-26 0 16,-3 3-6-16,-2 1-4 15,3-3-8-15,-2-4-1 16,11-5-3-16,-3-5-1 0,11-8-3 16,6-3-2-16,6-6-1 15,2-4-3-15,8-7-34 16,4-4-42-16,6-6-149 16,9 2-146-16,3 0 226 15</inkml:trace>
  <inkml:trace contextRef="#ctx0" brushRef="#br0" timeOffset="101766.348">8942 10805 643 0,'-3'-2'388'0,"-1"6"-26"16,0-1-84-16,3-3-97 16,0 0-38-16,0 3-48 15,0 10-15-15,-1 4-14 16,-1 30-10-16,7-25-14 0,2 1-6 15,5 0-12-15,-11 0-4 16,22-2-5-16,3-5-3 16,7-9-1-16,21 1 0 15,-13-8-3-15,0-2 29 16,-9-7-74-16,0-7-4 16,4-5 27-16</inkml:trace>
  <inkml:trace contextRef="#ctx0" brushRef="#br0" timeOffset="102568.409">10135 10379 487 0,'4'-9'297'0,"4"1"-13"15,5 3-47-15,-13 0-55 0,10 3-25 16,-7 1-52-16,-14-3-27 16,12 7-35-16,-2 6-5 15,-9 9 7-15,17 12 8 16,-24 11 6-16,-8 9-1 15,-8 6-8-15,-9 9-7 16,5-3-13-16,-2-8-8 0,12 1-9 16,-4-9-2-16,5-4-3 15,3-1-1-15,2-7-2 16,5-2 0-16,5-8 0 16,4-3-1-16,7-13-2 15,1-5 7-15,8-14-36 16,5-9-58-16,12-9 59 15</inkml:trace>
  <inkml:trace contextRef="#ctx0" brushRef="#br0" timeOffset="104952.92">10477 10783 721 0,'26'-29'360'0,"-30"29"-122"15,0-1-42-15,-3 1-72 16,3 7-31-16,-4-1-33 16,-1 5-17-16,0 4-7 15,0 2 2-15,-3 5 4 0,-2 1 2 16,-1 0-6-16,0-1-7 16,2 0-12-16,1-1-6 15,-3 0-5-15,1 3-2 16,1-7-2-16,1-1 1 15,9-7 0-15,0-7 5 16,5-2 1-16,2-9-2 16,6-8-2-16,4-5-7 0,5-8-3 15,5 4 0-15,5-2-8 16,-1-1 0-16,6 4 0 16,-2 1 1-16,-4 5 8 15,3 2 2-15,-16 0 0 16,3 5 1-16,-5 4 1 15,-2 4 0-15,0 4-3 16,-4 8 0-16,-4 5 1 16,-3 6 0-16,0 8 8 15,-7 0 2-15,4 7 3 16,-11-1 1-16,-3 1-1 16,2-1-1-16,-5 0-4 15,11 1-2-15,-3-12 0 16,3-1 0-16,3-9 3 15,-4-9 4-15,6-3 3 0,-1-7 0 16,4-12-5-16,7-5-5 16,7-13-6-16,9-4-3 15,7-6-7-15,-4-1-6 16,7 7-3-16,3 6 1 16,-17 6 7-16,9 10 8 15,-5 8 3-15,-11 0 0 16,13 17-1-16,-10-3 0 15,-2 13 1-15,-3 3 2 0,-6-1 3 16,1 11 3-16,-6-5 4 16,-3 4 2-16,-3 2-1 15,0-4-1-15,-5 0-3 16,2 2-2-16,-1-3 0 16,2-4-1-16,3-8 1 15,-2-4-1-15,5-6 1 16,-3-2 0-16,4-2-19 15,-2-9-55-15,8-8-169 16,4-10 154-16</inkml:trace>
  <inkml:trace contextRef="#ctx0" brushRef="#br0" timeOffset="105553.04">11299 10457 928 0,'0'-6'446'16,"-1"0"-169"-16,0 3-67 15,-2 0-71-15,3 2-36 16,0 1-45-16,0 0-19 0,0 0-26 16,-1 0-3-16,-2 4 3 15,1 25 3-15,-45 46 7 16,27-22 3-16,1 8 8 15,-4-3 2-15,-5-12 1 16,1 0-3-16,0-5-10 16,4 0-4-16,5 0-7 15,-3-6-1-15,7-6-5 16,-2-6 1-16,5-9-2 16,5 2 0-16,-1-10 1 15,6 3 1-15,1-4 5 16,0-7 1-16,0-5-2 15,2-4-2-15,0-2-8 16,5 2-1-16,1 2 0 16,-1 1 0-16,-1 2-1 15,-2-1 0-15,-2 2 0 16,8 5 0-16,-2-1 0 0,6 2 0 16,-4 3 0-1,-9-4-1-15,16 8 0 0,-3 0 1 16,4 1 0-16,10 2 0 15,-7-5 0-15,0-5 1 16,9 1 1-16,0-2-1 16,-2 1 1-16,-2-1 0 15,-4-2 0-15,-4 1 0 0,-5-5 0 16,-1 4 0-16,-4-2-1 16,-3-1 0-16,-8 4 0 15,7-2 13-15,1 1-56 16,-5 1-46-16,0 0 59 15</inkml:trace>
  <inkml:trace contextRef="#ctx0" brushRef="#br0" timeOffset="106533.536">12061 10651 212 0,'14'0'145'0,"30"-1"-8"15,-28-3-23-15,4 0 6 16,-11-8 9-16,1 3 10 16,-3-3 17-16,1-1 1 15,5 6-3-15,-1 0-8 16,-9 0-24-16,-1 1-18 0,1 6-21 16,-3 1-7-16,-1-1-12 15,0 0 1-15,-4 2-6 16,-17 10-2-16,-35 37-4 15,31-32-4-15,-11 1-16 16,-11-5-6-16,2-1-12 16,-5-3-4-16,16-4-4 15,9 4-1-15,9-10-2 16,3-1 0-16,10 4-1 16,1-2-3-16,3 3-4 15,0-3-1-15,0 0-1 16,0 0 1-16,9 1 5 15,11 6 0-15,33 17 0 16,-28-11 0-16,4 10 0 16,-4 0 0-16,-9 1 0 15,-3-1 0-15,-3-1 1 16,-7-3 0-16,-3-2 1 0,0 2 1 16,-15-6 1-16,-4 1 1 15,-5-3 1-15,-5-3 1 16,-2-6-1-16,2-1 1 15,-1-5-1-15,2-4-1 16,1-3-1-16,3-3-1 16,4-1-1-16,-3-1 0 15,7 0-3-15,5 1-2 16,6 6-4-16,5 1-28 0,2 6-83 16,-2 1-73-16,6 1-193 15,-6 0 235-15</inkml:trace>
  <inkml:trace contextRef="#ctx0" brushRef="#br0" timeOffset="107031.364">12610 10696 967 0,'0'0'464'0,"-6"1"-211"16,-2 4-39-16,-5 4-89 0,-10 0-39 16,-9 0-28-16,2 6-11 15,-7-5-22-15,3 2-6 16,6 1-7-16,-2-1 0 16,11 2 1-16,4 0-1 15,7-1-2-15,5-1-3 16,3 3-3-16,0 0-2 15,11 0 1-15,1-1 1 0,4-1 0 16,5-3 0-16,0-3 1 16,2-4 0-16,3-5 1 15,6-4 1-15,-5-7 1 16,2-1-1-16,-6-10-1 16,-4 2 0-16,-8-5-1 15,6 0 0-15,-11 0-1 16,-9-2 0-16,0 5-4 15,-7 2 0-15,-2 9-4 16,-5 0-2-16,5 13 0 16,-7 0 1-16,-9-1 0 15,10 11 6-15,-10-2-40 16,6 4-29-16,10 7-69 16,-1-4-64-16,3-1-151 15,4-4 223-15</inkml:trace>
  <inkml:trace contextRef="#ctx0" brushRef="#br0" timeOffset="107402.911">13037 10443 1003 0,'-3'-4'530'16,"-3"-1"-174"-16,-1 5-181 16,1 5-52-16,-1 9-89 15,-4 9-12-15,-6 10-3 16,-1 7-1-16,-9 4-2 16,2 3 0-16,2 1 4 15,3-3-1-15,3-5 0 16,0-6-3-16,2-1-5 15,-2-7-1-15,4-2-3 16,0-3 1-16,2-9 0 16,3-5-1-16,4-3 10 15,2-4-12-15,3-9-60 0,3-3-54 16,7-11-130-16,7-2 140 16</inkml:trace>
  <inkml:trace contextRef="#ctx0" brushRef="#br0" timeOffset="107628.201">13457 10169 809 0,'0'-5'465'0,"-9"1"-59"16,2 4-140-16,1 11-122 15,-3 1-47-15,5 8-53 16,-6 1-7-16,-2-4-8 16,6 3-8-16,-5-4-10 15,2-3-2-15,4-3-11 16,0 0-54-16,3-5 40 16</inkml:trace>
  <inkml:trace contextRef="#ctx0" brushRef="#br0" timeOffset="108267.715">13320 10788 973 0,'2'-10'512'16,"3"1"-140"-16,19-24-150 15,-22 26-31-15,-1 4-70 16,-1 0-30-16,0 3-49 15,0 0-15-15,-1 0-13 16,0 3 0-16,-11 20 7 16,-18 25 4-16,15-20 3 15,-2-2-1-15,-2-5-4 16,-1 1-5-16,6-3-9 16,4-4-1-16,2-5-3 0,6-2 0 15,2-7 1-15,1-3 3 16,11-9-2-16,3-5 0 15,7-8-4-15,7-5-3 16,8-6-9-16,3 0-13 16,7 1-6-16,-11-2-1 15,-2 11 9-15,4 11 10 16,-13 8 8-16,8 9 1 16,-15 4 0-16,-16-7-1 15,-3 9 0-15,-4 5 2 0,9 11 1 16,5 1 2-16,-13-2 2 15,-3 1 0-15,-3-3 1 16,-1 4-1-16,0 3-2 16,1-4 0-16,-8-2 0 15,6-3-1-15,4-5 37 16,7-2-39-16,1-6 8 16</inkml:trace>
  <inkml:trace contextRef="#ctx0" brushRef="#br0" timeOffset="109281.519">9953 11328 365 0,'0'-1'233'16,"0"0"-29"-16,0 0-60 16,0 0-17-16,0-1-19 15,1 1 8-15,12-2-16 16,4 1-4-16,36-1-15 15,-22 0-11-15,4 2-19 16,7 1-11-16,-2 1-15 16,2-1-4-16,10 0-6 15,2 0-4-15,23 3-2 16,12 1-3-16,13 0-1 16,10-1-1-16,21-1-1 15,1-4 1-15,25-1 3 16,11 2 7-16,-1-3 7 15,8 3 1-15,-4-1-3 0,-5-2-6 16,-1 2-7-16,0-2 0 16,-12-3 0-16,-6 0 0 15,-16-10 0-15,-4 7 0 16,-21-6 1-16,-5-1-1 16,-21 9 7-16,-15 1 6 15,-18 5 2-15,-16 0 1 16,-20-1 8-16,-9-6 9 15,-4 9 12-15,-2 1 2 0,-5-1-16 16,6 0-14-16,0 0-19 16,0 0-1-16,0 0-3 15,0 0 0-15,0 0 3 16,0 0-39-16,-2 0-80 16,-2 1-89-16,2 0 113 15</inkml:trace>
  <inkml:trace contextRef="#ctx0" brushRef="#br0" timeOffset="114363.193">10105 11636 536 0,'0'0'324'0,"0"3"-51"15,-2-5-94-15,1 2-32 16,0 0-43-16,0 0-13 16,0 0-26-16,-1 0-11 15,1 0-16-15,0 0-4 0,0 0 0 16,-5 2-1-16,-2 15-5 15,-34 31-5-15,19-23-7 16,6 8-2-16,-6 5-3 16,0-1-1-16,5 10-3 15,12-5 0-15,-8-2-2 16,3 0 0-16,0-10-1 16,-8 1 0-16,11-12-1 15,3-2 0-15,3-5 2 16,1-10 0-16,2 5 5 15,-1-10 2-15,0 2 7 16,0 0-23-16,1-6-78 16,3-12-74-16,15-35 86 15</inkml:trace>
  <inkml:trace contextRef="#ctx0" brushRef="#br0" timeOffset="114684.234">10176 11937 713 0,'-1'0'420'16,"0"0"-86"-16,0 2-150 15,0 1-44-15,-1 5-88 16,-2 5-18-16,-19 31-7 16,9-26 0-16,5 2 1 15,4-1-2-15,0-4-9 16,-2-6-3-16,1-6-4 16,6 5-2-16,4-8 1 15,-2 1 0-15,-1-1-7 16,-2-1-45-16,0 0-191 15,1 0 162-15</inkml:trace>
  <inkml:trace contextRef="#ctx0" brushRef="#br0" timeOffset="115146.704">10713 11641 919 0,'-6'-1'443'0,"-1"2"-186"16,-4 1-84-16,1 14-79 15,1 2-36-15,5 12-15 16,-9-1-2-16,-3 2-6 16,-3-1-4-16,-2 7-8 15,7 6-3-15,3 3-3 16,-6-3-1-16,8-1-2 15,-4-8-2-15,0-9-3 0,4-3-2 16,-4-11 0-16,9 0-1 16,1-7 0-16,-1-2 0 15,4 2 0-15,0-5-41 16,0 0-146-16,0-1 127 16</inkml:trace>
  <inkml:trace contextRef="#ctx0" brushRef="#br0" timeOffset="115984.878">11259 11639 682 0,'6'-6'311'0,"-3"0"-140"16,3 5-16-16,-5-1-36 16,3 4 6-16,-4-2-1 15,-1 0-7-15,0 0-1 16,-5 1-15-16,-13 7-10 16,-28 15 1-16,22-13-12 0,0 5-12 15,1-8-23-15,1 3-15 16,-4-6-17-16,3-2-4 15,2 1-3-15,1-1 0 16,10-1-1-16,2 3-1 16,6-6-2-16,1 1-1 15,2-3-1-15,0 3-2 16,0 0-1-16,0 0 0 16,0 1 1-16,0 0 1 0,0 0 1 15,0 0 0-15,0 0 0 16,0 0 0-16,0 0 0 15,0 8 0-15,-1 6 1 16,-11 24 0-16,0-23 0 16,0 0-1-16,-4 1 1 15,2 0 0-15,5-1 0 16,-1-2-1-16,5-2 0 16,-2-1 0-16,3-6 0 15,1 0 0-15,4-3-1 16,-1-1-4-16,0-1-1 15,0 0 1-15,12-6-23 16,13 0-11-16,30-36-22 16,-27 27-6-16,0 2 20 15,2 4 13-15,-5 3 25 16,-4 2 5-16,2 5 3 0,-7 4 0 16,-4 5 1-16,-5 3 0 15,-13 2 0-15,-2 3 1 16,4 6 1-16,-1 4 1 15,5 7 0-15,5 3-1 16,-14 0 0-16,0 1 4 16,4-2 13-16,-12-9 6 0,-5-6 16 15,5-3 5-15,-18-5 0 16,3-3 1-16,3-3-7 16,-7-4-7-16,5-5-12 15,-2-1-6-15,5-5-6 16,4 1-2-16,1-9-3 15,5 2-3-15,6 1 3 16,1-4-27-16,9 5-50 16,1 3-45-16,4-2-435 15,8 7 386-15</inkml:trace>
  <inkml:trace contextRef="#ctx0" brushRef="#br0" timeOffset="116978.787">11574 11721 570 0,'1'-5'302'0,"-1"-3"-61"16,1 2-38-16,1 2-54 16,-3 0-26-16,0 4-48 15,0 0-21-15,0 0-28 16,0 0-3-16,-1 1 6 15,-6 18 5-15,-27 32 13 16,14-24 2-16,-9 5-4 16,3 0-4-16,-5 3-13 15,8-5-2-15,2-1-5 0,0-5-3 16,10-10-4-16,-3-3-1 16,7-8 2-16,8-1 0 15,3-10-4-15,4-7-1 16,6-11-9-16,-1 0-1 15,4 2 0-15,-3 4 0 16,-2 10 1-16,0 3-1 0,-6 6-1 16,1 1-1-16,-2 6-1 15,0 2 1-15,2 5 1 16,3 0 1-16,1 0 0 16,5 0 0-16,3-2 0 15,2 0 0-15,-2-5 0 16,3 2 1-16,0-5-1 15,0-5 1-15,4-5 12 16,-4-5-38-16,-5-7-103 16,2 0-88-16,4-3 115 15</inkml:trace>
  <inkml:trace contextRef="#ctx0" brushRef="#br0" timeOffset="117345.591">11838 11644 702 0,'-7'-3'404'15,"0"3"-57"-15,-2 7-113 16,-4 7-81-16,0 6-40 15,-3 6-38-15,-5 0-12 0,6 3-23 16,-1-1-10-16,1 8-8 16,1 2-3-16,-8 2-3 15,1-1-2-15,-5-2-4 16,12 0-1-16,7-2-3 16,-3-7 1-16,8-4-2 15,-8-7 0-15,1-11-1 16,8 5 0-16,-2-12 11 15,7 1-24-15,5-9-65 16,-6-6-61-16,14-6 71 16</inkml:trace>
  <inkml:trace contextRef="#ctx0" brushRef="#br0" timeOffset="118144.323">12410 11655 763 0,'4'0'346'16,"-3"0"-162"-16,2 3-13 0,-3-3-34 15,0 0-6-15,-1 0-2 16,0 0-4-16,0 0-8 15,0 0-8-15,-16 3-19 16,-31 31-11-16,24-28-27 16,-1-3-13-16,1 3-19 15,2-2-5-15,-1-4-7 16,8 3 0-16,-1-4-4 16,1-3-1-16,5 4-1 15,-4-6-1-15,7 6-1 16,4 0 0-16,3 0 0 15,0 0 0-15,0 0-1 16,0 0 0-16,-1 0 1 16,0 0 0-16,-2 2 0 0,-2 4 0 15,-1 1 0-15,1 3-1 16,-16 24 1-16,21-25 0 16,-5-2 0-16,-5 0 0 15,9 2 0-15,-14-6 0 16,18 3-1-16,-2 1 0 15,-3-4-1-15,8 3 0 16,-7-3-1-16,4 1 0 0,-1-4 0 16,-2 0-2-16,0 0 1 15,0 0 0-15,14-1-1 16,2-1 2-16,32-7 0 16,-27 4 1-16,0 3 1 15,1 0 0-15,3 2 1 16,-1 4 0-16,-4 5 0 15,-5 2 0-15,-2 6 0 16,-4 3 0-16,-9 5 0 16,1 2 1-16,-4 5 1 15,-4-1 0-15,1 1 1 16,-8-1 1-16,-9-7 0 16,0 5 2-16,-5-8-1 15,0-6 16-15,-3-2 16 16,0-7 4-16,6-6 7 15,1 0-15-15,-1-8-14 0,-2-3-5 16,-5-9-6-16,-3-3-2 16,12 3-3-16,1-1-1 15,10 11-3-15,4 2 1 16,5 8-29-16,2 4-53 16,3 3 56-16</inkml:trace>
  <inkml:trace contextRef="#ctx0" brushRef="#br0" timeOffset="120632.315">13044 11868 440 0,'6'-6'264'16,"-4"1"-37"-16,4-2-34 16,0 3-16-16,-5 2-16 15,8 1-13-15,-10 0-21 16,-1-2-4-16,-2 2-12 15,3 1-11-15,0 0-31 16,0 0-18-16,0 0-21 16,0 0-5-16,0 0-5 15,-10 0-3-15,-12 2-6 16,-31 4-2-16,17-3-3 16,7 3-2-16,1 2-1 15,-4 0-1-15,5 1-1 16,1 0 0-16,3-1-1 15,4 3 0-15,5 0 0 16,5-1 0-16,4-3-3 0,4 3-1 16,8-2-1-16,1 2 0 15,6 3 2-15,1-5 1 16,1-1 2-16,4-4-1 16,2-2 0-16,-1-4 0 15,6-4 2-15,-1 2 0 16,2-12 1-16,-1 5 1 15,-5-7 0-15,-1 1-1 0,-11 3 2 16,-7-3-1 0,3 7 1-16,2 3 0 0,-6 5-4 15,0 3-1-15,-6 7-4 16,-11 3 1-16,4 14 0 16,-2 12 2-16,-3 11 1 15,-3 7-1-15,-3 6 2 16,0-3 0-16,0 0 0 15,-2 2 1-15,3-2 0 16,2 3 0-16,5-9 0 16,5-4 0-16,2-6 0 15,-2-15 1-15,1-2-1 16,-5-5 1-16,3-9 3 16,0 2 2-16,-5-11 2 15,4-1 1-15,-8-7-2 16,1-8-1-16,13 0-3 15,-7-5-1-15,5-1-2 0,8-1-1 16,2 3 1-16,2-5-1 16,7 6-1-16,-4-2-1 15,-4-5 0-15,6 0 0 16,2-5 1-16,7 3 0 0,10 2 0 16,3 2 1-16,8 6 1 15,1 1 2-15,6 1 3 16,1 4-2-16,7 6 0 15,-4 2-1-15,-11 6-2 16,-7 1 1-16,-10-2-1 16,-8 1 0-16,3 1 0 15,-10-1 5-15,-9-1-45 16,2-1-45-16,0-2 54 16</inkml:trace>
  <inkml:trace contextRef="#ctx0" brushRef="#br0" timeOffset="122293.258">14673 11077 334 0,'5'-7'232'15,"1"3"-12"-15,-2-3-38 16,-1 1 2-16,-2 2 16 16,0-3 13-16,-1 5 0 15,-1-2-13-15,0 2-37 16,1 2-18-16,-1 0-38 16,0 0-22-16,0 0-37 15,0 0-17-15,0 0-18 16,-12 11-3-16,-32 38-4 0,23-34-2 15,-1 4 0-15,2 1 0 16,-1 0-1-16,0 3 0 16,-5-7-1-16,1 0 0 15,-2-9 0-15,1-4-1 16,15 1-3-16,-2-6-23 16,14 3-93-16,2-4-64 15,8-5-190-15,2 1 222 16</inkml:trace>
  <inkml:trace contextRef="#ctx0" brushRef="#br0" timeOffset="122593.068">14555 10975 753 0,'0'-4'420'0,"0"3"-77"16,-1 0-69-16,1 1-107 15,-1 0-49-15,0 1-61 16,-4 17-7-16,-4 32-6 16,14-28 0-16,2 5-4 15,1-5-2-15,-1 1-10 16,0-1-4-16,4-6-6 16,9 6-3-16,-2-11-6 0,7 3 0 15,-6-6-2-15,-5-6-1 16,2 5 0-16,-7-6 0 15,3 1 28-15,-1-1-43 16,2-2-103-16,-3-2-71 16,1-3 83-16</inkml:trace>
  <inkml:trace contextRef="#ctx0" brushRef="#br0" timeOffset="123361.434">15843 10582 511 0,'2'-5'335'16,"1"-1"-13"-16,-2 0-144 16,6 0-30-16,1 1-51 15,2 1-14-15,-1 4-13 16,-5 0-8-16,1 4-12 15,-6 2 7-15,-1 11 7 0,-5 5 7 16,-15 8 5-16,2 12-9 16,-9 6-7-16,-6 7-4 15,7 5-10-15,-1 1-5 16,-1-3-9-16,5-3-7 16,4-7-7-16,0-4-4 15,10-9-7-15,6-3 0 16,-3-16-2-16,8-2 0 15,-2-11 3-15,0-3 4 0,6-6 1 16,-4 5-1-16,1-4-72 16,0-21-61-16,46-41 74 15</inkml:trace>
  <inkml:trace contextRef="#ctx0" brushRef="#br0" timeOffset="124193.719">16326 10650 578 0,'5'-2'320'0,"-1"-1"-59"16,2-1-39-16,1 1-58 16,-5-2-21-16,2 2-18 15,-3 1-11-15,-1 2-36 16,-1 0-15-16,-1 0-17 15,1 0 0-15,-5 14 9 16,-17 46 7-16,5-22-3 16,0 5-5-16,-9 3-5 15,3-3-5-15,-1 2-15 16,2 2-4-16,3-6-10 0,0 2-2 16,1-9-2-16,5-5-2 15,8 1-1-15,-6-18 0 16,7-3 2-16,-2-9 5 15,-1-8 4-15,10 7 0 16,2-8-6-16,4-1-6 16,-1-4-6-16,1 0-1 0,0-2 0 15,3 5 0-15,-1 7 0 16,-1-6-1-16,4 9 0 16,-2 1 0-16,6 1 0 15,-1 1 0-15,5-1 1 16,2-1 0-16,9 2 1 15,5 0 0-15,8 1 0 16,3 1 0-16,-2 0 0 16,-8-7 0-16,5 3 0 15,-5-3 1-15,-1-7-1 16,4 10 1-16,-15-6-1 16,0 1 0-16,-11 5-1 15,-2 3 0-15,-9 1 32 16,-4 1-22-16,-5 6-102 15,-6-1-79-15,-1 7 84 16</inkml:trace>
  <inkml:trace contextRef="#ctx0" brushRef="#br0" timeOffset="126041.915">15350 11327 330 0,'0'-1'229'16,"0"0"13"-16,0 0-87 15,0-1-19-15,0 1-19 16,0 0-13-16,0 0-41 16,0 0-13-16,0 0-17 15,0 1-3-15,0 0 2 16,5 1 0-16,1 0 3 16,5 0 1-16,12 4 0 15,24 1-1-15,-24-4-8 16,2-2-5-16,1-1-8 15,15 1-1-15,14 0-3 16,12-1 4-16,24 1 16 16,2-4 3-16,25-2 3 15,3 2-4-15,9-1-18 16,-2 0-3-16,-4 2-6 0,3 2 0 16,-13 1-1-16,-3 2 0 15,-10 0-2-15,-7-1 0 16,-14 1 0-16,-32 2 0 31,-23-3 0-31,-1 1 0 0,54 9-2 0,-19-2 1 16,-19 2 4-16,-34-9 19 15,-12 0 27-15,3-1 6 16,2-1 3-16,0-1-16 0,-1 0-25 16,1 0-7-16,0 0-32 15,-2-15-65-15,19-24 58 16</inkml:trace>
  <inkml:trace contextRef="#ctx0" brushRef="#br0" timeOffset="128158.86">15484 11668 400 0,'-2'-12'265'15,"3"7"5"-15,-1-1-34 16,-3 1-58-16,2 4-23 16,1 2-40-16,0-1-25 15,-2 0-43-15,1 0-15 0,0 0-10 16,-2 10 8-16,0 11 8 16,-16 26 2-16,6-21-5 15,-10 0-8-15,-6 3-10 16,11 4-3-16,-5 2-4 15,4 3-3-15,3-4-2 16,-1-2 0-16,5-7-1 16,-1-4 1-16,4-2 1 15,2-7-2-15,2-7 4 16,2-3 1-16,3-7 5 16,0-3-29-16,6-11-88 15,3-2-73-15,7-11 95 16</inkml:trace>
  <inkml:trace contextRef="#ctx0" brushRef="#br0" timeOffset="128758.397">15915 11630 552 0,'11'-1'373'16,"-18"1"43"-16,-2 0-161 0,-4 6-100 15,-2 1-37-15,-2 9-52 16,0 2-6-16,-7 5-10 16,-3-1-9-16,1 8-10 15,-4-5-5-15,0 2-10 16,-1 2-3-16,-2-3-4 16,5 2-2-16,-2 1-2 15,8-2-1-15,7 1-1 16,0-5-2-16,7-7 0 15,2 0-1-15,9-3-2 16,-2 0 0-16,9-3-1 16,2 4 0-16,-3-7 2 15,13 3 1-15,2-1 0 16,-3-2 2-16,4-2 0 16,-3-8 2-16,0 0 2 0,0-15 2 15,4-3 0-15,3 1 1 16,7-9-3-16,-6-2 0 15,-3-2-1-15,0-1 0 16,-8 2 1-16,-3 3 0 16,-4 5 1-16,-7 1 0 15,-11 2 2-15,-2 0 1 16,-11 0-2-16,-2 1 1 16,4 1-3-16,-3 3-1 15,-3-1-2-15,2 0-2 16,0 7-1-16,3-4 0 0,5 9-2 15,1 0 0-15,5 3-3 16,2 5-1-16,1 2-4 16,1 10 0-16,6-1 9 15,6-1-57-15,9 5-316 16,7-1 270-16</inkml:trace>
  <inkml:trace contextRef="#ctx0" brushRef="#br0" timeOffset="129625.025">16351 11510 380 0,'-8'1'268'16,"-2"2"-8"-16,-1-1-65 15,3 3-31-15,4-1-46 16,0 0-19-16,2 1-40 16,1-5-16-16,1 0-20 15,0 0-2-15,0 0 23 16,0 0 12-16,10 2 18 15,5-2 1-15,34-12-20 16,-20 8-9-16,-5-6-20 0,4 4-6 16,-7 2-10-16,-1-2-3 15,-6 7-4-15,4 3 0 16,-7 1-2-16,-8 1 1 16,-3-1 1-16,-4 3 2 15,-2 4 3-15,-9-6 2 16,2 3-2-16,-5 1-1 15,-1-1-3-15,0 1-1 0,-5-4 0 16,6 2 0-16,5-6-1 16,7 0 0-16,3 2 0 15,1-2-1-15,2-2-1 16,0 0 0-16,0-1-3 16,0 0 2-16,0 0 1 15,10-1-1-15,11 5 1 16,19 6-1-16,-33-1 1 15,0-2 0-15,-4 2 0 16,-3 3 0-16,-2 2 0 16,3 3 0-16,-11-4 1 15,10 4 1-15,-10-4 1 16,-4-1 1-16,3 1 0 16,-10-5-3-16,-2 1 19 0,-2-1 6 15,-10-7 8 1,1 1 8-16,5-1-10 0,-1-5-2 15,5-2-6-15,0-4-6 16,6 4-9-16,2-1-3 16,7 5-6-16,1-3 1 15,4 3-29-15,3 2-52 16,6 3 54-16</inkml:trace>
  <inkml:trace contextRef="#ctx0" brushRef="#br0" timeOffset="132291.356">16695 11893 480 0,'0'0'321'16,"0"0"-16"-16,9 0-95 15,2-2-26-15,-2-2-38 16,27-16-13-16,-32 15-8 16,-1 1-6-16,0 4-16 15,-3 0-13-15,0 0-33 16,0 0-17-16,-1 0-26 15,-1 1-6-15,-6 26-2 16,-23 33 0-16,18-24-2 16,-6 5 0-16,-2-6-1 15,7-2 1-15,-11-4 0 16,4-9 0-16,3-3-2 16,2-3 0-16,6-3 0 0,2-2-1 15,7-4 0-15,-2-4 1 16,3-1 1-16,0-1 0 15,0 0-1-15,0 0 0 16,11-2-2-16,11-14-2 16,30-37 0-16,-26 20-1 15,8-9-8-15,1-3-1 16,5-3 0-16,4 3 2 16,-5 10 7-16,-4 6 2 0,-16 14 1 15,-7 6-1-15,0 10-5 16,-2 3-1-16,-10 8-1 15,7 8 1-15,-14 6 7 16,2 5 0-16,0 9 0 16,-1-1 2-16,0 2-1 15,-11-8 1-15,9-3-1 16,-3-3 1-16,-1-11-1 16,12 4 2-16,-7-12 0 15,-4-7 4-15,8 0 3 16,-1-5 0-16,3-11-3 15,9-3-5-15,7-16-3 16,-2-10-3-16,18-6 4 16,-6-4-14-16,4 10-1 15,10 9 0-15,-12 13-1 0,-1 7 13 16,-5 9 0-16,-6 4-1 16,-2 7-3-16,-1 6 1 15,-7 5 2-15,-3 7 2 16,-3 7 2-16,-2 5 2 15,-4 6 1-15,0 0-1 16,-2 3 1-16,-3-5-1 16,1-6 0-16,0-1 0 0,-1-12 0 15,0-2 0-15,5-7 1 16,0-3 0-16,5-4 18 16,2-5-26-16,-2-10-122 15,8-3 91-15,13-14-21 16</inkml:trace>
  <inkml:trace contextRef="#ctx0" brushRef="#br0" timeOffset="132857.286">17579 11695 703 0,'-8'-10'403'0,"5"9"-41"0,-4-5-129 15,4 3-86-15,-4-4-39 16,3 4-53-16,4 3-11 16,0 1-29-16,0-1-8 15,-1 0-7-15,0 0 0 16,-6 11 20-16,4 12 9 16,-47 37 17-16,23-27 6 15,-1 9-9-15,5 5-3 16,3 4-11-16,-7 2-6 15,4-7-10-15,-7-8-3 16,5-6-3-16,10-5-3 0,3-6 0 16,2-2 0-16,5-15 4 15,3 1 6-15,2-8 2 16,1-2 0-16,-1 4-6 16,0 0-7-16,0 0-3 15,1-12 0-15,5 4 0 16,29-27 1-16,-30 29-1 15,1 5 0-15,1 2-3 16,-5 2-1-16,2 1 1 16,7 8 1-16,-2-2 0 15,4-1 0-15,19 6 0 16,-16-9-1-16,10-1 2 16,-1-3 0-16,-5-3 1 15,14-1 1-15,-1-4 0 16,2 2 1-16,-9-10 0 0,2 3 2 15,-6 1-1-15,-5-2 0 16,-4 8 23-16,-5-5-30 16,-1 3-122-16,-2-4-63 15,1 2 90-15</inkml:trace>
  <inkml:trace contextRef="#ctx0" brushRef="#br0" timeOffset="133990.622">18543 11126 409 0,'-2'-1'223'0,"1"0"-38"16,-2 0-18-16,-1-1-24 16,1 1-14-16,0-1-22 0,-1 0-6 15,2 0-16-15,1 1-2 16,-1 0-13-16,1 0-7 15,0 0-17-15,0 0-12 16,0 1-11-16,0 0-1 16,0 0 2-16,1 0 10 15,0 0 29-15,23 8 7 16,44-8 2-16,-21-17-8 16,9 0-33-16,6 5-9 15,-8 1-14-15,-8 3-1 0,-15 4-3 16,-2 3-1-16,-10 3-1 15,-2 3-3-15,-11 0-17 16,-13-1-24-16,-10 1-90 16,-3 0-72-16,-6 0 123 15</inkml:trace>
  <inkml:trace contextRef="#ctx0" brushRef="#br0" timeOffset="134377.367">18492 11252 470 0,'-12'0'283'0,"2"3"-43"16,7 2-86-16,-10-5-30 15,11 1-48-15,-5-1-16 16,7 0-14-16,0 0 5 16,0 0 38-16,0 0 19 0,8 0 28 15,13 0 2-15,32 3-15 16,-25-3-5-16,3 4-21 16,3-1-9-16,2-3-20 15,5 3-15-15,-1-3-22 16,9 2-10-16,-17 0-10 15,-6-2-2-15,-1 2-1 16,-21-4 0-16,5-3 0 16,3 4 4-16,-12-3-29 15,6 3-30-15,-4 0-114 16,-3-1-81-16,0 1 146 16</inkml:trace>
  <inkml:trace contextRef="#ctx0" brushRef="#br0" timeOffset="137437.685">19906 10950 255 0,'-10'-5'184'16,"3"-1"22"-16,7 3-33 16,3 0-31-16,1-2-11 15,-4 4 8-15,0 0 8 16,-1 0-1-16,0 0-3 0,0 0-32 16,0 1-21-16,-8 1-37 15,-3 5-8-15,-41 37-13 16,24-15-3-16,-3 7-6 15,-9-7-3-15,11 3-7 16,1-3-3-16,8-9-3 16,4 4-2-16,7-2-3 15,6-4-1-15,3 5-1 16,4-3-2-16,8-4 1 16,5 5 0-16,7-8 1 15,6-1 1-15,6 1 3 16,4-4-1-16,-7 2 1 15,3-2-1-15,-10-7 2 16,-9-3 3-16,4-7 5 16,-3-5 1-16,6-5-1 15,3-5-1-15,0-9-3 16,0-6-1-16,-2-10-1 0,-3-2 0 16,-6 1-1-16,-2 3 1 15,-11 10 1-15,-3 0 0 16,-9 12-1-16,-5 0 0 15,-7 8 3-15,2 5 1 16,-10 1-3-16,2 8-1 16,5 3-6-16,-3 0-1 0,7 6 0 15,5-1 0-15,-1 2-1 16,-3 2-2-16,4 2-1 16,2-2-2-16,2 4 1 15,7 1-1-15,10 4-14 16,-6 0-54-16,6 4-188 15,9-4 175-15</inkml:trace>
  <inkml:trace contextRef="#ctx0" brushRef="#br0" timeOffset="137801.643">20330 11244 852 0,'-7'-9'482'0,"3"3"-105"16,10 9-163-16,-5-2-38 0,2 3-93 15,-9 0-26-15,-6 2-38 16,5 6-6-16,0 4-5 16,6 1 0-16,-7-4-1 15,0-2-2-15,5-5-1 16,-1 0-1-16,5-3-2 16,-1-2 1-16,-1-1-6 15,0-1-28-15,1 0-132 16,0 0-138-16,0 0 182 15</inkml:trace>
  <inkml:trace contextRef="#ctx0" brushRef="#br0" timeOffset="138406.657">21039 10893 978 0,'-15'-1'487'15,"1"2"-206"-15,-8 6-110 16,0 2-41-16,-6 5-74 15,-8 1-11-15,14 10-20 16,-10 2-7-16,0 7-6 16,12-1-1-16,-8 5 11 15,4-3 4-15,7-1 0 16,0 3-2-16,-1-12-13 16,14 4-5-16,9-4-4 15,-2-4-1-15,15 0-1 16,1-2-1-16,-4-9 1 15,10 0 0-15,-5-9 5 16,3-1 2-16,9-6 3 16,-5-8 0-16,13-6-1 0,1-6-2 15,-3-6 0-15,5 4 0 16,-10-9 0-16,-5-6 2 16,-4-3-1-16,-8-8 2 15,-13 5 0-15,-2 9 0 16,-15 9-1-16,-6 9 0 15,-6 9-4-15,-7 3 0 16,-2 6-2-16,-2 0-1 16,-3 5-1-16,5 6-1 0,7-3 0 15,4 1 0-15,12-1-4 16,2 1 2-16,8 1-58 16,0 3-74-16,7 3 88 15</inkml:trace>
  <inkml:trace contextRef="#ctx0" brushRef="#br0" timeOffset="141324.06">21726 10979 183 0,'2'0'137'0,"2"-1"35"15,-4-2-42-15,0 2-42 16,0 0-15-16,0 0-23 16,0 0-4-16,0 0 3 15,0-1 14-15,5-7 23 16,-2 2 10-16,-1 3 21 15,2-3 4-15,-4 5 0 16,1-1-1-16,3 1-11 16,-3-2-11-16,0 1-27 15,-1 1-12-15,0 1-18 16,-1 0-7-16,-14-6-8 16,-59-3-1-16,23 16-9 15,-1-2-2-15,17-2-5 31,18 0-1-31,0-1-2 0,-54 1-2 0,18 0 8 0,12-1 2 16,39-1 3-16,7 1-4 16,-3 1-14-16,-2-2-5 15,0 0-4-15,12 5 4 16,16 23 5-16,36 34 1 16,-32-23 0-16,2-2 1 15,1 2 0-15,-3-8 0 0,-7-1 1 16,-3-3 0-16,-13-7 1 15,-5 2 2-15,-12-4 1 16,-9 1 2-16,-11-3 0 16,-7-2 0-16,-9-7 0 15,-1-1 1-15,0-6-1 16,9-4 1-16,3-9 12 16,8-3 5-16,19-2 1 15,-6-7-1-15,19 1-17 16,4-2-8-16,8-5-5 15,12 6-1-15,14-2 1 16,-1-3 3-16,4 4 0 16,0 2 2-16,-5 4 2 0,0 2 1 15,-6 3 7 1,-1 1 2-16,-11 0 3 0,-3 2 0 16,-11 2-1-16,-4-3-2 15,0 5-3-15,1-1-3 16,1 4-3-16,-4 0-1 15,-5 4-99-15,0 1-58 16,0 0 92-16</inkml:trace>
  <inkml:trace contextRef="#ctx0" brushRef="#br0" timeOffset="142054.898">22278 10918 532 0,'2'-12'322'16,"0"0"-6"-16,4 0-109 15,-4 4-46-15,-1-3-27 16,4 6-35-16,-5 2-11 16,-1 4-36-16,0-1-17 15,0 0-17-15,-6 4 0 16,-22 24 12-16,-39 33 6 0,21-15 5 15,2 8-2-15,-1-3-8 16,6-2-4-16,5-14-3 16,5-5-5-16,14-4-7 15,2-4-5-15,14 1-6 16,4-2-1-16,6-2 0 16,3-3 0-16,4-4 0 15,5-1 2-15,1-3 1 16,3-2 2-16,4-3 1 15,5-3 2-15,3-8 2 16,8-1 1-16,4-8 1 16,-7-4-1-16,-7-3 0 15,-7-6 0-15,-5 1 2 16,-3-7 0-16,0 4 1 16,-8 1 0-16,-15 0-2 15,-8 13-2-15,-10 10-4 16,1 10-3-16,-15 12 0 0,5 2 0 15,2 10 3-15,-8-6 1 16,17 4-1-16,5 7 0 16,1-10-1-16,5 2-2 15,6-1-2-15,2-2 0 16,11 0 0-16,1 1 0 16,-2-2 2-16,-8-3 1 0,2-7-80 15,3-1 11-15,9-8 29 16</inkml:trace>
  <inkml:trace contextRef="#ctx0" brushRef="#br0" timeOffset="145503.84">22749 10952 311 0,'3'-3'213'15,"5"-1"20"-15,0-2-40 16,-1 0-28-16,26-29 0 16,-32 29 0-16,0-3-6 15,0 4-18-15,-4-1-14 0,10 3-16 16,-4 1-8-16,-8 0-29 15,2 2-17-15,2 0-31 16,0 0-10-16,-20 27-4 16,-28 36 5-16,15-22 3 15,3 5-1-15,1 3-5 16,0-8-4-16,6-3-4 16,2-7-1-16,8-7-3 15,4 3 0-15,6-8-1 16,-1-1-1-16,4-5 0 15,2 1 0-15,6 1 0 16,1 1 0-16,2-5 0 16,4-2 0-16,6-3 1 15,3-6 4-15,14-7 3 16,8-1 1-16,-5-11-1 0,2 1-1 16,1-4-2-16,-9-4 0 15,8 3 1-15,-6-6 0 16,-11 0 0-16,-4 1 1 15,-11 3 1-15,-4 6 0 16,-9 8-2-16,-6 4-3 16,-9 11-3-16,-5 7-1 15,-7 4-1-15,-4 4 0 16,6 0 0-16,2 3 1 16,4-2 1-16,2-2 0 0,11 2 1 15,-3-7 0-15,13 7 1 16,7-1-1-16,-11-5-1 15,18 3 0-15,-9-6 0 16,5-1 0-16,15-1 2 16,-14-6 20-16,13-3-58 15,-2 0-57-15,-3-5-179 16,2-3 157-16</inkml:trace>
  <inkml:trace contextRef="#ctx0" brushRef="#br0" timeOffset="146286.965">23464 10877 667 0,'0'-7'321'0,"0"3"-99"16,2 1-25-16,-2 1-48 15,0 2-15-15,-1 0-35 16,0 0-16-16,0 0-6 16,-6 13-1-16,0 6-7 15,-41 26-3-15,26-24-15 16,-1 1-8-16,-1-4-15 15,-4-2-7-15,10-1-8 16,11 2-4-16,3-10-3 16,12 2 2-16,-8-11 2 15,-7-9-1-15,21 0-4 16,-1-10-3-16,13-7-5 16,12-1-1-16,-2 0-28 15,2 2-7-15,2 13-4 16,-1 2 0-16,-6 10 28 15,-3 4 6-15,-8 10 3 0,-1 3 2 16,-14 6 0-16,0 0 3 16,-5 6 3-16,-6 3 6 15,-4 9 13-15,-6 3 8 16,-6 5 8-16,-6-6 1 16,-6-3-9-16,-1-1-6 15,-7-10-7-15,4 4-1 0,-2-10 1 16,-1-6 1-16,7-6-2 15,-1-7 1-15,8-6-3 16,2-6-2-16,5-4-4 16,-4-8-2-16,4-6-6 15,9 3-3-15,7 4-5 16,11 8 0-16,-8 5-3 16,7 3-2-16,-4 4 2 15,5 3 1-15,12 11 4 16,-4 1 3-16,6 2 1 15,-4-2 0-15,9-1 2 16,3 1 1-16,6-2 0 16,3 2 1-16,-3-5 1 15,0-4 0-15,-4-6 3 16,2-2 0-16,3-7 3 16,-5-4-23-16,-1-5-97 0,1 1 80 15</inkml:trace>
  <inkml:trace contextRef="#ctx0" brushRef="#br0" timeOffset="147981.716">24399 10917 328 0,'8'-6'192'0,"-2"-4"-20"16,-2 1-16-16,2 0-21 15,-1 1-3-15,-1 2 3 16,3 1 1-16,-3 0 0 15,-1 2-5-15,2 1-5 16,-5 0-4-16,0 1-21 16,0 1-18-16,0 0-42 15,-1 0-14-15,0 0-13 16,-9 19 1-16,-47 46 2 16,26-15 1-16,-9 6-2 15,2 2-1-15,11 1-1 16,2-8-2-16,5-11-2 15,3-3-2-15,-1-11-3 16,-6-7 0-16,15-1-1 0,-2-5 0 16,3-8 0-16,11 0 3 15,2-4 16-15,-5-3 5 16,0 1 3-16,0-1-3 16,0 1-17-16,0 0-5 15,0 0-3-15,0 0 0 16,0 0-1-16,-1 0 1 15,1 0-3-15,0 0-1 16,0 0-3-16,0 0-1 16,0-1 0-16,0 1 1 0,19-7 3 15,25-4 1-15,-34 8 0 16,7 3-1-16,-16-1 1 16,2 1-1-16,8 3 1 15,6 4 0-15,3-5 2 16,5 2 1-16,7-1 1 15,-6-3 1-15,16 2 0 16,-9-1 0-16,-3 0 5 16,2-1 1-16,-6 1 3 15,3-1 1-15,-10-2-3 16,2 3-2-16,-10 0-2 16,-3 0 0-16,-4 0-1 15,-5 0-1-15,0-1 1 16,0 1 0-16,0 0-1 15,1 0-2-15,-1 0 10 0,0 0-29 16,0 0-60-16,0 0-45 16,0 0-147-16,-1 0-311 15,1 0 392-15</inkml:trace>
  <inkml:trace contextRef="#ctx0" brushRef="#br0" timeOffset="148968.455">25733 10957 295 0,'3'-7'237'0,"-1"4"51"15,2 2-36-15,-4 1-52 16,0 0-28-16,-1 0-41 15,0 0-24-15,0 0-27 16,-19 6 2-16,-21 18 3 16,23-12-6-16,-10 5-24 0,-4-1-11 15,-15 0-14-15,-1-1-5 16,2-4-4-16,5-8-2 16,13-3-4-16,3-4-2 15,12-4-1-15,1 6-2 16,8-5-4-16,3 3-4 15,4-1-6-15,6-1-3 16,3 2-2-16,4-2 1 16,1 4 2-16,3 4 1 0,3 9-1 15,-1 6 2-15,1 9 1 16,-1 1 1-16,-7 3 2 16,0-2 0-16,-7-5 2 15,-5-2 0-15,-5-1 2 16,-6-2 0-16,-5-2 1 15,-2 0 2-15,-5-3 10 16,-5-4 4-16,0 1 10 16,-5-2 6-16,1-3 1 15,-1-2 0-15,3 0-6 16,-2-5-4-16,6-3-9 16,4-2-3-16,2-1-7 15,3-2-2-15,3-1-3 16,3 2-1-16,2-4-2 15,3-1-5-15,-1-6-51 0,-5-1-49 16,3 1-127-16,6 5-86 16,11 15 193-16</inkml:trace>
  <inkml:trace contextRef="#ctx0" brushRef="#br0" timeOffset="149519.53">26118 11048 744 0,'-4'-4'422'16,"-1"4"-91"-16,-13 0-131 15,-5 4-37-15,-8 4-57 16,-4 2-15-16,2 4-33 15,4 3-14-15,4 5-16 16,0 0-6-16,6-1-4 16,1 1 1-16,4-3 0 15,3-5-2-15,7 4-7 16,-1-6-5-16,7 3-5 16,2 1 0-16,5-2 0 0,2 0 0 15,0-5 2 1,1-2 0-16,-1-3 4 0,1-4 2 15,3-5 4-15,1-3 0 16,5-8-3-16,2 0 0 16,0-5-4-16,0 1 0 15,-2 0 1-15,-2-1-2 16,-1 1 0-16,-7 0 1 0,-8 2 0 16,-4-3 0-16,-10 6-2 15,1 4-2-15,-6 5-2 16,-2 2-1-16,1 7-2 15,-2 1 1-15,3 1 1 16,-2 5-1-16,3 1 1 16,2-5-13-16,5 8-64 15,1 0-45-15,7-3-109 16,3 4-62-16,8 1 187 16</inkml:trace>
  <inkml:trace contextRef="#ctx0" brushRef="#br0" timeOffset="149884.27">26599 10761 843 0,'7'-9'492'0,"-11"1"-87"16,5 9-211-16,-1 4-49 0,-5 12-75 16,-5 7-22-16,-21 8 13 15,-5 5 5-15,-6 12-16 16,4 1-5-16,5 6-12 16,5 3-8-16,-1-13-10 15,6 1-3-15,1-13-5 16,4-9 0-16,2-2-1 15,4-5-1-15,6-6 1 16,-3-2 0-16,9-4 5 16,-5-6 4-16,5-4-14 15,3-2-25-15,3-9-84 16,12 3-69-16,3-11 105 16</inkml:trace>
  <inkml:trace contextRef="#ctx0" brushRef="#br0" timeOffset="150161.479">26996 10626 931 0,'0'-14'504'16,"3"9"-111"-16,-3 3-200 15,-4 0-47-15,4 2-86 16,-1 0-28-16,0 0-19 16,-7 20 4-16,-20 25 1 15,16-19-2-15,-1-7-6 16,-2-11-2-16,5 1 41 16,0-3-37-16,4-1-130 15,2 5-418-15,3-9 341 16</inkml:trace>
  <inkml:trace contextRef="#ctx0" brushRef="#br0" timeOffset="150867.192">26991 11135 736 0,'14'-22'396'0,"3"10"-67"16,-4 2-74-16,-8 4-45 15,-3 5-34-15,-7-4-71 16,4 11-27-16,-6 5-42 16,0 10-3-16,-11 9 13 15,-6-6 1-15,-1 8-3 16,-4-10-9-16,4-4-9 15,4 3-3-15,3-5-8 16,2 1-3-16,5 0-5 16,0-4-1-16,6-4-2 15,2-5-1-15,2-3 11 16,3-2 3-16,-2 0 2 0,0 0 0 16,19-10-12-16,39-42-5 15,-13 31-3-15,6-1-5 16,1-1-8-16,3 3-5 15,-10-8-2-15,0 2 4 16,1 4 8-16,-2 5 4 16,-2 6 3-16,-2 12 1 0,-8 7-2 15,-7 1-1-15,-8 12 1 16,-7-5 0-16,-9 9 4 16,-3-2 3-16,-9 2 4 15,-1 4 1-15,-8-2 2 16,-1 1 1-16,3 0-2 15,-1-3-2-15,4-7-3 16,3 0-2-16,4-7 14 16,2-5 5-16,6-5 336 15,3 0-260-15</inkml:trace>
  <inkml:trace contextRef="#ctx0" brushRef="#br1" timeOffset="157015.657">9905 12836 338 0,'5'-10'243'15,"1"2"5"-15,-4 3-66 16,1 0-16-16,-4 4-19 15,0 0-8-15,1 1-24 16,-1 0-16-16,0 0-28 16,1 0-16-16,-1 0-19 15,1 0-7-15,-1 0-12 16,-3 13-2-16,-7 16-6 16,-24 40-2-16,15-23-2 15,-2 2-2-15,3-1 0 16,3 3-1-16,5-5 1 15,0-6-1-15,-2-6 1 16,3-3 0-16,-10-7 0 16,11 0-1-16,2-9 1 15,-9-6 0-15,18-5 7 0,-3-5 5 16,2-12-63-16,6-6-50 16,0-12 58-16</inkml:trace>
  <inkml:trace contextRef="#ctx0" brushRef="#br1" timeOffset="157532.014">9759 12858 581 0,'-12'1'298'0,"4"-2"-99"16,4-3-46-16,8-1-74 15,3-3-32-15,2-3-30 16,3-1-1-16,4 2 14 16,0 1 7-16,7 3 9 15,7 3-3-15,2 3-12 0,6 4-3 16,8 3-6-16,4 0-2 15,8 7-4-15,1 1-2 16,-6 6-5-16,0 4-2 16,-14 1-3-16,-8 4-1 15,-9 4 2-15,-10 2 2 16,-12 4 8-16,-6 0 6 16,-8-2 12-16,-11-3 6 0,-11-1 8 15,-10-2 2-15,-8-5 0 16,1 1-1-16,-10-11-6 15,12-6-6-15,-7-10-8 16,5-5-4-16,16-7-8 16,-1-2-3-16,13-5-7 15,11 3-2-15,1-3-6 16,12 2 3-16,6 1-58 16,0 1-53-16,15 2 71 15</inkml:trace>
  <inkml:trace contextRef="#ctx0" brushRef="#br1" timeOffset="158181.433">10479 13074 609 0,'0'-1'308'0,"0"0"-102"16,0 1-61-16,0 0-64 15,0 0-20-15,0 0-12 16,3 5-8-16,10 1-11 16,41 30-1-16,-36-30-1 15,3-4 0-15,1-3 0 16,-6-2 1-16,7-5-1 15,-2-1-2-15,-1-4-4 16,-8-2-3-16,-5-4-5 16,-1-1 0-16,-6 4-4 0,-2-1 1 15,-5 9 2-15,-7 0 0 16,-1 8 0-16,-1 2-1 16,-9 8-6-16,-2 3-1 15,-8 4-3-15,-4 1-1 16,8 4 0-16,4 3 0 15,6-3-1-15,4 0 1 0,7-5-1 16,3-1-1-16,7-3-2 16,6 5 0-16,6-4 0 15,5-1 2-15,6 0 2 16,4-3 1-16,11-2 1 16,-8-3 1-16,1-2-1 15,-1-3 15-15,-12-2-72 16,6-3-60-16,-8-4 76 15</inkml:trace>
  <inkml:trace contextRef="#ctx0" brushRef="#br1" timeOffset="158749.118">10964 13025 679 0,'-11'-1'382'0,"1"2"-59"16,3 3-192-16,2-1-32 15,-2 3-58-15,1 4-17 0,-1 7-14 16,-3 1-2-16,7 7-1 15,-6 2 11-15,-4 1 17 16,1 3 6-16,-7-2 7 16,4-1-9-16,2-4-9 15,0-6-5-15,4-3-6 16,2-4 1-16,5-12 5 16,2-3-3-16,6-15-4 15,2-11-6-15,11-7-22 16,5-8-21-16,7 0-40 15,3 3-8-15,-1 4 4 16,-2 9 18-16,1 9 40 16,-1 4 7-16,-5 10 3 15,-6 2-2-15,-6 8 2 16,-2 1 8-16,1 13 24 0,-2 4 12 16,-2 1 13-16,-2 5-2 15,-5-3-13-15,-2 1-8 16,-5 0-9-16,-5-1-5 15,4 4-6-15,-3-3 0 16,-2-2-2-16,10-3 0 16,-4-6-2-16,5-2 9 0,-3-7-46 15,0-3 437-15,-8-10-309 16</inkml:trace>
  <inkml:trace contextRef="#ctx0" brushRef="#br1" timeOffset="159681.239">11477 12984 456 0,'44'8'276'0,"-42"0"-57"15,2-4-35-15,-2 0-32 16,-3-4-38-16,0 0-9 16,-1 0-22-16,-1 0-4 15,-17 5-16-15,-29 15-8 16,22-4-20-16,-6-3-7 16,-1 2-11-16,1-7-6 15,2-1-4-15,10 5-2 0,2-12 1 16,9 0 1-16,9-2-7 15,3-1-1-15,9 4-4 16,3-1-2-16,5-1 5 16,1-4 0-16,1 5 1 15,3 1-1-15,5 11 0 16,1 5-1-16,4 5 1 16,-7 2 0-16,-12 0 2 15,-6 1 0-15,-11-1 3 16,-4 0 1-16,-10-2 12 15,-1-2 5-15,-4-5 7 16,-1-3 2-16,3-6-5 16,-2-4-3-16,-1-4-2 15,2-3-2-15,1-3-4 16,3-2-3-16,1-1-5 0,3-1-2 16,3 1-4-16,1 0 2 15,7 1-42-15,-3 2-50 16,9-3-125-16,3 4 127 15</inkml:trace>
  <inkml:trace contextRef="#ctx0" brushRef="#br1" timeOffset="159970.862">11779 13115 1053 0,'-9'0'451'0,"-2"5"-245"16,-1 1-55-16,1 6-59 16,0 2-26-16,5 3-33 15,-3-1-10-15,4 1-14 16,-3-2-2-16,1-1-4 15,2 0 0-15,0-6-1 0,3 0 5 16,-3-7-51 0,9-2-69-16,5-7 76 0</inkml:trace>
  <inkml:trace contextRef="#ctx0" brushRef="#br1" timeOffset="160998.726">12179 12741 902 0,'0'-2'405'0,"-5"1"-195"16,1 1-48-16,4 0-80 15,0 0-27-15,-1 0-16 16,-1 13 2-16,-4 16 9 16,-13 44 4-16,0-23-12 15,-3 0-4-15,-1 6-4 16,0-3-1-16,3-2-8 16,-4 0-2-16,-9-13-8 15,2-6-3-15,12-3-4 16,5-5-2-16,9-9-4 15,4-2 0-15,1-7 1 0,6-3 5 16,7-12 5-16,6-6 0 16,12-11-3-16,11-4-4 15,-2-2-5-15,1-4-1 16,5 3-1-16,-7 3 0 16,2 9 1-16,-7 7 1 0,-15 4 1 15,-8 6-1-15,-8 2-3 16,-4 1-2-16,-8 8 2 15,-2-2 2-15,-5 12 3 16,-2 4 1-16,2-1-1 16,2 3-1-16,0-8-2 15,9 1 0-15,4-4-2 16,1-2 0-16,11 2 0 16,3-3 0-16,1-6 2 15,6-1 2-15,1-3 2 16,1-2 0-16,7-4-1 15,-4-4 0-15,2-3-1 16,1-4 2-16,5-1-1 16,-3-2 0-16,6 2 0 15,-10 1-1-15,-5 3 0 16,-9 5 0-16,-12 0 0 16,3 9-4-16,-15 4-2 0,11 7 0 15,-17 11-1-15,-3-1 5 16,1 12 0-16,-12 0 1 15,8 13-1-15,-6 3 1 16,4 8 0-16,2 5 0 16,2-3 0-16,2-2 0 0,-1-1 1 15,-1-5-1 1,1-4 1-16,0 0 0 0,0-10 1 16,3-3-1-16,5-10 6 15,-7-12 1-15,-2-10 3 16,-1-4-1-16,-5-15-4 15,2-2-1-15,5-16-6 16,-3-5 0-16,3-5-25 16,9 0-3-16,2 4-4 15,10 11 0-15,3 10 23 16,9 7 0-16,2 5 6 16,7-2-2-16,11 0 2 15,1-1 2-15,18 4 5 16,1-7 2-16,-5 4 2 31,-23 5 0-31,-1 2-3 0,67-21-1 0,-3-2-1 0,-3 1 1 16,-59 8 5-16,6-1 9 15,-17-1-72-15,-5 3-126 16,3 3 121-16</inkml:trace>
  <inkml:trace contextRef="#ctx0" brushRef="#br1" timeOffset="161315.879">11939 12811 965 0,'-1'-1'521'15,"-1"-3"-128"-15,0 4-220 16,2 0-46-16,0 0-87 16,3 1-20-16,26 3-11 15,51 40 1-15,-22-31 0 16,5 1 0-16,1-9 87 0,1-7-70 15</inkml:trace>
  <inkml:trace contextRef="#ctx0" brushRef="#br0" timeOffset="167379.001">4059 15430 236 0,'7'-30'206'0,"-8"29"53"16,1 0-48-16,0-4-68 15,0 4-24-15,0-1-18 16,0 1 3-16,0 0 8 16,0 0-7-16,0 0-26 15,0 0-4-15,0 1-11 16,-1 0 4-16,0 0 11 16,-14 16-6-16,-37 35-18 15,22-21-11-15,2 3-20 16,-8 3-9-16,7 2-8 15,17-1-2-15,-10-3-1 16,16-1-1-16,-3-6-2 16,-9-2-1-16,13-7-2 0,4-2-2 15,6-7 1-15,8 0 3 16,5-3 11-16,8 2 5 16,6-3 5-16,5-1-2 15,11-14-6-15,-3-5 0 16,5-10 1-16,-4-11 1 15,-2 3 1-15,-1-7 0 16,-1-2-3-16,-13 3 0 0,-8 3-1 16,-14 1-10-16,-11 6 35 15,7 3 7-15,-20 1 7 16,13 6 11-16,-21 2-31 16,-9 1-8-16,3 4-7 15,-12-3-4-15,4 6-6 16,1 0-1-16,-5 0-3 15,6 1-2-15,11 5 0 16,-4 3-3-16,20 7-3 16,-8 2-3-16,14 7-1 15,-1 3-4-15,5 6-94 16,17 8-73-16,7-3 109 16</inkml:trace>
  <inkml:trace contextRef="#ctx0" brushRef="#br0" timeOffset="167764.614">4474 15696 1117 0,'-41'-9'523'0,"32"4"-197"15,6 0-72-15,-2 3-75 16,5 1-42-16,0 1-70 15,-1 0-30-15,0 0-27 16,0 0-3-16,-7 13 0 16,1 4-1-16,-4 32 0 15,3-37-1-15,-1-1 2 16,10 3 11-16,6-9-28 0,-5-3 361 16,8-10-265-16</inkml:trace>
  <inkml:trace contextRef="#ctx0" brushRef="#br0" timeOffset="169511.155">4869 15432 443 0,'2'-5'313'15,"2"-3"6"-15,1 1-81 16,-4 1-17-16,5 1-39 0,-9 2-22 16,3 3-50-16,0 1-25 15,-1-1-40-15,0 0-12 16,0 0-10-16,-14 3 2 16,8 22 3-16,-36 28 1 15,19-22-2-15,3 5-5 16,-13-1-6-16,1 0-2 15,7-2-5-15,3-1-2 16,10-6-3-16,5-2-2 0,6-4-1 16,2-2-1-1,4-7 7-15,7 6 5 0,9 0 6 16,5-8 4-16,14 1 2 16,-7-12-3-16,8-10-1 15,-4-4-2-15,-3-10-5 16,7-1-1-16,-2-3-1 15,1 2-1-15,-8-1 0 16,-4 3 1-16,-13-1 3 16,-5 2 2-16,-9 6 3 15,-3-1 2-15,-8 4-1 16,-3-3-3-16,-6 1-5 16,-2 2-4-16,-2-1-3 15,0 3-2-15,0-1-1 16,4-1 0-16,5 1-2 15,2 6 0-15,-6-5-3 0,6 6 0 16,-1 2-4 0,6 6-2-16,11 14-3 0,-8-4 18 15,4 8-66-15,0-7-57 16,5 5 143-16,16 7-73 16</inkml:trace>
  <inkml:trace contextRef="#ctx0" brushRef="#br0" timeOffset="170178.99">5553 15418 723 0,'2'-11'433'16,"0"3"-25"-16,1-2-181 15,-1-1-23-15,-3 2-57 16,-5-6-35-16,-5 12-50 16,-3-1-19-16,-9 3-21 15,-2 7-4-15,-4 4-7 16,-1 3-2-16,-8-4-4 0,5 4-2 16,-16-8-1-16,4 8 0 15,8 1-1-15,-4-8 1 16,19 3-2-16,2-7 0 15,12 4-4-15,6-1-3 16,7 2-3-16,3 0-1 16,9-1 3-16,4-1 2 15,15 6 3-15,-9-2 0 16,4 3 1-16,-1 6 1 16,-12-2 0-16,8 5 0 0,-2 5 1 15,-3 4-1-15,-6 3 1 16,-10-2 1-16,-14-1 3 15,-5-4 1-15,-8-5 1 16,8 4 1-16,5-5 0 16,-5-8 2-16,-7-7 2 15,-3-8 1-15,-5-7 3 16,3 0 0-16,8-2-2 16,2-3 0-16,7-7-5 15,9-2-3-15,9-5-5 16,6-2 0-16,2-1 0 15,8 0 0-15,-5 2 2 16,4 0 8-16,-5 8 13 31,-9 11 6-31,0 1 8 0,18-33-4 0,6 2-9 16,2 2-6-16,-12 20-10 0,0-1-4 16,0 9-2-16,-10-2 14 15,-3 7-57-15,0 6-41 16,-4 7 55-16</inkml:trace>
  <inkml:trace contextRef="#ctx0" brushRef="#br0" timeOffset="172744.109">5774 15331 261 0,'-15'-4'155'0,"8"0"-4"15,2 1-23-15,-2 1-8 16,4 3 10-16,-4 0 16 16,6-1 3-16,0 0-8 15,0 0-12-15,0 0-22 16,0 0-6-16,0 0-25 15,0 0-9-15,1 1-18 16,-1-1-1-16,1 4 8 16,0-4 2-16,1 0-3 15,25 12-8-15,38-1-15 16,-27-15-9-16,-3 1-10 16,2-7-3-16,-14 3-2 15,-1 2-1-15,-9 2-2 16,-4 5-4-16,-5 5-1 15,-5-2 1-15,-3 16-1 0,-5 2 2 16,-5 9 0-16,-4 3-1 16,-6 0 1-16,2 2 0 15,-3 1 0-15,1 3 0 16,14 2 0-16,-3-5 0 16,2-4-1-16,5-6 1 15,-4-5-1-15,-3-1 2 16,4-9 0-16,10 6-1 0,-11-8 5 15,3-6 3-15,4 0 6 16,-15-8 3-16,8-5 4 16,5 6-17-16,-1-9-110 15,4-5-82-15,4-9 104 16</inkml:trace>
  <inkml:trace contextRef="#ctx0" brushRef="#br0" timeOffset="173046.794">5711 15595 644 0,'-6'-5'399'0,"5"-1"-35"16,-1 3-144-16,1 1-35 15,1 1-69-15,0 0-26 16,0 1-38-16,4 0-10 15,16 4-3-15,26 10 3 16,-31-5-5-16,13 4-4 16,-8-3-7-16,-6-5-3 15,5 0-6-15,-3-5-1 0,2 0-1 16,7-3 2-16,-10-3 8 16,1 1-11-16,-5-3-94 15,-2 1-79-15,0 3 89 16</inkml:trace>
  <inkml:trace contextRef="#ctx0" brushRef="#br0" timeOffset="173662.004">6116 15365 661 0,'-9'-1'347'16,"4"1"-93"-16,1 0-36 0,4 2-61 16,0-2-29-16,0-1-40 15,0 0-23-15,0 0-29 16,19-5-4-16,43 2 4 16,-19 12 6-16,1 1 1 15,-9-7-7-15,-3 4-12 16,-9-1-6-16,1 4-7 15,0-3-1-15,-8 2-1 16,0-1-1-16,-11 2 3 16,-2 3-2-16,-7 5 1 15,-7 1-1-15,-5 6-2 16,-8 3 0-16,-8 6-2 16,11 5-1-16,-2 6 0 15,0-2 0-15,15 3-2 16,-17-13 1-16,4-13-1 0,9 5 0 15,-5-10 1-15,17 3-1 16,-1-2 1-16,2-2 1 16,3-7 3-16,-7-1 9 15,3 1-44-15,-5-8-32 16,0-2-136-16,5-1-130 16,4-1 208-16</inkml:trace>
  <inkml:trace contextRef="#ctx0" brushRef="#br0" timeOffset="173935.731">6190 15581 939 0,'-5'-3'453'0,"5"1"-174"16,0-3-43-16,0 3-89 15,0 1-40-15,0 0-49 16,27 1-18-16,31 5-9 16,-29-1 0-16,5 2-2 15,-10-6-1-15,12-1-4 16,-4 0-3-16,-4-1-8 16,-2 0-1-16,-8 2-2 0,-2-2 0 15,-7 1 7-15,-4 1-21 16,-1 3-99-16,0 1-68 15,-2 5 92-15</inkml:trace>
  <inkml:trace contextRef="#ctx0" brushRef="#br0" timeOffset="174342.949">7007 15275 1173 0,'-3'-9'516'0,"0"4"-255"16,0 1-51-16,0 8-88 15,-2 5-39-15,-6 3-58 16,-3 11-14-16,-6 2-2 16,0 3 6-16,4 13 9 0,-7-5 4 15,2 7-3-15,1 2-6 16,-5-6-8-16,7 6-2 16,2 2-2-16,-8-4-1 15,16 1-1-15,-7-6-1 16,5-9 0-16,7-5 1 15,-8-12 21-15,11-3-24 16,0-6-83-16,1-1 25 16,14-2 5-16</inkml:trace>
  <inkml:trace contextRef="#ctx0" brushRef="#br0" timeOffset="175460.808">7490 15477 483 0,'3'-8'336'16,"-3"0"-3"-16,-1 5-105 15,-1 0-37-15,-4 4-74 16,4-1-25-16,1 0-32 16,-1 13-8-16,-12 15 6 0,-31 31-3 15,29-16-10-15,-2-1-6 16,-6 0-12-16,7 3-5 15,-1-11-7-15,3 1-2 16,12-8-3-16,-13-14 0 16,2-3 3-16,5-8 8 15,-5-8 7-15,12 2-1 16,15-5-7-16,-9-7-8 16,6-11-14-16,6-7-2 0,1-11-4 15,12 0-2-15,14 7-3 16,2 1-1-16,-2 6 2 15,-2 1 1-15,-5 7 5 16,2 8 1-16,-9 3-2 16,3 9-3-16,-3 9-3 15,-13 3 1-15,-2 14 1 16,-9 4 5-16,-19 6 6 16,6 4 3-16,-13 4 3 15,1 5 1-15,7-1 0 16,-5-4 0-16,1-13 0 15,-2-7 0-15,6-9 0 16,1-6 1-16,8-1 14 16,0-8 2-16,4-9-5 15,4-1-2-15,8-9-17 0,8-7-2 16,6-10-5-16,0-2-6 16,14-6-18-16,-3 6-2 15,3 7 4-15,0 5 4 16,-11 11 17-16,-4 3 3 15,-6 7 7-15,2 6 5 16,-9 9 9-16,1 6 3 0,-9 10-2 16,2 5-2-16,-6 6-2 15,-3 10-4-15,-4-2-1 16,0 1-2-16,2-1-1 16,-2-12-1-16,4 0 3 15,-5-12 1-15,1-7 5 16,-1-6 4-16,-1-6-4 15,4 1-29-15,5-11-103 16,3-2-78-16,14-19 110 16</inkml:trace>
  <inkml:trace contextRef="#ctx0" brushRef="#br0" timeOffset="175943.872">8271 15509 799 0,'0'8'397'16,"-15"2"-124"-16,6 2-46 16,0 0-62-16,-14-2-28 15,10 5-46-15,-5 0-21 16,-1 6-26-16,0 2-8 16,0 3-9-16,2-1-4 15,-2-1-4-15,5-3-1 16,4 1-4-16,6-2-1 0,5-4-5 15,2-2-2-15,5-9-2 16,9 1 0-16,12-1 3 16,4 3 3-16,-1-7 1 15,-5-5 0-15,-6-6 1 16,0-7-1-16,1-1 0 16,4-2-1-16,-4 1-1 15,-4 0-1-15,-4 2 3 16,-6-2 2-16,-6-1 4 15,-1-1 1-15,-9 2-3 16,-6-1-1-16,-15-6-6 16,2 2-1-16,2 4-4 15,-3 0-3-15,3 10-4 16,-1 2-3-16,4 8-2 16,-2 3 1-16,14 8-2 15,1 0 10-15,1 0-58 0,17 3-46 16,7 0-128-16,5 4-141 15,12 3 239-15</inkml:trace>
  <inkml:trace contextRef="#ctx0" brushRef="#br0" timeOffset="176343.342">8893 15107 781 0,'9'-24'460'15,"1"7"-87"-15,-7 6-97 16,-1 5-33-16,-2 4-74 15,-1-1-37-15,0 3-69 16,0 0-26-16,-3 4-33 16,-16 24-3-16,-42 61 10 15,32-21 8-15,-5 7 8 0,12 5 2 16,-10-7-5 0,-11-6-3-16,8 4-3 0,-9-9-4 15,16-6-3-15,11-4-2 16,7-18 0-16,2-7 1 15,9-7 2-15,0-12 4 16,5-15-11-16,5 1-18 16,8-24 10-16</inkml:trace>
  <inkml:trace contextRef="#ctx0" brushRef="#br0" timeOffset="178826.114">9714 15282 488 0,'7'-8'259'0,"-4"-5"-47"16,-2 0-26-16,7 4-28 15,-13-6-7-15,12 6-18 16,-4 0-11-16,-5 3-17 16,8 6-5-16,-11 1-37 0,5 8-18 15,-4 10-32-15,-6 8-11 16,-9 12 7-16,-4 4 7 15,6 5 6-15,4-1-2 16,11-2-4-16,0-4-5 16,-16-13-2-16,5-4-1 15,0-9 1-15,8-1 0 16,8-11 21-16,-1-3 7 16,1-9 0-16,-5-9-1 15,8-9-21-15,-6-7-8 0,12-3-2 16,-1-7-2-16,-3-5-2 15,7-1-1-15,-12-3-1 16,8 14 0-16,-11 8-1 16,-4 9 0-16,1 19-9 15,1 3-2-15,-6 13-3 16,-5 7-1-16,-20 11 6 16,-12 3 1-16,-2 11 5 15,3 0 2-15,9 2 0 16,1 4 1-16,8-1-1 15,2 0 1-15,5 2 0 16,3-2 2-16,5-8 0 16,3-4 1-16,8-6 0 15,0-7-1-15,0-5 0 16,7-3 0-16,-2-4 1 16,6 2 0-16,6-2 5 0,-3-1 0 15,4-2 2-15,2-2 1 16,3-3 1-16,2-5 3 15,9-13 2-15,10-3-1 16,3-14-2-16,6-5-3 0,-4-9-2 16,-5-7 0-16,-2 1 1 15,-4 4 0-15,-14 8 0 16,-7 8-1-16,-13 14-2 16,-6 5-1-16,-4 11-8 15,-4 2-1-15,-6 9-1 16,-10 5 3-16,0 6 4 15,14 7 2-15,-5 3-1 16,12-3 0-16,6 2 0 16,-13-3 1-16,13-6 0 15,-7 0-1-15,1-1 0 16,5 0-1-16,-3-2-1 16,5 0 0-16,6-3 2 15,-9-7-1-15,14 0 3 16,0-1 1-16,5-10 4 15,17 4 1-15,-5-8 3 16,5-7 1-16,2-7-3 0,-7-6-1 16,4-11-2-16,1-2 1 15,5-4-2-15,-8-6 1 16,5 7-1-16,-11 1-2 16,-9 11 1-16,2 7-1 15,-21 9-1-15,5 8-2 16,-12 5-5-16,2 2-3 15,-2 9-1-15,-7-2 1 0,2 9 3 16,0 2 2-16,6 1-1 16,0 3 1-16,6 1 1 15,-8-3 0-15,4 4 1 16,3 2 0-16,1 1-1 16,2-2 1-16,2 1 0 15,1-5 1-15,0-5 2 16,1 0 16-16,0-8-44 15,2 3 419-15,-3-1-300 16</inkml:trace>
  <inkml:trace contextRef="#ctx0" brushRef="#br0" timeOffset="179692.196">10781 15278 557 0,'9'-4'278'0,"1"0"-78"15,1 2-23-15,3-1-34 0,-3 3-22 16,-5 0-21-16,-2-4-3 16,-2 9-6-16,-4-2 16 15,1-3-2-15,0 0-4 16,-25 2-11-16,-35 38-23 15,22-26-29-15,3 4-11 16,0-6-13-16,-9-2-2 16,5 1-3-16,-4-5-1 15,3-4-2-15,16 2-1 0,4 1-3 16,6-3-2-16,8-1-4 16,4 8-3-16,5-1-5 15,5 2 1-15,6 6 3 16,2-5 0-16,10 3 4 15,3 1 0-15,4 6 0 16,8 3 1-16,-7 3 2 16,-1 4 0-16,-11 1 1 15,-5-2 1-15,-3 2 0 16,-6-3 0-16,6 1 1 16,-9 2 0-16,-4-6 18 15,-5-1 8-15,-23-11 16 16,7-3 7-16,-19-5-3 15,1-6-3-15,0 5-10 16,-10-8-5-16,8-3-12 0,3-3-3 16,7-7-4-16,4 5-2 15,5-8-3-15,4 2-1 16,2-9-4-16,2 0-1 16,6 6-15-16,7 7-19 15,5 8-72-15,6-1-60 16,6 1-177-16,3-3 211 0</inkml:trace>
  <inkml:trace contextRef="#ctx0" brushRef="#br0" timeOffset="180224.971">11323 15292 808 0,'-14'-10'467'0,"0"8"-41"15,0 4-160-15,-4 8-111 16,-5-2-37-16,-6 5-54 16,5 11-13-16,-6-1-20 15,6 11-5-15,-5 2 3 0,-5-2 2 16,-3 4 7-16,-5-3 1 15,10 2-8-15,4 1-3 16,14 1-12-16,8 2-4 16,9-2-5-16,3-12-1 15,8-5 1-15,4-4 0 16,8-5 1-16,5 3 1 0,-5-13 1 16,10 2 1-1,-5-16 1-15,-5-9 0 0,12 1-2 16,-8-16-1-16,2-4 0 15,2-2-1-15,-8-6 0 16,-4-3 1-16,-5 3 0 16,-1 2 0-16,-10-1-1 15,-4 1-2-15,-8 5-1 16,-7 1-3-16,-5 9-2 16,-4 6-1-16,5 10-3 15,0 4-2-15,-2 5-1 16,-1 3-2-16,-1 4 2 15,5 7 7-15,4 4-50 16,-2 5-36-16,10-1-133 16,-6 1 423-16,11 2-191 15</inkml:trace>
  <inkml:trace contextRef="#ctx0" brushRef="#br0" timeOffset="180825.737">11589 15612 832 0,'4'-15'462'16,"-1"4"-103"-16,6 4-105 15,-5 1-24-15,-4 2-56 16,-1 2-34-16,-7 6-74 16,8 6-26-16,-11 11-23 15,0 4 4-15,-5 5 3 16,-13 1-1-16,6 3-5 15,1 1-2-15,2-6-4 0,1-8-2 16,2-2-2 0,2-6-2-16,4-5 1 0,7 0 0 15,1-8 8-15,3 2 6 16,0-5 1-16,0 2-2 16,0-1-10-16,2-2-6 15,3-8-4-15,-1-1 0 16,38-30 0-16,-23 32-1 15,-7-7-3-15,2 6 0 16,7 10-3-16,0 5-1 0,-8 5 1 16,-3 1 1-16,-1 3 4 15,0-1 1-15,19 3 1 16,-7 2 0-16,4-12 1 16,-4 3 0-16,-1-6 1 15,3 0 5-15,-8-5-21 16,-2-9-22-16,2 4-91 15,1-5-88-15,1-2 133 16</inkml:trace>
  <inkml:trace contextRef="#ctx0" brushRef="#br0" timeOffset="181107.915">11975 15525 745 0,'2'-11'479'0,"-1"2"-25"16,-1 7-195-16,0 3-56 16,-4 8-65-16,-5 4-33 15,-8 11-12-15,-3 4-4 16,-7 10-28-16,1 10-7 16,-6 6-11-16,-4-5-6 0,2 0-13 15,1-6-6-15,8-7-9 16,1 6-2-16,-1-11 0 15,-4-4 0-15,6-5 13 16,11-6-18-16,8-8-110 16,8-2-1-16,6-8 43 15</inkml:trace>
  <inkml:trace contextRef="#ctx0" brushRef="#br0" timeOffset="183373.281">3855 16083 331 0,'0'0'231'0,"0"-2"3"15,4 2-68-15,5-1-16 0,-4 0-22 16,3 0-10-16,-4 0-12 16,0 0-9-16,8-1-19 15,-7 1-10-15,7-2-18 16,34 0-3-16,-28 3-8 15,2 0-3-15,3 0-7 16,2 2-7-16,2-2-6 16,2 0-3-16,4-1-2 15,3-1-1-15,9-2-1 16,1 0-1-16,3 1-2 16,2 1-1-16,4 0-2 15,3-2 3-15,7 2 6 16,2-2 2-16,0 4 3 15,5 0-2-15,-4 1-6 16,3 2 0-16,-1 1-4 16,-10-4 0-16,4 4-1 15,-8-1-1-15,-3 1 0 16,2 1-1-16,-5-1 0 0,0-1 1 16,4-3 0-16,-1 0 2 15,2-3-1-15,4 2-1 16,0-1-2-16,-2 2 0 15,0-1 0-15,5 2 0 16,-1 2-1-16,6 3 0 16,3 0 1-16,-4 0-1 15,1 3 1-15,2-1 0 0,-3 1 0 16,-7 0 0-16,-4-9 2 16,0 0-1-16,2-3 1 15,5-2 0-15,3-1-1 16,0 4-1-16,-6-6 1 15,-4 2 0-15,1 4-1 16,-5-2 1-16,6 3-2 16,-2 2 1-16,3 2-1 15,-3-3 0-15,-1 4 0 16,-6-4 1-16,1 3-1 16,5-2 1-16,2-2 0 15,7 1 0-15,-2-5 0 16,4 3 0-16,-6 0 0 0,-4 2 0 15,1 0 0-15,-1-2-1 16,5 0 1-16,2-2 0 16,-4-2-1-16,-3 3 0 15,0 2 1-15,6-2 0 16,-4 2 1-16,-2-3-1 16,0-1 0-16,-1 2-1 15,3 3 0-15,1 0 0 16,3 3 0-16,-12-3 1 15,-1-1-1-15,11 1 1 0,-2-3 1 16,9 2-1-16,1 0 1 16,-9-6-1-16,3 4 0 15,-2 1 0-15,-4-2 0 16,4 3 0-16,-3 0-1 16,1 0 1-16,1 1-1 15,-6 1 0-15,2 2 0 16,-1-1 1-16,5-2-1 15,-11-3 1-15,3-1 0 16,7 2 0-16,-3-2 1 16,8 3-1-16,-3 1 0 15,-2-1-1-15,-1 0 1 16,0 1 0-16,0 0 0 16,1-1 1-16,3 0 1 15,0 0-1-15,7-1 1 16,-2 0 0-16,-2-2-1 0,1 0 0 15,-4 1 0-15,1 1 0 16,-2 0 0-16,0 1 0 16,-3-1-1-16,-3-1 0 15,4 3 0-15,-6 0 0 16,7 3 1-16,-10 0 0 0,-3-3 0 16,6 1 0-16,-9-2 1 15,9 0 0-15,1 0-1 16,5 1 1-16,-3 1-2 15,-1 0 1-15,-5-1-1 16,-12 0 0-16,9 0 0 16,0 1 1-16,-2-1-1 15,2 0 2-15,-11 0-1 16,1 0 0-16,-5 1 2 16,1-2 1-16,-4 1 3 15,-6 0 1-15,3 1 0 16,-7 1 1-16,-5-2 1 15,-7 0 3-15,-5-2 0 16,0 1 2-16,-1 0-3 16,1 1-3-16,0 0 11 15,0 0-18-15,0 0-91 0,-1 0-44 16,0 0 66-16</inkml:trace>
  <inkml:trace contextRef="#ctx0" brushRef="#br0" timeOffset="185872.862">4086 16528 328 0,'0'-1'209'0,"0"0"-26"15,9-3-44-15,0-1-7 16,-2 1-12-16,27-14-5 16,-32 17-6-1,-1 0-2-15,1 1 5 0,-2-1 3 16,0 0 3-16,0 0-1 15,0 1-25-15,0 0-13 16,-1 0-31-16,0 0-17 16,-10 2-17-16,-11 20-3 15,-31 33-2-15,27-26-3 16,-1 2-1-16,2-2-1 0,-3 0-2 16,8-2 1-16,-3 1-2 15,8-2 0-15,8 0-1 16,-3 2 0-16,10-8 0 15,-2-1 0-15,4-4-1 16,3-1 1-16,2-1 1 16,-4-2 0-16,6-2 0 15,7 0 1-15,7-5 2 16,12-2 1-16,8-6 1 16,-6-7 0-16,15-3 0 15,4-3 0-15,-4-6-1 16,-1-2 0-16,-19-4 0 15,-3 3 0-15,-8 5 3 16,-7 0 0-16,-6-1 3 0,-8-4 1 16,-12-5 0-16,3 1-2 15,-5-2-3-15,-6 3-1 16,7 0-3-16,-6 2-1 16,-3 4 0-16,6 4-1 15,-7 4-1-15,0 0 0 16,7 8 0-16,-3-1-2 0,6 5-3 15,1 3-3-15,2 5-2 16,2 3 0-16,-1 6 39 16,3 0-49-16,8 6-105 15,2 1-279-15,11 1 241 16</inkml:trace>
  <inkml:trace contextRef="#ctx0" brushRef="#br0" timeOffset="186211.088">4529 16811 700 0,'0'-18'456'0,"-2"-16"17"16,-1 32-254-16,-3-2-35 15,3 7-84-15,-1 1-35 16,-1 4-44-16,0 3-9 0,-1 4-4 16,1 3 1-16,-1-4-2 15,3 4-2-15,-1-8 1 16,0 0 1-16,4-1 12 15,0-1-11-15,2-5-58 16,-3-3-67-16,4-3 66 16</inkml:trace>
  <inkml:trace contextRef="#ctx0" brushRef="#br0" timeOffset="186807.918">5106 16514 605 0,'-1'-1'370'0,"0"1"-63"16,-15 4-82-16,-34 23-39 15,20-4-67-15,0 5-25 0,-4 6-40 16,0 3-12-16,9 1-16 16,1 1-5-16,9-5-2 15,-3-7 1-15,-1-3 3 16,2-2 3-16,4-3-2 15,5 3-2-15,15-2-7 16,-5-2-2-16,10-3-1 16,8-2 1-16,-2-7 2 15,17-1 2-15,6-8 1 16,-1-6 0-16,9-10-1 16,1-5-3-16,-3-9-2 15,1 0-3-15,-2 1-2 16,-5 0 1-16,-13 3 0 15,-9-6 2-15,-10 5 5 16,-9 1 8-16,-7-1 7 16,1 7 1-16,-15-4-4 0,-5 1-9 15,-1 8-9-15,-11 0-4 16,8 6-3-16,2 4 0 16,-1 2-2-16,5 2 0 15,5 4-15-15,1-1-23 16,9 1 425-16,5 0-303 0</inkml:trace>
  <inkml:trace contextRef="#ctx0" brushRef="#br0" timeOffset="191209.67">5791 16542 106 0,'4'-2'79'0,"0"0"22"16,2-1-4-16,-1-2-2 16,-2 3-7-16,7-4-24 15,-3 1-10-15,2 0-19 16,28-18-2-16,-28 19 11 15,-2 0 8-15,0 1 33 16,0 1 13-16,-8 1 22 31,1 1 4-31,0 0-10 0,-2-2-7 0,2 1-13 16,-1 1-5-16,0 0-12 16,0 0-5-16,0 0-9 15,0 0-5-15,-9 1-11 16,-4 2-7-16,-33 8-19 15,33-3-7-15,-20-2-5 16,3 1-1-16,-1 0 0 0,-4-3 0 16,12 0 0-1,-3-1-2-15,6 0-2 0,7 1-1 16,4 0-3-16,3-1-2 16,5 3-5-16,0-1-2 15,3 7 1-15,3 4 2 16,6 1 3-16,5 6 2 15,5 2-1-15,4 0 2 16,4 1-1-16,-4-6 1 16,-4 0 0-16,1 0 0 0,1 4 1 15,-4-1 0-15,-8-8-1 16,-8 2 2-16,-4-4-1 16,2 2 1-16,-11 4 0 15,-5-3 0-15,-3 0 2 16,-10-3 0-16,8-1 1 15,-3-1 0-15,-3-3 1 16,-1-2 0-16,9-4 2 16,0-3 1-16,6-3 2 15,0-6 0-15,5-2-2 16,4-3-3-16,3-1-6 16,3 1 0-16,3 3-3 15,1 0 1-15,3-3 1 16,-1-1 1-16,5-2 3 15,5 0 4-15,5-5 4 16,2 2 1-16,-1-10 1 0,8 0-1 16,-8-3-2-16,3-1-1 15,-6-2-2-15,-17 0 0 16,10 11-4-16,-3 1 1 16,1 11-3-16,8 4-1 15,-17 5-4-15,3 5-7 0,-8 7 4 16,2 7-2-1,9 11-80-15,-12 1-60 0,11 12 89 16</inkml:trace>
  <inkml:trace contextRef="#ctx0" brushRef="#br0" timeOffset="191838.546">6199 16503 651 0,'1'-3'338'16,"-1"-1"-86"-16,-2 4-62 15,2 0-70-15,-1 0-28 16,0 0-33-16,-1 3-4 16,-16 15-3-16,-25 37 5 15,23-24 1-15,0 3-3 0,1 4-6 16,0-3-6-16,-2 3-13 16,4 0-5-16,3-6-9 15,2-2-3-15,5-9-4 16,3-2-2-16,4 0-2 15,2-3 0-15,6-1-1 16,2-2 1-16,4-3 2 16,4-2 0-16,7-1 4 15,0-4 0-15,8-8 2 16,2-4 1-16,6-8-2 16,4-3-1-16,-11-5-3 15,-3-3-1-15,-15 0 1 16,-4-1-1-16,2 7 1 15,-8 2 0-15,-10 7 1 16,-5 0-2-16,-11 8-4 16,9 5-3-16,-2 9-5 0,6 5-1 15,-1 6 2-15,-4 1 1 16,7 0 2-16,-1 0 0 16,-2-3 0-16,6 0 1 15,2 2 0-15,-1-5-1 16,13 5 1-16,-9-3 0 15,5-2-32-15,2 0-34 16,-5-6-113-16,6-5-76 0,2-5 155 16</inkml:trace>
  <inkml:trace contextRef="#ctx0" brushRef="#br0" timeOffset="192387.21">6749 16514 684 0,'3'-9'440'0,"-2"4"-1"15,5 3-127-15,-7 0-126 16,-1 1-50-16,1 1-70 16,0 0-24-16,-9 3-28 15,1 1-4-15,-10 10 2 16,-35 41 2-16,31-18 11 0,-4 3 5 15,3 3 2-15,-1-1-1 16,4-3-10-16,4-4-7 16,4-5-7-16,8 0-1 15,3-9-1-15,2 2 0 16,6-5 0-16,1-4 1 16,7 0 1-16,4-4-1 15,2-3 2-15,7-3-1 0,8-5 0 16,1-3 0-16,6-3 0 15,-9-6-1-15,-5-4-1 16,-3-4 0-16,-9-3 1 16,17 3 0-16,-13-1 1 15,-5 0 1-15,-4 0-1 16,-11-1 0-16,-5 7 0 16,1 7-1-16,-3 9-5 15,-9 1-1-15,-5 12-6 16,4 3 1-16,-5 8 1 15,2 3 2-15,6-1 0 16,-11-3 2-16,20 1 0 16,-12-1 0-16,18 0 1 15,-2-1 0-15,-7-5 9 16,23 1-31-16,-14-9-25 0,8-5 31 16</inkml:trace>
  <inkml:trace contextRef="#ctx0" brushRef="#br0" timeOffset="193273.607">7242 16563 461 0,'-7'1'306'0,"-3"0"-23"15,1-1-63-15,0 0-30 16,-19-1-51-16,24-1-18 0,2 0-25 16,4 3-12-16,-2-1-25 15,0 0-15-15,0 0-20 16,0 0 7-16,4 0 15 16,11-2 1-16,44-8-2 15,-21 1-11-15,2 2-19 16,4-1-4-16,0 1-4 15,-1 6-2-15,-9 2-3 16,-11 4-1-16,-10 2-1 16,-7 3 0-16,-5 7 3 15,-5 1 3-15,-8 7 7 16,-6 4 4-16,-10 2 5 16,0 4 0-16,-6-3-4 15,-1 0-4-15,1-3-6 16,-3-8-1-16,-2-3-3 15,9 2 0-15,10-2-1 16,2 3-1-16,10-2 0 0,0 1-1 16,-7-8 1-16,10 4-1 15,9 2 1-15,6 0 0 16,15 4 2-16,-2-5 1 16,-5-5 4-16,3-2 3 0,-3-6 6 15,4-3 3-15,16-8 3 16,-1-6 1-16,2-1-5 15,2-5-4-15,-10 4-5 16,-2 0-3-16,-4-4-3 16,-2 5-1-16,-4 2 22 15,3 2-35-15,-11 7-110 16,-4 0-37-16,-6 12 68 16</inkml:trace>
  <inkml:trace contextRef="#ctx0" brushRef="#br0" timeOffset="194122.957">8361 16419 539 0,'16'-13'289'0,"-3"0"-44"16,-2 5-26-16,-5 0-26 0,-2 4-23 15,-1 5-61-15,-3 0-17 16,-1-1-25-16,0 0-6 16,-1 17 9-16,-7 37 0 15,-4-18-5-15,-2 6-3 16,-7 9-4-16,-2 7-4 15,-12-4-11-15,8 3-5 16,2-11-13-16,2-6-5 16,5 0-6-16,-11-11-3 15,2-2-3-15,1-7-1 0,9-4 1 16,7-4 1-16,3-8 6 16,2-3 4-16,2-3 0 15,3 0-2-15,1 1-7 16,0 0-4-16,0 0-4 15,0 0 0-15,1-3-3 16,8 0-2-16,1-4-2 16,32-13 0-16,-29 28 0 15,-2 0 1-15,3 1 1 16,1 1 2-16,2 0 1 16,11 5 0-16,0-4 1 15,-1 0-1-15,6-5 1 16,-4-5 2-16,-1-6 0 0,8-2 0 15,-2-3 0-15,1 0 0 16,-2-1-1-16,-2-1 0 16,-6 1 1-16,-1-1-42 15,-7 4-102-15,-7 2 96 16</inkml:trace>
  <inkml:trace contextRef="#ctx0" brushRef="#br0" timeOffset="195052.887">9690 16516 373 0,'-4'-4'260'0,"5"2"22"15,-2-1-68-15,1 3-73 16,0 0-27-16,0 0-31 15,0 0-9-15,0 0 4 16,0 0 10-16,-1 14 9 0,-3 2 2 16,-23 28-7-16,3-27-10 15,-11 0-20-15,-10 0-13 16,3-1-23-16,2-4-8 16,5-1-8-16,2-5-2 15,8 1 0-15,2-5 1 16,6-9 1-16,3 2 1 15,9-5-5-15,1 1-5 16,12 8-7-16,4-1-4 16,4 5 0-16,5 3 4 15,2 5 2-15,4 5 2 0,-2 3-1 16,1 4 0-16,-3 1 1 16,-2-1 1-16,-7 2 0 15,-5-3 0-15,-12 2 2 16,-7-3 1-16,-8-4 3 15,-3 1 2-15,-4-2 6 16,-4-3 3-16,-6-2 3 16,-4-5 1-16,0-6-4 15,6 0-2-15,2-5-2 16,8-3-2-16,11-7-1 16,-9-2-3-16,18 2-2 15,-6-4-16-15,8 2-71 16,7 1-60-16,-4-4 82 0</inkml:trace>
  <inkml:trace contextRef="#ctx0" brushRef="#br0" timeOffset="195520.562">9978 16646 1096 0,'-20'4'480'0,"-1"3"-256"16,-4 10-43-16,-5 4-76 16,0 5-26-16,-3 9-32 15,-3-9-12-15,8 7-18 16,8-1-5-16,4-5-5 15,5 2-1-15,11-3 0 16,0-7-2-16,15-3 0 16,7-4 0-16,4-6-1 15,5 0 2-15,-1-9-2 16,3-5 1-16,-7-7 1 0,-1-5 1 16,-9-5 2-16,-2 0 0 15,-4-2 2-15,-4 1 0 16,-6-4-1-16,0 3 0 15,-6-3-1-15,0 5 0 16,-3 10-2-16,-2 2-2 16,1 12-4-16,-2 1-4 15,-2 1-1-15,0-1 3 16,2 2-50-16,1-1-61 0,6 6-224 16,1-2 211-16</inkml:trace>
  <inkml:trace contextRef="#ctx0" brushRef="#br0" timeOffset="195885.914">10421 16340 1290 0,'0'-9'550'0,"-2"5"-322"0,1 4-59 15,-2 2-90-15,2-2-33 16,0 0-28-16,-9 21-4 16,-23 47 9-16,9-28 2 15,-7 16 4-15,6 7-1 16,1 1-8-16,-1-1-5 15,7-11-6-15,2-8 0 0,0-15-1 16,7-2 0 0,-8-11 1-16,4-4 0 15,3-5-14-15,4-4-18 0,12-5-127 16,2-7 65-16,15-3 27 16</inkml:trace>
  <inkml:trace contextRef="#ctx0" brushRef="#br0" timeOffset="196272.035">10856 16308 715 0,'0'-11'398'16,"0"8"-56"-16,0 5-58 0,-2-3-86 15,1 1-45-15,0 0-70 16,0 0-28-16,-9 16-22 16,-21 35 0-16,15-26-6 15,6 1-6-15,4-3-8 16,-1-2-2-16,3-9 3 16,-1-3-38-16,4-9 20 15</inkml:trace>
  <inkml:trace contextRef="#ctx0" brushRef="#br0" timeOffset="197186.671">10989 16572 559 0,'11'-8'346'0,"-5"4"-34"15,2 4-122-15,1 4-24 16,-2 12-38-16,-2 1-12 15,-4 6-14-15,-8-3-6 16,-2 7-16-16,1 0-7 0,-9 1-14 16,3 5-8-16,-9-7-11 15,0 7-5-15,-1-3-5 16,-1 0-5-16,3-5-6 16,1-4-3-16,9-5-6 15,1-8 0-15,9-4 8 16,2-4 2-16,4-10-3 15,8-2-1-15,6-11-13 16,8-4-3-16,15-3-4 16,4-13-2-16,13-3-8 15,-7-3-2-15,1-5 2 16,-14 9 3-16,-4 7 9 16,0 8 2-16,-11 15 0 15,8 5 0-15,-12 9-2 16,1 3 0-16,-3 10 3 0,-3 6 1 15,-3 7 5-15,-2 3 1 16,-3 1-1-16,-2 0 0 16,-3-1 2-16,-1-1 0 15,-4 4 0-15,-2-4 0 16,-3 1-2-16,-6-1 0 16,-2-3 0-16,0 1 1 15,-2-4 15-15,3-2-29 16,4-4-207-16,5-4 162 15</inkml:trace>
  <inkml:trace contextRef="#ctx0" brushRef="#br0" timeOffset="198251.678">13060 15639 258 0,'0'-1'141'0,"1"-3"-11"15,-1 1 2-15,0 2 3 16,0 0-1-16,0 0-2 16,0 0-8-16,0 0 5 15,0 0-1-15,0 0-20 16,0 0-12-16,-1 0-20 15,-1 1-1-15,2 0 6 16,0 0 3-16,5 6 0 16,7 7-1-16,21 18 0 15,-1-25-3-15,3-9-13 16,11-3-14-16,11 2-27 16,-9 3-8-16,-7 1-11 15,-1 8-2-15,-12-2-3 16,-11-1 1-16,-9-2-2 0,-9-3 0 15,-4 1 2-15,7 7 2 16,-9-5 14-16,3 5-15 16,-8-5-60-16,-9-5-66 15,1 6-212-15,-4 3 211 16</inkml:trace>
  <inkml:trace contextRef="#ctx0" brushRef="#br0" timeOffset="198588.319">13031 15928 488 0,'0'-3'364'0,"-4"3"71"16,-3-1-92-16,4 1-86 15,0-2-42-15,2 0-82 16,-1 1-34-16,1 0-43 15,1 0-2-15,0 1 10 16,22 1 10-16,43 7 11 16,-25-4-6-16,4 1-15 15,2-2-13-15,-6 0-25 16,-1-1-8-16,-5 1-8 16,-6-1-1-16,-4-1-3 15,-6 1 0-15,-9-3 1 0,-5-1 0 16,-5 0 2-16,1 3-9 15,-1-1-34-15,0 0-34 16,0 0-138-16,0 0 133 16</inkml:trace>
  <inkml:trace contextRef="#ctx0" brushRef="#br0" timeOffset="200009.879">14401 15516 92 0,'8'-1'81'0,"-3"-2"13"15,5 1-16-15,-5 1-41 16,4 0-12-16,3 1-11 16,-1-1 0-16,-1-1 18 15,-6 0 16-15,0-1 32 16,-2 0 20-16,-2 2 23 16,0-1 4-16,0 1 9 15,2 0 1-15,7-1 5 16,-6 1 10-16,-1 0 13 15,-1 0-1-15,-1 0-33 16,0 0-28-16,0 1-44 16,0 0-16-16,-6 28 0 15,-39 60 4-15,5-18-3 16,6 5-6-16,-8-11-14 0,15 2-7 16,-3-20-6-16,5-5-3 15,6-6 0-15,2-7-2 16,8-8 0-16,1-6 1 15,6-7 2-15,2-1 8 16,0-13 1-16,0-3-1 16,6-7-12-16,-1-7-33 0,8-3-65 15,2 1-63-15,6 0-343 16,1 3 336-16</inkml:trace>
  <inkml:trace contextRef="#ctx0" brushRef="#br0" timeOffset="200339.062">14652 15937 874 0,'-7'-12'515'0,"2"2"-73"15,1 0-176-15,1 5-38 16,-4 0-90-16,3 6-40 16,-11 6-59-16,3 1-16 15,5 9-16-15,-6 0 0 16,11 6 0-16,-5-2-1 16,-4-5 0-16,0-1-1 15,-2-5 1-15,7-1-1 0,6-4 4 16,1-3 2-1,-2-3-6-15,1 0-30 0,0 0-123 16,0 0-94-16,6-15 139 16</inkml:trace>
  <inkml:trace contextRef="#ctx0" brushRef="#br0" timeOffset="201485.402">15266 15577 143 0,'8'-6'108'0,"1"0"28"15,-2 1 2-15,29-16-12 16,-26 19-5-16,-2 0 3 15,1 0 14-15,-5-3 31 16,1 1 13-16,0 2 8 16,-4-1-10-16,-1 3-42 15,-1 0-24-15,0 0-41 16,-4 5-13-16,-20 24-6 16,-34 36-3-16,21-16-14 15,1 4-8-15,-2-3-12 16,5-1-4-16,5-13-5 15,6-9-1-15,12-7-3 0,2-3 1 16,13-5-1-16,-4-1 1 16,10-3 3-16,7 1-1 15,3 0 0-15,8-2 0 16,-1 0-2-16,-2-2 1 16,2-7 1-16,-2-3 0 15,4-4 2-15,2-8 1 16,2-2 0-16,7-1 0 15,-6-9-2-15,-4 0 0 16,-6-7 0-16,-14-8 0 0,-10-5 0 16,2-1 0-16,-1 4-1 15,-5 0-1-15,-2 10 0 16,-6 6 5-16,-3 10 6 16,6 8 0-16,-5 6-2 15,8 5-7-15,-4 1-8 16,2 3-3-16,0 1 0 15,1 1-2-15,-1 5-10 16,3 2-28-16,12 6-92 16,-3-2-71-16,12 3 121 15</inkml:trace>
  <inkml:trace contextRef="#ctx0" brushRef="#br0" timeOffset="201875.525">15935 15525 600 0,'25'-20'375'0,"-20"3"19"15,-4 2-114-15,3 6-72 16,-8 3-33-16,7 10-69 15,-6 2-19-15,1 10-30 16,-13 1-5-16,-3 12 7 16,4 8 1-16,-15 5-7 15,8 4-6-15,-4 8-17 16,-2-9-7-16,6-1-8 16,3-1-3-16,2-17-3 15,4 7-2-15,3-11-1 16,3-5 1-16,1-2 0 15,1-7-1-15,1-5 1 16,0-2 3-16,3-1-21 16,0-1-45-16,0 0-124 15,0-1-394-15,8-21 384 0</inkml:trace>
  <inkml:trace contextRef="#ctx0" brushRef="#br0" timeOffset="202651.55">16260 15522 539 0,'-39'-11'347'0,"31"9"-8"16,4 0-85-16,3-3-65 16,1 5-34-16,0-1-39 15,0 0-15-15,0 0-33 16,0 0-8-16,18-9-6 0,43-21-4 15,-11 24-11-15,2-2-7 16,-8 1-11-16,-3 3-4 16,-9 2-9-16,-4 6-3 15,-5 1-4-15,3 10-1 16,-16 2 0-16,-10 1 3 16,-10 8 4-16,-15-1 3 15,0 4 2-15,-6 0-2 16,4-1-2-16,8-1-1 15,-8-9 1-15,8 1 0 0,-2-10 4 16,-5-7 1-16,8-6 3 16,7-1-1-16,4-6-5 15,11 2-4-15,8-1-6 16,-4-1-1-16,15 4-2 16,-2 0 1-16,1 5 0 15,4 1-1-15,-5 3 0 16,-6 6-2-16,4 6 0 15,-3 4 0-15,-11 4 0 16,3 5 1-16,0 11 2 16,-6-5 1-16,5 7 1 15,-10-9 0-15,-3 0 0 16,-8-1 0-16,-3-1 2 16,1 1 0-16,-4-3 0 15,-3-2 2-15,-13-2 21 16,-1-3 9-16,-19-8 15 0,6-1 4 15,1-9-13-15,-1-4-4 16,7-9-6-16,3-3-4 16,9-11-6-16,6-1-5 15,14 0-9-15,-3-1-3 16,2 10 3-16,4 4-7 0,12 9-89 16,-3 3-60-16,25 13 86 15</inkml:trace>
  <inkml:trace contextRef="#ctx0" brushRef="#br0" timeOffset="203749.7">17113 15983 250 0,'-1'-1'206'0,"0"1"54"16,0 0-42-16,0 0-53 16,0 0-16-16,0 0-17 15,0 0-11-15,0 0-11 16,-5 9-5-16,1 1-19 0,-27 31-8 15,28-31-6-15,4 2-4 16,0-3-5-16,0-5-2 16,0-2 1-16,0-2 14 15,0-1 8-15,0 0-6 16,0-1-23-16,9-26-24 16,44-36-24-16,-18 24-3 15,14-8-3-15,12-15 0 16,-7-18 0-16,-1-8 0 15,-8 0 0-15,-12 16 1 0,-4 25 0 16,-16 5 0-16,-10 19 0 16,-3 6 0-16,-11 8-2 15,14 12-3-15,-4 8-2 16,0 4-2-16,-6 14 1 16,-7 2 3-16,-7 8 2 15,5 9 0-15,9 10 1 16,-9-2 1-16,20 2 0 15,2-5 1-15,12-10 0 16,4-8 0-16,1-11 2 16,-2-9 1-16,2-9 2 15,10-8 1-15,-2-13 0 16,7-7-1-16,-4-18-1 16,5 1-2-16,4-18 0 15,2 0-1-15,6-5 0 0,-4 3 1 16,0 8-2-16,-8-1 0 15,-13 17-1-15,0 11-1 16,-17 7-2-16,0 14-5 16,-13 6-1-16,-2 13 0 15,-9 13 6-15,-4 4 2 16,-1 15 4-16,-3-2 5 0,-3 14 14 16,4 10 5-16,-13-1 5 15,-7-1-3-15,6-9-12 16,-4-10-5-16,16-4-5 15,6-1-1-15,6-6-1 16,2-4-1-16,4-9 1 16,0-6-7-16,4-7-58 15,2-6-627-15,1-12 498 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6-26T17:48:10.06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10712 5787 425 0,'11'-35'317'16,"-11"29"25"-16,0 2-151 16,2 2-30-16,-3 1-63 15,1 0-22-15,0 1-20 16,-1 0-9-16,1 0-12 15,-1 0-2-15,1 0 0 16,-1 0 0-16,-1-1 1 16,1 0-3-16,0 1-9 15,1 0 0-15,-1 0-4 16,1 11 0-16,-3 8 2 16,-10 34-4-16,0-24-4 15,-6 2-1-15,15 4-4 0,-12-3 0 16,12 3-1-16,-3-2-2 15,-3-5 0-15,-2-7 0 16,-1-10-1-16,7-2 1 16,-3-9 5-16,8 4 9 15,3-5 6-15,-3-7-2 16,5-4-5-16,2-7-10 16,-2-10-7-16,15 4 1 0,-1-8 1 15,7 1-1-15,0-4 2 16,-10-3-1-16,6 2-1 15,-1-2 0-15,8 5-1 16,-1-1 0-16,3 4-3 16,1 6 0-16,-2 5-1 15,1 3 1-15,-6 4 1 16,0 0-2-16,-1 17-2 16,-4 6 0-16,-1 12 1 15,2 5 4-15,-16-5 3 16,-4 4 3-16,-8 1 2 15,-7 1 0-15,2 6 0 16,-1 1-1-16,3 4-2 16,-4-4 0-16,-1 1-1 15,1-5 1-15,-1-5-2 0,2 1 0 16,5-15 3-16,2 5 0 16,3-17 8-16,0-1 4 15,4-6-3-15,0-7-4 16,5-6-8-16,5-6-3 15,4-9-1-15,2-6 1 16,4 4-1-16,5-4 1 0,10 6-1 16,2-1 0-16,1-3 1 15,0 6-1-15,-4-2 0 16,-1 7 0-16,2 5 0 16,-2 5-1-16,-3 15 0 15,-2 2-1-15,-6 12-1 16,-7 3-1-16,-7 7 3 15,-4 5 3-15,-5 5 7 16,-4 0 5-16,-4 5 4 16,-3 6 2-16,-6 1-1 15,2 5-2-15,-1-3-3 16,4-4 0-16,0-7-5 16,1-7 1-16,4-9-3 15,1-1 0-15,4-7 24 31,2-6-29-31,1 1-177 0,-3 14 139 0</inkml:trace>
  <inkml:trace contextRef="#ctx0" brushRef="#br0" timeOffset="632.292">11915 5735 581 0,'-1'-1'329'16,"-2"-2"-43"-16,0 1-33 0,0 1-51 16,1 0-26-16,1 0-48 15,0 0-29-15,0 0-39 16,0 0-8-16,1-1 6 15,6 1 12-15,23 2 15 16,43 6-5-16,-30-8-15 16,-8-7-12-16,4 2-21 15,-5-1-8-15,1 1-12 16,3 2-5-16,-8 1-2 16,-10-4-1-16,-2 7-2 15,-5 0 1-15,-7 3-30 16,-4 0-38-16,-4 3-107 15,-5 1-78-15,-6 6 151 16</inkml:trace>
  <inkml:trace contextRef="#ctx0" brushRef="#br0" timeOffset="1032.483">11817 5988 494 0,'-4'2'326'0,"2"-1"31"15,-1 1-109-15,3-2-67 16,0 0-30-16,0 0-39 15,0 0-5-15,0 0 1 16,0 0 0-16,15 2 7 16,32 5-2-16,-21-7-7 15,6 6-4-15,7-13-24 16,13 12-13-16,-10-3-28 16,-7-1-10-16,-7 3-15 15,-14-11-3-15,9 7-3 16,-6-4 2-16,2 2-2 15,-4 2 3-15,-10-4-14 0,2-1-22 16,-7 2-5-16,2 0 12 16</inkml:trace>
  <inkml:trace contextRef="#ctx0" brushRef="#br0" timeOffset="3133.472">13198 5734 253 0,'1'-6'161'0,"1"-1"17"16,-1 3-8-16,0 0-11 15,2-3-3-15,0 2-16 16,0-1-2-16,0 0-5 16,-2 2 0-16,0-2 1 15,4-2-4-15,-3 4-18 16,-1-1-14-16,-1 4-40 0,0 0-16 16,0 0-26-16,-1 1-8 15,-4 9-5-15,-19 16 0 16,-19 35 0-16,29-23-1 15,0 2 1-15,7 2-1 16,-13-10 1-16,-1-2-1 16,11-3 0-16,-10-6 1 15,9-4 0-15,15 6-1 16,-9-15 0-16,0-4 2 16,4-3 9-16,-7-6 0 15,6-3 0-15,4-3-3 0,12-4-11 16,-4-15-1-16,8-5-1 15,-2 0-1-15,7-4 0 16,5 0 1-16,4 1 0 16,11 5 1-16,-5 3-1 15,1 4 1-15,-4-2 0 16,-2 8 0-16,-2 13-1 16,-2 3-2-16,-9 14-2 15,-6 4 0-15,-14-2 2 16,1 7 2-16,-4 5 3 15,-4 1 2-15,1 6 0 16,-8-2 1-16,0 1-1 16,-3 0 0-16,-2-1 0 15,4 6 1-15,-2-4-1 0,2-4 0 16,5 0 0-16,-1-6-1 16,2-5 1-16,4 3 0 15,2-14 10-15,2-6-1 16,3-9 0-16,2-13-1 15,10-11-10-15,5-3-2 16,10-8-3-16,7 2 0 16,10 3 0-16,1 4 0 0,-4 8 3 15,0 3 0-15,-20 7 1 16,1 1-1-16,-4 8 0 16,-5 4 0-16,8 8 0 15,-5 7 0-15,-8 2 2 16,-1 6 1-16,-4 2 2 15,-5 2 2-15,0 6 0 16,-9-4 0-16,-3 2 0 16,0 0-1-16,2 1 0 15,-2-2-2-15,1-1 0 16,8 2 1-16,-15-14 2 16,16 4 0-16,-6-12-1 15,-6-2 2-15,14 1-11 16,-1-6-28-16,8-1-127 15,0-13-76-15,10-6 135 0</inkml:trace>
  <inkml:trace contextRef="#ctx0" brushRef="#br0" timeOffset="3664.125">14135 5694 550 0,'-7'-3'389'0,"-4"3"69"16,8 2-163-16,-1 3-102 15,-13-3-41-15,15 9-62 16,-12-5-20-16,-5 2-24 16,12 8-8-16,-11-3-9 15,3 5-3-15,-6 0 0 16,-1 1 2-16,0 3 0 15,1-1-3-15,10 0-6 16,3 0-4-16,2-5-7 16,4-2-1-16,10 6-2 15,-1-6 0-15,9 1 0 16,2 3 0-16,4-8 0 0,-1-7 1 16,-6-12 1-16,8-1 1 15,-5-15-1-15,5 0-1 16,13-3-1-16,-5-9-1 15,5 3 0-15,-2 3 0 16,-11 1 0-16,-7 3 0 16,-8 4 2-16,-6 2 1 15,-8 3 0-15,-4 3-1 16,-10 3-3-16,0 7-1 16,-3 3-2-16,-2 2 0 15,3 5 0-15,-1-5 0 16,11 3 0-16,3 2-1 0,-5-10 4 15,7 5-19-15,-1-2-62 16,1 2-45-16,14 7-130 16,-1-1-125-16,6 3 246 15</inkml:trace>
  <inkml:trace contextRef="#ctx0" brushRef="#br0" timeOffset="4114.769">14853 5252 910 0,'7'-15'493'15,"-7"10"-87"-15,-1 2-115 0,2 3-105 16,-2-1-54-16,0 1-81 16,0 0-21-16,-1 0-23 15,1 1-3-15,-3 23 1 16,-33 31 1-16,23-18 4 16,-4 3 0-16,-5 10 3 15,0 5 0-15,-1 2 0 16,-5-8 1-16,3-2-2 15,1-2 0-15,-6-10-3 16,4 4-1-16,0-5-1 16,7 0-1-16,17 2-1 15,-12-10 1-15,10-8 0 16,-4-6 1-16,6-8 1 16,10 5 5-16,-2-17-16 15,3-2-36-15,1-15 389 16,7-3-279-16</inkml:trace>
  <inkml:trace contextRef="#ctx0" brushRef="#br0" timeOffset="5081.357">15666 5608 362 0,'29'-29'275'16,"-28"29"31"-16,1-2-79 15,-1 1-26-15,-1 1-31 16,-1-1-8-16,-1 0-28 16,1 0-13-16,0 1-12 15,0 0-10-15,-22 6-18 16,-33 14-5-16,29-11-24 16,-17-5-15-16,10 5-19 15,-3-5-7-15,0-2-6 16,17 5 1-16,-5-2-2 15,3 0 0-15,0-2 0 16,6 2-2-16,5-3 0 16,5 1-2-16,3-1-4 15,2-2-4-15,1 0-1 0,0 0 0 16,5 1 4-16,17 2 3 16,31 7 1-16,-34-4 0 15,9 1 1-15,-3 0 0 16,-4 5 0-16,5 4 1 15,-7 2-1-15,-1 2 0 16,-10 0 0-16,3 1-1 0,-17 3 1 16,0 3 0-1,2 1 1-15,-13-4 3 0,8 0 1 16,-13-5 1-16,2-4 10 16,-1 1 7-16,-14-12 9 15,9 1 2-15,-8-5-3 16,0-8-5-16,6-3-6 15,1-6-2-15,8-6-6 16,3 4-2-16,8-1-8 16,3 2-1-16,3 7-8 15,0 3-18-15,5 0-58 16,-1 5-44-16,2-2-149 16,1 5-69-16,-3 5 213 15</inkml:trace>
  <inkml:trace contextRef="#ctx0" brushRef="#br0" timeOffset="5630.756">16117 5661 908 0,'-15'-6'501'0,"-1"9"-77"0,-2 9-246 16,-9-3-18-16,1 3-74 16,0-2-25-16,0 0-32 15,11 7-9-15,5 1-9 16,1-1 0-16,-1-3 5 16,-3 1 1-16,-2-3 2 15,0 0-2-15,6 3-10 16,1-2-1-16,11 5-3 15,7 0-1-15,1-2-1 16,0-2-1-16,4-5 1 16,-2-6 1-16,-1-2 0 15,10-2 1-15,-3-7-1 16,5-2 0-16,3-6-1 16,-5-2 0-16,4 0 0 15,-8-3 1-15,-3 2 2 0,-1 3 0 16,-9-1 1-16,-3 1 0 15,-4 0 3-15,-4-1 0 16,-4-1 0-16,-5-2-2 16,-4 3-3-16,0 1 0 15,6 11-2-15,3 0 0 0,3 4-3 16,3 1-2-16,-6-2-2 16,0 3 1-16,5 0-30 15,-2 7-31-15,5 2-117 16,4-1-150-16,1 8 212 15</inkml:trace>
  <inkml:trace contextRef="#ctx0" brushRef="#br0" timeOffset="6040.916">16661 5338 1191 0,'5'-20'530'0,"-3"10"-254"0,0 2-61 15,-1 7-85-15,-1 0-38 16,0 3-54-16,-1-2-21 15,0 0-11-15,-9 18 0 16,-26 48 3-16,16-15 0 16,-3 9 1-16,-3-1 3 0,5-1 8 15,-12-12 3-15,14-3 2 16,6-1-1-16,-12-6-9 16,12 3-3-16,0-5-4 15,-10-8-2-15,16-3-1 16,1-4-1-16,-5-13 3 15,13 3-2-15,-2-13-36 16,3-4-44-16,5-10-355 16,-5-7 293-16</inkml:trace>
  <inkml:trace contextRef="#ctx0" brushRef="#br0" timeOffset="7130.827">16833 5684 462 0,'10'-10'316'0,"-11"5"28"16,0 2-91-16,6 7-76 16,-6 3-39-16,-8 5-53 15,-6 3-15-15,-12 5-12 16,2 6-4-16,-4 3-7 15,6 4-6-15,6 1-11 16,0 0-5-16,12-1-8 16,-3-2-3-16,4-6-4 0,1-1-2 15,3-6-2 1,3-2 1-16,2-3-2 0,1 0 0 16,-1 0-1-16,-2-2 0 15,10-7 0-15,2-4 1 16,9-10 3-16,9-4-1 15,5-13 0-15,6-3-2 16,-2-8-1-16,2-1 0 16,-3 0 1-16,-11-2 0 15,-1 6 1-15,-9-1 0 0,-12 10 0 16,1 0 0-16,-6 11 1 16,1 5-1-16,-8 5 8 15,-2 3-1-15,-3 4-2 16,-2 0 1-16,2 9-9 15,-4 1-1-15,4 2 0 16,3 3-1-16,-9-1 0 16,1-1 1-16,-1 5-1 15,5 4 0-15,9 1 1 16,3 4-2-16,-1-5 1 16,-3 0 0-16,-3-2-1 15,5-4 1-15,-8-8-14 16,4 2-27-16,9-8-86 15,-6-4-66-15,10-4 114 0</inkml:trace>
  <inkml:trace contextRef="#ctx0" brushRef="#br0" timeOffset="7756.717">17572 5301 930 0,'7'-10'468'0,"-7"8"-151"16,-3 2-85-16,-13 8-101 16,-8 4-43-16,-2 10-47 15,-1 6-6-15,10 16-10 16,-5 0-3-16,15 11-5 16,-9-2 0-16,1-5-1 15,4 3 1-15,-13-12-1 16,5 3-2-16,-8-6-3 15,4-1-1-15,6-2-3 16,9 4-1-16,7-5-1 16,3-1 0-16,1-5-1 15,1-6 1-15,6-3 0 16,2-7 1-16,8-2 1 16,4-7 0-16,11-4-2 15,-2-7-2-15,12-5-4 16,0-4-3-16,-1-8-2 0,4 3 2 15,-10-7 4-15,-3 3 3 16,-9 0 3-16,-4 0 0 16,-6-2 1-16,-4 2 0 15,-9 4 2-15,-5 0-2 16,-9 8 0-16,-3 7 0 0,-5 9-3 16,-1 4 0-1,-1 7 0-15,2 0 0 0,1 0 0 16,6 3-2-16,3 5 0 15,5 1 0-15,3 6 0 16,0 1 0-16,1 3 1 16,3 4-1-16,4 4 0 15,-1-3 0-15,3-6-1 16,0-2 1-16,3-12 3 16,2-4 1-16,8-3 0 15,1-9-25-15,7-11-75 16,2-9-128-16,-4-15 137 15</inkml:trace>
  <inkml:trace contextRef="#ctx0" brushRef="#br0" timeOffset="8147.099">17289 5367 1102 0,'6'-3'487'0,"1"1"-251"16,4-1-43-16,13-1-77 16,28-1-32-16,-17 4-40 15,7 0-17-15,6 1-14 16,4 0-5-16,6 2-2 15,-3 0 10-15,0 0-109 16,-6 0 339-16,-9 0-206 0</inkml:trace>
  <inkml:trace contextRef="#ctx0" brushRef="#br0" timeOffset="9589.771">13111 6234 440 0,'-1'0'233'16,"3"-1"-36"-16,0 1-24 15,-2 0-16-15,0-1-1 16,0 0-9-16,19 0-13 16,25-5-29-16,-26 2-13 15,12-1-28-15,-2-1-10 0,6 0-18 16,4 3-5-16,2 1-8 16,1 0-4-16,6 2-4 15,-3-3-3-15,2 3-4 16,-2 2 0-16,6-5 8 15,6 3 2-15,6-4 6 16,16-3-2-16,-4 0-9 16,7-1-3-16,-11 1-6 15,-4 4-1-15,-7 3-1 16,-7-1 0-16,3 7-1 16,-5-1 1-16,2 4-1 15,-6-2-1-15,-3-1 2 16,-5-1 0-16,1 0 1 15,8-1 1-15,2-4 4 16,13-1 3-16,12-2 13 16,1 1 6-16,10-2 1 0,4 1-3 15,-1 3-11-15,0-1-8 16,5 3-4-16,-7 3-2 16,-8-3-2-16,4 0 2 15,-12 1-1-15,6 2 1 16,7 2-1-16,-14-3-1 15,3 1 1-15,-9-4-1 0,-7-1 1 16,10 2 0-16,-10-4 0 16,7 2 0-16,-2-2 0 15,0 2-1-15,-8 0 1 16,5 0-1-16,-3 1 1 16,-5-1-1-16,7 2 0 15,-8 1 0-15,0 3-1 16,5-2 0-16,5 5 1 15,-3-3-1-15,-4-4 1 16,0 0 0-16,3-2 1 16,3-3 1-16,13-3 0 15,-1 0-1-15,1-2 1 16,1 2-1-16,-7 1-1 16,1 2 1-16,-1-2-1 15,-2 1 0-15,4 0 1 16,-1-1-1-16,-13 1 0 0,-2 3-1 15,-24-1 1-15,0 2 0 16,-11 1-1-16,-11-1 0 16,9 3 0-16,-16-3-1 15,2 0 1-15,3 1 0 16,-4-1 1-16,0 0 1 16,0 0 15-16,0 0-1 0,0 0-8 15</inkml:trace>
  <inkml:trace contextRef="#ctx0" brushRef="#br0" timeOffset="10530.214">13350 6450 491 0,'2'0'341'16,"-4"1"45"-16,-2 6-153 15,-3 9-117-15,-3 6-18 16,0 6-32-16,-2-2-13 0,2 9-16 15,0 2-3-15,-3 3-3 16,0 2-1-16,-4-3-2 16,-1-1-1-16,3 1 2 15,0-1 1-15,1-11 1 16,-1-1-1-16,5-8-8 16,2-7-4-16,0-6-3 15,1-1 2-15,-3-8 2 16,0-3-1-16,13 2-18 15,0-4-24-15,3-5-88 16,4-1-67-16,1-5 107 16</inkml:trace>
  <inkml:trace contextRef="#ctx0" brushRef="#br0" timeOffset="10995.954">13894 6521 575 0,'5'2'373'16,"-11"7"10"-16,-4-3-92 15,-9 4-75-15,-2 0-47 16,-7 0-51-16,-1 5-16 0,-2-3-32 16,-5-1-14-16,1 2-28 15,-1-1-10-15,-8 2-10 16,-1-3-2-16,-3-6-2 15,3-1 0-15,10 0 0 16,5 0 1-16,9-2-1 16,3-2 1-16,9 0 0 15,4-1-4-15,5 1-9 16,4 1-3-16,-4-1-2 16,0 0 3-16,13 2 8 15,11 3 2-15,32 7 0 16,-38-7 0-16,-1 5 0 15,-4 1 0-15,-1 7-1 16,1 7 0-16,-3 4 0 16,6 6 1-16,-12-3 0 15,6-1 0-15,-4-5 1 0,-6-4 0 16,10-3 1-16,-5-10-1 16,4-9 1-16,8 3 1 15,-4-13-18-15,13 3-41 16,5-7-152-16,-1-13 136 15</inkml:trace>
  <inkml:trace contextRef="#ctx0" brushRef="#br0" timeOffset="11863.314">14412 6735 635 0,'5'-4'382'0,"-6"-3"-14"15,-4 2-106-15,4 1-77 16,1-1-36-16,-1 0-55 15,-1-1-26-15,-5 1-30 0,-3 0-7 16,-5 3-3-16,-5 2 1 16,-5 1-1-16,-4 2-1 15,-3 3-2-15,2 3-1 16,-2 3-7-16,2 2-4 16,1 3-5-16,4 0-2 15,14 3-3-15,2-3-1 16,4-2-2-16,5 0 0 15,1-3-2-15,3-1 0 16,15 2-1-16,5-1 2 0,4-5 0 16,3 1 0-16,-4-5-4 15,0-9-4-15,-3-7-2 16,-2-3-2-16,2-9 5 16,-6-1 1-16,-1 0 4 15,-2-3 2-15,-5 4 1 16,1 7 0-16,-8 6 1 15,-2 5-10-15,-2 10-9 16,-4 5-1-16,-5 8-1 16,0 8 9-16,-4 10 9 15,-3 8 0-15,0 7 2 16,-7 7 2-16,5 3 3 16,-1-2 2-16,2 1 2 15,4-4-2-15,-6 1-1 16,0-1-1-16,5 2-2 0,-3-2 0 15,5-6-1-15,0-10 0 16,-7-15 4-16,7-2 3 16,-4-17 6-16,-4-3 2 15,1-6-1-15,-4-13-1 16,-3-6-6-16,9-2-9 0,6-10-19 16,3 6-4-16,13-4-4 15,4-1 6 1,9 7 11-16,4 2 3 0,3 2 2 15,6 0 2-15,8-4 10 16,7 3 4-16,11-3 2 16,-2 1 2-16,11 7-8 15,-6 3-1-15,0 11-1 16,1 1-3-16,-14 1 1 16,-11-1-1-16,-13 2 60 15,-9 1 371-15,-2 2-311 16</inkml:trace>
  <inkml:trace contextRef="#ctx0" brushRef="#br0" timeOffset="13229.812">15640 6562 242 0,'6'-9'171'16,"2"4"11"-16,-6 3-57 15,0-2-20-15,-2 4-7 16,0 0 20-16,-1 0 29 16,0 0 14-16,0 0 22 15,0 0-13-15,-5 3-32 16,-8 5-13-16,-32 12-27 16,31-14-18-16,-6-1-26 15,1 1-11-15,2 3-24 16,-6-6-6-16,2-1-7 15,-8-1-1-15,-2 0-2 16,2 0 0-16,1 4-1 16,7-4 0-16,8-1-1 15,3 0 1-15,7-1-3 0,4 1-6 16,2 0-5-16,-2 0-2 16,0 0 2-16,14 2 4 15,15 6 6-15,23 6-1 16,-16 0 3-16,-8-2-1 15,-5 2 1-15,0 4 0 16,-15 0 0-16,4 2 0 16,-4 2 0-16,-5 3 0 0,-3 2 0 15,-3-1 2-15,-1 0 2 16,-1 1 0-16,-8-4 3 16,6 0 1-16,-21-7 1 15,2-2 1-15,-10-5-1 16,-9-7 1-16,7-3 1 15,-2-7 1-15,9-10 2 16,1 2 2-16,6-3-3 16,2-3-2-16,8 3-7 15,4-1-3-15,6 4-4 16,2 2 8-16,2 5-46 16,4 1-30-16,2 5-102 15,5 1-93-15,5 3 171 16</inkml:trace>
  <inkml:trace contextRef="#ctx0" brushRef="#br0" timeOffset="13777.858">16007 6639 731 0,'-6'-13'458'0,"-1"13"15"16,-4-4-195-16,-2 4-132 15,4 8-42-15,-4 2-62 16,-5 6-13-16,-12 3-11 16,-1 0-3-16,-5 2 2 15,7 2-1-15,9-1 4 16,0 1-1-16,5-5-3 15,3 0-2-15,4-2-6 16,5 4-2-16,4-2-2 16,4 8-2-16,8-3 1 15,-1-5-1-15,6 1 0 16,1-7 0-16,4-6 0 16,0-4 2-16,8-5 2 15,-5-10 1-15,7-3 0 16,-4-5 0-16,-5-11-2 0,8 4 0 15,-15-13-1-15,-2 4 1 16,-7 0 1-16,-8 0 1 16,-8 7-2-16,6 2 0 15,-9 9-3-15,-5-1-1 16,5 9-3-16,-2 5-2 16,0 1-2-16,8 7 2 0,1 4 0 15,-7-4 0-15,2 0 9 16,-9-2-20-16,4 5-48 15,4 0-37-15,6 7-144 16,3 0-342-16,-2 0 400 16</inkml:trace>
  <inkml:trace contextRef="#ctx0" brushRef="#br0" timeOffset="14144.81">16479 6322 910 0,'0'-10'526'0,"2"2"-74"16,2 9-247-16,1 3-53 15,-6 12-92-15,-5 4-30 16,-9 11-19-16,0 7 1 16,-5 8 4-16,4 3 3 0,0 2 6 15,0 0 0-15,-3-8-4 16,1-1-3-16,1-7-6 16,-2-2-1-16,10-1-4 15,-2-4 0-15,1-6 1 16,3 1 7-16,0-12-51 15,4-2-58-15,2-9 62 16</inkml:trace>
  <inkml:trace contextRef="#ctx0" brushRef="#br0" timeOffset="15344.277">16731 6568 715 0,'0'-3'397'15,"-1"-1"-60"-15,1 2-57 16,0 2-86-16,0 0-40 16,0 0-73-16,-1 0-27 15,0 0-27-15,0 0-4 16,0 3 12-16,-4 9 4 16,-2 6 7-16,-13 31 1 15,9-22-6-15,1 0-3 0,-3 2-6 16,-2 1-4-16,3 2-11 15,1-2-5-15,3-1-7 16,4-2 0-16,3-4-1 16,1-8-1-16,4-1 1 15,3-5 3-15,4-13 3 16,4 5 3-16,7-9-1 16,6-8-1-16,7-3-5 15,6-9-3-15,2-7-1 16,-2 1 0-16,0 1 1 15,-11 0 0-15,-6 5 0 16,-1 3 0-16,-9 3 1 16,1 1-1-16,-10 7 0 15,2 5 2-15,-5 8-4 0,-3 3 0 16,2 9-2-16,-14-3-1 16,-2 1 1-16,10 5 0 15,-4-1 1-15,4 2 0 16,7 1 0-16,-7-3 1 15,5-1-1-15,0-1 0 16,6-1-1-16,4-1 0 16,3-2 1-16,11 2 0 15,5-4 0-15,3 0 2 16,4-6-1-16,-2-3 1 0,0-4 0 16,-1-5 0-16,-1 0 1 15,-2-4 0-15,-2-3 1 16,0-1 0-16,-13-6 0 15,4 2 1-15,-15-3-1 16,-7-1 1-16,9 16-2 16,-11-2 0-16,-5 9-3 15,7 7 0-15,-21-1-4 16,6 10 1-16,-3 4 0 16,-7 1 1-16,6 9 1 15,-4-3 0-15,6 6 0 16,4 1 1-16,0-1 0 15,5 2-1-15,6 3 1 16,-1-2 0-16,6 4 0 0,3 0 0 16,0-9 0-16,4 2 0 15,0-14-3-15,3-4-30 16,3-5-79-16,3-7-72 16,7-10-253-16,4-6 279 15</inkml:trace>
  <inkml:trace contextRef="#ctx0" brushRef="#br0" timeOffset="15877.454">17681 6513 868 0,'10'-17'470'0,"-7"11"-78"16,-3 3-70-16,-7 6-100 16,-1 6-54-16,-7 6-92 15,-1 8-21-15,-5 6-14 16,0 2-5-16,-1 6-5 15,-1-1-4-15,-5 1-8 16,2 1-3-16,4 2-5 16,2-4 0-16,17 2-4 15,2-3 0-15,-5-8-2 16,6-5 0-16,-8-15-1 16,-1-7 4-16,9-11 4 15,5-5 0-15,18-9 1 0,3-9-5 16,8-14-20-16,-3-4-12 15,3-3-7-15,3 5-2 16,3 13 13-16,0 6 11 16,-4 12 6-16,1 7 0 15,-5 6 1-15,-3 3-1 16,4 13 0-16,-20-2 1 16,-3 11 3-16,-9-2 5 0,-12 4 10 15,11 9 2 1,-11-1-1-16,6 7-1 0,-3 3-7 15,-7 1-2-15,-8-3-2 16,-6-3 0-16,0-7 1 16,2-7-2-16,14-2 0 15,2-4-1-15,5-4-1 16,3-4-1-16,1-7 1 16,2-2-21-16,5-5-64 15,4-5-52-15,10-6 74 16</inkml:trace>
  <inkml:trace contextRef="#ctx0" brushRef="#br0" timeOffset="16227.284">18417 6285 918 0,'12'-13'529'0,"-16"4"-90"15,7 6-181-15,3 1-55 16,-16 4-98-16,9 5-23 0,1 11-30 16,-6 5 6-1,-3 10 10-15,-5 6-6 0,-9 4-11 16,-2-1-5-16,4 2-15 16,5 6-7-16,-5-5-9 15,4 4-3-15,1-2-2 16,-6-8-1-16,6-1-3 15,4-3 0-15,6 1-2 16,-2-6 1-16,0-14 1 16,6 2 0-16,-2-18-2 15,2 0-2-15,2-2-41 16,0 0-33-16,0 0-89 16,1-21-104-16,2-37 170 15</inkml:trace>
  <inkml:trace contextRef="#ctx0" brushRef="#br0" timeOffset="16441.884">18181 6495 932 0,'-2'-5'577'0,"2"3"-90"15,3 4-190-15,-3-2-45 16,0 0-105-16,25 6-27 0,42 3-33 15,-15 5-25-15,-4-9-33 16,9 4-11-16,-1-1-10 16,-8-10-2-16,-1 6 6 15,-13-4 20-15,-18-2-116 16,-5 0 72-16</inkml:trace>
  <inkml:trace contextRef="#ctx0" brushRef="#br0" timeOffset="19393.416">4680 9036 374 0,'48'-36'279'0,"-41"28"0"15,1 2-38-15,-6-2-20 16,4 4-38-16,-8-3-17 16,-3 3-30-16,6 5-14 0,-4-3-31 15,3 1-16-15,0 1-31 16,0 0-15-16,-2 0-15 16,1 0-6-16,-2 5-3 15,1 14 1-15,-38 36-3 16,23-26 0-16,1 15-1 15,-15 4 0-15,13 2 1 16,2 2-1-16,1-8 0 16,10-8 1-16,-8-2-1 15,-2-6 0-15,4-5 1 16,1 1 0-16,2-10 0 16,4 0 0-16,1-10 2 15,2-1 6-15,-1-3 13 16,2-1 6-16,0 0-33 15,0 0-38-15,5-14-140 16,20-35-138-16,-5 24 201 0</inkml:trace>
  <inkml:trace contextRef="#ctx0" brushRef="#br0" timeOffset="19960.533">5184 8962 779 0,'2'-1'437'16,"-2"-1"-88"-16,1 4-169 15,-1-2-22-15,-1 0-52 16,0 0-11-16,0 0-14 16,-7 16-6-16,-40 32-13 15,26-23-7-15,-3 4-9 16,-3 6-7-16,0 3-13 15,-1 5-3-15,3-3-5 16,-2-8 0-16,14 1-4 16,3-9-2-16,-1-4-6 15,12 3-2-15,-7-9-3 16,-2-1-1-16,12 4 0 16,-3-6 0-16,14 4-1 15,-1-4-2-15,10-6 3 16,4-5 4-16,3-12 7 0,5-3 2 15,1-15-1-15,4 1-2 16,1-8-3-16,2-5-1 16,1 4 0-16,-13-9 2 15,-12 3 1-15,0 4 0 16,-18 1 2-16,6 10 0 16,-3 9 0-16,-14 1-3 15,1 10-6-15,-13 3-2 16,-11 2-3-16,5 3 0 0,-8 1 2 15,8 1 0-15,10 2 1 16,-1-2 0-16,6 1 0 16,1-2 1-16,5 1 4 15,3 0-13-15,2-1-96 16,2 0-71-16,0-1-162 16,0 1 192-16</inkml:trace>
  <inkml:trace contextRef="#ctx0" brushRef="#br0" timeOffset="20559.438">5707 8954 674 0,'3'-6'391'15,"-6"5"-19"-15,2-1-107 16,0 2-54-16,0 0-33 16,0 0-58-16,0 0-25 0,-1 0-35 15,-17 7-13-15,-31 16-8 16,20-5-2-16,6 2-5 16,1 4-3-16,-1 0-10 15,4 1-3-15,-2 7-5 16,5 4-3-16,0-4-3 15,8 5-2-15,4-5-2 16,0-9 1-16,9 8-2 16,-5-15 0-16,4-1-1 15,5 3 0-15,0-8 0 16,8 3 1-16,2-1 0 16,-1-3 2-16,2-3 2 15,-1-2 2-15,0-10 5 16,2-4 3-16,6-7 0 15,5-7-1-15,6-1-4 16,5-7-1-16,-9-9-3 0,-5 0 0 16,-11-8 2-16,-3 7-1 15,-7 5 4-15,13 5 1 16,-14 3 2-16,-12 1 0 16,6 7-4-16,-17-2-1 15,2 6-4-15,5 0-2 16,-11 3-2-16,0 5-2 15,-3 0-1-15,1 6-1 0,-2 3-1 16,1 0 0-16,3 7-1 16,1-3 2-16,6 6-42 15,-8-1-43-15,17 3 57 16</inkml:trace>
  <inkml:trace contextRef="#ctx0" brushRef="#br0" timeOffset="22417.678">5988 9416 445 0,'-2'-32'317'16,"2"27"-3"-16,0-2-50 16,-2 6-25-16,1 1-54 15,0-1-33-15,0 1-63 16,0 0-18-16,0 0-24 16,-1 6-6-16,-7 4-13 15,2 3-6-15,-25 22-10 16,26-27-2-16,2-2-1 15,0-3 1-15,2 0 1 16,0 1-1-16,2-4-5 0,0 0-65 16,0 0-298-16,0 0 252 15</inkml:trace>
  <inkml:trace contextRef="#ctx0" brushRef="#br0" timeOffset="23007.806">6591 9059 496 0,'-1'-8'281'0,"-3"0"-11"15,1 0-114-15,2-1-33 16,1 4-8-16,-1 0-24 16,-1 2-12-16,1 2-32 15,0 1-9-15,0 0-3 16,-16 7 3-16,-40 30 3 16,25-10 0-16,-10 9-5 15,3 8-2-15,2-4-3 16,5 1-2-16,-2-11-8 0,13-3-2 15,10-2-6-15,-7-7-2 16,25 4-9-16,-7-5-2 16,-1-6-1-16,17 2 1 15,4-6 8-15,6-6 5 16,26-4 4-16,-1-5 1 16,8-6-2-16,4 0-3 0,-14-9 0 15,-3 0 0-15,-7-5 1 16,-13-5 2-16,-7 7 2 15,-4-5 1-15,-26-3 0 16,3 2-3-16,-18-1-4 16,-8-1-3-16,5 7-5 15,-3 6-3-15,4 5-4 16,1 6-2-16,1 8-1 16,5 2-1-16,4 4-2 15,6 3-1-15,6 2-21 16,1 2-53-16,10 1-154 15,5 2 155-15</inkml:trace>
  <inkml:trace contextRef="#ctx0" brushRef="#br0" timeOffset="23591.562">7162 9084 872 0,'9'-6'429'0,"-12"-1"-137"15,-1-1-73-15,-10 2-53 16,-5 1-35-16,-4 3-42 16,-4 2-16-16,-4 7-21 15,-4 1-5-15,-5 6-8 16,0 4-5-16,-2 8-10 15,5 1-6-15,8 5-8 16,3-2 0-16,4-4 2 16,3-5 0-16,9 6-4 15,-1-9-2-15,11 6-6 16,5 1-3-16,5-11 3 16,5 3 0-16,9-5 2 15,8 5 2-15,3-10 2 16,6 1 2-16,-2-8 2 15,-4-4 2-15,1-8 1 16,0 2 1-16,-1-10 0 16,5 4 0-16,-7-12-1 0,-6-2 0 15,-4-6 0-15,-13-9 1 16,1 1-1-16,0-2-1 16,-16 2-2-16,-4 6-3 15,-21 6-3-15,-6 6-2 16,-5 8-3-16,-2 4-2 15,4 10-2-15,0 2 1 16,9 5 0-16,2 3-2 16,6 5-1-16,3-3 0 0,5 5 7 15,2 0-10-15,9 4-74 16,3 0-69-16,9 6-424 16,8 0 381-16</inkml:trace>
  <inkml:trace contextRef="#ctx0" brushRef="#br0" timeOffset="24457.92">7875 9310 757 0,'13'-16'412'0,"-2"-3"-116"15,-2 8-58-15,0 3-9 16,-5-3-37-16,-1 7-14 16,-4-6-38-16,-5 0-24 15,-6 1-42-15,-5-2-18 0,-14 4-32 16,-2 3-10-16,2 8-10 15,1 2-4-15,6 11-2 16,-8-7-2-16,0 7-1 16,4 3-1-16,4 0-3 15,11 0-1-15,9-1-2 16,3-4 1-16,7-4 3 16,6 3 3-16,5-7 4 15,15 5 0-15,-6-11 2 16,3-2 1-16,-4-9-7 15,0 1-6-15,5-1-4 16,-7-6 1-16,1 5 7 16,-14-13 5-16,-4 11 3 15,0 0 1-15,-6 7-11 16,0 12-7-16,-6 3-2 16,1 8-3-16,-13 2 8 0,5 7 5 15,-3 9 2-15,0 1 0 16,2 14 2-16,-8-1-1 15,8 7 3-15,-3 4-1 16,-1-2 2-16,9 1 0 16,-2-4 1-16,-3-6 0 15,10-1 1-15,-6-6 1 0,-5-5 0 16,2-3 0-16,-5-6 6 16,-3-3 2-16,-5-9 3 15,-4-6 0-15,-1-9-3 16,2-1 0-16,2-8-2 15,4-2 0-15,8-4-2 16,2-1-1-16,8-5-4 16,3 0-1-16,6 0-4 15,6-2 0-15,6-6-2 16,8 3 1-16,9-4 2 16,5-5 1-16,15 3 2 15,6-3 1-15,-2 0 3 16,2 5 2-16,-7-3 7 15,-4 4 4-15,1 7 3 16,-5 1-1-16,-4 7-4 0,-2 1-3 16,-1 2-5-16,-7-1 0 15,-4 1 9-15,-2 0-8 16,-13 1 246-16,4 3-187 16</inkml:trace>
  <inkml:trace contextRef="#ctx0" brushRef="#br0" timeOffset="26474.921">9092 9081 234 0,'28'-4'184'0,"-26"7"46"15,-1-2-30-15,-2 1-39 16,0-2-15-16,1 0-20 16,0 0-16-16,0 0-32 15,0 0-13-15,0 0-14 16,0 0 5-16,0 0 10 15,0 0 4-15,0 0-5 16,0 0 1-16,-1 0 8 16,-1 0 7-16,-11 7 3 15,-13 1-5-15,-31 6-21 16,26-11-11-16,1 0-23 16,-5-1-8-16,1 1-6 0,6 1-3 15,-4-2-2-15,0-2 0 16,2-2-3-16,11 1 0 15,2-1-1-15,7 4-1 16,8 1 0-16,-4-2-1 16,12 3-9-16,-3-3-6 15,8 4-2-15,-11-2 0 16,9 3 9-16,4-1 5 0,-3-1 4 16,11 4-1-16,-6 0 1 15,8 2 0-15,3 5 0 16,0-1 0-16,-2 5 0 15,-1-2 0-15,-4-2 0 16,1 7 0-16,-3 0 1 16,-6-4-1-16,-5 3 1 15,-6-6 0-15,-3 0 3 16,-7 2 1-16,-5-4 4 16,-5 3 0-16,-6-8 11 15,-3 3 5-15,-5-6 6 16,-7-6 0-16,10-2-8 15,-7-6-5-15,11 0-6 16,10 1-2-16,-5-4-3 16,10 6-2-16,2-2-3 15,-3-3-1-15,6 3-1 16,3 1-1-16,-4-2-22 0,10 3-30 16,2 2-82-16,7 3-75 15,4 2 127-15</inkml:trace>
  <inkml:trace contextRef="#ctx0" brushRef="#br0" timeOffset="26990.668">9547 9100 912 0,'-1'-2'454'0,"-16"1"-119"16,1 4-125-16,-6 4-74 16,-3 1-28-16,-1 6-44 15,0 1-16-15,1 4-21 16,-1 4-6-16,3 3-9 16,0 4 0-16,0-6-1 15,4 1 0-15,0-9-2 16,10 2-2-16,10 4-7 0,-3-8-1 15,12 7 0-15,4-7 1 16,5-1 4 0,10 2 4-16,3-11 3 0,-2 0 2 15,4-7 4-15,0-2 1 16,0-7 2-16,-2-7-1 16,0-3-4-16,-7-5-1 15,-7-9-3-15,-6-5-2 16,-9-7-3-16,-2 2-2 0,-13 5-4 15,2 7 0-15,-11 13-6 16,-1 5-1-16,3 11-3 16,-5 5-1-16,2 3 0 15,-1 5 2-15,0 6-23 16,2 2-19-16,2 10-61 16,0-3-41-16,8 6-67 15,4 1-45-15,6-4 171 16</inkml:trace>
  <inkml:trace contextRef="#ctx0" brushRef="#br0" timeOffset="27360.448">10031 8900 799 0,'8'-19'448'15,"-8"11"-50"-15,0 6-108 16,-1 3-116-16,-3 6-51 0,-8 11-78 16,-5 3-17-16,-4 14 2 15,-8 3 2-15,1 7 0 16,2 7-1-16,5 9 0 15,3-4-1-15,3-5-3 16,-2-5-5-16,2-17-8 16,-1-4-2-16,6-1 0 15,0-8 1-15,5-3 4 16,0-5 4-16,5-9 11 16,-3-1-14-16,3-15-51 15,3 1-49-15,5-16-135 16,5-9 133-16</inkml:trace>
  <inkml:trace contextRef="#ctx0" brushRef="#br0" timeOffset="27633.332">10470 8497 1025 0,'-2'1'432'0,"-5"11"-218"15,-2 3-36-15,-3 9-17 16,-3 1-11-16,0 3-36 16,4 1-26-16,3-6-42 15,0-3-12-15,4-7-9 16,2-1 6-16,2-8-29 15,0-4-31-15,0-6 19 16</inkml:trace>
  <inkml:trace contextRef="#ctx0" brushRef="#br0" timeOffset="28340.461">10440 9131 1029 0,'4'-10'488'0,"-3"7"-198"16,-1 1-40-16,0 2-92 15,-1 0-45-15,-1 0-47 16,0 8-17-16,-7 16 1 15,-5 10 6 1,7-17-3-16,0 1-3 0,-11 22-13 16,1 2-6-16,5-3-13 15,3-16-5-15,-1 2-6 16,2 0-2-16,-5-2 0 16,3 0 0-16,1-3 1 0,3-2 0 15,1-9-1-15,-1-5 4 16,9-5 11-16,1-6 3 15,12-7-1-15,5-7-3 16,5-9-14-16,-7-10-7 16,16-9-15-16,6-8-7 15,2-8-9-15,21 4 3 16,-17 12 10-16,-3 10 4 0,-12 19 6 16,-8 5-2-16,-8 12-7 15,-5 4-1-15,3 13 3 16,-13 4 2-16,5 12 13 15,-2 8 3-15,-6 8 13 16,5 8 4-16,-5-3 5 16,-9-10 1-16,0-11-7 15,-5-4-3-15,5-1-2 16,3 0 1-16,2-1 33 16,-2-6-36-16,-7-8 2 15</inkml:trace>
  <inkml:trace contextRef="#ctx0" brushRef="#br0" timeOffset="29323.542">11623 9135 286 0,'-2'1'197'0,"0"-1"12"16,5 0-27-16,-3 0-37 15,0 0-16-15,0 0-21 16,0 0-6-16,-1 0-13 15,0 0 4-15,1 0 5 16,0 0-1-16,0 0-3 16,0 0-9-16,0 0-20 15,0 0-10-15,0 0-14 16,0 0-3-16,0 0 3 16,0 0 3-16,0 0 3 0,0 0 2 15,0 0 7-15,0 0 5 16,15 1-5-16,43 0-6 15,-18-4-18-15,0-2-9 16,8 3-10-16,-4-1-1 16,8 1-3-16,3 2-1 15,-2 7-2-15,-7 3 0 16,-10 4-1-16,-15-2-2 16,-13-2 1-16,-5-2 4 0,-9-3 14 15,13 6 10-15,-7-4 16 16,-2-6 2-16,-2-1-8 15,3-1-8-15,0 0-13 16,-1 0-4-16,-8-17-6 16,-5-34-1-16,19 26-28 15,2-1-23-15,-5 1-75 16,5 4-54-16,18 9 106 16</inkml:trace>
  <inkml:trace contextRef="#ctx0" brushRef="#br0" timeOffset="30222.661">12981 8821 524 0,'-1'-1'262'0,"3"4"-93"16,0-3-22-16,-2 0-17 15,0 0-2-15,-1 4 14 16,-7 17-10-16,-26 32-22 16,9-22-5-16,0 8-18 0,1 3-8 15,-5 2-19-15,6 4-14 16,-1-4-16-16,2-7-7 15,6 3-6-15,-3-13-4 16,5-7-2-16,3 5 1 16,2-14-2-16,5-3 0 15,2-1 6-15,0-10 7 16,2-10-25-16,6 3-31 16,6-16-74-16,9-1 59 0</inkml:trace>
  <inkml:trace contextRef="#ctx0" brushRef="#br0" timeOffset="30740.877">13333 8870 810 0,'1'-10'445'0,"-3"1"-42"15,-12 1-147-15,9 1-86 16,1 1-38-16,-1 15-77 16,7-7-21-16,-6 15-26 0,-7-1-3 15,-2 2 6-15,-2 9 9 16,-8 0 19-16,1 8 9 16,-5 1 2-16,-3-1-5 15,5 5-18-15,-4-4-7 16,20 3-8-16,0-5-1 15,-1-12 0-15,12 4 0 16,-10-19 2-16,-2-6 7 16,5-2 2-16,-5-12-1 0,12-7-12 15,0 1-12-15,11-16-24 16,5 0-7-16,0-2-3 16,15 7 3-16,-6 11 12 15,-1 7 4-15,-4 9 1 16,-5 6 0-16,-4 7 2 15,0 3 1-15,-2 7 7 16,-1-2 3-16,0 6 3 16,5-1 0-16,6-3 1 15,3-2 2-15,10-8 3 16,0 2 3-16,11-11 3 16,-9-6 1-16,-1-10 7 15,-4-9-7-15,-5-3-88 16,3-2-74-16,3 2 87 0</inkml:trace>
  <inkml:trace contextRef="#ctx0" brushRef="#br0" timeOffset="31095.789">13785 8738 943 0,'-8'12'453'0,"-7"7"-157"15,-6 4-80-15,-6 12-58 16,-4-2-20-16,-2 8-33 16,0 6-20-16,10-3-35 15,0 4-15-15,10-3-18 16,8 4-5-16,-5-3-2 15,-4-10 0-15,7-1 1 16,-9-9 0-16,7-10 1 16,3 1 0-16,3-8 2 15,5-3 1-15,-4-6-8 16,1 1-14-16,0-2-58 16,-1 0-57-16,1 0-143 0,1 0-302 15,0 0 375-15</inkml:trace>
  <inkml:trace contextRef="#ctx0" brushRef="#br0" timeOffset="31375.621">14020 9155 1164 0,'-2'12'535'0,"-11"-5"-220"16,9 9-71-16,-12 3-67 16,-7-2-33-16,5 0-57 15,1-1-21-15,3-3-32 16,6 2-11-16,4-6-9 16,-6-8-1-16,9 1 2 15,1-1-1-15,1-1-31 16,-1 0-35-16,0-1-10 15,1-4 25-15</inkml:trace>
  <inkml:trace contextRef="#ctx0" brushRef="#br0" timeOffset="32339.238">15261 8883 1159 0,'-3'-12'611'16,"-3"6"-186"-16,-8-4-202 16,-7 8-51-16,-8 14-100 15,-2 4-23-15,-1 15-21 16,-5-3-3-16,8 2-6 16,-3 1-3-16,12 1-3 15,-3 5-3-15,13 5-2 0,8-1-2 16,-7-2-2-16,10-1 0 15,-1-6-1-15,0-5 1 16,13-3 1-16,1-3 3 16,-1-12 2-16,10 1 1 15,3-15 3-15,9-3-1 16,4-10-1-16,0-12-2 0,2-7-4 16,-3-13-2-16,0-11-5 15,0 2-4-15,-12-2-2 16,-5 7-2-16,-12 15 1 15,-10 6 0-15,-14 16-2 16,-3 1-1-16,-9 10 0 16,0-6 0-16,1 9 5 15,0 8-3-15,-3 5-39 16,3 10-38-16,-2-3-106 16,3 0-502-16,13 1 486 15</inkml:trace>
  <inkml:trace contextRef="#ctx0" brushRef="#br0" timeOffset="44751.86">14607 8973 9 0,'12'-14'5'0,"26"-27"38"16,-29 30 33-16,0 3 63 16,-4 4 36-16,-3-3 30 15,0 3-6-15,-2-1-7 16,-2 2-11-16,2 3-24 16,-1-1-11-16,0 0-21 15,1 0-8-15,-1 0-23 16,1 1-12-16,0 0-25 15,0-1-14-15,0 1-18 16,-1-1-7-16,0 1-8 16,0 0-2-16,-16 14 1 15,-29 43 1-15,18-30 0 16,-6-3-2-16,2 8-1 16,1-5-2-16,3 2-1 0,3-2 0 15,7 1-1-15,1-2-1 16,8-1 1-16,7 0-1 15,2-1 2-15,8-1 0 16,4-1 1-16,3-4 0 16,7-7 0-16,-5 1 0 15,5-8 1-15,4 4 2 16,2-9 4-16,2-17 1 0,6-12 2 16,0-16-1-16,1-9-4 15,4-1 0-15,-10-3-1 16,-4 4-1-16,-14 0 1 15,-8 3 0-15,-7 8-2 16,-8-2-1-16,-7 19-2 16,-3 13-2-16,-9 17-2 15,-4 8 0-15,-6 8-1 16,9 3 0-16,0 0 1 16,-5 1 0-16,19-1 0 15,-16-7 0-15,21 3-21 16,14 3-43-16,6-4 44 15</inkml:trace>
  <inkml:trace contextRef="#ctx0" brushRef="#br0" timeOffset="46186.412">16081 9114 470 0,'-1'1'294'0,"1"0"-16"0,0-1-40 15,0-1-65-15,-1 0-29 16,0 0-37-16,-1 0-16 15,1 0-24-15,0-1-5 16,0 1-5-16,0 0-3 16,-1-1-7-16,-2-1-2 15,-11-6-9-15,-19-11-5 16,19 21-11-16,-11 2-5 0,9 3-7 16,-7 3-3-1,-2 3-1-15,7 1-1 0,-10 1-2 16,5-1 0-16,2 0-1 15,1 3 1-15,6-1-1 16,3 5 0-16,6 3-2 16,2-4 0-16,4-2-2 15,4 1 0-15,3-12 2 16,6 6-1-16,5-1 2 16,2-11 1-16,9 10 0 15,-3-12 0-15,-3-8 1 16,-1 2 1-16,-4-16 0 15,12 7 2-15,-11-11-1 16,6 4 1-16,-4-5 0 16,-15-4 0-16,14 8-1 0,-9 1-2 15,-7 10-1-15,2 8-2 16,-6 7-7-16,0 4 1 16,-3 12-1-16,1 6 2 15,-2 13 4-15,-9 0 1 16,-1 13 0-16,-1 1 1 15,2 2 0-15,-7 3-1 16,6 1 2-16,-3 5-1 0,-12-1 1 16,14 7 0-16,-6-5 1 15,-4-11 0-15,8-2 0 16,-2-12 1-16,-2-3 1 16,-2-3 1-16,-2-12 4 15,0-3 1-15,2-13 3 16,1-3 2-16,3-7-2 15,3-5-1-15,2-10-6 16,10 1-4-16,5-1-4 16,1-4-2-16,12 0-1 15,-4-7 1-15,10-1 0 16,-6-1 2-16,15 5 2 16,7 3 1-16,-1-5 8 15,19 6 1-15,-7 3 4 16,-2 3 0-16,6 10-3 15,-8 1-3-15,-8 1-2 0,-4 2-1 16,-13 1-1-16,-1 1 1 16,-4 0 0-16,-2 1 14 15,-1-1-82-15,-1-2-50 16,1 0 73-16</inkml:trace>
  <inkml:trace contextRef="#ctx0" brushRef="#br0" timeOffset="48033.983">17155 8994 290 0,'4'-2'174'0,"-1"-2"-9"15,0 1-15-15,1-2-35 0,0 2-9 16,1 2-11-16,-4-2 3 15,-1 3 11-15,0-2 2 16,0 2-10-16,0 0-12 16,0 0-20-16,0 0-6 15,0 0-5-15,0 0-2 16,0 0-3-16,-1-1-1 16,0 1-5-16,0 0-2 0,-8 1-8 15,-11 5-3-15,-38 11-7 16,28-7-4-1,-8 1-10-15,10 0-4 0,-7-2-4 16,-7-2 0-16,11 0-1 16,-13-2-1-16,13-3 1 15,10 2-1-15,5-4 0 16,5 3-2-16,3 0 0 16,5 0-1-16,1-1-2 15,1-2-3-15,1 0 0 16,0 0 0-16,0 0 4 15,0 0 1-15,16 3 0 16,30 4-1-16,-21-7 1 16,7 2 0-16,-3-2 0 0,-5 2 1 15,7 5-1-15,-3 3 0 16,-3 3 0-16,3 1 0 16,-13 6-1-16,-9-5 0 15,-5 7 0-15,-2 1 1 16,-5-1 0-16,-13 1 1 15,-4 1 2-15,-2-1 0 16,-7-3 2-16,18 3 0 16,-16-11 2-16,-1-3 1 15,-1-2 10-15,-10-5 5 0,14-2 5 16,0 0 2-16,3-8-9 16,2-3-5-16,2-5-7 15,6-1-3-15,5 3-4 16,3-2-2-16,7 8-4 15,-2 3-5-15,6 5-61 16,1 2-39-16,-5-2-167 16,0 0 167-16</inkml:trace>
  <inkml:trace contextRef="#ctx0" brushRef="#br0" timeOffset="48666.992">17580 9082 475 0,'-7'-4'234'0,"3"0"-77"16,-1 0 3-16,1 2-30 16,0-1-5-16,3 1-9 15,0 1-6-15,-5-1-4 16,-4 1-8-16,-4 2-16 16,-24 12-10-16,19 0-23 15,3-1-8-15,-1 5-14 16,-5-3-6-16,8 1-8 15,-2 4-2-15,-5-8-5 16,7 4-1-16,6-1-3 16,-6-5 0-16,16 11-2 15,0 0 0-15,0-3 0 16,10 5 0-16,2-3 2 16,-7-7 0-16,16 4 1 0,-1-4 0 15,-2-8 2 1,2-4 1-16,-1-8 0 0,-2-7-1 15,8-6 0-15,3-4-1 16,-4-9 2-16,4-1-1 16,-8-4 2-16,-5 4 1 15,-8 2-1-15,-3 5 0 16,-11 8-2-16,-1 5-2 16,-7 7-5-16,-4 3-3 0,0 6-4 15,-4 2 1-15,4 7 2 16,-2-1 2-16,3 5-1 15,0 0 0-15,-2 0-1 16,9 3-31-16,-1-4-93 16,4 1-55-16,7 1 101 15</inkml:trace>
  <inkml:trace contextRef="#ctx0" brushRef="#br0" timeOffset="49083.336">18156 8589 968 0,'0'-17'441'16,"0"6"-199"-16,-1 4-48 16,0 4-79-16,-1 4-40 0,0-1-52 15,1 0-14-15,-7 29-7 16,-14 43 1-16,5-9 4 16,0 5-1-16,-2 3 1 15,-2-6 1-15,4-11-1 16,-8-5 0-16,1-4 0 15,9 3 0-15,-5-9-1 16,14 9-1-16,-3-15 1 16,-3-7 1-16,7-12 0 15,3-5 2-15,0-7 9 16,-2-5 3-16,12-6-47 16,-8-15-54-16,15-12 48 15</inkml:trace>
  <inkml:trace contextRef="#ctx0" brushRef="#br0" timeOffset="50650.652">18471 8970 590 0,'7'-1'349'16,"-8"1"-93"-16,-6 1-76 15,2 5-41-15,-7 6-58 16,-8 1-7-16,5 6-12 16,-3 0-8-16,4 4-10 15,11 8-3-15,-6 2-8 16,-1 2-2-16,2 0-5 15,-9-2-2-15,3-5-5 16,3-4-3-16,6-1-8 16,6-3-1-16,10-6-2 15,7-1 1-15,-9-17 3 16,5-5 0-16,8-8 0 0,0-6-2 16,10-9-4-16,4-7-1 15,0-10-13-15,-1-1-2 16,-1 6-2-16,-7 7 1 15,-8 10 13-15,-4 8 1 16,-7 9 4-16,-6 4-2 16,-7 6-7-16,-2 2-3 0,-5 5-1 15,1 8 1-15,2 2 8 16,-4 4 0-16,4 2 2 16,-1-1-1-16,5 3 0 15,2-1-1-15,3-1 0 16,0 0 1-16,6 1 0 15,3-1-1-15,4 5 1 16,1-9-1-16,-1-3 0 16,3-4 0-16,1-8-1 15,4 2 2-15,3-16 3 16,6-2 2-16,-1-24 0 16,2-5-2-16,9-6-3 15,1-7-1-15,-1-5 0 16,0-8 0-16,1-9 1 15,0-8 2-15,4-4 0 16,1 6-1-16,-7 13 0 0,-7 12-1 16,-7 21 0-16,-9 7 0 15,-12 17 1-15,1 7-2 16,-12 7-3-16,-2 9-1 16,-10 8-2-16,-7 6 3 15,3 13 2-15,-5 5 1 0,0 12 1 16,2 9 0-16,-1 3 0 15,-3-9 0-15,5-6 0 16,5-6 1-16,3-3-1 16,3 4 0-16,11-4 0 15,3 3 0-15,0-5 0 16,11 7 0-16,-5-11-1 16,-5-4 0-16,3-13 1 15,-1-6-1-15,11-6 1 16,4-7 1-16,14-1 1 15,1-11 1-15,8-14 1 16,2-4-2-16,6-13 1 16,0-2-1-16,-3 3 1 15,-5 1 1-15,-16 4-1 16,-2 5 0-16,-12 6 0 16,0 9 2-16,-11 4 0 15,-6 2-4-15,-5 9-6 16,-5 2-4-16,0 12-1 0,-10 6 4 15,-9 2 6-15,0-2 3 16,2 5 1-16,13 1 1 16,9 3-2-16,5 4 1 15,7-2-2-15,7 2 0 16,12 0 0-16,0-6 0 16,15 4 0-16,-7-8 0 0,1-4 0 15,5-3-1-15,-15-12 0 16,13 3 0-16,0-9 2 15,1-1-3-15,8-16-38 16,-7-13-45-16,1-9 50 16</inkml:trace>
  <inkml:trace contextRef="#ctx0" brushRef="#br0" timeOffset="51001.036">18914 8629 754 0,'8'-7'435'0,"8"-1"-31"0,16 2-253 16,15 2-20-16,9 1-59 16,6 1-20-16,10 1-24 15,-3-2-11-15,-1-2 53 16,-3 1-549-16,-7 0 375 15</inkml:trace>
  <inkml:trace contextRef="#ctx0" brushRef="#br0" timeOffset="51932.71">20516 8973 706 0,'-37'-15'364'0,"32"18"-95"16,1-3-55-16,2-4-68 16,2 4-40-16,0 0-55 15,0 0-11-15,0 0-2 16,8 1 10-16,11 4 20 0,28 3 4 16,-17-5-7-16,6 1-8 15,6-1-21-15,0-3-9 16,4 0-13-16,-2-2-4 15,-13-3-1-15,-3 0-1 16,-15-2 0-16,-2-2 11 16,-3-1-52-16,-7-2-49 15,0 2-178-15,1 0 156 0</inkml:trace>
  <inkml:trace contextRef="#ctx0" brushRef="#br0" timeOffset="52248.617">20415 9129 641 0,'-9'5'373'0,"1"-5"-15"16,4 0-116-16,4 0-85 15,5 2-28-15,-5-2-35 16,2 0 0-16,22-1 9 0,30-2-9 16,-22 6-18-16,5-1-7 15,1 2-16-15,-2 1-10 16,0-2-21-16,-1-1-8 16,-3-1-6-16,-9-2 0 15,-6-3 19-15,-4-1-34 16,0-2 198-16,3-4-140 15</inkml:trace>
  <inkml:trace contextRef="#ctx0" brushRef="#br0" timeOffset="53400.104">22020 8691 457 0,'4'-5'278'15,"-3"-1"-16"-15,-1 5-21 16,1-3-47-16,-1 3-21 15,0 0-27-15,-1-1-11 32,0 1-27-32,0 0-17 0,-1 0-28 0,-6-1-12 0,-22-2-16 15,-29 1-5-15,20 8-12 16,6 5-4-16,-6-3-7 16,-7-1-1-16,-1 4-3 15,-7-2 0-15,4 4-1 16,10 2-1-16,8-2-1 15,7 0 1-15,6 2-1 16,8 5-1-16,10-3-4 16,4 4 1-16,13 2 0 15,1-3 1-15,12 0 3 16,4 1 0-16,7 4 0 16,3 2 1-16,2 6 0 15,-5-3 0-15,-10-1 0 16,-6 1-1-16,-17 1 0 15,-4 2 0-15,-6 0 0 16,-8-1 0-16,-1-2 2 0,-13-10 2 16,-10-1 0-16,0-2 2 15,-12-15-1-15,7 6 2 16,4-12 1-16,4-3 1 16,9-4 0-16,3-5 0 15,8-8-4-15,3-6-2 16,13 2-4-16,5-2-2 0,10 5 0 15,3-2 3 1,5-2 0-16,1-3 0 0,13 0 2 16,5 1 0-16,-6-3 2 15,1-4 0-15,0-5 1 16,-7-4-1-16,9-2 0 16,-4 2 0-16,-12 8-4 15,0 7 0-15,-14 17-3 16,-1 9-4-16,-8 8 9 15,-2 7-24-15,-3 10-121 16,-5 7-70-16,-3 9 114 16</inkml:trace>
  <inkml:trace contextRef="#ctx0" brushRef="#br0" timeOffset="54085.46">22551 8640 912 0,'-12'0'393'0,"-2"4"-220"16,2 0-24-16,1 6-53 15,0 1-22-15,1 0-17 16,-1 12-8-16,-7-3-4 16,-2 6 2-16,-3 3 3 31,11-15-1-31,1 0-4 0,-33 40-4 0,3 7-14 15,-2-3-7-15,32-26-9 16,7 1-4-16,0-5-2 16,15 4-1-16,-1-2 0 15,-10-6 0-15,13 2 0 16,2-4 0-16,0-8 1 16,11-3 1-16,4-11 1 0,-2-4 1 15,14-7 0-15,3-8-1 16,-1-6 0-16,-3-5-1 15,-5-4 0-15,-2 5 1 16,-3 1 0-16,-8 2 2 16,-6 3 0-16,-10 1 1 15,-17 6 1-15,-8 2-2 16,-15 7-3-16,1 7-1 0,0 10-3 16,5 6 0-16,2 7 1 15,3 2-1-15,0-2 0 16,5 3 0-16,4 1 0 15,3 1 0-15,6 2-1 16,1 1 1-16,6-1-1 16,2-2 1-16,4-2-1 15,1-6-1-15,-4-10-30 16,-1 1-42-16,2-11-118 16,-3 0-95-16,7-5 172 15</inkml:trace>
  <inkml:trace contextRef="#ctx0" brushRef="#br0" timeOffset="54355.162">23158 9049 1066 0,'10'-3'545'15,"-6"3"-155"-15,-12 2-130 0,-6 4-92 16,-4 0-38-16,-6 6-37 16,8 1-14-16,4 5-35 15,1-1-14-15,2 1-17 16,2-1-5-16,-1-2-1 16,2-2 2-16,3-6-75 15,-1 1 16-15,5-9 19 16</inkml:trace>
  <inkml:trace contextRef="#ctx0" brushRef="#br0" timeOffset="55349.107">23874 8712 625 0,'-1'-9'357'0,"-2"2"-43"15,-4-1-60-15,-1 6-68 16,-4 2-46-16,-9 6-68 16,8 15-19-16,-6 11-17 15,1 4 3-15,-6 4 12 16,-8 1 2-16,-10-7-4 16,1 3-1-16,11 1-11 15,-2-4-7-15,14 1-10 16,1-7-6-16,8-3-7 15,8-1-1-15,7 2-3 16,1-3 1-16,7-2 0 0,3-2-1 16,2-20 4-16,4 0 0 15,7-11 1-15,-4-10 0 16,8-2-2-16,-1-6-1 16,-4-4-1-16,6 0-1 15,-10-9 1-15,0 4 0 16,-12-9 0-16,-5-4-1 15,-6 12 0-15,-6 0 0 16,-6 16-4-16,-10 7-2 16,-5 11-3-16,3 7-1 0,-7 6 1 15,14 9 3-15,3 5-24 16,-7-5-33-16,19 12-95 16,-8-6-68-16,2 1-207 15,14 4 266-15</inkml:trace>
  <inkml:trace contextRef="#ctx0" brushRef="#br0" timeOffset="55880.911">24405 8736 1033 0,'0'-7'564'0,"-3"-1"-143"15,-5 8-225-15,-2 4-47 16,-10 9-97-16,0 8-19 16,-5 9-10-16,2 4-4 15,-7 1-5-15,2-1-2 16,6-3-1-16,6 1 0 16,7 1-1-16,4-1 0 15,-1-1-3-15,1-2-1 0,7 2-1 16,-8-5-1-1,18 2-1-15,-9-7 1 0,3-10 2 16,14 5 0-16,-8-11 1 16,2-4 2-16,8-5 0 15,0-11 1-15,4-11-2 16,4-1-1-16,2-7-2 16,-3-2 0-16,-2-3-1 15,2 2 1-15,-5 1-1 16,0 0-1-16,-4 1 1 15,-4-1-1-15,-8-6 1 16,-8-1 0-16,-11-2 1 16,-8 0-2-16,-2 12-1 15,-3 3-1-15,-1 11-3 16,0 5 0-16,1 10-3 0,1 3-1 16,5 7-1-16,4 7-1 15,-2 7 12-15,6 10-24 16,1 2-100-16,5 8-82 15,11 6 110-15</inkml:trace>
  <inkml:trace contextRef="#ctx0" brushRef="#br0" timeOffset="56715.259">25359 8979 679 0,'18'-13'383'0,"-8"9"-39"16,-5 0-57-16,-5 1-32 16,-2 3-44-16,1-1-60 15,0 0-35-15,-19-1-43 16,-38-8-10-16,27 9-18 15,0-1-13-15,-1-4-18 16,9 6-5-16,6 6-6 0,-5-2-2 16,-5 6-1-16,4 3 0 15,-4 0-2-15,4 7 0 16,22 4 0-16,-7-3-1 16,18 6 0-16,4-3-1 15,2-3-1-15,10-1 0 16,4-6 0-16,-2-3 0 15,1-10-5-15,2-2-7 16,-6-13-8-16,9-2-2 0,-3-3 5 16,-5-2 7-16,-9-1 10 15,-3 4 2-15,-8 10-3 16,-6 3-4-16,-6 14 0 16,-9 7 0-16,-4 14 4 15,0 12 4-15,-2 11-1 16,-1 4 2-16,4 2-1 15,-5-5 1-15,4-3 1 16,4-1 0-16,5 4 2 16,1 4 0-16,-6-1 0 15,6 6 0-15,-6-16 1 16,-1-4-1-16,11-11 0 16,-9-5 0-16,3-11 4 15,-5-5 3-15,-9-9 2 16,1-5 0-16,-4-5-3 15,5 5-2-15,3-4-3 0,-1 4 0 16,4 0 0-16,0-5 1 16,4-1 10-16,2-4 3 15,6-7 0-15,4-5-1 16,5-15-13-16,8-12-3 16,8-7-1-16,6-1-1 15,7 4 0-15,7 10 0 0,6 10 2 16,-6 3-1-16,1 10 1 15,-3 2 2-15,2 8 2 16,7 2 1-16,3 11 0 16,-3-2 0-16,-3 7-3 15,1-1-1-15,-5-3 1 16,-2 3 25-16,-7-11 30 16,-2-1-36-16</inkml:trace>
  <inkml:trace contextRef="#ctx0" brushRef="#br0" timeOffset="57533.568">26472 8573 566 0,'16'-19'347'0,"1"5"16"16,-4 0-105-16,-6 5-51 15,0 5-29-15,-7 1-50 16,-3 3-25-16,-4 11-43 15,-8 6-17-15,-10 19-25 16,-6 14-1-16,-7 16 1 16,-3 5-1-16,0-1-3 15,2-3-3-15,2-12-2 16,8-7-1-16,3-9 0 16,8-5-1-16,3-10 1 15,2-3-1-15,8-12 4 16,-6-7-8-16,10-5-45 0,1-8-36 15,-4-7-114-15,8-8-79 16,9-7 170-16</inkml:trace>
  <inkml:trace contextRef="#ctx0" brushRef="#br0" timeOffset="57816.325">27049 8452 952 0,'6'-12'501'0,"-14"15"-128"16,-4 4-118-16,-18 7-120 15,5 14-26-15,-10 7-31 16,-3 5-9-16,0 14-23 16,2 1-12-16,2 7-15 15,-3 0-4-15,3-9-6 16,6 2-1-16,5-7-1 15,-5-5 0-15,16 1 0 16,-4-7 1-16,-3-8-2 16,0-3 2-16,-6-12-24 15,8-3-28-15,-2-11-96 16,7-2-95-16,2-16 146 16</inkml:trace>
  <inkml:trace contextRef="#ctx0" brushRef="#br0" timeOffset="58094.32">26499 8802 582 0,'-12'-12'380'0,"6"8"33"15,-2-3-129-15,10 2-97 16,5 0-40-16,9-6-68 15,8 8-13-15,1-3-21 16,13 8-3-16,-1 5 2 16,1-2-1-16,8 10-7 15,-13-12-3-15,-2 8-17 16,-6-1-7-16,-11-7 18 16,2 9-6-16,-3-12 253 15,2 1-195-15</inkml:trace>
  <inkml:trace contextRef="#ctx0" brushRef="#br0" timeOffset="58815.911">27155 8959 881 0,'0'3'454'16,"-4"2"-136"-16,0 7-135 16,3 5-31-16,-19 1-47 15,10 3-13-15,-11 1-30 16,4-1-11-16,6-1-19 15,-8-1-8-15,10-6-10 16,-6-3-1-16,2-9 1 16,8-1 0-16,0-9-5 15,7-5-4-15,9-7-18 16,-5-8-17-16,24-1-26 16,-8 0-6-16,14 9 10 15,-4 4 11-15,-5 11 26 16,4 7 5-16,-8 8 2 0,4 8 4 15,-7 5 3 1,-6 1 1-16,-4 9 4 16,-6 2 0-16,-7 6 11 0,-3 8 4 15,-10 2 17-15,-4-6 6 16,-5-1-1-16,-10-12-1 16,0-5-12-16,-4 1-3 15,-17-12-2-15,2 0-2 16,-5-10-1-16,2-5-3 0,17-6-3 15,5-4-1-15,11-2-5 16,9-4-3-16,15-2-7 16,4 1-3-16,12 5-3 15,2 0 2-15,2 6 3 16,2 4 0-16,3 2 2 16,4 5 0-16,2 3 1 15,-1 0 0-15,1 3 1 16,7 8-1-16,-5-1 0 15,-8-3 0-15,6-3 0 16,-11-7 0-16,5-6 6 16,10-4-30-16,2-11-68 15,8-3-49-15,14-9 72 16</inkml:trace>
  <inkml:trace contextRef="#ctx0" brushRef="#br0" timeOffset="59413.443">28016 8694 597 0,'11'-20'334'16,"6"-3"-80"-16,-9 1-67 16,11 0-19-16,-7 8-20 15,-15 2 2-15,2 5-25 16,-5 9-23-16,-16 7-33 15,2 12-13-15,-26 12 5 16,-11 1 7-16,11-1 5 31,23-15-10-31,1 0-25 0,-67 51-10 0,21-4-14 16,13-1-3-16,42-36-4 16,5-3-2-16,8-2 0 0,0-1-1 15,21 2 1-15,11 3 0 16,11-5-1-16,8-1 1 15,1-12 0-15,1-4 0 16,-4-10 1-16,5-7-1 16,0-3 1-16,-2-8 0 0,-9-12 1 15,2 1 0-15,-6-10 0 16,-8-4 0-16,3-7 0 16,-17-14 0-16,-10-6-1 15,-9-1-1-15,-21 12-2 16,-7 16-4-16,-18 17-5 15,1 9-1-15,6 14-2 16,-3 5 40-16,9 15-56 16,-2 6 386-16,-3 10-267 15</inkml:trace>
  <inkml:trace contextRef="#ctx0" brushRef="#br0" timeOffset="62163.965">5152 12013 532 0,'30'-30'294'16,"-29"22"-44"-16,1 5-33 15,1-2-47-15,-2-1-14 16,2-1-28-16,-1-1-11 16,-2 0-18-16,1 3-11 0,-4-1-13 15,-3 4-8-15,-3 5-21 16,-4 7-11-16,-9 10-19 15,-2 7-6-15,-9 6-2 16,-3 1-1-16,0 4-2 16,-7-6 0-16,3-4-2 15,6 2 0-15,13-3-1 16,6 2 0-16,3-5-1 16,3-3 0-16,-3-3 0 15,3 1 0-15,17 3 0 16,-5-1-1-16,10-2 2 15,4-2 0-15,-2-6 1 16,7 0 0-16,10-6 0 16,1 1 0-16,7-3 0 15,-3-5 0-15,1-3 1 16,0-9 0-16,9-11 2 0,-1-3 0 16,-1-8 0-16,2 3 0 15,-14 1-2-15,0-1 1 16,-6 2 1-16,-12-5 0 15,-7-2 0-15,1 4 0 16,-19-2 1-16,-5 4-1 16,1 11 2-16,-9-1 2 15,-10 1 5-15,4 3 2 16,-24 1 4-16,-1 3-1 0,7 12-7 16,-5 3-2-16,9 5-7 15,5 1 0-15,9 1-3 16,6 0-2-16,21 6-4 15,10 5 25-15,18 1-77 16,9 0-35-16,4-10 64 16</inkml:trace>
  <inkml:trace contextRef="#ctx0" brushRef="#br0" timeOffset="62537.795">5825 12262 1116 0,'-19'-14'612'0,"6"8"-72"16,2 0-230-16,9 6-148 16,-10 1-47-16,-3 0-80 15,6 5-18-15,0 2-14 16,11 4-2-16,2 2-1 15,-5-3 0-15,-2-4 16 16,4 2-28-16,-1-5-81 16,4-2-55-16,1-2 73 15</inkml:trace>
  <inkml:trace contextRef="#ctx0" brushRef="#br0" timeOffset="63696.272">6363 11868 407 0,'6'-7'279'16,"5"1"-6"-16,0-1-71 0,5 1-22 15,-5 1-22-15,-4 0-11 16,-4 4-31-16,-1 1-24 16,-5 5-13-16,2-5-5 15,-5 7 4-15,-16 21 6 16,-38 44-24-16,29-22-13 15,3 0-22-15,-3-3-7 16,-1-12-9-16,3-5-2 0,4-7-3 16,8 2 0-16,11-2-3 15,4-1 0-15,2-1-1 16,-1-6 0-16,8 0 1 16,2-1-1-16,4-5 2 15,8 2 1-15,3-10 3 16,1-3 2-16,9-10 4 15,0-8 1-15,7-10 0 16,1-6-2-16,0-3-1 16,-5-4-2-16,-8-2 2 15,-7-6 0-15,-15-7-3 16,-1-1 0-16,-13 5-3 16,-1 11 0-16,-1 17-2 15,-6 6-2-15,2 11-1 16,0 5-3-16,-8 2-1 0,3 6 1 15,0 4-1-15,-4 1 2 16,9 5 0-16,-2 2 0 16,-2 0 0-16,3 1 8 15,3 2-42-15,7 3-52 16,0-2-184-16,12 0 168 16</inkml:trace>
  <inkml:trace contextRef="#ctx0" brushRef="#br0" timeOffset="64394.454">7269 11831 1022 0,'0'0'454'0,"8"-2"-210"16,-5 2-20-16,-3-1-32 16,-2-3-30-16,1 3-48 15,0 0-28-15,-3 0-38 16,-5-4-8-16,-7 0-16 0,-41-7-5 16,19 11-9-16,-9 1-3 15,-7 0-4-15,5 2-1 16,8 6-1-16,4-1-1 15,6 3 0-15,5-1-2 16,10 0 1-16,-2-2-2 16,15 2-3-16,8 2-1 15,7 4 0-15,9 3 0 16,8 3 3-16,-1-2 1 16,9 3 2-16,-2-2 1 0,-1 4 0 15,1 2 1-15,-3-3-1 16,-1 3 0-16,-16-6 0 15,-3-3 1-15,-13 5 0 16,-6-2 1-16,-8 2 1 16,-6 1-1-16,-7-3 1 15,-5-5 0-15,1 1 1 16,-2-6-1-16,4-5 1 16,0-2 0-16,-2-7 0 15,13 0 0-15,4-2 1 16,-4-4 1-16,19-1-1 15,-6-3 0-15,11-6-1 16,6-4-3-16,1-4-1 16,7-6 0-16,1-8 1 15,13 2 0-15,-1-14 1 16,4 3 2-16,1-3-1 0,-1 4 0 16,0 10 0-16,-5 8 0 15,-6 13-2-15,-7 4-1 16,-2 14-3-16,-4 1-2 15,-3 8 41-15,8 8-47 16,-10 5 17-16</inkml:trace>
  <inkml:trace contextRef="#ctx0" brushRef="#br0" timeOffset="66361.152">7496 11798 564 0,'-33'-19'299'15,"28"18"-60"-15,2 0-27 16,-1 1-39-16,3-1-19 16,0 1-36-16,-1 0-16 15,1 0-21-15,0 0-5 0,0 0-14 16,0 0-11-16,1-1-22 16,0 0 0-16,10-3 0 15,18-1 1-15,51-3-5 16,-34 4-9-16,6 5-8 15,-11-2-3-15,-15-1 0 16,11 5-2-16,-21-3 0 16,3 3-1-16,-5 4-1 15,-10 0 0-15,-6 9 3 16,-3 3 4-16,-13 11 5 16,-6 3 2-16,-2 8-1 15,-1 8-1-15,3-3-2 16,4 2-1-16,-2-12-3 15,-1-12 0-15,2-5-1 16,6-2-3-16,7 3 0 16,4-1-1-16,-2-2 0 15,0-2 0-15,1-1 1 0,-1-2-1 16,3 0 1-16,-8-6 1 16,9-4-8-16,1-1-31 15,-5-5-110-15,12-1-125 16,-4-3 163-16</inkml:trace>
  <inkml:trace contextRef="#ctx0" brushRef="#br0" timeOffset="66667.009">7499 11961 1088 0,'-9'2'499'0,"7"1"-237"16,5-3-68-16,1 3-97 15,-6-3-40-15,2 0-36 16,9 2 1-16,20 3 14 16,52 7 4-16,-39-5 3 15,-4-7-1-15,-3 2-12 0,-10-6-9 16,-9-5-9-16,5 6-2 15,-9-4-2-15,2 3 0 16,-4-1-12-16,-3 2-61 16,-2 2-221-16,2 3 195 15</inkml:trace>
  <inkml:trace contextRef="#ctx0" brushRef="#br0" timeOffset="67244.595">8031 11763 734 0,'-13'-3'427'0,"5"3"-98"16,7-1-109-16,-12 0-47 15,19-2-91-15,4 0-29 16,13-2-35-16,21-5-7 15,-6 0-1-15,-3-1 0 16,-6-3 2-16,11 12 4 16,-6 3 4-16,-5-1 2 15,4 13-2-15,-14-3-3 16,-3 8-3-16,0 6 0 0,-16 3 12 16,-3 2 4-16,-12 9 3 15,-1 5-2-15,-12 1-13 16,4 6-4-16,10-2-6 15,-19-7-1-15,11-4-1 16,-1-6-2-16,-6-6 1 16,21 3-2-16,-1-5 1 15,-4-1 0-15,-3-8 0 16,3 1 0-16,-1-6 0 16,4-2 1-16,6 0 4 15,-5-7-28-15,7-4-134 16,2-4-85-16,2-8 130 15</inkml:trace>
  <inkml:trace contextRef="#ctx0" brushRef="#br0" timeOffset="67524.511">8063 12048 751 0,'-7'0'480'0,"3"0"-38"16,3 2-195-16,1-5-46 0,0 2-110 16,0 0-31-16,18 1-28 15,39 5 1-15,-22-5 9 16,0 1 3-16,-7-6 0 16,9 9-6-16,-8-4-15 15,0 1-5-15,1 5-11 16,-15-9-2-16,0 7 0 15,-7-5 13-15,-4-5-51 16,3 6-52-16,-3-8 58 16</inkml:trace>
  <inkml:trace contextRef="#ctx0" brushRef="#br0" timeOffset="67910.343">8991 11683 1043 0,'7'-17'515'0,"-4"5"-185"16,0 7-135-16,0 8-34 0,-4 4-75 15,-4 8-30-15,-9 9-35 16,-3 3-3-16,-4 13 1 16,-3 1 0-16,2 11 2 15,-3 0 1-15,-6 4-1 16,5 5-2-16,3-11-2 16,-5-5-2-16,11-1-5 15,-7-15 0-15,8-1-1 16,8-2-2-16,1-14 0 15,3-1 7-15,-2-8-51 16,4-3-59-16,0-8-328 16,14-1 277-16</inkml:trace>
  <inkml:trace contextRef="#ctx0" brushRef="#br0" timeOffset="69310.36">9574 11955 298 0,'0'-3'161'0,"0"3"-47"16,-3 0-44-16,2 0-57 15,0 0-12-15,-1 0-3 16,2 0 2-16,0 0 0 15,0 0 1-15,0 0 1 16,0 0 2-16,2 0 15 16,-1 0 13-16,0 0 40 15,1 0 15-15,0-1 11 16,6 0 0-16,4-2-8 16,-9 0 4-16,5-1 10 15,1-3 2-15,-3 2 7 16,34-22-2-16,-34 21-2 15,-9 3 0-15,1 2-7 16,6 0-5-16,-4 1-13 0,0 0-7 16,0 0-26-16,-1 0-10 15,0 0-21-15,-1 12-5 16,-3 16-5-16,-20 37 1 16,-3-26-1-16,-1 3-2 15,-3-2-2-15,6 0-1 16,5-3-1-16,3-4 1 15,-1-9-1-15,5-1 0 0,5-10-1 16,0-3 1-16,11-5 7 16,-2-5 1-16,0-7-1 15,2-5-2-15,-8-10-9 16,15-8-2-16,8-5-4 16,4-3-1-16,20-6-3 15,-10-3 1-15,2 0 3 16,6 10 0-16,-14 2 5 15,12 9 0-15,-8 11 1 16,-5 2-1-16,7 13-2 16,-14 8-1-16,1 12-1 15,-4 8 2-15,-14 6 1 16,-3-1 2-16,-5 5 1 16,-2-1 0-16,-1-2 1 15,3 2 0-15,-8-12 0 0,-1-4 0 16,5 0 0-16,-3-5 0 15,15-1 0-15,-4-3 0 16,4-5 3-16,2-5 1 16,-13-4 2-16,10-3-1 15,3-9-4-15,-4 0-3 16,21-6-2-16,-4-5 0 16,7 1 1-16,14-4 0 0,0-6 0 15,9-2-1-15,-3-11 1 16,0 0 1-16,5 8-1 15,-7 6 0-15,-2 20-1 16,3 9-1-16,-22 11 0 16,3 9 0-16,-7 12 0 15,-11 3 1-15,3 10 2 16,-8-4 1-16,-3 6 1 16,-1-1 1-16,-6-3 1 15,9 0-2-15,-12-11 0 16,-6-5 0-16,9-7 1 15,-7-6 1-15,13-2 3 16,4-8 2-16,-3-4-1 16,3-4 5-16,1-15-73 0,7-3-66 15,12-11 80-15</inkml:trace>
  <inkml:trace contextRef="#ctx0" brushRef="#br0" timeOffset="69860.302">10462 11981 358 0,'9'13'303'0,"-4"-10"70"15,2 5-78-15,-2-2-74 16,-2-6-26-16,-3 2-23 16,0-4-9-16,-1 1-29 15,-1 1-24-15,1 0-44 16,0 0-19-16,-16 7-26 15,-35 38-3-15,25-25-1 16,3 3 1-16,6 4-5 16,0-5-1-16,11-1-6 15,2-2-1-15,7-4-2 16,5 1-1-16,3-4 0 16,7 2 0-16,-2-2 1 15,-5 1 0-15,11-1 0 16,-3-3 0-16,1-1 0 15,7-4-1-15,-7-3 3 16,-4 0 0-16,-2-5 2 0,4-2 1 16,-2-3 1-16,11-3-2 15,0-4-1-15,-12-5 0 16,-1 1 1-16,-15-5 0 16,-3 1 4-16,6 5 0 15,1-1 0-15,-6-2 1 16,-7-1-1-16,-7 8-1 0,-15-5-1 15,3 6-2-15,1 7-4 16,2 0-2-16,7 7-2 16,3 4-2-16,3 5 0 15,2-5-1-15,8 6-1 16,0 1-1-16,5 2 5 16,0 6-37-16,7-4-156 15,1-1 214-15,6 4-72 16</inkml:trace>
  <inkml:trace contextRef="#ctx0" brushRef="#br0" timeOffset="70243.882">11157 11581 890 0,'13'-29'502'0,"-7"6"-96"15,-9 6-151-15,-10 2-31 16,12 12-72-16,-3 2-36 0,5 11-59 16,4 12-23-16,-24 7-23 15,10 15-1-15,-14 11 1 16,-6 0 2-16,6 12-2 15,-17-3 0-15,6 13-1 16,2 2 0 0,1-7-1-16,6-5 1 0,3-19-2 15,0-10 0-15,3-5-2 16,2-3 1-16,5-7 0 16,2 1 0-16,2-10 2 15,7-4 6-15,-2-9-7 16,3-4 4-16,13-10-7 15</inkml:trace>
  <inkml:trace contextRef="#ctx0" brushRef="#br0" timeOffset="76176.235">11944 11705 263 0,'8'-9'207'15,"1"-1"12"-15,4 0-31 16,2-2-6-16,-3 1-13 15,-1 2-7-15,-6 3-6 16,1 6-4-16,-3 0-14 16,-2 0-7-16,-1-1-31 15,0 0-19-15,0 1-40 16,-1 0-14-16,0 0-18 16,-6 15-2-16,-20 42-3 15,8-31 0-15,3 15 1 16,-4-5-1-16,4 1 0 15,1 1-1-15,4-5 0 16,2-6-1-16,1-6 0 0,2-4 0 16,3-11 4-16,3 0 6 15,-6-10 5-15,3-4 1 16,3-13-4-16,3-3-5 16,11-7-7-16,-4-3-1 15,6 2-1-15,1 0 0 16,1-3-1-16,1 1 0 15,-1 4 1-15,-1 1 0 0,-7 5 1 16,-3 3 1-16,-7 11-4 16,-10 2-3-16,-5 15-3 15,-6 3-1-15,-10 12 4 16,0 9 1-16,-1 2 2 16,-1 7 1-16,2 1 0 15,1 1 0-15,-2 9 0 16,-3 1 1-16,6 1 0 15,3 1 0-15,6-6 0 16,5-2 0-16,1-7 0 16,-6-6 1-16,7-4-1 15,0-4 1-15,2-4-1 16,1-1 0-16,5-4 1 16,2-2-1-16,4 2-1 15,3-2 0-15,8-1-1 16,10-1 1-16,-6-4 1 15,7-5-1-15,-4-4 2 0,-3-3 1 16,18-6 0-16,3-5 2 16,4 2-1-16,-1-2 0 15,-10 4-1-15,0 2-1 16,-6 3 0-16,-3-2 1 16,-4 3 1-16,-6-1 1 15,-3 3-1-15,-2 2-1 0,-6-3-2 16,2 4-2-16,-4 0-2 15,1 0 1-15,0 0 13 16,0 0-34-16,0 0-94 16,-2 7-76-16,-1-3 102 15</inkml:trace>
  <inkml:trace contextRef="#ctx0" brushRef="#br0" timeOffset="76823.813">12273 12031 808 0,'-3'-3'444'0,"1"3"-103"15,0 0-165-15,1 0-36 16,-1 0-80-16,1 0-26 16,-2 19 3-16,-13 32 4 15,0-25 11-15,2 2 8 0,-7 0-9 16,2 3-5-16,2-2-12 16,2-2-8-16,5 1-15 15,8-2-3-15,0-1-4 16,2 0 0-16,0-6-3 15,0-1 0-15,4-6-1 16,1-4-2-16,4-6 2 16,-2-4 2-16,9-3 4 15,3-8 1-15,13-3 0 16,4-3 0-16,-2-9-2 16,3 1 0-16,2-4-1 15,-1-4-1-15,4-5 2 16,2 4-1-16,-10-7 2 15,-8-1 0-15,-7 1-1 16,-7 1 0-16,-7 12-1 0,1 8 1 16,-5 15-1-16,-8 3-4 15,1 12-1-15,-1 5-3 16,-3 17 1-16,-4-1 3 16,1 6 2-16,0 3 0 15,0-8 2-15,7 3-2 16,1-3-1-16,2-2 1 15,-2-1-2-15,4 1 2 16,-2-5-2-16,-1-1 1 16,4-4-1-16,0 0 1 0,2-5 73 15,2-1-77-15,-4-4-100 16,-3-6 94-16</inkml:trace>
  <inkml:trace contextRef="#ctx0" brushRef="#br0" timeOffset="77823.957">13471 11678 444 0,'4'-3'269'0,"0"2"-51"16,6-5-61-16,-4 3-28 15,3-2-34-15,-4-1-10 16,2 10-23-16,-1-4-8 15,0 6-21-15,-1 1 8 16,-9-3 15-16,1 6 16 16,-8 1 33-16,1 4-2 15,-13 3-7-15,-8-2-8 16,-13 2-28-16,-3 1-10 16,-7 2-17-16,1-2-8 0,1-2-8 15,-2-4-3-15,17-6-6 16,3 0-1-16,19-4-2 15,-3-3 0-15,8 0-1 16,10 0-1-16,-1-1-7 16,6 1-3-16,-5 0-2 15,0 0-1-15,0 1 6 16,14 22 3-16,38 34 0 16,-18-18 1-16,-1 1 0 15,-9-4 1-15,7 2 0 16,-8-6 0-16,-6-1 0 15,-1 0 1-15,-12-3 1 16,-6-1 0-16,-11-1 1 16,-5 2 1-16,-10-5 1 0,-2-1 0 15,-3-6 0-15,-4-5 9 16,0-8 22-16,7-3 2 16,-6-10 8-16,1-3-10 15,3-9-19-15,-6-5-4 16,13 0-8-16,7 0-3 15,7 3-4-15,5 6-2 16,6 3-3-16,0 1-2 16,5 10 21-16,1-3-41 15,4 1-75-15,4 5-41 0,5-1-209 16,4-1 226-16</inkml:trace>
  <inkml:trace contextRef="#ctx0" brushRef="#br0" timeOffset="78392.315">13937 11673 759 0,'8'-5'474'16,"-8"-1"-35"-16,-1 10-242 0,-10 1-46 15,-8 7-85-15,-4 9-16 16,-11 10 5-16,2 11 1 16,-7 6-10-16,0 10-9 15,0 2-9-15,-3 2-3 16,9-8-5-16,-2-13-1 16,9-8-7-16,15-4-2 15,-4 0-4-15,10 1-2 16,14 2-2-16,-10-7-1 0,15 0 1 15,-6-1 0-15,-7-10 0 16,10 1-1-16,-2-10 5 16,12-7 4-16,9-9 5 15,-1-6 1-15,8-13-3 16,-3-2-1-16,3-11-5 16,4-8 0-16,4-3 0 15,3-10 0-15,-8-6-2 16,0 3 0-16,-18 3-1 15,4 12 0-15,-16 11 1 16,-7 5 0-16,-3 10-1 16,-21-4 0-16,8 15-3 15,-4 7-1-15,-10 3-3 16,3 12 1-16,-13 1-1 0,-3-2 2 16,5 11-2-16,4-2 0 15,1 7-1-15,7 6-1 16,3 3-18-16,2 2-26 15,-1 2-84-15,5 1-62 16,10-1 118-16</inkml:trace>
  <inkml:trace contextRef="#ctx0" brushRef="#br0" timeOffset="78924.489">14307 12090 1029 0,'-1'-11'480'0,"1"3"-191"15,2 1-57-15,0 0-60 16,0 7-35-16,-2 2-64 15,-1-2-24-15,0 0-34 16,-5 11-1-16,-8 18 14 16,-38 30 3-16,28-26 0 15,0 0-4-15,0-8-12 0,5 1-4 16,4-2-5-16,0-6-1 16,11-3 0-16,-8-8 0 15,-1-7 2-15,13 2 4 16,-9-9 0-16,10 0-2 15,12-10-4-15,-5-3-5 16,13 0-2-16,-1-2-1 0,1 5 0 16,-1 2 1-16,-7 4-1 15,1 4 1-15,-3 11-1 16,0 0 1-16,1 9 1 16,0-1 0-16,2-1 1 15,1 2 0-15,2-2-1 16,3 1 1-16,4-5-1 15,6-4 0-15,5-3 5 16,1-5-17-16,-10-5-88 16,2 0-62-16,-13-7-329 15,4-2 316-15</inkml:trace>
  <inkml:trace contextRef="#ctx0" brushRef="#br0" timeOffset="79240.784">14738 11942 683 0,'0'-6'465'0,"-2"5"-28"16,-6 12-185-16,-3 7-43 15,-5 14-74-15,-5 6-3 0,-3 5-32 16,-4-1-20-16,-6-4-21 15,4 0-6-15,8 3-13 16,4 0-5-16,-1 4-12 16,-1 1-5-16,-14-10-8 15,-1 4-1-15,5-7-2 16,-2-5 0-16,10-7-1 16,6-9 0-16,6-8-18 15,2-1-35-15,6-5-140 16,-1-1-130-16,5-3 192 15</inkml:trace>
  <inkml:trace contextRef="#ctx0" brushRef="#br0" timeOffset="82057.401">4873 12843 198 0,'-2'-6'180'15,"-1"-1"31"-15,3 3-21 16,0-2 1-16,-2 4-31 15,2 1-23-15,-1 0-50 16,1 1-22-16,0 0-25 16,0 0-1-16,0 0 7 15,0 0 5-15,0 0 3 16,0 0 0-16,0 0-2 16,0 0-5-16,15 8-10 15,16 9-6-15,-21-11-8 16,3-1-1-16,0 0-3 15,5 0 2-15,-1-3 2 16,-2-1 1-16,-1 0 0 16,1-1-2-16,1 0-4 15,-4 0-2-15,-4 0-3 0,4 3-3 16,4-1-2-16,2-2-1 16,7 3-2-16,-4 0-1 15,5 3-2-15,1-1 1 16,-4-2 0-16,-3-7 0 15,3 1 1-15,-6 2 0 16,17 2-1-16,-10-1 1 16,1-1-2-16,3 0 0 15,-11 0 0-15,14 5 0 0,-8 5-1 16,-1-5 0-16,-2 3 0 16,-4 2 0-16,-2-5 0 15,3 5 0-15,0-3 1 16,0-6-1-16,9 8 1 15,-2-8-1-15,8-1 1 16,-2 0 0-16,8-5-1 16,0 6 2-16,-3-3 5 15,6-1 2-15,-2 2 3 16,1-3 0-16,2 0-5 16,2 6-1-16,-5-5-2 15,2 3-1-15,3 3-1 16,-6-3 0-16,4 4-2 15,-11-2 1-15,7-1 1 16,4 6-1-16,-3-1 1 0,9-2-1 16,-10-3-1-16,3-6 1 15,1 1-1-15,2 8 1 16,8-3-1-16,-14 2 0 16,8 4 0-16,2-2 0 15,-2 4 0-15,8 1 0 16,-10-1-1-16,-5-4 1 15,5 4-1-15,3-2 1 0,7-2-1 16,0 3 1-16,-2-7-1 16,-3 0 0-16,4-1 1 15,7 4 0-15,4-3 0 16,5 0 0-16,4 7 0 16,-14-12-1-16,-1 3 0 15,10 6 0-15,-8-4 0 16,8 7 1-16,5-3-1 15,-7-6 0-15,7 3 1 16,-4-1-1-16,2 0 0 16,2 5 1-16,-5-7-1 15,9 4 0-15,-2-1 1 16,-4-1-1-16,5 7 0 16,-12-10 0-16,3 3 1 0,3 2 0 15,-5-2 0-15,7 5-1 16,2 4 0-16,-10-14 0 15,1 4 1-15,0 5-1 16,-9-1 1-16,11 3-1 16,-5-4 1-16,4 4-1 15,-6-4 0-15,2 6 0 16,0-4 0-16,-2-3 1 16,7-3-1-16,1-1 1 15,6 3-1-15,-5-1 1 0,3-2-1 16,-2 0 1-16,-4-1 0 15,2-1 0-15,1 1 0 16,4 6-1-16,-12-5 0 16,0 3 0-16,4 0 1 15,-1-1 0-15,6-2-1 16,5 1 1-16,-1 2-1 16,-9-7 1-16,3 1 0 15,-2-6 0-15,-2 1 1 16,6 3-1-16,-1-1 0 15,5 8 0-15,-5-4-1 16,-7-2 0-16,8 6 1 16,-5-10-1-16,2 6 2 15,9 2-2-15,-1-7 0 16,5 9 1-16,-8-11-1 0,2 4 0 16,-4 2 1-16,-2-3-1 15,7 1 2-15,4 5-2 16,-16-5 0-16,13 2 0 15,-3 2 1-15,-4-4-1 16,14 5 1-16,-6-2 0 16,-1 5-1-16,1-3 0 15,2-3 0-15,-4 0 1 0,5-3-1 16,-1 2 1-16,-4-2-1 16,11 1 1-16,-5-2-1 15,3 0 1-15,7 4 0 16,-8-3 0-16,4 4-1 15,-4-1 1-15,-6-1-1 16,-1 1 1-16,0-3-1 16,3 1 1-16,3 5-1 15,-6 1 0-15,-8-3 1 16,-1 1 0-16,-7-3 0 16,-1 2 0-16,1 3-1 15,-4 2 1-15,-9-1 0 16,3 1 0-16,-22-2 0 15,10 2 0-15,0 0 2 16,-8-4 0-16,21 4 2 0,-11-3 0 16,3 3 1-16,1 0 0 15,-5 0 0-15,2 0 0 16,3-1 0-16,-1 1 1 16,-17-5-1-16,-1 1 0 15,-9-1 0-15,0 4-1 16,5-2-1-16,-1 0-1 15,-4 4 0-15,-6-1-2 0,-1 0 0 16,-6 3 0-16,-8-4-1 16,-2-2 0-16,7 5 15 15,2 0-6-15,20 8-2 16</inkml:trace>
  <inkml:trace contextRef="#ctx0" brushRef="#br0" timeOffset="87621.495">5514 13579 291 0,'31'-36'217'15,"-24"27"6"-15,-2-2-41 16,-2-1-18-16,1 5-29 16,-1-1-15-16,1 2-10 15,-1 6 1-15,-6-5 9 16,3 5 5-16,-2 0-13 16,1-1-14-16,1 0-37 15,-1 1-15-15,0 0-18 16,-21 3-3-16,-45 54-1 15,24-27-3-15,4 3-7 16,-6-1-3-16,-3-3-5 0,8 0 0 16,-1 1-2-16,11 0-2 15,10-3 0-15,2 3-2 16,7-5-1-16,6 6-1 16,6-1-2-16,6-6 0 15,9-1 1-15,9-9 2 0,13 4 1 16,4-4 3-16,7-4 0 15,-4-1 1-15,-2-19 3 16,3-2 1-16,-4-17 4 16,1-7 1-16,3-6 1 15,-6-10 0-15,3-1-1 16,-11-1-1-16,-12 3 0 16,-1 5-2-16,-11 9 0 15,-8 0-2-15,-6 6 1 16,-2 13-1-16,-17-1-2 15,5 9 0-15,-8 1-3 16,-6-4-2-16,3 13-1 16,-1 5 0-16,3 6-2 15,-1-3 1-15,4-5 0 16,4 3-1-16,11 9-1 16,2-1-2-16,8 1-2 15,4-2 13-15,-1-4-73 0,9 3-53 16,6 1 79-16</inkml:trace>
  <inkml:trace contextRef="#ctx0" brushRef="#br0" timeOffset="87969.399">5997 13814 925 0,'-7'-5'465'0,"3"1"-103"16,-1 3-79-16,3 0-61 15,-1 1-51-15,2 0-90 16,0 0-28-16,-7 24-33 16,-11 31-2-16,7-29-3 0,5 4-2 15,1-9-4-15,2 0-2 16,-1-9-1-16,0-6 0 16,3-6 31-16,1-5-58 15,11-19 23-15</inkml:trace>
  <inkml:trace contextRef="#ctx0" brushRef="#br0" timeOffset="89954.995">6582 13513 243 0,'9'-9'187'0,"0"2"43"16,-1 1-20-16,-3-3-24 15,2 1-12-15,-3 3-17 16,-2-1-9-16,0 6-11 15,-1-1-6-15,-1 1-19 16,-1 0-17-16,0 0-41 16,-1 2-19-16,-26 25-11 15,-32 36 5-15,21-25 7 16,-4 2 1-16,3-3-12 0,-2 0-6 16,14-3-7-16,8-1-3 15,5-3-6 1,8-3-1-16,7 2-2 0,4-3 0 15,7-3-1-15,0 0-1 16,4-9 1-16,-12-5 0 16,13 2 1-16,-3-5 2 15,8-5 3-15,9 2 2 16,2-12 1-16,3 4 2 0,-4-10-1 16,0-3 0-1,-4-4 0-15,10-10 1 0,-6-1-1 16,-2-4-1-16,6-3-1 15,-22-1 1-15,0 2 0 16,5 9 0-16,-16-1 1 16,-1-2 0-16,-1 5 0 15,-21-6-1-15,0 8-2 16,2 1-1-16,-12 8-3 16,10 3-2-16,-7 12 0 15,5 5-3-15,-4 7 0 16,9 1 1-16,-4-7 0 15,5 6 0-15,7-2 0 16,-4 6-1-16,9 3-2 16,2-7-1-16,6 1-4 0,5 1-37 15,8-9-126-15,6 5-322 16,7-2 322-16</inkml:trace>
  <inkml:trace contextRef="#ctx0" brushRef="#br0" timeOffset="91704.489">7393 13537 302 0,'34'-21'233'16,"-31"11"8"-16,2 0-59 16,1 8-16-16,-3-5-25 15,3 6-7-15,-2 2-16 16,-2 0-11-16,-2-1-8 16,0 0-1-16,0-1-3 15,0 0-1-15,-1 0-15 16,0 0-13-16,0 0-24 0,-20 3-13 15,-42 16-18-15,23 0-3 16,-6 0-2-16,2 1-1 16,-6-4 0-16,1-3-1 15,6-2-1-15,4-1 0 16,15-2 0-16,5-1-2 16,12 0-2-16,3-6-6 15,4 4-3-15,5 3-1 16,10 6 3-16,5 6 4 0,12 3 3 15,1 3 0-15,5 4 1 16,2 6 0-16,-14 4 0 16,-5-1 2-16,-9-2 1 15,-10-4 1-15,-2-3 1 16,0-1 2-16,-22-11 2 16,-2-2 2-16,-7-4 0 15,-9-9 0-15,5-2 6 16,0 0 6-16,4-14 5 15,7-1 2-15,9 1-9 16,3-9-8-16,8 3-9 16,6-7-5-16,10-2-4 15,1 0-1-15,6-3 0 16,4 7 2-16,5-1 4 16,8 3 0-16,7 4 2 15,-3 1 3-15,-4 0 0 0,-7-4 2 16,-5 2 0-16,-3-1 0 15,7 3 0-15,0-5-2 16,-5 7-1-16,1 1-1 16,-12 8-1-16,0 5-2 15,-7-3 15-15,2 8-35 16,-4 1-102-16,-1 6-81 16,0 8 106-16</inkml:trace>
  <inkml:trace contextRef="#ctx0" brushRef="#br0" timeOffset="92285.887">7780 13508 780 0,'3'-9'417'0,"-3"7"-69"16,0-1-92-16,2 4-78 16,-3-1-42-16,0 0-69 0,-1 0-29 15,-6 3-26-15,-7 15-1 16,-43 26 0-16,35-17 0 16,-9 7 0-16,-1 0-1 15,9 3-2-15,-9-2-2 16,12 1-1-16,3 3-2 15,7-1-1-15,7-5-1 16,2-1-1-16,1-5 0 0,5-3 0 16,-2 0 0-16,10-9 1 15,5 5 0-15,1-12 2 16,8 2 2-16,5-9 6 16,2-10 2-16,5-1 0 15,-3-11-1-15,-3 4-4 16,0-5-1-16,-9-8 1 15,-1 5 0-15,-2-6 3 16,-5 6 1-16,-3 4 0 16,-6 0 1-16,-16 6 8 15,-1 5-3-15,-9 13-4 16,3 5-3-16,-10 10-11 16,2 3-2-16,14 8 1 15,-9 0 0-15,6-3 1 16,8 5 0-16,-11-12-1 15,14 4 0-15,4-1-1 0,-3-6-1 16,2-2-8-16,1 0-44 16,12 1 39-16</inkml:trace>
  <inkml:trace contextRef="#ctx0" brushRef="#br0" timeOffset="93168.151">8384 13545 253 0,'13'-6'158'0,"5"0"5"15,4-2-13-15,-2-7-14 16,2 8 2-16,-1-3 10 15,-6 1 10-15,-2 6 11 16,0 2-2-16,-7 0-23 16,-6-1-9-16,-3 10-31 15,-11 0-15-15,-9 7-17 16,-5 10-13-16,-8 2-14 16,-4 0-4-16,3 10-12 15,9-4-7-15,0-4-10 16,-2 1-3-16,6-1-3 15,-3-3-2-15,12 2-1 16,19 5-2-16,2-5-1 16,10 3-1-16,-5-7-1 0,-4-2 1 15,5-10 1 1,-2-3 0-16,15-2 4 0,1-5 1 16,7 2 7-16,0-4 2 15,2-16 1-15,0-3 0 16,1-14-4-16,-2-5-2 15,0 3 0-15,-8-5 1 16,-4 1-1-16,-10 5 0 16,-9 4-1-16,-4 2 0 0,-18 5-3 15,-1 0-1-15,-11 6-4 16,3 6 0-16,2 9-2 16,-1 2 1-16,4 2 1 15,-1-2 0-15,9-5 1 16,3 4-1-16,7 0-1 15,3 1-3-15,2 3-27 16,0-3-35-16,0 0-100 16,0 0-78-16,16 6 147 15</inkml:trace>
  <inkml:trace contextRef="#ctx0" brushRef="#br0" timeOffset="93672.709">9020 13608 1035 0,'3'-10'505'15,"-4"4"-168"-15,0 1-70 16,-2 3-86-16,2 2-49 16,0 0-73-16,-1 0-24 15,-5 3-26-15,-14 4-3 16,-28 48-2-16,24-26 0 0,-5 3 0 15,-2 2 0-15,7 1 0 16,9 6-1-16,7 0-1 16,-4-8 1-16,9 1-2 15,-3-14 0-15,10-1-1 16,10 4 0-16,6-8 1 16,-1 3 0-16,1-8 1 15,7-2 0-15,-4-2 1 16,7-2 0-16,1-4 4 15,0-5-1-15,7-8 3 16,-2-7-2-16,4-3 1 16,-10-4-1-16,1-5 0 15,-6 0 0-15,-11-7 1 16,0 3 1-16,-11-6 1 16,5 3 2-16,-7-1 0 15,-2 2-1-15,-20 2-4 0,-4 2-3 16,-14 6-3-16,-4 4-1 15,6 9-2-15,-7 3-3 16,13 6-2-16,5 6 16 16,6 7-51-16,7 2-38 15,7 8 56-15</inkml:trace>
  <inkml:trace contextRef="#ctx0" brushRef="#br0" timeOffset="95867.749">10283 13558 133 0,'-8'-10'83'0,"2"3"-7"15,-1-2-12-15,3 6-20 16,-2-1-7-16,1 4 8 15,1-2 10-15,-5 1 7 16,1 0-1-16,3-1-8 16,3 2-3-16,1-2-5 15,1 1-2-15,0 0-3 16,0 0 0-16,0 0 9 16,0-1 9-16,0 1 13 0,0 0 5 15,1-2 8-15,2-11 4 16,1 4 8-16,15-23 2 15,-18 21-3-15,-1 4-3 16,0-2-9-16,-2-2-7 16,2 7-6-16,5 4-1 15,-3 0-7-15,-2 0-6 16,0 1-25-16,-1 0-13 0,0 0-18 16,-8 25-3-16,-17 46 3 15,1-24 2-15,7 12 1 16,-7 3 0-16,-3 2 0 15,-2 0 2-15,-14-2-1 16,10-4 1-16,-4-18 0 16,9-5 0-16,9-12-1 15,5-6 0-15,7-9 8 16,4-4 3-16,2-14-1 16,3-6 8-16,7-12-52 15,1-10-61-15,13-13-178 16,5-7 166-16</inkml:trace>
  <inkml:trace contextRef="#ctx0" brushRef="#br0" timeOffset="96384.61">10688 13511 594 0,'13'0'321'15,"-9"4"-70"-15,0 1-27 16,-9 4-37-16,-10-4-29 0,-6 9-28 16,-4 1-15-16,-19 3-29 15,3 10-13-15,-14 0-23 16,-4 1-10-16,-6-5-18 16,1 0-4-16,10-5-7 15,5-2-3-15,12-5 0 16,0-5-1-16,12-8 1 15,0-6 2-15,18-1-6 16,6 0-3-16,4-1-6 16,14 1-5-16,0 1 3 15,5-1 2-15,-2 6 2 16,-7 1 0-16,3 6 0 16,-5 5-2-16,2 7 2 15,-4 3 1-15,-2 8 2 16,-6-4 2-16,-1 5 0 15,3 6 0-15,-2-5-1 16,9 5 0-16,-4-12-1 16,-2-9 0-16,8 0-1 0,-1-3-1 15,12-1 0-15,1-1 1 16,6-9 0-16,4 2 1 16,4-1 1-16,2-1 2 15,2 1 23-15,-1-2-32 16,-10-4-120-16,12 5 117 15,-6 0-45-15</inkml:trace>
  <inkml:trace contextRef="#ctx0" brushRef="#br0" timeOffset="97951.241">11143 13750 657 0,'2'-1'318'0,"1"-2"-95"15,-11-2-24-15,11 4-41 0,-7-1-20 16,-8-1-46-16,19 3-15 16,-12-2-14-16,-2 1-4 15,1-1-10-15,-18 0-6 16,4 4-16-16,-8 1-7 16,-5 4-8-16,2 3-3 15,-4 2-4-15,7 5-2 0,3 0-2 16,4 1-1-1,7 0 0-15,2-2-3 16,8-1-2-16,3 2 0 0,4-5-1 16,5 2 0-16,3-2 1 15,6-4 1-15,4-3 3 16,4 0 3-16,5-7 3 16,-3-9 1-16,5-1-1 15,-9-10-1-15,3-4 0 16,-1 1-1-16,-14-10 1 15,0 3-1-15,-4 1 0 16,3 7-1-16,-7 11 0 16,7 5-3-16,-16 8-8 15,-7 5 0-15,8 13-2 16,-1 9 4-16,-5 15 5 16,-2 5 1-16,-8 7 1 15,-11-1 0-15,2 2 1 0,3 2 1 16,-3 3 1-16,4 1 1 15,3 1-2-15,0 3 1 16,3-3-2-16,3-3 1 16,-6-14 0-16,5-4 0 15,1-10 0-15,0-5 1 16,1-5 4-16,0-7 2 16,-4-10 4-16,-3-4 2 15,6-9-3-15,3-4-3 0,15-7-6 16,-2-6-3-16,5 0-3 15,1 1 0-15,-13-8 0 16,8 5-1-16,7-3 0 16,-1 1 0-16,19 1 0 15,3-5 0-15,1-3 5 16,10 0 4-16,2 8 10 16,9 5 6-16,4 7 7 15,3 5 2-15,-1 7-4 16,2 3-5-16,-16 2-6 15,-8 0-4-15,-9 1-3 16,-11 0 0-16,-5 0-2 16,0-1-1-16,-5-1-1 15,1-1-21-15,6-2-107 16,-2-2-96-16,7-3 129 0</inkml:trace>
  <inkml:trace contextRef="#ctx0" brushRef="#br0" timeOffset="98751.973">12081 13424 382 0,'6'-18'225'0,"8"6"-21"16,-4-3-22-16,-2 3-25 16,-5-1-6-16,-1 1-2 15,1 1-3-15,1 6-4 16,7 4-6-16,-11 1-28 16,-2 4-18-16,-4 6-45 15,-10 5-18-15,3 18-18 16,-4 8 0-16,-16 12 0 15,-3 3 0-15,-6 3 1 16,-1-2 0-16,3-1-3 16,9-1-1-16,6-10-1 15,3-1-2-15,8-17 0 16,2-6 0-16,7-9 0 16,3-6 2-16,1-6 9 15,1-4-8-15,0 3-47 0,0 0-47 16,7-18-193-16,22-35 179 15</inkml:trace>
  <inkml:trace contextRef="#ctx0" brushRef="#br0" timeOffset="99083.126">12717 13241 718 0,'0'-8'431'0,"-10"7"-28"16,-3 4-123-16,-9 10-126 16,1 4-31-16,-7 10-49 15,6 10-13-15,-1 5-18 16,-8 0-7-16,3 8-9 16,-14-8-3-16,4 5-8 15,6 3-3-15,2-4-3 16,6 1-2-16,2-4-2 15,-1-4-1-15,6 2-1 16,-1 0 0-16,3-11-1 16,2-1 1-16,6-6 0 15,1-10 14-15,4-7-36 0,0-3-53 16,-4-17-194-16,1-5 165 16</inkml:trace>
  <inkml:trace contextRef="#ctx0" brushRef="#br0" timeOffset="99366.921">12065 13556 682 0,'-21'-8'394'0,"9"6"-33"16,1-4-101-16,2 1-59 15,3 2-47-15,8 1-71 16,7 3-31-16,15 1-36 16,7 2 1-16,6-3 17 15,9 7 5-15,3-4-3 16,-2 1-4-16,1 1-13 16,-10-10-4-16,-3 5-4 15,-6-4 7-15,-3 0-49 16,1 3-69-16,-12-4 68 15</inkml:trace>
  <inkml:trace contextRef="#ctx0" brushRef="#br0" timeOffset="100133.802">12765 13613 963 0,'-5'1'433'0,"-13"5"-207"16,-3 3-52-16,2 10-59 15,-10 2-21-15,7 6-28 16,1 2-14-16,-6-3-26 16,19 4-8-16,-5-7-10 15,10-5-1-15,-2-10 0 16,3-4 3-16,2-4 7 16,-7-4-1-16,10-6-5 15,0-6-3-15,13-9-8 0,-2-3-2 16,7 0-8-16,-2 0-3 15,3 10-1-15,8 4-1 16,-5 6 8-16,-3 5 2 16,-2 6-2-16,-2 6 2 15,-4 8 0-15,-2 3 1 16,-10 3 3 0,-1-11 1-16,0 0 4 15,-1 37 2-15,-8 7 5 0,-7-1 1 0,-9-21 4 16,-3 1 3-16,-9-8 5 15,6 2 3-15,-8-13 1 16,4-4-3-16,-1-3-3 16,-6-6-3-16,0-4-4 15,-3-1-2-15,9-7-4 16,5-2-2-16,9-2-3 16,4-2-1-16,9 2-7 15,7 2-6-15,7 1-5 16,7 1 0-16,11 4 3 15,6 5 2-15,12 6 1 16,-4-2 0-16,6 6 1 16,-3-2 3-16,-10 1 5 15,7 3 0-15,-15-1 2 0,-2-1 0 16,-1 1-1-16,-4-1 1 16,-1-4 1-16,1 1 0 15,-4-7 2-15,2-4-23 16,6-5-77-16,1-6-55 15,7-7 81-15</inkml:trace>
  <inkml:trace contextRef="#ctx0" brushRef="#br0" timeOffset="100700.451">13546 13417 818 0,'-9'-21'405'0,"11"12"-111"16,-13-1-50-16,4 1-45 15,8 8-32-15,-1 5-69 16,-11 3-28-16,-7 15-33 15,-17 0-8-15,-18 7 4 16,8 4 0-16,-9 1-6 0,8 3-4 16,2-5-7-16,-2 1-3 15,22-3-2-15,-2-4-2 16,20 7-4-16,2-1 0 16,-3-2-2-16,10 7-2 15,-7-8 1-15,16 3 0 16,3-2 0-16,-4-9 0 15,9-4 0-15,-4-6 2 0,13-11 6 16,7 0 3-16,8-16 2 16,7-5-1-16,3-13-5 15,3-9-2-15,-5-5-1 16,1-3-1-16,-8-1-1 16,-14-5 1-16,-7 2-1 15,-13 4 2-15,-13 6 3 16,-7 9-1-16,-10 14-1 15,-15-2-2-15,-10 9-2 16,-5 12-3-16,-14 1 0 16,8 10 0-16,4 3-1 15,10-3 15-15,16 5-11 16,9-8 350-16,16 2-260 16</inkml:trace>
  <inkml:trace contextRef="#ctx0" brushRef="#br0" timeOffset="102483.286">16599 12563 400 0,'-9'-5'230'0,"0"1"-33"15,-2 2-11-15,1-3-20 16,4 4-13-16,-3-2-11 0,0 0-9 15,-2 1-18 1,5 0-8-16,-1 0-17 0,0 2-8 16,-1 0-21-16,-4-3-12 15,12 3-23-15,-1 3-7 16,3-1-17-16,-2-2 2 16,0 0 13-16,0 0 5 15,28 9 17-15,35-2 2 16,-14-13-8-16,11 0-4 15,10-3-12-15,-1-5-5 16,-4 8-5-16,-11-8-1 16,-15 7 0-16,-1 6 0 15,-11-5-1-15,-4 6-1 0,-9 1-20 16,-12-2-18-16,-5 1-63 16,-7 2-49-16,-11 5-351 15,0 3 333-15</inkml:trace>
  <inkml:trace contextRef="#ctx0" brushRef="#br0" timeOffset="102833.676">16487 12761 448 0,'-2'-4'334'0,"-2"-2"25"16,4 3-122-16,-6-1-31 16,7 3-56-16,-1 1-31 15,0 0-39-15,0 0-3 16,0 0 3-16,0 0 18 16,19 3 19-16,39 2-5 0,-20-6-12 15,6 0-13-15,11-2-24 16,8 0-11-1,-1 2-18-15,3 1-6 0,-18-4-13 16,-2 4-4-16,-11 0-2 16,-14-4 0-16,2 2 1 15,-15-4 6-15,-2 4-62 16,1 1-50-16,-6 5-530 16,0 7 427-16</inkml:trace>
  <inkml:trace contextRef="#ctx0" brushRef="#br0" timeOffset="103718.915">18165 12332 209 0,'36'-36'154'0,"-27"25"31"16,2-1-3-16,0-1-5 16,1 3 0-16,-6-1 8 15,1 3 4-15,-2 5 9 16,-5-2 2-16,0 3-13 15,0 1-18-15,-1 1-59 16,0 0-33-16,0 0-51 16,-7 12-11-16,-3 17 5 15,-37 39 4-15,23-19 5 16,-2 4-3-16,0 8-7 16,-3-5-4-16,2-6-6 15,2-1-1-15,4-11-3 16,6 0 0-16,-2-7-1 15,7-2 0-15,-1-5-1 16,3-6 0-16,8-2 1 0,-3-7 0 16,5-5 2-16,1 2 2 15,-1-7 0-15,-1 0-16 16,-1 0-60-16,0-1-49 16,3-10-161-16,7-7-159 15,36-25 280-15</inkml:trace>
  <inkml:trace contextRef="#ctx0" brushRef="#br0" timeOffset="104026.478">18454 12642 823 0,'1'-1'444'15,"-8"-1"-129"-15,6-1-80 16,0 2-38-16,0 1-62 16,0 0-25-16,0 0-53 15,0 0-14-15,0 0-10 16,-2 11 1-16,-6 8-1 0,-26 29-5 16,27-26-7-16,-6-4-5 15,-2-3-7-15,-2-4-2 16,10-2-4-16,0-3 0 15,15-1 2-15,-6-5-16 16,12-7 363-16,7-1-266 16</inkml:trace>
  <inkml:trace contextRef="#ctx0" brushRef="#br0" timeOffset="105164.656">19096 12369 140 0,'0'-1'100'16,"0"0"28"-16,0 0 5 15,0 0 16-15,3-5 16 0,6 1 26 16,-4 1 1-16,-1-1 1 15,-4 4-5-15,0 0-32 16,0 0-20-16,0 0-33 16,0 0-19-16,-1 1-18 15,-13 28-2-15,-30 43-11 16,13-26-4-16,0 3-13 16,2-5-8-16,2-6-9 15,-5-4-4-15,9-6-5 16,11 1-3-16,12-3-3 15,5 4-2-15,4 4 0 16,-10-6 0-16,0 2 0 16,7 0 0-16,6-2-1 15,3-3 1-15,5-4 1 16,-4-9 3-16,4-14 11 16,6-9 2-16,7-16 4 15,9-3-4-15,-2-19-7 0,3-1-1 16,-3-9-2-16,0-2 0 15,-5-3 0-15,-4 0 0 16,-19 0-1-16,-1 4-1 16,-8 18 0-16,-1 8-2 15,-7 16-1-15,-12 4-1 0,-1 14-4 16,-14-1-1 0,7 10-1-16,-3 1 0 0,-2-1 1 15,7 5 1-15,3-1 0 16,6-1-1-16,6 3-2 15,2-4-1-15,6 1-16 16,3 0-34-16,8 1-96 16,3-2-76-16,13 0 133 15</inkml:trace>
  <inkml:trace contextRef="#ctx0" brushRef="#br0" timeOffset="105897.925">19712 12412 439 0,'-44'8'295'0,"34"-9"14"16,1-3-63-16,5 3-60 15,1-1-31-15,2 2-47 16,1-1-29-16,0 1-39 16,0-1-8-16,6-1 3 15,21-7 8-15,42-12 8 16,-26 10-2-16,8 7-8 15,-10-1-3-15,-8 5-9 16,-4 4-7-16,-15 4-14 16,-2 6-1-16,-15 4 14 15,-8 7 13-15,-8 10 19 16,-7-2 4-16,-11 4-5 16,2 2-11-16,-15-7-15 15,3 5-7-15,2-1-9 16,-3-4-3-16,14-3-2 15,5-4-2-15,7 1-1 0,0-6 1 16,8 2-2-16,2-1 0 16,0-10-1-16,5 2 1 15,-3-5 0-15,2-2 0 16,7 3 0-16,1 0-1 16,1-8-3-16,7 0 1 15,9-1 2-15,3-4 2 16,14-1 3-16,6 2 0 0,8-3-1 15,3-3 1-15,9 9 7 16,-13-4 2-16,-12 4 0 16,-6 6 0-16,-19-6-8 15,2 5-1-15,-10-3-1 16,-1 0 0-16,5 6 0 16,-4-4 3-16,7 8 0 15,-14-9 1-15,3-2-2 16,-2 2 2-16,3-4-14 15,0 0-30-15,0 0-102 16,1-21-96-16,17-35 140 16</inkml:trace>
  <inkml:trace contextRef="#ctx0" brushRef="#br0" timeOffset="106433.961">20509 12323 1106 0,'-6'-10'555'0,"-1"6"-204"0,-2 3-150 16,-5 0-48-16,-3 13-83 15,-13 5-26-15,-2 15-14 16,-4 9 0-16,7 10 3 15,1 1 2-15,-7-5-1 16,11-5-3-16,-1-3-7 16,3-4-4-16,15-1-8 15,2-4-4-15,9-3-3 16,6-1-1-16,7-2-2 16,3-1 0-16,8-3 1 15,-7-7 0-15,0-8 2 16,1-5 3-16,6-11 1 15,10-5 1-15,9-8 0 16,6-2-2-16,-9-6-1 16,0 0 0-16,-6-3-1 15,-3 0 1-15,-4 0 1 16,3-1-1-16,-14-13 1 0,-9-4-1 16,-9-4-1-16,-8-1 1 15,-5 16 0-15,-4 6-1 16,-9 13-3-16,-4 8-1 15,-4 10-3-15,-2 5-2 0,-3 6 0 16,-4 4-2-16,3 4 4 16,4 2-11-16,7 1-122 15,9 1-39-15,23-6 93 16</inkml:trace>
  <inkml:trace contextRef="#ctx0" brushRef="#br0" timeOffset="107683.201">21758 12436 454 0,'12'-12'278'15,"2"4"-5"-15,-8 1-35 16,3 6-63-16,-7 2-25 16,-3 7-37-16,-3 3-14 15,-7 10-8-15,-2 6-1 0,-5 12-7 16,-8-1-9-16,-4 5-17 16,-1 4-7-16,-9-6-14 15,9 5-4-15,0-5-7 16,5-4-5-16,7-5-8 15,0-8-4-15,7-3-3 16,2-5 1-16,5-6 2 16,3 1 4-16,-2-14 6 15,2-2-3-15,6-14-8 16,3-7-7-16,12-9-29 16,4-8-13-16,9-4-9 15,7 1-1-15,11-2 20 16,8 4 12-16,-2-2 12 15,2 5 2-15,-8 7 2 16,-8 4 1-16,-3 12 2 16,-10 5 1-16,-11 13-3 15,-6 10 2-15,-11 11 16 0,-4 10 4 16,-8 8 10-16,-5-1 0 16,-3 8-14-16,-2-3-3 15,-1 0-5-15,-1-4-1 16,2-1-3-16,9 2 1 15,-2-6 0-15,0-5 0 16,3-5 0-16,-3-6 0 0,1-11 0 16,8 0 3-16,8-4 8 15,-3-6 0-15,7-9-4 16,6-2-5-16,-5-19-9 16,12-3-1-16,20-8-2 15,-1-6-5-15,21-4-10 16,2-3 0-16,2-8 2 15,3 7 6-15,-11 6 9 16,-6 9 1-16,-8 20 1 16,-6 8 1-16,-7 17-2 15,-9 10 2-15,-13 15 9 16,-19 5 3-16,-9 14 11 16,-2 2 2-16,-8 4-1 15,18 4 4-15,-3-8 3 16,1-1-2-16,11-3-6 15,-13-7-6-15,15-4-11 0,0-6-2 16,6-7 2-16,11 0 22 16,1-7 10-16,6-8 363 15,9-16-289-15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6-26T17:50:24.50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9864 6008 304 0,'-38'31'229'16,"29"-24"27"-16,0-2-66 15,8 4-71-15,-4-5-34 16,4-2-37-16,1 1-13 16,-1-5-7-16,0 1 5 0,1 1 14 15,0 0 7 1,0 0 13-16,0 0 1 16,0 0-4-16,0 0-2 0,0 0-9 15,0 0 0-15,0-1-4 16,0 1-2-16,0-1-9 15,0 0-7-15,6-3-10 16,7-1-3-16,31-44-8 16,-25 23-3-16,0 2-1 15,1-4-2-15,3 3 1 16,1 1 3-16,5 2 3 16,-1 4 1-16,-3 1 1 15,5 6-1-15,-2 5-3 16,-11-2-2-16,-1 8-2 15,-16-2-2-15,-2 3-2 16,1 2 1-16,0-3 4 0,1 0 3 16,0 1 3-16,6 15 1 15,14 30 1-15,-5-22-2 16,-10-1-1-16,11 3-2 16,6 6-3-16,-11-3 0 15,7 2-2-15,-3 0 0 16,-2-6-1-16,1 0 1 15,7 2 1-15,1 2 1 0,1-3 4 16,-1 0 2-16,-6-6 3 16,1-5 1-16,-2-2 2 15,4 2 0-15,0-4 0 16,0 3 0-16,1-3-3 16,3 2-1-16,2-2-2 15,2-4-1-15,2-2-1 16,-13-6 1-16,0-3-2 15,-2-3 0-15,-5-3 0 16,9 2-1-16,6 2 6 16,4 4-22-16,-3 1-92 15,0 2-73-15,-6 2 95 16</inkml:trace>
  <inkml:trace contextRef="#ctx0" brushRef="#br0" timeOffset="734.48">10648 5796 290 0,'2'-6'198'16,"5"1"4"-16,1-5-34 15,25-24-52-15,-22 28-11 16,-4-4-6-16,2 4-4 16,3 3-2-16,-4 2-3 0,-4 1-15 15,-3 1-3-15,-2 0 7 16,0-1 2-16,0 0 3 16,0 0-1-16,-3 6-23 15,-2 10-10-15,-28 24-12 16,25-20-6-16,-11 3-11 15,0 6-4-15,1 17-4 16,-11 3 2-16,-14 6 3 16,-10 1 2-16,-3-5-1 15,-3-8-1-15,13 1-2 16,6-6-1-16,7-6-1 16,11 4-2-16,-5-7-3 15,0 0-1-15,5-7 0 16,-4-9 0-16,27-2 6 15,0-7 3-15,-1-8 0 16,11-5-19-16,-9-14-102 0,7-4 354 16,25-2-220-16</inkml:trace>
  <inkml:trace contextRef="#ctx0" brushRef="#br0" timeOffset="2151.52">11113 6470 475 0,'29'-30'259'0,"-31"27"-43"15,1-1-37-15,0 1-45 16,1 3-8-16,0 0-23 15,-1 0-10-15,1 0-18 16,-1 0-5-16,1 0-7 16,0 0-5-16,0 0-8 15,0 0-4-15,0 0-9 16,-2 0-3-16,4 20-8 16,1 23-5-16,-8-27-8 15,0-4-2-15,-5-3-2 16,0-4 0-16,3 1-2 15,4 0 0-15,-2-6 0 16,10 4 2-16,2 0 11 0,-3-2 1 16,0-1-1-16,-4-4-3 15,-1 2-11-15,-1 0-3 16,1-10-1-16,1 2 0 16,3-9-1-16,8-27 1 15,-5 30-1-15,-6-7 0 16,14 17 0-16,-11-8 0 15,2 4 0-15,-1 3 0 0,-18-6-2 16,16 10-1-16,-17 1-2 16,-3 0-1-16,6 10 0 15,-14-5 0-15,11 9 0 16,0 6 0-16,-10-4 2 16,7 10 1-16,-6-3-1 15,1-1 1-15,6 4 0 16,-4-2 0-16,11 1-1 15,-3-5-1-15,7 1 0 16,5-2-1-16,-2-3 0 16,5-1 2-16,-1-4 2 15,-1-1 0-15,9 0 2 16,0 0 0-16,7-4 1 16,6-2 0-16,-2-1 0 15,-2-2 1-15,8-2 0 0,-4-2-1 16,-3-3 0-16,7 2-1 15,-16-1 0-15,6 1 1 16,-4 1 0-16,-8-4 1 16,11 5 0-16,0 1 1 15,-4-1 0-15,0 0 1 16,-11-2-14-16,-10-2-26 16,6 4-84-16,1 0-71 0,6 3 114 15</inkml:trace>
  <inkml:trace contextRef="#ctx0" brushRef="#br0" timeOffset="2851.892">11312 6446 863 0,'-3'-5'408'0,"0"7"-174"16,0-4-39-16,2 2-82 0,0 0-24 16,-1 9-24-16,-3 4-7 15,-14 34-6-15,11-29-3 16,-5-3-9-16,7 10-1 15,-5-9-5-15,2-1-4 16,4 3-9-16,-8-8-5 0,10 6-8 16,-2-1-1-16,2-5-2 15,11 5-1-15,1-6 0 16,-4-3 0-16,7 2 0 16,-10-7 2-16,5-1 1 15,6 0 0-15,-1-4 0 16,7-1 0-16,-1-6-2 15,2-1-1-15,2-3-1 16,1-2-1-16,-6 2 0 31,-8 7-1-31,0 2 0 0,22-30 0 0,-3 2 1 16,0-1 1-16,-20 10 0 16,3 8 0-16,-9 0 0 15,-3 4-2-15,1 11-4 16,-5 1-3-16,-1 13-1 15,-5 0 1-15,-1 6 3 0,1-1 2 16,-1 1 0 0,6 8 1-16,-3-9 0 0,0 2 0 15,5 5 2-15,0-8-1 16,2 1 0-16,2-1 1 16,0-8 0-16,2 1 0 15,5 2 0-15,0-2-1 16,-5-5 2-16,0-2 1 15,0 0-12-15,-2-2-27 16,0 0-71-16,0 0-52 0,0 0-294 31,0 0 299-31</inkml:trace>
  <inkml:trace contextRef="#ctx0" brushRef="#br0" timeOffset="3416.176">11958 6438 847 0,'-9'0'399'0,"3"12"-149"15,0-6-26-15,-4 6-56 16,-1-1-19-16,-5-10-42 0,-3 9-18 15,1-9-30-15,-4 4-14 16,-1 0-20-16,0-5-7 16,-8 2-9-16,7 3-2 15,7-1-2-15,3 6 0 16,-1-7-4-16,5-3-1 16,-1 0-5-16,4-1-3 0,16 10 0 15,-11-9 0 1,8 8 3-16,6 4 2 0,-6-6 3 15,15 12 0-15,-3-3 0 16,-2-4 0-16,-1 4 0 16,-6-3 0-16,-2 3 0 15,-6-2 1-15,-2 2 1 16,-4-2 0-16,-3-1 1 16,-3 0 1-16,-5-1 2 15,0-3 1-15,-6-5 2 16,3-3 0-16,-3-4 2 15,3-2-2-15,3 0 0 16,-2-1-3-16,11 2-1 16,-1-2-1-16,2 1-1 15,6-1 0-15,0 2 3 16,-2 0-13-16,-1 1-63 0,-1-1-52 16,2 2-206-16,2 2 205 15</inkml:trace>
  <inkml:trace contextRef="#ctx0" brushRef="#br0" timeOffset="4299.024">12131 6557 597 0,'2'-37'336'0,"-3"31"-55"15,1 1-36-15,0 3-69 16,-1 0-29-16,1 2-46 15,0 0-15-15,-1 0-26 16,0 0-4-16,0 0 0 16,-6 7-2-16,4 14-4 15,-46 18-6-15,35-20-11 16,-7-5-7-16,1 5-6 16,6-1-2-16,2-3-5 15,-2-3-3-15,10-1-3 16,2 0-2-16,2-3-2 15,4 1 0-15,7-1 1 0,4-1 1 16,3-2 0-16,8-1 0 16,-4-5 0-16,3-1 1 15,7-4 0-15,-9-3 0 16,3-3-1-16,-5-4 0 16,-2-2 0-16,-4-4 0 0,-2-2 3 15,-1 1 0-15,-6 0 0 16,-5-2 2-16,-5 1-1 15,-3 6-2-15,-3-1-4 16,-4 4-2-16,4 12-3 16,-3-3-4-16,-4 5-1 15,8 6-1-15,-1 4 1 16,-8-2 5-16,2 4-30 16,3 2-33-16,4-1-119 15,9 7-130-15,9-2 197 16</inkml:trace>
  <inkml:trace contextRef="#ctx0" brushRef="#br0" timeOffset="4749.004">12415 6697 713 0,'5'-9'408'0,"-3"3"-46"16,2-1-90-16,-1 2-63 16,2 1-28-16,-1 2-44 15,-3-2-21-15,-2 1-43 16,0 2-20-16,-1-1-21 15,1 2-8-15,0 0-7 16,-2 5 0-16,-7 10-2 16,-24 30 0-16,14-31-3 15,1 3-1-15,7 0-4 16,0-1 0-16,8-3-2 16,2 2-1-16,0-8-1 15,2 4 0-15,3-1-1 16,1-6 1-16,5 3 1 15,1-7-1-15,8-4 1 16,5-1 0-16,2-11-2 16,11 4-1-16,-5-8-9 0,3 1-24 15,0 0-90-15,-7-1-84 16,-1 5 124-16</inkml:trace>
  <inkml:trace contextRef="#ctx0" brushRef="#br0" timeOffset="5050.816">12709 6623 774 0,'-9'-7'451'0,"5"5"-47"15,1 1-98-15,-11-1-92 16,9 7-49-16,-6 7-65 15,-6 2-28-15,6 7-35 16,-2 3-7-16,-3 0-6 16,5 8-3-16,-12 2-4 15,8 7-3-15,-5-5-6 16,3 2-1-16,11-3-2 16,-15-11 1-16,13 1-9 15,-1-9-20-15,2-10-32 16,7 0 32-16</inkml:trace>
  <inkml:trace contextRef="#ctx0" brushRef="#br0" timeOffset="5849.266">13285 5913 441 0,'-4'4'286'0,"3"-2"-1"15,-1-2-43-15,0 0-67 16,1 0-24-16,0 0-35 15,0 0-11-15,0 0-13 16,0 0-6-16,0 0-8 0,1 0-3 16,0 0-3-16,0 0-1 15,18 8-1-15,33 7-7 16,-13-19-20-16,5 4-9 16,-3-5-17-16,6-1-7 15,-12 7-3-15,-4-1-2 16,-17-7 1-16,-8 3 7 15,0-5-39-15,-8-1-28 16,4 9-113-16,0-5-106 0,0 3 173 16</inkml:trace>
  <inkml:trace contextRef="#ctx0" brushRef="#br0" timeOffset="6215.117">13207 6133 433 0,'-12'-2'305'15,"9"5"56"-15,0-3-114 16,3 0-64-16,0 0-25 16,0-1-34-16,0 1-5 15,0 0 0-15,15 0-4 16,34 5-9-16,-26-4-7 0,9 6-16 16,3-2-9-16,6-3-22 15,-2-1-14-15,-7-1-21 16,14 7-5-16,-18-4-4 15,-2-3 2-15,-8 1 5 16,-16-3-35-16,5 3 18 16</inkml:trace>
  <inkml:trace contextRef="#ctx0" brushRef="#br0" timeOffset="8004.205">15135 5907 307 0,'2'-7'251'0,"0"1"22"15,0 2-39-15,0 0-13 16,-2 2-32-16,0 0-21 15,0 1-54-15,0 0-25 16,0 0-35-16,-1 0-10 16,0 1-3-16,0 1-2 15,-1 28-6-15,-42 26-3 16,23-29-5-16,3 4-2 0,4-3-7 16,4 8-4-16,-1-4-3 15,0-1-2-15,-13-11-1 16,16 1 0-16,-8-6 0 15,2-5 0-15,14-2 10 16,-14-8 0-16,27-4-1 16,11-1-2-16,-15-13-18 15,16-2-14-15,-16-9-16 16,-7-10-7-16,29 5 1 16,-6-4 9-16,12 2 14 15,5 4 6-15,-9 1 6 16,-6 6 1-16,-6 9 0 15,-1 10-1-15,-9 9 1 16,-1 3 0-16,-5 15 3 16,-2 4 5-16,-4 4 9 0,-2 3 3 15,-1 3 0-15,-8-11-2 16,3 6-4-16,0-4-2 16,-5-5 0-16,6 9 0 15,-5-13-2-15,2 1 1 16,0-7 1-16,3-5 1 15,2 2 2-15,1-4 2 16,4-4 1-16,-1-1-2 16,2 1-4-16,0 0-5 15,0 0-2-15,7-5-2 0,12-8 0 16,33-31 0-16,-21 14 0 16,3-3 1-16,10-9 1 15,12 3-1-15,-13 0 1 16,1 4-1-16,-9 11 4 15,-7 4 5-15,11 16 2 16,-9 4 1-16,-6 13-4 16,-10 3-3-16,-12 8-2 15,-2 10 2-15,-11 3 1 16,-2-3 1-16,-4 9 0 16,-3-14 1-16,-1-2-1 15,7 5 0-15,-7-15-2 16,12 4 0-16,-2-9 2 15,0-4 2-15,16 0 3 0,-5-5 5 16,4-3-37-16,4-4-29 16,2-8-82-16,3-2 74 15</inkml:trace>
  <inkml:trace contextRef="#ctx0" brushRef="#br0" timeOffset="8513.649">16046 5916 812 0,'-9'10'440'16,"2"2"-126"-16,1 0-103 16,0-3-35-16,-2 4-66 15,-4 1-23-15,1 3-30 16,0 5-12-16,-8-4-9 15,-3-6-3-15,0 2-7 16,4-3-3-16,11 2-9 16,1 1-3-16,10 6-3 15,-2-7-2-15,1-1 0 16,8 2 0-16,6-7 0 16,6 2 1-16,-4-3-2 0,9-2 1 15,-18-10 1-15,4-2-1 16,12-6 1-16,-4 1-1 15,12-3 0-15,-3-2-1 16,-7 6 1-16,-7-16 1 16,-1 16 1-16,-8-10 0 15,-6-6 2-15,-1 13-2 16,-10-11-1-16,1 14-2 0,-6 0-3 16,0-1 0-16,-5 0-3 15,-4-1-2-15,-3 5-1 16,0 4 0-16,5 3 2 15,15 6 1-15,5-1 0 16,-3-1 2-16,5 2-30 16,-2-6-32-16,0 1-106 15,1 1-107-15,0 0 172 16</inkml:trace>
  <inkml:trace contextRef="#ctx0" brushRef="#br0" timeOffset="9179.799">16774 5556 615 0,'10'-12'412'16,"-7"4"35"-16,3 11-131 0,-6 0-134 16,0 0-49-16,-1-3-74 15,-1 0-17-15,-6 9-10 16,-10 19-1-16,-30 37-6 16,25-24-1-16,-6-6-6 15,-1 2-1-15,1 3-4 16,4 4-2-16,4 5-3 15,4-6-1-15,5 1-1 16,-9-13-1-16,7-8 0 16,10 10-1-16,-4-17 0 15,11 9 0-15,0-11 0 16,-1-7 1-16,11 0 2 16,-5-9 1-16,16 2 1 15,7-1 0-15,5-5-2 16,6 0-2-16,0-6-2 15,2-2 0-15,-1-8 1 0,6 2 0 16,-20-12 1-16,4 3 2 16,-15 2 0-16,-1-5 1 15,-6 14 0-15,-12-1-1 16,-6 7-5-16,-3 6-2 16,-5 7-5-16,-7 1 0 15,-4 5 3-15,0 4 1 0,2 1 0 16,3 2 0-16,8 5 0 15,-4 0-1-15,6 1 1 16,4 8-2-16,2 0 1 16,3-7 1-16,3 3 1 15,5 1 0-15,3-7 2 16,1-3 0-16,6 0 2 16,-1-11 9-16,4-3-62 15,9 1-54-15,-2-10-467 16,7 2 383-16</inkml:trace>
  <inkml:trace contextRef="#ctx0" brushRef="#br0" timeOffset="9700.03">17430 5866 1041 0,'7'4'492'15,"-7"-4"-185"-15,-2 1-61 16,0-1-69-16,1 0-28 16,0 0-30-16,0 0-22 15,1 0-30-15,0 0-17 16,-1-1-35-16,-2 0-7 16,-27 0-5-16,-28 1-1 0,17 3 0 15,6 4-1-15,-2 0-1 16,4 2 0-16,11 2 1 15,3-4-1-15,10 6-3 16,0-3 0-16,9-2 0 16,7 8 0-16,4-7 1 15,5 4 1-15,6 9 0 16,-1-11 0-16,9 15 0 16,-3-11 0-16,0 3 0 15,-2 7 0-15,-10-10 0 16,-2 7 0-16,-13-4 1 15,6 2 0-15,-11-6 2 16,-7-1 0-16,1 1 1 16,-13-3 1-16,-3-3 2 0,2-3 1 15,-8-6 2 1,1-4 1-16,1-1-1 0,-3-5 0 16,2-2-1-16,7 2-1 15,4 0 7-15,4 6-8 16,1 2 54-16,0-2-407 15</inkml:trace>
  <inkml:trace contextRef="#ctx0" brushRef="#br0" timeOffset="11099.489">18582 5665 491 0,'3'-7'324'16,"-1"-1"-10"-16,1 4-110 15,-2 4-35-15,-1 3-59 16,0-3-15-16,-1 0-28 15,0 0-2-15,-3 7 6 16,-7 12-2-16,-17 32-10 16,15-28-7-16,2 3-16 15,3-1-7-15,-5-1-11 0,4 0-4 16,6 3-3 0,0-4-2-16,-2-9 0 0,5-2 1 15,0-11 13-15,-3-5 1 16,11-3 0-16,-8-6-2 15,3-4-14-15,1-4-3 16,5-2-1-16,3-2-2 16,-4 2 0-16,5 4-1 15,-7-1-1-15,0 4 1 0,-4-1-1 16,-2 3 0-16,-6 2-2 16,-9 1-3-16,1 12-4 15,-14-1-1-15,7 10 0 16,-4 3 2-16,-6 0 3 15,13 9 1-15,-16-3 2 16,10 4 1-16,-1 4 0 16,-8-2-1-16,10 10 0 15,-5-1 0-15,7 5 0 16,4 0 1-16,4-1 0 16,5 3 0-16,2-8 0 15,2-6 1-15,2-3 0 16,2-2 0-16,2-3 0 15,6-1 1-15,1-4 1 0,7-5 1 16,1-5 0-16,7-1 1 16,10-3 1-16,-2-4 0 15,12-1-1-15,-3-1 0 16,-12-7 0-16,4 4-1 16,-10 1-1-16,0 2 0 15,0 2-1-15,-10-2 0 16,-5 0-1-16,-2 3 2 15,-3 4-24-15,0 0-28 0,-3 0-68 16,-1-1-65-16,-1 0-132 16,1 0 193-16</inkml:trace>
  <inkml:trace contextRef="#ctx0" brushRef="#br0" timeOffset="11729.722">18887 5882 622 0,'-8'0'347'0,"-1"4"-49"0,-1 3-90 15,-14 2-49-15,13 9-31 16,0 9-35-16,-4-2-12 16,10 11-23-16,-8-7-2 15,0 1-4-15,-3-2-2 16,3-5-11-16,5 1-11 16,0-9-12-16,8 6-6 0,2-4-2 15,1-4-2-15,2-2 0 16,-2-6 0-16,13-2 3 15,0-2 0-15,5-3 0 16,5-2 0-16,-2-7-3 16,-3-3-1-16,3-4-2 15,7-2-1-15,-5-9-2 16,14 5-1-16,-7-7-7 16,-7-6-1-16,-1 7 2 15,-8-6 0-15,-8 8 7 16,-1 10 2-16,-8 8-2 15,-6 6-2-15,-2 12-2 16,-7 0 0-16,1 10 5 16,-1 3 4-16,-1-2 3 15,1 0-1-15,1-1-1 0,4 3-1 16,-2-2-2-16,8 3 1 16,2 0-1-16,-1-1-1 15,4 2 0-15,-3-1 0 16,2-10 0-1,0-7 1-15,0 2 1 0,2 12 0 16,5-4-37-16,3-4-36 16,2-17-109-16,3-4 106 15</inkml:trace>
  <inkml:trace contextRef="#ctx0" brushRef="#br0" timeOffset="12312.542">19693 5757 824 0,'0'-4'463'0,"-2"4"-76"16,0 0-125-16,2 0-116 15,0 0-50-15,0 0-52 16,0 0-12-16,0 0-3 0,0 0 4 15,0 0 24-15,0 0 11 16,-1 0 6-16,-1 5-2 16,-25-2-26-16,-28 30-14 15,17-28-18-15,-4 0-5 16,3 2-4-16,8 3-1 16,3-1-1-16,1-4 0 15,14 5-1-15,-12-7-1 16,6 1-2-16,23 9-2 0,-4-4 0 15,18 7-1-15,2 6 1 16,-16-12 1-16,13 5 0 16,4 4 2-16,11-2 0 15,10 15 0-15,-7-6 0 16,-9-6 0-16,-9 3 0 16,-5-2 0-16,-4-1 1 15,-5-1 0-15,-4 0 0 16,-5-8 1-16,-6 2 1 15,-5-1 0-15,-5-3 1 16,-3-2 1-16,-2-1 0 16,-5-4 0-16,1-1 0 15,5-1-1-15,3-2-1 16,11 3 0-16,2-1-1 16,-11-2 0-16,6 0 1 15,-9-7 6-15,10 1-22 0,6 1-28 16,5-9-89-16,9 5-65 15,13-2 116-15</inkml:trace>
  <inkml:trace contextRef="#ctx0" brushRef="#br0" timeOffset="12913.394">20154 5775 996 0,'-1'-4'512'0,"-7"4"-139"15,0 1-119-15,-4 2-98 16,-1 1-47-16,-3 3-51 16,1 1-14-16,-6 5-19 15,-2 5-4-15,-7 5 1 16,4 9 1-16,-4 2 0 15,-3-6-2-15,10 6-8 16,5-3-3-16,2-2-3 16,16 7-1-16,1-5-1 15,-4-8 0-15,6 0-1 0,-5-7 1 16,1-2-1-16,0-3 1 16,9 0-1-16,2-3 0 15,1-8 1-15,7 0 0 16,0-2 0-16,9-6-1 15,7 1-2-15,0-3 1 16,-3-9-1-16,3-1 1 16,-1-2-1-16,4 0 1 0,-2 4 1 15,-3-2 2-15,-11-7 3 16,-8-6 1-16,-13-9 3 16,0-1 0-16,-8 1-1 15,4 0-1-15,-4 3-4 16,-5 1-2-16,2 8-2 15,-11-1-3-15,7 14-1 16,-6-2-3-16,3 12-4 16,-2 0 0-16,0 10-4 15,3 7 2-15,-3 2 7 16,0 9-24-16,-2 2-74 16,3 4-55-16,-3 9-251 15,4 3 260-15</inkml:trace>
  <inkml:trace contextRef="#ctx0" brushRef="#br0" timeOffset="13828.883">20498 6166 568 0,'0'-4'329'0,"1"-2"-27"16,-1 5-28-16,0-1-53 16,1-1-26-16,-1 0-48 15,3-2-29-15,-3 4-33 16,0 0-9-16,-1 0-12 16,-1 1-2-16,0 3-14 15,-15 14-9-15,-26 28-17 16,24-27-5-16,0-1-6 15,2 0-1-15,-7-3-3 16,15 5-2-16,9-3 0 16,-4-3-1-16,6-3 1 15,-7-7 1-15,-1-4 3 16,3-2 1-16,4-8-3 0,12-3-1 16,6-3-6-16,7 1-4 15,7 2-5-15,-15-3-1 16,3 9 1-16,-6 0 2 15,-8 5 3-15,5 5 0 16,-7 3-1-16,-3 2 0 16,1 4 4-16,1-2 1 15,5 0 1-15,3 1 0 16,4-1 1-16,0-1 0 0,2-5 0 16,0-1 0-16,4-3-4 15,0-2-23-15,2-3-77 16,-3 0-53-16,-2-2-289 15,-1 0 289-15</inkml:trace>
  <inkml:trace contextRef="#ctx0" brushRef="#br0" timeOffset="14129.447">20845 6034 920 0,'-11'4'515'0,"7"6"-104"15,-4 5-188-15,-10-1-34 16,12 9-82-16,-11-1-25 16,-2 3-33-16,7 7-11 15,-8 0-13-15,-4 4-6 16,0 5-5-16,2 2-3 15,-3 1-3-15,3 0-1 16,1-7 0-16,3-1 1 0,1-9 6 16,2-8 0-16,1-8-51 15,2-4-45-15,6-7 47 16</inkml:trace>
  <inkml:trace contextRef="#ctx0" brushRef="#br0" timeOffset="16427.705">14847 6534 520 0,'0'-1'278'0,"0"0"-59"16,0 0-25-16,0 0-46 15,0-1-16-15,0 1-24 16,4 0-9-16,3 0-5 16,5 0-1-16,10 2-5 15,20 4-4-15,-24-5-16 16,0 1-9-16,-7-5-15 15,-3-2-9-15,8 6-12 16,3 2-6-16,5 2-7 16,8 2 0-16,1-3-3 15,-3-3 0-15,4 0 0 16,6 1 0-16,0-3 1 16,3-1 1-16,13 4 3 15,-8-3 1-15,6 6 4 16,-4-1 1-16,-15-16 0 15,13 12-2-15,-6-7-6 0,0 0-3 16,5 11-3-16,-13-9-1 16,5 6-1-16,-3-3 1 15,-3 2-1-15,5 7 0 16,-6-3 0-16,4 8-1 16,-12-12 1-16,0-3-1 15,2 1 2-15,-1 1 1 0,7 2 1 16,-1 4 1-16,-3-6 2 15,-2-7 0-15,8 4 1 16,-5-7 0-16,3 12-3 16,5 5-1-16,-12-1-1 15,3-1-2-15,-8-5 0 16,6 4 1-16,2 0 0 16,-1 1 2-16,12-3 14 15,0-3 3-15,11-3 0 16,4-1-1-16,-1 3-13 15,0-7-2-15,0 11-3 16,-2 0 0-16,-19-3-1 16,8 12 1-16,-8-2-2 15,-8-6 1-15,8 2-1 16,-15-5 0-16,3 0 0 16,5 4 1-16,8 10-1 0,-1-3 1 15,2 0-1-15,-1-3 0 16,-3-9 0-16,4 3 0 15,-2 0-1-15,-1 0 1 16,-3 6-1-16,0 0 0 16,-5-3 0-16,10 10 1 15,-1-4 0-15,-2 0 0 0,5-7 0 16,-6-4 0-16,3-3 0 16,4 4 1-16,10 2 0 15,3-1 0-15,-3 0-1 16,6-1 0-16,-3 0 0 15,-3 1 0-15,1 0 0 16,-6-3 1-16,-6-8-1 16,1 9 0-16,0-1 0 15,-2-6-1-15,7 12 0 16,1-3 1-16,-7 1-1 16,9 8 0-16,-13-9 0 15,4 3 0-15,10 5 1 16,-7-8-1-16,11 3 1 15,-5-4 0-15,-1-7 0 16,-1 1 0-16,10 7-1 0,-3 0 0 16,3 4 1-16,-3 5-1 15,-1-5 0-15,-4-6 1 16,5 2 0-16,2 1 0 16,-2-9-1-16,10 10 0 15,-4-7 0-15,8 5 0 16,-10-3 1-16,7 3 0 15,-1-2 0-15,-2 0 0 0,10 5-1 16,-10-8 0-16,1 2 0 16,-6-3 0-16,3 4 0 15,8 9 1-15,-6-4-1 16,2 1 1-16,2 0 0 16,-7-8-1-16,13 9 0 15,-1 2 0-15,-5-5 1 16,-6 2-1-16,1-3 0 15,-5-6 0-15,6-1 1 16,5 2-1-16,-2-1 0 16,5 6 1-16,1 5-1 15,-5-4 2-15,-2-2 0 16,0-5-1-16,-1-3 0 16,2 8-1-16,0-1 0 15,-6 6 0-15,-9 0 0 16,-8-5 0-16,-13 2 0 0,-8-2-1 15,-6 3 1-15,2 3 0 16,-9-4-1-16,1 0 1 16,4 2 0-16,-10-7 0 15,11 9 0-15,4 3 2 16,-14-12 16-16,5 6-8 16,-3-7-36-16,-1 3 360 0,6-1-268 15</inkml:trace>
  <inkml:trace contextRef="#ctx0" brushRef="#br0" timeOffset="19527.868">14751 7129 484 0,'0'-4'293'15,"0"1"-41"-15,0 0-73 0,0 1-33 16,2-4-39-16,-1 2-14 16,-1 1-20-16,0 1-4 15,0 1-4-15,0 0-2 16,0 0-6-16,0 0-6 15,0 0-11-15,0 0-8 16,0 0-14-16,0 0-6 16,0-1-6-16,0 1-1 15,0 0-1-15,0 1 1 0,-1 9 1 16,-6 16 1-16,-16 33-2 16,2-26 1-1,3 0-2-15,3 4 1 0,1-9-2 16,0 0 0-16,4-7 0 15,-1-5 1-15,4-10 0 16,7 5 4-16,-6-13 7 16,-1-6 1-16,7-3-2 15,0-7-4-15,12-4-10 16,6-6-1-16,2-6-3 16,0 0 0-16,6 4 0 15,-1 4 0-15,2 5 1 16,3 1 2-16,-4 2 0 15,0 2 1-15,-4 1 0 16,-2 3 0-16,-5 6 0 0,4 9-2 16,1 9-3-16,-15-6 1 15,-5 8-1-15,-4 0 1 16,-4 6 3-16,8 10 1 16,-10-3 0-16,-1 2 1 15,-3 6 0-15,-8-8 1 16,12 8 0-16,-3-8-1 15,1-8 1-15,3-2 0 0,0-13 1 16,7 10 2-16,-2-15 6 16,4 1 1-16,0-4-1 15,-1 4-3-15,1-2-7 16,1-15 0-16,11-31-2 16,-2 25 0-16,4 1-1 15,7 0 0-15,5 2 1 16,-5-4 1-16,13 5-1 15,-9 1 1-15,-10-3 1 16,14 11-1-16,-17-2 1 16,10 5-1-16,-5 8-2 15,-14-5-2-15,-2 8-2 16,0 3 0-16,3 12 3 16,3 6 1-16,3 3 2 15,-19-4 1-15,-10-2 1 0,6 1-1 16,-5-2 1-1,9 3-1-15,9-4 1 0,-1-1 0 16,-8-8 1-16,12 1 1 16,-1-4 1-16,-14-7 0 15,19 2 1-15,-18-8-1 16,11 3-15-16,9 3-32 16,-7-1-92-16,2-3-66 0,3-4 117 15</inkml:trace>
  <inkml:trace contextRef="#ctx0" brushRef="#br0" timeOffset="20059.718">15451 7122 824 0,'-10'5'417'0,"-14"1"-127"15,13 1-74-15,-3 0-79 16,-7-1-34-16,0-1-43 16,4 4-16-16,3 4-20 15,-4 0-5-15,6 10 4 0,-4-3 4 16,1 1 3-16,5 3 1 16,1-8-12-16,0-2-4 15,9 3-6-15,2-3-2 16,1-2-1-16,3-1 1 15,4-2 0-15,1-3 0 16,6-3 0-16,5 4 0 16,-4-13-2-16,9 1 1 15,7-2 1-15,-13-14-1 0,14 2 1 16,-11-9-1-16,-7-4-2 16,13 8 0-16,-12-3 0 15,-2 1 2-15,-11 4 1 16,-7-2 0-16,-13 1 0 15,5 8 0-15,-7-1 5 16,-3 4 1-16,12 9-3 16,-12-3-1-16,13 8-8 15,4 3-1-15,-19-5-1 16,12 4 0-16,-7-2-1 16,3 1 0-16,8 5 11 15,-4 0-17-15,10 3-104 16,-1-5-96-16,4 4 118 15</inkml:trace>
  <inkml:trace contextRef="#ctx0" brushRef="#br0" timeOffset="20442.956">15907 6835 952 0,'13'-3'489'0,"-16"-3"-136"16,5 5-104-16,-6 1-109 16,3 0-51-16,0 0-54 15,0 0-16-15,-5 27-2 16,-12 32 4-16,4-20 2 15,-9-6 3-15,0-1 0 16,2 7-1-16,-12-6-4 16,11 4-5-16,3 2-4 15,-4-8-2-15,13 2-3 16,-6 4 0-16,2-9-1 16,1-7 0-16,5-7 1 15,3-5 1-15,5-7 15 16,0-4-14-16,9-8-85 0,2-14-44 15,8-8 60-15</inkml:trace>
  <inkml:trace contextRef="#ctx0" brushRef="#br0" timeOffset="21497.684">16460 6929 407 0,'-5'-11'215'0,"16"8"-47"16,-13-8-20-16,1 2-16 15,6 5-2-15,-5-6 7 16,7 10 11-16,-3 0 1 15,-4-2-11-15,4 8-36 16,-3 1-22-16,-10 1-32 16,6 9-4-16,-10 4 5 15,-3-1-2-15,12 11-10 16,-9 0-7-16,4-6-12 16,-2 3-3-16,-4-14-6 15,5-1-2-15,2-4 0 16,3-5 0-16,6 1 3 15,5-2 8-15,-7-4 4 16,5-2-1-16,-2-11-4 0,5 0-8 16,1-9-8-16,-6-11 0 15,6 4-2-15,3 0-3 16,3 5-2-16,6 8 0 16,-16 2 2-16,-10-5-1 15,6 17 0-15,-4 3-2 16,-8 7 0-16,-6 6 1 15,-15 1 3-15,-2 3 2 16,6 4 0-16,5 9 1 0,-2-6 0 16,4 6 0-16,2 2 0 15,0-4 0-15,3 7 0 16,-3-7 0-16,2 2 0 16,-1-2 0-16,7 3 0 15,-1-4 0-15,4-1 0 16,5 0 1-16,-2-8 0 15,9 8 0-15,0-8 0 16,-2-6-1-16,9 0 1 16,-1-6 0-16,5-4 0 15,1-2 1-15,3-8-1 16,1 5 0-16,7 0 1 16,1-3 0-16,5 1 0 15,-2-9 0-15,2-1-1 16,-8 1 0-16,-8-2 0 0,-2 6 0 15,-8 4-1-15,0 2 0 16,5 8 0-16,-2-4 0 16,-4 0-5-16,-5 3-17 15,-5-5-107-15,3 1-85 16,1 0 127-16</inkml:trace>
  <inkml:trace contextRef="#ctx0" brushRef="#br0" timeOffset="22094.423">16654 7117 1078 0,'-6'-7'563'15,"2"5"-160"-15,-3 0-228 16,-2 0-51-16,1 8-86 15,-2 4-15-15,-1 6-11 16,-1 4-2-16,-4 1-1 16,-4 1-1-16,2 4 1 15,4 3 1-15,7 3 4 16,1-1 1-16,2-6-1 0,-5-4-2 16,14 3-3-16,-5-5-3 15,12 4-1-15,3-4-1 16,-9-7 2-16,7-3 1 15,-9-9 4-15,5-8 1 16,4-7-1-16,11 5-1 16,3-11-6-16,1 1 0 15,1-14-2-15,-4-8-1 0,1-1-1 16,0 3 1-16,1 8-1 16,-9 4 0-16,-6 8 1 15,-2 7 0-15,-12 5-1 16,3 7-1-16,-4 4-4 15,-8 5 0-15,-1 6 1 16,-4 4 3-16,0 0 0 16,4 4 1-16,5 6 0 15,0 0 0-15,1-2 0 16,3 2 1-16,0-6-1 16,2 0 0-16,0-1-1 15,1-1 0-15,1 1 9 16,-1-9-28-16,1-5-64 15,1 0-23-15,4-8-123 16,5-4-66-16,7-12 198 0</inkml:trace>
  <inkml:trace contextRef="#ctx0" brushRef="#br0" timeOffset="22593.076">17336 6900 1060 0,'-8'13'460'0,"-12"0"-236"16,-4-1-41-16,2 6-59 15,0-2-17-15,2 0-30 16,0 0-11-16,-2 2-19 16,-4-9-9-16,2 4-17 15,-8-4-6-15,3-4-7 16,6 4-2-16,-1-9-2 15,13 8-1-15,6-3-2 16,-1-1-1-16,12 2-2 16,-7-5-2-16,2 4 1 15,-2-3-1-15,1-2 4 16,9 3 0-16,16 9 0 16,39 25 1-16,-41-18 1 15,-1 5-2-15,-7 4 1 16,-7-3-1-16,-7 4 0 0,-2 2 1 15,-9 4 1-15,-2-1 0 16,-3 3 1-16,-2-6 0 16,-6-17 1-16,1-3-1 15,0-8 18-15,-1-2 9 16,2-1 9-16,-1-3 4 16,5-13-17-16,-6-7-9 0,15 2-9 15,-3-5-4-15,9 3 0 16,1 4-20-16,-8-3-54 15,22 11-41-15,-10 0-194 16,3 1 196-16</inkml:trace>
  <inkml:trace contextRef="#ctx0" brushRef="#br0" timeOffset="23209.072">17634 7031 961 0,'-1'-9'477'16,"1"13"-169"-16,-4-1-68 15,-1 6-105-15,-4 1-41 0,-10-8-45 16,3 8-11 0,7-6-13-16,2 1-6 0,-38 21-9 15,11 9-3-15,-9 6-1 16,27-9-1-16,-2 4 1 15,9 1 1-15,7 0 3 16,-7-4-1-16,14-3 1 16,-4-1 0-16,8-3 0 15,4-2 0-15,-11-12 0 16,6-3 4-16,0-9 6 16,-1-7 2-16,22-2 0 15,-10-13-5-15,10-9-8 16,7-3-3-16,1-19-2 15,1 5-1-15,2-6 0 16,-10 1-1-16,-10 6 0 16,-5 1 0-16,-8 19 0 0,-7 2 1 15,-7 12-2-15,-4 6-1 16,-15-1-2-16,-1 0-1 16,-6 4 0-16,2 4 1 15,4 8-1-15,-2 1 1 16,6 10 15-16,-8-9-29 15,8-3-91-15,19 15-78 0,0-8 97 16</inkml:trace>
  <inkml:trace contextRef="#ctx0" brushRef="#br0" timeOffset="23677.788">17892 7362 1030 0,'8'3'459'15,"-3"3"-214"-15,-11-4-32 16,6 3-53-16,-7-3-8 16,-4 0-22-16,9 5-11 15,-12-1-31-15,11 5-14 16,-1 2-23-16,-13-6-12 0,-1 4-15 16,-12-5-8-16,4 4-8 15,9 3-2-15,2 7-2 16,3-1 1-16,4-1-2 15,1-4 0-15,3-12-1 16,4 6 0-16,4-9 2 16,5 3 0-16,11-1 2 15,3-2-1-15,7 1-1 16,7-2-1-16,3-3-2 16,-12-7-1-16,1 2-21 15,-8-4-20-15,-6-9-97 16,10 8-65-16,-2-5 124 15</inkml:trace>
  <inkml:trace contextRef="#ctx0" brushRef="#br0" timeOffset="23929.544">18132 7323 1124 0,'-5'6'528'15,"0"4"-206"-15,-5 0-61 16,-6-2-85-16,-2 6-32 16,-3 4-54-16,3 8-23 15,-3 9-27-15,-4-3-11 16,3 2-11-16,3-6-5 0,-6-3-5 16,4 0-2-16,5 0-2 15,-12-1 3-15,15-2 19 16,3-1-38-16,1-8 14 15</inkml:trace>
  <inkml:trace contextRef="#ctx0" brushRef="#br0" timeOffset="24827.192">18828 7111 321 0,'18'-7'243'0,"-12"0"49"15,-3-7-23-15,3 4-40 16,5 3-20-16,-11-1-34 16,13 10-15-16,-17-8-22 15,-6 0-12-15,10 4-38 16,-5 2-18-16,-2 9-37 15,7 3-14-15,-8 9-13 16,-10-1-1-16,-4 8-1 16,-14 2-2-16,-3 7 0 15,1 1 0-15,4 7-1 16,2-1 1-16,7-5-1 16,5 3-1-16,6-19 1 0,4 0-1 15,6-14 2-15,2-9-19 16,2 1-34-16,2-5-48 15,-2 2-164-15,0 1-261 16,10-28 337-16</inkml:trace>
  <inkml:trace contextRef="#ctx0" brushRef="#br0" timeOffset="25053.378">18587 7201 812 0,'-4'-3'403'0,"3"3"-135"16,1-3-40-16,0 3-89 16,0 0-30-16,4 0-42 15,19 0-14-15,39 0-7 16,-25 4-4-16,13-1-13 16,-6 1-6-16,-5 2-11 15,-1-1 4-15,-28-1-50 16,5 0-269-16,1-1 220 15</inkml:trace>
  <inkml:trace contextRef="#ctx0" brushRef="#br0" timeOffset="26211.551">19543 7201 314 0,'-2'-8'260'15,"1"2"74"-15,0 0-39 16,1 2-65-16,0 0-22 0,0 0-38 15,0 3-14-15,0 0-27 16,0 0-16-16,0 0-43 16,0 0-20-16,0 0-30 15,-1-1-8-15,0 1-4 16,-2 2 0-16,-14 23 2 16,-31 44 0-16,18-24-2 15,3-1-1-15,-1-6-2 16,8 1 0-16,3-12-2 15,10 3 1-15,2-13-1 16,1-6 2-16,11 1 8 16,-14-14 2-16,14 0 0 15,-25-19-3-15,13-8-14 16,17 0-14-16,-5-20-30 0,14 3-11 16,0-1-6-16,4 1 10 15,1 10 28-15,10 11 9 16,-1 7 9-16,-7 6 1 15,-6 8 1-15,-3 5-1 16,-6 6 1-16,-5 7 0 16,-3 8 2-16,-5 4 2 15,-8 4 2-15,-2 0 2 16,-5 2 0-16,-2 3 0 0,3 0-1 16,1-1 0-16,3 0 0 15,-4-11 0-15,5-1 1 16,-4-9 1-16,2-10-1 15,3 3 1-15,4-4 2 16,2-1 2-16,2-2-1 16,0 1-1-16,0-1-4 15,5-7-2-15,8-20 1 16,43-31-10-16,-25 16-12 16,0-6-4-16,5 8-5 15,-2 6 11-15,-1 11 12 16,1 11 3-16,-4 8 4 15,-2 5 2-15,-13 8 4 16,0 4 4-16,-20 4 8 16,-3 6 3-16,-1 6 1 15,-12-3-2-15,12 12-9 0,-3-4-2 16,1 1-5-16,1-6-1 16,-1-7 1-16,2 1 0 15,-3-15 1-15,5 7 1 16,-1-8 2-16,0-5-1 15,3 1-47-15,-2-4-46 0,5-9-457 16,1 1 374-16</inkml:trace>
  <inkml:trace contextRef="#ctx0" brushRef="#br0" timeOffset="26644.738">20120 7190 947 0,'-9'6'493'0,"-9"6"-121"16,-6 1-109-16,1 6-101 15,-5-2-42-15,1 3-54 16,2 0-21-16,8 5-20 16,6 1-6-16,-8-7-8 15,3-2-1-15,-3-9-3 16,4 7 1-16,8 0-2 0,15 9 0 15,-3-6-1-15,0-4 0 16,9-4 0-16,-2 0 1 16,9-4 3-16,5 0-1 15,4-11 2-15,-6-7-1 16,4-2-1-16,-4-9-1 16,-3-2 0-16,-1-5 0 15,-4 0-2-15,-5-4 0 0,-5 2-2 16,-8 2 0-1,-7 4-2-15,-2 8-1 16,-3 9-1-16,1 3-3 0,-2 6-1 16,1 0 0-16,-2 6-6 15,1-1-22-15,2 5-89 16,0 1-64-16,4-2-330 16,5 2 333-16</inkml:trace>
  <inkml:trace contextRef="#ctx0" brushRef="#br0" timeOffset="26977.03">20612 6919 1344 0,'1'-13'594'16,"0"10"-304"-16,-1 3-100 16,-3 9-103-16,-4 5-37 15,-3 17-33-15,-8-3 0 16,-4 14 2-16,1 5 0 0,-8-3 2 16,6 11-1-16,0-1-1 15,-10-5-1-15,18 6-5 16,-12-14-1-16,3-11-1 15,14-2 1-15,-8-15 6 16,8-4-21-16,3-9-62 16,7-4-20-16,7-15 37 15</inkml:trace>
  <inkml:trace contextRef="#ctx0" brushRef="#br0" timeOffset="27790.724">21052 7022 676 0,'18'-34'383'0,"-18"28"-51"15,0 8-83-15,0-4-81 16,-1 2-44-16,0 0-63 16,0 0-19-16,-5 7-26 15,0 12-1-15,-40 39 4 16,25-24 1-16,-3 4 0 15,2 3 1-15,-8 1-5 16,7 1-4-16,-1-1-3 16,-1-6-1-16,25 6-3 15,-10-16 0-15,7 0 0 16,6-4 0-16,-16-19 4 16,6 4 5-16,7-10-22 15,-6-10-31-15,10-8-118 16,2-12 99-16</inkml:trace>
  <inkml:trace contextRef="#ctx0" brushRef="#br0" timeOffset="28112.384">21409 6900 1013 0,'-6'4'509'0,"-4"-3"-156"15,8 12-136-15,-10 0-93 16,2 6-32-16,-15 2-30 16,3-3-9-16,11 15-21 15,-15-5-7-15,22 13-3 16,-12 1-2-16,-17-8 1 16,10 9-1-16,-10-3-4 15,4 3-2-15,6-7-5 16,2-2-2-16,4-12-1 15,2-7-2-15,10-1 1 16,-1-2-1-16,5-6 5 0,2-1-32 16,2-11-117-16,4-12-107 15,5-12 140-15</inkml:trace>
  <inkml:trace contextRef="#ctx0" brushRef="#br0" timeOffset="28395.937">21043 7145 690 0,'-16'-5'401'0,"3"3"-33"16,0 2-95-16,5-2-79 15,5 1-40-15,3 1-70 16,3 0-25-16,-3 0-36 15,0 0-8-15,21 0 1 16,36 2 5-16,-22-4 4 16,7 1 0-16,-7-6-6 15,11 4-4-15,-19-1-7 16,-6-3 29-16,6 3-97 16,-5-2-68-16,3 2 88 15</inkml:trace>
  <inkml:trace contextRef="#ctx0" brushRef="#br0" timeOffset="28957.869">21287 7461 1220 0,'-1'-1'532'0,"2"0"-307"16,-1-3-49-16,-1 3-95 15,1 0-26-15,2-5-11 16,14-3-5-16,42-20-10 16,-33 29-7-16,-3 5-11 15,-9 0-2-15,-8 5-3 16,-5 2 2-16,-12 3 25 15,-2 2 8-15,-1 6 6 16,-10-6-2-16,8 9-22 16,-6-4-7-16,-16-8-8 15,12 6-2-15,-4-4-1 16,7 3-1-16,7-1-2 16,-1-3 1-16,7-1-2 15,-1-3 0-15,7 0-1 0,4 1 0 16,0-5 0-16,4 4 0 15,8-2 0-15,-4-3 1 16,8-1 0-16,-3-5 2 16,16 4 0-16,3-3 1 15,7-1 1-15,0-2 0 16,-19-10-1-16,7 3 0 16,-11-2-2-16,-1 3 0 0,8 8-2 15,-16-3 0-15,4 5 0 16,-1 0 33-16,-8-2-81 15,2 2-53-15,-3-2 73 16</inkml:trace>
  <inkml:trace contextRef="#ctx0" brushRef="#br0" timeOffset="29524.308">21881 7016 946 0,'-6'0'460'15,"-7"3"-158"-15,8 9-94 16,-8 0-58-16,-3 2-23 0,8 6-24 16,-8-1-20-1,-6 2-34-15,-4 0-8 0,-3 7-12 16,0 1-1-16,6 4-7 16,7 0-4-16,6-1-7 15,-1-5-1-15,11 8-3 16,-1-8 0-16,8 2-1 15,5 0-1-15,-1-13 1 16,2 6 0-16,-5-20 2 16,1-3 3-16,7-8 3 15,4-6 1-15,7-6-2 16,7 0-3-16,-3-18-3 16,10-2 0-16,3-7 1 15,-10-10-1-15,-2 6 1 16,-15-4-1-16,-10 12 0 15,-5 13 0-15,-11 14-4 0,-6 9-1 16,-8 9-2-16,-9-6-3 16,-1 6 0-16,-2 4 0 15,7 3 9-15,5 7-13 16,4-6-115-16,1 0-86 16,4 1 120-16</inkml:trace>
  <inkml:trace contextRef="#ctx0" brushRef="#br0" timeOffset="34205.483">4171 9208 667 0,'0'-1'352'0,"0"0"-77"0,0 0-61 15,0 0-61-15,0 0-41 16,0-1-59-16,-1 1-17 16,0 0-21-16,0 0-4 15,0 0-3-15,0 1 1 16,-1 0 3-16,1 0 1 0,-1 8 2 15,-2 2 0-15,-6 9-1 16,-15 37 0-16,16-25-3 16,-2 3 0-16,1 0-3 15,-4 0-1-15,0 1-2 16,-2-2-1-16,0-6 0 16,5 0 0-16,-4-11 1 15,8 0 0-15,7-5 7 16,-9-12 6-16,10-5 1 15,1-8-1-15,0-11-8 16,11-1-7-16,3-8-3 16,2-5 0-16,8 1-2 15,-6-6 0-15,3 6 0 16,2 2 0-16,-4 2 2 16,6 5 0-16,-3 6 0 0,-3 3 0 15,2 17-3-15,-10-1 0 16,-5 6-3-16,3 12 1 15,-10 1 1-15,11 13 2 16,-9 5 2-16,-4 2 1 16,-6 1 1-16,-4-3-1 15,-6-6 1-15,2-5-1 16,1 4 0-16,-5-7 2 16,9 2-2-16,-1-2 2 15,2-9-1-15,5-2 0 0,2-4 7 16,0-4 1-16,2-6 0 15,0 5-2-15,0 0-6 16,2-9-2-16,18-14 1 16,30-30-1-16,-27 23 0 15,-1-8 0-15,6 4 0 16,-3-5 0-16,-7 0 0 16,-1 5 0-16,-4 9 2 15,-5 5 0-15,7 17-2 16,1 7 0-16,-1 16-1 15,1 3-1-15,-9 7 2 16,-1 0 0-16,-8 2 2 16,-5 1 0-16,2 1 0 15,1 4 0-15,-2-11 1 16,-2 3 0-16,-2-8 1 16,-3-8 0-16,2-2 2 0,3-5 1 15,-4-5 1-15,9-1 1 16,-8-6-25-16,1-6-42 15,11-3-204-15,0-6 175 16</inkml:trace>
  <inkml:trace contextRef="#ctx0" brushRef="#br0" timeOffset="34726.134">4822 9212 442 0,'-6'3'286'0,"7"8"35"16,-1 2-98-16,-9-1-43 16,3 5-17-16,-8-1-39 15,-8-3-13-15,-2 3-22 16,-2 3-9-16,-4-1-17 15,6 8-11-15,-2-6-11 16,7 3-6-16,7-3-8 0,1-7-3 16,9-2-11-16,2-2-5 15,6-3-6-15,5 2 0 16,10-2 2-16,3-3 0 16,11-5 2-16,3-6 1 15,5-5 1-15,-10-6-1 16,-7-4 1-16,3 4 1 0,-10-3 0 15,-1-5 2 1,-3 7 1-16,-10-6 1 0,-15-5 7 16,4 8 6-16,-10-5 2 15,-5-2 1-15,10 12-11 16,-6-1-6-16,-1 11-9 16,6 6-2-16,-6 3-2 15,-3 3-2-15,-1 3 1 16,1 1 1-16,2 4-1 15,9-2-1-15,8 4-5 16,3 2-34-16,7-7-110 16,2 4-69-16,5-9 123 15</inkml:trace>
  <inkml:trace contextRef="#ctx0" brushRef="#br0" timeOffset="35081.457">5301 8940 990 0,'10'-7'473'0,"1"9"-198"15,-17-3-54-15,5 6-98 16,-12 1-43-16,3 8-29 15,7 9-1-15,-19 4 3 16,5 6 0-16,-14 5-5 16,3 7-1-16,5 5-1 15,-4-3-1-15,3 5-12 16,2-11-6-16,7-1-11 16,2-4-4-16,2-15-4 15,2 3 0-15,-2-10-1 16,3-3 1-16,5-3 2 15,-1-4 14-15,3-4-47 16,0-2-52-16,1 1 52 16</inkml:trace>
  <inkml:trace contextRef="#ctx0" brushRef="#br0" timeOffset="35837.728">6039 9008 675 0,'5'-34'336'0,"-5"26"-99"15,0-2-23-15,0 7-28 16,0-3-13-16,0 3-35 16,0 3-28-16,0 0-51 15,0 0-20-15,-2 0-16 16,-2 20 0-16,-18 33 8 15,4-16 0-15,-2 11 0 16,-5-3-2-16,1 11-8 16,4 0-3-16,-3-12-7 15,0 1-1-15,9-10-1 16,-1-5-1-16,-1-8-1 16,7-3 1-16,-1-8 2 15,1-5 3-15,0-6 1 0,-2-3-1 16,5-8-15-16,-2-5-27 15,13-7-124-15,16-1-113 16,0-10 162-16</inkml:trace>
  <inkml:trace contextRef="#ctx0" brushRef="#br0" timeOffset="36171.619">6444 8895 894 0,'0'-16'494'0,"0"16"-76"16,-3-3-130-16,0 11-116 15,-5-2-52-15,-5 8-69 16,2 9-12-16,-16 0-11 16,5 7-2-16,4 10-1 15,-12-1 1-15,20 17-3 16,-10-1-1-16,-8-9-8 15,9 2-3-15,-3-11-4 16,2-3-1-16,4-6-2 16,4 1 1-16,-5-10-1 15,6 0 2-15,3-3 1 0,-2-10 0 16,-1-4 8-16,0-3-11 16,1-3-63-16,2-5-51 15,2-11-309-15,5 1 274 16</inkml:trace>
  <inkml:trace contextRef="#ctx0" brushRef="#br0" timeOffset="36439.022">5935 9199 863 0,'-15'-2'476'16,"5"2"-124"-16,0-3-122 15,10 4-28-15,5-1-89 16,-3-3-29-16,-2 1-51 16,19-1-15-16,47-1-9 15,-18 4 2-15,2-7 6 16,8 7 1-16,-4 0 0 16,-9-1-1-16,-15 1-8 15,-4 0-1-15,-22-5-2 16,4 2 43-16,4 3-103 0,-9-3-60 15,15-4 82-15</inkml:trace>
  <inkml:trace contextRef="#ctx0" brushRef="#br0" timeOffset="37039.63">6260 9486 783 0,'-5'-1'414'0,"4"1"-64"16,4 2-113-16,-4-3-50 16,0 0-47-16,0 0-75 15,1 0-19-15,0 0-16 16,22-4 0-16,37-31 4 15,-38 25 3-15,1 5-13 16,3 5-4-16,-14-3-8 16,-3 4-4-16,-6 7 1 15,-4 2 12-15,-4 9 12 16,-4 1 4-16,-13 4 3 16,-2 0-9-16,5 4-8 15,-1 4-3-15,5-3-6 16,5 4-2-16,-19-7-3 0,1-2-1 15,-3-1-1-15,-5-8 0 16,14-5-2-16,3-1-1 16,11-2-2-16,4 3-1 15,3 2-1-15,1-1-2 16,3-6-1-16,1 1-1 16,7-2 1-16,11 8 2 0,2-9 1 15,4-2 2-15,6-3 3 16,4-4-1-16,3 7 1 15,-3-1-1-15,-5 1 0 16,-13-4-1-16,-1-1 1 16,-5 0 0-16,-1 5 1 15,-5-5 0-15,-6-6 1 16,2 7-1-16,-7-12-3 16,0 1-25-16,-2-2-113 15,-3-7-101-15,7 2 139 16</inkml:trace>
  <inkml:trace contextRef="#ctx0" brushRef="#br0" timeOffset="37589.284">6939 9011 768 0,'-5'0'473'0,"-7"0"4"0,-4 9-279 16,-3 3-19-16,-12 6-47 16,2 5-17-16,-2 12-30 15,6 1-17-15,5 7-25 16,0 3-9-16,-1-3-6 15,-2-5-1-15,8-5-7 16,-3-10-4-16,8-4-7 16,7 1-4-16,9 2-2 15,6 0 0-15,10-3 1 16,-5-5 0-16,11-5 1 16,-6-3 2-16,-4-8 2 15,16-1 0-15,-10-12 1 16,16-1-1-16,1-9 1 15,-9-3-1-15,-1-10-1 16,-9-2 1-16,-5-5-1 0,-13-3 2 16,0 1-2-16,-4-1 0 15,-7 9-1-15,5 7-1 16,-14 11-2-16,-3 5-1 16,-5 2-3-16,-1 3-1 15,-4 6-2-15,7 1 1 16,1 4-2-16,-5-2 11 15,23 4-34-15,-16-3-43 16,13 1-113-16,6 6-138 0,-2-1 201 16</inkml:trace>
  <inkml:trace contextRef="#ctx0" brushRef="#br0" timeOffset="38172.353">7660 9125 553 0,'-6'-1'378'15,"-6"-3"-8"-15,6 3-120 16,-2-2-35-16,6 1-59 16,1 2-21-16,5 0-45 15,-4 0-18-15,0 0-35 16,0 0-10-16,0 0-6 15,4 1 7-15,24 0 10 16,22 27 3-16,-18-23-6 16,-3-5-5-16,-8-7-10 15,5 2-3-15,-4-4-6 16,6 4-1-16,-14-2-5 16,2 2-1-16,-9 0 4 0,-3 3-35 15,-3 1-137-15,-2 1-27 16,-1 0 91-16</inkml:trace>
  <inkml:trace contextRef="#ctx0" brushRef="#br0" timeOffset="38470.736">7564 9368 725 0,'-3'-3'414'0,"0"-1"-27"15,2 0-121-15,1 4-80 16,0-1-40-16,0 1-46 16,3 0-8-16,16 0-5 15,39 7-1-15,-22-1-11 16,-7-2-8-16,-2-1-19 0,-6-7-8 15,3 0-21 1,3 1-6-16,3-2 35 0,-4 3 39 16,-11 1-55-16</inkml:trace>
  <inkml:trace contextRef="#ctx0" brushRef="#br0" timeOffset="39945.996">9139 8967 387 0,'-2'-1'246'0,"-4"0"-12"0,2 0-92 15,3 0-25-15,0 0-12 16,1 0 4-16,-1-1 5 16,1 2 2-16,0 0 2 15,-1 0-10-15,1 0-12 16,-1 0-3-16,0 0-16 15,0 0-1-15,-29 8-12 16,-33 4-6-16,21-4-18 16,0 2-11-16,-2-2-11 15,4 1-6-15,-1-4-5 16,3-3-1-16,11-1-2 16,2 1-1-16,7 0-2 15,10 2 0-15,0 0-2 16,7 0-3-16,3 3-3 15,-1 3-2-15,14 4 0 16,-3 2 2-16,8 4 4 16,6 2 1-16,-1 8 2 15,1-3 0-15,-1 2 2 0,-9-1-1 16,-4-5 0-16,-1 7 0 16,-11-4 0-16,0 2 2 15,-9-3-1-15,-7-3 1 16,1 2 0-16,-2-1 0 0,-1-5 0 15,-2-6 1-15,5-8 3 16,-12-4 0-16,15-2 3 16,-3-4 0-16,2-4-1 15,13-1 1-15,-7-7-2 16,12 2-1-16,-7-8-5 16,7 3 0-16,-1-3-1 15,1 2 0-15,-1-9 0 16,7 3 1-16,-1-4 2 15,7 1 2-15,19 9 6 16,-13-10 1-16,15 3 2 16,-5-2-2-16,-7 4-5 15,3 4-2-15,0 6-2 16,-7-3-1-16,-3 7-1 16,-5 0-1-16,-5 8-1 15,-2 2 0-15,-3 3-1 0,1 1-3 16,-5 0-25-16,0-1-47 15,0 0-137-15,0 0 136 16</inkml:trace>
  <inkml:trace contextRef="#ctx0" brushRef="#br0" timeOffset="40594.742">9423 8946 1242 0,'-1'-5'544'0,"-4"-1"-303"15,0 5-48-15,-4 1-110 16,0 5-33-16,-4 10-29 15,2 5-5-15,-6 3-2 16,-5 4 0-16,-5 4-1 16,2 0-1-16,2 9-3 15,2-2-1-15,14 5-2 16,-8-6-1-16,-4-11-1 16,12 11 0-16,-5-10-2 0,8 1-1 15,4-2 0-15,3-6 0 16,-3-5 0-16,-4-2 0 15,18 2 1-15,-14-11 0 16,21 3 5-16,4-6 0 16,0-6 3-16,14-6-1 0,-3-8-1 15,7-5-1 1,-4 1-2-16,-1-4-1 0,-3 5 0 16,-7-2 0-16,-9 2 2 15,-2 9 0-15,-13-7 4 16,-4 5 0-16,-13 0-3 15,-3 4-1-15,-10 12-5 16,1 7-1-16,-3 0 0 16,-2 2 0-16,6 2 2 15,-2-4-1-15,11 13 0 16,-3-2 0-16,6-6-1 16,7 8 0-16,3-6 0 15,5 3 0-15,2-1 0 16,3 1-1-16,3 4 0 15,1-4 0-15,1 2 68 16,0-3-73-16,-1-7-108 16,0-1-87-16,6-8 71 15</inkml:trace>
  <inkml:trace contextRef="#ctx0" brushRef="#br0" timeOffset="40835.621">9782 9301 902 0,'-3'12'529'15,"-6"-4"-57"-15,5 7-225 16,-4-1-24-16,-2-1-79 16,8 8-34-16,-5-6-48 15,-5-2-19-15,-1-6-23 16,3 1-8-16,5-1-5 15,4 2-1-15,6 0 20 16,-7-4-55-16,0-3 27 16</inkml:trace>
  <inkml:trace contextRef="#ctx0" brushRef="#br0" timeOffset="41787.875">10138 9027 493 0,'32'-3'277'0,"-29"0"-34"15,-2-2-32-15,-1-1-37 16,2 3-11-16,5-1-14 16,2 2-10-16,-7 2-21 15,1 1-9-15,0 4-26 16,-4-5-8-16,0 0-19 15,-1 3-6-15,-5 15-10 16,-48 33-2-16,17-22-8 16,0 5-6-16,6 6-11 15,5-4-5-15,6-2-4 16,6 0-1-16,5-11-1 16,-5 3-2-16,15-5 0 15,1-3 0-15,6-1 0 16,14 1 0-16,-8-5 0 15,4-5 0-15,11 2 0 16,1-9 4-16,8-3 5 0,-2-7 0 16,-5-10 2-16,6-1-2 15,-7-12-2-15,1-4 0 16,-4-13-1-16,-5-4 0 16,-5-5 1-16,-5 1-1 15,-5 11-2-15,-6 5 2 16,-9 13-4-16,-2 8 0 15,-7 11-4-15,-5 2-1 16,11 13-1-16,0 2-1 0,-5 2 3 16,3 3 0-16,-8-2 0 15,0 1 1-15,19 1-2 16,-5 1 6-16,2 0-53 16,4 0-41-16,2-1-104 15,10 0-7-15,17-5 119 16</inkml:trace>
  <inkml:trace contextRef="#ctx0" brushRef="#br0" timeOffset="42321.752">10769 9014 1289 0,'1'-9'579'0,"-3"4"-276"0,-3 2-66 15,-1 0-98-15,-2 2-45 16,3 4-57-16,-4 2-16 16,-9 6-14-16,2 5-3 15,-5 10-1-15,-2 0 1 16,7 11 0-16,-7 0 0 16,-7 3 1-16,3-2 1 0,-3-7-2 15,9 3 0 1,3-12-2-16,8 4-1 0,9-2 0 15,1-4-1-15,10 2-1 16,-1-4 1-16,2-4-1 16,8 0 1-16,-1-7 0 15,3-1 0-15,17-5 4 16,-18-8 1-16,6-10 1 16,9-1 1-16,-10-12-2 15,13-2 2-15,3-7-1 16,-13-5 0-16,0-9 0 15,-8-2-1-15,-10-2 0 16,-4 4-1-16,-7 15-1 16,-7 6-1-16,-6 15-3 15,-5 3-1-15,-4 10-3 16,1 5-1-16,-1 0 3 0,4 5-2 16,-2 2 2-16,3 1 0 15,6 5-45-15,-2 0-47 16,3 3-135-16,8-3 337 15,5 0-126-15</inkml:trace>
  <inkml:trace contextRef="#ctx0" brushRef="#br0" timeOffset="43102.772">11336 9305 1010 0,'9'0'518'16,"-6"-4"-190"-16,-4-6-71 15,-1-2-23-15,-5 3-78 16,-2 5-30-16,-4 5-58 16,-3-1-21-16,-8 0-25 15,-1 0-7-15,-2 5-7 16,-1 5-2-16,6 1-3 15,-7-3 0-15,9 0-2 16,8 4-1-16,-4-2 0 0,18 3-2 16,-2 0-2-16,3-8-1 15,14 7-1-15,-14-5 1 16,15-2 2-16,-5-1 1 16,9-4 2-16,2-4 0 15,3-2 2-15,6 2 0 16,-15-6 2-16,2-2-1 15,-8 2 0-15,-7 3 0 0,-3 4-6 16,-2 1-2-16,-3 12-1 16,-1 4-1-16,-7 8 5 15,-1 11 2-15,-6 3 0 16,-3-2 0-16,4 15 0 16,-1 3 1-16,9 5-1 15,0 4 1-15,-2-10 0 16,4-2-1-16,-5-10 1 15,0-3-1-15,4 1 2 16,-12-6-2-16,-2-1 2 16,10 2 0-16,-9-9 0 15,12 0 2-15,-7-10 0 16,-11-6 1-16,10-1-2 16,-7-7 1-16,8-3-2 15,5-5 0-15,-3-17-2 16,5-1-7-16,5-13-12 15,4-3-5-15,11-1-2 0,5 5 7 16,12 10 10-16,1-2 4 16,0 4 5-16,0-5 3 15,0 4 6-15,2 8 4 16,0 8 8-16,5 5 2 16,-1-1-3-16,2 4-2 0,3 1-9 15,-5 1-3-15,-9 2-3 16,1 1 0-16,-12-4-1 15,0 3 0-15,0-2 17 16,-6-8-14-16,5 3 312 16,-1-8-233-16</inkml:trace>
  <inkml:trace contextRef="#ctx0" brushRef="#br0" timeOffset="44026.206">12123 8887 497 0,'1'-5'333'16,"-4"-2"-23"-16,5 7-86 15,-2 0-41-15,-1 4-79 16,0-4-27-16,-2 6-18 16,-7 22 1-16,-23 39 8 15,17-24 4-15,-15 5-8 16,-2 8-4-16,6 4-9 15,-8-9-8-15,7-5-19 16,0-15-6-16,5-8-9 16,7 9-1-16,5-13-3 15,2-3-1-15,6-4-2 16,-2-9 3-16,6-3-44 0,4 2-42 16,-5-4-220-1,2 0 193-15</inkml:trace>
  <inkml:trace contextRef="#ctx0" brushRef="#br0" timeOffset="44336.98">12634 8789 974 0,'-9'0'489'0,"4"3"-136"16,-5 1-139-16,10 25-80 15,-17-6-25-15,0 8-37 16,0 5-13-16,-10-4-32 16,4 10-9-16,-6 4-7 15,1 5-2-15,-3-1-1 16,6 2 0-16,1-10 0 16,0-10-3-16,11-3 0 15,0-10-2-15,7-3 1 16,4-2 0-16,-1-12 28 15,1-1-19-15,4-6-104 16,-2 4-67-16,0-2 77 16</inkml:trace>
  <inkml:trace contextRef="#ctx0" brushRef="#br0" timeOffset="44620.242">12118 9049 806 0,'-30'1'398'16,"13"5"-106"-16,-2-3-58 0,8-2-54 15,11 5-30-15,0-5-68 16,1 1-28-16,-1-2-37 16,1 0-8-16,25 3 8 15,40 3 10-15,-23-9 9 16,6-1 1-16,7 0-11 15,-3 0-8-15,-2 2-8 16,-4 0-2-16,-14 2 3 16,3-1 6-16,-7 1-129 15,-11 1-99-15,2 1 128 16</inkml:trace>
  <inkml:trace contextRef="#ctx0" brushRef="#br0" timeOffset="45335.034">12798 9251 786 0,'-5'-9'481'16,"1"-2"-30"-16,1 3-209 15,1 0-30-15,-1 0-76 16,3 6-29-16,-1-2-56 16,0 4-21-16,0 0-20 15,0 0-6-15,-2 5-3 16,-1 18 0-16,-44 29 2 16,31-23 0-16,-7-11 1 15,2 2-1-15,13-2 0 16,-7-11 0-16,16 6-2 15,-1-10 4-15,3-4 2 16,8-2-1-16,-3-13-1 16,14 1-3-16,-6-12-2 15,7-6-3-15,5 7-10 16,-4 0-5-16,-2 8-1 16,-1 9 0-16,0 10 7 0,0 11 3 15,-5 6 0-15,2 9 3 16,-9 2 3-16,-1 4 0 15,-10 1 3-15,-2 2 0 16,-8 4 4-16,-9-9 2 16,-2 8 1-16,-7-7 2 15,-8-2 1-15,-4-2 0 16,4-5 1-16,-7-7-2 16,7-6 0-16,3-4-2 15,-8-12-2-15,12 0 1 16,-5-15 0-16,8-3-2 0,15-1 0 15,2 0-4-15,12 5-6 16,4 4-3-16,8 9-2 16,6 0 1-16,13 7 3 15,3 4 1-15,-5 4 3 16,6 0 1-16,-16 4 2 16,6-1 0-16,15 5 0 15,-13-5 1-15,12 1 1 16,-7-4 0-16,-12-8 4 15,7-2 2-15,-4-9-85 16,0-3-34-16,6-5 62 16</inkml:trace>
  <inkml:trace contextRef="#ctx0" brushRef="#br0" timeOffset="45803.26">13523 8942 1037 0,'-8'-10'539'0,"-2"6"-166"0,-5 4-193 16,-4 2-41-16,-8 12-80 16,-7 1-16-16,-2 14-13 15,-2-1-4-15,-1 8-4 16,0 3-2-16,7 6-4 15,2 3-1-15,14-4-1 16,4-5-2-16,-2-14-3 16,17 6-1-16,7-8-4 15,2-4-1-15,18-2 2 16,-7-10 1-16,-3-5 4 16,21 3 1-16,3-12 2 15,7-2-1-15,10-14 0 16,-13-4 0-16,-15-16 0 15,-14-12 0-15,-8-7 0 16,5-3-1-16,-4 7-3 0,-5 5-2 16,-7 14-4-16,-15 6-2 15,-16 17-6-15,-1 3 0 16,-9 20-1-16,-10 1-1 16,4 14 48-16,2 7-29 15,3-2-103-15,8 6-58 16,16-6 60-16</inkml:trace>
  <inkml:trace contextRef="#ctx0" brushRef="#br0" timeOffset="46401.362">14640 8979 723 0,'17'-5'384'0,"-8"1"-77"16,-5-1-39-16,-2 2-78 15,-5 3-27-15,2 0-46 16,0 0-23-16,-15 22-11 16,-38 32-8-16,20-22-26 15,5 3-5-15,-5 4-20 16,-7-1-7-16,4 3-7 15,-8-10-2-15,8-8-1 16,5-2-2-16,8-14-1 16,6 9 0-16,5-10-2 15,7 3 1-15,1-8-17 16,1-8-41-16,6-6-132 0,4-3-108 16,7-6 173-16</inkml:trace>
  <inkml:trace contextRef="#ctx0" brushRef="#br0" timeOffset="46616.401">14478 9000 1071 0,'1'-2'504'0,"-1"4"-249"16,-1 3-52-16,0-5-77 16,-1 0-27-16,-3 25 1 15,3 33-18-15,7-22-31 16,-8 2-13-16,4-2-16 15,6 6-5-15,6-6-7 16,5-3-3-16,4-4 0 16,-12-10-1-16,4-4 11 15,4-4-37-15,4-10 19 16</inkml:trace>
  <inkml:trace contextRef="#ctx0" brushRef="#br0" timeOffset="47386.788">15627 8788 594 0,'0'-9'384'15,"4"7"-21"-15,-4-1-137 16,0 2-28-16,0 1-72 16,-1-1-30-16,0 1-47 15,-1 0-12-15,-8 25 1 16,-20 37 5-16,17-21 3 16,-7 2-1-16,-5 3-8 15,3 8-2-15,-8 1-9 16,-3-2-7-16,-5-4-6 15,8 0-3-15,-2-20-4 16,12 4-1-16,10-11-2 16,3-11 0-16,4-6 0 15,0-5-1-15,8-2-55 16,-5 1-46-16,0 0-121 0,13-27 127 16</inkml:trace>
  <inkml:trace contextRef="#ctx0" brushRef="#br0" timeOffset="48184.764">16029 9000 939 0,'-7'-6'473'0,"8"6"-136"16,-1 0-103-16,-14 0-85 15,9 2-46-15,-5 2-52 16,0 4-19-16,4 6-14 16,-6 2-1-16,-2 12 5 15,-4 2 6-15,-9 3 5 16,2 4 0-16,-6-7-7 16,9 2-5-16,4-2-10 15,4-6-1-15,4-1-4 16,-1-9-1-16,8-8-1 15,-1-4-1-15,2-6 5 16,2-4 0-16,5-5 0 16,8 2-2-16,9-12-8 0,4 0-13 15,3-12-25-15,-5-8-8 16,11 6-9-16,-5 0 8 16,2 5 24-16,11 7 10 15,-11 1 11-15,9 8 2 16,-3 6 2-16,-9 3-1 15,-5 7-2-15,-6 6 0 16,-9 8 1-16,-4 7 3 0,-5 8 15 16,-5 1 6-16,-7 5 3 15,-3 2 0-15,-3-3-12 16,0 1-4-16,3 1-3 16,0-10-2-16,2-1-1 15,0-9-1-15,5-12 1 16,-1 1 1-16,4-5 7 15,7 5 2-15,-1-14-2 16,7 4-1-16,4-18-10 16,2-7-2-16,13 0-2 15,-2-14-1-15,9 2-17 16,0 0-1-16,7 4 1 16,3 9 0-16,-3 10 19 15,-8 4 2-15,-11 6 0 16,-1 8-1-16,-13 4 1 15,14 9 2-15,-22 6 7 0,5 3 5 16,-5 8 4-16,-6 2 0 16,-5-2-4-16,1 5-2 15,-1-8-5-15,4 2 0 16,10-2-4-16,-6-8 0 16,4-1 0-16,-11-10 0 0,1-6 0 15,-3-1-21-15,-1-10-100 16,11 3-83-16,5-10 116 15</inkml:trace>
  <inkml:trace contextRef="#ctx0" brushRef="#br0" timeOffset="48633.59">16854 9011 975 0,'0'3'456'0,"0"6"-171"15,-14-2-21-15,-3 8-62 16,-1 0-34-16,-11-1-65 16,9 3-23-16,-3-1-31 15,4 2-10-15,2 3-13 0,4-2-6 16,6 5-9-16,2-1-2 16,4-7-6-16,1 2 0 15,2-10-2-15,2 1 0 16,9 5 2-16,1-9-1 15,7 3 3-15,3-5 2 16,2-6 1-16,0-5 0 16,3-6 0-16,-6-7 0 15,-3-5 0-15,6-1 0 0,-14-10-1 16,5 1 0-16,-5 3-2 16,-12 0-1-16,-9 10-1 15,11 5-1-15,-12 7-3 16,-3 2-2-16,14 11-3 15,-24-2-1-15,9 6 2 16,-3 4 0-16,1 1-1 16,5 1-16-16,0 1-88 15,2-1-56-15,0-1-121 16,6 0 161-16</inkml:trace>
  <inkml:trace contextRef="#ctx0" brushRef="#br0" timeOffset="48987.187">17668 8574 1180 0,'13'-18'517'15,"-8"13"-293"-15,-2 5-83 0,0 10-74 16,-4 6-22-16,-6 18 3 16,-3 11 9-16,-10 14 5 15,0 4 0-15,-9-2 3 16,2-1 1-16,-8-6-11 16,2-2-6-16,9 6-9 15,-11-6-6-15,6-2-8 16,-1-3-5-16,8-5-7 15,1-11-2-15,8-6-4 16,2-12-2-16,-6-13 2 16,17 4 12-16,5-14-49 15,2 2 206-15,10-11-139 16</inkml:trace>
  <inkml:trace contextRef="#ctx0" brushRef="#br0" timeOffset="49884.412">15050 9510 372 0,'-8'2'275'0,"2"2"14"0,0-3-98 16,-4 1-25-16,12 2-55 15,-3-1-21-15,2 1-34 16,-1-4-4-16,0 0 10 15,0 0 10-15,0 0 15 16,28 8-3-16,32 1-9 16,-23-4-4-16,5-2-17 15,-1 1-6-15,17 1-12 16,8 0-5-16,8 1-2 16,7-3-2-16,18 6 1 15,3-5 3-15,21-4 6 16,15 1 4-16,18-5 5 15,4-7-3-15,17-1-7 16,6 1-7-16,-3-5-10 0,0 0-4 16,-3 2-6-16,-13 1-1 15,-24 1-3-15,-12 2 0 16,-28 3-2-16,-10 3-1 16,-31 5 0-16,-13 1-1 15,-31-1 2-15,-7 2 0 16,-7-3 2-16,2 2 2 15,-2 1 4-15,-2-4 2 16,0 1 0-16,0 0 1 16,0-1-4-16,0 0-3 0,0 0-4 15,-1 0 16-15,1 0-41 16,1-1-57-16,0 1 58 16</inkml:trace>
  <inkml:trace contextRef="#ctx0" brushRef="#br0" timeOffset="51566.869">15129 9953 298 0,'1'-7'196'0,"0"2"15"16,1-2-14-16,-1 3-3 15,-1 1-6-15,1-1-17 16,0 0-14-16,-1-1-32 16,0 1-7-16,0 3-14 15,0-1-5-15,0 1-20 16,0-1-14-16,0 1-28 16,0 0-13-16,-1 0-16 15,0 1-5-15,-15 5-3 16,-32 58 0-16,34-6 3 15,-19-1 0-15,17 6 1 16,9 3 0-16,-15-20 0 16,11-4 0-16,9-3 0 15,-16-11 0-15,12-4 1 16,0-4 2-16,-12-14 1 0,6-2 3 16,6-3 8-16,2-4-1 15,6-6-4-15,1-6-25 16,7-10-120-16,8 0-105 15,-1-13 140-15</inkml:trace>
  <inkml:trace contextRef="#ctx0" brushRef="#br0" timeOffset="52290.89">15680 9915 816 0,'1'-4'411'0,"-1"1"-113"16,0 3-88-16,-1 0-49 15,1 0-30-15,-1 0-30 16,0 0-3-16,0 0-18 16,-9 3-14-16,-11 6-22 15,-34 7-11-15,30-10-16 16,-2-4-5-16,-14-2-5 15,11 4-2-15,-4 2-2 0,-9-4-1 16,19 3 0-16,-2 0-1 16,9-1-2-16,9 1-1 15,6 1-4-15,-2-2-1 16,3 4-1-16,6 6 0 16,5 2 3-16,7 3 1 15,2 3 1-15,0-3 2 16,0 6 1-16,8 4 0 15,-2 0 0-15,-2 1 1 0,-3-3 0 16,-13-5 0-16,0-3 0 16,4 6 0-16,1-1 1 15,-12-6 1-15,2 2 1 16,-9-10 1-16,-7-3 1 16,5 1 0-16,-13-3 1 15,1-1-2-15,-1-3 2 16,-4-1-2-16,-3-4 1 15,4-2 0-15,-1-2 2 16,7-6-1-16,10 5-1 16,3-3-1-16,4-5-3 15,2 2-2-15,3 2 0 16,3 0 0-16,4-2 0 16,2-3 0-16,10-1-2 15,2-9 2-15,5-3 0 0,-2 0 0 16,6-5 2-16,-3 9 1 15,4-2 1-15,5 5 1 16,-14-1 0-16,6 1 0 16,-5 3 0-16,-2 4-1 15,-2 1 0-15,-5 5-2 16,-8 7-1-16,-3 0 0 0,-5 4-3 16,-1 0-26-16,0 0-90 15,-1 0-78-15,0 0 114 16</inkml:trace>
  <inkml:trace contextRef="#ctx0" brushRef="#br0" timeOffset="52616.457">15829 10277 1567 0,'-2'-5'638'16,"0"5"-432"-16,-2 0-41 15,3 0-98-15,0 0-23 16,-3 12-15-16,-3 7-11 15,-7 23-9-15,10-31-2 16,1 0-3-16,-2-8 8 16,2-1-33-16,2 1-51 0,1-4 50 15</inkml:trace>
  <inkml:trace contextRef="#ctx0" brushRef="#br0" timeOffset="54183.174">16455 10000 182 0,'7'-5'151'16,"2"2"13"-16,-2 1-21 15,-7 1-6-15,0 0-4 16,3 0-3-16,-3-1 7 16,1 1-1-16,2 0-2 15,0 0 2-15,4-1-3 16,-2 0-6-16,-5 1-21 15,0 0-11-15,0 0-29 0,0 1-12 16,0 0-13-16,-2 5-8 16,-1 23-8-16,-59 32-4 15,28-21-8-15,-4-1-2 16,3-2-5-16,6 3-1 16,4-10-2-16,5 3-1 15,5-3 0-15,0-8-1 16,5 4-1-16,4-6 0 15,3 0-1-15,3-3-2 16,11-3-1-16,1-4 2 0,14-5 7 16,7-6 3-16,14-11 5 15,10-1-1-15,-7-16-4 16,6 4 0-16,-5-4-2 16,-8-10 0-16,2 8 0 15,-10-8 2-15,-15-6 2 16,-2 9 2-16,-15-2 1 15,-5 4-1-15,-9 11-3 16,-7 0-1-16,-6 7-5 16,-4 2-2-16,-9 7-1 15,6 5-2-15,4 4 0 16,2 4 0-16,9 0-1 16,-8-1 1-16,15 2 21 15,2 0-43-15,6-1-111 0,7 3-51 16,11-3 85-1</inkml:trace>
  <inkml:trace contextRef="#ctx0" brushRef="#br0" timeOffset="55112.719">17082 9995 362 0,'-50'-5'270'0,"49"3"41"15,-6 1-61-15,6 1-73 16,-1 0-29-16,-7-2-44 16,11 2-13-16,-2 0-21 15,4 2-1-15,-4-2 16 16,0 0 8-16,0 0 15 15,0-2-5-15,17-2-27 16,42-17-15-16,-24 6-32 16,11 0-10-16,-2 4-10 15,-5 2-2-15,-9 5-4 16,-3 7-2-16,-15 3-3 16,-8 8 1-16,-15 3 4 15,-9 4 6-15,-9 9 9 16,-7 1 1-16,-1 13-3 15,-6-5-1-15,0 5-6 16,-4-3-2-16,20-5-2 16,-13-3-1-16,15-14-2 0,18 9 0 15,-26-19 0-15,27 7-1 16,0-3 1-16,-3-7-1 16,8 3 0-16,-7-3 0 15,8-1-1-15,-10-1-1 16,15 2 0-16,-4 2-1 15,-4-5 0-15,11 5 1 0,8-3 2 16,7 0 3-16,7-4 5 16,-3-3 2-16,9-6 1 15,1-1 1-15,7 3-1 16,0-2-2-16,-7 5-3 16,-5-1-2-16,-5 4-2 15,-10-2 0-15,-5 1 0 16,-5 1 0-16,-8-2 3 15,0 0 2-15,0 1-1 16,0 0 3-16,0-1-25 16,-1 1-41-16,1 0-92 15,0 0-65-15,0 0 124 16</inkml:trace>
  <inkml:trace contextRef="#ctx0" brushRef="#br0" timeOffset="55991.887">18023 10149 974 0,'7'0'442'0,"0"-8"-181"16,-1 4-6-16,-10-10-39 16,-1 5-22-16,-2 4-65 15,-4 1-31-15,-2 3-50 16,-8-4-13-16,-7 5-15 16,-4-4-6-16,10 11-7 15,-9-1-4-15,-2 7-3 16,7 7 0-16,-10-5 0 15,14 8-3-15,8-5-1 16,2-4-1-16,9 7 0 16,3-7-1-16,9 4 0 15,8 2 1-15,2-12 2 0,11 6 2 16,2-8 2-16,-1-6 1 16,6-1 0-16,-9-5 0 15,-8-9-2-15,5 5-1 16,-13-10 0-16,3 2 0 15,1 8 0-15,-19-11 1 16,5 21-12-16,-5 1-1 16,-2 11-1-16,4 13-1 15,-17-1 13-15,3 5 0 16,-7 4 1-16,-4 2 0 16,6 10 0-16,2 6 1 0,-2 10 0 15,-3 0 1-15,-3-2-1 16,-6-1 1-16,6-9-1 15,5 2 0-15,6-8 1 16,0-2 0-16,-1-6 0 16,2-4 0-16,-2-6 0 15,5-2 1-15,-1-6 3 16,-4-7 0-16,-1 0 2 16,1-2 0-16,-5-13 3 15,3 2 1-15,6-10 1 16,-1-11-2-16,10-7-5 15,3-7-4-15,5-9-2 16,5-5-2-16,7 7-1 16,-3-1 1-16,5 7 0 15,0 5 0-15,3 7 4 0,8 4 5 16,0 3 12-16,11 3 4 16,3 5 5-16,4 5 0 15,8 9-10-15,-14-2-3 16,9 1-8-16,-5 0-2 15,-13-5 0-15,7-2 0 16,-10 1 3-16,-5-6-10 0,-1-3-34 16,-2-4 354-16,-5-7-251 15</inkml:trace>
  <inkml:trace contextRef="#ctx0" brushRef="#br0" timeOffset="56618.68">18723 9299 520 0,'-3'-5'322'0,"2"3"-7"15,-1-2-49-15,2 4-59 16,0 0-31-16,0 0-23 16,0 0 2-16,26 3 10 0,33 2-8 15,-20-9-30 1,2 1-23-16,3-7-36 0,4-1-17 16,2 5-25-16,5 6-8 15,-12 0-9-15,-5 0-2 16,-14-8-1-16,-4 0-2 15,-11 3-6-15,-6-2-10 16,-3 8-45-16,-7-1-54 16,-7 0-129-16,-3 1-200 15,-4 9 282-15</inkml:trace>
  <inkml:trace contextRef="#ctx0" brushRef="#br0" timeOffset="56949.068">18778 9522 1000 0,'-6'-1'472'0,"3"1"-200"15,1 1-42-15,2-1-85 16,0 0-32-16,0 0-24 15,0 0 10-15,14 4 17 16,11-1 2-16,40 3-12 0,-23-9-18 16,1-6-28-16,18 2-13 15,-3-5-16-15,2 1-6 16,-7 1-11-16,-9-1-3 16,-7 7-7-16,-10-1-1 15,-17 5-14-15,-3 1-27 16,-4 8-59-16,-12 3 8 15,-5 8 43-15</inkml:trace>
  <inkml:trace contextRef="#ctx0" brushRef="#br0" timeOffset="180897.938">20143 9142 338 0,'0'-1'209'16,"0"0"-3"-16,7-4-21 16,0 2-26-16,0-3-10 15,1-3-16-15,26-27-3 0,-25 28-10 16,1 2-3-16,-6 0-9 16,6 3-9-16,-10 1-15 15,-1 0-11-15,1 2-21 16,-1 0-12-16,-1 0-22 15,1 0-8-15,0 0-9 16,0 0 0-16,0 0 0 16,0 6 0-16,-2 12 0 15,-7 32 0-15,-2-24 1 16,1 6 0-16,-10-2 0 16,0-2 1-16,-1 1 0 15,3-6 0-15,3 3 0 16,2-3-1-16,3-7 1 15,1-5-1-15,3-11 1 16,2 4 1-16,3-6 4 16,2-3 0-16,0 4-3 0,0-2-2 15,8-20-3-15,12-25 0 16,-11 41 0-16,-1-2 0 16,0 6-8-16,-1 10 0 15,0-1-1-15,-2 5 3 16,4 10 4-16,2-6 2 0,4 8-1 15,3-3 1-15,4-7-1 16,0-2 0-16,6-7 1 16,2 1 0-16,0-5 4 15,-2-5 2-15,-1-6-32 16,2-2-61-16,-2-9-358 16,1-1 303-16</inkml:trace>
  <inkml:trace contextRef="#ctx0" brushRef="#br0" timeOffset="181341.52">20673 8975 976 0,'4'-8'458'15,"-4"5"-191"-15,-2 0-89 0,-2 10-91 16,-6 4-37-16,-5 14-33 15,0 8 4-15,-6 11 7 16,2 6 4-16,-1 8 6 16,-3-4-3-16,0 0-6 15,1-7-6-15,-1-9-11 16,3 2-3-16,-2-13-2 16,0-3-2-16,10-4 0 15,3-2-1-15,-3-5 0 16,13-2-1-16,3-2 0 15,-14-8 1-15,19-4-133 16,-9-4-106-16,12-7 144 16</inkml:trace>
  <inkml:trace contextRef="#ctx0" brushRef="#br0" timeOffset="181641.59">20844 9424 1209 0,'-3'1'601'16,"-5"1"-202"-16,-4 3-205 15,0 4-37-15,-1 2-80 16,7 6-24-16,0-2-33 16,1-2-9-16,5 0-7 15,-15-6-2-15,16-1-12 16,-3 0-61-16,-2-5-198 16,7 1 182-16</inkml:trace>
  <inkml:trace contextRef="#ctx0" brushRef="#br0" timeOffset="182556.873">21323 9054 490 0,'-1'-2'355'16,"0"1"-9"-16,0 0-131 16,-1 0-52-16,1 0-89 15,0 0-25-15,0 0-22 16,0 0 2-16,1 0 5 15,1 0 5-15,15-7 14 16,30-7 5-16,-23 15 5 16,4 1-4-16,1 2-18 15,-2 0-12-15,-6 2-17 16,-4-1-5-16,-8 2-3 16,2 0-1-16,-8 3 1 0,-2 3 0 15,0 4 0-15,-7 6 0 16,-4 8-1-16,-3 2 0 15,-7 4 1-15,-4 0 0 16,-5-3-1-16,4 7 0 16,-3-6 0-16,0-4 0 0,10-1-1 15,-5-10-1 1,10 1 0-16,9-1 0 0,5-2-1 16,4 0 0-16,-5-7 0 15,-3 0 10-15,4-5-70 16,-1-5-82-16,10-3 94 15</inkml:trace>
  <inkml:trace contextRef="#ctx0" brushRef="#br0" timeOffset="182854.216">21303 9312 1004 0,'-9'-7'478'0,"3"6"-209"0,6 1-56 16,2 3-113-16,-2-3-37 16,1 0-21-16,13 4 6 15,8-1 10-15,30 0-2 16,-16-8-16-16,3-3-12 15,1 5-13-15,-6-11-5 16,-4 12-3-16,-2-2 1 0,-9 1-80 16,-1 3-63-16,-8-3 84 15</inkml:trace>
  <inkml:trace contextRef="#ctx0" brushRef="#br0" timeOffset="183476.031">21851 9074 643 0,'-39'-16'382'0,"36"15"-67"0,-6 1-100 16,17 0-42-16,-4 0-57 15,2 0-12-15,9-3-14 16,-5-2-3-16,5 1-4 16,9-2-11-16,8 1-22 15,4 3-10-15,2-2-20 16,-3 4-7-16,-9 3-7 16,-5-2-1-16,-4 5-3 15,-7 2-2-15,-9 1 1 16,0 5 1-16,-10 2 3 15,0 7 0-15,-6 7 0 16,-2 4-1-16,-2 5-2 16,-2 2 1-16,2-4-1 15,-3-3 0-15,0-8-1 16,0-4 1-16,3 1-1 0,4 2 0 16,-4-1 0-16,2 2 0 15,-3-2 0-15,3-2-1 16,4-1 0-1,-2-2 0-15,7-2-15 0,-6-4-21 16,8-7-76-16,3-1-61 16,-2-14 104-16</inkml:trace>
  <inkml:trace contextRef="#ctx0" brushRef="#br0" timeOffset="183734.879">21850 9348 766 0,'-7'-3'419'0,"4"3"-91"16,2-3-108-16,1 4-85 15,0-1-39-15,0 0-24 16,19 7 9-16,42 10 3 15,-35-21-12-15,8-5-24 16,0 0-13-16,3-6-19 16,0 2-5-16,-1 7-3 0,-4-4-51 15,-3 7 33-15</inkml:trace>
  <inkml:trace contextRef="#ctx0" brushRef="#br0" timeOffset="184646.109">22550 9070 446 0,'-4'-1'296'16,"3"0"-14"-16,0 0-78 16,0 1-28-16,0 0-34 15,0-1-12-15,-1 1-19 16,2-1-13-16,0-1-11 16,12-1-8-16,17-5-20 15,28-9-7-15,-15 15-20 16,-9 0-10-16,-1 5-13 15,-8 2-4-15,-20 1-5 16,3 4 0-16,-14 4 0 16,12 7 4-16,-6 6 5 15,-13 0 1-15,1 3-2 16,-10 2 0-16,-8-4-3 16,6 4 1-16,-8 2-2 0,-4-6-1 15,5 3 0-15,0-4-1 16,4-5-1-16,1 0 0 15,8-2 0-15,0 0 0 16,5-6 1-16,3-1-1 16,3-9 0-16,6 2-1 15,1-4-1-15,3 1-1 16,-2-3 1-16,0 0 1 0,0 0 6 16,17 6 7-16,32 8 7 15,-24-11 3-15,5-2 4 16,2 2-1-16,8-3-3 15,-4-1-1-15,1 2-11 16,-10-1-2-16,-8 2-4 16,4 0 0-16,-14-4 1 15,10 0-1-15,-2-3-8 16,-4-2-34-16,8-2-49 16,-3-1 53-16</inkml:trace>
  <inkml:trace contextRef="#ctx0" brushRef="#br0" timeOffset="185790.414">23548 9123 330 0,'7'-5'204'0,"-1"-1"-14"16,5 2-26-16,-1 0-4 15,3 1-4-15,-3 0-13 16,-1 1-35-16,-1 2-19 16,-6 0-28-16,3 4-7 15,-8 0 1-15,-2 1 6 16,0 10 4-16,-10 1-6 0,3 16-13 15,-5 3-10-15,-4 3-9 16,3-2-3-16,-5-6-5 16,4-3-5-16,4-5-5 15,3 0-2-15,2-8-4 16,1 2 1-16,1-9-2 16,4-1 0-16,3-1 0 15,1-4 2-15,1-2 7 16,-1 0 1-16,0 0 0 15,0 0-2-15,2-1-7 16,7-18-1-16,35-30-7 16,-27 22-7-16,8-6-7 15,6 2-1-15,9-5 5 16,8 5 5-16,-7 0 7 16,-8 3 2-16,-3 10-1 0,-16 1 0 15,5 16-3-15,-1 3-1 16,-7 13 0-16,-5 4 3 15,-12 6 3-15,4 9 3 16,-13 1 1-16,10 7 1 16,-9-10-1-16,-1-5 0 15,9 3-2-15,-6-7 0 16,5-4 0-16,-1 2-1 16,-2-10 0-16,6 0 1 15,-4-4-1-15,9 0 2 0,-1-6 6 16,1-1 0-16,-1-1-2 15,0 1-1-15,10-5-6 16,10-8 0-16,33-48 0 16,-23 24-1-16,8-9 1 15,-3-2-1-15,10 10 0 16,-3 3 1-16,-9 12 0 16,4 11 5-16,-8 7 5 15,2 10 1-15,-16 8 1 16,-1 7-4-16,-14 9-1 15,-11-1 0-15,6 12 1 16,-6-4-2-16,0-3-1 16,5 3-2-16,-4-9 0 0,-2-4-2 15,4-4 0-15,-2-3-1 16,1-7-8-16,4 1-26 16,3-5-68-16,2-5-112 15,4-3 133-15</inkml:trace>
  <inkml:trace contextRef="#ctx0" brushRef="#br0" timeOffset="186222.645">24480 9153 830 0,'-7'11'404'0,"0"1"-149"16,-4 5-65-16,-4 3-73 15,-1-4-36-15,-7 8-37 16,1-1-8-16,-2 0-13 16,0 4-3-16,11 1-3 15,-8-5-1-15,16 0-1 16,-3-4 0-16,8-1-6 16,4-4-3-16,5-3-1 15,5-2 0-15,4-3 2 16,10 1 1-16,-1-7 1 15,5-1 1-15,1-10 0 0,0-2 0 16,-1-5 0-16,-3 0 0 16,-10-6 0-16,2 2 0 15,-8-2 1-15,-11-4 0 16,-5 2-2-16,-11-3-2 16,-8 3-4-16,2 5-3 15,0 13-5-15,1 2-1 16,0 4-1-16,5 1 0 0,-2-2-10 15,3 0-30-15,3 3-118 16,2-3-325-16,9-5 326 16</inkml:trace>
  <inkml:trace contextRef="#ctx0" brushRef="#br0" timeOffset="186588.751">25204 8852 919 0,'4'-10'461'15,"-2"12"-175"-15,6 12-105 16,-11-2-84-16,-6 2-29 16,-5 13-5-16,-2 7 3 15,3 12-20-15,-13 3-6 16,-5 7-5-16,1 2-6 0,-8-1-8 16,14 0-4-16,-1-13-6 15,0-7 0-15,3-7-4 16,0-4 1-16,6-7-2 15,3-2 21-15,5-10-62 16,3-5-20-16,10-2 38 16</inkml:trace>
  <inkml:trace contextRef="#ctx0" brushRef="#br0" timeOffset="187373.372">26091 8832 497 0,'3'-5'278'15,"0"-1"-66"-15,1 6-64 16,-7-4-36-16,-1 10-36 16,0 6-6-16,-12 3-5 15,4 9 9-15,-6 7-3 16,-4 5-13-16,-6 7-11 16,-2 0-5-16,-2 2-7 15,2 0-3-15,2-1-7 16,2-2-4-16,4-5-8 15,-2-8-3-15,6-12-4 16,6 2-1-16,7-11 1 16,2-2 5-16,3-8-25 15,1-5-33-15,6-14-164 16,6 1 137-16</inkml:trace>
  <inkml:trace contextRef="#ctx0" brushRef="#br0" timeOffset="187688.168">26562 8748 951 0,'-2'-9'453'0,"2"12"-195"16,-8-3-58-16,2 13-83 15,-8 0-38-15,-7 7-32 16,6 8-8-16,-10 0-11 15,3 7 0-15,0 5 7 16,-3 0 0-16,-4 4-2 16,-1 1-5-16,-3 0-10 15,-2-3-4-15,6 3-6 16,6-4-1-16,14-1-2 16,-3-7-1-16,3-11 0 15,-1-2-1-15,-2-10-17 16,9 0-63-16,6-9 54 15</inkml:trace>
  <inkml:trace contextRef="#ctx0" brushRef="#br0" timeOffset="187974.22">26021 9021 709 0,'-8'-9'405'0,"2"8"-18"15,3-1-100-15,3-4-90 16,0 5-39-16,0 0-75 16,13-1-19-16,16 0-14 15,29-4-7-15,-25 8-16 16,-18-1-7-16,10 5-9 15,9 4-3-15,-13-3-1 16,9 1-1-16,-18-3-30 16,3 0-80-16,1 0 72 15</inkml:trace>
  <inkml:trace contextRef="#ctx0" brushRef="#br0" timeOffset="188559.949">26363 9307 559 0,'-8'0'380'0,"2"-2"54"16,4 2-191-16,3 4-109 15,-1-4-25-15,0 0-22 16,1 0 10-16,22 5 12 16,32-5-11-16,-23-10-38 15,4 4-17-15,-10 11-24 16,4 9-8-16,-13 1-7 16,-15-2 2-16,-7 0 7 15,-15-1 3-15,-8 3 6 16,-3 7-1-16,-7-1-6 15,3 4-1-15,-4 0-5 16,3-4-2-16,9-2-3 16,-6-7 1-16,15 1-3 15,-1 0 0-15,10-1-1 16,1-3 0-16,0-4-1 16,11 5-1-16,-2-2 1 0,4 0 0 15,13-1 5-15,1-1 8 16,10-5 10-16,11 8 3 15,2-4 1-15,5 0-5 16,0-2-6-16,4-1-3 16,-22-7-5-16,1-1 0 15,-11 2-3-15,-10-2 1 16,14 6-2-16,-15-4-1 16,-6 1-1-16,-2-2-14 15,-6 2-54-15,3 3-34 0,7 2-120 16,-1 0-70-16,-4-2 185 15</inkml:trace>
  <inkml:trace contextRef="#ctx0" brushRef="#br0" timeOffset="189104.166">27316 8883 1018 0,'1'-2'500'15,"-2"2"-190"-15,-6 1-89 16,6-1-91-16,-7 3-38 15,-22 7-24-15,-41 43 2 16,24-17-12-16,7 3-7 0,1 3-11 16,2 6-1-16,8 2-4 15,-6-7-6-15,16-2-10 16,3-7-6-16,16-8-8 16,7-6 0-16,16-4 1 15,6-3 2-15,7-9 1 16,5 3 0-16,-1-7-1 15,-2-6-1-15,3-6-1 16,3 0 1-16,-1-11 0 16,5 5-1-16,-5-9 2 15,-2-6 0-15,-6-7 2 16,-6-9 2-16,-9-2-1 16,-6-3 1-16,-14 2-3 15,-3 8-1-15,-17 5-6 16,-10 5-2-16,-6 12-2 15,-3 8-3-15,-3 5 1 0,5 7-1 16,2 0 15-16,2-5-15 16,15 7 5-16</inkml:trace>
  <inkml:trace contextRef="#ctx0" brushRef="#br0" timeOffset="213514.675">5353 12691 246 0,'0'0'203'16,"-3"-1"13"-16,-2-2-57 16,5 2-27-16,0 0-28 15,0 0-2-15,0-1 7 16,0 1 0-16,0 0-2 16,5-2-3-16,-3 2-16 15,-1 0-3-15,-1 0-19 16,0 0 4-16,0 0-14 15,0-1-9-15,0 1-9 16,0 0-17-16,0 1-8 16,0 0-1-16,-1 2-2 15,-3 10 1-15,-23 4-2 16,-20 30-1-16,24-23-2 16,-8-1-1-16,6 2 0 0,-6-1-1 15,8 0-1-15,6 2 0 16,4-3-2-16,4 2-1 15,6-1 0-15,3-4 0 16,1-6 0-16,7 6 0 16,6-3 1-16,3 0 0 15,9 4 0-15,3-7 2 16,6-3 0-16,1-4 1 16,2-4 4-16,-8-10 1 0,2-12 1 15,4-2 2-15,1-16 1 16,7-3 0-16,-5-6-2 15,-7-6 0-15,-8 2-1 16,-4 5 4-16,-13 5 10 16,-4 7 6-16,-19 6 7 15,6 2-1-15,-4 10-8 16,-1 5-7-16,4 3-11 16,-14 1-4-16,0 10-6 15,-5-7 0-15,8 10-1 16,0 4 0-16,-2-7 0 15,7 6 0-15,0-5 0 16,5 4-1-16,4 3-1 16,8 4 1-16,-8-4-44 0,8 3-25 15,-4 3-67-15,-3-4-72 16,14 4 140-16</inkml:trace>
  <inkml:trace contextRef="#ctx0" brushRef="#br0" timeOffset="213918.455">5873 12970 1081 0,'-4'-3'482'0,"1"1"-237"16,3 3-53-16,-1-1-89 15,0 0-32-15,0 0-34 16,0 0-12-16,-1 4-2 0,-3 12-2 15,2 27-6-15,2-34-2 16,-9-2-5-16,6 1 0 16,-5 0-3-16,13 10 1 15,-6-9-1-15,1 4 1 16,3-4 0-16,-10-8 4 16,10 3-35-16,-5-6-64 15,7-1-498-15,-4 1 408 0</inkml:trace>
  <inkml:trace contextRef="#ctx0" brushRef="#br0" timeOffset="214496.827">6525 12646 773 0,'0'0'368'0,"0"-1"-131"16,0-2-28-16,-1 3-37 0,0 0-20 16,0 0-27-16,0 0-13 15,-13 12-22-15,-41 29-12 16,27-22-25-16,2 4-10 15,-1 2-20-15,0 4-7 16,8 0-9-16,-6 1-1 16,3-4-3-16,7 2 0 0,-3-5-1 15,9-4 0-15,10 0 0 16,3 0 0-16,4-3 1 16,12 7-1-16,-1 0 1 15,6-1 0-15,-2-3 0 16,-9-13 0-16,17-2 2 15,0-5 1-15,9-15 1 16,8 1 2-16,-5-24-1 16,-12 6-1-1,-16 17-1-15,1 0 0 0,48-54 3 16,-23-8 1-16,-1 4 2 16,-30 24 1-16,-15 8-1 15,8 7-3-15,-19 4-2 16,1 10-2-16,-8 8-3 15,-4 5-2-15,-7 9-1 16,-4 0-3-16,4 5 1 0,2 6 0 16,4 0 9-16,3 0-2 15,4 2-77-15,5-2 58 16</inkml:trace>
  <inkml:trace contextRef="#ctx0" brushRef="#br0" timeOffset="-207386.582">7429 12516 347 0,'0'-1'203'0,"0"0"-15"0,0 0-74 15,0 0-20-15,0 1-17 16,0 0-12-16,0 0-12 16,1 0-1-16,1 1 2 15,1 6-3-15,0-5 0 16,-2-2 3-16,2 4 13 15,-3-4 12-15,0 0 14 16,0 0 3-16,0 0-18 16,0 0-16-16,0 0-25 15,-1 2-8-15,-5 2-4 16,-15 6-1-16,-36 22-6 16,27-28-3-16,-1 5-8 15,-4-9-2-15,6 8-2 16,-1-5-1-16,2 0-1 15,5 2 0-15,8 5-1 16,0-4-2-16,11 5-2 16,-3-3-3-16,5-2-1 15,6 5 0-15,2-4 2 0,6 4 2 16,1-7 4-16,-1 1 0 16,10 6 0-16,-6-3 0 15,8 9 0-15,4 1-1 16,-15 1 1-16,10 4-1 15,-15 0 1-15,-8 1 1 16,10 7 0-16,-13-3 0 0,-2 4 0 16,2-4 1-16,-18-7 2 15,7 3 2-15,5-5 2 16,-7-4 2-16,1-5 4 16,-9-8 2-1,-9-6 6-15,6-4-1 0,3-9 0 16,5-3-4-16,5-7-6 15,3 0-3-15,2 6 3 16,5 0 5-16,3 5 7 16,1 0 2-16,7 0-4 15,3-3-5-15,6-4-5 16,8 3 0-16,11-1 2 16,-9-2 0-16,8 0 0 15,4 3-3-15,-16-3-3 0,14 6-2 16,-9 2-2-16,-13 1-1 15,8 7 0-15,-14-2-1 16,6 11 2-16,-6-6-10 16,-7 1-74-16,2 2-57 15,-3 3 80-15</inkml:trace>
  <inkml:trace contextRef="#ctx0" brushRef="#br0" timeOffset="-206519.157">7631 12566 519 0,'-7'0'300'0,"-3"2"-30"16,6 6-37-16,2 2-57 16,-1-7-22-16,1-3-39 15,1 0-22-15,1 0-24 16,0 0-5-16,0 0 3 15,4 3 6-15,18 3 7 16,30 1-5-16,-20-15-19 0,10 3-13 16,3-4-23-16,1-4-6 15,-2 0-6-15,-14-9-2 16,-4 11-2-16,-4 3 0 16,-16 4-3-16,3 7-2 15,-5 5-3-15,-5-1 0 16,-1 13 2-16,-8 7 2 0,-7 6 1 15,-4 4 0-15,-7 3 1 16,5-1-1-16,-1 0 1 16,8 3-1-16,-5-8 0 15,-1-1 0-15,6 0 0 16,6-1 1-16,2-4 0 16,8 1 0-16,-5-6 0 15,-13-10 0-15,12 5 2 16,-1-6 1-16,4-4 4 15,2-1-10-15,-4-12-59 16,-10-5-56-16,3-7-154 16,2-3 165-16</inkml:trace>
  <inkml:trace contextRef="#ctx0" brushRef="#br0" timeOffset="-206265.562">7714 12804 642 0,'0'2'418'16,"-2"0"47"-16,-11-2-156 15,21 0-109-15,-9 2-40 16,2 1-70-16,14 4-8 16,12-2-6-16,9-3-15 15,10-5-22-15,0-4-11 16,-11-2-14-16,-1 2-2 0,-20 2-7 15,5 2 0-15,-9 2 1 16,-3 1-23-16,6 0-74 16,-8 1-66-16,-5-1 88 15</inkml:trace>
  <inkml:trace contextRef="#ctx0" brushRef="#br0" timeOffset="-205718.334">8214 12597 507 0,'-12'-7'351'0,"3"3"48"16,2-1-126-16,14 2-94 16,1 2-42-16,1-11-58 15,7 1-16-15,0-3-15 16,12-1 0-16,9-1 0 15,6 7-3-15,1-3-6 16,-4 2-6-16,-3 6-11 16,-1 3-6-16,-14 4-9 15,0 10-2-15,-13 4-2 16,-6 9 1-16,-8 8 1 16,-9-4 2-16,-13 13 0 15,5-8-1-15,-5 7-1 16,1 2 0-16,5 2-2 15,-8 1 0-15,0-8 0 16,-1-2-1-16,12-4 0 16,3 3 0-16,6-1 1 0,2-4 0 15,-8-8 1-15,6-8 3 16,1-3-27-16,0-3-26 16,12-5-88-16,-16-5-132 15,9-3 173-15</inkml:trace>
  <inkml:trace contextRef="#ctx0" brushRef="#br0" timeOffset="-205422.461">8213 12784 900 0,'-10'-2'472'0,"3"0"-129"16,9 3-99-16,3 2-76 16,10 1-39-16,17 4-26 15,-5-1-12-15,14-5-31 16,6 0-13-16,-11-2-22 16,7-2-5-16,-8-1-10 15,-5 0-2-15,-3-4 0 0,-7 2 3 16,-6-1-62-16,-3-2-55 15,0 0-513-15,-6 2 420 16</inkml:trace>
  <inkml:trace contextRef="#ctx0" brushRef="#br0" timeOffset="-205034.279">9143 12374 958 0,'1'-8'483'16,"1"4"-177"-16,6 7-149 15,-17 2-40-15,-4 10-69 16,-10 5-12-16,-7 17-16 16,3 10-3-16,-4 12 3 15,-4 0 3-15,-1-1 5 16,-2-2-3-16,7 1-7 0,0 3-3 16,2-6-5-1,10-1-1-15,-3-13-2 0,10-4-1 16,1-12 2-16,-3-8 9 15,14 1-51-15,4-6 49 16,17-4-19-16</inkml:trace>
  <inkml:trace contextRef="#ctx0" brushRef="#br0" timeOffset="-203701.483">9638 12728 456 0,'32'-33'310'0,"-18"27"-9"16,-13-2-83-16,-1 3-30 15,0 2-62-15,-4-1-31 0,4 4-46 16,0 0-11-16,0 0-3 15,4 6 5-15,-1 11-2 16,0 33-4-16,-16-23-11 16,3 6-5-16,-2 5-7 15,-9-2-2-15,3 0-2 16,-3-2-1-16,3-6 0 16,6-2 1-16,6-10 1 15,-3-2 2-15,5-10 12 16,-3-5 2-16,4-5-5 15,-3-7-5-15,7-4-29 16,5-12-18-16,6-12-16 16,7-4-4-16,5-2 1 15,2 7 12-15,-1 6 13 16,-2 3 5-16,-2 5 13 0,3 3 2 16,6 8 0-16,8 6 2 15,-1 10 0-15,-4 0 0 16,-12 10 5-16,-6 5 0 15,-7 3 4-15,-4 7 2 16,-6 5 1-16,-7 1 1 16,-3 1 0-16,-2 0 1 15,2 1-2-15,1-5 0 0,3 1 1 16,-3-3 0 0,1-18 2-16,6 2 1 0,-4-13 9 15,6-4 0-15,6 5-4 16,-2-12-3-16,8-12-16 15,4-1-3-15,3-14-13 16,4 3-1-16,7 5 0 16,-2-3 1-16,6 5 12 15,3 3 2-15,1 2 4 16,0 6 11-16,-7 5 24 16,1 7 8-16,-6 8 4 15,-3 2-11-15,-6 10-19 16,-1 4-6-16,-10 6-4 15,0 4 0-15,-6 7 0 16,-6 0 1-16,-3 2-1 0,-2 2 0 16,0-4 0-16,-6-9 0 15,6-4 2-15,5-2 2 16,1-14 1-16,7 4-11 16,-1-11-59-16,-1-11-46 15,2-7 58-15</inkml:trace>
  <inkml:trace contextRef="#ctx0" brushRef="#br0" timeOffset="-203204.386">10561 12677 914 0,'-10'4'406'0,"0"3"-201"15,6 3-28-15,-5 1-50 16,1 3-21-16,-5 2-29 16,-10-1-10-16,2 4-20 15,-2 2-7-15,1 3-9 16,2-1-5-16,4 1-6 16,1 0-2-16,6-2-5 15,5 1-2-15,3-5-4 16,2-6-1-16,5-4-1 0,1-2 2 15,5 0-1-15,3-1 0 16,8 1 1-16,7 0-1 16,5-6 1-16,1-5 0 15,-3-15 0-15,-6-7 0 16,-14-4 0-16,4 0 1 16,-3 9 0-16,-1-3 1 15,-6-1 2-15,-1 2 0 0,-6-1 0 16,-3 4-3-16,-4 5-3 15,-11 1-3-15,-2 4-2 16,-1 5-1-16,2 1-1 16,5 3-1-16,2 2 2 15,-2 0-2-15,3 1-1 16,-1 4 5-16,1-1-54 16,4 4-32-16,3 1-99 15,1-1-93-15,3 3 180 16</inkml:trace>
  <inkml:trace contextRef="#ctx0" brushRef="#br0" timeOffset="-202804.178">11226 12367 675 0,'-5'-13'428'0,"5"5"5"16,-4 4-148-16,3 4-116 16,3 3-50-16,-3-3-68 15,-2 5-18-15,-8 23-19 16,-21 51 0-16,11-28 5 15,-8-4 3-15,2 3 8 16,6 3-2-16,9 1-1 16,-10 1-3-16,1-7-9 15,-8-6-1-15,0-3-2 16,11 2-1-16,-4-10-2 16,7-4 1-16,4-8 0 15,2-8 1-15,9-9 11 16,-2-4-22-16,2-13-92 15,2-9 291-15,-4-16-184 0</inkml:trace>
  <inkml:trace contextRef="#ctx0" brushRef="#br0" timeOffset="-201250.915">12166 12394 853 0,'-1'-4'417'0,"0"2"-139"16,-4-1-43-16,4 3-82 16,1 0-36-16,0 0-60 15,0 0-22-15,0 1-22 16,-4 14 0-16,-16 40 2 15,24-15 0-15,-10 0-1 16,-5-2-1-16,2-4-3 16,-11-12-2-16,10-1-2 15,10 0 0-15,-5-11-1 16,6 0 1-16,-1-9 11 0,2-6 6 31,-1 3 1-31,-1 1 0 0,0 0-13 0,5-21-7 16,12-43-4-16,-11 28-6 15,5 1-17-15,-2 4-8 16,-5-1-4-16,9 12 5 16,-7 6 16-16,-6 3 4 15,-3 12-2-15,-23-2-3 0,8 12-3 16,2 10 4-16,-8 6 8 16,5 4 2-16,-14 0 2 15,-5-5 1-15,9 10-1 16,-2-2 1-16,8 3 0 15,1 1 0-15,2-5 0 16,4 4-1-16,2 1 0 16,3-1 1-16,4 5 1 15,2 1 0-15,1-2 0 16,-2 1 0-16,4-8 1 16,-2-15-1-16,5 1 2 15,3-9 0-15,5-7 5 16,6 1 2-16,4-9 2 15,8-2 0-15,13-7-4 16,8-6-3-16,3-16-2 0,3-1 0 16,1-1-1-16,-7-2 1 15,-3 12 0-15,-8-3 1 16,-14 7 1-16,-2 5 1 16,-14 5 2-16,2 5 1 15,-9 4 3-15,-1-1-1 16,-6 5-7-16,1 1-2 15,-5 5-4-15,-1 1-1 16,2 5 4-16,-3 1 1 0,1 2 3 16,3 3-1-16,0 4 1 15,-3-5 0-15,1 6-1 16,7 4 1-16,-6-3-1 16,0 0-1-16,10-1 0 15,4-1 0-15,3-6 0 16,7 7 1-16,3-8 0 15,-5 2 1-15,7-4 0 16,1-9 1-16,2 0 1 16,-1-7 1-16,4-4 1 15,0-3-1-15,3-5-1 16,4-5-1-16,3 1 0 16,2-5-2-16,-12-9 1 15,-1-2-1-15,0-8 1 16,-3 2 0-16,4 7-1 0,-1 4 0 15,-16 7-1-15,-4 7 0 16,3 11 0-16,-16-1-2 16,9 10-3-16,2 2-3 15,-10 4-1-15,6 5 2 16,-15 1 5-16,5 4 2 16,-7 4 5-16,2 4 1 0,6 8 0 15,3 3-1 1,5 3-2-16,-7-9-1 0,1-7-1 15,-2-2 1-15,10-9-1 16,3 3 1-16,5-5 7 16,-4-2-10-16,5-12-93 15,4-2 250-15,9-7-148 16</inkml:trace>
  <inkml:trace contextRef="#ctx0" brushRef="#br0" timeOffset="-200169.307">13389 12517 436 0,'9'-6'254'0,"2"6"-11"16,-5-3-16-16,1 1-23 15,-3 2-15-15,-4 0-31 16,0 0-14-16,-1 0-20 15,0 0-14-15,-11 3-29 16,-14-1-16-16,-35 41-25 16,23-21-8-16,-9-4-12 15,-5-9-6-15,5 7-7 16,-3-8-1-16,23 5-1 16,5 3 0-16,2-11 0 15,7 4-1-15,-4-10 0 16,9 2-4-16,8 1-1 15,9-2-1-15,9 4-2 0,-6-4 3 16,6 1 1-16,-3 2 0 16,13 5 0-16,0 2 0 15,9 7-2-15,-2 4 0 16,-12 5 0-16,0 7 0 16,-15 2 2-16,-4-1-1 15,-13-3 1-15,-8 2 2 16,-6-9 1-16,-3 5 1 15,-6-7 2-15,-5-12 4 0,3 1 11 16,12-2 4-16,-5-8 6 16,0-1 0-16,-2-7-7 15,-16-19-1-15,18 2-6 16,8 3-4-16,9 0-5 16,5 6-4-16,4-1-5 15,1-2-1-15,3 1-37 16,3 3-39-16,4 5-129 15,2 1-101-15,5 2 188 16</inkml:trace>
  <inkml:trace contextRef="#ctx0" brushRef="#br0" timeOffset="-199639.068">13867 12483 923 0,'-9'2'471'16,"-11"2"-139"-16,-1 1-106 0,1 4-78 16,-3 2-44-16,4 12-39 15,-5-10-11-15,-11 2-18 16,7 13-5-16,-7-4-5 15,11 11-2-15,2-1-5 16,4-6-4-16,2 2-4 16,7 0-3-16,1 1-1 15,-2 0-1-15,14 2-1 16,-6-6 0-16,9-3 2 16,15-2-1-16,0-7 2 15,6-4 0-15,13-15 2 16,-7-7 0-16,5-20-1 15,3-3-2-15,-2-4-4 16,3-5 1-16,0 3-1 16,-5-1 0-16,-7 4 1 15,-7 1 0-15,-22-5 1 0,-7 2 0 16,-6 3-1-16,-2 5 0 16,-2 10-2-16,-7 2-2 15,-7 3-1-15,-10-2-1 16,10 10-1-16,0-1 1 15,6 5 1-15,5 4 2 0,-3-6-18 16,9 9-25 0,3-1-90-16,7 4-75 0,5 12 125 15</inkml:trace>
  <inkml:trace contextRef="#ctx0" brushRef="#br0" timeOffset="-199120.657">14203 12807 653 0,'-3'3'420'0,"-3"1"16"0,-1-1-98 16,-3 3-84-16,-1 2-50 15,-8 1-78-15,-6 2-28 16,7 6-44-16,-6-1-14 16,13 8-16-16,7 5-4 15,-20-12-8-15,12 5-3 16,-6-8-2-16,12-1-2 0,5-3 0 15,-1-9 0-15,-3 1 1 16,3-3 4-16,2 0 3 16,0 0 0-16,16-3-4 15,27-24-4-15,-16 12-5 16,-14-10-2-16,2 15-1 16,-10-2-2-16,6 14 1 15,2 3-1-15,-11-1 1 16,13 13 2-16,-11-9 1 15,3 4 1-15,6-1 2 16,0-4-1-16,8 4 5 16,1-1-7-16,5-4-58 15,-1-10-36-15,-1-9 281 16,2 0-174-16</inkml:trace>
  <inkml:trace contextRef="#ctx0" brushRef="#br0" timeOffset="-198820.817">14559 12673 1081 0,'-6'4'536'16,"2"5"-187"-16,-3 6-139 15,-15 5-37-15,-1 6-55 16,-2 8-16-16,-4 12-40 16,-3 2-13-16,1 8-18 15,2 0-8-15,-6-16-10 16,8 6-3-16,-2-11-1 16,-1-6-1-16,7 2 3 15,3-14 9-15,7-5-60 16,7-3-87-16,7-5 85 15</inkml:trace>
  <inkml:trace contextRef="#ctx0" brushRef="#br0" timeOffset="-196601.782">5094 13535 601 0,'-1'-1'322'0,"0"0"-78"15,0 0-39-15,1 0-65 16,0 0-14-16,0 0-21 15,0 0-8-15,0 1-17 16,0 0-13-16,6 1-17 16,3 1-7-16,5 4-12 15,28 7-3-15,-19-7-3 0,2-4 0 16,5 1-1-16,5 0-2 16,0-3-3-16,-1 0-1 15,12-2-2-15,-1 2-1 16,6-8-3-16,6 5-1 15,-2 0-2-15,6-4-3 16,-7 1-3-16,3 6 0 0,0 4-1 16,-10-4 1-16,10 1-1 15,1-3-1-15,4-4-1 16,16 9 0-16,7 1 7 16,-4-9 3-16,6 2 4 15,-2-11 2-15,10 0-6 16,14 10-3-16,2-9-1 15,5 13-1-15,7 0-3 16,-8-4 1-16,-1-2-1 16,-6-7 0-16,-2 0 0 15,6 12-1-15,-6-4 1 16,3 5-1-16,-9-6 0 16,-2-6 1-16,4 8-1 15,-5 0 0-15,0 4 0 16,-4 1 1-16,1-4-1 15,-1-8 0-15,-14-1 1 0,11 1-2 16,-8 2 2-16,8 4-1 16,14 7-1-16,-22-3 1 15,5 0 1-15,-2 4 0 16,-4-1 2-16,12 5-1 16,-2-5 1-16,4 1 0 15,-3-5 0-15,-4-4 0 16,12 6 2-16,-9-12 0 0,2 0 0 15,4 3 0-15,-7-2 1 16,3 3-2-16,6 2 0 16,-5 0-1-16,-8 2 0 15,2 2-1-15,-9 1 1 16,2 3-2-16,1 1 0 16,2 5 0-16,4-3 1 15,-5-3 0-15,1-2 0 16,3-4 0-16,-3 2 0 15,3-2 0-15,0 2 0 16,-4-3-1-16,5 2-1 16,-4-3 1-16,0 5-1 15,4 3 0-15,-2-2 2 16,-2 3-1-16,5 1-1 16,-12-2 1-16,3 3-1 0,7 6-1 15,-6-6 2-15,-1-1-1 16,2 0 1-16,-6-4 1 15,-3 5-2-15,11-2 2 16,-10-6-1-16,-6 0 1 16,7-5 0-16,-9-1-1 15,1 8-1-15,0-1 0 16,2 0 0-16,2 2 0 0,-2-4 1 16,2 1-1-16,-3 0-1 15,7 6 1-15,-1-3 0 16,3-1 0-16,0-1 0 15,0-6 0-15,13 5 1 16,-1-2-1-16,3 1 0 16,-3-2-1-16,-8-4 1 15,6 1 1-15,1-1-1 16,-8 1 0-16,22 4 1 16,-10 0-1-16,10-1 0 15,9-1 1-15,-23 3-1 16,13 2 0-16,-9 3 2 15,4 4 0-15,5-1 1 16,-8-1 0-16,-5 1 0 16,-5-3-1-16,-3 2 0 15,0-1 0-15,11 1-1 16,-16-3 1-16,12-1 0 0,-3-1 0 16,-4-2-1-16,11 1-1 15,-7 4 0-15,-12-3 1 16,-8-2-1-16,-5 2 1 15,-11-5-1-15,-1 1 0 16,-11 0 2-16,-4 0-1 16,-8 1 1-16,-3 1 0 0,-6-2-2 15,-3 5 7-15,-8-1-18 16,-3 0-45-16,1 7-490 16,-2-5 387-16</inkml:trace>
  <inkml:trace contextRef="#ctx0" brushRef="#br0" timeOffset="-191957.982">5113 14084 334 0,'-1'-1'189'15,"0"0"-24"-15,0 0-34 16,-1 0-28-16,2 0-5 0,0 0 6 16,0-1 13-16,0 1 7 15,8-2 2-15,-4-4-17 16,2 5 1-16,-4 0-6 16,-2 1-8-16,0 0-16 15,0 0-20-15,0 0-29 16,-1 0-9-16,0 1-7 15,-20 2 1-15,-29 53-3 16,22-29-2-16,-1 3-5 16,-1 1-1-16,11 0-2 15,-8-6-1-15,18 4-2 16,1-2 0-16,4 3-2 16,14 8 0-16,-13-12-1 15,10 3 0-15,-1-11 0 16,4-4 1-16,12-3 1 0,-3-8 2 15,9-5 7-15,-2-6 3 16,9-6 3-16,4-8 0 16,8-20-3-16,2-4-2 15,-8-10-2-15,-8 7-1 16,-6 12 0-16,-9 0 1 16,0 13 3-16,-8-1 2 15,-10 8 2-15,-12 0-1 16,-4 3-1-16,1-1-3 15,-7 3-2-15,2 2-2 0,-10-4-2 16,2 4-2-16,4 9 0 16,5-7-1-16,8 13-8 15,-2 2-2-15,-1-5-4 16,2 15 0-16,0-8 4 16,6 11-24-16,-1 9-101 15,7-3-103-15,7 8 141 16</inkml:trace>
  <inkml:trace contextRef="#ctx0" brushRef="#br0" timeOffset="-191613.858">5533 14291 805 0,'0'-1'480'0,"-1"-2"-71"0,-2-1-167 16,2 3-35-16,0 1-97 16,0 0-34-16,0 0-42 15,-6 10-10-15,-3 5-10 16,-16 30-4-16,19-29-4 15,4 1-1-15,0-7-3 16,0-7 0-16,3 4 1 16,-1-6 0-16,1-1-10 15,0 0-37-15,0 0-119 16,0 0-77-16,10-7 136 16</inkml:trace>
  <inkml:trace contextRef="#ctx0" brushRef="#br0" timeOffset="-191091.686">6113 13966 1024 0,'-5'2'446'0,"-2"6"-238"16,-3-3-36-16,-5 7-59 16,0 2-29-16,-7 3-29 15,0 8-10-15,-5 0-13 16,2 5-6-16,-3 2-10 16,6 0-3-16,-7-2-4 15,9 0-3-15,9 1-2 16,-1-4-2-16,18 5-1 15,-5-5 0-15,1-3-1 16,2-3-1-16,7-6 1 16,-5-5 2-16,9-5 5 15,8 0 3-15,-1-21 6 16,13 4 2-16,1-23-2 16,-1-6-2-16,8 0-4 15,-4-5-3-15,0 8 1 16,-2 3 0-16,-14 3 1 15,-4 5 2-15,-21 0 3 16,-6 0-1-16,-8 1-2 0,3 8-1 16,6 8-7-16,-3 3-3 15,-6 0-2-15,-6-3-3 16,-4 5 5-16,2 1-25 16,1 11-96-16,3 2 87 15</inkml:trace>
  <inkml:trace contextRef="#ctx0" brushRef="#br0" timeOffset="-190024.345">6764 14030 257 0,'5'-6'185'0,"2"1"25"15,-5-1-13-15,6 2-28 16,1 2-7-16,-4-2-11 15,10 4-8-15,-12 0-15 16,-8-5-13-16,5 6-30 16,-1-2-10-16,0 1-12 0,1 0 2 15,0 0 9-15,-1 0-6 16,0 0-18-16,-7 1-12 16,-17 4-25-16,-27 7-4 15,19-4-4-15,5 1-1 16,-1-4-1-16,-3 2 0 15,9 1-3-15,4-1 0 16,9 6-2-16,-3-3-2 16,9-6-6-16,5 6-1 15,6-6 0-15,8 3 1 0,7 4 5 16,2-2 2-16,10 5 2 16,-1-1 0-16,-7 3 1 15,2 1 0-15,-3 8 2 16,-13-2-1-16,-5 5 2 15,-11-4 0-15,-3-2 1 16,0 0 1-16,-12-8 1 16,6 6 0-16,-10-6 1 15,3-9 2-15,5 0 1 16,-3-5 0-16,-6-11 1 16,4 1-1-16,5 2 0 15,3-3 0-15,5-1-2 16,4 6-1-16,-1-11-4 0,1 2-2 15,2 6-1-15,1-2-1 16,3 3-3-16,2-1 0 16,5-9 0-16,2-2 1 15,10 1 4-15,6-4 2 16,6-1 2-16,0-2 0 16,1 1-1-16,1 4 0 15,-8 3-1-15,0 1 0 0,1 9 11 16,-9-4-19-16,-3 8-53 15,0 4-66-15,-15 2-221 16,1 6 221-16</inkml:trace>
  <inkml:trace contextRef="#ctx0" brushRef="#br0" timeOffset="-189525.813">7025 14073 559 0,'-1'-1'352'15,"0"0"-6"-15,-1 0-87 16,1 0-73-16,0 0-45 16,-1 0-55-16,1-1-16 15,0 1-24-15,0 0-3 16,0 0 3-16,1 0 0 0,12-3-5 16,16-2-5-16,37-4-19 15,-33 10-5-15,-5 0-6 16,-2 9-2-16,-14 2 0 15,7 2 0 1,-14 3 1-16,-8-5 2 0,12 8 1 16,-10-2 1-16,-12 2 0 15,8 5-2-15,-24-4 0 16,2 5-1-16,10 4-3 16,-10-4 2-16,11 7-3 15,-3 0 0-15,8-8 0 16,-2-7-2-16,5-6 2 15,0-5 1-15,5 3-22 16,3 0-30-16,2-3-108 16,3-9-108-16,3-14 164 0</inkml:trace>
  <inkml:trace contextRef="#ctx0" brushRef="#br0" timeOffset="-189257.959">7031 14245 659 0,'-2'3'410'0,"1"-2"5"15,-1-4-121-15,2 2-99 16,0 0-45-16,0 0-69 16,0 0-19-16,25 2-18 15,34 5-2-15,-22 0-6 16,1-1-5-16,-8 0-12 15,-10-1-5-15,-5 2-5 16,1 0-1-16,-11-4 0 16,8 2-22-16,-5-7-112 15,-5-4-99-15,9-7 131 16</inkml:trace>
  <inkml:trace contextRef="#ctx0" brushRef="#br0" timeOffset="-188775.629">7489 14091 598 0,'-17'-41'394'16,"10"37"-11"-16,4 2-136 16,-1-4-33-16,7 4-74 15,-3 1-30-15,0 0-53 16,5-3-21-16,17-4-9 16,32-7-3-16,-19 23-9 15,10 1-1-15,-5 5-4 16,-2-1 0-16,-19-4-3 15,-11-6-2-15,5 7 1 16,-11-2-1-16,0 4 2 16,-5 2 0-16,1 3-1 15,-3 0 1-15,4 9-1 16,-6 1-2-16,-15 0 0 16,12 7-1-16,-8 3 0 15,0 0 0-15,-5-2 0 0,-8-6 0 16,6-7 0-16,11-4 2 15,4-3-19-15,2-5-28 16,5-5-78-16,-2-6-59 16,4-9 107-16</inkml:trace>
  <inkml:trace contextRef="#ctx0" brushRef="#br0" timeOffset="-188509.579">7537 14244 995 0,'-1'-1'465'0,"0"0"-214"16,0 0-60-16,0 1-80 16,0 0-27-16,1 0-14 15,0 0 2-15,23 6-10 16,39 29-8-16,-33-37-17 15,10 5-7-15,-17-7-9 16,1-1-2-16,-6-4 1 16,-1-7-3-16,7 5-78 0,-10-5-55 15,19 7 67-15</inkml:trace>
  <inkml:trace contextRef="#ctx0" brushRef="#br0" timeOffset="-188138.403">8314 13946 1153 0,'0'-8'496'0,"1"11"-282"16,-1 3-55-16,-9-5-66 15,5 9-30-15,4 14-16 16,-17-1-2-16,-4 11-9 16,7 9-2-16,-8-7-11 15,7 3-5-15,1 4-7 16,-8-1-1-16,-7-4 0 0,5 3-2 15,1-13-1-15,6-2 1 16,2-8-14-16,6-10-35 16,7-4-295-16,1-4 237 15</inkml:trace>
  <inkml:trace contextRef="#ctx0" brushRef="#br0" timeOffset="-186943.266">8573 14175 404 0,'32'-13'253'0,"-20"8"-3"16,-8-1-26-16,2-2-51 15,8 4-18-15,-12-3-24 16,14 5-5-16,-5 0-16 16,-11 1-13-16,7 1-34 0,-17 1-15 15,9 8-14-15,-3 1-3 16,-4 10 1-16,-4 4-4 16,-12 8-9-16,2 3-5 15,-10-2-5-15,15 3-1 16,-4-7-2-16,7 1 2 15,4-15-2-15,2-3 1 16,6-11 14-16,0-2 0 0,3-13-6 16,5-7-4-16,7-1-27 15,3-16-7-15,11 1-16 16,5-3-5-16,7-5 10 16,-4 6 7-16,4 14 18 15,-12 4 4-15,-13 7 0 16,0 5-3-16,-9 7-10 15,2 3-1-15,5 14-1 16,-2 1 5-16,-17 5 9 16,5 1 4-16,-9 2 4 15,-5 0 2-15,9 4 2 16,-1 1 0-16,-2-4 0 16,3-4-1-16,-3-1 1 15,7 3-1-15,-7-10 0 16,10 8-1-16,3-9 0 0,-7-9 0 15,9 3 12 1,-17-15 1-16,11-1-2 0,4-2-1 16,6-7-12-16,20 2-1 15,-5-14 0-15,-5-6 2 16,5-6-2-16,-3-3 2 16,8 0-3-16,2 9-2 15,-2 8-2-15,1 13-4 16,-12 11-5-16,-4 5 1 15,-6 11 8-15,-7 0 4 0,-1 12 12 16,-3 1-1-16,-6 7-4 16,4 2-3-16,-3 2 0 15,-1 1-1-15,6-3 1 16,-5-6 1-16,3-1 1 16,1-11 2-16,1-3-11 15,0-6-17-15,2-7-86 16,-1-3-72-16,2-14 109 15</inkml:trace>
  <inkml:trace contextRef="#ctx0" brushRef="#br0" timeOffset="-186510.022">9254 14107 561 0,'-7'10'388'0,"-3"2"9"15,-7 2-168-15,-1 2-33 16,2 3-70-16,-7 0-28 16,15 6-42-16,2 6-15 15,0 0-20-15,-2-2-5 16,-3-3-5-16,3-5-2 0,-5-7-3 16,9-2-1-16,7-2-2 15,1 2 1-15,13-5 2 16,4 3 3-16,2-8 4 15,-4-8 2-15,1-10 1 16,3-2 0-16,0-6-2 16,-5-7 0-16,4 0-2 15,-7-4 0-15,-11-2-2 16,6 5 2-16,-18 1-2 16,0 5-2-16,-12 4-3 15,7 7-4-15,-3 5-4 16,-4 0-2-16,9 8-1 15,-12-3 0-15,18 10 3 16,1 2-21-16,1 1-69 16,-3 0-64-16,0-1-237 15,7 0 250-15</inkml:trace>
  <inkml:trace contextRef="#ctx0" brushRef="#br0" timeOffset="-186143.535">9849 13781 870 0,'4'-22'491'16,"2"10"-84"-16,-6 7-177 15,-1 4-45-15,-2 12-97 16,-10 5-42-16,-5 18-38 16,-3 15 2-16,-11 7 7 15,1 3 2-15,1-1 1 16,1-6-1-16,3 0-4 16,6 2-3-16,1-2-4 15,-11-4 0-15,7-6-1 16,1-3 1-16,2-11 0 15,8-5 0-15,9-6-2 0,-2-15-19 16,2-5-73-16,7-1-65 16,-4 3 87-16</inkml:trace>
  <inkml:trace contextRef="#ctx0" brushRef="#br0" timeOffset="-184739.608">10335 13884 422 0,'2'-4'280'0,"0"0"19"16,0 4-37-16,-4-1-58 15,2 0-22-15,0 0-50 16,-1 0-24-16,0 1-44 16,1 0-18-16,-1 0-16 15,0 12 0-15,-4 16 5 16,-10 26-5-16,0-27-12 16,-2 2-2-16,3 2-5 15,2-2-2-15,0-3-2 16,9-1 0-16,-13-9-1 15,2-6 0-15,12-6 13 16,-5-5 5-16,18-6 2 16,3-3 1-16,-3-9-16 15,1-10-14-15,3-3-22 0,-6-7-9 16,8 3-4-16,2 3 7 16,-8-3 19-16,1 13 6 15,-9 2 7-15,-3 7 1 16,-4 15-8-16,-7 1-5 15,-10 14-5-15,-5 2 0 16,-8 4 9-16,5 8 4 16,2-1 3-16,5 8 1 15,7 2 0-15,-14-4 0 0,-3 3 0 16,-2-1-1-16,0 3 0 16,11 2 0-16,7-2 0 15,3-3 0-15,9 5 0 16,-3-13-1-16,7 3 0 15,5-8 1-15,1-7 1 16,4-2 0-16,4-11 6 16,7 4 2-16,5-17 5 15,9-4 0-15,0-11-2 16,-3-6-4-16,9 1-2 16,-4-2-1-16,-3-5 0 15,1 1-1-15,-18 1 1 16,-5 7-1-16,-5 9 2 0,-6 7-1 15,-3 7-5-15,-2 2-2 16,-8 4-7-16,-1 3-1 16,-1 7 2-16,-3 4 2 15,8 6 3-15,5 2-1 16,-3 2 2-16,2-4-1 16,-12-4 1-16,6 4 1 15,0-6 0-15,4 4 0 16,10 0 0-16,-1-7 1 0,7 6-1 15,-2-8 1-15,8-2 0 16,-5-4 2-16,8-4 3 16,6 2-1-16,-1-5 2 15,4-8 0-15,-4-2 2 16,1-9-1-16,-1-2-1 16,3 4 1-16,-2-12-2 15,-1 5 1-15,1-3-1 16,-3-4 0-16,-5 3-2 15,1 2-1-15,-7 5 0 16,-2 7-1-16,-4 10-1 16,-7 0 1-16,3 7-3 15,-7 4-1-15,2 4 0 16,-1 4-2-16,-15 3 3 16,3 4 0-16,2 6 3 15,0 0 1-15,9 5 0 0,1 1-1 16,-2-13 0-16,3 4-1 15,1-3 1-15,2-4 0 16,2 1 1-16,3-1 0 16,4-3 5-16,-2-4-11 15,2-9-71-15,4-2-79 16,1-12 92-16</inkml:trace>
  <inkml:trace contextRef="#ctx0" brushRef="#br0" timeOffset="-184242.009">11111 13941 1091 0,'6'7'466'0,"-13"1"-254"15,-1-3-22-15,-10 0-51 16,-5-6-26-16,9 2-27 15,4 8-13-15,-9-5-21 16,-5 0-10-16,-11-4-24 16,-7 7-6-16,10-1-7 15,15-2-2 1,2 0-2-16,-47 15 0 0,13 5-1 0,-2-13 0 16,44-1-6-16,-2 0-1 15,10-2-4-15,22 11 0 16,-1-2 4-16,17 3 2 15,3 4 4-15,-8-5 1 0,1 5 0 16,-1 3 1-16,-8 1 0 16,-3 2 0-16,-9 3 0 15,-6-3 0-15,-12 4 3 16,-7-3 1-16,-9-8 2 16,-9 3 0-16,-7-11 0 15,0-1 1-15,-6-5 0 16,5-8 0-16,10 0 3 15,0-6 2-15,3-6 2 16,-1-8 0-16,3-14-1 16,15 2-16-16,12-10-62 15,8 3-30-15,6 5-102 16,-3-3-99-16,12 9 198 16</inkml:trace>
  <inkml:trace contextRef="#ctx0" brushRef="#br0" timeOffset="-183725.14">11493 14013 1097 0,'0'-3'474'16,"-4"10"-235"-16,-6 4-61 15,-18-2-61-15,1 13-15 0,-13 1-31 16,2 5-11-16,-5 6-17 16,2-1-6-16,-5 4-10 15,16 6-3-15,4-7-6 16,5 3-2-16,25 1-7 16,-13-14-3-16,17 6-3 15,2-4 1-15,-10-14-1 16,-1 0 1-16,13-2 0 15,-5-7 1-15,14 1 8 16,7-7 1-16,-7-12 3 16,9-8-1-16,-2-9-5 15,5-1-2-15,-2-10-1 16,2 6 0-16,-2-10-1 16,-6 0 1-16,-1 5 0 15,-5-7 0-15,-7 4 0 16,-9 0-1-16,-12-1-2 0,-3 3-1 15,-14 0-2-15,5 5-2 16,-1 6-6-16,-1 9-4 16,8 20-5-16,-3 8 0 15,1 15-7-15,-3 2-16 16,3 6-78-16,1-6-78 16,12 10 119-16</inkml:trace>
  <inkml:trace contextRef="#ctx0" brushRef="#br0" timeOffset="-183285.631">11613 14380 954 0,'9'-4'539'0,"-9"4"-78"0,-14-7-132 16,8 12-136-16,-6 0-59 16,-7-3-80-16,8 16-16 15,-2-5-18-15,-2 5-6 16,4 4-4-16,-4-6-2 15,-2-1-2-15,5 3 1 16,5-5-3-16,-1-1 0 16,6 3 0-16,-3-8-2 0,4 3-1 15,2 0-1-15,3-2 0 16,5 2 0-16,7-1 0 16,-3-6 1-16,9-3 4 15,9-3 0-15,6-5 3 16,-1-2-2-16,0-5-30 15,-4-6-33-15,3 4-90 16,-1-1-65-16,-4 1 130 16</inkml:trace>
  <inkml:trace contextRef="#ctx0" brushRef="#br0" timeOffset="-183010.054">11928 14249 959 0,'-11'10'540'0,"-7"-1"-89"15,-4 12-221-15,1 4-30 16,-3 0-75-16,2 7-28 16,-6-1-37-16,-4-1-19 15,-3 10-20-15,5-4-6 16,13 1-7-16,3 0 0 0,5-2-4 15,4 4 0-15,-13-9 3 16,-1 2 10-16,13-5-34 16,-8-9-38-1,7-10 39-15</inkml:trace>
  <inkml:trace contextRef="#ctx0" brushRef="#br0" timeOffset="-182291.985">12627 14024 481 0,'9'-9'317'0,"-4"1"25"0,-7 0-69 16,9 8-43-16,-12-5-22 16,12 7-47-16,-6 0-25 15,-12-2-48-15,3 7-18 16,-9 4-18-16,10 9-1 15,-3 9-5-15,-1 5-6 16,-8 6-11-16,-4 3-5 16,-1 1-10-16,-7-5-2 15,11 5-6-15,-3-4 0 0,4-11 0 16,8-1-1-16,2-13 2 16,1-6 1-16,5-8-17 15,2 5-25-15,-1-7-48 16,1 0-30-16,1-1-84 15,0 1-42-15,0 0 153 16</inkml:trace>
  <inkml:trace contextRef="#ctx0" brushRef="#br0" timeOffset="-182007.465">12416 14138 811 0,'-4'0'409'16,"4"2"-125"0,0-1-80-16,0-1-53 0,0 0-31 15,0 0-7-15,27 12 11 16,45 12-7-16,-37-18-11 0,14-4-38 15,2 0-19-15,-6-5-23 16,13-2-6-16,-11 2-2 16,-7-3 22-16,-6-2 40 15,-9-1-50-15</inkml:trace>
  <inkml:trace contextRef="#ctx0" brushRef="#br0" timeOffset="-180843.519">13583 13958 563 0,'2'-7'288'0,"-2"1"-77"16,0-2-33-16,7 5-29 15,-15-10 5-15,10 5 4 0,9 8-6 16,-11 0-17-16,13 9-16 16,-16-5-43-16,-6 2-16 15,-2 6-32-15,-5 4-8 16,6 14-2-16,-4 1-1 16,-3 5-3-16,-8-3-3 15,-5-2-1-15,-2-2-1 16,4-4-1-16,8-5-2 15,5-8 1-15,3-7 2 16,5-5 12-16,2-1 4 0,3-8-1 16,2-2-2-16,2-7-15 15,4-2-3-15,3 1-3 16,-3 2-1-16,0 1 0 16,-1 3-5-16,1 10-6 15,-1 3-3-15,4 9 0 16,3 5 1-16,-2-1 7 15,9 7 3-15,1 2 0 16,-6-6 0-16,14 5 2 16,-6-3 0-16,2-6 1 15,9 0 4-15,2-13 9 16,1-2-23-16,5-10-139 16,0-3 307-16,-5-3-165 15</inkml:trace>
  <inkml:trace contextRef="#ctx0" brushRef="#br0" timeOffset="-180509.296">13936 13832 1158 0,'-6'-9'525'0,"1"7"-267"16,5 6-75-16,-11 9-105 16,2 12-37-16,-4 14-20 15,-6 4 0-15,1 5 7 16,-3-6 2-16,-5-2-3 16,1 0-3-16,-1 4-10 15,-1 4-2-15,-4-6-1 16,-1 4-1-16,3-14-1 15,8-3 0-15,18-5-2 16,-3-14-1-16,2-3 6 16,9-2-21-16,-7-20-88 15,10 3-49-15,11-16 78 16</inkml:trace>
  <inkml:trace contextRef="#ctx0" brushRef="#br0" timeOffset="-180232.366">14128 14213 984 0,'-13'5'565'15,"2"-2"-54"-15,-6 7-295 16,-2 3-31-16,16 11-77 15,-14-6-27-15,5 1-40 16,16 6-13-16,-21-16-14 16,12 10-5-16,4-8-1 15,-8-9 1-15,5 2 0 16,6-3-26-16,-8-6 351 16,6-7-257-16</inkml:trace>
  <inkml:trace contextRef="#ctx0" brushRef="#br0" timeOffset="-179611.776">14435 13923 521 0,'-7'-2'299'0,"5"3"-43"16,-2-1-23-16,4-1-45 15,0 1-25-15,0 0-44 16,0 0-20-16,0 0-40 16,0-1-8-16,0 1 1 0,7-1-2 15,22 1-6-15,53-4-6 16,-42-14-20-16,16 10-5 15,-12-4-7-15,-3 0 0 16,-8 10-3-16,-13-6 0 16,-9 12-3-16,-5 4 1 15,-9 9 10-15,-4 16 5 16,-12-3 11-16,-5 3-1 16,-10 6-6-16,-6-2-4 15,-1 5-7-15,1 4-1 0,12 0-3 16,3-2-1-16,2-7 1 15,1-2-2-15,-2-5 0 16,9-6-1-16,7 0 0 16,12 2 1-16,-1-7 1 15,0-4 10-15,-2-5-51 16,-1-6-39-16,5-6 49 16</inkml:trace>
  <inkml:trace contextRef="#ctx0" brushRef="#br0" timeOffset="-179347.302">14447 14175 1154 0,'-7'1'520'15,"3"-1"-276"-15,11 2-63 16,0 3-78-16,12 0-28 15,6 6-2-15,-10-4 1 16,19 1-20-16,-7-2-10 16,11 0-18-16,3 1-7 15,-12-3-9-15,5 1 2 0,-16-6-3 16,0 1-33-16,-4-5 399 16,-3-1-289-16</inkml:trace>
  <inkml:trace contextRef="#ctx0" brushRef="#br0" timeOffset="-178828.847">14964 13993 944 0,'-8'-5'446'16,"7"5"-188"-16,-5-2-34 15,14 3-82-15,-3 0-40 16,5-3-32-16,7 2-14 15,-8-11 1-15,16 4 6 0,-7-5-5 16,7 0-10-16,13 3-18 16,-1 4-9-16,8 4-12 15,-3 5-4-15,-9 10-2 16,-7 0-3-16,-12 3 0 16,-6-1-2-16,-10 11 1 15,-9-2 2-15,-9 10 3 16,-5 2 1-16,-11-1-1 15,2 8 0-15,-6-5 0 16,5 4-1-16,12-2-1 16,-1-5 0-16,12-4 1 15,2-3-1-15,-6-7-1 16,5 0 2-16,-4-6-16 16,-5-6-23-16,8 1-53 15,-6-8-46-15,10 1-29 0,2 0 90 16</inkml:trace>
  <inkml:trace contextRef="#ctx0" brushRef="#br0" timeOffset="-178575.013">15020 14203 864 0,'-2'5'470'0,"0"-4"-85"15,6 0-134-15,-4-1-101 16,0 0-33-16,4 0-40 16,14 3-1-16,37 4-15 15,-19-10-13-15,2 3-20 16,2 0-8-16,2 0-7 16,-5 0-2-16,-8-3 2 15,-9 1 16-15,-1 2 6 16,-9 0-18-16</inkml:trace>
  <inkml:trace contextRef="#ctx0" brushRef="#br0" timeOffset="-177746.403">15658 13981 658 0,'-8'-4'388'0,"-21"-15"-45"0,29 19-96 16,11 1-91-16,-1-8-47 16,11-9-32-16,3 6 9 15,10 2 16-15,7-1-6 16,7 6-27-16,-3-5-15 0,5 12-29 15,-13 8-8-15,-10 12-9 16,-8-4-2-16,-18-3-2 16,7 8 1-16,-10-2 3 15,4 6 1 1,-12-5 3-16,-7 1-1 0,-21-4-1 16,-8 5 0-16,-7 2-4 15,-5-3 0-15,16 8-2 16,-2-4 0-16,10-1-2 15,1-1 1-15,6-4-2 16,6-1 0-16,-2-4 0 16,13 6 0-16,1-10-1 15,5 4 0-15,9-5-2 16,-6-7-1-16,-2-1 0 16,11 1 0-16,-4-3 3 15,8-3 0-15,20 8 3 16,-8-8 2-16,15 0 2 0,5 5-1 15,-2-9 0-15,-3 2 1 16,-4-2 0-16,-3-6 1 16,-13-2-1-16,-3-2-15 15,6 5-65-15,-4-1-70 16,-2-3 85-16</inkml:trace>
  <inkml:trace contextRef="#ctx0" brushRef="#br0" timeOffset="-176945.808">16405 14035 1097 0,'5'-6'495'0,"6"9"-235"16,-2 0-47-16,-10-1-79 15,-8 6-34-15,7 7-43 16,-13 1-6-16,-3 13-9 0,-1 0-5 16,-18 3-6-16,12 9-5 15,0-1-9-15,1 4-3 16,4-9-5-16,2-1-1 15,7-12-3-15,2-3 0 16,7-4-1-16,-2-14-2 16,6-1 10-16,3-5 0 15,5-14 5-15,6-2-9 0,8-16-34 16,4-11-26-16,12-3-86 16,6-1-25-1,1 5 5-15,7 9 24 0,-16 9 82 16,-9 5 32-16,-5 10 26 15,-7 9 9-15,-2 7 28 16,-3 5 19-16,-7 17 15 16,-8-2-1-16,-7 10-15 15,-2 5-16-15,-14 0-15 16,10 5-6-16,-6 2-9 16,3-7-4-16,12 4-5 15,-16-14 0-15,12-4-1 16,0-1 0-16,6-15-1 15,6 1 10-15,7-12 6 16,6-1 1-16,2-12 0 0,5-9-5 16,3-12-32-16,0-13-16 15,10-10-37-15,3-2-13 16,6 7 24-16,-2 7 13 16,-7 20 36-16,-9 6 8 15,-9 15 14-15,-2 8 2 16,-6 4 17-16,-5 8 4 15,-4 10-5-15,-4 5 3 16,-7 7-13-16,2 6-6 0,-4 7-4 16,-3-2-4-16,0-5 0 15,2 2-2-15,3-11 7 16,0-11-5-16,6 1-53 16,-1-10-50-16,3-10-132 15,4-1-349-15,3-14 392 16</inkml:trace>
  <inkml:trace contextRef="#ctx0" brushRef="#br0" timeOffset="-176558.754">17080 14047 1092 0,'-2'0'573'15,"-3"2"-143"-15,-9 6-237 0,-6 3-41 16,-3 8-71-16,2 4-16 15,-6 0-31-15,-1 4-10 16,5 2-12-16,9 2-4 16,0-2-4-16,6-2-2 15,8-2-1-15,-5-2 1 16,22 4 1-16,-9-10 0 16,7-6 3-16,3-1 2 15,-6-18 5-15,13 5 1 0,-5-13-1 16,2-6 0-16,3-6-4 15,3-7 0-15,-1-5-1 16,-10-7-2-16,-4 0-1 16,-7 1-1-16,-6 11-4 15,-3 5-1-15,-10 17-7 16,-7 0-3-16,-9 7 0 16,5 7 3-16,-8 0-21 15,12 12-21-15,5 4-50 16,-1-3-62-16,7 7-165 15,-5-7 210-15</inkml:trace>
  <inkml:trace contextRef="#ctx0" brushRef="#br0" timeOffset="-176194.845">17567 13734 1176 0,'2'-6'573'16,"-2"5"-216"-16,-3 3-217 16,2-2-47-16,-5 17-57 15,-19 52 0-15,-2-18 9 16,5 7-3-16,-2 0-4 15,7-3-3-15,2 1-7 16,-16-9-3-16,2-2-9 16,-2 1-2-16,2-5-5 15,8-3 1-15,6-9 0 16,0-10 11-16,8-9-14 16,3-6 105-16,8-36-82 46,-1 17 31-46</inkml:trace>
  <inkml:trace contextRef="#ctx0" brushRef="#br0" timeOffset="-175511.956">18006 13769 505 0,'0'-7'386'0,"-6"0"32"0,9 5-155 16,-2-1-38-16,-1 3-87 15,0 0-28-15,-1 0-45 16,-2 10-18-16,-7 18 9 16,-28 40 5-16,16-22 2 15,-3 3-4-15,5 2-16 16,-3-2-7-16,-1 1-16 16,-5-8-3-16,-6-7-7 15,10 1-1-15,1-12-3 16,4-6 0-16,13-6 8 15,0-10-2-15,9-5-66 16,4-7-36-16,6-15-140 16,9-5-138-16,10-4 243 15</inkml:trace>
  <inkml:trace contextRef="#ctx0" brushRef="#br0" timeOffset="-175210.905">18345 13756 1025 0,'15'-22'497'16,"-9"9"-172"-16,-6 1-32 16,2 8-85-16,3 4-44 0,-9 7-74 15,2 5-36-15,-12 9-27 16,-5 10 1-16,-1 15 7 16,-10-2 2-16,-2 9-1 15,-7-1-3-15,-2-1-9 16,-1-1-3-16,1 3-9 15,-5-8-2-15,13-2-3 16,9 1-1-16,3-11 0 16,16-5-1-16,-10-16 2 15,3-3-4-15,12-9-22 16,1-3-28-16,15-8-88 16,-8-14-83-16,-4-12 136 15</inkml:trace>
  <inkml:trace contextRef="#ctx0" brushRef="#br0" timeOffset="-174963.549">17887 13996 614 0,'-8'2'431'16,"-2"-2"62"-16,-11-4-131 15,20 5-122-15,-12-5-54 16,10 4-96-16,6 3-26 15,7 1-32-15,6 2 0 16,12-1 4-16,12 5 2 0,7-4-6 16,4-3-5-16,4 2-11 15,-2-2-2-15,-7-2 11 16,1 8-8-16,-10-6-70 16,-13-7-82-16,-1 6 77 15</inkml:trace>
  <inkml:trace contextRef="#ctx0" brushRef="#br0" timeOffset="-174440.832">18164 14325 1026 0,'-11'8'479'15,"6"3"-192"-15,2-10-40 16,3-2-68-16,5 1-45 16,-5-1-66-16,11-3-34 15,18-3-26-15,39-19 4 16,-35 20 3-16,-8-5 2 16,2 21-7-16,-18 0 3 0,-2 7 14 15,-4 7 12-15,-24-5 21 16,8 6 0-16,-16 1-11 15,-1 3-12-15,-4-4-17 16,0-4-7-16,2-4-4 16,0-3-2-16,6-5-2 15,5 7 0-15,5-4-2 16,0-6 1-16,7 2-3 16,0 0-1-16,6 0 0 15,-4 0 0-15,7 1-3 16,4 1 1-16,2-4 0 15,14 1 2-15,6 0 1 16,6-6 2-16,16 2 2 16,2-4 0-16,1-9 0 15,4 2 0-15,-25-4 1 16,0 3-2-16,-15 2 0 16,-14-4 4-16,13 4-28 0,-6-2-13 15,1 6-75-15,-5-1-63 16,-2 1-40-16,-5 1 111 15</inkml:trace>
  <inkml:trace contextRef="#ctx0" brushRef="#br0" timeOffset="-173960.744">18919 13905 1220 0,'-3'0'532'0,"-19"4"-296"16,1 9-42-16,-2 14-71 15,-12-2-27-15,9 11-20 16,-6-7-13-16,-8 4-26 15,6 4-6-15,-1-3-10 16,6 1-2-16,7-1-5 0,9 3-1 16,8-3-4-16,5-3 0 15,13-5-1-15,5 2 0 16,6-12 1-16,5-2 0 16,7-9 4-16,2-7 2 15,5-14 1-15,2-3 0 16,-9-17-3-16,6-4-1 15,0-4-1-15,-6-8 0 0,0-6-2 16,-11 1-2-16,-15-7-4 16,-3 10-1-16,-15 13-12 15,-11 5-6-15,-8 28-24 16,-14 6-34-16,-9 6-117 16,-10 1 262-16,-11 3-95 15</inkml:trace>
  <inkml:trace contextRef="#ctx0" brushRef="#br0" timeOffset="-173111.779">19317 13072 647 0,'-10'0'343'0,"-7"-2"-79"16,12 5-36-16,1 1-60 15,-4-4-17-15,12 1-31 16,-4-1-22-16,-1 0-32 16,1 0-4-16,0-1 20 15,0 0 12-15,17-3 13 16,40-4-8-16,-8-1-38 16,1-2-15-16,15-1-21 15,2 1-8-15,-3 4-10 16,-1 3-1-16,-28-6-2 15,-7 0-1-15,-8 9 0 16,-16-1-1-16,3 8-8 0,-7-1-16 16,-9 0-67-16,8 7-42 15,-13-3-114-15,-3 5 4 16,-14 3 146-16</inkml:trace>
  <inkml:trace contextRef="#ctx0" brushRef="#br0" timeOffset="-172778.973">19232 13233 755 0,'0'-2'401'0,"-3"2"-75"15,1 0-91-15,2 0-75 16,0 0-28-16,0 0-33 16,19 0 3-16,32 6 14 15,-19 3-11-15,-5 1-10 16,6-1-5-16,11-3-17 16,4-6-7-16,13-5-19 15,7-3-9-15,12-5-16 16,-5-5-6-16,2 2-7 0,-8-1-2 15,-18 4 16-15,-10 6-7 16,-21 4-70-16,-9 5 351 16,-12 13-247-16</inkml:trace>
  <inkml:trace contextRef="#ctx0" brushRef="#br0" timeOffset="-168232.168">20868 12992 656 0,'0'-3'344'15,"-5"0"-98"-15,5 5-42 16,-1-2-60-16,0 0-32 16,0 0-28-16,0 0-9 15,-11 16-4-15,-38 34-3 0,18-28-6 16,-7-2-5-16,2 9-19 15,1 2-10-15,3-3-14 16,4 2-4-16,7-2-5 16,4-2-2-16,5 6-2 15,6 5-1-15,7 1-1 16,0-7-1-16,11-2 1 16,4-5 2-16,10-19 11 15,8 3 7-15,17-8 10 16,3-15 2-16,3-5-3 15,1-9-5-15,-6-14-6 16,-9-1-2-16,-1 2-2 16,-8-2-1-16,-15 4 2 15,-1 2-1-15,-14 7-1 16,-5-1 0-16,-8 10-4 0,-9-2-1 16,-8 2-5-16,-8-1-1 15,-7 3-1-15,1 1-2 16,8 7 1-16,-2 7-1 15,-1 2 0-15,5 9 0 16,-4-1-2-16,11 7 0 16,12 4-3-16,0-6 1 15,11 3-1-15,6 7-53 0,6 1-200 16,12 8 181 0</inkml:trace>
  <inkml:trace contextRef="#ctx0" brushRef="#br0" timeOffset="-167910.905">21285 13325 755 0,'-6'0'521'0,"12"-3"87"16,-4 1-259-16,5 3-112 16,2 2-57-16,-21-4-89 0,8 0-26 15,-12 2-48-15,4 3-9 16,18 15-4-16,-16-8-1 16,6 1 0-16,1 2 0 15,-13-10-1-15,16 9 1 16,0-7-5-16,3 1-23 15,-1-3-80-15,1-5-49 16,3 1-185-16,-4-6 209 0</inkml:trace>
  <inkml:trace contextRef="#ctx0" brushRef="#br0" timeOffset="-167365.96">22023 13030 1124 0,'-9'2'501'0,"-5"5"-249"15,-2 3-51-15,-6-6-67 16,-3 3-30-16,-5-1-35 0,-3 5-14 15,-2 4-23-15,3 0-6 16,14 15-8-16,-1-3-1 16,-5 2 3-16,-5-3 0 15,-2 0-3-15,8 5-3 16,14-1-8-16,10 6-2 16,10 0-2-16,3-3 0 0,9-4 2 15,5-8 0-15,-8-12 2 16,17 7 1-16,2-10 2 15,-9-8 2-15,22-3 4 16,-14-17 0-16,9-7-2 16,3-3-2-16,-6-8-3 15,-5 0 1-15,-4 4 1 16,1 4 1-16,-19-5 1 16,4 3-1-16,-14 2 0 15,-8-1-1-15,-9 5-3 16,-19-6-3-16,-7 8-4 15,-11-5 0-15,1 15-4 16,3 6-1-16,-8-1 1 16,4 11 0-16,6 5 3 15,7 6-1-15,15 4 27 16,-2 0-7-16,5-4-7 0</inkml:trace>
  <inkml:trace contextRef="#ctx0" brushRef="#br0" timeOffset="-163950.018">22862 12998 441 0,'0'-12'304'0,"3"2"40"16,0 2-72-16,1 2-47 16,0 2-23-16,-3 1-33 15,-3-3-12-15,-3 3-32 16,-4-2-28-16,4 5-46 16,-5 6-18-16,-4 15-25 15,-6 10 0-15,-2 14 1 16,0 2 0-16,-1 2 0 15,-4-2-1-15,-6-3 0 16,2 1-1-16,3-7-3 16,13 3 0-16,4-19 0 15,6-1 0-15,0-16 7 0,2-6 11 16,4 1 8-16,-2-14 8 16,4-5-48-16,3-4-55 15,3-13-158-15,13 2-102 16,7 3 197-16</inkml:trace>
  <inkml:trace contextRef="#ctx0" brushRef="#br0" timeOffset="-163262.709">23700 13007 842 0,'5'-8'436'0,"-1"6"-103"15,-4-4-69-15,-16-8-63 16,6 10-36-16,-17-9-54 16,0 5-21-16,-7 10-31 15,-8-1-11-15,-7 6-16 16,-3-2-6-16,0 2-11 0,0-4-5 15,1-3-4-15,13 2-1 16,15 4-2-16,-11-11-1 16,24 12-2-16,-7-7-2 15,1 0-10-15,23 12-2 16,5 0-2-16,11 8 0 16,6 3 8-16,-4-7 4 15,-1 1 2-15,7 6 2 16,3 1 0-16,6 7 1 15,-10 6 2-15,-8-8-1 0,-14 2 2 16,-6 6 0-16,-12-4 2 16,-8 1 1-16,-9-2 1 15,-1-9 1-15,-14-17-1 16,4 0 2-16,7-9-1 16,-2-8 2-16,14 0-1 15,2-6 0-15,-2-9-1 16,5 0-1-16,12-1-4 15,-5-2-2-15,11-2-4 16,10 4-3-16,-1-1-1 16,9 5 2-16,-2 1 4 15,-2 0 0-15,14 5 4 16,5-1 2-16,12 6 1 16,1-10 1-16,-3 4-1 15,1 5-1-15,-7-6 0 0,-4 5 1 16,-3-3-1-16,-4 1-1 15,-19-2-3-15,5 11-21 16,-13 7-57-16,-5-4-59 16,9 19-237-16,-7 1 243 15</inkml:trace>
  <inkml:trace contextRef="#ctx0" brushRef="#br0" timeOffset="-162718.109">24192 12992 922 0,'-1'-7'455'0,"-11"6"-153"16,-6 1-78-16,-15 9-50 15,3 7-29-15,-13 2-31 16,1 7-13-16,0 0-38 16,0 1-16-16,7 5-16 0,1-3-6 15,13-1-6-15,-1-1-3 16,13 0-5-16,-11 0-2 16,13 4-4-16,12 3-1 15,0-2-1-15,21 1 1 16,0-10 0-16,-1-6 2 15,7 0 4-15,0-6 2 16,4-11 5-16,1-13 0 16,9-14-1-16,2-9-1 0,-8-5-4 15,2-2-1-15,-9-5-2 16,-3 2 0-16,-10-5-2 16,3 10-2-16,-16-2-3 15,-7 3-1-15,-13 8-4 16,-8 1-1-16,2 14-3 15,-7 7-1-15,4 12 0 16,-3 7 2-16,-9 4 2 16,4 6 2-16,0-3-17 15,-1 1-27-15,8 5-64 16,2-1-46-16,12 3-104 16,4 2-3-16,6 0 162 15</inkml:trace>
  <inkml:trace contextRef="#ctx0" brushRef="#br0" timeOffset="-161900.769">25145 13011 1668 0,'-2'0'90'0,"0"-1"11"15,-2-1 84-15,3 1-40 16,0 0-17-16,-3-1-29 16,-9-1-11-16,-5 3-15 15,-47-4-8-15,25 9-19 16,-3 0-12-16,-8-8-15 15,4 10-6-15,7-6-6 16,9 7-1-16,9-2-2 16,5-1-1-16,-2-7-1 15,2-2-2-15,1 4 0 16,8 1-2-16,5 7-1 16,6 1 1-16,0-2 0 15,-5 1 1-15,7 0 1 16,-21-8 0-16,1 3 0 0,20 7 1 15,-18-6 0-15,8 6 0 16,6 1 1-16,-8-4-1 16,-3 1 0-16,9 6-1 15,-9-2 0-15,-2-4 1 16,2 2 0-16,-5-4 0 0,4 0-1 16,-5-4 1-16,16 5-1 15,0-4-2-15,2-3 0 16,-2 0 1-16,0 0 1 15,4-1 1-15,24 0 0 16,29-1-1-16,-26 1 0 16,-3-1-1-16,0-2 0 15,5 4 0-15,7 3 0 16,5 3-1-16,-8 4 0 16,-8 2 0-16,-5 2-1 15,-3 0 1-15,-7 4 1 16,0 1-1-16,-9 2 2 15,-2 5-1-15,-6-3 1 16,-7 1 1-16,-10 1 3 16,-7-8 1-16,-8 13 3 15,-8-11 7-15,3 3 16 16,-10-6 4-16,0-14 7 16,18 11-1-16,-18-14-10 0,8 5-3 15,0 1-8-15,-11-14-5 16,11 7-6-16,6-8-2 15,13 4-3-15,0-2 9 16,12-4 3-16,7 4 57 0,11-13-49 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6-26T17:42:25.366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6057 11866 374 0,'2'-1'182'0,"3"-3"-61"16,6 1-16-16,-4-3-13 15,1 2-15-15,3 0-2 16,-1 0 0-16,-1 2 7 16,-3 1 11-16,-5 0 30 15,-3-1 5-15,1 1-7 16,-1 0-10-16,1 0-39 16,-17-5-9-16,-26-10-4 15,23 6-5-15,-4 0-14 16,-1-1-9-16,-13-4-15 15,-1-1-5-15,0 3-5 16,-1 0-3-16,-6 6-3 16,-4 5-4-16,-11 6-5 15,3 7-3-15,-7 10-2 16,4 5 1-16,8 10 1 0,-15 5 2 16,-8 13 1-16,-3 5 1 15,-1 8 3-15,10-1 1 16,20-1 3-16,4-3 0 15,7 4-1-15,13 9-2 16,10 4-2-16,17 8 0 16,15-5 3-16,8-5 2 15,19-3 1-15,8-3 1 0,5-6-1 16,9-3 1-16,12-12 0 16,-16-24 0-1,-30-12 1 1,1 0 1-16,101 21 0 0,10-6 0 0,-4-22 1 15,-41-21-2-15,-11-20-3 16,8-10-1-16,9-12 0 16,-7-9 1-16,16-4 5 15,-22-2 0-15,-20 2 1 16,1 1 3-16,-22 1 3 16,-7-5 21-16,-22-5 35 15,-14-4 15-15,-26-9 26 16,-14 1-14-16,-20-6-20 15,-13-2-11-15,-12 8-18 16,-2 3-8-16,-12 16-15 0,-1 10-8 16,-3 18-13-16,-2 11-4 15,10 21-9-15,-10 10-2 16,3 27 0-16,-2 7 1 16,3 19 5-16,5 5 1 15,-9 7 2-15,11 8 1 16,4-4 3-16,12 4 1 15,19-17 0-15,16-6 1 0,11-17-39 16,17-12-58-16,19-11-159 16,9-12 156-16</inkml:trace>
  <inkml:trace contextRef="#ctx0" brushRef="#br0" timeOffset="4029.995">14679 11972 324 0,'0'-1'200'0,"0"-1"-4"15,1-2-12-15,0 0-20 16,0 1-7-16,-1 1-15 16,0 1-11-16,0 0-31 15,0 0-13-15,0 0-23 16,0 0-10-16,0 0-14 16,0 0-6-16,0 0-9 15,0 0-4-15,-1 1-5 16,0 0-2-16,-2 5-3 15,-5 12-1-15,-15 26-2 16,13-27 0-16,3 2-1 16,-3-3 0-16,-1-3 0 15,2 2-1-15,5-4 0 16,2 0-1-16,2-2 0 16,-1-6 2-16,-3 0 7 15,-1-4 4-15,4 1-1 0,0 0-3 16,0 0-8-16,-1 0-5 15,4-12-1-15,1-1 0 16,12-30 0-16,-4 27 0 16,3 1-1-16,2 1-1 15,0 2 0-15,2 2-1 16,-1 4 0-16,2 2-1 0,-3 5-1 16,-1 3 0-16,0 7-1 15,-2 2 1-15,-1 7 1 16,-1 2 2-16,-5 7 0 15,-4 1 1-15,-6 4 0 16,-2 2 1-16,-5-1 0 16,-4 2 1-16,-2-3 1 15,-6 1 1-15,-12-2 1 16,2 2 1-16,-9-4 1 16,5 1 2-16,8-9 3 15,-6-3 1-15,2-13 1 16,-3-6 2-16,-2-10-1 15,4-9-1-15,9-12-5 16,7-4-3-16,6-5-5 16,6 4-2-16,6 8-2 0,1 4-2 15,6 12-3-15,-1 2-3 16,5 10-6-16,4 1 0 16,2 9 0-16,7 5 5 15,4 7 6-15,1 1 2 16,-2 1 3-16,-1 0 2 15,-1-4 0-15,-4 0 1 0,3-2 2 16,-2-5 0 0,3-1 2-16,-2-3 7 0,-3-7-38 15,-1 1-38-15,-3-10-176 16,-1-4 150-16</inkml:trace>
  <inkml:trace contextRef="#ctx0" brushRef="#br0" timeOffset="4896.446">15234 11880 669 0,'0'-2'383'15,"0"1"-81"-15,0 1-152 16,-1 0-43-16,0 0-62 16,0 0-14-16,-4 10 9 15,-4 11 3-15,-13 32 2 16,13-28-1-16,-2 0-4 16,-2-3-4-16,0 3-10 15,-1-3-4-15,-4-5-8 16,5-3 0-16,0-10-2 15,5 3 1-15,5-6 8 16,3-2-2-16,3-7-3 16,4-10-3-16,9-10-12 15,3 0-1-15,7-6-18 0,4 6-8 16,-3 4-7-16,-1 3 1 16,1 12 13-16,-4 3 6 15,1 8 2-15,1 5 1 16,-4 6 1-16,3 6 0 15,-6 6 3-15,-2 6 2 16,-4 0 2-16,-7 4 2 16,-7-1 2-16,-4 0 1 15,-13 2 2-15,-7-3 2 16,-5 4 11-16,-5-2 7 16,-6 1 9-16,0-1 1 0,-4-6-2 15,1-5-4-15,2-10-6 16,7-5-1-16,7-9-4 15,2-6-1-15,9-9-4 16,0-5-2-16,5-9-7 16,2 2-4-16,6 3-4 15,5 5-5-15,8 9-5 16,5 5-2-16,-1 4 0 16,7 3 0-16,3 5 3 15,-2 4 3-15,8 7 4 16,-7 1 1-16,3 4 5 15,0 0 0-15,-3-2 4 16,3 4-2-16,-6-2 2 0,0 1 0 16,-2-5 13-16,-6-4-14 15,3-11-68-15,3-7-72 16,3-10 77-16</inkml:trace>
  <inkml:trace contextRef="#ctx0" brushRef="#br0" timeOffset="5497.391">15926 11896 597 0,'8'2'404'0,"-17"0"54"16,1 2-181-16,-4 6-109 15,-10 2-33-15,-1 12-57 16,-5 1-16-16,-2 7-19 0,2 2-9 15,-6-2-10-15,3 7-2 16,-1-5-2-16,3 2-1 16,4-3-3-16,4-6-2 15,7 0-6-15,2-4-1 16,11 0-3-16,4 1-1 16,10-2-1-16,3-2 0 15,10-1 1-15,0-5 1 0,8-4 2 16,2-4 1-16,7-11 5 15,5-7 2-15,4-15 0 16,4-5-1-16,-16-9-1 16,-5 1 0-16,-12-8 3 15,-12-2 0-15,0-3 0 16,-10-8 1-16,-6 4-5 16,-9 2-2-16,-3 15-7 15,-7 12-3-15,-2 17-6 16,1 9-2-16,-16 7-2 15,4 8 3-15,-9 6 3 16,0 0 33-16,14 0-72 16,5-1-52-16,13-6-443 15,9-6 347-15</inkml:trace>
  <inkml:trace contextRef="#ctx0" brushRef="#br0" timeOffset="6879.06">16636 12085 648 0,'27'-33'321'0,"-29"28"-99"16,-1 3-42-16,-1 2-68 0,2 0-19 15,1 0-34 1,0 0-12-16,-1 2-4 0,-6 15 0 15,-16 32 1-15,14-22 2 16,-5-1-2-16,-2 3-7 16,3 5-9-16,-3-4-5 15,2 5-9-15,0-2-3 16,-4-6-2-16,7 0 0 16,3-7 0-16,4-5 1 15,1-8 7-15,3-5 5 0,1-6 1 16,0-6-2-16,7-9-10 15,-10-7-6-15,12-5-15 16,3-3-9-16,-1 0-12 16,13 3 0-16,-2 2 9 15,-2 3 7-15,7 1 9 16,-3 0 0-16,2 3 2 16,0 1-1-16,1 7 2 15,-2 1 1-15,1 8 2 16,-3 5-1-16,-3 10-1 15,-3 5 1-15,-8 5 0 16,-3 4 1-16,-8 2 3 16,-2 3 1-16,-5-2 1 15,0 0-1-15,-2 0 2 16,-1-1 0-16,0-1 0 16,-1-1-1-16,0-2 0 0,1 0-1 15,1-3 0-15,2-4 1 16,2-1 2-16,0-8 1 15,0-4 5-15,10-2 1 16,-4-6-3-16,1-2-2 16,8-9-9-16,-6 0-1 15,15-8-2-15,4-2 0 0,8-5 0 16,4-2 1-16,8-1 1 16,-2-4-1-16,-3 0 0 15,-4 4-1-15,-3 2-1 16,4 6 0-16,-3 12 11 15,1 3 4-15,-10 12 1 16,-4 7 0-16,-6 7-8 16,-5 4-1-16,-5 10 3 15,-1 1 1-15,-4 2 2 16,-2 1-1-16,-2-5 0 16,-3 1-1-16,-1-1 0 15,-3 0 0-15,1-4-1 16,0-3 1-16,6 0-1 15,1-2 1-15,3-5 1 16,3-2 0-16,-4-10 1 16,6-1-11-16,0-5-78 15,-1 4-76-15,0 0 94 0</inkml:trace>
  <inkml:trace contextRef="#ctx0" brushRef="#br0" timeOffset="7728.306">17600 12167 562 0,'4'-5'395'16,"3"0"22"-16,1-1-188 15,0 1-27-15,1-4-64 16,-4 1-16-16,-5 1-15 15,0 0-7-15,-5 5-12 16,-3 0-10-16,-8-2-27 16,-5 2-8-16,-3 5-12 15,-4-2-5-15,0 7-12 16,-2-3-3-16,3 0-9 16,1 4-1-16,-4 0 0 15,8 6-1-15,-5-2 0 16,4-1 0-16,6 1-2 0,1-2 0 15,8 4-2-15,3 0 0 16,6 1-1-16,4 3 1 16,9-4 2-16,2-1 0 15,9-4 2-15,-2-4 0 16,5-2 0-16,-4-4-3 16,0-11-8-16,0-3-3 15,0-8-2-15,4-2 3 16,-1-3 8-16,2-3 3 15,-6 0 3-15,-2-2 1 0,-4 3-1 16,-4 6-1-16,-5 10-6 16,-2 6-11-16,-6 12-4 15,-3 6 0-15,-3 11 2 16,-4 8 8-16,-6 9 3 16,-2 5 1-16,-4 11 2 15,-3 6 0-15,-5 7 2 16,2 7 2-16,-1-4 1 15,0-3 0-15,9-4 0 16,-11-6 2-16,0-2 0 16,0-2 0-16,-5-5 2 15,11-6 0-15,0-15 3 16,3-5 3-16,4-12 4 16,-2-7 3-16,2-6 1 0,-2-10 0 15,4-18-6-15,4-8-4 16,10-15-9-16,5 0-5 15,12 3-5-15,3 4 0 16,5 14 3-16,2 3 0 16,4 5 3-16,4 2 0 15,8 7 0-15,2-3 2 16,4 7 1-16,-1 4 0 16,-6-1 1-16,4 5 0 0,-3 3 2 15,-3-1 0-15,-2-2 1 16,-5 5 1-16,-12-2 2 15,-1-4 2-15,-10 5-24 16,-3-1-47-16,-5-5 43 16</inkml:trace>
  <inkml:trace contextRef="#ctx0" brushRef="#br0" timeOffset="10027.424">16271 12644 381 0,'-1'-1'226'0,"0"0"-20"16,-1 0-27-16,0 0-50 16,1 0-16-16,0 0-27 15,0-1-11-15,-1 1-9 0,1 0-3 16,0 0 0-16,1 0-4 16,11-2-12-16,18 2-3 15,42 5-7-15,-26 2-1 16,14-4-4-16,4-1-2 15,22 0-4-15,7-1-2 16,12-2-3-16,-2-6 0 16,2-2-4-16,-4-1-2 15,-1-5-3-15,-5 1-2 0,-6 6-4 16,-6 1-1-16,-15 10-3 16,-6 3-1-16,-10 0-1 15,-2 3 0-15,-3 2 0 16,0 6 0-16,-11 1 0 15,-7-5 1-15,-18-5 3 16,-8-1 0-16,-1-5 4 16,4 3 9-16,-5-6 11 15,0 1 8-15,0 0-60 16,1-8-59-16,2-21 50 16</inkml:trace>
  <inkml:trace contextRef="#ctx0" brushRef="#br0" timeOffset="12527.202">16514 12975 389 0,'4'-3'266'0,"-4"0"-7"0,3-1-66 16,-3 3-15-16,0 0-31 15,0 0-11-15,0 0-17 16,0 0-9-16,0-1-32 15,0 2-18-15,-1 0-30 16,0 0-10-16,-4 10-3 16,-5 11 1-16,-10 44 0 15,14-25-2-15,-4 0-4 16,1 0-1-16,-6-4-3 16,2 0-1-16,9-1-2 15,-5-1 0-15,1-4 2 16,3-4-1-16,-3-3 0 15,9 0 1-15,-2-9 0 0,0-3 3 16,0-12 8 0,-1-1 7-16,0-6 1 0,3 2-2 15,5-6-9-15,-5-6-8 16,8-4-3-16,-2-2-1 16,-3-1 0-16,-5-3 0 15,1-2-2-15,1 1-1 16,-1 2 0-16,3 3-1 15,-11 2 1-15,-3 4-1 16,-10 3-2-16,-2 7-1 0,-1 7-4 16,-6 2 0-16,1 7 1 15,1 3 1-15,2 5 1 16,-1-1 0-16,5 4 0 16,1-2 0-16,6 4 1 15,2-1 0-15,3 1 0 16,4 0-1-16,3 3 0 15,2 2-2-15,5 0 2 16,3 0 0-16,3-8 2 16,1 1 1-16,5-3 2 15,0-1 0-15,4-6 1 16,1-8 2-16,3-4 2 16,3-8 1-16,8-2 0 15,5-5-1-15,0-1-1 16,-8-1 1-16,-7 2-2 0,-8 4 0 15,-3 4-1-15,2 3 0 16,-9 4-19-16,1 3-16 16,-5 1-43-16,-9 0-28 15,11 4-67-15,-5-1-67 16,-9 1 154-16</inkml:trace>
  <inkml:trace contextRef="#ctx0" brushRef="#br0" timeOffset="13211.07">16804 12792 971 0,'0'-9'444'0,"-3"9"-228"16,0 2-46-16,-2 12-85 0,-2 5-27 16,-2 20-12-16,-2 4 2 15,-3 6 5-15,-1 5-1 16,-2-9-4-16,1-2-6 15,2-1-12-15,-3-5-7 16,1 0-7-16,-2 0-3 16,1-4-3-16,-43 105 81 47,60-143-82-32,0 2-4-15,2 2 5 16,-1-5-3-16,-1 5-5 15,0 0 0-15,0-1-2 16,0 1 0-16,0 0 0 16,0 0 0-16,6-2-2 15,2-2 1-15,3 1-2 16,28-6-1-16,-31 10 1 16,3 2-1-16,-1 1 0 15,3 3 1-15,-2-4 0 16,3 2 2-16,5 1 0 15,-1 3 1-15,10 1 1 16,-1-4 1-16,2-3 0 16,-4-2 0-16,3 1 0 0,-5 2 0 15,-11-2 1-15,6 1 0 16,-8 1 2-16,-1-5 1 16,3 2 4-16,-8-4 2 15,-2-4 3-15,3 1 2 16,-5-4-49-16,-3 0-57 15,6-5-304-15,-1-5 258 16</inkml:trace>
  <inkml:trace contextRef="#ctx0" brushRef="#br0" timeOffset="14629.513">18845 12286 639 0,'5'-5'347'16,"-3"-3"-60"-16,0 0-46 0,4 1-41 15,-3 1-27-15,-3 3-32 16,3 3-25-16,-5 0-50 16,1 0-12-16,0 0-18 15,-21 17 1-15,-38 35 2 16,22-26-3-16,-2 5-12 16,5 2-6-16,-2-4-5 15,1-3-1-15,0-7-2 16,1-6 0-16,11-2 1 15,0-4 1-15,9-6 0 16,4 1 1-16,6-10-29 16,6 0-33-16,2-10-97 15,2-3-83-15,9-1 140 16</inkml:trace>
  <inkml:trace contextRef="#ctx0" brushRef="#br0" timeOffset="14959.281">18671 12223 818 0,'0'-2'398'0,"-5"4"-145"16,1 3-44-16,-2 5-58 16,1 2-11-16,-1 4-17 15,3 1-16-15,3 0-32 16,0 2-12-16,7-2-18 15,1 1-7-15,6-1-11 16,0 0-3-16,6 2-7 16,-2-4-2-16,1-2-5 15,-2 1-3-15,0 0-1 16,-5-4-1-16,8-1 3 16,5 0 3-16,-4-11 2 15,0-6 3-15,-2-5-2 16,2-9-22-16,7-4-95 15,7 3-66-15,3-3 94 16</inkml:trace>
  <inkml:trace contextRef="#ctx0" brushRef="#br0" timeOffset="15761.356">19996 11880 621 0,'-3'-7'339'0,"3"3"-63"16,-2 0-45-16,2 0-53 15,-1 3-29-15,0 0-49 16,0 0-21-16,0 1-31 15,0 0-8-15,-1 7-2 16,-7 18 2-16,-15 41 6 16,5-22 0-16,2 9-1 15,-4-1-3-15,0-2-11 16,-5-4-5-16,-3-5-9 16,8 1-2-16,-6-2-5 15,11 2-2-15,-1-5-2 0,-4-2 1 16,9-3 1-16,3-10 3 15,2-14 9-15,4-8 6 16,2-9 3-16,1-3-6 16,4-11-68-16,4-5-59 15,9-13 61-15</inkml:trace>
  <inkml:trace contextRef="#ctx0" brushRef="#br0" timeOffset="16905.985">20767 11912 332 0,'12'-12'206'0,"1"-1"1"16,1 3-19-16,-6 0-28 16,-1 1-2-16,-2 2-4 15,-5 5-5-15,3 2-29 16,-2 5-11-16,-1-5-27 15,0 0-12-15,-5 26 2 16,-16 35-5-16,-1-10-11 0,2 3-4 16,-8 3-15-1,-2-2-8-15,-6-9-11 0,2-2-3 16,9-2-5-16,2 2 0 16,4-2-2-16,5-4-2 15,3-4 0-15,1-4 0 16,5-5 0-16,-2-2 1 15,3-9 1-15,1-1 1 0,0-9 13 16,2-6 2-16,2-7-3 16,4-7-1-16,3-12-16 15,5-8-11-15,3-11-13 16,-1-1-4-16,1 0-1 16,-4 6 7-16,-6 7 12 15,-1 5 2-15,-12 11 1 16,-4 6-1-16,-5 7-2 15,-4 2-1-15,-3 5-1 16,-1 4 0-16,-5 4 2 16,-5 0 1-16,0 1 0 15,8 5 2-15,5-1-1 16,4 2 1-16,-1 2-1 16,-10-1 0-16,5 3-1 15,-2 0 1-15,5 0 0 16,8 2 0-16,-2 0 3 0,4-1 0 15,4 0 1-15,3-1 4 16,4-3 4-16,8 4 4 16,8-1 5-16,4-2 0 15,17 1 3-15,-6-6 0 16,2-9-1-16,0-4-2 16,0-4-2-16,6-5-2 0,2-4-1 15,2-2 0-15,-6-9-2 16,2-3 0-16,-7 1-3 15,1 2-2-15,-9 9 0 16,-8 0-2-16,-5 10 0 16,-9 0 0-16,-3 2-10 15,-1 3-14-15,-1 0-56 16,1 0-51-16,0 0-161 16,-3 6 181-16</inkml:trace>
  <inkml:trace contextRef="#ctx0" brushRef="#br0" timeOffset="17795.887">21241 11915 442 0,'6'-8'296'0,"0"4"25"15,-3 1-48-15,-4 0-76 0,1 3-38 16,0 0-40-16,0 0-14 16,1 16-9-16,-5 37 1 15,-9-17-29-15,-8 5-9 16,0 3-16-16,-3 4-2 16,-10 1-4-16,1-3-1 15,-3 0-4-15,2 1-4 16,3-3-7-16,5 1-3 15,4-7-6-15,2-8-2 0,13-7-2 16,0-6-1-16,5-9 1 16,1-2 2-16,-5-6 7 15,7 0 2-15,-1-2-2 16,0 1-3-16,0 0-8 16,5-2-2-16,8-6-2 15,24-19-1-15,-25 20 1 16,0 3-2-16,-3-2 1 15,3 3-1-15,-2 0 0 16,-2 3-1-16,2 1-1 16,-3 2 1-16,4 3 0 15,4-1 0-15,6 0 1 16,3-4 1-16,10 2 0 16,6 1 0-16,1 0 1 15,-9-3-1-15,-3 0 0 16,-5 0 0-16,-4-1 0 0,5 2 0 15,-6 6 0-15,-4-6 0 16,-7 4 0-16,1 1 0 16,-7-5-1-16,3 3 1 15,-4-3 2-15,-1-2 2 16,0 0-4-16,0 0-18 16,0 0-65-16,4-7-110 15,3-17 120-15</inkml:trace>
  <inkml:trace contextRef="#ctx0" brushRef="#br0" timeOffset="19212.43">19391 12689 162 0,'-5'3'144'0,"-1"1"50"16,6-2-25-16,2 0-57 15,-2-2-16-15,0 0-19 16,0 0-1-16,0 0 20 16,0 0 5-16,0 0 1 15,0 0 1-15,11 1-13 16,9 1-8-16,27 7-16 15,-24-6-12-15,8 3-3 16,-1-1 1-16,11 2-5 16,5-1-2-16,21-4-10 15,6 0-7-15,27-3-3 16,9-3 1-16,19 0 1 16,13 0 0-16,12-2-5 0,13 3 0 15,-2 1 2-15,-4 2 1 16,-7 2 3-16,-23 1-2 15,-15 3-5-15,-12 0-4 16,-30 1-4-16,-4 3-4 16,-23-2-2-16,-7 2-3 15,-15-1 1-15,-5-2 0 0,-13-2 3 16,-1-2 3-16,-7-3 16 16,1-2 2-16,1 1-1 15,0 0-2-15,0-1-31 16,7-15-41-16,10-35-98 15,-6 29 92-15</inkml:trace>
  <inkml:trace contextRef="#ctx0" brushRef="#br0" timeOffset="21140.448">19704 13136 499 0,'0'-2'292'0,"3"-1"-28"16,1 0-49-16,-2 1-76 15,-1 1-29-15,-1 0-42 16,6-3-17-16,-1-2-19 16,1 2-3-16,1 1-10 15,-2 0-5-15,-1-1-8 16,-3 3-2-16,-1-1 5 0,0 1 7 15,0 0 12-15,0 1 4 16,-1 0-2-16,-14 8-5 16,-42 25-9-16,24-17-3 15,1 4-6-15,-1-1 0 16,5-3-3-16,-1 2 0 16,6-1-2-16,4 1-1 15,4 2-3-15,8 2 0 0,2 0-3 16,3-2 0-16,6 5 2 15,0-4 3-15,9 4 8 16,1 1 5-16,3-5 7 16,0-3-1-16,4-5 0 15,1-6-1-15,9-7 0 16,5 0 1-16,10-14 1 16,7-4-1-16,4-13-3 15,-5-5-2-15,-11-7-3 16,-1 0-1-16,-12 7 0 15,0 3 0-15,-13 9 4 16,-12 4 2-16,-6 3-1 16,-11 0-1-16,-4 2 2 15,1 3 3-15,-5-1 10 16,-4-2 3-16,-3-2-1 0,1 0-5 16,0 6-10-16,6 1-5 15,-8 1-6-15,-1 3-4 16,0 4-3-16,2 3-2 15,8 6 0-15,3 4 0 16,4-3 0-16,3 4 0 16,5 3 8-16,0-2-18 0,5 4-79 15,2-2-63-15,6-1 85 16</inkml:trace>
  <inkml:trace contextRef="#ctx0" brushRef="#br0" timeOffset="21542.205">20172 13318 1221 0,'-12'-5'530'16,"3"1"-281"-16,3 1-34 15,2 4-75-15,1-1-42 16,-2 3-56-16,3-3-20 15,1 0-19-15,0 2 0 16,-1 11-1-16,0 3 0 16,-1 23 0-16,3-32 1 0,0 2 1 15,0-5 4-15,0-1-25 16,0 0-34-16,0-3-105 16,0 0-74-16,0-1 136 15</inkml:trace>
  <inkml:trace contextRef="#ctx0" brushRef="#br0" timeOffset="23273.351">20775 13039 505 0,'-3'-8'301'0,"1"0"-18"16,3 3-46-16,-1 0-51 0,10 6-16 16,-9-1-35-16,-3-2-14 15,0-1-34-15,0 2-18 16,1 1-22-16,0 0-10 15,-6 12-10-15,0 13-1 16,-35 34-4-16,19-29-2 16,-1 4-7-16,2 4-2 15,-2 0-2-15,1 2-2 16,5 0-1-16,1 0-1 0,2-2 0 16,1-1 0-16,1-13 0 15,3 3 1-15,2-14 0 16,3-3 1-16,2-2 2 15,1-6 1-15,1 1 3 16,2-3 0-16,-1-1-20 16,0-1-23-16,0 1-84 15,1-6-82-15,18-17 121 16</inkml:trace>
  <inkml:trace contextRef="#ctx0" brushRef="#br0" timeOffset="24072.866">21299 13029 560 0,'3'-5'359'0,"-3"1"13"15,-1 0-110-15,1 4-60 16,0-1-37-16,0 0-58 16,0 1-23-16,-1 0-45 15,0 0-12-15,-3 1 0 16,-10 2 2-16,-4 11 6 15,-26 37 1-15,28-20-5 16,-1 0-4-16,-4 4-2 16,-2-3-3-16,-2 1 0 15,4 3 0-15,4-3-6 16,0 5-1-16,2-9-6 16,3 3 0-16,1-5-3 15,-2-8 0-15,4-2 2 16,-2-7 1-16,4-2 0 0,3-2 3 15,2-4 5 1,2 0 1-16,-1-8-2 0,1 6-2 16,0-1-10-16,0 0-3 15,0 0 0-15,0 0-1 16,0 0 0-16,0 0-1 16,0 0-2-16,0 0 1 15,0-1 2-15,0 1 0 16,0 0 0-16,7-2 1 0,1 1-1 15,0 0 1-15,-2-1-1 16,1 1 0-16,-2 0 0 16,2 0-2-16,4 0 0 15,1 1-1-15,35-2 1 16,-25 6 0-16,8-2 1 16,5 0 1-16,1-6 0 15,1 3 1-15,-5 0 0 16,-3 2 0-16,-10 1 0 15,-6-1-1-15,-1 4 0 16,-8-5 1-16,1 2 0 16,1 5 0-16,-7-6 3 15,1-3 1-15,0 2 2 16,0-1 1-16,-1 1-3 0,1 0-3 16,0 0-2-16,0 0-12 15,0 0-45-15,0 0-61 16,0 0-176-16,0 0 187 15</inkml:trace>
  <inkml:trace contextRef="#ctx0" brushRef="#br0" timeOffset="28239.842">22895 12495 844 0,'0'-5'412'0,"-1"-2"-150"16,0 2-49-16,-1 5-73 15,-1 0-38-15,2 0-49 16,-1 0-19-16,1 0-20 15,0 0 3-15,-13 5 12 16,3 12 9-16,-28 32 15 16,28-26 3-16,-11-1-3 15,1 2-8-15,-7-1-17 0,-7-3-4 16,2 4-5 0,-11-2-3-16,1-4-1 0,4-1-1 15,7-4-3-15,8-4-1 16,9-4-1-16,1-3-1 15,9-6-3-15,4-2-29 16,9-5-104-16,2-2-96 16,7-2 129-16</inkml:trace>
  <inkml:trace contextRef="#ctx0" brushRef="#br0" timeOffset="28574.784">22681 12488 1149 0,'0'-3'525'0,"0"4"-269"16,5 4-45-16,-5-5-94 15,0 0-28-15,-1 0-13 16,2 14-8-16,2 11-20 15,11 31-11-15,1-26-13 16,-7-8-6-16,8 7-5 16,-5-6-2-16,8 2-2 0,-6-4-1 15,0-6-1-15,1 1 0 16,-7-9-2-16,3 1 1 16,-5-6-2-16,2-1-16 15,1 1-78-15,0-4-58 16,-1 0-241-16,2 0 244 15</inkml:trace>
  <inkml:trace contextRef="#ctx0" brushRef="#br0" timeOffset="32512.255">24048 12155 316 0,'33'-35'216'0,"-26"25"18"16,1 2-35-16,2-3-41 15,1 5-14-15,-3-3-13 16,1 3-5-16,-7 2-3 16,-2-3-3-16,2 9-13 15,-5-4-14-15,3 2-31 16,-1 0-14-16,0 0-21 15,-6 11-6-15,-7 12-3 16,-38 36-1-16,27-20-3 16,-1 0 0-16,0 9-4 15,4 6-1-15,0 1-3 16,1 8-1-16,0-10-1 0,-1-3 0 16,2-2 0-16,1-10 0 15,-2-3 1-15,4-7-1 16,-1-6 1-16,5-4 1 15,8-9 7-15,-3-4 5 16,7-7 2-16,-5-8 0 16,0-10-6-16,10-2-4 15,3-11-86-15,6-1-89 16,8-1 104-16</inkml:trace>
  <inkml:trace contextRef="#ctx0" brushRef="#br0" timeOffset="33572.585">24699 12342 594 0,'0'-1'290'16,"0"0"-92"-16,0 0-25 15,0 0-43-15,1-1-12 16,7-2-22-16,-1 0-11 0,-3 0-9 15,1-1-4-15,-3 3 10 16,3-3 4-16,-5 4-5 16,0 0-5-16,-1 0-26 15,-1 0-9-15,-13-4-6 16,-41 0-3-16,21 12-9 16,-6 0-5-16,0 3-8 15,3 2-2-15,4 4-4 16,-1 2-2-16,5 2-2 15,3 3 1-15,5 1 0 16,6-1-1-16,2-3 0 16,6 1 0-16,1-5 0 15,0-5 0-15,9 5-1 16,4-6 0-16,8 1-1 16,6 1 2-16,3-11 0 15,2 0 0-15,6-5-5 0,4-4-16 16,2-8-22-16,2-4-9 15,4-6-5-15,-5-7 12 16,-2 0 22-16,-7-3 5 16,-13 2 6-16,3 5 1 15,-8 6 2-15,-2 4 3 16,-2 11-1-16,-8 6-4 16,-8 6-2-16,-1 6 1 15,-5 8 6-15,5 6 7 0,-11 5 7 16,9 11 3-16,-14 0 3 15,-7 4 0-15,4 7-2 16,-12-7-1-16,10 10-3 16,-4-2-2-16,2-1-2 15,-3 1 0-15,5-1-1 16,5 3 0-16,2-6-1 16,7-1 1-16,-1-12 0 15,-5-11 0-15,3-4 4 16,3-5 1-16,0-6 3 15,5-4 2-15,9-5-1 16,-14-8-2-16,13-7-3 16,4 1-3-16,0-13-5 15,7-1 0-15,-1-9-1 16,1-4 0-16,-3-2 2 0,1 1-2 16,11 4 0-16,4 3 2 15,7 3 6-15,9 6 9 16,1 4 15-16,2 4 4 15,11 12-2-15,3-1-6 16,11 11-12-16,-8-2-4 16,-9 2-4-16,-6 2-1 0,-13-4 0 15,0 2 0-15,-4-2 1 16,-2 1-1-16,-11-5 2 16,1 1 0-16,-3-2 7 15,-1-2-32-15,3-3-107 16,0-2-392-16,2 3 345 15</inkml:trace>
  <inkml:trace contextRef="#ctx0" brushRef="#br0" timeOffset="34371.717">23368 13008 506 0,'-7'0'312'16,"-2"0"-56"-16,5 1-84 15,-2 1-30-15,5 0-72 0,0-2-19 16,1 0-24-16,0 0-6 15,0 0 15-15,4 0 6 16,12 0 12-16,29 1 2 16,-22-1-6-16,1-2-1 15,6-3-5-15,8 5-2 16,14-1-4-16,6 1-1 16,9-2-7-16,10-4-3 15,8-1-2-15,15 5 3 0,16 5 0 16,-2 2 2-1,7-4-3-15,-1-1-3 0,-8-5-6 16,-5-4-3-16,-7 4-6 16,-14-1-2-16,-5-4-1 15,0 9 0-15,-14-6-3 16,-5 2 2-16,-23 1-3 16,-6-1 1-16,-20-1-1 15,-7 2 0-15,0 4-3 16,-6 1-1-16,-1 9 0 15,1 2 2-15,-7-1 7 16,-3 1-12-16,-1-4-65 16,8-1-51-16,3 1-357 15,4-5 318-15</inkml:trace>
  <inkml:trace contextRef="#ctx0" brushRef="#br0" timeOffset="35419.189">23492 13250 337 0,'7'-6'251'0,"-2"1"-4"0,28-22-43 16,-27 21-13-16,-4 4-29 15,1 0-8-15,-3 2-22 16,0 0-19-16,0 0-45 15,0 0-19-15,-1 0-26 16,0 0-3-16,0 0-3 16,-6 14 2-16,-18 33-1 15,13-23-1-15,-5 5-3 16,0 9-3-16,-4 7-3 16,-3-2-2-16,2 5 0 15,-1-9-1-15,5-5-3 16,1-2 1-16,7-4-1 15,-1-3 1-15,5-3 1 16,-1-4 1-16,-2-6 0 16,3-2 2-16,7-8-3 15,0-1 2-15,3-3-25 16,-4 1-31-16,0 0-122 0,0-1-187 16,18-11 231-16</inkml:trace>
  <inkml:trace contextRef="#ctx0" brushRef="#br0" timeOffset="35939.409">23949 13277 840 0,'-6'3'399'0,"-2"5"-155"15,-4 3-63-15,-2 5-47 16,-2 4-30-16,-2 7-30 16,-2 1-7-16,-8 1-16 15,2 3-8-15,-1 0-12 16,-5-1-5-16,11-1-7 16,-2 0-1-16,12-5 0 15,1-1-1-15,0-4-4 16,5-3-2-16,-4-5-5 15,9 0 0-15,8-5 0 0,6 1 1 16,7-8 3-16,0 2-4 16,1-3 0-16,4-7-3 15,-2-2-3-15,7-6 1 16,-1-6-1-16,-1-2-1 16,-3-9 1-16,0 0-1 15,-6 4 2-15,-6-8 1 16,-6 3 1-16,-5-2 0 15,-5-4-1-15,-2 5 0 16,-6 8-2-16,-2 7-1 16,-3 11-2-16,0 3-1 15,0 6-1-15,1 3 0 0,-2 3 1 16,4 2 0-16,2 2 1 16,4 1-29-16,6 1-83 15,3 0-61-15,0-1-182 16,2-3 219-16</inkml:trace>
  <inkml:trace contextRef="#ctx0" brushRef="#br0" timeOffset="36436.634">24278 13287 779 0,'-8'-3'443'0,"-3"-2"-56"0,4 4-132 16,-3 2-91-16,5 4-47 16,4 9-51-16,-9 1-10 15,-1 9-18-15,-7 5-6 16,-2 8-6-16,1 1-2 0,-7 1-3 16,-2-5-2-16,2-8-3 15,2 2-2-15,11-6-4 16,5 2-2-16,6-4-2 15,3-4 0-15,9-1 0 16,6-1 1-16,4-6-1 16,4-4 2-16,3-6-1 15,2-4 0-15,-1-7-2 16,-6-4-1-16,6-6-3 16,-3-3 0-16,2-1-1 15,3 1 1-15,-14-5-1 16,-2-3 0-16,-6-1 0 15,-3-4 0-15,-5 3 0 16,-5 1 0-16,-7 4 1 16,-1 5-1-16,-1 4-1 15,-3 3-1-15,2 7-2 0,3 4-1 16,3 7-18-16,-1 1-21 16,8 7-70-16,-1-2-52 15,-4 5-193-15,4 0 226 16</inkml:trace>
  <inkml:trace contextRef="#ctx0" brushRef="#br0" timeOffset="36953.682">24666 13244 850 0,'4'-7'472'0,"-11"4"-74"16,5 0-143-16,-3 3-95 16,-2 4-46-16,0 5-45 15,-8 4-6-15,-3 7-17 16,-2 4-9-16,-4 8-14 16,0 0-3-16,-6 1-4 15,4-2-1-15,3 3-2 16,1-5-3-16,6 1-2 15,4-1-1-15,5-11-3 16,4 9 1-16,6-8-2 0,2 0 1 16,5-1 0-16,1-4 0 15,2-4 2-15,3-5 1 16,3-7 1-16,2-4 0 16,4-4-1-16,-2-6-2 15,7 0-1-15,-7-6 1 16,-1-3-2-16,11 3 1 15,-13-3 0-15,2-5-1 16,-10-5 2-16,-14-8 0 0,1-5-1 16,3 3 1-16,3 1-2 15,-4 5 0-15,-6 6-1 16,-5 7-2-16,-11 8-4 16,-1 5-1-16,0 10 2 15,-7 3-23-15,0 6-101 16,5 8 483-16,-4-2-305 15</inkml:trace>
  <inkml:trace contextRef="#ctx0" brushRef="#br0" timeOffset="38186.17">24989 13391 338 0,'40'-35'267'16,"-34"25"55"-16,4-1-70 16,3 2-63-16,-1-1-29 15,1 7-39-15,-11-2-15 16,1 5-39-16,-4 1-14 0,-1-1-13 16,1 0-4-16,-2 10 3 15,-6 13 1-15,-17 35-6 16,4-31-2-16,2 9-2 15,1 0-2-15,1-2-7 16,0 4-1-16,-2-11-8 16,2 2-2-16,3-6-2 15,3-2-1-15,2-6-2 16,4-6 0-16,0-4 5 16,3-5 3-16,4-4-1 15,-1 3-1-15,0 0-8 16,9-18-3-16,21-41-18 15,-9 24-16-15,9-3-31 16,1-6-11-16,11-4 10 16,4-1 16-16,-8 9 30 0,-2 5 10 15,-10 14 6-15,-8 6 0 16,-5 12 6-16,-11 4 5 16,2 9 13-16,0 9 7 15,-9 10 2-15,7 9 0 16,-11 4-6-16,-5-5-3 15,5 3-5-15,-3-3 0 0,-2-4-4 16,2 0-2-16,-2-6-1 16,2-5-1-16,-4-4-1 15,6-2 1-15,-1-6 0 16,2-2 2-16,6-6 6 16,-1-2 0-16,8-9-1 15,-1-4-3-15,8-7-8 16,3-3-3-16,8-9 0 15,0-5-2-15,5-8-22 16,-1-7-3-16,7 1-3 16,5 5 1-16,2 12 20 15,-1 7 3-15,-11 14 5 16,-3 3 1-16,-8 11 3 16,2 3 2-16,-6 9 7 15,-5 8 3-15,-6 11 2 16,-4 2 0-16,-7 7-4 15,-2 1-2-15,-6-3-1 0,-2 1-1 16,-2-5-1-16,0-2 1 16,3-5-1-16,-1-2-1 15,1-8 0-15,7-2 0 16,0-6-2-16,5-1 1 16,6-4-2-16,0-3-25 15,5 0-90-15,-5-1-66 0,0-1 98 16</inkml:trace>
  <inkml:trace contextRef="#ctx0" brushRef="#br0" timeOffset="39000.872">25827 13322 1020 0,'-12'7'487'0,"2"-1"-193"16,-4-2-83-16,1 0-61 16,-4-4-38-16,2-4-34 0,-5 0-8 15,6 3-30-15,-3 1-13 16,-1 4-13-16,2 5-6 16,-2 3-2-16,-3 4-2 15,-11 0 1-15,4 6-1 16,-6 2-1-16,2-3 1 15,15 6-2-15,0-4 0 16,12-5 0-16,7 6 0 16,10-11-1-16,8-3 0 15,16 0-1-15,1-7-3 16,2-4-30-16,-2-4-16 16,-9-10-29-16,-4-8-10 0,7-1 14 15,1-2 17-15,-7-12 30 16,2 2 15-16,-12-9 15 15,-5 3 1-15,-5 17-1 16,-4 6-1-16,-9 19 1 16,-4 8 2-16,-4 15 3 15,-2 11 5-15,-6 12 4 16,-1 6 2-16,-7 4 3 16,-1 3 1-16,-9 8 6 15,-3 5 2-15,-5 16 1 16,-7-3-5-16,11 2-8 15,3-7-6-15,4-10-5 16,8-2-3-16,5-7 0 16,0-3-1-16,6-14 0 15,8-5 3-15,-3-16 4 0,5-9 4 16,-2-10 4-16,-5-10-1 16,1-10-5-16,-1-8-5 15,12-12-10-15,-3-7-12 16,8-6-18-16,5-1-2 15,2 0 1-15,6 5 8 0,6 2 15 16,11 9 2-16,5 1 2 16,8-2 2-16,3 2 4 15,1-8 0-15,6 8 3 16,6 7 0-16,-3 13 0 16,-4 5 0-16,-9 12-2 15,-6 7 0-15,-5 16-1 16,-4-2 0-16,-8 3 1 15,-7 1 0-15,-13-16 1 16,-1 2 1-16,-8-5 41 16,1 2 1-16,3-7-23 15</inkml:trace>
  <inkml:trace contextRef="#ctx0" brushRef="#br0" timeOffset="40767.644">26771 12630 280 0,'5'0'223'0,"1"-6"42"16,0-1-54-16,3 6-51 15,-1 1-14-15,-5 0-5 16,1 0-1-16,-4 0-19 16,-1-1-4-16,0 1-12 15,0 0-11-15,-18 18-3 16,-39 40-10-16,24-27-14 16,-1 0-2-16,-6 4-19 15,-2-1-9-15,-7 1-11 16,0-1-9-16,9-7-4 15,7-6 1-15,12-5-5 16,4-9 1-16,9-5 2 0,3-2-4 16,6-10-16-1,3-6-41-15,8-8-131 0,0-1-125 16,5-2 182-16</inkml:trace>
  <inkml:trace contextRef="#ctx0" brushRef="#br0" timeOffset="41068.242">26621 12620 923 0,'3'-1'520'16,"-6"0"-117"-16,1 1-196 16,2 0-40-16,-2 0-87 15,1 0-15-15,0 0-11 16,1 0-3-16,5 14-11 15,3 5-7-15,34 37-10 16,-26-31-4-16,2 8-6 16,-11-5-1-16,2 1-4 15,6-1 0-15,2 4-1 16,1-7 1-16,-4-4-1 16,-2-5 3-16,-3-15-32 15,3 0-44-15,-2-10-110 16,1-6 106-16</inkml:trace>
  <inkml:trace contextRef="#ctx0" brushRef="#br0" timeOffset="41870.758">28098 12182 876 0,'-6'-8'440'0,"3"8"-147"16,-4-2-72-16,-1 3-72 15,6 10-41-15,-11 5-35 16,-3 2-8-16,1 12-18 15,-11 0-7-15,5 15-11 16,-3 9-5-16,-4 8-8 0,2 1-3 16,-2-4-3-1,1-5-2-15,4-10-1 0,0 0 0 16,1-5-1-16,2-1 1 16,-1-4-1-16,-3-6 0 15,7 3 0-15,5-5-1 16,8-8 0-16,-2-7 1 15,4-12-3-15,-1-5-22 16,4-5-73-16,8 1-53 16,4-12-346-16,5-3 326 0</inkml:trace>
  <inkml:trace contextRef="#ctx0" brushRef="#br0" timeOffset="43470.58">28463 12549 380 0,'36'-41'239'0,"-31"29"4"16,13 5-28-16,-6-8-36 0,-1 6-16 15,4 3-24-15,-9-2-8 16,-1 7-11-16,4 0-5 16,-16-1-18-16,6 3-18 15,-11 1-31-15,-2 8-14 16,2 14-16-16,-12 0-3 15,4 18-1-15,-5 0 0 16,-3 2 1-16,1 2-2 0,-5-8-1 16,7-1-1-16,4-7-1 15,2-3-1-15,9-6 0 16,3-6 0-16,3-8 4 16,4-3 6-16,2-12 0 15,3-5 0-15,4-12-7 16,2-8-6-16,11-6-7 15,1-3-13-15,7-1-14 16,7 0-3-16,2 1 2 16,-3-3 10-16,2 3 14 15,-3 9 2-15,-5 6 2 16,4 8 0-16,-3 9 0 16,-4 4 1-16,-6 13-1 15,-3 12 0-15,-10 15 1 16,-5 4 4-16,-10 8 7 0,-5-3 1 15,-9 0 4-15,0-1 1 16,-7-6-1-16,5-4 0 16,5-4-3-16,-1-4-1 15,9-4-3-15,3-1-1 16,2-7-2-16,-1-3 1 16,10-3 2-16,-8-5 3 15,4-2 1-15,0 0-2 16,0 0-3-16,0 0-4 0,0 0-2 15,5-12 0-15,5-5-1 16,26-30 0-16,-14 20-1 16,12-1 0-16,5-8-1 15,3-8 0-15,1-9 1 16,2-1 0-16,-2 7 0 16,-4 9-1-16,-1 22-1 15,-6 12-1-15,-18 9-3 16,-1 10 0-16,-12 16 1 15,-10 5 2-15,5 10 5 16,-8 2 2-16,-16-7 3 16,5 1 0-16,-10-5 3 15,5-2 0-15,6-2-2 16,1-3 0-16,8-7-2 16,3-1-1-16,4-9 1 15,-1-6-1-15,5-2 0 0,-1-5-2 16,4-2-44-16,-1 1-32 15,0 1-109-15,3-1-97 16,23-22 178-16</inkml:trace>
  <inkml:trace contextRef="#ctx0" brushRef="#br0" timeOffset="43917.998">29336 12443 931 0,'2'0'475'0,"-7"6"-123"15,-4 2-119-15,-2 11-84 16,-3 4-30-16,-6-2-36 16,-1 0-15-16,-1 6-26 15,-1 0-5-15,-1 1-12 16,1 3-4-16,-7-9-2 16,2 1-1-16,17 2-2 15,2-2 0-15,10 1-4 16,8-1-1-16,-8-3-3 15,9-3 0-15,6-6 1 16,4-5 1-16,8-11 1 16,1-6 0-16,3-11-4 15,1-7-1-15,4-7-5 0,-3-1-1 16,1-6-4-16,-7-1-1 16,-8-1-1-16,-9 3 1 15,-6 10 1-15,-11 2 0 16,-6 16-1-16,-4 3-1 15,-12 6 0-15,5 5 0 16,-4 8 2-16,3 1 0 16,2 3 2-16,3 6-1 15,-1-7-12-15,3 2-17 0,3 0-47 16,6-7-28-16,5 3-89 16,3-5-30-16,7-11 142 15</inkml:trace>
  <inkml:trace contextRef="#ctx0" brushRef="#br0" timeOffset="44268.528">30096 11920 1062 0,'2'-14'492'0,"0"5"-208"0,-2 5-81 16,-5 8-93-16,-5 7-33 16,-4 23-41-16,-4 9-4 15,-1 17 5-15,3 6 1 16,-14-8-1-16,11 4-3 16,-10 6-9-16,-3 4-5 15,6 6-2-15,-9-7-1 0,7-9 0 16,3-12-1-16,2-9-2 15,2-5-2-15,4-12-1 16,3-3 2-16,5-10 3 16,2-6 3-16,7-8-7 15,0-5-28-15,5-9-7 16,2-4 8-16</inkml:trace>
  <inkml:trace contextRef="#ctx0" brushRef="#br0" timeOffset="45184.936">27511 13053 280 0,'-13'-1'196'0,"-2"-2"-13"16,6 2-33-16,1 2-16 15,2 0-18-15,2 3-4 16,4 2-9-16,-1-7-4 15,3-1 1-15,-2 1-2 16,0 1-1-16,10-1-2 0,9-1-19 16,30-6-9-1,-27 4-12-15,5 6-8 0,0-2-15 16,0 0-5-16,3-2-13 16,0 2-3-16,13 5-4 15,2-4-2-15,6 5 0 16,7-3-1-16,9-1 0 15,20 9 0-15,18-9 6 16,12 1 8-16,28-3 15 16,6-3 13-16,24 0 8 15,-2-6-4-15,8-2-10 16,-4 0-13-16,-16 3-14 16,-9-1-3-16,-24-7-2 15,-17 0-1-15,-33-4 1 16,-13 3-2-16,-33 6 1 15,-18-2 0-15,-14 5-5 16,-7 1 0-16,-2 6-2 0,3 7-1 16,-14-1 1-16,4 8 0 15,-6-1 1-15,2-3 1 16,12 1-1-16,0-2 1 16,9-5 10-16,4-1-23 15,5 3-79-15,-2-10-72 16,0-7 88-16</inkml:trace>
  <inkml:trace contextRef="#ctx0" brushRef="#br0" timeOffset="48248.387">27819 13380 115 0,'-1'-1'76'0,"0"1"13"16,-1 0-3-16,1 0 5 15,0 0 6-15,0 0 8 16,0 0 2-16,0 0 0 16,-1 0-1-16,-3 0-9 15,0 1-6-15,2-1-17 16,-3 1-9-16,1 1-9 15,1-1 1-15,2-1-4 16,-1 4 0-16,1 1 2 16,-3-2-3-16,3 2 5 15,-3 1 1-15,-1 2-9 16,5-8-4-16,0 1-8 0,-1 1-5 16,1-2-5-16,0 0-1 15,0 0-5-15,-1 0-2 16,2 0-7-16,0-1-3 15,26-10-4-15,29-20-3 16,-25 12-1-16,5 5 0 16,3 5-1-16,-6 3 0 15,1 8-1-15,-12 2 0 16,-1 6-2-16,-4 7 0 0,-9 2 0 16,-1 2 0-16,-9 1 3 15,-13-9 0-15,-3 3 1 16,-1-2 2-16,-11 1 0 15,9 4 1-15,-9-2 0 16,0 0 1-16,4-9 1 16,3 1-1-16,4-3 0 15,5-6-1-15,6 8 0 16,1-7 0-16,4-2-1 16,3 2-2-16,2-5-1 15,-1 3 0-15,0-1 0 16,0 1 0-16,7-1 0 15,7-2 0-15,28-4-1 16,-23 8 1-16,-1 2 0 16,1 1-1-16,0 2 0 0,-1 3 0 15,0 2 0-15,-1 2 0 16,-5 5 0-16,-2 1-1 16,-5 2 1-16,-6 5 1 15,-11-2 0-15,-1 3 4 16,-8-1 4-16,0-2 4 15,-4 1 15-15,-6-1 7 16,0-2 16-16,-2-1 4 0,-2-8 0 16,-3-8-3-16,4-4-8 15,2-5-3-15,2-12-7 16,2 1-5-16,7-8-8 16,0-6-3-16,12 2-8 15,3-2-3-15,-6 0-6 16,9 6 0-16,0 10-5 15,3 3 1-15,4 7-34 16,9 3-38-16,-9 1-69 16,4 4-78-16,5 6 140 15</inkml:trace>
  <inkml:trace contextRef="#ctx0" brushRef="#br0" timeOffset="49028.967">28714 13407 768 0,'0'-3'381'0,"0"1"-121"16,0-1-60-16,-1 2-36 16,0-1-18-16,0 1-17 15,0 0-12-15,0 0-33 16,0 0-15-16,-2 0-19 16,-12 0-8-16,-5-1-12 15,-28 1-4-15,24 3-12 16,-10-4-5-16,-2 4-4 15,-8 0-2-15,1 3-1 16,7 9-1-16,3 2 0 16,9-5 0-16,4 1-1 15,5-4 1-15,10-3-1 0,1 4-2 16,7 1-2-16,4-4 1 16,8 3 1-16,6 1 1 15,6 3 0-15,6 8 1 16,3-1 0-16,-1 4 0 15,-4 0 0-15,-8-1 0 16,-11 3 0-16,1-4 0 16,-7 3 0-16,-5 0 0 15,-2 1-1-15,-8-1 1 0,-12-5 1 16,-2-1 2-16,-7-4 2 16,-6-3 2-16,0-5-1 15,-1-8 2-15,0-9-2 16,3-1 1-16,7-7 0 15,3 0 0-15,10-6-1 16,4-1-2-16,9 3-4 16,4-1-1-16,9 3-2 15,5 0 0-15,2 0 2 16,2-2-1-16,6-2 1 16,0 3 1-16,4 5 0 15,4 3 0-15,-8-3 0 16,3-3-1-16,-4 2 1 15,-1-2 0-15,0 4 0 16,3 5 1-16,0 0-1 16,-7-2 0-16,1 3 8 0,-3 2-19 15,-11-2-56-15,2 8-32 16,-7 1-116-16,-1 2-76 16,-1 7 191-16</inkml:trace>
  <inkml:trace contextRef="#ctx0" brushRef="#br0" timeOffset="49681.772">28905 13492 574 0,'0'-1'371'0,"0"0"35"0,-1-1-136 16,0 1-87-16,0 0-34 16,0 0-63-16,0 0-16 15,-1 0-18-15,1 1-10 16,1 0-11-16,0 0-3 16,23 10-6-16,34 7-2 0,-25-17-5 15,11 1-3 1,-7-9-3-16,4 0-1 15,6 1-2-15,-7-8 0 0,-4 4 0 16,-9 0-1-16,-10-2-1 16,-4 3-1-16,-8 6-5 15,-4 4 0-15,-5 11 2 16,-3 7 0-16,-10 4 4 16,-2 3 0-16,-6 2-3 15,-1-2 1-15,2 9-1 16,0 3 0-16,1 0 1 15,-3 1-1-15,9 2 0 16,4 1 0-16,0-3 0 16,7 2-1-16,-10-11 1 15,-9-4 0-15,10-2 2 16,3-1 1-16,0-11-16 0,11 0-20 16,-4-11-69-16,-1-6-49 15,7-3-170-15,-1-10 199 16</inkml:trace>
  <inkml:trace contextRef="#ctx0" brushRef="#br0" timeOffset="49940.834">29023 13638 970 0,'6'-6'509'0,"-3"5"-136"15,0-3-142-15,5 6-105 16,-1 1-45-16,5 3-34 16,7 4-2-16,16 5-13 15,0-3-6-15,7-3-10 16,-1 1-3-16,-10-5-4 16,0-1-1-16,-6-2 1 15,-3-2 5-15,-3-1-56 16,-7-3 14-16,-5-1 10 15</inkml:trace>
  <inkml:trace contextRef="#ctx0" brushRef="#br0" timeOffset="51101.988">30069 13598 400 0,'12'-3'239'16,"3"-1"-19"-16,2 1-14 15,-5-2-34-15,0 0-11 0,-1 3-10 16,0 1-14-16,-1 0-25 15,-5-2-5-15,-5-2-6 16,-2 0-7-16,-7 0-15 16,-1 4-13-16,-9 0-35 15,-8 1-11-15,2 7-10 16,-5-1-2-16,-9 0-2 16,4 1-2-16,-6 2 0 15,-1-1-1-15,13 6-1 16,6-1-1-16,8-1-1 15,6 2 0-15,9 2 0 16,4 0 0-16,10 3 0 16,8-1 0-16,6-2 1 15,8 1 1-15,8-4 1 16,-2-4 0-16,-7-9 1 0,-2-7 0 16,-6-11 0-16,-1-4 0 15,2 0 1-15,-6-1-1 16,-10 1 1-16,-1 2-2 15,-8 1-1-15,-3 4-2 16,-4 7-8-16,-5 8-1 16,-4 11-2-16,-1 4 1 0,-4 10 5 15,-1 5 2-15,0 12 0 16,0 6 2-16,1 13 0 16,1 1 1-16,5 4 0 15,0-5 1-15,4-4 1 16,-3-1 0-16,-5-2-1 15,-5 0 1-15,-1 0 0 16,0-4-1-16,-1-12 2 16,-3-8 0-16,-4-18 5 15,-1-5 4-15,0-7 2 16,2-5 1-16,1-6-2 16,2-6-3-16,5-14-3 15,0-6-1-15,10-11-3 16,-1-2-3-16,8 5-6 15,4 6 0-15,7 11 0 16,12 6 0-16,11 4 3 16,6 3 1-16,15 1 2 15,7 0 4-15,7 2 14 0,10 3 7 16,2-2 4-16,1 2-1 16,2 2-11-16,-6-1-6 15,-4 2-4-15,-6 1-2 16,-18 0 1-16,-10-7 1 15,-18-4-22-15,-2-1-40 16,-1-7 37-16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6-28T00:15:17.49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7501 5562 541 0,'0'-6'324'0,"0"-2"-68"15,0 6-80-15,0 0-41 16,1-1-66-16,-1 2-15 16,0 0-1-16,0-1 5 15,0 1 9-15,5 0 3 16,1 0-9-16,-1 1 1 15,-4-1 13-15,0 0 2 16,-1 0-3-16,0 0-9 16,1-6-23-16,-1-15-8 0,-10-26-10 15,3 26-4-15,-5-2-9 16,0 2-4-16,-11-3-1 16,-7-1-2-16,-2 5-1 15,-8-4 0-15,-3 8-4 16,10 11-4-16,-12 3-4 15,-3 7-2-15,-2 16-2 16,-10 5 2-16,-2 20 1 16,4 15 1-16,-6 8 4 15,7 4 1-15,11 0 1 16,-8-8 1-16,12-1-2 16,-3 2-1-16,14 4 0 15,16 1 1-15,16 6 0 16,4-11 1-16,7-3 2 15,16 6-1-15,13 1 1 0,-3 1 2 16,14-4 0-16,-8-6 2 16,11-19 2-16,11-7 0 15,21-11 3-15,8-13 0 16,9-12 2-16,5-14 0 16,-6-34 2-16,13-5 2 15,-5-25 1-15,-7-8 2 16,-11 1 1-16,-20-5 0 15,-23-5 1-15,-9 4 0 16,-29-11 0-16,-12 1 0 0,-22 1-5 16,-10-3-3-16,-14 19-7 15,-13 4-4-15,-6 27-6 16,-2 19-5-16,-20 18 0 16,10 18 3-16,-21 21 5 15,-4 10 3-15,-2 31 0 16,-4 11 0-16,-8 13 0 15,1 15-2-15,6 5 1 16,2 0 1-16,31-1 0 16,15-12-1-16,41-24-6 15,22-16 4-15,39-20-88 16,14-14-90-16,36-10 118 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6-27T23:40:58.87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2798 1381 488 0,'-1'0'263'0,"-3"0"-71"15,4 0-36-15,0 0-50 16,0 0-17-16,0 0-13 16,0 0-2-16,0-1-6 15,0 0-2-15,0 0 4 16,0-1 3-16,0 1-2 16,0-1-7-16,0 1-19 15,0 0-10-15,0 0-15 16,0 1-6-16,0 0-7 0,0 0-1 15,-1 0-4-15,-4 6 1 16,-7 14-2-16,-12 33 0 16,15-22 1-16,-4 0-1 15,0-1 0-15,-3-3 1 16,0 0-1-16,5 5 0 16,6-2 0-16,-3-2 0 15,2-4 0-15,0-5 1 16,-1-12 0-16,5-3 9 0,1-8 3 15,1-7 1-15,7-9-3 16,-4-4-9-16,8-9-17 16,0-3-14-16,2 0-12 15,5-1-1-15,2 2 13 16,2 5 12-16,1-9 12 16,1 4 1-16,4 0 2 15,-2 0-1-15,9 13 0 16,-6-4 1-16,1 9-2 15,2 1-2-15,-10 8-7 16,4 8-3-16,-10 5 0 16,-6 6 3-16,-1 17 10 15,-6-1 4-15,-1 15 6 16,4 11 1-16,-6-7 1 0,-3 4-1 16,-4-7-1-16,-4-10-2 15,2 0-3-15,4 0 0 16,3-3-1-16,-4-5 1 15,-5-10 1-15,1-4 0 16,9 0 7-16,1-2 4 16,-4-7-3-16,-6-5-24 15,-1-8-144-15,6-3-299 16,6 0 296-16</inkml:trace>
  <inkml:trace contextRef="#ctx0" brushRef="#br0" timeOffset="316.453">2807 1532 754 0,'3'-6'417'16,"0"-1"-105"-16,-1-3-131 16,6 3-37-16,8 6-72 15,-9 0-21-15,15 2-25 0,5 4-5 16,2-1-2-16,-2-2 0 16,5 6-3-16,-15-7-2 15,-2-1-3-15,5 0-2 16,-13-5-1-16,9 2 0 15,-5-3-2-15,1 2-49 0,4-3 33 16</inkml:trace>
  <inkml:trace contextRef="#ctx0" brushRef="#br0" timeOffset="648.78">3342 1618 921 0,'7'-2'451'0,"-13"2"-151"0,0 5-137 16,3 7-73-16,-10 2-37 16,13 9-30-16,-1-1-3 15,-4-5-11-15,-2-1-4 16,7 2-2-16,0-11 1 31,0-4-68-31,0 2-129 0,0 5 129 0</inkml:trace>
  <inkml:trace contextRef="#ctx0" brushRef="#br0" timeOffset="2208.4">4484 1274 382 0,'0'0'226'15,"0"0"-34"-15,0 0-49 16,0 0-12-16,0 0-17 16,0 0-11-16,0 0-22 15,0 0-11-15,0 0-13 16,4 0-4-16,-3 0 0 16,-1 0-1-16,2 0-10 15,-2 0-5-15,0 0-7 16,0 0-2-16,0 0 4 15,0 0-1-15,0 0-7 0,-1 0-6 16,0 0-9-16,-13 2-3 16,-1 8 0-16,-35 22-1 15,31-23 1-15,-9-7 0 16,9-2 1-16,2 5 0 16,-3-5 1-16,15 0 1 15,-9 5-2-15,5-5 0 0,5-1-3 16,-5 1-1-16,6-5-1 15,1 5-1-15,8 7-2 16,-4-6-2-16,3 10 0 16,-3-12 0-16,-4 1 3 15,6 10 0-15,-3-2 0 16,-1 2 0-16,2-2 1 16,-4 0-1-16,-3-8 1 15,4 9-1-15,-9-7 1 16,0 9-1-16,3 9 0 15,-10-7 1-15,4 4-1 16,1-7 1-16,-3-5 0 16,11 7 0-16,4-4 0 15,-1 1 2-15,0-7 3 16,-1-2-1-16,4-4-3 16,-2 3-1-16,0 0-3 0,2-5 0 15,11-15 0-15,31-22 0 16,-14 37-1-16,-7-5-1 15,-2 10 2-15,-4-1-1 16,-11-2 0-16,0-3-1 16,4 10 1-16,1 5 1 15,-3 7 0-15,7 9 1 16,-2 0 1-16,-9 1 0 16,-1-2 1-16,-6-3-1 0,-10 1 1 15,13 3 1-15,5 1 0 16,-6-2 0-16,-3-3 2 15,-3-1 1-15,-12-4 0 16,-9-6 8-16,11 0 14 16,2-2 2-16,-18-8 8 15,2 0-6-15,-8-8-10 16,-6-3-4-16,24 2-8 16,-4-1-1-16,5 2-6 15,5 1-2-15,-6 4-1 16,15 4-4-16,2 1-2 15,-1-2 10-15,6 2-82 16,-1-1-63-16,0 0-333 16,0 0 296-16</inkml:trace>
  <inkml:trace contextRef="#ctx0" brushRef="#br0" timeOffset="3049.88">4728 1382 472 0,'27'-35'298'16,"-19"32"-2"-16,-6 3-52 16,-6 2-95-16,2-2-36 15,1 0-49 1,0 0-14-16,0 0 6 0,0 0 3 0,-5 6-7 15,1 20-7-15,-40 11-19 16,24-24-5-16,-1 1-10 16,-2-3-2-16,10 14-5 15,1 0 0-15,0-4-2 16,3 0 0-16,-1-7 0 16,2-2-1-16,6 3-1 15,3-6 0-15,8 5 0 16,0-3 0-16,7-2 2 15,0 2 1-15,2-4 0 16,5-1 0-16,1-2 0 16,7 2 0-16,-5-5 1 15,1-1 0-15,-2-6 2 16,-6-8 1-16,12-4 2 16,-2-1 0-16,-7-2-1 0,1 0-1 15,-12-1 1-15,7 2 0 16,-4 0 2-16,-9-8 2 15,-4 5 24-15,-11-5 8 16,0-1 7-16,-5 10 2 16,-10-7-22-16,2 6-6 15,4 8-10-15,5 4-3 16,0 1-8-16,3 5-3 0,-13-4-2 16,10 7-3-1,-2 13-2-15,-2-8-7 0,2 14-96 16,-5-6-77-16,9 7 113 15</inkml:trace>
  <inkml:trace contextRef="#ctx0" brushRef="#br0" timeOffset="3833.316">5163 1560 739 0,'32'-30'382'15,"-23"30"-110"-15,-9-4-44 16,-3-1-79-16,-1 0-39 16,-1 1-54-16,5 5-21 15,1 9-29-15,-3-1-4 0,-1 7 1 16,3 6 0-16,-3 3 1 15,0 6 1-15,-5 1 1 16,0 9 0-16,-4 0-1 16,0-4 0-1,0 2-1-15,-3-11 0 0,3 6-1 16,0-9 1-16,5-7-1 16,0-4-1-16,1-11 0 15,9 8 1-15,-5-5 1 16,2 0 3-16,0-4-17 15,-2 1-22-15,2-5-64 16,0 1-67-16,0 0 102 16</inkml:trace>
  <inkml:trace contextRef="#ctx0" brushRef="#br0" timeOffset="4348.625">5143 1532 871 0,'-1'-2'399'0,"1"-4"-181"15,-2-1-31-15,4 6-73 16,-2-6-21-16,6 0-38 16,3 5-16-16,10-5-14 15,6 5-6-15,8 2 12 16,-2-3 4-16,-1 2 0 16,-2-2-3-16,-14-4-16 15,8 5-6-15,-4 6-6 16,-1 1-2-16,1 8 0 15,-7 2-1-15,-11-5 1 16,3 8 0-16,-5-2 2 16,2 5 1-16,-13 0 0 15,-5-3 1-15,5 7-1 16,-7-2 0-16,10 2 1 16,3-2 0-16,-15-10 2 0,-4-8 0 15,3-2 2-15,-4-3 0 16,5-11 2-16,5 1-2 15,2-9-4-15,-3-6-7 16,14 3-66-16,0 0-63 16,8 4-179-16,6 6 187 0</inkml:trace>
  <inkml:trace contextRef="#ctx0" brushRef="#br0" timeOffset="4815.889">5590 1555 966 0,'-4'-7'415'15,"2"3"-232"-15,1 2-18 16,-2 1-65-16,2 1-25 16,0 0-33-16,0 0-13 15,0 0-15-15,0 0-1 0,-2 8-3 16,-2 14-1-16,-7 28-3 15,9-23-1-15,-3 9-1 16,-3 5-1-16,1 1 1 16,-2 2 0-16,-4-12-1 15,4 5 0-15,0-5-1 16,-3-9 1-16,9 9 0 16,-5-15 0-16,-1-4 0 15,2-3 0-15,0-9 9 16,1-1 5-16,7 0-51 15,2-4-45-15,-1-8 48 16</inkml:trace>
  <inkml:trace contextRef="#ctx0" brushRef="#br0" timeOffset="5333.465">5553 1560 514 0,'-5'-2'370'0,"1"0"13"0,-6 2-154 15,8-2-35-15,2 0-66 16,1-4-19-16,-1 5-30 15,0 0-12-15,0 0-21 16,12-5-8-16,6-1-2 16,32-21-2-16,-14 20-6 15,-3-8-4-15,3 8-12 16,-3 3-3-16,-7 3-4 16,0 6-2-16,-12 4-3 15,7 4 1-15,-8 6 0 16,-10-5 1-16,5 6 1 15,-10-1 0-15,-12-2 2 16,8 5 0-16,-15-2 2 16,11 4-1-16,5 4 1 15,-13-5-1-15,-6-7 2 16,-3-3 1-16,-9-7 1 0,10-1 1 16,1-4-2-16,-1-3-1 15,3-8-2-15,4 0-1 16,13 0-1-16,-5-3-16 15,1 2-57-15,5 0-45 16,-6 5-207-16,11 7 207 16</inkml:trace>
  <inkml:trace contextRef="#ctx0" brushRef="#br0" timeOffset="6300.714">6162 1495 644 0,'-8'-8'384'15,"2"6"-21"-15,-4-8-110 16,3 10-74-16,-2-5-36 16,2 2-58-16,2 12-19 15,2-5-29-15,3 11-10 0,-3-4-7 16,-4-4-2-16,0 5-4 15,-2 4-3-15,0 4-2 16,5 8-1-16,-4-2-2 16,1-2 0-16,3 4-1 15,-5-6 0-15,3-4-1 16,-3-1 1-16,-1-10 2 16,6 1 3-16,-1-9 8 15,4-2 2-15,-1-13-4 16,1-5-4-16,4-3-9 15,-1-10-3-15,8-1-10 16,2 0-7-16,6 5-3 16,4 3 1-16,2 4 6 15,5 6 6-15,1-3 2 16,-2 8 2-16,3 11 3 16,-5-1 2-16,-4 6 2 0,-6-4 1 15,1 9 1-15,-4 3 0 16,-6 2 0-16,7 7 0 15,-19-6-1-15,-1 0-1 16,7 9-1-16,-3-4 1 16,10 7-2-16,-3-2 0 15,-14-10 1-15,8 3 1 16,-14-8 0-16,14 2 1 0,2-5-2 16,-4-2 0-16,-1-3-1 15,-5-4 1-15,9 2 3 16,-7-5 0-16,17 4 0 15,-7-2 1-15,-6-6-4 16,9 4 0-16,-7-8 0 16,2-3 0-16,7-6-1 15,-2-6 1-15,8-8-1 16,-1-5-2-16,19 12-1 16,-1-4-2-16,8 13 0 15,2 9 3-15,-14 5 6 16,1 7 4-16,-7 2 6 15,-2 8 1-15,-3 6 1 16,-4 3 0-16,-4 9-1 16,-5-2-1-16,-3 1-5 15,3 6-1-15,-5-3-5 16,0 0-1-16,-2-5 2 0,-3-4-1 16,0-11 13-16,3 1-19 15,-6-18-50-15,1-2 156 16</inkml:trace>
  <inkml:trace contextRef="#ctx0" brushRef="#br0" timeOffset="7671.785">7536 1420 524 0,'0'-1'312'15,"0"0"-51"-15,0 0-84 16,0 0-35-16,0 0-49 16,0 0-16-16,0 0-18 15,2-2-7-15,4 1-5 16,-4 1-3-16,-2 0-4 16,2 0 2-16,3 0 4 15,-2 0 1-15,10 2 3 16,2 0 0-16,29 3 2 15,-19-2 6-15,9 0-1 0,-7-5-4 16,15 1-15-16,0 0-13 16,-9-7-16-16,1 4-2 15,-11 5-2-15,-8-2 0 16,-4 2-1-16,-4-4 1 16,-9 2 5-16,2 4-17 15,-7 2-95-15,-4 2-88 0,-3 1 110 16</inkml:trace>
  <inkml:trace contextRef="#ctx0" brushRef="#br0" timeOffset="8137.568">7558 1555 496 0,'-1'-1'326'16,"0"0"-5"-16,0 0-78 15,0 0-69-15,0-1-37 16,-1 1-29-16,1 0-7 16,0 0-21-16,1 0-1 15,0 0-2-15,0 0 0 16,6 0 2-16,10 1-2 16,33 7-3-16,-31-5-5 0,12 7-12 15,-7-2-3-15,-4-2-11 16,5 3-3-16,2-2-8 15,0-2-4-15,9-1-8 16,-2 1-4-16,-9-7-4 16,3 1 1-16,-11-4 0 15,-1-1-1-15,-4 3 3 16,-6-3-5-16,-4 0-83 16,-4-1 26-16,-2 3 13 15</inkml:trace>
  <inkml:trace contextRef="#ctx0" brushRef="#br0" timeOffset="11454.811">8938 1267 403 0,'0'0'248'0,"0"0"-30"0,0 0-74 16,1 0-16-16,1 1-19 15,4 2-6-15,-3 0-11 16,-2-3-12-16,2 1-20 16,-1 0-10-16,1 0-12 15,-1 0 0-15,-2-1 4 16,0 0 7-16,0 0 21 16,0 0 4-16,2 6-3 15,-2 1-8-15,-1-3-24 16,-1 0-9-16,-3-1-11 15,-15 8-3-15,-32 11-6 16,25-19-1-16,7 5-3 16,2 2 0-16,-1-5-3 15,3-1 1-15,-9-9-2 16,-1 3 0-16,14 4 0 16,2-2-1-16,-2-1 0 15,7-3 0-15,-11-3-1 0,12 5 1 16,4 4-1-16,-5 0-1 15,5-2-2-15,0 0 0 16,0 0 0 0,0 0 1-16,0 0 1 15,0 0 1-15,2 3 0 0,1 8 1 16,-2-5-1-16,-2-4 0 16,-1 7 1-16,-2-2-1 15,0 8 0-15,-9 29 0 0,4-37 0 16,5 9 1-16,0-7-1 15,7 6 0-15,-2-4 0 16,-1-2 0-16,-8-4 0 16,0-3 0-16,3 0 0 15,-3-2-2-15,9 0 1 16,-2-2 1-16,18 2-1 16,-5-5 1-16,10-1 0 15,-2-1 0-15,-13-5-1 16,9 3 0-16,1 2-1 15,4 6 0-15,-14-6 1 16,13 8 0-16,-5 4 0 16,-7-4 0-16,17 13 0 15,-8-2 0-15,-10-5 0 0,10 7 1 16,-11-3 0-16,1 3-1 16,-3 9 1-16,-4-5 0 15,-1 5 0-15,-10-3 0 16,-2 3 2-16,-2 2 0 15,-5 0 2-15,-1-1 1 16,-11-11 0-16,8 2 2 16,-10-11-4-16,-2-4 15 15,12 2 16-15,-14-14 5 0,10 0 9 16,7-3-14-16,-2-9-16 16,11 6-7-16,2-3-9 15,3 3-1-15,3 3-4 16,-1 0-3-16,5 6-26 15,1-3-27-15,5 6-101 16,2 3-81-16,1 2 148 16</inkml:trace>
  <inkml:trace contextRef="#ctx0" brushRef="#br0" timeOffset="12086.772">9237 1341 804 0,'0'0'401'0,"6"0"-128"16,-3-3-107-16,-3 3-72 15,-2 0-31-15,1 0-16 16,-3 2-1-16,-17 6 5 16,-20 37 1-16,26-23-5 15,14 5-7-15,-5-1-16 16,-5-4-5-16,-1-1-11 16,-12-6-2-16,5 2-2 15,1-3-1-15,7 1-3 16,8 0 1-16,3-1-1 15,2-2 0-15,10-1 0 16,7 2 0-16,-7-6 2 16,3 1 0-16,-1-2 0 15,-2 3 0-15,5-4 1 16,2 2 0-16,-4-6 3 16,-4-8 0-16,1-4 3 15,-2-6 0-15,13-2-1 0,3 0-1 16,-4-7-1-16,5 1 0 15,-11-9 1-15,-3 0 1 16,2 3 1-16,-8-1-1 16,-5 0 12-16,-4 3 9 15,-7 7 9-15,-4-2 4 16,-3 13-9-16,-3-1-7 16,0 9-12-16,1 10-5 0,-5-3-6 15,-1 7-1-15,6 2-2 16,-3-4 0-16,4 4-1 15,-5-3-1-15,-12-2-18 16,9 6-34-16,-2 1-134 16,15-2 125-16</inkml:trace>
  <inkml:trace contextRef="#ctx0" brushRef="#br0" timeOffset="13469.783">9713 1524 262 0,'1'-5'207'16,"0"0"14"-16,3-3-31 16,-1 0-1-16,0 3-10 15,-1 0-5-15,-1 3-14 16,1 1-15-16,-2 0-47 16,0 0-22-16,0 0-35 15,0-1-13-15,0 1-4 16,0 1-1-16,0 0-2 15,-2 0-3-15,-2 15-4 16,0 2-2-16,-17 33-3 16,11-25-1-16,-8-4-3 15,3 4 0-15,15 2-3 16,-3-3 1-16,-3-4-1 16,4-3 0-16,-8-9 1 0,2-6-1 15,11 4 8-15,0-3 2 16,3-10 0-16,5 1-1 15,-11-17-6-15,6-5-3 16,1 1-2-16,15-4-1 16,4 4-3-16,-18-5-2 15,21 7 3-15,-16-3 1 16,8 10 2-16,8 4 0 16,-10-3 2-16,6 13 0 0,-8-7 0 15,0 6 0-15,-6 5-2 16,-2-3 0-16,-6 10-1 15,1 2 0-15,-3 7 0 16,-1 1 1-16,0 3 0 16,2 3 1-16,-6 0 0 15,-2 6 0-15,-4-6 1 16,-5 3-1-16,7 0 1 16,-3-4-1-16,0-7 0 15,5-2 0-15,0-7 1 16,4 4 0-16,4-4 5 15,1-5 0-15,2-8-1 16,0-9 0-16,6-4-6 16,3-4 0-16,1-4-2 15,4-2-2-15,-1-2-5 0,4 4 0 16,2 1 2-16,-3-3 2 16,3 11 4-16,-6-5 1 15,3 16 3-15,-3 1 0 16,-5 4-1-16,7 10-1 15,-9 2-1-15,1 12 0 16,-13-6 1-16,1 7 1 16,-12-1 0-16,5-1 0 15,13 9 0-15,-8-5-1 0,-1 1 0 16,3 1 0-16,-10-4 0 16,-1-4 0-16,10 2 2 15,-10-9 0-15,9-2 0 16,0-2 1-16,-4-7-7 15,-4-4-23-15,-1-5-79 16,-1 1-60-16,4-2-192 16,5 0 220-16</inkml:trace>
  <inkml:trace contextRef="#ctx0" brushRef="#br0" timeOffset="14406.663">10569 1507 666 0,'2'-4'355'16,"-6"4"-76"-16,13 3-15 15,-5-2-57-15,3 0-13 0,-7-4-36 16,-11-6-25-16,9 3-46 15,-6 1-18-15,-5-5-24 16,2 3-7-16,-6 2-8 16,-4-1-5-16,3 8-9 15,0 5-5-15,-6 0-6 16,1 4-1-16,0 0-3 16,2 0 0-16,3 2-1 15,4 0 0-15,4 4 0 16,-2-6-1-16,5 4-1 15,2-2 0-15,5 0 0 16,5 0-1-16,4-3 1 16,2-1-1-16,5-3 2 15,1-1-1-15,3-6 1 16,2-3-1-16,-2-9 0 16,3-2 0-16,3-3-1 15,1 2 2-15,-3-1 1 0,2 3 0 16,-4 0 0-16,-10-1 0 15,-11-3 1-15,-3 6-1 16,-2 7-6-16,-7 0 0 16,10 13-3-16,-4 3 1 15,-10 5 7-15,6 7-1 0,-8 5 1 16,-5-2 1-16,4 9 0 16,-5 2-1-16,5 15 1 15,0 2 0-15,5 4 0 16,0-5 0-16,-6-13 0 15,2-3 0-15,2-2 1 16,-1 0 0-16,1-4-1 16,4 6 0-16,-8-9 0 15,0-3 1-15,-3-4 0 16,5-2 0-16,1-9 1 16,8-2 1-16,4-3-1 15,-13-9 1-15,12 1 1 16,-6-5-1-16,3-5 0 15,9 1 0-15,-5-13-4 16,7 2-3-16,5-7-1 16,-7-3-1-16,18 3 1 0,-6-8 2 15,-2-2 2-15,17 12 1 16,-9-6 2-16,8 13 1 16,6 5 1-16,-8-2 5 15,4 9 8-15,-5-6 1 16,10 15 2-16,-1-6-5 15,2 6-7-15,1 0-1 16,-4 0-1-16,3 9-2 16,-7-2 0-16,-6-3 0 0,-10-6 1 15,-9-8 1-15,-2-1 16 16,0 1-12-16,2-5-50 16,7 3-504-16</inkml:trace>
  <inkml:trace contextRef="#ctx0" brushRef="#br0" timeOffset="16104.181">11371 1179 610 0,'1'-4'350'0,"1"3"-78"15,-2 0-78-15,0 0-42 16,0 0-60-16,-1 1-16 16,0 0-16-16,0 0 0 0,0 4 4 15,-2 17-4-15,-6 37-15 16,0-30-5-16,-1 4-14 15,-4-5-5-15,7 0-10 16,0-4-3-16,0-6-3 16,6 2 0-16,-1-10 0 15,1-3 1-15,1-4 8 16,-1 1 6-16,1-5 2 16,0 1-1-16,0 0-8 15,3-12-6-15,5-13-3 16,10-28 0-16,-11 23-2 15,2 2 0-15,-5 2-1 16,-3 4-1-16,-2 8-1 16,-7 1-3-16,0 12-4 15,-2 4-1 1,4-1 1-16,2 1 3 0,-20 16 2 0,-9 3 0 16,7 8 1-16,-3-5-1 15,4 4 1-15,13 6 0 16,-13-8 1-16,6 0-1 15,-2-2 1-15,6-2 0 16,6 3-1-16,-1 2 1 16,7-2 1-16,-6-3-1 15,9 2 1-15,11 1 0 16,-1-1 0-16,-4-3 0 0,-3-4 0 16,3 3 1-16,-9-13 0 15,8 0 2-15,4-7 11 16,1-4 9-16,22-5 12 15,-13-4 2-15,14-1-11 16,-10-1-8-16,-7 0 3 16,9 9-22-16,-16-1 4 15</inkml:trace>
  <inkml:trace contextRef="#ctx0" brushRef="#br0" timeOffset="17268.191">11631 1489 420 0,'8'-6'270'0,"1"8"11"16,-5-4-42-16,-4-4-49 16,-1 4-19-16,0 1-37 15,0 0-21-15,0 0-30 16,0 0-10-16,1 0-18 16,0-1-6-16,0 1-7 15,0 0-1-15,0 0 8 16,0 0 6-16,0 0-2 15,0 0-7-15,0 1-17 16,0 0-9-16,0 0-10 16,-1 0-2-16,0 0-4 15,-1 0 0-15,-10 2-3 0,-3 2-1 16,-26 18 1-16,13-15-1 16,5 3 0-1,4 1 0-15,0 3-1 0,4-1 0 16,5 2 1-16,-1 1-1 15,4-3 0-15,3 1-1 16,4 0 0-16,0-2 0 16,9 2 0-16,-1-2 1 15,6-3 1-15,-2 0-2 16,2-4 1-16,2 0 1 0,1-7 0 16,4-4 2-16,-14-9 0 15,6-2-1-15,2-3 0 16,-2 0-1-16,4-5 0 15,4 2 1-15,-2-2-1 16,-14-5 0-16,8 9 1 16,0 5-1-16,-2 7 2 15,0 2-1-15,-11 3-3 16,-5 3-3-16,-7 2-1 16,3 9 0-16,8 9 4 15,-17-7 0-15,10 5 1 16,4 3 0-16,-7-3 0 15,14 6 1-15,-9-3 0 16,-8-3 0-16,16 0 0 16,-8-4-1-16,14 2 3 0,-2-5-21 15,-11-4-59-15,2 1-37 16,3-3-143-16,-2-4-226 16,15-4 326-16</inkml:trace>
  <inkml:trace contextRef="#ctx0" brushRef="#br0" timeOffset="18093.454">12201 1284 896 0,'0'-1'460'16,"0"0"-149"-16,0 0-98 15,0 0-40-15,0 0-59 0,0 0-28 16,0 0-48-16,0 1-14 16,0 0-11-16,0 0-1 15,-1 12 1-15,-6 6 0 16,-10 28-3-16,10-28 0 16,-6-6-2-16,18 10-2 15,-13-6-1-15,6 3-2 0,9 1-1 16,-18-16 0-16,14 4 1 15,-3-8 5-15,-5-7 5 16,12 2 2-16,3-4-1 16,-2 1-3-16,7-8-7 15,-7-7-1-15,-10-11-1 16,5-3-1-16,0 7 0 16,4 7-1-16,1 7-1 15,-7 5-3-15,-5 4-2 16,-11 4-1-16,-4 4 1 15,-1 4 1-15,6 9 2 16,5 3 1-16,-6-4 0 16,3 7 0-16,-5 2-1 15,-7-2 0-15,4 11 0 16,-7-9 1-16,-5-3 1 0,13 9 1 16,2-6 0-16,7 6 0 15,3-2 0-15,2-2-1 16,6 0 1-16,3-2 0 15,2-3 0-15,0-5 0 16,5-1 1-16,4-3-1 16,10-3 2-16,3-2 1 15,1-8 2-15,-6-6 0 0,8 0-1 16,-13-7-1-16,7 4-1 16,3-1 0-16,-11 0-1 15,8 5 0-15,-16 0 0 16,-1 2-1-16,-6 5 4 15,0 2-20-15,-2 3-59 16,-1-4-45-16,0 0-146 16,0 0-160-16,0 1 277 15</inkml:trace>
  <inkml:trace contextRef="#ctx0" brushRef="#br0" timeOffset="18622.846">12630 1263 983 0,'-2'0'530'15,"-7"0"-137"-15,7-2-139 16,-2 7-126-16,-10 4-55 15,10 8-29-15,-10 7-6 16,0 7 4-16,-6-3 5 0,-4 7 3 16,-3-3 0-16,-9-4-6 15,8 0-7-15,3-4-15 16,10 1-3-16,9-1-9 16,4-1-3-16,4-3-2 15,5-2-1-15,5-6 0 16,4 0 0-16,5-8 1 15,-1-3 1-15,17-1-1 16,-1-5 0-16,1-6-1 16,-8-5-1-16,-11-7 0 15,4-1 0-15,-6-6 1 16,12 3 1-16,-14-4 1 16,-3-6 0-16,-3 2 1 15,-8 1-1-15,-7 2-2 16,-4 9 0-16,0 7-3 15,-15-5-1-15,5 9-1 16,10 7-2-16,-6 2-1 0,9 5 0 16,-3 1-1-16,-5-3 2 15,2 1-54-15,-4-1-42 16,21 4-102-16,-8-4 112 16</inkml:trace>
  <inkml:trace contextRef="#ctx0" brushRef="#br0" timeOffset="19486.328">12812 1645 655 0,'-1'0'331'15,"-1"0"-86"-15,1 0-35 0,0 0-48 16,0 0-20-16,-1 0-26 16,1 0-8-16,1 0-3 15,0 0-3-15,6-1-21 16,11-4-11-16,34-13-24 15,-27 6-9-15,-3 0-11 16,1 3-4-16,-4 5-8 16,-6 2-3-16,1 7-7 15,-10 0 1-15,-1 7 1 16,-2 2 3-16,-18 4 7 16,6 4-1-16,-12 2 0 15,3 3-1-15,2 3-5 16,-3-10-1-16,1 3-2 15,4-6-1-15,4-8-2 16,3 4 0-16,5-15 0 16,1 2 1-16,6-3 1 15,-2 1-1-15,0 1 0 0,4-2-2 16,13-1-1-16,32-27-1 16,-31 22 0-16,2 6 0 15,-3 3 0-15,-8-3 0 16,-3 7-1-16,3 7 0 15,-4 12 0-15,-3 0 0 16,-5 0 1-16,-7-5 1 16,-3 1 0-16,0 8 0 15,-1 2 0-15,-5 5 0 0,-5-4 1 16,-2-5-2-16,-6-3 20 16,0-6 8-16,-3-3 17 15,0-5 12-15,-5-7-6 16,-2-2-3-16,17-7-14 15,-5-4-8-15,14-5-14 16,9 1-5-16,-10-6-14 16,8 4-22-16,2 3-74 15,5 2 201-15,-4 10-99 16</inkml:trace>
  <inkml:trace contextRef="#ctx0" brushRef="#br0" timeOffset="21868.118">8487 1966 109 0,'0'-2'113'0,"-1"1"63"15,-1 0 11-15,2 0 9 16,0 0-13-16,0 1-19 15,0 0-10-15,0 0-26 16,0 0-16-16,0-1-37 16,0 0-10-16,0 0-13 15,0 0-4-15,0 0-2 16,0 0 0-16,4-2 8 16,6 0 2-16,4 0-1 15,27-8-6-15,-26 10-17 16,4 5-5-16,2-2-8 15,4 4-2-15,-10-6-4 0,11 2-1 16,-13-8 0-16,-1-1-2 16,22 9-1-16,-18-10-1 15,22 11-3-15,-3-2-1 16,1-4-1-16,5 7-1 16,-13-6 0-16,3 3 0 15,-6 3-1-15,0 3 1 16,1-4-1-16,-3-2 1 0,5 1-1 15,3-1 0-15,0 3 1 16,4-1 0-16,-7-8 2 16,5 2 3-16,6-6 5 15,2 8 3-15,6 1 0 16,-6-2-3-16,-1 4-3 16,-3-2-3-16,-4 0-2 15,6 7-1-15,-12-3 0 16,7 0 0-16,-6 2-1 15,-12-5 0-15,5 2 1 16,-14-4-2-16,16 1 1 16,-3-3 0-16,4 3 0 15,7 0 0-15,-9 0 0 16,8 3 0-16,0-3 0 16,-3 0 0-16,2 0-1 15,-3-2-1-15,3 3 1 0,2-1-1 16,1 1 0-16,-1 0 1 15,-5 2-1-15,-4-2 1 16,2 0 0-16,-4-1-1 16,6 0 1-16,1 1-1 15,2 0 1-15,5 3 0 0,-4-6 0 16,6 2 0-16,-5 0-1 16,1 0 1-16,0 1 0 15,-5-5-1-15,7 4 0 16,-2 0 0-16,2 1 0 15,-1 5 1-15,-4-5-1 16,-1 0 1-16,-2-5 0 16,5 2 0-16,1-3 1 15,1-4 0-15,6 7-1 16,-3-7 0-16,0 5 0 16,1 4-1-16,-2-8 1 15,2 7-1-15,-3 1 0 16,-3-2 0-16,1 6 0 15,-3-2 0-15,-8-5 0 16,9 6 0-16,-4-3 1 16,-1 2 0-16,7 1 0 0,-10-9 0 15,2 5 0-15,-2 1-1 16,1 0 1-16,2 2 0 16,-1-2-1-16,0-8 0 15,6 5 1-15,3 3-1 16,-5 0 0-16,-1 0 0 15,-5 1 0-15,-16-7 0 16,11 5 1-16,6 6-1 16,-5-5 0-16,11 6 1 0,-8-6-1 15,1-1 1-15,3-2-1 16,-2 3 1-16,0 2 0 16,-2-1-1-16,0-2 1 15,0-6-1-15,0 5 0 16,2 2 0-16,2-1 1 15,-1 0-1-15,3 1 1 16,1-3-1-16,-5 2 0 16,7 6 0-16,-7-6 0 15,5 2 0-15,-1 1 1 16,-11-5 0-16,7 3 0 16,-8-7-1-16,6 2 0 15,4 1 1-15,-1 0-1 16,1-4 1-16,-1 8-1 15,4 2 0-15,1-1 0 0,2 5 0 16,5-7 1-16,-1-1 0 16,1 2-1-16,-10-6 0 15,2 6 0-15,1 1 0 16,0-1 1-16,6 8-1 16,-4-5 1-16,-4-7-3 15,3 2 25-15,3-2 5 16,2-1 5-16,1 4 5 15,-3-5-26-15,2 3-3 0,2 4-4 16,-1 1 0-16,-12 1 0 16,8 1-1-16,-7-2 0 15,-9-1 0-15,7 0 0 16,-10 1 0-16,-1-2 1 16,6 4 1-16,-7-3 0 15,-7-6 1-15,5 9-2 16,1 1 0-16,-6-3-1 15,3 5 0-15,-5-7 2 16,1 0 0-16,6-3-2 16,1-4 16-16,4-5 1 15,-1-1 46-15</inkml:trace>
  <inkml:trace contextRef="#ctx0" brushRef="#br0" timeOffset="25549.378">8712 2206 454 0,'0'-1'240'0,"0"0"-44"15,0 0-34-15,0 0-18 16,1-3-3-16,4-4-12 15,5 4-4-15,-5-6-10 16,9-26-6-16,-6 33-11 0,-9-2-6 16,11 7-22-16,5 0-9 15,-27-2-20-15,10 1-10 16,-5 8-14-16,-5 5-5 16,6 7-5-16,-10 3-1 15,6 8 0-15,7 9 1 16,3 1-2-16,0-3 0 15,-16-12-2-15,1-4 1 16,6 0-2-16,-6-2 1 0,9 0 0 16,-6-6-1-16,10-1 1 15,2-1 1-15,-2-6 3 16,0-5 3-16,-9-5 3 16,9-2-2-16,3-7-5 15,6-1 12-15,7-2-68 16,0-1-60-16,10 0 75 15</inkml:trace>
  <inkml:trace contextRef="#ctx0" brushRef="#br0" timeOffset="26333.123">9074 2178 406 0,'34'-35'269'0,"-30"26"-23"16,1 3-46-16,1 0-12 15,-8 2-20-15,7 3-5 16,-5 1-38-16,-1 0-23 16,0 0-47-16,0 0-17 15,-1 6-4-15,-5 15 0 16,-6 38 1-16,-3-35-4 0,1 7-6 16,0-2-3-16,1 3-5 15,3 0-3-15,-1 1-6 16,1 1-1-16,-6-17-1 15,6 5-1-15,-1-10 0 16,1-2-1-16,7-1 2 16,1-1 0-16,2-4 3 15,3 0 2-15,-1 0-1 16,-1-6-4-16,0 1-8 16,-1 0-6-16,0 0-31 15,1 1-6-15,0 0-3 16,0 0-4-16,0 0 6 15,0 0-14-15,0 0-58 16,0 0-43-16,0 0-168 16,3-1 206-16</inkml:trace>
  <inkml:trace contextRef="#ctx0" brushRef="#br0" timeOffset="26899.299">9301 2250 764 0,'-5'-1'412'15,"5"1"-127"-15,0-2-86 16,0 2-42-16,0-1-44 16,0 0-6-16,0 0-19 15,4 1-9-15,-4 0-16 16,0-1-7-16,0-1-8 15,0 2-1-15,-1 0-10 16,0 0-6-16,0 0-11 16,-18 5-4-16,-34 27-7 15,37-17-2-15,-7-6-2 16,4 3-2-16,-2-7 0 16,-5-1 0-16,0-6-1 15,3 2 0-15,7 0-2 16,5 2 0-16,8 0-2 15,3-3-2-15,3 2 1 0,-3-1-2 16,0 0 3-16,6 0 1 16,12 2 0-16,22 1 1 15,-19 5 0-15,1 3 0 16,-15-7 0-16,5 6 0 16,-5-4 0-16,-4-1 0 0,2 7 1 15,-5-4 0-15,-1 6 0 16,-1-3-1-16,6 6 1 15,15 3-1-15,-15-9 0 16,0-1 1-16,-2-4-1 16,-1-2 0-16,18 3 1 15,-13-4 0-15,6-1-36 16,-5-4-28-16,-3-4-123 16,8-2 115-16</inkml:trace>
  <inkml:trace contextRef="#ctx0" brushRef="#br0" timeOffset="27829.099">9646 2364 997 0,'8'0'441'0,"-7"2"-227"16,-3-2-23-16,2-2-55 15,-1 2-12-15,0 0-15 16,1 0-15-16,0 0-31 15,0 0-16-15,0 0-21 16,-1-1-5-16,-3 0-6 16,-16-7-5-16,-21 2-5 15,16 9-1-15,9 8-4 16,-7-4 1-16,2-4-1 16,10 10-1-16,-1-1 1 15,4-3-2-15,6 7 1 16,0-5-1-16,2-1-1 15,2 1 1-15,2-8-1 16,4 2-1-16,3-1 0 16,0-3 2-16,2 2-1 0,-1-4 1 15,3 0 0-15,2-2 0 16,0-3 2-16,0 1 0 16,-6-7-1-16,-5-1-3 15,5-1-3-15,-12-5-4 16,1 0-2-16,9 11 1 15,-13-6 3-15,19 17 0 0,-10 1-1 16,-8-3 1-16,2 11-1 16,-12-4 5-16,13 15 4 15,-5 1 0-15,4 9 0 16,0 2 0-16,-15 5 1 16,7 8 0-16,-5 10 0 15,-6-3 2-15,2-6-2 16,3 0 1-16,0-13 0 15,4-3-1-15,1-4 1 16,0-7-1-16,1-5 3 16,-1 0 0-16,-2-7 2 15,5-5 1-15,-9-5-1 16,3 0 1-16,0-6 0 16,-8-6-2-16,7-10-4 15,1-4-4-15,3-5-14 16,7 6-4-16,2-7-1 15,1 4 4-15,4 2 8 0,0 0 3 16,10 11 2-16,2-2 2 16,2-1 2-16,1 0 2 15,4 3 1-15,4 1 2 16,8 6 3-16,-1-4 3 16,2 2 4-16,7 6 2 0,-14-1-1 15,-1 1-2-15,-6 5-5 16,-21-3-1-16,14 3-2 15,-3 3-2-15,-13-8 27 16,16 3-48-16,-9-8 20 16</inkml:trace>
  <inkml:trace contextRef="#ctx0" brushRef="#br0" timeOffset="28932.882">10468 2273 333 0,'6'0'235'16,"2"1"25"-16,-2-2-36 0,0-5-62 15,0 1-15-15,2 4-17 16,2-1-7-16,0 2-7 16,-3-2-1-16,-1 0-12 15,-8-6-6-15,-3 0-2 16,5 7-10-16,-6-4-17 16,3 7-11-16,-5 4-27 15,-11-6-9-15,3 14-10 16,-7-5-2-16,-2 7-3 15,1-1 0-15,-7-4-2 16,0-8-1-16,-1-4 0 16,7 8 0-16,9-6 0 15,5 7 0-15,-3-8 0 16,-2-9-1-16,8 4-2 16,5 3 0-16,6 1-4 15,-2 1-2-15,-1 0-1 16,0-1 0-16,0 1 5 0,0 0 1 15,18 9 0-15,28 17 0 16,-26-20 0-16,1 5 1 16,1 4 0-16,-5-7 0 15,-1 0 0-15,3 12 0 16,-6-7 0-16,-1 4 0 0,-7-3 1 16,-4-3 1-16,-4 1 0 15,-5 1 1-15,-1 2 1 16,-5-4 0-16,-2-3 1 15,-5-3 0-15,-7-6 0 16,2-1 0-16,3-3 1 16,-1-3-1-16,5 0 0 15,8-2-2-15,-12-6-2 16,11 3-1-16,8 1-1 16,-6 4-3-16,26 9-3 15,-11 1 11-15,0 1-60 16,1-1-29-16,-5-2-78 15,-1 0-79-15,0 0 163 16</inkml:trace>
  <inkml:trace contextRef="#ctx0" brushRef="#br0" timeOffset="29445.481">10853 2270 833 0,'-1'5'456'0,"-3"2"-89"15,-4 3-188-15,-2 2-35 0,-5 0-42 16,-9-7-8-16,6 17-22 16,-7-6-11-16,3-2-22 15,9 7-10-15,-10-15-11 16,12 7-1-16,1-2-3 15,-3-3-2-15,16 6-6 16,-5-5-2-16,2 0-3 16,7 1-1-16,5-2 0 15,1 0 1-15,3-5 1 16,7 2 1-16,-4-7 2 16,7 2 0-16,-2-5 2 15,-7-3 0-15,-3-5 0 16,0-3 0-16,-2-3-1 15,-4-6 0-15,-4-1-1 0,-5-5 2 16,-4 3-3-16,0 6 0 16,-2 2-1-16,0 4-2 15,-1 7-1-15,-2-6-1 16,2 10-4-16,-7-1-1 16,7 6 0-16,-2 7 0 15,-2 3-5-15,4 1-26 16,1 1-61-16,-4-3-42 15,1 2-155-15,5 6 186 16</inkml:trace>
  <inkml:trace contextRef="#ctx0" brushRef="#br0" timeOffset="29832.694">11226 2098 1154 0,'-3'1'473'0,"-6"6"-300"16,0 0-27-16,-5 3-70 0,1 4-5 15,8 8-7-15,-6 1-9 16,4 5-8-16,3 3-3 16,4 2-12-16,-3-4-3 15,-2-2-10-15,0 1-4 16,-6-4-6-16,8 2-1 16,1-2-3-16,-1-5-1 15,-3-6 0-15,-5-2 0 0,-6-9 0 16,2 0 1-16,5-4-10 15,6 1-40-15,11-4-103 16,4-2 322-16,5-4-173 16</inkml:trace>
  <inkml:trace contextRef="#ctx0" brushRef="#br0" timeOffset="30173.788">11501 2061 675 0,'4'-6'393'16,"-7"1"-29"-16,1 0-73 15,11 8-83-15,-7-1-43 16,0 2-73-16,-5 5-36 16,-10 0-24-16,2 4 1 15,-3-2 0-15,4 2-1 16,2 0-14-16,1-1-5 0,0-4-6 16,4-3-1-16,-3-6 9 15,5 0-10-15,6 0-94 16,-5 0-112-16,0 0 121 15</inkml:trace>
  <inkml:trace contextRef="#ctx0" brushRef="#br0" timeOffset="30878.796">11683 2315 943 0,'-20'-42'525'16,"14"35"-124"-16,6 10-180 15,14 7-57-15,-14-6-95 16,0 7-21-16,-1 4 2 15,-15-8 5-15,8 13 5 16,7 4-4-16,-10-8-24 16,4 6-9-16,7-1-10 15,-4-5-2-15,-3-3-3 16,0-2-1-16,-8-5-1 16,6-3-1-16,0-3-1 15,11 3 1-15,5 1 1 0,-7-6 0 16,1-7-3-16,6 2-2 15,9-7-3-15,7 0-2 16,14-2-2-16,-9-15-14 16,5 0-14-16,-2 0 0 15,-2 9 4-15,0 5 12 16,-8 9 17-16,-4 2 1 16,-6-3-1-16,3 17 1 15,-8-1 0-15,2 9 2 0,-6 7 7 16,-2-7 2-16,-4 4 3 15,2 5-2-15,2-2-3 16,0-2-3-16,0-5-3 16,-2-10 0-16,-3-3 38 15,0-1-20-15,2 1 343 16,2 6-259-16</inkml:trace>
  <inkml:trace contextRef="#ctx0" brushRef="#br0" timeOffset="73938.895">14195 1788 590 0,'-1'-1'318'0,"0"0"-79"16,0 0-86-16,0 0-26 15,0 0-45-15,0 1-19 16,-1 0-26-16,1 0-7 15,0 0-1-15,-1 3 1 16,1 20 8-16,8 24 6 16,4-22 6-16,-4-12 5 15,6 5-1-15,-2-4-1 0,-1-4-12 16,5 8-10-16,-4-8-15 16,-1 0-4-16,1 1-3 15,-4-6 0-15,-2-9 12 16,5 7-30-16,-7-10-154 15,1 2 123-15</inkml:trace>
  <inkml:trace contextRef="#ctx0" brushRef="#br0" timeOffset="74786.001">14339 1874 286 0,'1'-4'216'0,"-1"3"8"0,0 0-69 16,0-1-22-16,3-5-34 15,-3 5-13-15,2-6-15 16,-2 5 1-16,0 2 0 16,0 0 0-16,0 0-7 15,0 0-8-15,0 0-8 16,0 0 5-16,0 0 7 16,0 1 3-16,0 0-2 15,-2 3-6-15,-5 10-7 16,-11 1-2-16,-29 34-12 15,25-27-4-15,3-4-11 16,-3-2-5-16,3-4-5 16,2 4-2-16,4-1-3 15,1-4-1-15,4 0-1 16,4 0-1-16,4-2-1 16,0-2 10-16,0-5-72 0,4-4-94 15,12-6 104-15</inkml:trace>
  <inkml:trace contextRef="#ctx0" brushRef="#br0" timeOffset="76609.274">15110 1581 349 0,'0'-2'247'15,"0"1"1"-15,1-3-74 16,1-1-25-16,1-1-31 15,1-2-11-15,1 0-24 16,-2-1-5-16,-2 6-8 16,-1 1-1-16,0 1 5 15,0 0-3-15,0 0-16 16,0 0-12-16,0 0-21 16,0-1-5-16,-1 1-3 15,0 1-2-15,0 0-1 16,-3 7 0-16,-5 13-4 0,-28 26-1 15,19-26-1-15,5 5 1 16,3 4 0-16,7 3-3 16,-1-4-1-16,3 3-2 15,-4 0 1-15,-4-9 1 16,-3-3 0-16,4-5 0 16,-1-10 0-16,0 3 1 15,16 7 0-15,-7-11 1 0,6 3 2 16,-1-1 3-16,-13-11 1 15,-2 6 0-15,13 3-23 16,-4-5-25-16,4 0-61 16,-3 1-57-16,0 0-76 15,0 0-43-15,0 1 169 16</inkml:trace>
  <inkml:trace contextRef="#ctx0" brushRef="#br0" timeOffset="77624.076">15546 1682 531 0,'0'0'288'0,"0"0"-66"0,0 0-86 16,6 1-22-16,-6-1-12 16,0 0-2-16,0 0-4 15,0-1-3-15,0 1-4 16,3 0-5-16,-3-1-6 15,0 0-5-15,0 0-9 16,0 0-5-16,0-1-8 16,0 1-7-16,-1 0-13 15,-9 0-3-15,-11 1-13 16,-27 7-3-16,26-3-5 16,9 3-5-16,0 5 1 15,-3-2 1-15,-1 2-3 16,-2 1 0-16,-1-1 0 15,2 1-4-15,10-3 3 16,-2 2-2-16,6 0 0 16,2 0-2-16,7 4-1 0,0-6 3 15,8 2 1-15,3-10 1 16,4 0 2-16,4-4 0 16,-1-6 0-16,-3-1-2 15,1-5 0-15,3 2-4 16,1-5-9-16,-3 2-7 15,-1-5-5-15,-5-2 0 0,-7 3 0 16,2 0 6-16,-11 6 6 16,0 2-1-16,2 11-2 15,4 5 2-15,-3 5 0 16,-7 0 2-16,-3 5 11 16,-6 2 0-16,4 11 1 15,8 8-1-15,-11-1 1 16,13 9-1-16,-13-8 1 15,-1 1 0-15,-9-2 0 16,0-4 0-16,1 3 0 16,6 0 0-16,6 1 0 15,-6-3 1-15,6 0 1 16,-15-10 0-16,3-9 4 16,0 0 2-16,0-9 2 15,5-4 3-15,4-9-2 16,-4-10 1-16,5-10-17 15,2 3-7-15,6-1-6 0,3-1-3 16,7 3 8-16,1 0 4 16,7 4 1-16,3 3 1 15,4 1 4-15,4 1 2 16,8 3 7-16,-1-1 4 16,4 7 9-16,-3 2 4 15,-5 1 1-15,1-1-2 16,-5 0-6-16,2-2-3 0,-2 5-7 15,0 2-5-15,-9 3 1 16,-1 1-2-16,-8-2 0 16,-1 3 3-16,-3-3 4 15,-1-2-14-15,-2 0-120 16,0 0-71-16,0 0 110 16</inkml:trace>
  <inkml:trace contextRef="#ctx0" brushRef="#br0" timeOffset="78434.61">14713 2028 368 0,'0'0'253'0,"0"1"3"16,0-1-63-16,-1-1-63 0,1 0-9 16,0 0-6-16,0 1-6 15,0 0-22-15,0 0-5 16,0 0-2-16,3 0-3 16,10 0-5-16,-3 0-2 15,32-1-8-15,-25 0-3 16,9-2-4-16,4 3-9 15,3-3-3-15,10 3-4 0,2 0-11 16,-5-1-1-16,15 0-14 16,-2 0-2-16,6 1-5 15,10 2-1-15,3 3 0 16,-4-2 0-16,14 2 10 16,3-2 8-16,1-1 9 15,6-1 0-15,-3-5-3 16,-2 1-11-16,-5-2-8 15,-7-5-1-15,-21-1-7 16,8-1 2-16,-2 6-1 16,-26 6-1-1,-18 0-2-15,2 0 0 0,40 2 0 16,-22 5-5-16,-16 4-2 16,-28-3 0-16,-2 7-2 0,7 0 6 15,-10 0-8 1,7-1-27-16,-8-5-82 0,0-2-74 15,5-2 115-15</inkml:trace>
  <inkml:trace contextRef="#ctx0" brushRef="#br0" timeOffset="80041.481">14842 2366 528 0,'-1'-1'331'0,"0"0"-46"16,0 0-123-16,0 0-31 15,1-2-41-15,0-2-2 16,4-8 10-16,0 8-1 16,24-34-6-16,-20 39-5 15,-5 3-29-15,-6-6-13 16,3 14-18-16,-10-12-5 0,1 13 1 16,-1 8 4-16,-7 0-1 15,1 8-2-15,-2-4-7 16,2 5-4-16,2-4-2 15,8-2-1-15,-3-2-3 16,0-5-1-16,1-1-2 16,-5 1 0-16,10-5 1 15,0 0-2-15,-1-3-3 16,4 0-1-16,-3-4 0 16,3-2 2-16,0-2-30 15,0 0-32-15,0-2-104 16,0 1-95-16,0 0 164 15</inkml:trace>
  <inkml:trace contextRef="#ctx0" brushRef="#br0" timeOffset="80683.849">15113 2387 700 0,'-7'-8'375'16,"4"3"-104"-16,1 5-111 15,3 0-37-15,-1 0-42 16,0 0-14-16,0 0-24 16,0 0-8-16,0 0 2 15,0 5 5-15,-3 9 10 16,-4-6-1-16,-32 34-16 15,29-23-8-15,4 0-14 16,3 2-3-16,-8-6-4 16,9 1-2-16,-5-5 0 15,2 0-1-15,7 1 0 16,-12-4 0-16,5-2 0 16,8 3 0-16,-4-4 2 15,8 4-1-15,0-2 0 16,2-1 0-16,11 1-1 15,3-3 2-15,2-4 4 0,-11-8 1 16,3-8 6-16,1-3 0 16,3-6-2-16,5 0-2 15,-4 0-5-15,-4-2-1 16,-5 1-1-16,-2 0 1 16,-8-7 0-16,-1 7 0 15,-5 1 0-15,0 8 0 16,-3 14 0-16,-2-4-2 0,-5 7-3 15,-3 3 0-15,-7-2-2 16,-1 3-1-16,5 12 2 16,2-1 0-16,3 1 0 15,1 2 0-15,-10-12 0 16,12 4 0-16,-3 0-1 16,8 1-1-16,8 3 0 15,-3-4-8-15,4 1-74 16,-2-5-41-16,-4-3-97 15,-2-4-74-15,9-4 195 16</inkml:trace>
  <inkml:trace contextRef="#ctx0" brushRef="#br0" timeOffset="81217.415">15481 2373 719 0,'4'0'463'0,"-2"3"-54"16,-10-3-173-16,8-1-55 16,-2 2-78-16,0 6-9 15,1-7-24-15,0 0-12 16,-8 3-25-16,-6 1-8 0,-21 40-12 16,17-26-5-16,-3-2 2 15,-3-3-1-15,10 6-5 16,9 1 0-16,0-5-1 15,6 2 0-15,2-1 3 16,-2-3-1-16,8 1-3 16,0-1 2-16,7-5-2 15,-1-3 2-15,1-1 0 16,5-2-4-16,-4-4 0 16,7-3 1-16,-11-11-1 15,-5-7 4-15,5-3-3 16,-1-3 0-16,10 4 0 15,0 0-1-15,-3 0 0 16,-5-2 5-16,-13-3-4 0,0 0 6 16,-6 4-4-16,-8-5-4 15,6 14 1-15,2 8-1 16,-6 2 1-16,5 7-3 16,-3 6 0-16,-7-4-4 15,3 6 0-15,3 7 1 16,-5-1-36-16,5 4-32 15,2 5-84-15,5-1-51 0,4 1-80 16,2 2-78-16,6-4 242 16</inkml:trace>
  <inkml:trace contextRef="#ctx0" brushRef="#br0" timeOffset="81700.825">15925 2305 1123 0,'6'-13'522'0,"-11"2"-222"16,0 4-59-16,8 11-111 16,-5-3-41-16,-9 4-57 15,1 6-17-15,-7 10-8 0,-14-5 0 16,7 8-1-16,-10 1-4 15,6-2-2-15,9 4 0 16,1-4 4-16,7-3-1 16,3-7 6-16,0-1-5 15,8 3 1-15,0-2 2 16,7 0-4-16,2-1 4 16,6-3-4-16,2-1 2 15,6-6-5-15,5 0 0 16,-4-7 4-16,-2-5-4 0,5-4 6 15,-5-3 2-15,2 0-6 16,-2-2 4-16,-7-3-6 16,-2 1 0-16,-5-6 0 15,-5 0 0-15,-3-2 0 16,-2-1 1-16,-10 3-1 16,7 5 1-16,-11 3-3 15,-2 3-3-15,3 8 3 16,-4 1-27-16,0 8-95 15,0 2-49-15</inkml:trace>
  <inkml:trace contextRef="#ctx0" brushRef="#br0" timeOffset="83000.863">16210 2385 534 0,'0'-1'351'16,"0"0"1"-16,0 0-180 16,0 0-42-16,-1 1-60 15,0 1-21-15,-4 16-23 16,-9 28-7-16,3-28-6 16,-2-4-2-16,1 3-2 15,2 4-2-15,4-4 1 0,-1-2-2 16,2-7 3-16,1-3 2 15,1-5 9-15,0-3 1 16,3 3-3-16,0 0-5 16,0 0-13-16,5-16-3 15,19-27-8-15,-6 28-3 16,0 0-2-16,0-3 1 16,4-2 7-16,-5-4 3 15,4 3 5-15,1 1 0 0,-1 9 1 16,6 9 2-16,-5 3-1 15,-3 2 0-15,-7 4 2 16,-11-5 0-16,-1 4 3 16,9 15 1-16,-15-6 2 15,5 8-1-15,-2 2-1 16,-15-10-2-16,15 7-2 16,-6-6 0-16,1 0-1 15,3-1 0-15,-7-4-1 16,6 4 1-16,-2-4-1 15,-1-4 1-15,5 0 0 16,-2-4 1-16,3-2-1 16,2 0 0-16,1 0-1 15,0 0 4-15,0 0 2 16,0-1 2-16,5-2-1 0,15-8-2 16,29-21-2-16,-30 14 0 15,8-2 0-15,-14-5 1 16,8-4-4-16,7 8-5 15,-13 5 14-15,13 6 9 16,-10 4 20-16,-5-1 7 16,-1 6-14-16,-6 1-7 15,1 11-12-15,-1 3-2 16,-5 5 2-16,-1 4-2 0,0 6-3 16,-8-5 0-16,4 2-3 15,8 1-1-15,-10-9 4 16,5 4-1-16,-9-4-2 15,-6-5 0-15,14 0-4 16,-13-9 0-16,13 2 5 16,1-4 3-16,-9-6-25 15,15 2-33-15,-11-12-106 16,6 0-175-16,11-1 213 16</inkml:trace>
  <inkml:trace contextRef="#ctx0" brushRef="#br0" timeOffset="83903.849">16961 2423 503 0,'6'-3'345'16,"-10"-6"-2"-16,8 4-94 15,2 3-23-15,-10-5-38 16,9 6-23-16,-5 1-41 16,-3-3-22-16,3 3-37 15,-1 0-15-15,0 0-24 16,-11-3-9-16,-15 0-9 15,-30 1 0-15,25 6-2 16,18 13-4-16,-11-6-2 16,4 1 0-16,2 2 0 15,3-1 1-15,6-1 1 16,2 2-2-16,6 1-3 16,2-1 1-16,2 0 0 0,3-2-4 15,9 2 2 1,0-4 2-16,7-1-3 15,4 0 3-15,-8-14-1 0,14 4-5 16,-11-10-12-16,-1-3-11 16,8-3-18-16,-18-5-6 15,6-2-5-15,-6-3-2 16,-4 5 6-16,3 4 6 16,-4 10 21-16,-4 3 0 15,6 10 8-15,-3 5 2 0,-16 0-1 16,14 13 10-16,-21 1 8 15,4 5 2-15,0 17 8 16,-7 2 3-16,8 18 3 16,-8 0-1-16,0 1-2 15,-8-1 0-15,-3-8-4 16,4 6 1-16,2-4-5 16,3-7 0-16,9-2 1 15,-1-5-3-15,4-13 4 16,2 0 0-16,-2-19 14 15,2-9 2-15,-2-7 4 16,4-7-2-16,-5-17-13 16,3-5-2-16,-1-13-22 15,7-2-7-15,8 2-3 16,0 4 1-16,14 10 16 0,-8 0 6 16,10 9 20-16,2 0 15 15,-1-1 28-15,4 0 7 16,-2 0-8-16,2 5-10 15,8 4-26-15,6-2-6 16,6 4-9-16,3 0-5 16,4 6-2-16,-13 4-2 15,0 1 0-15,-1 1 0 0,-16-3 0 16,8 6-1-16,-11-4 1 16,-5 2-24-16,-2-2-244 15,-2-15 194-15</inkml:trace>
  <inkml:trace contextRef="#ctx0" brushRef="#br0" timeOffset="89195.938">17928 1882 252 0,'3'-1'208'0,"-1"0"23"16,2-3-58-16,-4 3-18 0,0 0-20 16,0-1-8-16,0 1-9 15,0 0-7-15,5-2-26 16,-2 2-7-16,-1 1-20 16,-2 0-7-16,-1 0-2 15,0 0-2-15,0 0 0 16,-8 17-1-16,-26 28-10 15,16-25-2-15,-1 0 3 16,-6-5 4-16,-5 0 2 16,-1-5-1-16,-1-6-8 15,4-1-3-15,7-1-8 16,8 3-3-16,1-3-9 16,2 0-4-16,1-2-5 15,4-1-1-15,6 2-1 16,-4-1 2-16,4 0-53 15,-1 0-44-15,0-1-135 0,1 0-117 16,0-1 218-16</inkml:trace>
  <inkml:trace contextRef="#ctx0" brushRef="#br0" timeOffset="89593.265">17739 1877 493 0,'17'-38'334'16,"-13"34"6"-16,-3-5-125 15,4 8-24-15,-5-6-54 16,1 8-29-16,6 13-47 15,-7-14-15-15,3 14-6 16,-2-7 7-16,4 8 7 16,4 5 1-16,9 5-8 15,4 1-6-15,-5-8-10 16,0 2-3-16,-5-7-8 16,-6-2-3-16,13 3-4 15,-3-2-2-15,1-2-1 0,-7-4 0 16,-11-6 0-16,1-1 2 15,8-3 5-15,7-3-36 16,8-1-134-16,-3-1 110 16</inkml:trace>
  <inkml:trace contextRef="#ctx0" brushRef="#br0" timeOffset="90537.511">18920 1634 235 0,'38'-22'202'0,"-30"17"20"15,0 1-22-15,-1-1-7 16,3 1-19-16,-11-6-8 0,5 7-16 15,-9-2-7-15,-1 0-22 16,6 5-14-16,-1 0-34 16,-2 3-21-16,2-3-31 15,0 0-9-15,-3 4-3 16,-3 17 0-16,-31 38 1 16,16-30-1-16,9 11-2 15,-5 1 0-15,-7-2-1 16,8 0 0-16,-4-5-1 15,7-1 1-15,4-3-3 16,-8-7 1-16,6-7-1 16,-4-4 1-16,4-8 2 15,12 6 0-15,-4-5 4 16,4-2 5-16,2-3 1 16,-2-1-2-16,0 0-18 0,0 0-30 15,0 0-111-15,5-10-81 16,5 2 134-16</inkml:trace>
  <inkml:trace contextRef="#ctx0" brushRef="#br0" timeOffset="91475.59">19265 1801 771 0,'1'1'454'16,"-7"-9"-67"-16,6 8-179 16,-6-3-52-16,6 7-81 15,-1-4-25-15,0 0-33 16,0 3-3-16,-6 10 1 15,-5 16 1-15,-13 23 0 16,9-27 0-16,0 1 0 16,-1-11 0-16,5 4-3 15,0-5-1-15,2-3-2 16,2 0-2-16,4-4 0 0,-2-5 2 16,6 1 10-16,4-2 3 15,-4-2-3-15,0 0-4 16,0-2-16-16,5-16-3 15,20-24-9-15,-10 30-3 16,5 2-8-16,2 1-1 16,-2-9 6-16,13 11 5 0,1-4 11 15,-3-3 2-15,-3 2 2 16,-6-6 1-16,2 8 0 16,1 2 2-16,-2 4-1 15,0 4 1-15,-10 5-1 16,-4-1-2-16,-5 8-1 15,-4 3 1-15,-3 3 0 16,-3 4 1-16,0 4 1 16,-5-6 0-16,0-1-1 15,-3-4-1-15,-2-1 2 16,16 2-1-16,-17-8 0 16,17 4 1-16,5-6-2 15,-9 0 0-15,4-2-1 16,-1-3 1-16,0 0 4 15,0 0 3-15,1-1 0 16,0 0 0-16,2 0-5 16,13-7-2-16,31-22 0 0,-23 14-2 15,-11-9 2-15,8 9-1 16,0-7 0-16,2 6 0 16,2 6 0-16,-8-15-1 15,4 13 0-15,-4-4 0 16,4 16 0-16,-2 10 0 15,-7 0-1-15,2 9 0 0,-11-6 1 16,0-1 0-16,-1 11 2 16,-5-9 0-16,3 6 0 15,0 1 0-15,0-5-1 16,-2-3 0-16,-2-3 0 16,-1-1 1-16,2 0 0 15,-1-2 0-15,-1-2 1 16,2 5-1-16,-6-8 1 15,4 4-3-15,3 3-57 16,-1-6-39-16,-1 2-89 16,2-1-51-16,2-3 150 15</inkml:trace>
  <inkml:trace contextRef="#ctx0" brushRef="#br0" timeOffset="91991.884">20092 1858 830 0,'-11'8'405'0,"1"0"-151"16,1-2-60-16,3 7-76 15,-4-8-21-15,1 3-14 16,-2-3-7-16,-1 0-9 15,7 12-4-15,-7-7-17 16,0 1-6-16,4 6-10 16,-3-4-5-16,1 1-7 15,7 2-4-15,-3-6-6 16,3-4-1-16,5 2 1 16,4-2 1-16,3-2 1 15,3-2 1-15,5-1-1 16,2-1-1-16,2-6-2 15,2 1-2-15,0-8-1 16,-4-2-1-16,5 0 0 16,-6-3 1-16,-3 6 0 15,-2-4 1-15,-7 5 1 16,-1 4 3-16,-5-1-1 0,-4 0 1 16,0 6-4-16,-3-5-2 15,-4-2-3-15,-2-2 0 16,-1 0-1-16,-1 5-2 15,6 3 1-15,1 3-2 16,-1-1-1-16,3-4-11 0,0-3-41 16,3 1-35-16,3 9-99 15,4 2-76-15,5 2 168 16</inkml:trace>
  <inkml:trace contextRef="#ctx0" brushRef="#br0" timeOffset="92391.294">20793 1544 1028 0,'0'-4'452'16,"15"7"-240"-16,-20-8-53 16,6 7-75-16,4 3-20 15,-10 3-15-15,7 8-1 16,-11 6-1-16,-13 0-5 16,8 14-7-16,-7 6-6 15,5 9-10-15,-7-4-3 16,-7 3-3-16,-3-14 0 0,7-3-1 15,9 8 0-15,-1-15-1 16,6 6-2-16,1-8 0 16,0-6-2-16,2-3 0 15,5 2 0-15,4-10-1 16,-1-1 2-16,4-4-12 16,-1-5-37-16,-2 1 29 15</inkml:trace>
  <inkml:trace contextRef="#ctx0" brushRef="#br0" timeOffset="93474.927">18641 2131 207 0,'-2'-1'180'16,"1"1"46"-16,2 3-26 15,-1-3-31-15,0 0-8 16,0 0 1-16,0 0-5 0,0 0-20 16,0 0-13-16,0 0-33 15,9 2-14-15,4 3-21 16,23 9-8-16,-23-10-12 16,1 1-4-16,2-1-11 15,3 2-4-15,-2 0-7 16,0-2 0-16,7 4 1 15,-3 0 1-15,7-2 5 16,8 8 2-16,-8-11 5 16,3-3 1-16,10 1-1 15,-8-9 0-15,12 6-1 16,0-5-2-16,5 1-7 16,0 5-2-16,6 1-7 15,-2 9-1-15,-13-5-1 16,-2 0 0-16,-8-1 0 15,4-2 0-15,8 5 0 0,-2-3-1 16,3-3 1-16,3 0 0 16,-1-10 2-16,11 3-1 15,-12-2-1-15,9 0 0 16,7 7-1-16,-6-2-1 16,12 3 1-16,-9 0 0 15,-1 0-1-15,2 1 0 16,-10 0-1-16,-3-3 1 0,5 3-1 15,-11-6 2-15,11 7 2 16,0-1 1-16,-13 2-3 16,6 1-2-16,-10-5-2 15,0 2-1-15,-1-2 3 16,-3 2 0-16,-6 1 1 16,-1-1 0-16,-7-1 1 15,-4-3-1-15,8 5 0 16,-15-2-1-16,3 1-1 15,-1 1-2-15,-6 1-3 16,9 4-2-16,-20-4 0 16,8 3-33-16,-19-6-557 15,-2-2 440-15</inkml:trace>
  <inkml:trace contextRef="#ctx0" brushRef="#br0" timeOffset="94524.53">18881 2422 629 0,'-9'-7'349'0,"-4"-2"-75"16,5 4-45-16,15 11-78 15,-3-5-30-15,4 6-37 16,-7-7-17-16,-9-2-14 16,8 5 0-16,-5 1-1 15,5 8 0-15,-7 3-11 16,-1 2-9-16,-4 4-11 16,3 2-3-16,-3 4-5 15,-3 4-1-15,9 5-3 16,-13-3 0-16,8 4-3 15,-3-8 0-15,-2-1-1 16,5 0 0-16,0-18 0 16,5 13 1-16,2-17 2 15,2-2 1-15,1-3 9 16,0-8-1-16,1 0-8 16,0-6-25-16,6-6-89 0,0-9-74 15,6-5 105-15</inkml:trace>
  <inkml:trace contextRef="#ctx0" brushRef="#br0" timeOffset="95075.289">19195 2432 628 0,'-1'4'404'16,"-4"3"-57"-16,-4 1-114 15,-3-3-44-15,-5 3-76 16,3 4-15-16,2 2-31 16,-5-1-13-16,2 5-19 15,-1 0-6-15,-6 5-9 16,6 5-1-16,-1 1-2 16,-1-5-1-16,8 3-2 15,-1-8-3-15,10-3-2 16,1 4-1-16,2-10-1 15,2 0 0-15,-2-5-1 16,7-2 1-16,2 7-3 16,1-6 1-16,0-4 2 15,4 2 0-15,-3-18 2 16,5 3 0-16,9-5-3 0,-4-12-2 16,5-1-2-16,2-5 0 15,-3-1 1-15,-1 4 0 16,-10 2 1-16,-5-2 1 15,-7 7 1-15,-3 4 0 16,-1 6 0-16,-5 7-2 16,-8 1-5-16,-6-2-3 15,-1 11-4-15,4-1-1 0,-2 8 2 16,4 7 1-16,-1-5 1 16,0 6-1-16,3-1 3 15,1 0-30-15,7 7-43 16,-3-4-23-16,5-1-52 15,0-2-14-15,2-5-67 16,5 1-83-16,5-5 199 16</inkml:trace>
  <inkml:trace contextRef="#ctx0" brushRef="#br0" timeOffset="95640.178">19594 2450 776 0,'0'-5'479'0,"2"6"-54"16,-2 3-228-16,-1-4-53 15,0 0-85-15,0 0-12 16,0 0-8-16,-13 8-2 16,-34 35-7-16,26-24-4 15,3 0-2-15,-1 3 1 16,0 0 2-16,9 3-2 15,1 1-7-15,-1-6-3 0,8 4-7 16,-6-5-2-16,0-4-2 16,6 2 1-16,-2-4-1 15,16 10 2-15,-8-10-2 16,11 6 0-16,1-9 1 16,-12-8-1-16,19 8 2 15,-15-14 0-15,12 3 2 16,-3-9-1-16,9-2-1 15,3 5 0-15,1-12-2 16,0-1 0-16,-3-15-1 16,0-2 0-16,0-5 0 15,3-1 0-15,-8 3 2 16,-2 3 1-16,-14 7 2 0,-10 3 0 16,-8 6 0-1,-2 6 1-15,-1 6-5 16,1 5 0-16,-4 2-4 0,-6-1-1 15,4 7-2-15,-1-2 0 16,2 11 0-16,0-4-1 16,-2 5-1-16,1 2 1 15,-5-5-6-15,4 1-19 16,9-2-67-16,8 1-40 16,6-3-199-16,10 1 213 15</inkml:trace>
  <inkml:trace contextRef="#ctx0" brushRef="#br0" timeOffset="96584.758">20159 2604 446 0,'12'-7'336'0,"2"1"57"16,0 3-111-16,-8-6-62 15,4 3-30-15,-7 3-6 0,-1-1-5 16,-3 1-35-16,0 2-21 16,0 0-54-16,0 0-20 15,-5 0-15-15,-10 1-5 16,-35 1-5-16,28 0-3 15,4 5-9-15,-5-4-3 16,2 2-5-16,3 4-1 16,-1-3-2-16,5 5 0 15,3 3-1-15,-2-4 0 0,5 4-1 16,6 2 0-16,1 1 0 16,10 9 0-16,4-2 1 15,3-1-1-15,1-14 0 16,2-2-1-16,1-2-5 15,0-12-2-15,5 7-17 16,-4-20-7-16,4 1-10 16,-1 1 0-16,-8-12 13 15,8 10 7-15,-4-8 11 16,-6 6 2-16,1 8 3 16,-13 1 1-16,-4 11-13 15,3 4-2-15,-10 5 0 16,-1 7 0-16,-1 12 14 15,-5 2 3-15,-2 9 3 0,3 8 1 16,-11 0 0-16,8 1 0 16,-2 0 2-16,2 1 0 15,4 1 1-15,-5-2-1 16,3 4 0-16,0 1 0 16,3-2 0-16,1 2 0 15,4-3 0-15,-5-12 0 16,2-14 0-16,1-2 1 15,2-9 2-15,5-1 4 0,-2-1 8 16,4-7 4-16,-2-7 2 16,-1-7-3-16,0-18-9 15,-10-9-3-15,6-14-6 16,6 0-1-16,10 4-1 16,3 4-2-16,0 13 0 15,-7 5 1-15,5 11 2 16,4 1 2-16,-2 4 10 15,-2-2 4-15,-4 0 5 16,7 3 1-16,3-3-5 16,12 12-4-16,7-1-6 15,2 2-3-15,7 4-3 16,0-3 0-16,4 0-1 16,-7-4-1-16,2 4 1 0,-8-2 0 15,-10-4-1 1,10 7 2-16,-20-15 11 0,1 0-13 15,-4-4-7-15,-4 0-624 16</inkml:trace>
  <inkml:trace contextRef="#ctx0" brushRef="#br0" timeOffset="211845.812">21604 1985 300 0,'0'-1'204'0,"0"0"-15"16,0 0-43-16,0 0-11 16,0 0-20-16,0 0-8 15,0 0 0-15,0 0-4 16,0-1-20-16,0 1-10 15,0 0-27-15,0 0-10 16,0 0 1-16,0 0 8 16,0 0 16-16,0 0 7 0,0 0 8 15,0 0-1-15,0-1 4 16,0 1-1-16,0 0-14 16,0 0-7-16,0 0-20 15,0 0-8-15,0 0-7 16,0 0-1-16,16-4-2 15,37-2-1-15,-28 7 0 16,14 4-3-16,-6-6-4 16,-11-4-3-16,17 6-3 15,-20-6 0-15,11 7-1 16,2-4-1-16,-13-3 1 16,4 3-1-16,-12-3-1 15,0 6 1-15,-6 2-1 16,-2-2 1-16,-2 3-3 15,-1-3 0-15,0 0-18 0,-1 0-26 16,0 0-110-16,0 0-101 16,0 0 157-16</inkml:trace>
  <inkml:trace contextRef="#ctx0" brushRef="#br0" timeOffset="212503.235">21522 2150 185 0,'0'-3'142'0,"1"1"28"15,-1 0-9-15,0 2-17 16,0 0-14-16,-1-1-24 16,0 1-13-16,0 0-22 15,0 0-6-15,0 0-1 0,1 0-3 16,-1 0-5-16,0 0 0 15,-1 0-7-15,1 0-1 16,1 0 2-16,0 0-1 16,0 0-2-16,0 0-1 15,-1 0 4-15,1 0-1 16,0 1 11-16,0 3 6 16,1 3 14-16,0-4 1 15,-1-3-5-15,0 0-5 0,0 0-11 16,5 1-3-16,12 3-7 15,32 1 0-15,-18-5-4 16,-1-1-3 0,4-3 0-16,10 4-4 0,-5-2-9 15,-7-1-4-15,0-1-8 16,-4-2-5-16,1 2-4 16,9 4-2-16,-9-2-1 15,-4 1 0-15,-11-4 1 16,-3 0 0-16,-3 3 0 15,-2-2 1-15,-1 4-1 16,-1 0-1-16,-4 0-2 16,0 0-1-16,0 0-10 15,0 0-21-15,0 0-70 16,-1 0-79-16,-1 0-283 0,1 0 296 16</inkml:trace>
  <inkml:trace contextRef="#ctx0" brushRef="#br0" timeOffset="-188254.789">23158 1738 278 0,'34'-1'178'0,"-27"-4"12"15,4 1-40-15,-5 2-29 16,0-3-6-16,-7 2-7 16,-2-1-1-16,7 0-8 15,-4 4-7-15,0 0-19 16,0 0-12-16,0 0-14 15,0 0-5-15,0 0-3 16,0 0 1-16,0 0-5 16,0 0-2-16,0 0-6 15,0 0 0-15,2 7 8 16,-2-2 8-16,-1-3 17 16,0 0 5-16,-2 1-1 15,1 1-4-15,-13 1-20 16,-32 31-8-16,15-34-11 15,3-1-3-15,-2 4-4 16,0-5 0-16,8-3-2 0,0 3 0 16,5-8 0-16,3 8-1 15,4 1-2-15,4-1-2 16,0 2-2-16,3-4 0 16,2-5-1-16,-2 7-2 15,3 0-3-15,0 0-2 16,0 0-2-16,0 0 1 15,0 0 2-15,0 0 1 16,0 0 1-16,-4 5 0 0,-2 7 0 16,-15 25 0-16,16-26 1 15,3 2-1-15,-6-9 0 16,4 9 0-16,0 3 0 16,0-5 0-16,2 6 0 15,0-1 0-15,-4-7 0 16,-4 1 0-16,-1-1 0 15,5 1 1-15,4 0-1 16,3-3 1-16,1 0-1 16,-5-4 1-16,4-1 0 15,2 3 0-15,-3-6 0 16,0 1 1-16,1 0 0 16,-1-1 0-16,-1 0-2 15,1-1-2-15,1 1-1 16,0 0-2-16,1-2 2 0,5-5 0 15,3 2-1-15,6 1 1 16,29-30 0-16,-26 29 0 16,2 1 1-16,-5-4 1 15,6 9-1-15,1 3-1 16,-3-6 1-16,2 1-1 16,-5 5 3-16,2 3-2 15,-2 10-3-15,-5 2 1 16,-3 3-3-16,-3 2 4 15,-6 2 1-15,-3 4 1 0,-8-3 1 16,-6 0 0-16,0 4 0 16,0 1 2-16,-6-1 1 15,-3-9 3-15,-2-5 10 16,-1-4 7-16,6-6 12 16,-5 0 3-16,8-8-3 15,-3-8-5-15,5-7-7 16,2-6-5-16,0-9-10 15,3 4-2-15,0-2-7 16,13 9-2-16,-2 7-14 16,1 1-24-16,2 5-64 15,2 0-48-15,1 5-185 16,12 3 215-16</inkml:trace>
  <inkml:trace contextRef="#ctx0" brushRef="#br0" timeOffset="-185506.216">23284 2240 495 0,'-1'0'300'0,"0"0"-12"16,0 0-33-16,0 0-48 16,0 0-16-16,0-1-36 15,-5 0-20-15,1-1-33 16,1 0-15-16,-3-3-21 15,6 4-8-15,-2 0-20 16,-3-2-10-16,4 2-16 16,-2 0-5-16,3 1-5 15,0 0 0-15,0 0-2 16,-1 2 1-16,-3 2 1 16,0 8 0-16,2-6 0 15,-9 31 0-15,21-25 0 0,-16-13-1 16,11 3-1-16,-5-2 5 15,-1 1-46-15,2-2-29 16,-1 0-68-16,1 0-50 16,0 1-54-16,-1 0-42 15,1 0 183-15</inkml:trace>
  <inkml:trace contextRef="#ctx0" brushRef="#br0" timeOffset="-184720.878">23744 1939 347 0,'-4'-3'249'0,"5"4"-1"15,0-2-53-15,-2 0-18 16,0 0-28-16,0 0-12 15,-1 0-21-15,1 0-11 16,0-1-26-16,0 1-17 16,0 1-30-16,0 0-10 15,-5 1-14-15,-2 2-1 16,-10 12-1-16,-22 31 1 0,19-31-1 16,2 3 0-16,2-2 1 15,1 3-1-15,9-1 1 16,0 0-1-16,5 3-2 15,2 1 2-15,0-3-2 16,3 7 0-16,-3-7 0 16,1 2 0-16,3-1 0 15,0 1 1-15,2-10 1 16,-2-7 2-16,10-3 10 16,0-9 2-16,14-7-1 15,9 2-2-15,-4-19-9 16,7-4-4-16,2 0-1 15,-7-6-1-15,0 8 0 16,-6 6 2-16,-14-3 3 16,-3 1 2-16,-4 7 2 15,-8-10 1-15,-3 7 12 0,0 7 5 16,-10-5 6-16,-1 7 2 16,-7 1-15-16,1 3-6 15,2 8-10-15,-1 4-5 16,-3 1-1-16,3 6-2 0,3 8-1 15,0 3 0-15,11 16-1 16,-11-11 2-16,-2 3 1 16,6-1-1-16,-9-3 1 15,13 10 0-15,13-3-33 16,-5 0-45-16,7-7-126 16,1-4-134-16,0-8 209 15</inkml:trace>
  <inkml:trace contextRef="#ctx0" brushRef="#br0" timeOffset="-184272.964">24567 1983 915 0,'0'-10'495'0,"0"4"-129"0,-2-1-159 16,1 5-52-16,1 6-87 15,1 4-27-15,-6 4-28 16,-4 3 0-16,-8 3 2 16,-1 4-1-16,-4 0-2 15,-4 0-2-15,-2 3-2 16,0-1-2-16,-2 0-1 16,1 3 1-16,-5-9 0 15,4-6 0-15,1-9 0 16,9 4-1-16,-1-8-4 15,0 0-13-15,8 1-51 16,9-2-29-16,5 4-86 16,5-2-44-16,-6-2 143 15</inkml:trace>
  <inkml:trace contextRef="#ctx0" brushRef="#br0" timeOffset="-183972.755">24417 1960 952 0,'4'-1'460'15,"-5"-1"-209"-15,0 5-62 16,-1-3-89-16,1 0-25 0,0 9 0 16,0 4 0-16,0 36-21 15,5-27-7-15,6-3-14 16,2 4-7-16,2-5-11 15,0 3-2-15,0-2-5 16,3-1 0-16,-1 0-2 16,-4-6-1-16,-6-8-2 15,-2-1 9-15,-2-3-80 16,1 1-65-16,-3-1-107 16,0 0-67-16,0 12-118 15,-1 8 267-15</inkml:trace>
  <inkml:trace contextRef="#ctx0" brushRef="#br0" timeOffset="-183571.446">25116 1810 840 0,'2'-1'502'16,"0"3"-35"-16,2 3-292 15,-5-7-41-15,0 2-73 16,-1 0-16-16,1 0-14 16,-6 16-5-16,-25 32-8 15,23-24 0-15,0 8-1 16,-7-9 2-16,4 9 0 15,-2-2-1-15,0-1-6 16,1 2-1-16,5 0-3 16,-8-5-2-16,2 3-1 15,3-5-1-15,2 0 0 16,1-5-1-16,2-7 0 16,3 1 2-16,1-13-40 15,4 0-58-15,3-18-207 16,2-8 191-16</inkml:trace>
  <inkml:trace contextRef="#ctx0" brushRef="#br0" timeOffset="-183089.641">25586 1817 866 0,'-1'11'451'15,"-1"4"-114"-15,-15-3-167 16,-5-2-33-16,-1 4-53 16,0 6-19-16,0 8-29 15,4 2-8-15,-1-1-7 16,-1-3-3-16,2-6-3 16,2 1-2-16,3 3-2 15,4 0-1-15,0-2-2 16,1 2-1-16,6-2-2 15,1-4 1-15,6 1 0 16,2-5 0-16,3-5 3 16,6 3-1-16,1-12 3 15,3-3-1-15,5-8-3 16,4 1 0-16,4-8-5 16,12 2 0-16,-4-5 0 0,-6-8-1 15,2 10 3-15,-15-1 1 16,-9 0 1-16,6 5 4 15,-17-5 1-15,3 2 2 16,-6-2 2-16,-3 0-1 16,-2-4-2-16,-1-2-1 15,-4-7-5-15,-7-9-3 16,10 12-5-16,-14 1-3 16,2 14-7-16,-3 6 19 0,-12 10-88 15,6 9-57-15,2 16 91 16</inkml:trace>
  <inkml:trace contextRef="#ctx0" brushRef="#br0" timeOffset="-182358.509">25948 1623 653 0,'-1'-1'367'0,"0"0"-59"0,0 0-66 16,0-1-78-16,0 1-37 16,0 0-52-16,1 0-17 15,0 0-27-15,0 0-6 16,4 0 2-16,7 0 6 16,8 0 11-16,25-3 5 15,-21 2 1-15,7 0-4 16,-7-1-7-16,12-2-7 15,-6 2-13-15,-10-1-5 0,8-1-9 16,-10 5 0-16,-6-4-3 16,1 3-2-16,-7 2-3 15,-8-1-1-15,-3 4-66 16,-1 2-43-16,-10-2-115 16,-2 1-107-16,-5 1 216 15</inkml:trace>
  <inkml:trace contextRef="#ctx0" brushRef="#br0" timeOffset="-181640.974">26602 1397 546 0,'-2'0'391'0,"6"0"40"15,-5-4-136-15,0 4-132 16,0-1-42-16,0 1-45 16,0 0-9-16,-1 6-9 15,2 7-7-15,-5 1-19 16,-19 27-6-16,10-31-10 15,-5 4-3-15,8-1-3 16,-2 4-2-16,-2 3-2 16,1-4-1-16,-4 2 0 15,3-2-2-15,4-2 2 16,-1-4-1-16,4-4 1 0,-2-6 1 16,7 1 5-16,3-1 1 15,5 0-2-15,-5-1-3 16,0-1-8-16,0 1-3 15,6-13-1-15,10 0 1 16,26-28 2-16,-23 35 0 0,-5-1 2 16,4 6 0-16,5 2 1 15,-18-2-1-15,2 5 0 16,3 1-1-16,-9 3 1 16,10 3 0-16,-3-4 2 15,3 5 0-15,7-4 0 16,-3-3 0-16,9 2-1 15,-14-6 0-15,11 2-1 16,2-1 0-16,-6-6-39 16,14 4-41-16,-10-6-156 15,6 3 149-15</inkml:trace>
  <inkml:trace contextRef="#ctx0" brushRef="#br0" timeOffset="-181291.08">27109 1226 1189 0,'-8'-7'550'16,"0"3"-249"-16,11 7-169 15,-7-2-44-15,5 9-62 16,-6 5-13-16,-11 8-6 16,8 13-1-16,-18 2-2 15,12 3 1-15,-5 1-2 16,-3-7 1-16,2-3-1 16,-10-4 0-16,2-3 1 15,1 0-1-15,4-4 0 16,7-1 0-16,4-5 1 15,4-3 0-15,6-4-1 16,2-5-35-16,7-7 24 16</inkml:trace>
  <inkml:trace contextRef="#ctx0" brushRef="#br0" timeOffset="-179757.881">26865 2108 432 0,'2'-1'321'0,"1"-1"60"15,2-1-105-15,-3 2-73 16,2-1-38-16,-1 1-61 16,-3 0-27-16,1 0-45 15,-1 0-12-15,0 1-7 16,0 0 2-16,-1 5 0 16,-5 18-1-16,-13 32 2 15,5-24 0-15,-2 1-1 16,-3 0 1-16,3 0-4 15,-2-7-2-15,0-9-3 16,11 1 0-16,-4-13-1 16,3-2 0-16,11 2 11 15,-9-10 2-15,9-1-1 16,7 2-4-16,1-14-14 0,6-8-5 16,7-8-6-1,-1-13-1-15,3 7 1 0,2 2 1 16,0 9 6-16,5 11 4 15,-3 0 0-15,4 8 2 16,-4 7 0-16,-13-3-1 16,4 11-1-16,-11 1-1 15,-3 7-1-15,7 5 0 16,-21 1 2-16,7 7 0 0,-10 0 0 16,1 5 2-16,7 5-1 15,-1-6 1-15,0 4 0 16,-11-14 0-16,-6-7 1 15,0 0-1-15,6-1 0 16,4-1 1-16,10 0 2 16,-2-3 4-16,3-6 3 15,7-1-1-15,-2-16-5 16,7 1-4-16,2-15-3 16,0-3-2-16,13 4 1 15,-3-6 1-15,2 3 0 16,-5 2 0-16,2 1 1 15,6 6 0-15,0 8 0 16,7 4 0-16,-12 4 1 16,-7 2-1-16,1 8-1 15,-6 1-1-15,-1 9 0 0,-1 3 1 16,-6 5-1-16,-1 5 2 16,-3 5 0-16,-3-5 0 15,-6 2 0-15,0 3 0 16,-3-6 0-16,-1-2 2 15,-3-10-1-15,0-5 1 16,3-1-1-16,5 4-19 0,0-9-57 16,6 3-42-16,-3-17-221 15,2-3 220-15</inkml:trace>
  <inkml:trace contextRef="#ctx0" brushRef="#br0" timeOffset="-179259.328">27726 2112 1091 0,'-12'6'466'0,"-2"-1"-254"15,11 5-44-15,-2-1-71 0,-5-1-21 16,0 5-36-16,-3-1-12 15,-4 0-12-15,15 9-4 16,-3-2 1-16,-12-7 2 16,9 4 3-16,-6-4 1 15,12 4-5-15,8 1-2 16,-4-2-5-16,7 3 0 16,2-8 0-16,4 3 0 15,-1-9 1-15,-1-4 0 0,-5-9 0 16,6 1-2-16,12 0-1 15,0-6-2-15,1-6-1 16,-4-1 0-16,-3-3 0 16,-4-1-1-16,0 6 2 15,-7-6 1-15,-4 1 2 16,-2 4 2-16,-5 4 1 16,-3 1 0-16,-4 7-5 15,-6-2-2-15,-2 4-2 16,-2 2-1-16,-4 2 0 15,2 2 0-15,6 3 0 16,1 0 0-16,3-1-2 16,4 5 12-16,3 0-73 15,0-4-51-15,12 7-468 16,3-5 385-16</inkml:trace>
  <inkml:trace contextRef="#ctx0" brushRef="#br0" timeOffset="-178923.214">28371 1862 1160 0,'9'3'475'0,"-6"-3"-281"15,1 16-51-15,-4 6-48 16,-2-1-7-16,-7 10-24 16,-7-4-14-16,-1 7-17 15,0 1-7-15,-2 9-4 16,3-4-2-16,-2 8-4 16,-4-4-1-16,3-9-4 15,-3-6-2-15,8-6 0 16,1-9-1-16,9-10 8 15,7 10-13-15,-4-28-66 16,4 5-350-16,16-8 286 0</inkml:trace>
  <inkml:trace contextRef="#ctx0" brushRef="#br0" timeOffset="-177707.236">26655 2550 338 0,'-8'-4'219'0,"11"4"-4"15,7 1-86-15,-2 0-15 0,-9-1-17 16,-6-1-7-16,7 2-18 16,0-1-5-16,0 0-1 15,0 0 1-15,0 0 2 16,0-1-3-16,0 1-13 15,0 0-7-15,0 0-10 16,0 0-3-16,0 0-1 16,0 0 3-16,0 0 9 15,0 0 2-15,0 0 8 16,10 1 2-16,1 0-2 16,-2 0-1-16,29 4-8 15,-32-9-5-15,3 3-9 16,4 0-4-16,7-2-5 15,4 2-4-15,5 0-5 16,7 0-2-16,16 1-5 16,4 0 0-16,17 0-2 15,11 0 0-15,10 1-1 0,9 1 1 16,8 3 10-16,-7 0 5 16,0 1 5-16,-2 2 3 15,-6-3-8-15,-16 0-3 16,-10 0-5-16,-4 1-3 15,-12-1-2-15,1 4-2 16,-17-6-1-16,-11 2 0 16,-16-4 1-16,-1 0 1 0,-9-4 10 15,-1-2 4-15,-1-4 0 16,-3-4-2-16,6 3-8 16,-3-6-21-16,-3-1-89 15,-2-2-31-15,-2 5 68 16</inkml:trace>
  <inkml:trace contextRef="#ctx0" brushRef="#br0" timeOffset="-177000.837">27050 2859 649 0,'4'-5'331'15,"0"2"-72"-15,-8-5-17 16,12 7-43-16,-10-1-31 15,2 2-62-15,7 11-27 16,-16-4-25-16,8 5 2 16,-12 8-2-16,-9-2-5 15,4 14-11-15,-7-1-5 16,1 3-8-16,2 6-4 0,-1 2-4 16,3-2-4-1,6 1-4-15,-1-6-2 0,1-6-1 16,2 0-1-16,1-8 1 15,4-4 0-15,1-6 2 16,1-3 3-16,-1-8 3 16,3-2 2-16,-1-8-41 15,3-8-35-15,3-10-124 16,2-9-132-16,10-15 202 16</inkml:trace>
  <inkml:trace contextRef="#ctx0" brushRef="#br0" timeOffset="-176539.719">27506 2931 572 0,'-6'7'366'0,"-4"4"-50"15,-5-3-64-15,-4-2-33 16,6 6-58-16,-7-6-21 15,0 1-26-15,-6 1-12 0,-8-6-28 16,3 4-14-16,-12-5-30 16,5 1-9-16,-5 1-11 15,8 0 0-15,2 2-4 16,-2 0 0-16,14 1-2 16,-2-1-2-16,9 2-1 15,4-2 0-15,5 2-4 16,1 1-1-16,4-1 0 15,5 4 0-15,4-1 4 16,9 6 0-16,-4 0 0 16,6 4 1-16,-16-2 0 15,-2 2 0-15,-1 3 0 16,-2-5 0-16,11 5-1 16,-10-8 0-16,14 1 0 15,3-3-1-15,7-4-2 16,11 1 1-16,-2-9 3 0,1-1-26 15,-7-7-76-15,0 1-36 16,-2-11-158-16,0-5 182 16</inkml:trace>
  <inkml:trace contextRef="#ctx0" brushRef="#br0" timeOffset="-175642.388">27825 3168 1125 0,'1'-2'488'0,"-1"-3"-265"15,0 4-24-15,0 0-41 16,0 0-23-16,-1 0-32 16,0 1-26-16,0 0-47 15,0 0-11-15,-4 0-9 16,-17 0-1-16,-30 0-5 0,27 1 0 16,-5 6-3-16,6 4-1 15,-3 1 0-15,5-1 0 16,8 2 0-16,-5 0 0 15,3-4 0-15,11 5 0 16,-1 0-2-16,7-1-1 16,8 4-2-16,-4-3 2 15,8-1-3-15,-2-1 1 0,8-9-1 16,-2-2-2-16,2-4-8 16,1-8-8-16,2 1-25 15,-6-10-11-15,6 1-3 16,1-6 9-16,-3-5 27 15,-3-1 13-15,-4 1 12 16,-1 7 1-16,-5 6 0 16,-2 11-8-16,-4 5-12 15,1 8-1-15,-7 8 2 16,-1 4 8-16,-4 12 12 16,-3 1 1-16,-3 7 2 15,2 7 0-15,-2-1 2 16,-2-1 1-16,-1 3 1 15,-5-5 0-15,1 6 1 16,8 5 3-16,-1 0 5 16,7 3-2-16,-4-11 0 15,-7-11-5-15,4-7 4 0,8-5 9 16,7-7 11-16,1 2 7 16,-12-14 5-16,-4 0-2 15,-8-7-7-15,2-4-4 16,14-1-11-16,-12-9-6 15,10-4-6-15,-2-12-3 16,6-5-6-16,6-7-3 16,8-1-3-16,4 4-1 0,8 3 2 15,3 8 2-15,2 5 3 16,6 6 1-16,-4 6 4 16,4 3 0-16,-2 3 1 15,9 6 2-15,2 2-3 16,1 1 1-16,4 11-4 15,-7-2 0-15,-3 2-1 16,-2 1 0-16,-2-7-1 16,-7-1 1-16,-2-4-20 15,-4-3-23-15,0-9 28 16</inkml:trace>
  <inkml:trace contextRef="#ctx0" brushRef="#br0" timeOffset="-171938.796">3099 3378 360 0,'-1'-1'246'0,"0"0"19"16,0 0-85-16,0 0-47 16,0 0-20-16,-1 0-23 15,1 1-12-15,0 0-5 16,0 0-6-16,0 0 2 15,0 0 6-15,0 0-2 16,0 0 3-16,0 0-3 16,0 0-7-16,-1 0-17 15,-1 1-11-15,-12 7-6 16,-31 15 3-16,24-15 3 16,-4-4-2-16,8 7-11 15,2 1-6-15,-7-4-7 16,5 4-4-16,-14-6-2 15,-1-1-1-15,10 2-2 0,-4-4 0 16,12 1 0-16,6 0 0 16,5-3 0-16,-1-1-1 15,6 2-2-15,-1-2-2 16,0 0 0-16,0 0 2 16,0 0 0-16,0 0 2 0,0 0 0 15,4 1-1-15,6 3 0 16,-10-4 1-16,2 1 0 15,-2-1-1-15,0 0 1 16,4 13-2-16,-3-1 0 16,-2 31 1-16,-4-17 0 15,-5-1 0-15,1 1 1 16,-2-6-1-16,-3-10 1 16,3-1-1-16,2-3 1 15,5 3-1-15,2-6 4 16,2 0 3-16,-3-9 2 15,2 5-1-15,0-1-4 16,1 1-3-16,0-7-2 16,0 3-2-16,2-6-1 15,-2 9 0-15,0 1 0 0,9-4 1 16,4-1 0-16,26-6 0 16,-25 8 0-16,1 4 0 15,1 0 1-15,-1 3 0 16,0 6 0-16,5 4 0 15,-4 1 1-15,11 11 0 16,0-3-1-16,-12-5 1 16,7 2 0-16,-13-10 0 15,-10-1 0-15,7 7 0 16,-15-7 1-16,4 5 1 0,-6 2 0 16,-4-1 2-16,4 5 0 15,-4-1 2-15,-5-4 0 16,-2-3 11-16,-10-4 13 15,3 1 4-15,2-5 5 16,-3-3-8-16,2-3-7 16,0-10-2-16,5-2-6 15,3-1-2-15,4 0-9 16,4 5-2-16,1-4-4 16,5-1-2-16,7 10-2 15,1-2 1-15,4 8-42 16,0-4-37-16,0-4-115 15,3 0-90-15,2 8 180 16</inkml:trace>
  <inkml:trace contextRef="#ctx0" brushRef="#br0" timeOffset="-171228.756">3605 3628 590 0,'6'-2'383'0,"0"-7"-28"0,-1 10-117 15,-5-1-30-15,0 0-48 16,0 0-20-16,-1 0-17 16,0 0-16-16,0 0-31 15,-3 5-16-15,-6 22-25 16,-36 24-6-16,24-17-9 16,-6-10-2-16,-4 2-3 15,-1-1-2-15,12-4-4 16,3 5-2-16,2-4 0 15,1-4 0-15,-11-7 1 16,6-4 0-16,-6-8 1 16,4-3-2-16,10-4-8 15,1-3-32-15,18-4-96 16,3-1-70-16,-2-11-255 0,3 5 284 16</inkml:trace>
  <inkml:trace contextRef="#ctx0" brushRef="#br0" timeOffset="-170997.055">3434 3668 655 0,'3'0'438'0,"-8"-2"-41"15,-1 0-176-15,5 2-47 0,0 0-74 16,1 0-12-16,10 17 0 16,16 34-12-16,-23-35-25 15,2 3-9-15,-5-6-7 16,6 2-2-16,-1 3-2 15,2-3-2-15,8 4-10 16,-9-8-4-16,2-4-5 16,-6-3 1-16,6-4 0 15,2 0 2-15,2-7-11 16,5-3-45-16,3-4 31 16</inkml:trace>
  <inkml:trace contextRef="#ctx0" brushRef="#br0" timeOffset="-170630.293">4064 3468 1038 0,'-1'0'481'16,"0"4"-141"-16,-2 7-201 16,-1 2-29-16,-3 11-9 15,2 8-21-15,2 11-38 16,-6-5-12-16,-1 1-15 16,-1-4-4-16,-6-8-4 15,7 7 1-15,-1-6-1 16,-7-6 0-16,13-5 0 15,-13-8 1-15,16-2 0 16,6 1 0-16,-4-4 13 16,14 2-24-16,-19-10-105 15,7 2-67-15,8-7 90 16</inkml:trace>
  <inkml:trace contextRef="#ctx0" brushRef="#br0" timeOffset="-170078.067">4424 3493 1102 0,'-8'7'478'0,"-2"6"-251"16,5 4-37-16,-3 7-63 15,-2 1-28-15,6 6-42 16,0 5-15-16,-9-3-16 15,-1-3-5-15,5-2-6 16,-14-7-1-16,14 0-4 16,6 2-1-16,-9-12-4 15,17 6 0-15,-2-2-3 16,-8-7-1-16,8 7 0 16,3-6 0-16,3 2 1 15,7 3 0-15,-2-6 1 16,-2 1-1-16,-5-5 2 15,6 1 2-15,1-5 3 16,-5-6 1-16,8-6 1 16,1-2 0-16,5-5-3 0,3 3 0 15,-2-1-1-15,-9-11 0 16,-7-4 1-16,-2 0 0 16,-6-9 1-16,-3-2 1 15,-4 2 1-15,-5 1 5 16,-1 11 9-16,3 10 2 15,0 10-2-15,-1 1-6 16,-4 3-13-16,-4 2-3 16,3 7-3-16,-4 1-2 15,6 2 0-15,3 4 0 16,1-2 0-16,3 3 0 0,2-5-1 16,0-2 32-16,3-3-103 15,12 6-66-15,3-8 96 16</inkml:trace>
  <inkml:trace contextRef="#ctx0" brushRef="#br0" timeOffset="-169717.334">4800 3403 607 0,'-4'-8'421'16,"-7"-3"61"-16,6 6-126 15,5 3-107-15,1 2-43 16,-1 0-86-16,0 0-37 15,0-1-44-15,0 1-13 0,0 0-6 16,0 0 1-16,13 3 4 16,-2-1-1-16,37 6-5 15,-27-4-5-15,-10-4-6 16,8 0 1-16,-10-1 16 16,-4-4-4-16,5 2-549 15,5 3 405-15</inkml:trace>
  <inkml:trace contextRef="#ctx0" brushRef="#br0" timeOffset="-168830.68">5241 3183 942 0,'-1'-4'440'16,"-2"1"-180"-16,9 5-63 15,-3-1-89-15,-3 1-35 0,0-2-39 16,-1 0-2-16,0 0 8 16,0 9 9-16,-3 7 4 15,-14 36-6-15,3-33-11 16,-2 7-6-16,2-2-13 15,-2-8-2-15,0-2-4 16,4-2-2-16,3-5-1 16,3-2 1-16,2 1 3 15,4-4 2-15,0-3 1 16,0 0-2-16,1 0-7 16,0 0-3-16,3-6-3 15,-1-3-2-15,6 0 0 16,29-27 0-16,-32 28 0 15,0 4 0-15,6 10-1 16,-4-3 0-16,2 2 1 16,9 9 1-16,-3-4 0 0,1-2 0 15,8 6 1-15,-6-8 0 16,-1-4 0-16,7 6 0 16,-14-7 11-16,-5-5-37 15,15 6-106-15,-4-3-119 16,8-1 141-16</inkml:trace>
  <inkml:trace contextRef="#ctx0" brushRef="#br0" timeOffset="-168522.429">5534 3067 803 0,'-13'6'453'0,"0"-1"-55"16,-1 4-152-16,1 3-91 15,0 3-36-15,-1 2-48 16,5 5-17-16,-2 2-33 16,1 1-7-16,2 5-7 15,3 2-2-15,-10-5 0 16,-1 2-1-16,6 0 1 15,-1-6 0-15,0 0-1 0,4-7 1 16,-5-5-1-16,-5-3 6 16,21 1-42-16,-4-3-39 15,-1-7 46-15</inkml:trace>
  <inkml:trace contextRef="#ctx0" brushRef="#br0" timeOffset="-167044.696">5404 3880 365 0,'0'-1'253'0,"0"-1"4"16,0 1-92-16,4-3-17 15,4 2-7-15,2-8 3 0,23-26 7 16,-27 28-1-16,-2 4-12 16,-1 2-3-16,-3-4-19 15,0 6-12-15,0 0-31 16,0 0-19-16,0 0-27 16,0 0-7-16,-1 7-5 15,-4 9-2-15,-12 27-3 16,12-22-1-16,-5 2-3 15,1 1 0-15,-6-2-2 16,-3 1 0-16,4-5-1 16,-3-2 1-16,18 1 1 15,2-5 0-15,-3-5 4 16,1-6 5-16,-6-8 0 16,9-2 0-16,3-8-6 15,1-4-5-15,4-8-5 16,-2-4-2-16,10 2-2 15,4 1 0-15,3 2 1 0,-2 5 0 16,-1 7 3-16,-4 4 0 16,-9 9 2-16,0 3 0 15,-3 0-1-15,-2-3-1 16,5 6 1-16,-4 4-1 16,-2 4 2-16,3 9 0 15,-2-4 1-15,1 2-1 0,-3 3 0 16,-4-3 1-16,-3 1 0 15,-7-5 0-15,-1 0 0 16,0 0 1-16,-2-3 0 16,8 0 1-16,-1-4 1 15,0-6 1-15,6-1 0 16,-4-3 1-16,1-2-2 16,3 4-1-16,0 0-3 15,0 0 0-15,0 0 0 16,0 0 0-16,0 0 0 15,0-1 0-15,0 1 0 16,2-6 1-16,3-5-1 16,3-5 0-16,33-33 0 15,-14 27 0-15,12 1-1 16,-2-1-1-16,3 9 0 0,-10-3 0 16,-9 4 1-16,6 12 0 15,-14 1-1-15,0 2 0 16,-4 13 0-16,-13-9 1 15,6 12 1-15,3 2 1 16,-9-2 0-16,8 5 2 16,-12-7-2-16,-3-1 1 0,7-1 0 15,4 0-1 1,-5-4 1-16,2-1-1 0,-1-2 0 16,-9-4 0-16,11-1-1 15,8 4 0-15,-6-6-1 16,-5 0-4-16,15 1-50 15,-12-3-27-15,7-2-119 16,11-2 38-16,-5-6 91 16</inkml:trace>
  <inkml:trace contextRef="#ctx0" brushRef="#br0" timeOffset="-166564.258">6133 3776 710 0,'-1'0'406'0,"-4"3"-41"0,2 8-133 16,-2 1-93-16,0 0-23 15,-6-2-26-15,2 5-8 16,-4-2-18-16,1 4-8 16,0 0-17-16,1-3-7 15,2 2-7-15,4-3-1 16,1-1-5-16,2-3-6 15,2-4-9-15,4 0-2 16,12-1 2-16,-1-4 1 0,8-2 4 16,6 0-2-16,-5-8-2 15,5 2 0-15,3 1-1 16,-18-5 2-16,0-1 0 16,2 3 1-16,-9-3 2 15,1-1 1-15,1 4-1 16,-9-5 0-16,-17-5 0 15,17 7-1-15,-21-9-1 16,7 9 1-16,0 5 1 16,-11-2 0-16,6 9 0 15,-10-10-3-15,5 5-5 16,6 11-1-16,5 3-1 16,1 3-1-16,5 5-2 0,-2-15 0 15,4 6-25 1,6 6-42-16,0-7-97 0,5 4-73 15,3-2 141-15</inkml:trace>
  <inkml:trace contextRef="#ctx0" brushRef="#br0" timeOffset="-166215.206">6673 3559 935 0,'4'-5'525'15,"-2"2"-126"-15,-2 3-202 16,0 0-56-16,0 0-67 16,-1 0-7-16,0 24 10 15,-4 36 4-15,-15-29-16 16,5 7-6-16,0 4-10 15,-5-1-4-15,6-1-12 16,0-4-7-16,-4-4-10 16,4-5-2-16,3-1-5 15,1-1 0-15,6-9-1 16,-3-5-1-16,2-9-7 0,4-1-23 16,1-6-107-16,0 4-42 15,0 0 92-15</inkml:trace>
  <inkml:trace contextRef="#ctx0" brushRef="#br0" timeOffset="-165448.186">5342 4163 466 0,'4'1'292'0,"-6"-3"-10"16,3 2-56-16,-1 0-64 16,0 0-20-16,0-1-36 15,0 0-13-15,5-2-21 16,3-2-10-16,12-2-5 15,35 0-3-15,-36 6-9 16,8-2-3-16,5 5-2 16,5-2-1-16,21 8-1 15,8 1-3-15,6-5-7 16,14 6-2-16,1-12-8 16,0-2-3-16,25 10-4 15,-5-11 1-15,-3-1 4 16,-34-1 0-1,-35 4 1-15,1-1-3 0,74-23-5 0,-5 3-1 16,-13 5-4-16,-48 7 0 16,-9 6-2-16,-6 5-2 15,-18 0-1-15,-1 8-2 16,-5 7 2-16,-11-6 0 0,-4 7 3 16,-3-5 1-16,3 6 9 15,-5-7-25-15,1-5-95 16,9 7-83-16,5-13 106 15</inkml:trace>
  <inkml:trace contextRef="#ctx0" brushRef="#br0" timeOffset="-164703.303">5691 4341 2251 0,'-2'15'3'15,"-5"-3"4"-15,-11 18 8 16,-2 5 1-16,-4 12-1 15,1 4-1-15,5 0-3 16,4 3-2-16,3-10-2 16,0-10-1-16,6-1 0 15,-7-17-1-15,3-6 2 16,3-1-1-16,2-9 9 16,3 1 1-16,-1-9-3 15,3 0-23-15,2-9-107 16,3-4-69-16,1-14 105 0</inkml:trace>
  <inkml:trace contextRef="#ctx0" brushRef="#br0" timeOffset="-164232.039">6079 4440 678 0,'12'10'401'0,"-5"-1"-76"0,-6 0-58 16,-3-5-29-16,-9-2-36 16,-3 0-18-16,-6 2-62 15,-6-2-30-15,-10-1-45 16,0 2-14-16,-4-2-21 16,0 2-5-16,6 0-3 15,-6-1-1-15,-2 1-1 16,3 6-1-16,1 1 0 15,1-7-1-15,14 8-1 16,3-4-2-16,10-3-4 16,9 8-1-16,8 1-2 15,7 2 2-15,10 2 2 16,6 1 3-16,-4-7 3 16,1 1 0-16,13 11 1 0,-14-4 0 15,6 8 0-15,-8-6 1 16,-16-6-1-16,4 3 0 15,-12-6 1-15,2 3 0 16,-4 1 1-16,-4-3 0 16,6 1 0-16,1 0-1 15,-3-11 0-15,9 2 9 16,-12-9-42-16,9-4-39 0,10-7 96 16,-1-5-51-16</inkml:trace>
  <inkml:trace contextRef="#ctx0" brushRef="#br0" timeOffset="-163416.173">6403 4597 1130 0,'-11'1'505'0,"3"-1"-237"15,6-2-61-15,3 4-59 0,-1-1-37 16,-1-2-41-16,0 0-19 16,0 0-22-16,-20-6-8 15,-17-3-11-15,15 6-4 16,-4 5-3-16,15 12-3 16,-8 4 0-16,4 2-1 15,6 8 0-15,-8-11-1 16,7-2 1-16,5 3-1 15,2-12-2-15,5 6 0 16,6-3-1-16,1-2 1 0,21 5-1 16,-15-10 1-16,5-2 1 15,5 0-4-15,-9-6-13 16,0-5-4-16,-3-5-8 16,-7-2 0-16,-10-5 10 15,10 7 4-15,-5 3 7 16,0-2 3-16,7 17-7 15,7 8-3-15,-15 0 0 16,6 7 0-16,-5 3 12 16,-16-2 5-16,11 17 1 15,-4-1 2-15,-3 7 0 16,4 3 1-16,0 8-1 16,-4 4 1-16,-1 3-2 15,-5-1 2-15,5 0-2 16,-4-4-1-16,2-5 1 15,2-1 0-15,-2-9 2 0,-4-8 1 16,1-8 2-16,1-4 3 16,-2-11 14-16,1-2 1 15,-2-8 1-15,5-1-2 16,1-7-10-16,1-2-3 16,-1-8-4-16,4-2-1 15,0-9-6-15,2-4-1 16,10 9-4-16,1-7-3 15,10 9 2-15,3 5-1 0,3-5 5 16,4 9 2-16,5-4 1 16,6 0 0-16,3-1 3 15,-1 1 1-15,15 12 2 16,-15-8 0-16,12 12 1 16,0 2-1-16,-13 0-2 15,6 7 0-15,-17 4-1 16,-2 0-3-16,-12-3 1 15,-1 0 42-15,-5-2 1 16,-2-5-314-16,0-4 224 16</inkml:trace>
  <inkml:trace contextRef="#ctx0" brushRef="#br0" timeOffset="-153611.481">7646 3992 272 0,'-1'0'180'16,"-1"0"18"-16,1 0-39 16,0 0-31-16,0 0-9 15,0-1-23-15,0 0-7 0,0 0-8 16,0 0-2-16,0 0 3 16,0 0 2-16,0 1-1 15,-1 0-8-15,1 0-16 16,0 0-10-16,0 0-18 15,0 0-2-15,0 0-7 16,0 0 1-16,0 0 0 16,0 1-3-16,0 0-4 15,-2 2-1-15,2-3 2 16,0 0 8-16,0 0 6 16,0 0 0-16,1 0-8 15,0-1-9-15,0 0-8 16,16-9-3-16,33-30 0 15,-33 22-1-15,2 1-1 16,-8 0 0-16,-1 4-1 16,3 2 1-16,4 6-1 0,-3-1 0 15,-2 2 0-15,4 4-2 16,-11 0-1-16,7 5 0 16,0 4-1-16,-8 0 1 15,5 4 2-15,-8-1 1 16,4 3 0-16,2 2 0 15,-6-6 1-15,6 1 0 16,0-2 0-16,8 3-1 0,7-1 0 16,0 1 1-16,3-5 0 15,-6-5 0-15,0-3 1 16,2 0-1-16,-5-6 3 16,2-1 1-16,-3-9 1 15,0 1 2-15,-2-5-1 16,4 1 1-16,0 0-1 15,-5-3 2-15,3 7-2 16,-9-4 1-16,-5 6-3 16,3 5 0-16,-6 1-4 15,3 6-1-15,0-1-9 16,3 4 1-16,-3-2-51 16,0 0-79-16,0 0 93 15</inkml:trace>
  <inkml:trace contextRef="#ctx0" brushRef="#br0" timeOffset="-153182.532">8294 3975 385 0,'-31'31'204'0,"32"-27"-45"0,2-2-22 16,6 1-33-16,-9-3-19 15,-6 0-28-15,-1 0-10 16,0-5-18-16,4 3-7 15,7 0-110-15,-4-3 67 16</inkml:trace>
  <inkml:trace contextRef="#ctx0" brushRef="#br0" timeOffset="-152191.849">7615 4303 462 0,'-1'0'220'0,"0"0"-73"15,0 0-17-15,0 0-13 16,0 0 2-16,1 0-5 16,0 0-2-16,0 0-6 15,-2 0-6-15,1 0 5 16,0 0-2-16,0 0-2 16,0 0-3-16,1 2-13 15,-1-2-8-15,0 0-18 16,0 0-12-16,0 0-21 0,1 0-9 15,0-2-11-15,0 1-1 16,22-3-1-16,29-34 0 16,-33 16-1-16,-2-2 1 15,-2 1 0-15,6 7 1 16,-4 3 0-16,4 7-1 16,-12-6-2-16,2 7 0 0,1 5-2 15,-5 0 0-15,-2 8 0 16,-5-5 0-16,-1 5 2 15,0 4-1-15,3 6 1 16,-1-2 0-16,6 3 0 16,-6-3 0-16,2-1-1 15,8 5 0-15,-5-6 0 16,9 5 0-16,2-8 0 16,-4-4-1-16,5-1 1 15,-4-6 0-15,3-1 1 16,-1-3 1-16,-1-1 1 15,7-1 1-15,1-2 0 16,1-10 1-16,2-7-1 16,-7-3 0-16,-1-5 0 15,4 7 0-15,-7 0-1 0,3-1 0 16,-11 2-2-16,-2 2 0 16,-4 7-2-16,6 13-1 15,-3 5-9-15,-3-2-39 16,1 12-93-16,-10-5 93 15</inkml:trace>
  <inkml:trace contextRef="#ctx0" brushRef="#br0" timeOffset="-149599.411">9525 3750 307 0,'0'-1'227'15,"0"0"4"-15,1 0-25 16,-1 0-9-16,2 0-38 16,-2 0-20-16,0 0-28 15,0 0-10-15,0 0-19 16,0 1-10-16,0 0-23 15,0 0-10-15,0 0 1 16,-1 0 4-16,0 0 9 16,-2 0 2-16,-16 8-2 15,-31 15-5-15,24-7-14 0,-2-4-8 16,-3-7-9-16,-2 3-4 16,1-10-2-16,4-2-2 15,13 4-1-15,0 0 0 16,5-2-3-16,0-2-1 15,-4-5-1-15,10 5-1 16,10 7 0-16,-3 0 0 16,0 1-2-16,-4-6-4 15,0 2-2-15,0 0 0 16,0 0 2-16,0 0 2 0,0 0 2 16,0 0 0-16,0 5 0 15,-1 4 0-15,1-3 0 16,-1 3 0-16,0 1 0 15,1 0 1-15,-2 27-1 16,2-26 1-16,1 2 0 16,-4 0-1-16,-10-4 1 15,16 2-1-15,-8-5 0 16,-5-1 1-16,21 1-1 16,-17-4 1-16,7 1 0 15,3-1-1-15,-3-2 0 16,0-1 0-16,0 0-1 15,0 0 0-15,0-1 0 0,0 1 0 16,0 0-1 0,19-9 0-16,27-14 0 0,-34 13 0 15,15 5 1-15,-8-1-1 16,8 4 1-16,2 3 0 16,-7 4 0-16,-3 1 1 15,0 9-1-15,-2 1 1 16,-2 6 0-16,-4 4-1 15,-7 3 1-15,-2 5 0 0,-4-1 2 16,-8-3 1 0,0 0 0-16,-3-1 1 0,-3-5 1 15,-1-2 1-15,-8-13 14 16,-2-4 5-16,3 0 12 16,4 0 5-16,-4-4-7 15,5-1-5-15,-10-15-9 16,9 5-4-16,8 3-7 15,-3-2-1-15,12 8-4 16,-14-11-2-16,4 0-2 16,3 1-1-16,-2 3-1 15,12 11-2-15,-1-3 0 16,2 7-4-16,-1-6-82 16,0 0-44-16,0 0-171 15,2-1 177-15</inkml:trace>
  <inkml:trace contextRef="#ctx0" brushRef="#br0" timeOffset="-149120.446">10106 3877 675 0,'12'2'402'16,"-6"-2"-54"-16,-11-4-154 15,5 4-34-15,0 0-55 16,-1 0-13-16,1 0-11 16,0 0 0-16,-1 2-4 15,-4 7-5-15,-5 2-8 0,-36 30-3 16,21-24-11-16,-2 3-3 16,-2 3-8-16,-3 1-6 15,-4-2-7-15,1-1-4 16,-5-7-7-16,7-4-4 15,14 5-3-15,-5-12-4 16,8 1-1-16,8 2-3 16,6-5 3-16,-2-1-9 0,9 0-76 15,-6-1-61-15,-1 0-149 16,2 0-130-16,0 0 269 16</inkml:trace>
  <inkml:trace contextRef="#ctx0" brushRef="#br0" timeOffset="-148832.495">9924 3828 760 0,'-1'0'484'16,"5"0"-67"-16,-4 2-206 15,-1-2-60-15,-1 0-87 16,1 1-7-16,0 25 2 15,-2 24-1-15,1-23-12 16,0 1-6-16,2 0-7 0,1 7-3 16,4-6-10-16,4-1-4 15,0-7-7-15,2-7 0 16,-5-10-2-16,3-3 1 16,3 1 1-16,0-10 12 15,6-4-74-15,7 2-63 16,1-17 75-16</inkml:trace>
  <inkml:trace contextRef="#ctx0" brushRef="#br0" timeOffset="-148433.54">10632 3754 1041 0,'-3'-6'582'16,"8"8"-119"-16,-19-8-259 16,15 12-56-16,-2 6-98 15,-18-6-21-15,18 15-15 0,-16-7-3 16,6 9-5-16,-6 3 0 15,-5 5-2-15,9 2 1 16,-3-5-1-16,9 5 0 16,1-2-2-16,-3 3 1 15,-1-8 0-15,-1-3 0 16,3-5 0-16,1-10-1 16,2-2 2-16,1-3-2 0,3-7-45 15,0-4-41-15,5-4-128 16,2-9-104-16,7-6 197 15</inkml:trace>
  <inkml:trace contextRef="#ctx0" brushRef="#br0" timeOffset="-147934.692">11015 3766 820 0,'7'3'449'16,"-8"-3"-95"-16,-3 6-153 16,-3-1-34-16,-8 5-48 15,3 2-18-15,-6 1-44 16,-4-4-15-16,1 7-15 0,-2 2-2 16,-2-3 6-16,3 9 4 15,0-5 0-15,1 0-2 16,11 7-11-16,-1-6-6 15,6 2-8-15,9 9-3 16,-4-12-1-16,9 5 0 16,3-3 0-16,-3-7 2 0,12 1 5 15,-5-14 2-15,4-6 3 16,2-12 0-16,1-10-4 16,6 5-2-16,9-5-4 15,-3 0-2-15,-15-5 2 16,4-2-1-16,-5 4 4 15,-7 2 1-15,5 6 0 16,-21-5 1-16,-6 4 1 16,-2-1-1-16,-10-1-3 15,7 6-2-15,-6 6-6 16,1-2-2-16,2 13-2 16,4 2-3-16,-5 0 0 15,5 7-4-15,1 9-61 16,-6-3-67-16,12 7-190 15,1-2 199-15</inkml:trace>
  <inkml:trace contextRef="#ctx0" brushRef="#br0" timeOffset="-147626.793">11347 3579 1144 0,'0'-3'592'15,"1"-1"-190"-15,3-5-174 16,5 3-64-16,3-2-84 15,5 1-25-15,7 6-34 16,-1 1-9-16,3 4-7 16,0 0-2-16,-4 1-1 15,-3-2 0-15,-10-2 26 16,-3-1-19-16,1-4 0 16</inkml:trace>
  <inkml:trace contextRef="#ctx0" brushRef="#br0" timeOffset="-146650.801">11915 3343 679 0,'31'-27'402'16,"-31"25"-66"-16,1 0-100 15,1 2-45-15,-3-1-76 16,0 1-28-16,0 0-37 15,0 0-2-15,0 3 4 0,-9 13-2 16,-21 33-11-16,17-26-6 16,-4 0-10-16,2-2-4 15,0-2-7-15,1-1-4 16,6-5-2-16,1 2-1 16,6-3-2-16,-1-7 1 15,0-3 2-15,3-2 4 16,0-1 1-16,0 0-1 15,0 0-5-15,8-10-2 16,10-6-4-16,32-25 0 0,-29 32 0 16,-1-2 0-16,-9 7 0 15,-1 1 0-15,-1 4 1 16,3 6-1-16,-2 1 1 16,1 1-1-16,-1-2 1 15,-6-1-1-15,8 4 1 16,10 4-1-16,-2 0 18 15,2 0-33-15,-5-5-66 16,-6-6-49-16,8-1-194 16,-4-3 209-16</inkml:trace>
  <inkml:trace contextRef="#ctx0" brushRef="#br0" timeOffset="-146283.119">12304 3269 1177 0,'-3'-1'533'0,"1"-1"-256"15,-3 0-43-15,1 0-106 16,2 1-39-16,-4-1-52 15,1 1-15-15,-3 2-15 16,-2 2-2-16,-3 1-1 16,-23 49-1-16,16-26 0 15,4 7 0-15,1 4 1 16,-6-3 0-16,15 11-1 16,-14-7 0-16,15 7 0 15,-10-12 0-15,4-5-1 16,13 3 0-16,-15-20 0 15,17 10 1-15,-4-17-11 16,-10-9-22-16,17 4-174 16,-12-11 142-16</inkml:trace>
  <inkml:trace contextRef="#ctx0" brushRef="#br0" timeOffset="-144715.664">12446 3801 826 0,'5'-10'418'0,"-2"6"-119"16,0 1-66-16,3 4-78 16,-6-1-40-16,0 0-60 15,-1 0-23-15,0 0-25 16,0 0-3-16,-6 13 0 15,-6 5 0-15,-26 36 2 16,20-32 2-16,0 3-1 16,5 2 0-16,0 0-3 15,4-2 1-15,1-3-1 16,1-7 1-16,6-4 0 0,-1-2-1 16,5-4 11-16,1-5 4 15,1-13 1-15,4-3 0 16,6-13-11-16,2-2-4 15,11-3-4-15,-3-7-1 16,6 0-3-16,3 6-4 16,-7 2-2-16,8 15-1 0,-12 4 4 15,-2 4 1-15,-16 5 0 16,-2-1-1-16,11 21 1 16,-13-4 2-16,14 15 3 15,-14-2 0-15,-16-4 1 16,17 13 0-16,-9-3 1 15,12 6-1-15,-2-1 1 16,-16-8 0-16,5-2-1 16,4 2 0-16,-3-10 0 15,6-5 1-15,0-7 5 16,-12-10 1-16,18 0-2 16,-4-6-1-16,3-6-5 15,4-1 0-15,-7-11-1 16,11 4 1-16,-2-5-1 15,9 2-1-15,-4-2-1 16,11 5-2-16,7 6 0 0,-6-3 0 16,7 4 0-16,-14 0 0 15,-2 0 1-15,1 10 1 16,-2 11-1-16,-1 2 0 16,-6 5 1-16,0 3 1 15,-8 2 2-15,1 4 1 16,-2 8 1-16,-1-4 0 15,4 4 0-15,-3-3-1 16,-3-2 0-16,-1-1 0 0,-6-5-1 16,2-3 0-16,1-2 0 15,0 0 4-15,1-7-50 16,-2 2-36-16,4-2-74 16,-1-4-60-16,5 0-197 15,1-8 268-15</inkml:trace>
  <inkml:trace contextRef="#ctx0" brushRef="#br0" timeOffset="-144218.86">13177 3790 1071 0,'-9'-2'480'0,"-10"2"-235"0,13 13-44 16,-22-8-79-16,4 7-27 16,8 5-36-16,-4-5-14 15,8 5-16-15,-3-1-2 16,2 1 1-16,1 1-1 16,9 1-2-16,1 2-2 0,-2 1-6 15,-2-1-4-15,3-2-2 16,11 2-2-16,4-3-1 15,1-1 1-15,-1-9 3 16,-5-7 3-16,9-4 2 16,-2-9 0-16,-4-10-6 15,5-3-2-15,10-6-5 16,-9-3 0-16,10-1-1 16,-9-1 1-16,-7 8 0 15,-2 7-1-15,-7 8-2 16,-2 7-1-16,-20-6-3 15,7 9-1-15,-11 3 0 16,0-1-1-16,14 15 2 16,-4-3 0-16,11 4-1 15,-11-3 1-15,12 1-13 0,-10-4-20 16,-4-1-66-16,16 3-48 16,-8-8-129-16,11 1 168 15</inkml:trace>
  <inkml:trace contextRef="#ctx0" brushRef="#br0" timeOffset="-143864.668">13691 3490 1138 0,'4'-14'546'0,"-1"6"-206"16,-1 2-94-16,-1 6-109 16,1 2-43-16,-2-2-54 15,-1 0-19-15,0 0-16 16,0 0 0-16,-9 16 5 16,-42 39 1-16,31-5 4 15,-8 0-1-15,5 4-2 16,17 6 0-16,-16-18-4 15,21 7-1-15,4-6-1 0,-14-7-1 16,7 1 0 0,-11-5 1-16,-3-6-1 0,13 0 0 15,6-10 0-15,3-7-34 16,-2-9-43-16,-1-6 314 16,0-9-208-16</inkml:trace>
  <inkml:trace contextRef="#ctx0" brushRef="#br0" timeOffset="-143169.657">12304 4290 463 0,'-1'1'262'0,"0"0"-31"16,0-2-35-16,1 1-38 15,0 0-6-15,0-1-8 16,0 1-3-16,0-1-16 16,6-1-12-16,11-1-19 15,31-12 0-15,-12 18-12 16,3-1-7-16,17 3-15 16,9 7-13-16,15-6-13 15,7 5-5-15,7-9-12 16,3 5-3-16,-6-1-4 15,2-3-1-15,-10 1-1 16,-5-4 0-16,-9-4 1 16,-1 4 2-16,-19-3 8 15,-6 0 3-15,-9 2 3 16,-8-5-3-16,-6 2-7 16,-8-4-3-16,-3 4-5 0,-13-3-1 15,13 9-3-15,2 1-2 16,-8-3 2-16,8 4-25 15,-11-4-72-15,-9 1-47 16,0 4 74-16</inkml:trace>
  <inkml:trace contextRef="#ctx0" brushRef="#br0" timeOffset="-142451.789">12707 4682 506 0,'0'-10'361'0,"1"-5"-9"16,10-20-86-16,-4 24-33 15,-5 6-40-15,3 7-12 0,-6-2-39 16,1 0-24-16,-1 0-50 16,0-1-21-16,0 0-23 15,0 1-4-15,0 0 0 16,-3 12 3-16,-1 10 4 16,-13 24 2-16,2-28-4 15,-9 0-4-15,3 1-7 16,5 8-5-16,0-5-2 15,-2 3-1-15,11-1-2 16,-11-3 0-16,-2-6-1 16,20 6-1-16,-6-6 1 15,9 2-2-15,-1-6 1 16,-11-7-1-16,4 2-1 16,6 4 0-16,3 0 0 15,2 2 1-15,4 6 0 0,-9-11 2 16,11 4 3-16,16 4 5 15,-3-13 10-15,2-3 5 16,14-1 3-16,-9-8-1 16,9 2-10-16,9 7-4 15,-9-8-5-15,-3 1-4 16,-2 3-2-16,-8-6 0 16,-2 4-3-16,-7 4 2 15,-12-4-12-15,2 4 6 0,-7 3 2 16</inkml:trace>
  <inkml:trace contextRef="#ctx0" brushRef="#br0" timeOffset="-138517.069">2576 6386 450 0,'12'-38'286'0,"-10"30"4"15,-1-1-32-15,-1 4-47 16,0 2-25-16,0 0-39 16,0 2-15-16,0 1-30 15,0-1-13-15,0 0-28 16,-1 0-18-16,0 0-21 15,0 1-8-15,0 0-8 16,-1 0-3-16,0 16 1 16,-4 51 2-16,-4-26 0 15,3 4 0-15,-8-8-1 16,4 0-1-16,5 2-1 16,0-3 0-16,0-6 0 15,2-7 0-15,-6-9 0 0,6 0 0 16,-8-8 1-16,3-3 1 15,5-3 5-15,-13-5-8 16,15-3-45-16,-2-2-34 16,11-1-106-16,2-1-64 15,-2 0 156-15</inkml:trace>
  <inkml:trace contextRef="#ctx0" brushRef="#br0" timeOffset="-137585.236">2536 6335 398 0,'-18'-1'305'0,"15"1"62"16,-4-4-114-16,1 0-77 16,9 0-35-16,-4-4-36 15,1 2-5-15,-1-1-10 0,3 2 1 16,2 0-5-16,-2-3-9 16,12 4-20-16,-5-5-13 15,10 1-18-15,6 2-6 16,1-3-8-16,10 4-3 15,0-2-2-15,5 0-1 16,8 7-2-16,-16-2-1 16,-3 3 0-16,0 6-1 0,-9 3 0 15,-7 1 1-15,4 3 0 16,-22-1 2-16,-3 0 4 16,2 4 1-16,-6 2 1 15,-4-1 0-15,-1 5-2 16,0 0-1-16,-14-3-1 15,3-4 0-15,-8-2 1 16,1-14-1-16,8 1 0 16,8 2-1-16,-3-17 0 15,7 8-1-15,-2-8-2 16,5 4-1-16,7 4-2 16,2 2 1-16,2 1-1 15,-1-7-1-15,1 2-2 16,1 6-1-16,3-1-2 15,4 4-1-15,4 3 2 16,2-1 2-16,2 6 0 0,1-3 2 16,5 5 0-16,4 4 0 15,1-5 1-15,1 0 0 16,1 4 0-16,-1-3 0 16,-6 8 0-16,12 9-1 15,-21-5 1-15,-12-1 0 16,10 3 1-16,-12-5 1 15,1 3 0-15,0-1 0 0,-8-3 1 16,3 1 1-16,-6-2 2 16,-5-1 1-16,-12-6 13 15,-5 0 3-15,-2-3 6 16,3-4-1-16,3-4-8 16,-7-7-4-16,5-2-4 15,0-1-2-15,4-3-3 16,-1 2-2-16,6-3-2 15,-4 1-1-15,11 7-2 16,1-2 0-16,8 8-2 16,1 0-2-16,6 0-1 15,-2 0-3-15,1 0 1 16,0 0-7-16,0 0-64 16,0 0-45-16,0 0-127 15,6 2-109-15,19 4 232 16</inkml:trace>
  <inkml:trace contextRef="#ctx0" brushRef="#br0" timeOffset="-137235.08">3182 6606 1281 0,'-3'-1'559'0,"0"0"-287"15,3 7-65-15,0-6-69 16,-1 0-30-16,-2 5-38 15,-4 13-16-15,-10 29-21 16,11-29-6-16,2 0-10 16,1-5-4-16,-1-5-3 15,5 0-2-15,1-6 16 0,-1-3-16 16,1-15 24-16,2-3-18 16</inkml:trace>
  <inkml:trace contextRef="#ctx0" brushRef="#br0" timeOffset="-126856.666">4041 6314 162 0,'0'-1'104'0,"0"0"9"15,0 0-12-15,0-2 0 16,0 1 8-16,0-1 7 15,0 0-6-15,1-1-15 16,0 0-11-16,2-3-14 16,1 2-4-16,0-3 5 15,0 1 5-15,-2 2 8 16,1 1 8-16,-2 1 1 16,1 0-2-16,1 0-6 15,-3 2-5-15,0 0-19 16,0 0-12-16,0 0-21 15,0 0-11-15,0 1-13 16,-1 0 1-16,-2 13-2 16,-7 15 0-16,-13 41 1 0,9-27-2 15,6 14 1 1,-1-7-1-16,1-3 0 0,-2-2 0 16,0-15 0-16,-2 0 0 15,6-6 0-15,-1-1 0 16,-3-8 0-16,12 2 1 15,-2-8 0-15,5 0 1 0,-6-8 4 16,-7 0 3-16,3 0 5 16,6-1-1-16,8-1-2 15,-5-1-32-15,-2-2-84 16,-6 0-40-16,8 6-115 16,-4-1-84-16,0 0 228 15</inkml:trace>
  <inkml:trace contextRef="#ctx0" brushRef="#br0" timeOffset="-126394.014">4689 6387 522 0,'5'-6'288'15,"3"5"-41"-15,-8-6-26 0,-1 4-34 16,2 3-13-16,-2-1-38 15,0 1-22-15,0 0-32 16,-2 6-14-16,-8 23-3 16,-19 31 0-16,9-26-6 15,2 0-8-15,-7-7-19 16,2 9-5-16,-2-6-8 16,1-3-3-16,-3-2-4 15,-2-8-1-15,11 0-4 16,1-2-1-16,-2-7-1 15,9 0 1-15,3-6 2 16,2-3 0-16,15 0-5 16,-6-7-36-16,-2-5-149 15,6 0-116-15,4-2 171 16</inkml:trace>
  <inkml:trace contextRef="#ctx0" brushRef="#br0" timeOffset="-126061.018">4518 6396 700 0,'-7'1'414'0,"2"1"-29"16,3-1-128-16,0 5-110 16,1-6-50-16,1 0-64 15,-1 6-3-15,2 16 0 16,7 29 0-16,1-34-2 15,8 12-4-15,-2-12-5 16,4 8-1-16,-4-3-3 16,-2-1-2-16,-3 1-4 15,-2-10 0-15,-4 0-1 16,-1-1 1-16,-3-5 0 16,2 2-1-16,1-1-1 15,-5-6 13-15,4 1-77 16,-2-2-58-16,0-1-215 15,0 0 193-15</inkml:trace>
  <inkml:trace contextRef="#ctx0" brushRef="#br0" timeOffset="-125662.453">5217 6246 896 0,'-2'-9'475'0,"1"7"-84"16,-4-3-129-16,-1 2-90 15,11 4-46-15,-5 3-72 16,-2 2-19-16,-8 5-20 15,2 9 2-15,-4 11 8 16,4 7 3-16,-1 9 0 16,-5 0 0-16,-1-5-5 15,3 2-3-15,2-2-4 16,-2-12-4-16,3-1-3 16,1-7-2-16,0-9 0 15,4 3 0-15,2-7 2 0,-2-5 1 16,4-2 4-16,-1-3 0 15,0 0-29-15,0 0-37 16,0-10-147-16,0-9-130 16,6-29 202-16</inkml:trace>
  <inkml:trace contextRef="#ctx0" brushRef="#br0" timeOffset="-125127.939">5564 6220 982 0,'4'-2'454'0,"-7"2"-156"16,6 4-89-16,-4-4-68 16,0 0-16-16,0 0-39 31,0 0-19-31,-7 15-18 0,-27 43-7 0,12-13-13 15,-4-2-5-15,4-11-1 16,2 2 1-16,10-3-1 16,3 3-3-16,6-3-5 15,-8-11-4-15,4-2-5 16,4 0-2-16,-2-1-1 0,7 4 0 16,-3-7-1-1,-6-3 1-15,18 2 0 0,-5-1 0 16,7-2 0-16,0-3 3 15,-6-8 7-15,13-2 3 16,-5-11 3-16,15 0-1 16,0-6-8-16,-1-8-2 15,1-3-2-15,-3 4-1 0,-4-6 0 16,-2 10 2-16,-6 0 0 16,-15-12 2-16,-1 8-1 15,-10-8 1-15,-7 8-2 16,5 8-4-16,-9 1-3 15,2 7 0-15,-2 6-5 16,0 4 0-16,1 5-1 16,2 5-1-16,-4-1-7 15,2 1-32-15,6 8 33 16</inkml:trace>
  <inkml:trace contextRef="#ctx0" brushRef="#br0" timeOffset="-124408.16">5891 6153 602 0,'-5'-2'357'0,"5"4"-68"16,-2-2-57-16,1-1-16 15,1 1-31-15,-1-1-10 0,-1 0-29 16,2 1-22-16,-1-1-38 15,1 1-17-15,0 0-22 16,0 0-6-16,1 0-6 16,11 1 0-16,10 3-8 15,30 11-5-15,-24-8-4 16,-5-5-4-16,-3 1-6 16,3 2 0-16,-4 1-2 15,-5-3 1-15,-2-2 1 16,-6-2 3-16,-3-5 2 15,1 5-1-15,-4-5-1 16,0 4-23-16,-1 1-104 16,0 0-75-16,0 0 107 15</inkml:trace>
  <inkml:trace contextRef="#ctx0" brushRef="#br0" timeOffset="-123712.724">6420 5991 664 0,'-52'4'380'15,"46"-3"-88"-15,4 3-70 16,-5-4-29-16,7 1-52 0,-1-1-19 16,1 0-36-16,0 0-12 15,0-1-6-15,0-1-2 16,0 1-1-16,22-5-5 16,33-5-16-16,-24 5-9 15,0 3-15-15,0 3-5 16,-1 0-1-16,-2 9-1 15,-3 4-2-15,-6-9-1 16,-8 7-2-16,1 1-1 0,-10-6-1 16,4 5 2-16,-6-4 0 15,-7-1-1-15,0 3 0 16,3 12-2-16,-6-2-1 16,1 6-2-16,-4 2 0 15,-6-10 1-15,3 6-2 16,-2 1 2-16,3-3-1 15,1-2-1-15,2-2 1 16,6 1-1-16,-3-3 0 16,3 5 0-16,0-7 0 15,-2-6 0-15,6-1-1 16,1-4 3-16,2-4-18 16,-1 1-28-16,0 0-108 15,3-13-117-15,5-9 166 16</inkml:trace>
  <inkml:trace contextRef="#ctx0" brushRef="#br0" timeOffset="-123456.395">6505 6211 723 0,'-3'-1'468'16,"-1"-2"-18"-16,3 1-219 15,0 1-40-15,0 0-70 16,0-2-23-16,1 2-12 16,15-8-7-16,42 0-16 15,-32 14-4-15,4-3-14 16,-5-2-11-16,5 0-15 16,1 3-4-16,-15-3-6 15,-4-1 30-15,-11-1 313 16,0 1-256-16</inkml:trace>
  <inkml:trace contextRef="#ctx0" brushRef="#br0" timeOffset="-121242.838">7300 6416 666 0,'-1'0'379'0,"-2"-5"-92"0,-8 1-92 16,7 3-45-16,9 4-73 16,-5 0-24-16,-2 2-26 15,6 7 2-15,-12 0 8 16,9 13 3-16,-8 5-3 16,-1 1-5-16,-1 8-9 15,-1-4-4-15,1 1-6 16,-13-9-2-16,-1-3-4 15,-5-3 0-15,9-3-2 16,5-3 1-16,10-5-1 16,4-4 0-16,0-6 14 15,2 0 1-15,-2-1 0 16,0 0 1-16,9-20-15 16,15-38-3-16,-3 23-3 15,-3-2-8-15,14 7-12 16,-4-2-1-16,-4-1 1 15,-4 4 6-15,2 9 10 0,3 9 0 16,2 14 0-16,-3 6 0 16,-12 4 2-16,-1 0 4 15,-3 11 8-15,0 1 2 16,-9-3 2-16,0 9-1 16,-5 0-4-16,-1 0-1 15,0 5-1-15,-7-7-1 0,-5-7 0 16,1 0-1-16,-1-8 0 15,11 1 1-15,-3-9 2 16,8-1 4-16,3-5 1 16,0-6 1-16,-2-8-5 15,0-4-3-15,11-3-6 16,2-4-1-16,16-9-2 16,1-1 0-16,1-7-3 15,3 6 1-15,2 11 1 16,-4-2 0-16,-2 11 2 15,-7-3 1-15,1 13-2 16,1 10-1-16,-4 5 1 16,-6 6 1-16,10 7 2 15,-8-1 2-15,-10 0 1 16,1 2 1-16,-10-4 0 0,1 1 0 16,9 6 0-16,10 0-1 15,-19-8 0-15,-3-1 1 16,-9-5-1-16,-5-2 0 15,7 0 0-15,9 2-1 16,-1-3-1-16,-6 0-1 16,7 0 5-16,-6-4-30 15,6-1-130-15,4-3-118 16,8-4 157-16</inkml:trace>
  <inkml:trace contextRef="#ctx0" brushRef="#br0" timeOffset="-120763.32">8094 6468 788 0,'-9'8'404'0,"0"5"-120"15,-5-1-56-15,-2-1-61 16,7 12-33-16,-7-5-27 15,-1-1-13-15,-1 2-25 16,-4-6-12-16,4 2-15 0,0 2-5 16,3-3-6-16,6 4-2 15,-1-3-6-15,5 0-5 16,4-1-4-16,1-3-3 16,11 0-3-16,2 0 1 15,8-3 1-15,-1-5 1 16,0-6 1-16,3-5-1 15,2-5 1-15,0-5-1 0,2-5-2 16,0 3-1 0,-6-4-2-16,-1 2-2 0,-6 2 1 15,-5 5 2-15,-7-1 0 16,7 8 1-16,-14-7 0 16,1 5-3-16,-3 2-2 15,-16-10-3-15,5 15-2 16,-8-8-2-16,2 12 1 15,6 4-2-15,-3-1-1 16,0 7 2-16,6-7-31 16,3 5-35-16,5-3-94 15,7 2-76-15,1-1 146 16</inkml:trace>
  <inkml:trace contextRef="#ctx0" brushRef="#br0" timeOffset="-120396.266">8682 6197 1293 0,'-11'-10'557'0,"1"5"-336"15,8 5-57-15,13 13-96 16,-8 2-29-16,-12 6-9 16,9 9 3-16,-22 10-4 15,7 7-2-15,-2 11 0 16,-5-2 1-16,5-4 0 16,1-2 0-16,2-8-7 15,-3-3-4-15,2-13-5 16,-2-4-1-16,5-9-1 15,7-1-2-15,-1-10 5 16,1-4 10-16,5-7-45 16,0-3-49-16,0-1 47 15</inkml:trace>
  <inkml:trace contextRef="#ctx0" brushRef="#br0" timeOffset="-119577.181">7105 6900 410 0,'0'0'264'0,"0"0"15"16,0 0-32-16,0 0-53 15,0 0-23-15,0 0-32 16,0 0-18-16,2 1-9 16,9 0-2-16,-2 4-9 15,2 1-6-15,31 9-14 16,-30-16-10-16,11 5-16 15,5 5-9-15,-3-11-11 16,22 6-6-16,12-4-10 16,10-6-3-16,33 12-9 15,-12-7-1-15,12 1-2 16,4 6-1-16,-10-7 0 16,9-2 0-16,-14-1 3 15,-15-4 2-15,-5-4 12 16,-11 0 5-16,-6-2 0 0,2 0-1 15,-17 7-12-15,-7 3-5 16,-17 1-3-16,-6 5-2 16,-9-2-2-16,-1 4 0 15,-5 5 1-15,1 5 1 16,-3 3 1-16,2-2-1 16,-3-8-1-16,-2-7 22 15,3-3-62-15,1 2-36 0,4 6 9 16,1-5 4-16</inkml:trace>
  <inkml:trace contextRef="#ctx0" brushRef="#br0" timeOffset="-118815.764">7526 7201 863 0,'31'-48'478'16,"-26"41"-128"-16,-3 4-116 15,0 2-51-15,0 6-91 16,-2-5-18-16,-1 0-16 16,-2 14 7-16,-6 12 12 15,-13 31-9-15,10-18-13 16,0-1-9-16,-4 6-11 16,-5-11-5-16,1 1-8 15,-1-1-2-15,0-9-7 16,0 3-2-16,6-7-3 15,4 0-2-15,-3-9-1 16,13 6-1-16,-6-9 1 16,-2-5 0-16,11 0 5 0,-9-6 2 15,6 0 1-15,5 1-2 16,1-4-5-16,7 4-2 16,3-1-4-16,-1 0 1 15,1-2 0-15,0 1 0 16,3-1 0-16,2 2 1 15,8 11 0-15,-1-2 1 16,2 1-1-16,0-3 0 0,5-1-1 16,-2-2 0-16,3 1 1 15,4 2-1-15,-16-8 0 16,-9-1 1-16,-4 2-1 16,-5-4 1-16,4 6-1 15,7 0 1-15,-12-1-6 16,2 2-33-16,-6 2 337 15,0-2-236-15</inkml:trace>
  <inkml:trace contextRef="#ctx0" brushRef="#br0" timeOffset="-117261.276">2683 8831 723 0,'1'-5'398'0,"1"3"-53"0,-1-3-82 16,-1 4-66-16,0 0-34 16,0 0-61-16,0 0-24 15,0 1-34-15,0 0-4 16,0 0 9-16,0 0 8 16,0 8 4-16,0 12-3 15,-11 30-17-15,4-21-11 16,1 4-14-16,1 3-4 0,6-3-4 15,-2-1-1-15,-3-9-2 16,1-5 0-16,2-3 0 16,0-10 1-16,1-4 6 15,0-2 6-15,0 0 1 16,0 0 1-16,4-22-7 16,13-32-5-16,-9 26-3 15,2-5-1-15,-4-1-2 16,0 8 0-16,-7-1-1 15,1 13 0-15,-3 10-3 16,-7-1-2-16,-4 13-2 16,-7-3-1-16,-5 12 3 15,1 5 1-15,-5 2 2 16,-4 5 0-16,1 0 0 0,-3-2 0 16,5 9-1-16,11 2 2 15,-7-1-1-15,3 4 0 16,1-4 0-16,-2-3-1 15,24 11 0-15,1-6-1 16,9-6-1-16,5-1 1 16,-1-15 1-16,12 1 1 15,3-6 1-15,12 4 2 0,3-12 1 16,-1-6 0-16,8 0 1 16,-6-9-1-16,0 3 1 15,-6 2 0-15,-4-6 3 16,-7-2 0-16,-1 3-1 15,-4 1-2-15,-3 0-1 16,-5 4-1-16,-10-4 1 16,6 6 2-16,1 9-56 15,-4-4-55-15,0 2 67 16</inkml:trace>
  <inkml:trace contextRef="#ctx0" brushRef="#br0" timeOffset="-116939.186">3209 9335 1687 0,'-3'0'699'0,"0"5"-434"15,-1 0-73-15,-3 8-114 16,-3-6-24-16,1 7-30 16,-5 1-9-16,9 3-7 15,0-1-3-15,-1-5 4 16,9 1 28-16,-6-9 230 15,-2 0-190-15</inkml:trace>
  <inkml:trace contextRef="#ctx0" brushRef="#br0" timeOffset="-109571.653">3907 8948 302 0,'-33'-15'213'0,"30"14"-2"16,5 3-92-16,-2-1-30 16,-1-2-26-16,0 1-2 15,0 0 6-15,0-1 0 16,0 1 10-16,0 0 13 15,0 0 18-15,-1 0 9 16,1 0-2-16,1 0-8 16,0 0-24-16,0 0-10 0,0 0-20 15,0-1-11-15,0 0-17 16,0 0-8-16,0 0-14 16,1 0-3-16,16-9 0 15,23-34 0-15,-11 29 0 16,-5-1 0-16,0-3 0 15,6 0 0-15,-5 6 0 16,0-4 0-16,-11 12-1 16,0 5 0-16,-2 0-1 15,-4 4-1-15,3 3 1 16,-1-2 0-16,-2 5 0 16,3 9 1-16,-6-8 1 15,3 5 0-15,-3-2 1 16,1 4 0-16,-4 2 0 0,-4-7 0 15,-1 10 0-15,-2-7 1 16,4 11-1-16,3 1 1 16,1-4-1-16,3 3 0 15,-2-4-1-15,-3-1 1 16,8 6-1-16,-5-7 1 16,11 9 2-16,-4-2 1 15,4 0 3-15,4 6 1 0,-5-11 2 16,17 8-1-1,-16-16 2-15,5-2 1 0,-4-5 4 16,-8-10 2-16,12 3 4 16,3-1-2-16,0-5-2 15,7 6-4-15,-7-5-5 16,-7-6-1-16,3 7-3 16,-5-8-2-16,1 9-11 15,1 5-54-15,-3-3-381 16,0 2 314-16</inkml:trace>
  <inkml:trace contextRef="#ctx0" brushRef="#br0" timeOffset="-108968.908">4585 8788 615 0,'-2'-7'346'16,"2"7"-86"-16,0-2-85 15,-1 2-25-15,1 0-51 16,0 0-15-16,0 0-32 15,0 0-15-15,-1 0-10 16,0 0 1-16,-5 11 9 16,-6 13 5-16,-16 33 2 0,10-22-1 15,-3 5 0-15,-1 5 1 16,-11 2-6-16,1 3-3 16,0 0-9-16,-5 2-3 15,-3-4-4-15,0-4-2 16,-10-6 4-16,7-11 7 15,9-3 6-15,6-2 1 16,4-13-5-16,4 0-9 16,3-8-9-16,-1-6-4 0,11 4-6 15,6 1 7-15,3 0-73 16,6 3-33-16,1 0-92 16,0-3-131-16,4 4 220 15</inkml:trace>
  <inkml:trace contextRef="#ctx0" brushRef="#br0" timeOffset="-107757.815">4933 9396 385 0,'0'-8'243'0,"0"1"4"15,7 6-26-15,-7-5-30 16,5 5-11-16,-3 1-26 15,-3-1-24-15,0 1-49 16,0 0-23-16,0 0-32 16,0 0-8-16,0 4-3 15,-1 6 0-15,-2 4 0 16,-2 27-3-16,6-27-4 16,-6-5-2-16,9 2-2 15,-3-3 1-15,0-3-1 16,3 1 0-16,-3-5 4 15,-1-1 5-15,1-1 7 16,-1 0 1-16,1 0-2 0,0 0-5 16,0-1-7-16,2-4-2 15,3-12-1-15,12-28 0 16,-13 28-1-16,5 1 0 16,-6 4-2-16,3 2-1 15,-10 0 0-15,-2 2-3 16,-2 8-4-16,-6-1-1 15,0 4-3-15,6 8 0 16,-14-2 3-16,12 11 2 0,-5-2 2 16,-5 1 2-1,5 6-1-15,3-2 1 16,-5 2 0-16,3 2 0 0,8 0 0 16,-10-1 0-16,7 2 1 15,5-2 0-15,-9-7 0 16,12 7 0-16,4-5 0 15,-5 0 0-15,18 6 0 16,-15-12 1-16,5-2 0 16,14 2 0-16,-13-9 1 15,13 2 0-15,9-1 2 16,-11-5 1-16,4-4 1 16,3 3 0-16,-2-2 0 15,-4-6-2-15,4 7 0 16,-9-9 0-16,-6 6-1 31,-5 2 0-31,1 0 0 0,13-2-1 0,-5-3 0 0,1 5 0 16,-9 0 8-16,0-4-26 15,-2 6-74-15,2 3-62 16,-3-4 80-16</inkml:trace>
  <inkml:trace contextRef="#ctx0" brushRef="#br0" timeOffset="-107073.143">5355 9564 773 0,'4'-6'397'15,"-2"3"-130"-15,-3-1-79 16,-2 3-26-16,2 0-44 16,0-1-14-16,0 1-44 15,0 1-12-15,0 0-11 16,-12 1-2-16,-2 3 1 16,-28 14-2-16,27-3-5 15,-10-3-4-15,5 3-12 16,-6-1-3-16,1 5-5 15,8-5-3-15,-1-1-1 16,5-1-1-16,5 6 0 16,4-3-2-16,-5 2 0 15,13 3 0-15,1-15-1 16,3 7 1-16,14-1 1 0,-11-8-1 16,5 7 2-16,5 4 0 15,-1-11 3-15,-3 0 0 16,3-5 3-16,-8-11 0 15,10 3 0-15,0 1 0 16,-2-11-2-16,-1-1 0 16,-8-6-2-16,5-4 0 15,-13-2 0-15,9 6-1 16,1 3 0-16,-3 6 0 0,6 8-1 16,-10 4 0-16,-13 4-5 15,-1 2-2-15,-9 5-1 16,7 4 2-16,5 8 4 15,-5-1 1-15,11 4 0 16,-7-2 0-16,6 5 0 16,5 0 0-16,2 1 0 15,-6-3 0-15,6-2 1 16,3-1-1-16,-10-7 0 16,15 7 0-16,-8-12-14 15,-3 2-31-15,12-4-103 16,-7-9-107-16,11-6 154 15</inkml:trace>
  <inkml:trace contextRef="#ctx0" brushRef="#br0" timeOffset="-106422.97">5842 9396 852 0,'-2'-3'429'0,"0"2"-130"16,-2-1-99-16,3 2-78 15,1 0-38-15,0 0-30 16,0 0-5-16,-2 7 0 16,-1 4 2-16,-2 7-3 15,-13 25-2-15,20-24-7 16,-2-2-6-16,-2-5-12 15,6 1-7-15,-8-8-6 16,-7-4-1-16,12 2 6 16,-12-6 4-16,12-1-1 15,2-1 0-15,-10-11-8 16,28 4-4-16,-14-6-2 16,-6-3-1-16,11 7-3 15,-12-2-2-15,0 4-2 16,5 6 0-16,-9-1-1 15,-15-4 0-15,10 10-1 0,-1 1 1 16,-10-1 1-16,9 5 1 16,-16 2 2-16,1 1 0 15,5 7 0-15,0 0 1 16,3 3-1-16,0 1 0 16,3 4 1-16,-6 4 0 0,8-2 0 15,3 7 1 1,2-5-1-16,8 4 1 0,-1-5-1 15,1-2 0-15,5 0 0 16,-5-5-1-16,12 3 1 16,3-1 0-16,5-8 0 15,10-4 2-15,-2-5 1 16,0-2 1-16,-5-4 2 16,7 2 0-16,-6-4 1 15,-6-7-1-15,0 0 0 16,-7-5 2-16,-5-2-56 15,11 9-37-15,-3 1-134 16,-2 2 129-16</inkml:trace>
  <inkml:trace contextRef="#ctx0" brushRef="#br0" timeOffset="-105855.232">6155 9472 813 0,'2'-12'474'0,"2"7"-35"16,3 5-170-16,-7-4-112 15,2 4-40-15,-12-2-59 16,-6 3-21-16,-1 8-33 15,-1 6-2-15,-1 4 1 16,-1-1 2-16,2 6 3 16,1-1 1-16,3 5 2 15,-1-2 0-15,8-2-1 16,0 5 0-16,7-3-2 16,1-5-1-16,7 0-2 15,-2-6-1-15,4-5-1 16,1 6 1-16,2-7 1 15,2-3 2-15,0-6 6 16,4-3 1-16,0-8 3 16,2-5-2-16,1-14-5 0,0-4-2 15,-3-5-3-15,1-4 1 16,1 5-1-16,-1 3 0 16,-5 4 1-16,-10 0-1 15,-14 5 0-15,-7 1-2 16,7 9-3-16,-11 1-2 0,11 15-2 15,-9-2-2 1,-11 2 1-16,6 9 1 0,-10-7-2 16,10 9 20-16,-2-5-65 15,4-1-32-15,6 5-93 16,0-4-115-16,11 9 196 16</inkml:trace>
  <inkml:trace contextRef="#ctx0" brushRef="#br0" timeOffset="-105039.42">6376 9805 989 0,'-9'-2'431'0,"8"3"-232"16,1-1-35-16,5 1-66 16,-5-1-24-16,0-1-30 15,0 0-7-15,8-4-15 16,17-5-5-16,29-12-4 16,-34 10 4-16,1 4 11 15,-9 1 6-15,5 7 9 16,-4 2 1-16,-4 7 1 15,1-1-3-15,-10-3-5 16,-1 1-3-16,-5 3-8 16,-3 5-2-16,-2 3-8 15,-1 0-5-15,-3-5-4 16,-4-3-1-16,4 6-3 0,1 1 1 16,0-6-1-16,6 0-1 15,0-10 0-15,-1-1 1 16,4-4 1-16,5 4 0 15,3 0-1-15,-3 1-1 16,0-1-2-16,3 0-1 16,8-1 0-16,-2 0 1 0,4-1 0 15,25-4 0 1,-24 9 0-16,-5-1-1 16,4 6 1-16,-4-1 0 0,-3 2 0 15,3 5 0-15,-5 1 0 16,-2 6 1-16,-2 0 0 15,-9-1 0-15,0 5 1 16,-6-4 1-16,-3 4-2 16,0-1 11-16,-8-4 16 15,-4 1 5-15,-1-6 18 16,-4-7-5-16,-3-2-5 16,14-2-2-16,5-6-11 15,1-2-7-15,5-4-9 16,-4-1-4-16,1-7-6 15,11 4 6-15,0-4-32 16,1-5-14-16,7 4 25 0</inkml:trace>
  <inkml:trace contextRef="#ctx0" brushRef="#br0" timeOffset="-104057.765">6957 8963 502 0,'-30'-18'313'16,"29"15"-41"-16,0-5-108 16,1 2-32-16,4 6-41 15,2 2-8-15,1-2-12 16,2 5-8-16,2 1-10 15,-1-5 1-15,2 3 0 16,-2-2 4-16,-4 2 6 16,7 0 3-16,4-4 1 15,3-1-5-15,12-1-13 0,-3 1-10 16,-2-4-17 0,2 2-5-16,-10-5-8 0,3 5-2 15,0 2-2-15,-14-4 32 16,-1 5-84-16,-9-5-58 15,-1 4-111-15,7 3 98 16</inkml:trace>
  <inkml:trace contextRef="#ctx0" brushRef="#br0" timeOffset="-103670.636">6928 9149 603 0,'-5'1'302'0,"-1"1"-85"16,5 0-50-16,1-2-47 0,0 0-9 15,0 0-3-15,0 0 8 16,0 0 25-16,11 0-5 16,5-1-19-16,29 1-11 15,-25 6-17-15,3-2-9 16,1 4-11-16,2-8-9 16,-1 0-22-16,-2 3-10 15,-1-4-15-15,-2 4-4 16,-14-8-1-16,6 1 18 0,0 1-63 15,-5-4-43-15,2 0 55 16</inkml:trace>
  <inkml:trace contextRef="#ctx0" brushRef="#br0" timeOffset="-102458.426">7913 8858 476 0,'-1'-2'276'15,"0"1"-45"-15,0 0-49 16,-1 0-83-16,1 0-20 15,0 0-2-15,0 0 2 16,0 0 22-16,0 0 6 16,1 0-10-16,0 0 0 0,11-5-8 15,5-4-9-15,34-20-20 16,-25 21-12-16,5 3-25 16,9 1-9-16,-4 6-10 15,-2 0 0-15,-15 2-3 16,-5 3 0-16,4 5 0 15,-6 5-1-15,-2-3 0 16,3 0 0-16,-17-4 2 16,-2 2 0-16,-3 2 3 15,-12-4-1-15,-3 0 0 16,5 2 1-16,1 2-2 16,-4-2 0-16,4-1 0 15,-8-5-1-15,8 1 0 0,-1-2 0 16,10 2 0-16,-1-6 0 15,2-3-1-15,8 3 0 16,-2-1-1-16,2-2 0 16,1 3-3-16,0-1-2 15,0 0 1-15,0 0 0 16,9-2 2-16,6-1 1 16,25-7 0-16,-25 9-1 15,-2 0 0-15,1 5-1 16,0 3 0-16,8 8 0 0,-2 4 1 15,-3-2 0-15,0 5 1 16,-9-5 0-16,-8 1 1 16,-3 4-1-16,-4-1 1 15,1 2 1-15,-5 0 0 16,0 1 0-16,-2 2 2 16,-8 1 0-16,2-5 2 15,-3-1 0-15,-5-6 1 16,0-9 2-16,2-2 1 15,-1-7 2-15,4 0 1 16,1-3 0-16,5 0-1 16,0-3-1-16,-5-19-4 15,9 9-2-15,-3-7-3 16,8 8-1-16,3 4-3 16,5 3 0-16,7 6-27 0,-10-3-48 15,14 9-114-15,-5-2-111 16,10 0 181-16</inkml:trace>
  <inkml:trace contextRef="#ctx0" brushRef="#br0" timeOffset="-102066.003">8470 9067 1192 0,'-6'-1'511'0,"-1"1"-293"15,-1 1-47-15,1 0-89 16,1 0-33-16,2 3-35 15,2 4-7-15,2 4-4 16,-1-2 0-16,-2 5 2 0,1-2 0 16,-2 3 1-16,2 4-1 15,-3-4 0-15,0-5-1 16,4 4-1-16,-5-9 0 16,6 6 0-16,0-1-1 15,-3-15 4-15,3 6 1 16,-1-12-94-16,3 4-62 15,6-9 88-15</inkml:trace>
  <inkml:trace contextRef="#ctx0" brushRef="#br0" timeOffset="-101423.618">8914 8704 918 0,'2'4'425'16,"0"0"-186"-16,0 5-95 15,-1 5-19-15,-2 8-21 0,-4-2-6 16,-4 7-21-16,-3-2-9 15,-6 1-18-15,3 7-5 16,-7 2-9-16,0-1-6 16,-5-3-7-16,3-6-5 15,5-2-8-15,6 1-2 16,8-4-4-16,1 0-1 16,-2-2-2-16,-2-1-1 15,6 1 1-15,4 4-1 16,1-7 0-16,4 0 0 15,9 1 0-15,-17-10 0 0,21 6 4 16,6-8 1-16,2-6 4 16,8-6 0-16,0-9-2 15,-3-6-2-15,4-6-2 16,0 3-1-16,-3-4 1 16,-2 5 0-16,-9 1 0 15,-7 3 2-15,-7 6 2 16,-1 3-1-16,-13 3-2 15,1 4-2-15,-6 7-4 16,-4 6-2-16,-1 6 2 16,-4 0 1-16,0 2 1 15,1 1 0-15,5-2-1 16,0 2 1-16,-1 2-1 0,5-3 0 16,7 6 0-16,-4-3 0 15,14 3 0-15,-5-4-1 16,2-5 1-16,10 4 43 15,-10-18-80-15,5 6-56 16,1-8 73-16</inkml:trace>
  <inkml:trace contextRef="#ctx0" brushRef="#br0" timeOffset="-101039.026">9874 8921 678 0,'-6'0'467'16,"0"6"14"-16,2-6-247 15,1 0-27-15,1 0-72 16,1 0-15-16,0 0-33 15,0 0-21-15,0 0-26 16,0 0-6-16,0 0-7 16,-16 14 0-16,-39 29-3 15,26-28-2-15,-6 2-5 0,1 6-3 16,8 7-6 0,-4-2-3-16,-2 0-2 0,6 0 0 15,-3-8 0-15,9 0-1 16,8-10-1-16,-3-5 8 15,7-6-56-15,2 0-48 16,5-7-166-16,4-4-132 0,10-4 244 16</inkml:trace>
  <inkml:trace contextRef="#ctx0" brushRef="#br0" timeOffset="-100784.564">9659 8950 595 0,'0'-4'402'0,"4"10"38"16,-8-4-154-16,4-2-95 16,0 0-35-16,-1 0-46 15,1 7-10-15,0 6-29 16,1 2-13-16,5 30-20 16,8-25-8-16,-7 1-13 15,8 4-4-15,-3-4-6 16,-4 2-2-16,5-1 0 0,-5 0-1 15,-1-10 0-15,-1-3 30 16,1-10-68-16,1-10-72 16,8 0 78-16</inkml:trace>
  <inkml:trace contextRef="#ctx0" brushRef="#br0" timeOffset="-100391.976">10358 8694 1108 0,'4'-5'533'15,"-1"3"-229"-15,-1 5-143 16,-2-3-27-16,-1 0-58 15,0 8-9-15,-6 13-2 16,-12 39-10-16,2-30-8 16,4 10 0-16,-5-7-8 15,-3-3-4-15,11 5-10 16,-3-5-6-16,1 4-8 16,6-3-2-16,-7-7-3 15,-3-2-1-15,7-6 0 0,2-2 0 16,-4-8-1-16,11 1-1 15,7-2 11-15,-16-7-20 16,13-2-57-16,-4-7-39 16,7-4-134-16,17 0-147 15,7-3 252-15</inkml:trace>
  <inkml:trace contextRef="#ctx0" brushRef="#br0" timeOffset="-99909.054">10688 8784 890 0,'1'4'480'0,"-2"-1"-107"16,9 7-115-16,-8 8-71 16,-14-11-24-16,0 10-14 15,-5 3-26-15,1-4-49 16,1 4-16-16,0-3-21 15,-9-4-3-15,5 2-3 16,3 7-1-16,5 3-6 0,1 0-5 16,5 5-7-16,-2-5-2 15,3 1-5-15,6 2-1 16,-1-12-1-16,3 4 0 16,8-8 2-16,4-2 2 15,6-7 3-15,12 0 0 16,-3-10 0-16,-7-11-2 15,7-4-2-15,-12-7-2 16,14-2 0-16,6 3 0 0,-12-7 0 16,10 5-1-16,-18-3 2 15,-2 2 0-15,-3 4 0 16,-9-5 1-16,-6 1-2 16,-5 2-1-16,-6 7-3 15,2 11-2-15,-9 5-2 16,5 4 0-16,-10 2-1 15,-2-4 1-15,9 8-8 16,-12 2 3-16,13 8-450 16,1 6 342-16</inkml:trace>
  <inkml:trace contextRef="#ctx0" brushRef="#br0" timeOffset="-98763.34">11009 8451 529 0,'0'-1'370'15,"0"0"-4"-15,0 0-145 16,0 0-28-16,0 0-75 16,0 0-22-16,0 0-43 15,6 0-16-15,-6-1-23 16,0 1-2-16,0 0 15 15,0 0 7-15,6-2 20 16,-3 1 8-16,13-3 1 0,17-3-2 16,-23 6-4-16,8 2-6 15,-2-1-14-15,15 6-6 16,-11-5-13-16,5-2-5 16,-11 0-5-16,-2-3-3 15,5 5-2-15,-10 0 0 16,-1 1 0-16,-3-2 0 0,-3 2 2 15,-1-2 0-15,1 1 0 16,0 0 1-16,0 0-13 16,0 0-25-16,0-1-78 15,0 0-59-15,0 0 101 16</inkml:trace>
  <inkml:trace contextRef="#ctx0" brushRef="#br0" timeOffset="-97723.919">11729 8164 560 0,'0'-2'291'0,"0"1"-66"16,0 0-28-16,0 0-40 16,2-1-14-16,2 0-19 0,-4 0-6 15,0 1-2-15,0 0-11 16,0 0-30-16,0 0-13 16,0 0-27-16,-2 0-4 15,-6-1-4-15,-21-2-3 16,-23 9-8-16,28 5-4 15,9 0-7-15,-1-1-1 16,-10-4-1-16,5 2-1 16,-4 0 0-16,8 1-1 15,5-3-1-15,7 2-1 0,0-7-4 16,3 2-1-16,5 2 0 16,-3-4 2-16,0 0 2 15,16 1 1-15,34 42 0 16,-20-23 1-16,-13-3 0 15,2 6 0-15,1 4 1 16,-11-10 0-16,-1 5 0 16,-1-6 1-16,-7 2 0 15,-8-4-1-15,10 6 2 16,-5-8 0-16,-11-4-1 16,13 4 2-16,-7-6-2 15,-6 0 1-15,15 1 0 16,-5-2 0-16,-12-9 3 15,9 2 0-15,-12-5 0 16,1-3 1-16,11 2-3 0,2-1 1 16,-1-5-2-16,7 6 0 15,1-1 0-15,-1-5-1 16,6 5-1-16,-1-1 2 16,1-3 9-16,-1-1 6 15,10-1 13-15,0-2 5 16,3 3 1-16,9 1 0 0,1 3-5 15,-12-9-4-15,6-1-9 16,-3-1-3-16,-2-1-8 16,10 4-3-16,-4 3-1 15,-7 1-2-15,-3 1 8 16,-5 1-27-16,0 3 372 16,-2 3-269-16</inkml:trace>
  <inkml:trace contextRef="#ctx0" brushRef="#br0" timeOffset="-86838.252">7254 18305 333 0,'-1'4'115'15,"-4"-1"-108"-15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9/28/2020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533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9/28/2020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225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9/28/2020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543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9/28/2020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73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9/28/2020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014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9/28/2020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772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9/28/2020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931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9/28/2020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798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9/28/2020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958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9/28/2020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442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9/28/2020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477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94BB5-3A35-4BC6-B69E-AB717D3D2358}" type="datetimeFigureOut">
              <a:rPr lang="en-US" smtClean="0"/>
              <a:t>9/28/2020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708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customXml" Target="../ink/ink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11.xml"/><Relationship Id="rId5" Type="http://schemas.openxmlformats.org/officeDocument/2006/relationships/image" Target="../media/image11.png"/><Relationship Id="rId4" Type="http://schemas.openxmlformats.org/officeDocument/2006/relationships/customXml" Target="../ink/ink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customXml" Target="../ink/ink1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228601"/>
            <a:ext cx="88392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 student mixes 0.0100 grams of sodium chloride into a beaker containing 1 liter of water.  Which statements are true?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539496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solution is 10.0 ppm sodium chloride.</a:t>
            </a:r>
          </a:p>
          <a:p>
            <a:pPr marL="539496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solution is 0.001% w/w sodium chloride.</a:t>
            </a:r>
          </a:p>
          <a:p>
            <a:pPr marL="539496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solution is 0.000171 M sodium chloride.</a:t>
            </a:r>
          </a:p>
          <a:p>
            <a:pPr marL="539496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solution is 0.0171 m sodium chloride.</a:t>
            </a: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E.  The mole fraction of sodium chloride is            3.08 x 10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-4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density of water is 1.00 g/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mL.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3085388F-2D33-4547-B73C-D6A0634CD377}"/>
                  </a:ext>
                </a:extLst>
              </p14:cNvPr>
              <p14:cNvContentPartPr/>
              <p14:nvPr/>
            </p14:nvContentPartPr>
            <p14:xfrm>
              <a:off x="1714680" y="2272320"/>
              <a:ext cx="590400" cy="140148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3085388F-2D33-4547-B73C-D6A0634CD37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05320" y="2262960"/>
                <a:ext cx="609120" cy="1420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7CE99B00-4676-400B-A002-7905D1D91FC0}"/>
                  </a:ext>
                </a:extLst>
              </p14:cNvPr>
              <p14:cNvContentPartPr/>
              <p14:nvPr/>
            </p14:nvContentPartPr>
            <p14:xfrm>
              <a:off x="9477000" y="5648400"/>
              <a:ext cx="2511720" cy="8251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7CE99B00-4676-400B-A002-7905D1D91FC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467640" y="5639040"/>
                <a:ext cx="2530440" cy="843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6290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F67B40D4-B9D2-4C06-9771-153D4A53E5B7}"/>
                  </a:ext>
                </a:extLst>
              </p14:cNvPr>
              <p14:cNvContentPartPr/>
              <p14:nvPr/>
            </p14:nvContentPartPr>
            <p14:xfrm>
              <a:off x="121320" y="216000"/>
              <a:ext cx="12073680" cy="631872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F67B40D4-B9D2-4C06-9771-153D4A53E5B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1960" y="206640"/>
                <a:ext cx="12092400" cy="6337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831680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52600" y="381000"/>
            <a:ext cx="8686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100.00 g of a solution of copper(II) sulfate in water is 14.00% copper(II) sulfate by mass.  Its density is 1.1545 g/cm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at 20  </a:t>
            </a:r>
            <a:r>
              <a:rPr kumimoji="0" lang="en-US" sz="2400" b="0" i="0" u="none" strike="noStrike" kern="1200" cap="none" spc="0" normalizeH="0" baseline="30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C.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What is the concentration of copper(II) sulfate expressed in molarity?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3B5B652E-DC18-4310-AB38-821CCFA3595D}"/>
                  </a:ext>
                </a:extLst>
              </p14:cNvPr>
              <p14:cNvContentPartPr/>
              <p14:nvPr/>
            </p14:nvContentPartPr>
            <p14:xfrm>
              <a:off x="938520" y="1513080"/>
              <a:ext cx="10852920" cy="462708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3B5B652E-DC18-4310-AB38-821CCFA3595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29160" y="1503720"/>
                <a:ext cx="10871640" cy="4645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97441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52600" y="304800"/>
            <a:ext cx="8686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100.0 g of a solution of copper(II) sulfate in water is 14.00% copper(II) sulfate by mass.  Its density is 1.1545 g/cm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at 20  </a:t>
            </a:r>
            <a:r>
              <a:rPr kumimoji="0" lang="en-US" sz="2400" b="0" i="0" u="none" strike="noStrike" kern="1200" cap="none" spc="0" normalizeH="0" baseline="30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C.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What is the concentration of copper(II) sulfate expressed in molality?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348B7A6-FD46-435E-AE3E-155E7B93A650}"/>
                  </a:ext>
                </a:extLst>
              </p14:cNvPr>
              <p14:cNvContentPartPr/>
              <p14:nvPr/>
            </p14:nvContentPartPr>
            <p14:xfrm>
              <a:off x="1623240" y="1882080"/>
              <a:ext cx="8558280" cy="33757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348B7A6-FD46-435E-AE3E-155E7B93A650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13880" y="1872720"/>
                <a:ext cx="8577000" cy="3394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69512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52600" y="304800"/>
            <a:ext cx="8610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100.0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 of a solution of copper(II) sulfate in water is 14.00% copper(II) sulfate by mass.  Its density is 1.1545 g/cm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at 20  </a:t>
            </a:r>
            <a:r>
              <a:rPr kumimoji="0" lang="en-US" sz="2400" b="0" i="0" u="none" strike="noStrike" kern="1200" cap="none" spc="0" normalizeH="0" baseline="30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What is the concentration of copper(II) sulfate expressed as a mole fraction?</a:t>
            </a: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CEE8FCFF-2A12-480B-B799-09DE43DFFD51}"/>
                  </a:ext>
                </a:extLst>
              </p14:cNvPr>
              <p14:cNvContentPartPr/>
              <p14:nvPr/>
            </p14:nvContentPartPr>
            <p14:xfrm>
              <a:off x="1436400" y="1992960"/>
              <a:ext cx="8467200" cy="33249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CEE8FCFF-2A12-480B-B799-09DE43DFFD5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27040" y="1983600"/>
                <a:ext cx="8485920" cy="3343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788759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28800" y="228600"/>
            <a:ext cx="86106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Cholesterol counts are given in mg/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dL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 What is the molarity of cholesterol (FW 387) in the blood of a patient with a cholesterol count of 220?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(220) / (387)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 startAt="2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(22.0) / (387)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 startAt="2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 startAt="3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(2.20) / (387)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 startAt="3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D.  (220) / (0.387)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A189FC6C-3FE2-44F1-B80E-D7E55BEF605A}"/>
                  </a:ext>
                </a:extLst>
              </p14:cNvPr>
              <p14:cNvContentPartPr/>
              <p14:nvPr/>
            </p14:nvContentPartPr>
            <p14:xfrm>
              <a:off x="1751760" y="4172760"/>
              <a:ext cx="9248040" cy="10227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A189FC6C-3FE2-44F1-B80E-D7E55BEF605A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42400" y="4163400"/>
                <a:ext cx="9266760" cy="1041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666936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>
            <a:extLst>
              <a:ext uri="{FF2B5EF4-FFF2-40B4-BE49-F238E27FC236}">
                <a16:creationId xmlns:a16="http://schemas.microsoft.com/office/drawing/2014/main" id="{19908AE8-E163-40F1-8BD8-156E6CD645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1" y="457201"/>
            <a:ext cx="863088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Which of the four solutions is most concentrated ?</a:t>
            </a:r>
          </a:p>
        </p:txBody>
      </p:sp>
      <p:sp>
        <p:nvSpPr>
          <p:cNvPr id="5" name="Text Box 3">
            <a:extLst>
              <a:ext uri="{FF2B5EF4-FFF2-40B4-BE49-F238E27FC236}">
                <a16:creationId xmlns:a16="http://schemas.microsoft.com/office/drawing/2014/main" id="{8A1C3909-42B6-435A-B9D8-1F00C4AE39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6325" y="1827214"/>
            <a:ext cx="3567002" cy="3375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400" indent="-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1600" indent="-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28800" indent="-4572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indent="-4572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indent="-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indent="-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indent="-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indent="-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A.  50 ppm CaCO</a:t>
            </a:r>
            <a:r>
              <a:rPr kumimoji="0" lang="en-CA" altLang="en-US" sz="32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3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CA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B.  1 x10</a:t>
            </a:r>
            <a:r>
              <a:rPr kumimoji="0" lang="en-CA" altLang="en-US" sz="3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-7</a:t>
            </a:r>
            <a:r>
              <a:rPr kumimoji="0" lang="en-CA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M CaCO</a:t>
            </a:r>
            <a:r>
              <a:rPr kumimoji="0" lang="en-CA" altLang="en-US" sz="32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3</a:t>
            </a:r>
            <a:endParaRPr kumimoji="0" lang="en-CA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CA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C.  X</a:t>
            </a:r>
            <a:r>
              <a:rPr kumimoji="0" lang="en-CA" altLang="en-US" sz="3200" b="0" i="0" u="none" strike="noStrike" kern="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CaCO3</a:t>
            </a:r>
            <a:r>
              <a:rPr kumimoji="0" lang="en-CA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= 3.6 x 10</a:t>
            </a:r>
            <a:r>
              <a:rPr kumimoji="0" lang="en-CA" altLang="en-US" sz="3200" b="0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-8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CA" altLang="en-US" sz="3200" b="0" i="0" u="none" strike="noStrike" kern="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D.  1 x 10</a:t>
            </a:r>
            <a:r>
              <a:rPr kumimoji="0" lang="en-CA" altLang="en-US" sz="3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-7 </a:t>
            </a:r>
            <a:r>
              <a:rPr kumimoji="0" lang="en-CA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m</a:t>
            </a:r>
            <a:r>
              <a:rPr kumimoji="0" lang="en-CA" altLang="en-US" sz="3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</a:t>
            </a:r>
            <a:endParaRPr kumimoji="0" lang="en-CA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B8FA3C4F-8840-4537-AE61-F72F40B80F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1" y="1409700"/>
            <a:ext cx="3438525" cy="520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D5179273-A593-4B33-8488-962838084D68}"/>
                  </a:ext>
                </a:extLst>
              </p14:cNvPr>
              <p14:cNvContentPartPr/>
              <p14:nvPr/>
            </p14:nvContentPartPr>
            <p14:xfrm>
              <a:off x="2365560" y="1890720"/>
              <a:ext cx="529920" cy="4867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D5179273-A593-4B33-8488-962838084D6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56200" y="1881360"/>
                <a:ext cx="548640" cy="505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868246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49E1A806-E786-4A48-AC74-759D4B9DC8A2}"/>
                  </a:ext>
                </a:extLst>
              </p14:cNvPr>
              <p14:cNvContentPartPr/>
              <p14:nvPr/>
            </p14:nvContentPartPr>
            <p14:xfrm>
              <a:off x="833760" y="421560"/>
              <a:ext cx="9385920" cy="617112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49E1A806-E786-4A48-AC74-759D4B9DC8A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24400" y="412200"/>
                <a:ext cx="9404640" cy="6189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88AF2CEC-6F07-40AA-B056-F1A741F1AF28}"/>
                  </a:ext>
                </a:extLst>
              </p14:cNvPr>
              <p14:cNvContentPartPr/>
              <p14:nvPr/>
            </p14:nvContentPartPr>
            <p14:xfrm>
              <a:off x="713160" y="2705400"/>
              <a:ext cx="11175120" cy="26164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88AF2CEC-6F07-40AA-B056-F1A741F1AF2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03800" y="2696040"/>
                <a:ext cx="11193840" cy="263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E372674E-17E9-498F-8AFB-CA6EB0163CED}"/>
                  </a:ext>
                </a:extLst>
              </p14:cNvPr>
              <p14:cNvContentPartPr/>
              <p14:nvPr/>
            </p14:nvContentPartPr>
            <p14:xfrm>
              <a:off x="8004960" y="672480"/>
              <a:ext cx="93600" cy="5580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E372674E-17E9-498F-8AFB-CA6EB0163CED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995600" y="663120"/>
                <a:ext cx="112320" cy="74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178282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966853C-A845-4F96-B84A-1A81DB5F8779}"/>
              </a:ext>
            </a:extLst>
          </p:cNvPr>
          <p:cNvSpPr/>
          <p:nvPr/>
        </p:nvSpPr>
        <p:spPr>
          <a:xfrm>
            <a:off x="209006" y="253040"/>
            <a:ext cx="110450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Palatino Linotype" panose="02040502050505030304" pitchFamily="18" charset="0"/>
              </a:rPr>
              <a:t>The Henry's Law constant of methyl bromide, CH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Palatino Linotype" panose="02040502050505030304" pitchFamily="18" charset="0"/>
              </a:rPr>
              <a:t>Br, is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Palatino Linotype" panose="02040502050505030304" pitchFamily="18" charset="0"/>
              </a:rPr>
              <a:t>k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Times New Roman" panose="02020603050405020304" pitchFamily="18" charset="0"/>
                <a:cs typeface="Palatino Linotype" panose="02040502050505030304" pitchFamily="18" charset="0"/>
              </a:rPr>
              <a:t> = 0.159 mol/(L ∙ atm) at 25 °C. What is the solubility of methyl bromide in water at 25°C and at a partial pressure of 250. mm Hg?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956F21B1-9F76-4041-A3A9-D1D86BE74566}"/>
                  </a:ext>
                </a:extLst>
              </p14:cNvPr>
              <p14:cNvContentPartPr/>
              <p14:nvPr/>
            </p14:nvContentPartPr>
            <p14:xfrm>
              <a:off x="1869120" y="2150640"/>
              <a:ext cx="9252000" cy="18003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956F21B1-9F76-4041-A3A9-D1D86BE7456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859760" y="2141280"/>
                <a:ext cx="9270720" cy="1819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6145998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224A65098339408B19873D91B76442" ma:contentTypeVersion="14" ma:contentTypeDescription="Create a new document." ma:contentTypeScope="" ma:versionID="3491835cedd7fd1150cc3a254e9f2233">
  <xsd:schema xmlns:xsd="http://www.w3.org/2001/XMLSchema" xmlns:xs="http://www.w3.org/2001/XMLSchema" xmlns:p="http://schemas.microsoft.com/office/2006/metadata/properties" xmlns:ns1="http://schemas.microsoft.com/sharepoint/v3" xmlns:ns3="330354a9-d728-46c7-abbf-3220e4bf05e8" xmlns:ns4="6f89d419-4ffd-47bb-9324-452bed66a7b5" targetNamespace="http://schemas.microsoft.com/office/2006/metadata/properties" ma:root="true" ma:fieldsID="cac8ba54c1cd12632e56ee014882cff7" ns1:_="" ns3:_="" ns4:_="">
    <xsd:import namespace="http://schemas.microsoft.com/sharepoint/v3"/>
    <xsd:import namespace="330354a9-d728-46c7-abbf-3220e4bf05e8"/>
    <xsd:import namespace="6f89d419-4ffd-47bb-9324-452bed66a7b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1:_ip_UnifiedCompliancePolicyProperties" minOccurs="0"/>
                <xsd:element ref="ns1:_ip_UnifiedCompliancePolicyUIAction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0354a9-d728-46c7-abbf-3220e4bf05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9d419-4ffd-47bb-9324-452bed66a7b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AFE850A-B65F-4ADD-BC1B-568F1B818FA2}">
  <ds:schemaRefs>
    <ds:schemaRef ds:uri="http://www.w3.org/XML/1998/namespace"/>
    <ds:schemaRef ds:uri="http://schemas.microsoft.com/office/2006/metadata/properties"/>
    <ds:schemaRef ds:uri="http://purl.org/dc/terms/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sharepoint/v3"/>
    <ds:schemaRef ds:uri="http://purl.org/dc/elements/1.1/"/>
    <ds:schemaRef ds:uri="http://schemas.openxmlformats.org/package/2006/metadata/core-properties"/>
    <ds:schemaRef ds:uri="6f89d419-4ffd-47bb-9324-452bed66a7b5"/>
    <ds:schemaRef ds:uri="330354a9-d728-46c7-abbf-3220e4bf05e8"/>
  </ds:schemaRefs>
</ds:datastoreItem>
</file>

<file path=customXml/itemProps2.xml><?xml version="1.0" encoding="utf-8"?>
<ds:datastoreItem xmlns:ds="http://schemas.openxmlformats.org/officeDocument/2006/customXml" ds:itemID="{5DCE3889-AB80-444B-819C-47EEA72BB1C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CFDFA69-F14E-4BDD-87C2-942981690EC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30354a9-d728-46c7-abbf-3220e4bf05e8"/>
    <ds:schemaRef ds:uri="6f89d419-4ffd-47bb-9324-452bed66a7b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377</Words>
  <Application>Microsoft Office PowerPoint</Application>
  <PresentationFormat>Widescreen</PresentationFormat>
  <Paragraphs>37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Palatino Linotype</vt:lpstr>
      <vt:lpstr>Times New Roman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Suzanne Ray Ellenberger</dc:creator>
  <cp:lastModifiedBy>Suzanne Ray Ellenberger</cp:lastModifiedBy>
  <cp:revision>4</cp:revision>
  <dcterms:created xsi:type="dcterms:W3CDTF">2020-06-26T18:29:04Z</dcterms:created>
  <dcterms:modified xsi:type="dcterms:W3CDTF">2020-09-28T19:40:37Z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0x010100FD224A65098339408B19873D91B76442</vt:lpwstr>
  </property>
</Properties>
</file>