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</p:sldMasterIdLst>
  <p:sldIdLst>
    <p:sldId id="371" r:id="rId6"/>
    <p:sldId id="370" r:id="rId7"/>
    <p:sldId id="347" r:id="rId8"/>
    <p:sldId id="256" r:id="rId9"/>
    <p:sldId id="372" r:id="rId10"/>
    <p:sldId id="326" r:id="rId11"/>
    <p:sldId id="373" r:id="rId12"/>
    <p:sldId id="374" r:id="rId13"/>
    <p:sldId id="375" r:id="rId14"/>
    <p:sldId id="376" r:id="rId15"/>
    <p:sldId id="377" r:id="rId16"/>
    <p:sldId id="378" r:id="rId17"/>
    <p:sldId id="379" r:id="rId18"/>
    <p:sldId id="380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0" y="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0-23T13:08:24.16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12913 14032 418 0,'3'-6'242'0,"3"-6"-39"16,-1 3-60-16,1 0-10 16,-4-3-12-16,1 4-3 15,4 0-7-15,-7-3-6 16,6 8-5-16,-3-7-6 16,-3 2-10-16,5 4-2 15,-7-11-7-15,1 13 1 0,-8-13-6 16,-7-8-5-16,-2 8-7 15,-4-6-12-15,-3 7-11 16,1 4-6-16,-6-1-8 16,1 1-3-16,-12 0-6 15,-8 1-6-15,7 4-4 0,1 2-2 16,-8 3-2-16,10 5-1 16,-21 2-3-16,-2 5 0 15,5 14-5-15,-7 3 1 16,6 17 0-16,-9-5 2 15,3 4 1-15,0 2 1 16,3-1 0-16,7 2-1 0,2 3 4 16,12-1 1-16,4 0 2 15,5 10 2-15,20 2 1 16,-3-4-2 0,15 0 0-16,0-6-1 0,-1-3-2 15,17 15 1-15,2-1 0 16,10 3 1-16,12 1 0 15,4-7 0-15,17-5 1 16,4 1 1-16,-13-15 1 16,13-1 1-16,-14-9 2 15,0-8-1-15,14-9 3 16,-8-1-1-16,11-17 6 16,2-9 2-16,-4-15 0 15,8-15-1-15,3-8-5 16,2 0-3-16,8-6-1 15,-15-2 0-15,-8 3 1 16,-7-2 1-16,-7 5 12 16,-9 4 12-16,-7-4 16 0,-2 7 5 15,-13-1-6-15,1-9-9 16,-9-2-4-16,-3-7 2 16,-9-6 1-16,-2 8 0 15,-8 5-10-15,-10 4-5 16,-11 11-4-16,-3 4-4 15,-15-1-5-15,2 8-5 16,-14 0-3-16,-10-4-1 0,4 14-1 16,-7-1 0-16,5 2 0 15,11 12-1-15,1-2 0 16,2 0 1-16,7 7 0 16,-8 3 0-16,2 0 1 15,3 3 0-15,1-2-2 16,8 4 1-16,5 0-1 15,-3-1-1-15,8 8-4 16,8 4 6-16,11 8-61 16,1-2-96-16,3-3 107 15</inkml:trace>
  <inkml:trace contextRef="#ctx0" brushRef="#br0" timeOffset="23150.979">10302 3798 267 0,'9'-33'191'0,"-8"23"34"0,0-1-27 15,-1 1-42-15,1 5-8 16,-1-2-24-16,1 8-12 16,-3-4-21-16,1 2-9 15,0 0-21-15,0-1-10 16,0 1-15-16,0 0-5 15,0 1-11-15,0 0-5 0,-1 0-8 16,1 0-4-16,-1 4-2 16,-6 11 2-16,-16 30 2 15,22-8 0 1,-1-1 0-16,-10-3 0 0,4 5-2 16,-6-5 1-16,5 6-1 15,0 0 1-15,5 4 0 16,-13-12-1-16,3-2 1 15,9 3 1-15,-10-18 1 16,14 6 2-16,-8-16 10 16,8 1 6-16,3-9 7 15,3-6-18-15,1-15-206 16,-9-18 143-16</inkml:trace>
  <inkml:trace contextRef="#ctx0" brushRef="#br0" timeOffset="23957.843">10235 3721 687 0,'-4'3'339'0,"4"-3"-120"16,3 0-25-16,-3 0-70 15,0-1-27-15,0 0-28 16,8-7-2-16,8-17-6 16,36-20-7-16,-29 26-16 0,3-3-9 15,7 7-11-15,1 3-3 16,9 7-5-16,-3-1-2 15,-5 9-3-15,-6 3-2 16,-3 6-3-16,0 8 0 16,-7 0 0-16,-9-1 1 15,-18 1 1-15,0-2 3 16,1 11 2-16,-4-4 2 0,-7-1 2 16,-10 0 0-16,-14-7 0 15,3 0 1-15,-3 1 1 16,1-8 0-16,3-7 0 0,7 0-1 15,8-3-2-15,5 1-1 0,8 3-5 32,3-5 0-32,1-3-4 15,-1-1-2-15,9 3-3 16,5 3-1-16,3-1-1 16,5 2 0-16,2-2 3 15,-6-5-1-15,9 1 2 16,-1 4 0-16,6 5 1 15,3 0 0-15,-2 1 1 16,7 1 0-16,-6 0 0 16,-3 3-1-16,0 5-1 0,-9-2 1 15,2 8 1-15,-8-2 1 16,3 5 0-16,-11 0 2 16,-18 0 1-16,12 10 0 0,-28-1 5 15,6-1 9-15,-8 1 19 16,-7-5 11-16,4-6 13 15,-2 2-3-15,6-10-11 16,-1-3-7-16,6-6-14 16,-3-9-2-16,7-3-6 15,1-6-2-15,-1-8-4 0,4 0-4 16,6-1-4-16,9 2-3 16,2-1-1-16,5 4 0 15,-5-7-47-15,2 2-29 16,1 0-106-16,1 3-100 15,20 9 183-15</inkml:trace>
  <inkml:trace contextRef="#ctx0" brushRef="#br0" timeOffset="24365.467">10840 4191 707 0,'-1'0'369'16,"0"0"-108"-16,0 0-35 15,0 0-77-15,-1 0-24 16,0 5-35-16,-3 7-18 16,1 8-27-16,-33 21-12 0,29-23-11 15,2 4-6-15,-8-10-6 16,5 2-1-16,4-1 1 15,-5-6 0-15,0-1 5 16,5-2 0-16,-7-5-90 16,8 1-104-16,8 0 112 15</inkml:trace>
  <inkml:trace contextRef="#ctx0" brushRef="#br0" timeOffset="25085.96">11599 3632 836 0,'11'9'396'0,"-11"1"-164"16,-14 0-8-16,-1 9-84 15,-3-1-30-15,8 9-52 16,9 8-14-16,-4-8-18 16,0 1-7-16,-8-10-9 15,6-3-3-15,6 1 0 31,1-1 0-31,-1-6 2 0,1-3 2 0,0-4 10 16,0-5 3-16,0 2-2 16,0 0 0-16,0-1-13 15,2-8-3-15,5-7-4 16,11-30 0-16,-18 25-1 16,-3-5 0-16,0 5-1 15,3 5-1-15,0 11-2 16,-7 3-2-16,-10 6-3 15,-9-6-1-15,-2 12 0 0,-2 3 1 16,6 4 2-16,-2 9 1 31,-2-5-1-31,1-1 1 16,-6 9 0-16,6-3 0 0,1 2 0 16,8 6 0-16,3-2 1 15,11 4 1-15,-10-6 2 16,1 2 0-16,15 4 0 15,-4-5 0-15,14-3 1 16,-1-5 1-16,2-6 2 16,6-1 3-16,7-9 16 15,5 0 0-15,-3-6 5 16,3-9-3-16,4 8-14 0,-3-10 1 16,4 1-5-16,0 2-1 15,-14-10-2-15,-1 7-1 0,-1 2 21 16,-13 2-23-16,0 5-121 15,-5 0 96-15</inkml:trace>
  <inkml:trace contextRef="#ctx0" brushRef="#br0" timeOffset="25985.815">12488 3735 803 0,'8'0'396'16,"-3"1"-141"-16,-8-6-31 16,3 5-83-16,-7-5-33 31,4 10-49-31,2 5-17 0,-12-2-20 15,7 13-7-15,-11-6-4 16,9 13-4-16,-2 9-1 16,-5-4-1-16,4 6 2 0,-4 1 3 15,1-6 0-15,4 2 2 16,3 0 0-16,-3-6-1 16,8 0 1-1,0-8 2-15,-2-13 4 16,3 5 10-16,1-20 7 15,0-4-1-15,1-17-4 16,4-11-11-16,-3-5-11 0,3 1-2 16,-3 0-5-16,0 4-1 15,-2 7-7-15,-8 2-1 16,-1 7-2-16,-3 6-1 16,-7 9 1-16,-1 6 0 0,-5 5 1 15,-9-4 0-15,0 5 1 16,2 1 0-16,13 7-1 15,1 0 0-15,4 1 3 16,2-1 1-16,4 0 2 16,3-1 0-16,10 0 1 15,0-3 1-15,15 1 2 16,7-1 3-16,18-3 3 16,7-1 2-16,-3-7 1 15,8-3 0-15,-2-3-1 16,-8-7-1-16,1-1 0 15,-9-4 1-15,-10 0 6 0,-5-3-47 16,-10-3 26-16</inkml:trace>
  <inkml:trace contextRef="#ctx0" brushRef="#br0" timeOffset="28777.009">13303 3595 290 0,'0'-3'235'0,"2"-3"55"15,-1 3-53-15,-1 2-75 16,0 0-38-16,0 1-58 0,0 0-13 15,-1 0-2-15,0 0 13 16,0 0 17-16,0 7-1 16,-2 8-11-16,-5 29-11 15,-4-28-13-15,-3 6-7 0,-7 2-13 16,2 10-4-16,-2 6-7 16,-7-1-3-16,10 3-4 15,-9-8-1-15,-7-2-2 16,17 5-1-16,-9-2-1 15,9 5 0-15,8-3 0 16,-13-3 0-16,4-9-1 16,-1-2 1-16,17 2-1 15,1-8 0-15,10-1 0 32,0-7 0-32,3-6 3 0,13 6-1 15,-4-10 2-15,6-4 2 16,8-1 3-16,-7-11 3 15,9-1 1-15,-3-1-1 16,-4-4-3-16,5 5-3 16,-8 2-4-16,-3-6-1 15,-4 7-2-15,-6 0-28 16,0 4-107-16,0 10-102 0,-10-6 138 16</inkml:trace>
  <inkml:trace contextRef="#ctx0" brushRef="#br0" timeOffset="29107.383">13111 3930 633 0,'-15'0'383'0,"8"-1"-11"0,10 3-138 16,-3-2-76-16,0 0-20 15,0 0-23-15,20 1-12 16,44 4-25-16,-29-8-12 16,2-2-20-16,-6-4-10 15,-5-4-15-15,3 1-6 16,-6-1-6-16,0 4-3 15,0 4 10-15,-6-3-22 0,-7 1-79 16,-8-1-59-16,-2 2 75 16</inkml:trace>
  <inkml:trace contextRef="#ctx0" brushRef="#br0" timeOffset="29435.662">13268 3573 882 0,'-6'1'452'0,"2"0"-155"16,3-2-136-16,1 1-30 15,0-1-73-15,3 0-15 16,25-1 2-16,37-4 4 16,-17 0-3-16,-1-9-7 15,3 2-17-15,5 0-4 0,-16-4-6 16,10 8-2-16,-11-3-2 16,-14 0-1-1,4 4-2-15,-13 0 7 0,-1 8-50 16,-5-1-59-16,-4 7 64 15</inkml:trace>
  <inkml:trace contextRef="#ctx0" brushRef="#br0" timeOffset="29777.075">14164 3540 1027 0,'-8'8'510'0,"1"-7"-131"0,0-1-146 15,-4 2-85-15,5 6-36 16,4 3-60-16,-2-1-19 16,-5-4-20-16,-10-5-5 15,19 6 0-15,-12-3 0 0,20 6-8 16,-3-4-37-16,-6-5-415 16,13 3 327-16</inkml:trace>
  <inkml:trace contextRef="#ctx0" brushRef="#br0" timeOffset="30074.569">13970 3915 1390 0,'0'-3'592'0,"5"5"-347"0,-13-2-55 15,7 5-83-15,-2 5-39 16,-8 3-32-16,3 1-9 16,2 4-12-16,-2-2-3 15,-1-5-4-15,3 0 0 16,-1-5 12-16,2-3 10 15,3-5-19-15</inkml:trace>
  <inkml:trace contextRef="#ctx0" brushRef="#br0" timeOffset="33207.788">14887 3527 180 0,'2'-8'162'16,"1"2"20"-16,-1-2-17 16,0-1-8-16,-1 4-9 15,1-3-2-15,-1 2-13 16,-1 5-5-16,3-2-9 16,11 0-3-16,-3-5-10 15,21-16-8-15,-30 22-34 16,-8 1-18-16,6 4-29 15,-1-3-12-15,0 0-4 16,-4 10 0-16,-1 9 1 16,-33 32 0-16,29-24 0 15,-6-3-1-15,9 3 1 16,-2-5 0 0,1-7 0-16,2 1 1 0,3-1 1 0,-3-5 0 15,-1 3 1-15,1-12 3 16,-2-3 5-16,7 7 3 0,0-10 2 31,1 2-1-31,0 1-7 0,0 1-3 0,0-12-4 31,1 6-1-31,0-9-2 16,7-22 2-16,-3 37-2 16,-2-4 0-16,-3 3 0 15,0 2 0-15,0 0-1 16,-2 0 0-16,2 0 1 15,0 0-1-15,-1 0 1 16,0 0 1-16,0 0 0 0,0 0 1 16,0 0 0-16,0 0 0 15,0 0 0-15,0-1 0 16,1 0 0-16,0 0-1 16,0 0-1-16,-1 0 0 15,1 0 1-15,-1 0-1 16,1-1 0-16,0 1 0 15,0 0-1-15,0 0 1 0,0 0-1 16,0 0 3-16,0 0 15 16,0 0 4-16,0 0 6 15,0 0-2-15,0 0-12 16,0-1-4-16,0 1-5 16,3-1-1-16,-3 1-1 0,0 0 0 0,2 0 1 15,-2 0 0-15,0 0 1 16,0 0-1-16,0 1-2 15,0 0 0-15,-1 0-1 16,-1 0 1-16,-16 8-1 16,-29 18 1-16,28-17 0 15,3 10 0-15,-4 1-1 16,0 4 1-16,-5-2-1 16,0-3 0-16,2 2 0 15,-6-9-1-15,2 11 1 16,6-7-1-16,0-4 1 15,3 1 0-15,14-7-1 16,1 3 0-16,5 2-1 16,5-3 1-1,3-5-1-15,0 0 1 16,11 2 1-16,1-1 0 16,2-1 1-16,3 0 0 15,-7-2 0-15,3 3 0 16,-10 0 0-16,-2 1 0 0,-5-2 1 15,-5-3 2-15,-1-3 2 16,-1 3 0-16,-1-1 0 16,1 0-2-16,0-1-1 15,-18 1-1-15,-21 5-2 16,30 2 0-16,-14-1-2 16,4 6-1-16,3 2 1 15,-8-3 1-15,12 5 0 16,-2 0 0-16,-5 1 0 15,0 0-1-15,5 3 1 16,-3-4 0-16,10 2 1 0,8 6 0 16,-4-4-1-16,4 1 0 15,-9-8-1-15,7 2 0 16,2-2 1-16,1-4 1 16,14 9 0-16,-3-6 0 15,4-6 1-15,11 8 2 16,-6-13 2-16,-1-2 1 15,9 2 5-15,-7-9 3 16,7-2 5-16,5-1 0 0,-2-4 1 16,1 0-3-16,-4-4-6 15,-2 2-3-15,-6-3-4 16,6 11-1-16,-1 5-3 16,-2-1 0-16,-8 3 0 0,-6-5-3 15,-5 6 3-15,3 3-10 16,-2 5-46-16,-5-3-53 15,1 4-230-15,-1-5 220 16</inkml:trace>
  <inkml:trace contextRef="#ctx0" brushRef="#br0" timeOffset="33819.156">15502 3856 810 0,'-8'-4'460'0,"-5"0"-79"0,-10 1-178 16,4 3-21-16,7 2-77 15,-4 2-28-15,-8 2-31 16,-14-6-11-16,0 5-12 15,8 5-6-15,-5 0-9 16,5 8-5-16,-1 0-2 16,-1 3-1-16,-3 0 0 15,16 5-1-15,1 0 0 16,5 2 0-16,14 1 0 16,-8-8-1-16,4-7 1 15,-1-5 0-15,8-7 0 0,6 1 1 16,13 1 1-16,5-1 0 15,0-1 2-15,-2-8 0 16,-2-10-1-16,0-2 1 0,2-16-1 16,1 2 1-16,0-8 0 15,4 1 1-15,-6 0 0 16,0 1 0-16,0 12-2 16,-10 3-1-16,1 15-2 15,-7 4-2-15,-9 6-5 16,1 6 0-16,-11 3 0 15,-4 2 2-15,-7 6 3 16,4 4 0-16,-2 3 1 16,5 3 1-16,2 3 1 15,-1 2 0-15,7 2 0 16,4-1 0-16,2-9-4 0,1-6-20 16,8-1-51-16,-2-12-34 15,10-4-88-15,4-8-78 16,10-19 179-16</inkml:trace>
  <inkml:trace contextRef="#ctx0" brushRef="#br0" timeOffset="34183.719">15903 3754 915 0,'3'8'437'0,"-12"3"-178"16,-5 4-9-16,-15-7-91 15,5 7-31-15,-1 8-47 16,-2-1-21-16,-4-3-20 16,0 2-9-16,-2-7-14 15,0 2-5-15,5 0-7 16,-7-1-3-16,15 4 0 16,5 0-2-16,2-3 0 0,8-3 0 15,3-4 0-15,4 1-1 16,13 0 1-16,5 2 0 15,0-8 0-15,6 3 1 16,4-7 1-16,2-3 0 16,0 3 1-16,-4-2-1 15,-4 2-1-15,-5-2 0 16,-4-1 1-16,-4 2 4 16,1-6-26-16,-5-4-41 0,2-2-78 15,-1-6 80-15</inkml:trace>
  <inkml:trace contextRef="#ctx0" brushRef="#br0" timeOffset="34675.857">16305 3401 1128 0,'-8'-6'566'0,"0"3"-185"15,-5 7-218-15,2 6-46 16,-2 11-74-16,-3 5-17 16,2 14-15-16,-7 2-4 15,-1 10-2-15,3 10-1 16,-1-2 0-16,2 0 0 16,2-8 1-16,0-5-1 0,-5-9 1 15,7 6 1 1,-8-4 0-16,5 1 0 0,10-1 0 15,-8-16 0-15,9-8 3 16,1-4 8-16,-1-21 14 16,8 1-2-16,11-16-3 15,4-13-11-15,15-4-15 16,3-2-3-16,10-1-3 16,-4 8 2-16,2 7 1 15,-15 12 1 1,-14 8 1-16,2 0 0 0,35-7-4 15,-9-3-1-15,-8 18-2 0,-25 13-1 16,-7 9 4-16,11 11 1 16,-13-2 2-16,-5 6 2 15,-5 1 0-15,-7-1 1 0,1 1 0 16,2-7 1-16,11-9 30 16,3-3 60-16,5-21-61 15</inkml:trace>
  <inkml:trace contextRef="#ctx0" brushRef="#br0" timeOffset="35534.596">17077 3445 422 0,'-23'-57'311'0,"28"39"49"16,2 3-81 0,5 3-72-16,-6 0-30 0,3 10-53 15,-9-5-29-15,0 9-49 16,-1 9-22-16,-7 10-23 16,5 11 1-16,-8 17 0 15,-5 7 1-15,-1 21 2 16,-9-1 1-16,-2 2 1 15,1-4 0-15,-2-15 1 16,10 3 1-16,-3-3-2 16,-1-1-1-16,-4-14 1 15,0 2-1-15,7-12 2 0,1-15 1 16,12-4 4-16,0-13 11 16,2-13 6-16,5 7-2 15,4-6-6-15,4-7-12 16,7-6-7-16,0-13-2 0,9-9-1 15,9 2 0-15,1-11 0 16,13 3-1-16,1-4-1 16,0-5-2-16,5 15 0 15,-9 10 0-15,-11 20-4 16,-9 9-1-16,-14 17-1 16,-1 15 1-16,-9 8 7 15,-2 8 2-15,-8 4 3 16,1-5 0-16,-3 3 1 15,1 2-1-15,-1-2-1 16,1-4 1-16,-1-10 0 16,1-8 1-16,8-8 4 15,1-7 5-15,1-7 7 16,1-5-15-16,1-18-72 0,2-4-79 16,10-16 84-16</inkml:trace>
  <inkml:trace contextRef="#ctx0" brushRef="#br0" timeOffset="36758.288">17633 3723 597 0,'14'4'389'0,"-8"-2"31"16,-6-2-145-16,0 4-68 16,-5-1-37-16,-1 8-45 15,0 2-13-15,-4-5-40 16,-4-4-17-16,-5 3-30 15,0 1-11-15,-2 6-11 16,-10 0-2-16,4 8-1 16,-3-1 1-1,9 5 2-15,1 6 0 0,5-3 2 16,4 6-1-16,-10-11-2 0,13 3 0 16,5-2 0-16,-2-6-1 15,26 12 0-15,4-3 0 16,-11-16-1-16,9 2 1 15,-7-17 1-15,-4-8 0 16,11-8-5-16,-6-12-8 16,6-8-14-16,0-4-10 0,4-5-6 15,3 0 3-15,-6 1 5 16,-2 2 9-16,-4 15 11 16,-5 10 2-16,-9 4 2 15,-3 11-1-15,-3 14-3 16,-7-2 0-16,-1 12 6 31,0 3 3-31,-3 3 3 16,3 8 1-16,1 2 0 15,-3-2 0-15,1 2 0 16,2-2 1-16,3-2 0 16,2 1-1-16,2-11 2 0,0 4-1 15,3-5 1-15,2-5-1 16,4-5 2-16,-1-16 3 15,6-8-26-15,4-3-27 16,7-17-67-16,5-3-57 16,8-9-67-16,11-3 23 15,-2 8 62-15,2 6 80 16,-14 3 187-16,-12-1 52 0,-3 9 79 16,-10-1 1-16,6 17-64 15,-10 1-37-15,-4 7-72 16,0 8-26-16,-11 4-27 15,-5 4-9-15,3 8-2 16,-5-3 1-16,-1 4-2 16,11 5-2-16,-6-3-2 15,3 0 0-15,2 0-2 16,8 6 0-16,0-3 1 16,2 4-1-16,10 1 0 15,-4-1 0-15,2-6 0 16,-2-7-1-16,-5-15 4 15,0-10 3-15,11-7 3 16,-1-7 0-16,12-11-2 16,1-8-4-16,6-12-5 15,6-3-3-15,-5-6-3 0,4 6-1 16,-9 13 1-16,-7 4 3 0,-4 14 1 16,-5 12 2-16,-5 5-7 15,-5 2-1-15,-4 11 0 16,-4 1-1-16,-4 3 5 15,6 10 1-15,-1-2 2 16,-1-5 1-16,7 2 0 16,5-1 0-16,4-6 1 15,8 3 0-15,4-6 1 0,5-7-1 16,6-3 1-16,2-6-1 16,-3-9 0-16,-4-3 1 15,-5-4 2-15,2 1 0 16,8 3 3-16,-17-12 1 15,-3-6 0-15,-6-2-1 16,-13-2-3-16,9 15-2 16,-8 8-5-16,-2 9-3 15,-1 9-3-15,-19-1-2 0,8 17 3 16,-11 4 1-16,3 10 4 16,13 13 1-16,-6-1 2 15,2 0 0-15,-2-1 5 31,8 0 0-31,-2-2 1 16,9 5-1-16,10 2-1 16,-1-6-1-16,12-1-1 0,-2-12-1 0,6-9 13 15,3-5-26-15,10-7 12 0</inkml:trace>
  <inkml:trace contextRef="#ctx0" brushRef="#br0" timeOffset="37551.289">19354 3442 813 0,'0'-12'450'15,"3"3"-110"-15,-3 3-104 16,4 4-42-16,3 4-80 16,-11-1-33-16,-2 6-44 0,2 7-10 15,-2 8-1-15,0 8 1 16,-6 9-2-16,1 10-2 15,-7 13-3-15,2 5-1 16,-10-4-5-16,-4-6-2 16,-5-11-3-16,7-2-2 15,6-4-1-15,5 1 0 16,4-11 0-16,7 3-1 0,4-7 3 16,0-14 1-16,4-6-17 15,1-15-45-15,5-11-11 0,6-8 29 16</inkml:trace>
  <inkml:trace contextRef="#ctx0" brushRef="#br0" timeOffset="38267.722">20089 3575 665 0,'3'-6'427'0,"-3"1"17"16,-2 1-134-16,-5 4-109 16,-3 3-55-16,-8 5-78 15,-5 5-22-15,-9 7-23 16,-2 6-4-16,1 11-8 15,-3 0-3-15,11 11-6 16,6-1 0-16,7-5-1 16,1 2-1-16,0-4 2 15,4-3-1-15,-4-4 1 16,10-1 0-16,13 5 1 16,-1-8 1-16,6-9 2 0,4-5 2 15,5-16 3-15,10-4 2 16,11-13 1-16,2-13-2 15,-2-15-3-15,-7-9-2 0,-3-9-1 16,5 6-1-16,-18-19 2 16,-1 1-2-16,-16-6 0 15,-9 0-2-15,-3 27-1 16,-9 9-1-16,-6 24-5 16,-1 10-2-16,-7 13-4 15,-6 3-1-15,4 14 3 16,-4 2 2-16,-1 9 1 15,4 11 0-15,2 4 2 16,8 11 1-16,10 2 1 16,-7-11 1-16,11-4 39 15,4-8-37-15,14-7 412 0,19 4-301 16</inkml:trace>
  <inkml:trace contextRef="#ctx0" brushRef="#br0" timeOffset="39207.826">20980 3916 308 0,'11'-6'252'0,"1"4"56"15,-3 0-27-15,-6-1-43 16,-2-1-16-16,-2 1-32 16,0 2-24-16,0 0-42 15,0 0-18-15,0 0-27 16,-17-7-12-16,-28-5-25 15,25 13-11-15,0 4-16 16,-1 2-5-16,-14-1-8 16,8 4-2-16,-8 3-3 15,1 0-1-15,12 9 1 0,-11-3 1 16,12 9-1-16,3 2 1 16,-1-6 0-16,10 13 0 15,1-4 0-15,2 0 0 16,9-1 1-16,-1-14 0 15,11 0 1-15,5 0 0 16,14-2 0-16,4-8 1 0,1-18 1 16,8-8-1-16,-6-21-2 15,1-7-6-15,3-6-23 32,-6-7-14-32,-1 4-10 0,-6 1 3 15,-10 13 21-15,-6 6 15 16,-13 4 14-16,1 17 0 15,-9 15-8-15,-1 7-2 0,-6 11-4 16,-3 3 3-16,-1 3 7 16,1 1 4-16,6 10 2 15,3-1 2-15,2 1-2 16,1 0 0-16,3 1 0 16,1-4 0-16,11 2 1 15,-1-6-1-15,7-9 2 16,2-3 8-16,0-21-38 15,3-11-39-15,9-12 44 0</inkml:trace>
  <inkml:trace contextRef="#ctx0" brushRef="#br0" timeOffset="40059.7">21501 3495 1090 0,'-6'-4'469'0,"-7"6"-256"16,-5 2-51-16,-7 11-64 16,0 9-25-16,-7 11-28 15,11 16-12-15,0 6-16 16,-3-2-3-16,17 4-6 16,-9-8-2-16,5-2-1 0,-3-1 0 15,-6-4 0-15,6 1 0 16,3-4 2-16,1-2 0 15,3-10 2-15,0-7 1 16,-3-18-10-16,4-9-48 16,-1-21-117-16,8-3-53 15,-1-15-75-15,8 3 32 16,0-4 113-16,-5-2 49 0,10 13 139 16,-12 1 60-16,12 19 66 15,0 0 24-15,-3 9-18 16,11 4-24-16,-5-2-45 15,-14-2-19-15,19 4-30 16,0 1-15-16,2-1-13 16,18 2-5-16,-7 0-7 15,2-2-2-15,4 1-3 0,1 3-2 16,-9-5 1-16,-3 2 1 16,-4 0 6-16,-9-8 12 15,-2 4 4-15,-9-1 0 16,-5-1-5-16,4 15-9 0,-11-4-6 15,3 6 1-15,-5 3-2 32,-4 1-1-32,-2 5 0 0,-3 2-1 0,3 5-2 15,-6-3-1-15,9 7-2 16,2-2-1-16,6 2-1 16,2 1 1-16,4-6-1 0,2-1 0 15,-3-12 0-15,5 4 1 16,-2-7-1-16,1-10 3 15,6 2 2-15,1-4 1 16,5-14 2-16,1 3-3 16,11 0-2-16,-6-14 0 15,1 4-2-15,3 0-1 16,-3-9 2-16,5 8 0 16,-6-2 4-16,-7-2 2 0,-6 3 6 15,-5 1 6-15,-9 0 4 31,-9-5-2-31,-13 3-7 16,4 5-7-16,-12 0-12 16,7 14-5-16,1 11-6 15,-9-4-1-15,15 21 3 16,1 3 3-16,0-4 3 16,8 8 24-16,6-1-76 15,4-4-68-15,4 0-173 0,3-3 162 16</inkml:trace>
  <inkml:trace contextRef="#ctx0" brushRef="#br0" timeOffset="40819.511">22049 3822 849 0,'3'-4'460'0,"-4"4"-90"16,-3 0-136-16,3 0-88 15,-1 0-39-15,1 0-41 16,-7 21-13-16,-34 35-23 16,26-28-8-16,-2 11-10 15,3 3-2-15,3 6-5 16,-1-7 0-16,5 4-1 15,-3-11 0-15,4-11 1 0,3-5 2 16,3-10 10-16,-3-13 2 16,8-5 1-16,1-10-2 0,6-22-11 15,10-1-3-15,0-18-7 16,7 4-5 0,6 3-6-16,0 7-1 0,1 12 2 15,1 10 3-15,-6 11 4 16,-4 1 0-16,-13 10 0 15,1 6 1-15,-14 4 2 16,3 9 2-16,8 8 1 16,-11-1 0-16,8 10 2 15,-8 0-1-15,-15 2 0 16,10 6 1-16,-17-10-1 16,3 8 1-16,4-9-1 15,-5-2 2-15,10-6 1 16,-3-12 1-16,11-3 7 15,2-7 2-15,11-5-1 16,1-13-1-16,12-11-8 16,-1-11-3-16,14-7-1 0,2 1 0 15,-4-8 0-15,3 2 0 16,-4-3 0-16,8 9 1 16,-1 10-1-16,0 1 0 0,-6 14-4 15,-3 4 0-15,-7 12-3 16,-3 16 1-16,-15 9 2 15,-3 7 2-15,-9 17 2 16,-4-2 1-16,-6 8 2 16,-1 3 3-16,-3-8 0 15,6 8 2-15,6-12-1 16,4 1-1-16,3-9 0 16,0-20 0-16,3 1 13 15,1-16-2-15,1-19-53 16,5-1 33-16</inkml:trace>
  <inkml:trace contextRef="#ctx0" brushRef="#br0" timeOffset="41134.647">23013 4012 1413 0,'-3'12'681'16,"1"-1"-208"-16,-2 3-301 15,0 7-10-15,1-1-71 16,-4-6-31-16,2 0-26 16,-3-14 2-16,2-5 187 0,4 2-295 15</inkml:trace>
  <inkml:trace contextRef="#ctx0" brushRef="#br0" timeOffset="42708.649">23919 3455 673 0,'37'-42'342'0,"-30"35"-92"16,-2 0-28-16,-2 1-43 16,-3 0-17-16,0 3-32 0,0-1-20 31,-1 4-47-31,-1 0-21 0,1 0-34 15,-2 17-6-15,-11 47 1 16,-5-17 2-16,-6 17 3 16,-7 1 1-16,-4 0-1 15,1-2 0-15,4-13-1 16,10-1-1-16,9-5 0 0,-4-9 0 16,1-5 1-16,2-4 1 0,2-13 1 15,1-4 9-15,7-11-10 16,0-13-57-16,-1-12-171 15,10-5 146-15</inkml:trace>
  <inkml:trace contextRef="#ctx0" brushRef="#br0" timeOffset="43137.152">23526 3457 425 0,'-5'-8'291'15,"2"1"-4"-15,3 1-77 16,2 5-17-16,3-1-31 15,-5 1-2-15,0 0-38 16,0 0-21-16,14-4-15 16,13 0-11-16,38-2-1 15,-17 7 2-15,15-2-11 16,-1-5-8-16,13-1-14 16,5-1-7-16,6-3-14 15,-14-6-5-15,-5 1-9 16,-8-1-1-16,-21 1-4 15,5 6 1-15,-19-8 4 0,1 7-16 16,-10 2-42-16,-4-2-25 16,-5 10-80-16,-6-3-15 15,-7 5-119-15,-1 11-233 16,-7 12 355-16</inkml:trace>
  <inkml:trace contextRef="#ctx0" brushRef="#br0" timeOffset="44018.362">24409 3408 624 0,'11'-25'393'0,"2"3"8"16,-3 1-118-16,0 8-84 0,-6-2-31 16,-5 9-70-16,1 11-33 15,-7 3-47-15,-3 7-18 16,-3 14-3-16,-8 0 0 16,-4 15 3-16,-3 5 2 15,-11 15 2-15,1 6 1 0,5 3 0 16,5 2 1-16,-1-14 1 15,-2-7-1-15,-3-13 0 16,1-6 0-16,9-8 1 16,11-1 1-16,6-14 8 15,3-4 8-15,1-15 1 16,6-6-3-16,2-18-10 16,14-3-10-16,5-14-3 15,4-1-4-15,12 0-4 16,-11-7 0-16,10 16 1 15,-9-1 1-15,-1 18 4 0,-3 8 1 16,-3 15-2-16,-2 9-1 16,-11 3-1-16,-4 14 1 15,-9-1 2-15,0 11 1 16,-9 2 2-16,-6-2 0 16,-7 1 1-16,5-7 0 15,-4 0 1-15,5-1-1 0,12-2 0 16,-10-3-1-16,17 0 0 15,0-1 1-15,3-6 0 16,10 0 0-16,-5-7 1 16,6-6 1-16,11-3 1 15,-4-8 0-15,21-7 0 16,-3-7 1-16,11-6-2 16,-1-7 0-1,5-6 0-15,7 5 0 0,-3-4 2 16,-12-7 0-16,-11-3 0 15,-6-3 0-15,-13-1-1 16,6 17-2-16,-12 7-2 16,-6 6 0-16,-7 17-4 15,-9 0-1-15,2 25-2 16,-16-1-1-16,-3 15 5 16,-9-3 1-16,-1 3 6 15,15 8 4-15,-3-6 7 16,16 5 1-16,6-10-3 0,-1-1-1 15,11-3-3-15,13 2-1 16,-2-8 0-16,6 0 0 16,4-7 0-16,-9-4 0 15,11-6 6-15,1-5-10 16,-3-10-9-16,0-4 5 16</inkml:trace>
  <inkml:trace contextRef="#ctx0" brushRef="#br0" timeOffset="46064.469">25646 3761 484 0,'-1'-6'263'0,"10"5"-47"31,5 5-25-31,-11-4-38 15,6 0-23-15,-16-11-34 16,-7-3-14-16,11 8-16 0,1 2-2 16,1 3-2-16,-4 0 0 0,4 1-9 15,0 0-8-15,0 0-14 16,0 0-6-16,-25 4-8 16,-38 5-5-16,26 0-6 15,-1-2-2-15,2 8-4 16,0 4-1-16,1 1-1 15,3 4 0-15,-1 0-1 16,5-2-1-16,6 3-1 16,6 3-2-16,17 3 1 15,1 1 0-15,10-2 0 16,-1-5 2-16,4-4 1 16,5 1 1-16,-2-15 3 15,7 5 2-15,-2-12 3 16,-1-9 2-16,2-6 2 15,-5-13-1-15,4-5-3 16,1-2-1-16,5-6-2 16,11 2 0-16,-7-1-1 15,1-2 0-15,-10 5-1 0,-2 8 0 0,-10 7-2 16,-7 7-3-16,3 19-6 16,-23-5-1-16,4 17-1 15,4 10 1-15,-15-3 4 16,3 4 2-16,9 3 0 15,-9-5 1-15,9 1 1 16,15 8 0-16,0-6 1 16,6-2 1-16,12-1 1 15,0-6 0-15,-4-7 2 16,14 2 2-16,-13-16 5 16,3-4 6-16,7-7-76 15,-2-10-99-15,19 1 104 16</inkml:trace>
  <inkml:trace contextRef="#ctx0" brushRef="#br0" timeOffset="46920.159">26177 3438 686 0,'-19'1'396'16,"6"6"-47"-16,-3 8-203 15,7 11-23-15,-10 9-50 16,2 11-10-16,-11 2-14 16,0 9-10-16,10-5-15 15,-6-1-6-15,9-4-6 16,-3-9-3-16,3 3-1 16,0-8 0-16,3 0 1 15,-1-5 2-15,2-5 1 16,2 0 8-16,-2-15-39 15,3-5-32-15,3-12-83 0,-1-11-38 16,6-9-20-16,1-5 10 16,3-5 71-16,4 4 30 15,-2 5 75-15,0 1 46 16,-1 18 65-16,-3-3 26 16,2 9 27-16,0 0-9 15,1-3-20-15,2 4-19 16,8 2-30-16,4 4-14 15,10 1-31-15,2 2-8 0,7 0-12 16,-2-1-4-16,9-2-5 16,-4 0 0-16,2-4 0 15,-3-6 0-15,-9-1 1 16,0-3 1-16,-9-5 1 16,2 8 0-16,-11-10 6 15,0 16 5-15,-7 6 15 16,-6-3 2-16,-3 11-7 15,-7-5-5-15,-5-4-14 16,-1 11-2-16,-6 1 1 16,-2 3-1-16,-3 12-1 15,2-3-1-15,8 3-3 16,2 2-1-16,14-3-1 16,-2 0 0-16,2-3 0 0,3 0 0 15,-5-8 0-15,7 2 0 16,8-6 1-16,-2-5 0 15,10-6 2-15,-3-5 1 16,3-10 1-16,4-2-1 16,5-2 0-16,-2-4-1 15,0-6-1-15,1-1 1 16,-2-5-1-16,-6 3 1 16,-6-3 0-16,-2 1 1 0,-9 7 1 31,1 2 0-31,-9 10-3 15,-8-7-2-15,-7 8-5 16,-5-4-4-16,-2 6-1 0,2 10-1 16,2 13 2-16,2 7 1 15,0-3 6-15,2 3-8 16,5-5-70-16,5 4-58 16,6 2-228-16,-1-4 225 15</inkml:trace>
  <inkml:trace contextRef="#ctx0" brushRef="#br0" timeOffset="47665.342">26800 3726 1198 0,'0'3'504'0,"-4"-3"-324"16,-2 10-44-16,-3 0-77 16,-2 8-13-16,0 5 1 15,-6-1-8-15,3 12-20 16,-11-7-6-16,10 10-4 0,-11-2-1 16,0 1-1-16,21 7 0 15,-20-15-2-15,22 2 1 16,9-7 2-16,-17-17 2 15,21-1 8 1,-4-8 2-16,1-20-1 16,11 0-2-16,1-18-8 15,2-5-4-15,1-6-3 16,8 6-3-16,0 2-2 0,-2 1-1 16,4 25-3-16,-11-1 1 15,-4 18-1-15,-1 4-1 0,-10-5 2 16,1 5-1-16,-7 7 3 15,2 11 1-15,-2 12 2 16,-1 0 0-16,-1-2 1 16,-6-2 1-16,3 1 0 15,-4-3 0-15,1 1 0 16,3 3 0-16,-2-8 2 16,1-4 0-16,3-7 2 15,-2-12 6-15,4-4 3 0,2-2 0 16,2-12-2-16,6 1-6 0,2-11-4 15,4-1-1-15,10-6-1 16,5-4-3-16,9 2-7 16,5 1-4-16,0 5 1 31,-15 0 1-31,10 14 5 16,-11-1 2-16,-9 7 3 15,13 15-1-15,-20-2 0 0,1 13 1 16,-11 1-1-16,-7 3 0 15,-14 6 3 1,4 2 0-16,4 8 0 0,2 0 1 16,6 0 0-16,-2-3 0 15,4-4 1-15,-2-1 0 16,-1-10 0-16,-4-5 25 16,2-9-73-16,6-5-52 15,16-7 68-15</inkml:trace>
  <inkml:trace contextRef="#ctx0" brushRef="#br0" timeOffset="48154.805">27737 3738 955 0,'-11'-8'529'0,"-1"2"-85"15,-8-6-167-15,0 11-119 16,-4-9-52-16,-4-2-61 16,16 10-13-16,-2-5-22 15,-4 3-7-15,17 13-4 0,-23-9-3 16,3 10 0-16,8 7 0 16,-20-10 1-16,19 13 0 15,8-9 0 1,3-5 1-16,1-1 1 0,-7 12 0 0,17 6 1 15,1-6 0-15,15-1 1 16,-1-2-1-16,10 3 1 16,-7-3 0-16,1 1-1 15,9 5 1-15,-14-5-1 16,-1 4-1-16,-13-2 1 16,-10-1-1-16,-3 4 1 15,-7-3 2-15,-6 0 2 16,1 1-2-16,-15-7 18 15,2 1 6-15,-1-7 11 16,-3 1 4-16,4 3-13 16,2 0-8-16,-11-3-12 15,4 2-2-15,6-8 22 16,1 0-5-16,17 8 319 16,7-2-244-16</inkml:trace>
  <inkml:trace contextRef="#ctx0" brushRef="#br0" timeOffset="49241.887">28768 3787 514 0,'3'-7'364'15,"3"2"18"-15,3-2-157 16,3 0-26-16,-4 1-65 16,1-1-21-16,-4-2-24 0,-5-1-3 15,0 6-7-15,-4-3-7 16,-3 7-10-16,-5 0-7 15,-11 0-13-15,-4 4-6 16,-11-2-16-16,7 16-6 0,-9-1-9 16,-4-1-2-16,5 5-2 15,-13-6 0-15,10 1-1 16,9 4 1-16,3-3-1 16,8 2-1-16,8 5 0 15,-1-4-1-15,13 4 1 16,5-1-1-16,10-1 2 15,1 1-1-15,-1-6 1 16,4 1 0-16,0-14 1 16,7-4 2-16,7-12 1 15,-3-10 0-15,4-4-1 16,4-3-1-16,0-8-1 16,7 3-1-16,-2-7-8 15,-5 3-10-15,-6 11-9 0,-6 2-1 16,-10 12 4-16,-9 4 3 15,-12 13 5-15,-9 4 0 0,-11 12 6 16,-4-2 4-16,-5 5 6 16,1 1 1-16,13 7 2 15,9-1 1-15,6-6-1 16,15 4-1-16,-4-3 1 16,6-1 1-16,9-2 0 15,-4-4 1-15,15-3-1 16,-5 2-1-16,7-4 9 15,-7-13-8-15,2-5-93 16,-2-15-62-16,9-8 84 16</inkml:trace>
  <inkml:trace contextRef="#ctx0" brushRef="#br0" timeOffset="49488.907">29323 3488 1222 0,'-13'8'510'16,"0"15"-313"-16,-6 3-48 15,0 17-59 1,-5 8-22-16,-2 1-20 0,5 2-9 16,-1-11-21-16,-9-7-6 15,9-2-5-15,-1-3-1 16,12 2 3-16,12 5-1 15,-8-11 2-15,1-3 7 16,-6-11-34-16,2-3-41 0,8-10-133 16,-4-5-186-16,6-11 239 15</inkml:trace>
  <inkml:trace contextRef="#ctx0" brushRef="#br0" timeOffset="49694.305">29087 3785 846 0,'-10'-5'478'0,"6"4"-87"16,6-1-103-16,1 2-94 16,-3 0-54-16,10 2-50 15,18 2-15-15,41 11-38 16,-35-15-11-16,1 0-19 0,-4 2-2 16,-7 0-27-16,-2 1-50 15,-7-2-158-15,2-1-253 16,-6-3 306-16</inkml:trace>
  <inkml:trace contextRef="#ctx0" brushRef="#br0" timeOffset="49996.952">29801 3485 717 0,'14'-8'500'15,"-9"1"49"-15,-7 3-262 16,-2 12-177-16,-7 7-43 0,-4 18-43 16,-5 5 4-16,-4 16-2 15,-4 4-7-15,-6-3-7 16,6 6-3-16,1-13-2 16,3-1 0-16,1-4 1 31,7 0 0-31,7-2 3 0,-2-2 0 15,9-9 0-15,-16-15 7 16,6-8-42-16,2-6-38 0,-3-13-140 16,8 0-309-1,-2-13 341-15</inkml:trace>
  <inkml:trace contextRef="#ctx0" brushRef="#br0" timeOffset="50201.894">29531 3781 645 0,'-5'-10'435'0,"5"4"39"16,0 0-153-16,14 2-116 15,9 3-48-15,1-6-74 16,6 7-18-16,6 0-33 0,1 2-12 16,3 3-13-16,-6-6-2 15,-5 0 7-15,-6-10-32 16,-4 11-145-16,-5-8 120 15</inkml:trace>
  <inkml:trace contextRef="#ctx0" brushRef="#br0" timeOffset="50789.948">30376 3734 997 0,'0'0'457'0,"-10"-15"-218"0,3 5-45 15,4 4-60-15,-9-11-31 16,1 11-15-16,0 4-15 16,-13-9-31-16,5 14-11 15,-8 13-21-15,-5 0-5 16,-3 13-3-16,-4-1-1 15,3 2-1-15,-1-2 0 0,23 6 1 16,2 1-1-16,9-3 1 16,4 2 0-16,-2-5 1 15,-4 2-1-15,5-7 1 16,6 0 0-16,4-11 3 16,-3-11 1-16,15-8 3 15,-1-8 0-15,3-14-28 16,11 3-18-16,-5-12-54 15,-1-3-33-15,5-5-20 16,0-1 9-16,2-1 48 16,-3-8 33-16,-5 14 44 15,-4 5 9-15,-11 18 12 16,-13 8-3-16,-4 16 15 16,-11 8 4-16,-5 7 5 15,9 11 10 1,-10-1-11-16,4-1-5 15,1 4-13-15,1 0-6 16,-2-6-1-16,6 3-1 16,4-3 1-16,-3-4 2 15,9 0 2-15,-9-7-8 0,3-2-32 16,5-2-33-16,2-10-144 16,7-3 135-16</inkml:trace>
  <inkml:trace contextRef="#ctx0" brushRef="#br0" timeOffset="51162.219">30921 3662 1027 0,'0'-10'549'15,"8"7"-148"-15,-8 0-204 16,-8-4-37-16,-5 6-75 0,-8-4-18 0,-1 5-21 15,-1 9-13-15,1 6-22 16,-6 5-6-16,-5 5-4 16,-1-1-1-16,2 8 0 15,-2-5 1-15,-1 4-1 16,5-2 1-16,4-3-1 16,1 0 0-16,16 0 0 15,4 0 1-15,-3-6 0 16,10 2 0-16,15-1 3 15,3-7 1-15,15-4 2 0,6-3 0 16,-4-14-1-16,5-4 0 16,1-7 0-16,-3-4-7 15,-1-3-39-15,-5 0-24 16,-14 1-134-16,12 5-72 0,-10 8 168 16</inkml:trace>
  <inkml:trace contextRef="#ctx0" brushRef="#br0" timeOffset="51968.051">31439 3277 971 0,'12'-23'463'0,"4"15"-184"15,-8 0-74-15,-5 8-94 16,13 8-32-16,-33 4-36 16,5 8-8-16,3 18-7 15,-20-10-8-15,21 17-9 16,-7 2-3-16,-5 7-3 0,3 7-1 15,-10 9 0-15,8 4 1 16,-11-11 0 0,5-6 1-16,-1-15 1 0,-5-8 0 15,9-5 0-15,1 2 1 0,7-10 0 16,2-5 2-16,7-9 7 16,6-2 5-16,6-10 3 15,9-2-1-15,6-12-10 31,7-6-6-31,8-5-7 0,3-7-4 16,4 2-10-16,-1 0-1 16,1 10-2-16,0 7 5 15,-6 7 8-15,-8 7 2 16,-15 0 0-16,-8 6-2 16,-17 6 2-16,-9-1 3 15,5 14 16-15,-1 0 3 16,3 0 1-16,3 3-4 15,-1-4-11-15,1-4 0 16,21 6-1-16,12-3 2 16,6-6 2-16,9 0 0 0,-4-10 1 15,-2-2 0-15,1-4-3 16,0-7-1-16,-3-10-2 16,0-1-1-16,-2-6 0 15,1 2-1-15,-8-11 2 16,-6 2-2-16,-5 0 0 15,-15-11-2-15,-2 21-6 16,-2 3-4-16,-5 11-4 16,6 17 0-16,-9 8 3 15,5 9 4-15,-6 4 3 16,-2-2 1-16,5 6 1 16,-10-9-1-16,10 9 2 15,2 2-1-15,3-5 1 16,9 5 0-16,1-7 2 0,3-1 0 15,11-5-16-15,4-1-38 0,9-12 35 16</inkml:trace>
  <inkml:trace contextRef="#ctx0" brushRef="#br0" timeOffset="52540.547">32949 3295 1017 0,'-3'-11'530'16,"3"1"-162"-16,1 10-157 15,3-2-36-15,-4 10-92 0,2-6-29 16,-2 8-32-16,-11 2-10 16,13 2-6-16,-7 10-2 15,-10 13-4-15,2 5 0 16,-15 20 0-16,-9 19 0 15,-3 0 2-15,8 1 0 16,-7-5 2-16,8-16 0 16,4-6 1-16,2-2-1 15,9-15 3-15,4-6-1 16,11-11 7-16,1-10 6 0,7-14 9 16,3 0 4-16,3-14-6 15,4-10-6-15,-2-8-10 16,6-5-2-16,-7-2-4 15,-6-1-1-15,-11-3-3 16,-16-5-4-16,-8 13-7 16,-9 1-2-16,-19 19-3 15,-8 8 0-15,-5 11 5 16,2 10 2-16,10 10 1 16,0 6 0-16,2 5 2 15,3-4 0-15,7 6 3 16,8 1 0-16,14 2 3 15,10 4 1-15,15 0 4 0,11-4 1 16,12-1 5-16,9-5 2 16,13-9 3-16,1-9 0 0,11-13-2 31,4-3-3-31,14-24 0 16,5-2 18-16,-3-14-21 15</inkml:trace>
  <inkml:trace contextRef="#ctx0" brushRef="#br0" timeOffset="55943.942">9824 4548 523 0,'1'1'287'16,"4"-6"-48"-16,3 2-9 16,8 0-22-16,0-7-27 15,1 4-35-15,1-1-18 16,-3 1-34-16,0 4-14 16,1 2-25-16,-2 6-10 0,-2-1-9 15,2 4-3-15,3 0-3 16,-3-4 1-16,10 5-2 15,1-2-1-15,9-1 4 16,1-2-2-16,-1-5-1 16,3-4-1-16,1-3-5 15,8 7-2-15,0-6-5 16,0 2-1-16,0-1-6 0,2 1-2 16,-3 4-3-16,5 6-1 15,-6 0-2-15,-5-2 1 16,5-4 1-16,-3-1-1 15,7-3 2-15,-2 3 0 16,2-2-1-16,0 0 0 0,1 3 1 16,-5-8-2-16,8 8 0 15,-2 0 0-15,-14-5-1 16,4 4 0-16,-10-3 0 16,-2-2 0-16,8 6 0 15,-1 3 1-15,-5 0-1 16,3-1 0-16,0-3 0 15,4 0 0-15,9-1 1 16,3 1 1-16,-15-6 0 31,6-2 0-31,3 0-1 0,-6 1-2 0,14 8 1 16,-9 0-1-16,-11-1 1 16,3 5-1-16,-7-2 0 15,0 1 1-15,7 5-1 16,-7-8 0-16,10 10 1 15,-13-8 0-15,-5-5 1 16,12 3 1-16,-10-10 1 16,13 3-1-16,4 0 0 15,-7-1-2-15,5 7 0 0,-1 1-1 16,-6 1 0-16,1 3 0 16,-2 3-1-16,-3-6 1 15,6 7 0-15,-3-4 0 16,-2-6 1-16,8 3 0 15,-12-2 1 1,6-1-1-16,7 1 1 16,-5-4-1-16,6 0 0 15,2 2 0-15,-9-3 0 16,5 5 0-16,-2-3-1 16,-5-3 0-16,2 4 0 15,0 3 0-15,0 1 0 16,-3-1 0-16,4 3 0 15,-4-3 1-15,-9 1-1 16,8 4 0-16,-11-6 1 16,9 1-1-16,7 0 1 15,1 0 1-15,3-4 0 16,-10-2 0-16,7 1 0 0,-6 2 0 16,5 1-1-16,-1-1 1 15,1 0 4-15,-4-3 6 16,0 1 7-16,2 3 1 15,-6-3-1-15,-2 3-6 0,-9-5-4 0,4 3-1 16,-8-2-2-16,12 4-1 16,-4 1-2-16,-3-1-1 15,-7 2-1-15,-10-3-1 16,5 3-1-16,-1 0 0 16,0 0 0-16,0 0 0 15,0 0 11-15,1 0-12 16,0 0 51-16,0 0-35 0</inkml:trace>
  <inkml:trace contextRef="#ctx0" brushRef="#br0" timeOffset="56805.218">10196 5116 344 0,'2'-19'259'0,"7"3"37"16,3 2-46-16,1 6-59 16,-1-1-21-16,-9-4-26 15,3 1-9-15,-6 0-27 16,-3-2-8-16,3 9-17 16,-9-1-7-16,9 5-20 15,2 3-14-15,-3 7-23 16,-2 4-9-16,-6 16-10 15,-7 4 0-15,-7 7 0 16,11 9-1-16,-16-9 1 0,8 3 2 16,2-6 0-16,-10-7 1 0,14-1 0 15,-4-4-1-15,9-8 3 32,8 0 0-32,0-13 11 0,1-2-10 0,-1-8-106 0,-5-7-84 15,7-3 105-15</inkml:trace>
  <inkml:trace contextRef="#ctx0" brushRef="#br0" timeOffset="57422.341">10067 5148 957 0,'-7'1'439'0,"-2"-8"-201"15,8 5-29-15,9 2-67 16,-1-2-34-16,23 7-43 16,-11-7-19-16,23 4-25 15,-2-5-5-15,-7-9-7 16,21 11-2-16,-15-8-3 0,3 0 1 16,-3 4-2-16,-9-6-1 15,-7 8 0-15,-4 2 1 16,-11-2 0-16,-4 4 0 15,-3 6 3-15,-4-3 1 16,-6 7 0-16,-3 2 1 16,-7-3-2-16,0 6-1 0,1 10-3 15,-1-9 0-15,3 10-2 16,1-3 1-16,1-6-1 16,3 7 0-16,4-7 0 15,4 3 0-15,5-4 0 16,7 2 1-16,9-5 1 15,-2-4 0-15,11-8 2 16,6-2 1-16,11-4-1 16,7-4-1-16,3-4 1 15,-8-3 0-15,-13-7 3 16,-6-1 1-16,-6 3-3 16,-2-2 10-16,-14-2 19 15,-3 0 6-15,-8 1 9 16,0 5-7-16,-3 8-17 15,1 1-5-15,-16-6-9 0,-10-4-3 16,-2 2-2-16,-8 3-3 16,4 3-3-16,3 6-1 15,5 2-2-15,4-1-2 0,12 18 19 16,2 3-19-16,3 6 364 16,5 1-266-16</inkml:trace>
  <inkml:trace contextRef="#ctx0" brushRef="#br0" timeOffset="58213.049">11422 4976 576 0,'6'-10'332'15,"-4"2"-35"-15,0 3-31 16,3 5-60-16,-5-4-29 16,0 4-50-16,0 0-21 0,-1 0-41 15,0 0-17-15,-1 0-24 16,1 0-3-16,-6 18-6 15,-12 44-2-15,5-22-4 16,-2-4-3-16,-1 9-2 16,-5-6-1-16,2 5 2 15,2-1-1-15,-2-5 1 16,0-4 0 0,8-5 0-16,-3-10 0 15,12-7 0-15,6 1 8 16,-1-11-39-16,3-5-49 15,3-8-96-15,-6-11 97 16</inkml:trace>
  <inkml:trace contextRef="#ctx0" brushRef="#br0" timeOffset="58431.919">11310 5087 1043 0,'-5'-6'494'0,"5"6"-200"15,3 0-70-15,4 1-72 16,7 9-37-16,1-9-39 16,0 2-19-16,1 6-27 15,0-5-9-15,-1-1-10 16,4 6-3-16,-6-13-3 16,2 5 1-16,2 1 10 15,-3-2-23-15,3 0-100 0,-2-12-64 16,-3-12 89-16</inkml:trace>
  <inkml:trace contextRef="#ctx0" brushRef="#br0" timeOffset="59194.538">11831 4766 711 0,'-4'-7'432'0,"-3"5"-22"16,5 8-124-16,-1 7-109 15,-2 2-40-15,-3 7-57 16,-1 1-14-16,-8 12-26 16,-4 5-10-16,2 27-14 15,-8 0-4-15,5 4-4 16,-9-5-1-16,2-16 0 16,5-2-1-16,-3-6 0 15,10-2 0-15,-1-13 1 16,7 2 2-16,6-19 10 15,5-9 0-15,9-13-3 16,7-16-2-16,8-13-14 0,2-5-1 16,9-5-17-16,-13-6-4 15,10 2 0-15,5 11-1 16,-12 3 18-16,8 15 3 16,-16 12 1-16,-3 2 0 15,-2 22-1-15,-7-4 0 16,2 20 2-16,-5 1 4 0,-3 4 2 15,-1 5 2-15,-5-7-2 16,-2 2 0-16,-1-5-3 16,4 2-1-16,0-4 0 15,4 1-1-15,5-1 1 16,-2-6 0-16,4-3 0 0,1-2 0 16,4-1 0-16,5 0 1 15,4-3 1-15,2-6 1 0,5-9 1 16,4-8 0-16,14-4-2 15,7-2 2-15,-5-4-2 32,5 1 0-32,-19-9 2 15,-3-1 0-15,-6-4 1 16,-9 0 1-16,-3 2 1 16,-8 2-1-16,-13 2-3 15,-6 3-2-15,-9 12-6 0,11 11-3 16,-13 6-2-16,12 12 1 15,8 9 2-15,-24-16 2 0,24 18 0 16,-2-6 1-16,-7-2 0 16,25 18 2-16,-8-5 3 15,-3 0 1-15,18 7 2 16,-14-10-2-16,18 5 0 16,-3-3 0-16,-9-8 0 0,12-2 30 15,0-4 44-15,6-4-79 16,4-13 25-16</inkml:trace>
  <inkml:trace contextRef="#ctx0" brushRef="#br0" timeOffset="60276.15">13098 4812 562 0,'0'-7'324'16,"9"7"-42"-16,-5-3-38 15,-5 2-67-15,-7-1-24 16,-7 4-40-16,12 5-16 16,-6 1-22-16,5 5-9 15,-13 0-5-15,-9 2-4 0,-8 10-14 16,-7 2-8-16,0 9-21 15,4 1-5-15,16 1-5 32,-6-1-1-32,11-1 0 0,2-3-2 0,4-4-1 15,13 2 1-15,7-12 0 32,0 8 1-32,11-6 2 15,-4-8-2-15,15 6 2 0,9-9-1 0,-10-7 2 16,12 0 1-16,-4-11 2 15,-2-4 1-15,-2-6-1 16,-6-10 0-16,4 4-1 16,-5-5 0-16,8-1-1 15,-11-8 2-15,-11-8 0 16,-2 1 1-16,-12-3 1 0,-2 10 2 31,-9 3-1-31,-4 3-3 16,-4 11-3-16,-2 1-4 15,-2 11-3-15,6 3-2 16,-12 1-2-16,6 5-1 0,0 5 1 16,-4 0 1-16,11 6 1 15,-8-2 1-15,6 1 1 16,5 2 17-16,10 5-105 16,8 2-12-16,4-2 59 15</inkml:trace>
  <inkml:trace contextRef="#ctx0" brushRef="#br0" timeOffset="61709.825">14148 5010 567 0,'7'4'348'15,"-3"-2"-45"-15,1 3-75 16,-2-4-21-16,0-3-31 16,-4 0-8-16,0 1-30 0,0 0-23 15,0-2-32-15,-2-5-19 16,1 5-28-16,-2 0-6 16,-9-5-12-16,-37-9-4 15,21 22-5-15,8 5-2 16,-3 1-5-16,-2 4-2 15,-2 1 0-15,-7 2 0 16,-2 3-1-16,13 6 0 16,6-2-1-16,3-3-1 0,-1-2 1 15,5-1 0-15,2 6 0 0,5 1 1 16,2-2 0-16,-1-3 0 16,9-3 1-16,-1-3-2 15,9-2 0-15,8-2 0 16,1-11 0-16,11-2 2 15,1-10-16-15,-3-9-15 16,2-4-29-16,-7-5-15 0,6-5 6 16,1-1 15-16,-6-13 26 15,-4-4 12-15,-8 2 11 16,-3 3 2-16,-2 19 1 16,-5 8 2-16,-8 14-4 15,-1 7-2-15,-9 7-5 16,-4 10-2-16,6 16 2 15,-9-3 2-15,13 13 5 16,5-1 2-16,-5-7 2 16,6 2 0-16,-4-14 1 15,-5-2 0-15,10-4 1 16,8 0 0-16,2-2 0 16,9-1 1-1,-7-9 3-15,-2-5 2 16,3-7 1-16,3-2 0 15,4-5-3-15,0 0 0 16,6-6-2-16,1-2 0 0,0-12-1 16,9 0-1-16,2-4 10 15,-4-4 5-15,-1 12 20 16,-7-2 9-16,-4 17 6 16,-3 5-2-16,-16 5-15 15,3 9-8-15,-4 3-16 0,-1 5-5 16,8 12-2-16,-11-3-2 15,1 11 0-15,-5-1 0 16,-12-7-1-16,3 3 0 16,7-1 0-16,7 0 0 15,10 1 0-15,-10-10 0 0,-10-7 1 16,9-1 0-16,-1-7 1 16,22 5 1-16,-4-8 2 15,3-6 0-15,14-3-1 16,-5-5 0-16,10-3-3 15,-1-1 1-15,2 4-1 16,-3-2 0-16,1-3 1 16,-2 2-1-16,-9-12 1 15,-5 4 2-15,-3-3 2 16,-8 3 2-16,-8 1 1 16,9 0 0-16,-16 1-2 15,5 3-4-15,-2 8-5 16,-14 1-4-16,4 13-5 15,-4 5-3-15,-3 13 1 0,-1 2 1 16,6 14 7-16,-5 1 4 16,2 7 11-16,6 7 7 15,2-1 6-15,3-6 0 0,6-4-6 16,1-5-4-16,11-7-5 16,6 1-1-16,10-10-2 15,7-3 5-15,-5-15 52 16,4-3 305-16</inkml:trace>
  <inkml:trace contextRef="#ctx0" brushRef="#br0" timeOffset="66056.015">15565 4885 471 0,'8'-5'317'0,"-4"2"16"16,-2 1-39-16,-2 1-58 16,0 0-41-16,0 0-63 15,0 0-27-15,0 0-49 16,0-1-13-16,0 1-19 16,0 1-8-16,0 0-7 15,-2 6-2-15,-3 22-1 16,-11 37 0-16,-8-32-2 15,22 15 0-15,-19-8-1 16,5 3 0-16,7 0 0 16,-15-18-1-16,6 0 0 31,-7-7 1-31,6-7 0 16,6 4 0-16,8-7 2 15,1-4-9-15,4-6-86 0,2-9-52 16,11-8 81-16</inkml:trace>
  <inkml:trace contextRef="#ctx0" brushRef="#br0" timeOffset="66526.602">15974 4849 665 0,'1'0'376'0,"3"5"-57"16,-12 1-43-16,-6 2-59 15,5 7-41-15,-6 5-56 16,-8 2-23-16,1 13-35 16,-5 7-15-16,-10-3-16 15,7 9-7-15,-2-9-9 16,6-8-3-16,4 4-4 16,3-9-1-16,8-9-1 15,3-3 1-15,8-14 8 16,-3-9-2-16,8-12-2 15,8 2-3-15,6-13-9 16,6-11-1-16,12-1-1 16,-1-12 1-16,7 5-1 0,-2 10 1 15,-1 9 1-15,4 15 0 16,-11 8 1-16,-4 7-2 16,-9 7 0-16,-9 8-1 15,-4 8 1-15,2 9 1 16,-8 8 2-16,0 2 0 15,-5 0 2-15,-4-5-1 0,-4-2 0 16,-2-3 0-16,5-1 0 16,-2 0 1-16,-1-10 1 15,-1-3 0-15,3-9 16 16,3-1-35-16,7-4 15 16</inkml:trace>
  <inkml:trace contextRef="#ctx0" brushRef="#br0" timeOffset="67206.552">16907 4766 483 0,'21'-16'326'15,"-5"5"45"-15,-5-2-99 16,-12-8-46-16,5 10-31 0,-5-1-52 16,3 7-23-16,5 9-44 15,-3-1-25-15,-2 6-32 16,-8 4-11-16,-3 9-7 15,-4 5 1-15,5 11 3 16,-7 6 1-16,-4 4-1 16,-13-4 1-16,-3 6-2 15,10-5 0-15,2 1-1 16,6-7 0-16,3-9 0 16,5-2 0-16,3-13 0 15,3-1 2-15,2-10-17 16,-3-11-64-16,4-10-126 0,3-3-104 15,1-15 173-15</inkml:trace>
  <inkml:trace contextRef="#ctx0" brushRef="#br0" timeOffset="67414.93">16773 4865 534 0,'0'-2'364'16,"0"0"-21"-16,-1-2-113 15,1 4-37-15,0 0-67 16,0 0-22-16,3 0-13 31,9 2-10-31,12 1-11 16,22 2-8-16,-25-4-26 15,4 3-11-15,-11-3-16 16,1 0-3-16,4 2 5 0,-13-3-10 16,14 0-106-16,-4-2-388 15,-6-7 338-15</inkml:trace>
  <inkml:trace contextRef="#ctx0" brushRef="#br0" timeOffset="68239.645">17470 4428 776 0,'6'-14'481'16,"1"3"-20"-16,-7 10-229 15,-5 0-63-15,-3 10-91 16,-15 8-45-16,13 25-24 16,8 15-2-16,-11 14 0 15,3 0 0-15,-29-9 1 16,-5-3 0-16,-1-1-1 0,1 1 0 16,14 2-1-16,-3 0-1 15,5-11 0-15,1-6 0 16,8-16 1-16,5-13 2 0,5-14 9 15,7-1 1-15,4-14-4 16,1-13-2 0,15-7-13-16,2-22-3 15,14 0-5-15,7 0-3 16,9 3 0-16,9 10 2 0,-9 8 5 16,-8 4 3-16,-10 19 1 15,-12 2-2-15,-6 15-1 16,2 6-1-16,-12 4 2 0,-10 4 1 15,-3 2 2-15,-2 7 1 16,-3 0 1-16,2 4-1 16,-7 3 0-16,3-4 1 15,-5-3-1-15,7 0 0 16,13 1-1-16,-6-4 1 16,8 2-1-16,-3-8 1 15,-3-10 0-15,18 14-1 0,-8-13 1 16,11 1 0-16,0-1 1 15,-2-7 1-15,14-2-1 32,5 0 1-32,-1-17 0 15,-1-9 1-15,5-10 0 0,-2-5-1 16,3 2 0-16,-6-8 1 16,-8 3-1-16,-3-4 1 15,-5 6 1-15,2 9 0 16,-8 6-1-16,-8 3-2 15,-3 14-2-15,-6 2 0 16,-7 10 0-16,-1 4-1 16,-6 4 0-16,-2 0 1 0,1 5 3 15,4 9 1-15,2 3 4 16,4 6 2-16,-4-1 2 16,5 6 3-16,6 3 0 15,-3-4 0-15,9-1-3 16,4-2-2-16,-1-14-4 0,7 4-1 15,9-3 19-15,0-13-1 16,12-7 374-16,3-4-288 16</inkml:trace>
  <inkml:trace contextRef="#ctx0" brushRef="#br0" timeOffset="69151.521">18628 4773 424 0,'3'2'295'16,"-1"1"-8"-16,-2-3-55 16,0 0-9-16,0 0-16 0,-1-2-13 15,0 2-34-15,0 0-21 16,0 0-51-16,-3 0-17 16,-16 0-20-16,-34-5-11 15,24 4-12-15,-12 1-7 16,7 1-11-16,1 9-3 15,-10-2-6-15,6 0 0 0,-11 1-1 16,5 1 0-16,18 3 0 31,3-1 0-31,9-1-1 16,1-4 0-16,10-1-5 16,3 2-3-16,10-1 0 15,5 3 0-15,14 1 3 16,5-1 3-16,5 0 1 15,15 8 1-15,-13-8 1 16,4 4 0-16,3 12 0 16,-18-10 0-16,-3 6 0 15,-8 3 0-15,-20-4 0 16,-12-4 2-16,-10 5 2 16,-8-1 1-16,-8-3 1 15,1 8-1-15,-12-12 1 0,3 1-1 16,-1-11 3-16,5 0-1 15,12-2 2-15,5-4-1 16,7-4-1-16,3-5-3 16,6-4-4-16,2-8 0 15,5-4-28-15,8 2-49 0,6 1-134 16,1 1-143-16,8 1 216 16</inkml:trace>
  <inkml:trace contextRef="#ctx0" brushRef="#br0" timeOffset="69704.001">19062 4836 809 0,'1'-9'509'16,"-1"0"8"-16,-1 3-277 15,-4-4-17-15,-1 6-87 16,-4 1-33-16,-7 3-63 0,-2 7-17 16,-10 0-14-16,-3 6-2 15,4 3-4-15,-7 3-1 16,0 10-1-16,-2-1 0 16,0 12 0-16,7-7 0 15,8-5-1-15,11 3 0 16,8-3-2-16,4-6 0 15,8 2 0-15,6-2-1 16,-2-13 1-16,3 3 1 16,11-3 0-16,-5-9 0 0,5-6-1 15,-1-6-4-15,-5-13-21 16,10-6-11-16,0-9-11 16,7-3 1-16,-2-8 22 15,-9 0 10-15,-7 5 9 16,-6 6 3-16,-4 18-1 15,-8 2 3-15,-2 18-11 16,-5 4-3-16,-11 7-2 16,3 9-1-16,-3 2 12 15,1 5 3-15,-3 4 1 16,3 2 1-16,3 6 0 0,-2 0 1 16,14 5 0-16,-6-5-1 15,-2-6 2-15,7-4-22 0,-1-8-78 16,6-2-54-16,9-7-253 15,0-8 258-15</inkml:trace>
  <inkml:trace contextRef="#ctx0" brushRef="#br0" timeOffset="70708.871">19486 4778 1148 0,'-1'-2'531'0,"-6"5"-241"16,-6 0-96-16,-6 5-86 16,5 5-35-16,-9 3-26 15,7 8-9-15,-2 6-17 16,-11 2-8-16,19 11-8 0,-3 1-1 16,-1 0-2-16,10 3 1 15,-15-15-1-15,6-2 0 16,6-7 0-16,-8-15 0 0,11-3 1 15,-6-7 0-15,9-4 0 16,12 6-1-16,11-13 0 31,1-14-6-31,12-12-33 0,2-12-19 0,1-10-37 16,5 8 1-16,0 3 32 16,-6 4 20-16,-4 20 36 15,-1 5 3-15,-10 9 15 16,-2 5 7-16,-5 8 3 15,-1 5 3-15,-9 6-5 16,1 9-1-16,-6 1 3 16,-6 4-1-16,2 12-6 15,-6-2-4-15,-6 1-4 16,3 3-2-16,-1-5-2 16,1-2-1-16,5 3 0 15,1-9-1-15,0-4 1 16,0-9 0-16,2-9 0 0,4 4 1 15,1-6 3-15,4-1 1 16,4-13-1-16,2-13 0 16,11-10-6-16,3-4-1 15,15-2-2-15,12-5-4 16,4-3-7-16,-5-4-1 0,-8 6 3 16,-11 5 3-16,-9 12 7 15,3 7 0-15,-10 11 1 16,1 8 1-16,-10 9 4 31,-5 5 1-31,-2 8 0 0,-5 0 3 0,-10 3 0 16,5 3 0-16,-1 2 0 15,0 3-2-15,12 5-2 16,0-1-2-16,-4-6-2 16,1 1 1-16,5-5-1 0,6 3 0 15,10 0 2-15,4-3-1 16,0-9 1-16,0-7 3 15,4-8 0-15,5-7 1 16,6-10-1-16,1-9-1 16,7-9-2-16,3 5-1 15,-2-12 1-15,-2-1 0 16,-3 0 2-16,-19-12 0 16,-6 8-3-16,-4 7 1 0,-11 16-4 15,-2 7-4-15,-11 16-2 16,-9 4-1-16,-5 8 2 15,17 13 3-15,-14 0 2 16,7 4 3-16,-16 1 3 16,-2 5 1-16,9 4 4 31,-4-4 1-31,23 15-2 16,-6-7-1-16,12 0-4 0,3-3-2 15,5-13-1-15,-2-6 3 16,9-4 5-16,0 0-29 0,15-10 17 15</inkml:trace>
  <inkml:trace contextRef="#ctx0" brushRef="#br0" timeOffset="83087.363">21437 4827 179 0,'-2'-1'93'0,"0"0"-31"16,-1 0-27-16,2-1-24 0,0 1-7 15,0 0-1-15,0 0 3 16,0 0 4-16,0 0 4 16,1 0 32-16,0 0 16 15,0 0 29-15,0 0 11 16,0 0-11-16,-2-1-1 0,2 1 2 15,0 0-2-15,0 0 5 16,0 1-2-16,0 0-10 16,0 0 3-16,0 0 6 15,0 0 3-15,0 0 6 0,0 0-4 16,0-1-4-16,0 0 0 16,0 0-1-16,0 0-5 15,0 1-19-15,-1 0-9 16,0-1-21-16,-10-2-6 15,-9-2-8-15,-33-9-5 16,32 12-7-16,11 4-3 16,-4 3-5-16,-1 2-3 15,-22-4-1 1,-5 5 0-16,-7 2-1 16,2 6 1-16,17 7 0 15,-3-1 0-15,7 4-2 16,2-4 1-16,2 3-1 0,7 6-1 15,7-5 0-15,6 6-1 0,5-6-1 16,4-4-1-16,6-4 1 16,1-5 0-16,5-4 2 15,-1-7 2-15,2-2 1 16,2-7 2-16,1-9 1 16,5 0 0-16,7-4 0 15,-4-8 0-15,12 2 0 16,-7-9 0-16,-14-4 1 15,4 5-1-15,-15 2-2 16,9 7 0-16,-8 7-1 16,2 3 0-1,-10 7-3-15,-3 3-2 16,7 11-2-16,-24 0 0 16,7 12 2-16,-9 4 2 0,-1 11 2 0,2 3 1 15,-3 18 0-15,-1 1 0 16,-14-2 0-16,6 2 0 15,-7-11 0 1,5 2 0-16,5 1 0 16,6 5 0-16,-2-3 0 15,2-3 0-15,3-3 1 16,-1-4 0-16,3-13 0 16,4-2 1-16,-2-20 1 15,6-4 0-15,4-5 6 16,3-6-15-16,4-11-86 15,4 0-60-15,6-12 84 16</inkml:trace>
  <inkml:trace contextRef="#ctx0" brushRef="#br0" timeOffset="83587.03">21596 4804 638 0,'-2'-2'374'15,"1"3"-85"-15,-5 1-90 16,5-2-42-16,0 0-47 16,-1 0-9-16,-7 15-22 15,-20 33 1-15,14-21-10 16,-2 2-4-16,-3 7-4 0,5 6-8 15,1 3-17-15,2-22-9 32,5-12-13-32,2 1-4 0,-15 24-4 0,2-5-1 15,1-16-1-15,12-14 3 16,3-2 6-16,4-1 1 16,-2 1-2-16,0 0-1 15,2-28-8-15,40-32-1 16,-24 19-2-16,4 4-1 0,0 0 0 15,-3 0 0-15,5 10 0 16,-2 1 0-16,3 5 0 16,2 3-1-16,2 8-1 15,-6 1 0-15,2 6-1 0,2 3 0 16,-13-4 0-16,12 9-2 16,-10 1 0-16,-15 0-1 15,6 5 23-15,-16-4-44 16,3 7-104-16,-3-2-86 31,-8 0 108-31</inkml:trace>
  <inkml:trace contextRef="#ctx0" brushRef="#br0" timeOffset="84104.972">21930 4866 799 0,'3'-10'434'0,"1"5"-80"16,-1-3-61-16,-1 4-80 15,-2 2-32-15,-3 2-66 16,2 0-34-16,0 0-46 16,-8 2-15-16,-18 10-9 15,-31 21-1-15,44-6-4 16,1 1-1-16,1 2-2 15,-3-1-1-15,-11-4 0 0,9-1-2 16,2 1 1 0,15 5-1-16,12-2 0 0,-1 2 1 15,-7-11-1-15,-2-3 1 16,-3-9 0-16,5 2-1 0,6-2 2 16,1-6 1-16,7-1 2 15,-12-11 1-15,14-10 0 16,4 2-1-16,2-6-1 15,10 1 0-15,-4-5-1 16,-6-13 1-16,-6-2 0 16,-9-4 0-16,-3 10-2 15,-6 2 0-15,-4 8-1 16,-1 10-1-16,-4 4-3 16,-5 5-1-16,-3 8-3 15,-3-2 1-15,-1 6-1 16,1 5 1-16,-4 0-13 15,2 5-19-15,6-1-53 16,-6 1-35-16,1 0-85 16,13 3-92-16,-4-1 198 0</inkml:trace>
  <inkml:trace contextRef="#ctx0" brushRef="#br0" timeOffset="85257.488">22347 4883 969 0,'-5'-9'507'0,"-1"3"-112"16,-6-1-133-16,-3 1-83 16,18 6-59-16,-3 2-70 15,-3 4-17-15,2-6-23 0,0 0-3 16,-5 11-2-16,-6 12-1 15,-21 31-1-15,13-26 0 16,5 6-1-16,-6-6 0 16,7 1-1-16,9 7 0 15,-6-12-1-15,9 4 1 16,1-5-1-16,-8-9 0 0,25 8 0 16,-16-10-2-16,15 0 2 15,-8-9 0-15,-4-12 1 16,24 3 1-16,1-10 0 15,-1-6 0-15,14-6-2 16,-3-5 1-16,-2-14 0 16,12 5 1-16,-14-1 1 15,-6-1-2-15,-7 13 1 16,-4 5-1-16,-7 13 1 16,-8 3 0-16,-1 10-1 0,-8-1-1 15,-4 5-3-15,-1 6 0 16,-4 6 1-16,4 10 1 15,-2-2 0-15,2 1 0 16,1 1 1-16,2 2 0 16,6 3-1-16,0 2 1 0,3-3-2 15,3-6 1-15,3-2-1 16,2-6 0-16,4 1 1 16,3-4 0-16,4-10 1 31,5 0 0-31,8-9 0 15,4-3 2-15,11 1-1 16,-8-16 1-16,6 0-1 0,-7-9 2 16,-6-15 0-16,4 0 2 15,-9-8-2-15,2 11 1 16,-16 11-3-16,1 16-1 16,-14 9-2-16,-4 6-2 15,-6 9 0-15,-2 6 0 0,-4 14 1 16,-4 6 2-16,5 20 0 15,-16-6 1-15,2 4 0 16,-2 3 1-16,-3-10 0 16,8 6 0-16,0-1-1 15,1-1 1-15,4 3-1 16,-1 0 1-16,6 0-1 16,-3-6 1-16,-2-20 0 15,7-2 1-15,3-18 2 16,2-3 2-16,7-2 2 15,-2-15-2-15,4-17-2 16,8-10-4-16,10-12-1 16,9 6-3-16,11-1-10 15,9 3-3-15,7 4 0 16,-5-9 3-16,4 1 9 0,-9-11 5 16,-1-6 0-16,7 9 1 15,-4 4-1 1,1 12 0-16,-1 17-4 15,0 7-1-15,-10 14-4 16,-5 5 0-16,-5 16-2 16,-12 3 0-16,-1 18 5 15,2 9 2-15,-24 2 3 0,5 5 1 16,-3 4 0 0,-3-6 2-16,-1-8 3 0,-7-7 3 15,-14-17 7-15,-5-4 6 0,-6-12 11 16,-5-5 0-16,0-6-4 15,-1-8-7-15,-3-10-13 16,0-6-3-16,15 6-1 16,-3-5-4-16,15 16-62 15,-1 10-44-15,-13 5 61 0</inkml:trace>
  <inkml:trace contextRef="#ctx0" brushRef="#br0" timeOffset="87077.461">24240 4906 303 0,'8'-5'178'15,"6"3"-31"-15,-6-6-33 16,-3 1-45-16,1 0-6 15,-3 4 8-15,5 2 8 16,0-1 13-16,-3-2 6 0,-4 0 26 16,1 1 10-16,-3 2 27 15,0-1 8-15,0 1-15 16,0 0-16-16,-1 1-46 16,-3 0-21-16,-23 5-30 15,-18 10-6-15,9-8-12 16,12 5-7-16,-5-1-9 15,-13-5-3-15,9 1-1 16,1-2 0-16,11 0-1 16,4-1-1-16,7 3-1 15,0-2 0-15,3-1-1 16,1 3 1-16,0-6-2 16,2 2-1-16,5 9 0 15,0-6-1-15,5 7-1 16,-4-5 1-16,1-3 0 15,4 1 0-15,-1-7 0 16,7 5 1-16,7 0 0 0,5 4 0 16,5 5 2-16,1-2 0 15,-6 0 0-15,-3 5 0 16,-8-2 1-16,-1 7 0 0,-9 1 1 16,-6-5 1-16,-3 5 3 15,-9-7 0-15,-5 3 2 16,-3-5 1-16,-9-1-6 15,-1-5 16-15,1-1 11 16,-1-1 2-16,1-4 5 16,-2 1-15-16,2-6-13 15,6 4-2-15,3-5-2 16,6-1-1-16,-1-6-3 16,7 1-2-16,6-4-3 15,-4-3-7-15,18 14-40 0,-6-4-45 16,-5-5-127-16,10 13-205 15,3-2 277-15</inkml:trace>
  <inkml:trace contextRef="#ctx0" brushRef="#br0" timeOffset="87582.535">24666 4910 940 0,'6'-4'512'0,"-11"-2"-92"15,7 6-148-15,-8-1-103 16,-2 3-55-16,-1 8-65 16,-21-3-11-16,-3 9-22 15,8 6-5-15,-8 3-6 16,8 7-1-16,-3-8-2 0,5 6-1 15,5-5 0-15,0-5 0 16,9 8-1-16,3-7 0 16,7 4 0-16,3 0-1 15,4-6 0-15,7-1 0 16,2-6 1-16,3-2 0 16,8-4 0-16,-4-9 2 15,10-3 2-15,3-6 0 16,-6-8 0-16,4-2 0 15,-12-8 0-15,0 3 0 16,-1 0 2-16,-17-6 1 0,-4 5 1 16,-7-9 1-16,-4 9-2 15,5 7-1-15,-4 3-3 16,-5 5-2-16,-19-3-1 16,1 6-1-16,-10 4-4 15,2 1 7-15,8 9-36 16,-4 0-66-16,3 6-431 15,4 3 362-15</inkml:trace>
  <inkml:trace contextRef="#ctx0" brushRef="#br0" timeOffset="88436.691">25736 4897 479 0,'14'-6'333'0,"-11"3"63"16,-3 0-135-16,2 3-36 16,-2 0-39-16,-2 0-64 0,1 0-12 15,0 0-36-15,-14 4-13 16,-43 14-10-16,40-6-7 16,3 4-20-16,-20-4-9 15,8 9-9-15,-17-6-2 0,-4 8-3 16,18 8-1-16,-3-6 0 15,8 6-1-15,5-6-1 16,3 1 0-16,9 4-2 16,-3-11 0-16,6-3 0 15,5 0 0-15,1-5-2 0,11 9-1 16,1-10-1-16,2-5 3 16,8-8 2-16,0-6 4 15,11-7 3-15,0-10 0 31,2-4 1-31,-2-1 1 0,-10-7-1 16,3 7 1-16,-14-5 0 16,6 6 0-16,-15 2-1 15,-4 3-1-15,2 10-4 16,-9-4-1-16,8 13-5 16,-7 0-3-16,-15 3 5 15,8 5-9-15,-5 5-70 0,4-1-36 16,9 6 65-16</inkml:trace>
  <inkml:trace contextRef="#ctx0" brushRef="#br0" timeOffset="88833.921">25919 5255 1106 0,'-7'-7'514'0,"4"0"-228"16,-4-10-59-16,5 1-75 15,2-4-42-15,0 0-42 16,3-3-15-16,8-2-28 16,0-3-5-16,10-7-12 15,0-4-2-15,11-2-2 16,6 0 1-16,-4-11 0 15,7 5-1-15,-1-3 0 16,-12-9-1-16,15 2-1 16,-1-4 0-16,-8-1-2 0,8 11 0 15,-11 14-2-15,-2 5-1 16,-2 17-1-16,0 5-1 16,-1 7-4-16,1 6-2 0,-7 10-3 15,-8 3 0-15,2 16 18 16,-6 2-34-16,-2 11-98 15,-5-4-75-15,-6-3 103 16</inkml:trace>
  <inkml:trace contextRef="#ctx0" brushRef="#br0" timeOffset="89087.495">26032 4837 1136 0,'0'-7'484'0,"12"1"-271"16,-6-1-29-16,18 5-62 16,-4-3-30-16,4 5-46 31,8 0-17-31,-14-1-22 15,7 2-4-15,3 2 26 16,-2-2 145-16,18 5-124 16</inkml:trace>
  <inkml:trace contextRef="#ctx0" brushRef="#br0" timeOffset="89740.651">27226 4705 665 0,'8'-16'386'0,"-1"8"-27"16,-4 4-93-16,-10-8-62 15,2 7-49-15,-5 3-76 16,2 10-22-16,6 18-38 16,-11-1-6-16,0 10-3 0,-12-2-1 15,-8 9-3-15,8 7-1 16,0 9-3-16,6 1 1 16,-1-7 0-16,7 0-1 0,-8-20 1 15,1-8-1-15,7-3 0 16,-1-6 2-16,3-5-47 15,4 3-61-15,-2-13-255 16,-5-4 230-16</inkml:trace>
  <inkml:trace contextRef="#ctx0" brushRef="#br0" timeOffset="89978.574">27024 4870 770 0,'4'-6'420'0,"-4"-1"-62"15,8 4-118-15,8 3-75 0,10 2-36 16,-4 2-52-16,1 2-17 16,-17-2-27-16,12 1-11 31,1 4-13-31,-3-2-5 0,7 3-2 15,-14-2 32-15,-3-6-103 16,0-2-86-16,1-3 107 16</inkml:trace>
  <inkml:trace contextRef="#ctx0" brushRef="#br0" timeOffset="91500.197">27756 4373 889 0,'-3'0'464'0,"-5"6"-128"16,-2 13-198-16,-5 8-34 16,-3 22-51-16,-2 8-4 15,-2 13-11-15,-5-1-10 16,-3-7-12-16,0 0-5 0,2-4-2 15,-2-3-1-15,-2-2 0 16,0-3 0-16,-3-12-1 16,10 6 0-16,5-16 0 15,6-1 0-15,4-14 5 16,1-14 3-16,9-9-3 16,1-12-3-16,11-6-9 15,5-8-7-15,13-4-26 0,9 3-11 16,9-4-4-16,-3 7 2 15,2 7 27-15,-14-1 11 16,0 10 8-16,0 2 0 16,-13 7 0-16,4 4-4 0,-15 9-6 15,-1 6 1-15,-15 8 0 16,-5 3 5-16,-3 6 5 16,-7-2 2-16,7 7 1 15,3-1 0-15,5 3-2 16,11 2 0-16,-4-10-2 15,9 1 0-15,-4-9 1 16,3 7-1-16,2-5 0 16,2-1 1-16,8-5 2 15,-3-10 1-15,18 6 5 16,-10-9 2-16,9-7 3 16,1-13-1-16,2-16-2 15,11 1-4-15,-4-12-1 16,-3-3 0-16,-4-5 0 15,-17-7-1-15,-6 8 1 0,4 14-2 16,-18 9 1-16,3 13-3 31,-6 11 9-31,-6 5 3 0,1 10 1 16,-9 2 4-16,-8 4-10 16,2 4-3-16,-7 6-3 15,14 8-1-15,-4 1-2 16,0 3 0-16,15 7 0 15,-5-8 0-15,14 1 0 16,4 2 0-16,3-11-1 16,6 0 1-16,5-4 0 15,-3-10 2-15,5-1 2 16,9-3 3-16,-3-10 2 16,5-4 0-16,2-12-2 0,-1-2-1 15,10-6-3-15,3-9 0 16,6 3 0-16,-5-12 0 0,1 1 2 15,-6 2 3-15,-4-7 1 16,-1 5 2-16,0 3-3 16,3 9-4-16,-8 8 7 15,-4 8-1-15,-13 5-1 16,-3 6 0-16,-5 12-9 0,-2 8-3 16,-3 15 3-16,-3 6 0 15,-6 6 3-15,-3 1 1 16,-8 5 1-16,-2-1 1 15,-8-3 3-15,-10-12 1 16,3-6 2-16,-8-6 0 0,5-11 0 16,-1-2 1-16,-9-10 0 15,3-5-1-15,-4-7-2 32,6 1 0-32,5-8-3 15,3 2-2-15,9 2-2 16,4 1-3-16,3-2-1 15,3 3-2-15,3 1-1 16,5 8-1-16,10 9-5 16,2-4 0-16,5 9 1 15,-2-8 2-15,-1 1 3 16,5 5 2-16,7 3 0 16,3-1 0-16,8 7 1 0,5 2 0 15,7-4 1-15,-3 4 0 16,7-9 0-16,-3-8 0 15,6-2 1-15,6-2 1 16,0-4 2-16,2 0 0 16,-9-9 2-16,-1-5 2 15,-14-11 2-15,4-3 4 16,-3-13 15-16,11-2 4 16,8-5 10-16,-13-8 1 15,-7 13-10-15,-16 6-4 0,-13 20-10 16,-10 4-6-16,-17 14-8 15,-9 2-3-15,-17 4-4 16,-3 6-1-16,15 11 1 16,-4 0-1-16,8 3 0 15,14 10 1-15,-12-2 0 16,12 3 1-16,7 6-1 16,2 2 0-16,12 11 0 15,-1-13-1-15,10 7 2 16,2-8-1-16,-3-16 1 15,9 8-1-15,5-12 1 0,-6-6-1 16,4-7 1-16,9-1-23 16,3-11 370-16,11-6-266 15</inkml:trace>
  <inkml:trace contextRef="#ctx0" brushRef="#br0" timeOffset="91800.487">29473 5230 2002 0,'1'4'110'15,"7"-2"-21"-15,3 7 96 16,-12-7-34-16,-1 3-41 0,-7 3-25 16,-4 5-29-16,12 7-12 15,-7 5-16-15,-6 1-9 0,-5 5-10 16,-8 1-3-16,-13-2 23 16,5-5-12-16,-1 0 283 15,7-11-215-15</inkml:trace>
  <inkml:trace contextRef="#ctx0" brushRef="#br0" timeOffset="108686.132">30589 4564 323 0,'3'-5'187'16,"1"-1"-15"-16,5 0-22 16,1 1-15-16,0-3 0 15,0 0 12-15,0-1 4 16,-3-4 5-16,5 8-2 0,-8-1-27 15,1 5-9-15,-5 1-31 16,-4-1-20-16,3 1-26 16,0 0-16-16,-2 3-19 15,-3 17 0-15,-37 29-4 16,34-12 0-16,-6-8-1 16,0 0 1-16,5 3-1 15,-11-16 1-15,9 5 0 16,5 0-1-16,-2-6 1 0,8 0 1 15,-2-8 2-15,5 0 7 16,-2-7 10-16,4-2 2 16,-2-7-3-16,-2-10-4 15,15 3-13-15,-8-8-1 16,4-8 0-16,9 11 0 16,-11-11 1-16,-1 0-1 15,4 11-1-15,-19-11 1 16,-4 11-6-16,0 16-3 0,-18 3-4 15,15 12-2-15,-12 9 2 16,-18-8 2-16,5 14 4 16,-8-1 0-16,5 3 0 31,17 9 0-31,4-5 0 16,-2 2 0-16,9 6 1 15,-2-1 1-15,3 2 0 16,3-1 1-16,1-2-1 15,5 1 0-15,4-1 0 16,4-5 1-16,5 0 0 0,3-5 1 16,5 1 0-16,7 3-1 15,0-16 1-15,2-3 1 16,10 0 3-16,3-10 1 0,1-1-1 16,-10-5 1-16,-4-8 10 15,-6-8-22-15,8 7-129 16,13-7 102-16</inkml:trace>
  <inkml:trace contextRef="#ctx0" brushRef="#br0" timeOffset="109221.667">31405 4824 1167 0,'3'-6'522'0,"5"4"-274"15,-6-1-56-15,-11 3-109 16,-7 3-34-16,-7 7-31 16,8 6-8-16,1 8-5 15,0 8 0-15,-2 6-2 16,-3 1 0-16,5 7-1 0,3-5 1 16,2-7-1-16,2-5 1 15,-3-16 0-15,2 4 0 16,1-2 2-16,1 0 0 15,5-6 1-15,-6-15-27 0,8-9-131 16,3-3 109-16</inkml:trace>
  <inkml:trace contextRef="#ctx0" brushRef="#br0" timeOffset="109771.209">31936 4809 807 0,'0'-1'418'0,"0"0"-128"16,0 0-27-16,0 0-68 15,0 0-28-15,-1 0-33 0,0 0-22 16,0 0-41-16,0-1-17 15,-15-5-26-15,-35-9-10 16,18 18-11-16,-14-5-3 0,10 10-2 16,-2 0-2-16,4-1 1 15,6 5-1-15,6-3 0 16,6 2-2-16,10 2-2 16,1-3 0-16,7 3-3 15,6 1 0-15,9 2 1 16,4 3 1-16,5 0 2 15,9 6 1-15,-4-2 2 16,3 2 0-16,-1 3 1 16,-7-1-1-16,-2-3 0 15,-6 3 0 1,-13-9 0-16,-2 0 0 16,-4 4 3-16,-9-10 1 15,-5 5 1-15,-8-7-5 0,-14-8 26 16,-4 1 4-16,-16-2 5 15,-4 2 6-15,4 6-21 16,-8-8-2-16,11 5-2 0,3-9-1 16,2-4-5-16,15 6-4 15,13-1 66-15,12 6 262 16,12 2-233-16</inkml:trace>
  <inkml:trace contextRef="#ctx0" brushRef="#br0" timeOffset="111196.315">9965 5922 397 0,'16'-42'241'16,"-12"26"-16"-16,1-1-69 0,2 0-14 16,-1 2 3-16,2 2-3 15,3 7-2-15,-6-1 2 16,1 7-22-16,3 3-19 16,-14-1-36-16,7 10-18 0,-7 5-18 15,-8 7-2-15,4 17-5 16,-5-1-5-16,6 15-7 15,-6-10-4-15,2 0-2 16,-1-2 1-16,-1-5-1 16,6 4 0-16,-4-7 0 15,1-8 1-15,3-7 0 16,-4-3 1-16,7-9 1 16,-3-4-30-16,0-6-123 31,2-8-103-31,2-3 141 15</inkml:trace>
  <inkml:trace contextRef="#ctx0" brushRef="#br0" timeOffset="112216.739">9876 5981 854 0,'-11'3'401'0,"6"5"-180"16,2 5-33-16,4-1-85 15,2 2-28-15,9-4-30 16,1-5-7-16,6 8-8 0,5-2-3 16,6 3-4-16,8-2 0 15,4-7-4-15,-2-6-2 16,-2-12-3-16,-4 0-2 16,-4-10 2-16,6 4 2 15,-6-13 0-15,2-7-1 0,-2-8-2 16,-4-1-3-16,-2 0-1 15,-3 2-2-15,-3 10-2 16,-4 3-3-16,-10 9-2 16,3 14-1-16,-6 7-7 31,-6-2 1-31,0 19 5 16,-5 1 6-16,-2 10 18 0,-4 6 3 15,-1 6 0-15,-4 0-5 16,-2 5-11-16,6 13-2 15,-8-5-4-15,9 4 0 16,8 0-1-16,-7-11-1 16,0-4 1-16,4-4 0 15,-6-7 0-15,6-5 0 0,13-1 2 16,-8-7 0-16,-1-7 5 0,1-4 2 16,-4-10-3-16,3-7-2 15,18-4-8-15,-8-9-12 0,7-11-25 16,3-2-2-16,9 0 1 15,10-1 7-15,9 5 26 16,-3-2 4-16,-2 3 3 16,-5 2 1-16,-10 6 1 31,3 13-1-31,-11 5-2 16,-3 8-3-16,0 12 0 15,-6 5 1-15,-4 8 3 16,0 5 0-16,-7-3 1 0,0 6-1 0,2-1 1 15,-3-2-1-15,0-2 1 16,0-5 0-16,1-2 1 16,4-1 0-16,2 0 0 15,1-5 0-15,2-1 0 0,0-3 0 32,5 0 0-32,5 0 0 15,6-4 2-15,2-1-1 16,6-3 2-16,1-3-1 15,-8-5 0-15,4-3 0 16,12-5 5-16,0-4-1 16,-3-14 7-16,6 3 8 15,-8-11 7-15,-3 0 3 0,2-8-2 16,-11-8-7-16,-10-1-10 16,0 7-2-16,-8 11-5 15,-5 7-1-15,-3 13 2 16,-3 10-1-16,0 13 0 15,-7 6-1-15,1 13-2 16,0 6-1-16,-8-1 1 16,14 10 0-16,-7-9-2 0,1 1 0 15,18 5 0-15,-3-1-1 16,12 0 1-16,-10-6 1 16,6-1 0-16,4-7 1 15,0-3 0-15,15 7 0 16,-7-15 0-16,0 0 0 15,3-7 10-15,-3-5-2 16,3-7-7-16</inkml:trace>
  <inkml:trace contextRef="#ctx0" brushRef="#br0" timeOffset="113116.161">11714 5861 470 0,'5'-3'343'15,"-4"1"-3"-15,9 1-92 16,-7-7-42-16,7 6-60 0,0 1-18 16,-8-1-4-16,1 2 4 15,-5 0-11-15,1 0-11 16,-7 1-29-16,-15 7-16 16,-45 17-23-16,34-4-7 15,-12-9-16-15,-5 2-5 16,5 3-5-16,-4-2-2 15,13-2 0-15,4 1-1 0,12 0-2 16,1-10 0-16,14 12-1 16,-1-12-3-16,7-4-3 15,6 7-1-15,6-7 1 16,6 3 1-16,11 3 2 16,3 0 2-16,8 7 1 15,6 3 0-15,-5 0 0 16,-8 1 0-1,-12-2 0-15,-4 5 1 16,-15-1 0-16,1 4 2 16,-12-1 3-16,-10-6 1 0,-1 3 1 15,-6-1 2-15,-12-9-1 16,-3-2 1-16,3-3-1 16,-4-6 0-16,13-1 0 15,-1-5 1-15,-5-10-2 16,13 3-3-16,2-5-5 15,7 5-1-15,11 4-34 0,-1 3-24 16,4 5-123-16,-1-2-123 16,7 10 194-1</inkml:trace>
  <inkml:trace contextRef="#ctx0" brushRef="#br0" timeOffset="113471.277">12133 5763 1005 0,'-7'-14'523'0,"11"11"-126"15,0 0-129-15,-8 2-100 16,3 2-61-16,0-1-70 15,0 0-18-15,-2 3-16 16,1 16 0-16,-30 43-1 16,31-22-1-16,-5 13-1 15,-1 1 1-15,-10-4-1 0,-5-8 2 16,12-1-1-16,-8-7 0 16,-1-9 0-16,8 4 1 15,-3-13 0-15,3-5 1 16,3-5-5-16,-1-6-30 15,0-8-128-15,7-3-123 16,0-7 168-16</inkml:trace>
  <inkml:trace contextRef="#ctx0" brushRef="#br0" timeOffset="114034">11946 5947 695 0,'1'3'391'0,"2"7"-89"16,-1-5-62-16,4-10-70 16,-1-2-35-16,14-1-22 15,2-3-16-15,15 11-39 16,-5-6-13-16,8 1-15 0,3 2-2 16,-9-10 0-16,9 6 0 15,-14-4 1-15,-4-1-1 16,-3 9-3-16,-12-6-2 15,-3 9-11-15,-1 6-2 16,-6 7-4-16,1 6-1 16,-2 9 1-16,-1 6-3 15,-3-3-1-15,-1 1 1 0,2 1-2 16,-2-9 1-16,1 3-1 16,1-1 0-16,-2-6 0 31,-2 3 1-31,1-2 2 0,-2-2 2 15,-1-7 2-15,-4-6 2 16,5-7 6-16,-1-4 2 16,1-10-2-16,2-7-2 15,11-6-7-15,-2-9-6 0,16-1-6 16,10 4-3-16,3-1 0 16,6 0 2-16,-3 5 5 15,-1 3 1-15,-6 2 1 16,5 11-1-16,-1 2 1 15,1 5-1-15,-5 1 1 16,-7-1-1-16,3 5 0 16,-6 1-1-16,-6-1-2 15,-4 4 0-15,2 4-3 16,-7-3-46-16,6 7 38 0</inkml:trace>
  <inkml:trace contextRef="#ctx0" brushRef="#br0" timeOffset="114492.612">12809 5878 898 0,'1'-3'531'0,"-5"1"-52"15,-1 3-161-15,4-1-134 16,0 0-63-16,-13 5-66 15,-6 1-14-15,-23 53-20 16,23-27-4-16,2 5-10 16,2-7-2-16,-1 0-1 0,9 1-2 15,-10-9 0-15,3 2 0 16,6-6 1-16,9 2 0 16,15 0 0-16,-7-7 0 15,16-7 2-15,-4-3 2 16,3-11-1-16,15-5 0 15,-6-12-2-15,-7-3-2 16,4-10 0-16,-1 0-1 16,-7-2 2-16,-2-9 1 15,-9 11 0-15,-8-4 1 0,-7 2-2 16,-8 8-2-16,-6 6-5 16,3 9-5-16,-4 13-3 15,2 4 0-15,-3 8 1 16,0 7 2-16,-1 10-5 15,3 3-33-15,4 9-115 16,0 1-76-16,8-1-412 16,3-1 419-16</inkml:trace>
  <inkml:trace contextRef="#ctx0" brushRef="#br0" timeOffset="115010.517">13237 5858 967 0,'-7'-7'534'0,"0"4"-137"0,-2 6-182 15,-1 2-44-15,5 10-93 16,-8 3-20-16,-3 5-25 15,7 9-7-15,-8 3-9 16,5 3-4-16,-1 5-6 16,-11-8-1-16,14 2-2 15,-4-4 0-15,-3-7 0 16,15 3-1-16,-15-16 2 16,11-1 2-16,9-7 7 15,-8-7 3-15,17-3-2 16,-7-11-2-16,16-8-9 15,9-5-3-15,-4-22-1 16,9 0-3-16,-2-18-6 16,0 3 1-16,0 18-2 15,-2 4 3-15,0 26 4 0,-8 3 0 16,2 15 0-16,-7 5-1 16,-3 14-1-16,0 10 1 15,-11 2 1-15,-1 11 2 16,-8-1 1-16,-4-6 1 15,5 14 1-15,-6-13 0 16,1-1 1-16,0 1-1 16,-3-11 1-16,1-4 1 15,2-10-1-15,4 4 27 0,1-11 2 16,3-4 350-16,3-2-273 16</inkml:trace>
  <inkml:trace contextRef="#ctx0" brushRef="#br0" timeOffset="115813.554">13915 5910 649 0,'1'0'341'0,"2"0"-84"16,3 2-31-16,-6-2-33 0,0-1-12 15,0 0-8-15,0 0-3 16,0 0-28-16,0 0-14 15,-1-1-38-15,-1 0-24 16,0-2-35-16,-4-2-13 16,-18 4-12-16,-32-26-2 15,20 31-4-15,6 11-1 16,-3 3-1-16,-4 3-2 0,6 9 0 16,-3-4 0-16,14 12 1 15,0-7 0-15,-1-6 2 16,8 4-1-16,1-6 0 15,12 7-1-15,12-3 0 16,-2-4-1-16,-8-9 1 31,10-2-1-31,-5-10 1 16,8-2 1-16,14-5-1 16,-3-8 0-16,13-3-2 0,-1-7-7 15,0-10-14-15,-4-8 1 16,-4 3 0-16,0-5 10 15,-10 6 14-15,-3 5 1 16,-13 7 2-16,-1 12-10 16,-3 17-11-16,-8 8-3 0,-4 12-3 15,-2 14 9-15,-6 16 10 16,-2 8 1-16,-2 10 3 16,-7-5 1-16,-3 8 1 15,3 5 1-15,1 0 1 16,2-6 0-16,-3-16 1 15,-5-12 1-15,13-5-2 16,0 0 0-16,6-7 1 16,16 2-2-16,-6-7 2 0,-3-4-1 15,-1-5-2-15,-7-8 1 16,5-6-1-16,7-1-7 16,17-8-86-16,3-9-55 15,11-17 87-15</inkml:trace>
  <inkml:trace contextRef="#ctx0" brushRef="#br0" timeOffset="116604.995">14034 6041 252 0,'-1'1'174'16,"4"0"20"-16,-8-6-6 15,14 7-18-15,-9-4 3 16,3 1-11 0,10 5-5-16,-6-3-12 0,17 5 0 15,-5-6-4-15,0-6-13 16,13 1-37-16,-6-9-18 15,5-7-27 1,7 3-10-16,-11-17-13 16,6 8-5-16,-4-4-5 15,-6-5 0-15,-1 11 4 16,-7-4 1-16,-7 12 0 16,-7 3 0-16,-12 5-12 0,-8 6-4 15,-5 8-5-15,-2 7-4 16,-4 10 1-16,2 5 2 15,-6 10 0-15,0-1 2 16,4 5 2-16,7 7-1 16,8-7 1-16,7 3 0 15,8-6 0-15,-3-13 0 16,7-1 0-16,7-3 0 16,3-10 2-16,7 2 1 0,4-13 0 15,-1-4 1-15,7-7-1 16,2-9 1-16,8-12-2 15,9 3 0-15,-7-20 0 16,3-3 0-16,-8-5 3 16,3-5 0-16,5 16-2 15,-9 5 0-15,3 19-2 16,-13 8 1-16,-8 10 0 16,2 7 1-16,-7 8-1 15,1 2 0-15,-1 9-2 0,-3 0 0 16,-3 5 1-16,-6 3 1 0,-3 1 1 15,-5-4 0-15,-4 0 1 16,3 8 2-16,-14-16 2 16,0 11 1-16,-10-13 11 31,-9-14 4-31,7 16 6 16,-2-12 2-16,3 1-9 0,3 3-7 15,-11-13-8-15,4 0-3 16,4 2-3-16,4 0 1 15,16-1-2-15,3-7 3 16,13-7-24-16,2-12-34 16,19-2-580-16,-1-11 455 15</inkml:trace>
  <inkml:trace contextRef="#ctx0" brushRef="#br0" timeOffset="117022.03">15253 5715 939 0,'8'-18'482'0,"-6"0"-124"15,2 1-71-15,-4 0-69 0,0 8-44 16,2 8-70-16,-3-1-32 16,-1 13-48-16,-3-3-12 15,-4 20-5-15,-3 7 2 0,-5 11 4 16,-2 6-1-16,-5 9-3 16,4 8-2-16,-4-10-3 15,1-3 0-15,0-13 1 16,11-3-1-16,3-6 1 15,2-6 0-15,6-8 3 16,-17-12 1-16,8-8 3 16,1-3 9-16,-11-13-37 15,19 0-25-15,-14-22-77 0,13 3-575 16,5-16 501-16</inkml:trace>
  <inkml:trace contextRef="#ctx0" brushRef="#br0" timeOffset="117273.979">14954 5802 902 0,'-10'0'505'15,"3"2"-119"-15,16-2-136 16,1-2-40-16,9-1-77 16,-2-4-31-16,3-3-43 15,11 0-19-15,8 3-25 16,15 5-6-16,6 3-6 15,1 7-2-15,-6-4 0 16,2 3-1-16,-12-3 0 16,-12-3 0-16,-11 0-14 31,-18-3-33-31,5-1-259 0,0 2 214 16</inkml:trace>
  <inkml:trace contextRef="#ctx0" brushRef="#br0" timeOffset="117544.379">15472 6084 1002 0,'18'-3'594'16,"-24"-6"8"-16,-9-1-408 15,8 10-43-15,-14-2-57 16,25 13-28-16,-12 3-25 0,-3-2-13 16,11 9-21-16,-7-1 47 15,7-3-28-15,-15 2-7 16</inkml:trace>
  <inkml:trace contextRef="#ctx0" brushRef="#br0" timeOffset="127516.698">21545 12253 132 0,'-2'-5'99'16,"0"-2"12"-16,0 1-30 16,0 3-43-16,1-1-14 15,0 0-16-15,0-1-3 16,0-6 1-16,1 6 3 15,0-6 12-15,1-22 16 16,1 30 30-16,1-6 17 16,0 8 41-16,-3-9 13 15,0 5 20-15,-2-1 1 0,-1 1-14 16,1 1-13-16,1 4-32 16,0 0-16-16,0 0-34 15,0 0-16-15,-2 1-19 16,-5 11-6-16,-5 16-5 15,-32 31 0-15,20-21-2 16,-3 4 0-16,11 10 1 16,-14-3-1-16,16 3 1 15,3 1 0-15,-17-20-1 16,18 6 0-16,-1-15 0 0,-3-7 1 16,7-4 0-16,9-5 1 15,-7-8 11-15,10 2 1 16,10-11-2-16,-11-13-1 15,5-13-13-15,7-11-7 16,4-12-19 0,12-5-6-16,15-2-3 15,-7-8 7-15,10 0 18 16,-1-2 5-16,2 0 4 16,9 8 1-16,2 9-2 0,-1 11 0 15,-10 18-3-15,-9 6 0 16,-8 17-4-16,-10 5-3 15,-4 19 4-15,-3 8 2 0,-13 21 11 32,-2 12 8-32,-9 9 9 15,-5-1 3-15,-9-10 0 16,-4-5-5-16,-3-6-7 16,0-3-3-16,5-1-4 0,18-1-1 15,0-6-2-15,1-1 0 16,-1-8 1-16,-6-3-1 0,2 2 0 15,-4-11 0-15,7-3 1 16,1 6 1-16,-5-13 2 16,16 10-3-16,-3-7-21 15,-11-12-16-15,9 1-103 16,-15-17-164-16,2-8 199 16</inkml:trace>
  <inkml:trace contextRef="#ctx0" brushRef="#br0" timeOffset="127826.004">21539 12193 829 0,'-10'1'398'15,"0"-4"-149"-15,4 3-18 16,3 0-54-16,3 0-39 16,0 0-63-16,0 0-26 15,7 1-37-15,17 1 0 0,45 7 6 16,-23-3 2-16,6 1 0 16,-5-2-2-16,-17-7-5 15,-5-3-1-15,-2-3-3 16,-5-4-2-16,7 1-27 15,0-1-65-15,-7 3 58 16</inkml:trace>
  <inkml:trace contextRef="#ctx0" brushRef="#br0" timeOffset="128561.439">22653 11969 767 0,'11'-21'380'0,"6"13"-120"15,-10-3-32-15,-1 11-76 16,-1 3-33-16,-17 6-42 16,6 5-21-16,-2 17-10 15,-13-6-3-15,10 17-13 16,-6-2-7-16,-10-2-6 15,12 13-3-15,-10-8-4 16,2 1-2-16,7 4-3 16,-2-2-1-16,6-8 0 15,5 4-1-15,-2-11 0 16,1-11 1-16,6 1-1 16,-3-11 4-16,5-12 10 15,3-5 0-15,0-16 1 16,-1-13-4-16,2-10-11 15,0-3-4-15,0-2-22 16,2 7-11-16,-5 6-22 16,2 10-2-16,-11-3 17 0,2 11 9 15,-10 7 19-15,-8-4 3 16,5 22-2-16,-13-5-2 16,-4 4 0-16,10 16 1 0,-1-3 3 15,3 1 3-15,11 6 2 16,-1-3 0-16,0-3 5 15,4 1 0-15,1-3 4 16,13-1 2-16,7-5 2 16,7 1 1-16,17-9 1 15,3-2 1-15,13-8-2 16,10 1-2-16,-4-8-1 16,-10-2 1-16,1 5 9 15,-14-8-11-15,-7 8-102 16,-9-4-96-16,-3 5 112 15</inkml:trace>
  <inkml:trace contextRef="#ctx0" brushRef="#br0" timeOffset="128944.761">23201 11953 761 0,'3'-6'479'0,"-3"2"-1"0,-12-1-269 16,18 7-41-16,-12 0-81 16,-2 0-29-16,8 16-36 15,-4 1-9-15,7 13-7 16,-4 2-1-16,-11 3-1 0,-4-2 0 15,-8 1 3-15,6 7 0 16,-7-1 2-16,-2 2 0 16,1-2 0-16,5 2-1 15,2 0-1-15,6-2-1 16,2-14-1-16,-1-10 0 16,3-15 2-16,2-3 3 0,4-6-12 15,2-1-43-15,1-20-4 16,3-8 21-16</inkml:trace>
  <inkml:trace contextRef="#ctx0" brushRef="#br0" timeOffset="129416.058">23121 11953 632 0,'-6'-11'363'16,"12"7"-38"-16,0-3-157 16,2 2-20-16,11-1-32 15,-7-4-17-15,9 3-39 16,3 1-18-16,2 6-22 15,10 8-5-15,11 4-5 0,4 3-2 16,6 13-2 0,-5-6-2-16,0 9-1 15,-4 2 1-15,-14-10 1 16,0 10 2-16,-12-2 8 16,-8-1 8-16,-15 10 8 15,-4 0-2-15,-10 5 1 0,-10 1 5 16,-5 1 1-16,-9-5 6 15,-13-6 10-15,4-2-4 16,-3-4 6-16,6 0 0 16,-7-20-10-16,4-4-10 15,1-14-15-15,-10-16-8 16,15 11-13 0,2-5-33-16,7-6-116 15,9 10 52-15,1-5 33 0</inkml:trace>
  <inkml:trace contextRef="#ctx0" brushRef="#br0" timeOffset="130200.564">21294 12816 486 0,'-3'4'233'0,"1"-1"-93"16,3-2-34-16,-1-1-43 16,0 0-10-16,0 0 1 15,0 0 4-15,0 0 18 16,0 0 9-16,0 0 19 16,0 0 6-16,0 0 1 15,1 0-4-15,10 1-15 16,4 0-11-16,36 1-17 15,-18 1-5-15,4 0-10 16,6 3-2-16,24 3-7 16,5-3-3-16,14-1-2 15,10-3-1-15,14-4 1 16,16 1 0-16,16-5 3 16,-6 0-2-16,17-1-2 0,-14-2 0 15,-7 0-3-15,4 0-2 16,-18-2-5-16,-4 0-7 15,-10-1-7-15,-9 0-2 16,-35 4-2 0,-30 4-1-16,1 0-3 0,88-9 1 0,-19 3 0 15,-24-2 0-15,-53 8 0 16,-12 0 1-16,-6 0-1 16,-3 2-1-16,-3 2-2 15,0 0-2-15,-1 0-16 16,1 0-32-16,0 0-97 15,0 0-76-15,0 0 131 16</inkml:trace>
  <inkml:trace contextRef="#ctx0" brushRef="#br0" timeOffset="130630.423">24396 11925 1236 0,'-6'-2'535'0,"1"-1"-294"16,1 2-40-16,3 1-67 15,0 0-26-15,0 0-27 16,0 0-21-16,0 1-31 15,-1 6-11-15,-1 2-12 16,0-1-2-16,2-6 33 0,-3 3-38 16,-2-2 361-16,-1 8-262 0</inkml:trace>
  <inkml:trace contextRef="#ctx0" brushRef="#br0" timeOffset="130887.491">24181 12402 889 0,'-1'8'460'0,"1"1"-94"16,-13-1-115-16,17 9-54 15,-2 1-30-15,-7-1-55 16,5 3-26-16,-7-6-43 16,5 0-17-16,-3-4-15 15,1-8-1-15,-2-2 58 16,-1-4-11-16,-1-16-26 16</inkml:trace>
  <inkml:trace contextRef="#ctx0" brushRef="#br0" timeOffset="135740.282">25309 11874 79 0,'5'-2'97'15,"3"-1"26"-15,-3 1 17 16,1 0 2-16,-3 0-3 0,1 1-3 15,-1 0-5-15,-1 0-3 16,3-1-6-16,-1 0-8 16,-3 1-12-16,2-2-9 0,-3 2-13 15,0 0-2-15,1 0-7 16,-1 0-5-16,0 0-11 16,0 0-6-16,0 0-8 15,0 0-1-15,0 0-7 16,0 1-7-16,-1 0-9 15,-10 1-4-15,-10 5-5 16,-40 16-1-16,19-8-3 16,8 3-1-16,-7-5-1 15,13 6 0-15,-7-2-1 16,-3 1 0-16,2 3-1 16,-1-1 0-16,13-1-1 15,4-1 0-15,8 1-1 16,2-1 1-16,9-2-3 15,1-5-1-15,5-5 0 0,10 3 1 16,7-9 3-16,10 4 1 16,11-4 0-16,1-6 0 15,14 10 1-15,-10-9 1 0,-6-1-2 16,-5-1 2-16,-19-1-3 16,-3 4-1-16,-14 3-2 15,1 11 1-15,-15-3 2 16,4 9 0-16,-18-3 1 15,-7-8 0-15,7 11 0 16,-15-4 0-16,-3 4 0 31,-3 4 0-31,-12-7-1 0,7 3 1 16,13 5 0-16,-1-3-1 16,6 5 0-16,0-4-1 15,11 2-1-15,12 1-1 0,2-2 0 16,7 4 1-16,5-1-1 15,-7-5 2-15,20 5 0 16,-4-5 1-16,5 0 1 16,9 2 0-16,-5-9 3 15,8 2-1-15,-1-13 2 16,2 2 0-16,-1-9 1 16,-2-2 0-16,6 6 1 0,3-4-2 15,-6 2 0-15,9-1-1 0,-14-1-1 16,-5-1-1-16,-1 6 12 15,-16-1-19-15,1 3-90 16,9 3-120-16,-1 2 127 16</inkml:trace>
  <inkml:trace contextRef="#ctx0" brushRef="#br0" timeOffset="136354.479">25825 12228 752 0,'3'-5'394'15,"-3"-2"-76"-15,-4-1-106 16,-9 1-54-16,1 4-30 15,-7 3-41-15,-9 0-15 0,1 7-24 16,-8-6-7-16,12 13-13 16,4 3-8-16,-14-1-9 15,-2 4-3-15,-8-5-3 16,0 2-2-16,13-2-1 16,14 4-2-16,6-1 0 15,3 3-2-15,9 2-1 16,-2-4 1-16,6-5 0 15,5 3 0-15,2-3 1 16,1-7 0-16,7 3 1 16,-2-10 0-16,7 0-10 15,-2-9-8-15,6-8-18 16,-5-6-7-16,1-10 8 16,4 2 7-16,-8-6 19 15,5 4 6-15,-9-1 3 0,-3 0 0 16,-4 12 0-16,-6 4 0 15,2 15-9-15,-2 8-2 16,-10 3-3-16,-3 3 0 16,-3 5 8-16,0 0 1 15,-2 6 3-15,-2 0-1 16,-4-3 3-16,7 5 0 16,10 2 0-16,-8-1 0 0,0-2 0 15,5 2 0-15,-1-2-18 16,2-4-17-16,1-1-37 31,2-1-38-31,1-11-137 16,1-4 162-16</inkml:trace>
  <inkml:trace contextRef="#ctx0" brushRef="#br0" timeOffset="136738.19">26182 12218 977 0,'0'-2'496'0,"-2"0"-180"15,-3 2-127-15,4 0-43 16,0 0-65-16,0 0-14 16,0 0-28-16,-17 5-9 0,-42 34-12 15,23-25-5-15,5 6-5 16,1 3-1-16,2 0-3 15,0-2 0-15,5 2 0 16,3 0-1-16,9 3 0 16,2-10-1-16,9 9-1 15,-2-13 0-15,7 1-1 16,5 2 1-16,1-15 2 16,8 8 0-16,6-6 2 0,4-2 1 15,13-5-1-15,7-3 0 16,-3-7-1-16,-9-3 2 0,-9-3-29 15,-2-3-27-15,4 2-85 16,3 2-86-16,0 2 140 16</inkml:trace>
  <inkml:trace contextRef="#ctx0" brushRef="#br0" timeOffset="137309.701">26753 11748 1013 0,'-5'-2'504'0,"-2"8"-158"16,-11-1-197-16,11 12-32 15,-4 6-48-15,-3 1-12 16,5 15-23-16,-7 4-11 16,-6 6-14-16,11 11-2 15,-12-5-2-15,1-3-2 16,3 0 0-16,-9-5 1 0,9 1 0 16,-4 3 2-16,-4-6-2 31,2-6 2-31,3-3-2 0,1-13 0 15,8-6 2-15,6-1 0 16,1-15 6-16,6 4 1 16,5-21-1-16,3-13-10 15,14-14-47-15,8-5-43 16,20 1-57-16,5 3 2 16,2 8 43-16,-5-4 39 15,-13 14 56-15,-6 7 4 16,-8 10 1-16,-4 4 7 0,-3 11 20 15,-1 2 11-15,-6 7 23 16,-2 4 5-16,-9-2-1 16,-3 1-4-16,-4 8-11 15,2 2-6-15,-2 4-12 16,-1-2-6-16,-2-4-10 16,4 2-5-16,1-9 44 15,0-7-18-15,12-9-15 16</inkml:trace>
  <inkml:trace contextRef="#ctx0" brushRef="#br0" timeOffset="139227.327">27520 11782 354 0,'17'-11'253'16,"-2"2"3"-16,1 2-51 15,-18-7-7-15,3 6-21 16,8 8-8-16,-7 0-30 16,10 7-23-16,-12-3-44 0,-6 2-19 15,6 4-19-15,-7 6 0 16,-4 9 0-16,-9 2-1 16,-14 18-7-16,1 7-5 15,-6 9-7-15,2 4-4 16,-2-5-3-16,3-2-1 15,5-7-2-15,4 0 0 0,1-9-1 16,10 0-1-16,6-7 0 31,-1-8 0-31,11-7 0 16,-7-12 2-16,6-7 8 16,0-7 0-16,2-9-1 0,3-3-3 15,0-12-8-15,3 1-2 16,3-2-1-16,1 0 1 0,7 5 1 15,3 1 0-15,2-7-1 16,6-4-1-16,6 0 1 16,5 1 0-16,6 0 0 15,-5 4-2-15,-3 12-3 16,-2 7-1-16,-14 22 0 16,-5 11 1-16,-11 10 4 15,-10 2 3-15,-2 6 1 31,-2 1 2-31,-6-5 0 0,-3 0 0 16,-2-4-1-16,1-2 0 16,-3-6-1-16,8-2 1 15,-4-6 1-15,9-1 0 16,3-4 2-16,-5-8 1 16,4-2 2-16,2-2 0 0,-1-5-4 0,4 3-1 0,4 4-19 31,-2-2-22-31,-1 0-56 15,0 1-32-15,0 0-95 0,0 0-84 0,19-9 199 32</inkml:trace>
  <inkml:trace contextRef="#ctx0" brushRef="#br0" timeOffset="139758.59">28060 12068 484 0,'11'-10'364'0,"-11"10"85"0,5 5-125 0,-16-6-75 16,5 2-43-16,-11 1-67 16,-10-2-27-16,-1 4-41 15,5 7-16-15,-7-5-24 16,-1 2-8-16,0 7-14 16,-3-1-3-16,6 9-3 15,-2-4-2-15,3 5-1 16,-9-7 0-16,17 7 0 15,2 4-1-15,0-6 0 0,13 7-1 16,-10-6 0-16,14 7 1 16,-1-10-1-16,6 2 0 15,6-5-1-15,0-5 0 16,8-5 0-16,-1-5 1 16,10-14 2-1,-2-11-4-15,9-10-24 16,2-7-8-16,4-2-13 15,2-3 2-15,1 1 12 16,-14-8 5-16,-8 0 3 16,-7 1 5-16,-14 12 9 0,6 18 6 15,-2 19-5-15,0 11-2 16,-4 13-2-16,-8-4-1 16,-10 10 11-16,-6-4 1 0,7 4 3 15,11 8 0-15,-7-7 2 16,6 5 0-16,-10-8 0 15,2-2 1-15,8 5 1 16,-6-9 7-16,5-1-45 16,1-3-33-16,3-1-116 15,3-4-93 1,1-7 175-16</inkml:trace>
  <inkml:trace contextRef="#ctx0" brushRef="#br0" timeOffset="140536.662">28291 12022 847 0,'4'-13'492'16,"-3"4"-93"-16,-1 9-209 0,0 5-33 16,-5 9-75-16,-1 9-14 15,-9-3-12-15,1 5-17 16,-1 4-20-16,0-2-3 0,0 0-7 15,5 5-2-15,-1-8-3 16,-2-7 0-16,9 5-2 16,-4-5 0-16,6 2 0 15,4 6-1-15,3-4-1 16,0-2 1-16,10 0 1 31,1-6 0-31,0-11 3 16,7 1 1-16,-1-15 2 0,-1-8-1 15,13-5-1-15,0-5-2 16,1-1-2-16,2 0 0 16,-13-2 1-16,-5 1 0 0,-4 3-1 15,-1 7 1-15,-8 5-2 16,2 9 0-16,-8 3-1 16,1 1-2-16,-1 5-4 15,0-1 0-15,0 0 1 0,-1 0 2 16,0 16 2-16,0 26 1 15,9-26-1-15,-14-7 0 16,14 0 1-16,0-2 0 16,-1-6 0-16,22 9 1 15,-1-8 1-15,4 0 0 0,6-6 2 16,-12-16-1 0,2-1 1-16,-5-7 0 0,-2 5 1 15,3 5 1-15,-7-1 1 16,-3-3-1-16,-5-6-2 15,-4 8-2-15,-3 9-2 16,-2 5 0-16,-4 8-2 16,-2 5 1-16,-12-6 1 15,2 12 0-15,-6 5 3 16,-2-2 0-16,1 3 1 16,-8-7-2-16,12 9-1 15,-6-5 0-15,6 8 2 16,5 1 1-16,9 0 3 15,-8 2 1-15,10 1 1 0,5 3 1 16,-19-8-1-16,19 4 0 16,5-2-2-16,-7-5-2 15,22-5 0-15,1-5 0 16,5-10 17-16,5-7 58 16,2-11-56-16</inkml:trace>
  <inkml:trace contextRef="#ctx0" brushRef="#br0" timeOffset="141461.485">29528 11896 480 0,'0'7'280'15,"-2"0"-22"-15,0 1-33 16,4-2-52-16,3-1-19 16,0-2-20-16,-3-4-8 15,18-1-14-15,7-6-12 16,7-12-33-16,20 2-16 0,-4-6-25 16,0 1-6-16,8 8-9 15,-4 3-4-15,-15 6-4 16,-14 3-3-16,-20 6-2 15,-9 4 1-15,-17 9 4 16,-2 4 7-16,-14 7 8 16,-5 2 1-16,-5 7 0 15,4 3-5-15,1-8-6 16,2-1-2-16,14-16-2 16,10 1-1-16,11-5 0 15,6-1 2-15,7-8 0 16,-3-8 0-16,13-5 0 15,-2-5-3-15,8 4-1 16,4-2-1-16,-1 10 0 16,0-1 0-16,-4 5 0 0,-2 1-1 15,-1 9 0-15,-1 6-1 16,-5 6 1-16,-5-4-1 16,-5-1 0-16,-2 7 1 15,-6 3 1-15,-1 8 0 0,-14 1 1 16,-9-5 0-16,-2 0 3 15,-7 3 0-15,-5-5 6 16,2 2 8-16,-12-9 9 16,11 3 3-16,-7-6 1 15,2-5-4-15,1-4-3 16,-11-14 2-16,19-5-6 16,-1-4-2-16,11-10-8 15,9 3-4-15,7-8 4 16,2-4-20-16,12 9-43 15,5-2-30-15,3 9 41 0</inkml:trace>
  <inkml:trace contextRef="#ctx0" brushRef="#br0" timeOffset="142218.596">30740 11919 630 0,'1'-4'338'0,"5"2"-64"16,-5-2-19-16,-1 3-29 15,0 0-21-15,-1 1-35 16,0 0-25-16,-4 1-54 16,-14 0-22-16,-37 50-37 15,22-26-9-15,-3 6-10 16,-9-3-4-16,8 3-2 0,3 1-2 16,6 1 1-16,7 1 0 15,1-2-1-15,7 2 0 16,8-1-1-16,11-1-2 0,9 1 2 15,5 0 0-15,15 4 0 16,-10-8 1-16,17 1-1 16,3-4 0-16,-2-14 2 15,9-5 0-15,-5-22 1 32,1-2 1-32,10-13-4 15,-4-5 0-15,-7-3-3 16,2-10-2-16,-19-1-3 0,-9-3-2 15,-3 2 0-15,-18-9 3 16,-10-6 1-16,0 5 1 16,-19 2-1-16,7 13-2 15,-1 21-4-15,-9 6-2 16,1 12 0-16,-7 2 1 0,-4 8 2 16,10 5 1-16,1 5 1 15,3 2 0-15,10 4-1 16,2 2 9-16,14 1-35 15,-2-6-60-15,9 0-149 16,7-2 146-16</inkml:trace>
  <inkml:trace contextRef="#ctx0" brushRef="#br0" timeOffset="142536.571">31358 11443 791 0,'11'-9'498'16,"-3"0"-5"-16,-11 8-275 15,7 7-49-15,-13 4-83 16,-4 1-36-16,-3 9-11 16,1 7-3-16,3-1-14 0,-1 1-5 15,1-1-9-15,-1-11-2 16,4 0 24-16,3 1-27 16,3-12-135-16,0-2 106 15</inkml:trace>
  <inkml:trace contextRef="#ctx0" brushRef="#br0" timeOffset="143173.188">31617 12091 790 0,'2'-10'430'15,"-1"5"-81"-15,-2 0-79 16,-5 1-57-16,-2-1-38 15,-3 5-47-15,-1 1-22 0,3 4-42 16,-14-5-13-16,1 0-19 31,5 3-8-31,-12 0-11 16,2-1-5-16,-7 2-4 16,-12-3-2-16,11 3-2 0,8 9 1 15,3-12-1-15,10 8-1 16,10 3-3-16,3-9-1 15,17 14-1-15,4-3 2 16,8-8 1-16,19 16 1 16,-11-10 0-16,0 2 1 15,6 7 1-15,-26-10-1 0,5 6 0 16,2 2 1-16,-23-3 0 16,-1 2 0-16,-5-1 2 15,-7-1 1-15,-12-3 1 16,0-1 0-16,4-1 2 15,0-2-1-15,4-1 2 16,-6-4-1-16,-18-11-1 16,0 2-1-16,1-5-1 15,11 2-2-15,8 7-1 16,2-4 0-16,8 5-2 16,-1 0 27-16,7 0-29 15,4 1-9-15,1-3 15 16</inkml:trace>
  <inkml:trace contextRef="#ctx0" brushRef="#br0" timeOffset="143521.368">31967 12359 1438 0,'-2'-2'643'0,"0"2"-319"16,4 5-90-16,-4-5-99 15,1 0-30-15,0 0-36 16,0 1-19-16,-4 5-32 0,-5-1-9 16,5 0 1-16,4-5-15 15,-6 3-397-15,6-3 302 16</inkml:trace>
  <inkml:trace contextRef="#ctx0" brushRef="#br0" timeOffset="151837.66">31978 12425 228 0,'-1'0'151'0,"0"0"-10"0,-1 0-62 16,1 0-12-16,0 0-10 15,0 0-3-15,0 0 6 16,0 0-3-16,0 0 6 16,0 0 10-16,0 0 14 15,0 0 3-15,-1 0 12 16,2 0 2-16,-1 0 4 16,0 0 1-16,0 0-6 15,0 0-3-15,0 0-12 16,1 0-8-16,-1 0-16 0,0 0-9 15,0 0-12-15,0 0-6 16,-6 13-10-16,-2 4-5 16,1 44-7-16,-3-36-2 15,-1 7-3-15,-5-9-2 16,-5-3-2-16,8 3 2 16,-2-4-2-16,0 2 2 15,-12-5 0-15,0-2-1 16,-3-5 17-16,3-4-3 0,12-2-606 15,0-1 448-15</inkml:trace>
  <inkml:trace contextRef="#ctx0" brushRef="#br0" timeOffset="163280.947">21257 13436 508 0,'5'-5'265'0,"-5"-2"-76"0,-5-1-27 0,6 2-46 15,-1-3-27-15,0-1-32 16,12 7-8-16,-7-3-12 16,5 5-3-1,-5 2-7-15,-1 1-5 16,4 8 1-16,-19-6 0 0,12 15 1 16,-14-7-2-16,4 15-12 15,4 7-4-15,-6 3-1 16,-3 1 0-16,-15-3 1 15,12 8 0-15,-9-9 0 16,7 4 0-16,6-2 0 16,-2-4 0-16,3-11 1 15,4-7 0-15,2-9 2 16,4-2 0-16,2-6-35 16,0-3-67-16,0 5 61 0</inkml:trace>
  <inkml:trace contextRef="#ctx0" brushRef="#br0" timeOffset="164827.857">21177 13504 610 0,'-7'-1'357'16,"2"5"-21"-16,5-2-133 0,3 3-82 15,5 1-34-15,4-1-46 16,-4 0-5-16,10 4-13 16,3-3-6-16,2 1-5 15,12 1-2-15,3-7 0 16,-1-6 2-16,9-7 0 16,-1-4 1-16,-5-22 0 15,6 5-1-15,-2-11-2 16,-4-5-2-16,1 5 1 15,2-3-1-15,-6 7-2 16,-6 3-1-16,-16 10-3 16,-9 7-2-16,-9 7-8 0,-3 7-1 0,-2 13-2 15,-1 2 0-15,-8 14 5 16,9 3 1-16,-11 11 1 16,-1 14 2-16,-8-2 0 15,-9 7 2-15,7 5 1 16,-5-14 1-16,15 8 0 15,-5-7 0-15,4-10 1 16,3 3 0-16,1-14 0 16,4 1 1-16,4-11 1 15,-2-6 0-15,11-4 6 16,-4-11-3-16,10-7-2 16,4-4-3-16,2-16-17 15,7-5-16-15,8-10-40 16,7 0-1-16,7 4 11 15,3 0 15-15,4 16 42 16,-7 2 3-16,-14 10 1 16,-5 10 2-16,-9 12 0 0,4 7 2 15,-12 6 2-15,4 6 1 16,-15-5 0-16,-10-3-1 16,13 11-2-16,-8-5 0 15,0 2-1-15,-1 0 0 0,-7-8-1 16,5 0-1-16,6 1 13 15,3-1 5-15,0 2 9 16,-9-7 3-16,14 5-8 16,-3-7-3-16,6 6-7 31,11 5-3-31,-3-4-5 16,-2-1-2-16,9-9 2 15,-7-10 5-15,16-14 4 0,12-6 1 16,-4-20-4-16,10 3-3 15,-6-6-2-15,-2 1 0 0,-3 3 0 16,-4-4 0-16,-8 13-4 16,-4-2 0-16,-8 6-3 15,-5 7 0-15,-7 3 0 16,-3 8 0-16,-5 8-1 16,-1 9 1-16,-5 6 0 15,-1-1 2-15,-2 10 3 16,0-5 1-16,1-2 0 15,1 3-1-15,-2-6-3 16,8 8-1-16,1 0-1 0,1 1 0 16,10 4 0-16,-2-6 1 15,0-2-1-15,6 3 0 16,0 0 0-16,3-5 1 16,5-4 1-16,1 1 2 15,3-11 1 1,2 1 1-16,5-5 0 15,2-8-1-15,9-8 0 16,1-8 0-16,11-5-2 0,-9-3 0 16,-4-5-1-16,0 1 2 15,-14-2-2-15,10 8 0 16,-12 6-1-16,-4 4 0 16,-4 12-2-16,-9 6-1 0,-1 13-1 31,-14-5-1-31,2 14 2 0,-9-2 1 15,6 9 0-15,6 6 0 16,-7-7 1-16,5 1 1 16,-4-6 2-16,1 3 1 15,14-1 0-15,0 0 0 0,3-4-1 16,-1-3-1-16,4-1 1 16,-4-2 1-16,6-1 0 15,8-1 1-15,-7-8 2 16,5-3-1-16,8-6 0 15,-1-6 0-15,9-3 0 16,0-1-2-16,-2-7 0 16,2-5 0-16,-6-3-1 15,3-2 1-15,-2 4 0 16,-3 4-2-16,-4 10-1 16,-4 2-1-16,-7 8-2 15,0 6-2-15,-6 7 0 16,-2 6 2-16,-9 2 6 15,-1 8 7-15,-10 0 11 0,1 9 6 16,-1 11 7-16,-5 2 1 16,0 13-5-16,-5 1-7 15,-5 9-9-15,-1-2-5 16,-1-12-3-16,14 5 0 16,-4-13-1-16,9-2-1 15,2-8-1-15,-11-10 4 0,19-9-42 16,-2-8-50-16,15-8 56 15</inkml:trace>
  <inkml:trace contextRef="#ctx0" brushRef="#br0" timeOffset="166428.534">23411 13549 356 0,'6'-5'256'0,"-2"1"0"16,-5 1-56-16,-1-5-6 0,-3 0-33 16,4 8-18-16,-5-6-23 15,-2 6-16-15,4 7-25 16,-8-8-11-16,-3 5-21 16,-4-3-10-16,-10-1-20 15,3 2-5-15,3 8-2 16,0 1-1-16,2 5-2 15,11 5-2-15,-13-5-3 16,5 7-1-16,-1-1-1 16,-11-3-1-16,13-1 0 15,4 2-1-15,5-1-1 16,6-1 0-16,5 4 0 16,-2-6 0-16,5-4 1 0,2 2 0 15,3-8 2-15,4 1 2 16,8-7 3-16,-8-13 1 15,1-10-3-15,5-3-3 16,4-4-7-16,2-1-2 16,3-4-1-16,3 1 0 0,-4-3 1 15,2 9-1-15,-5 6-1 16,-9 2 2-16,-8 15 1 16,-6 2 2-16,-5 17 0 15,-7-4 2-15,-6 5 3 16,1 6 0-16,-5-3 1 15,3 8 0-15,-1-1 1 16,4-5 0-16,5 1 0 16,5 2 0-16,-3-4-1 15,4 2 1-15,2-4-1 16,2-1 0-16,13 0 0 16,-10-11 0-16,5-1 1 15,1-2 2-15,3-2 1 0,7 2-1 31,-4-9 1-31,2-2-1 16,0-8-1-16,2-5 0 0,12 0-1 16,3-5 0-16,14-5 1 15,-7-7 0-15,-5-5 0 16,6 8 0-16,-13 3 0 0,6 9-1 16,-15 5 0-16,-11 2-1 15,-8 10 1-15,1 10 3 16,-5 10 5-16,-3 1 5 0,-4 7 3 15,-2-2-2-15,8 9-6 16,0 1-1-16,-6-6-4 16,-4-4-1-16,1-5 0 15,0 2-1-15,10 1 1 16,1 0-2-16,0 0 0 16,6-1 1-16,1 1-1 15,0-3 0-15,-3-3 0 31,6 1 0-31,-2-6 1 16,7 0 1-16,10-5 2 0,-6-8 0 16,11-6 0-16,-1-5-1 15,6-4-2-15,7 0 0 16,-1-7 0-16,1 0 1 16,1-3 1-16,-11-4 1 15,-9 1-1-15,1 8-2 0,-8 5 0 16,-5 3 0-16,-1 9-1 15,-9-1 0-15,-17-2-1 16,3 4 0-16,4 16-2 16,-8-6 1-16,12 18 0 15,-10-2 1-15,-4-1 1 16,1 4 1-16,-8-5 4 16,5 2 3-16,-3-2 5 15,9 6 2-15,3 0-1 16,2 3-2-16,4 1 0 15,-1-5 0-15,4 7 1 16,3 0-1-16,3-7-1 0,3 5 0 16,7-9 1-16,9 0 2 15,10-8 1-15,-1-8 1 16,9-8-3-16,-4-9 1 0,5-5-44 16,4 0-42-16,0-2 44 15</inkml:trace>
  <inkml:trace contextRef="#ctx0" brushRef="#br0" timeOffset="167404.49">25306 13461 461 0,'3'-4'283'0,"0"5"1"15,-2-1-45-15,-1-1-60 16,0 0-27-16,-1-1-53 16,0 1-14-16,0 0-19 15,0 0-4-15,0 0-5 16,-4 0-6-16,-10 3-8 15,-42 9-7-15,17-5-15 16,11 12-6-16,-22-6-8 16,1 1-1-16,5 3-3 0,-3 0-1 15,14-4-1-15,9 2-1 32,13 1 0-32,0-13-5 15,15 2-5-15,7 1-1 16,6-11 0-16,5 5 5 0,16 1 3 15,1-7 0-15,7 7 0 16,-3 0 0-16,3 7 0 16,-12 3 1-16,-10 6 0 15,-2 1 0-15,-19-1 2 16,-5 3 2-16,-17 1 3 16,-12-1 0-16,-5 5 1 15,-1 3 1-15,-8-7 0 16,2 1 1-16,-6-11 0 15,0-4 2-15,12-5 2 16,3-1 0-16,12-6 1 16,2-5-2-16,10-6-8 15,2-8-3-15,5-3-14 16,13 1-17-16,11 6-90 0,3-1-85 16,6 6 125-16</inkml:trace>
  <inkml:trace contextRef="#ctx0" brushRef="#br0" timeOffset="167805.96">25736 13191 798 0,'-6'-2'360'16,"0"7"-158"-16,-4 4-40 16,0 3-45-16,4 6-19 15,-16 6-28-15,6 7-15 0,2 13-22 16,-1 8-7-16,2 3-9 15,-3-2-6-15,-4-7-3 16,2-7-1-16,6-5 0 31,-1-3 0-31,7-7 0 16,-7-8 1-16,11-4-2 0,-3-8-7 16,-1-8-58-16,6-1-39 15,-5-13-150-15,3 0-203 16,2-6 297-16</inkml:trace>
  <inkml:trace contextRef="#ctx0" brushRef="#br0" timeOffset="168303.188">25576 13473 600 0,'8'1'330'0,"6"0"-71"16,13 8-36-16,-2-7-71 15,7-2-27-15,15 1-40 16,-6-7-25-16,3-7-29 0,4 3-7 15,-9-8-6-15,0 5-1 16,-8-3-4-16,-8-4-3 16,-6 12-1-16,-6 2-2 15,-11 2 15-15,0 13 4 16,-13 0 4-16,-1 6 4 16,0 17-14-16,-7-8-3 15,3 6-2-15,-2-4-1 0,4-1-5 16,3 0 0-16,3 2-3 15,0-2-1-15,2-4-1 16,-1-3 0-16,5-1 0 16,-4-9 2-16,3-5 1 15,5 2 3-15,1-5 1 16,-1 0 0-16,0-1-1 0,0 0-2 16,0 0-6-16,2-4 0 15,7-8-1-15,33-29 0 16,-21 25 1-16,0-8-1 15,7-1 0-15,3-6 0 16,8 2-2-16,-6-6 0 16,-4 6-2-16,12 13-1 15,-14 5-1-15,5 12 0 0,-11 1 0 16,-11 5-1-16,-1 0 10 16,2 6-43-16,-4-2-170 15,-3-1 150-15</inkml:trace>
  <inkml:trace contextRef="#ctx0" brushRef="#br0" timeOffset="168758.135">26524 13448 899 0,'-7'6'433'15,"-12"1"-168"-15,-2-3-45 16,-7 2-81-16,-3 3-31 16,5 2-40-16,0 4-18 15,0 7-26-15,1-1-9 16,3 6-9-16,0-3 1 16,7-3 5-16,3-1 0 0,10-4 1 15,4 2-4-15,7-5-2 16,6 0 1-16,4-5 3 15,2-4 2-15,7-4 0 16,0-4-1-16,2-11 0 16,3 1-3-16,-4-9-2 15,8 1-3-15,-8-7-4 16,-4-1-6-16,-17-8-11 16,-3-3-7-16,-8-3-5 15,-6 5 2-15,6 20 5 0,-6 7 5 16,-5 18 6-16,-6-1 1 0,-7 4 4 15,-5-1 0-15,8 11 2 16,1 1-2-16,7 5-27 16,-1-4-23-16,6-3-102 15,8 2-98-15,6-3 163 16</inkml:trace>
  <inkml:trace contextRef="#ctx0" brushRef="#br0" timeOffset="169253.967">26884 13388 774 0,'3'-4'473'0,"-3"-4"-31"16,-1 11-151-16,-3 5-122 31,-2 0-42-31,-1 15-43 16,-5-12-16-16,3 21-25 15,0-1-13-15,-8-2-16 16,5 12-4-16,-9-14-2 16,3 6 0-16,-2-8-1 15,-1-3 0-15,9-4 2 16,-5-6 1-16,4-7 9 0,13-2 1 16,2-10-3-16,9-7-2 15,15-11-11-15,-6-11-4 16,7-8-13-16,5-10-16 15,0-14-26-15,4 3-9 16,4 4 5-16,3 14 12 16,6 23 24-16,-6 10 8 15,-12 12 5-15,-2 7 1 16,-20 10 2-16,5 6 3 0,-12 5 5 16,9 14 3-16,3 6 11 15,-14-5 5-15,-1 2 5 16,-11-8-1-16,-1 0-6 15,12 3-4-15,-3-2-3 16,-7-6-1-16,-3-11 3 0,-13-6 21 16,14-6 375-16,-4-7-299 15</inkml:trace>
  <inkml:trace contextRef="#ctx0" brushRef="#br0" timeOffset="170303.082">27374 13376 364 0,'0'0'253'0,"12"3"37"16,-2-2-54-16,29 9-38 15,-31-10-8-15,-4-2-25 16,3 2-12-16,-4-6-31 15,6 9-9-15,-11-10-20 16,3 5-15-16,-6-6-25 31,-6-1-14-31,1 9-13 16,-6 0-5-16,-3 0-6 16,1 5-3-16,-5 1-7 0,-5-3-3 15,-1 12-2 1,-5-3 0-16,4 10-2 0,-2 1-1 15,8-1-1-15,11 8 0 16,-4-13 0-16,16 7-1 16,-1-7 0-16,-1-5-1 0,10-1 4 15,12-1 2-15,5-2 2 16,8-3 2-16,9-5 1 16,-14-9 1-16,8-5-3 15,-1-8-1-15,5 0-2 16,9 3-2-16,-11-11-2 15,1-2 0-15,-12-4-5 16,-15-4-3-16,8 15-2 0,-14 6-1 16,-4 17-2-16,3 9 1 15,-13 10 1-15,-1 5 0 16,-9 12 7-16,-7 4 0 16,2 13 0-16,-8 5 2 15,-5 9 2-15,-2 7 1 16,-10 9 2-16,0 1 2 0,-4 4 3 15,3-5 0-15,5-14 0 16,5-2 0-16,14-8-1 16,-3-9 0-16,8-4 0 15,5-5 3-15,-8-20 5 16,8 3 1-16,-4-21 1 16,1-8-6-16,3-12-20 15,5-13-12-15,5-15-30 16,9-5-15-16,14-5-1 15,0-5 10-15,17 21 26 0,-2 3 20 16,-6 3 15-16,12 14 0 16,-11-10 4-16,8 8 5 15,13 9 9-15,-8-10 5 16,19 10 2-16,-3-3-5 16,5-4-7-16,7 8 4 0,-7-1 20 15,-15-4-24-15</inkml:trace>
  <inkml:trace contextRef="#ctx0" brushRef="#br0" timeOffset="170743.582">27818 13495 940 0,'0'3'463'0,"4"5"-143"16,3-5-137-16,5-3-46 15,6 6-46-15,4-8-38 16,8 6-10-16,5 1-17 16,-1-8-4-16,5 0-5 15,-22-18-1-15,3 1-4 16,-3-1 0-16,-13-5-4 15,11 8-1-15,-21-12-3 16,-1 6-3-16,-12 5-5 16,-4 11-3-16,-11 13-3 15,-10 3 0-15,1 17 3 16,-2 0 1-16,7 7 2 16,5 3 1-16,2 0 1 15,8 2 0-15,9 0 0 16,4-3 0-16,7-9 0 15,9 0 2-15,8-10 4 16,7-2 13-16,9-5-45 16,2-8-57-16,11-6 59 0</inkml:trace>
  <inkml:trace contextRef="#ctx0" brushRef="#br0" timeOffset="171142.21">28477 13326 1062 0,'-10'6'468'0,"-12"4"-243"16,-1 0-35-16,3 10-56 16,-3 3-28-16,3 4-32 15,3 11-18-15,3-1-29 16,2 0-9-16,-1-3-7 15,2-7-3-15,2-3-2 16,-1-8-1-16,7-1 2 16,-3-4 2-16,6-4 7 15,0-6 3-15,7-4 1 0,3-7-2 16,3-16-6-16,8-3-4 16,5-10-4-16,5-3 0 15,13-7-3-15,5-4-2 0,-15 2-3 16,6 2-1-16,-15 14-1 15,2 9 0-15,13 17 0 16,-9 3-1-16,6 6 7 16,-4 1 3-16,-1 5 30 15,-2-2-22-15</inkml:trace>
  <inkml:trace contextRef="#ctx0" brushRef="#br0" timeOffset="171965.312">29578 13162 593 0,'6'-12'368'16,"6"4"-51"-16,-11 0-82 0,6 0-27 0,-2 8-62 0,-6-1-19 31,-2 4-41-31,3-3-17 15,-1 0-17-15,-4 11-9 16,-5 13-18-16,-13 32-7 16,18-15-6-16,-8 1-1 15,-11 8-2-15,4 3-2 16,-16-7 1-16,6 6 0 16,11-12-2-16,-9-10 1 0,18-3-1 15,-2-13 0-15,6-7 1 16,-1-4 3-16,3-5-39 15,4-1-40-15,1-4-121 16,1-3-135-16,7 0 205 16</inkml:trace>
  <inkml:trace contextRef="#ctx0" brushRef="#br0" timeOffset="172193.035">29477 13358 838 0,'2'-5'495'15,"2"0"-100"-15,6 2-151 16,-9-3-45-16,10 4-91 16,-1-1-25-16,2 3-36 15,7 4-15-15,1 2-18 16,2 3-2-16,-15-6-4 16,1-1 0-16,-8-2-18 15,7 3-38-15,1-3-125 16,0-1 112-16</inkml:trace>
  <inkml:trace contextRef="#ctx0" brushRef="#br0" timeOffset="172745.379">30142 12904 1637 0,'4'-4'93'0,"-2"2"-10"16,1-3 68-16,-14 7-52 15,-1 10-25-15,-8 24-26 16,-6 4-3-16,12 22-18 16,-5 0-6-16,4-3-8 15,-12 5-3-15,3 1-1 16,-10-2 0-16,2 0 1 15,13-5 1-15,-9-22-2 16,10-1 1-16,-3-23 1 16,8-3-1-16,9-6 6 15,1-3-3-15,6-12-12 0,3 2-9 32,4-15-34-32,6-8-13 15,9-11-35-15,2-11-17 0,12 3 11 16,-3 0 12-16,1 18 43 15,-6 5 24-15,-4 10 15 16,6 10 2-16,-4 9 5 16,-1 6 10-16,-12 6 24 15,-8 3 12-15,-4 10 10 16,-4 1-4-16,0 15-21 16,-3 1-10-16,-15-7-11 15,6 11-4-15,-14-18-3 16,1 5-2-16,3-4 0 15,-3-9-3-15,15-1 2 16,1-8 0-16,12 1-36 16,4-3-24-16,3-8-90 15,0-7-106-15,11-4 164 0</inkml:trace>
  <inkml:trace contextRef="#ctx0" brushRef="#br0" timeOffset="173774.862">30753 13215 891 0,'-5'1'438'0,"-2"5"-150"0,0 0-48 16,-3-3-68-16,-3-3-29 16,-3-1-47-16,3 0-19 15,0 3-35-15,-5 0-13 16,-2 7-20-16,-11 1-5 15,-5 7-2-15,2 6 0 16,3 8 1-16,0 1 5 16,2 3 5-16,5 1 2 0,-4-6 1 31,8 0-4-31,9-1-6 16,1-9-2-16,7 1-3 15,3-4 0-15,9-6 0 16,-2 0 2-16,12-5 1 15,-2-5 0-15,1-5-12 16,8-3-10-16,-1-13-23 0,2-3-12 16,10-11-15-16,1-13 1 15,-1-13 11-15,7 2 13 16,-9 2 26-16,-4 14 9 16,-7 21 8-16,-10 6 4 15,-12 16 12-15,-5 3 10 16,-13 11 18-16,1 7 5 0,-14 5 2 15,-2 8-8-15,0 3-14 16,-5 4-7-16,8-5-9 16,12 4-2-16,5-13-3 15,14 0-3-15,5-4 0 16,-7-12-1-16,14-1 2 16,-1-6 1-16,14-4 0 15,9 2 0-15,-3-7-1 16,4-2-1-16,3-5-2 15,-2-4-3-15,11 1 0 16,-17-21 0-16,-1-5 0 16,6 2 2-16,-16-8-1 15,12 13 1-15,-12 8-1 16,-9 0 0-16,1 13 0 16,-7 2 2-16,-8 8 2 15,-3 4 2-15,-13 6 3 0,3 2-1 16,5 10-2-16,-4 5-3 0,-1 7-2 15,2 6 2-15,-4 5 0 16,-1-6 2 0,-7-5-2-16,11 1-1 15,-8-11-1-15,13 3 0 0,4-6 2 16,-5-7 0-16,10-3 2 16,1-5 1-16,13-4 1 0,-2-7-1 15,15-8-7-15,-3-8-9 16,9-8-23-16,7-9-17 15,-5-18-19-15,8 0 2 16,2 3 18-16,-4 9 15 16,1 23 25-16,-10 6 2 15,-3 17 4-15,-10 0 0 0,-3 15 9 16,-5 5 7-16,-12 3 16 16,-3 8 6-16,-8 8 2 15,-6-3 0-15,2 4-5 31,0-6-2-31,-1-9-5 16,6 3-3-16,2-11-7 16,2 0-3-16,12-3-1 15,0-7 7-15,6-11 6 16,5-3 95-16,1-3-85 16</inkml:trace>
  <inkml:trace contextRef="#ctx0" brushRef="#br0" timeOffset="175782.618">21348 14346 415 0,'3'-7'311'0,"0"4"70"15,-1 1-101-15,6 5-43 16,-8-3-33-16,3 2-65 16,-4 2-27-16,-1-6-58 15,1 1-20-15,0 1-19 16,-5 3-5-16,-3 3-8 16,-5 23-2-16,-10 43 0 15,9-36-1-15,3 10 1 16,-3-2 1-16,-5 0 1 15,7 3 0-15,-5-7 2 16,-4 3-1-16,6-11 1 16,0-3 2-16,7-11 1 0,3-4 2 15,7-4 1-15,-7-17-32 16,6-5-100-16,0-10-218 16,-1-16 215-16</inkml:trace>
  <inkml:trace contextRef="#ctx0" brushRef="#br0" timeOffset="176531.635">21297 14360 580 0,'-48'33'355'15,"28"-40"-27"-15,5-5-159 16,17 12-30-16,-9-14-52 16,14 9-15-16,-3-9-21 0,2-1-3 15,15 5-6-15,-5 1-3 16,11 9-8-16,-3-1-5 16,3 1-6-16,6 3-5 15,3 3-4-15,6 9-3 16,-5-6-3-16,-2 9 0 15,-6-11 0-15,-4 5-1 16,-7 1-1-16,-8-11-1 16,-7 10 3-16,-9-7 1 0,-5 13 5 15,-6-2 0-15,-6 7-2 16,-5-1-2-16,-5-3-2 16,3 3-1-16,-6-10 1 15,-6 1-1-15,8-2 2 16,6 0 0-16,5-5 3 15,18 2 1-15,0-7 4 32,-3-5 1-32,6-6-2 15,-9-7-6-15,9-1-7 0,16 5-4 16,-2-2-3-16,5 3-1 16,11 5 1-16,-12-4 0 15,16 11 0-15,3 3 0 16,-9 2 0-16,2 5 0 15,-4 7 3-15,-2 4 2 16,-5 4 1-16,-2 0 1 0,-9 2 0 16,-4 1 0-16,-6 0 1 15,-4 7 3-15,-6 0 13 16,-6 2 4-16,-5 2 18 16,-10-15 6-16,-3-2 11 15,1-1 5-15,2-8-4 16,0 0-6-16,-2-11-17 15,5-4-7-15,-14-19-8 0,9 10-4 16,7-13-6-16,-5-12-4 16,22 12-8-16,1-8-3 15,10 19-18-15,6 8-35 16,2 1-104-16,4 3-69 16,4 0 134-16</inkml:trace>
  <inkml:trace contextRef="#ctx0" brushRef="#br0" timeOffset="176916.827">21801 14851 531 0,'-1'-1'374'16,"0"-1"64"-16,-10 1-152 15,10 1-90-15,-11 0-40 16,-14 15-64-16,28 5-18 0,-6 2-31 15,6 2-14-15,-13-7-18 32,-1-5-2-32,15 9-4 0,-12-7 2 0,-2-5 1 31,7 3 8-31,-5-6-35 16,6 1-49-16,6-1-127 0,-3-5 117 15</inkml:trace>
  <inkml:trace contextRef="#ctx0" brushRef="#br0" timeOffset="177546.65">22590 14361 1073 0,'-5'10'438'0,"1"5"-271"16,-4 3-27-16,0 4-40 15,-2 2-19-15,0 3-30 16,1-2-15-16,5 5-16 15,-2-10-6-15,4-4-3 0,3-1-1 16,-3-9 0-16,0-1 4 16,2-6 8-16,0 0 1 15,0 0-2-15,0 0-4 16,1-9-10-16,1-11-1 16,3-31-3-16,-5 25-2 15,-3-9-4-15,1 10-1 16,-2 6-1-16,-5-4 0 0,0 26-2 15,-8-2-1-15,-10 0-2 16,1 11 1-16,-9 1 4 16,6 6 0-16,1 14 0 15,7 2-2-15,-2-4 2 16,3-4 0-16,-1 1 0 16,7 0 0-16,14 9 0 15,-5 1 0-15,3-3 3 16,3 4 2-16,-4-9 3 15,3-2 2-15,17 6 6 16,-5-13 1-16,3 0 1 0,9-1 1 16,-1-13-3-16,-1-4 1 15,13-3 2-15,-3-4-1 16,0-15 0-16,0 0 0 16,0 2 1-16,-4-11 439 15,-3 2-338-15</inkml:trace>
  <inkml:trace contextRef="#ctx0" brushRef="#br0" timeOffset="178396.799">23443 14393 921 0,'-1'6'430'0,"-3"-3"-185"15,-1 4-58-15,0 12-56 16,-5-3-29-16,1 16-25 16,2 8-11-16,-5-5-25 15,2 3-9-15,1-2-13 0,-5-3-6 16,8-5-5-16,4 2-1 15,2-9 0-15,4-4 1 16,-4-9 4-16,3-7 5 16,1-3 3-16,-1-6 1 0,5-7-4 15,-12-9-6-15,3-3-4 16,2 3-1-16,-3-1-3 16,3 5-1-1,-1 2 0-15,-12-7-5 0,8 8-13 16,-5-1-2-16,-11 3-4 15,7 12 1-15,-13 3 9 16,-5 6 1-16,2 6 3 16,3 5 2-16,-2 1 2 15,10 1 0-15,5-3 0 16,7-8-1 0,2-3 0-16,2 0 1 0,14 16 4 15,5-3 1-15,13-2 1 16,-4-12 2-16,11-5-1 15,-1-3 1-15,8-6 0 0,12 0-1 16,-21-4 2-16,0 1 18 16,-7 3-77-16,-11-1-57 15,-2 3 74-15</inkml:trace>
  <inkml:trace contextRef="#ctx0" brushRef="#br0" timeOffset="179225.925">24321 14298 553 0,'-4'-6'331'0,"5"6"-8"15,-6-3-111-15,8 9-32 0,-3 5-16 16,-6-3-16-16,3 6-6 16,-22-15-37-16,8 8-13 15,-5 0-26-15,-10-5-18 16,18 14-25-16,-20-11-8 15,3 2-9-15,0 3-2 16,-8-5-2-16,9 6-1 16,6 2-1-16,6-3-1 0,7 3-1 31,5 3-2-31,4-6 0 16,3 6 1-16,6-6 1 15,2-10 1-15,10 9 2 16,-1-4 0-16,5-4 1 15,8 9 0-15,-11-11 0 0,-2 0 1 16,-7-2 1-16,-3-4-1 16,-1 4 0-16,2 3-1 15,-1 2-1-15,-5 4-1 16,0 3 0-16,-19-7 0 0,-1 6 0 16,-3 1 0-16,-11 1 0 15,12 5 0-15,-14-2 0 16,0 3 0-16,-3 2 0 15,3 6 0-15,5 0 0 16,-3 2 0-16,8 0 0 16,0-3-1-16,1 0 1 15,2-1-1-15,7 2-1 0,3 2 1 16,9 0-1-16,-3-7 0 16,-1-5 2-16,9 0 0 15,1-9 0-15,4 2 2 16,17 1 0-16,-2-8 1 15,11-6 0-15,7-4-1 16,-2 0 0-16,-1-7-1 0,0 6 1 16,0 1-1-16,-8-6 1 15,7 10-1-15,-23-1-1 16,1 5 0-16,0 2 0 16,-16-1-1-16,3 4 0 15,-3 1 0-15,-1-4 1 16,0 0 10-16,1 2-45 15,-1 5-62-15,0 4-383 16,-1 1 320-16</inkml:trace>
  <inkml:trace contextRef="#ctx0" brushRef="#br0" timeOffset="179511.479">24529 14773 1208 0,'-2'2'567'15,"0"-1"-205"-15,-2 10-180 16,-2-1-8-16,-2 11-44 15,-3-6-29-15,-3 4-50 16,3 4-21-16,-3-10-5 16,0 0-3-16,3-6 170 15,0-7-136-15</inkml:trace>
  <inkml:trace contextRef="#ctx0" brushRef="#br0" timeOffset="183634.199">25774 14320 331 0,'0'0'218'0,"-2"-4"-2"15,2 6-49-15,-1-2-53 16,0 0-12-16,0 0-16 16,-6 17-13-16,-13 27-17 15,15-22-5-15,2 6-1 16,-4 2 3-16,1 9 2 16,2 6 4-16,-9-3-2 0,0 6-6 15,-6-1-14-15,-7-7-7 16,-5-2-11-16,14 1-3 15,5-8-4-15,4-2 0 16,5-10 0-16,-6-12 4 16,4-5 5-16,1-6 1 15,1-14-38-15,2-9-62 0,14-2 49 16</inkml:trace>
  <inkml:trace contextRef="#ctx0" brushRef="#br0" timeOffset="184185.294">25712 14430 358 0,'-52'-21'267'16,"50"18"17"-16,-1-4-106 0,-7-8-28 16,10 9-33-16,-3-5-6 15,8 6-4-15,-5 1-5 16,1-1-11-16,-1-2-9 16,1-1-21-16,15 6-12 15,2-5-18-15,2-5-9 16,18 7-11-16,3-5-4 0,9 11-4 15,7 9-2-15,1 13-1 16,-5-2 0-16,-8 5 0 16,-8 4 0-16,-16-3 0 15,2 13 0-15,-9 0 1 16,-14-4 0-16,-3 0 2 16,-13-2 0-16,-20 3 2 15,8 6 1-15,-17 3 0 16,1-3 1-16,5-4 19 15,-4-5 5-15,-7-14 17 16,2 1 3-16,-3-10-11 16,12 3-2-16,7-4-9 15,-10-10-2-15,8-9-6 16,-8-12-3-16,5-4-7 16,19 5-4-16,1-16 2 0,10 5-15 15,7-1-65-15,2-5-22 16,10 10 46-16</inkml:trace>
  <inkml:trace contextRef="#ctx0" brushRef="#br0" timeOffset="185050.549">26767 14511 411 0,'4'1'268'0,"-4"-5"-16"16,0-3-64-16,3 8-27 0,-3-1-19 16,0 0-10-16,0 0-31 15,-1 0-6-15,0 0-16 16,0 0-7-16,-1 3-9 16,-9 18-11-16,-21 34-17 15,17-21-6-15,-4 5-7 16,1 1-5-16,-2-1-5 15,0-1-2-15,-2-10-2 16,9 2-1-16,3-11 0 16,0-2 1-16,11-5 0 0,-1-7 3 15,8-1 2-15,-6-13 4 16,5-4-30-16,-2-12-45 16,5-3-157-16,3-1 137 15</inkml:trace>
  <inkml:trace contextRef="#ctx0" brushRef="#br0" timeOffset="185614.365">27365 14494 510 0,'3'-1'385'0,"-2"2"22"16,-4-8-148-16,2 6-28 0,0 0-81 15,0 1-24-15,-10 2-36 16,-12 5-15-16,-33 10-22 16,20-16-10-16,-3 1-14 15,10 7-6-15,-5-6-8 16,12 4-5-16,6-4-1 15,-7-2-3-15,4 1-1 16,4-2-2-16,3 1-1 16,6-1-2-16,10 3-5 15,-5-2-2-15,2 2 0 16,-1-3 1-16,5 2 5 16,12 5 1-16,40 18 0 15,-33-15-1-15,-3 1 1 0,11 7-1 16,-6-1 1-16,-8 2-1 15,-2 4 0-15,-5 0 1 16,-9 7 0-16,-6-7 0 16,-5 7 2-16,-13-6 1 15,-6-8 2-15,9 10-1 16,-16-20 3-16,6 5-2 0,-3-5 1 16,-7-7 1-16,2-7 1 15,3 5 2-15,1-14 0 16,4 2-2-16,11-4-2 15,0-5-3-15,8 4 5 16,4 0-16-16,5 2-90 16,1-1 289-16,10 5-175 0</inkml:trace>
  <inkml:trace contextRef="#ctx0" brushRef="#br0" timeOffset="186711.665">28191 14494 140 0,'16'-5'118'0,"-2"-4"36"15,-6 0-15-15,-1 2-36 16,-6 2-25-16,0 1-41 15,-1 2-14-15,0 2-13 16,-1-1-4-16,0 0 12 16,0 0 20-16,0 0 51 0,0 0 29 15,0 0 28-15,-1-1 9 16,1 1-7-16,0 0-6 16,0 0-11-16,0 1-9 15,0 0-25-15,-6 2-9 16,-2 2-20-16,-4-1-12 15,-24 14-16-15,21-13-9 16,-6 0-13-16,-1 3-4 16,-7-4-7-16,2 5-1 0,2-3-1 15,-3-2 0-15,7 1-1 16,4 0-1-16,2 2-2 16,5 1 0-16,4 2-1 31,-1-1 0-31,0-1 0 15,1 0 0-15,7 1-2 0,3 2-1 16,8 0-2-16,5-2-1 16,3-6-4-16,7 3-4 15,1-5-8-15,6 4-2 16,-4 3 1-16,-1-1 4 16,4 8 9-16,-12-4 5 15,0 6 2-15,-8 1 1 16,-20 1 1-16,7 7 1 0,-13-1 1 15,2 1 3-15,-4-1 2 16,-10-9 0-16,6 7 1 16,-7-2 2-16,-3-9 0 15,1 5 1-15,-8-13 1 16,0-6-1 0,11-2 1-16,2-7-1 15,8-3-1-15,2-2-2 0,6 1 8 16,-1-6-27-16,3 1-53 15,5 2-44-15,1 2-161 16,5 4 173-16</inkml:trace>
  <inkml:trace contextRef="#ctx0" brushRef="#br0" timeOffset="187075.23">28678 14358 694 0,'-14'0'383'0,"8"3"-46"0,-10-4-125 31,3 1-71-31,5 7-28 16,-3 1-46-16,11 13-12 15,2 5-25-15,-5 0-7 16,-3 8-4-16,-6-4 0 16,-8 7-1-16,-3 3-1 0,10 7-6 15,-15-5-1-15,15 5 0 16,-1-4-1-16,-7-6 2 16,14 3 0-16,-10-26 12 15,11 3-19-15,1-18-81 16,-1-14-52-16,7 0-104 15,-2-16-56-15,3-5 191 16</inkml:trace>
  <inkml:trace contextRef="#ctx0" brushRef="#br0" timeOffset="187613.865">28472 14514 478 0,'0'-4'318'0,"6"4"-5"15,-3 4-126-15,-1-1-41 16,-3-3-45-16,1 0-13 0,0 0-16 15,0 0-3-15,19 6-11 16,33 11-6-16,-27-17-15 16,12 4-5-16,-2-6-8 15,2 1-4-15,5-3-4 16,-14-5 6-16,0-1 10 16,-9-3 3-16,-1 5-1 15,-4 4-8-15,-5 6-16 16,-3 3-4-16,-3 6-3 15,-5 0 0-15,-3 6 5 0,-4 2 2 0,-2 2 2 32,2 4 0-32,-1-1-2 0,0 4-1 0,0-1-2 15,-2-4-1-15,3 3-1 16,-2-5-1-16,6 1 1 16,0-1 1-16,0-15 2 31,3 1 4-31,-6-16 7 15,7 8 0-15,1-8-1 16,-1-6-3-16,5-4-8 0,0-13-1 0,4 1-5 16,1-2 0-16,5 1-3 15,1 7-1-15,11 4-1 32,-1-1 1-32,7 7-1 15,5 3 1-15,-10-1 0 0,12 9 1 16,-11 1-2-16,-16 0 1 15,0 6 0-15,-2 2 1 16,2 2-15-16,2 2-47 16,-3-3-77-16,-12-4 85 15</inkml:trace>
  <inkml:trace contextRef="#ctx0" brushRef="#br0" timeOffset="188113.085">29324 14526 556 0,'-2'-6'377'0,"-5"6"40"31,-1 1-117-31,1-1-75 16,-3 1-40-16,-4-2-61 16,2 3-22-16,-3 6-45 15,-2 3-15-15,2 5-22 16,0 1-7-16,-5 0-6 0,-1 0 0 15,5 2-3-15,-8 0 0 16,15 7-2-16,9 5-1 0,-9-9 1 16,14 3 0-16,1-1 0 15,1-6 1-15,14-1 1 16,-2-4 2-16,0-6 1 16,4-7 1-16,0-6-1 15,2-6-1-15,-5-19-14 16,3-1-10-16,1-5-12 15,-1-4-3-15,7 7 11 16,-7-2 6-16,-8-1 11 16,-1 5 1-16,-7 9 2 15,-6 4-1-15,-6 9-1 16,-8 3-3-16,-15-2-3 16,-1 8 1-16,2 10 0 15,-1-2 2-15,5 10 1 16,0-3 2-16,2-3 2 15,0 5 8-15,8 2-54 0,-1-3-36 16,6-2-104-16,5 1-186 16,11-6 253-16</inkml:trace>
  <inkml:trace contextRef="#ctx0" brushRef="#br0" timeOffset="188663.906">29761 14524 1130 0,'-5'-7'480'0,"0"1"-276"16,4 4-32-16,-1 1-58 15,2 1-32-15,-1 0-38 16,1 0-18-16,-1 0-19 15,0 12 3-15,-5 10 3 16,-13 25 2-16,4-16-1 16,0 0-2-16,-1 3-2 15,3-1-1-15,-1-6-3 16,5-4 1-16,-2-10 1 16,4-6 4-16,5-8 7 0,1-5 1 15,4-12-4-15,4-3-4 0,13-9-9 16,-1-9-8-16,10 0-29 15,1 2-17-15,-4 0-10 16,8 7 6-16,4 12 27 16,-6 0 14-16,-1 9 6 15,-6 1-1-15,-1 11-2 16,-4 4 2-16,-3 6 2 16,-6 4 5-16,-8-4 6 15,0 5 6-15,-3 4 6 16,8 2 0-16,-19-2-3 15,13 5-3-15,-12-4-3 16,-12-2 0-16,11 0 0 16,-11-5 1-16,14-3 2 0,5-3-1 15,2-8 1-15,4-4-11 16,0-12-84-16,14 0-51 16,13-7 76-16</inkml:trace>
  <inkml:trace contextRef="#ctx0" brushRef="#br0" timeOffset="189210.943">30462 14495 848 0,'0'-6'487'16,"7"1"-99"-16,-9 1-133 16,8 8-35-16,-9-5-69 15,-15-3-24-15,-11-2-41 16,-1-1-20-16,2 9-31 15,3 7-13-15,-5 3-15 32,1-1-4-32,2 1-2 15,-1-1 0-15,8 2 0 0,2 0 0 0,6 1-1 0,0-2 0 16,8 1-1-16,4 2 1 31,4-4-1-31,7 2 1 16,10-3 1-16,-3-6 0 15,9 0 0-15,4-3-4 16,-3-6-20-16,4-2-11 16,-7-11-19-16,8 4-3 15,-19-11 11-15,16 7 9 0,-5 2 19 16,-16-7 8-16,-2 9 7 0,-20-7-2 16,-1 13-12-16,4 8-2 15,3 16-4-15,-1 5 1 16,-10 9 10-16,-4 7 1 15,-2 18 4-15,-1 11 2 0,-1 6 2 16,-6 8 2-16,-5-1 1 16,2 2 1-16,0 3 0 15,6-1 1-15,3-8-1 16,10-10 1-16,-5-14 0 16,6-10-1-16,5-13 3 15,-7-7 1-15,15-9 10 16,-5-8 1-16,7-7-65 15,6-3-32-15,6-17 43 16</inkml:trace>
  <inkml:trace contextRef="#ctx0" brushRef="#br0" timeOffset="189739.05">30774 14525 451 0,'-17'7'269'0,"1"1"-20"15,4-1-46-15,2 1-61 16,4 1-13-16,4-1-22 16,2 5-7-16,12-1-16 0,5 1-7 15,11-6-13-15,3-4-10 16,9-6-15-16,6-3-6 16,-1-6-12-16,-14-4-2 0,-1 2-3 15,-22-8-2-15,-7 4 1 16,3 0 0-16,-15-3 2 15,6 10-1-15,-17 0-2 16,-10 6 2-16,-9 6 4 16,0 9 5-16,2 10 1 15,2 3-1-15,6 7-7 16,-2-1-4-16,2-2-2 16,7 5-2-16,9 2-4 0,1-5 1 15,11 8-2-15,8 0 0 16,7-10 2-16,11 8 0 15,6-13 3-15,3-10 9 16,11-2-53-16,-2-17-50 16,11-9 55-16</inkml:trace>
  <inkml:trace contextRef="#ctx0" brushRef="#br0" timeOffset="190113.97">31257 14495 1200 0,'-10'12'506'0,"-7"0"-293"16,-2 1-29-16,-1 8-52 15,-1-3-23-15,2 8-32 16,3 1-18-16,2 4-28 16,2-2-10-16,6 7-10 15,-5-5-2-15,3-4-2 16,0-4 0-16,0-12 3 15,8 2 2-15,-4-13 11 0,4 0 0 32,7-13-2-32,-2-9-1 15,18-6-11-15,2-10-1 0,6-8-3 16,4-1-2-16,8 4-4 0,3 7-2 16,1 3-2-16,0 10 1 15,8 5 2-15,-13-2 0 16,7 5 1-16,0-1 0 15,-15-10 0-15,9 5-15 16,-16 10-47-16,-9-5 46 16,-8 10-6-16</inkml:trace>
  <inkml:trace contextRef="#ctx0" brushRef="#br0" timeOffset="191166.941">21109 15452 874 0,'-2'-5'409'0,"0"5"-178"16,0 0-35-16,1 0-66 15,0 0-23-15,-1 0-31 16,1 0-15-16,-5 10-26 0,-6 14-12 31,-11 37-15-31,13-23-4 16,-3 11-1-16,-1 4 0 15,-4-2 2-15,0 0 1 16,0-9 0-16,4 0 2 16,0-9-2-16,4-2-1 0,5-3 1 15,-4-8 0-15,5-5 2 16,1-4 7-16,-1-8-31 16,-1-3-39-16,9-3-118 15,-7-7-105-15,3-4 169 16</inkml:trace>
  <inkml:trace contextRef="#ctx0" brushRef="#br0" timeOffset="191404.221">20936 15665 812 0,'5'-4'452'0,"-4"-2"-93"15,2 3-161-15,0-3-36 16,5 0-52-16,-1 1-17 15,7 0-38-15,4 5-19 16,-2 0-20-16,3 4-7 16,-4 2-5-16,-5-5 0 0,-1 4 3 15,1-4 1-15,1-1-61 16,0-6-54-16,1-3 65 16</inkml:trace>
  <inkml:trace contextRef="#ctx0" brushRef="#br0" timeOffset="191952.01">21530 15395 957 0,'-9'-11'478'16,"1"7"-136"-16,2 1-115 0,5 8-93 15,0 2-37-15,-2 3-52 16,3 1-8-16,2 3-16 31,-1 4-5-31,-2 4-5 0,-5 2-1 0,-4 9 0 16,-3 6 0-16,-2 10 0 16,-6 6 0-16,-1 7-1 15,-4-4-1-15,1 0-1 16,2-9 0-16,-2-9 0 0,1-5-2 15,0-12 1-15,18-1-1 16,-1-16 9-16,16-3 1 16,15-12 1-16,-17-15-2 15,16-13-9-15,3-7-7 32,8-9-32-32,7-12-5 15,6 10-2-15,-10-2 6 0,-8 12 27 0,1 17 5 0,-15 7-1 16,0 12-4-16,-6 12-2 15,0 10 1-15,-5 7 3 32,-3 3 6-32,1 9 9 15,-4-4 2-15,0 7 2 16,1 0-2-16,0 6-5 16,-1 3-1-16,-5-6-1 0,0 3 0 15,-5-14 3-15,-2-3 1 16,6-6 19-16,1-7 15 15,5-10-26-15</inkml:trace>
  <inkml:trace contextRef="#ctx0" brushRef="#br0" timeOffset="193222.736">22099 15643 576 0,'30'-30'334'0,"-30"26"-28"16,6 4-67-16,0-1-41 16,-5-4-26-16,8 4-42 15,-3-1-16-15,-13-5-32 31,3 7-10-31,-11-4-18 0,0 4-10 0,2 8-18 16,-8 1-9 0,-2 9-9-16,-7 0-3 15,-3 4-4-15,-2 2 0 0,7 14 0 16,-6-6-1-16,9 6-1 16,7-1 0-16,2-9 0 15,3 1 0-15,6-2 2 16,5-1-1-16,1-6 2 15,11 4-1-15,-3-10 0 16,5-3 1-16,5-3 1 16,-1-4 1-16,10-4 1 15,-7-4 0-15,6-5 1 16,-1-7-2-16,-3-14-11 16,11 4-13-16,-4-17-20 15,8 9-6-15,0-8 4 16,-8-12 9-16,-7 15 19 15,-14-6 6-15,4 26 8 16,-12 8-2-16,-6 10-2 16,10 13 0-16,-19 2 5 0,8 14 6 15,-5 0 7-15,-9-2 2 16,10 8-7-16,-2-1-3 16,6 0-4-16,-3-6-1 15,2-4 0-15,5-2 0 16,2-1 1-16,4 3-1 15,4-5 1-15,1-3 0 16,-2-4 0-16,5 1 0 0,1-4 2 16,1-2-1-16,4-6 3 15,2-3 1 1,8-9 0-16,7-2-1 0,1-11-18 16,-10-6-9-16,3-8-12 15,-8-7-6-15,8-4 15 16,7 2 7-16,-6 1 12 15,-3 5 4-15,-9 16 2 16,-5 4 2-16,-9 13 13 0,0 9 5 16,-9 7 12-1,-4 6 5-15,-2 11 0 0,-3 6-2 16,-1 9-5-16,3 4-4 16,3 3-9-16,-4-8-4 15,2-5-3-15,8-1-3 16,-2-11-2-16,1 2 0 15,8-7 0-15,-7-6 0 16,-1-7 4-16,9-1 1 16,1-6 1-16,3-7 1 0,10-9-5 15,4-8-3-15,4-13-2 16,6-3-15-16,5-14-24 16,0-3-4-16,1 3-1 15,-2 5 12-15,-2 24 21 16,-4 9 3-16,1 21 3 15,2 8 4 1,-17 4 11-16,9 12 6 16,-11 4 8-16,-11 2 2 15,-3 3-3-15,-8-1-4 0,1-3-7 0,5-1-5 16,9 6-3-16,-6-7-1 16,-7-3 1-16,-4-2 2 15,-1-9 1-15,2-2 3 16,3-6-13-16,-8-12-18 15,5-6-39-15,3-4 32 16</inkml:trace>
  <inkml:trace contextRef="#ctx0" brushRef="#br0" timeOffset="194299.657">23544 15480 426 0,'3'-5'310'0,"-1"-2"14"15,-2 1-97-15,4 0-32 16,2 4-31-16,-1 0-15 16,1 2-28-16,-6-2-15 15,0 0-27-15,-1 1-9 0,0 1-7 16,0 0 4-16,-4 18-6 16,-8 33-9-16,0-18-15 31,-2 3-9-31,-4 10-10 15,-3 7-5-15,-1 5-3 0,-2 0-3 16,1-4-1-16,0-9-1 16,5-14-1-16,-1-9 0 15,9-10 0-15,7-5 2 0,12-7 4 16,5-6-1-16,11-11-3 16,2-8-3-16,4-20-13 15,2-13-9-15,-2-17-10 16,2-3-1-16,6 6 10 15,8 12 7-15,-13 13 9 16,4 7 2-16,-19 9 0 16,2 10-1-16,2 12-3 15,-13 4-1-15,6 16-3 16,-14-2 1-16,10 18 6 16,1 6 3-16,2 8 5 15,1 6 3-15,-15 4 1 0,-1 2 1 16,1 14-2-16,-5-8-1 15,-6-9-1-15,2-1-1 16,-9-20 1-16,11 5-2 16,0-4 2-16,4-8 0 15,-4-9 1-15,-8-8 2 16,10-3 1-16,1-2-10 0,11-5-78 16,-2-6-54-16,-5-10 76 15</inkml:trace>
  <inkml:trace contextRef="#ctx0" brushRef="#br0" timeOffset="194555.376">23566 15634 778 0,'-7'-4'439'0,"3"3"-99"15,2 1-136-15,2 0-30 16,0 0-55-16,0 0-20 16,23 7-11-16,44 14-15 0,-27-14-25 0,0 1-11 0,-6-8-15 15,-1-2-5-15,6-1-2 16,-6-2 28-16,-10 1 369 31,-1-1-298-31</inkml:trace>
  <inkml:trace contextRef="#ctx0" brushRef="#br0" timeOffset="195601.968">24887 15393 661 0,'8'-10'370'0,"-5"-6"-92"15,4 14-74-15,-5-3-21 16,-2 4-57-16,0 4-23 16,-1-3-39-16,0 0-20 15,-3 14-13-15,-1 15-2 16,-7 34-2-16,-1-23 0 15,-5 12-2-15,-5 2-2 16,-5 5-8-16,5 4-3 16,1-8-2-16,-2-3-2 0,12-10-1 15,-5-7-1-15,9-8 1 16,-2-9 0-16,4-8 4 16,0-7 4-16,6-8-2 31,7 0-1-31,-7-21-7 0,9-2-3 0,3-15-12 15,7-9-8-15,16 1-10 16,-2-4-1-16,4 9 9 16,-1 8 9-16,-5 9 6 15,2 12-2-15,-4 10-3 16,-3 3-1-16,6 20-1 16,2 7 3-16,-11 12 5 0,-1 6 1 31,-21-2 3-31,-4 1 0 0,-5-2 2 0,-8 0 1 15,-3-2 0-15,-5-5 0 16,-3 0 3-16,0-3 1 16,-4-9 7-16,-6-6 3 15,-3-7 3-15,-2-6 0 0,9-5-5 16,9 0-1-16,-3-10-5 16,12-1-2-16,-4-11-5 31,2-2 4-31,15 1-33 15,-3 0-41-15,10 11-80 16,-5-7-85-16,8 7 142 0</inkml:trace>
  <inkml:trace contextRef="#ctx0" brushRef="#br0" timeOffset="196054.666">25242 15642 1035 0,'-4'11'428'0,"8"3"-258"0,-7-3-38 16,10 5-48-16,7-3-16 31,7 1-24-31,9-2-8 16,2-7-15-16,-3-8-1 0,3-8-1 0,3 2-1 0,-4-17-4 15,1 4-2-15,-14-8-5 16,-4-2 0-16,-8 9 2 16,-6 2 2-16,-8 6-1 15,-3 5-4-15,-7 7-5 16,-6 3-2-16,2 9-2 31,-2-1 3-31,-3 8 3 16,6 6 3-16,-2 1 0 15,4 6-2-15,1 3-3 16,1 2 0-16,6 6 2 16,-1-4 1-16,12 4 1 0,0-9 1 0,5-2-2 15,5-2 1-15,1-8 1 16,2 0-1-16,-3-13 5 0,1-2 16 16,1-9-16-1,7-1-63-15,4-3 44 16</inkml:trace>
  <inkml:trace contextRef="#ctx0" brushRef="#br0" timeOffset="196652.641">25984 15577 311 0,'42'-6'266'16,"-28"4"33"-16,-5-4-43 15,-2-1-28-15,-2-2-36 16,-3 0-13-16,4 3-25 16,-2-1-13-16,-8 3-35 0,-3 2-19 15,-15 2-37-15,-5 5-12 16,-3 5-12-16,-1 0-5 15,-4 5-9-15,-5 0-4 16,3 12-4-16,-5-1-2 16,6 6-1-16,4 4-1 15,4-7 0-15,8 6 0 16,13 1-1-16,-3-8 0 0,2-2 0 16,12 3 0-16,1-7 1 15,-4-4 0-15,25 7 2 16,-15-13 0-16,19 2 2 15,14 0 0-15,-7-14 3 16,13 0 1-16,-7-12 0 16,0-1-1-16,-3-2 4 31,-5 0-15-31,-4 4-80 16,-1-2-68-16,-18-3 86 15</inkml:trace>
  <inkml:trace contextRef="#ctx0" brushRef="#br0" timeOffset="197316.028">26508 15613 825 0,'14'-8'452'0,"-7"3"-67"15,-7 1-116-15,-7 3-75 16,-8 0-41-16,-9 2-62 0,1 5-14 0,-6-1-30 16,7 8-12-16,-7 4-14 15,-1 2-6-15,-5 3-8 16,2 5-2-16,7 1-3 15,-8-9-1-15,22 9 0 16,-1-5 0-16,7-1 0 16,4 4-1-16,-2-8 0 15,-7-5 0-15,0-3 0 16,21 8 0-16,4-2 1 16,4-3 0-16,11 1 1 15,-12-11 0-15,2-3 0 16,6-3 0-16,-2-9-6 31,6 0-6-31,-1-12-18 0,4-3-6 16,1-13 1-16,3-7 5 15,-7-8 14-15,-1 1 2 16,-8 1 1-16,-2 5-2 16,7 16 1-16,-15 8 2 0,-4 13 3 15,-6 5-3-15,-10 8-3 0,7 5-1 16,-7 7 2-16,1 5 2 15,-2 9 5-15,5 7 1 16,-3 8 3-16,-4 1 2 16,1 3 6-16,-8-8 3 15,10-6 1-15,5-3-2 16,6-4-2-16,5 1 0 16,0-9 1-16,-5-7 1 0,4-7 27 15,2-2-26-15,4-7 0 16</inkml:trace>
  <inkml:trace contextRef="#ctx0" brushRef="#br0" timeOffset="198921.791">27074 15530 244 0,'-10'-4'185'16,"1"1"49"-16,1 0-14 15,11 0-29-15,-7-1-5 16,2 2-20-16,2 2-14 16,-1 0-16-16,1 0-6 15,0 0-19-15,-2 10-10 16,-7 16-29-16,-17 31-11 15,8-17-19-15,-1 3-9 16,0 0-10-16,4 0-5 16,-6-9-7-16,6-6-2 0,6-3-3 31,1-3 0-31,5-11-1 16,3 0-1-16,1-7 0 15,6 1 2-15,7 0 2 16,1-5 0-16,7-5 0 15,-3-9-2-15,6-5-3 16,-3-7-1-16,10 0-13 16,-1-7-10-16,-5-10-6 0,9 7-1 15,-14-13 12-15,0 7 11 16,4 11 5-16,-10 5 0 16,-3 15 0-16,-1 8-2 0,-9 4-4 15,-6 1 0-15,0 8-2 16,-3 2 2-16,-3 9 4 15,4 1 1-15,-10 0 1 16,12 7-1-16,0 3 1 16,0 2 0-16,0 0 1 15,-5-6 0-15,2-3 0 0,-2-5-1 32,12-2 1-32,-4-5-1 0,7-5 2 0,4-2 0 15,7-5 2-15,6-7 0 0,2-6 1 16,10 4-1-16,0-13-1 15,5 3-1-15,4-2-2 16,-2-11 0-16,5 1 1 16,-12-6 0-16,9-1 1 15,-5 3 0-15,-4-2 0 16,-2 3-1-16,-12 6-1 16,-1 7 0-16,-11 10-5 15,8 10-3-15,-11 10 0 31,-5 3 1-31,1 14 3 16,-4 4 3-16,-4 11 0 16,4 5 1-16,-6 1 1 0,0-4 0 15,-4-9 2-15,0-3 0 16,-2-7 1-16,-1-3 0 16,-3-6 4-16,5-4 2 15,-7-10 1-15,-9-5 1 16,-5-8-1-16,-1-3-2 0,0-4-1 15,12 2-3-15,3-7-2 16,-1-4-2-16,8-5-2 16,4 2-2-16,5 6-2 15,2 9 0-15,2 12 0 16,0-4-3-16,1 12-2 16,-1-2 1-16,1 9 0 15,3 7 3-15,3-3 3 16,5 5-1-16,4-8 2 15,2 0 0-15,6-6 1 16,-2-2 1-16,15 7 0 16,7 2 0-16,1-5 1 0,14 5 0 15,-8-15 1-15,1-7-2 16,6 8 1-16,-11-13 0 16,4 6 1-16,-7-7 0 15,1-2 1-15,-7 1 0 16,-10-13 1-16,5 0 1 15,-15-14 0-15,0-1 0 16,-8-1-1-16,-4 3-1 0,-14 5 0 16,-3 6-2-16,5 18-2 15,-10 0-2-15,7 12-3 16,8 8-1-16,-9 1 0 16,5 6 2-16,-1 6 5 15,-5-1 2-15,5 8 7 16,2 2 2-16,-9 1 3 15,9 8 0-15,-12-8-1 16,3 0 1-16,13-6-2 16,-2-7-1-16,8-4-2 15,11 0 1-15,-5-7 1 16,17 4-1-16,-3-16 15 16,3-1 7-16,8-5 365 15,-9-11-287-15</inkml:trace>
  <inkml:trace contextRef="#ctx0" brushRef="#br0" timeOffset="199667.622">29197 15538 545 0,'7'2'329'0,"-4"0"-8"15,-3-2-34-15,-1 0-33 32,0 0-22-32,0 0-43 0,-17 3-33 0,-45 10-60 15,34-1-19-15,4 8-30 16,-10-1-12-16,6 8-16 15,-12 0-6-15,-9-1-6 16,15 7-3-16,2 4-2 16,9-9-1-16,11-2-1 15,6-5 1-15,8-10-1 16,9 8 0-16,13-5 0 16,4-3 2-16,19 0 0 0,-2-12 1 15,2-3 2-15,-4-1-1 16,-10-9 2-16,-1 5-1 15,-15-15-1-15,2 5 1 16,-18-9-1-16,-1-5-1 0,1 6-5 16,-4-5-8-16,-5-2-29 15,0-1-15-15,-5 0-31 32,4 5-10-32,1 10-49 15,7 7-40-15,-3 10 119 0</inkml:trace>
  <inkml:trace contextRef="#ctx0" brushRef="#br0" timeOffset="200094.694">29378 15952 656 0,'8'2'412'0,"-9"-7"-21"16,8 1-116-16,6-11-62 15,-3-4-68-15,8-6-52 16,6 4-14-16,-5-10-19 16,10 1-4-16,-8-9-6 15,-12-16-4-15,2-1-11 16,-7-6-6-16,7 5-11 15,5 3-3-15,-4-5-6 16,0 1-2-16,4 0-3 0,-3 2-3 16,11 15-2-16,-1 0-3 15,1 16-4-15,-3 2-1 16,0 10-2-16,5 8-2 0,4 12 1 16,1 8 1-16,4 7 4 15,-3 8 2-15,-2 2 8 16,-2-1-24-16,-15-1-50 15,-5-6-47-15,-12-9-50 16,-1 0 96-16</inkml:trace>
  <inkml:trace contextRef="#ctx0" brushRef="#br0" timeOffset="200372.727">29512 15549 872 0,'-16'-2'418'0,"-7"-5"-145"16,15 4-43-16,8 0-48 16,3-3-33-16,19 2-50 15,-8-3-22-15,17 3-34 16,-5 2-10-16,9 2-13 15,-2 2-2-15,-3-2-8 16,3 2-2-16,-4 2 3 16,-4-1-42-16,-7 2 25 15</inkml:trace>
  <inkml:trace contextRef="#ctx0" brushRef="#br0" timeOffset="201374.235">31067 15311 309 0,'9'-2'242'0,"0"1"64"15,-3 0-46-15,-6-2-58 16,3 4-19-16,-3-1-26 15,0 0-10-15,0 0-13 16,-1 0-5-16,0 0-16 16,-1 2-9-16,-20 9-18 15,-25 10-14-15,26-13-30 16,-10-5-12-16,0 2-16 16,-5-1-3-16,-6-9-3 15,10 1-1-15,3 2-1 0,1-6-2 16,8 8-4-16,3 1 0 15,4 6 0-15,2 2-2 16,1-5-1-16,0 2 0 16,2 2 0-16,4 6 2 15,-1 5 0-15,0-3 1 0,1 2 0 16,-5-7 0-16,1 5 0 16,-4 1 1-16,-1-1-1 15,3 6 0-15,-10-4 0 16,7 5 0-16,3 4 1 15,-8-3-1-15,10 2 0 16,4 5 0-16,-10-9 1 16,8 9 0-16,-2-4 0 15,0 0 0-15,1 1-1 0,2-5 0 32,0-3 1-32,-6-7-1 15,13 3 1-15,-2-6 0 0,0-1-1 16,8-1 1-16,-9-7 0 15,9 7-1-15,-8-7 0 16,6 6 0-16,2-2 1 16,-3-4-1-16,9 5 1 15,-10-7 0-15,16 4-1 16,-3-2 2-16,13-1-1 16,0 0 0-16,2-5 1 15,3-2-1-15,0-3-1 16,6 5 0-16,-3-3 0 0,8 7 0 15,-19-3-1-15,-5-1 1 16,-10-1-6-16,-9 0-19 16,-8 3-64-16,6 7-49 15,-5 4 80-15</inkml:trace>
  <inkml:trace contextRef="#ctx0" brushRef="#br0" timeOffset="201712.116">30603 15616 1172 0,'0'-1'514'0,"11"2"-265"15,9 2-31-15,2-2-66 16,3-1-29-16,8 0-39 16,3 5-23-16,4-1-31 15,-1 4-9-15,-3-3-12 16,-12-5-1-16,-4 0 4 15,-7 0-22-15,-11-1 372 16,5 1-273-16</inkml:trace>
  <inkml:trace contextRef="#ctx0" brushRef="#br0" timeOffset="202620.868">31245 15881 421 0,'-3'-2'283'16,"2"4"-15"-16,-1-1-65 15,0-1-14-15,1 0-33 16,0 0-8-16,0 0-27 15,0 0-12-15,1 0-12 16,0 1-6-16,0-1-8 16,0 0 1-16,0 0-4 15,0 0-3-15,0 0-10 16,0-1-11-16,9-3-18 16,3-7-9-16,36-42-9 0,-23 21-6 15,4-20-6 1,2-5-1-16,6-10-5 0,-5 3 0 15,5 10-1-15,-7 1 0 16,0 13-1-16,-5 5-1 16,-10 9-2-16,1 5 0 0,-13 8-3 15,5 10-2-15,-6 4-3 16,-1 6 0-16,0 6 2 16,-1-2 3-16,4 11 5 15,1 3 1-15,2 4 1 16,1-5 0-16,0 2-1 15,-3-1 1-15,-1 4-1 16,0 5 0-16,-2 3 1 16,4 6-1-16,-1 5 1 15,-1-4 0-15,0-1 0 32,-2-9 0-32,0-12 2 15,2-1 0-15,2-14 2 16,1-1 4-16,5-4 1 0,3-8 0 15,1-12-3-15,1-10-3 16,0-14-1-16,2-4 0 0,-1-7 1 16,9-1-1-16,1-5 0 15,-11-5-1-15,1 6-2 16,-2 2 0-16,-5 8-2 16,12 11 0-16,5 6 1 15,-13 0 0-15,8 6 0 16,-8-1 0-16,-7 8 0 15,3 6 0-15,-13 4-6 16,-1 7 21-16,-17 2 0 16,5 8 213-16,6 8-158 15</inkml:trace>
  <inkml:trace contextRef="#ctx0" brushRef="#br0" timeOffset="203111.062">32111 15905 1185 0,'8'-4'590'0,"1"-2"-174"16,-3 2-162-16,-2 2-104 15,0-1-32-15,-4 2-53 16,0 0-5-16,0 1-31 15,0 0-13-15,0 0 6 16,-1 0-11-16,0 4 291 16,-1 9-221-16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1-01T22:17:53.45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3077 10691 273 0,'-1'0'194'15,"0"0"12"-15,0 0-57 16,1-1-13-16,0 0-15 16,0 0-8-16,0 0-19 15,0 0-10-15,0 0-18 31,0 0-7-31,0 0-16 0,0 0-5 0,0 0-9 16,0-1-2-16,0 1 2 16,4 0 2-16,-4 0 10 15,5 0 1-15,8-1 2 16,0-1 2-16,56-15 1 0,-37 11-1 16,6-6 4-16,4 0 3 15,5-9 6-15,0-3 4 16,9-9-2-16,0 1-8 15,-7 7-19-15,3 2-9 16,-5 9-14-16,-4-2-4 16,-3 4-2-16,-2-1-1 15,-9 5-2-15,-1 5 1 16,-10-1 0-16,3 5 1 16,-16 0 0-16,-3 0-1 0,10-1 0 15,-12 0 0-15,8 1-1 16,7 1 0-16,-14 3-1 15,6-1-1-15,-7-3 1 16,-3-1-1-16,3 1 2 16,-1-1 0-16,0 1-1 15,0 0 1-15,0 0-1 16,1 0 0-16,0 0 0 16,0 0 0-16,0 0 0 15,0 0 0-15,10 0-1 16,5 0 0-16,30 3 0 15,-25-3 0-15,-8-1 0 0,4 0 0 16,6 0 0-16,-4-3 0 16,11 4-1-16,0 4 1 15,1-3 0-15,6 6 0 16,9 0 0-16,-10-5 0 0,-3 3 1 16,-9-5-1-1,-9 1 1-15,8 5-1 0,2 1 0 16,3-3 1-16,-6 2 0 15,2-3 0-15,-6 1 0 16,-2 2-1-16,0 0 1 16,-11-2 0-16,7 1 0 15,3 1-1-15,-4-5 1 16,12 3 0-16,-11-3 0 16,0-1 0-16,1 5-1 15,-4-2 0-15,4-2 1 16,-1 0 0-16,0 1 0 15,1-3 0-15,-3 0 0 0,2 4 0 16,2-5 1-16,3 4-1 16,-10-2 0-1,5 0 0-15,-3 1 0 16,-15-2-1-16,7 1 1 16,-7-2-1-16,-3 0 0 15,15 1 0-15,3 2 0 0,-9 1 0 16,8 5-1-16,-8-2 1 15,1 1 0-15,6-1 0 16,-10-3 1-16,6-1-1 16,-4 3 0-16,2-4 0 15,0 0-1-15,2 4 0 16,1 12-1-16,3 25 0 16,2-17 1-16,-12-1 0 0,9 2 0 15,6 1 0-15,-11 1 1 16,4 0 0-16,-2 2-1 15,-17-2 1-15,10 0 0 16,2 3-1-16,-4 1 1 16,6 1 0-16,-5 2 0 15,2-1 1-15,4-4 0 16,2 2-1-16,7-1 1 16,-8-5-1-16,9 6 1 15,-12-13-1-15,2-2 0 16,-4-1 0-16,-6-8-54 15,5 7-28-15,2 1-90 16,3 2-82-16,13-2 167 16</inkml:trace>
  <inkml:trace contextRef="#ctx0" brushRef="#br0" timeOffset="1386.891">3073 10700 680 0,'19'-28'319'15,"-17"31"-145"-15,-2-3-33 16,-8 0-62-16,13 3-19 16,-5 4-12-16,6 3-1 0,-6-3 9 15,-8 0 3-15,11 2 4 16,-6-4-3-16,3 5-7 16,3-1-3-16,-7-2-6 15,4 7-4-15,-2 0-9 16,0 1-4-16,7 7-6 15,-10-2-5-15,5 6-6 16,-1 0-2-16,-8 3-4 16,6 0 0-16,13 1-1 15,-11 6 0-15,-5 1-1 16,5 4 0-16,-18-3-1 16,14-3 1-16,4-4-1 15,-2-3 1-15,-2-3 0 16,5-3 0-16,-1-4 1 15,0 0 0-15,-2-4-4 0,-1-2-56 16,0-7-220-16,4-5 192 16</inkml:trace>
  <inkml:trace contextRef="#ctx0" brushRef="#br0" timeOffset="2542.871">2860 11677 575 0,'0'0'282'0,"0"0"-91"15,0 0-33-15,0 0-34 16,0 0-14-16,0 0-13 16,0 0-2-16,0 0-5 15,0 0-1-15,0 0-8 16,0 0-3-16,0 0 4 15,0 0 4-15,0 0 1 16,0 0-6-16,0 0-24 16,6-1-15-16,1-3-23 15,-5-2-7-15,9-20-6 16,18-30-1-16,-18 21-2 16,-1 0 0-16,1-5-2 15,-2 0 0-15,-1 6 0 0,0 5-1 16,-1 9 0-16,-3 1-1 15,4 11-1-15,-3 3-1 16,-4 4-12-16,1 2-4 16,-2 5 0-16,0-6 0 15,0 1 13-15,5 24 3 16,3 26 2-16,-6-21 0 16,1 1 1-16,3-2-1 15,1 2 1-15,3-1 0 0,5-3 0 16,-4 1-1-16,7-6 1 15,-6-3 0-15,-13-5-1 16,3-5 1-16,-4-3 0 16,0-2 1-16,16-3 2 15,-2-5 0-15,7-5 1 16,1-8 0-16,-9-11-2 16,7 4-2-16,-4-9 1 15,0 3-1-15,-2-10 2 16,-3 0 0-16,0 0 0 15,-5 4 1-15,-4 13-2 16,0-2 0-16,-7 4 0 16,11 8-1-16,-4 1 1 15,0 4-21-15,-1 8-104 16,-12 0-119-16,4 3 146 16</inkml:trace>
  <inkml:trace contextRef="#ctx0" brushRef="#br0" timeOffset="3886.307">4528 11667 331 0,'-1'4'206'0,"1"-3"-7"16,-1 2-10-16,0-1-48 15,1-2-9-15,-1 0-11 16,1 0-27-16,-2 3 0 16,2 4-3-16,0-6-5 15,2 3-1-15,-2-4 0 16,0 0 1-16,0 0 5 16,0 0-3-16,0 0-19 15,0 0-15-15,0-1-32 16,0-1-8-16,5-26-7 15,34-28-2-15,-28 20-2 16,-1-4-2-16,5 3-1 16,-3 2-1-16,13 3 0 15,-6 7 0-15,-11 3 0 16,4 4 1-16,-15 9-3 0,12 3-3 16,-3 8-8-16,-6 0-4 15,0 7 0-15,-12 1 2 16,13 6 9-16,0 3 2 15,3 3 3-15,-1 5 0 16,1 2 1-16,2 3 0 16,1-6 1-16,3 3 0 15,-1-5 1-15,4-5 0 16,-1 4 0-16,5-7 0 16,-11 0 0-16,-4 0 0 0,8-5 0 15,-5-4 0-15,-2-3 3 16,10-3 2-16,-11-7 1 15,9 0 3-15,4-6-1 16,1-3-2-16,-6-7-2 16,-2-3 0-16,3-4-2 15,-6-1 1-15,5-3 0 16,-4 0-1-16,1-5 1 16,-2 1-2-16,1 9-1 15,-4-2 0-15,0 7-1 16,4 4-2-16,-1 8-6 15,2-3-11-15,-4 7-89 16,-3 2-115-16,0-1 141 16</inkml:trace>
  <inkml:trace contextRef="#ctx0" brushRef="#br0" timeOffset="6263.579">3087 11760 420 0,'0'0'247'16,"0"0"-38"-16,0 0-86 16,0 0-28-16,0-1-31 15,0 0-7-15,0 0-6 16,0 0 2-16,18 1 9 15,12 1 4-15,-26 5 1 16,0 0-2-16,-2 1-8 16,5 2-5-16,-3-4-14 15,2 1-5-15,1 2-10 16,-1-2-4-16,3 3-5 16,3-2 0-16,5-4-2 15,2 4-2-15,15 3-1 0,-7-2-2 16,-4 3-2-16,2-3-1 15,-2 0 0-15,-4 8 0 16,2-6 0-16,3-5-2 16,-10 2 1-16,9-2-2 15,7 8 1-15,-8 6 0 16,4 0 0-16,-7-3 1 0,-2-2-1 16,-2-3 1-16,0 1 0 15,4 1-2-15,-4-1 0 16,2-2-1-16,-3-4-2 15,4 1-7-15,-1-6-22 16,12 5-14-16,-21-6-45 16,7-8-30-16,-10 5-78 15,-12-6-82-15,13 6 181 16</inkml:trace>
  <inkml:trace contextRef="#ctx0" brushRef="#br0" timeOffset="7216.481">4639 11858 433 0,'-11'13'235'0,"11"-15"-43"0,-6 5-47 15,2-1-59-15,3-2-13 16,0 0 2-16,1 0 9 16,0 0 17-16,-2 0 7 15,1 0-15-15,0 0-13 16,0 0-21-16,0 0-8 16,0 0-11-16,0 0-5 15,-2 1-2-15,-4 9-1 16,-2 3-3-16,-29 24-1 0,24-25-6 15,-3-5-1-15,-6 3-1 16,1-3 0-16,-7 4 6 16,0-1 2-16,-1-2 1 15,0-1-2-15,7-3-9 16,6 4-5-16,-5-5-7 16,-1 2-1-16,-8-1-1 15,-7-4-1-15,9 8-1 16,3-1 1-16,2-3 1 15,6-1-1-15,1-3 0 16,4 3 0-16,4 2-1 16,0-4-1-16,5 2 0 15,-4-2-1-15,5 1 0 16,0 4-1-16,-5-3 0 0,0 0-1 16,3 0 1-16,-4-2-1 15,4 4 1-15,-1 1 1 16,0 1 0-16,0-3 1 15,-4 0 0-15,4-2 0 16,-1 1 1-16,4-1 0 16,-3-2 1-16,5 0 0 15,0-1 0-15,0 0 0 16,0 0-2-16,0-1-1 0,0 1 0 16,0 0-3-16,0 0-7 15,0 0-4-15,-1 0-55 16,1 0-69-16,1 0-414 15,-1 1 370-15</inkml:trace>
  <inkml:trace contextRef="#ctx0" brushRef="#br0" timeOffset="7950.729">3826 12121 658 0,'0'-1'340'16,"0"0"-108"-16,-1 0-98 0,0 0-22 15,0 0-33-15,0 0-4 16,0 0 1-16,0 1 2 16,1 0-2-16,0 0-2 15,0 0-10-15,0 0-5 16,-1 2-11-16,-2 10-6 16,0 6-8-16,-6 29-6 0,6-22-8 15,3 0-2-15,-7-2-7 16,-1-5 0-16,8 4-4 15,-7 0-1-15,7 2-1 16,10-2-2-16,-12-12 1 16,-5-3-1-16,3-7 1 15,-1 0-1-15,10 0-14 16,-4-9-25-16,8 8-101 16,1-18-91-16,-5 11 138 15</inkml:trace>
  <inkml:trace contextRef="#ctx0" brushRef="#br0" timeOffset="8294.397">3976 12098 623 0,'-3'-2'407'0,"2"4"-7"16,-5 4-203-16,0 1-39 15,1 2-68-15,2-2-18 16,-2 0-18-16,2 3-4 0,-1 6-11 16,-4-1-5-16,4 9-10 15,-5-4-5-15,3-2-6 16,2 4-4-16,-4-5-3 15,3 2-2-15,3 4 0 16,-1-1-2-16,5 3 1 16,-1-1-1-16,1-9-1 15,-7-2-32-15,5 2-124 16,5-16-133-16,-5 13 170 16</inkml:trace>
  <inkml:trace contextRef="#ctx0" brushRef="#br0" timeOffset="9106.863">3946 12571 780 0,'-2'-1'402'15,"1"0"-107"-15,-3 0-159 16,3 0-18-16,0 0-38 16,0 0-6-16,0 0-8 15,0 1 1-15,-2 0 5 16,-21 6-1-16,-15 13-8 16,22-7-8-16,3 3-20 15,14 1-9-15,-22 3-11 16,-5-4-7-16,8 7-4 0,-15-6-2 15,18 1-1-15,2 1 0 16,-1-3-1-16,8 6 0 16,-1 2 0-16,3-1-1 15,0 1-1-15,4 0 0 16,2-4 0-16,3 2 0 16,0-5 0-16,3 0 1 15,8-7 1-15,6 1 1 0,4-7 3 16,0-5 1-16,1 1 1 15,-3-10 1-15,1 2-1 16,0-2 0-16,-3-9 1 16,7 0-1-16,0-9 1 15,-4 0-1-15,-3 2 1 16,-5 3-1-16,-5 5 2 16,-2 6 0-16,4 0 3 15,-14-3 1-15,-1 3 1 16,-2-6 2-16,-10 5-1 15,9-1-1-15,-10-2-1 16,-1 7-2-16,-7-2-2 16,5 1-3-16,2 12-5 15,-7-4 0-15,5 4-4 16,-9 0-1-16,5-1-1 0,7 1-1 16,5 6-5-16,4 2-22 15,0-4-109-15,-1-2-118 16,9-5 159-16</inkml:trace>
  <inkml:trace contextRef="#ctx0" brushRef="#br0" timeOffset="13529.029">5161 11540 310 0,'0'0'204'15,"2"0"-6"-15,0 0-63 16,-2 0-24-16,0 0-22 15,8 0-9-15,-8-1-11 16,1 0 2-16,8 0 3 16,-6 1 1-16,3 1-5 0,0 0-4 15,4 1-10-15,-10-2-5 16,0 0-5-16,0 0-3 16,0 0-11-16,1 0-4 15,2 1-8-15,4 2-2 16,-7-3-4-16,1 0 0 15,2 3-4-15,-3-3 0 16,18 6-2-16,17 28-1 16,-23-24-2-16,13-2-1 15,-17-4-1-15,10 7 0 0,3-2 0 16,-8-2 0 0,7 2 1-16,-2 3 0 0,-4-7 1 15,-2 0 0-15,-7-3 2 16,-1-2 1-16,4 0 1 15,-3 0 1-15,-1-4-1 16,-1 3-1-16,-3 0-14 16,0 0-21-16,0 1-76 15,0 0-58-15,0-2-258 16,0 1 267-16</inkml:trace>
  <inkml:trace contextRef="#ctx0" brushRef="#br0" timeOffset="14075.699">5829 11568 819 0,'-4'-4'382'0,"9"1"-162"31,-5 3-34-31,-1-1-68 0,-1 0-25 0,2 1-42 16,0 0-17-16,0 0-11 15,0 0 4-15,0 0 13 16,0 0 5-16,0 10 1 0,0 8-3 16,3 32-9-16,-6-28-5 15,0 1-10-15,-1-3-4 16,-6-3-5-16,6 2 1 15,-11-4-2-15,7 2 0 16,0-1-1-16,0-3-1 16,6-4-1-16,1 1 0 0,6-6 0 15,1 0 0-15,4 7-4 16,-9-10-12-16,4-7-85 16,1-1-65-16,-9-11-258 15,17 4 261-15</inkml:trace>
  <inkml:trace contextRef="#ctx0" brushRef="#br0" timeOffset="14434.99">6115 11551 471 0,'-6'-1'342'0,"9"4"54"0,-9-1-121 16,1-3-87-16,4 1-33 16,-4-4-49-16,9 6-14 15,-3 9-19-15,-2-6-5 16,5 17-4-16,-12-7-9 16,-1 4-15-16,3 7-5 15,-7-4-9-15,10 0-3 16,-1 0-8-16,-3-3-4 15,3 3-4-15,-2 5 0 16,4-5-3-16,3 8 0 0,-1-13-1 16,2-3-1-16,-2 2 1 15,-3-11-1-15,3 3-29 16,-2-1-34-16,0-11-110 16,-1-1-101-16,-3-2 168 15</inkml:trace>
  <inkml:trace contextRef="#ctx0" brushRef="#br0" timeOffset="14778.671">5910 11706 601 0,'0'-3'416'0,"-5"-4"11"15,5 5-170-15,3 3-36 16,-3-1-83-16,0 0-32 16,0 0-47-16,0 0-15 15,0 0-7-15,0 0-1 0,0 0-3 16,14 6-3-16,-9-4-9 15,14 2-6-15,35 0-4 16,-38-4 3-16,-5-4-123 31,-3 1-448-31,-2 9 391 0</inkml:trace>
  <inkml:trace contextRef="#ctx0" brushRef="#br0" timeOffset="15872.154">2684 11566 581 0,'0'-1'283'0,"1"0"-90"16,-1 0-33-16,2-2-44 16,-2 2-11-16,0-1-21 15,0 0-3-15,0 1-3 16,0 0-6-16,0 1-5 15,0 0-4-15,-2 0-13 16,1 0-5-16,-1 2-11 16,-11 18-7-16,-20 25-6 15,17-31-3-15,-10 1-5 16,6 0-2-16,-16-3-3 0,9 2-2 16,10 0-1-16,-8-6-1 15,18 4-2-15,-11-1 0 16,0-7-3-16,4 7-13 15,0-4-153-15,-5-2-224 16,38-3 250-16</inkml:trace>
  <inkml:trace contextRef="#ctx0" brushRef="#br0" timeOffset="16515.055">1807 11738 777 0,'11'-32'390'16,"-9"32"-152"-16,1 0-86 15,-6 1-33-15,1-1-56 16,1 0-14-16,0 0-9 16,0 3 0-16,0 16-3 15,4 29-3-15,-8-25-8 32,-5 7-5-32,2 5-7 0,-14-6-2 15,15 9-5-15,-4-5 0 16,2-3-1-16,2 4 0 15,1-12 0-15,5 3-1 16,-5-13-1-16,6-4-13 16,0-7-130-16,0-2-139 15,6-12 170-15</inkml:trace>
  <inkml:trace contextRef="#ctx0" brushRef="#br0" timeOffset="16858.725">2103 11636 785 0,'1'-4'397'0,"-1"1"-104"15,0 1-78-15,0 2-56 16,0 0-35-16,-1 3-38 15,0 11-12-15,-2 2-6 16,-5 31-2-16,0-27-8 16,0 6-8-16,2 6-19 0,-8-1-8 15,1 5-13-15,2-3-2 16,-2 5-4-16,6-5 0 16,-1-2-3-16,-1-2-1 15,-1-10-4-15,1 4-9 16,17-2-71-16,-4-8-50 15,3-3-138-15,2-6-288 16,-7-5 377-16</inkml:trace>
  <inkml:trace contextRef="#ctx0" brushRef="#br0" timeOffset="17155.53">1802 11853 635 0,'-15'0'392'0,"7"-2"18"15,6-3-106-15,18 12-79 16,-15-7-50-16,12 3-80 15,-3-3-24-15,8 1-20 0,12 11-7 16,-11-12-13-16,14 8-7 16,-25-8-12-16,-7-12-1 15,19 11 2-15,-21-8-47 16,8-3 27-16</inkml:trace>
  <inkml:trace contextRef="#ctx0" brushRef="#br0" timeOffset="19014.47">4624 10437 415 0,'0'0'273'15,"0"0"-17"-15,0 0-88 16,0 0-30-16,2 0-30 16,2 2-5-16,0-1-3 15,2 0 0-15,-3-1-4 16,1 0-4-16,8 2-8 16,-6-2-1-16,7 0-9 15,23-10-5-15,-24-3-17 16,9 1-11-16,-4-6-17 15,14 3-8-15,0-6-9 16,0 5-1-16,0-2-2 0,-5 4 3 16,-10 6-95-16,-3 4-86 15,-1 2 109-15</inkml:trace>
  <inkml:trace contextRef="#ctx0" brushRef="#br0" timeOffset="19529.974">4689 10648 563 0,'2'-4'298'0,"1"-4"-61"16,0 3-26-16,0 3-25 16,1-9-20-16,7 1-30 15,6 4-9-15,2-7-18 0,-1-4-8 16,-2-3-14-16,14-1-11 15,2 0-26-15,4-2-10 16,1 2-21-16,-12-3-4 16,-7 15-6 15,-10 5-66-31,2 0-63 0,23-5-86 16,-8 4-33-16,0 1-53 15,-19 6 8-15,-6 5-16 0,1-4-38 16</inkml:trace>
  <inkml:trace contextRef="#ctx0" brushRef="#br0" timeOffset="19995.318">5400 10193 801 0,'-8'-23'433'0,"-5"23"-106"15,4 4-157-15,-4 3-34 16,2 5-56-16,4 6-14 0,-9-3-14 15,4 4-5-15,0-1-10 16,-6 1-4-16,11 2-9 16,-4-3-5-16,4 0-2 15,8 1-2-15,-3-4-5 16,4 0 0-16,0 2-1 16,4-3 1-16,12-1 1 15,8 2 1-15,-1-11 1 16,1 0-1-16,0-7 2 15,-3-3 0-15,0-5 0 16,-4-5 1-16,-1-3 1 16,-1-7-1-16,0-4 1 15,0 0-2-15,-10-4-2 16,-1 2 1-16,-4 0-2 16,-3 0-1-16,-4 0-5 15,-9 2-5-15,0 10-7 0,-1 6-7 16,-3 16-2-16,-1 4-3 15,-7 4-98-15,-3 3-67 16,-8 18 111-16</inkml:trace>
  <inkml:trace contextRef="#ctx0" brushRef="#br0" timeOffset="20948.498">2808 10399 432 0,'9'1'251'0,"-9"-1"-33"16,0 0-44-16,0 0-47 16,0 0-14-16,1 0-10 15,-1 0-4-15,0 0-8 16,7 1-7-16,-4 0-14 16,14 6-9-16,25 14-16 15,-32-14-6-15,5 6-14 16,-6 1-6-16,2-1-7 15,-2 1-2-15,-2 1-2 16,5 1-2-16,7 12 0 16,-1-11-1-16,-4-2 2 15,-9-5-1-15,-2-12-6 16,-3 9-23-16,0 0-104 16,3-1-117-16,0-18 149 0</inkml:trace>
  <inkml:trace contextRef="#ctx0" brushRef="#br0" timeOffset="21417.138">2741 10489 623 0,'-6'2'318'0,"-1"-3"-94"16,1 2-40-16,3 1-47 16,6 6-23-16,0 1-24 0,0-3-5 15,4 1-7-15,3 2-6 16,7-2-5-16,1 4-3 16,4 3-7-16,-4-3-5 15,-3 1-12-15,-1 3-8 16,7 2-12-16,-2 2-5 15,-1-6-4-15,1-2-2 16,-11-6-2-16,3-2 0 0,-2 0 1 16,2 7-8-16,-4-10-75 15,0-1-76-15,-3-8 91 16</inkml:trace>
  <inkml:trace contextRef="#ctx0" brushRef="#br0" timeOffset="22323.177">2548 10040 616 0,'-7'2'314'0,"6"-2"-96"16,0 0-38-16,0 0-60 16,0 0-21-16,-1 0-18 15,1 0-3-15,0 0-19 0,-6 0-9 16,-3 1-23-16,-1 3-11 15,-29 18-8-15,20-8-1 16,0 2-2-16,8 2 1 16,-8 1-1-16,5 3-1 15,3 2-2-15,-4-1 0 16,13-6-2-16,-7-1 0 0,5 2-1 16,2-3 0-16,3 7 1 15,4-3 4-15,11-4 5 16,-4 1 3-16,2-8 2 15,17 3 0-15,-10-9-3 16,10 0-1-16,3-3 0 16,-6-4-2-16,16-4 2 15,-12-4 1-15,-3-9 1 16,5-2 1-16,-14-8-1 16,7-2 0-16,-3-2-1 15,-5-6 1-15,-9 7 3 16,-2 7 3-16,-16-2-1 15,-3 1 0-15,-5 5-7 16,-10-4-4-16,2 16-6 16,3 5-4-16,1 10-3 15,4 5 0-15,-9 7 0 0,-4 2 1 16,-7 3 3-16,7 3 1 16,3 0-31-16,5-3-67 15,8 3 67-15</inkml:trace>
  <inkml:trace contextRef="#ctx0" brushRef="#br0" timeOffset="25638.158">3666 9690 291 0,'-2'-6'161'15,"10"10"-24"-15,-9-7-23 16,1-15-28-16,5 21-9 16,-6-16-5-16,12-2-1 15,-8 8 3-15,12-8 0 16,-12 7 4-16,6 4 1 15,-5 4 1-15,-9 0 2 16,-1 0 4-16,-5 3-5 0,12-5-14 16,8 5-13-16,-1-3-23 15,-7 0-3-15,0-2-5 16,-7 3 0-16,5-1-4 16,0 0 0-16,0 0-1 15,0 0-1-15,0 0-4 16,0 0-1-16,0 0-5 15,1 5-2-15,1 6-1 16,0-2-1-16,3 3 0 16,14 30 0-16,-12-30-1 15,-5 2 1-15,3-3-1 16,11 2 0-16,-12 4 0 16,10-3 1-16,-9 0-1 15,-4-2 1-15,7 1-1 16,-5 0 0-16,6-2 1 0,-2 4-2 0,1-8 1 0,-7 5-1 15,-2 2 0-15,4-3 0 16,2 3 1-16,7-2-1 16,-3-3 0-16,-10 3 1 15,3-4-1-15,-1 0 1 16,7 4-1-16,-5-3 0 16,-3 3 0-16,9 0 0 0,-8-6 0 15,3 3 0-15,16 1 0 16,-14-2 0-16,-4 2 0 15,1-1 0-15,-4-1 0 16,2 2 0-16,4-2 1 16,9 2 1-16,-5 3 0 15,-1 1 0-15,-2-5 0 16,-5 0-1-16,-5 8-1 16,5-2 1-16,2 0-1 15,0 4 0-15,-2-9-1 16,0 1 1-16,6 1-1 15,0-1 0-15,5 0 1 16,-5-5-1-16,-4 4 1 16,-3 1 0-16,5-5 0 15,3 3 1-15,-3-3-1 16,7 3 1-16,-11-4 1 0,1-4 0 16,1-1 0-16,-3 0-1 15,1 0 3-15,-1 0 1 16,0 0-23-16,0-1-22 15,0 0-86-15,0 0-63 16,-5 0-268-16,5 0 290 16</inkml:trace>
  <inkml:trace contextRef="#ctx0" brushRef="#br0" timeOffset="27036.18">3042 9619 484 0,'-1'0'235'16,"0"0"-81"-16,0 1-30 16,-3 5-32-16,3-6-10 15,0 0-14-15,-1 0 0 16,2 0-6-16,0 0-2 16,0 0-6-16,0 0-2 15,3 1-4-15,-2-1 1 0,3 3 1 16,4 1 0-16,2 0-3 15,-2 0-3-15,24 11-8 16,-38-18-3-16,13 8-5 16,0-7-3-16,9 5 1 15,6-5-2-15,-12-7-2 32,4 8 0-32,-2-4-3 15,6 5-2-15,0-4-3 16,6 5-3-16,-2 2-3 15,-4-2-2-15,2 1-2 0,-14-3-1 16,2 0 0-16,3 0 0 16,7 1 0-16,-2 1 1 15,1 3 0-15,-8-7 0 16,-6-2-1-16,7 2 0 16,3-6-1-16,7 8 1 15,-7 1-1-15,-1-1 0 16,1 1 0-16,-4 0 0 15,0 0 0-15,6-3-1 0,-6 7 0 16,2-4 0-16,0 4 1 16,-6 2 1-16,1-7 0 15,-2 1 0-15,-1-1 1 16,-3 1 0-16,0 0-2 16,0 0 0-16,0 0-1 15,0 0 0-15,0 0-1 16,0-1 1-16,1 0-1 15,-1 0 0-15,0 0 1 16,0 1 0-16,0 0 0 0,14 1 0 16,-9-1-1-16,2 0 0 15,-3 0 1-15,1 2 0 16,0-1 0-16,-2 0 0 16,3 1 0-16,-1-2 0 15,1 0-1-15,0 1 1 16,0 0-1-16,-2 2 1 0,-1-2-1 15,-2-1 0-15,-1 0 0 16,3 0 1-16,0 0-1 16,1 0 1-16,1 0 1 15,-4 0 1-15,-1 0 2 16,1 0 1-16,-1 0-1 16,5 0-1-16,-1-1-3 15,-3 0 0-15,0-1-1 16,4-1 0-16,1 1 0 15,-5 1 0-15,1 0-2 16,8-1-1-16,-9 1-11 16,4-2-12-16,-5 2-45 15,0 0-37-15,0 0-141 16,0 0 158-16</inkml:trace>
  <inkml:trace contextRef="#ctx0" brushRef="#br0" timeOffset="29353.766">3973 10339 494 0,'-1'-1'255'0,"0"0"-63"16,0-6-39-16,1-2-40 15,1 1-17-15,0 2-25 16,1 1-6-16,-1 1-7 16,-1 3-3-16,2-7-2 15,2 4-2-15,1-1-2 16,6-3 2-16,26-9 1 15,-30 14 0-15,-1-5-7 16,-6-2-6-16,0-2-9 16,6 1-5-16,0-2-3 0,4 4-3 15,6-9-4-15,-3-2-2 16,9-3-3-16,5-1-2 16,3 3 3-16,1-1 5 15,-8 3 5-15,5-4 3 16,-3-3 1-16,0 5-3 15,-4-2-7-15,1 4-3 16,-3 2-5-16,3-8-2 0,6 2-2 16,-9 1 0-16,5 2-1 15,-3 1 0-15,-3-3-1 16,-12-5 1-16,11-1-1 16,-2 1 0-16,8 4 1 15,15 1-1-15,-11-2 0 16,6 2 0-16,-3-3-1 15,-2 0 1-15,-2 1-1 16,-2 3 1-16,-9 0 1 16,8 1 0-16,-3 2 1 15,-3-3-1-15,9 0 1 16,-7 0-1-16,5-3 0 16,-4 4 0-16,-2-6-1 15,-2-1-1-15,-5 8 1 16,-1-3-1-16,-1 8 0 15,-3 2 1-15,5 0-1 16,-2 3 0-16,1 1 0 16,-1 4-1-16,-5 2 0 15,6 1-1-15,-6 1 0 0,-2 0 0 16,3 1 1-16,-5-1 1 16,0 0-1-16,0 0 0 15,0 0-3-15,0 0-14 16,0 0-61-16,0 0-54 15,0 0-203-15,0 0 213 16</inkml:trace>
  <inkml:trace contextRef="#ctx0" brushRef="#br0" timeOffset="30478.458">4983 8638 420 0,'0'-1'252'16,"0"0"-40"-16,0-1-52 16,0 1-12-16,-1 0-16 15,1 0-4-15,0 0-9 16,-1 0-6-16,0 0-14 16,1 0-12-16,0 0-29 15,0 0-13-15,0-1-23 16,0 1-6-16,0 1-3 15,0 0-1-15,0 0-1 16,4 9-2-16,2 12-2 16,2 31 0-16,-19-20-2 15,10-4-1-15,1 1-1 0,2-1 0 16,4-1 0-16,-3-1-1 16,-1 3-1-16,-2-3 1 15,-4-3-1-15,4 3 0 16,3-6 1-16,-3 1 0 15,3-4 1-15,-1-1 0 16,2-4 0-16,4-1 0 0,-11 3 0 16,9-2 1-16,-3-5 1 15,-14 0 1-15,19-7 2 16,-8 1 2-16,0 0 0 16,16 1 1-16,-16-2-4 15,-1-1-16-15,1-3-43 16,-1 3-45-16,-1 0-144 15,1 0-133-15,0 0 233 16</inkml:trace>
  <inkml:trace contextRef="#ctx0" brushRef="#br0" timeOffset="31398.648">5102 9135 214 0,'0'0'161'0,"0"0"28"16,0 0-44-16,0 0-28 15,0 0-6-15,0 2-10 16,0-2 1-16,0 0-9 0,1 3-1 15,0-1 4-15,0 4-2 16,2-2-13-16,0 0-6 16,4-2-11-16,-7-1-4 15,9 0-7-15,4 7-2 16,18 13-6-16,-15-21-3 16,-14-1-2-16,0 0-2 15,10-3-7-15,5 2-4 16,5-3-9-16,0-1-3 0,-2-1-1 15,-5-3 0-15,3 2 4 16,3 2 3-16,1-2 2 16,-1 1 1-16,2-1 1 15,0 0-1-15,0 5-1 16,-5 0 0-16,1 2-5 16,0-4-2-16,-1 4-2 15,4-1-2-15,2 1-2 16,-2 2-1-16,5-1-2 15,-4-3 0-15,9 1-1 16,-6-3 0-16,-18 1-1 16,9 2 0-16,-11 1 0 15,11 1 1-15,9 0-1 16,-6-1-1-16,-5-3 1 0,-4 1-1 16,0 3 0-16,-4 0-1 15,0 2-2-15,-3-1-1 16,-4 1-1-16,4 0 0 15,-4-2-2-15,0 0 0 16,0 0-21-16,0 0-19 16,0 0-54-16,0 1-47 15,0-1-177-15,0 1 206 16</inkml:trace>
  <inkml:trace contextRef="#ctx0" brushRef="#br0" timeOffset="32164.05">6379 8472 278 0,'0'-1'182'0,"0"0"6"16,0 0-36-16,0 0-40 15,0 0-10-15,0 0-11 16,0 0-1-16,0 0 1 16,0 0 1-16,0-1-1 15,0 1-1-15,0 0-4 16,0 0-2-16,0 0-12 15,0 0-9-15,0 0-24 16,0 0-9-16,0 1-6 16,0 0-1-16,0 0 3 15,0 0 0-15,0 0 2 16,0 0 3-16,0 0 1 16,-1 6 2-16,-2 3-7 15,-2 1-6-15,-3 4-8 16,-25 25-4-16,15-24-5 15,2 2 0-15,-6 3-1 0,1 1 0 16,-5 2 1-16,-3 1-2 16,-1 4 0-16,-2 2 0 15,5 1-1-15,-4-1 0 16,4-2 1-16,3 1 0 16,3 0-1-16,-3-3 1 15,9-4 0-15,1-5-1 0,-4 2 2 16,7-3-1-16,-6 2 2 15,-1-2 1-15,5-7 1 16,0 0 0-16,7-6 2 16,2-1 1-16,-2-2-6 15,5-3-32-15,0 2-120 16,0 0-388-16,1 0 360 16</inkml:trace>
  <inkml:trace contextRef="#ctx0" brushRef="#br0" timeOffset="33148.229">5002 8551 146 0,'-1'0'95'16,"0"0"8"-16,1 0-7 15,0 0-14-15,0 0-8 16,0 0-8-16,0 0 11 0,0 0 21 16,0 0 7-16,0-1 10 15,0 0-12-15,0 0-15 16,0 0-4-16,0 0-11 16,0 1-8-16,0-1-8 15,0 0-4-15,0-1 2 16,0 1 5-1,0 0 3-15,0 0 1 0,0 1-7 16,0-1-3-16,0 0-3 16,0 1-2-16,3-1-2 15,3 0 0-15,5-1-1 16,3-3-1-16,35-16-5 16,-16 7-5-16,4-7-13 15,5-1-3-15,7 1-7 16,-4-10-1-16,4-4-3 15,-3 1-1-15,-10 0-1 0,0 4-1 16,-3 10-1-16,3-1 0 16,6 2 0-16,-1 2 0 15,-7-4 1-15,-5 5-1 16,-5-1 2-16,-6 4 0 16,-1 4 2-16,-5-2 0 15,-6 5-1-15,-2-2-1 0,1 8-2 16,-2-2-2-16,-7 0-7 15,3 2-2-15,0 0-24 16,0 0-28-16,0 0-86 16,-1 4-75-16,1 7 134 15</inkml:trace>
  <inkml:trace contextRef="#ctx0" brushRef="#br0" timeOffset="33866.821">5875 8106 519 0,'-4'-1'269'0,"3"-1"-59"16,0 1-28-16,0 0-35 15,0 0-10-15,0 0-14 16,0 0-4-16,0 0-6 15,-1 0-6-15,1 0-16 16,0 0-9-16,0 0-17 16,1-1-9-16,0 1-19 0,0 0-5 15,2 1-10-15,14 2-4 16,24 13-5-16,-23-7-3 16,5 0-2-16,-3-1-2 15,9-1 0-15,0 0-2 16,4 0 0-16,0 3 1 15,0-1-2-15,2-1 0 16,-12 1 0-16,0-1-1 16,-7 1 1-16,4 3 0 0,-2-3 1 15,-5 0 3-15,1-2 2 16,-10-3 2-16,2-1 0 16,2 2-1-16,-2-3-1 15,0-1 0-15,-1-2-29 16,2 0-28-16,-1-5-92 15,3 2-79-15,-4-2 136 16</inkml:trace>
  <inkml:trace contextRef="#ctx0" brushRef="#br0" timeOffset="34601.077">6392 8483 499 0,'0'-2'267'0,"4"2"-60"0,-3 0-39 15,-1 0-59-15,0-1-21 16,-1 0-26-16,0 0-6 15,1 0-4-15,-2 0-1 16,1 0 0-16,0-1 2 16,0 1 6-16,0 0 3 15,0 0 3-15,0 0 0 16,0 0 0-16,0 0-1 0,0 0-5 16,0-9-6-16,-1 2-15 15,1-8-7-15,0-28-12 16,3 23-3-16,1-4-3 15,-1 3 1-15,-2-6 4 16,0 1 4-16,0 3 4 16,1 5 0-16,-1 0-6 15,-1 2-5-15,1 3-8 16,-6 1-2-16,4 3-4 16,0 3-2-16,-4 2-6 15,5 5-24-15,-4 4-91 16,-1 3-69-16,-1 6 110 15</inkml:trace>
  <inkml:trace contextRef="#ctx0" brushRef="#br0" timeOffset="38741.835">5136 9076 373 0,'0'0'213'16,"0"0"-29"-16,0 0-87 16,0 0-22-16,0 0-12 15,0 0 5-15,0 0 5 16,1 0 2-16,5 0-1 16,-6 0-6-16,2 0-11 15,4-1-3-15,-4-1-1 16,-1 1-6-16,0 0-13 31,-1 1-3-31,0 0-5 0,0 0 0 0,0 0-2 16,0 0-2-16,4 0-3 15,-4 0-1-15,10 2 0 16,-3 0 2-16,-5-2 4 16,14 1 2-16,15 3 0 15,-19-5-1-15,9-3-4 16,-2-1-2-16,3-5-6 15,5 3-3-15,2-2-3 16,-3-2-2-16,10 1-1 16,-11-1 0-16,1-1 0 15,0-1-1-15,-3 3 1 16,2 1-1-16,-7 3 2 0,8 2 0 16,-12 2 0-16,1 0-1 15,0 1-1-15,-9 0-1 16,0 3 0-16,-3 1 0 15,-4 6 2-15,-7-2 3 0,6-3-51 16,-1 0-64-16,6-2 70 16</inkml:trace>
  <inkml:trace contextRef="#ctx0" brushRef="#br0" timeOffset="40481.614">6169 8361 383 0,'0'-1'265'0,"0"0"0"16,0-1-100-16,0 1-37 15,0 0-44-15,8 0-17 16,-8 1-25-16,0 0-3 15,0 0-3-15,0 0 3 16,0 0 6-16,0 0 2 16,0 0 1-16,0 0-3 15,0 0-8-15,0 0-3 0,0 0-6 16,0 0 2-16,0 0-1 16,-1 0 0-16,1 0-2 15,0 0-3-15,0 0-2 16,3 8-1-16,-3-1-7 15,0 4-2-15,-1 3-4 16,-10 24-1-16,14-26-1 16,-3-1-1-16,0-3 0 15,0 4-1-15,6-7 1 16,-2 1 0-16,0 1 0 16,-4-1 0-16,-5 1 0 15,-3-2 3-15,-4-3-71 16,9-2-78-16,8-4 90 15</inkml:trace>
  <inkml:trace contextRef="#ctx0" brushRef="#br0" timeOffset="41665.134">5196 8599 233 0,'-1'0'156'0,"0"0"11"15,1 0-39-15,0-1-37 16,0 1-6-16,0 0-3 16,0 0 0-16,0 0 1 15,0 0-4-15,0-1-15 0,2 0-3 16,1 0-4-16,8-2-3 16,-8 2-8-16,2-2-4 15,2 1-6-15,-3 1-1 16,11-4 0-16,29-10-1 0,-22 11-3 15,-2-3 1-15,3-1 2 16,4-2 4-16,7-7 6 16,-3 1-1-16,11-7-3 15,2 0-7-15,11-1-14 16,1 1-4-16,-3-1-4 16,-3-2-1-16,-12 5-1 15,-1 0-2-15,-11 7-2 16,-4 4-2-16,-10 3-1 15,-2 3-2-15,-2 4-4 16,-5 4-2-16,-1 0-5 16,-2 1-6-16,-1-5-45 15,0 0-40-15,0 3-130 16,0 7-165-16,0-10 257 16</inkml:trace>
  <inkml:trace contextRef="#ctx0" brushRef="#br0" timeOffset="43318.236">7390 10943 312 0,'0'-1'214'0,"0"0"21"15,1-2-29-15,2-3-34 16,1-1-10-16,-2 2-10 15,-1 1-4-15,-1 2-11 0,0 1-7 16,-1 0-22-16,-1-1-10 16,1 1-23-16,0 0-15 15,0 0-29-15,1 0-11 16,-1 1-16-16,0 9-1 16,-3 19 0-16,-8 43-1 15,10-28 0-15,-8-5 1 16,-5 3 1-16,0-3 1 0,1-5 0 15,2 0 0-15,1-7 0 16,1-2 0-16,0-7-1 16,2-1 1-16,1-7 2 15,1-4-9-15,1-4-39 16,3-3-27-16,3-6-106 16,-1-2-57-16,3-9 144 15</inkml:trace>
  <inkml:trace contextRef="#ctx0" brushRef="#br0" timeOffset="43599.401">7235 11103 875 0,'-10'-4'393'16,"5"-1"-175"-16,1-2-23 15,4 3-51-15,-3 1-11 16,6-2-19-16,-3 4-10 16,0-1-21-16,7 0-10 15,13-4-23-15,26-9-7 16,-19 13-13-16,-1-4-4 0,1-4-12 16,2 1-3-16,-4-3-2 15,3 3 8-15,-1 3-76 16,-1-2-61-16,0 4 76 15</inkml:trace>
  <inkml:trace contextRef="#ctx0" brushRef="#br0" timeOffset="44330.458">8429 10749 612 0,'27'-44'335'0,"-24"30"-63"16,-1 6-29-16,0 3-60 16,-2 3-22-16,-2 2-39 15,1-1-25-15,0 0-45 16,0 1-19-16,0 0-22 16,-1 7-3-16,-9 19-1 15,-11 30 3-15,7-22-1 16,0 5-1-16,-4 3 0 31,6-1-1-31,-5 3 0 0,3 0 0 16,6-6 0-16,-7 0-2 15,7-6 0-15,-1-7 0 0,2-4 0 16,2-9 1-16,0-7-16 16,6-3-16-16,0-3-71 15,0 0-55-15,0-1-213 16,6-14 230-16</inkml:trace>
  <inkml:trace contextRef="#ctx0" brushRef="#br0" timeOffset="44677.422">8795 10570 813 0,'3'-10'461'16,"-1"-1"-97"-16,-2 10-151 0,-1 2-40 16,1 5-78-16,0-6-22 15,0 0-12-15,0 8 0 16,-3 14 7-16,-6 32 1 16,-2-22-11-16,-1-2-6 0,-7 6-17 15,1 1-8-15,-3-3-11 16,-5 3-5-16,0 3-5 15,9 3 0-15,2 3-3 16,1-4 0-16,11-9 1 16,-14-3 1-16,8-10-1 15,3-2 0-15,4-7-52 16,2-1-40-16,-3-8-106 16,4-5-94-16,-13-5 184 15</inkml:trace>
  <inkml:trace contextRef="#ctx0" brushRef="#br0" timeOffset="45005.436">8370 10838 1032 0,'-7'-3'474'0,"6"2"-198"16,0-1-31-16,-6-4-62 15,6 3-33-15,1-2-59 16,2 1-30-16,-2 3-34 16,1 0-8-16,23 0 1 15,34 1 2-15,-20-2 1 16,1-1-1-16,2-3-7 15,-3 0-2-15,-11 2-1 16,5 0 12-16,-8-1-74 16,-1 2-35-16,10 1 53 15</inkml:trace>
  <inkml:trace contextRef="#ctx0" brushRef="#br0" timeOffset="45914.17">8816 11176 403 0,'-1'2'235'0,"-3"2"-12"16,0-1-29-16,1 2-29 16,0 0-11-16,0-1-17 15,-1 0-8-15,3-4-11 16,0 0-13-16,0 0-10 16,0 0 2-16,0 0-5 15,1 0 6-15,0 0-11 0,0 0-12 16,11-4-20-16,4-2-9 15,30-14-17-15,-11 15-8 16,-19 0-12-16,1 3-4 16,-2 3-3-16,-3 3 0 15,-4 5 4-15,-3 1 4 16,-10 4 6-16,1 4 2 0,-8 3-1 16,-5 0-2-16,2 3-4 15,-3-1-2-15,-4 1-1 16,1 5 0-16,0 5-1 15,-5-1-1-15,2-2 1 16,-4-7 0-16,2-7 1 16,1-4 2-16,-4-6 0 15,11 0 2-15,6-7 1 16,-2 0-1-16,13-2-2 16,-9-5-3-16,9 1-4 15,2 3-2-15,5-3-3 0,3 1-2 16,-5-3-3-16,1-2 0 15,-1 3-1-15,11 1 0 16,2 5 0-16,8 2 2 16,7 3 2-16,-8-1 3 15,5 8 1-15,-1-2 2 16,-4 1 0-16,2-1 0 16,0-4-1-16,2-2 1 0,9 3 0 15,-5-2-1-15,-3-4 1 16,0 5 2-16,-13-3 2 15,0-5 2-15,-1-2 3 16,-5-5-2-16,0-7-20 16,7-2-25-16,-3-10-109 15,10-3-62-15,-14-5 122 16</inkml:trace>
  <inkml:trace contextRef="#ctx0" brushRef="#br0" timeOffset="46736.594">9408 10749 621 0,'48'-29'329'0,"-41"25"-79"15,2-2-37-15,-11 9-55 16,7-3-18-16,-9 3-19 15,3-3-11-15,0 0-15 16,0 0-7-16,-1 0-6 0,-16 3-2 16,-38 38-8-16,29-25-8 15,1 0-24-15,5 6-9 16,-2 2-12-16,6 4-5 16,0 0-4-16,2-1-1 15,7 6-2-15,0-1-1 16,7-2-2-16,1 0-1 15,0-8 0-15,6 4-1 0,7-9 2 16,0-3 0-16,11-4 2 16,-1-5 1-16,10-1 1 15,5-7 1-15,7-2 1 16,-1-10-1-16,-6-7 0 16,-3-5 0-16,-3-5 0 15,1-3 0-15,-5-6 2 16,-3 6 1-16,-12-3 2 15,-4 6 1-15,-9 4 0 16,-7 1-1-16,-8 8-5 16,-11-8-4-16,6 9-3 15,-5-1-1 1,-3-3-1-16,7 5 0 0,-13-1-1 16,5 5-2-16,3 4 0 15,0-1-1-15,2 7-54 16,3-3-45-16,7 13-176 15,7-6 171-15</inkml:trace>
  <inkml:trace contextRef="#ctx0" brushRef="#br0" timeOffset="47974.818">10146 10818 426 0,'-6'0'230'16,"1"0"-52"-16,4-1-64 15,2-2-25-15,-1 2-26 16,0 0-4-16,0 0 8 16,0 0 17-16,0 0 33 15,0 0 6-15,0-1-6 16,0 1-9-16,0 0-27 15,0 0-14-15,0 0-22 16,0 0-5-16,0 1-4 16,0 0-3-16,9 0 0 15,-1 0 0-15,3 1 2 0,26 3-1 16,-26-5 1-16,-2 1-2 16,7-1-3-16,3-3 0 15,1 1-4-15,7-4-1 16,5 3-1-16,0-1 0 15,7-1 1-15,-2 2-2 16,-8 0-4-16,4 1-1 16,3 3-4-16,4 0 1 15,4 0-1-15,-1 0 0 0,-5 1 0 16,1-1-1-16,2-1 1 16,1 1-1-16,9-2 0 15,-9-2-2-15,-10 1-2 16,6-3-1-16,-8 0-2 15,8 0 1-15,4 3-3 16,-11 0 0-16,-6 1-2 16,-5 1 0-16,2-2-1 15,-2 3 0-15,-2-2 0 16,-2 3 0-16,-1 2 1 16,-2-2 0-16,0 3 3 15,0-3 2-15,-7-1 5 16,0 0 1-16,-5-3 1 15,-3-2 1-15,2 4-3 0,-1 0-2 16,-1 0-2-16,1 0-2 16,-2-11-2-16,0 1 0 15,-13-27-2-15,10 26 0 16,0 3 0-16,-2-3 0 16,-3-1-1-16,-2 0 1 15,1-2 0-15,-7-1-1 16,6 1 1-16,2 0-1 15,-3 6 0-15,5-4 0 0,-3 6-1 16,-1-3 0-16,1 2 0 16,0 1-3-16,1 3-1 15,-1 4 0-15,-4-1-1 16,5 2 0-16,-2 2 1 16,2 1-1-16,5-1 9 15,3 3-32-15,-1 1-76 16,4 0-53-16,2 2-234 15,-8 1 250-15</inkml:trace>
  <inkml:trace contextRef="#ctx0" brushRef="#br0" timeOffset="48939.937">11271 10984 719 0,'0'-2'418'0,"1"-7"-82"15,-1 2-123-15,-2 1-30 16,-1-2-59-16,2 3-14 16,0 0-21-16,-2 2-5 0,-1 1-12 15,-3-2-6-15,-4 4-15 16,-2 0-7-16,0 5-7 16,-6 4-2-16,-3 0-5 15,1 3-3-15,-10 0-5 16,1 3-3-16,-4-3-3 15,-2-8-2-15,4 5-1 16,1-3-1-16,-7-1-2 16,0 3-1-16,-4-7-4 15,-2 0 0-15,11 2-3 16,-2 6 1-16,6-6 0 16,3 1 1-16,-1-2-1 15,-1-2 0-15,2 6 0 16,-1-2 1-16,2-1-2 15,5-3 0-15,6 0 0 16,2 0 0-16,4 2 0 0,-1 0 0 16,-16-5 0-16,2-2 0 15,-7 3-1-15,-2 0 0 16,11 6 0-16,-5-1-1 16,3-2 0-16,-1 1-1 15,10-3 1-15,2 2-1 16,3 3 1-16,9 1-1 0,-5-1 1 15,-2-3 0-15,1 1 0 16,-2 0 0-16,3-2 0 16,-1 2 0-16,2-2 0 15,-2-2 1-15,1 2 0 16,-1-2 0-16,3 0 0 16,2 2-1-16,0-1 1 15,0 0 0-15,0 0-1 16,-1 0-1-16,1 1-1 15,0 0-1-15,0 0-1 16,0 0-1-16,0 0-2 16,0 0-2-16,0 0-2 15,0 0 0-15,0 0 1 16,0 0 3-16,-1 0 1 16,2 0 2-16,2 6 1 0,1 2 1 15,-2-3-1-15,13 4 1 16,26 29 0-16,-26-27 1 15,-4-4 1-15,3 4 0 16,3-1 1-16,-6-4 1 16,1 4 0-16,-2-2 0 15,-3-5 2-15,2-2 0 16,-3 3 1-16,0-3 2 0,-3-1-17 16,0-1-28-16,-2-1-90 15,0 1-54-15,-1 0 106 16</inkml:trace>
  <inkml:trace contextRef="#ctx0" brushRef="#br0" timeOffset="52233.096">12331 10742 225 0,'-1'0'134'0,"0"0"-5"0,-4 1-7 16,-2 0-7-16,4-1-8 15,0 0-16-15,0 0-7 16,0 0-11-16,-3 0-6 16,5 0-9-16,-3 0-2 15,3 0-10-15,0 0-1 16,0 0 8-16,0 0 2 0,0 0 7 15,0 0 1-15,0 0-8 16,-1 0-5-16,1 0-10 16,0 0-5-16,1 0-5 15,0 0-5-15,7 3-2 16,13 3 0-16,30-2-4 16,-25-15 0-16,16 0-5 15,4-3-1-15,9-2-2 16,-3-1-1-16,0-8 0 15,1 2-2-15,2 2-1 16,4-3-2-16,-8 3-2 16,-2 3 0-16,-9 3-1 15,-2 3 1-15,-3 7 0 16,-4 1 1-16,-10 4 0 16,-5 1 0-16,-3 2 0 0,-3 0 0 15,-4 6 2-15,0-6 0 16,-4 2 1-16,1 0 0 15,0-8 0-15,-2 2 0 16,0 0 0-16,0 0 0 16,0-1-2-16,0 2 0 15,0 0-1-15,0 0 0 16,0-1-1-16,0 1-1 16,0 0 1-16,0 0 3 0,0 0 4 15,0 0 3-15,3 0 0 16,-3 0-1-16,0-1-4 15,0 1-1-15,9 0-3 16,15-1-1-16,18-1-1 16,-30 2-1-16,3 0-1 15,4 4-1-15,-3 1 1 16,5 2-1-16,3 1-1 16,-4 2 2-16,3-1-3 15,1 1 0-15,0 4 1 16,5-3 0-16,11 2 2 15,-6 0 1-15,2-2 2 16,0-2 2-16,-3 3-2 16,-1-1 1-16,5 2 0 15,-1 0 0-15,2-2-1 16,-2-1 1-16,-9-5 0 16,2 2 2-16,-1-3 0 0,-3-3 2 15,-3-1-1-15,-4-1 0 16,0 1-2-16,2 0 0 15,-1 3-2-15,-5 2 0 16,-6-5 0-16,-2 2-1 16,-3-1 1-16,1-1-1 15,-4 0 1-15,0 0 0 0,0 0-1 16,0 0 0-16,0 0 0 16,0 0 0-16,0 0-1 15,0 0 1-15,0 0-1 16,0 0 0-16,0 0 0 15,0 0 0-15,1 2 0 16,-1-1 0-16,1 3 1 16,1-1-1-16,0 2 0 15,-1 0 0-15,1 3-1 16,-1-2 0-16,1 3-1 16,2 4-1-16,8 29 1 15,-9-22 0-15,-3 4 1 16,5 2-1-16,-3 7 1 15,-2-2 0-15,4 3 0 0,-4-2 0 16,0-3 0-16,0-1 1 16,-1-1 0-16,1 8-1 15,0-1 0-15,0 1 1 16,0 2 0-16,0-3 1 16,-3 0 2-16,-1 4 0 15,-3-5 1-15,-2 0 2 16,-1-7 3-16,0-9 0 0,0-5 9 15,0-5-22-15,3-4-79 16,0-5-62-16,-2-6 76 16</inkml:trace>
  <inkml:trace contextRef="#ctx0" brushRef="#br0" timeOffset="53203.592">12227 10880 217 0,'-1'-1'170'16,"0"0"44"-16,1-1-43 0,0 1-34 15,0 0-3-15,0 0-6 16,0 0-1-16,0 0-4 16,0 0-2-16,0 0-10 15,1 0-9-15,3-3-25 16,-4 3-9-16,0 0-14 15,0 0-6-15,0 0-5 16,0 1-3-16,0 0-13 16,7 18-5-16,4 36-9 15,-10-20-2-15,6 8-2 16,-4 1 0-16,-1-2-2 16,0 2 1-16,-5-4-2 15,3 0 1-15,1 2-3 0,1-4 1 16,1 5-2-16,0 3-1 15,-3-5 1-15,0 7 1 16,-1-9 0-16,-2-4 2 16,2-3 1-16,-3-7 0 15,4 2 0-15,0-6 0 0,6-1-2 16,-4-4 0-16,1-6 1 16,1 0-26-16,-3-7-94 15,1 0-69-15,16-2 101 16</inkml:trace>
  <inkml:trace contextRef="#ctx0" brushRef="#br0" timeOffset="54442.734">12084 12177 394 0,'-3'3'219'0,"1"0"-40"16,-2 0-38-16,3-2-53 16,0 0-12-16,0-1-2 0,0 0 4 15,0 0 17-15,0 0 5 16,0 0-3-16,0 0-7 15,1 0-14-15,0 0-7 16,0 0-16-16,0 0-7 16,0-1-15-16,0 0-6 15,0-1-6-15,6-16-4 16,31-30-2-16,-26 26-1 0,-1-4-2 16,0 1-2-16,-9-1 0 15,8 3 3-15,0 5 4 16,-2-5 3-16,7 12 0 15,-9-7-3-15,-3 12-8 16,-1 4-3-16,0 2-6 16,-1 0-1-16,0 0 0 15,-1 12 1-15,-1 10 1 16,-4 27 0-16,5-25 0 16,1-2 1-16,-12 2 0 15,12-2 0 1,0-5 1-16,4 1-1 0,13-3 1 15,-12-1-1-15,3-3 0 16,-1-2 1-16,2 1-1 16,3-5 1-16,-1 2 1 15,0-3 0-15,0-1 2 16,2-2 4-16,-6-4 5 0,3-4 2 16,-1-5 0-16,-4 0-2 15,9-5-4-15,1 1-2 16,-5-7-1-16,6-1 0 15,-8-3 0-15,-8-5 0 16,13 5-2-16,-7-2 0 16,3-2-1-16,-2 7-2 15,-5-2 0-15,0 5 0 0,-1 7-1 16,4 5 7-16,2 2-82 16,-3 5-71-16,18-1 93 15</inkml:trace>
  <inkml:trace contextRef="#ctx0" brushRef="#br0" timeOffset="55717.933">13682 12117 272 0,'0'-1'231'15,"0"0"57"-15,0 0-47 16,0-1-72-16,0 1-19 15,4-4-26-15,0-4-4 16,0-1-11-16,17-26-6 16,-14 26-14-16,-4-1-11 0,6-3-17 15,-5-2-8-15,4-4-13 16,6-6-3-16,-1 1-6 16,3-4-4-16,-5 1-5 31,2 2-3-31,-2 7-5 15,-2 3-1-15,-3 4-6 16,-6 1-2-16,2 5-3 16,-2 3-2-16,0 3-2 15,0 0-2-15,-1 0 0 16,0 0 0-16,0 0 2 16,-1 18 1-16,4 29-1 0,-3-27-1 15,7 5 1-15,-8-5 0 16,3 3 1-16,6 1 1 15,-4-5 0-15,0 1 0 16,6-2 0-16,-3-7 0 16,2 1 0-16,8-2 1 15,0 1 0-15,4 2 0 0,-7-6 0 16,-2 0 0-16,-3-3 1 16,-1-3 1-16,1-1 2 15,1 0 2-15,-2-3 3 16,0-1 0-16,3-3 1 15,-3-5-2-15,2-5 0 16,2-3 0-16,-5-8 0 16,0-1 0-16,3-8 0 15,-15-6-1-15,17-1-1 16,-1-1-1-16,-4 14-4 16,12 2-2-16,-15 11 1 15,1 3-1-15,-2 3 1 16,-2 1 9-16,0 7-56 15,-1-1-60-15,0 6 71 16</inkml:trace>
  <inkml:trace contextRef="#ctx0" brushRef="#br0" timeOffset="56827.39">12550 12260 218 0,'-1'-1'167'0,"0"0"33"0,0 0-29 16,0 0-56-16,0 1-21 15,0 0-28-15,0 0-6 16,0 0 9-16,0 0 8 15,-1 0 3-15,2 0-4 16,0 0-9-16,0 0-7 16,0 0-8-16,0 0-1 0,0 0-4 15,0 0 0-15,0 0-5 16,0 0-3-16,0 0-6 16,6 1-4-16,1 0-5 15,-2 0-1-15,3 1-4 16,7 2-1-16,27 13-4 15,-31-9-1-15,1-3-4 16,-4 8-2-16,9 4-2 16,5-2 1-16,9 9 1 15,0-5 1-15,1-5 1 16,2 5 0-16,-1-8 0 16,1 5-2-16,1 2-1 15,0-7 0-15,-6 3-1 16,0-2 1-16,-5 0 1 15,0 1 1-15,-8-5 1 16,-5-2 2-16,-5-6 2 0,-4 4-1 16,-2-1 1-16,0-3 1 15,0 0 5-15,0 0 0 16,0 0-9-16,0-1-16 16,0 0-52-16,0 0-35 15,-1-1-94-15,1-11-76 16,0-2 166-16</inkml:trace>
  <inkml:trace contextRef="#ctx0" brushRef="#br0" timeOffset="57499.757">13755 12279 311 0,'10'2'193'16,"-12"0"-4"-16,-5 3-20 16,12-5-30-16,-9-3-7 0,3 5-4 15,0-2 1-15,0 0-3 16,1 0-6-16,0 0-11 15,0 0-7-15,-2 0-14 16,1 5-8-16,-1 2-16 16,0-3-6-16,0 1-10 15,-1 1-3-15,0 5-6 16,-13-1-3-16,-32 32-9 16,30-28-5-16,-5-2-8 15,1 2-2-15,-6 2-4 16,-2 0-1-16,0 1-2 15,-1 4-1-15,-7-8 0 16,4 5-1-16,-1-5 0 16,4-3 0-16,15 4 1 15,-17-5-1-15,10-1 1 16,-5 0-1-16,0-5 0 0,15 1 0 16,-5-2-3-16,7-1 0 15,0 0 0-15,4 1 0 16,1 1-2-16,3 2-1 15,1-1-5-15,-1-1 4 16,0 3-50-16,1-5-41 16,2-1-156-16,0 0 152 0</inkml:trace>
  <inkml:trace contextRef="#ctx0" brushRef="#br0" timeOffset="62063.296">13108 12659 269 0,'0'-1'199'0,"0"0"22"0,0-1-35 16,0 1-58-16,0 0-10 15,0 0-11-15,0 0-2 16,-1 0-5-16,1 0-5 16,0 0-4-16,0 0 0 15,0 0-10-15,0 0-8 0,0-1-22 16,0 1-14-16,-2 0-12 16,2 1-3-16,0 0-3 15,-1 7-3-15,1 14-4 16,3 33-3-16,-8-24-4 15,5-2 0-15,-2 0 0 16,0-10-1-16,2 0 1 16,0-1 0-16,0-3 0 15,2 2 0-15,-2-9-5 16,-1-7-12-16,1 2-39 16,-1-3-37-16,1 0-101 15,0-1-103-15,0 1 185 16</inkml:trace>
  <inkml:trace contextRef="#ctx0" brushRef="#br0" timeOffset="62356.041">13298 12590 995 0,'0'-2'443'16,"1"1"-225"-16,8-1-42 15,-9 5-73-15,-4 3-26 16,-12 5-29-16,13 4-13 16,-4 3-13-16,6-1-5 0,1 5-6 0,-1-1-1 15,5 4-4-15,-8-1 0 16,-3 2-1-16,2 0-1 16,0-7 0-16,0 3 2 15,5-6-36-15,5-5-52 0,-10 3-208 16,13-14 187-16</inkml:trace>
  <inkml:trace contextRef="#ctx0" brushRef="#br0" timeOffset="62949.654">13158 13101 716 0,'-3'1'385'0,"-4"-1"-107"16,1 0-106-16,-3 0-26 15,-1 1-55-15,2 4-15 16,0 3-31-16,0 2-8 16,-3 2-11-16,-2-1-1 0,-5 2-3 15,4 2-2-15,1-1-4 16,1 7-3-16,5-4-5 16,2 7-2-16,2 0-3 15,3-3-1-15,0 9-1 16,-2-8 0-16,6 4 0 15,-1 0 0-15,6-6-1 16,-2 0 0-16,4-5 0 16,-1-6 0-16,1-2 3 15,2-6 1-15,-2-6 5 16,-3-5 2-16,5-10 0 16,-1-6 0-16,2-10-3 15,5-3-2-15,-5-4-1 16,3 2 0-16,-3 7 0 15,-4 2 2-15,0 7 1 16,-4 6 1-16,-7 3 4 16,-3 3 2-16,-5 6 3 0,-3 0 1 15,2 4-6-15,-3 1-3 16,-2-1-10-16,0 3 4 16,-2 3-72-16,6 0-67 15,5-2 87-15</inkml:trace>
  <inkml:trace contextRef="#ctx0" brushRef="#br0" timeOffset="64000.4">14012 10770 588 0,'-1'-1'291'16,"0"0"-80"-16,0 0-34 15,1 0-48-15,0 0-10 16,0 0-19-16,1 0-6 16,12-8-7-16,14-29-3 15,-7 22-11-15,2-1-9 16,1-1-16-16,21-2-10 0,-15 1-16 16,3 2-6-16,3-1-6 15,-18 2 0-15,-6 4-2 16,0 0 0-16,-11 6-39 15,6 1-37-15,0 9-112 16,-7 0-103-16,2 7 177 16</inkml:trace>
  <inkml:trace contextRef="#ctx0" brushRef="#br0" timeOffset="64323.33">14033 10876 715 0,'9'-1'340'0,"-9"-2"-144"16,2-1-43-16,0-2-67 16,-3 5-17-16,1 0-8 15,0 0 6-15,0 0 16 16,2-5 11-16,-1-2 7 15,14-1-4-15,47-28-22 0,-46 28-17 16,2-2-30-16,2 1-9 16,-2 0-12-16,4 3 0 15,-4 0 3-15,2 2-10 16,-11 1-109-16,5-2-114 16,4 5 135-16</inkml:trace>
  <inkml:trace contextRef="#ctx0" brushRef="#br0" timeOffset="64886.996">14702 10381 751 0,'-3'-4'368'15,"-13"6"-120"-15,6 3-112 16,-4 1-51-16,-1 3-24 16,1 2-7-16,2 3 2 15,8 8-1-15,-4 1 3 16,4 2 0-16,-3 2 1 16,4 2-8-16,1-4-5 15,1 6-16-15,3-6-7 0,0-7-10 16,7 5-2-16,4-17-2 15,4 0 1-15,4-6 5 16,4-5 1-16,4-2 2 16,-6-4-1-16,-1-17-3 15,-6-2-1-15,-5-7-3 16,5-3 1-16,-2 7 0 16,-2-3 0-16,-3 6-1 15,-4 2-3-15,-10 6-2 16,-2 6-4-16,-5 5-4 15,-10 2 0-15,10 5-51 16,-20 6-60-16,5 9 75 16</inkml:trace>
  <inkml:trace contextRef="#ctx0" brushRef="#br0" timeOffset="65821.615">12145 10653 512 0,'0'-3'306'0,"0"1"-44"15,0 1-73-15,0-1-27 16,0 1-45-16,0 0-24 16,0 0-31-16,0 0-9 15,0 0 1-15,0 0 2 16,0 0-2-16,0 1-5 0,20 9-9 15,15 14-5-15,-26-11-9 16,1-5-4-16,3 0-8 16,-1 3-4-16,-1-2-2 15,5 0 0-15,-5-1 1 16,1-2 3-16,-6-2-42 16,-2 4-42-16,-4-4-97 15,-6 2-79-15,3-1 154 16</inkml:trace>
  <inkml:trace contextRef="#ctx0" brushRef="#br0" timeOffset="66227.804">12121 10741 758 0,'-33'-9'367'0,"27"9"-137"16,1 2-37-16,2 0-64 15,3-2-23-15,0 0-25 16,0 0-9-16,0 0-9 15,0 0-1-15,2 1 4 16,7 7-2-16,6 2-3 16,22 28-3-16,-25-30-15 15,1 2-8-15,-8-1-15 16,8 0-5-16,-4 0-5 16,-3-1 1-16,-1-2 1 15,-2-2 5-15,1-4-44 16,-2 0-43-16,-2-1-139 15,0-1-146-15,0 1 224 16</inkml:trace>
  <inkml:trace contextRef="#ctx0" brushRef="#br0" timeOffset="66961.018">11832 10404 362 0,'35'-9'296'0,"-42"9"72"0,-1 0-80 15,-3 3-96-15,1 0-36 16,1 2-56-16,5 0-19 16,-6 2-22-16,-4 6-4 15,5-2 1-15,-3 7-1 16,-1 0-8-16,4 0-6 15,0 4-16-15,1-8-7 0,6 4-7 16,0 2-4-16,5-3-3 16,1 8-2-16,8-6-1 15,2-5 0-15,7 2 1 16,5-7 1-16,3-4 1 16,0 3 2-16,8-12 3 15,-5-1 3-15,-6-10 1 16,3-8 1-16,-8-8-1 15,-4-7 1-15,3 0 0 16,-10 3 1-16,-8 4 1 16,-3 5-2-16,-11 3-5 15,0 1-5-15,-2 7-8 16,-5 2-5-16,2 8-6 16,-3 2-1-16,-6 9-45 15,6 2-45-15,4 4-172 16,-14 7 172-16</inkml:trace>
  <inkml:trace contextRef="#ctx0" brushRef="#br0" timeOffset="67825.216">11899 12164 433 0,'0'0'273'15,"-2"2"-7"-15,2-2-72 16,-1-1-65-16,1 1-23 0,0-1-25 16,-1 0-3-16,0 0-1 15,-1 1 5-15,1-1 9 16,1 1 1-16,0 0-2 16,0 0-6-16,0 0-15 15,0 0-10-15,-1 0-20 16,-1 2-8-16,-11 8-8 15,-40 27-5-15,36-23-5 16,-1 1-2-16,-18 1-3 16,10-1-1-16,1-2-2 15,2 3 0-15,9-5-1 16,-2-6-1-16,5-2-60 16,1-3-63-16,6-2-270 15,4 2 248-15</inkml:trace>
  <inkml:trace contextRef="#ctx0" brushRef="#br0" timeOffset="68403.251">11006 12287 915 0,'-19'1'411'16,"10"0"-211"-16,-3 4-46 15,2 7-81-15,17 4-30 0,-7 5-31 16,8 8-7-16,-9 2-4 16,-4 3 0-16,3 9 0 15,-11-1 1-15,14-5 2 16,-13 0-1-16,6-9 1 15,4-3 0-15,-11-3-1 16,16-6 0-16,-11-4-27 16,-1-6-26-16,9-7-97 15,-6 0-170-15,15-9 208 16</inkml:trace>
  <inkml:trace contextRef="#ctx0" brushRef="#br0" timeOffset="68744.125">11193 12206 921 0,'6'5'440'15,"-10"5"-188"-15,4-1-115 16,-3 0-28-16,-2 9-58 16,1-4-13-16,4 11-20 0,0 3-5 15,-2 2-2-15,2 8 0 16,-6-1-1-16,2 0 0 16,0 1-2-16,-3 0-1 0,1-10-1 15,0-1 0-15,2-7-4 16,3 1-32-16,-1-6-109 15,1-3-117-15,0-7 151 16</inkml:trace>
  <inkml:trace contextRef="#ctx0" brushRef="#br0" timeOffset="69025.308">11016 12461 834 0,'-3'-3'432'0,"2"2"-108"16,7 2-172-16,-6-1-15 15,6 2-51-15,16 4-17 16,31 12-32-16,-32-11-11 16,-2-1 4-16,3-2-35 0,-5-4 8 15</inkml:trace>
  <inkml:trace contextRef="#ctx0" brushRef="#br0" timeOffset="74098.609">12589 11816 369 0,'-1'0'229'0,"0"0"-14"16,-1 0-80-16,1 0-22 16,0 0-10-16,0 0-1 15,0 0-2-15,0 0 1 0,0 0-8 16,0 0-9-16,0 0-21 16,0 0-10-16,0 0-17 15,-1 0-7-15,-1 1-11 16,-1 0-2-16,3-1-8 15,-3 1-1-15,-1 5-5 16,2-2-2-16,-1 0 1 16,3-1-1-16,0-2 1 15,1-1 0-15,0 0 4 32,0 0 0-32,0 0 3 0,0 0 0 0,5 1-1 15,-3-1-1-15,2-1-1 16,-1-2 1-16,-2 2-1 15,2-1 0-15,-3 1 2 16,0 0-3-16,0 0 0 16,0 0-3-16,0 0-1 15,0 0-1-15,0-1 1 16,-1 2 0-16,-1 0-1 16,1 0 1-16,0 0-2 15,0 0 1-15,0 0-36 16,0 0-54-16,0 0-329 15,1 0 284-15</inkml:trace>
  <inkml:trace contextRef="#ctx0" brushRef="#br0" timeOffset="75005.742">12554 12021 310 0,'-1'-2'170'0,"0"1"-27"16,-1 0-92-16,1 0-16 15,0 0-1-15,0 0 10 0,0 0 24 16,0 0 9-16,0 0 13 15,0 0 2-15,0-5 7 16,0 4 5-16,1 1 7 16,-2 0-2-16,1 0-11 15,0 0-12-15,0-1-21 16,0 1-7-16,0 0-15 16,0 0-4-16,0 0-8 15,0 1-5-15,-4 0-7 16,-2 2-4-16,6-2-5 15,-2 0-2-15,-2 8-1 16,2-4-3-16,-1 3-1 16,3-1 0-16,1 0-2 0,1 2 0 15,-1-6 1-15,1 1 1 16,-1-3 1-16,0 0 0 16,5 2 0-16,0 0 2 15,4 0-2-15,-1-4 1 16,-3 0-1-16,2-1 1 15,-2 0 1-15,-3 0 1 16,-2 2 2-16,4-4 1 0,-1-3 0 16,-3 5-2-16,0 0-2 15,0 2-3-15,-1-1-3 16,0 1 0-16,0 0 0 16,0 0 0-16,0 1-3 15,-1 0 0-15,-1 3-2 16,-5 12 0-16,-6 24 2 15,19-28 3-15,3 0-54 16,1-4-43-16,0-3-151 16,2 1-287-16,6-8 358 15</inkml:trace>
  <inkml:trace contextRef="#ctx0" brushRef="#br0" timeOffset="75853.474">12610 11762 425 0,'-2'0'263'16,"1"0"-27"-16,0 0-62 16,0 0-11-16,0 0-16 15,0 0-9-15,0 0-17 16,0 0-11-16,0 0-13 15,0 0-4-15,0-1-13 16,-1 0-7-16,1 1-26 0,0 0-11 16,0 0-20-16,0 0-8 15,1 0-4-15,0 0 0 16,-1 0-1-16,1 0 0 16,0 4-1-16,2 1 0 0,-2-4 0 15,2 2 0-15,1-2 1 16,-3-1 0-16,0 0 3 15,0 0 1-15,1 0 1 16,1 0-1-16,-2 0-2 16,1-1 0-16,3 0-1 15,-4 0-1-15,5-3 3 16,-4-3-1-16,1 3 4 16,1-2-1-16,-3 4-2 0,0 1-1 15,0 0-4-15,0 0-1 16,-1 0 0-16,0-1-2 15,-6 2 1-15,-6 4 0 16,3-1-1-16,-27 20 0 16,30-15 0-16,-1-3-2 15,5 0-3-15,3 2 0 16,3 0 0-16,5-4 1 0,-1 1 3 16,3 0 3-16,4-3 4 15,1-1-8-15,1-3-99 16,-3-5-68-16,-9 0 99 15</inkml:trace>
  <inkml:trace contextRef="#ctx0" brushRef="#br0" timeOffset="77040.92">13594 11752 322 0,'0'0'229'15,"0"-1"13"-15,0 1-87 16,-1-1-20-16,0 0-23 16,-1 1-10-16,1 0-11 15,0 0-4-15,0 0-10 16,0 0-6-16,0 0-9 15,0 0-5-15,0 0-13 16,0 0-4-16,1 0-13 16,0 0-5-16,0 0-9 0,-1 8-3 15,0 4-4-15,-1-1-2 16,0 24-1-16,3-24-1 16,0-5-1-16,4 1 1 15,0-3 1-15,-4-4 2 16,8 0 3-16,0-6 1 15,-4-3 1-15,6-3-1 0,-3 0-2 16,-4-1-1-16,1-3 0 16,-1 5 1-16,-4-3 1 15,-2 1 1-15,-1 4-2 16,-5 6-1-16,-1 2-4 16,-4 4-1-16,1-1-2 15,1-1-2-15,3 5 0 16,3 0-1-16,4 5 0 15,1-1 0-15,-3-1 0 16,11-1 0-16,-8 0 1 16,-1 1 3-16,2-2-69 0,-6 0-52 15,6-3-222-15,3-1 207 16</inkml:trace>
  <inkml:trace contextRef="#ctx0" brushRef="#br0" timeOffset="77759.97">13518 11983 418 0,'-9'-4'308'15,"-22"-13"55"-15,26 10-122 16,5 5-79-16,-2-7-30 16,0 1-36-16,2 12-12 15,-3 0-14-15,2 9-4 16,-4-2-4-16,0-4-3 16,-3 1-13-16,5 1-7 15,-3 3-14-15,6 2-6 0,-5-4-8 16,0 2-3-16,5-1-5 15,-1-4-1-15,10 3 0 16,-5-3-1-16,6-3 1 16,-5 0-1-16,1-3 1 15,6 1 1-15,-6-4 1 16,3 0-1-16,-2-3 1 16,-2 1 1-16,0-4 0 15,-1 0-1-15,1-2 2 16,-1-1-1-16,-2 2 2 15,1-3 0-15,-3 1 1 16,-3 3 0-16,1 1-1 16,-1-2-1-16,-3 7-4 15,0-1-1-15,-2 3-1 16,-1 7-1-16,2-4-1 16,0 2 0-16,-3 1 0 0,4 0-1 15,3 4 0-15,0-1-2 16,4-3 1-16,-2 2-1 15,4-2 9-15,0 1-18 16,8-1-98-16,3 2-96 16,-4-1 119-16</inkml:trace>
  <inkml:trace contextRef="#ctx0" brushRef="#br0" timeOffset="78710.039">14322 11767 436 0,'-1'-2'211'0,"1"1"-67"16,0 0-24-16,0 0-16 15,0 0 0-15,1 0 2 16,2-1 5-16,-3 1 7 16,0 0 0-16,0-1-11 0,0 1-12 15,0 0-30-15,-1 0-14 16,0 0-24-16,0 1-8 16,0 0-9-16,0 0-3 15,-2 4-2-15,-2 7 1 16,-1-1 1-16,-20 29-1 15,14-34-2-15,3-1 0 16,9-2-3-16,3 0-1 0,9-1 2 16,-4-1 1-16,7 0 0 15,-7-5 1-15,3-3 0 16,4 0-2-16,-6-3 1 16,6 3 0-16,-6 1 0 15,1 1 3-15,-7 1 2 16,-2-1 2-16,-8 4 0 15,-4-3-2-15,-1 5-3 16,3 0-3-16,-1 0-1 16,4 4-1-16,-4-1 1 15,1 3-1-15,5-2 0 16,-4-1 0-16,3 1 0 16,-2-4 0-16,3 1-3 15,8 0-24-15,-9-1-112 16,5 2-122-16,0-2 156 0</inkml:trace>
  <inkml:trace contextRef="#ctx0" brushRef="#br0" timeOffset="79360.904">14263 12051 516 0,'0'-1'305'0,"0"0"-27"16,0 0-46-16,-1 0-66 15,-1 0-27-15,1-1-37 16,1-3-9-16,0 3-10 16,0 1-5-16,-1 0-9 15,0 0-9-15,0 0-17 16,0-1-7-16,-1 1-11 16,1 1-4-16,-4 1-8 15,4-1-2-15,-1 14-6 0,-6-2-2 16,-19 30-1-16,19-32 0 15,8 1-1-15,6-2-1 16,-3-4 1-16,9 3-1 16,-5-4 0-16,-7 0 1 15,4-3 0-15,7-1 0 16,1-6 1-16,1 0 0 16,-3-4 0-1,-2-1 1-15,-1-1-1 16,8 0 1-16,-12-1 1 0,-2 0 0 15,-1 2 1-15,-12 1 1 16,12 4 0-16,-3 5-2 16,-3 2-4-16,5-1 0 15,0 0-4-15,-1 0 0 0,-12 4 2 16,3 8-1-16,-27 24 0 16,37-24-1-16,1-3-1 15,0 0 1-15,3-1 6 16,2 1-21-16,8-5-54 15,-11 1-41-15,11-4-155 16,-4-1-186-16,-18 1 297 16</inkml:trace>
  <inkml:trace contextRef="#ctx0" brushRef="#br0" timeOffset="80061.855">14818 11832 360 0,'-1'0'251'0,"0"-1"-2"16,-1 1-92-16,1 0-24 0,0 0-37 16,0 0-9-16,-1 0-15 15,1 0-5-15,0 0-13 16,-1 0-5-16,0 0-7 15,-2 1-3-15,-9 3-1 16,12-4-1-16,-9 3 1 16,-11 13 0-16,18-16-2 15,6 2-2-15,2 2-4 16,-7-4 0-16,2 0 10 16,0 0 2-16,0 0 4 15,0 0-3-15,0 0-7 16,-1 0-2-16,0 0-5 15,1 0 0-15,0 0 1 16,0 0 1-16,0 0 0 16,10 0-1-16,2-1-5 15,34-6-3-15,-25 2 1 0,4 1-1 16,9-1 0 0,-5-3-1-16,3 4-7 0,-13 0-1 15,2 6-5-15,-4-2-1 16,-2 1 0-16,5 2 0 15,-7-2 1-15,0 3-1 16,-4 3-2-16,2-2 0 16,-4 3 0-16,-6-4 1 15,1-2 1-15,-2 1 1 16,0-3 3-16,-1-1 2 0,0 0-37 16,0 0-44-16,0-1-115 15,0 1 109-15</inkml:trace>
  <inkml:trace contextRef="#ctx0" brushRef="#br0" timeOffset="82700.839">3459 11340 383 0,'-1'0'237'0,"0"0"-9"15,0 0-61-15,0 0-59 16,0 0-19 0,0 0-14-16,0 0 2 15,0 0 8-15,0 0 5 0,0 0 0 16,-1 0-5-16,1 0-20 15,1 0-8-15,-1 0-13 16,0 0-6-16,0 0-2 16,0 0-3-16,-1 3-9 15,-2 3-5-15,2 3-8 16,1-3-2-16,1-1-4 16,0-3 0-16,-1-2 1 15,0 0 2-15,1 0 3 16,0 0 0-16,0 0-1 15,1 0-1-15,0-1-5 16,5-1-1-16,-6 1-1 16,3-1-2-16,-1 1 0 15,-2 0 0-15,1-1 0 16,-1 1 0-16,0 0 1 16,0 1 0-16,0 0 0 0,0 0-1 15,0 0-15-15,0 0-35 16,0 0-184-16,-1 0 160 15</inkml:trace>
  <inkml:trace contextRef="#ctx0" brushRef="#br0" timeOffset="83315.679">3458 11612 474 0,'-27'-35'314'16,"24"32"8"-16,1-2-160 16,0 7-20-16,1-2-47 15,0 0-19-15,0 0-19 16,0 0-5-16,0 0-1 15,0 0 3-15,-2 7-2 16,-3 3-5-16,3-4-8 16,-2 2-6-16,-10 28-12 15,15-29-5-15,0 2-10 16,6-5-2-16,-3 2-3 16,-3-3 1-16,3-4 2 0,-4 1 1 15,1-1 4-15,0 0 1 16,0 0-2-16,6-9 0 15,-1-3-2-15,18-35 0 16,-20 41 2-16,1 0 1 16,-3 3 0-16,-5 6 0 15,1-1-6-15,2-1-3 16,0 0-2-16,0 0-1 0,0 0 12 16,0 1-38-16,-5 6-258 31,3 4 211-31</inkml:trace>
  <inkml:trace contextRef="#ctx0" brushRef="#br0" timeOffset="84228.267">4373 11371 756 0,'-2'0'372'0,"1"0"-125"15,0 0-42-15,0-1-65 16,0 1-32-16,0 0-44 16,0 0-19-16,0 0-18 15,0 0-4-15,0 0 1 16,-1 0 0-16,0 2-3 15,0 3-1-15,-1 1-7 16,2-2-3-16,0 0-5 16,1 2 0-16,0-6 0 15,0 0 2-15,0 0 2 16,0 0 0-16,0 0-1 16,0-2-2-16,0 1-2 15,1 0-1-15,-1 0-1 0,0 0-1 0,0 0-2 16,0 0 1-16,0 0-66 15,0 0-75-15,0 0 92 16</inkml:trace>
  <inkml:trace contextRef="#ctx0" brushRef="#br0" timeOffset="84914.409">4329 11644 579 0,'-2'-4'304'0,"-2"-3"-77"15,2 1-57-15,0 0-51 16,0-4-12-16,1 8-7 15,-2-5-2-15,2 6-15 16,0 0-11-16,0 0-19 0,0 0-8 31,0 1-12-31,0 0-5 0,0 0-11 16,-3 9-3-16,-1 4-5 16,-14 26 0-16,16-29 0 15,0-1-1-15,5-6 0 16,3 0-1-16,0-4 2 0,-2-2 1 15,1-6 2-15,5-2-1 16,-10-5-2-16,1-2 0 0,0 2-3 16,-6 3-1-16,6 8-7 15,-6 5 2-15,2 10-77 16,-10 5-30-16,14 0 65 16</inkml:trace>
  <inkml:trace contextRef="#ctx0" brushRef="#br0" timeOffset="86978.515">12688 9863 496 0,'3'-4'257'0,"-1"2"-60"15,-2 0-41-15,0 1-39 16,0 0-12-16,-1 0-21 16,1 0-12-16,0 0-22 15,0 0-10-15,0-1-11 16,0 2-2-16,0 0-2 15,0 0 0-15,0 0-3 0,5 9-4 16,4 9-3-16,14 23-1 16,-14-28-2-16,3-1-1 15,2 2-2-15,2 1-2 16,1 0-1-16,-7 1-1 16,5-3 1-16,2 0 0 15,-11-1-1-15,8 1 0 16,-3-1-1-16,-10 0 0 15,7 2-1-15,3-1-1 0,0 3 0 16,0 2 0-16,6 1 1 16,-12-1-1-16,0-1 0 15,4 1 0-15,-5 0-1 16,9 0 0-16,-1 1 0 16,0 2 0-16,-2-4 1 15,-2 3-1-15,-3-3 1 16,3-4-1-16,0 1 0 15,-3-4 0-15,2 1 0 16,-3 1 0-16,-2-3 0 16,4 4 1-16,-2-2 0 15,1-2 0-15,-2-3 0 16,0-1 0-16,14-5 1 16,-16 2-1-16,1 0 1 15,-2-1 1-15,-1-1 1 16,0 0 1-16,0 0 5 0,-1-1-19 15,2 0-101-15,0 0 80 16</inkml:trace>
  <inkml:trace contextRef="#ctx0" brushRef="#br0" timeOffset="88310.155">11888 9833 260 0,'-3'0'199'16,"7"6"26"-16,-3-5-55 15,-2-1-64-15,1 0-7 16,0 0 2-16,0-1-2 0,1 0-12 16,0-1-9-16,17 0-21 15,9-3-8-15,-18 3-13 32,4 4-5-32,-4-2-7 15,13-2-3-15,-4 7-2 16,-2-5 0-16,2 6 1 15,2 6 1-15,-5-6 1 16,17-1 0-16,-15-3 0 0,-1 0-2 16,-1-3-3-16,-14 1-2 15,16 1-5-15,4-1-1 16,-1-2-2-16,6 1-1 16,2-5-2-16,-2-1 0 15,5 3-2-15,-3 0 0 16,-6 2-1-16,-1 2 0 15,-6 1 1-15,3-1 0 0,-2 1-1 16,2 1 0-16,-1-2 0 16,1 0 0-16,2 0 0 15,-1 0 0-15,-2 1 0 16,-6 2-1-16,-2 3 1 16,-2-3 1-16,1 2-1 15,1-3 1-15,3-1 0 16,-1 0-1-16,-4 3 1 15,-2-4-1-15,-1 2 0 16,-2 2-1-16,-2-5 1 16,0 1 0-16,0 0 0 15,11-1 1-15,-1-1-1 16,0 1 1-16,27 0-2 16,-29 2 1-16,3 0 0 15,1-1 0-15,-5 3 0 16,-3-4-1-16,3 1 0 0,0 0 0 15,-4 1 0-15,8 3 0 16,-8-2 0-16,-3 2 2 16,3-2 0-16,-3-2 0 15,-1 0 0-15,1 0 1 16,0 0 0-16,0 0 1 16,0 0 7-16,0-1-41 15,0 0 25-15</inkml:trace>
  <inkml:trace contextRef="#ctx0" brushRef="#br0" timeOffset="89697.173">13154 10441 48 0,'0'0'65'0,"-1"0"48"16,-1 0 18-16,1 0 5 16,0 0-10-16,0 0-27 15,-6 4-12-15,2-2-19 16,1 1-11-16,0-2-17 16,2-1-7-16,-1 1-6 31,2-1 6-31,0 0 12 0,0 0 7 0,0 0 13 15,0 0 0-15,-1 0 3 16,1 0-2-16,0 0-5 16,0 0-2-16,0 0-9 15,0 0-6-15,0 0-6 16,0 0 0-16,0 0 8 16,0 0 6-16,-1 0 8 0,1 0 0 15,0 0-6-15,1 0-3 16,-1 0-10-16,1 0-5 15,0-1-3-15,0 0 0 16,6-4 1-16,5 3-7 16,2-11 2-16,29-29-3 15,-23 27-6-15,2-3 2 16,6-4-12-16,-3 1-2 0,1-5-3 16,2 2 1-16,-3-1 0 15,3-2 0-15,1-2 2 16,2-1 2-16,3-2 1 15,-2-1 0-15,6-3-1 16,-4-2-3-16,2 0-3 16,0 3-1-16,4 3-1 15,3 2-1-15,-2-1 1 16,2 1 0-16,-8 3 0 16,-2-2-1-16,-6 3 0 15,-2 0 1-15,1 1 1 16,-2 1 0-16,2 0 0 15,-3 2 0-15,0 0 1 16,-6 4 0-16,-10 2-1 0,2 2 1 16,-7 5-2-16,-3 2-1 15,8 1-1-15,-13 2 0 16,8 1-3-16,8 0-30 16,-21 1-88-16,22 2-59 15,-11 0 99-15</inkml:trace>
  <inkml:trace contextRef="#ctx0" brushRef="#br0" timeOffset="90992.642">13809 8782 500 0,'-2'-2'262'0,"2"2"-50"15,-2-2-35-15,1 2-43 0,0 0-17 16,1 0-32-16,0 0-16 16,0 0-16-16,0 0-4 15,0 0-6-15,0 0-3 16,0 13-6-16,0 6-5 16,13 30-8-16,0-25-2 15,4 1-5-15,-11-1-3 0,1 0-4 16,3 1-1-16,-1 2-1 15,12-1-1-15,-2 1 0 16,-6 0 1-16,-2-1-1 16,-1 0 1-16,0 3-1 15,1-2 0-15,-4-1 1 16,1 4 0-16,-4-4 2 16,3 2 0-16,-2-7 2 15,1-2 1-15,-1 1 1 16,-1-1 0-16,0 1-3 15,-1-3 1-15,-1-7-3 16,2-1 0 0,-3-2 0-16,2 2-2 0,1-4 0 15,1-1 0-15,-4 1-1 16,1-5 1-16,-3 2-2 16,0-2 0-16,0 0-2 15,1 0-2-15,0 0-13 16,0 0-14-16,0 0-37 0,0 0-19 15,0 0-79-15,0 0-81 16,9 1 161-16</inkml:trace>
  <inkml:trace contextRef="#ctx0" brushRef="#br0" timeOffset="91780.674">14133 9480 520 0,'-1'0'256'0,"0"0"-77"16,0 0-35-16,0 0-36 15,0 0-5-15,0 0-3 16,1 0 0-16,0 1-2 16,0-1 1-16,13 2-3 15,-2 0-2-15,34 27-7 16,-22-28-7-16,-3-6-19 15,7 0-10-15,-5-5-18 0,3 3-6 16,-5-3-10-16,-1 0-3 16,7 3-5-16,-5-2 0 15,10 4 5-15,1 1 9 16,-3 0 8-16,0-1 2 16,3-3-3-16,-3-1-9 15,10 4-7-15,1-3-2 16,-6 0-5-16,-2 4-1 15,5-6-2-15,-6 5 0 16,5 1-1-16,1-1-1 0,-10-3 1 16,4-4 0-16,-5 7-1 15,-2-3 1-15,-8 6 0 16,2-1 0-16,-2-3-2 16,-1 0 0-16,5 1-1 15,-9 10 0-15,-2-3 0 16,-2 1 0-16,0-1-1 15,0-4 0-15,-2 2-3 16,-3 0-1-16,0 3-5 16,-2-3-18-16,0 0-50 15,0 0-30-15,0 0-79 16,0 0-47-16,0 0 153 16</inkml:trace>
  <inkml:trace contextRef="#ctx0" brushRef="#br0" timeOffset="92559.178">15688 8502 351 0,'9'-4'243'16,"-15"-1"30"-16,11 2-46 15,-6 0-52-15,-5-1-15 16,15 4-28-16,-7 0-14 15,6 3-22-15,-6-3-7 16,-4-3-22-16,0-1-12 16,2 4-21-16,0 0-10 0,0 0-8 15,-2 0-1-15,1 0-2 16,0 0-2-16,-4 7-5 16,-9 7-1-16,-31 32-2 15,28-25-1-15,0 2 0 16,-6 0-2-16,2 4 1 15,1-2 0-15,-1 10 1 16,5 1-1-16,-1 6 1 16,-2-1-1-16,2-4 1 15,-4-5 0-15,2-4 0 16,-3-2 0-16,2-3 0 16,0 3 0-16,-7-4 0 15,6 3 1-15,-5-3-1 0,7-2 0 0,3 3 0 16,-7-1 0-16,2 0 1 15,-2 2-1-15,-5-7 2 16,5 1-1-16,4-4 0 16,3-3-1-16,5 2 0 15,3-3 0-15,1-4 0 16,-1 0 1-16,4-7-20 16,-2 3-44-16,6-11 41 0</inkml:trace>
  <inkml:trace contextRef="#ctx0" brushRef="#br0" timeOffset="93621.352">13749 8745 416 0,'0'0'263'0,"0"0"-12"16,0 0-114-16,0 0-28 15,7-1-41-15,-1-2-10 16,12-7-9-16,20-19 2 15,-23 16 11-15,5-2 5 0,-2-2 4 16,7 0-1-16,7-2-14 16,-1 0-8-16,-1-2-11 15,-2-3-2-15,2-4-2 16,1 1 1-16,7-5-5 16,2 3-3-16,3-9-6 15,3-1-4-15,-5-2-4 16,-3-1 0-16,-1 5-3 15,-4 2 0-15,2 2-2 16,-3 3-2-16,-5 3-1 16,2 2 0-16,-4 1-1 15,-1 1-1-15,-2 0-1 16,-3 1 1-16,-3 4-2 16,1 2 1-16,-1 8-1 0,0-1-2 15,-5 4-2 1,-3 4-3-16,-2-3-23 0,2 6-38 15,-1 1-108-15,9 3-145 16,-16-6 200-16</inkml:trace>
  <inkml:trace contextRef="#ctx0" brushRef="#br0" timeOffset="94444.959">14812 7930 446 0,'-27'27'269'0,"26"-25"-24"16,-4 5-71-16,4-6-68 16,2 6-27-16,2-7-27 15,0-1-8-15,-3 7-8 16,0-7 2-16,0 1 5 16,0 0 2-16,0 0 9 15,0 0 3-15,0 0 6 0,1 0-1 16,3 1-5-16,4 1-6 15,5 0-15-15,31 8-6 16,-20-7-11-16,3-3-2 16,7 6-4-16,-1 3-2 15,2 2-2-15,0 3-1 16,1-5-2-16,2 1 0 16,5-1 0-16,0-1 1 0,-5-3 3 15,-2-3 3-15,-7-1 9 16,-6-3 0-16,9 2 0 31,-3-1-4-31,-2 2-10 0,4 5-2 16,-13-3-2-16,-3 3 0 15,-5-5 0-15,-3 0 0 16,-2 2-2-16,-10-2-2 16,7 0 0-16,-3 4-28 15,0-5-102-15,-1 0-73 0,1 0 114 16</inkml:trace>
  <inkml:trace contextRef="#ctx0" brushRef="#br0" timeOffset="95243.695">15663 8561 293 0,'0'-1'216'0,"0"0"44"16,0 0-42-16,0 0-45 16,5-3-15-16,-5 3-34 0,0 0-8 15,0 0-14-15,1-2-6 16,1-2-18-16,1-2-12 15,-3 6-22-15,1-7-9 16,-1 4-7-16,0-5-2 16,-1-4 0-16,-6-24-3 15,1 27-1-15,3 0-3 16,2-2-4-16,-6-2 0 16,-5-13-1-16,-5 1-1 0,7-4 0 15,-3 0-1-15,9-1-4 16,1-1 0-16,-1 3-3 15,3 4-2-15,1 2-3 16,4 3 1-16,1 5-1 16,-5-2 2-16,0 3 6 15,0 5 0-15,-1 0 4 16,3 4 1-16,-2 3-5 16,0-3-2-16,-1 4-6 15,0 0-4-15,0 1-4 16,0 0-2-16,0 0 2 15,0 0-13-15,-4 6-70 16,-1 7-48-16,-10 30 78 16</inkml:trace>
  <inkml:trace contextRef="#ctx0" brushRef="#br0" timeOffset="96304.798">14254 9356 438 0,'0'-1'240'0,"-4"-5"-48"15,-2 6-100-15,4-3-26 16,3-7-17-16,2 8 0 15,1-4 17-15,-4 6 13 16,0 0 18-16,0 0 6 16,0 0-3-16,0 0-4 15,2-1-12-15,2 0-9 0,6 0-13 16,2-3-5-16,26-15-9 16,-10 8 3-16,13-4 0 15,5 1-4-15,8-6-9 16,-5-1-8-16,-1-1-15 15,-3 2-4-15,6 5-5 16,-5 2 0-16,-16 4-2 16,2 4 0-16,-19 2-1 15,0-1-1-15,-3 4 2 16,-10 0-28-16,-2 1-104 16,-9 2-73-16,3 0 110 0</inkml:trace>
  <inkml:trace contextRef="#ctx0" brushRef="#br0" timeOffset="97112.856">15369 8268 567 0,'-1'-1'341'16,"0"-1"-47"-16,0 1-100 15,0 1-36-15,0 0-50 16,0 0-21-16,-7 12-33 16,-3 8-11-16,-3 36-1 15,13-28 6-15,2 4 3 16,-1-1-2-16,3-7-13 16,3-2-10-16,-3 0-13 15,9-3-3-15,-9 0-3 0,-1-3 0 16,3-5-1-16,-4-2-1 15,3-2 11-15,3-3-39 16,-9-3-107-16,5-1 94 16</inkml:trace>
  <inkml:trace contextRef="#ctx0" brushRef="#br0" timeOffset="97973.165">13982 8753 383 0,'-2'0'248'16,"1"0"13"-16,0 0-60 16,0 0-59-16,1-1-18 0,0-1-25 15,6-3-9-15,15 0-7 16,14-38-2-16,-5 25-5 15,5-5-5-15,20-3-11 16,21-5-4-16,-1-3-14 16,2-1-8-16,-8 0-12 15,-3 0-6-15,-2 2-7 16,-7 1-3-16,-1-1-1 16,-2 4-1-16,-12 3-1 15,-3 2 0-15,-4 6-1 16,-2 5 4-16,-3 2-76 15,-3 4-91-15,-12 3 105 16</inkml:trace>
  <inkml:trace contextRef="#ctx0" brushRef="#br0" timeOffset="102599.176">16505 11140 254 0,'37'-34'182'16,"-21"34"-6"-1,-9-2-11-15,4-11 0 0,-5 4-5 16,-10-4-5-16,6 8-6 16,-2-2-4-16,-2 1-13 15,2 2-7-15,3 5-26 16,-3-1-19-16,0 0-36 16,0 0-17-16,-1 0-21 15,0 0-3-15,-2 20-4 16,-8 30 0-16,8-17 1 15,-2 1 0-15,-2 3 1 16,3 2 0-16,-3-3 1 16,-4-2 0-16,4 5 1 15,1-3-1-15,2 7 0 0,-1-8 1 16,-6-12-1 0,-15 1 1-16,14-16 1 15,8 5 0-15,4-8 10 16,16-1-7-16,-13-6-94 15,-2-7-73-15,3-9 91 0</inkml:trace>
  <inkml:trace contextRef="#ctx0" brushRef="#br0" timeOffset="102931.624">16392 11261 638 0,'-9'-1'365'16,"-2"-2"-86"-16,8-2-77 15,3 2-24-15,1 2-55 16,-1 1-20-16,0 0-34 0,2 0-12 16,8 0-6-16,2-1 4 15,36 2 9-15,-28 1-1 16,14-4-7-16,19 3-8 15,-4-7-20-15,-10-3-7 16,-9-3-9-16,-13-3-2 16,-2 2-2-16,7 5-1 15,-1 3-50-15,-6 0-65 0,-6 5-207 16,6-4 196-16</inkml:trace>
  <inkml:trace contextRef="#ctx0" brushRef="#br0" timeOffset="103626.152">17435 11029 333 0,'0'-1'195'0,"4"-6"1"0,1-4-3 15,2-1-8-15,18-28-7 16,-23 29-18-16,6-3-7 16,-4 5-13-16,-2 1-12 15,-1 4-28-15,-2 1-19 0,-2 1-39 16,2 2-13-16,0 0-20 15,0 0-9-15,-6 28 0 16,-10 31 0-16,6-23 0 16,1 1 1-16,0 11 1 15,-7-6-1-15,4-2 1 16,0 3-1-16,-1-10 1 16,3 4 0-16,-3-1-1 15,4 5 1-15,-1-11 0 16,6 1 0-16,0-11 1 15,-1-8 0-15,6-5 5 16,0-9-11-16,3-3-93 16,1-4-70-16,5-20 96 0</inkml:trace>
  <inkml:trace contextRef="#ctx0" brushRef="#br0" timeOffset="104027.023">17849 10852 1043 0,'0'-9'483'0,"3"6"-223"16,-3-2-48-16,-2 5-97 16,1 0-38-16,0 0-41 15,0 0-13-15,0 0-5 16,-6 9 2-16,-6 18 3 15,-11 28 2-15,10-21-3 16,-3 4 0-16,4 0-1 16,-2 3-3-16,2-4-3 15,5-3-3-15,-8-2-4 16,4-2-2-16,-3 3-1 0,-2 0 0 0,11 2-1 16,-3-2 0-16,5-2 0 15,6 3 1-15,-7-11-1 16,-5-2 0-16,-1-6 1 15,2-4 0-15,4 2-41 16,7-12-36-16,-8-9-142 16,3-6-255-16,31-21 310 15</inkml:trace>
  <inkml:trace contextRef="#ctx0" brushRef="#br0" timeOffset="104310.424">17414 11203 643 0,'-4'-8'382'0,"3"3"-14"15,-2 0-96-15,-2 0-61 16,-1 0-42-16,6 3-60 15,3 0-20-15,15 2-24 16,6 2 2-16,6-5 4 16,4 0 0-16,1-4-14 15,8 3-2-15,-4-2-30 16,3 0-11-16,-7 0-8 16,-7-7-5-16,-3 4-56 15,-5 6-66-15,-4 3 78 16</inkml:trace>
  <inkml:trace contextRef="#ctx0" brushRef="#br0" timeOffset="105364.936">17825 11521 446 0,'-30'16'310'0,"29"-16"26"0,-1 4-75 15,-3-11-54-15,3 9-31 16,-5-7-41-16,5-1-23 16,5 6-34-16,0-3-8 15,-3 2-7-15,0 0 2 16,9-3-10-16,13-7-9 15,28-19-15-15,-24 17-7 16,3 0-10-16,2 1-4 0,-1 5-4 16,-2 1-1-16,-10 4-1 15,-10-1 0-15,-4 2 1 16,-1 6 0-16,-7 5 3 16,3 10 0-16,-13 5 0 15,-5-4 0-15,-4 0-2 16,-6-7 0-16,5 2-2 15,3 2 0-15,5-1 0 16,0 0 0-16,9-6-1 16,-6-3 0-16,8-7 0 15,0-1 0-15,1-1-3 16,4 0 0-16,0 0-2 16,0 0 0-16,0 0 1 15,2-1-1-15,10-3 1 16,4-3 0-16,22-7 0 15,-28 11 0-15,3 4 0 0,0 2 0 16,-1 4-1-16,7 5 2 16,-6-1-1-16,6 9 1 15,-11-4 0-15,-3-2 1 16,-5 10 1-16,-8-6 1 16,-1 8 1-16,-6 9 0 0,-8-5 3 15,-2 6 1 1,-1 0 4-16,-2-4 9 0,3 11 11 15,-6-15 3-15,0-7 1 16,-5-8-6-16,0-20-11 31,9 8-1-31,3-5-3 0,-2-1 0 16,-4-10-4-16,0-8-1 16,-11-6-5-16,10-2-3 15,8 3-6-15,3 0-20 16,15 6-49-16,-1-2-42 0,6 7-134 15,1 4-104-15,2 8 222 16</inkml:trace>
  <inkml:trace contextRef="#ctx0" brushRef="#br0" timeOffset="106030.681">18594 10861 560 0,'-7'-4'349'16,"17"3"-48"-16,-12 1-109 16,1-3-34-16,-2 7-44 0,2-4-9 15,0 0-4-15,0 0-1 16,-8 12-1-16,6 11 2 15,-48 44-17-15,32-25-10 16,-12 5-25-16,-3 2-11 16,6-6-14-16,-9-2-4 15,15-5-10-15,-1 0-2 16,5 0-2-16,5 0-3 16,2 3-1-16,6-9-1 0,7 1-1 15,3-9 1-15,9-10 0 16,1-3 1-16,9-10 4 15,3-4 1-15,8-10 4 16,7-6 2-16,0-12-1 16,2-6 0-16,-5-3 0 15,-8 3 1-15,-6-5 1 16,-12 10 1-16,-5-2 2 16,-9-1 0-16,-5 6-2 15,0-1-2-15,-10 4-6 16,1-2-2-16,-11 7-5 15,-1 0 0-15,1 8-2 16,1 8-1-16,4-1-1 16,3 4 4-16,5 3-71 15,7 2-52-15,6 7-248 0,-3-2 229 16</inkml:trace>
  <inkml:trace contextRef="#ctx0" brushRef="#br0" timeOffset="106579.659">19154 10321 1005 0,'9'-8'495'15,"-10"-2"-173"-15,-7 4-58 0,2 5-114 16,-2 2-46-16,7 15-66 16,-10 3-18-16,2 10-11 15,-3 6 4-15,-4 9 9 16,9 5 3-16,2 5 2 15,-10 0-5-15,2-7-8 16,-1-4-2-16,-11-8-3 16,15-8 1-16,0-1-1 15,0-8 1-15,10-5 2 16,-5-3-1-16,-2-10-25 16,5-1-45-16,-2-8-125 15,12-2-135-15,0-16 194 16</inkml:trace>
  <inkml:trace contextRef="#ctx0" brushRef="#br0" timeOffset="106798.019">18901 10450 931 0,'-1'-5'492'15,"2"2"-148"-15,6 1-57 16,14-1-81-16,11 3-42 15,9 6-20-15,-2-2-21 0,15 0-44 16,1 2-19-16,2-5-33 16,0 4-7-16,-18-4-9 15,-8-5 0-15,-7 0-9 16,-4-2-13-16,8-3 8 16</inkml:trace>
  <inkml:trace contextRef="#ctx0" brushRef="#br0" timeOffset="135474.16">3265 14090 272 0,'-3'-6'210'0,"-8"3"41"16,28-2-43-16,-17 0-62 15,-12 5-20-15,7 0-31 16,-1-1-10-16,7 1-12 16,1 0-6-16,-2 0-19 15,0 0-8-15,0 0-14 16,-1 0-4 0,1 12-3-16,7 12-4 0,-2 30-7 15,-5-26-3 1,-6 9-2-16,-15-3 0 0,9 9 1 15,-6-2 0-15,9 8 0 16,-4 3 0-16,7-9 0 16,-3 5-1-16,-1-1 0 15,0-16 1-15,2 1-1 16,2-10 1-16,-1-18 2 16,5 10 1-16,1-5 5 15,0 2 6-15,-2-9-9 0,0-11-36 16,1-1-181-16,2-7 143 15</inkml:trace>
  <inkml:trace contextRef="#ctx0" brushRef="#br0" timeOffset="135989.595">3689 14184 544 0,'0'22'326'0,"-2"0"-29"16,-3-14-71-16,-3 4-78 15,-5 2-32 1,-2-1-34-16,0 6-3 16,-3-2 1-16,-1 0-1 0,-8 1-11 15,-5-4-13-15,-8-1-24 16,-4-3-8-16,-1-7-11 15,10 2-2-15,-12-9 1 16,5 2-1-16,9-2-4 16,-6 2-1-16,21 2-6 15,5-4-3-15,9 7-5 16,2-7-4-16,6 5-1 0,-4-1 1 16,0 0 2-16,3 0 4 15,19 7 2-15,30 15 0 16,-22-2 2-16,-6-5 0 15,-2 3 2-15,5 1 1 16,-8 3 0-16,-5 3 0 16,6 5 1-16,-13-7 0 0,4-5 1 15,6 4-1-15,-7-6 1 16,5 4-1-16,-7-5 1 16,2-9 1-16,-3-4 3 15,2-2 2-15,6-5 3 16,-2-9-32-16,8-8-153 15,-5 1-288-15,1 1 294 16</inkml:trace>
  <inkml:trace contextRef="#ctx0" brushRef="#br0" timeOffset="136928.971">3986 14545 472 0,'1'6'244'0,"5"-13"-57"15,-6 7-30-15,2-1-19 16,0 4-3-16,-2-3-2 16,0 0-3-16,-1 0-10 15,0 0-5-15,0 0-13 16,0 0-7-16,0 0-13 15,-13 5-4-15,-6 0-8 16,-20 9-5-16,13-8-18 16,14 1-11-16,-4 3-19 15,1-3-6-15,2 2-8 16,-8-1-1-16,3 1-2 16,-8 5 0-16,12-3-1 15,-8-2-1-15,14 4-2 16,-3-2 0-16,5 6-1 0,5-3-1 15,2 0 1-15,5-1 0 16,-2-3 1-16,7 2-1 16,1-1 2-16,4-4 0 15,0-4 1-15,-3 3 2 16,2-6 1-16,-1-1 1 0,1-3 4 16,-4-5 0-16,9-3 1 15,-4-1 1-15,0-6-1 16,2-6 0-16,-3-1-4 15,-2-5-3-15,11-1-8 16,-9 4 0-16,-6 5 0 16,2 4 2-16,-9 7 5 15,4 5 0 1,-4 1-3-16,-2 3-2 16,-2 5-4-16,2-2 0 0,0 0 0 15,0 0 4-15,-1 18 3 16,-9 31 0-16,3-30 2 15,0-4-1-15,7-3 0 16,-2 7 1-16,0-4-1 16,5 7 1-16,0-3 0 15,6-4 0-15,-2 0 0 16,0-3 0-16,4 0 0 16,-3-1 0-16,0-2 0 15,5 1 1-15,-1-6 1 16,3-2 1-16,-3-3 4 0,-1-4 0 15,2-2 1-15,2-3-1 16,5-3-1-16,-4-6 1 0,-1 1-19 16,1-2-21-16,4-3-53 15,0 8-54-15,-12 4-171 16,10-2 201-16</inkml:trace>
  <inkml:trace contextRef="#ctx0" brushRef="#br0" timeOffset="137604.709">4532 14254 649 0,'-2'-1'351'0,"1"1"-104"16,-1-1-82-16,1 0-30 15,0-1-32-15,0 1-8 16,-1 1 7-16,2-1 2 15,0 0 1-15,23 0-1 0,36-7-9 16,-22 10-6-16,2-4-24 16,-3 1-10-16,-17-4-23 15,2 0-8-15,-13 1-11 16,9 4-4-16,-5-3-1 16,0 4-1-16,-2-1 0 15,-10 0-4-15,12 8-62 16,-12-7-40-16,-2 3-148 15,11-4-127-15,-17 0 241 16</inkml:trace>
  <inkml:trace contextRef="#ctx0" brushRef="#br0" timeOffset="137980.784">4516 14398 968 0,'2'-7'436'0,"-2"1"-195"15,8 2-27-15,-5 2-47 16,6 2-23-16,6-6-38 15,-7 5-16-15,6 0-24 16,-3-2-10-16,5 2-11 16,7-2-5-16,6 5-7 15,0-5-3-15,3 0-11 16,-9 1-4-16,2-6-4 16,-1 8-3-16,-15-5 2 15,20 3 0-15,-20 2-81 0,9-4-93 16,15 9 104-16</inkml:trace>
  <inkml:trace contextRef="#ctx0" brushRef="#br0" timeOffset="-152074.701">5587 14193 335 0,'0'-2'220'0,"3"-4"23"16,-3 5-34-16,4-9-27 15,0 3-9-15,0-1-18 16,24-32-13-16,-20 41-22 16,-10-5-11-16,2 4-28 15,2 1-9-15,-2-2-17 16,0 0-10-16,0 0-14 15,0 0-6-15,0 1-14 16,0 0-2-16,-1 0-4 0,-6 13-1 16,-2 10-2-16,-18 25 0 15,16-25 1-15,-5 1-1 16,-1-4 1-16,4-1-1 16,-1-1 1-16,4-1 0 15,-1-2 0-15,6-2 1 16,2-7 1-16,-3-2 2 15,4-1 2-15,-4-3 4 16,4-3 1-16,2 2-2 16,0-1-7-16,0 1-5 0,2-12-7 15,3-3-1-15,13-21-2 16,-6 29 1-16,-9 0-1 16,3 4-1-16,3 6 1 15,-2 1 1-15,6 12 4 16,0 3 2-16,-6-2 2 15,8-1 1-15,0-2 1 16,1-8 0-16,9 1 2 16,7 3 1-16,-14-9 0 15,3 0 0-15,-11-5-6 16,-7-6-28-16,27-1-104 16,-11-1-76-16,8-4 120 15</inkml:trace>
  <inkml:trace contextRef="#ctx0" brushRef="#br0" timeOffset="-151612.502">5938 14104 712 0,'1'-8'433'0,"-6"1"-10"15,5 5-158-15,-5 0-121 16,1-4-42-16,4 10-66 15,-3 5-17-15,-1 5-16 16,-1 5-1-16,-6 5 0 16,2 5 1-16,-2 5 0 0,0 0 0 15,0-2 0-15,1-1-1 16,1-5 1-16,-6 1-1 16,1-1 0-1,0 1 1-15,1 1-2 0,0-1 2 16,1-8-1-16,8 0 0 15,-11-7-11-15,15-3-27 16,1-3-84-16,-1-5-66 16,16-8 109-16</inkml:trace>
  <inkml:trace contextRef="#ctx0" brushRef="#br0" timeOffset="-151295.442">6022 14491 1213 0,'-3'-4'529'0,"2"4"-280"31,-5-1-53-31,6 1-86 16,-1 0-35-16,0 0-44 15,0 0-11-15,0 0-10 16,-2 5-2-16,1 0-3 16,-1-3-1-16,2-2-6 0,-2 3 1 15,0 2-179-15,1-3-102 16,0-1 170-16</inkml:trace>
  <inkml:trace contextRef="#ctx0" brushRef="#br0" timeOffset="-150736.764">6480 14187 956 0,'-3'-5'478'15,"-1"9"-164"-15,0-1-162 16,0-4-34-16,-4 1-59 16,4 3-11-16,-1 8-20 15,-7-1-1-15,6 4 0 16,-6 5 2-16,-7-6 0 15,4 10-4-15,-3 2-8 16,-1-2-4-16,4 3-6 16,0-3-1-16,7 4-2 0,-4-6-1 0,10 1 0 15,2 0 1-15,-1-8-2 16,3 7 2-16,3-9-1 16,5-1 0-16,6-2-1 15,0-5 0-15,7-4 1 16,-5-3 0-16,8-11 0 15,1-3-2-15,1-10-1 16,3-3 0-16,4-1 2 16,2 4 1-16,-8-2 1 0,-3 5 2 15,-15 0 2-15,0 0 1 16,-5 5 2-16,-1-1 0 16,-9-3-5-16,-5 1-3 15,2 3-4-15,-19 5-3 16,2 10-1-16,-2 4-1 0,-15-3 2 15,17 4-15-15,2 6-88 16,0 7-71-16,1 11 104 16</inkml:trace>
  <inkml:trace contextRef="#ctx0" brushRef="#br0" timeOffset="-150096.298">7349 14305 869 0,'8'-38'403'0,"-9"27"-167"16,0 11-57-16,0-5-58 0,-1 3-34 16,1 2-41-16,0 0-13 15,0 0-8-15,-4 9 2 16,-1 14 7-16,-38 28 1 16,18-28-8-16,-1 4-4 15,1-2-10-15,-2 1-5 16,8 2-1-16,6-11 1 0,2-1 0 15,-1-7 1 1,14-2-9-16,-7-5-32 0,11-8-121 16,-6-6-120-16,-3-11 163 15</inkml:trace>
  <inkml:trace contextRef="#ctx0" brushRef="#br0" timeOffset="-149857.291">7216 14294 676 0,'-6'7'384'0,"-2"9"-41"15,2-5-89-15,0 2-77 16,5-2-34-16,-1 1-56 16,3 4-17-16,7-3-26 15,0 1-10-15,3 1-13 0,2 0-4 16,3-2-6-16,-1-2-1 15,4-4-2-15,0-2 4 16,-4-4-57-16,6-1-72 16,1-2-347-16,-9-7 302 15</inkml:trace>
  <inkml:trace contextRef="#ctx0" brushRef="#br0" timeOffset="-149388.056">7816 14139 711 0,'0'2'414'16,"2"-6"-79"-16,0 7-157 15,-2-3-43-15,-1 0-61 16,0 13-12-16,-4 8-5 16,-11 33-5-16,-2-31-8 15,4 5-5-15,-2 5-11 16,3-4-6-16,-2 2-7 16,-1-4-3-16,11-1-4 15,-13-9-1-15,13 1 0 16,7-3-1-16,-15-14-16 15,17 6-21-15,-6-14-101 16,5-5-85-16,27-7 133 16</inkml:trace>
  <inkml:trace contextRef="#ctx0" brushRef="#br0" timeOffset="-148950.608">8174 14189 886 0,'-5'8'482'0,"-5"2"-114"0,-4 1-171 15,-3 5-39-15,0-1-65 16,1 1-19-16,1 2-25 16,-3-1-5-16,-2 1-16 15,0 1-4-15,1-1-8 16,5 0-8-16,-1 1 0 15,5 2-1-15,12 2-1 16,0 2-1-16,4-6-1 16,7 0 1-16,4-5-1 15,-3-5 1-15,3-6-1 16,10 0 1-16,-3-13-5 16,8-8-9-16,9-5-20 15,-8-4-7-15,7-2 1 16,-4 4 0-16,-7 0 29 0,-11-2 6 15,-3 5 6 1,-12-1 9-16,-5-6-8 0,0 7-1 16,-13-10-2-16,6 6-4 15,-10 6-5-15,-4 4 1 16,-1 16-93-16,-16 2-94 16,-15 22 123-16</inkml:trace>
  <inkml:trace contextRef="#ctx0" brushRef="#br0" timeOffset="-148321.651">8475 13935 853 0,'0'-1'397'0,"0"0"-159"15,0 0-25-15,0 0-55 0,6-2-14 16,16-2-29-16,37-1-19 15,-47 7-36-15,-4-2-15 16,-8 1-24-16,2-1-7 16,13 1-8-16,1 2-1 15,0-2 0-15,4 1-16 16,-6-1-86-16,4-2-76 0,-5 5 100 16</inkml:trace>
  <inkml:trace contextRef="#ctx0" brushRef="#br0" timeOffset="-147417.85">9248 13666 738 0,'0'-3'382'0,"3"0"-101"16,-3 2-37-16,0 0-113 0,0 1-25 15,-1 0-37-15,0 0-49 16,0 0 13-16,-1 0-8 0,-12 0-7 16,-10 1-2-16,-31 2-5 15,36-1-1-15,-5 0-4 16,-3 2-1-16,13 1-4 16,-10-4-1-16,21 9 0 15,2 3-3-15,-10-3-2 16,11-1-1-16,-7-11-1 15,13 3-1-15,6 13 3 16,-17-5 1-16,14 14 2 16,-4-6 1-16,3-12 1 15,17 6 0-15,-15 2 0 32,-1 0 1-32,10 6 0 15,-11-1 0-15,8-7 1 16,-4-5-1-16,-15 2 0 0,2-1 2 15,-6 4 0-15,2-2 2 16,-6-3 2-16,2-3 0 16,-9-3 0-16,5 3 1 15,17-2-2-15,-11-1-1 16,0-4 0-16,-6 0 0 0,-12-2 1 16,10 2 1-1,15 0 0-15,-1-3-1 0,-1-3-3 16,2-1 0-16,-3 0-2 15,4 1 0-15,9 0 4 16,5 2 1-16,-2-9 8 16,2 4 3-16,9-2 3 15,-4-4 1-15,10 2-5 16,6-2-3-16,-12 1-7 16,0 3-2-16,-7 2-27 15,-4 1-74-15,4 3 66 16</inkml:trace>
  <inkml:trace contextRef="#ctx0" brushRef="#br0" timeOffset="-143761.704">3059 16138 451 0,'0'-1'243'0,"0"0"-52"16,0 0-66-16,0 0-14 15,0-1-3-15,0 1-1 16,0 0-5-16,0 0-1 16,0 0-11-16,0 0-9 15,0 0-14-15,0 1-9 16,0 0-14-16,0 0-5 15,-1 3-15-15,-3 10-6 0,-3 4-8 16,-22 25-2-16,10-24-3 16,1 3 1-1,-6 1 0-15,8-8 0 0,-5-3 0 16,1 1-2-16,19-6 0 16,-13 4-3-16,14-3-1 15,4-1 0-15,-2 11-1 16,5-12-1-16,-7 2-1 15,3-1 1-15,3-7 0 16,1 8 2-16,5 2 0 16,-1 6 0-16,2-7 0 15,7 0 0-15,4 0 3 16,-2-7-1-16,3 5 3 0,-5-7 0 16,-3-4 1-1,-2-10 0-15,2-3 1 0,4 11-11 16,-2-9-62-16,-4 9-43 15,-1 1-169-15,-6-10 173 16</inkml:trace>
  <inkml:trace contextRef="#ctx0" brushRef="#br0" timeOffset="-143291.817">3374 16073 1097 0,'-6'-2'458'15,"-1"5"-278"-15,8 4-46 16,-6 3-70-16,1 2-25 16,-1 1-25-16,-3 8-4 15,-1 2-2-15,0 2 3 0,-1 8 4 16,-11-7 1-16,14 7 0 15,-15 0-2-15,-3-4-5 16,10 3-1-16,-11-6-3 16,14-2 0-16,3-5-2 15,1-2 1-15,3-5 1 16,1-3-2-16,4 1 1 16,-2-1 2-16,2-2-59 15,0 2-50-15,-1-4-132 16,6-5-141-16,-1 9 240 15</inkml:trace>
  <inkml:trace contextRef="#ctx0" brushRef="#br0" timeOffset="-142947.807">3523 16420 926 0,'-4'3'476'15,"1"-3"-142"-15,0-3-159 16,2 3-40-16,0 0-64 15,0 0-23-15,0 0-22 16,-3 8-5-16,1 2-6 16,0-2-2-16,0-2-4 15,-2 1-1-15,0-1-2 16,-1 1 0-16,1-1-44 16,2-2-63-16,0-2 66 15</inkml:trace>
  <inkml:trace contextRef="#ctx0" brushRef="#br0" timeOffset="-142353.166">3946 16107 999 0,'-9'-1'464'0,"3"1"-195"16,0 0-73-16,-5 6-81 15,-1 1-34-15,-10 3-41 16,3 10-10-16,-3 3-14 15,4 3-4-15,2 5-5 16,-3-4-2-16,15 11 0 16,-3-7-1-16,3-5 0 15,6 1 0-15,-12-19-1 16,0 10 0-16,14-1-1 0,0-1 0 16,8 0 0-1,3-5 1-15,-9-2 1 0,5-4 0 16,4 0 3-16,-9-2 1 15,20-6 2-15,-10-3 1 16,6-16-3-16,6 5-1 16,-8-8-2-16,7 1 0 15,-3 1 0-15,-2-15 0 16,-11 2 2-16,-2-2 1 0,-9-3 4 16,2 11 1-1,-3 4 0-15,-1 0 0 0,-4 14-7 16,-3-1-5-16,-7 8-4 15,-2 0-4-15,-5 5-3 16,5 3 2-16,-1 6-46 16,4 2-63-16,-7 5-296 15,9 1 269-15</inkml:trace>
  <inkml:trace contextRef="#ctx0" brushRef="#br0" timeOffset="-141741.706">4698 16252 692 0,'-16'3'409'0,"19"-1"-50"15,-3 10-175-15,-2 0-39 16,-11 5-62-16,-6 2-20 16,-7-4-24-16,-1 5-7 15,4 1-10-15,7 0-5 16,-5-3-5-16,-4-5 0 0,2 0-3 15,-4-8 1-15,0 10-69 16,4-3-52-16,-1-1-150 16,13 3-187-16,8-13 292 15</inkml:trace>
  <inkml:trace contextRef="#ctx0" brushRef="#br0" timeOffset="-141476.184">4551 16255 900 0,'-6'7'407'15,"5"2"-190"-15,0 0-46 16,-2 1-68-16,-1 0-25 16,4 1-30-16,0 4-9 15,4 2-8-15,4 5-2 16,-5-6-4-16,5-4-3 15,0 6-8-15,1-2-3 16,6-3 6-16,1 4-38 0,12-12-131 16,5 4-134-16,-26 2 161 15</inkml:trace>
  <inkml:trace contextRef="#ctx0" brushRef="#br0" timeOffset="-141081.716">5074 16119 1280 0,'1'-3'532'16,"-3"4"-324"-16,0 5-71 16,1-6-74-1,0 0-21-15,-1 8-19 0,-6 10-6 0,-14 33-7 16,12-28-3-16,-1 8-2 16,2 1 0-16,2-2-1 15,-1-2 1-15,-5-1-2 16,2-1 0-16,-1-7-2 15,3 0 0-15,5-8-29 16,-3-7-24-16,7-1-64 16,-4 1-46-16,7-8-152 15,-3 3 198-15</inkml:trace>
  <inkml:trace contextRef="#ctx0" brushRef="#br0" timeOffset="-140622.776">5414 16106 800 0,'-10'-5'482'16,"5"5"-35"-16,-3 0-169 16,-2 6-141-16,2 4-36 15,-7 2-42-15,2 7-12 0,-5-1-12 16,4 6-7-16,-8 2-8 15,9 6-6-15,-1 1-6 32,2-1-1-32,3 1-2 15,-8-10-1-15,12 2 0 16,5-1-1-16,3-10 0 0,4 0 2 0,3-12-1 16,-8-1 1-16,10-1 0 15,1-6 0-15,9 3 0 16,5-10-1-16,5 3 1 15,2-4 0-15,-2-8 0 0,-8 0 0 16,-7-3 1-16,-8 1 1 16,-1-1 1-16,-3 6 1 15,-1-1 1-15,-1 2-1 16,-3-1 0-16,0-3-2 16,0 1-2-16,-6 1 0 0,2-1-4 15,-3 2-1-15,-2 6-6 16,9 3-4-16,-7 10-21 15,0 0-33-15,-1 3-99 32,-3 4 55-32,1 12 43 15</inkml:trace>
  <inkml:trace contextRef="#ctx0" brushRef="#br0" timeOffset="-139909.829">5641 15933 538 0,'15'-2'326'0,"-15"2"-14"15,3-1-72-15,-2 0-69 16,-1 1-32-16,3-1-43 15,-3 0-18-15,8 1-23 0,7 0-7 16,16 6-4-16,-20 2-2 16,-2-3 7-16,12 3-1 15,0-1-6-15,-3-5-6 16,5-2-15-16,-11-4-5 16,8-2-7-16,0 6 0 15,-5 0-5-15,-4-8-30 0,-3 9-109 16,-3-2-77-16,-3-14 119 15</inkml:trace>
  <inkml:trace contextRef="#ctx0" brushRef="#br0" timeOffset="-139092.598">6372 15673 663 0,'-2'-3'332'0,"-4"1"-114"16,0 0-50-16,-7-3-65 16,1 4-22-16,1 2-14 15,-5 0-5-15,10-2-10 16,-3 4-6-16,-7-1-17 15,7 4-8-15,-15 1-9 16,7-3-3-16,-3 1-6 16,-13-2 0-16,31 5-2 15,-18-4 0-15,16 0-1 0,11-1-2 16,-24-3-3-16,23 6-1 16,-11-3-1-16,0 0 1 15,17 6-3-15,-1-3 0 16,17 10 4-16,3 0 2 15,-7 5 4-15,-2-4 2 16,-1 2-1-16,-10 1 0 16,8 2 0-16,-3 4-1 15,-11-1 1-15,7-6-1 0,-12-5 3 16,-2-3 1-16,0 0 3 16,-7-3 2-16,-6 2 3 15,3-3-1-15,-11-7 2 16,7 2-1-16,9-5 0 15,-8-4 0-15,7-7-1 16,-1 5-1-16,-4-13-3 16,4 6-2-16,7 2-2 15,-3-2-1-15,-7 3 3 16,7-5 2-16,9 9 9 16,-9-10 6-16,14 6 9 15,-4 2 5-15,4-4 3 16,4 1-1-16,13-2-6 15,8 2-2-15,-6-3-5 16,7 3-4-16,-7 0-6 0,-7-2-4 16,-5 3-8-16,2 1 3 15,-9 3-57-15,-2 3-61 16,3 9 72-16</inkml:trace>
  <inkml:trace contextRef="#ctx0" brushRef="#br0" timeOffset="-138419.776">6804 16217 772 0,'-1'0'356'0,"0"0"-154"16,0 0-32-16,0 0-52 15,0 0-10-15,-1 0-6 16,1 0 2-16,0 0-4 15,1 0-4-15,6 3-18 16,16 8-9-16,29 4-21 16,-31-15-11-16,4 4-15 0,-3-6-6 15,-2 2-7-15,10-2-2 16,-5 2 4-16,-3-2-25 16,-13 0-82-16,-5 2-59 15,-3-8-181-15,11 4 204 16</inkml:trace>
  <inkml:trace contextRef="#ctx0" brushRef="#br0" timeOffset="-138044.995">6747 16395 475 0,'-2'-1'341'0,"4"-5"56"16,-7 3-142-16,2 6-92 15,4-3-34-15,-1 0-36 0,0 0-2 16,0 0 2-16,5 2 3 15,7 4-6-15,0 1-6 16,32 13-10-16,-27-18-7 16,4 5-15-16,-1 1-8 15,-3-8-16-15,3 1-6 16,-8-5-9-16,-1-4-2 16,1 5-4-16,-3 3-2 15,4 0-43-15,-3 0-47 0,-5 3-345 16,4-6 290-16</inkml:trace>
  <inkml:trace contextRef="#ctx0" brushRef="#br0" timeOffset="-137185.518">8279 16120 523 0,'2'-3'283'0,"-1"-1"-60"0,4-1-25 16,-2 5-46-16,0 0-13 16,-3-1-24-16,0 1-9 15,0 0-19-15,0 0-7 16,-1 0-10-16,0 0-5 16,-5 9-15-16,-3 9-10 15,-46 31-16-15,31-21-6 16,-2 2-7-16,-6-5-2 15,9 3-2-15,-10-6-1 0,-5-3-1 16,11 3 1-16,1-6-1 16,2 0 1-16,7-5 0 15,2-2-1-15,4-6-50 16,3-6-40-16,3-2-113 16,-5 9-120-16,-4 3 205 31</inkml:trace>
  <inkml:trace contextRef="#ctx0" brushRef="#br0" timeOffset="-136841.843">8080 16106 687 0,'-10'0'388'16,"-9"3"-71"-16,12 0-138 16,-9 0-27-16,26 6-48 15,-8-2-16-15,6 8-20 16,1 0-7-16,-7 4-1 16,4 5 2-16,16 4-5 15,-10 4-5-15,-3 0-15 16,7-3-9-16,-12-2-13 15,9 1-3-15,-2-5-2 16,4-7-2-16,-2 1 2 16,-1-12 2-16,2-3-65 15,-6 5-66-15,2-10-209 16,4-10 198-16</inkml:trace>
  <inkml:trace contextRef="#ctx0" brushRef="#br0" timeOffset="-136073.838">8726 15675 631 0,'-11'0'320'0,"4"3"-94"16,1 0-39-16,0-3-49 15,0 5-16-15,4-3-19 16,2 3-8-16,-3 1-20 16,6-2-8-16,1 4-14 0,2-6-3 15,7-2-5-15,-2 5-1 16,11-5-3-16,-2 4-5 16,0-4-7-16,2-1-5 15,-7 1-10-15,4 0-2 16,-6 7-5-16,1-2-1 15,-6 1-1-15,-3 3 0 16,-4-2 2-16,-2 0 1 0,-6 4 4 16,-3-1 1-16,-1 6-1 15,1 1 0-15,-7-1-3 16,-3 1 0-16,-1-1-2 16,-3 2 1-16,5-5-1 15,-2-1 0-15,0-8-1 16,4-1 0-16,2-3-1 15,9 1-1-15,5 4 0 16,1-3 0-16,3-2-2 16,-3-1 0-16,0 1 0 15,0 0 0-15,0 0 4 16,14 4 0-16,9-1 5 16,25 6 2-16,-24-8 1 15,0 0 0-15,5 3-3 0,4-1-1 16,-1 1-4-16,0 1-1 15,-3-3-1-15,-7 2-1 16,0 2-1-16,-4 2 0 0,-9-2-2 16,3 0 0-16,-15-1-24 15,-3 1-40-15,-8 3-116 16,14 4-249-16,23-4 279 16</inkml:trace>
  <inkml:trace contextRef="#ctx0" brushRef="#br0" timeOffset="-135210.05">7472 16659 421 0,'7'1'277'0,"-7"1"26"31,6-1-67-31,-6 2-46 16,0-3-15-16,0 0-35 16,0 0-14-16,0 0-24 15,0 0-14-15,0 0-14 16,11 4-7-16,1 0-8 0,33 7-2 15,-23-11-10-15,1 1-4 16,2-3-12-16,1-1-6 16,10-1-8-1,3 0-3-15,8 3-4 0,-4 2-2 16,2 4-1-16,2-1-2 0,9 7 1 16,-5-8-1-16,15 3 1 15,1-1 0-15,-3-9-1 16,12 2 1-16,-2-2 0 15,1-2-1-15,16 2-1 16,-2 1 0-16,3-4-1 16,3 5 0-16,-1 5 0 15,4-2-1-15,-9 4 0 16,-6-4 0-16,-8 4 0 16,-10-3-1-16,-6 6 0 15,-6-1 0-15,-14 0 0 16,2 3 1-16,-21-9 1 15,5 3 0-15,-2 2 0 16,-9-9 3-16,-5-1 2 16,1-1 2-16,-10-10 2 0,-4 4-9 15,5-1-60-15,5 0-60 0,-7-1-204 16,24 1 200-16</inkml:trace>
  <inkml:trace contextRef="#ctx0" brushRef="#br0" timeOffset="-131726.585">7737 16990 401 0,'18'-34'253'15,"-22"32"-1"-15,0-2-49 0,-1 3-58 16,3 0-18-16,1 0-29 16,1 0-10-16,0 0-14 15,0 0-7-15,0 0-14 16,0 1-7-16,0 0-7 15,0 0-2-15,0 0-4 16,0 0-2-16,-1 11-12 16,-2 12-5-16,-11 32-8 15,0-21-1-15,-3 8-2 16,0 4 1-16,5 1-1 16,6-5-1-16,-1-2 1 15,8-5 0-15,-1-12-1 16,-2 2 1-16,2-9-1 15,-8-3 0-15,17 1-4 0,-2-6-18 16,-3-3-46 0,1-4-27-16,-10-2-99 0,3-2-135 15,2 2 218-15</inkml:trace>
  <inkml:trace contextRef="#ctx0" brushRef="#br0" timeOffset="-131316.913">8304 17068 752 0,'1'-4'419'16,"-3"4"-78"-16,-2 0-185 15,3 0-37-15,0 0-50 16,-2 8-9-16,-10 17-12 16,-11 31-5-16,4-22-11 15,-5-6-5-15,-1-2-10 16,0 2-5-16,10-3-5 0,-2 1-2 15,0-3-1-15,7 0 1 16,0-10-1-16,-1 2 0 16,2-4-19-16,-3-8-26 15,0 3-81-15,4-2-48 0,5-4-193 16,0-2 227-16</inkml:trace>
  <inkml:trace contextRef="#ctx0" brushRef="#br0" timeOffset="-131051.392">8140 17085 615 0,'-18'-8'369'0,"18"8"-22"0,7 7-127 15,-1 8-114-15,-1 7-19 16,-10 8-27-16,9-3-8 15,-4 6-6-15,8 5-2 16,0-9-8-16,-5-2-6 16,9-5-10-16,1-5-3 15,5-6-5-15,5 2 0 16,-3-8 2-16,-5-6-15 16,1-6-81-16,-4-6-61 15,3 6-248-15,3 1 244 0</inkml:trace>
  <inkml:trace contextRef="#ctx0" brushRef="#br0" timeOffset="-130626.645">8724 17017 728 0,'-4'-5'457'16,"4"-3"-4"-16,0 5-248 0,0-2-40 16,2 1-66-16,-2 4-21 15,0 0-28 1,0 0-9-16,0 0-14 15,0 0-4-15,-1 0-9 16,0 0-1-16,-6 10-1 0,5 9 1 0,-40 37-1 16,29-25 1-16,3 5-4 15,0 0-1-15,-3-1-2 16,13 5-1-16,-8-9-1 16,3 0 1-16,9-9-2 15,-13-4 1-15,21-3-18 16,-7-10-37-16,-5-3-96 15,7-3-67-15,-14-3 123 16</inkml:trace>
  <inkml:trace contextRef="#ctx0" brushRef="#br0" timeOffset="-130137.701">8953 16961 554 0,'21'-9'381'16,"-20"9"26"-16,18 4-135 16,-19 1-111-16,-5 1-29 15,-1 8-31-15,-13-2-7 16,7 9-15-16,2-2-5 0,-5 3-10 16,1 4-9-16,-4 4-17 15,7 5-7-15,2-1-13 16,1-1-4-16,2-7-6 15,1-1-2-15,1-4 0 16,3-1 0-16,6-3-1 31,2-3 1-31,4-6-1 16,-2-1 0-16,2-2 1 0,2 1 0 16,2-6 0-1,3 4 2-15,0-8-1 0,2 1 1 16,-4-4 0-16,2-8 0 15,-1-1-2-15,-4-4 0 16,-2-10 0-16,-5-3 0 16,0-10-1-16,-5-1 2 15,2-2-2-15,-5 6 1 0,13 13-2 16,-14 1 0-16,-6 9-3 16,-4 0-1-16,-10 7-2 15,11 6-3-15,-6 6-1 16,2 4 2-16,0 3-57 15,-1 3-42-15,6 2-162 16,8-1-161-16,-12 8 273 16</inkml:trace>
  <inkml:trace contextRef="#ctx0" brushRef="#br0" timeOffset="-129472.368">9344 17005 527 0,'-1'-3'342'15,"0"2"-21"-15,0 0-158 16,-1-1-37-16,1 1-60 15,0 0-11-15,0 0-1 16,0 0 1-16,1 0 6 16,0 0 3-16,0 0 3 15,0 0 0-15,0 0-8 16,0-1-4-16,0 2-8 16,6 0-2-16,2 0-4 15,2 0-3-15,3-1-12 16,29-1-6-16,-34-2-9 15,5 4-1-15,-8-2-3 0,14 5-1 16,-15-4-6-16,-4-4-28 16,-7 5-109-16,-6-1-73 15,15 4 118-15</inkml:trace>
  <inkml:trace contextRef="#ctx0" brushRef="#br0" timeOffset="-128475.511">9763 16900 579 0,'-1'-1'317'15,"-2"-5"-55"-15,2 4-45 16,0 1-61-16,-1 0-27 15,1 0-24-15,1 0-11 16,0 0-14-16,0 0-1 16,9-5-15-16,8 0-5 0,26-1-11 15,-16 9-10-15,-3 5-18 16,2 1-6-16,-3-3-6 16,12 1-2-16,-21-3-2 15,-1 2 1-15,-6-1-1 16,-21-2 1-16,13 1 1 15,-6 0 1-15,-1 0 1 16,2 0 1-16,-4 6-3 16,-5-5 0-16,-2 2-2 15,-1-2-1-15,6-2 1 16,1 0 0-16,8 0 1 16,0 0 1-16,-2-3 1 15,5 0 1-15,-1 0-3 0,-1 0 0 16,1 0-4-16,1 0-1 15,0 0 0-15,0 0-1 16,0-1-1-16,3 1 0 16,9 1 1-16,-3 0 0 15,29 4 1-15,-16 2 0 16,-11 4 0-16,4-4 0 16,5 2-1-16,-19-2 1 15,9 3 0-15,-3 3 0 16,-5-1 0-16,5 1 2 0,-7-6 2 15,-9 1 3-15,2 1 6 16,-11-1 4 0,4 2 15-16,4 0 8 0,-5-3 8 15,3 1 2-15,-7-5-7 16,12 1-8-16,-11-4-7 16,5-2-3-16,-4 0-6 15,-6-4-5-15,10-1-4 16,0 0-3-16,9 0-4 15,-7-4 0-15,4 3-55 16,2 1-44-16,-1 6-124 16,4 2-137-16,13-4 229 0</inkml:trace>
  <inkml:trace contextRef="#ctx0" brushRef="#br0" timeOffset="-121471.306">23393 15508 291 0,'44'-41'214'0,"-51"39"50"15,3-14-42-15,14 8-36 16,-19 2-13-16,9-2-31 16,-7 11-7-16,7-8-21 15,7 0-4-15,5 6-13 16,0-9-7-16,-13 6-9 15,1 2-7-15,0 0-13 16,0 0-9-16,0 0-21 16,0 0-10-16,0 0-11 15,-1 0-2-15,-2 1-4 16,-13 11-1-16,-21 43 0 16,22-26-2-16,-18-2 1 15,18-4 0-15,-8 3 1 0,4-5-1 16,16 6 1-16,-20-7-2 15,0-5 1-15,6 3-1 16,3-10 1-16,7 6-2 16,7-7 0-16,-2-1-2 15,3 2-2-15,6-3 1 16,4 0 0-16,1 1 1 16,8-5 1-16,0 1 1 0,18-2 0 15,0 0 2-15,-8-5 0 16,-5-4 0-16,-9 0 2 15,4-3-1-15,2 4-12 16,2 1-21-16,-8-2-61 16,-6 4-45-16,-2-1-169 15,0 5 194-15</inkml:trace>
  <inkml:trace contextRef="#ctx0" brushRef="#br0" timeOffset="-121080.026">23650 15393 653 0,'-10'8'342'0,"2"-2"-74"16,8 8-100-16,-6 1-62 16,-5-4-23-16,7 12-26 15,-7 2-8-15,0 6-9 16,2 5-3-16,-6-3-8 16,-2-5-1-16,-1 2-10 15,1-3-5-15,0-2-4 16,4 6-1-16,2-2 0 15,-1 5-2-15,1-4 0 0,-1-2 0 16,2-5-2-16,3-3 1 16,4-5-14-16,-19-7-25 15,16 0-71-15,9-8-49 16,-16 2 90-16</inkml:trace>
  <inkml:trace contextRef="#ctx0" brushRef="#br0" timeOffset="-120767.606">23679 15770 678 0,'-2'4'403'0,"-4"0"-28"16,0 1-132-16,0-1-97 16,1 4-44-16,-6-1-52 15,2 3-14-15,2 7-16 16,3 0-7-16,0 1-5 16,-3 1-2-16,-3-10 1 0,5 4 0 15,-2-12-29 1,7-1-57-16,3 0-319 0,-3-1 271 15</inkml:trace>
  <inkml:trace contextRef="#ctx0" brushRef="#br0" timeOffset="-120301.882">23991 15556 785 0,'-13'15'398'0,"-2"-4"-143"15,1 1-95-15,1 11-32 0,-2-5-39 16,-2 0-9-16,3 2-10 16,-2 3-9-16,2 3-19 15,0 0-10-15,7 4-18 16,-8-11-4-16,18 0-5 15,11 4-1-15,-11-7 1 16,19 2-1-16,-17-6 1 16,4-4 0-16,11-7 0 15,-1-6 0-15,11-1-9 16,-5-7-6-16,1-12-9 16,-1 2-5-16,-1-8 5 15,-6-5 5-15,-1 3 10 0,-1-1 5 16,-12-10 4-1,-2-2 1-15,-4-3-2 0,-7-1 0 16,1 9-3-16,5 6 0 16,-8 13-1-16,-3 9-2 15,-2 9 0-15,-7 12-2 16,-1 2 0-16,3 0 14 16,2 4-131-16,-4-9-150 15,-1 5 178-15</inkml:trace>
  <inkml:trace contextRef="#ctx0" brushRef="#br0" timeOffset="-119547.456">24726 15650 679 0,'-5'0'381'16,"8"0"-80"-16,-18 0-151 15,11 3-36-15,-8-2-62 16,-4 3-15-16,-1 6-9 15,6 1-3-15,-6 5-3 16,-7-2-3-16,1 2-6 16,-2 4-3-16,0 3-3 0,0 1 1 0,1-1-2 15,-3-3 1-15,11-6 1 16,4-9-1-16,0-5-29 16,7-3-50-16,5-9-214 15,0 7 188-15</inkml:trace>
  <inkml:trace contextRef="#ctx0" brushRef="#br0" timeOffset="-119311.761">24534 15649 757 0,'-1'2'372'0,"-4"8"-144"15,4 3-85-15,1 0-30 16,3 2-32-16,5-1-6 0,-2 3-11 15,1 0-7-15,4 0-16 16,-4-2-9-16,8 3-12 16,-1-2-2-16,2-4-2 15,1 0 0-15,-1-12-33 16,10 3-48-16,-10-7-203 16,10-8 175-16</inkml:trace>
  <inkml:trace contextRef="#ctx0" brushRef="#br0" timeOffset="-118983.811">25133 15492 1130 0,'-5'13'478'0,"3"-4"-276"0,-2 10-46 0,-7-2-64 15,6-1-25-15,-6 11-29 16,2-8-6-16,-1 6-10 31,-2 3-3-31,-4-4-6 0,6 1-4 0,2-1 0 16,0-1-2-16,6-2 1 15,-6-2-5-15,5-8-86 16,0 5-54-16,3-15-198 16,0 2 197-16</inkml:trace>
  <inkml:trace contextRef="#ctx0" brushRef="#br0" timeOffset="-118499.545">25502 15456 914 0,'0'9'482'0,"-3"2"-133"32,-5 1-159-32,-3 12-30 0,-2-1-60 0,-1 2-19 15,-3-2-22-15,-4-5-11 0,-3 5-18 16,2 5-6-16,3-6-9 15,-5 2-3-15,11-6-5 16,0 2-3-16,8 4-1 16,4-3-2-16,1-1 0 15,6-3-1 1,6-6 0-16,1-1 2 0,10-4 3 16,0-6 1-16,1-5 2 15,6-4 1-15,-8-8-2 16,3-2 0-16,1-4-5 31,-2 0-1-31,4-3-1 16,-4 1 0-16,-10-7 2 0,2 1 0 0,-8-8 0 15,-7 1-1-15,-2 2-1 16,-4 1-4-16,-6 13-5 16,-1 0-2-16,-1 15-2 0,-5-3 0 15,-1 8-1 1,7 3 0-16,-1 10-55 15,6 7-37-15,0-1-110 0,-1-11-97 16,4-3 201-16</inkml:trace>
  <inkml:trace contextRef="#ctx0" brushRef="#br0" timeOffset="-118130.026">25798 15228 1015 0,'-1'0'470'0,"-2"0"-215"16,8 0-48-16,-5-1-86 15,0 0-29-15,0 0-28 16,9-1-4-16,12 2-5 16,28 1-7-16,-32 2-17 15,1 0-6-15,-4-2-10 16,4-2-1-16,-6-1-17 15,-4 0-47-15,-5-2-140 16,0 1-307-16,15-3 320 16</inkml:trace>
  <inkml:trace contextRef="#ctx0" brushRef="#br0" timeOffset="-117439.872">26393 14946 1000 0,'1'-15'437'0,"-1"10"-214"15,-1 2-59-15,-7 3-74 16,0 2-15-16,-7 2-33 16,-6 3-15-16,4 3-12 15,-8-4-1-15,-1-2-3 16,8 1-3-16,2 2-3 0,7-1-1 16,9 4-3-16,-6-2 0 15,2-4-2-15,-1 2-1 16,3 1-1-16,-3 1-1 15,9 4-1-15,11 2 0 16,-10 3 0-16,2 3 0 16,4-6 2-16,-5 0 2 15,11-5 1-15,13 3 2 16,-6 4 1-16,-2-1-1 0,0 3 1 16,-6-5 0-16,-9 0 0 15,-4 1 1-15,-1-4 3 16,-7-4 0-16,-2-3 3 15,-2 2 1-15,-8-5 1 16,-4 4-1-16,1-8-2 16,-6-2-1-16,6 0-1 15,11-6 0-15,-2 2 0 16,3 1 0-16,-2-6-3 16,-4 7 0-16,13-3-4 15,11-1 0-15,-3 3 0 16,-2-5-1-16,2 2 0 15,-1-3 1-15,12 1 1 16,9-2 2-16,-6 0 1 16,2 2 1-16,-3-2 0 15,2 2-2-15,-1 3 0 0,0 3 13 16,-9-4-73-16,0 2 46 16</inkml:trace>
  <inkml:trace contextRef="#ctx0" brushRef="#br0" timeOffset="-116736.731">26429 15686 394 0,'-1'-1'268'0,"0"0"16"16,0 0-76-16,-1-1-64 15,1 1-22-15,0 0-18 16,1 0 7-16,0 0 4 16,2-1 4-16,20-5 2 15,31-3-5-15,-21 10-18 16,4-2-16-16,-3 2-33 16,2-1-12-16,0 3-20 0,-13 1-3 15,-6-5-4 1,-8 2 1-16,-7-2-18 0,9 3-43 15,-20 0-126-15,-6 1-124 16,-14 5 179-16</inkml:trace>
  <inkml:trace contextRef="#ctx0" brushRef="#br0" timeOffset="-116395.75">26338 15822 1008 0,'-10'0'465'0,"-4"-3"-203"16,11 2-41-16,6 0-71 15,10 2-21-15,8-3-23 16,-3 1-3-16,-1 1-12 16,1-3-4-16,8 0-15 15,-7 3-11-15,10-4-19 16,-5 5-10-16,-1-1-14 16,5-3-5-16,-11 0-6 0,8-2 3 15,-4 1-4-15,-6 1-2 16,6 2-72-16,-8-2-72 15,-13 4-54-15,2-1 95 16</inkml:trace>
  <inkml:trace contextRef="#ctx0" brushRef="#br0" timeOffset="-114904.263">27718 15557 574 0,'18'-9'280'0,"-16"0"-91"16,11 5-18-16,-8-1-29 16,-9 3-12-16,4-2-25 15,4 0-14-15,-5 3-26 16,-1 1-9-16,-2 1-7 15,-12 6-3-15,-34 42 6 16,27-22 2-16,-7-2-8 16,-12 0-5-16,-3 2-16 15,-6-2-5-15,8 0-7 16,0-1 0-16,8-9-3 16,6 1 0-16,3-8 4 15,-2 0-19-15,15-7-81 16,8-7-82-16,11-8 97 0</inkml:trace>
  <inkml:trace contextRef="#ctx0" brushRef="#br0" timeOffset="-114607.526">27528 15531 824 0,'1'-3'410'16,"3"3"-148"-16,-5 3-98 16,0-4-30-16,0 1-36 15,0 0-12-15,0 0-18 16,1 18-5-16,7 32-8 16,7-27-2-16,0-5-11 15,0 6-10-15,0-8-11 16,0 3-5-16,-7 4-5 15,1-8 0-15,1 4 1 16,6 2 2-16,-7-9-25 16,-12-4-51-16,31-8-213 15,-11-7 182-15</inkml:trace>
  <inkml:trace contextRef="#ctx0" brushRef="#br0" timeOffset="-113891.338">28195 15048 615 0,'4'-6'369'16,"-12"-2"-62"-16,7 7-96 16,-6-1-37-16,9 6-57 15,-3 1-16-15,6-1-12 16,0-2 3-16,-8-4-3 15,2 1-4-15,1 0-15 16,0 0-9-16,8 1-14 16,20 3-8-16,32 7-14 0,-28-8-6 15,-4-2-6-15,-6 1-3 16,-4 3-4-16,-10 2 1 16,-5 3-1-16,-1-1 1 15,-2 4 4-15,-3-6 0 16,-1 9 0-16,-11-5 0 0,-5 5-4 15,-1 1-1-15,-6-5-1 16,4 2-1-16,-2-4 0 0,7 3-1 16,-4-2 0-16,14 1 0 15,-3-5 0-15,-4-5 0 16,8 1-1-16,-8-5 1 16,7 0-1-16,7 5 0 15,-7-2 0-15,12 0 0 16,5 0 0-16,5-1 0 15,10 1-1-15,-9 3 2 16,3 2 3-16,2 0 2 0,4 0 10 16,0-3 4-16,6 3 5 15,-7-6-1-15,1 9-6 16,-1-4-5-16,-6-3-5 16,-2 9-1-16,-1-12-2 15,1 4 0-15,-9 3-9 16,1-8-32-16,-5 6-111 15,-4-8-28-15,14 3 91 16</inkml:trace>
  <inkml:trace contextRef="#ctx0" brushRef="#br0" timeOffset="-112997.553">26975 16016 302 0,'-4'-3'237'0,"-2"5"45"16,1-3-85-16,-1 0-68 15,6 6-26-15,0-4-25 16,0-1-2-16,0 0 0 16,0 0 4-16,0 0 1 15,0 0 2-15,1 0 2 16,7 2-1-16,2 1 0 15,4 3-1-15,24 11-7 16,-28-19-3-16,7 5-7 16,-6-2-5-16,13-1-10 15,1 5-4-15,0-6-6 0,7-1-4 16,2 1-5-16,6 1-5 16,15-4-3-16,1 1 1 15,22-3 2-15,4 0 0 16,28-3-1-16,-4-3-3 15,25 1-8-15,5-1-2 0,-5 4-4 16,10-3-2-16,-16 5-3 16,-19 0-1-16,-7 6 1 15,-7 5-1-15,-33-2 1 16,3-1 0-16,-35 1-1 16,-4-4 0-16,-14 0 2 15,-1 1 2-15,-15-2 1 16,-1 2 0-16,-3 0-3 15,-6-6-2-15,4 8-21 16,-1-4-30-16,8 9-103 16,2-5-61-16,8-3 124 15</inkml:trace>
  <inkml:trace contextRef="#ctx0" brushRef="#br0" timeOffset="-109924.594">27236 16368 1327 0,'3'3'95'0,"-6"-2"-4"16,-1-5 79-16,4 3-65 16,-1 0-27-16,0 0-40 15,0-1-13-15,0 2-14 16,0 0-1-16,0 0 0 0,-1 5 1 16,-6 10 4-16,-10 33 1 0,6-26 4 15,8 1 2-15,2 8-3 16,-7-7-1-16,7 7-5 15,-15-5-2-15,-1-4-2 16,12 2 1-16,-9-7-3 16,18-2 0-16,8-6 0 15,-4 5-1-15,-7-6 5 16,-15 7-11-16,2-8-104 16,-6-3-155-16,37-7 163 15</inkml:trace>
  <inkml:trace contextRef="#ctx0" brushRef="#br0" timeOffset="-109044.314">27812 16529 432 0,'6'-5'280'0,"2"4"-30"15,-5-3-61-15,-3 1-21 16,-1 0-31-16,0 2-14 16,1 0-26-16,-1 1-4 15,0 0-8-15,0 0 2 16,-1 0 4-16,-15 14-7 15,-41 39-18-15,28-26-12 16,0 6-19-16,3-3-9 0,9 0-10 16,-7-7-4-16,-1-4-2 15,2-3-1-15,7-9 1 16,4 1 1-16,6-5 3 16,1-3-18-16,0 0-70 15,3-2-49-15,0-4-154 16,8-1-147-16,16-11 275 15</inkml:trace>
  <inkml:trace contextRef="#ctx0" brushRef="#br0" timeOffset="-108747.306">27625 16550 633 0,'20'-8'385'16,"-19"5"-16"-16,-6 0-108 15,6 3-95-15,-1-1-39 16,0 1-49-16,0 0-15 16,0 0-9-16,3 5-5 15,4 5-6-15,0 5-2 16,15 28-9-16,-20-25-5 0,13 6-9 16,-15-8-3-16,5-1-6 15,4-2 1-15,-5-9 2 16,13 2 2-16,-3 0-1 15,-4-7-24-15,-3-3-79 16,1-4-47-16,2-7-126 16,1 3-90-16,4 1 230 15</inkml:trace>
  <inkml:trace contextRef="#ctx0" brushRef="#br0" timeOffset="-108376.466">28217 16320 773 0,'-6'1'439'15,"4"1"-46"-15,-9 9-216 16,4 4-31-16,0 9-50 15,2 3-17-15,1-1-26 0,-6 0-4 16,12-3-2-16,-3 0-2 16,-2 1-10-16,-3 4-6 15,5-7-13-15,-10 2-4 16,3-5-3-16,5-1 0 16,-16-2-1-16,19-3 1 15,0-5-13-15,0 0-17 0,-7-12-67 16,12-5-47-16,0-5-123 15,13-8-138-15,5 3 257 16</inkml:trace>
  <inkml:trace contextRef="#ctx0" brushRef="#br0" timeOffset="-107860.916">28433 16326 957 0,'-2'14'439'0,"-3"2"-198"16,-4-2-37-16,3 7-74 16,0-7-27-16,-6 6-30 15,2-2-7-15,-1-1-9 0,-1 4-7 16,5-1-13 0,0-3-6-16,-3 0-9 0,2 0-3 15,2-4-8-15,0 2-3 16,4 2-4-16,-1-4-2 15,3-1 0-15,2 2 0 16,2-4 0-16,1-1 1 16,2 1 2-16,-1-3 1 15,4-6 3-15,0 0 1 0,0-6 0 16,5-3 1-16,0-2-1 16,6-1-2-16,-3-2-3 15,9-5 0-15,-3 1-1 16,-3-1 1-16,-1 0 2 15,-9 3 1-15,5-4 1 16,-14-1 0-16,2-5-1 16,0-2 0-16,-17-5-4 15,13 0-1-15,-13 5-3 16,0 5-2-16,10 10-4 16,-12 6-1-16,-2 0-1 15,1 4 0-15,-8 2 2 16,6 0 2-16,7 8-2 15,-2-1 1-15,3 5-49 16,-3 5-38-16,8 0-86 0,-7-1-61 16,2-3 150-16</inkml:trace>
  <inkml:trace contextRef="#ctx0" brushRef="#br0" timeOffset="-107389.152">28743 16223 790 0,'-33'11'442'0,"23"-13"-98"16,9 0-125-16,1-1-34 16,5 0-60-16,-5 3-19 0,0 0-26 15,12 0-5-15,5 0-13 16,26 0-11-16,-28 0-15 16,3 0-10-16,-6-1-12 15,-3-2-2-15,-4 1 0 16,-2 1-8-16,1-1-71 15,-4 2-61-15,0 0-211 16,0-2 207-16</inkml:trace>
  <inkml:trace contextRef="#ctx0" brushRef="#br0" timeOffset="-106857.872">29058 16093 951 0,'2'0'476'15,"-1"-2"-166"-15,-2 1-137 16,-1 1-38-16,1 0-64 16,0 0-19-16,0 0-12 15,0 0 1-15,-2 6 2 16,1 4-2-16,-1 1-8 15,-14 24-4-15,15-29-8 16,-16-1-4-16,16 2-7 16,3-2-3-16,-6 1-4 15,10-1 1-15,3 3 3 16,-4-4 1-16,10-4 5 16,-11-2 0-16,4-4-2 15,6 3-2-15,-1 1-4 16,9 0-1-16,2-4-1 0,-4 3-1 15,3 1 0-15,-4 0 2 16,-6 1-27-16,-1-3-24 16,1 3-78-16,-7-2-56 15,0 4-236-15,0-1 267 16</inkml:trace>
  <inkml:trace contextRef="#ctx0" brushRef="#br0" timeOffset="-106545.312">29275 16079 967 0,'7'-32'459'0,"-7"31"-172"16,1 4-55-16,-1 2-75 15,-1-5-28-15,0 0-48 16,-4 7-18-16,-7 16-21 16,-13 22-9-16,9-24-12 15,3 3-4-15,-4-4-9 0,3 4 0 16,4 2-2-16,-1-2 0 16,7 2 8-16,-2-9-31 15,2-4-95-15,1-1-66 16,3-15 94-16</inkml:trace>
  <inkml:trace contextRef="#ctx0" brushRef="#br0" timeOffset="-27789.557">11903 16395 405 0,'-1'-9'214'15,"9"9"-40"-15,-6-3-18 16,3 3-15-16,2-1-1 0,-3-6 10 16,-13 7 5-16,-1-5-2 15,9-3-11-15,-9 7-33 16,11 2-23-16,-6 7-33 16,-1 8-8-16,-6-2-11 15,-1 7-3-15,-14-3-1 16,-11 1-2-16,-1 6-8 15,-4-2-3-15,18 4-6 16,1-7-3-16,3-4-2 16,0-6-1-16,5 2 1 15,1-1-1-15,3-4 1 16,3-2 2-16,3-5-10 16,1-2-36-16,6-5-127 15,0-1-108-15,13-6 159 16</inkml:trace>
  <inkml:trace contextRef="#ctx0" brushRef="#br0" timeOffset="-27488.352">11651 16335 575 0,'-3'-3'357'0,"-1"7"-41"0,4 0-124 15,0 2-31-15,1 9-35 16,6-2-3-16,-4 3-20 16,6 3-10-16,-3 7-25 15,0 0-7-15,4-2-13 16,-1 2-5-16,2-6-8 16,1-4-5-16,-1-2-11 15,-1-4-3-15,-1-4-5 16,-1 4 0-16,-2-4 1 15,0-6 4-15,-1-1-41 16,3-5-64-16,-2-4-298 16,12 2 255-16</inkml:trace>
  <inkml:trace contextRef="#ctx0" brushRef="#br0" timeOffset="-27008.769">12174 16005 620 0,'1'-8'371'0,"-4"-1"-30"15,4 11-96-15,-2-3-80 16,2 2-35-16,-1-1-31 15,0 0-10-15,2 0-7 16,24 8-5-16,32 6-13 16,-14-10-6-16,-14-2-19 0,-6 1-9 15,1-3-11-15,-9-2-8 16,20-1-5-16,2 2 0 16,-15-3 0-16,1-4 5 15,-6 6-7-15,-13-12-24 16,1 2-77-16,-5 3-64 15,-4-2-216-15,3 7 238 16</inkml:trace>
  <inkml:trace contextRef="#ctx0" brushRef="#br0" timeOffset="-26684.193">12238 16178 803 0,'0'-1'435'16,"-6"-1"-114"-16,5-2-99 16,1 4-38-16,11-6-42 15,5 4-14-15,-2-4-22 16,8 1 1-16,0 3-10 15,-7-5-8-15,10 7-21 0,-5 0-12 16,1 5-22-16,11 1-9 16,-5-6-10-16,-2 0-4 15,3 3-4-15,-13-8 0 16,3 5-2-16,-1 6 1 16,-9-11-35-16,0 5-61 15,-8 5 59-15</inkml:trace>
  <inkml:trace contextRef="#ctx0" brushRef="#br0" timeOffset="-24719.792">30643 15700 607 0,'-2'-1'318'0,"2"-1"-81"16,0-2-65-16,0 3-66 16,0 0-27-16,0 0-33 15,0 0-10-15,0 0-9 16,0 0 4-16,-1 0 19 15,0 0 11-15,0 0 16 0,0 0 2 16,0-1-8-16,-14 1-10 16,-30 11-18-16,22-1-8 15,-2 6-14-15,6-1-5 16,-8 4-8-16,10 5-1 16,4-1-1-16,-7 3-2 15,0-2 0-15,-3-4 0 16,-4-3-2-16,9-2 0 0,9 3 0 15,0-5 1-15,-1-2 1 16,0-3 5-16,4-5-71 16,2 2-60-16,5 3-253 15,0-9 230-15</inkml:trace>
  <inkml:trace contextRef="#ctx0" brushRef="#br0" timeOffset="-24389.698">30392 15683 864 0,'-7'-4'492'0,"4"4"-219"0,7 0-155 15,6 5-51-15,-5-1-16 16,3 4-10-16,2-1-1 15,-3 8-2-15,2 4 2 16,-2 5 0-16,10 9 1 16,-12-4-7-16,6-2-4 15,-2-1-9-15,0 7-1 16,-1-10-7-16,0-2 0 0,0-5-3 16,-17-10-2-16,2 0 1 15,7-2 0 1,0-4 12-16,6-7-32 0,6-10-167 15,-6-2 133-15</inkml:trace>
  <inkml:trace contextRef="#ctx0" brushRef="#br0" timeOffset="-23972.568">30974 15765 521 0,'-1'0'363'0,"0"0"8"0,1 0-161 16,0 0-29-16,0 0-67 16,0 0-23-16,3 2-22 15,15 4-11-15,36 9-13 16,-31-15-2-16,12 1 0 16,-5 2 0-16,-2-3-6 15,-5-2-4-15,-8 1-11 16,-4-4-4-16,-7 1-6 15,3 4-4-15,-2 1-4 16,0 1-1-16,-2-1-48 16,-3-1-68-16,0 0-428 15,-1 0 364-15</inkml:trace>
  <inkml:trace contextRef="#ctx0" brushRef="#br0" timeOffset="-23602.264">30904 15997 722 0,'4'5'375'15,"-2"-5"-111"-15,1 1-54 16,-3-1-15-16,0 0-37 16,7 0-22-16,8 1-25 15,19-7-3-15,-11 7-4 16,1 1-8-16,5 1-23 16,1-2-15-16,-4-4-29 15,-3 2-11-15,-5 0-7 16,-4 1-3-16,-2-1-1 15,0 2 1-15,-3-1-3 16,-3 1 2-16,3 7-8 16,-8-9-41-16,4 4-106 15,-5-3 98-15</inkml:trace>
  <inkml:trace contextRef="#ctx0" brushRef="#br0" timeOffset="11995.785">13222 16144 303 0,'0'-1'199'15,"0"0"-16"-15,0 0-47 16,1 0-15-16,-1 0-34 15,0-1-9-15,2 0-6 16,4-4 1-16,-5 5 7 16,2-2 0-16,3-3-4 15,-5 3 1-15,3-1-7 16,-4 3-5-16,0-2-18 0,0 2-13 16,0-1-18-16,1-1-5 15,0 0-5-15,0-2-5 16,-1 4 23-16,0 0 12 15,0 0 24-15,0 0 13 16,0 0-9-16,0 0-5 16,0-1-16-16,0 1-6 15,-1 0-7-15,0 0-3 0,0 1 0 16,0 0-2-16,-3 3-4 16,-6 14-3-16,-28 21-7 15,8-26-3-15,20 5-4 16,-7-6 1-16,2 7-3 15,7 7 1-15,-5-2 0 16,4 0-2-16,4 4 1 16,1-1-2-16,2-4 0 15,-4 1 0-15,6-8-3 16,-4-5 2-16,8 1-1 16,2-3 1-16,4 4 1 15,1-6 0-15,-1-1 2 16,6-3 1-16,4-4 1 15,1 1 0-15,7-2 0 16,15 4 0-16,-13-6-1 0,4-7-1 16,-10 1 2-16,-21-11 0 15,16 9 1-15,-14-6 1 16,8 6 3-16,-5 2 0 16,-8-2 1-16,2 7-1 15,-6-1-6-15,-8-1-2 16,2 8-3-16,-12-1-3 15,3 11 0-15,5 1 1 16,-7 4 1-16,6-4 1 16,-9-5 2-16,7 2-1 0,4-1-1 15,6 6-1-15,4-5 0 16,3 3-1-16,3 5 0 16,2-3 2-16,5 2 2 15,0-2 0-15,-3-8 3 16,3 1 1-16,0 2-41 15,-3 0-47-15,-4-4-155 16,14 3 147-16</inkml:trace>
  <inkml:trace contextRef="#ctx0" brushRef="#br0" timeOffset="12274.651">13609 16342 894 0,'-4'9'420'15,"-4"-5"-171"-15,9 2-56 16,-6 3-76-16,-2 0-24 0,3 7-35 16,-3-7-12-16,10 7-17 15,-7 0-6-15,3-2-9 16,-3 0-3-16,-5-4-1 15,8-2 0-15,4-5-15 16,1 5-44-16,5-4-177 16,5-4 152-16</inkml:trace>
  <inkml:trace contextRef="#ctx0" brushRef="#br0" timeOffset="13027.189">14019 16130 775 0,'-33'-3'386'0,"29"2"-125"15,4 1-44-15,1 1-79 16,-1-2-33-16,0 0-47 16,0 0-10-16,0 0-9 15,10 0 5-15,7-3 11 16,30-7-1-16,-25 6-7 15,-1-1-6-15,8 5-16 16,-3-2-8-16,-5 2-12 16,-2 2-2-16,-9 0-1 15,2 9 0-15,6 3 2 16,-13-2 3-16,-14 0 4 16,-5 1 1-16,-15 0 1 15,9 2-1-15,5 2-3 16,-5-2 1-16,3-3-2 15,3-4 0-15,-1-1 2 0,3-5 0 16,-3-2 3-16,10-1 0 16,5-4-5-16,4 0-4 15,8-1-5-15,-6-5-4 16,8 7 0-16,3 1-1 16,3 3-1-16,0 2 1 15,9 7 1-15,-12 0 0 16,6 5 2-16,7 8-1 15,-21-2 1-15,7 5 1 16,-14 4 0-16,-5-1 1 16,-2 3 2-16,5 1 0 0,-11-8 3 15,-3-2 0-15,-2-5 3 16,-12-4 2-16,5 1 2 16,-3-8 2-16,1-2 7 15,6-1 2-15,-4-2 3 16,0-3 0-16,0-5-8 15,0-4-4-15,4-7-7 16,3 5 0-16,10 7-39 16,-3-3-37-16,6 6-125 15,6-7-101-15,1 11 182 16</inkml:trace>
  <inkml:trace contextRef="#ctx0" brushRef="#br0" timeOffset="13522.264">14917 16185 680 0,'8'0'381'0,"-6"3"-34"16,1 1-93-16,1 0-53 16,-5-4-24-16,0 0-37 15,-1 0-17-15,-3 8-23 16,-11 14-13-16,-36 30-27 0,30-29-12 16,-7 0-21-16,6 5-7 15,-15-3-9-15,-4 1-3 16,2-4-1-16,0-8 0 15,11-4-12-15,5-4-24 16,11-3-64-16,9 1-50 16,3-7-145-16,1-4-98 0,7-8 243 15</inkml:trace>
  <inkml:trace contextRef="#ctx0" brushRef="#br0" timeOffset="13757.473">14736 16241 865 0,'11'2'405'0,"1"6"-142"16,-23-4-30-16,11 18-36 15,7-3-23-15,-1-5-48 16,1 3-22-16,-3-6-34 16,-4 1-1-16,1 8-32 15,3-1-11-15,6-5-12 16,0 3-11-16,9-3 11 15,1-4-10-15,4-2-71 0,-2-2-55 16,-2-11-291-16,6 4 265 16</inkml:trace>
  <inkml:trace contextRef="#ctx0" brushRef="#br0" timeOffset="14053.441">15329 16063 849 0,'-16'-5'482'0,"14"3"-72"16,2 2-143-16,-4 6-120 15,2 9-43-15,-5 3-44 16,6 0-13-16,-9 8-21 15,3 4-7-15,2 7-6 16,-3-1-3-16,8 4-1 16,-22-6-1-16,11-4-1 15,3 4 0-15,-4-12-1 16,16-4-29-16,4 0-86 0,-8-16-67 16,-3-10 97-16</inkml:trace>
  <inkml:trace contextRef="#ctx0" brushRef="#br0" timeOffset="14564.412">15741 16062 1093 0,'-8'5'509'0,"-9"6"-225"15,9 1-65-15,-8 0-93 16,0 1-28-16,-10 3-34 15,5 3-7-15,-1 2-13 16,-2-2-7-16,11 6-5 16,-5-5-5-16,6 6-7 15,5 0-4-15,-1-1-7 16,5 1-4-16,4-4-3 16,4 6-2-16,5-15 2 15,2-1-1-15,3-4 4 16,5-6 1-16,0-1 4 15,3-2 1-15,3-9 1 16,-6-5 0-16,4 5-1 16,-6-10-2-16,2 3 0 15,-9-8 0-15,-1-9-2 16,3 4-1-16,-10-11 0 16,14 12-1-16,-13 0 0 0,-2 3-1 15,0 3 1-15,-16-9-1 16,13 9-2-16,-17 1-2 15,-5 8-6-15,11 4-2 16,-14 6-2-16,7 3 2 16,-6 3 1-16,-7 6 2 0,6 4 5 15,7 1-22-15,8 1-65 16,6 2-54-16,-4-6-211 16,8 2 222-16</inkml:trace>
  <inkml:trace contextRef="#ctx0" brushRef="#br0" timeOffset="14936.513">15965 15757 1141 0,'-1'-1'598'0,"1"0"-165"15,0 0-128-15,0 0-144 16,5-4-56-16,15-4-61 16,29-4-17-16,-13 15-18 15,3 0-1-15,1-1-5 16,-1-1-30-16,-4-8-123 16,-22 3-93-16,12-8 139 15</inkml:trace>
  <inkml:trace contextRef="#ctx0" brushRef="#br0" timeOffset="17037.06">16541 15466 485 0,'39'-30'328'0,"-27"18"-8"15,-3 0-114-15,-10 3-34 16,6 2-44-16,5 3-14 16,-5 1-20-16,0 2-9 15,-5 2-20-15,-1-2-6 16,0 1-1-16,0 0 0 0,-1 4 5 15,-6 20 0-15,-14 33-14 16,10-24-8 0,-11-1-12-16,0 1-4 0,4-7-8 15,-4 3-2-15,13-2-5 16,2-1-3-16,-1-4-2 16,1-3-2-16,8-1 0 15,0-1-2-15,6-6 2 16,7-1 1-16,5-7 3 15,5-1 3-15,11-2 2 16,3-7 2-16,3-7-1 16,-3-3 1-16,-1-2-2 15,-8 3 1-15,-6 1-1 16,-5-1 0-16,-11 3-1 16,-5-1 0-16,-2 5-6 15,-13 2-5-15,3 5-10 0,-1 3-1 16,-14 6-1-16,14 5 2 15,0 8 5-15,-2-2 2 16,9 6 1-16,-4-1 0 16,0-6 1-16,3 6 1 15,1-6-12-15,5 5-77 16,3-7 64-16</inkml:trace>
  <inkml:trace contextRef="#ctx0" brushRef="#br0" timeOffset="18097.342">11613 17386 587 0,'8'-26'310'0,"-5"25"-82"16,-3 1-43-16,0 0-52 16,-1 0-15-16,0 0-21 0,1 0-5 15,0 0-26-15,0 7-11 16,0 14-11-16,0 26-2 15,-2-25-4-15,-3 5-4 16,-4 4-7-16,-3 4-4 16,3 4-9-16,-3 3-2 15,-2-7-2-15,3-2 0 16,-5-6 2-16,5-5 0 16,0-8 5-16,4-5 4 15,2-9-6-15,5-3-29 16,1-12-119-16,1-2-121 0,1-12 150 15</inkml:trace>
  <inkml:trace contextRef="#ctx0" brushRef="#br0" timeOffset="18597.694">11625 17379 464 0,'-7'-6'310'0,"3"6"19"0,-1-1-69 16,3 2-62-16,1-1-24 16,1 0-33-16,0 0-17 15,0 0-26-15,0-1-16 16,0 0-26-16,1 0-6 15,7-4-15-15,6-3-7 16,37-22-13-16,-22 25-5 16,10 1-9-16,4 4 0 15,-5 8-1-15,-2-3 0 16,-23 15 0 15,-6-10 1-15,-4-5 0-16,1 1 1 0,9 38 3 0,-11 5 1 0,-2-2 2 15,-17-30 4-15,-2 0 1 16,-10-7 4-16,-9 0 0 16,1-8 0-16,0-6-1 0,6-3-1 15,2-4-1-15,0-7-3 16,5 3-3-16,3-3-5 16,5 1-12-16,10 6-38 15,0 3-23-15,6 4-98 16,3 1-48-16,5 3 135 15</inkml:trace>
  <inkml:trace contextRef="#ctx0" brushRef="#br0" timeOffset="19080.012">12230 17145 601 0,'-3'-11'338'15,"3"2"-68"-15,3 9-108 16,-2-1-34-16,2 3-25 16,-3-2-2-16,0 0 12 0,0 20 10 15,-5 40-9 1,-1-28-11-16,1 4-29 15,-7-7-13-15,0 3-23 16,4 0-8-16,-1-4-13 16,-1 1-4-16,10-6-5 15,-12-4 0-15,3-6 0 16,6 0 2-16,-6-4-8 16,7 1-29-16,2-10-94 0,0-4-69 15,0-6-275-15,8-7 294 16</inkml:trace>
  <inkml:trace contextRef="#ctx0" brushRef="#br0" timeOffset="19383.221">12473 17090 807 0,'6'4'448'16,"-4"2"-109"-16,2 6-107 15,3 8-37-15,-8 0-61 16,-2 4-26-16,2 3-31 16,-5-3-10-16,4 11-20 15,-1-7-6-15,-5 1-18 16,-4 2-4-16,-3-5-5 16,2 5-2-16,-5-6-3 15,18 2-2-15,-7-6-2 16,7 2-1-16,-6-6 2 15,-10-3 5-15,12-4-53 16,-1-4-48-16,2-5-153 0,5-3-230 16,31-13 309-16</inkml:trace>
  <inkml:trace contextRef="#ctx0" brushRef="#br0" timeOffset="19651.648">12269 17326 576 0,'0'0'417'15,"-9"0"37"-15,6 2-183 16,0-4-35-16,4 1-74 16,-1 1-33-16,0 0-31 15,12 4-14-15,16 5-19 16,28 5-5-16,-31-15-23 15,7 1-8-15,-8-1-10 16,4 4-2-16,3 3 1 16,-6-12 3-16,-6-3-116 15,-1-4-73-15,-12 0 98 16</inkml:trace>
  <inkml:trace contextRef="#ctx0" brushRef="#br0" timeOffset="20068.658">12761 17310 1033 0,'-7'3'471'0,"7"-6"-183"16,2 6-76-16,-2-3-64 15,0 0-26-15,22 6-53 16,27 7-20-16,-23-9-24 15,-12-3-6-15,10-1-6 0,2 2-1 16,-1-4-1 0,10 2 2-16,-14 0-1 15,-5-5 11-15,-10 5-60 16,-4-6-46-16,-2 11-191 0,2-6 163 16</inkml:trace>
  <inkml:trace contextRef="#ctx0" brushRef="#br0" timeOffset="20361.805">12742 17498 743 0,'0'-1'411'0,"1"-1"-56"15,1-3-84-15,-2 4-68 16,0 0-15-16,25 0-26 16,33 0-11-16,-36-4-28 15,5 3-22-15,-14 2-44 16,2 0-16-16,10 5-24 16,-4-1-5-16,-2-5-3 15,-1 0-1-15,-1-1-7 16,-3 4-40-16,-7-2-467 15,-2 6 367-15</inkml:trace>
  <inkml:trace contextRef="#ctx0" brushRef="#br0" timeOffset="25909.67">14069 17111 436 0,'2'1'246'15,"-2"-1"-44"-15,0 0-41 16,0 0-69-16,0 0-16 15,0 0-7-15,0 0-2 16,0 0 12-16,0 0 7 0,0 0 2 16,0 0 1-16,0 1-3 15,0 9-5-15,-1 1-6 16,-2-3-5-16,-17 24-8 16,7-38-4-16,-6 7-11 15,3 4-4-15,-8 1-11 16,-1 3-4-16,0-4-10 15,2 2-4-15,4-2-6 16,-1 1-3-16,3 0-1 16,1 0-1-16,4-4-2 15,3 0 1-15,7-1 0 16,-3-2 3-16,7-1 1 16,-3 2 0-16,1 0-1 15,0 0-3-15,-1 0-2 16,1 0 0-16,0 0 0 15,0 0 1-15,0 1 0 0,5 11 1 16,-7 1 1-16,-18 20 0 16,40-20 0-16,-60 1-1 15,30-6 0-15,-9 19-1 16,-3-17 1-16,16 0 0 16,15-1 0-16,-5-11 1 15,-31 2 3-15,47-12 1 16,-26 6 4-16,18 3-2 0,12-11-5 15,-18 11-4-15,4-12-3 16,18-3 0-16,-35 18 0 16,21-11 1-16,10 4-1 15,-15 6 1-15,30-11-3 16,-21 12 2-16,-2 7-1 16,3 7 1-16,-11 0 0 15,3 0 1-15,-5 2 1 16,-6-3 0-16,2 3 1 15,-3 3 0-15,-2 5 0 16,-6-4 1-16,2 5 0 16,3-5 0-16,-11-4 2 15,-5 0 1-15,-9-2 2 16,-2 0 0-16,-2-4 2 16,15-5 0-16,-5-5 1 15,-7-2 1-15,8-5 2 0,-11-1-1 16,11-2-1-16,4-2-3 15,2 1-4-15,1 2-1 16,1 5-2-16,8-4-1 16,4 2-2-16,-3 1-31 15,14 3-96-15,-6 2-72 16,0-2 112-16</inkml:trace>
  <inkml:trace contextRef="#ctx0" brushRef="#br0" timeOffset="26239.345">14250 17482 1075 0,'1'-12'525'0,"-11"5"-180"0,6-5-78 16,9 9-104-16,-11-3-47 15,11 6-71-15,-3 0-15 16,-15 0-19-16,11 4-6 16,-14 5-5-16,4 1 1 15,0 3 1-15,8 1 0 16,-3 3 2-16,8 4 2 15,-8-6-108-15,1-1-103 0,8-14 128 16</inkml:trace>
  <inkml:trace contextRef="#ctx0" brushRef="#br0" timeOffset="27178.582">14494 17193 591 0,'0'1'334'15,"0"7"-78"-15,-1-8-66 16,-1 0-23-16,1 1-46 15,1-1-16-15,0 2-13 16,0-2-5-16,0 0-1 16,3 0 0-16,14-1-8 15,35-13-3-15,-33-4-2 16,14 1-5-16,11 6-18 16,-12 0-10-16,-6 7-19 0,-3 4-8 15,-22 3-8-15,18 5-1 16,-8 6-1-16,-4 1 0 15,1 8 1-15,-17 8 0 16,6 6 1-16,-5-5-1 16,-17 1 0-16,9-6 1 15,-9-2-1-15,-6 3 1 16,7-9 0-16,-6-1 0 16,-4-3 0-16,20-1 0 0,-4-4 1 15,5-2 0-15,6-4-1 16,-4-4 0-16,6 1-1 15,2 2 0-15,3-3 1 16,-1 0 1-16,0 0 2 16,1 0 1-16,0 0 1 15,0 0 0-15,3 0 9 16,13 2 7-16,33 3 10 16,-21-9 2-16,7-3-8 15,9 5-4-15,-4-1-9 16,-5 3-3-16,6 1-3 15,-15 1-1-15,-1-1-2 16,-4-1 1-16,-10-1 0 16,0-2-2-16,-8-1-2 15,7 6-2-15,-4 3-3 0,-1 2-35 16,1 1-102-16,4 3-81 16,-9-5 122-16</inkml:trace>
  <inkml:trace contextRef="#ctx0" brushRef="#br0" timeOffset="47542.71">31653 15705 511 0,'-1'-1'268'0,"0"0"-67"0,0 0-33 16,0 0-37-16,0 0-16 15,-1 0-26-15,1 0-3 16,0 0-18-16,0 0-7 15,0 0-12-15,0 1-9 16,0 0-11-16,0-2-2 16,0 2-1-1,0 0-2-15,0 0 5 16,-1 0 4-16,2 0 5 0,0 0 3 16,0 0 1-16,0-1 0 15,0 1-6-15,0 0-3 16,0-1-12-16,4 0-7 15,10-2-8-15,9-3-2 16,31 0-3-16,-31 5 1 16,9 0 0-16,-2-2-2 0,-2 3 1 15,4 4-1-15,-16 2 0 16,-7 3-1-16,3 3-1 16,-12-2 1-1,-3 4 1-15,-1 2 0 0,-15 0 4 16,9 0 1-16,-12 2 4 15,2 3 2-15,-4 6 2 16,-6 0 0-16,-1 4 1 16,1-5 0-16,-4-5 1 15,0 1 1-15,2-7 3 0,2-3 3 32,1 0 4-32,-4-6 0 0,10 1-3 0,3-1-5 15,9-4-8-15,11 4-3 16,-4-5-4-16,1 1 0 15,2-2-1-15,1 0 0 16,0 0 2-16,0 3 0 0,3 5 2 16,1 1 0-16,16-2 1 15,36 23 1-15,-27-28 1 16,1-1 0-16,-4-1-2 16,2 2 0-16,-4-2 0 15,-4 0-2-15,2 3 0 16,-5-4-1-16,0-2-1 15,3 1 1-15,1-2-2 16,1-1 1-16,5 2-2 16,4 3 0-16,-6-1-28 15,3 1-52-15,-2 0-188 16,1-3 174-16</inkml:trace>
  <inkml:trace contextRef="#ctx0" brushRef="#br0" timeOffset="48253.827">32401 15851 625 0,'0'-1'330'0,"0"0"-76"15,0 0-34-15,0 0-50 16,0 0-18-16,0 0-30 16,0-2-15-16,0 2-32 15,0 0-15-15,0 0-19 16,-1 0-8-16,0 0 1 15,-7 1 3-15,-18 9 3 32,-20 18 1-32,11-14-11 0,8 7-6 15,3 4-10 1,-9 0-3-16,9-1-4 0,1 0-1 16,4-9-2-16,1-2 0 15,3 0 0-15,4-2 0 16,0-3 1-16,8-1 0 0,2-2 2 15,1-2-23-15,4-2-52 16,-4-1-42-16,0 0-129 16,0-1-101-16,8-4 217 15</inkml:trace>
  <inkml:trace contextRef="#ctx0" brushRef="#br0" timeOffset="48519.551">32217 15877 444 0,'-2'-13'329'15,"1"1"17"-15,-1 7-118 16,-2 3-33-16,2 0-59 16,2 2-22-16,0 0-30 15,0 0-10-15,-1 0-12 16,1 11-6-16,1 6-10 16,7 26-3-16,-1-24-11 15,-5-5-2-15,4 8-3 0,-4-2-2 16,4-6-4-16,1 3-2 15,1-5-5-15,-3-1-2 16,1-1 3-16,3-7-1 16,3 2-13-16,3 1-38 15,-7-11-219-15,1 3 178 0</inkml:trace>
  <inkml:trace contextRef="#ctx0" brushRef="#br0" timeOffset="49113.7">32715 15692 676 0,'0'-1'361'16,"0"0"-126"-16,0 1-48 16,0 0-26-16,0 2-39 15,1 17-7-15,-5 38-18 16,-6-32-7-16,-4 4-23 15,-3 2-10-15,-3-7-18 16,4 3-7-16,9-3-14 16,-1-3-4-16,3 0-5 15,0-10-1-15,2-2-1 16,3-1 1-16,-3-11-2 16,2 6 0-16,1 0-28 15,-1-3-29-15,1 0-86 16,0 0-56-16,0-1-181 15,0 0 231-15</inkml:trace>
  <inkml:trace contextRef="#ctx0" brushRef="#br0" timeOffset="49676.058">32955 15737 860 0,'-23'0'441'16,"3"0"-145"-16,-6 5-116 15,10-1-29-15,18 4-54 16,-12-2-15-16,10 6-18 16,-7 1-9-16,-3 6-18 15,17 0-11-15,-5-2-9 16,-10 5-2-16,3-3-4 15,-12-1-1-15,5-1-4 0,14 2 0 16,-8-3-1 0,4 3-2-16,2 6 1 0,-5-9-1 15,3-2 1-15,-1-3-1 16,-2-7 1-16,5-1 2 16,13 2 0-16,2 2 1 15,23-6 0-15,-20 0-1 16,4-3 0-16,1-2-1 15,-21-1 1-15,19-5-1 16,-6-3 1-16,-3-7-1 16,2-4 0-16,-1 1-2 15,-7-5-1-15,4 5 1 16,-10 2-2-16,1-1 2 16,-1 6-1-16,-3-3 0 15,-1 6 0-15,-4 0-1 16,-1 1-1-16,-4 1 0 0,-2 2-1 15,1 2 1-15,3 2-2 16,-7 2 0-16,-4-4 1 16,-8 2 7-16,8 5-54 15,4-4-25-15,11 4-97 16,13 3-136-16,-17-2 207 16</inkml:trace>
  <inkml:trace contextRef="#ctx0" brushRef="#br0" timeOffset="50407.367">32954 15487 430 0,'-1'-2'237'16,"-1"1"-25"-16,1 0-18 31,0 0-17-31,0 0-13 0,0 0-31 0,1 0-21 0,0 0-36 16,0 0-12-16,0 0-23 15,0-1-8-15,0 1-9 16,0 0-3-16,3 0 0 16,8 1 3-16,6 2 0 15,33 5 0-15,-23-8-5 31,-4-2-2-31,2 0-7 0,-10-2 0 0,-7 1-4 32,-2-8 2-32,-6 7-48 15,0 2-55-15,-5 4-189 0,4-1 176 0</inkml:trace>
  <inkml:trace contextRef="#ctx0" brushRef="#br0" timeOffset="51266.216">33448 15226 424 0,'-3'1'270'15,"-9"2"-26"-15,12 1-56 16,5-3-18-16,-4-1-20 0,-1 0-12 0,0 0-23 16,0 0-9-16,0 0-24 15,0 0-9-15,-1 0-16 16,-1 0-8-16,1 2-15 0,0 7-3 15,-3 5-11-15,-27 29-5 16,-13-27-6-16,33 6-6 16,-8 2 1-16,11-3-1 15,22 3-1-15,-40-7 0 16,25 5 0-16,0 0 1 16,-8-2-1-16,34 4 2 15,0-10-1-15,7-2 2 16,-12-2 1-16,-19-9 0 15,17 1 1-15,3 1 0 0,-13-7 1 16,6 7-1-16,4-8 0 16,-14-4-1-16,16 2 0 15,1-8-1-15,-21-5 0 16,13 13 0-16,-13-4-1 16,-5 0 1-16,3 11-2 15,-25-4 0-15,16 3 1 16,3 2 2-16,-15 3 5 15,18-4 3-15,-3 3 6 16,-12 3 2-16,26-1 0 16,-8 11-1-16,-15 5-2 15,32-2-3-15,-27-1-2 16,4-7-3-16,8-5-3 16,-23 9-2-16,24-1-1 15,-1 0 0-15,15-2 0 16,-9-6 0-16,-17 0 2 0,13 0 14 15,-7-4-66-15,-6 1-68 16,27 9 76-16</inkml:trace>
  <inkml:trace contextRef="#ctx0" brushRef="#br0" timeOffset="52574.913">23540 17465 688 0,'0'-1'340'0,"0"0"-108"16,1-4-30-16,-1 2-49 16,0 2-24-16,0 0-45 15,0 0-18-15,0 0-30 16,0-1-6-16,0 1-7 16,0 1 3-16,-1 0 3 15,0 3 0-15,-6 14-2 16,-14 30-2-16,8-19-9 15,0-1-2-15,-1 5-3 16,1-2-3-16,-5-2-1 16,10 3-1-16,3-11-1 15,-2 3 0-15,6-10-1 16,-1-9 1-16,1 1-9 0,-1-5-19 16,2-1-97-16,0 0-88 15,1-8 125-15</inkml:trace>
  <inkml:trace contextRef="#ctx0" brushRef="#br0" timeOffset="53038.244">23600 17382 585 0,'2'-6'364'15,"-2"1"-52"-15,2-3-90 16,-2-1-26-16,0 4-44 16,9-5-15-16,-1 2-27 15,0-2-16-15,8 1-39 16,1 3-16-16,10 4-21 16,1 3-8-16,10 7-5 15,-7-2-2-15,-8 4 0 16,0-3 0-16,-13 6 0 15,18 2 0-15,-21-2 0 16,12 8 0-16,-11-5 4 16,-24-4 0-16,13 4 5 15,-22-1 1-15,0 4 4 16,8 2 3-16,-7-3 2 0,-10-6 1 16,-1-1-2-16,0-3-4 15,-5-7-3-15,21 0-2 16,-4-11-2-16,-1-1-1 15,14 1-5-15,0-1-4 16,2 2-29-16,8-2-24 0,0 2-57 31,-1 0-46-31,8 7-112 0,-3 1-89 16,0 1 225-16</inkml:trace>
  <inkml:trace contextRef="#ctx0" brushRef="#br0" timeOffset="53461.492">24342 17279 644 0,'3'-15'362'15,"2"14"-54"-15,-3-9-143 16,-5 1-14-16,-1 3-36 16,-2-4-15-16,0 15-29 0,6 1-10 15,3 4-21-15,-12 5-6 16,4 6-5-16,1 4 0 15,-17 5-1-15,14 0-2 16,-13 2-8-16,-6-2-1 16,9 1-8-16,-4 0-2 15,9-1-2-15,0-4 0 16,5 0 0-16,-3-12 5 16,4-10-45-16,10 4-37 0,-2-17-99 15,0-2-131 1,-1-13 196-16</inkml:trace>
  <inkml:trace contextRef="#ctx0" brushRef="#br0" timeOffset="53776.347">24621 17129 638 0,'0'-1'421'15,"1"2"26"-15,-1 2-242 16,0-3-33-16,0 0-49 16,0 5-21-16,-1 15-27 15,-4 33-13-15,-7-23-21 16,2 5-7-16,-3 2-12 16,2-2-5-16,-4 0-5 15,-2-1-2-15,1-6-3 0,-5 2-1 16,6-4-1-1,-1-4 0-15,0 3 0 0,2-3 0 16,-2-6-4-16,6 0-25 16,5-4-82-16,-6-12-76 15,3-3 104-15</inkml:trace>
  <inkml:trace contextRef="#ctx0" brushRef="#br0" timeOffset="54026.29">24234 17348 944 0,'0'-1'474'0,"5"2"-149"16,8-1-161-16,-1 2-28 15,13 7-51-15,6 0-19 16,-2-1-21-16,1-2-10 15,2-5-11-15,-7 0-5 16,5 3-6-16,-4-1-2 16,-12 2-19-16,4-6-69 15,-4 0 54-15</inkml:trace>
  <inkml:trace contextRef="#ctx0" brushRef="#br0" timeOffset="54463.985">24897 17368 623 0,'-34'-6'405'0,"31"3"36"15,17 0-221-15,2 3-13 0,10 4-66 16,0-1-12-16,4-3-32 47,-15 0-38-47,0 0-4 0,49 1-30 0,-7-9-15 16,-6 3-2-16,-32-1-37 15,-6 3-50-15,-12 0-161 16,-3 0-232-16,-6-3 300 15</inkml:trace>
  <inkml:trace contextRef="#ctx0" brushRef="#br0" timeOffset="54776.58">24805 17521 830 0,'28'3'417'16,"-23"-1"-115"-16,3-2-57 0,16 2-45 15,-7-3-26-15,22 1-39 16,-4 0-18-16,-4 0-44 15,0 0-19-15,-2 0-31 16,-1 0-7-16,-5-3-7 16,-2-1-2-16,0 4-42 15,-7-8 3-15,19 7 14 16</inkml:trace>
  <inkml:trace contextRef="#ctx0" brushRef="#br0" timeOffset="61895.484">26050 17227 256 0,'3'-2'150'0,"3"-1"-9"15,6-4-24-15,-2 2-29 16,31-16-7-16,-31 17-7 31,1-5 4-31,-4 2 13 0,5 0 8 16,-6 1 8-16,1 5 1 16,-2 1-7-16,-12-3-10 15,7 3-16-15,-4 1-7 16,5-1-11-16,-1 0-3 15,-1 0-8-15,0 0-4 16,0 0 3-16,0 0 3 16,0 0 3-16,-18 10 1 15,-34 18-14-15,28-20-9 16,-4 3-11-16,2 0-5 0,5-5-4 16,2 2-2-16,6-7-2 15,0 1-1-15,6-2-1 16,-4 3-1-16,8 5-1 15,-4-2 0-15,1-1 0 16,3-1 0-16,2 1 0 16,1-3 0-16,1-2-1 15,0 0 0-15,-1 0 0 16,-1 0 0-16,1 0 0 16,0 0 1-16,0 0 0 15,0 7 1-15,0-3-2 16,0 0 1-16,-1 5-1 15,1-7 0-15,-2 3 1 16,-2 8-1-16,-2-2 1 0,-15 27 0 16,15-24 0-16,0-6 0 15,4-3 0-15,-6 2-1 16,7-3 4-16,0-3 3 16,3-2 1-16,-1 0 0 15,0 0-2-15,0 0-3 16,1-8-1-16,20-2-2 15,24-24 0-15,-32 26 0 0,3 3-1 0,2 2-1 16,-2 1 0-16,-5 6-1 16,2 4 1-16,2 5 1 15,-5 1 0-15,13 6 0 16,-8-2 0-16,-7-2 1 0,-1 1 0 16,-7 0 0-16,-3-2 0 15,-2 7 2-15,-3-1 1 16,-7 1 0-16,1 1 6 15,-2 1 13-15,-8 2 19 16,-3-1 6-16,-7 0 3 16,-5-6-9-16,1-9-16 15,11 1-5-15,-2-9-3 16,8-3 0-16,14-8-2 16,-29-9-1-16,23-4-3 15,-8 0-3-15,8 3-4 31,15-2-2-31,-7 6-3 16,5 2-3-16,-5 0-26 0,10 6-39 16,5-2-90-16,1 1-76 15,5-3 140-15</inkml:trace>
  <inkml:trace contextRef="#ctx0" brushRef="#br0" timeOffset="62244.952">26359 17502 975 0,'-1'-2'505'0,"0"0"-108"16,-2-1-137-16,2 2-109 15,0 1-46-15,0 0-70 16,0 0-18-16,-4 10-10 16,-5 7-1-16,-16 33 0 15,17-35-1-15,4 6 0 16,4-3 1-16,-7-7-44 15,5 0-99-15,2-17 93 16</inkml:trace>
  <inkml:trace contextRef="#ctx0" brushRef="#br0" timeOffset="63057.258">26596 17244 656 0,'-1'0'369'0,"0"0"-172"16,0 0-40-16,0 0-15 15,0 0-21-15,0 0-12 16,0 0-18-16,0 0-10 15,-1 0-14-15,2 2 1 16,8 2 5-16,18 6 2 16,32-1-5-16,-24-10-8 15,-8-6-23-15,2-2-10 16,-4 2-14-16,-2 6-4 0,-6 1-4 16,-7-1 0-16,-4 3-2 15,-7 1 0-15,-3 1-1 16,-1 6 0-16,-6 6 0 15,6-3-1-15,-13 12 0 16,12 4-1-16,-10-7 0 16,-3 4 0-16,8-5-1 15,-4 1 1-15,8 5-1 16,2 0 0-16,-2 1 0 16,-5-3 0-16,6 1 1 15,2-1-1-15,12-3 0 16,-10-1 1-16,-2-5 0 15,-4-1 0-15,-4-5-1 16,10 1 1-16,3-3 3 16,0-6-31-16,-3 2-56 0,2 3-35 15,-15-14-94-15,9 1-34 16,2 0-166-16,-12-12 256 16</inkml:trace>
  <inkml:trace contextRef="#ctx0" brushRef="#br0" timeOffset="63350.301">26638 17440 1460 0,'8'-1'510'0,"1"5"-439"15,11 5 3-15,-7-5 10 16,6 1-1-16,14-3-25 16,-4-1-14-16,9 2-21 15,1 1-7-15,-17-4-4 16,-4 0-1-16,-4-4-13 15,-8-3-55-15,-3 3 40 16</inkml:trace>
  <inkml:trace contextRef="#ctx0" brushRef="#br0" timeOffset="81313.396">21221 2754 730 0,'0'-1'378'15,"0"0"-112"-15,0 0-95 0,0 0-29 16,0 0-30-16,0 0-11 16,0 0-27-16,0 0-8 15,0 0-8-15,0-1-4 16,0-3 2-16,0 2-1 16,0-10-8-16,-1 7-6 15,-3-4-14-15,-34-26-9 16,14 35-8-16,-16-4 0 15,-6-2 2-15,-4-4 3 0,-14 2 1 16,5-3-1-16,-11 2-2 16,-5 5 0-16,-7-5-1 15,0 1 0-15,-13 3-3 16,-3-3 0-16,1 2-2 16,-5 5-1-16,18 0-2 15,-13 3 0-15,9 7 1 16,2 5-1-16,-9 12 0 15,16 9-2-15,1 4-2 16,7 0-1-16,13 2-1 16,5 0 0-16,6-1 0 15,4 9 0-15,2 0 1 16,3 9 0-16,5 3 0 16,0 1 1-16,4-6-1 15,3-4 1-15,-3 0 0 0,5 1 0 16,14 5 0-16,-3 4 0 15,18-1 0-15,5-9 0 16,16-9 2-16,22-9 3 16,22-7 3-16,9 2 1 15,21-11 1-15,19-3 0 16,14-6-2-16,19-5 0 16,17 0-2-16,-10-1-1 15,17-3 0-15,-3 2-1 0,-10-5 0 16,6 1-1-16,-8 1-1 15,-14-5 1-15,10 5-1 16,-9-7 2-16,-16 0 0 16,1-1 1-16,-21-7 1 15,1 4 0-15,-11-8 0 16,-7-6 6-16,4 15 8 16,-14-16 3-16,-21 3 4 15,-9-1-3-15,-19-22-2 16,-8 10 0-16,-8-7 3 15,-3 1 2-15,-20 0 4 16,-9 2-2-16,-1 1-5 16,-20-3-5-16,-20-7-10 15,-6-1-4-15,-24 1-5 16,-7 5-1-16,-4 16-3 16,-13 2 1-16,-9 10 1 0,-2 1 0 15,-9 2 1-15,3 7 1 16,-4-6 0-16,-4 4 1 15,27 0 0-15,-7-5 1 16,17 1 1-16,11 0-1 16,-10-1 1-16,22 4-2 15,9 3-1-15,14 1-2 0,10 3-18 16,2 4-33-16,10 9-155 16,4 6 139-16</inkml:trace>
  <inkml:trace contextRef="#ctx0" brushRef="#br0" timeOffset="91739.273">8272 3860 440 0,'0'-1'207'0,"0"0"-78"15,2 0-15-15,-2 0-12 16,0 0-3-16,0 0 7 15,0-1-1 1,0 1-6-16,0 0-5 0,0 0-24 16,0 0-16-16,0 0-23 15,-1 0-7-15,-28-5-9 16,-50 4-3-16,27 3-5 16,-4 2 1-16,-2-6 3 0,-3-1 3 15,-20-5 7-15,8-2 2 16,-10 1-1-16,-8-1-2 15,14-1-7-15,-19 1-1 0,-5 1-2 16,1 3-1-16,-19 4 1 16,11 3-1-16,-4 4-1 15,-1 2-1-15,2 4 1 16,0 4 3-16,4 5 8 16,3 10 2-16,18 4 1 15,-6 1-3-15,19 6-8 16,4-6-2-16,4 2-4 15,17 6-2-15,15-7-3 16,12 7-1-16,4-3-3 16,6 2-1-16,8 9-2 15,2 0-1-15,11 9 0 0,4 2 2 16,2-4 2-16,5-4-1 16,4-4 1-16,8-5 0 15,8-4 2-15,7 8 1 16,11-6 4-16,6-6 0 15,20-3 4-15,4-8 0 16,27-8 6-16,3-10 4 0,-5-7 6 16,19-6 2-16,4-19 3 15,12-4 0-15,27-9-1 16,-14-8 0-16,-4 4-6 16,-15 0-4-16,-16 2-7 15,3 4-2-15,-12-3-3 16,-4 8 0-16,-20-5 1 15,-5 3 0-15,-31 0 4 16,0-4 2-16,-20 1 32 16,-17-5 12-16,2 1 19 15,-12-1 7-15,-4-1-17 16,-7-2-8-16,-14-5-18 0,-12-2-9 16,1-6-16-16,-8-3-3 15,-19 2-1-15,-2 8-1 16,-36 7-1-16,0 11 1 15,-1 6-4-15,-13-1-1 16,-6 11-1-16,-10 2-1 16,-8 13-1-16,5 4 2 0,11 10-1 15,-4-4 0-15,17 7 0 16,3-4-1-16,8 0-1 16,19 4 0-16,10-2-1 15,17 7-4-15,21-1-129 16,11 3-108-16,25 11 148 15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1-01T22:23:38.43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23553 2853 464 0,'0'-4'217'0,"2"0"-82"0,1-1-40 15,4 2-30-15,-2-2-3 16,3 3-3-16,0 0 28 16,-5-3-1-16,4 2 1 15,-7-1 8-15,1-1-28 16,2 2 1-16,-5 3-3 0,1-1-15 15,0 1-9-15,-1 0-12 16,0 0-4-16,-14 2 4 16,-28 3 1-16,25-4 4 15,-5-5 0-15,0 2-3 16,0 2-3-16,-3-5-6 16,4-1-4-16,-3 0-5 15,-6 0-2-15,-1-1-5 16,-10 1 0-16,-2-1-4 15,0 0 0-15,-4 4-1 16,-2 1-1-16,-9 2 0 16,-2 0 1-16,0 0 0 15,-6 2 0-15,9-1 1 16,5 5 1-16,1 1 1 16,5 0 0-16,-4-3 8 15,-1-1 3-15,7 2 2 16,0-1 4-16,0 2-11 0,-2 3-4 15,0-1-3 1,-3 2-3-16,11-1 2 0,-2 1 0 16,-8-1 0-16,7 1-2 15,-8-1 2-15,-4-2-1 16,-6 1 0-16,-2-3 1 16,-1 4 0-16,2 1-1 0,3 5 0 15,-2 5-1-15,-2 2 1 16,-2 6-1-16,4 0 0 15,-3-4 0-15,8 3 0 16,4 0-1-16,10-7 0 16,13 12-1-16,-7-9 0 15,12 2-2-15,5 7 1 16,-1-10 1-16,16 5 0 16,-9 0 1-16,-8 1 1 15,11 5-1-15,-12 11 1 16,9-2 1-16,0-1 0 15,-7-1-1-15,20-6 1 16,-9 4-1-16,1-9-2 16,5-2-1-16,16-2-2 15,4-8 3-15,23 2 2 16,3-2 3-16,7-5 6 16,12-3-1-16,15 1 2 0,7-1 1 15,0-2 6-15,14-1 5 16,-2-6 12-16,-6-1 5 15,12-6 1-15,-20 3-3 16,12-4-14-16,2 5-4 0,-17 3-9 16,5-2-3-16,-17 6-2 15,-4-1-1-15,-5 3 1 16,0 0 0-16,-5 1 1 16,-3-2 0-16,-3 3 3 15,-6 0 3-15,-4-2 8 16,2 3 3-16,3-6 3 15,-4 2 0-15,4-4-6 16,11-3-2-16,-3-4-4 16,8-5 0-16,-6-2-3 15,-6-1 0-15,5 3-1 16,3 0 0-16,6 2 4 16,-1 0 3-16,-7 2 5 15,-10-1 0-15,2 4-3 16,-4-1-2-16,-5 0-5 15,5-1-2-15,-10-1-3 16,0 0 1-16,1 2-2 0,2-1 2 16,3-5 1-16,3-3 0 15,-7-2 15-15,-1-3 4 16,3-4 3-16,-14 2 6 16,14-4-20-16,0-1-2 15,-9-4-3-15,8 2-5 16,-10-2 12-16,-5 2 0 0,-6 1 4 15,2-2-1-15,-5 1-1 16,3-1-3-16,0 1-2 16,-4 2-2-16,-4-3-6 15,-2 1 0-15,-2 4-3 16,0-3 0-16,0 1-2 16,-4-3-1-16,3 5 0 15,-6-6 0-15,-2 10 1 16,6-2 0-16,-12-7-1 15,2 5 0-15,-3-1-1 16,-7 1 0-16,3 3-1 16,-7 1 0-16,-12 2-1 15,-2-2 1-15,-10 2-1 16,2 0 1-16,8-4 0 16,-8 1 0-16,7 0 0 15,0 7-2-15,-11 4 1 16,6 4-2-16,-8 4 0 0,4 1 1 15,-8 2-1-15,5 1 1 16,-1 2 1-16,-5 4-1 16,7 2 1-16,-8 2 0 15,-3 2-2-15,18-1 1 16,-16 1-2-16,11 0 0 16,2 0-29-16,-13-2-10 0,28 0-40 15,-1 0-41-15,13-1-78 16,3-1-53-16,13-4 155 15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1-01T22:29:01.96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12697 3091 222 0,'34'-43'167'15,"-28"34"-5"-15,-3 2-32 16,-2-5-9-16,1 8-24 15,-2-6-7-15,-2 4-3 16,3 5-3-16,-2-1-15 16,0 2-7-16,1 0-8 0,0-1-3 15,0 0 7-15,0 0 5 16,0 0 6-16,0 0 0 16,0 0-4-16,0 0 1 15,0 0-4-15,0 0-1 16,0 0-7-16,0-1-8 15,0 1-18-15,-1 1-8 16,0 0-12-16,0 13 0 16,-3 12-1-16,-6 34 0 15,5-28-1-15,-1 1 0 16,0 3-2-16,3 0 1 0,-1-4-2 16,-4-4 1-16,4-2-1 15,-2-3 0-15,0-2 0 16,-3-2 1-16,4-3 1 15,-2-4 1-15,3-7 5 16,4 2-11-16,0-12-83 16,0-1-96-16,2-9 107 15</inkml:trace>
  <inkml:trace contextRef="#ctx0" brushRef="#br0" timeOffset="604.388">12996 2987 914 0,'-10'-2'436'0,"4"2"-177"15,-4 6-125-15,6 0-36 16,1 14-39-16,-2-1-8 0,8 15-8 15,-11-8-1-15,8-1 1 16,-3 8-1-16,-10-7-4 16,6 12-6-16,0-3-12 15,2-3-4-15,1-1-6 16,-6-2-2-16,-5-2 0 16,6 0-2-16,6-10 1 15,-3-3 1-15,6-9 6 16,-4-6 1-16,-1-7-1 15,5-7-2-15,6-12-22 16,-5-7-12-16,6-2-22 16,1-2-6-16,-1 5 8 15,4 0 7-15,-1 2 20 16,5 4 4-16,6-4 3 16,5 7 2-16,1-1 1 15,3 0-1-15,-7 2-1 0,-1 9 0 16,2 7-1-16,-3 7 2 15,1 11 2-15,-5 0 2 16,-4 12 3-16,-3-1 2 16,-4 5 10-16,-4 8 5 15,-2-3 6-15,-2 5 1 16,-3-5-6-16,4-2-5 16,-6-1-5-16,1-7-2 0,1-1-1 15,-4-5-1-15,2-5 1 16,4 0 6-16,0-7-59 15,1-1-52-15,2-7-234 16,-2 3 207-16</inkml:trace>
  <inkml:trace contextRef="#ctx0" brushRef="#br0" timeOffset="10963.558">13504 3138 295 0,'0'-6'222'0,"1"0"26"0,-1 4-21 16,1-5-98-16,-1 2-17 15,0 0-8-15,0 2-32 16,0 2 28-16,0-1-4 16,0 1-19-16,0 0-12 15,0 0-18-15,0 0-9 16,0 0-14-16,0 0-5 15,0 1-7-15,0 0 5 16,0 0 12-16,0 0 6 16,-1 0 6-1,1 0-4-15,0 0-9 0,-2 10-7 0,-3 6-7 16,-4 33-4-16,8-34-4 16,-1-9 0-16,2 0 0 15,-2-4 1-15,-2-2 4 16,4 0 8-16,0-1 4 15,0 0 0-15,0 0-6 16,0 0-7-16,2-10-6 16,5-11-3-16,11-28-1 15,-13 24 0-15,-2 6 0 16,-1 2 0-16,-2 0 0 16,0 8 0-16,-3-2-1 15,1 6 0-15,-5 6-5 16,-7-6-2-16,-1 14-1 15,-4 5 0-15,-3 5 5 0,6 8 0 16,-6-2 3 0,-1-1 1-16,5 7-1 0,2-5 1 15,10 5-1-15,-8-3 1 16,4-5-1-16,0 2 0 16,-8-11 0-16,23 5-1 15,6-1 1-15,-3-1 1 16,1 2 0-16,-7-1 0 15,-4-2 0-15,5-2 0 16,9-3 2-16,-6-3 1 0,10-7 3 16,6-2 0-16,7-7 2 15,6 0 0-15,-3-4-2 16,-4-1-1-16,-3 1-4 16,-9-6-3-16,2 11-43 15,-6 1-44-15,-7 6-147 16,2 1-138-16,-5 0 233 15</inkml:trace>
  <inkml:trace contextRef="#ctx0" brushRef="#br0" timeOffset="11978.346">13728 3144 678 0,'-3'-12'393'16,"-3"8"-81"-16,0 2-101 16,7 2-38-16,-2 2-60 15,1-2-17-15,0 0-30 16,0 0-5-16,1 3-8 16,1 8-7-16,-2 3-3 15,-5 32-1-15,-8-24-10 16,6 3-5-16,-2-2-11 15,4 4-4-15,-2-3-5 16,-1-1-1-16,2 1-1 0,-2-2 0 16,3-9 1-1,2-3 1-15,3-10 11 0,-1-3 1 16,3-12-2 0,0-4-1-16,8-8-16 0,4-5-8 15,-2-5-17-15,2 1-7 16,2 5 2-16,-2-2 4 15,9 7 17-15,1 2 7 16,-15 0 2-16,16 9 0 16,-17 7 1-16,-3 4 1 0,14 6 1 15,-19 1 0-15,5 15 0 16,6-2 0-16,-11 2 1 16,10 3-1-16,-9-4-1 15,7 2-1-15,0-5 0 16,-6-3 0-16,15-5-1 15,-11 2 0-15,9 0 2 16,5 4 0-16,-3-9 0 16,6-2 1-16,0-3 1 15,-4-5-1-15,-7 1 2 16,9-5-1-16,-5-5 0 16,5 1 1-16,7-4-2 15,-10 2 1-15,3 4 0 16,-14-11 1-16,-4 8 1 15,-1-2 1-15,-6-3 0 0,4 8 0 16,-5 5-2-16,-4-1-1 16,-5 11-1-16,-1-2 0 15,-1-2 0-15,-1 10 0 16,4 2-1-16,-2 3-1 16,0 7-1-16,3-7 0 15,-2 6-1-15,-2 1 1 16,2 6-1-16,2-1 1 15,2 1 0-15,1 0 0 16,4-3 0-16,-2 2 0 0,5 0-1 16,1-2 1-16,6 2 0 15,0 0 0-15,3-4 1 16,4 2-1-16,-1-7 1 16,2-2 0-16,3-3 2 15,0-9 1-15,1-9 1 16,4-2-2-16,0-15-46 15,2-1-57-15,4 0 63 16</inkml:trace>
  <inkml:trace contextRef="#ctx0" brushRef="#br0" timeOffset="12696.485">14789 3126 1084 0,'10'-14'469'0,"-3"10"-235"15,-19-3-64-15,8 2-62 16,-9-5-16-16,2-1-32 16,0 8-10-16,1-4-13 15,-3 8-3-15,-10 1-4 16,3 0-2-16,-11 9-6 16,1 1-3-16,5 3-7 15,1 3-3-15,-3-1-5 16,4-1 0-16,4 5-2 15,-3 0-1-15,11 3-1 16,-2-1 0-16,-1-1 0 16,7-8 0-16,2 5 0 15,-1-4 0-15,7 1-1 0,-1 2 0 16,5-7 0-16,4 1 0 16,0-4 0-16,6-1 1 15,-1-5 2-15,4-4 0 16,8-6 1-16,0-10-1 15,6-4-7-15,4-6-4 16,8-5-5-16,-4 0 0 16,-6-4-1-16,-12-1-1 0,-3-8-1 15,-10 5-2-15,-1 5 6 16,-2 6 6-16,-10 18 4 16,5 3-2-16,-6 10-4 15,1 5-2-15,-4 8 3 16,-4 4 5-16,5 5 6 15,4 8 3-15,-9-3 0 16,1 5 1-16,-2-6 1 16,-2-4-2-16,5 6 0 15,3-3-2-15,7 1-1 16,-5-3-1-16,6 2 1 16,1-3 9-16,-2-4-97 15,1-2-71-15,7-8 97 16</inkml:trace>
  <inkml:trace contextRef="#ctx0" brushRef="#br0" timeOffset="13400.78">15255 3107 1297 0,'8'-3'497'16,"-8"2"-283"-16,4-5-122 15,0-2-22-15,-3 4-36 16,0-1-9-16,-1 3-7 16,0 1-2-16,-1 0-2 0,0 0-3 15,-18-4-5-15,-52-5-2 16,35 15-3-16,-4 4-1 15,7 1 0-15,-3 1-1 16,17 4-2-16,3-2 1 16,11-1-1-16,5 4 0 15,6-11-1-15,-1-4 1 16,2 5 1-16,7-3 2 16,3 4 1-16,5 5 1 15,14-2 1-15,5 5-2 0,3-3 0 16,-3 1-1-16,-14-2 1 15,-6-1-1-15,-14 6 0 16,-5-4 0-16,-1 7-1 16,-6 2 1-16,0-3 1 15,7 11 1-15,-17-11 6 16,1-1 5-16,-11-6 13 16,-9-5 4-16,4-3 2 15,-2-1-3-15,2-3-9 16,0-9-3-16,6 0-5 15,1-5-2-15,2-3-3 16,-2 1-4-16,9-1-17 16,2 7-2-16,7-1-69 0,5 3 0 15,1 3-184 1,1-2-197-16,8 8 318 0</inkml:trace>
  <inkml:trace contextRef="#ctx0" brushRef="#br0" timeOffset="13996.722">15630 3243 825 0,'-7'-6'452'0,"-10"5"-86"16,4-3-107-16,13 4-97 16,1 0-37-16,0-1-52 15,-1 0-20-15,0-1-26 16,0 1-5-16,0 1 11 16,10 0 6-16,13 1 11 15,30 2-1-15,-26-11-13 16,0 1-5-16,-7-1-14 15,0-4-4-15,6 1-1 0,-6-4-1 16,0-5-1-16,-2 4 0 16,-17-3-2-16,0-1 0 15,-5 6-4-15,-11-4-2 16,-5 10-4-16,4 2-2 16,-10 5-2-16,6 5 0 15,3 2 2-15,-11 1 1 16,7 9 0-16,-10-3 1 15,-6 2 0-15,5 5 0 0,1 1 1 16,12 6-1-16,3 1 2 16,-1 0-1-16,6-2 1 15,-2-1 0-15,8-4-1 16,12 6 1-16,-3-7 0 16,8 0 1-16,10 3 3 15,-3-7 0-15,10 6-1 16,2-13 1-16,-3-1 0 15,5-3-2-15,-4-10 1 16,17 7-2-16,-10-16-78 16,0-4-83-16,8-5 101 15</inkml:trace>
  <inkml:trace contextRef="#ctx0" brushRef="#br0" timeOffset="14608.275">16439 3035 1025 0,'-2'-3'537'16,"-1"2"-144"-16,-1 13-171 16,2 0-44-16,-8-8-60 15,0 0-20-15,-13-4-27 16,-4 3-9-16,1 4-21 16,-8 5-10-16,3-2-16 15,6-2-5-15,-9 0-5 16,-1-2-1-16,-3 0-3 15,-6 2 1-15,14 4-1 16,10 2-1-16,6-3 0 0,2-3-1 16,9 1-3-16,3-2 1 15,4 1-3-15,7 4 2 16,5 0 1-16,3-3 1 16,15 1 1-16,4 1 1 15,-1-3 0-15,-5 6 0 16,0 2 0-16,-6-2 1 15,0 5 0-15,0 3 0 16,-16-6 0-16,-6 2 1 0,-8-1 2 16,-10-5-1-16,-9-1 4 15,-2 2-1-15,3-7 1 16,-6 3 0-16,-6-3-2 16,-5-3 0-16,-12 3-1 15,1-6-1-15,9 4-1 16,12 5 0-16,7-6-1 15,5 2-1-15,7-6-23 16,-2 2 17-16</inkml:trace>
  <inkml:trace contextRef="#ctx0" brushRef="#br0" timeOffset="35186.448">1378 4327 703 0,'9'-4'329'0,"-10"1"-131"0,2 1-37 15,-5 5-51-15,3-3-22 16,0-1-33-16,-1 1-8 16,1-1-3-16,1 0 2 15,4 0 2-15,5 0-5 16,-9-1-12-16,0 2-5 16,0 0-4-16,0 0 0 15,0 28-4-15,2 29-4 16,-17-19-5-16,13 5-2 0,1-3 0 15,-10-1-1-15,11-7-1 16,-19-6 0-16,15-7-1 16,1-2 1-16,3-2 0 15,2 3 0-15,1-7-1 16,-1-4-1-16,-3-6-19 16,-4-4-35-16,-1 2-116 15,5-2-112-15,0-1 169 16</inkml:trace>
  <inkml:trace contextRef="#ctx0" brushRef="#br0" timeOffset="35799.953">1638 4296 597 0,'-7'10'308'15,"3"4"-64"-15,-1 2-82 16,7 1-43-16,-2 2-27 0,2 3-38 16,-2 1-6-16,-6 14-5 15,-1-9-3-15,-3 2-4 16,3 6-7-16,0-14-12 15,-1 7-3-15,-1 0-4 16,-8-13 0-16,8 2-1 16,7-5-1-16,2-9 5 15,-1 1 2-15,-1-6-2 16,1 0-2-16,1 0-11 16,4-17-7-16,12-37-14 15,-9 25-3-15,1 0 0 16,8-9 4-16,0-3 11 15,3 7 5-15,-1 4 4 16,-5 2 1-16,4 17 10 16,5-8 6-16,-5 5 4 15,11 9-1-15,-5-6-4 16,-1 10-6-16,8 6-3 0,3 6-1 16,-15 2-1-16,6 8 0 15,-22-8-1-15,0 3 3 16,8 16-1-16,-4-7 1 15,1 7 0-15,-1-1 1 16,-8-5 0-16,-4 1 0 16,6 3-1-16,-10-3-1 15,0-4 0-15,-3 0-2 0,-5-11 0 16,12 2 1-16,5-4-54 16,13-4-70-16,0-5 77 15</inkml:trace>
  <inkml:trace contextRef="#ctx0" brushRef="#br0" timeOffset="36694.268">2320 4300 963 0,'27'-1'376'16,"-17"10"-207"-16,-15-6-82 15,12 11-11-15,9 8-19 16,-24-11-5-16,20 7-8 16,-12-3-4-16,-15 4-9 15,12 0-5-15,-12-1-2 16,3-6-5-16,16-2-6 0,12 3 1 16,-9-6-2-16,-1-1 8 15,-12-14-1-15,-8-3-1 16,14-5-7-16,3 0-6 15,1-8-3-15,19 6-2 16,-21-3-11-16,-2-7-7 16,-6 9-6-16,-19-4 2 15,18 11 12-15,-5 3 5 16,20 7 5-16,-12 1-2 16,-8 1-1-16,-1 3-1 0,-15 5 1 15,9 1 0-15,-1 6 2 16,5 2 0-16,-3 0 1 15,6 5-1-15,3-2-1 16,-8 6-1-16,8 2 0 16,-3-2 0-16,7 4 0 15,-1-6 0-15,4 5 0 16,2-1 0-16,-7-8 2 16,7 3 1-16,5-6 0 15,-5-1 4-15,3-2 4 16,9-10 5-16,-2 8 1 15,2-4-1-15,9-2 6 0,-4 7-2 16,13-17 3 0,6 4 0-16,9-5-7 0,-10-6-3 15,-2 0-1-15,-9-4 0 16,-1 3-2-16,-1 0-1 16,-5 3-36-16,3 5-51 15,-11 1-218-15,4-1 195 16</inkml:trace>
  <inkml:trace contextRef="#ctx0" brushRef="#br0" timeOffset="37680.517">2610 4445 996 0,'9'-58'431'0,"-9"38"-231"0,4 11-33 16,-4 7-66-16,6 2-25 16,1 9-38-16,-16-5-10 15,16 12-8-15,-20-1 0 16,11 3-2-16,9 8-1 16,-14 1-7-16,21 1-2 0,-14 3-1 15,0 2 0-15,2-9 0 16,-16-2 1-16,8-1 1 15,1-3-1 1,-5-2 1-16,21-4 0 0,-8-10 6 16,-3-1 3-16,6-6-3 15,-12-6-3-15,1-7-16 16,6-5-12-16,0-13-21 16,2 4-11-16,-7-4-17 15,9-4 3-15,5 8 20 16,0-6 12-16,13 5 24 15,-8 6 6-15,2 11 8 16,10 8 5-16,-8 8 4 16,5 5 1-16,-10 6-1 15,-4 1-1-15,-6 7-1 16,-3-1-1-16,4 6-6 0,6 1-1 16,4-2-2-16,-7-2 0 15,4-10-1-15,-12 1 0 16,12-3-1-16,-3-3 1 15,11 1 3-15,-3-6 1 16,-3-7 3-16,15-3 0 16,-6-8-3-16,6-9-1 15,1-3-2-15,-1 4 0 16,-18-1 1-16,9 3-1 0,-9 0 2 16,-18 1 0-16,20 5 2 15,-9 5 1-15,-4 3 0 16,8 0-1-16,-11 7-2 15,-12-3-1-15,1 11-3 16,-5 2 0-16,-9 1-2 16,8 4-1-16,-6-1-2 15,-1 2-2-15,6 10 0 16,-2 3 2-16,15 0 2 16,-1 1 0-16,12-5 1 15,-4-1 0-15,-1 3 4 16,3-1 0-16,2 0 5 15,12 1 0-15,-3-3 0 16,7 0 3-16,-3-3-3 16,1-2-2-16,3-4 0 0,-5-4-1 15,3-3 1-15,-5-4 3 16,-3-4 0-16,0-4-22 16,2-3-135-16,4-6-268 15,-9-1 268-15</inkml:trace>
  <inkml:trace contextRef="#ctx0" brushRef="#br0" timeOffset="38395.522">3555 4351 1061 0,'0'3'456'0,"-6"-3"-246"15,1-9-46-15,0 4-63 16,-4-10-28-16,0 9-34 16,-2 0-8-16,-1 0-10 15,0 5-3-15,-8-1-6 16,3 2-3-16,3 6-3 15,-8-2-2-15,8 2-2 0,-1 4-2 16,-5-1 0-16,8 0 0 16,-5 10-2-16,-2 1-1 15,3 4-1-15,-1 0 0 16,4-2-1-16,9 2 0 16,4-2 1-16,3 7 1 15,7 0 0-15,-1-4 1 0,0-5 0 16,-1-4 1-1,13-5 0-15,-4 0 1 0,10-2 3 16,-5-7 2-16,-2-1 4 16,3-10 3-16,-4-4 1 15,5 0-2-15,-6-12-10 16,3 0-7-16,-4-10-10 16,4-6-3-16,-15-5-9 15,3 1-5-15,-2 0-5 16,-2 4-1-16,10 11 13 15,-11 5 9-15,0 13 13 16,-2 4 4-16,-1 6 1 16,-1 3 0-16,0 8 0 15,-16 4-1-15,3 4 3 16,1 11 1-16,0-1 0 16,14 5 0-16,-2 9 0 0,-1-10-1 15,1 5 1-15,-1 1-1 16,5-9 0-16,5 1-2 15,-4-3 1-15,6-6 1 16,-3-3-1-16,1 2 1 16,1-8 5-16,-3 1-24 15,4-7-167-15,-2-7-237 0,-3-8 261 16</inkml:trace>
  <inkml:trace contextRef="#ctx0" brushRef="#br0" timeOffset="38948.813">4062 4339 767 0,'-10'13'421'0,"4"-5"-68"15,2-6-98-15,-8-4-92 16,-1 2-39-16,-5-5-59 0,-4 3-21 16,0-1-24-16,-3 3-5 15,-5 0-7-15,4 0-3 16,2 8-4-16,0-2-1 16,18-2-2-16,-9 0 0 15,9 7-4-15,4-4 0 16,-8 1-4-16,10 4-1 15,5-12 1-15,2 10 0 0,19 6 5 16,-1-9 1-16,8 7 3 16,1-7 1-16,-4 0 2 15,5 11 0-15,-10-8 1 16,0 10 0-16,-9 0 1 16,-16-4 1-16,5 7 0 15,-8-4 2-15,-4 4 2 16,12-4-1-16,-10-2 3 15,-2 1 6-15,-2-5 15 16,-7 0 6-16,-6-6 6 16,7 4-3-16,-16-9-13 15,3-2-5-15,1-2-8 16,-6-9-3-16,21 2-4 16,-4-3-2-16,1-10-20 15,2 2-27-15,-13 0-106 16,0-3-84-16,19 11 139 0</inkml:trace>
  <inkml:trace contextRef="#ctx0" brushRef="#br0" timeOffset="39560.869">4288 4433 904 0,'-12'3'402'0,"15"1"-180"15,4 2-48-15,4 8-50 16,-2-1-14-16,12 4-27 16,3-5-15-16,-1-6-18 15,11 4-5-15,-15-7-13 16,9 2-3-16,0-7-4 0,-8-7-1 16,5-2 0-16,-5-6-2 15,-4-10-5-15,4 1-4 16,-8-9-7-16,-6-2-3 15,-3 6-5-15,-4 1-3 16,-8 4-5-16,-3 11-2 16,-5 4-1-16,0 4-1 15,-1 8 3-15,0 5 1 16,-1 6 5-16,2 6 0 0,-8 0 0 16,7 8 0-16,-6 3 0 15,5 2 0-15,5 10 3 16,-3-7 2-16,13 6 2 15,-8-9 2-15,7 1 2 16,10-4 1-16,4-5 0 16,6 5 0-16,8-10 1 15,-8 1 0-15,6-4 0 16,1-1 1-16,-3-9 0 16,-2-5 6-16,-1-8-42 15,2-7-60-15,1-4 58 16</inkml:trace>
  <inkml:trace contextRef="#ctx0" brushRef="#br0" timeOffset="40231.867">4986 4278 980 0,'0'-1'450'0,"0"0"-194"16,0 0-38-16,0 0-53 15,0 0-20-15,0 0-33 16,0 0-15-16,0 0-16 16,0-1-10-16,0 1-13 15,0 0-8-15,-2 0-25 16,1 0-11-16,-24-3-10 16,-25 4-3-16,27 7-1 15,-10-1-1-15,7 5-1 16,6 4 0-16,-2-5-1 15,18 8-2-15,-6-5 0 0,3 6 0 16,17-2-5-16,-12-2-1 16,7-1-2-16,8-9-1 15,-4 2 3-15,11 4 1 16,21 6 3-16,-5-5 2 16,0 2 2-16,-3-2-1 15,-6-4 2-15,2 7-1 16,-5 5 0-16,2-3-4 0,-14 2 1 15,-7-1-1-15,-5-3 3 16,0 1 5-16,-3-2 2 16,-5-2 2-16,-4-1 3 15,3 4 3-15,-8-4 18 16,2 1 9-16,-7-6 11 16,-10-6 0-16,-5-3-14 15,-8-4-8-15,12 1-14 16,-11-6-4-16,4 2-27 15,18 0-27-15,-6 3 98 16,18 7-55-16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1-01T22:30:01.440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24327 5513 370 0,'0'-1'214'0,"0"0"-21"15,0 0-18-15,0 0-38 16,0 0-11-16,0-1-14 16,-1 0-7-16,1 1 8 15,-1-3-4-15,0 3-20 16,-1 0-16-16,1 0-36 16,0 0-15-16,0 1-10 15,-6 14-1-15,-22 53 0 0,13-16 0 16,-2 6-2-16,0-2-2 15,7 3-2-15,-4-13 0 16,4-4 0-16,0-4-1 16,-3-7 0-16,4 3 0 15,-1-12 0-15,6 1 0 16,1-7 1-16,-1-4-1 16,4 0 2-16,-3-6-2 0,3 1 0 15,1-1-10-15,0-3-57 16,0-2-42-16,0 0-147 15,0-1-130-15,0 0 244 16</inkml:trace>
  <inkml:trace contextRef="#ctx0" brushRef="#br0" timeOffset="567.482">24753 5579 751 0,'8'-2'347'0,"-3"1"-137"0,1 1-44 16,-6 0-37-16,-8 0-13 16,5 3-17-16,-11 2-2 15,-3 4-3-15,6 0-9 16,-14-3-15-16,-2 1-8 15,-4-3-24-15,-4 0-10 16,-4 4-15-16,-1-1-5 16,-5 2-3-16,-2 6-1 15,-3-4-2-15,8-2 1 0,7-2-2 16,0-4 1-16,14-2-1 16,-3 1-1-16,15 2-1 15,0-3-2-15,2-1-2 16,3 0-2-16,1 4-3 15,6-4 1-15,-3 0 0 16,9 3 2-16,12 5 3 16,31 15 0-16,-24-9 2 15,-8-1 1-15,9 3 1 16,3 3 0-16,0-1 1 16,-5-2 1-16,-3 9-1 15,-4 0 0-15,-5-2 1 16,-5 1 0-16,-2-7 0 15,-4 3 0-15,6-4-1 16,-1 3 0-16,-6-4 0 16,3-4 1-16,-2 1-1 0,-2-8-1 15,1-4-66-15,5 1-46 16,-6-7-157-16,7 1-261 16,9-3 353-16</inkml:trace>
  <inkml:trace contextRef="#ctx0" brushRef="#br0" timeOffset="1398.016">25010 5970 682 0,'0'-7'350'0,"1"2"-94"16,5 0-54-16,-6-1-48 15,8 4-21-15,-8-1-26 0,-2 0-4 16,0 2-18-16,1 0-4 15,0 0-11-15,0 0-11 16,-11 0-20-16,-7-2-9 16,-30-1-13-16,19 4-1 15,5 0-10-15,-7 4-3 16,3 6-3-16,12 1-3 16,-4 1 1-16,6 0 0 0,9 3 0 15,-13 0-1 1,9 5-2-16,2 0 1 0,4-1 0 15,2 1 0-15,10-3-1 16,6-5 2-16,-5 7-1 16,4-8 2-16,-3-1 0 15,7 2 1-15,7-5 0 16,-2 0 1-16,2-7 1 16,-6-6 1-16,4-12 3 15,1-4 0-15,-1-3 2 16,-2-1-3-16,-3-6-4 15,0 1-1-15,-3 0-10 16,1 2-1-16,-7 5 1 16,1 3 1-16,-5 5 8 15,3 7 1-15,-6 1-1 0,-1 7-3 16,0 8-3-16,-9-4 1 16,3 9 1-16,0 3 2 15,-6-5 2-15,7 5 1 16,0 0 0-16,4-1 0 15,1 3 1-15,0-3-1 16,0 1 0-16,-1 4 1 16,1-3-1-16,5 5 0 15,1 3-1-15,3-8 0 16,6 1 2-16,0 0-1 0,8-8 1 16,-5 2 0-16,5-9 1 15,0-3 2-15,-8-13 1 16,8-2 2-16,6-1-1 15,-1-4 1-15,0-2 0 16,-2-1-1-16,-12-3-3 16</inkml:trace>
  <inkml:trace contextRef="#ctx0" brushRef="#br0" timeOffset="2001.141">25754 5748 298 0,'-6'1'250'0,"-3"-1"66"16,8 0-57-16,1 0-71 15,0-4-28-15,0 4-39 0,-1-1-13 16,0 0-4-16,1 0 8 15,0 1 9-15,2 0-3 16,8 1-20-16,6 1-12 16,40 6-21-16,-20-10-11 15,7-1-19-15,-8-6-8 16,5 3-13-16,-2 8-5 0,-5-10-3 16,3-4-2-16,-9-1 0 15,-6-9-12-15,-3 13-56 16,-8 9-55-16,-5 1-188 15,2 0 193-15</inkml:trace>
  <inkml:trace contextRef="#ctx0" brushRef="#br0" timeOffset="2315.522">25857 5919 628 0,'-1'-14'436'15,"1"10"65"-15,1-2-190 16,6 0-101-16,8 7-36 16,-1-2-58-16,3-3-23 15,6-1-36-15,-7 0-14 16,5 2-15-16,0 7-3 15,2-1-11-15,5 0-4 16,0-3-4-16,0 0 0 16,3 0-2-16,-8-3 1 0,-3 1-1 15,5 1-2-15,-12-4-83 16,11-1-84-16,-15 2 102 16</inkml:trace>
  <inkml:trace contextRef="#ctx0" brushRef="#br0" timeOffset="3417.556">26921 5531 365 0,'-3'-1'246'16,"-9"6"-10"-16,6 0-69 0,1-3-24 15,0 3-27-15,1-3-11 16,7 1-18-16,-3 2-6 15,0-5-9-15,0 0-1 16,0 0 4-16,0 0 5 16,0 0 7-16,1 0 0 15,17 7-17-15,35 5-12 16,-19-10-27-16,-4 0-4 16,16 0-16-16,3 6-4 0,-2-2-2 15,-10-1-5-15,-13 6 4 16,-10-8 2-16,-10 4 0 15,3 0 1-15,-13-5 3 16,-3 7 1-16,2 2 1 16,-11 0-3-16,-1 7-3 15,-6 2-2-15,-16-4-2 16,3 3 1-16,0-3-1 16,-2-6 0-16,14 1 0 15,-1-4 0-15,12-1-1 16,6-6 1-16,7 0-5 15,2 0-2-15,6-7-3 16,10 5-1-16,5-2 2 16,7-6 3-16,6 6 1 15,2 7 1-15,7-3 1 16,-5 5 1-16,-2 3 0 0,-6-4 0 16,-12 8 0-16,-8 1 0 31,-5-6 2-31,1 1 0 0,-6 23 1 0,-4 0 1 15,-9 3 1-15,-2-9 0 16,-9-6 1-16,-2 3 0 16,-2-5 3-16,-8-3 3 0,0-1 4 15,3 1 1-15,-6-8 2 16,11-1-1-16,4-9-2 16,-2-7 0-16,4-2-2 15,-3-3-2-15,3-2-5 16,-1 1-2-16,4 6-4 15,5 1-1-15,-1 4-4 16,6 2-1-16,1 1-38 16,4 1-39-16,0 2-147 15,7 3-120-15,8 0 214 16</inkml:trace>
  <inkml:trace contextRef="#ctx0" brushRef="#br0" timeOffset="3794.178">27505 5918 920 0,'-4'-8'503'0,"1"1"-89"16,3 0-128-16,3 4-101 16,0-1-45-16,-2 2-60 15,-1 2-22-15,0 0-33 16,-1 0-8-16,0 0-3 16,-3 7-1-16,-1 6-1 15,-8 30-2-15,4-28-4 16,4 0-1-16,-4-4-1 15,2-2 0-15,0-2 0 16,-1 0-4-16,6-6-68 16,1 1-45-16,1-4-166 15,0 1-190-15,0-1 307 16</inkml:trace>
  <inkml:trace contextRef="#ctx0" brushRef="#br0" timeOffset="4657.306">28200 5500 405 0,'0'-1'292'15,"2"4"56"-15,-2-2-83 0,0-1-45 16,-1 0-16 0,0 0-36-16,0 0-23 0,0 0-39 15,-9 6-16 1,9-6-26-16,-17 1-10 16,-41 27-24-16,48-28-8 0,-26 3-13 15,12-2-2 1,1 0-2-16,-5 3-2 0,11-1-1 15,0 1-1 1,5-1 0-16,1 1 0 0,5 0 0 16,-3-1-1-1,3-1 0-15,4-2 0 0,1 2-1 16,1-2-1 0,-1 0 0-16,2 0 1 0,0 17 0 15,-3 25 0 1,-2-26 0-16,-3 1 1 0,4-4 0 15,6 4 0-15,-2 0 1 16,-5 3 0-16,3-8 0 16,-3 3 0-16,-1 4 0 15,2-5 0-15,0-1-1 16,-1-3 1-16,5-6 0 16,-1 2-1-16,-1-4 0 15,2-2 0-15,0-1 3 16,0 0 1-16,0 0 1 15,3-1-1-15,14-7-4 16,29-22 0-16,-22 18-3 16,0-1-1-16,9 9 0 0,2-2 0 15,-1 8 3 1,-15 7 0-16,-1 3 0 0,-4 4-1 16,-4-5 1-1,17 12 0-15,-19-5 0 0,-6 1 1 16,6 5 0-16,-21-12 1 0,15 8 1 15,-1 0 0-15,-11-1 3 16,10 1 0 0,-10-1 8-16,-10 0 6 0,2-1 8 15,-4-2 6-15,-5-3 5 16,3-3-2-16,-1 0-3 16,-5-3-5-1,-3-2-10-15,4-3-4 0,1-5-7 16,7 4-3-16,5-2-1 15,4-3-1-15,2 0 3 16,4 0-13-16,2-10-69 16,5 0-55-16,12 0 75 15</inkml:trace>
  <inkml:trace contextRef="#ctx0" brushRef="#br0" timeOffset="5082.894">28806 5787 773 0,'7'-6'397'0,"0"10"-93"16,-6-5-42-16,2 4-70 15,-5-1-30 1,1-2-57-16,0 0-15 0,0 0-16 16,-16 17-10-16,-44 32-15 15,26-31-10-15,-1 10-14 16,4-9-4-16,-1 3-9 15,4 0-3-15,-6-4-3 16,-2 4-1-16,11-6-1 16,-6 1-1-16,15-5 0 15,-2-7-1-15,12 1-16 16,4-5-35-16,3-1-83 16,4-3-72-16,-4 2-158 15,0 0 221-15</inkml:trace>
  <inkml:trace contextRef="#ctx0" brushRef="#br0" timeOffset="5356.63">28588 5827 833 0,'-5'-2'440'15,"-6"4"-97"-15,18 6-78 16,-2 1-82-16,0-1-25 15,-1 6-47-15,9 3-23 0,-7 2-34 16,3 2-13-16,16-3-15 16,-15-5-4-16,21 3-10 15,2-1-1-15,-8-3-3 16,3-2 0-16,-6-2 10 16,-4-5-28-16,-1-5-105 15,-1-3-81-15,3-8 105 16,7 3-69-16</inkml:trace>
  <inkml:trace contextRef="#ctx0" brushRef="#br0" timeOffset="5718.933">29352 5569 1341 0,'-8'0'537'16,"5"2"-351"-16,-4 3-46 16,0 6-62-16,3 2-18 0,-3 4-33 15,0 8-9-15,3 8-10 16,-6 3-3-16,4 9 0 15,0-1 0-15,-1-5 0 16,1 1 1-16,6-6-1 16,-9-7-1-16,2-2 1 15,5-3 0-15,-8-3-1 16,7-2 1-16,-1-6-35 16,2-2-37-16,4-11-116 15,4-5-94-15,9-10 171 16</inkml:trace>
  <inkml:trace contextRef="#ctx0" brushRef="#br0" timeOffset="6283.478">29801 5638 1140 0,'-18'15'545'0,"-2"3"-221"16,3 3-128-16,-3-3-34 16,-1 0-63-16,9 5-30 15,-4 0-34-15,4-5-12 16,-4 10-15-16,-5-12-1 0,2 4 0 16,3 4-1-16,6-3 0 15,2 7-1-15,8-8-1 16,-3 1-1-16,8-3-1 15,-4 0 1-15,5 2 0 16,5-3 0-16,0-4 1 16,4-4 0-16,5-4 1 15,6-6 2-15,4-5-2 16,5-2 0-16,-2-7-2 16,-2 1 0-16,3-3 1 15,-5 0 0-15,6 2 2 16,-6-2 1-16,-9-2 2 15,-5-5 2-15,3 0 1 16,-16-3 0-16,6-7-1 16,-8 11-2-16,-22-10-5 0,10 2 0 15,-16 5-3-15,5-6-1 16,0 10 0-16,5 11-3 16,0 3-3-16,0 8-1 15,0 3-1-15,-2 2 1 16,2 10-2-16,1-4-15 15,3 11-64-15,-3-6-41 16,2 7-119-16,-2 0-73 0,-9-1 206 16</inkml:trace>
  <inkml:trace contextRef="#ctx0" brushRef="#br0" timeOffset="6732.295">30155 5411 469 0,'-14'0'350'0,"3"-1"70"15,6 1-122-15,9 5-87 16,-5-5-34-16,1 0-53 15,0 0-18 1,0 0-16-16,0 0-3 16,0-1-7-16,10 0-12 0,18 3-32 15,22 2-10-15,-28-1-14 16,3 2-1-16,-5-7-6 16,9 8-1-16,-5-5 0 15,-8 0 19-15,1 6-80 16,-12-8-80-16,3 0 93 15</inkml:trace>
  <inkml:trace contextRef="#ctx0" brushRef="#br0" timeOffset="7480.73">30786 5175 410 0,'7'-6'309'16,"1"4"66"-16,-2 1-59 16,3 1-68-16,-11-4-39 15,0 4-64-15,-1 3-27 16,2-3-36-16,0 0-5 16,-8 22-16-16,-15 31-12 15,10-28-18-15,2 2-9 16,1-4-10-16,3 1-1 15,-3-3-3-15,1-6-1 0,4-4-1 16,0 5-1-16,0-11-1 16,2 1 1-1,2-3 3-15,0-8 2 0,9 1 2 16,4 0 1-16,-2-6-3 16,4-1-4-16,0-6-2 15,-1 3-2-15,5 3 0 16,-5 0-2-16,-1 7 0 15,-3 2-1-15,-2 2-2 16,5 5-1-16,6 8 1 16,-4-1 0-16,0-2 2 15,1 4 0-15,-2-10 1 16,5 1 0-16,7 1 1 16,3-1 2-16,0-3-31 15,-4-5-43-15,-4-7-163 16,-8-3 150-16</inkml:trace>
  <inkml:trace contextRef="#ctx0" brushRef="#br0" timeOffset="7822.471">31118 5099 838 0,'-5'-2'444'0,"0"4"-85"16,2-3-103-16,1 1-84 15,1 0-26-15,0 0-47 16,-2 16-28-16,-45 36-33 16,36-16-9-16,3 3-3 15,-14 9 0-15,13-8-2 16,-15 1-1-16,-2-4-10 15,13-4-2-15,1 8-3 16,2-9-2-16,3-4 0 16,-7-2 0-16,1-12 1 15,7 10-1-15,7-6-4 16,2-5-43-16,12-3 30 16</inkml:trace>
  <inkml:trace contextRef="#ctx0" brushRef="#br0" timeOffset="9843.261">24285 7056 457 0,'40'-31'258'16,"-39"25"-41"-16,-7 0-29 0,1 4-58 16,5 2-19-16,0 2-31 15,0-2-15-15,0 0-15 16,-1 0 6-16,0 0 3 16,0 2-1-16,-3 14-10 15,-6 33-13-15,6-23-17 16,4 9-5-16,-13-5-6 15,8 5 0-15,-4-2-2 16,-9-6 0-16,7-2 0 16,-3-3-1-16,2-3 1 15,3-5-1-15,9-3 10 16,-8-9 5-16,5-10 2 16,4-4-2-16,-2-12-10 15,10 0-5-15,0-10-4 16,7 1 0-16,1-9-3 15,0-1-3-15,7 5 0 16,-7-5 1-16,2 13 3 0,-2 5 0 16,-6 12-1-16,-5 5-1 15,-4 8-5-15,3 3 0 16,-4 3 2-16,-1 4 3 16,2 5 5-16,0 0 3 31,-1-9 2-31,0 2 1 0,7 18-1 0,1 0 0 0,3 0-3 15,-10-22 0-15,11 5 1 16,7-5 0-16,-1-1 3 16,11 6 0-16,-6-12 0 15,0-2 1-15,3-7-1 16,-4-7 2-16,4-2 0 16,-1 1 1-16,-2-2 0 15,-1 5-1-15,-5-1 0 16,-7 0 1-16,-6 2 1 15,-4 0 1-15,-5 7 3 16,2 3 1-16,-16 1-3 16,2 5-2-16,-6 3-8 15,-1 8-2-15,2 7-1 16,-1 1 0-16,10-3-1 16,-7 0 1-16,2 6 0 0,6 0 0 15,-6 9-2-15,7-7 1 16,3-1 0-16,1 2 0 15,1-4 1-15,3 6 0 16,2-6 1-16,-1-6 0 16,3 6 0-16,0-7-1 15,5 2 0-15,0 1 0 0,6-5 0 16,-2 0 0-16,5-7 4 16,-2-5 9-16,3-9-99 15,6-4-79-15,12 0 104 16</inkml:trace>
  <inkml:trace contextRef="#ctx0" brushRef="#br0" timeOffset="10596.226">25205 6990 690 0,'13'10'401'0,"-8"-12"-56"16,-2 1-161-16,-7-3-21 15,3 3-48-15,1 0-10 16,0 0 6-16,0 0 4 16,0 0 1-16,0 0-6 15,-1 0-39-15,0 0-19 16,-8 0-24-16,-9-1-6 15,-30 1-9-15,26 2-4 16,1 9-3-16,2 4-3 16,-5 0-2-16,2 5 0 15,4-14-1-15,-2 10-1 0,9 10 0 16,0-9-1-16,-2 12-1 16,3-10 1-16,-2-4 0 15,2 4-1-15,8-1 1 16,1-1 0-16,4 0 0 15,4 1 0-15,0-1 1 16,-2-1-1-16,0-7 1 16,3 3-1-16,-3-5 0 15,9-1 0-15,-5-1-1 16,-2-9 2-16,9-2 1 16,-1-7 1-16,10-6-1 15,7-1-5-15,1-9-14 16,10 1-6-16,-5-12-8 15,-5-3-4-15,-7-5 7 16,-5-1 5-16,-11 9 10 0,0 10 5 16,-7 15 7-16,-6 7-7 15,3 13-4-15,-8 2-1 16,1 10 2-16,-5 1 8 16,5 8 5-16,2 4 0 15,-2 5 0-15,-1-6 0 0,-10 3 0 16,10-2 0-16,-6-7 0 15,7 8 0-15,12-5 1 16,-12-2-1-16,5-2 1 16,-3-4-1-16,-6-2 1 15,0-7-1-15,6 4 22 16,5-1-52-16,8-5-84 16,-6-3-58-16,-4-6-275 15,7-2 293-15</inkml:trace>
  <inkml:trace contextRef="#ctx0" brushRef="#br0" timeOffset="11012.673">25659 7001 822 0,'-14'1'514'0,"-8"-2"-23"16,11 1-249-16,-7 5-40 16,1-2-78-16,2 4-29 15,-7-1-36-15,3-5-13 0,4 12-18 16,0-3-4-16,-3 4-8 16,1 1-5-16,2-1-8 31,9-8 0-31,-1 1-3 0,-25 21 0 0,7 2 0 15,8 2-1-15,12-14-1 16,5 0-1-16,5-2 0 16,-7-1 1-16,16 0-1 15,1-4-1-15,5 0 0 16,5-8 0-16,-1-5 2 16,6 5 2-16,-2-11 0 15,2 5 3-15,0 0 5 16,-1-9-10-16,1 2-46 15,0-4-33-15,-4-2-116 16,1 2-85-16,-10 6 180 16</inkml:trace>
  <inkml:trace contextRef="#ctx0" brushRef="#br0" timeOffset="11445.818">26075 6724 1151 0,'5'-13'498'0,"-4"7"-266"15,-1 11-62-15,-5 2-80 16,-5 1-27-16,-3 6-31 16,6 6-4-16,-3 4 1 15,-2 4 5-15,-2 8 6 16,-3 0-1-16,6 14-5 16,0-1-8-16,1 1-12 15,6 2-3-15,-6-11-3 16,0-1-2-16,6-6-1 0,-6-9 0 15,7 2 1-15,-4-9 0 16,-2-2 2-16,1-4 1 16,-4-8 1-16,4 5-7 15,2-7-56-15,3 0-44 16,4-7-165-16,-1 4-155 16,0-1 267-16</inkml:trace>
  <inkml:trace contextRef="#ctx0" brushRef="#br0" timeOffset="11698.554">25834 7009 815 0,'-3'-9'474'0,"-2"9"-66"16,0-7-117-16,13 10-105 15,5 3-43-15,5 0-45 16,3 1-9-16,4-1-21 15,-3-4-12-15,7-1-15 16,4 2-11-16,-3-2-15 16,2-1-3-16,-1 1-5 15,-8 2 0-15,-5 0 8 16,-3 0-27-16,-10-3-98 0,-2 1-82 16,-1-7 105-16</inkml:trace>
  <inkml:trace contextRef="#ctx0" brushRef="#br0" timeOffset="12351.744">26613 6957 1241 0,'6'-7'550'0,"-13"0"-275"16,8 4-53-16,-1-4-88 16,-9 5-33-16,0 2-47 15,-10 0-14-15,-4 2-13 16,1 4-6-16,1-2-5 16,-1 6-4-16,-3 7-8 15,3-1 0-15,-3 6-3 16,-2 3 0-16,10 4-1 15,-4-2 0-15,5 3-1 16,6-3-1-16,-7-9 1 16,6 6-1-16,4-3 1 0,5-1-1 15,9-1 0-15,2-2 0 16,-1-5 1-16,-7 0 0 16,8-2-1-16,1-1 1 15,5-5 1-15,4-7 1 16,-2-5 4-16,-1-5-11 15,5-9-33-15,2 0-19 16,4-10-35-16,5-3-4 16,3-9-2-16,-3-3 3 0,0-1 27 15,-3 7 13-15,-5 10 34 16,5 7 12-16,-20 17 3 16,-9 2 3-16,-11 8 15 15,-9 6 9-15,7 8 14 16,0 3 1-16,4 7-7 15,1 5-4-15,-5-3-7 16,4 5-1-16,1-5-4 16,1 1-2-16,4-3-5 15,-4-1-1-15,7-4-1 16,-3-1-1-16,3-2 0 16,2-5 0-16,-1 0 13 15,4-4-20-15,3-9-83 0,-1-1-88 16,29-1 97-1</inkml:trace>
  <inkml:trace contextRef="#ctx0" brushRef="#br0" timeOffset="12911.255">27013 6919 1196 0,'-9'6'558'16,"2"0"-236"-16,-2 8-140 15,2 5-34-15,-4 3-49 16,-1 3-22-16,1 1-35 16,0 5-14-16,0 2-14 15,0-3-3-15,3-1-2 16,2-4-1-16,-2-4-3 16,2-2 0-16,1 1 0 15,1-9 1-15,1-2 1 16,2-4 1-16,1-5 4 15,0 0 2-15,0-1-2 16,0 0-1-16,0 0-7 16,10-14-2-16,35-42-16 15,-25 26-10-15,1-8-24 16,-4-8-8-16,14-4 6 16,0 1 9-16,4 9 22 0,5 10 7 15,-11 11 8-15,-6 8 1 16,10 12 0-16,-23 0 3 15,9 12 5-15,-6 2 3 16,-16 9 10-16,9 9 4 16,-11 4 3-16,9 11 1 15,-12-10-8-15,5-2-3 16,-3-1-6-16,-11-10-3 16,13 5-1-16,-5-6-1 0,6 1 0 15,2-7 0-15,0-1-1 16,-5-7 1-16,5-5 4 15,-5 4-17-15,-6-11-63 16,16 5-39-16,3-7-145 16,13-6-120-16,3 6 244 15</inkml:trace>
  <inkml:trace contextRef="#ctx0" brushRef="#br0" timeOffset="13247.607">27781 6693 846 0,'-2'-11'502'0,"2"6"-37"16,0 10-266-16,-9 0-36 16,-1 12-44-16,-7 6-4 15,-1 4-20-15,4 0-12 16,-10 7-17-16,19 3-5 15,-2 4-15-15,-11 2-9 0,1 6-14 16,-9 3-4-16,8-1-6 16,0-4-2-1,18-10-3-15,-10-11 0 0,-2-2-1 16,5-1 0-16,-5-5 2 16,6-5-1-16,-3-4 3 15,4-4-10-15,5-6-54 16,5-3-55-16,4-11-165 15,3-2 168-15</inkml:trace>
  <inkml:trace contextRef="#ctx0" brushRef="#br0" timeOffset="13501.278">27495 6919 1218 0,'-8'-3'553'15,"4"0"-245"-15,1 3-37 16,5-1-75-16,-2 1-39 16,0 0-56-16,2 0-18 15,22 0-27-15,47 0-6 16,-24 0-14-16,-8-3-9 16,21 2-12-16,-15-1-5 15,0 1-5-15,7 1 0 0,-14-1-34 16,-6 1-28-1,-8 1-90-15,-5 0 87 0</inkml:trace>
  <inkml:trace contextRef="#ctx0" brushRef="#br0" timeOffset="14466.808">28616 7213 642 0,'-1'0'309'15,"0"0"-118"-15,0 0-41 0,-4 7-59 16,2 5-21-16,2-3-25 15,-1 27-7-15,0-24-2 16,-2-3 4-16,6 2 4 16,-4 0 7-16,5-7 11 15,-3 0 6-15,-4-4 46 16,4-1 8-16,0 0-5 16,0 0-9-16,0-2-49 15,4-16-14-15,5-29-14 16,-5 18-6-16,9-3-8 15,-12-9-3-15,4-15-6 16,4-1-2-16,-4-10-1 16,11-2-1-16,-2 4-1 15,2 6 0-15,-4 4-2 16,-5 9-1-16,1 7 0 16,-5 4-1-16,-1 10 0 15,1 3-1-15,0 9-2 0,-4 0-3 16,8 7-8-16,8 8-5 15,0 7-1-15,10 7 1 16,4 6 8-16,1 1 5 16,11 6 4-16,-1 1 2 15,7 4 1-15,-5-7 0 16,-12-3 11-16,-5-3-28 16,-1-6-83-16,-13 3-51 15,-9-10-406-15,-20 3 371 0</inkml:trace>
  <inkml:trace contextRef="#ctx0" brushRef="#br0" timeOffset="14758.281">28469 7005 871 0,'0'0'460'16,"-2"-6"-134"-16,8 6-120 16,-3-9-14-16,15 9-31 0,6-1-9 15,6-1-12-15,15 3-25 16,2-4-46-16,-1 0-20 16,-2 1-32-16,-11 0-5 15,-6 4-6-15,-4-1 0 16,-10 0-24-16,-4-1-45 15,-5 0-141-15,5 6-97 16,9-15 175-16</inkml:trace>
  <inkml:trace contextRef="#ctx0" brushRef="#br0" timeOffset="15414.314">29351 7003 869 0,'3'-11'409'0,"3"3"-146"15,-3 1-40-15,-5-2-59 16,-6 7-24-16,-8-5-50 15,-2 6-13-15,-8 2-14 16,-5 3-9-16,-1 8-13 0,-5 0-11 16,-3 7-17-16,12 2-6 15,-2 1-3-15,7 2-2 16,11 5-2-16,-8 1 0 16,8-3-1-16,0-1-1 15,7-1-1-15,1-4 1 16,7 4 0-16,-1-6 1 0,1-7 0 15,0 0 0-15,11-2-1 16,6-5 2-16,3-6 4 16,3-4 2-16,0-9 5 15,6-3 0-15,3-4-4 16,1-3 2-16,-7-13-36 16,-2 0-17-16,-1-12-14 15,-4-3-4-15,-2 1 33 16,-7 4 16-16,-11 15 12 15,1 9 0-15,-3 13-3 16,-4 9-1-16,-8 7-2 16,-1 5 2-16,4 12 1 15,-5 0 2-15,11 3 1 16,-5 8 0-16,-1 0 0 16,6 0 0-16,-3 5 0 15,2-9 1-15,3 1 0 16,-2-2 1-16,3-1 0 15,4-3-1-15,-4-6 2 0,6-1-2 16,-3-1 2-16,6-4 20 16,2-1-108-16,-5-7-70 15,12-8 101-15</inkml:trace>
  <inkml:trace contextRef="#ctx0" brushRef="#br0" timeOffset="15894.613">29743 6962 894 0,'-7'7'495'0,"3"-5"-90"16,-1 1-152-16,4 5-107 16,0-1-34-16,0 3-30 15,-1 5-9-15,1-6-14 16,0 5 1-16,-2 6-5 15,0-5-2-15,-1 9-15 16,1 1-12-16,3 3-10 16,0-6-4-16,1 4-5 15,-1 1-1-15,2-1-2 0,2 0 0 16,-1-6 0-16,3-5 0 16,2-6 2-16,1 0 0 15,5-4 6-15,0-5 1 16,-1-7 1-16,2-7-1 15,5-8-3-15,1-1-1 16,2-15-4-16,5-2-2 16,-5-13-2-16,9-1-1 15,3 8-2-15,-8-1 0 0,-9 13 1 16,-3 3 0-16,-13 10 0 16,14 6 0-16,-5 9-2 15,-5 0-2-15,2 6-21 16,-18 0-13-16,10 7-58 15,0 7-37-15,0 6-112 16,8 4-86-16,6-8 212 16</inkml:trace>
  <inkml:trace contextRef="#ctx0" brushRef="#br0" timeOffset="16427.811">30327 7036 706 0,'-1'-2'459'15,"-4"-7"17"-15,3 0-138 16,0 9-109-16,-7 0-47 16,-2 4-63-16,1 5-22 15,-9 0-25-15,5 4-8 16,-4-2-16-16,-6 4-9 15,2 3-20-15,3 1-7 0,2 2-5 16,3-2-2-16,-6-2-3 16,14-1 1-16,6 5-2 15,1-1 0-15,12-3 0 16,-9 2 0-16,5-6-1 16,2-2 1-16,9 0 0 15,-2-5 1-15,3-2 1 16,2-2 0-16,-5-10 4 15,-1-2-1-15,3-6-10 16,2-3-6-16,0-3-8 16,-3-4-4-16,-3-6 6 15,-6-5-1-15,-3-3-2 16,0-3-1-16,-16-2 0 16,8 7 3-16,-2 14 6 15,-2 3 0-15,-2 15 0 16,-8 1-2-16,-5 4-1 0,0 3 1 15,6 2 3-15,-6 6 2 16,7 2 4-16,-2 7-17 16,1 6-73-16,5 6-38 15,-5-2-113-15,2-2-61 16,1 1 200-16</inkml:trace>
  <inkml:trace contextRef="#ctx0" brushRef="#br0" timeOffset="17332.108">30728 6932 1197 0,'-3'-12'497'0,"-2"3"-288"0,-1 0-31 15,1 7-60-15,-2-1-23 16,0 7-44-16,-1 2-19 16,-2 5-18-16,-6 5-2 15,2 11 0-15,-4 5 0 16,-1 10-2-16,8 2-2 15,-8-10-3-15,7 5 0 16,9-7 0-16,-2-2 0 16,8-1 0-16,-3-2 0 15,0-12 0-15,-1-7 3 0,-8-5 7 16,9-5 9-16,-3-4 1 16,4 0-1-16,13-9-10 15,-1-6-7-15,7-8-22 16,2-6-14-16,5-10-28 15,-2-4-15-15,4 7 8 16,-1-4 13-16,-4 16 24 16,0 8 14-16,-5 3 8 15,-2 10 1-15,-4 6 8 16,0 3 6-16,-6 6 12 16,1 10 4-16,-6 0-1 15,-2 7-2-15,4 11-3 16,-4-12-2-16,21 11-4 15,-15-14-3-15,2-3-4 16,12 6-1-16,-21-17-2 0,19 7 2 16,-4-11 5-16,3 5 3 15,3-8 4-15,-8-5 2 16,11-7-2-16,-16-14-2 16,10 5-1-16,5-6-1 15,-15-6-1-15,8 3-2 16,-5-3-3-16,-4 8-1 15,-1 7-6-15,-3 6-1 16,-5 10-5-16,-2 1-1 0,-2 4-2 16,-7 3 1-16,-4 3 1 15,-2 6 1-15,0 6 3 16,-4 5-1-16,4 3 2 16,1-1 1-16,12 3 1 15,-1 5 1-15,0 0 2 16,0-1 1-16,-12-1-1 15,10-7 0-15,10-1-1 16,-5-1 0-16,12-1 0 16,3-1 0-16,-8-8 1 15,10 1 0-15,1-9 3 16,7-1 3-16,2-4-9 16,0-3-30-16,9-9 392 15,-3 3-284-15</inkml:trace>
  <inkml:trace contextRef="#ctx0" brushRef="#br0" timeOffset="17979.977">31867 6627 1223 0,'0'0'578'0,"-3"1"-208"0,-2 1-207 15,4-2-39-15,0 0-47 16,-18 10-20-16,-21 30-33 16,29-16-10-16,-3 6-7 15,-4 2-2-15,-4 5 0 16,7 9 1-16,-1 4 3 16,5 10 1-16,0 4 2 15,0-7 0-15,5-4-2 16,-1-10-1-16,4-9 1 15,-4-1-1-15,5-12 1 16,-1 3 2-16,1-16 5 16,2-2 6-16,0-8 7 15,2-8-3-15,2-1-6 16,1-11-8-16,1 0-11 0,-2-5-6 16,3-2-14-16,-2-3-8 15,-6-3-5-15,-2-4 4 16,-10 2 9-16,2 14 5 15,-7 1 1-15,-8 6 1 16,-10 5 1-16,-10-5 2 16,-1 13 4-16,5 4 0 0,7 5 2 15,7 1-1-15,3 7-1 16,0 1 0-16,7 9 0 16,-1-1 1-16,5 4 0 15,7 1 2-15,1-3 2 16,6 6 2-16,4-6 4 15,2 2 6-15,7-2 8 16,0 0 4-16,10 0 7 16,5-5 0-16,-3-3-5 15,3-3-3-15,3-4-6 16,2-3-4-16,14-8-1 16,6-5-1-16,-6-4 4 15,0-12-7-15,-5-1-55 16,2-1-40-16,24-10 48 0</inkml:trace>
  <inkml:trace contextRef="#ctx0" brushRef="#br0" timeOffset="39022.612">9133 3609 456 0,'-14'-3'233'15,"-24"-3"-66"-15,35 0-25 16,9 6-38-16,1-6-22 16,4 4-26-16,-10 0-5 15,0-4 1-15,2 6 2 16,-3 0 1-16,0 0 5 0,0 0 10 16,0 0 5-16,0 1 11 15,3 4-4-15,0 4-10 16,-2-6-5-16,1 3-13 15,-1-1-5-15,-1-5-14 16,-1 0-1-16,1 0 4 16,0 0 6-16,0 0 6 15,0 0 0-15,7 4-10 16,1-1-5-16,-1 0-9 16,2 1-1-16,1 0-5 15,25 10-3-15,-20-11-3 16,-4 1-1-16,2 1 6 15,4-3 5-15,2-1 7 16,1-2 2-16,1-3-3 16,2 4-3-16,2 0-3 15,1 0 1-15,11 2-1 16,-2-2-2-16,-1-2-7 0,-10 2 0 16,-10-2-9-16,3 3 2 15,2 1-4-15,8 0-4 16,-3-1 4-16,-2-3-2 15,-1 3 1-15,1-1 0 16,3 0 0-16,-5 0 0 0,4-5-1 16,0 1 0-16,1 1 0 15,8 1-1-15,2 3 0 16,8 0 0-16,-2 2-1 16,-7 1 1-16,2 0-1 15,-18-3 1-15,3 0 0 16,-3 1 0-16,-6 0 0 15,17 3 0-15,-5-3 1 16,9 4 0-16,-6-4 0 16,-4-4 0-16,-1 1-1 15,0 1 1-15,5-5 1 16,-2 5 1-16,10-1 1 16,-11-1-1-16,4 5 0 15,5 3 0-15,-11-5 0 16,11 4-2-16,-10-4 1 15,-6-2 0-15,10 1 0 0,-7 0 0 16,9 0 2-16,0 1 0 16,-8 0 1-16,-2 1 0 15,1-2 1-15,1-2 1 16,2 4 0-16,2-2 1 16,5 0-1-16,1 0-1 15,-4 0-2-15,8 0-1 16,-9 1-1-16,-8 0 0 0,7 2-1 15,-9 0 0-15,4-2 1 16,8 2-1-16,-1-2 2 16,2-1 0-16,2 0 2 15,2 2 0-15,-7-2 2 16,-6 0 1-16,3 1 0 16,-4-5 0-16,5 0 1 15,0 2-1-15,10-1-1 16,-7 2-2-16,4-1-2 15,-9 0-1-15,-2-1-1 16,0 3 0-16,1 2 0 16,7 1 0-16,2 3 0 15,-1-3 0-15,-3 1 0 16,2-3-1-16,-10-1 1 16,5 2 0-16,-1-1 0 0,-1-1 0 15,4 0 1-15,-3 0-1 16,6-3 2-16,3 2 0 15,0-3-1-15,13-1 0 16,-11 2 0-16,-13 2-1 16,12-1 2-16,-6 2 1 15,1-1-1-15,11-1 1 16,-15 1-1-16,-1 4 0 16,-4-3-1-16,-1 0 0 0,3 0 0 15,-4-1 0-15,3 1 2 16,0 1 2-16,-6 0 2 15,2 2 0-15,-1-1 0 16,2 0-1-16,0 2-2 16,3-4 0-16,-4 4-1 15,-9-2 0-15,2-1 0 16,-3 3-1-16,4-4-1 16,17 2 1-16,-16-2 0 15,-9-8 0-15,9 6 0 16,-26-2 0-16,16 2-7 15,6 2-3-15,-7-2 148 16,0 2-110-16</inkml:trace>
  <inkml:trace contextRef="#ctx0" brushRef="#br0" timeOffset="41163.304">13811 7636 347 0,'0'-1'194'15,"1"0"-37"-15,-1 0-30 16,2-1-35-16,-2 0-10 16,11-4 1-16,1-2 5 0,25-7 3 15,-26 13 1-15,-11 2-6 16,3 1-6-16,3-2-14 15,-6 1-7-15,0 0-9 16,0 0 1-16,0 0 6 16,0 0 3-16,0 0-7 15,0 0-2-15,0 0 6 16,0 0 9-16,0 0 15 16,0 0 0-16,-1 0-14 15,0 0-12-15,-1 0-19 16,-15 5-7-16,-27 6-10 15,28-11-4-15,-11-2-6 16,-2 2-3-16,-5 0-2 16,-7-2-2-16,11 3 0 15,-3 2-2-15,15 4 0 0,-5 0-2 16,2 0-3-16,3 3 0 16,-3 3 0-16,11-1 0 15,3 3 0-15,2-4-2 16,4-5-4-16,1-4-3 15,5 2 3-15,3-2 2 16,10 1 6-16,3 0 3 16,6-3 2-16,3 1-1 15,4 1 0-15,-1 1-1 16,5 3 0-16,-7-1 0 0,-5 11 0 16,1 2 0-16,-15 4 0 15,4 3 0-15,-10-3 4 16,-8-2 1-16,3 13 5 15,-10-8 5-15,-10 1 9 16,-6 4 8-16,-16-18 11 16,9 10 4-16,-1-9 2 15,0-5-2-15,10-4-9 16,-7-7-5-16,2-5-10 16,5-6-3-16,0-4-8 15,1-4-4-15,8-5-8 16,-2-4-4-16,5 1-11 15,7 5-13-15,4 2-35 16,6 8-17-16,-2 5-42 16,5-2-31-16,4 8-116 0,-1 0-183 15,13 4 293-15</inkml:trace>
  <inkml:trace contextRef="#ctx0" brushRef="#br0" timeOffset="41713.585">14061 7571 765 0,'3'-5'360'15,"-8"-2"-133"-15,12 2-33 16,-7 2-41-16,-3-3-14 15,9 4-23-15,-7 2-7 16,0 0-9-16,0 0-6 16,-1 0-11-16,-1 5-6 15,-4 14-18-15,-9 30-5 16,16-22-12-16,2 3-4 0,-6 2-9 16,-1 3-5-1,-3 4-8-15,-2-6-5 0,6 2-2 16,-2-3-1-16,1-7-2 15,0 3 0-15,-1-10 2 16,1-6 1-16,0-4 6 16,-2-6-11-16,6-3-48 15,-1-3-30-15,0-3-84 16,1-7-35-16,1-4-62 16,2-4-39-16,10-1-81 15,-4 9 224-15</inkml:trace>
  <inkml:trace contextRef="#ctx0" brushRef="#br0" timeOffset="42359.238">14003 7722 240 0,'-3'-13'225'0,"0"0"83"0,3 7-17 15,0 0-59-15,3 3-23 16,-3 3-42-16,0 0-22 16,0 0-9-16,0 0-7 15,0 0-8-15,0 0-5 16,3 1-29-16,4 3-5 15,5 4-15-15,30 15-7 16,-21-20-10-16,3 3-7 16,-4-6-10-16,9 0-2 15,-13-7-3-15,11 1 0 0,-7-2-4 16,-1 0-2-16,11 7-4 16,-18-3-4-16,-4 3-3 15,-17 1-3-15,-9 0-5 16,2 1-2-16,5 5-1 15,10 1 0-15,1 3 2 16,-2 7 1-16,1 2 1 16,-2 1-1-16,-7 5 1 15,4-4-1-15,-5 3 0 16,4-2 0-16,0-2-1 16,4-1-1-16,-1-1 1 15,1-4 0-15,2-4 2 16,-3-3 1-16,9-7 6 15,-6-2 4-15,-2-4 0 16,5 2 0-16,-10 0-8 16,8 6-4-16,2-1-2 0,-2-3-1 15,0 1 1-15,0 0 0 16,1-3 0-16,7-13 1 16,15-31 0-16,-5 26 1 15,-8-4-2-15,12 2 0 16,0-1-1-16,-7 2 0 15,5 4 0-15,-4 0 0 16,-6 5 1-16,14 2-1 0,-1 1 0 16,1 1 0-16,3 2-2 15,-12 1-1-15,-1 1 0 16,-3 4 0-16,-2 3 0 16,2 0 4-16,-5 3-32 15,-3 0-44-15,1 0-145 16,-1 1 109-16,-1 10 34 15</inkml:trace>
  <inkml:trace contextRef="#ctx0" brushRef="#br0" timeOffset="42894.649">14678 7729 1066 0,'0'-4'560'0,"-2"-1"-159"16,-2 1-156-16,-4 0-48 15,-1 4-66-15,-2 1-24 0,0 5-47 16,-9 4-12-16,1 3-11 16,-10 4-4-16,10 2-9 15,6 0-4-15,-2 5-11 16,11-1-3-16,-7 0-3 15,3 3-2-15,2-4-1 16,6 0 0-16,2-2-2 16,7-2 0-16,-1-3 0 15,1-1 1-15,6-7 1 16,-1-2 0-16,7-7 3 16,5 6 1-16,-4-13 3 15,3-3 0-15,2-3 1 16,-3-9 0-16,2-2 0 15,-5-2-1-15,-10-2 0 16,0-7-1-16,-6 1-1 16,-3 2 0-16,3 0-4 15,-11 4-1-15,-3 9-2 0,1 3-2 16,-9 8-2-16,4-1-1 16,-4 6-1-16,-2 2-3 15,8 7 4-15,-6 8-19 16,5 3-41-16,1 1-31 15,-1 7-93-15,8 1-46 16,-1 1-309-16,1-1 356 16</inkml:trace>
  <inkml:trace contextRef="#ctx0" brushRef="#br0" timeOffset="43526.159">14992 7685 1182 0,'-1'-3'541'0,"1"1"-232"15,1 4-58-15,-1-2-88 16,-1 0-28-16,0 0-43 0,-5 10-11 15,-5 10-18-15,-13 29-6 16,11-20-15-16,2 7-6 16,0 2-11-16,-1-4-5 15,4-5-9-15,1-1-4 16,-3-12-2-16,7 5-1 16,-1-11 0-16,0 3 1 15,2-7 1-15,-2-1 0 16,5-2 6-16,6-6-1 15,-3-4-2-15,4-10-3 0,1-13-11 16,0-8-6-16,13-8-15 16,-1 0-6-16,5 4 1 15,-3 3 4-15,1 9 15 16,-1 4 6-16,-1 3 4 16,5 10 0-16,1 3 1 15,-2 3 1-15,-7 5-1 16,4 0 0-16,-15 5 0 15,-3 3 1-15,6 10 1 16,-5 2 2-16,-2 5 1 16,-4 3 1-16,-2 1-2 15,-13 4 1-15,15 4-1 16,8 7-1-16,-15-12 0 16,7-3 1-16,-18-7-1 15,1-6 0-15,8 1 1 0,1 3-1 16,9-8-2-16,3 0-15 15,6-7-46-15,-7-6-28 16,2-5-117-16,8-6-106 16,3-5 202-16</inkml:trace>
  <inkml:trace contextRef="#ctx0" brushRef="#br0" timeOffset="44328.619">15575 7735 728 0,'2'-5'499'16,"2"4"17"-16,-2-1-223 15,-3 1-47-15,0 0-61 16,0 0-25-16,0-1-44 16,-1 1-15-16,-3-4-34 15,-7 3-10-15,-3-7-24 16,-35-10-12-16,35 24-13 15,-4-2-5-15,1 1-2 16,1 6-1-16,-6-2-2 16,7 7-1-16,2 2 0 15,-5 0-1-15,11 2 1 16,-2-1 0-16,7 2-1 0,7-1-1 16,0-5 1-16,3 1 0 15,4-4 0-15,2 5 2 16,5-6 1-16,7-2 0 15,-3-8-2-15,-4-5-6 16,2-4-18-16,0-8-12 16,4-3-24-16,9-2-8 15,-11-9-14-15,1-2 2 0,-5 4 8 16,-4-7 4-16,2 6 13 16,-10 4 7-16,-4 0 16 15,-1 9 8-15,-2 8 7 16,1 9-3-16,-9 8 1 15,0 7-1-15,-4 14 15 16,1 0 8-16,1 12 15 16,-6 4 9-16,-2 9 18 15,-4 8 6-15,6 7 5 16,-1-1 3-16,0 0-5 16,-2-2-8-16,-3 4-11 15,-2 2-11-15,1-7-12 16,5-8-2-16,-2-12 0 15,6-4 1-15,-2-13 7 16,-1-2 4-16,5-12 5 0,-5-7 0 16,-1-6-4-16,-4-4-2 15,1-9-13-15,0-7-10 16,1-10-23-16,2-6-15 16,-3-14-15-16,3 3 4 15,10 2 16-15,6 5 11 16,11 12 19-16,6 0 4 15,9 2 3-15,3 0 1 0,9 6 12 16,2-1 9-16,-4 2 13 16,1 4 5-16,2-5-7 15,0 3-7-15,4 2-13 16,-8 1 0-16,-3 0-34 16,-2-2-60-16,-3-1 56 15</inkml:trace>
  <inkml:trace contextRef="#ctx0" brushRef="#br0" timeOffset="44791.378">15743 7794 1020 0,'-8'5'561'0,"11"-1"-135"16,-8-1-194-16,7-3-58 15,-2 0-79-15,0 0-19 16,0 0-20-16,0 0-2 16,19 2-14-16,30-3-8 15,-23-10-10-15,5-1-2 16,-9-7-3-16,3 3-1 0,-9-3-2 16,-5-3-2-16,-4 6-1 15,-5 0-1-15,-3 0-3 16,-3 4-1-16,-6 7-7 15,-6 5-4-15,-8 1-1 16,2 5 1-16,-7 5 3 16,6-2 1-16,-4 8 1 15,1 3 0-15,-2 5 0 16,5 1 0-16,9 0 0 16,-1 2 0-16,8-1 0 15,5 5 0-15,2-3 0 16,-5-6 0-16,17 4 0 15,-3-8 0-15,2-2 1 16,13-1 1-16,9-1 5 16,-5-11-8-16,11-4-88 15,-2-4-94-15,-6-19 110 16</inkml:trace>
  <inkml:trace contextRef="#ctx0" brushRef="#br0" timeOffset="45206.718">16242 7613 1299 0,'-10'10'588'0,"-3"0"-264"16,0 2-71-16,-7 6-82 16,9 9-30-16,-14-4-45 15,6 3-22-15,-4 1-28 16,2 4-12-16,13 2-15 15,-6-1-5-15,9 1-5 16,-4-10-1-16,6 3-3 16,1-9-1-16,1-9 0 15,1 1 1-15,2-12 8 16,5 0 1-16,6-10 2 16,1-12-1-16,2-7-7 15,9-1-3-15,7-8-2 16,-1-4-2-16,2-2-3 15,-8-2-1-15,-12 6-1 0,10 8-1 16,2 6 3-16,7 13-1 16,3-6 0-16,-7 10 0 15,-3 1-2-15,-4-8 1 16,-2 17-6-16,0-6-9 16,-1 7 260-16,-8 11-186 15</inkml:trace>
  <inkml:trace contextRef="#ctx0" brushRef="#br0" timeOffset="48073.759">13709 8677 499 0,'30'2'327'16,"-21"3"18"-16,-18-5-85 16,9 3-56-16,1-2-35 0,-15-5-40 15,14 4-20-15,-12-4-24 16,1 1-1-16,1 3 5 16,-5-1 4-16,-1 3-9 15,-5 1-11-15,1 1-28 16,-5-2-14-16,0 1-17 15,-3 2-5-15,-7 3-6 16,7 3-2-16,-5 5-2 16,7 1-1-16,12 11-2 15,-13-8-2-15,5-4 0 16,2 3-1-16,3 0 1 16,17 12 1-16,11 3 3 15,-5-4 1-15,-4-3 1 16,1-10 0-16,1 6 2 15,11-2 0-15,0-4 1 16,-4-2 1-16,-1-10 3 16,0-5 2-16,10-4 5 15,6 0 2-15,-1-12 0 0,2-7-2 16,1-6-5-16,-3-8-2 16,-2-10-1-16,0-2-1 15,-6-3-2-15,-1 1 0 16,-2 15-2-16,-2 4-1 15,-6 9 0-15,-5 7 1 0,-3 4-1 16,-2 2-1-16,-3 11-7 16,4-2-2-16,0 9-3 15,-3 4 2-15,1 0 3 16,0 6 2-16,3 5 1 16,-2 2 0-16,2 9 2 15,-1 1 2-15,-22 0 0 16,19-1 1-16,2-2 0 15,0-1-1-15,24-3 1 16,-18 3 0-16,2-5 1 16,0-3 1-16,-4-10 0 15,5 0 6-15,-3-9-33 16,4-3-38-16,0-3-112 16,3-9-57-16,6 2 137 15</inkml:trace>
  <inkml:trace contextRef="#ctx0" brushRef="#br0" timeOffset="48656.977">14123 8749 540 0,'6'-3'284'0,"3"-6"-69"16,-4 3-42-16,5-5-49 15,1-1-16-15,-5-1-27 16,7 4-9-16,0 7 8 16,-11-5 7-16,2 4 24 15,-7 3 6-15,-10-8-10 16,6 5-8-16,-4 0-18 15,-4 0-13-15,-1 3-15 16,-2 5-10-16,-7-5-17 16,4 6-7-16,-2 4-11 15,-4 1-5-15,3 10-3 16,-5-1-2-16,3 2-1 16,-1 2-1-16,7 4-2 0,-1-5 0 15,7 3-2-15,10 1 0 16,-6-5 1-16,16 2 1 15,2-2 1-15,-5-4 0 16,16 1 4-16,-4-4 1 16,6 0 4-16,6-4 2 15,-1 0 2-15,-6-2 1 16,6-8 1-16,1 4 2 0,5-5 0 16,0-4 1-16,6 0 1 15,-1-4-2-15,-11-4-2 16,-1 0-1-16,-15 1-2 15,8 3-6-15,0 1-57 16,-13 1-51-16,8 0-115 16,-9-3 128-16</inkml:trace>
  <inkml:trace contextRef="#ctx0" brushRef="#br0" timeOffset="49015.302">14452 8676 825 0,'-4'-4'500'15,"-2"5"-29"-15,0 6-177 0,-1 10-123 16,4 3-44-16,-5 6-41 16,3 1-13-16,-3 4-22 15,0 3-5-15,4 1-10 16,4-2-5-16,3-5-9 16,3-2-6-16,0-5-7 15,-4-1-1-15,4-6-2 16,3-2 3-16,-5-3-26 15,2-6-32 1,-4-1-97-16,1 1-82 0,-3-3 139 16</inkml:trace>
  <inkml:trace contextRef="#ctx0" brushRef="#br0" timeOffset="49692.352">15126 8495 1063 0,'5'4'578'0,"-10"-1"-110"0,-1 10-250 16,0 2-35-1,-5 6-69-15,0 7-16 0,1 2-39 16,2 4-14-16,5 6-16 15,-3-3-3-15,5 7-4 16,-1 2 0-16,2-7-2 16,0 5-3-16,0-9-6 15,2-1-2-15,-3-5-4 16,2-1 0-16,1-9 0 16,-1-9 2-16,5 0 2 15,-5-9 2-15,4 1-2 16,-4-3-3-16,-1 0-13 15,0 0-11-15,2-8-20 16,2-10-11-16,0-31-8 16,-9 27 1-16,-5-3-4 15,-2 3-2-15,2-1 1 16,-7 3 2-16,-8-1 19 16,-4 2 13-16,-8 2 16 0,-2-2 3 15,1 16 4-15,-2-3-1 16,8 12-2-16,1 6 0 15,0 2 2-15,14 5 4 16,-10 0 8-16,4-2 8 16,7 6 7-16,-1-1 3 15,9 1 3-15,2 2 0 0,8 3 1 16,1-4 1-16,8 3 4 16,6-1 1-16,1-6 4 15,14 3-1-15,-11-4-3 16,11-4-3-16,11-8-8 15,-8-3-4-15,26-3-4 16,-16-9 0-16,-3-3-4 16,2-4 0-16,-13-3-4 15,4 0-14-15,-1-2-103 16,-9-1-61-16,6 10 96 16</inkml:trace>
  <inkml:trace contextRef="#ctx0" brushRef="#br1" timeOffset="74516.828">5956 7609 408 0,'0'-8'233'15,"0"7"-28"-15,-2 0-25 16,2-4-32-16,-1 4-6 15,0 0-10-15,0 0-6 16,0 0-22-16,1 0-18 0,0 0-34 16,0 0-15-16,0 0-18 15,-1 1-2-15,0 1-1 16,1 14 2-16,-3 33 0 16,0-29-3-16,-4-4-5 15,-6 7-2-15,5 1-5 16,-2 1 0-16,2-1 0 15,5-3-1-15,4-3 1 16,-2-1-1-16,3-2 0 16,1 2-1-16,-3-7-1 15,6 0 0-15,-4-5 0 16,3-8 1-16,7-4 2 16,2-6 1-16,-4-7-2 15,-4 1-1-15,4-8-1 16,0 0 0-16,13-8 0 0,6 3 0 15,-8 1 2-15,1 0 0 16,-7 6 2-16,-1 4 1 16,-5 5 1-16,-5 9 2 15,-4 2 4-15,0 8 0 16,-3 1-2-16,2-3-2 16,-1 0-7-16,1 2-1 15,-10 16-1-15,-13 27 0 0,11-23 0 16,13 2 1-16,1 1-1 15,0-2 0-15,15 0 1 16,-13-3-1-16,10-5 0 16,5 4 1-16,-6-7 0 15,5-1 0-15,3-1 2 16,-6-5 0-16,1 1 0 16,3-2-1-16,-8-2 2 15,8 0 0-15,-11-8 5 16,7-2 2-16,9-6 2 15,-15-8 1-15,7-5-3 16,-1-13-2-16,-6 0 0 16,6-2 0-16,3-1 1 15,-11 5 5-15,-1 2 4 16,0 2 2-16,-6 5 2 16,7 11-2-16,-8-3-6 15,-1 6-2-15,0 3-6 0,-6-3-3 16,9 14-4-16,0 0-3 15,0 5-61-15,0-4-48 16,-1 0-191-16,0 0 187 16</inkml:trace>
  <inkml:trace contextRef="#ctx0" brushRef="#br1" timeOffset="75221.97">6467 7632 533 0,'0'-1'313'0,"0"-1"-37"16,0 1-66-16,0 0-108 16,0 0-29-16,0 0-21 0,0 0-41 15,0 1 33-15,0 0 2 16,4 3 0-16,7-1-1 16,10 1-8-16,26 26-5 15,-22-28-5-15,0-1-2 16,-3-2 2-16,-2-6 1 0,-8-3 6 15,-2-1 0 1,-6-2-3-16,6 2-2 0,0 3-2 16,-6-6 0-1,1 3 0-15,-6 1 0 0,-6-4 0 16,4 4 0-16,-7 2 4 16,1 1 1-16,0 3-2 15,0 5-3-15,-1 0-8 16,-7 1-4-16,-2 4-7 15,3 0-2-15,-11 6-3 16,8 0 0-16,-2 5-3 16,-4 3 2-16,7 2-2 15,-4 4 1-15,8 0-1 16,9 2 0-16,-1-2 0 16,6 2 0-16,-2-3 0 15,-4-2 0-15,10 2-1 16,-7-8 0-16,6 2 0 15,4-3-1-15,-10-1 2 16,19 6 0-16,-1-15 2 0,3 2 1 16,16-7 3-16,-8-11 2 15,15 9 2-15,1-9 0 16,-7-7 1-16,1-2-11 16,-13-8-83-16,4 3-73 15,4 3-255-15,-2 4 254 16</inkml:trace>
  <inkml:trace contextRef="#ctx0" brushRef="#br1" timeOffset="75983.47">7232 7531 1040 0,'-7'-4'474'0,"4"6"-200"0,-7 0-48 15,10 2-73-15,1-6-21 16,-10-2-42-16,3-2-15 15,-4 2-17-15,-8 4-8 16,7-2-14-16,2 3-4 16,-13-5-14-16,12 6-5 15,-5 4-7-15,-11 1-5 0,4 5-1 16,-8-1-2-16,2 2 0 16,8 5-1-1,4 4-1-15,0 1 0 0,0 1-1 16,7-3 0-16,1 3 0 15,4-9 2 1,2-9-1-16,1 2 0 16,3 17-2-16,0-1 0 0,9-8 0 15,3-5-1-15,6-5 2 16,0-2 1-16,10 0 2 16,-2-10-1-16,2-9 0 15,3-4-3-15,-9-12-10 16,7 2-4-16,1-2-3 15,-6-4 1-15,2 6 6 16,-5-9 3-16,-17 2 3 0,4 2 3 16,-11 2 5-16,1 17 2 15,-3 3-1-15,-3 8-4 16,-7 10-5-16,-3 0-2 16,2 13 1-16,1 4 2 15,4 3 4-15,2 3 0 16,1 3 2-16,3-1 1 15,-2-2 1-15,5 0 2 16,-4-8-1-16,4 3 0 0,7-1-1 16,-1-4-3-16,16 1 3 15,2-4-1-15,4-10 2 16,-2-6 4-16,3-2-38 16,-3-5-29-16,-6-5-87 15,4-3-72-15,-4 0-190 16,-2-4 255-16</inkml:trace>
  <inkml:trace contextRef="#ctx0" brushRef="#br1" timeOffset="76429.953">7648 7286 1314 0,'3'2'573'0,"-4"-1"-329"0,-2 0-138 16,3-1-27-16,-1 0-37 16,0 3-12-16,-4 24-12 15,0 34-4-15,7-25 2 16,-11 6 3-16,9 6 4 16,-8-10 0-16,2 7-7 15,0-6-3-15,-2-6-5 16,8 1-1-16,-6-2-1 15,-5-4-1-15,1 0-1 16,-3-4 0-16,6-7-2 16,5-1 0-16,9-6-20 15,-7-9-26-15,7-6-79 0,-5-9-68 16,10-14 117-16</inkml:trace>
  <inkml:trace contextRef="#ctx0" brushRef="#br1" timeOffset="77103.593">7927 7381 965 0,'-3'8'521'0,"-3"3"-126"0,-1-4-171 16,-1 2-35-16,-3-1-68 15,4-2-21-15,-6 4-34 16,3-1-13-16,-5 13-15 15,-8-7-2-15,4 3-12 16,-12-2 0-16,4-1-13 16,-3 3-5-16,5-1-3 15,8 10-4-15,-2-10 1 16,8 9-2-16,3 0 0 16,0-5 0-16,14 2-2 15,3-4-1-15,-1-3 0 16,6-3-1-16,5-5 3 15,10 0 1-15,9-3 2 16,1 1 0-16,-13-5 0 0,5-2 1 16,-2-6 0-16,0 1-1 15,24-2-2-15,-25-3-2 16,4-5-1-16,-2-6 0 16,-15-1 2-16,9 0 2 15,-6 4 1-15,-6 5 2 16,5-1 2-16,-9 3 1 15,-8-6 1-15,0 3 1 16,-10-4-2-16,-3-2 0 16,12 10-5-16,-17 0-2 0,-1 8-4 15,0 9 0-15,-12 9 4 16,6 0 2-16,2 8 5 16,7-2 0-16,-1 1-1 15,4 0 0-15,2 0 0 16,1-1-1-16,1-1-1 15,10 1 0-15,3 1-2 16,7 0 0-16,6-7 0 16,5 2 0-16,4-4 1 15,9 2-1-15,-5-6 1 16,-2-4 1-16,6-3 3 16,-20-12-10-16,21-3-68 15,-1-3-57-15,-4-8-184 16,12 3 191-16</inkml:trace>
  <inkml:trace contextRef="#ctx0" brushRef="#br1" timeOffset="77581.186">8492 7496 1213 0,'-13'-5'556'0,"4"0"-237"16,4 4-57-16,1-2-103 16,-2 12-38-16,-2 14-59 15,1 5-14-15,-11-1-8 16,9 3-2-16,3 2-5 16,-2-2-4-16,6 2-8 15,-1 0-5-15,4-2-7 16,0-3-1-16,3-2-4 15,-2-9 1-15,-1-6 0 16,2-1 1-16,1-11 6 16,0-4 1-16,2-12 1 15,-1-2 1-15,1-11-5 16,1-2-3-16,-4-9-1 0,-2-9-3 16,-1 1-5-16,4 1-4 15,4 9-4-15,2 10-1 16,10 10 1-16,-6 6 2 15,5 9 1-15,1 4 1 16,1 7 2-16,2 0 1 16,6 8 2-16,9-3 0 15,-11-7 1-15,9-4 1 16,-10-8 1-16,1-2 6 0,-2-4-50 16,-1-2-44-16,-6-5 56 15</inkml:trace>
  <inkml:trace contextRef="#ctx0" brushRef="#br1" timeOffset="78784.801">6442 8250 481 0,'-1'0'275'16,"-1"0"-18"-16,2 0-26 16,0 0-29-16,12 1-19 0,-4-1-46 15,-2-1-22-15,-1-1-26 16,-2 0-11-16,-2 1 3 15,2-4 2-15,-1 0-5 16,0-5-2-16,-2 2-15 16,0 3-8-16,-1 3-12 15,-1-4-7-15,1 5-13 16,-14-8-6-16,-35-8-7 16,29 24-2-16,-14 2-4 15,0 7-1-15,7 3 0 16,-6-1 0-16,9 7 1 15,-5-4-1-15,0 1-1 16,9 4-1-16,-7 0-2 16,13 4-1-16,7-1-1 15,-2-4-1-15,15-3 1 16,-6 2 2-16,-3-2 1 16,9 2 2-16,-5-2 0 15,4-1 0-15,5-4 0 0,-3-5 0 16,-8-8-2-16,17 0 1 15,0 0-1-15,6-4 0 16,14-8 1-16,-6-6 0 16,7-17-1-16,-3-1-1 15,11-5 0-15,-5-10-1 0,-5-4 3 16,1 4 1-16,-14 3 4 16,-5 1 0-16,-11 8 0 15,-2 1-1-15,-5 12 0 16,-2 11-1-16,-2 18-5 15,-4-1-4-15,3 5-3 16,-3 8 1-16,-2 2 5 16,4 7 4-16,2 7 1 15,-2 7 2-15,4-2 0 16,-2 4 1-16,-5-2-1 16,9-11-1-16,-2 0-1 15,4-4 0-15,1-5-1 16,2 5 1-16,1-12 1 15,3-4 0-15,-4-8 3 16,-1-1-2-16,5-4-61 16,-7-2-48-16,16-5-159 15,-3-11 158-15</inkml:trace>
  <inkml:trace contextRef="#ctx0" brushRef="#br1" timeOffset="79261.394">6940 8167 987 0,'3'1'563'15,"4"1"-115"-15,-2 2-176 16,-2-4-46-16,2 0-79 16,-6-3-21-16,0 2-26 15,-1 0-11-15,1 0-20 16,0 0-15-16,0 0-22 15,-12-4-10-15,-10 2-14 16,-25 6-2-16,19 10-4 16,-3 0-2-16,-3 3 0 15,2 7 0-15,-2 1-2 16,5 5 1-16,18 8-2 16,-14-9 0-16,13 1 0 15,-2 3-1-15,3-16-1 16,13 9 0-16,7-3-1 0,1-4 1 15,5 0-1-15,3-4 0 16,2-9 0-16,10 1 1 16,-4-3 0-16,12-1 1 15,0-1 2-15,4-7 2 16,-9 2 0-16,-11-4 3 16,-2 4-1-16,-1 0-1 15</inkml:trace>
  <inkml:trace contextRef="#ctx0" brushRef="#br1" timeOffset="79626.796">7165 8434 3043 0,'8'14'-6'0,"-3"-5"8"0,6 16 3 16,2 3 1-16,-15-4-2 16,-3 2 1-16,-2-9-1 15,8 0-1-15,-2-11-11 16,11-4-17-16,-10-9-68 15,9-3-50-15,7-10-16 16,-24 3 78-16</inkml:trace>
  <inkml:trace contextRef="#ctx0" brushRef="#br1" timeOffset="80346.955">7843 8101 778 0,'4'-5'482'15,"1"0"-47"-15,2 1-170 16,-1 5-24-16,6-4-60 16,-7 3-18-16,-5 0-35 15,0 0-20-15,-1 0-34 16,0 0-14-16,0 0-19 15,-3 4-8-15,0 14-11 16,-39 27-3-16,29-14-6 16,0 2-1-16,3 8 0 15,6 3-1-15,2-2-1 16,0 2-1-16,3-7-4 16,5-3-2-16,-1-6 0 15,5-4-2-15,-1-5 2 16,-3 1 0-16,0-9-1 15,5-2 1-15,-4-6 1 0,-2-4 2 16,2-7 1-16,-2-6 0 16,-2-7-2-16,1-5-5 15,2 2-13-15,-10 1-6 16,5-8-12-16,-2 5 1 16,-9-3 7-16,3 2 6 15,-9 15 6-15,-5 1 2 0,-8 6-1 16,-2 4-1-16,-11-1 3 15,20 13 1-15,-11 0 4 16,-2 2 0-16,9 5 0 16,-14-5 0-16,17 7 0 15,6 6-1-15,6-3-1 16,-1-3-1-16,11 0 1 16,0-10 2-16,8 7 1 15,3 4 1-15,9-4 4 16,5 5 4-16,3-5 8 15,10-3 4-15,2-2 5 16,3-8-2-16,2-5-1 16,0-3-2-16,1-7-6 15,-7-5-2-15,0-3-2 16,1 3-3 0,2 1-38-16,-7-16 4 0,12-4-154 15,-4 8-48-15,-49 3 147 16</inkml:trace>
  <inkml:trace contextRef="#ctx0" brushRef="#br1" timeOffset="81577.836">7228 8303 340 0,'-1'-1'232'0,"-6"-4"20"15,6 3-42-15,-10-6-53 16,10 7-15-16,-2-3-16 16,1 3-6-16,1 0-1 15,-3-9-1-15,1 3 3 16,-1 2 6-16,3 2 1 16,0-1-7-16,0 3-26 15,0 0-16-15,0 0-31 16,0 0-7-16,0 0-15 15,0 0-5-15,0 1-5 16,-1 0 1-16,-4 16 1 0,-13 30 2 16,12-27 3-16,8 0 0 15,1 9-5 1,3-2-2-16,-5 4-6 0,7-3-3 16,0-4-2-16,-9 4-2 15,9-4 1-15,-14 4-1 16,13-1 0-16,10-6 0 15,-9-2 1-15,1-1 1 16,-14-10 2-16,-5 2 0 16,10-7 0-16,1-3 5 15,12-1 2-15,-9-6 7 0,-6-4-47 16,6-2-60 0,-11-7-177-16,8 3 159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1-01T22:31:52.868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context xml:id="ctx1">
      <inkml:inkSource xml:id="inkSrc88">
        <inkml:traceFormat>
          <inkml:channel name="X" type="integer" max="12376" units="cm"/>
          <inkml:channel name="Y" type="integer" max="6960" units="cm"/>
          <inkml:channel name="T" type="integer" max="2.14748E9" units="dev"/>
        </inkml:traceFormat>
        <inkml:channelProperties>
          <inkml:channelProperty channel="X" name="resolution" value="400" units="1/cm"/>
          <inkml:channelProperty channel="Y" name="resolution" value="400" units="1/cm"/>
          <inkml:channelProperty channel="T" name="resolution" value="1" units="1/dev"/>
        </inkml:channelProperties>
      </inkml:inkSource>
      <inkml:timestamp xml:id="ts1" timeString="2020-11-01T22:34:18.799"/>
    </inkml:context>
  </inkml:definitions>
  <inkml:trace contextRef="#ctx0" brushRef="#br0">21714 4041 529 0,'0'-1'285'0,"0"0"-47"15,0-1-40-15,0 1-43 16,0 0-14-16,0 0-30 15,0 0-15-15,0 0-15 16,0 0-9-16,0 0-19 16,0 0-8-16,0 0-20 15,0 0-6-15,0 1-4 16,0 0 0-16,-1 0-1 16,-1 0-3-16,0 5-1 15,0 4-1-15,1-5 0 16,0-1 1-16,1-3 7 15,0 0 2-15,0 0 1 16,0 0-1-16,4-1-8 16,6-3-3-16,-6 0-4 15,0-2-1-15,-1 1 0 0,-3 4 0 16,0-1 0-16,0 1-1 16,0 0-2-16,0 0 0 15,-1 1 0-15,0 0 1 16,0 0 0-16,0 0 0 15,-3 1 0-15,0 5 0 16,0-2-1-16,-2 6 0 16,4-5 8-16,0 0-34 15,1-4-127-15,1-1-121 0,0 0 155 16</inkml:trace>
  <inkml:trace contextRef="#ctx0" brushRef="#br0" timeOffset="17537.813">19700 3954 523 0,'-1'-1'257'0,"0"0"-79"16,0 0-34-16,0 1-45 15,0 0-11-15,0 0-16 0,0 0-6 16,0 0-6-16,-3 3-3 16,0 5-9-16,0 0-2 15,0-3-10-15,2-2-6 16,-2 4-11-16,3-6-1 15,0 0 7-15,-1 0 8 16,1-1 13-16,0 0-1 16,0 0-10-16,0-1-9 15,0 0-18-15,0-1-4 0,1-13-2 16,4-29-1-16,3 28 1 16,-5 8-1-16,-2 3-2 15,0 5-3-15,0 6-2 16,-1-6 0-16,0 0 3 15,-5 15 2-15,-13 33 1 16,14-31 1-16,2-3 0 16,-3-4 1-16,2-4-1 15,2 3 1-15,-1-7 1 16,0 2 0-16,3 2 3 16,-1-6-8-16,0 0-107 15,0 0-103-15,0 0 127 16</inkml:trace>
  <inkml:trace contextRef="#ctx0" brushRef="#br0" timeOffset="18267.104">20305 3687 654 0,'0'0'329'0,"-4"-5"-95"16,3 7-40-16,0-2-63 16,0-1-26-16,0 1-37 15,0 0-11-15,-11 4-7 16,-8 6-1-16,-30 25-3 16,27-17-5-16,-5 7-14 15,-3 2-4-15,3 3-11 0,1 4-5 16,2-2-3-16,9 1-1 15,8-1-3-15,1 0 0 16,1-5 0-16,0 1 0 16,9-4 0-16,1-7-2 15,10-4 1-15,9 2 0 16,-2-10 1-16,9 2 0 16,8-10 5-16,0 0 2 0,2-10 2 15,3-5 2-15,3-7 1 16,-2-9-2-16,2-4-1 15,-2-5-1-15,-10 3 0 16,-13 0 0-16,-1 4 1 16,-9 4 2-16,-7 5 1 15,3 1 0-15,-18 4 2 16,5 0 1-16,-12 5 1 16,-1-1-1-16,2 8-5 15,-6 3-3-15,1 2-5 16,-2 1-2-16,-3 0-1 15,-3 3 0-15,-2 5-1 16,9 6 1-16,-2-1-1 16,3 3-1-16,2-1-1 15,-4-1 2-15,8 3-50 16,1-2 5-16,8 2-31 16,5-4-17-16,5-6 78 0</inkml:trace>
  <inkml:trace contextRef="#ctx0" brushRef="#br0" timeOffset="18917.964">20635 3687 638 0,'-40'-3'333'0,"41"2"-95"16,10-2-87-16,4 0-32 15,15-1-43-15,-4-5-4 16,10-2-45-16,7-1 1 15,-2-4-5-15,2 7-18 0,1 4 17 16,-5-1-9-16,-11 6 25 16,-5 0 9-16,-11 2 2 15,-11 5 5-15,-1 4-14 16,-2 5-4-16,-5 4 5 16,-4 2-2-16,-10 3-7 15,-1 5-4-15,-4 0-10 16,2 2-5-16,1 1-5 15,2 1-2-15,2 1-1 16,1 2 0-16,8 2-2 16,-6-9 2-16,3-5-1 15,6-5 1-15,-5-9 0 16,4 1-6-16,4-2-51 0,-5-3-42 16,6-3-143-1,3 2-103-15,-3-8 211 0,-2 3-96 16</inkml:trace>
  <inkml:trace contextRef="#ctx0" brushRef="#br0" timeOffset="19269.508">20706 3835 871 0,'5'-2'441'0,"-3"-2"-124"16,1-1-58-16,8 3-76 15,0 2-21-15,6 3-28 16,2 5-9-16,4-2-26 15,5 2-8-15,1-3-35 16,3-1-13-16,2-4-22 16,-6-2-7-16,-2-2-4 15,-6 0-1-15,-12 1-58 0,-2-4-53 16,3 2-177-16,3-2-223 16,0-4 322-16</inkml:trace>
  <inkml:trace contextRef="#ctx0" brushRef="#br0" timeOffset="20131.355">21660 3612 962 0,'1'-3'423'0,"2"5"-205"16,-2 4-31-16,-2-6-58 16,1 0-18-16,-1 0-17 15,0-1-8-15,0 1-1 16,-1 0 1-16,-19 2-17 15,-27 6-13-15,23-8-24 16,-3-1-8-16,0 2-13 16,4 2-3-16,-6 0-5 0,0 3-2 15,7 3-1-15,-4-1 0 16,1 1 0-16,9-1 0 16,-3-3 0-16,7 3-2 15,11-4 0-15,-5 3-1 16,6-2-1-16,0 0 1 0,-1 4 1 15,3-2 0 1,-4 2 2-16,3-2 0 0,2-1 1 16,-2 2 1-16,0-2-1 15,-6 1 1-15,3 2-1 16,0-3 1-16,-2 2-1 16,0 1 1-16,-5 0-1 15,4-1 0-15,-1-3 1 16,1-3-1-16,2-2 1 15,-2 0 0-15,10-1-3 16,-4 0-1-16,0-1-5 16,8-2-1-16,9-5 0 15,24-17 0-15,-6 21 1 16,-6-4 2-16,4 6 1 16,9 1 1-16,-17 0-1 0,1 3 1 15,1 4-1-15,-7 1 1 16,-6 6 2-16,8 5 1 15,-15 6 0-15,0 4 1 16,-6 10 1-16,-2 4 0 16,-9 4 0-16,-2-5 1 15,-3-3 1-15,-8-3 1 16,6-6 0-16,-3-1 1 16,0-6 13-16,0-6 11 15,-12 2 12-15,-11-13 3 0,2 0-10 16,-5-5-8-16,12-12-9 15,3 4-1-15,-2-11-4 16,8 1-3-16,1-5-11 16,10 4-11-16,2-1-30 15,4 3-22-15,2-5-70 16,3 0-59-16,6 0 123 16</inkml:trace>
  <inkml:trace contextRef="#ctx0" brushRef="#br0" timeOffset="21283.065">21946 4162 591 0,'-1'-1'331'0,"0"0"-67"0,-1 0-95 16,1 0-29-16,0 0-27 15,0 0-8-15,1 0-9 16,0 0-4-16,0-1-5 16,0 1-6-16,2-7-16 15,-1-7-8-15,5-30-22 16,2 25-8-16,6-13-9 16,1-7-2-16,7-13 2 15,0-4 2-15,-1-6 4 16,-2 4 1-16,1 9-5 15,-6 2-4-15,0 15-7 16,-4 4-2-16,-4 14-5 16,-1 5 0-16,-5 6-8 15,0 3-6-15,-2 9 0 16,-4 8-3-16,3 13 9 16,0 2 4-16,6 4 2 15,-1-2 0-15,2-1 0 0,4 5 0 16,-4-2 1-16,10-3 0 15,-1-7 1-15,2-5 0 16,2-13 3-16,0 3 2 16,2-11 2-16,2-8 2 15,11-3-2-15,7-9 1 0,-4-6-4 16,-1 1 0-16,3-4-2 16,-4-1 0-16,3-1 0 15,4 0 1-15,-16-3 0 16,-1 4 0-16,0 3 1 15,-11 2-2-15,-1 5 0 16,-2 4-2-16,-9 11-1 16,2 4-1-16,-4 3-7 15,0-1-2-15,1 0 0 16,0 0 0-16,-4 13 3 16,-7 11 1-16,-24 30 2 15,24-22 3-15,-4 8 6 16,1-5 3-16,-3 8 1 15,1-1-2-15,-3 1-3 16,7 4-2-16,-1-4 0 16,1-4 0-16,5-6 0 15,-4-6 1-15,9-9 0 0,-4-2 9 16,2-4-42-16,6-3-48 16,-1-9-8-16,12-1 30 15</inkml:trace>
  <inkml:trace contextRef="#ctx0" brushRef="#br0" timeOffset="21940.117">23180 3682 617 0,'-6'-38'332'0,"8"34"-58"16,-3-5-28-16,3 1-38 15,-4-1-18-15,2-2-29 16,7 11-17-16,-7 0-45 16,4 4-22-16,-6 7-37 15,-4 3-1-15,-2 9 7 16,-2 3 2-16,0 8-3 15,-9-2-9-15,4 10-14 16,-2 4-3-16,-2 4-9 16,4-2-1-16,-4-8-4 15,4-3-2-15,0-11 1 16,4-3 1-16,7-5 1 16,1-8 1-16,1-6-15 0,-1-2-18 15,7-7-75-15,0-5-62 16,14-8-172-16,1-13 205 15</inkml:trace>
  <inkml:trace contextRef="#ctx0" brushRef="#br0" timeOffset="22264.107">23609 3473 1011 0,'-4'7'484'0,"3"-3"-185"16,-2 3-101-16,3 10-80 16,-5-3-15-16,-4 12-15 15,-3 5-7-15,-4-1-22 16,4 8-8-16,-2-1-4 16,-1 1-3-16,-2 4-6 15,-3-5-6-15,-1 8-11 16,9-1-4-16,4-2-8 15,-2-2-1-15,-2-6-2 16,-5-3 0-16,-5-8 0 16,5-4 0-16,22-5 1 15,-10-4 1-15,5-7-56 0,0 2-58 16,-19-5-179 0,7-2 173-16</inkml:trace>
  <inkml:trace contextRef="#ctx0" brushRef="#br0" timeOffset="22552.338">23197 3758 948 0,'1'-3'496'16,"5"3"-139"-16,-5 1-113 15,-1-1-28-15,0-1-57 16,17 0-27-16,39-9-40 16,-19 8-20-16,-6 0-21 15,14-2-10-15,2 4-17 16,-7 0-4-16,-2 0-7 16,-7-1-2-16,-7 0 5 15,-7 0-16-15,0 0-67 16,-8 0-68-16,1-3 75 0</inkml:trace>
  <inkml:trace contextRef="#ctx0" brushRef="#br0" timeOffset="23421.946">24106 3594 1206 0,'-1'-10'655'0,"1"11"-346"16,1 3-61-16,-1-1-110 16,0-3-144-16,-1 0 37 15,-3 9-8-15,-6 10-5 16,-16 32-1-16,19-23-3 16,3-4-3-16,-2 1-4 0,0 3 0 15,3-6-2-15,-3 0 0 16,6-6-2-16,0 0 1 15,3-7 1-15,-3-4 2 16,1-1 13-16,-2-7 2 16,1 2 0-16,0 0-2 15,6-13-20-15,6-12-10 16,11-30-20-16,-17 26-12 0,-5-2-9 16,6 2 0-1,-2 7 16-15,-4 0 11 0,-2 10 13 16,-8 1 1-16,-2 6-3 15,-3 6-2-15,-7 1 1 16,5 5 2-16,-4 8 4 16,-1-3 2-16,-1 6 1 15,6 5 1-15,-9-1 0 16,-4 2 0-16,2 0 1 16,4 1 0-16,4 2 2 15,13 1 1-15,-6 4 6 16,-8 1 4-16,10 0 7 15,8 7 3-15,0-9 4 16,2-7 3-16,10-3 4 16,-5-2 3-16,9-1-2 15,-4-1 2-15,4-4-5 0,-9-8-3 16,25 1-3-16,1-1-4 16,7-4-3-16,12-1-3 15,-19-7-2-15,8-3-1 16,-5 4-2-16,5 1 0 15,0-12-3-15,6 11 3 16,-3-3 8-16,-13-3 2 16,-2 18-1-16,-4 0-3 15,-11-9-9-15,8 6-4 0,-10 1 2 16,-5-3-20-16,1 5-60 16,-7-2-33-16,-2-3-124 15,7 0-78-15,-5 0 202 16</inkml:trace>
  <inkml:trace contextRef="#ctx0" brushRef="#br0" timeOffset="23816.114">24710 3571 1097 0,'-3'-26'496'16,"-8"9"-211"-16,15 6-72 0,-9 9-86 15,0 9-29-15,-10 11-48 16,-3 7-8-16,-3 11 15 15,-2 7 9-15,0 1 11 16,4 11-2-16,-2-7-14 16,4 5-10-16,5 0-19 15,-5-4-8-15,6-2-10 16,0-5-4-16,-2-10-2 16,2-8-1-16,5-3 1 15,-5-9 0-15,6 0-7 16,-2-4-29-16,1-7-94 15,9-1-6-15,-3-8 61 16</inkml:trace>
  <inkml:trace contextRef="#ctx0" brushRef="#br0" timeOffset="24893.857">19789 4718 774 0,'23'-34'548'16,"-24"30"-271"-16,-2 3-84 16,-2 3-47-16,4-2-67 15,0 0-22-15,-2 11-23 16,-4 18 1-16,-9 49 14 16,8-25 0-16,-7 10-3 15,-1-3-4-15,2-5-15 16,-8-1-4-16,0 1-8 15,3-9-3-15,-4 2-3 16,10-6-1-16,-2-11-2 16,7 2 2-16,8-15 3 15,-5-2 5-15,5-16-21 16,-6-3-42-16,4-16-102 16,3-3-95-16,17-15 146 15</inkml:trace>
  <inkml:trace contextRef="#ctx0" brushRef="#br0" timeOffset="25372.158">19716 4745 859 0,'-13'-5'451'0,"5"4"-105"16,7-3-64-1,0 2-80-15,1 1-37 0,0-1-65 16,0 1-30-16,5-10-43 16,6-4-10-16,45-23-10 15,-24 31-3-15,15-3-4 16,2 6 0-16,1 2-1 16,-3 2 1-16,-1 9 0 15,-3-2 2-15,-9 5 1 16,1 0-2-16,-14 7 0 15,-7 5 0-15,-5 6 1 16,-7 4 1-16,-12 1 2 16,-3-3 1-16,-9 1 0 0,3 1 1 15,-9-8-1-15,0 3 0 16,-4-7 2-16,-17-7 0 16,3-3 1-16,-2-3 1 15,0-6 0-15,8-3 3 16,11-5 1-16,6-4 0 15,4-10-3-15,1 0-6 16,6 2-27-16,-4-6-21 16,8 7-60-16,4-1-38 0,4 10-108 15,5 3-87-15,8 4 214 16</inkml:trace>
  <inkml:trace contextRef="#ctx0" brushRef="#br0" timeOffset="25848.118">20607 4545 1020 0,'-1'-4'570'0,"-4"1"-245"16,2 4-71-16,2-1-103 15,0 0-110-15,-7 16 29 16,-14 38 0-16,3-18-5 16,-3 1-2-16,1 5-16 15,-1 3-7-15,8-4-13 16,-5-1-8-16,-2-1-8 16,-2-3-3-16,-1-4-1 15,6 0-1-15,3-12-1 16,5-5 1-16,5-5-12 15,0-3-26-15,5-7-62 16,-3-2-62-16,3-8-153 16,7-7-157-16,3 0 295 15</inkml:trace>
  <inkml:trace contextRef="#ctx0" brushRef="#br0" timeOffset="26192.068">20859 4466 1071 0,'4'0'523'0,"4"0"-202"15,-8 3-102-15,1 0-109 16,-6 4-32-16,-3 7-22 16,2 2-2-16,-5 10-11 15,5 2-5-15,-6 6-4 16,-9 3 1-16,4 11 0 15,-3-2-1-15,-3 6-7 16,3 1-7-16,1-2-8 16,0-5-2-16,3-11-4 15,2-3 0-15,1-14-2 16,5 3 0-16,4-5 3 16,-2-6 3-16,5-4-26 15,-1-4-20-15,-1-7-91 16,3 4-70-16,0 0-259 15,0-10 288-15</inkml:trace>
  <inkml:trace contextRef="#ctx0" brushRef="#br0" timeOffset="26461.928">20508 4729 833 0,'-4'0'496'16,"5"1"-75"-16,7-4-139 16,-3 0-47-16,18 2-56 15,-6-6-23-15,17 8-52 16,4 3-17-16,0 1-36 16,-4-1-12-16,-8-5-18 15,-2 2-6-15,-3-2-6 16,4 5-1-16,-7-1-12 15,4 1-31-15,-9-4-84 16,-3-1-81-16,10-4 119 16</inkml:trace>
  <inkml:trace contextRef="#ctx0" brushRef="#br0" timeOffset="26843.22">21194 4689 1064 0,'2'-2'588'0,"-3"-1"-264"16,1 2-53-16,-1 0-68 15,0 0-113-15,1 0 30 16,0 1-22-16,14 0-33 16,14 4-10-16,42 4-14 15,-11-5-7-15,-19 2-11 16,-2-5-6-16,4 3-7 16,-17-3-2-16,15 0-3 15,-2 1 0-15,-15-2-1 16,-3 2 1-16,-4-1-20 15,-6 0 3-15,-6-3-91 16,-2-3-69-16,3 5-126 16,-5 1 161-16</inkml:trace>
  <inkml:trace contextRef="#ctx0" brushRef="#br0" timeOffset="27190.637">21163 4918 705 0,'-11'10'438'0,"8"-8"-17"15,2-2-103-15,2 0-91 16,-1-1-33-16,0 0-27 15,1-1-15-15,25-3-19 16,31-5-12-16,-13 17-16 16,16-4-12-16,-6 0-23 15,-7 2 1-15,-2-1-43 16,-5-4-6-16,-4 8-10 16,2-7-15-16,-14 2 7 15,-6 3 8-15,-9-4-41 16,-1 3-27-16,-7-3 258 15,-2 14-179-15</inkml:trace>
  <inkml:trace contextRef="#ctx0" brushRef="#br0" timeOffset="43331.835">22549 4647 353 0,'4'-10'253'16,"-4"8"34"-16,1-1-76 15,-1 2-60-15,0 0-23 16,0 0-31-16,0 0-7 16,0-1-12-16,0 1-4 15,0 0-10-15,0 0-7 0,0 0-4 16,0 0-2-16,0 0 7 16,0 0 3-16,0 1-7 15,0 0-7-15,-1 0-13 16,-5 21-10-16,-18 39-7 15,7-22-4-15,-9 10-4 16,7-3-1-16,0 0-3 16,10 3 0-16,0-8 0 15,-11-2 0-15,2-2 1 16,-10-4 0-16,11-4 1 16,1-6 1-16,12-4 3 15,-1-7 1-15,-1-10 15 16,5-1 1-16,-4-12-33 15,0-7-60-15,16-5-353 16,11-10 284-16</inkml:trace>
  <inkml:trace contextRef="#ctx0" brushRef="#br0" timeOffset="43704.453">22688 5023 782 0,'-4'-11'455'15,"-1"-2"-63"-15,9 4-150 16,-3-1-24-16,0 2-49 15,2 4-21-15,-2 1-57 16,0 3-26-16,-1 0-31 16,0 0-9-16,-1 2-4 15,-1 14 1-15,-10 29-1 16,5-24-3-16,0-3-6 16,1-2-2-16,6-5-1 15,-5-3 1-15,-1-5 7 16,6 2 5-16,-3-5-40 15,2-6-57-15,1-5-188 16,-5-4 164-16</inkml:trace>
  <inkml:trace contextRef="#ctx0" brushRef="#br0" timeOffset="44108.508">23320 4520 1095 0,'-6'0'493'0,"-14"4"-223"16,4 8-68-16,-5 5-80 16,2 7-20-16,-1 4-33 15,3 3-13-15,0 14-12 16,-1 4-5-16,-2 7-5 16,-2 1-3-16,-5-2-5 15,4-7-5-15,2-6-8 16,-4-5-2-16,2-7-1 0,2-1-1 15,-1-3 3 1,5-3 0-16,10-7-16 0,-2-8-33 16,8-5-128-16,0-10-121 15,20-10 172-15</inkml:trace>
  <inkml:trace contextRef="#ctx0" brushRef="#br0" timeOffset="44913.128">23518 4681 366 0,'-1'0'272'16,"0"0"50"-16,-2 0-93 16,-3 0-79-16,4 0-21 15,-2 0-29-15,3 0-9 16,0 0-11-16,0 0-4 15,0 0 14-15,0 0 8 16,0 0 23-16,1-1 1 16,0 0-23-16,22-7-12 15,34-11-31-15,-28 7-10 16,7-4-10-16,4 5-7 0,2 1-7 16,4 4-5-16,-20 4-9 15,5 2-4-15,-15 6-5 16,-10 3-1-16,-1 9 1 15,-3 5 1-15,-15 5 8 16,0 16 7-16,-10 6 12 16,-22-6 4-16,6 7 2 15,-8-12-2-15,4-6-5 16,4 2-3-16,-1-6-4 16,4 1-4-16,1-7-4 15,3 1 0-15,15-10 1 16,2 0 0-16,11-6 1 15,1-5-1-15,2-1-3 0,-11-2-2 16,16 3-4-16,-11-2-2 16,8-2 0-16,2-1-1 15,-7-2 2-15,5 4-1 16,8 0-1-16,16 1-1 16,25 7 0-16,-42-6 0 15,17 5 1-15,-8-4 1 16,14 3 2-16,5 1 2 15,-6-5 7-15,11 0 3 16,-1-4 3-16,9-1 2 0,6-6-3 16,-9-2-1-16,-10-4-3 15,-20-5-4-15,0 4-4 16,5 2-2-16,-9 5-11 16,7 6-28-16,-12-1-102 15,-18 4 385-15,-23 14-221 16</inkml:trace>
  <inkml:trace contextRef="#ctx0" brushRef="#br0" timeOffset="46227.159">25314 4321 306 0,'6'-13'230'0,"6"12"39"16,-6-1-42-16,-7 2-63 15,10 5-17-15,-3 1-8 16,-6 1 1-16,-5 0-4 15,-2 2 1-15,-13 2-14 0,1-3-6 16,15 6-2-16,-4-1-5 16,-9-3-20-16,4 1-13 15,-29-4-30-15,1 3-11 16,9-4-16 0,-8 1-5-16,11-3-4 0,0-3-4 15,6-1-3-15,5 0-2 16,4 0-2-16,3-1-1 15,4 6-2-15,2-5-1 16,3 1-2-16,2 9-2 0,1-3 2 16,1 6 1-16,1 3 4 15,-2-6 1-15,-1 4 1 16,0 1 0-16,0 2 0 16,-2 0 0-16,-3 5 0 15,-4-2 0-15,-5 4 1 16,1 3 0-16,-6-4 0 15,7 11 0-15,-5-2 0 16,-7 0-1-16,-4-2 1 16,7-5-1-16,7 3 0 15,11-7 1-15,8 4-1 16,-18-8 0-16,10-2 1 16,-11-6-1-16,3-9 0 15,15 9 0-15,-6-8 0 16,12 5-1-16,-7 0 1 0,5-6 0 15,-7 4 0-15,5-4 0 16,3 1 0-16,-2 0-1 16,20 3 1-16,-5 2 0 15,12-1 1-15,-4 1 0 16,-5-3 0-16,3 0 1 16,-7 0 1-16,-1-3 0 15,-4-3 0-15,4 0 1 0,-2-6 1 16,3 4-1-16,-1-2 0 15,-3-2 1-15,-1 1-15 16,-2-2-31-16,4-3-109 16,-6-4-104-16,10 8 152 15</inkml:trace>
  <inkml:trace contextRef="#ctx0" brushRef="#br0" timeOffset="46725.684">25583 4486 1024 0,'0'-7'495'0,"1"0"-171"15,0 5-58-15,0 1-85 16,-1 1-38-16,0 0-65 15,-1 0-24-15,0 1-31 16,-6 16 1-16,-16 39 7 16,10-27 0-16,-1 2-2 15,2 9-4-15,-5-4-9 16,-2 5-3-16,-1 1-5 16,-2-5 0-16,7 6-2 15,-1-6 1-15,2-13 1 16,2-3-1-16,3-12-2 15,4-2-14-15,-1-9-59 0,14 1-60 16,-6-16-143-16,10 2-122 16,5-10 244-16</inkml:trace>
  <inkml:trace contextRef="#ctx0" brushRef="#br0" timeOffset="47047.309">25861 4389 1131 0,'3'-2'523'0,"1"4"-223"15,2-3-63-15,-6 1-88 16,-1 0-29-16,0 0-43 16,-2 11-6-16,0 10-11 15,-7 31-4-15,5-25-7 16,-5 11-5-16,-10-1-9 15,-4 1-6-15,0 5-8 16,1-4-4-16,-7 5-6 16,20-3-2-16,-6-3-3 15,-1 6-1-15,12-12 0 16,-12-4 0-16,1-7-2 16,1-11-10-16,0-4-66 15,13 2-46-15,-2-4-149 0,2-3-230 16,-3 7 330-16</inkml:trace>
  <inkml:trace contextRef="#ctx0" brushRef="#br0" timeOffset="47319.238">25487 4667 756 0,'0'-3'489'0,"5"-6"45"16,6 5-168-16,7 1-120 15,-1 0-45-15,2 4-95 16,2-1-25-16,5 6-42 16,3-1-14-16,4 0-14 15,3-2-1-15,-16-4 6 16,5-1-21-16,0-1-106 15,-3-4 146-15,8 7-63 16</inkml:trace>
  <inkml:trace contextRef="#ctx0" brushRef="#br0" timeOffset="48019.594">24174 5233 1072 0,'5'0'477'0,"22"4"-240"15,-30 7-31-15,-6 0-77 16,2 10-28-16,-1 4-44 16,-5 0-18-16,3 2-21 15,-4-4-4-15,0-1 1 16,3-1 9-16,3-6-83 16,0 0 106-16,6-14-50 0</inkml:trace>
  <inkml:trace contextRef="#ctx0" brushRef="#br0" timeOffset="49263.019">25816 4949 600 0,'-7'-2'333'0,"3"2"-68"16,8-2-44-16,-6-3-72 0,7 6-19 15,1 1-12-15,-3-3-3 16,-3 0-10-1,0 0-4-15,0-1-14 0,7-1-8 16,17-3-14-16,26-4-14 16,-31 10-24-16,5 6-7 15,-5 0-12-15,-7-2-2 16,0 3-2-16,-9-4-1 16,-2 6 2-16,-4 3 3 15,-6 4 4-15,-4 0 1 0,-7-1-1 16,7 2-1-1,-7-8-1-15,4 2 0 0,-1-6 0 16,-2-2 1-16,8-1 1 16,-6-1 1-16,11-3-5 15,6-1-2-15,0-2-8 16,12-2-5-16,2 1-1 16,4 1 0-16,1 0 2 15,2 4 1-15,1 2 1 16,-3 1 0-16,-7 4 1 15,1 0-1-15,-4 4 0 16,0 5 0-16,0 0 1 16,-3 1 0-16,-2 8 3 15,-9 0 1-15,-10 9 3 16,1 1 1-16,-12-2 2 16,-1-1 1-16,-6-9 11 0,-12 2 7 15,10-11 9-15,-6 0 3 16,10-3-4-16,10-8-4 15,-16-3-7-15,16-8-1 16,-6-7-4-16,1-3-3 16,10-3-10-16,-2-3-3 15,9 0-36-15,6 2-32 16,3 0-107-16,3 8-83 0,6-2 158 16</inkml:trace>
  <inkml:trace contextRef="#ctx0" brushRef="#br0" timeOffset="49992.65">26553 4527 879 0,'-2'-6'431'16,"4"6"-151"-16,-1 5-39 0,-2-5-67 15,-1 0-18-15,1 0-25 16,-1 3-7-16,-4 9-22 16,-8 2-8-16,-29 29-15 15,25-24-11-15,-3 3-20 16,-2-2-13-16,-5 5-13 16,2 6-7-16,5 2-5 15,1 2-3-15,-2-2-2 16,10-4 0-16,9-3-2 15,3-4 0-15,11-6 0 16,-2 1 0-16,2 2 1 16,-3-6 0-16,13 0 3 15,0-4 0-15,4-9 3 16,0 1 1-16,-2-15-1 16,7 13 0-16,-2-14-2 15,12-5 1-15,0 4-2 16,-10-19 1-16,1 4 0 15,-1-9 0-15,-9 0 2 0,-1 3 1 16,-5 0 1-16,-16 6 1 16,-7-1-1-16,4 2-1 15,-13 5-4-15,5 6-1 16,-2 3-3-16,-9 7-2 16,-3-2 0-16,-1 7-1 15,-3 4 0-15,1 0-2 0,4 3 2 16,-2-3-1-16,12 0 1 15,-2-2 0-15,5-1-3 16,1 4-15-16,0-2-42 16,6-2-42-16,5 3-170 15,3 0 176-15</inkml:trace>
  <inkml:trace contextRef="#ctx0" brushRef="#br0" timeOffset="50410.017">27206 4112 889 0,'0'-6'524'0,"2"8"-85"0,-2-1-170 15,-1-1-46-15,0 0-79 16,0 0-28-16,-12 7-45 16,1 16-12-16,-35 30-25 15,36-24-6-15,-6 5-5 16,6 0-2-16,-2 5-3 15,1-2-1-15,2-2-6 16,-11-4 0-16,6-10-3 16,4 5 0-16,0-6 0 15,6-5 0-15,-1-2 3 16,-1-10-9-16,2-3-31 16,1 0-43-16,1-2-134 15,3 1-56-15,-1 0 152 16</inkml:trace>
  <inkml:trace contextRef="#ctx0" brushRef="#br0" timeOffset="50652.303">26931 4262 871 0,'-2'0'507'0,"0"0"-108"0,-2 0-96 16,4-1-37-16,0 0-75 15,0 0-32-15,28-2-66 16,30 2-24-16,-11 6-32 16,9-2-7-16,-14-3-14 15,-3-4-4-15,-2-4-11 16,-5-2-32-16,1-1-136 16,-5 4-427-16,-15 5 399 15</inkml:trace>
  <inkml:trace contextRef="#ctx0" brushRef="#br0" timeOffset="51514.148">27386 4445 736 0,'-1'-8'379'0,"2"7"-96"15,1-6-43-15,1 3-53 16,-1-1-21-16,6-2-40 0,3-3-9 16,13 2-28-16,1 0-12 15,9-1-19-15,8 6-15 16,-8 5-21-16,3 9-5 16,-9 6-3-16,-9 0-1 15,7-1-4-15,-5 2-1 16,-1-2-4-16,-8 5 1 15,-8 2-2-15,-4-4 0 16,-8 5-1-16,5 3 1 16,-9-4-1-16,5 7 0 15,3 0 1-15,6 4-1 0,-13 2 0 16,8 4 0-16,1-3-1 16,-11-1 1-16,11-3-1 15,-2 1 1-15,-1-5 0 16,14-2 0-16,-8-4 1 15,-5-4 1-15,12 2 2 16,-22-1 0-16,2-4 2 16,1-3 0-16,-20-2 0 15,13-1 1-15,-4-1 3 16,1-3 2-16,-2-2 2 16,-3-5 1-16,7-2-1 15,-5-2-1-15,4-3-1 16,2 0-2-16,-6-3-1 15,4-1-3-15,-6-2-4 16,4 5-1-16,0-5-3 0,-2 6-1 16,2-4-2-16,1 4 0 15,10 5-26-15,2-1-23 16,5 4-74-16,5 0-76 16,2 5 128-16</inkml:trace>
  <inkml:trace contextRef="#ctx0" brushRef="#br0" timeOffset="51948.574">28212 4682 1118 0,'-48'-8'586'0,"48"8"-180"16,-2 0-144-16,1-3-44 15,1 3-86-15,0 0-34 16,23 1-45-16,38 5-19 16,-19-6-14-16,-6-4-5 15,2 2-5-15,4 2-2 16,-3-3-2-16,-5-1 0 0,-9 1-8 16,-8-3-21-16,-3 2-68 15,-1 4-66-15,-8-3-562 16,10 2 494-16</inkml:trace>
  <inkml:trace contextRef="#ctx0" brushRef="#br0" timeOffset="52216.098">28141 4931 816 0,'-5'-10'457'0,"-3"9"-49"0,8 1-95 15,-4 0-59-15,9-3-34 16,9 3-59-16,12 2-23 16,20-4-40-16,5-4-16 15,5 5-21-15,-2 0-10 16,-1 0-23-16,1 6-10 15,-3-4-10-15,-8 0 3 16,-7 3-21-16,-7 0 10 16,3-12-1-16</inkml:trace>
  <inkml:trace contextRef="#ctx0" brushRef="#br0" timeOffset="67796.747">29283 5035 551 0,'0'-1'255'0,"0"0"-105"0,0 0-19 16,-1-1-27-16,1 1-1 16,0 0 3-16,0 0 2 15,0 0 11-15,0 0 4 16,0 0-4-16,0 0-7 15,0 0-27-15,0 0-13 16,0-1-22-16,0 1-14 16,0 0-19-16,0 1-5 15,0 0-9-15,0 0 0 16,0 0 0-16,0 5 1 0,0 1-1 16,-1-2 1-16,0-4 3 15,-1 0 1-15,1 0 32 16,0 0 5-16,0 0 0 15,0 0 15-15,1-2-47 16,0 1-7-16,0 0-2 16,2-5-14-16,-1 1 11 15,0 0 1-15,-1 4-2 16,0-1 0-16,3-3-6 16,-3 4-2-16,0 0 0 15,0 0 0-15,0 0 6 16,0 1 2-16,0 0 1 15,0 0-1-15,0 0 1 0,0 1-1 16,-19 65 20 47,19-64-22-63,0 1 6 15,0-3-118-15,0 0-126 16,0-1 142-16</inkml:trace>
  <inkml:trace contextRef="#ctx0" brushRef="#br0" timeOffset="68915.82">30009 4660 525 0,'12'-7'283'16,"-10"2"-59"-16,6-1-27 15,-2 0-33-15,-1 7-16 16,-9-2-14-16,4 0-5 15,-1 1-13-15,0-1-4 16,0 1-28-16,0 0-14 16,0 0-26-16,0 0-8 0,-12 7 4 15,-9 8 1-15,-33 36-9 16,26-28-7-16,1 6-14 16,1 3-3-16,8 1-5 15,5 6 0-15,2-11-3 16,3 1 0-16,8-3 0 15,-7-9-1-15,8 9 1 16,4-3 0-16,-3-6-1 16,8 4 0-16,0-8-1 15,0-2 0-15,1 1 0 16,5-1 1-16,5-4 4 16,3-1 2-16,6-13 8 15,2-6 2-15,7-8 1 16,1-8 0-16,2 4-5 15,0-7 0-15,-3 2-1 16,-3 2 0-16,-13-9 1 16,-6 10 1-16,-10-7 6 0,1-1 12 15,-7 9 17-15,-3-5 4 16,-3 8-2-16,-6 2-9 16,-4 5-17-16,0 1-5 15,-2 7-7-15,3-2-4 16,1 4-4-16,3 2-2 15,-10-2-1-15,5 3-3 16,-4-1-2-16,11 6 0 16,7 2-2-16,-1 6 2 0,-7 1-1 15,-8-4-1-15,17 8 10 16,-7-3-33-16,-2 0-63 16,1 5-49-16,-13-4-180 15,19 6-257-15,-1 6 383 16</inkml:trace>
  <inkml:trace contextRef="#ctx0" brushRef="#br0" timeOffset="74411.08">30578 4646 269 0,'-1'0'184'0,"0"0"13"0,-1 0-31 15,-4 1-41-15,5-1-18 16,0 0-26-16,0 0-9 16,0 0-5-16,-7 0 2 15,7 0 3-15,0 0 1 16,0 0-4-16,0 0-4 16,0 0-14-16,0 0-3 15,-1 0-4-15,-2 1-1 0,3-1 6 16,0 0-1-16,0 0-9 15,0 0-6-15,0 0-11 16,-3 1-2-16,-3 3 1 16,6-4-1-16,1 0-1 15,6-1-4-15,23-9-6 16,20-16-4-16,-16 11-2 16,-5 2-1-16,-4 4-1 15,1-2 1-15,-7 8 0 16,-5-1 0-16,1 4-1 15,-7 2 1-15,2 6 2 16,-3-1 2-16,-6 6 2 16,1 3 1-16,-6 5-2 15,-2 3 1-15,1 7-1 0,-3 4 1 16,-2 4-1 0,-3 5 0-16,-6 2 0 0,-2-4 0 15,-3-6 0-15,5-14-1 31,10-11-1-31,1 1-1 0,-28 24 1 0,8-1-1 16,9-1-1-16,12-18 0 16,10-2 2-16,-9-3 0 15,-1-8 4-15,4 0 0 0,-3-5-29 16,3-2-22-16,4-5-79 16,-3 1-86-16,8-1 134 15</inkml:trace>
  <inkml:trace contextRef="#ctx0" brushRef="#br0" timeOffset="74745.991">30484 4902 1029 0,'-1'-7'471'0,"5"8"-213"0,-4-3-41 15,10-5-72-15,5 11-27 16,1-6-33-16,14-4-5 16,5 9-16-16,3-14 2 15,0 10-18-15,-3 6-11 16,-9-8-13-16,-1 4-11 0,-9-7 0 15,-1-1 0-15,-8 2 2 16,-4 2 1-16,-2 4-45 16,0-1-37-16,-1 0-121 15,-1 0-89-15,0 0 173 16</inkml:trace>
  <inkml:trace contextRef="#ctx0" brushRef="#br0" timeOffset="75714.681">31373 4607 575 0,'0'-7'242'15,"6"3"-119"-15,6 2-33 16,-8 1 6-16,6 1 7 16,-2-2 7-16,-14 1 13 15,4 2 17-15,6 2 5 0,-10-1 15 16,6-2-4-16,-1 0-19 15,0 0-14-15,-16 3-38 16,-34 8-15-16,26-9-25 16,-2 0-8-16,2 0-13 15,-8-5-6-15,5 3-8 16,1 0-3-16,-1 0-2 16,8 1 0-16,-1-3-2 15,8 3-1-15,9 0-2 16,-10-1 0-16,-1 2 0 15,6-4-2-15,7 4-1 16,5 3-2-16,3-1 1 16,-5 2 1-16,-10 0 2 15,-3 1 1-15,12 6 0 16,-9 0 0-16,2 3 2 0,2-1-1 16,-4-1 1-16,9 6 0 15,-4-4 0-15,-7 1 0 16,-6 5-1-16,3-11 0 15,-1 12 0-15,12-10 0 16,-5-3 0-16,-5-1 0 16,3-11-1-16,-4 3 0 15,13-1-1-15,3 1 1 0,17-2 1 16,-10 1 2-16,11-2 0 16,-1-10-2-16,-13 11-1 15,12-8-2-15,-8-3 1 16,4 11-1-16,5-7 0 15,4 8 1-15,0 6 0 16,-2 0-1-16,-1 8 1 16,-3-2-2-16,-2-1-1 15,-2 2 1-15,-1-1 0 16,-3 2 1-16,-1 5 2 16,-2-2 0-16,-6 3 0 15,0 1 4-15,-7-3-1 16,-2 2 1-16,-3-3 2 15,-1 0 1-15,-6-1 0 16,-5-1 5-16,-1-5 21 16,-4-1 8-16,-2-2 16 0,2-6 2 15,-11-1-15-15,4-1-6 16,1-5-14-16,-4 1-7 16,14 3-8-16,2-5-3 15,4 4-4-15,4 2-1 16,6-1-1-16,-4 2-1 15,11 0-6-15,1-4-28 16,2-3-71-16,6-4-74 0,4-5 106 16</inkml:trace>
  <inkml:trace contextRef="#ctx0" brushRef="#br0" timeOffset="76907.39">31662 5090 680 0,'0'0'330'0,"0"0"-123"0,0 0-22 15,-1 0-48-15,0 0-21 16,0 0-25-16,1 0-4 16,0 0 0-16,0 0 10 15,0 0 25-15,0 0 2 16,0 0-15-16,0-2-17 15,0 1-38-15,3-1-13 16,12-3-11-16,26-41-3 16,-25 17-6-16,0 1-3 15,4-15-2-15,8 6-3 16,2-13 0-16,9-5-2 0,-21 3-3 16,6-8-2-16,-12 13-2 15,-3 9-2-15,4 8-2 16,-19 6-1-16,6 15-2 15,3 3 3-15,-2 4-3 16,6 5-9-16,-3 7-4 16,-16 1-1-16,-2 9 4 15,5 7 9-15,-2 4 4 16,5 7 0-16,15 5 0 16,-4 3 1-16,-8-8 0 15,1 0 0-15,9-8 1 16,0-3-1-16,2-3 1 15,1-3 2-15,8-8 3 0,-7-5 3 16,15-7 4-16,9-6 1 16,-8-6 1-16,16 4 1 15,-11-15-2-15,0-1-1 16,-6-3-2-16,-4-15-1 16,-1-1-2-16,-1 1 1 15,8 0-2-15,-9-2 0 16,14 13-2-16,-11-4-1 0,-22 6-4 15,9 9-1 1,-17 10-2-16,-1 2-3 0,19 3-10 16,-7 4-5-16,1 2 0 15,3 11 1-15,-9 7 11 16,-7 2 6-16,1 12 2 16,-4 2 2-16,-8 17 2 15,4 0 3-15,-7 11 0 16,1-4 1-16,3-8-1 15,0-1-2-15,3-13 0 16,2 6-1-16,0-10 2 16,4-3 0-16,1-8 0 15,3 1 1-15,0-9 1 16,-1-5 2-16,5-3 5 0,-2-12-20 16,4-1-88-16,0-5 279 15,14-7-171-15</inkml:trace>
  <inkml:trace contextRef="#ctx0" brushRef="#br0" timeOffset="104681.027">4306 7454 620 0,'-9'-4'314'0,"8"3"-81"15,-7-1-39-15,6 3-45 16,3-1-28-16,-1 0-43 0,0 0-17 16,0-1-25-16,-1 1-2 15,1 0 5-15,0 3 2 16,2 9 10-16,-1 4 3 16,-5 19 1-16,-5-11 0 15,7 11-7-15,6 2-4 16,-9 2-16-16,-12-2-7 15,-7-1-5-15,-6-2-3 16,-3 0-4-16,16 3 0 16,3-4-3-16,0-10 1 0,6-2-1 15,1 0 1-15,-1-10 5 16,7 3 1-16,1-6-11 16,0-15-42-16,1-5-146 15,0-9-127-15,9-4 183 16</inkml:trace>
  <inkml:trace contextRef="#ctx0" brushRef="#br0" timeOffset="105065.728">4639 7473 681 0,'-6'-11'410'0,"9"-3"-30"16,0 6-187-16,4 3-29 15,-2 5-57-15,-5-2-27 16,-2 4-36-16,2-2-7 16,-1 0 1-16,0 0 6 15,-1 21 10-15,-14 36-3 0,1-23-8 16,-1 8-2-16,-1 0-10 15,3-1-4 1,-4 4-10-16,10-7-6 0,-7 1-3 16,-3-4-2-16,12 0 0 15,-13-6 0-15,9 1 2 16,3-3 1-16,-3-11 4 16,2 4 3-16,4-15-15 15,1 0-27-15,1-9-104 16,1-7-87-16,3-8 130 15</inkml:trace>
  <inkml:trace contextRef="#ctx0" brushRef="#br0" timeOffset="105381.364">4261 7680 834 0,'-11'-1'454'0,"-9"-2"-106"0,22 3-122 16,8 2-26-16,8-1-40 16,6-2-18-16,4-1-40 15,-4 0-15-15,6 2-28 16,1 1-9-16,4 0-16 15,-4 1-8-15,-4-7-11 16,-18 2-3-16,14 1-2 16,-7-3 1-16,-4 4-7 15,16-1-19-15,-25-3-92 16,3 0-70-16,-4 4 104 16</inkml:trace>
  <inkml:trace contextRef="#ctx0" brushRef="#br0" timeOffset="106176.989">4999 7482 2237 0,'-6'1'20'16,"6"3"-4"-16,-2-2 20 15,1-2-10-15,0 0 6 16,-5 11 4-16,-5 18 6 16,-12 33-2-16,11-25-12 15,1 2-5-15,-3-2-10 16,-1 2-2-16,-2 5-2 16,0-3-2-16,-6-2 0 15,4-3-1-15,0-7 0 16,7-3 2-16,7-9 3 15,-2-4 3-15,5-14 15 0,5 0-3 16,-3-18-14-16,3-10-13 16,6-9-53-16,-4-14-20 15,15 3-27-15,-3-3 1 16,12 4 30-16,-1-1 6 16,0-1 50-16,3 10 8 15,-13 3 5-15,4 5 18 16,-5 13-4-16,2-3 7 15,7 10 9-15,-5 5 5 0,3 7-5 16,-2 4-4-16,5 3-6 16,-3 0-5-16,6 9-5 15,-12 0-2-15,-4 0-1 16,4 5-2-16,-25-3-1 16,18 4 1-16,-11 7-1 15,-2-3 0-15,5 0 1 16,-12 2 0-16,-7 0 1 15,-2 6 2-15,5 3 1 16,2 2-1-16,0-5 0 16,3-2 0-16,-11-1-1 15,-1-3 1-15,6 1 0 16,-6-9 1-16,15-12 5 0,-1 0 8 16,2-12-34-1,0-4-33-15,2 1-134 0,2-9-100 16,2-8 172-16</inkml:trace>
  <inkml:trace contextRef="#ctx0" brushRef="#br0" timeOffset="106501.303">4883 7726 875 0,'-7'0'471'15,"7"1"-132"-15,1-2-98 16,-1 0-28-16,0 0-50 16,10-3-19-16,19-3-41 15,23-3-16-15,-20 4-21 16,3 2-5-16,3 3-14 15,4-2-9-15,2 3-15 16,-3-3-8-16,-7 3-6 0,-7 3-3 16,-13 0-1-16,3 0-20 15,-6-1-95-15,3 0-84 16,7 3 113-16</inkml:trace>
  <inkml:trace contextRef="#ctx0" brushRef="#br0" timeOffset="107063.344">6213 7477 1005 0,'0'4'470'15,"1"-6"-209"-15,-1 6-49 16,0-4-61-16,0 0-33 16,-2 8-19-16,-2 13-12 15,2 31-20-15,-9-18-7 0,5 8-13 16,-15-8-5-16,0 1-9 15,5 6-4-15,-1 2-6 16,2-6-4-16,-11 3-4 16,6-7-2-16,6 0-3 15,0-7-1-15,3-13 1 16,5-1 3-16,-2-11 8 16,1-1-8-16,8 0-56 15,0-5-39-15,2-20-130 16,5 0-98-16,0-13 199 15</inkml:trace>
  <inkml:trace contextRef="#ctx0" brushRef="#br0" timeOffset="107345.324">6025 7678 756 0,'-3'-2'378'15,"3"1"-114"-15,1 5-28 16,-1-5-43-16,0 1-14 16,0 0-20-16,0-2-5 0,10 2-24 15,18 0-12-15,26 3-20 16,-22-1-12-16,1-2-17 16,1-1-8-16,6-5-20 15,1 1-8-15,-7-3-13 16,-12 1-5-16,-1 2-6 15,-8 3 0-15,-1 2-53 16,2 0 4-16,-6 4 18 16</inkml:trace>
  <inkml:trace contextRef="#ctx0" brushRef="#br0" timeOffset="107928.921">7559 7402 734 0,'6'-16'416'15,"6"2"-102"-15,-3 1-78 16,-6 1-28-16,5 2-48 16,5 4-16-16,-13 0-30 15,5 4-17-15,1 7-38 16,-22 0-13-16,13 12-17 16,-5 6-5-16,0 6 4 15,2 10-2-15,-5 6-4 16,-11 6-1-16,-8 1-4 15,1-2 0-15,-17-9-4 0,27-4-1 16,-1-5-2-16,3-2-2 16,22 0 0-16,-17-4 0 15,8-3 2-15,-2-10 3 16,-1-8 4-16,2 2 3 16,-2-19-28-16,6 6-33 15,1-10-109-15,1-13-75 0,10 2 136 16</inkml:trace>
  <inkml:trace contextRef="#ctx0" brushRef="#br0" timeOffset="108259.522">7940 7271 731 0,'6'-3'571'0,"0"5"-189"15,2 4-168-15,-7 5-32 16,5 5-15-16,-13 4-29 16,-2 4-17-16,2 10-31 15,-8 5-10-15,-11 6-18 0,6 2-10 16,1 0-14-16,-4-5-6 16,17-3-13-16,-10-3-4 15,-3-4-6-15,0-2-2 16,4-1-1-16,0 1-2 15,2-3 1-15,4-5-2 16,-1-5 2-16,-1-3 0 16,11-4-40-16,0-4-40 15,4-9-133-15,4-7-60 0,14-21 159 16</inkml:trace>
  <inkml:trace contextRef="#ctx0" brushRef="#br0" timeOffset="108560.565">7603 7580 654 0,'-40'-6'401'0,"27"3"-2"15,8 3-106-15,2 0-85 16,1 4-26-16,2-4-23 15,0-1-10-15,0-1-22 16,0 1-10-16,13 0-34 0,15 0-13 16,46 6-7-16,-20-7-6 15,-4-1-14-15,-8-3-10 16,1 2-15-16,-9 2-6 16,-7 1-6-16,0 8 0 15,-8-8-21-15,-6 3-27 16,1-2-92-16,-1-5-77 15,-5 3 129-15</inkml:trace>
  <inkml:trace contextRef="#ctx0" brushRef="#br0" timeOffset="109246.218">7938 7828 760 0,'-5'3'397'16,"4"-3"-94"-16,-2 1-50 15,3-1-45-15,0 0-23 16,0-1-15-16,0 0-10 16,22-6-32-16,32-8-12 15,-20 7-36-15,-2 2-17 16,11 1-22-16,0 1-10 16,-3 4-16-16,2 6-5 0,-20 3-6 15,-8 3-1-15,-8 5 0 16,-9-1 0-16,-6 11 4 15,-8 1 2-15,-10 0 0 16,0-3 0-16,-7 2-2 16,-7 1-1-16,9 0-1 15,7 3 0-15,-14-9 0 16,5-3-1-16,-19-2 0 16,12-6 2-16,21-1 0 15,4-3 1-15,16-5 5 16,-12-2-2-16,5 0-1 15,6 0-3-15,2-2-5 16,-1 1-2-16,0 0-1 16,0-1 0-16,0 1 0 15,0 0 0-15,22-2 2 0,40-1 0 16,-31 8 1-16,12 3 1 16,-3-3 0-16,0 1 0 15,0 0 0-15,-3-4 0 16,7 4 0-16,-1-5-1 15,-6-2 3-15,-9 0-1 16,-7-9 4-16,-25 6 0 16,24-5-10-16,-3-5-14 15,-4-2-60-15,22-3-66 16,-30-4 89-16</inkml:trace>
  <inkml:trace contextRef="#ctx0" brushRef="#br0" timeOffset="109913.191">8883 7324 966 0,'-3'-3'469'16,"-3"3"-172"-16,-4 4-56 15,-3 5-65-15,1 4-23 0,-5 3-24 16,-4 5-15-1,-4 4-22-15,-1 5-13 0,-4 3-23 16,4 7-9-16,3-1-19 16,-6-12-8-16,-6 1-8 15,20-8-1-15,-4 2-5 16,7 3-1-16,26 4-1 16,-11-5 0-16,24-2 0 15,-2-6 0-15,7-5 2 16,-2-3 0-16,1-6 2 15,2 2-1-15,11-8 0 16,2-4 0-16,2-3-1 16,10-5 2-16,-13-7 1 15,2-1 1-15,-12-10 2 16,-1 1 0-16,-5-4 4 16,-9 1 1-16,-2-8 0 15,-12-10 0-15,-12 6-6 16,-5 0-4-16,-9 11-7 15,-6 9-2-15,-5 12-4 0,-4-1 0 16,-8 11 1-16,6 4-1 16,-4 2 1-16,-1 4-2 15,5 4 1-15,-5-1-1 16,9 7-13-16,3 2-31 0,9 3-100 16,-1 4-550-1,19-13 491-15,9 3-271 0</inkml:trace>
  <inkml:trace contextRef="#ctx0" brushRef="#br0" timeOffset="111024.352">9768 7444 743 0,'-2'0'355'0,"1"0"-128"16,-2 1-26-16,2-1-74 15,0 0-22-15,0 0-33 0,0 0-11 16,0 0 6-16,1 0 3 15,0 0 3-15,0 0-1 16,3 3-8-16,10 4-4 16,6 2-9-16,33 10 0 15,-21-11-1-15,10-6-2 16,1 5-8-16,9 2-6 16,1-9-6-16,-2 9 1 15,8-7 0-15,-10-5-1 16,7 5-4-16,3-3-4 15,-3 1-7-15,0 14-3 16,-5-14-3-16,-1 1 0 0,2-5 0 16,-2-4 1-16,-6 5 1 15,-5-5-1-15,-1-3 0 16,-1-9-1-16,5 7 0 16,-2 7-1-16,-15-2-2 15,-9-2 0-15,0 5 0 16,-10-7-1-16,5 7-2 15,1 5 0-15,-11-2-1 16,0 3-3-16,-9 0-1 16,12 4 0-16,-3-3 1 15,0-2 1-15,0 0 0 16,0 0 0-16,0 0 2 16,0 0-1-16,0 0 1 15,0 0 0-15,0 0 0 16,0 0 1-16,-2 0 2 0,1 0 0 15,1 0 0-15,-1 0 0 16,0 0-1-16,0-1 1 16,-8-2-1-16,-2-3 1 15,0 4 0-15,-38-35 0 16,29 21-2-16,5 3 0 16,-7 0-1-16,-5-1-1 15,5 4-2-15,-4-1 1 0,2 2 0 16,-2-1 0-16,-2 4 2 15,3 3-1-15,6-1 1 16,3 2 0-16,8 1 0 16,-3-1 0-16,9 1 0 15,1 1-5-15,2 0-50 16,-1 0-27-16,0 0-91 16,0 0-68-16,13 6 159 15</inkml:trace>
  <inkml:trace contextRef="#ctx0" brushRef="#br0" timeOffset="111947.568">11071 7669 1045 0,'-4'-5'450'0,"5"4"-237"16,-3 2-29-16,1-1-53 15,0 0-15-15,1 0-27 16,0 0-13-16,0 0-7 15,-1 0 0-15,-2 0 6 16,-17 6 3-16,-22 6-6 16,25-9-6-16,4 5-14 15,-4-4-8-15,-24-4-12 16,4 1-6-16,4 0-8 16,-4-1-3-16,2-1-2 15,3 1-1-15,-9 0-3 16,2 1-1-16,-3-1-1 0,-1 2-2 15,1-1 0 1,0 0-1-16,-5 2 0 0,-3-2 1 16,-2 0-1-16,0 1 0 15,5 2-2-15,1-2 0 16,6 1-1-16,6 2 0 16,2-2 1-16,-2-2-1 15,1 0 1-15,-14-2-1 16,11 1 1-16,2 0 0 15,1 0-1-15,6 0 0 0,-8 1 0 16,8 2 0-16,-1-5 0 16,4 2 1-16,5-3 0 15,-1-4 2-15,0 0 0 16,-3-3 0-16,9-2 0 16,-4 1-2-16,6 5-1 15,11 1 0-15,-2 2-1 16,1-1-1-16,2 3 0 15,0 0-1-15,0 0-1 16,0 0-3-16,0 0-2 16,0 0-3-16,-1 0 2 15,1 1 2-15,0 0 3 16,0 0 1-16,0 0-1 16,0 0 0-16,0 0 1 0,4 7-1 15,0 1 0-15,-2 0 0 16,6 1-1-16,33 30 1 15,-24-25 2-15,-1-2 1 16,1 6 2-16,2-2 1 16,2 0 0-16,-2-1 0 15,2-3 0-15,-2-1 0 16,-5-7 2-16,0 5 1 16,-1-9 3-16,3 0 2 15,-3-7 0-15,4 0-11 0,-1-2-50 16,-9-5-26-16,4 5 78 15,-1-1-26-15</inkml:trace>
  <inkml:trace contextRef="#ctx0" brushRef="#br0" timeOffset="116583.005">11886 7234 667 0,'-13'-1'367'0,"3"1"-60"15,10 0-60-15,5 3-61 16,-5-3-34-16,0 0-43 16,-1 0-21-16,0 0-27 15,0 7-8-15,-4 10-17 0,-15 34-1 16,7-18-6-16,2-2-1 15,2 20-2-15,-3-3-3 16,-10-5-4-16,2 4-2 16,-1-12-2-16,5 2-3 15,2-9 0-15,-1-2-2 16,5-2 0-16,1-14 2 16,-1 2 2-16,3-1 2 15,1-9 4-15,-2 5-6 16,8-7-40-16,-2-4-37 15,1-6-103-15,4 3-69 0,4-9 145 16</inkml:trace>
  <inkml:trace contextRef="#ctx0" brushRef="#br0" timeOffset="116980.291">12246 7227 968 0,'4'-9'488'0,"1"2"-172"16,-2 6-109-16,0-2-29 16,2 2-53-16,-5 0-19 15,0 0-44-15,0-1-16 16,-1 2-16-16,0 0-1 15,-3 6-1-15,-7 13 0 16,-19 36-7-16,-4-28-3 16,21 12-5-16,-2 11-3 15,-1 0-2-15,13 3-1 16,-18-7-2-16,4-7-1 16,3 0-1-16,0-5 1 0,3-2-1 15,-3-1 1-15,5-5 2 16,1-1 1-16,-3-8 3 15,8-4 4-15,0-6-28 16,5 2-26-16,2-8-95 16,-4-4-97-16,5-11 146 15</inkml:trace>
  <inkml:trace contextRef="#ctx0" brushRef="#br0" timeOffset="117329.457">11674 7553 819 0,'-8'2'439'0,"5"0"-125"0,-1-1-86 15,1-2-29-15,3 1-41 16,0 0-14-16,14 1-29 16,15-1-8-16,45-9-23 15,-11 11-8-15,-7-6-17 16,2 5-11-16,-10-4-17 16,-17-10-7-16,2 4-12 15,-2-4-3-15,-11 8 3 16,3 1-22-16,-4-7-80 15,-23 3-76-15,17-8 94 16</inkml:trace>
  <inkml:trace contextRef="#ctx0" brushRef="#br0" timeOffset="118079.018">12248 7765 838 0,'-5'-2'375'0,"12"-2"-186"15,2-2-27-15,3-3-51 16,5 0-7-16,-5-4-7 16,12 4 2-16,10 5-1 15,-9-1-5-15,4 4-11 16,-2 2-10-16,-8 3-23 16,11 2-10-16,-8 1-17 15,-5 2-7-15,-9 1-5 16,-5 4 2-16,-7 3 6 15,-8-1 1-15,-8 0 0 16,-10-2 0-16,2 1-4 16,-1-2 1-16,2-7-2 15,21 3 0-15,-6-4-3 16,-1-7-3-16,13 3-3 16,-19-2-2-16,8-3-6 0,15 3-3 15,3 1-3-15,7-3 0 16,2 1 3-16,-5 2 1 15,-3-1 0-15,4 3 0 16,9 7 1-16,-4-7 0 0,1 7 0 16,2 1 2-16,-10 3-1 15,7 3 1-15,-10 3 1 16,-2 0-1-16,-4 2 1 16,-6 4 1-16,-2 7 0 15,-13-4 3-15,-2 1 1 16,2-2 7-16,-11-4 17 15,13-3 11-15,-22 1 20 16,-2-4 0-16,2-4-7 16,-28-1-9-16,35-12-15 15,4-1-4-15,3-5-6 16,25-7-1-16,-21-5-5 16,-1-3-2-16,3-5-11 15,0 2-13-15,8-1-38 16,8 0-25-16,1 2-77 15,3 1-46-15,1-6-286 16,0 11 315-16</inkml:trace>
  <inkml:trace contextRef="#ctx0" brushRef="#br0" timeOffset="118840.935">13015 7234 576 0,'0'-2'374'15,"3"3"-18"-15,-3 0-118 16,0-1-27-16,-1 0-31 16,0 0-11-16,0 0-33 15,-3 8-15-15,-2 2-28 0,-4 1-12 16,-38 32-19-16,30-23-8 15,-3 6-14-15,7 6-5 16,3 0-11-16,-4 4-6 16,4-2-5-16,-3-4-3 15,10-4-4-15,-2 0-2 16,10-2-1-16,4-1 0 16,-8-1 1-16,5-10 1 0,3-3 2 15,8-3 0-15,9 1 0 16,4-2 1-16,3-2-2 15,-5-1 1-15,3-4 1 16,-3-3 0-16,-8-2 3 16,3-6 0-16,-2-9 2 15,0-4-1-15,8 3 0 16,-11-1-1-16,-4 2 0 16,-2-3 1-16,-5-9 1 15,-2 0-1-15,-5-6 0 16,-3 3-1-16,-5 2-5 15,-4 6-1-15,2 6-3 16,-6 2-1-16,-6 10-1 16,5-2-1-16,0 7-2 15,7 6 1-15,0-5-1 16,-3 1 0-16,-6 3 0 0,-3-4-1 16,7 7 1-16,1 1 0 15,1 0 1-15,9-1 1 16,-7 2 1-16,0-3-12 15,10 2-36-15,-11 0-34 16,11-3-125-16,15 2 24 16,-22 4 99-16</inkml:trace>
  <inkml:trace contextRef="#ctx0" brushRef="#br0" timeOffset="119313.92">13641 6735 883 0,'2'-9'518'0,"-4"2"-89"15,3 7-150-15,-3-7-43 16,0 8-98-16,0-1-34 16,1 0-56-16,0 0-12 15,-4 13-10-15,-4 9-3 16,-11 32-7-16,16-30-3 15,-7 2-1-15,0 2-2 0,3 8-1 16,-7-4-3 0,7 7 0-16,0-7-1 0,1-8 1 15,4 6-1-15,-5-14 2 16,3-3 2-16,0-7 3 16,0-4 5-16,4 0-22 15,2 0-25-15,-1-3-85 16,-1 0-77-16,0-5-256 15,1-17 285-15</inkml:trace>
  <inkml:trace contextRef="#ctx0" brushRef="#br0" timeOffset="119582.253">13454 6877 856 0,'-11'-1'438'15,"10"1"-111"-15,2 0-33 16,5-1-58-16,-6 0-23 16,0 0-47-16,0 0-26 15,11-4-48-15,13-2-19 16,33-2-30-16,-24 11-6 16,0 2-8-16,1-4-5 0,-2 1-10 15,-7-5-4-15,8 9-4 16,2 1 4-16,-29 0-25 15,2-1-33-15,-2-3 33 16</inkml:trace>
  <inkml:trace contextRef="#ctx0" brushRef="#br0" timeOffset="120313.931">14437 7333 614 0,'3'-12'418'0,"1"4"0"16,-4 1-142-16,0 0-28 15,3 8-59-15,-3-3-28 16,1 4-52-16,-1-2-20 16,-1 0-22-16,-1 0-5 15,0 5-12-15,-6 16-4 16,-22 38-13-16,16-28-6 0,-5 5-7 15,3-4-3-15,-2 1-6 16,2-2-2 0,-1-4-3-16,11-1-1 0,4-6-1 15,-2-1 0-15,8-1 1 16,-18-3 1-16,10-4 4 16,-8-2-5-16,-1-7-24 15,13-2-19-15,-2-1-82 16,8-4-59-16,-7-5-156 15,1 1 200-15</inkml:trace>
  <inkml:trace contextRef="#ctx0" brushRef="#br0" timeOffset="120634.224">14218 7435 630 0,'-6'-5'400'0,"4"2"-43"16,-1 2-97-16,2 0-29 15,1 0-40-15,0 1-12 0,0 0-29 16,2 0-19 0,21 3-31-16,25 8-14 0,-28-6-22 15,13 4-5-15,-5-6-12 16,8 0-6-16,3-3-14 15,-13-3-7-15,0 3-8 16,-5-3-3-16,-5-2-2 16,5 5 2-16,-9-7-25 15,-1-1-29-15,-4-1-102 16,-5-6-80-16,11 0 138 16</inkml:trace>
  <inkml:trace contextRef="#ctx0" brushRef="#br0" timeOffset="122155.12">15325 7204 619 0,'15'-50'341'0,"-12"42"-58"15,-13-6-42-15,10 13-65 16,3-2-29-16,-8 0-47 16,4 3-12-16,0 0-21 15,0 0-8-15,0 0-10 16,0 3-2-16,-6 18-7 15,-3 28-2-15,-4-19 3 16,2 2-4-16,6 9-1 16,-2 4-4-16,-13 4-9 15,7 3-5-15,-14-8-4 16,-7 0-1-16,11-9-2 16,2 1 0-16,5-13 1 0,10-1 2 15,-3-11 1-15,2-6 7 16,7-4 1-16,-2-3-4 15,3-12-9-15,1-5-10 16,-1-4-16-16,5-6-9 0,7 1-11 16,3-2 0-1,8-10 8-15,2 0 7 0,4-7 12 16,8-1 3-16,13 3 3 16,3-4 2-16,5 8 1 15,-15-3 0-15,-1 1 2 16,2 6 3-16,-1 6 4 15,5 9 1-15,-11 11 1 16,-12 1-4-16,-11 14-7 16,4 11-3-16,-10 9-2 15,7 9 0-15,-5 4 4 16,-17-3 1-16,1 8 7 16,-7 1 3-16,-14 4 3 15,6 3 1-15,-11 0-3 16,0-4-1-16,9-1-2 15,2-6-1-15,5-3-1 0,-9 4 0 16,17-8 1-16,0-1-1 16,0-10 1-16,8-1-1 15,-15-8 3-15,8-4 0 16,2 3-41-16,5-7-35 16,0-4-128-16,0-2-73 15,-1 1 164-15</inkml:trace>
  <inkml:trace contextRef="#ctx0" brushRef="#br0" timeOffset="122480.621">15295 7394 519 0,'-8'7'362'0,"4"-7"54"16,-7 2-106-16,13-2-70 16,-16-3-27-16,18-2-38 15,3-1-17-15,15 0-36 16,3 0-17-16,13 2-27 16,6 2-14-16,-7 2-10 0,7 3-8 15,-7-3-18-15,14 5-7 16,-15-2-10-16,3-3-3 15,-9 5-1-15,-25-3 5 16,8-1-45-16,-19-1-40 16,5-1 68-16,1-3-28 15</inkml:trace>
  <inkml:trace contextRef="#ctx0" brushRef="#br0" timeOffset="123333.427">16104 6994 726 0,'-13'2'439'0,"-10"3"-50"16,12-3-147-16,1-3-32 15,7 0-60-15,-2 1-20 16,7 3-37-16,-2-3-12 0,0 0-1 16,0 0-3-16,0 0-8 15,0 0-5-15,0 0-23 16,0 0-8-16,0 0-9 16,0 0-3-16,0 2-5 15,1 5-4-15,-1-6-1 16,0-1-2-16,0 0-1 15,0 0 0-15,0 0 0 16,0 0-1-16,0 0-1 16,0 0-2-16,0 0-2 15,0 0 1-15,0 0-2 16,0 0 2-16,0 0-1 16,0 0 0-16,0 0-1 15,0 0 1-15,0 0 0 16,0 0-1-16,0 0 0 0,0 0 0 15,6 2 0-15,2-1 0 16,3 2 0-16,3-1-1 16,21 5 0-16,-23-2 0 15,2-8 0-15,-5-3-1 16,11 13 1-16,7-7-1 16,5 2 1-16,5 6 0 15,5-15 1-15,-9 7 1 0,-7 2 0 16,-3-3 0-16,-9 1 2 15,-3 0 0-15,-7-4 3 16,1 1 0-16,-5 6 4 16,0-6 0-16,0 3-1 15,-1 0-2-15,0-1-5 16,0 1-3-16,-1 0 0 16,1 0-2-16,0 0 1 15,0 0 0-15,0 0-1 16,0 0-10-16,0 0-35 15,0 1-33-15,0-1-125 16,0 0 81-16,-1 0 54 16</inkml:trace>
  <inkml:trace contextRef="#ctx0" brushRef="#br0" timeOffset="126255.746">3308 8759 497 0,'14'-10'326'15,"-18"-2"-28"-15,8 5-59 0,-4-2-15 16,14 6-36-16,-10 0-15 15,5 3-27-15,-7 0-21 16,-14 0-40-16,16 6-20 16,-10-4-34-16,1 7-7 15,5 4-6-15,-7 1-2 16,2 12-1-16,-1 4-2 16,-5 1-2-16,8 10-2 15,-2-8-1-15,3 0-1 16,-10 0-1-16,-5-11 0 0,-2 2-1 15,0 0 1-15,15-2 1 16,-4-1 0-16,2-5 0 16,-1-6 0-16,4-6 4 15,3 0-6-15,0-3-88 16,0-1-71-16,0-1 90 16</inkml:trace>
  <inkml:trace contextRef="#ctx0" brushRef="#br0" timeOffset="127462.538">3071 9933 793 0,'18'-31'393'0,"-10"31"-124"16,-8-3-32-16,0-4-63 16,2 7-20-16,-3 0-41 15,0 0-17-15,0 0-35 16,0 0-14-16,0 0-13 15,0 0-5-15,1 0 6 16,-1 13-2-16,0 4-4 16,-8 27-4-16,4-28-9 15,5-2-3-15,0 1-4 16,4-3-1-16,-1-5 0 16,-4 2-1-16,-2-9 1 15,-3 1 1-15,7-1 5 16,-1-1 3-16,0 0-1 15,0 0-2-15,1-4-6 0,1-11-4 16,32-30-1-16,-19 27-2 16,-7 4 0-16,0-2 0 15,-7 1-1-15,1 4 1 16,-4 3 0-16,-3 1 0 16,-1 4-2-16,-1 2-2 15,-9 4-2-15,0 4-1 0,-2 3 2 16,0 0 0-16,-2 0 2 15,-1 1-1-15,1 4 1 16,-3-4 1-16,4 9-2 16,0 3 1-16,-2-3 0 15,5 11 0-15,3 2 0 16,3 3-1-16,7 1 1 16,-8-4 0-16,11-6 2 15,-8-3 0-15,10 1 0 16,16-1 0-16,-6-4 0 15,12-2 0-15,-2-6 2 16,-5 0 1-16,12-4 3 16,-1-3-1-16,2-3 3 15,-5-5 1 1,-12 1 0-16,0 1 2 0,44-5 1 0,-5-10 1 16,2 3-2-16,-4 12-2 15,-27-8-6-15,0 4-1 16,-11 8-2-16,-21-5-28 15,15 7-110-15,-9 7-96 16,9 2 135-16</inkml:trace>
  <inkml:trace contextRef="#ctx0" brushRef="#br0" timeOffset="128477.371">2959 10935 555 0,'3'-6'358'16,"-3"7"-7"-16,4 2-82 16,-8 2-85-16,4-5-43 15,-1 0-43-15,0 0-2 16,-1 3-12-16,-10 17-3 16,-16 22-9-16,17-26-8 15,10 6-15-15,-5-12-5 0,8 11-14 16,-13 4-6-16,5-4-8 15,-7 5-3-15,-7-4-6 16,17 3 0-16,-11-2-3 16,2 4 0-16,-3-1-1 15,-1-5-1-15,-5 3 1 16,4-5-1-16,15 7 1 16,2 1-2-16,-4-6 1 15,2 6-1-15,-8-11 1 16,1-2-1-16,9 0-1 15,0-4 0-15,2 0 1 16,4-1 0-16,7-3 0 16,1 2 1-16,12-2 0 15,-5 0 0-15,0-6 1 16,6 0 1-16,-3-3 1 0,9-5 0 16,2 1 0-16,-1-3 0 15,0-9-2-15,-8 2 1 16,-1-2-2-16,-4-2-1 15,-4 5-5-15,1 0-19 16,-2 0-64-16,-6 2-40 16,-5 0-108-16,0 1 139 0</inkml:trace>
  <inkml:trace contextRef="#ctx0" brushRef="#br0" timeOffset="128840.035">2862 11169 1203 0,'2'-2'516'0,"4"3"-285"0,-6-1-40 16,0 0-71-16,0 0-22 15,0 0-31-15,0 0-4 16,26 5-7-16,31 4-5 16,-27-5-9-16,0-4-6 15,0 0-14-15,-12 0-4 16,-9-4-7-16,14 4-2 15,-11-11-2-15,12 2-25 16,3-4-110-16,-15 0-86 0,-1 1 122 16</inkml:trace>
  <inkml:trace contextRef="#ctx0" brushRef="#br0" timeOffset="129199.605">2908 10875 1068 0,'0'1'495'16,"2"-4"-205"-16,8 3-59 16,9-2-66-16,11 0-28 15,7 3-38-15,6-2-13 16,-5-6-23-16,-2 2-13 16,13-4-20-16,-8-3-7 15,6 1-8-15,0-4-3 0,-20 0-2 16,4 1-8-16,-14 2-66 15,-5 3-65-15,5 7 77 16</inkml:trace>
  <inkml:trace contextRef="#ctx0" brushRef="#br0" timeOffset="132515.113">4354 9057 634 0,'0'-1'326'0,"0"0"-89"0,-1 0-27 15,0 0-59-15,0 0-19 16,0-1-27-16,-1 1-11 15,1 0-15-15,0 0-6 16,1 0-17-16,0 0-8 16,-1 0-13-16,0 0-7 15,0 0-8-15,0 1-2 0,0 0-2 16,0 0 0-16,0 0-3 16,-5 6-2-16,-5-1-4 15,7 0-3-15,-9 27-1 16,13-31-1-16,2-1 2 15,-1-2 3-15,-1 1 3 16,0 0 1-16,0-1 0 16,6-2-1-16,-3 2-2 15,-3 1 0-15,8-6 0 16,-4 4 0-16,-4 2 1 16,3-2 2-16,-3 1 0 15,0 1-2-15,0 0-1 16,0 0-5-16,0 1-2 15,0 0 0-15,0 0 1 16,-1 3-1-16,0 1 1 0,-1-2 0 16,1-1-1-16,-3 2-1 15,2 0 2-15,1-1-11 16,0 1-84-16,1-3-81 16,0 0 104-16</inkml:trace>
  <inkml:trace contextRef="#ctx0" brushRef="#br0" timeOffset="133939.423">5145 8713 331 0,'6'1'263'0,"-7"2"67"0,3-3-83 16,-2-2-67-16,0 2-35 15,-1 0-48-15,0 0-13 16,0 0-2-16,0 0 2 15,0 0 3-15,-1 0-2 16,1 0-14-16,0 0-3 16,0 0-9-16,-14 8-7 15,-28 13-13-15,27-19-7 0,-2-1-12 16,-4-1-5-16,7 2-5 16,2 4-2-16,-5-6-3 15,11 10-2-15,-9-8-2 16,-1-2-1-16,1 8 0 15,0-5-1-15,6 0 1 16,3 3-1-16,7-1 0 16,-4-5-2-16,0 2-2 15,3-2-2-15,0 0-1 16,0 0 0-16,-1 0 4 16,2 0 1-16,0 0 3 15,0 0 1-15,0 0 1 16,0 0 0-16,0 0-1 15,-1 5 1-15,1 2-1 16,0 3 1-16,-1-4 0 16,0-5 1-16,-2 6-1 0,-3 1 0 15,2 6 0-15,-38 30 0 16,28-33-1-16,10 0-1 16,-2-4 1-16,0 3 0 15,3 0 0-15,0-2 1 16,-2-3-1-16,9-3-1 15,5-2-1-15,-8 0-1 16,3-5 2-16,-1 1 0 16,5-2 1-16,4-5 0 15,8 7-1-15,-2-3-2 0,-3 1 0 16,7-2-1-16,0-2 1 16,2 6-1-16,-7 2 1 15,1 6 0-15,-5 1 0 16,-7 0 1-16,10 6-1 15,-6-1 1-15,-20 8 0 16,23-3 0-16,-10 3 1 16,0 1 1-16,16 1 3 15,-20 3 0-15,-8-4 3 16,0 4 4-16,-5-4 5 16,6-1 4-16,-3 4 9 15,-2-3 5-15,-2-4 9 0,-9 1 2 16,-3-10-2-16,-6-1 1 15,6-2-2-15,5-2-1 16,0-9-8-16,4 2-5 16,1-8-12-16,-4-5-5 15,12 4-7-15,2-4-4 16,-7 3-6-16,14 5-12 16,-4-3-45-16,4 11-28 15,7 1-95-15,-13 2-68 16,8 3-159-16,12-6 248 0</inkml:trace>
  <inkml:trace contextRef="#ctx0" brushRef="#br0" timeOffset="134710.686">5421 8798 609 0,'0'-2'324'16,"0"1"-57"-16,0 0-29 16,0 0-35-16,2-1-15 15,0 1-25-15,-2 0-10 0,0 0-25 16,0 0-14-16,0-1-40 16,0 2-17-16,-2 0-24 15,1 0-7-15,-12 7-8 16,-3 0-1-16,-30 39-8 15,31-31-2-15,-10 4-4 16,10 0-3-16,0 2 3 16,2 0-2-16,6-1 0 15,9 1-1-15,2 0 0 16,3 4 1-16,0-8-1 16,-15-2 0-16,14 2 0 15,-6-3 1-15,13 1 1 16,4-2 0-16,-5-6 2 15,8 1-1-15,-4-3 1 16,2-4 0-16,8 1 0 16,-5-6 1-16,0-5 1 15,3 0-1-15,0-5-1 0,0 1 1 16,7-6 0-16,-6 0 0 16,0-5 1-16,-2-2 0 15,-4 7 2-15,1-3 0 16,-1-1 5-16,-7-3 4 15,-2-5 10-15,-3 7 4 16,-26 1 9-16,12 3 1 0,-19 0-3 16,-3-1-4-16,8 3-10 15,-9 6-6-15,7 9-8 16,-11-7-1-16,10-1-5 16,-1 1 1-16,3 2-2 15,10 6-1-15,-8 7 1 16,3 0 0-16,0 7-1 15,-17 0 1-15,22 9-136 16,-1 2 100-16</inkml:trace>
  <inkml:trace contextRef="#ctx0" brushRef="#br0" timeOffset="136190.005">11868 8815 420 0,'22'-15'238'0,"-2"2"-30"15,-16 10-17-15,15 7-38 16,-14-7-12-16,-5 3-13 16,3-3-5-16,-4 2 1 15,-1 0 0-15,1 0-11 16,0 0-8-16,0 0-23 16,0 0-11-16,-14-3-19 15,-31 3-7-15,13 13-16 0,0 5-6 16,-2-3-11-1,-1 6-3-15,4-1-5 0,8 0-1 16,9 2-2-16,-1 2-1 16,10-1 0-16,0 1 0 15,4 0 0-15,2-6 0 16,8 0 4-16,1-1 2 16,-1-1 3-16,3-4 3 0,11 2 5 15,-1-4 3-15,16-6 1 16,11 4-1-16,-6-11-2 15,11-4-3-15,-15-5-3 16,-5-1-1-16,2-3-1 16,-11 1 0-16,4-1 0 15,-8-1-1-15,-5-1 2 16,0 1 6-16,-6-2 11 16,-1 0 8-16,-7 5 12 15,1-4-1-15,-5 3-3 16,-3-2-6-16,-5-1-10 15,-4 3-6-15,-5 2-10 16,-5 3-5-16,-7 4-4 16,6 5 0-16,-11-4-1 15,8 2-1-15,0 0 0 16,-15-5 0-16,12 9-1 16,-7 1 1-16,7 0-1 0,0 2 0 15,13 0 6-15,4 5-32 16,7-3-106-16,11 4-102 15,6 11 132-15</inkml:trace>
  <inkml:trace contextRef="#ctx0" brushRef="#br0" timeOffset="137339.848">15118 8761 625 0,'-1'-4'320'0,"4"4"-66"0,-1 1-39 16,-2-2-53-16,0 0-22 15,0 0-39-15,0 0-12 16,0 1-12-16,0 0-3 16,0 0-2-16,0 0 1 15,0 0 10-15,0 0 3 16,-1 0-10-16,0 0-8 0,-14 3-18 16,-37 36-9-16,33-17-12 15,2-7-5-15,-1 5-9 16,-3-5-3-16,-2-7-6 15,1 7-2-15,7-1 0 16,4 3-2-16,3-2 1 16,4 3 0-16,3 1 1 15,1-3 0-15,12 4 2 16,2-1 0-16,3-2 1 16,5 1 0-16,-3-5-1 15,-1-3 1-15,7-3 0 16,-1-4 1-16,8-6 3 15,8 0-2-15,2-7 0 16,0-2-1-16,-5-3-1 16,-8-2-1-16,-1-2 0 15,-1-1-1-15,4 1 0 0,0 1 0 16,-8 0 1 0,-6-2 0-16,-5 0 9 0,-5 2 5 15,-6 1 8-15,1-6 2 16,-8 0-3-16,3 4-4 15,-12-4-6-15,-8 5-3 16,1 5-3-16,-10-6-1 16,2 6 0-16,1 6 0 15,11 0-1-15,1 2 0 0,-12 2-2 16,-2-2-2-16,-14 5-2 16,-1 0-1-16,18 6-2 15,-5-2 0-15,5 4-1 16,4 6-1-16,-2-6-25 15,3 6-24-15,2-1-73 16,2-6-77-16,5 5 127 16</inkml:trace>
  <inkml:trace contextRef="#ctx0" brushRef="#br0" timeOffset="140285.296">4126 10026 305 0,'-1'0'223'0,"0"0"37"15,0 0-44-15,0 0-55 16,0 0-18-16,0 0-25 15,0 0-8-15,1 0-16 16,-2 0-4-16,2 0-12 16,0-1-4-16,0 0 2 15,0 0-2-15,0-1 0 16,0 1-3-16,0 0-13 16,0 0-6-16,0 0-16 15,0 0-6-15,0 1-6 16,0 0-2-16,0 0 2 15,11 2 2-15,4 0 6 16,24 5 1-16,-12-5 0 16,4-1-2-16,6-1-8 15,8 7-2-15,-9-7-8 16,-2 0-1-16,-5 1-4 0,-4-3-2 16,-2 2 0-16,-8 0-1 15,-1 0 1-15,-5-4 0 16,0 2 2-16,-11-1 0 15,4 1 0-15,6 0 0 16,-17-2-2-16,23 2 1 0,-14-1-2 16,0 2-2-16,13-4-27 15,-24 2-21-15,15 4-54 16,-2-2-42-16,-10 2-88 16,16 4-58-16,-10-4-265 15,0 6 349-15</inkml:trace>
  <inkml:trace contextRef="#ctx0" brushRef="#br0" timeOffset="140751.693">5226 9881 570 0,'31'-5'346'16,"-29"0"3"-16,14 2-113 15,-19 3-53-15,2-2-23 16,6-1-32-16,-6 2-12 15,0 0-18-15,-1-1-7 0,-1 2-19 16,2 0-8-16,0 0-14 16,-3 15-10-16,-14 3-4 15,-51 23-4-15,21-19-8 16,6 6-4-16,7 4-8 16,5-1-3-16,-3-6-2 15,-3 1-2-15,-2-1 0 16,4-3-1-16,6 1 0 15,3-10 0-15,8-8-2 16,6 3 1-16,3-4-5 16,6-1-17-16,6-1-56 15,-4-3-50-15,-1 0-142 16,1 0-136-16,0-1 255 0</inkml:trace>
  <inkml:trace contextRef="#ctx0" brushRef="#br0" timeOffset="141141.195">4966 9843 802 0,'0'-10'465'15,"-1"0"-79"-15,4 7-131 16,-1 3-31-16,0 1-82 16,-2-1-36-16,0 0-57 15,0 0-17-15,3 5-5 16,5 15 4-16,22 31 9 16,-11-26 2-16,1 3-1 15,15 3-4-15,-6-4-12 16,4 2-6-16,-4-8-6 15,-6-3-3-15,0 3-2 16,-5-5 0-16,-5 0-1 16,-1-2-1-16,-1-5 1 15,0 0 7-15,-5-6-70 0,5 1-62 16,-3 1-168-16,0-4 165 16</inkml:trace>
  <inkml:trace contextRef="#ctx0" brushRef="#br0" timeOffset="142363.781">11491 9663 566 0,'4'-6'346'0,"-3"2"-16"15,2 4-47-15,-1-2-63 16,-2 1-35-16,0 0-43 16,0 1-20-16,0 0-36 15,-2-1-16-15,2 1-35 16,-1 0-10-16,0 0-10 15,0 9-1-15,-8 15 2 16,-2 36-1-16,5-25-2 16,-3 4-2-16,4-3 0 15,-11-5-2-15,17-2-1 16,6 0-2-16,-8-6 0 16,9 5 0-16,-15-7 0 15,-8-8 1-15,14-3 0 16,1 1 1-16,-16-5 3 0,14-1 6 15,-12-5-33-15,-4-9-21 16,18-2-65-16,-6-3-50 16,0-3-107-16,2 2-83 15,-5-4 215-15</inkml:trace>
  <inkml:trace contextRef="#ctx0" brushRef="#br0" timeOffset="142682.263">11297 9847 632 0,'-12'-34'397'16,"14"32"-48"-16,2-1-94 16,2 3-27-16,-6-1-51 15,0 0-17-15,22-4-42 16,27-1-16-16,-15-1-24 15,-6 7-11-15,-7 0-14 16,20 0-9-16,-3-3-12 16,2 4-6-16,3-1-8 15,-12 2-5-15,-23 10-6 16,11-12 0-16,-4 5-2 16,-2-4-1-16,12-4-16 15,-15 3-35-15,-7 0-106 16,1-4-81-16,1-1 137 0</inkml:trace>
  <inkml:trace contextRef="#ctx0" brushRef="#br0" timeOffset="143096.058">12278 9688 812 0,'14'1'426'0,"2"-9"-106"16,-3-3-84-16,-3 13-75 16,11 7-32-16,-29-6-23 15,8 9-8-15,-10 4-7 16,-16-5-2-16,10 13-11 15,-12-4-10-15,-3 1-19 16,-5 4-10-16,5-3-18 16,6 2-8-16,-1 4-7 15,4 1-1-15,-7-3-2 16,2-5 0-16,4-1 0 0,2-1-1 16,1-1 0-16,4 0-1 15,0-2-7-15,3-4-18 16,4-5-42-16,5 2-25 15,-4-9-62-15,1 4-33 16,2-11-136-16,-3-6 201 16</inkml:trace>
  <inkml:trace contextRef="#ctx0" brushRef="#br0" timeOffset="143429.296">12047 9683 844 0,'-7'-3'474'0,"7"2"-72"16,0-4-87-16,0 10-102 16,-1-5-49-16,0-1-68 15,0 0-26-15,1 1-27 16,0 0 0-16,4 28 1 15,38 32-1-15,-25-36 1 16,-1 6-4-16,0 0-6 16,3-2-7-16,1 4-10 15,-1-5-3-15,-2-4-6 16,1-1 0-16,-1-5-1 16,-1 3 0-16,2-6 6 15,2 2-17-15,-10-13-98 16,7-2-77-16,-17 0 100 15</inkml:trace>
  <inkml:trace contextRef="#ctx0" brushRef="#br0" timeOffset="144295.746">14693 9642 363 0,'2'-9'289'0,"5"7"71"0,-7-6-41 16,-1 3-60-16,5 9-29 16,-6-2-55-16,2 4-30 15,-2 4-40-15,-4 5-9 16,7 12-12-16,-5 5 0 16,-5 7-12-16,-3-7-11 15,-6-2-15-15,6-2-8 16,4-1-12-16,5 3-5 15,-6-2-9-15,1-2-2 16,5-7-3-16,-6 2-1 16,9-7 0-16,-1 2-1 0,-4-6 0 15,3-6 1-15,1 0-22 16,1-4-22-16,-1-1-81 16,0 0-66-16,0 0-155 15,-1-6-196-15,0-9 346 16</inkml:trace>
  <inkml:trace contextRef="#ctx0" brushRef="#br0" timeOffset="144584.325">14506 9821 803 0,'-10'-13'423'0,"2"13"-93"16,7 0-37-16,1 0-67 0,3 1-31 15,-3-2-51-15,0 0-23 16,0 0-36-16,17-6-11 16,35 1-23-16,-18 10-9 15,-1-1-14-15,8 5-6 16,-13-5-9-16,9 2-1 16,-3-2-5-16,-11-2-1 15,-1 1-2-15,-13 3 0 16,-9-4-13-16,5 0-23 0,5-2-79 15,-3-7-74-15,8 4-160 16,-2-8 208-16</inkml:trace>
  <inkml:trace contextRef="#ctx0" brushRef="#br0" timeOffset="144995.273">15544 9669 885 0,'17'-16'467'0,"-6"6"-107"0,-1 0-85 15,-7 3-69-15,-4 2-34 16,-1 2-43-16,-8-1-23 15,0 9-43-15,-1 1-12 16,-7 7-18-16,-4 3-2 16,-5 8-5-16,-4 1-3 15,-8 7-4-15,0 5-3 0,2-6-6 16,-6 0-1 0,17-4-2-16,1-6-2 0,-9 0 0 15,7-1-1-15,-4 1-1 16,3 0 0-16,9-2 0 15,0-2-10-15,4-7-40 16,1-2-23-16,-12-4-81 16,20 1-48-16,2-5-130 15,-7-2 199-15</inkml:trace>
  <inkml:trace contextRef="#ctx0" brushRef="#br0" timeOffset="145320.143">15187 9637 889 0,'9'-5'477'16,"-9"1"-97"-16,11 4-65 15,-12 2-103-15,9 2-48 16,-9 1-61-16,-12 9-24 15,17 13-10-15,-5-1-2 16,9 14-9-16,3-4-4 0,6-6-5 16,6 5-4-16,3-2-13 15,-11 1-5-15,4 0-12 16,-5-4-3 0,-2 0-4-16,6 4-2 0,-8-3 0 15,-2 1-1-15,-4-5-2 16,6-7-20-16,-7-7-75 15,6-1-90-15,-8-8 110 16</inkml:trace>
  <inkml:trace contextRef="#ctx1" brushRef="#br0">10245 15248 0</inkml:trace>
  <inkml:trace contextRef="#ctx0" brushRef="#br0" timeOffset="146732.471">4179 11480 884 0,'31'-16'405'0,"-31"11"-179"16,0 3-37-16,-2-2-61 0,2 3-28 15,0 0-32-15,0 1-7 16,0 0-2-16,0 0-1 15,0 0 1-15,0 0-2 16,0 2 1-16,2 8 1 16,6 10-7-16,4 18-8 15,-3-20-15-15,-7-9-6 16,-16-6-7-16,20 5-2 16,-4 0-2-16,-9-6 2 15,14 2 9-15,-7-9 3 0,-3-13-1 16,13 0-4-16,-8-4-12 15,3 3-3-15,5-5-2 16,1 4-1-16,-5-3-1 16,0 9 0-16,-1 9-2 15,-15 0-3-15,6 7-3 16,-3-1 0-16,-4 7 2 16,17 7 1-16,0-4 3 15,-1 5 0-15,-7-11 1 16,-1 5 0-16,-1 4 0 15,-5-6 8-15,9 6-50 16,-3-10-38-16,1 3-119 16,5-3-87-16,-12 6 178 15</inkml:trace>
  <inkml:trace contextRef="#ctx0" brushRef="#br0" timeOffset="147903.46">5153 10975 527 0,'3'-7'308'0,"1"9"-39"16,1-2-46-16,-2 0-74 16,-3 0-22-16,0 0-22 15,0 0 1-15,0 0 8 16,0 0 1-16,0 4 5 16,-2 11-3-16,-16 25-18 15,0-25-13-15,-6-2-36 16,-1 2-15-16,0 2-18 15,3-6-6-15,2 5-1 16,-3-10-1-16,3-3 1 16,-3-3 0-16,-3-9-1 15,7 4-2-15,-1 1-3 16,3 4-1-16,6-1-1 16,1 1-2-16,1 3 1 15,-1-5-1-15,10 6 0 16,-2-1-1-16,4 1-4 15,-2-4 0-15,-1 0-1 0,0 0 0 16,1 5 4-16,-2 8-1 16,6 1 2-16,8 23 1 15,-16-26 0-15,9-1 1 16,-16-2-1-16,1 2 1 16,5 2-1-16,0 0 0 15,2 0 0-15,-7-2 1 0,11-2-1 16,-14 0 1-16,4-4 0 15,8 3-1-15,-1-7-2 16,11 0-6-16,-3-5-8 16,3-3-4-16,3-3-9 15,9-2 0-15,4-1-3 16,6-5-2-16,3 4 6 16,-1 6 4-16,-15 6 6 15,14 3 6-15,-5 5 5 16,4 2 1-16,9 3 4 15,-17 3 2-15,-5 4 1 16,2 3 2-16,-16 2 4 16,-11-1 3-16,2 5 6 15,-15 0 3-15,9 10 3 0,1-3 1 16,-16 4-2-16,2-1 0 16,-4-10 0-16,2 6 2 15,3-12 4-15,-4-6 1 16,-2 0 1-16,-10-13 0 15,5-1-1-15,16 0 0 16,-12-15-6-16,14 0-2 16,-2-9-9-16,-7-8-7 15,10 1-32-15,0 4-23 16,3 1-40-16,-2 5-21 16,10 7-60-16,6-1-66 0,9 1 155 15</inkml:trace>
  <inkml:trace contextRef="#ctx0" brushRef="#br0" timeOffset="148532.822">5459 11088 1096 0,'-4'-10'559'0,"3"15"-177"16,-5-5-191-16,-4 5-39 16,0 4-83-16,-5-3-23 15,-2 12-25-15,3-2-5 16,-4 9 0-16,-1 0 0 15,3 7-3-15,-2-1-1 16,10 4-3-16,-8 0 0 0,5 0-2 16,2 4-2-1,5 7 0-15,4-7-1 0,7-3-1 16,4-8 1-16,-11-18-2 16,7 5 2-16,-6-6 0 15,9 3 1-15,4-11 3 16,1-2 1-16,5-9 1 15,-6-8 0-15,7 1-2 16,5-7-2-16,-2-5-3 16,-6 1 0-16,-1-10-1 15,-2 4 1-15,-3 0 2 16,1 0 0-16,-4 6 2 16,0 3 2-16,-5-3 3 15,-4-3 0-15,-5 2 0 0,-11-12-1 16,1 12-3-16,-5-1-1 15,1 2-4-15,4 8-3 16,-3 5-5-16,5 4-4 16,-1 6-7-16,2 7-2 15,0 6 11-15,0 4-34 16,4 11-82-16,6 10-53 16,5 4-197-16,2 2 230 15</inkml:trace>
  <inkml:trace contextRef="#ctx0" brushRef="#br0" timeOffset="149082.074">5868 11343 907 0,'-27'27'534'16,"23"-28"-90"-16,4 1-168 15,0-4-35-15,0 3-97 16,0 0-26-16,15-3-40 16,11-1-10-16,26-8-6 15,-25 7-6-15,7 5-14 16,-4 0-7-16,3 1-17 0,8 3-5 16,-13-2-7-1,-7 2 0-15,-5-1-1 16,-12-2-2-16,1 0-57 15,7-4-52-15,-12 0 295 0,-13 1-182 16</inkml:trace>
  <inkml:trace contextRef="#ctx0" brushRef="#br0" timeOffset="149550.271">6921 11164 1137 0,'-15'-15'555'0,"29"7"-186"15,-15 4-106-15,-5 0-84 16,21 0-44-16,-22 5-60 16,1 3-25-16,-9 9-30 0,-4 4-8 15,-3 10 2-15,-6 9 0 16,-2 0 4-16,-11 2 0 15,4 6-4-15,-4-3-1 16,-3 5-4-16,6-4-1 16,-4-6-2-16,6-4 0 15,6-11-2-15,6-1 1 16,3-8 1-16,4 1-7 0,6-8-38 16,0 0-27-1,6-6-88-15,2-1-78 0,1-5 149 16</inkml:trace>
  <inkml:trace contextRef="#ctx0" brushRef="#br0" timeOffset="149864.766">6591 11059 1144 0,'-2'-10'530'0,"-3"13"-221"0,4 1-90 16,2 11-76-16,2 5-40 15,-1 11-44-15,6 3-5 16,-8 1 2-16,6 1 3 16,15 4 2-16,-10 4-6 15,18 0-17-15,-6-4-9 16,0-6-12-16,2-4-4 15,-3-2-4-15,3-4 0 16,-7 3-2-16,-1 0-1 16,-3-8-54-16,-7 0-45 0,-2-5 57 15</inkml:trace>
  <inkml:trace contextRef="#ctx0" brushRef="#br0" timeOffset="-206769.746">10757 11508 311 0,'40'-20'309'0,"-40"18"-64"0,1 0-116 15,-1-2 84-15,0 4-54 16,-1 0-17-16,0-1-26 15,-1 1-13-15,2 0-24 16,0 0-10-16,-1 0-15 16,0 0-5-16,0 0-9 15,0 0-1-15,0 1-5 16,-1 4-4-16,0-2-5 16,-1 3-3-16,2-3-5 15,-1 4-2-15,1-4-5 16,-1 1-2-16,1-1-3 15,-1 2-1-15,0-3-1 16,1 2 0-16,1-1 0 0,0-2 0 16,0 1 2-16,0-2 0 15,0 0 3-15,5 2 0 16,1 1 1-16,3-2 0 16,-2-2-1-16,-2-2 1 15,4 0 1-15,-3 0 8 16,-3 1 6-16,-2 0 4 15,-1 1 2-15,3-5 2 16,-2 3-1-16,-1 1 0 0,-1 1-1 16,0 0-9-16,0 0-8 15,0 0-4-15,0 0-4 16,-3 0 0-16,1 1-3 16,0 0 1-16,2 0-2 15,-2 0-1-15,2 0 0 16,0 0-1-16,-1 2-15 15,-2 8-17-15,3-4-65 16,1-4-56-16,0 3 116 16,1 1-83-16,0-2-58 15</inkml:trace>
  <inkml:trace contextRef="#ctx0" brushRef="#br0" timeOffset="-203202.193">11343 11199 246 0,'61'-30'198'16,"-59"27"-51"-16,-1 1-64 16,1-1 58-16,-4 2-10 15,2 0-10-15,0 0-1 16,0 0 1-16,0 0-1 16,-1 0-8-16,0-1-6 15,0 2-12-15,0 0-6 0,0 0-14 16,-1 0-8-16,-14 8-17 15,-29 22-7-15,29-18-11 16,-8 0-4-16,5 3-8 16,-1 0-4-16,0 3-6 15,6-1-2-15,1 0-3 16,-1 1 0-16,6 2-3 16,2 2-1-16,3-1 0 15,1 3 0-15,3-1-1 16,-1-2 1-16,1-3 0 15,6 2-1-15,0-5 1 16,0-3 0-16,4-2 2 16,1 0 0-16,3-8 1 15,5 3 0-15,2-5 1 16,-2-4 1-16,6-3 1 0,3-2 1 16,-6-4 0-16,-1-6 1 15,0 2 0-15,-2-5 1 16,-3 0 1-16,0-1 1 15,-10 0 2-15,-2-1 2 16,1-1 1-16,3 2 2 16,-6-4 1-16,-1 4 0 15,-8 0 3-15,5-1 2 16,-2 1 3-16,-6 5-1 0,-1 4 0 16,-8-2 0-16,5 7 0 15,-1 2-3-15,11 2-4 16,-11 5-3-16,-4 4-6 15,3-1-2-15,-1 4-4 16,1 0-2-16,-5 5-2 16,2 0 0-16,-7 3 0 15,7-3 0-15,-5 0-26 16,10-1-22-16,9-2-59 16,2 1-43-16,5-5 109 15,-3 0-85-15,6-4-56 16</inkml:trace>
  <inkml:trace contextRef="#ctx0" brushRef="#br0" timeOffset="-202464.073">11684 11163 621 0,'-1'0'406'0,"0"0"-211"16,0 0 30-16,0 0-135 16,0 0 44-16,0 0-12 15,0 0-19-15,0 0-9 16,0-1-20-16,1 0-8 0,0 0-13 16,15-8-5-16,39-20-14 15,-19 13-7-15,-1 3-11 16,2 1-4-16,-9 3-7 15,2 2 0-15,-8 5-4 16,-1 1 1-16,-5 2-1 16,-6 6-1-16,-6 2 2 15,3 2 1-15,-6 2 0 16,0 5 1-16,-2 0 0 16,2 6 0-16,-7 0 0 15,3 2 1-15,-6 2-2 16,-3-1 1-16,4 5-2 15,-4-1 0-15,0-1 1 16,-7 0-1-16,3 0 0 16,-1-2 0-16,4-3 0 15,2-1 0-15,-1-6-11 16,2-1-15-16,0-4-39 0,3-6-43 16,0-6 81-16,0-6-58 15,4-10-41-15</inkml:trace>
  <inkml:trace contextRef="#ctx0" brushRef="#br0" timeOffset="-202135.279">11730 11347 784 0,'-31'-26'478'0,"34"27"-206"16,1 1-147-16,3-2 82 15,1 0-38-15,10 0-42 16,0 0-17-16,5-3-18 16,3-1-11-16,6-1-21 15,-5-1-9-15,5-1-12 16,0 2-5-16,-8-2-13 15,0-1-6-15,-2 2-24 16,-6 0-23-16,-3 0-78 16,0 0-60-16,-5 3 129 0,-4 2-95 15,6-1-67-15</inkml:trace>
  <inkml:trace contextRef="#ctx0" brushRef="#br0" timeOffset="-201225.575">12553 11017 648 0,'1'-7'480'15,"-1"4"-164"-15,-1-1-166 16,0 4 99-16,-1 0-62 16,1 0-23-16,0 0-45 15,-2 0-13-15,-10 5-22 0,-3 0-10 16,-29 13-17-16,24-10-10 15,0-3-14-15,1 0-4 16,-6 3-9-16,0-6-4 16,2 8-8-16,-1-4-3 15,6 7-2-15,0-6-2 16,1 4 0-16,-2-2 0 16,10 1-1-16,0-1 0 15,2-5 0-15,3 4 0 0,2-3-1 16,1-1 0-16,0 0-1 15,2 1 1-15,0-5 0 16,0 0 1-16,0 0 0 16,0 0 0-16,0 0 0 15,0 6 0-15,0 3 0 16,-2 0 0-16,0 2 1 16,-5 26-1-16,-2-29 1 15,3-1-1-15,3-3 1 16,0 1-1-16,3-4-4 15,0-1-1-15,0-1-2 16,0 0-1-16,1-1 0 16,14-4 0-16,36-14-1 15,-23 11 2-15,-2 2 2 16,1 0 2-16,3 1 2 16,-4 3-1-16,-1 3 0 0,3 2 1 15,-12 3-1-15,0 3 0 16,-3 4 0-16,0 0-1 15,-8 5 1-15,2 0 0 16,-8 5 1-16,-6 1 1 16,-5 1 0-16,1 0 1 0,-5 1 1 15,2 1 1-15,-5 4 4 16,-5-4 1-16,1-4 3 16,-3-2 1-16,-1-3 2 15,-3-3 0-15,2 0 2 16,-4-9-1-16,0-5-2 15,6-4-2-15,-1-3-3 16,2-2-2-16,3-1-8 16,5-2-10-16,-3-4-35 15,6 4-23-15,2 1-79 16,3 0 112-16,9 0-86 16,-7 6-54-16</inkml:trace>
  <inkml:trace contextRef="#ctx0" brushRef="#br0" timeOffset="-200031.543">14364 11417 358 0,'-25'-5'250'15,"27"-1"-76"-15,1 4-75 0,2-1 65 16,2 1-2 0,-7 1-9-16,-1 0-1 0,0-1 4 15,-1 1-5-15,1 1-18 16,1 0-10-16,-1 0-24 16,0 0 7-16,0 0-40 31,0 0-10-31,0 0-23 0,0 0-6 15,-3 8-9-15,-1 4-2 16,1-3-4-16,-10 27-20 16,12-28 12-16,8-4 0 15,-5 0 0-15,3-4 0 16,2 0 0-16,1-3 0 16,0 2 0-16,1-1 1 15,1-3-1-15,-4-4 1 16,4 3 0-16,0 1 1 0,-6-1-1 15,-3 1 2 1,4 0-1-16,-6 1 0 0,2 1-1 16,-1 3-1-16,0 0 1 15,0 0-4-15,-1 0 2 16,1 0-3-16,0 0 0 16,-4 1 0-16,-2 1-1 15,4-1 1-15,0 0-10 16,0-1-31-16,1 2-23 15,-1 2-69-15,0 3-57 0,2 1 136 16,1-5-107-16,0 0-65 16</inkml:trace>
  <inkml:trace contextRef="#ctx0" brushRef="#br0" timeOffset="-199182.448">14975 11214 125 0,'64'-51'190'16,"-62"46"3"-16,0 0-63 16,0 2 55-16,-2 2 12 15,0 0 0-15,0 0-13 16,0 0-11-16,-1 0-24 16,0 0-8-16,0 0-22 15,0 1-13-15,0 0-26 16,-7 3-11-16,-5 3-18 15,-31 28-6-15,31-17-9 16,-7 0-7-16,-2 2-7 16,6 2-5-16,-1 2-6 15,1-3-2-15,3 3-3 16,3 4-1-16,4-3-2 0,-3 1 0 16,6-1-1-16,-1-4-1 15,4 1 1-15,4-3 0 16,8 0-1-16,-1-8 1 15,4-3 1-15,8 0 0 16,1-7 1-16,0 0-1 16,5-9 1-16,-1-4 0 0,1-7 0 15,-1 3 1-15,1-7 0 16,-2-3 2-16,-4 0 2 16,0 0 1-16,-11 0 3 15,2 0 0-15,-9-3 2 16,-4 5-1-16,-7 0 0 15,0 1-2-15,-5 2-2 16,-5 0-2-16,4 5-2 16,-4 1-2-16,1 8-3 15,0-5-1-15,3 6-2 16,-3 1-2-16,1 4-1 16,6 1-7-16,3 2-28 15,-1 5-26-15,-3 1-87 16,4 3 119-16,4 4-84 15,-1 4-60-15</inkml:trace>
  <inkml:trace contextRef="#ctx0" brushRef="#br0" timeOffset="-198024.071">15456 11160 416 0,'-66'-27'323'16,"64"29"-90"-16,-3 0-109 0,0 0 79 16,4-2 0-16,1 0-43 15,0 0-13-15,0 0-22 16,0 0-6-16,0 0-16 16,0 0-7-16,9 4-15 15,3-1-22-15,3-1 6 16,33 0-5-16,-23-6-12 15,1-3-7-15,4 0-11 16,2-1-6-16,3-1-9 16,-4 1-3-16,-4 3-7 15,4 4-2-15,-14 1-1 16,-1-1-2-16,-5 6 0 16,-3 3 0-16,-8 2-1 15,2 4 0-15,-2 2 0 16,-10-3 0-16,4 6 1 15,-1 2 0-15,-2 1 0 16,-7 1 1-16,0 2 0 0,-3-2 0 16,-2 4 0-16,5 2 0 15,0-1 1-15,-2 0-1 16,0-2 0-16,3-3 0 16,6-1-1-16,-1-1-8 15,1-5-18-15,-4-4-9 16,7-1-36-16,0-2-20 15,0-3-50-15,5 1-25 0,-1-3-127 16,0-3 198-16,2-2-140 16,0 1-62-16</inkml:trace>
  <inkml:trace contextRef="#ctx0" brushRef="#br0" timeOffset="-197679.382">15488 11402 716 0,'-32'-64'482'0,"26"64"-193"15,6-1-158-15,3 1 96 16,-3 0-63-16,0 0-23 15,0 0-29-15,15 0-6 16,32 3-14-16,-20-5-6 16,3 1-16-16,1-2-9 15,0 0-14-15,-2-2-8 16,-1 0-15-16,0-1-6 16,-3 0-17-16,-4 2-18 0,-6-1-54 15,-2 0 28-15,0 1 25 16,-11 2-34-16,14 2 18 15,-4 0-24-15</inkml:trace>
  <inkml:trace contextRef="#ctx0" brushRef="#br0" timeOffset="-196684.263">16396 11074 790 0,'-2'-3'505'0,"2"2"-209"0,-2 1-165 16,1 0 90-16,0 0-65 16,0 0-24-16,0 0-29 15,-1 0-13-15,-1 0-19 16,-13 4-8-16,-30 5-15 16,27-4-6-16,-3 0-10 15,2-1-5-15,-7-1-10 16,12-1-4-16,-4 3-7 15,-3 0-1-15,3-2-2 16,0-3 0-16,6 5-1 16,-1-2-1-16,6 0 1 15,-7 0-2-15,7-3 0 16,6 0 0-16,1-1 0 16,3 5-1-16,-3-4 0 15,1 0-1-15,0 0 1 16,0 0 0-16,-1 0 1 15,1 0 0-15,-1 0 0 0,0 4 0 16,-2 5 0-16,-1 2 0 16,-1 1 0-16,-14 27 0 15,10-27 0-15,2-1 0 16,-1 1 0-16,2-1 0 16,2-3 1-16,-1-1-1 15,3-2 0-15,-1-2-1 16,3 0-1-16,0-3 1 0,0 0-2 15,0 0 1-15,0 0 0 16,2-1 0-16,9 0 0 16,6-1 1-16,28-3 1 15,-24 2-1-15,-2 0 1 16,-2 2-1-16,1 1 1 16,2 0 0-16,-5 0 0 15,3 1 0-15,-3 2-1 16,-2 2 1-16,0 0 0 15,4 3 0-15,-3 2 0 16,-6 1-1-16,3 1 1 16,-5 1 0-16,-3 2 1 15,0 2 0-15,-7 1 3 16,1 2 2-16,-10-3 7 16,0 4 3-16,-3-1 11 15,-1-1 6-15,-5-1 7 0,-9 0 3 16,1-3 3-16,-5-5-1 15,2 0-4-15,3-3-4 16,-4-6-9-16,0 4-4 16,2-7-10-16,4-6-3 15,7-4-9-15,1-1-7 16,-5-6-21-16,4-2-9 0,2-1-45 16,3-3-40-16,6 6 85 15,9-1-65-15,-9 5-34 16,8 0 62-16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1-01T22:42:37.415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4497 13460 576 0,'0'-2'320'15,"0"1"-89"-15,0-2-82 16,0-1-37-16,0 3-64 15,0-1-20-15,0 1-22 16,0 0-3-16,0 0 6 16,0 0 8-16,0 0 11 15,0 1 4-15,0 0 1 16,1 2-2-16,5 13-5 16,-2 33-1-16,-14-18-4 15,-3 7-1-15,3 8-5 16,-3 2-2-16,-1 2-2 15,1 3-2-15,-7-10-1 16,5-4-1-16,4-6-1 16,-8-6 0-16,8-2 0 0,3-5-1 15,0-2 1-15,-5-3 1 16,11-6 3-16,1-3 3 16,-7-7-20-16,10-7-43 15,4-4-169-15,-6-1 145 16</inkml:trace>
  <inkml:trace contextRef="#ctx0" brushRef="#br0" timeOffset="535.495">4866 13555 462 0,'0'4'292'16,"1"2"-40"-16,-2-2-68 15,0-4-31-15,0 0-35 0,0 0-6 16,-6 2-9-16,-8 11-6 16,-34 23-14-16,31-29-9 15,-12-4-21-15,-8 0-8 16,-9 1-18-16,-3 6-8 15,11 0-8-15,-1-3-3 16,8 3-4-16,3-1-1 16,-3-2-2-16,7 0 1 15,4 0-2-15,3 0 0 16,9-3-3-16,3-4-4 16,-1 3-2-16,7 1-1 0,14-3 2 15,3 14 3-15,15-15 3 16,-3 3 1-16,-5 10 1 15,-5-6 0-15,7 10 1 16,0 0 1-16,0-5 0 16,7 2 0-16,-7 8 0 15,-7-4 0-15,2 4 0 16,-4-1-1-16,-6-8 1 16,3 3 1-16,-7-4-1 15,-6-3 0-15,-1-1-1 16,3-8-19-16,3 0-66 15,2-2-52-15,14 0-263 16,-16-4 260-16</inkml:trace>
  <inkml:trace contextRef="#ctx0" brushRef="#br0" timeOffset="1670.442">5122 13934 315 0,'5'-4'212'0,"0"-1"2"16,-1 2-51-16,2-1-76 15,-6 3-19-15,0 0-17 16,0-1 1-16,0 1 5 16,0 0 0-16,0 0 13 15,0 0 13-15,6-2 13 16,-1 1 0-16,-5 1-16 16,0-1-13-16,0 1-14 15,-1 0-2-15,-3 0-6 16,-14 0-4-16,-27 3-11 15,29 0-5-15,-2 3-11 16,1 2-4-16,-4 0-6 16,2 0-1-16,2 0-1 15,-4 1-2-15,-1 3 1 16,4 3-1-16,1-1-1 16,0 3 0-16,11-2-2 0,-2-3 1 15,0 3-2-15,10-2 1 16,-2-1-2-16,1 3 0 15,4-1-3-15,-3-1 0 16,5-2 3-16,9-2 0 16,1-8 5-16,7 0 0 15,2 2 2-15,-10-7 1 16,11 1 1-16,-2-4 2 16,3-15 0-16,3 4 0 0,-4-8-2 15,-1-1-2-15,-9-1-6 16,-5 5-3-16,7 4-2 15,-7-2 2-15,-12 9 3 16,0-4 2-16,-12 8-1 16,-1 4-3-16,10 5-4 15,-4 7-1-15,-3 2 3 16,8 5 2-16,-9-2 3 16,6 0 1-16,0 2 1 15,-9-1 0-15,12 4 0 16,0 0 0-16,2 0 0 15,4-3-1-15,3 7 0 16,4-5-1-16,8 3 1 16,-8-3 0-16,3 2 1 15,3 0 1-15,-6-6 1 0,14-6 1 16,-2-4 2-16,-8-1 1 16,5-8 1-16,-6 3 0 15,5-9 1-15,4-5 0 16,-1-1-24-16,-1-2-22 15,-5-3-49-15,-4 3-31 16,-2 1-58-16,-1-2-64 16,-4 10 158-16</inkml:trace>
  <inkml:trace contextRef="#ctx0" brushRef="#br0" timeOffset="2484.387">5974 13621 509 0,'0'-1'295'16,"0"0"-25"-16,0 0-67 0,0 0-66 15,0 0-37-15,0 1-54 16,0 0-16-16,0 0-11 16,0 0 2-16,19 1 11 15,26 10 7-15,-22-9 10 16,9 5-1-16,-5-2-3 15,9-5-7-15,-9 2-10 16,1 2-6-16,2-9-8 16,-2 3-2-16,2-5-3 15,-5 0 1-15,-9 7-5 16,-7-5-30-16,-7 5-120 16,-2-3-117-16,-5 3 154 15</inkml:trace>
  <inkml:trace contextRef="#ctx0" brushRef="#br0" timeOffset="2834.06">5936 13815 524 0,'-1'-3'354'15,"2"-5"-4"-15,11 2-134 16,-2 1-25-16,8 1-74 16,1 0-32-16,-4 9-33 15,7 5-9-15,10-1-6 16,-7 4 2-16,5-5 0 15,-1-5-3-15,-4 2-6 16,-2-4-5-16,-1 0-8 16,-2 0-2-16,-15-2 1 15,13-2 8-15,-6-9-78 16,1 0-129-16,9 9 122 16</inkml:trace>
  <inkml:trace contextRef="#ctx0" brushRef="#br0" timeOffset="4235.909">7469 13375 297 0,'1'3'192'0,"-1"0"12"0,-3-2-27 15,2-1-26-15,0 0-9 16,0 0-18-16,0 0-5 16,0 0-10-16,-1 4-5 15,-11 4-16-15,-27 31-10 16,15-28-26-16,0 1-11 15,6 0-19-15,-15-2-4 16,5-3-7-16,-2 1-3 0,3 0-2 16,0-2-2-16,7-3-1 15,2 1-1-15,6-1 0 16,4 3-1-16,0-5-2 16,9 0-3-16,-9-1-1 15,-2 0-1-15,16 1 2 16,-5 1 2-16,14 0 2 15,5 1 0-15,-11 1 0 16,-7 1 1-16,1 3 0 16,-10 3 0-16,9 5 0 15,-1 3 0-15,-4 3 1 16,4 0-1-16,-7 0 0 16,3-4 1-16,1 6-2 15,0-1 1-15,-12 6 1 16,2 1-1-16,-6-6 0 15,5 1-1-15,5-6 0 0,-1-2 1 16,9 1-1-16,-5 1 1 16,-1-3 0-16,2 1-1 15,-2-4 1-15,0 2 0 16,2-5-1-16,4 1 1 16,0-2-1-16,3-5 1 0,-1 4-1 15,2-4 0-15,0 1 0 16,-1 0-1-16,3-4 0 15,-2 2 0-15,5 0 0 16,-2-2 0-16,3 1 1 16,7 2 0-16,-3-4 0 15,-8-2 0-15,17 2 1 16,-14-1 0-16,6 2 1 16,12 5 1-16,-18-4 1 15,6-2 0-15,-2 2 1 16,-3-2 1-16,8 0 1 15,8 0 0-15,-3-2 1 16,-4 0-1-16,-1 2 1 16,-4-3 0-16,-1-1-2 15,2 0 0-15,-1-4-2 16,-2 1 0-16,0 1 0 16,2-1 0-16,-5 4-45 0,-6 3-65 15,6 1 69 1</inkml:trace>
  <inkml:trace contextRef="#ctx0" brushRef="#br0" timeOffset="4773.23">7670 13530 589 0,'-8'-3'330'15,"2"3"-61"-15,8-1-54 16,6 1-94-16,-5 0-42 16,7 4-50-16,-16 4-12 15,-11 4 0-15,23 9 4 16,-16 8 9-16,14 2 3 15,-4 2 0-15,-8 0-3 0,8-6-6 16,-10 9-6-16,-1-7-7 16,-10 1-2-16,5 0-1 15,-5-11-2-15,5 3-1 16,7-3 0-16,-2-4 0 16,5-4 1-16,-2-5 3 15,-1-2-3-15,6-5-61 16,3-2-50-16,0-8-190 15,-2-5 181-15</inkml:trace>
  <inkml:trace contextRef="#ctx0" brushRef="#br0" timeOffset="5133.693">7966 13420 863 0,'0'-6'460'0,"-4"4"-130"15,4 1-160-15,-1 1-48 16,0 0-78-16,0 0-24 16,0 0-13-16,0 13 1 15,0 9 9-15,-4 35 4 0,-1-25 6 16,-6 3-1-16,0 5-6 15,0-2-3-15,0 3-7 16,1-1 1-16,1-5-3 16,3-3-2-16,1-4 1 15,0-5-2-15,-3-3 0 16,1 0 0-16,2-8-1 16,0-2 1-16,6-6-13 15,0-3-27-15,-4-1-106 16,4-1-96-16,0 0 142 15</inkml:trace>
  <inkml:trace contextRef="#ctx0" brushRef="#br0" timeOffset="5446.042">7634 13685 904 0,'0'-3'456'0,"3"4"-159"15,-3 5-55-15,0-6-90 16,0 0-45-16,0 0-35 16,15 1-7-16,20-8-3 15,-6 1-5-15,2-1-13 16,0 1-7-16,-4 5-17 15,0-2-5-15,-6-2-6 16,2 4-1-16,-2-6-29 16,-2 0-50-16,-4-1-148 15,-8-4-115-15,0 1 198 16</inkml:trace>
  <inkml:trace contextRef="#ctx0" brushRef="#br0" timeOffset="6147.352">7941 13878 516 0,'-2'-3'345'0,"-2"0"20"16,0-3-94-16,7 5-94 16,1-1-46-16,9-2-53 15,4 3-13-15,2-3-9 16,4 2 0-16,-3 2-14 16,6 1-8-16,-3 4-15 15,3-1-4-15,-11 2-7 16,-7 0 0-16,3 3 4 15,-24-2 3-15,9 3 3 16,-13 1 0-16,-15 2-6 16,15 0-1-16,-10-2-4 15,5-2 0-15,4-6-1 16,2 3-2-16,2-2-2 16,7 2-2-16,4-3-1 15,-1-1-3-15,8-1 0 0,-1-1-1 16,-3 0 3-16,0 0 1 15,12 3 1-15,8 1 0 16,20 8 0-16,-20-2-1 16,4 1 1-16,-18 3 0 15,6 2 0-15,-2 2 1 16,-11-4 0 0,0-7 1-16,1 0 0 15,7 23 0-15,2-3 1 0,-14 6 0 0,-1-10 2 16,2-5 0-16,-12 1 11 15,3-5 9-15,3-2 12 16,-7-4 5-16,-2-1-4 16,-2-5-7-16,-8-2-9 15,2-2-4-15,-7-6-6 16,8-2-2-16,1-9-3 16,0 2 0-16,4-9-54 15,4 1-32-15,3 4-71 16,3-10-69-16,3 7-292 15,7 1 339-15</inkml:trace>
  <inkml:trace contextRef="#ctx0" brushRef="#br0" timeOffset="6802.22">8503 13496 863 0,'0'-2'416'0,"1"4"-164"16,2 3-46-16,-3-5-82 15,0 0-31-15,0 0-25 16,-1 0-1-16,-6 15 8 16,-25 34-3-16,6-22-12 15,6 5-9-15,-3 6-17 16,3-2-2-16,6 7-9 15,-5-10-2-15,4-9-9 16,5 6-4-16,4-11-4 16,3 1-1-16,10 0-2 15,-1-5 0-15,7-1 0 0,5-2 0 16,3-3 3-16,3-2 1 16,10-3 3-16,7-3 2 15,-4-13 2-15,-3-1 1 16,2-7 1-16,-4-7-2 15,2-5-1-15,3-1 0 16,-13-7 2-16,-4 6 0 0,-9-7 0 16,-3 2 0-16,-12-2-4 15,-7-3-2-15,-10 18-5 16,-1-2-2-16,-5 16-3 16,-3 3 0-16,-4 7-1 15,-1 4 1-15,1 4 0 16,-2 0 0-16,2 5 0 15,-2-2-3-15,11 5-31 16,2 0-41-16,10 1-111 16,5 1-91-16,6 0 170 15</inkml:trace>
  <inkml:trace contextRef="#ctx0" brushRef="#br0" timeOffset="7213.402">8979 13208 992 0,'4'-13'484'0,"-8"4"-158"16,6 11-73-16,5-5-95 15,-4 3-44-15,-3 0-66 16,-1 0-26-16,0 4-20 16,-2 18-1-16,-14 34 2 15,6-23 0-15,-5-2 0 16,1-3 0-16,11 3 1 15,-4-4-1-15,-2-7 1 16,3 3 0-16,-4-10 0 16,6-3 26-16,-1-7-100 0,0 0-70 15,1-3-360 1,8-1 304-16</inkml:trace>
  <inkml:trace contextRef="#ctx0" brushRef="#br0" timeOffset="7445.85">8781 13287 1002 0,'0'0'463'0,"2"2"-201"15,5-2-49-15,-7 0-72 16,0 0-31-16,20 7-43 15,33 10-16-15,-17-17-27 16,-1 4-8-16,-5-4-5 16,2 0-3-16,-8-4-85 15,4 4-105-15,8-9 116 16</inkml:trace>
  <inkml:trace contextRef="#ctx0" brushRef="#br0" timeOffset="8446.448">9241 13478 321 0,'-2'0'223'16,"0"-1"22"-16,0 1-39 15,2 0-51-15,-1 0-16 16,0 0-25-16,1 0-16 16,0 0-26-16,0 0-8 15,0 0-7-15,0-2-1 0,0 2 0 16,13 0-4-16,16 2-13 15,31 4-6-15,-23-6-9 16,2 2-1-16,-3-1-6 16,1 2-3-16,-11-1-4 15,-5 3-1-15,-10 0 0 16,1-3 0-16,-5 3 3 16,-6 1-1-16,-8 7 0 15,-3 2-2-15,-4 7-4 16,14 7-1-16,-7-3-1 15,-6 11 0-15,9-3-1 16,-7-4 0-16,6-2 0 16,1 2 0-16,3 4-1 0,-9-4 1 15,2 0-1 1,0-6 0-16,1-4 1 0,13-2-1 16,0 3 1-16,-3-2-1 15,1 0 0-15,-14 2 1 16,10-6 1-16,0-5 1 15,-5 0 2-15,4-4 2 16,-2-3 5-16,1 0 1 16,1-3 0-16,0-1 0 0,-3-1-3 15,-19-6-4-15,-32-13-3 16,30 17-1-16,3 2-2 16,0 2-1-16,5 3 0 15,0 0 0-15,3 2 0 16,-1-3 0-16,5 6-1 15,0-3 0-15,0-2 0 16,3 0-1-16,0-7-22 16,4 6-40-16,6 0-156 15,5-2 145-15</inkml:trace>
  <inkml:trace contextRef="#ctx0" brushRef="#br0" timeOffset="9265.871">10273 13465 531 0,'4'-10'274'0,"-1"9"-72"16,-13-4-48-16,9 2-45 15,1 4-14-15,0-1-7 16,0 0-1-16,0 0 11 16,-1 0 2-16,0 0-2 15,-3 4 0-15,-1 10-16 16,-13-1-4-16,-30 25-11 15,27-24-6-15,-7-5-14 16,0 1-9-16,-1-4-14 16,-5-3-6-16,6-3-5 15,-3 0-2-15,4-4-4 16,0-1 0-16,0 0-3 16,8 0 0-16,-1 2-3 15,8 3-1-15,4 1-1 0,-3 1-2 16,12 5-4-16,-1 0 0 15,1 4 0-15,2 2 0 16,-1 5 4-16,0-1 1 16,3 4 2-16,0 3 0 15,0 1 1-15,-2 1 0 16,-4 4 1-16,-1-7-1 16,-2 3 1-16,-5 2-1 15,-2-8 1-15,2 5-1 0,-4-4 1 16,2-2-1-16,-3 4 1 15,1-5 0-15,2-2-1 16,4-1 0-16,4-6 0 16,-4 2 0-16,4 1-1 15,-2 2 1-15,4-3 0 16,-1-3-1-16,1-2 0 16,1 0-2-16,1-3-1 15,4 4 0-15,2 0 1 16,4 6 0-16,-11-6 0 15,9 2 1-15,3-5-1 16,2-1 2-16,18-1 1 16,-4 2 3-16,-3 0 3 15,2-11 0-15,2 7 1 0,2-8-1 16,-9-2-1-16,-17 3-1 16,13 0-2-16,-5 4 1 15,13-1-32-15,7-2-30 16,-14-5-89-16,-1-4 87 15</inkml:trace>
  <inkml:trace contextRef="#ctx0" brushRef="#br0" timeOffset="10280.051">10671 13600 250 0,'-5'-7'213'15,"-13"-26"22"-15,13 26-47 16,1 2-12-16,-2-2-14 16,5 4-2-16,4 1-14 15,0 2-9-15,-3-1-31 16,0-1-14-16,-1 1-28 15,0 0-15-15,0 0-23 16,-1 1-7-16,1 0-10 16,0 8-1-16,-6 20-1 15,-13 40 2-15,7-25 0 16,-5 0 2-16,8-8-2 16,-5 0-1-16,2-10-2 15,11 3 0-15,-18-1-1 0,13-4-1 16,-8-6 0-16,1 1 1 15,15-6-1-15,-9-5 1 16,13 1 5-16,-10-7 3 16,-4-1 1-16,1-1 0 15,6-2-5-15,2 0-4 16,3-2-3-16,-3 4-1 16,0 0-1-16,1-2 0 15,5-15 0-15,36-32 0 0,-20 20 0 16,4-3 0-16,12-7 0 15,0-14 1-15,-4-10 0 16,6 1 0-16,-6 6-1 16,2 17 1-16,5 18 0 15,-16 3-1-15,-6 12 0 16,2 4 0-16,-13 9-1 16,8 5 1-16,-5 10 3 15,-14 5 2-15,9 11 1 16,-11 8-1-16,-5 6-1 15,8-4 0-15,-11 1 0 16,7-5-1-16,-1-7 0 16,-6 5 0-16,5-7 0 15,-2-2 1-15,0-6-1 16,1-1 1-16,-1-3-1 16,-3-4 1-16,5-2-2 0,0-1 1 15,5-5-16-15,0-3-15 16,2-7-50-16,-1-3-48 15,-3-7-153-15,2-1 176 16</inkml:trace>
  <inkml:trace contextRef="#ctx0" brushRef="#br0" timeOffset="10551.261">10705 13783 760 0,'-9'-3'407'0,"5"3"-92"16,1-1-63-16,3-1-88 15,0 2-44-15,0 0-44 16,0 0-8-16,11 0 3 16,10-4 4-16,27-3-8 15,-20-3-12-15,1 6-20 16,3 7-9-16,-5-2-14 15,-15 3-3-15,6-4-7 0,-1-2-29 16,3-9-132-16,6 2-67 16,-30 5 124-16</inkml:trace>
  <inkml:trace contextRef="#ctx0" brushRef="#br0" timeOffset="10833.36">11208 13509 842 0,'0'-2'403'0,"5"5"-139"15,7-1-77-15,-7 0-60 16,8 2-18-16,-1-3-35 15,3 4-14-15,2 1-24 16,-2-3-11-16,-1 3-11 16,-1-2-3-16,-1-3-1 15,-2-1 8-15,2-3-59 16,3 0-88-16,-5-8 87 16</inkml:trace>
  <inkml:trace contextRef="#ctx0" brushRef="#br0" timeOffset="11562.597">11423 13379 420 0,'-22'-9'294'0,"16"5"32"15,4 1-85-15,2-3-83 16,-2 2-39-16,2 3-57 15,0 0-20-15,4 0-20 16,18 1 4-16,21 3 7 16,-24 2 4-16,11 2 9 15,11 4 0-15,-3 3 5 16,4-2 1-16,-13 6-11 0,-2-4-5 16,-2 1-14-16,-3 3-5 15,-6-3-5-15,-1 1-2 16,-4 4-2-16,-1-1 1 15,-3 7-3-15,-7 1 0 16,0 4-1-16,-4 5-1 16,1-1 0-16,2 1-1 15,-5-3 1-15,6-1-1 0,-5-6-1 16,2-1 0-16,3 2 0 16,-7-5 0-16,3 2 0 15,3 4 0-15,-1-3 0 16,1-1 0-16,2-4 0 15,-5-3 1-15,2-8 1 16,1 3 1-16,-2-3 2 16,-1-6-1-16,-3 3 2 15,-1-5 0-15,-4 1 2 16,-1-1 0-16,-6-4 16 16,0 2 5-16,-13-5 6 15,-6 2 3-15,6 1-14 16,-8-4-6-16,19 3-7 15,-6 3-5-15,6-1-5 16,23 2-2-16,-24-4-8 16,16 2-48-16,0 4-80 0,-16-1 86 15</inkml:trace>
  <inkml:trace contextRef="#ctx0" brushRef="#br0" timeOffset="12966.684">6835 14372 726 0,'3'-9'369'0,"-2"6"-102"16,15 1-59-16,23-29-48 0,-26 26-32 15,-3-1-38-15,-3 1-16 16,10 3-28-16,0 2-9 16,7 0-17-16,6 0-6 15,4 0-5-15,-3 0-2 16,6 3-1-16,-3-2-1 15,5 0-2-15,6 3 1 16,0-4-1-16,-1 4 0 16,-5 2-1-16,2-6-1 0,1 4 1 15,2-4-1-15,9 1 1 16,-6 0 0-16,14 1-1 16,6 0 0-16,-7-1-1 15,6 0 1-15,-1-1 0 16,-4 0-1-16,10-3 1 15,7 2 0-15,-13-5 0 16,5 4-1-16,-6 1 1 16,-3-4 0-16,5 3-1 15,4-2 1-15,3 3-1 16,-2 1 1-16,-2 0 0 16,-4 2-1-16,4-3 0 15,-5 1 1-15,10-3 0 16,4 3 0-16,-12-1 0 15,-1-5-1-15,9 6 1 0,-4-3-1 16,8 0 0-16,9 4 0 16,-11 0 0-16,0-1 1 15,-4 2-1-15,-2-3 1 16,-3-4-1-16,15 5 1 16,-8-1 0-16,-3 1-1 15,0 3 1-15,-18-3 0 16,11 0-1-16,-1 0 0 15,0 1 0-15,-4-1 0 0,8 1 1 16,-3 1 0-16,2-2 0 16,5 2 0-16,-3-2-1 15,2 0 0-15,4 0 1 16,1 3-1-16,-12-2 1 16,-1-2 0-16,-4-1 0 15,6 1 0-15,-3 0-1 16,7 2 0-16,6 0 1 15,-6-1-1-15,2 0 1 16,-3-1 0-16,-9 0 0 16,3 1 0-16,-2 0-1 15,-6 0 0-15,2 1 1 16,1 3-2-16,-10-4 27 16,13 4 5-16,-9-3 4 15,-2-1 3-15,14 2-26 0,-15 2-3 16,-5-2-1-16,-14-1-2 15,-4 1 0-15,0-2-1 16,-4-2 0-16,-1 2 1 16,-8 3 2-16,-11-4 4 15,-8 1-47-15,0-2-47 16,-8 0-448-16,15 1 364 16</inkml:trace>
  <inkml:trace contextRef="#ctx0" brushRef="#br0" timeOffset="14914.69">8275 14732 445 0,'7'-9'333'0,"1"-1"65"16,0 4-77-16,-1 7-80 16,-2-4-36-16,-5-3-61 15,-2-1-25-15,-1 7-42 16,-3-4-17-16,1 4-28 15,-1 4-8-15,-1-3-8 16,-4 2 0-16,-6 5-2 16,-6-1-2-16,-3 1-1 15,-1 1-3-15,3-1-2 16,-12-3-1-16,2 2-1 16,-2-3 0-16,5 6-2 15,14-5 0-15,-3 1-1 16,4 3 0-16,3-6-1 15,0 1-1-15,9 1-2 0,2-3 0 16,-4 1-2-16,6 6 1 16,0-2 1-16,0 0 1 15,4 4 0-15,0-3 2 16,0 5 0-16,-1 2 0 16,-3 3 1-16,0 5 0 15,-4 3 0-15,-3 0 1 0,-5 5-1 16,0-2 0-1,-2 0 1-15,0-1-2 16,5-4 1-16,-3 2 0 0,3-3 0 16,2 3-1-16,-4 0 1 15,3-5-1-15,4-1 0 16,-2-6 0-16,3-2 0 16,0 1 0-16,-2-4 0 15,5 2 0-15,1-5-2 16,0-1-1-16,8 3 0 15,-2-3 0-15,2-2 1 16,0 0 1-16,-1-3 0 16,3 0 0-16,6 0 0 15,3 0 1-15,3 0 0 16,-3 0 0-16,0-1 0 16,3-2 1-16,-5-1 1 0,3 0 1 15,-3 0 0-15,-2 0 0 16,-4-1-14-16,5 3-28 15,-15-1-98-15,5 3-90 16,2-1 137-16</inkml:trace>
  <inkml:trace contextRef="#ctx0" brushRef="#br0" timeOffset="15497.638">8444 14863 314 0,'9'-41'192'16,"-5"34"0"-16,0-1-9 15,1 1-4-15,-1 5-2 0,5-4-3 16,-8 5-6-16,2 0-21 16,-4-1-21-16,0 2-46 15,0 0-21-15,0 0-32 16,0 0-9-16,-6 10-3 16,-5 12 3-16,-15 37 8 15,12-23 1-15,-2 2-3 16,2 7-5-16,-5 0-7 15,4-2-3-15,1-4-1 16,6-4-1-16,1-3-2 16,1-9 0-16,3-8 0 15,-3-4-1-15,4-8 1 16,1-1-17-16,-1-4-60 16,3 0-46-16,0 1-122 15,0-4-157-15,8-15 260 16</inkml:trace>
  <inkml:trace contextRef="#ctx0" brushRef="#br0" timeOffset="15801.055">8779 14733 1102 0,'1'-2'486'0,"0"4"-242"16,0 4-50-16,-1-6-69 15,0 0-24-15,0 14-32 16,0 2-11-16,-4 36-16 16,-3-26-3-16,-3 2-8 15,1 7-3-15,-7 6-9 16,2-9-4-16,-5 7-4 16,4-5-4-16,1-4-1 15,-3 5 0-15,3-9-2 16,-11 2 0-16,10-9 3 15,2 2-25-15,1-8-83 16,12-1-50-16,-5-5-151 16,6-6 179-16</inkml:trace>
  <inkml:trace contextRef="#ctx0" brushRef="#br0" timeOffset="16055.445">8524 14986 1057 0,'-15'2'477'0,"15"-2"-233"16,0-3-47-16,0 3-69 16,0 0-26-16,0 0-28 15,15 2-17-15,43 7-27 16,-27-6-8-16,2-3-9 15,-1-7-2-15,-2-5-4 16,-4 3 20-16,-4 5-85 16,-3 1-75-16,-4-2 89 15</inkml:trace>
  <inkml:trace contextRef="#ctx0" brushRef="#br0" timeOffset="16660.749">9168 14764 1140 0,'0'-3'501'16,"5"3"-277"-16,-4 2-79 15,-2-2-82-15,0 0-25 0,-2 5-6 16,-7 15 2-16,-19 35 6 16,13-26 0-16,-4 15 3 15,14-6-2-15,-6 7-9 16,-4 2-3-16,4-7-9 16,-14-1-3-16,12-5-7 15,3-6-2-15,1-5-1 16,6-6-2-16,-6-13 2 15,5-1 6-15,11-6 2 16,0-7 1-16,9-12-2 16,1-6-12-16,-1-13-28 15,0-9-20-15,4-4-38 16,11-10-13-16,9 3 11 16,4 7 17-16,0 13 36 15,-9 8 17-15,-7 10 14 16,-2 6 2-16,-5 3 2 15,2 11 4-15,-9 9 6 0,1 5 3 16,0 13 7-16,-2 1 2 16,-3 8 2-16,-3 7 1 15,-7 10-1-15,-5-1-2 16,-5 5-6-16,0-5-3 16,0-6-5-16,-5 0-1 0,7-9-2 15,1-1 0 1,-3-10-1-16,5-5 1 0,-4-9-16 15,0-4-43-15,4-1-158 16,4-5 140-16</inkml:trace>
  <inkml:trace contextRef="#ctx0" brushRef="#br0" timeOffset="16936.346">9121 14974 1291 0,'2'0'568'16,"-7"-5"-313"-16,-8 4-52 16,21 1-90-16,-4 5-27 15,19 3-16-15,12-5-3 16,-8 3-15-16,3-9-10 15,-11 6-19-15,4-7-6 16,1-2-8-16,-4 2 1 16,6-4-99-16,-4 3-31 15,-15-1 67-15</inkml:trace>
  <inkml:trace contextRef="#ctx0" brushRef="#br0" timeOffset="17727.645">9649 14640 602 0,'-3'-2'402'0,"3"-2"-18"0,4-1-177 16,0 11-36-16,6 0-63 16,3 3-12-16,11 2-18 15,9-2-9-15,1 2-15 16,2 0-8-16,9 0-11 16,-5-3-8-16,11-1-13 15,-6 0-3-15,-21-2-1 16,3 1 0-16,-11-5-2 15,-3-1 1-15,0 0-2 16,3 5-1-16,-18 3 0 16,2-1-2-16,-7 10-2 15,-3-2-1-15,-1 8 0 16,-2 5 0-16,23 7 0 16,-10-4 1-16,-1 4 0 15,-4 5-1-15,-18-11 1 16,13 7 0-16,2-1-1 15,8-9 1-15,3 4-1 0,0-1 0 16,0-6 0-16,6 4 0 16,-9-7 0-16,-6-2 1 15,4-3 0-15,-19-7 0 16,11 1 1-16,6 0-1 16,12 1 1-16,-3-3 2 15,-2-2 1-15,-14-3 0 0,-22-4 2 16,9 2-2-16,-10-1-1 15,7 0-1-15,-5 1-1 16,-1 2-1-16,5 6 0 16,-4-5-1-16,6 3 0 15,1-3-1-15,5 3-23 16,-1 2-35-16,13 1 29 16,-1 0 2-16</inkml:trace>
  <inkml:trace contextRef="#ctx0" brushRef="#br0" timeOffset="113579.819">6597 10573 152 0,'0'-1'123'16,"0"0"8"-16,1 0 0 0,-1 0 1 16,0 0-10-16,0 0-10 15,0 0-27-15,0-1-12 16,0 1-17-16,0 0-2 15,0 0-3-15,0 0 0 16,0 0-6-16,0 0-1 16,-1 0-4-16,1 1 0 15,-1-1-1-15,0 0-1 16,0 1 1-16,0 0 0 16,-3 3-3-16,0 2-2 0,2-1-9 15,-1 0-5-15,1-4-8 16,-2 2-3-16,-4 3-4 15,7-5-1-15,-2 9-3 16,-1-3-1-16,-1 4 0 16,-3 22 0-16,14-27 0 15,-5 0 0-15,5-5 0 16,2 2 0-16,-8 1 4 16,-4 0 1-16,6-7 8 15,-2 4 3-15,0-1 3 16,13 0-1-16,-8-1-4 15,-5 1-2-15,0 0-4 16,2-6-1-16,-2 4 0 16,1-5 0-16,-1 4 2 0,0 1 0 15,1-3-1-15,-1 4-1 16,-1 1-3-16,0 0 0 16,0 0-2-16,0 1 0 15,-3 0 0-15,-6 2-1 16,5-1-1-16,0 2 0 15,4-3-3-15,-4 6 0 16,4-4 1-16,0 9-1 0,1-11 3 16,0 0 0-16,1 4-84 15,-1-4-82-15,0 0 104 16</inkml:trace>
  <inkml:trace contextRef="#ctx0" brushRef="#br0" timeOffset="114576.317">6893 10436 499 0,'0'-1'261'0,"0"0"-61"16,0 0-30-16,0 0-42 15,0 0-20-15,0 1-34 0,0 0-10 16,0 0-14-16,-1 0-2 15,-1 0-1-15,-3 6-2 16,-3 17-12-16,-26 20-6 16,26-24-11-16,0-1-5 15,1 4-4-15,2-3-2 16,2-5-3-16,-1-1 0 0,-1 5-1 16,-2 1 1-16,3-2-2 15,1 8 0 1,7-13 0-16,-2 1 0 0,5 0-2 15,2-5 0-15,-4 1 0 16,8-3 0-16,-3 0 1 16,4-1 1-16,0-7 2 15,1 2 1-15,-4-1 4 16,-5-10 0-16,5-4 2 16,-1-6 0-16,4-2 1 15,4-1-1-15,-4 0 0 16,-4 4-1-16,-2-2 0 15,1 7-1-15,-8-7 2 16,3 3 2-16,-5 2 12 16,-9 0 6-16,0 10 8 0,-2-6 0 15,-13 4-8-15,16-1-6 16,0 8-8-16,-3-1-3 16,18-2-4-16,-14 0-3 15,0-3-1-15,6 3-2 16,-6 0-1-16,3 5 0 15,1 0-1-15,-2 0-1 16,3 1-4-16,2-1-1 16,0 0-5-16,0 0-31 15,-1 0-99-15,1 0-104 0,0 0 145 16</inkml:trace>
  <inkml:trace contextRef="#ctx0" brushRef="#br0" timeOffset="115218.182">7069 10445 584 0,'11'3'287'0,"-11"-1"-87"16,0 1-28-16,-3-3-26 16,1-1-8-16,2 0-24 15,0 0-12-15,22-7-27 16,18-13-13-16,-14 11-16 16,-7 0-4-16,3 3-9 15,8 2-2-15,-9 1-8 16,-3 2-5-16,-2 2-7 15,-5 0 0-15,-6 3 0 16,1-2 2-16,-6 5 1 0,-1 1 1 16,-1 6-1-1,-2 6-2-15,-3 6-4 16,-8 0-1-16,8 2-1 16,-3-5-1-16,2 5 0 15,3 4-1-15,-3-1 0 0,2-2 3 16,-4 0-3-16,3-8-1 15,7-2 0-15,-4 4-2 16,4-10 2-16,-1 4 0 16,-7-7 1-16,-3-1-2 15,3-6-62-15,-3-2-55 16,6-6-237-16,2-1 220 16</inkml:trace>
  <inkml:trace contextRef="#ctx0" brushRef="#br0" timeOffset="115506.773">7129 10635 507 0,'-9'1'370'0,"6"-4"63"16,15 3-155-16,-5 2-86 15,-1 0-33-15,5-6-43 16,0 2-14-16,2-1-30 16,4-5-13-16,-1 5-21 15,6-2-9-15,3-4-15 0,1 2-4 16,0 5-1-16,-7-1-1 16,-3 3-11-16,-6-7-42 15,2-6-150-15,-7 5-121 16,-4-5 183-16</inkml:trace>
  <inkml:trace contextRef="#ctx0" brushRef="#br0" timeOffset="116377.855">7806 10371 630 0,'3'-11'339'0,"0"2"-73"15,2 4-80-15,-5-5-66 16,3 6-25-16,-2 3-11 0,-1-1-1 15,-1 2 0-15,0-1-3 16,0 1-14-16,0 0-3 16,-8 1-3-16,-14 5 0 15,-27 10-8-15,22-9-8 16,2-1-17-16,19 0-7 16,-16-2-9-16,9 1-4 15,-5-1-3-15,-7 1-2 16,13 1-2-16,4-2 0 15,5 3-1-15,-3-3 0 16,0 0 0-16,-5 3 0 0,9-2-1 16,1 0 0-16,2-1 0 15,0 1 0-15,1-1 2 16,-1 3-2-16,1-1 2 16,-7 0 0-16,-2 1 1 15,1 2 1-15,-2 0-1 16,12 0-1-16,-8-2 2 15,-5 3-2-15,9-1 1 16,-10 0 0-16,5 0-1 16,5-4 0-16,-4-2-1 15,8-3-1-15,0-2-5 16,-3 1-2-16,0 0-1 16,0 0 0-16,0-1 4 0,13-4 1 15,10-6 2-15,32-14 0 16,-47 18 1-16,-15 5 2 15,35-6 0-15,-17 8 1 16,10-1-1-16,19-3-2 16,-34 22-2-16,10-15 1 15,-1 8 1-15,-3 2 2 0,-15-11 0 16,5 13 1 0,-2 11 0-16,-1-3 0 0,1 1 2 15,-10 7 0-15,8-15 1 16,-2 3 1-16,-12 2 3 15,3-4 1-15,-13 0 5 16,3-2 3-16,-1-4 3 16,0-1-1-16,-9-3-2 15,0-6-4-15,0-5-4 16,7 1-4-16,6-3-4 16,4 5-3-16,5-2-52 15,1-9-47-15,8 13-197 16,-3-1 188-16</inkml:trace>
  <inkml:trace contextRef="#ctx0" brushRef="#br0" timeOffset="128491.095">5942 10447 414 0,'0'0'226'0,"0"0"-45"16,0 0-32-16,0 0-40 16,0 0-2-16,0 0-21 15,0 0-11-15,0 0-19 16,0 0-15-16,0 0 4 0,0 0 3 15,0 3 5-15,0-2-3 16,0 1-10-16,0-1-5 16,0-1-8-16,0 3 0 15,0 2 0-15,0 1 2 16,0 1 0-16,0 0-1 16,0 2-8-16,-2 5-3 15,-14 27-8-15,-5-25-2 16,6 6-3-16,-2-9 0 15,-1 6-1-15,-3 2 0 16,7-4-1-16,2 3 0 0,12 1 0 16,-3-12-1-16,2-1-1 15,-1-2 1-15,-4-6-25 16,3-1-48-16,0-9-158 16,4-1-217-16,1-4 279 15</inkml:trace>
  <inkml:trace contextRef="#ctx0" brushRef="#br0" timeOffset="128856.201">5780 10475 801 0,'3'3'386'16,"-12"-3"-140"-16,9 2-52 16,0 0-82-16,-3-1-26 15,3-1-43-15,0 0-14 16,0 0-14-16,0 2-2 0,3 5-3 16,-1 6 0-16,14 7-2 15,30 22-1-15,-29-25-1 16,-1 7-1-16,-6-15-1 15,1 9 0-15,-1-1 1 16,-6-7 0-16,1 6 1 16,-2-1 0-16,-3-1 0 15,0-5 0-15,0 0-2 16,0-2-4-16,1-3-71 16,1-1-85-16,0-3 98 15</inkml:trace>
  <inkml:trace contextRef="#ctx0" brushRef="#br0" timeOffset="129605.685">6157 10506 611 0,'-2'0'305'0,"-10"-1"-95"0,3-1-38 16,22 2-49-16,-17 0-15 16,14 0-24-16,2-2-10 15,-28-1-18-15,17 2-8 16,-2 0-10-16,-7-1-4 16,15 4-9-16,-1-2-5 15,-5 0-8-15,4 1-4 0,-5-1-5 16,0 0 0-16,0-1-1 15,2 1 0-15,9 0 0 16,-7 0-1-16,1 0 2 16,-5 0-2-16,7-2 2 15,-5 1-1-15,-1 0-15 16,17 0-45-16,13 1-132 16,-24 0-156-16,-3-5 210 15</inkml:trace>
  <inkml:trace contextRef="#ctx0" brushRef="#br0" timeOffset="130039.827">6118 10616 583 0,'-2'-1'309'0,"2"0"-59"16,0 0-38-16,0 0-58 15,0-1-28-15,0 1-58 16,7-4-20-16,6-4-29 16,13-15-4-16,-19 22-4 15,-3 3 0-15,-3-1 0 16,6 0-2-16,-7 7 0 16,15 0-1-16,-6-8-2 15,-7 1-1-15,8 0 1 16,-13-2 0-16,-1 5 6 15,11-1-54-15,-14-2-416 16,8-5 334-16</inkml:trace>
  <inkml:trace contextRef="#ctx0" brushRef="#br0" timeOffset="185568.819">14500 13888 417 0,'-1'-1'207'0,"0"0"-68"15,0 0-23-15,0 0-31 16,0 0-7-16,0 0 2 15,0 0 3-15,-1-1 8 16,1 1-1-16,0 0-11 16,1 0-7-16,0 0-9 15,0 0-5-15,0 0-9 16,0 0-3-16,0 0-3 16,0 1 1-16,0 0 6 15,0 0 0-15,0 0-2 16,2 0-3-16,8-1-2 15,6 1 1-15,30-2-4 16,-24-3-2-16,6 3-10 16,2-5-6-16,1 3-8 15,8 3-2-15,-14 1-4 16,-7-1-3-16,-1 3 0 16,-3-1-3-16,-1-1 2 15,4 4-2-15,-2-3-1 0,-4 4 1 16,4 4-2-16,-8-7 0 15,-2-1 1-15,-1 2 1 16,-1-3-1-16,-3 0-6 16,0 0-82-16,0 0-60 15,0 0-334-15,0 0 308 0</inkml:trace>
  <inkml:trace contextRef="#ctx0" brushRef="#br0" timeOffset="186260.463">14502 14072 460 0,'-1'0'273'0,"0"0"-11"0,0 0-97 16,0 0-16-16,0 0-24 15,0 0-44-15,0 0 16 16,0 0-7-16,0 0-8 16,-1 0 4-16,1 0-6 15,0 0 0-15,0 0-6 16,0 0-8-16,0 0-13 15,0 0-8-15,1 0-10 16,0 0-3-16,0 0-1 16,0 0 0-16,0 0-2 15,10 3 0-15,-2 0-3 16,3-1-3-16,30-1-6 16,-27-1-3-16,5 0-6 15,0 3-3-15,8 0 0 16,1 3-1-16,-1-6 0 15,4 3 1-15,0-3-1 0,-6-3 0 16,6 0 0-16,-3-2-1 16,-4 0 1-16,5 1-1 15,-8 2-1-15,-3-3 1 16,1-1-1-16,-4 6 0 16,-2 1 0-16,-3-3-2 0,-4 2-43 15,-2-2-61-15,3-2-210 16,-7 4 199-16</inkml:trace>
  <inkml:trace contextRef="#ctx0" brushRef="#br0" timeOffset="196987.768">16234 13734 301 0,'-2'0'217'0,"1"-12"20"16,4 12-61-16,2-7-66 16,0-2-20-16,5 7-20 15,-18-10-3-15,17 12 2 16,-7 0 5-16,-5-2 4 16,3 0-2-16,-1 1-11 15,0 0-6-15,0 0-15 0,0 1-8 16,0 0-13-16,-1 0-6 15,1 2-2-15,-1 8-1 16,-1 7-2-16,-4 27-1 16,0-29-2-16,7 8-1 15,-1-2 0-15,-2 3-1 16,-2-3-1-16,-3-4 0 16,7 6-1-16,-1-3 0 15,-8 4-1-15,5 0 0 0,-7-2-1 16,-4 4 0-16,16-4 2 15,-6-4-1-15,1 2 0 16,2-9 1-16,3 1 0 16,6 1 1-16,-14-13-1 15,10 0 0-15,-7 0-6 16,-5-4-33-16,14 3-100 16,-4-2-67-16,0-1 112 15</inkml:trace>
  <inkml:trace contextRef="#ctx0" brushRef="#br0" timeOffset="197457.7">16403 14023 755 0,'-1'0'353'0,"0"0"-142"16,1 0-38-16,0 0-50 15,0 0-19-15,0 0-27 16,0 0-10-16,0 0-15 16,-1 0-5-16,0 0-8 15,-2 10-5-15,1-2-7 16,0-2-3-16,0 4-7 16,1-6-2-16,-2 5-5 15,1-3-2-15,1 7-2 16,-1 23-1-16,0-33 1 15,1 2-1-15,-1-5-1 16,0 0-1-16,2 0-2 16,0 0-2-16,0 0-52 15,0 0-44-15,0 0-130 0,0 0-84 16,0 2 194-16</inkml:trace>
  <inkml:trace contextRef="#ctx0" brushRef="#br0" timeOffset="198670.316">16832 13688 402 0,'0'2'214'0,"0"-4"-49"15,-1 2-18-15,0-1-20 16,0 0-9-16,0 0-10 16,0 1-4-16,0 0-14 15,-1 0-5-15,1 0-7 16,0 0-4-16,0 0-9 16,0 0-5-16,0 0-14 15,0 0-6-15,0 0-2 16,0 0-2-16,1 0-2 15,0-2-2-15,0 1-12 16,13-5-5-16,6-5-7 16,32-17-2-16,-27 14-3 15,1 2 0-15,4 5-1 16,3 4-1-16,-6 0 0 16,-6 2 1-16,-3 1-2 0,-11 0 0 15,2 4 0-15,-4 5 0 16,-1 2 0-16,4 7 1 15,-15-3 3-15,-2 1 1 16,-12 2 0-16,-3 4-1 16,6-3 0-16,-1 1 0 15,6 2-2-15,-8-9 1 16,5 4 1-16,2-3 0 0,2-7 0 16,2 1 1-16,5-2 1 15,-3-6 1-15,2-1-1 16,3-1-1-16,3 2-5 15,0-3 0-15,1 3-5 16,0-1 1-16,0 0 1 16,0 0 1-16,0 0 1 15,0 0 0-15,0 0 1 16,9-5-1-16,3-2 0 16,30-12-1-16,-24 16 0 15,0 4 0-15,4 1 1 16,4 5 1-16,-3-1-1 15,-3 1 0-15,-3 4 0 16,-5 1 0-16,-6 3 1 16,-6-1 0-16,0 3 0 15,-5-1 0-15,-1 3 1 0,-6-1 1 16,-8 2 0-16,-1 0 0 16,-3 1 2-16,4-1 2 15,-1-2 19-15,0-3 9 16,-2-4 14-16,0 2 3 15,3-3-9-15,-3-2-5 0,3-4-11 16,0-3-6-16,4 0-6 16,2 0-4-16,-3 0-3 15,12 1 0-15,-10-3-3 16,6-1 0-16,4-1-1 16,-5-5 1-16,16 2-3 15,-8-9-1-15,-5 0-5 16,7-3-7-16,-4-4-63 15,11 2-55-15,8 5-168 16,-13 3-273-16,15 4 374 16</inkml:trace>
  <inkml:trace contextRef="#ctx0" brushRef="#br0" timeOffset="199653.632">17493 13573 431 0,'-1'6'274'16,"-8"1"8"-16,1 2-110 16,-1 2-65-16,2 1-24 15,0 7-25-15,-1 1-5 16,1 0-2-16,-2-6 0 15,1-1-4-15,1-3-4 16,3-6-10-16,3 3-5 16,1-7-2-16,-1-3-3 0,1 2-8 15,0 0-3-15,2-7-12 16,5-8-2-16,22-25-5 16,-11 29-3-16,2 5-4 15,-1-2-1-15,5 4 3 16,-3 0 2-16,2 7 4 15,11 13 1-15,-16 2 2 16,0-1 0-16,1 5 1 16,-16-3 1-16,5 9 1 15,-1 0 1-15,-13 3 3 16,2-6 2-16,-5 1 17 16,-5 2 10-16,-6-2 19 15,-7 0 12-15,-8-2 3 16,-6-5 3-16,1-1 0 15,3-2-2-15,3-6-17 16,7-3-11-16,3-6-18 16,2-4-10-16,2-9-2 0,0 3-4 15,5-7-6-15,7 3-2 16,3 5-5-16,1 0-2 16,4 2-5-16,1 3 0 15,6-2 0-15,2 3 2 16,1 1 4-16,3 1 0 15,1 1 1-15,4 2 1 16,6 3 1-16,-4 3 2 0,4-1 2 16,-2 1 1-16,-1 2 0 15,4 2 1-15,-7 1 0 16,2 0 1-16,0 3 0 16,-7-3 0-16,4 0 1 15,-6-2-1-15,-4-8-6 16,3-1-30-16,-1-2-97 15,-2-3-75-15,5-1 118 16</inkml:trace>
  <inkml:trace contextRef="#ctx0" brushRef="#br0" timeOffset="200144.049">17950 13583 956 0,'0'-6'432'0,"-2"5"-214"16,2 2-54-16,-1-1-81 15,-1 0-23-15,1 5-21 16,-5 13 0-16,-13 36 3 16,10-22 0-16,-3-3-3 15,1-4-5-15,2-2-10 16,0-2-4-16,2-2-7 15,3-1-2-15,1-3-4 16,-1-4-2-16,6 0 0 16,3-3 0-16,-1-3 1 15,6-1 0-15,2-4 0 0,1 0 0 16,8 2-1-16,1-2-1 16,6-3 0-1,3 1-1-15,0-6-17 0,-1 2-28 16,-3 1-90-16,3 1-78 15,-10-4 127-15</inkml:trace>
  <inkml:trace contextRef="#ctx0" brushRef="#br0" timeOffset="200555.335">18267 13469 871 0,'-5'2'423'16,"-2"4"-164"-16,1 2-106 15,-1 1-31-15,1 10-40 16,-1 6-12-16,-2 10-19 0,-4 6-2 16,5 5-8-16,-6-5-3 15,14 8-10-15,-10-8-6 16,-2-5-7-16,12 3-2 16,-14-15-3-16,8 9-1 15,2 1-1-15,-6-3 1 16,6-1 0-16,5-4-1 15,-5-6-14-15,4-1-55 16,0-13-213-16,-6-4 186 0</inkml:trace>
  <inkml:trace contextRef="#ctx0" brushRef="#br0" timeOffset="201300.728">19005 13757 553 0,'11'1'320'0,"-16"-7"-55"16,10 8-80-16,-4-1-31 15,-13 0-41-15,9 4-17 16,-11 3-20-16,14 3 0 16,-12 0-10-16,-2 2-7 0,-3 4-12 15,-11 0-5-15,6 5-8 16,-2 0-4-16,-2-4-10 16,8 3-4-16,-4-5-6 15,2 2-2-15,0-4-1 16,0-3-1-16,4-4 0 15,4-2 5-15,4-4-60 16,2-1-54-16,6-5-193 16,6 0 179-16</inkml:trace>
  <inkml:trace contextRef="#ctx0" brushRef="#br0" timeOffset="201605.11">18802 13761 875 0,'-2'-4'454'0,"1"1"-155"16,0 4-129-16,1-1-45 16,0 0-57-16,0 3-11 15,2 13-15-15,11 26-7 16,-6-19-11-16,3-1-2 15,0-6-4-15,-2 4-4 0,0-7-2 16,0 1-2-16,-1 1 1 16,-2-8 1-16,2-1 1 15,0-1 0-15,3-4-23 16,0-1-48-16,1-7-176 16,9-2 154-16</inkml:trace>
  <inkml:trace contextRef="#ctx0" brushRef="#br0" timeOffset="201976.093">19533 13471 891 0,'-6'2'414'0,"2"-1"-176"0,0 7-119 16,0 7-19-16,-7 7-34 16,6 7-8-16,-5 15-8 15,2-6 0-15,-1 7-5 16,-2-2-2-16,2-4-11 15,2-3-8-15,5-5-8 16,-3-5-3-16,-2-5 0 16,-5-1 0-16,4-2 1 15,2-4 2-15,6-3-49 16,0-3-58-16,-6-8-171 16,5 0-123-16,1-5 232 15</inkml:trace>
  <inkml:trace contextRef="#ctx0" brushRef="#br0" timeOffset="202559.531">19928 13562 782 0,'-8'4'415'15,"-9"2"-103"-15,-5-1-64 0,4 5-87 16,1 3-41-16,1 5-45 16,1 5-11-16,0-2-12 15,1 0-1-15,4 0-7 16,-2 1-4-16,2 8-11 16,1-4-4-16,-2 2-8 15,3-5-4-15,1-3-6 16,4 1 0-16,6 2-2 15,2-2 1-15,2-3-1 16,-2 2-1-16,4-6 1 16,-3-1-1-16,5-2 1 15,4-3 1-15,1-7 1 16,6-2 0-16,7-7-2 16,0-4 0-16,7-3-4 15,4-4 0-15,-6-1 0 0,6 0 0 16,-12-2 2-16,-6 0 0 15,-3 2 2-15,-11-2 0 16,-5 5 4-16,-3-2 1 16,-7-6 5-16,-4-2 1 15,-7-3 0-15,5 4 0 16,-7 0-2-16,4 1 0 16,-6 3 0-16,-10-1-3 15,2 6-5-15,-3 5-4 16,8 5-4-16,0 3-2 0,5 5-2 15,1 5 0-15,3 4-23 16,2 0-40-16,4 2-145 16,1 2 139-16</inkml:trace>
  <inkml:trace contextRef="#ctx0" brushRef="#br0" timeOffset="203352.223">20163 13332 534 0,'-1'2'291'15,"2"-3"-58"-15,-1-2-43 16,-1 3-68-16,0 0-23 15,0 0-21-15,0 0-2 16,1 0 6-16,0 0 3 0,0 0 0 16,0 0-3-16,0 0-9 15,0 0-8-15,4 1-16 16,3 0-6-16,4 1-8 16,2 0-4-16,33 4-7 15,-25-9-4-15,2 2-8 16,-2-1-3-16,3 1-3 15,-3-1-1-15,-4 1 0 16,8 7 0-16,-14-9 1 16,3 1-1-16,-3 2-1 15,-13-9-1-15,5 7-32 16,1-1-37-16,-3-3-115 16,-1 5-93-16,-1 0 168 15</inkml:trace>
  <inkml:trace contextRef="#ctx0" brushRef="#br0" timeOffset="204551.772">20806 13050 592 0,'0'-1'360'15,"2"-2"-52"-15,-2 2-100 16,0 0-35-16,1 0-61 16,-1 0-27-16,0 0-32 15,0 0-9-15,0 1-8 16,0 0-1-16,0 0-6 15,-1 0-4-15,0 0-6 16,-4 10-2-16,-2 2-4 16,-17 23-2-16,17-28-2 15,3 0-1-15,0-6 0 0,2 2 1 16,0-4 1-16,1 0-1 16,1 0-4-16,0 0-3 15,0 0-3-15,5-2-2 16,11-7-3-16,30-13-3 15,-24 17-3-15,-3-1 0 0,0 3 0 16,-1 4 3 0,-3 2 2-16,-1 3 1 0,2 6-1 15,-1 3 2 1,-2 7 0-16,-8 1 1 0,-3 4 2 16,-1 7 2-16,-10-4 1 15,-1 4 2-15,-3-2 4 16,-9-9 0-16,-1-1 4 15,2-3 2-15,-10-4-3 16,2 0 2-16,2-2-1 16,-1-5 0-16,5-5 0 15,4 0-2-15,-2-9-1 16,-1-6-1-16,2 1-1 16,0-4-3-16,3-3-2 15,4 3-1-15,4 0-4 16,7 0-2-16,5 11-2 0,1 0-1 15,5 3-1-15,4 4 0 16,0-1 0-16,6 5 2 16,2 4 2-16,-1 1 1 15,3 5 3-15,0-6 2 16,3 6 0-16,2-5 2 16,4-1 1-16,-2-2 0 0,-3-5 0 15,0-1 0-15,-10-9-11 16,10 4-31-16,-13-6-102 15,-1-2-87-15,10 6 135 16,-9-6-73-16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1-01T22:39:05.251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4895 10779 345 0,'2'-4'216'0,"-2"3"-10"0,2-5-35 16,-2 5-48-16,0 0-17 15,0 0-25-15,2-1-8 16,2-1-8-16,-4 2 0 16,0 0 7-16,0 0-2 15,0 0 0-15,0 0 0 16,0 0-8-16,0 0-3 0,0 1-5 16,0 0-5-16,-2 0-7 15,-4 3-3-15,-18-2-8 16,-30 32-3-16,32-25-6 15,1-5-1-15,6-1-7 16,0-1-3-16,-2 1-5 16,-6 3-1-16,-2-2-3 15,4 1 0-15,3 0 0 16,1 0-1-16,10 1 0 16,-1-3 0-16,8 2-1 15,-4-1 0-15,-1 0 0 16,0 4-1-16,2-4 0 15,1 4-1-15,2 3 0 16,4-2 1-16,-1 3 0 16,1 2 1-16,0-2 1 15,-4 4-1-15,-1 1 1 0,-4-5 0 16,0 10-1-16,4-3 0 16,-3 0 1-16,2 6 0 15,-1-4-1-15,1-1 1 16,-5 4-1-16,6-7 1 15,1 4-1-15,-7 2 1 16,9-6 0-16,-6 4 0 16,2-8-1-16,2-1 1 0,-1 2 0 15,0-3 0-15,-2 0-1 16,3-2 1-16,0-3-1 16,1 0 1-16,1 0 1 15,-2-1-1-15,1 0 0 16,-22 3 0-16,21-3-1 15,0 0 1-15,0 2-1 16,23-1 0-16,-20 4 0 16,1 1 1-16,-3-3-1 15,1-1 0-15,0 0-1 16,3-2 0-16,-4 2 1 16,5-2 0-16,-1 0 1 15,-1-1 0-15,2-1 1 16,1-1 0-16,4-1 0 15,-2-1 0-15,4 1-1 16,-6 0 1-16,-7 1-1 0,6-1 2 16,1 1 2-16,-2-2 0 15,19 1 2-15,-9-1-1 16,-10 1-2-16,15 0 1 16,-14 0-2-16,10 0-1 15,3-5 0-15,-13 7-1 16,5-5 1-16,7 3-1 15,-8 5 1-15,-4-5-1 0,3 4-1 16,-16-4 0-16,11 1 0 16,12 1-1-16,-21 0 0 15,11 1-48-15,-7-3-151 16,1 0-120-16,0-1 179 16</inkml:trace>
  <inkml:trace contextRef="#ctx0" brushRef="#br0" timeOffset="597.02">5130 10905 254 0,'0'-1'213'0,"18"-5"47"16,17-30-34-16,-29 29-54 15,0 2-20-15,-10 4-14 16,1 0-13-16,2 1-18 16,0 0-9-16,0 0-19 15,0 0-5-15,0 0-14 16,-3 8-6-16,-2 6-15 15,-15 28-7-15,17-24-6 16,7 5 0-16,-9 0-4 16,4 3 0-16,-14 0-5 15,3-7-4-15,3 12-3 16,-1-2-3-16,4-2-2 0,0-2-2 16,0-4 0-16,0-4-1 15,1-1 0-15,-3 4 1 16,4-8 0-16,1-2-1 15,3-2 1-15,-1-5-1 16,2-3-10-16,0 0-30 16,0-1-99-16,0 0-89 15,0 0 134-15</inkml:trace>
  <inkml:trace contextRef="#ctx0" brushRef="#br0" timeOffset="1026.88">5492 10776 1065 0,'11'-4'467'16,"-22"3"-242"-16,11-2-53 16,-2 6-85-16,-8 4-28 15,17 7-38-15,-15 3-5 16,2 6 1-16,5 1 2 16,-9 7-1-16,4 9 0 15,-2-2-4-15,-1 5-1 16,-1 0-4-16,-1-7-2 0,3-2-1 15,-3 0-2 1,3-9 1-16,0 4-1 0,1-5 1 16,4-5 0-16,-5-7 0 15,-1-3 0-15,2-7 0 16,0 2 6-16,3-5-67 16,3-3-68-16,-3-4 80 15</inkml:trace>
  <inkml:trace contextRef="#ctx0" brushRef="#br0" timeOffset="1358.976">5172 11077 755 0,'-9'-3'420'16,"11"-1"-53"-16,-4 4-107 15,-2 6-71-15,4-6-40 0,-2 0-60 16,1-1-23-16,1 1-35 16,5-1-8-16,14-1-4 15,36 2 0-15,-31-4 2 16,4 4-1-16,-5-10-6 15,2 5-3-15,-2 4-4 16,1-11-3-16,0 12 6 16,0 2-19-16,-9 0-144 15,1 12 114-15</inkml:trace>
  <inkml:trace contextRef="#ctx0" brushRef="#br0" timeOffset="2508.354">5510 11222 831 0,'-1'-1'381'0,"1"0"-190"16,0 0-33-16,0 0-63 16,0 0-18-16,0 0-10 15,0 0-3-15,8 0-7 16,8 0-3-16,37-4-8 16,-23 6-4-16,-8-5-15 15,12-2-8-15,-21 5-9 16,-2-5-4-16,6 9-3 15,-16 0-1-15,16 0-2 16,-14 5 7-16,-3 1 16 16,0 1 3-16,-11 6 7 15,14-3-6-15,-15 3-14 16,15 2-2-16,-12-2-4 16,-12-3 0-16,19-3 0 0,-26 0 1 15,11-9 0-15,15 2 1 16,-12-4-1-16,13-6 0 15,-6 7-3-15,-3-6-1 16,8 4-3-16,-2-2-1 16,12 0 0-16,-2 5-1 15,7-1 1-15,-4 0-1 16,9 0 0-16,2 0 0 16,-6 3 0-16,11 2 1 0,-23 2-1 15,0 0 0-15,10-2 1 16,-6 3 0-16,0 4 0 15,7 2 0-15,-14 4 0 16,6 4 2-16,-5-5 0 16,-5-1 3-16,-4 1 10 15,-6-1 7-15,0 7 17 16,-4 8 8-16,-3-7 10 16,-12-4 3-16,-3-9-3 15,4-6-4-15,-2 3-12 16,8 0-7-16,7-3-11 15,-2 3-5-15,5-7-6 16,-4-1-2-16,3-5-3 0,-1-2-1 16,-2-6-2-1,9-9-13-15,-1-4-77 0,-2-4-54 16,3 2-195-16,7 1 204 16</inkml:trace>
  <inkml:trace contextRef="#ctx0" brushRef="#br0" timeOffset="4407.672">6223 10879 856 0,'1'0'397'0,"1"0"-168"16,-2 0-33-16,0 0-70 15,0 0-31-15,0 0-43 16,0 0-12-16,0 0-8 16,0 0 3-16,0 0 6 15,-2 12 0-15,-5 5-4 16,-23 29-5-16,21-25-11 15,-1 1-4-15,0 7-4 16,-18 1-2-16,2-3 0 16,-1 1-2-16,18-9-2 15,-1 1-1-15,6 5-3 16,3-4 1-16,0-1-1 0,6 0 1 16,7-9 1-16,4 3 2 15,2-8 2-15,4 0 1 16,1-3 1-16,-1-3 0 15,15-5 2-15,-14-6 1 16,9-9-1-16,3-5 0 16,-4-7-2-16,7-7-1 15,-13-6-1-15,-3-2 0 0,-12-3 1 16,-8 9 0-16,0 7-1 16,-3 2 0-16,-6 11 5 15,2 2 3-15,-10 3 4 16,-1 6 0-16,-5 3-8 15,-2 6-6-15,-8 0-5 16,10 1-1-16,-15 2-2 16,10-2 1-16,4 4-1 15,-3 3 0-15,14 1-2 16,-8 1-2-16,2 1 14 16,2-1-43-16,7 4-134 15,7-1-95-15,9-10 139 16</inkml:trace>
  <inkml:trace contextRef="#ctx0" brushRef="#br0" timeOffset="4908.926">6711 10479 985 0,'0'-6'457'0,"-2"1"-199"16,-3 3-54-16,4 0-79 15,1 1-33-15,0 0-43 16,0-1-16-16,0 2-20 16,-1 0 2-16,0 0 8 15,-1 9 3-15,1 20 3 16,-6 32-4-16,-2-26-8 0,9-2-3 15,-14-9-1-15,16 1-1 16,-3 3-2-16,-10-7-1 16,6-2-1-16,-10 3-2 15,3-14 1-15,-7 1 0 16,21-1 4-16,-5-10-16 16,4-1-94-16,1-6-74 15,-20-8 98-15</inkml:trace>
  <inkml:trace contextRef="#ctx0" brushRef="#br0" timeOffset="5151.459">6542 10560 966 0,'-4'-2'468'0,"4"-7"-173"16,-1 8-40-16,3 3-97 15,7-6-30-15,0 4-45 16,-3-2-17-16,12 2-23 16,1 5-9-16,0 7-14 15,1-4-5-15,9-3-6 16,-21 0 0-16,16-5 0 0,9-5-2 16,-27 5-22-16,24-4-86 15,-14-7 71-15</inkml:trace>
  <inkml:trace contextRef="#ctx0" brushRef="#br0" timeOffset="6059.436">6924 10627 675 0,'-6'5'321'15,"3"2"-118"-15,9-7-36 16,-14 0-54-16,7 3-17 0,1 3-28 15,-5 1-7-15,16 5-11 16,-5-4-6-16,9 1-14 16,13 0-5-16,12 0-4 15,-8 1 2-15,11 0 0 16,0-1 0-16,-16-3-3 16,19 3-2-16,-10-4-4 15,-11 1-3-15,2 4-2 16,-19-8-1-16,-2 7 2 15,4-4 11-15,-10 0 12 16,-1 8 2-16,-3 3 0 16,-2 4-10-16,-5 7-13 15,-1 3 0-15,5 5-3 16,-5 4 0-16,0 4-1 16,9 4-2-16,-11-6 0 15,6-5-1-15,4-5-2 16,-6-4 0-16,0 2 0 0,13 4 0 15,3-3 0-15,-5-5 0 16,2 1-1-16,-15-5 1 16,7 0 2-16,6-2 0 15,-1-7 3-15,8-5 3 16,-13-5 3-16,-3 8 0 16,-5-12 0-16,-3 6-2 15,11-1-5-15,-5-8-1 0,-3 5-3 16,3-2-1-16,-17 4-1 15,1 6 1-15,7 0-1 16,-9-6 2-16,4-2 0 16,0-4 1-16,-3 10 0 15,4-5-1-15,-5-1 2 16,0-7-1-16,3-11-2 16,0 7-1-16,10-2-3 15,3 4-2-15,2 7-30 16,-2-1-39-16,5 0-188 15,12 3 171-15</inkml:trace>
  <inkml:trace contextRef="#ctx0" brushRef="#br0" timeOffset="6677.456">7853 10898 545 0,'-5'3'326'0,"5"1"-49"16,1-1-55-16,-1-3-18 16,0-1-40-16,-1 0-31 15,1 0-52-15,0 0-24 16,4 0-23-16,16 1 2 15,35 7 4-15,-20-2-1 0,0 2-4 16,1-1-8-16,5-1-13 16,-9 2-3-16,1-5-4 15,-3-1 1-15,-9-1 0 16,-11 0 0-16,-4-2 4 16,-1-1-1-16,-10-4-34 15,5-4-59-15,-5 1-233 16,-2-1 206-16</inkml:trace>
  <inkml:trace contextRef="#ctx0" brushRef="#br0" timeOffset="7024.968">7786 11147 479 0,'-3'0'335'0,"3"2"21"16,1-4-151-16,-1 1-13 16,0 0-34-16,0 0-9 0,14-2-27 15,4-1-14-15,26-4-12 16,-23 4-7-16,10 9-7 15,8 2-6-15,-5-3-19 16,5 1-12-16,-6-5-21 16,-1 0-8-16,0 5-8 15,-1 0 0-15,-11 3-1 16,-2-1-1-16,-2-9-19 16,-5 2-56-16,6-1 48 15</inkml:trace>
  <inkml:trace contextRef="#ctx0" brushRef="#br0" timeOffset="13325.716">8837 10831 742 0,'0'-2'367'0,"0"1"-124"15,0 0-61-15,0 0-79 16,0 0-32-16,-1 0-41 16,0 1-10-16,0 0-8 0,0 0 2 15,1 0 4-15,0 0 5 16,0 0 5-16,0 0-1 16,0 0-1-16,0 0 0 15,0 4 2-15,-2 3 3 16,6 5 7-16,-1 5 2 15,-3 37-4-15,-4-29-3 16,-8 10-10-16,9 4-7 0,-6-8-7 16,3 7-2-16,-2-6 0 15,-5-5 0-15,0 0 0 16,0-7-1-16,4-4 0 16,-3-2-1-16,5-3 1 15,-3-3 0-15,6-8 4 16,4 0 1-16,4-5-1 15,-4 3-26-15,0 1-101 16,0 0-91-16,3-2 120 16</inkml:trace>
  <inkml:trace contextRef="#ctx0" brushRef="#br0" timeOffset="13714.608">9045 11156 808 0,'-1'-1'409'0,"1"-1"-113"16,0 1-58-16,0 0-59 16,-1 0-27-16,0 0-49 15,0 0-23-15,0 0-37 16,-1 0-15-16,1 0-14 16,0 1-3-16,0 0-5 15,0 0 0-15,0 1-3 16,-1 10 1-16,1-4-2 15,0-2 0-15,-1-3-10 16,1-2-41-16,0 0-98 16,0 0-104-16,0 0 147 15</inkml:trace>
  <inkml:trace contextRef="#ctx0" brushRef="#br0" timeOffset="14404.975">9479 10824 760 0,'-4'-2'377'0,"5"0"-115"16,0-1-55-16,-1 3-62 16,0 0-28-16,-1 0-37 15,0 0-15-15,-8 3-18 16,-3 2-3-16,-30 25-7 16,18-16-3-16,6 3-11 15,-2 2-3-15,-11 2-10 16,19 2-2-16,0 12-4 0,4 4-1 15,8-9-1-15,-7-6 1 16,5-11-1-16,1-2 0 16,1 2 0-16,9 5 1 15,0-4-1-15,-16-2 1 16,22 1 1-16,-6-2 0 16,3-1 2-16,26-5 0 15,-21-5 1-15,1-4 1 16,8-7-2-16,-2-1 1 15,4-6-2-15,7-5-1 16,-6-1-1-16,-3-9 1 16,0 8-1-16,-13-1 2 0,1-5 0 15,-9 7 2-15,-3-11 1 16,1 10 2-16,-1 3 2 16,-2 4 10-16,-9 1 11 15,-1 0 4-15,-5 0 3 16,-7 0-9-16,5 6-10 15,6-2-5-15,0 2-10 16,3 0-5-16,-11 7-4 16,-5 4-2-16,2 7 1 15,-5 5-1-15,10 2-1 16,-4 0-1-16,-5 4-33 16,13 3-49-16,0-3-164 15,7 5 160-15</inkml:trace>
  <inkml:trace contextRef="#ctx0" brushRef="#br0" timeOffset="14954.473">10141 10916 751 0,'0'0'396'16,"0"0"-115"-16,0 0-54 15,0 0-81-15,0 0-32 16,0 0-25-16,0 0-7 15,1 4-13-15,2 19-5 16,-16 25-11-16,-2-21-7 0,4-3-10 16,-11-4-5-16,-3 7-8 15,-8-2-6-15,15-6-5 16,1 1-3-16,-9-5-2 16,14-7-1-16,-25 6-3 15,10-12 0-15,22-1 0 16,-13 2-27-16,13-3-70 15,-3-3-54-15,4-3-176 16,5-7 202-16</inkml:trace>
  <inkml:trace contextRef="#ctx0" brushRef="#br0" timeOffset="15236.814">10049 10892 845 0,'-6'1'434'0,"-1"8"-134"16,3-2-115-16,1 8-37 15,0-1-41-15,8 2-15 16,5 9-28-16,1-3-9 16,-4 5-17-16,-1-8-7 15,5 3-9-15,-2-5-4 16,7 0-5-16,-6 4-3 15,1-4-3-15,0 1 1 0,0-7 0 16,-1-2-1-16,2-8-1 16,0 0-28-16,2-6-125 15,3-3-71-15,0-14 120 16</inkml:trace>
  <inkml:trace contextRef="#ctx0" brushRef="#br0" timeOffset="15619.469">10696 10791 1154 0,'-1'-6'478'16,"0"0"-281"-16,0 4-45 16,1-1-53-16,0 3-17 15,0 0-30-15,0 0-16 16,-1 0-21-16,-1 0-3 16,-1 5-3-16,-5 14 0 0,-12 33 0 15,11-24-1-15,1 8-3 16,-1 2 0-16,-4 6-1 15,1-5-1 1,2-6 1-16,-5-1-1 0,15-8-1 16,2 1 16-16,-15-8-86 15,18-7-72-15,-7-11-321 16,2 0 282-16</inkml:trace>
  <inkml:trace contextRef="#ctx0" brushRef="#br0" timeOffset="16191.587">11050 10724 941 0,'0'-2'446'16,"0"1"-178"-16,2 4-76 15,-3-3-81-15,0 0-17 16,-6 12-17-16,-2 8-9 16,-32 30-12-16,16-25-3 0,4 6-13 15,2-1-5-15,3 6-14 16,12 6-5-16,-3-14-7 16,4 4-2-16,-5-6-1 15,-7-4-2-15,12 3 0 16,-6-3-1-16,9-3 1 15,15-12 0-15,-9 8 1 16,15-10 1-16,-10-4 0 16,-1 8 0-16,5-9 1 15,-15-1 0-15,22-10 0 16,-10 0 1-16,9-8 0 16,15-5-2-16,-11 3 0 15,5-17-1-15,-8 1 0 16,-8-2 0-16,-4-5 1 15,-4 11 0-15,-6 0 3 16,-4 9 1-16,-8 4 6 0,-1-1 7 16,-5 8 6-16,-2-3 1 15,0 7-6-15,-3 4-9 16,4 2-12-16,-5 7-3 16,3-3-4-16,-5 3 0 15,0 4-3-15,3 1 2 0,0 1-47 16,4 5-32-16,-3-1-99 15,6 1-87-15,6 1 174 16</inkml:trace>
  <inkml:trace contextRef="#ctx0" brushRef="#br0" timeOffset="16704.975">11464 10620 513 0,'-30'6'363'15,"24"-7"2"-15,4 5-128 16,3-6-33-16,-1 1-59 15,0 1-14-15,0 0-29 16,0 0-9-16,9 2-13 16,7 2-10-16,39 7-13 15,-29-4-8-15,11-5-15 16,-8-5-7-16,-5 5-9 16,-1 1-4-16,-16-1-5 15,8 9 0-15,1-10-2 16,-3-3-1-16,5-5-3 15,-9 2-33-15,-9-2-181 16,1 3 150-16</inkml:trace>
  <inkml:trace contextRef="#ctx0" brushRef="#br0" timeOffset="17159.26">12097 10375 768 0,'2'-10'446'16,"2"5"-78"-16,-3 0-151 15,0 2-41-15,1 2-84 16,-2 1-26-16,0 0-33 16,0 0-6-16,0 9 12 15,-1 8 4-15,-7 36-7 16,1-26-3-16,-2 10-12 15,-1-4-6-15,1-1-4 16,-1-7-2-16,-3-5-2 16,-2 0 0-16,8-7-2 0,-1 4 0 15,7-13-1-15,-1 0 0 16,-13 4-27-16,14-13-33 16,3-2-107-16,0-7-96 15,22-12 159-15</inkml:trace>
  <inkml:trace contextRef="#ctx0" brushRef="#br0" timeOffset="17573.631">12427 10324 1021 0,'0'0'516'0,"-5"-3"-165"16,-6 5-106-16,11-2-114 15,-13 4-37-15,12 4-40 16,4-2-15-16,-9 9-14 16,1-2-1-16,-8 1 4 15,7 2 3-15,-6 1-1 16,-6 0-2-16,5 7-8 16,-4-2-4-16,6-4-5 0,10-3-2 15,-4-9-1-15,3 0-2 16,3 2 0-16,-5-2 1 15,15 0 0-15,-8-4 2 16,16-2-1-16,1-2-1 16,7-6-2-16,-8 4-1 15,1-10-1-15,12 5-1 16,-13 0 0-16,12-3 1 16,-8 6-1-16,-4-2 0 0,-4 2 12 15,0-2-32-15,-6 3-60 16,-4 1-56-16,0 0-185 15,-2 2 204-15</inkml:trace>
  <inkml:trace contextRef="#ctx0" brushRef="#br0" timeOffset="17857.776">12651 10243 1094 0,'0'-5'526'0,"-3"4"-211"15,4 10-135-15,-3-4-46 16,2 13-43-16,0-2-4 16,-4 8-24-16,1 6-9 15,-6 2-8-15,0 4-7 16,-6-2-12-16,0 2-6 15,0 0-9-15,-4-2-1 16,4 3-4-16,-2-8 13 16,2-4-65-16,1-7-75 15,12-3 82-15</inkml:trace>
  <inkml:trace contextRef="#ctx0" brushRef="#br0" timeOffset="19319.22">8581 11452 480 0,'-9'0'305'0,"11"0"-28"0,3 0-77 15,-9 0-35-15,4-1-56 16,0 0-23-16,0 0-24 15,0 0-2-15,26 0 6 16,18 4-1-16,-29 6-5 16,2-4-1-16,2 0-7 15,5-3 0-15,5 0-5 16,3-2-2-16,-2-1-3 16,3 7-3-16,4-6-5 15,0 1-4-15,6 2-10 16,-6-7-4-16,-4 5-9 15,-3 1-1-15,9 3-2 16,2 2-1-16,2-1 0 16,-4 1-1-16,-7-3 0 15,-4 0 0-15,3 2 0 0,5 1-1 16,-3 0 0-16,14 0 0 16,-1-7 1-16,-7 2-1 15,4 0 0-15,-4 1 1 16,3 0 0-16,8-3-1 15,-5-6 0-15,-4 2 0 16,0 4 0-16,1-3 1 16,-1 9-2-16,8-1 1 0,-8-4 0 15,1 9-1-15,14-17 1 16,-11 0 0-16,7 3 0 16,-3 0 0-16,-4 4 0 15,1 2 0-15,2-4-1 16,3-7 1-16,-4 7 0 15,4 0 0-15,5-5-1 16,-5 8 1-16,-3-3-1 16,1 1 1-16,-1 3-1 15,2-9 1-15,9 5-1 16,-12-4 1-16,1-1-1 16,-3 6 0-16,-7-1 1 15,5 2 0-15,-9 0-1 16,0 1 1-16,2 1-1 15,8-2 0-15,7 3 1 0,-14-3-1 16,16-2 1-16,-18 3-1 16,11-6 1-16,17 2-1 15,-22-2 1-15,14 0 0 16,-15 1-1-16,4-1 0 16,9-3 1-16,3 3-1 15,-5 4 0-15,-3-3 0 16,-11 9 0-16,1-1 0 0,-4-4 1 15,3 2 0 1,-2-3 0-16,-1-4 0 0,3 2 0 16,-6-2 0-16,6 2 0 15,4-6 0-15,-8 1 0 16,1 2 1-16,-1 4-1 16,-13-3 0-16,-9 1 0 15,-9 1-1-15,-6-5-1 16,-1 8-3-16,5 3 1 15,7 6-21-15,-25 1-145 16,6 0 122-16</inkml:trace>
  <inkml:trace contextRef="#ctx0" brushRef="#br0" timeOffset="21338.857">8684 11795 491 0,'-29'32'308'15,"30"-32"-30"-15,-2 0-94 16,-3-4-36-16,3 3-47 16,0 1-17-16,0 0-23 0,-1 0-5 15,2 0-9-15,-1 0-2 16,1 0-2-16,0 0-1 16,0 0-3-16,6 1-3 15,14 2-7-15,30 5-4 16,-26-8-6-16,3 2-4 15,2-1-6-15,-1-5-1 16,1 4-4-16,0 0-1 16,-1 3 0-16,-5 0-2 0,-4-1 1 15,-11 8-1-15,-11 0 2 16,3 1 2-16,-19 7 2 16,10-5 1-16,-3-1-1 15,-16 5 0-15,13-8-1 16,-14 4 0-16,5 4 0 15,4-3-1-15,2-3 0 16,6-8 0-16,3-3 0 16,0-9 1-16,7 1-1 15,1 8-2-15,-1-6-2 16,2 7-1-16,0-1-1 16,0-1 0-16,0 0 0 15,0-1 0-15,8 1 1 16,0-1-1-16,7 0 1 0,27 1-1 15,-24 3 0-15,2 6 0 16,-2-1 0-16,-2 4 0 16,2 5 0-16,3 0 1 15,-16 2-1-15,8-6 1 16,-13 3 0-16,1 0-1 16,5 4 1-16,-15-3-1 15,-2 2 1-15,-4-6 3 0,-5 3 2 16,1-5 3-16,2 1 11 15,-2 3 8-15,-4-8 12 16,-1 0 4-16,-3-2 2 16,-2-8-3-16,-1 0-7 15,5-4-5-15,-3-9-11 16,-7 2-5-16,17-2-7 16,-4 1-4-16,12 0-6 15,4 1-4-15,0 4-5 16,4 2-2-16,2 6-31 15,0 1-25-15,14-4-98 16,10 6-80-16,-3 0 155 16</inkml:trace>
  <inkml:trace contextRef="#ctx0" brushRef="#br0" timeOffset="21743.167">9168 12094 771 0,'0'-1'479'15,"0"0"-37"-15,0 0-219 16,0-1-39-16,0 2-82 16,-2 0-21-16,1 0-32 15,0 4-10-15,-2 9-7 16,0-2-2-16,-7 27-8 15,10-25-3-15,0 2-7 16,0-7-3-16,-2 0-2 0,-10-5-1 16,1-2-2-16,7 0 10 15,7-2-78-15,8-2-76 16,-4-9 91-16</inkml:trace>
  <inkml:trace contextRef="#ctx0" brushRef="#br0" timeOffset="22533.418">9741 11843 421 0,'7'-1'273'0,"-6"-1"18"16,1 3-32-16,-2-1-41 15,0 0-14-15,0-1-33 16,0 0-12-16,0 0-30 16,0 0-14-16,0 0-21 15,-1-1-14-15,0 1-16 16,0 0-5-16,-4-6-13 0,0-1-6 15,-11-2-12-15,-34-23-5 16,19 35-11-16,4 1-3 16,-3 2-5-16,3 3-3 15,2 0 0-15,10 2 0 16,-5 3 0-16,5 6-1 16,13-8 0-16,-22 4-1 15,27 7 0-15,-8-10-1 16,1 7 0-16,7 1 1 0,-7-8 0 15,8 2-1-15,4 1 1 16,14-6 0-16,0 0 1 16,3-2 1-16,-5-2 1 15,-4-5 0-15,1-6 1 16,-9 6-1-16,13-16 1 16,0 8-1-16,0-6-2 15,5-12 0-15,-9 7-2 16,-4-10 1-16,0 1-2 15,-6 5 0-15,0 1 0 16,-1 11-1-16,-4 4 2 16,-1 1-5-16,-2 7-4 15,-1 8-1-15,-5 4 0 16,3 13 7-16,-5-4 3 16,-4 4 1-16,3-1 1 0,-5-4-1 15,6 7 0-15,-2-3 1 16,-4 4 0-16,3-5 0 15,5-4 0-15,-1 0 0 16,9 0 0-16,-2-1 1 16,-1-2-1-16,1-2 0 15,-16-4 0-15,3-2 0 16,5-1-1-16,-1-3-25 0,12-2-41 16,3-1-28-16,10-6-84 15,5-6-71-15,5-7 164 16</inkml:trace>
  <inkml:trace contextRef="#ctx0" brushRef="#br0" timeOffset="23310.19">10150 11856 736 0,'7'1'375'16,"1"-5"-113"-16,-2-6-111 0,3 0-25 16,-2-2-35-16,0 7-8 15,0-1-3-15,-1 3 5 16,-3-5 17-16,0 3 7 16,-3 2 15-16,-2-2-3 15,-2 3-20-15,2 1-19 16,1 0-32-16,0 0-9 15,-13 0-11-15,0-2-4 0,-33-2-5 16,22 5-4-16,3 0-7 16,-6 4-2-16,0 4-5 15,5-1 0-15,-9 5-2 16,6 1 1-16,1 0-1 16,7 0 0-16,1-1 0 15,0-1-1-15,8 1 0 16,-3 2 0-16,5 4-1 15,3 2 0-15,3-2-1 16,0-7 0-16,9-2 1 16,1 1 1-16,13-3 0 15,4 3 1-15,-1-3 1 16,0-4 0-16,6-9 1 16,-8-3 0-16,0-4-2 15,5-4-1-15,-4-7-3 16,9 3 1-16,1-9 0 15,-7 0 2-15,-10 12 1 16,-4 2 0-16,-6 5 0 0,-2 0 0 16,-3 8-1-16,-2-4 0 15,-2 7-4-15,1 0-2 16,0 0-2-16,0 0 2 16,0 2 2-16,-7 13 2 15,-16 30 1-15,14-23-1 0,0 8 1 16,-2-1 0-16,-1 5 0 15,-1 1 0-15,1-9 1 16,5 0 0-16,7-5 0 16,2-1 0-16,-4 2 0 15,-3 0 1-15,-1-2 0 16,-11 2 0-16,10-2 0 16,-6-1 0-16,14-10 1 15,-4-3 1-15,5-2-32 16,6-4-36-16,-15-2-97 15,9-7-491-15,12-8 458 16</inkml:trace>
  <inkml:trace contextRef="#ctx0" brushRef="#br0" timeOffset="24340.605">10723 11920 777 0,'-1'-6'367'0,"6"4"-139"15,-8-6-38-15,2 13-60 16,1 0-15-16,-1-1-18 15,0-4-4-15,0 0-5 16,-1 7-7-16,-7 10-21 16,-22 28-8-16,9-28-18 15,-1 2-7-15,-15-1-12 16,10 0-5-16,-7-2-1 16,9 1-2-16,17-9-2 15,-3 4 0-15,-6-6-2 16,2-1-1-16,8-1-10 15,-14-2-33-15,30-2-69 16,-6 1-51-16,-9-1-117 16,12 0-37-16,-16-3 197 15</inkml:trace>
  <inkml:trace contextRef="#ctx0" brushRef="#br0" timeOffset="24651.851">10570 11914 567 0,'-10'-4'417'15,"2"6"32"-15,3 3-202 16,1-1-42-16,5 6-75 16,-6-7-21-16,15 12-32 15,-7-8-13-15,-3 4-19 16,13 0-9-16,-19 0-12 15,20 10-2-15,1 2 1 16,2 0 0-16,-2 3 1 16,-2-4-1-16,1-3-7 15,-8-3-3-15,2-5-4 16,-4-6-1-16,7 3 2 16,-2-2-4-16,2-7-95 15,0-2-94-15,7-10 112 16</inkml:trace>
  <inkml:trace contextRef="#ctx0" brushRef="#br0" timeOffset="25055.809">11245 11825 846 0,'13'-15'457'0,"-7"3"-101"16,2 2-87-16,-3 4-74 15,-4 3-34-15,-1-1-38 16,-4 4-23-16,3 0-45 16,0 0-17-16,0 0-19 15,-3 11-4-15,-1 13-3 16,-31 32 1-16,27-22-3 15,-1-2-1-15,0 0-1 16,5-3-2-16,-2-4-1 16,2 3-1-16,4-6-1 15,1 5 0-15,-5-5 0 16,1-6 0-16,0 0 0 16,-3-8-3-16,7-4-28 15,0 1-36-15,1-5-75 16,-1-1-77-16,0 0 133 0</inkml:trace>
  <inkml:trace contextRef="#ctx0" brushRef="#br0" timeOffset="25592.622">11656 11769 645 0,'7'-2'464'0,"-10"-2"74"15,-1 1-203-15,0 5-155 16,3-2-43-16,-1 0-63 16,-3 9-11-16,-16 18-13 15,-31 27-8-15,23-28-11 16,0 3-5-16,-4 2-9 16,1 2-2-16,9 0-4 15,10-1-3-15,8-11-1 16,1-1-1-16,0 2-1 15,0-4-1-15,4 0 0 16,12-2 1-16,-8 0 1 16,2-2 1-16,4-3 1 15,-2-1 1-15,18-10 1 16,-12-2-1-16,4-2 0 16,5-6 0-16,4-1-3 0,9-2 0 15,-2-7-2-15,-10 1 1 16,0-1-1-16,-1 1 0 15,-5-1 0-15,1-4 1 16,-8 2 1-16,-3 11 2 16,-8-9 0-16,-2 6 1 15,-9-11-2-15,-6-14-1 0,-1 11-3 16,0-4-1-16,-3 13-2 16,3 2-2-16,-2 9-2 15,2 2 1-15,-7 5-1 16,8 5-1-16,2-6-2 15,-4 5-3-15,20 4-8 16,-7 1-31-16,3 5-117 16,7 4-91-16,-27-5 150 15</inkml:trace>
  <inkml:trace contextRef="#ctx0" brushRef="#br0" timeOffset="26220.612">12019 11746 540 0,'-39'-1'295'0,"31"1"-49"16,4 0-48-16,9-3-50 15,0 3-19-15,-4-1-22 16,-1 0-8-16,-1 1-9 0,0 0 5 16,0 0 3-1,0 0 0-15,-1 0-4 16,1 0-6-16,1 0-9 0,0 0-4 15,0 0-9-15,1 0-5 16,12 0-14-16,12 1-4 16,22 4-10-16,-23-4-7 15,2 0-9-15,-3-2-4 16,0 2-7-16,-5 1 0 16,-3-1-2-16,-2 5 1 15,-5-6 0-15,-4 0-1 0,3 0 2 16,-7 0-1-16,0-1-1 15,0-1 0-15,-1 1-57 16,0 0-40-16,-1 0-142 16,1 0-56-16,0 0 179 15</inkml:trace>
  <inkml:trace contextRef="#ctx0" brushRef="#br0" timeOffset="27026.193">12697 11655 812 0,'11'-2'430'16,"1"-3"-110"-16,-1 1-93 15,1 0-75-15,-4 1-35 16,-4 2-32-16,4 1-15 0,-8 0-21 16,9-3 2-16,-9-1 16 15,0 1 4-15,5 0 10 16,-5 2-6-16,0 1-14 16,0-1-8-16,-1 0-17 15,0 0-7-15,-1 0-11 16,-14-3-5-16,-31 2-5 15,30 2-1-15,0 5-3 16,1-2-2-16,-1-2-1 16,1 3-1-16,-5-2 1 15,-2 4 0-15,9 6-1 16,-1-1 0-16,3 0 0 16,7-3 0-16,1 0-1 15,2-1 0-15,-3-1 0 16,2 3 1-16,5-4-1 15,3 1 1-15,10-3 0 16,2 5 2-16,1-8-1 0,1 3 2 16,-1 1-1-1,0-7 0-15,0 2 0 0,6-3 1 16,3-4 0-16,1-1-1 16,-5-5 0-16,-4 0-1 15,-3 0 0-15,-6 2 0 16,4 1 0-16,3 2-1 0,-22 3 0 15,6 1 0-15,-2 4 0 16,5 2-2-16,-4-1-3 16,0-1 0-16,0 1 0 15,0 0 0-15,-2 0 3 16,0 4 1-16,-2 5 0 16,-3 1 1-16,-15 37-1 15,12-30 1-15,0 1 0 16,-1 2 0-16,-7 1 0 15,15 2 1-15,-6 2-1 16,-1-1 1-16,3-4 0 16,-5 5 0-16,6-3 0 15,0-4 1-15,-1-6 0 16,4 3 0-16,1-12 0 16,2 5 19-16,-3-11-56 15,2-10-58-15,0-6 65 16</inkml:trace>
  <inkml:trace contextRef="#ctx0" brushRef="#br0" timeOffset="30591.681">7338 14087 278 0,'-2'0'178'0,"0"0"3"15,1 0-11-15,0 0-53 16,0 0 2-16,-1 0-38 15,1 0-21-15,0 0 14 16,-2 0-15-16,2 0 14 16,0 0-3-16,0 0-5 15,0 0-2-15,0 0 6 16,-1 0 2-16,1 0 1 16,0 0-1-16,0 0-2 15,0 0-1-15,1 0-3 16,0 0-1-16,4 3-2 15,11 1 1-15,37 6 1 0,-27-11 2 16,14 1-10 0,0-4-7-16,-3 0-20 0,-8 2-8 15,1-4-9-15,1-1-1 16,0 1 0-16,0-4-2 16,-27 2-2-16,14 4-1 15,-12 0-1-15,4 4-1 16,-4-2-1-16,-8 2-4 15,-6 0 0-15,5 0-22 0,-6 7-90 16,5 7-90-16,-10-1 120 16</inkml:trace>
  <inkml:trace contextRef="#ctx0" brushRef="#br0" timeOffset="31011.213">7308 14312 785 0,'-2'0'375'16,"2"-2"-156"-16,0 2-35 16,0 0-65-16,0 0-25 15,0 0-7-15,8 2-3 16,4 2 2-16,-1 2 2 16,32 15-1-16,-21-14-2 0,5-7-5 15,10-1-3-15,1-2-15 16,1-6-7-16,-3 2-13 15,0-1-7 1,-16 1-15-16,-11 7-5 0,14-3-7 16,-6 3-2-16,7 3-3 15,6-3 0-15,-29 1 3 16,2 3-12-16,-3-2-101 16,0-2-93-16,-1 0 119 15</inkml:trace>
  <inkml:trace contextRef="#ctx0" brushRef="#br0" timeOffset="53571.837">8916 13930 449 0,'5'-3'180'16,"-5"1"-73"-16,0 1-2 15,0 0 9-15,5-3 0 16,7-2 2-16,-7 4 1 16,4-1-3-16,14-9-5 15,-23 9-5-15,-1 0-10 16,-6 0-4-16,23 3-1 0,-19-3-2 15,11 2-12-15,-2-1 2 16,-19-1-21-16,12 3-10 16,-6 1-17-16,11 2-15 15,-2 2-8-15,-5 2-4 16,2 8 1-16,-16-2 0 16,2 1 1-16,3 3 0 0,-10-8-1 15,6 7 1-15,3-4 0 16,1-1 0-16,4-2 0 15,1-5 0-15,4-1 1 16,0 0 0-16,1-7 1 16,2 3-1-16,0 0-2 15,0 0-3-15,0 0-1 16,13-10-1-16,27-30 1 16,-18 36 0-16,2-5-1 15,3 6 1-15,8-1-1 16,-8-2 0-16,-4 9 0 15,-2-1 0-15,-5 7 0 16,-8 3-2-16,9 5-1 16,-6 4-1-16,-14 7 1 15,3 9 2-15,-18 0 3 16,18 10 0-16,-15-6 3 16,0-5 1-16,-9 1 0 0,-31-3 1 15,9 0 2-15,-3-2 1 16,-2-7 1-16,12-6-1 15,0-10 0-15,1-5 0 16,-5-3 2-16,9-7 1 16,3-5-1-16,-2-4-1 15,28-2-4-15,-7-1-2 0,-4 5-4 16,10 4-2-16,8-6-3 16,-4 7-1-16,18-3-1 15,4 7 1-15,-9 6 0 16,18-1 1-16,-2-2 1 15,-5 0 1-15,6 1 1 16,-4 2 0-16,8 12 1 16,2 0 1-16,-7-1 1 15,-2 2 1-15,-4 2 0 16,-2-4 1-16,-4 0 0 16,-4-3 0-16,-6-2 0 15,0 0 3-15,8-5-40 16,0-3-37-16,-5-6-154 15,5-3-191-15,12-3 267 16</inkml:trace>
  <inkml:trace contextRef="#ctx0" brushRef="#br0" timeOffset="53875.878">9289 14266 1415 0,'-4'-9'619'0,"5"8"-327"15,-3 1-62-15,-1 0-105 16,2 0-43-16,0 0-51 15,0 0-16-15,0 0-11 16,-5 11-1-16,-1-1 0 16,-13 29-1-16,18-32 25 15,0 2-45-15,2 0-141 16,0-3-121-16,3-4 147 16</inkml:trace>
  <inkml:trace contextRef="#ctx0" brushRef="#br0" timeOffset="56762.56">9930 13901 422 0,'3'0'232'16,"8"-2"-44"-16,-2 1-21 0,0 1-22 16,-2 0-8-16,-13 0-10 15,6-4-11-15,11 4-28 16,-4 2-8-16,0-2-22 15,-10 2-8-15,-11 0-16 16,-1-2-4-16,9 5 1 16,4-1 4-16,-11 0 8 15,1 1 3-15,-9 2-2 16,-3-1-1-16,8 2-9 16,-7-4-3-16,-8-3-10 15,9-1-3-15,2 0-3 16,1 1-4-16,9-4 0 15,-5 5-2-15,3-5-3 16,5-2-1-16,4 5-1 16,0-2-2-16,2 7 0 15,1-5-2-15,-1 0-1 0,1 0-1 16,-1 0-2-16,0 0 1 16,1 0 2-16,0 0 1 15,0 0 0-15,0 0 1 16,0 0 0-16,0 1 0 15,1 6 0-15,0 2 0 16,-1 2 1-16,-4 30 0 16,-4-24-1-16,3-1 1 0,-5 5-1 15,-3 1 1-15,5-7-1 16,-6 1 0-16,1 0 0 16,0-4-1-16,8-2 1 15,3-2-1-15,10-3 0 16,2-9-2-16,-7 8 3 15,-3-4 1-15,7-13 2 16,2 9 3-16,3-13-4 16,6 5-1-16,-4 9-2 15,-1-6 0-15,5 8-1 16,-1-4 1-16,-6-2-1 16,9 4 0-16,-7 2 0 15,2 1 0-15,3 5-1 16,-7 8 0-16,3 6 0 15,-3-2 0-15,-2 10-1 0,3-4 0 16,-8 2 1-16,3 1 2 16,-7-1 1-16,-5 3 1 15,1-6 1-15,-9 1 0 16,1-10 2-16,-2-2 1 16,-11-4 2-16,6-2 2 15,-1-3 1-15,-3-2 1 16,-2-6 1-16,-2-1 0 15,-6-6-2-15,2-2-1 0,8-1-5 16,-5 4-3-16,17 6-2 16,7 2-3-16,-6 6-2 15,10-1 9-15,-9 0-129 16,4 9-112-16,4 0 151 16</inkml:trace>
  <inkml:trace contextRef="#ctx0" brushRef="#br0" timeOffset="57411.812">10676 14039 429 0,'5'-7'293'16,"1"3"-3"-16,-1 1-93 16,-4 1-29-16,1 2-35 0,-2 0-8 15,0 0-18-15,0 2-2 16,1 18-4-16,-4 24-6 16,-11-20-3-16,-2-1-5 15,-6 5-19-15,-3-4-9 16,2 6-21-16,-2-9-10 15,1-7-10-15,-3 5-3 16,-5-9-5-16,3 1-2 16,0-2 0-16,8-4-1 15,9 0-1-15,-10-5 1 16,12 0-31-16,-3 0-34 0,0-3-75 16,8-1-51-16,2-2-115 15,3 2-115-15,9-5 269 16</inkml:trace>
  <inkml:trace contextRef="#ctx0" brushRef="#br0" timeOffset="57711.797">10534 14039 878 0,'-9'-2'419'0,"20"5"-164"0,-12 3-48 15,-11 1-85-15,15 4-24 16,-23 4-32-16,26 3-14 16,-6-2-10-16,0 3-2 15,22-3-3-15,-11 7-1 16,14 0-5-16,-6-5-5 16,-5 3-8-16,2-12-3 15,3 1-4-15,-4 0-1 16,2-7-1-16,-2 1 2 0,-5-2 11 15,4-7-32 1,-2-12-121-16,-1 5-104 0,8-1 128 16</inkml:trace>
  <inkml:trace contextRef="#ctx0" brushRef="#br0" timeOffset="58198.186">11233 13908 779 0,'2'-4'371'0,"2"0"-138"16,-4-1-37-16,5 5-56 16,-8-2-18-16,2 2-40 15,0 0-23-15,0 0-24 16,0 0-5-16,0 1 3 15,-4 16 3-15,-8 37 3 16,4-24-3-16,1 6-4 16,0 2-3-16,-6 1-9 15,2-6-2-15,-4 4-7 16,0-4-1-16,2-7-2 16,2 1-1-16,3-11-2 15,6-5 0-15,3-8 4 16,1 4-27-16,5-11-82 15,3-7-75-15,5-16 97 16</inkml:trace>
  <inkml:trace contextRef="#ctx0" brushRef="#br0" timeOffset="58731.704">11633 13921 807 0,'1'1'422'0,"1"1"-146"16,-2-1-75-16,0-1-29 0,-1 0-45 16,0 0-8-16,-1 4-30 15,-1 7-7-15,-16 5-22 16,-30 36-12-16,17-26-16 16,-4 3-11-16,12 0-9 15,-9-1-2-15,15 2-2 16,21-4-2-16,-15-1-2 15,13-3-1-15,-2-8-1 16,-7 3-1-16,21-3-1 16,0 2 0-16,-3 0 0 15,9-2 1-15,-6-4 1 16,9-5-1-16,11 0 3 16,-5-2 1-16,4-8 4 15,-3-2 0-15,3-7 0 16,-3-4-2-16,2 4-2 15,0-7 1-15,-2 0 0 16,0 3 1-16,-3-11 1 0,-4 0 1 16,-7-6 1-16,6 2-2 15,-26-8 0-15,-3 1-1 16,-5 3-3-16,-14-4-1 16,13 18-3-16,-1 8-1 15,-2 3-1-15,-3 3-1 16,-5 7-1-16,-3 2 1 15,2 4 0-15,1 4 1 0,0 1 0 16,0-1 22-16,-3 2-93 16,0 0-75-16,8 3 100 15</inkml:trace>
  <inkml:trace contextRef="#ctx0" brushRef="#br0" timeOffset="59493.609">12061 13690 745 0,'-9'0'370'16,"6"0"-116"-16,2-1-34 15,0 0-75-15,0 0-27 16,0 0-47-16,0 0-12 0,-1-1-9 16,2 1 0-16,8-2-2 15,13-2-4-15,24 5-2 16,-23 8-1-16,3 1 6 16,1-4 3-16,6-5-6 15,-6-4-5-15,11-3-15 16,6 4-8-16,-14 2-7 15,-2 1-1-15,-17 1-2 16,-12 2-1-16,7-8 6 16,-5 3-32-16,0 2-77 15,0-1-45-15,0 0-192 16,0 0 211-16</inkml:trace>
  <inkml:trace contextRef="#ctx0" brushRef="#br0" timeOffset="60282.121">12795 13365 552 0,'5'-10'387'16,"5"12"8"-16,-6 2-154 16,-3-6-50-16,-9 6-89 15,-1-6-34-15,-2 4-44 16,11 5-4-16,-4 3 13 0,-5 6 7 16,-2-2 12-16,-8 4-1 15,2 4-14-15,-3 0-7 16,-2 4-16-16,-6 1-3 15,10 2-6-15,3 5-1 16,4-1-1-16,11 6-1 16,0-7-1-16,-1-7-1 0,6 3 1 15,1-11-1-15,5-1 0 16,1-1 2-16,5-8 3 16,7-1 2-16,7-6 4 15,4 0 1-15,11-5 2 16,-10-11-1-16,-9 1-2 15,-6-1-1-15,4-5-1 16,1 4-1-16,5 1 1 16,0-4 0-16,-22 4 1 15,2 3 0-15,-10-1 2 16,-1 2 4-16,1 5 7 16,-4-4 0-16,-9 5-4 15,-2 6-4-15,-18 8-11 16,-6 3-1-16,9 3 0 15,-3-1 1-15,10 2 1 16,-2 9 1-16,-3-10 0 16,0 9 1-16,6-2-1 15,7-14-2-15,3 12-2 0,9-5-1 16,-2 0-1-16,5 0 0 16,7 1-31-16,-6-3-58 15,8-3 59-15</inkml:trace>
  <inkml:trace contextRef="#ctx0" brushRef="#br0" timeOffset="76744.033">2005 5440 533 0,'-4'-9'257'0,"4"-3"-78"15,-2 6-34-15,2-9-26 16,4 9-7-16,-1-1-24 16,2-3-11-16,3-1-16 15,-6-6-3-15,1 3 2 16,3-2 4-16,-5 1 0 16,2 2-6-16,-4-5-15 0,-1-1-9 15,-5-2-15-15,-4-3-4 16,3 3-5-16,-9 0-1 15,-2 4-1-15,-1 0-1 16,-10-3-3-16,-5 5-1 16,-3 2-3-16,-6 1 0 15,1 4 0-15,3 1-3 16,-4 4 0-16,1 1-2 16,-8 6-2-16,0 4-1 15,1 7-3-15,-6 5-2 16,-3 11-2-16,-2 7 1 0,-2 15 5 15,5 6 3-15,14 7 6 16,-2 4 2-16,-9 0 0 16,20 1 1-16,0 2 1 15,9-2-1-15,26 0 0 16,-13-7 0-16,19-9-1 16,6-3 1-16,19-5 4 15,11 2 0-15,14-4 5 16,1-3 1-16,-2-12 14 15,4-11 8-15,14-9 8 16,10-12 3-16,9-11-8 16,-1-2-6-16,5-21-6 15,4-3-3-15,-2-8-3 16,-5-9 1-16,-23-1 15 0,-27-8 12 16,5-11 23-16,-6-4 5 15,-11-3-3-15,7 0-7 16,-35 2-17-16,-8-7-7 15,-15 0-12-15,-10 3-6 0,-6 8-13 16,-5 11-3-16,-5 18-8 16,-1 8-6-16,-4 16-8 15,-12 8-2-15,-11 16-5 16,2 6 0-16,-18 18 0 16,0 8 2-16,14 9 5 15,-10 2 3-15,-6 12 4 16,27 4 0-16,-2 8 3 15,13-1 1-15,29-4 2 16,-8-3 0-16,13-8 16 16,13 2-42-16,7 0-109 15,5 3-60-15,18 9 95 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0-23T13:14:04.90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22418 9682 263 0,'9'-8'149'0,"-4"-2"-10"16,2-3-4-16,-4 0-15 15,1-3-7-15,-3 3-19 16,4 3-11-16,-5 2-23 16,-2 1-12-16,-5 0-24 15,-6 0-9-15,-9 0-8 16,2 2 0-16,-8 5-2 0,-6-2-1 15,-1 8-1-15,-13 0 0 16,-14 5-2-16,-3 1 1 16,-13 5-1-16,-6-1-1 15,10 14 1-15,-17-4 0 16,-5 14 1-16,3 5 0 16,-12 5 13-16,15 3 9 15,14-9 23-15,-2 5 7 16,9 2 2-16,7 5-8 15,9 10-19-15,11-2-5 0,16-1-3 16,9 5 5-16,9-2 6 16,8 11-1-16,10 3-10 15,3-5-5-15,11 1-9 16,5-4-2-16,20-2 5 16,9 6 2-16,15-3 0 15,13 3 0-15,-4-20-2 16,8-8-1-16,12-13 2 15,-9-14 2-15,17-3 5 16,-4-7 3-16,2-22 12 0,12-9 4 16,-9-32 7-16,3-12 1 15,-1-17-4-15,-8-13-4 16,-9-10-9-16,0-6-5 16,-21-3-10-16,-11 3-1 15,-17 15-2-15,-15 8 3 0,-21 3 4 16,-5 3 4-16,-13-2 0 15,-14-3-2-15,-9 11-7 16,-6 6-7-16,-15-8-5 16,1 6-1-16,-17 7-1 15,-15-1-2-15,-5 26-3 32,-10 13-1-32,2 17-4 15,3 12 0-15,-9 17 0 16,-7 6 2-16,0 14 3 0,-2 2 1 15,22 7 3-15,13-2 2 16,20-9 1-16,16 0 0 16,15-16-45-16,13 3-69 15,14-8 75-15</inkml:trace>
  <inkml:trace contextRef="#ctx0" brushRef="#br0" timeOffset="10650.449">18280 13013 444 0,'1'-1'271'0,"-1"-1"7"15,-1 0-96-15,1 1-39 16,0 0-31-16,0-1-48 16,0 1-18-16,0 0-31 15,0 1 0-15,0 0 8 16,0 0 4-16,0 0 15 0,0 0 3 15,3 10 0-15,-2 9-3 0,-15 27-10 16,5-12-5-16,-10 3-8 16,-1-2-3-16,2 13-5 15,-5-6 0-15,7 1-3 16,-3 7-1-16,5-14-2 16,3-1 0-16,-3-14 0 15,-2-11 0-15,9-2 1 16,3-2 5-16,4-9 2 15,6-2 0-15,3-8-1 16,-1-11-6-16,9-11-5 16,-3-11-1-16,8-12-3 15,3 3-2-15,11 5-1 16,-3-3-1-16,3 6 3 0,-2 1 0 16,-4 5 2-16,10 13-1 15,-6 5 2-15,-3 2-1 16,-5 8-1-16,-9-3 0 15,-4 11-3-15,2 15 0 16,-4 14 4-16,-1 9 6 16,-8 10 14-16,-7-10 7 0,-7 7 9 15,-5 2 1-15,4 1-1 16,-2 5-3-16,-4-11-9 16,8 2-5-16,6-1-7 15,0-8-2-15,9 0-1 16,-4-8 0-1,-2-5 1-15,-4-10 0 16,6-1 3-16,-1-2 0 0,-8-10-14 16,4 4-25-16,-10-14-85 15,7-2-85-15,5-2 121 16</inkml:trace>
  <inkml:trace contextRef="#ctx0" brushRef="#br0" timeOffset="10932.738">18256 13147 581 0,'-6'-1'403'15,"3"1"4"-15,9-3-201 31,6 0-29-31,4-4-74 0,5-2-13 0,16 7-23 16,-9-6-12-16,14 7-18 16,-6-5-5-16,-13-1-10 15,10 2-4-15,-12 3-3 16,0 2-2-16,-7 0 2 16,-3 3-26-16,-8-2-129 15,0 4-257-15,2 5 254 16</inkml:trace>
  <inkml:trace contextRef="#ctx0" brushRef="#br0" timeOffset="11304.541">18711 13475 997 0,'-6'-3'471'0,"3"6"-215"16,3 12-28-16,-6-8-79 15,-2 3-44-15,-2 5-41 16,-5-9-17-16,6 15-23 16,3-1-8-16,-3-10-7 15,4 8-2-15,0-13-1 16,1-1-1-16,0 0-4 16,5 0-33-16,1-6-163 15,-2 1 138-15</inkml:trace>
  <inkml:trace contextRef="#ctx0" brushRef="#br0" timeOffset="11759.952">19140 13026 402 0,'0'-1'277'15,"0"0"-14"-15,0 0-38 16,2-3-5-16,-2 3-27 15,0-1-10-15,0 1-26 16,0 0-19-16,0 1-20 16,0 0-8-16,-2 19-31 15,-10 31-12-15,3-13-22 16,-7-10-10-16,-1 1-14 16,2 6-6-16,-3-4-6 15,0-1-2-15,5 0-1 0,-2-3-1 16,7 1 0-16,6-1 0 15,-6-11 0-15,2-6-1 16,4-4-20-16,-4-7-31 16,9 3-94-16,-3-2-62 15,0 0 120-15</inkml:trace>
  <inkml:trace contextRef="#ctx0" brushRef="#br0" timeOffset="12508.511">19157 12944 444 0,'-36'40'316'0,"26"-43"54"15,7 6-131-15,-2-9-55 16,2 3-28-16,7 7-53 16,-2-7-22-16,11-5-44 15,4 7-11-15,4-9 4 16,4 3 2-16,13 13 2 0,1-6-2 16,-4-2-9-16,-1 5-2 15,-16-4-7-15,7 8-4 0,-4 10-2 16,-5-6-1-1,-3 4 0-15,-11-9 2 0,-11 2 5 32,6 3 1-32,-22-4 2 15,9 9-2-15,-3 0-3 16,-7 1-1-16,8-1-3 0,-16-8 0 16,4-1-2-16,1-2-2 15,6-2 0-15,5 1 1 16,11 0-1-16,2-4 0 15,5 0-2-15,4-1-2 0,-4-1-1 16,0 1-2-16,4-1 1 16,10-3-1-16,39-4 1 15,-33 9-1-15,3-1-1 16,5 8 0 0,-7-1 1-16,1 1 0 15,3 9 2-15,-9-5-1 16,-5 5 2-16,-2 1 0 15,-21-3 4-15,-3 1 0 0,2 6 2 16,-1 0 2-16,5 5 4 16,3-1 8-16,-11-1 0 15,-4-4 9-15,-1 2 14 16,0 1 0-16,-6-12 12 16,2 3-9-16,-2-8-14 15,-2-15-6-15,7 4-13 0,0-11-3 16,3-9-8-16,4 9-3 15,4-3-12-15,4 7-15 16,6 5-54-16,1 0-45 16,1 3-119-16,2 0-165 0,3 1 267 15</inkml:trace>
  <inkml:trace contextRef="#ctx0" brushRef="#br0" timeOffset="13822.034">20039 13128 282 0,'6'-14'247'0,"15"-30"68"16,-15 31-44-16,2 5-51 16,-3 4-33-16,-2 2-29 15,-1-6-12-15,-2 4-22 16,1 2-15-16,-2-1-34 0,0 3-17 16,0 3-30-16,-6 14-4 15,-16 41-7-15,9-31-2 16,0 4-4-16,-1 4 1 15,2 2-4-15,-3-2-1 16,2-2-1-16,7 4 0 0,-8-12 0 16,11 5 0-16,-1-9 0 31,-12-11 1-31,19 5 3 16,-9-13 3-16,6 2 3 15,-3-6 1-15,-7-11-5 16,6 1-3-16,3-13-5 15,12 7-3-15,-8-13-2 0,8-1-5 16,2-2-15-16,-7-3-7 16,7 5-11-16,-10-3 1 15,-6 8 15-15,-1 3 7 16,-5 12 11-16,1 11-1 16,0 5 0-16,-3 7 0 0,-5-2 2 15,-2 3 1-15,-4 1 1 0,11 6 2 16,1 1 3-16,-3-2 5 15,15 5 8-15,-5-8 0 16,11 3-2-16,12 0-3 16,-3-9-6-16,10 0 1 15,11-8 2-15,0-5 0 16,6-7 2 0,-1-1-1-16,-3-7 5 0,-6-3-12 15,0-4-54-15,-3-2-40 0,-2 0 49 16</inkml:trace>
  <inkml:trace contextRef="#ctx0" brushRef="#br0" timeOffset="14553.231">20910 12976 838 0,'4'-4'404'0,"-4"-3"-133"16,-4 3-42-16,2 6-59 16,2 9-23-16,-2 6-48 15,2 8-15-15,-8-4-29 16,-4-1-9-16,-3 3-13 16,6 1-7-16,-6-6-6 0,10 3-5 15,2-6-6-15,5 1 0 16,5-4 0-16,-8-9 5 15,7-3 5-15,-9-10 0 16,3-6-2-16,5-6-6 16,0-5-5-16,8 0-4 15,-10-10-5-15,5 12-4 16,-17-5-2-16,-1 5-1 0,7 21 2 16,-12-7 0-16,7 18 0 15,-9 6 1-15,-6 5 3 16,-4 8 1-16,-11 0 0 15,2-1 1-15,-6-3 0 16,8 1 0-16,10 1 0 16,3 2 0-16,7 2 1 15,1 0-1-15,3 0-1 16,1-3 1-16,7-1-1 16,2-2 0-16,9 4 1 15,1-7 1-15,7 3 1 0,4-8 3 16,5-7 2-16,5 0 0 15,2-11 1-15,9 3-1 16,1-8 0-16,-2-8 0 16,0-1-2-16,-8-4 0 15,2 2 4-15,-4 4-11 16,-6 0-43-16,-2 5-43 0,-8 4-170 16,4 7 167-1</inkml:trace>
  <inkml:trace contextRef="#ctx0" brushRef="#br0" timeOffset="14925.33">21550 12929 939 0,'0'-6'446'0,"0"1"-177"16,1 5-52-16,-1 0-49 15,0 0-26-15,0 0-31 16,0 13-23-16,-1-4-39 16,-9 23-12-16,4-18-15 0,-3-4-5 15,3-2-7-15,-2 1-1 16,1-4 1-16,2 3-22 16,1-3-56-16,3-1 48 15</inkml:trace>
  <inkml:trace contextRef="#ctx0" brushRef="#br0" timeOffset="15206.804">21426 13311 1043 0,'-7'13'479'0,"4"2"-209"15,1 3-64-15,1 4-27 16,1 2-35-16,1 2-31 16,-1-5-26-16,-7-6-47 0,2-3-11 15,1-3-13-15,-8-7-3 16,11 3 5-16,-4-5-12 15,3-5-2-15</inkml:trace>
  <inkml:trace contextRef="#ctx0" brushRef="#br0" timeOffset="16443.482">17788 13759 461 0,'4'-1'344'15,"-3"0"24"-15,13-4-146 16,-7 2-31-16,34-12-54 15,-23 11-18-15,-8 0-21 16,-1-1-16-16,4 0-18 16,3 2-7-16,3 2-14 15,12 2-4-15,4 0-9 16,1 2-3-16,7-1-2 16,-2 1-1-16,4-1-2 15,5 0-3-15,-1 0-2 0,5-1-1 16,6-1 1-16,3 0 0 15,13-1-1-15,-1-3-2 16,12 1-3-16,-1-1-1 16,-1-1-3-16,0 3 0 15,-5 1-2-15,-1-3 0 16,0 4-2-16,-5 0 1 0,16 2 0 16,-1 3 0-16,-5-2 1 15,8 3-1-15,-13-1 1 16,2 2-1-16,9 0 0 15,-1 0 1-15,6-2-1 16,2 0 0-16,-1-3-1 16,3-2-1-16,4 3 0 15,-3-2 1-15,3 0-1 16,-4 4 0-16,-4-4 0 0,-5 1 0 16,-1 1 0-16,-8-3 1 31,-10 1-1-31,3 4-1 15,-24-5 1-15,-4 4-1 16,-4 1 1-16,-11-3 0 16,1 3 1-16,-6-5 0 0,-13 3 2 15,-5 0 2-15,-8-8 10 16,0 4 0-16,-3-6 1 16,-3-3-1-16,-2 0-10 15,-1 0 4-15,2 0-46 16,-2-2 38-16,8 7-10 0</inkml:trace>
  <inkml:trace contextRef="#ctx0" brushRef="#br0" timeOffset="19934.807">22771 13027 419 0,'19'-29'287'16,"-19"24"-23"-16,0 5-62 15,-3-5-27-15,4 7-42 16,-1-2-14-16,0 0-26 16,0 0-14-16,0 0-23 15,0 0-5-15,-1 0-3 0,0 0 0 16,0 0 0-16,-4 11-2 16,-1 18-6-16,-11 31-4 15,2-31-8-15,-7 0-6 16,-4 0-7-16,9 5-3 15,-6-1-3-15,3 0 0 0,3 1-2 16,-6-6 0-16,-1-5-1 16,10 8-2-16,-3-19 1 15,8 7 0-15,9-2 4 16,-8-20 2-16,10 2-5 16,5-8-25-16,-1-20-117 15,12 6-184-15,5-9 201 0</inkml:trace>
  <inkml:trace contextRef="#ctx0" brushRef="#br0" timeOffset="20304.753">23192 12887 949 0,'1'-2'457'0,"-1"2"-176"15,-18-5-69-15,15 13-66 32,8 5-37-32,-3 7-35 0,5 5-14 15,-20-8-20-15,1 0-3 16,-6 3-1-16,0 1 1 0,2 8-2 16,-4 6-2-16,-1 0-10 15,-2-1-5-15,0 1-5 16,1 2-4-16,-5-6-2 15,2 4 0-15,4 3-2 16,1-7 0-16,9-4 0 16,4-3-1-16,1-13 4 15,1-6-4-15,4-5-51 16,2 0-47-16,1-10-120 16,3-2-85-16,8 0 186 15</inkml:trace>
  <inkml:trace contextRef="#ctx0" brushRef="#br0" timeOffset="20624.472">22739 13189 721 0,'3'5'368'0,"-8"-5"-120"16,-1 0-26-16,7-1-67 15,-1 1-34-15,0-1-34 16,0 0-9-16,26-2-10 16,18-10-5-16,-7 7-10 15,-1-2-7-15,-3-5-17 0,11 5-5 16,-9 6-7-16,-6-9-2 31,-3 8 11-31,-1 2-26 16,-2-6-108-16,-4 4 82 0</inkml:trace>
  <inkml:trace contextRef="#ctx0" brushRef="#br0" timeOffset="21246.892">23171 13383 669 0,'-12'5'331'0,"1"-5"-111"0,7 1-31 16,9 2-66-16,1 0-22 0,14 4-28 15,-11-15-17-15,11-2-11 0,6-1-3 16,-6-7 1-16,20 13 3 16,-6-1-2-16,-3 4-5 31,-4 6-16-31,-15-2-11 15,-11 7 16-15,-1 3 11 0,-7 13 19 16,-7-5 7-16,-3 7-14 16,1 0-11-1,-18-13-18-15,13 12-5 0,-8-4-7 16,6 2-3-16,-5 3-3 16,-8-2 0-16,1-4-1 15,-8-3 0-15,24 4-1 0,-1-7 0 16,10-2 0-16,4-2 0 15,2-5-1-15,3-3-1 16,1-1 0-16,0-2 0 16,0 0 1-16,5 0 0 15,23 4 1-15,27-2-1 16,-18-4-1-16,-6-2 0 16,-7 3 0-16,-6 1 0 0,-3 0 3 15,9 6-1-15,-15-6 3 16,3 0 0-16,-7-3 1 15,-4 0 2-15,1-1-12 16,-2 3-21-16,0 0-89 0,0 0 31 16,3-4 34-16</inkml:trace>
  <inkml:trace contextRef="#ctx0" brushRef="#br0" timeOffset="21831.742">23921 13126 763 0,'0'-9'401'0,"-3"6"-81"0,-1-3-105 0,-2 4-53 32,-5-3-30-32,3 9-41 15,-3 4-12-15,-8-4-28 0,7 12-13 0,-9-2-11 0,0 4-2 16,3 6-2-16,-5-1-1 31,3 3-3-31,7 1-2 16,-2 3-5-16,-2-6-3 15,13 4-4-15,-14-6-2 0,15 0-1 0,14 3-1 16,-10-10 1-16,18 7 0 31,0-12 3-31,-2 0 1 0,12-8 3 16,-8-12 2-16,9-4 1 16,1-4 1-16,7-5 0 15,3-4-2-15,1-4-1 16,-4-8-2-16,-3-3 2 15,-1 4-1-15,-9 0 3 16,-6 3-1-16,-11 5-2 16,-8 0-1-16,-8 11-5 15,-8 0-3-15,-12 5-1 16,-1 9-2-16,-12 0 0 0,5 8 1 16,1 4 1-16,-1-5 1 15,6 7 0-15,5-3 0 16,6-4 14-16,12 8-14 15,-2-10-60-15,9 1 48 16</inkml:trace>
  <inkml:trace contextRef="#ctx0" brushRef="#br0" timeOffset="24665.537">24917 13012 580 0,'2'-1'331'16,"3"-1"-71"-16,-3-7-49 15,0 4-27-15,-1-3-30 16,0 10-16-16,1 0-40 15,-1 2-14-15,-2-4-25 16,0-2-10-16,0 2-10 16,-10 2-3-16,-11 9 0 15,-29 29-3-15,20-20-9 16,1 8-2-16,2 2-11 16,1 2-3-16,-5-1-3 15,-9 1-3-15,6 4-1 16,5-1 0-1,9 7-1-15,12-1 1 16,1-8 0-16,5 7 0 0,4-11 0 16,4-8 0-16,7-2 2 15,0-9 1-15,2-9-2 16,0 0-31-16,4-5-136 0,-3-9 115 16</inkml:trace>
  <inkml:trace contextRef="#ctx0" brushRef="#br0" timeOffset="25265.593">25204 13092 813 0,'-6'-4'415'0,"3"1"-113"16,-6 3-82-16,8 8-49 16,-1 2-30-16,1 6-40 15,6 3-15-15,-5-3-41 16,-7-2-12-16,-1-1-14 0,-1-3-4 16,2-1-6-16,9 1 0 15,-3-6-2-15,-5-2 2 16,6-2 6-16,0-1 1 15,0 0-1-15,0-1-1 16,1-4-8-16,1-9-1 16,8-27-2-16,-1 32-1 15,-9 4-2-15,6 2-1 0,-15 1-4 16,0 3 0-16,-3 7-1 16,-13-3 0-16,-3 11 3 15,-7-2 0-15,0 7 1 16,5 0 1-16,2 2-1 15,9 0 0-15,4 3-1 16,4 2 0-16,2 1 0 16,1-2 0-16,8 1 0 15,2-2-1-15,9-2 3 16,0-8 0-16,4-6 1 16,6-3 1-16,3-6 1 31,7 3 0-31,3-6 1 15,1 0 1-15,-5-1 1 0,-4-4 0 16,1 5 1-16,-15-6 10 16,-3-3-47-16,2 1-48 15,-2-3-154-15,15 9 137 16</inkml:trace>
  <inkml:trace contextRef="#ctx0" brushRef="#br0" timeOffset="25674.4">25517 12934 933 0,'4'-8'443'0,"7"11"-177"0,-7-11-53 15,8 16-71-15,1 4-28 16,4 11-35-16,2 4-15 16,-3 6-22-16,6 9-10 15,-10-6-12-15,-1 5-4 16,-1-1-6-16,-10-7 0 15,0 3-1-15,-3 0 0 0,-17-5 5 16,18 12 3 0,-13-6 4-16,-8-8-3 0,3 2-1 15,-13-11-3-15,4-5-4 16,11 4 3-16,4-3 1 16,-3-7-47-16,8-2 27 15</inkml:trace>
  <inkml:trace contextRef="#ctx0" brushRef="#br0" timeOffset="26499.658">26338 13087 630 0,'12'-3'344'0,"-3"2"-62"15,0 1-29-15,-9-14-49 16,-1 3-24-16,0 10-55 0,-4-3-23 15,2 15-50-15,0-3-16 16,-7-1-11-16,2 9-2 16,-6 1 0-16,0 7-1 15,-7 6-2-15,-2 1-3 16,4 5-5-16,-5-2-3 16,7-2-1-16,-2-4-1 0,7-2-1 15,16-1 0-15,-2-10 1 16,-2-1 0-16,2-8-2 15,-7-5-13-15,5-4-64 16,0 2-62-16,0-1-269 16,6-12 260-16</inkml:trace>
  <inkml:trace contextRef="#ctx0" brushRef="#br0" timeOffset="27037.704">26958 12969 855 0,'-11'7'427'0,"-5"5"-127"15,-5 1-55-15,0 5-56 16,-3 0-37-16,-1 3-55 15,-7-8-20-15,-1-6-35 16,6 6-11-16,-6-9-12 16,13 9-5-16,-3-5-4 15,3-8-1-15,19 7-2 16,-8-7-1-16,3 0-5 16,4 0-1-16,1 1-4 0,1-1-1 15,0 0 0-15,3 1 1 16,15 4 2-16,25 8 0 15,-25-11 0-15,14 12 0 16,-12-7 0-16,6 10 1 16,-7 3 0-16,-4-2 1 15,-7 5 1-15,-1 0 0 0,-7 0 1 16,-11-4 1-16,-5 1 2 16,-10-5-1-1,-2-3 2-15,4 7-1 16,-6-9 1-16,1 0 1 15,5-2 1-15,-5-8 0 0,8-3 1 0,7 2-1 16,0-9 0-16,2 2 0 16,-11-9-2-16,6-3 0 15,-1 0-20-15,1-2-16 0,16 10-452 16,0 0 347-16</inkml:trace>
  <inkml:trace contextRef="#ctx0" brushRef="#br0" timeOffset="27848.665">27749 12973 516 0,'5'-12'271'16,"3"1"-61"-16,-5-6-9 0,3 13-3 16,1 5-8-16,-5-5-8 15,2 4-7-15,-9-4-43 16,4 4-22-16,0 0-42 15,-2 4-21-15,-7 24-18 16,-36 30-7-16,31-25-11 16,-8-4-3-16,4 2-2 15,10 4-1-15,-5-7 1 16,0 0 1-16,4-1 1 0,-3-4 0 16,1 0-1-16,12 0-1 15,-13-9-20-15,3-5-19 16,0-9-44-16,10 1-47 15,2-6-144-15,-5-6 173 16</inkml:trace>
  <inkml:trace contextRef="#ctx0" brushRef="#br0" timeOffset="28085.043">27638 13105 782 0,'3'-2'407'0,"1"-5"-97"16,-2 2-71-16,3-1-57 16,3-2-41-16,7 10-65 15,-3-3-23-15,8 2-36 16,-4 0-7-16,4 3-3 16,-2-4 0-16,-4 6 2 15,2 5 9-15,-7-9-41 16,0 3-46-16,-1-5-167 0,-4-3 144 15</inkml:trace>
  <inkml:trace contextRef="#ctx0" brushRef="#br0" timeOffset="28936.336">28293 12739 688 0,'-10'-3'395'0,"-4"4"-19"16,2 5-131-16,-4-1-54 15,-1 0-34-15,3 4-61 16,-5 5-20-16,5 12-41 16,-6 7-9-1,7 14-8-15,5 8-2 0,-2 3-1 16,-2-5-3-16,-14-13-1 15,5-1-3-15,-5-7 1 16,2 0-1-16,6 5-1 16,-13-9 2-16,1 0 0 15,9 0 0-15,-1-11 0 16,8-3 1-16,4-11 3 0,4-4 0 16,6-11-6-16,6-5-6 15,13-9-21-15,6-8-13 16,20-1-31-16,-1-4-12 15,9 2 6-15,7 7 13 16,-10 3 32-16,1 3 13 16,-11 9 9-16,-12-1-1 15,-12 8-1-15,-4 12-1 0,-15 0 20 16,-2 10 10-16,-11 4 19 16,-3 2 7-16,-2 7-13 15,-1-1-8-15,5 2-14 16,-4-5-5-16,2-4-5 15,-4 1-2-15,16-2-2 16,4 1 1-16,6-1-1 0,8-6 0 16,3-6 2-16,2-3 2 15,14-4 3-15,7 0-1 16,0-6 0-16,7-3-1 16,2-3-1-16,-3-6 0 15,3-3 0-15,-7 0-1 0,-6-4 0 16,1 5 0-16,-18-4 1 15,6 0 0-15,-12-2-1 32,-5 0 0-32,-5 7-4 15,-8 4-1-15,-3 7-3 16,-3 8-2-16,4 10 1 0,-1 0 1 16,-3 6 1-16,3-1 0 15,-10-4 1-15,0-3 1 16,6 5 0-16,1 0 4 15,7 4 6-15,5 6 3 16,7 1 2-16,-3-2-2 16,13 2-4-16,-8-1-1 15,6-3 0-15,4 2 0 0,5-4 3 16,10-2 2-16,-6-10 15 0,1-2 18 16,-3-9-28-16</inkml:trace>
  <inkml:trace contextRef="#ctx0" brushRef="#br0" timeOffset="29868.158">29634 12958 340 0,'12'-3'224'0,"-8"-7"6"16,2 5-20-16,-1 5-35 15,-7-10-11-15,6 11-14 16,-4-1 1-16,-1-1-13 16,0 1-6-16,-1 0-13 15,1 0-13-15,-21 2-21 16,-19 18-9-16,15-8-27 16,3 9-14-16,-1-3-18 15,-20-6-6-15,-1 0-4 16,2-1-2-16,5 0-2 15,8-2-1-15,15-6-2 16,4 1-1-16,8-4-2 16,3-3 0-16,8 3 0 15,6 3 1-15,7-3 0 16,11 9 0 0,0-5 1-16,12 7 0 0,-15-3 0 15,-6-4 0-15,0 10 0 16,-14-6 0-16,5 9 0 15,4 0 1-15,-19-1 0 16,1 3 2-16,-5-2 2 16,-13-1 0-16,-4-3 1 15,-10-1 1-15,-13-5 0 16,7 3 0-16,-2-3-1 0,3-6 2 16,9-1-2-16,-4-7 1 15,11-3-1-15,4 1 0 16,8-2-3-16,5 1-2 15,4 0-4-15,6 1-20 16,8 0-89-16,4 1 36 16,4 1 28-16</inkml:trace>
  <inkml:trace contextRef="#ctx0" brushRef="#br0" timeOffset="30217.333">30034 12764 1018 0,'8'-4'465'16,"-8"4"-233"-16,-5 0-34 15,-1 2-70-15,-3 3-34 16,-9 9-27-16,15 10-12 15,-22 7-16-15,9 14-4 16,-3 11-5-16,-13-6-1 16,9 5-5-16,-8-10-4 0,-1-12-6 15,9 6-2-15,0-9-1 16,1-1-2-16,10-4 0 16,-1-6-1-16,6-8 1 15,3-7-7-15,4-9-45 16,1-4-33-16,4-11-123 15,4-2-91-15,1-7 184 16</inkml:trace>
  <inkml:trace contextRef="#ctx0" brushRef="#br0" timeOffset="30730.009">29834 12976 550 0,'-3'-8'347'16,"3"14"-18"-16,0-5-52 15,0 1-84-15,0-2-35 16,0 0-40-16,0 0-16 15,23 4-31-15,41 34-13 16,-29-30-23-16,1 0-10 0,-2-7-11 16,-14-8-1-16,4 0-1 15,0 3 0-15,-5-7 0 16,0 0 0-16,-2 6-3 16,-7-6-2-16,-7 11-6 15,-2 3-1-15,-7 2 6 16,3 9 6-16,-10-2 11 15,-1 6 4-15,-6-2-4 16,9 7-3-16,-1-1-7 16,4 3-4-16,7-1-3 31,-17-8-1-31,18 5-2 16,0-4 2-16,-2-1 0 15,-5 1 2-15,3-8 2 0,0-2 1 16,-8-7 6-16,11-1 2 15,-8-9-2-15,8-2-1 16,9-6-8-16,12-1-2 16,-3-8-4-16,-5-9-1 0,10-3-3 15,1 5-2-15,7 5-1 16,5 11 0-16,-2 5 1 16,-7-7 1-16,1 9 1 0,1 3 0 15,-4-2 2-15,0 9-1 16,-4 3 1-16,-5 2 4 15,-10 3-52-15,-2-3-64 16,-6 3-191-16,4 4 184 16</inkml:trace>
  <inkml:trace contextRef="#ctx0" brushRef="#br0" timeOffset="31179.95">30655 13041 828 0,'11'-6'441'0,"-8"0"-111"16,-1 2-42-16,-4 11-90 15,-8-2-41-15,-13 1-54 16,0 6-23-16,-11-3-28 16,10 8-11-16,-2 6-17 15,4-2-4-15,9 1-8 16,-19-5-1-16,18-1-4 15,-5-2 0-15,5 1-4 0,14-1 0 16,1-2-1-16,2 3 0 16,16-5 2-16,4 1 2 15,3-5 1 1,-4-6 2-16,3-4 0 16,1-5 0-16,0-6-5 15,7-3-4-15,-10-7-9 16,3 2-6-16,-7-8-9 15,0 1-2-15,-7 1-2 16,-6-7 4-16,-5 13 9 0,-5-5 2 16,-7 9 1-16,-3 10-1 15,-9 7 1-15,7 16 0 16,-5-3 6-16,0 4-11 16,9 6-58-16,-4-9-68 0,2 8 87 15</inkml:trace>
  <inkml:trace contextRef="#ctx0" brushRef="#br0" timeOffset="31720.022">31017 13013 1134 0,'-1'-11'517'0,"-2"9"-246"0,3 0-62 16,-1 10-76-16,-14-4-35 16,-2 5-36-16,7 10-11 15,0 7-25-15,7 5-7 16,-14-4-7-16,-11-2-1 16,-5-2-3-16,5 0 0 15,6-1-3-15,8-2 0 16,4-5 0-16,3-4 2 0,3-6 4 15,4-4 4-15,7-3 1 16,6-6-1-16,10-7-5 16,1-7-6-16,10-6-27 31,3-4-24-31,-1-8-91 16,7 2-34-16,-5-6 11 15,-1 1 23-15,6 10 88 16,-5 8 36-16,-5 19 12 0,-5 6 10 15,-10 13 27-15,-4 3 18 16,-8 8 24-16,-4 5 3 16,-10-1-12-16,-1 4-12 15,-9-4-22-15,-2-2-9 16,-3 4-11-16,-1-3-3 16,3-3-2-16,-2-5-2 15,7-6 2-15,5-4 1 16,5-9 11-16,7 0-16 0,13-9-44 15,-1-5 8-15,14-2 4 16</inkml:trace>
  <inkml:trace contextRef="#ctx0" brushRef="#br0" timeOffset="32419.035">31732 13014 963 0,'-16'0'536'16,"-6"0"-113"-16,-4-3-206 0,-2 3-41 16,-12-4-71-16,-1 0-15 15,5 5-31-15,2-3-18 16,17 10-23-16,-8-6-9 16,5 10-9-16,1-1-3 15,-4 3-2-15,6 5-1 16,1 1 2-16,0 0 0 15,8-3 2-15,9-1 1 0,13-1 1 16,3-5 3-16,10-2 3 16,3-2 1-1,-5-7 2-15,9-2-3 0,-4-4-15 16,-1-4-7-16,-1-6-8 16,-8-1 0-16,-2-11 6 15,-4-4-2-15,-1 7-6 16,-2 1 1-16,-7 14-2 15,-2 8 4-15,-7 14 6 16,-2 6 0-16,-6 11 7 0,-8 2 3 16,-2 7 4-16,-7 6 1 15,0 11 6-15,-1 8 9 16,-10 16 3-16,0 6 1 16,-6-1-2-16,-5-5-6 15,5-20-1-15,-1-7 0 16,4-8 11-16,3-5 3 0,4-10 6 15,14-2 2-15,-2-19-6 16,16 0-1-16,-6-20-4 16,0-10-2-16,12-10-9 15,-15-12-3-15,27-2-25 16,-7-5-17-16,22 12-12 16,6-1 0-16,9 15 20 15,7-2 15-15,-8 9 9 16,12 4 0-16,-7-1 0 0,8 8 1 15,-3-12 3-15,0 5 1 16,-7-4 2-16,6 0 0 31,-5-2 1-31,-1-5 0 0,-3 0 28 16,-12-2-9-16,-5 6 389 0,-3-1-297 16</inkml:trace>
  <inkml:trace contextRef="#ctx0" brushRef="#br0" timeOffset="32919.118">31908 13052 884 0,'3'3'407'15,"-15"-5"-190"-15,11 3-31 0,6 4-49 16,-5-4-16-16,17 7-18 16,-6-6-16-16,9 0-39 15,9 2-14-15,4-3-15 16,-10-10-2-16,-4-6-2 15,2 4-1-15,-10-9-1 16,10 14-1-16,-14-9-2 16,-6 1-1-16,-11-4-5 15,-9-1-3-15,-5 14-1 16,4 2 0-16,-7 11 4 16,1 2 5-16,8 11 6 15,-10-4 1-15,3 1 1 16,13 10 0-16,-6-6 1 0,7 5-1 15,11 3 0-15,-11-11-2 0,9 3-5 16,-2-4-2-16,8 0-1 16,7 0 1-16,6-5 8 15,-8-6-1-15,2-5-32 16,1-7-45-16,0-8 38 16</inkml:trace>
  <inkml:trace contextRef="#ctx0" brushRef="#br0" timeOffset="33363.9">32628 12974 615 0,'-5'-8'420'16,"-1"5"46"-16,-8-15-147 16,0 4-88-16,-2 1-38 0,-15-5-56 15,-3 4-17-15,0-2-42 16,4 0-21-16,12 7-29 15,9 4-10-15,-11 6-16 16,-3 8-3-16,1 3-5 16,6 6 1-16,7-1-1 15,1-3 1-15,17 16 2 16,-7-2 0-16,19 11 3 16,13-1 2-16,-5-14 0 15,-4-6 1-15,10-3 0 16,-11 1 1-16,-4-8 0 15,11 7-1-15,-22-6 0 32,2-3-1-32,-11 0-1 0,-9 1 1 0,-2 2 1 15,-14-2 0 1,7 4 2-16,-9-1-1 0,-12-5 0 16,13 2 0-16,-11-3-1 15,7 2 2-15,7-4-1 16,-7-2-1-16,10-1-3 15,4-7-14-15,8 0-62 16,8-2-44-16,7-3 69 16</inkml:trace>
  <inkml:trace contextRef="#ctx0" brushRef="#br0" timeOffset="33749.606">33061 12677 768 0,'16'-15'405'15,"-1"7"-82"-15,0 3-73 16,-8 3-33-16,-3-2-22 15,-5-3-50-15,-4 10-29 0,-2 7-66 16,-7 0-18-16,-4 12-10 16,-5-3-3-16,2 9 0 15,-2 4-3-15,8 12-5 16,4 14-2-16,-2 0-2 16,8 6-2-16,-1-15 1 15,1-12 1-15,2-10 2 0,1-4 0 31,-7-3 1-31,-4-3-1 0,-8-6 1 16,-2-11-9-16,23 1-50 16,2-5-33-16,15-4-104 15,-20-4 111-15</inkml:trace>
  <inkml:trace contextRef="#ctx0" brushRef="#br0" timeOffset="33982.219">32799 12770 798 0,'11'-4'486'0,"0"-3"-42"0,9 2-203 16,10 0-41-16,4 5-81 15,12 1-34-15,8 4-43 16,-2 0-13-16,8 0 0 0,-5-3-10 15,-11-1-73-15,-5-1 48 16,-24-2-22-16</inkml:trace>
  <inkml:trace contextRef="#ctx0" brushRef="#br0" timeOffset="38645.78">18176 14187 312 0,'0'0'232'0,"0"0"25"16,0 0-87-16,0 0-22 15,0 0-22-15,6 4-13 16,-1-1-14-16,0-2-5 15,5 0-8-15,-6-1-2 0,2-1-10 16,-5 0-3-16,0 0-1 16,0-1-2-16,1 1-8 15,-2 0-6-15,0 0-17 16,0 0-8-16,0 0-8 16,0 0-5-16,-1 0-6 15,0 0-2-15,-9-3-3 16,-6-1-2-16,-33-3-2 31,21 8-1-31,-1 6-1 16,-4 6-1-16,0 5 0 0,4 8 0 0,4 4 1 15,-2-3-1-15,2 2 1 16,6 0 0-16,-3-3 1 16,10 6 0-16,10-3 0 15,6 2 0-15,3-4 0 0,-2-7-1 16,12-4 1-16,-3-3-1 15,4-6 2-15,-3-4 1 16,2-4 1-16,-3-11 1 16,7-5-1-16,8 2 0 15,-7-16-1-15,4 0-1 32,3-3 0-32,1-8-1 0,1 5 1 15,-6-4 1-15,-6 5 0 16,-1 10 1-16,-9 9-1 15,-6 4-1-15,-4 12-3 16,-6-3-1-16,-4 7-1 16,4 6 0-16,-4 5 0 15,-3 4 2-15,5 8 0 16,-2 2 0-16,3 4 1 16,8 4 1-16,-1 1 0 15,-1-5 0-15,3 3 1 0,0-6-1 16,-1-5 1-16,0-2-1 15,-2-13 1-15,1 5-1 16,-2-11 1-16,3 7-1 16,0-6 5-16,0-5-13 0,0 1-70 15,-1 0-56-15,1 0 76 16</inkml:trace>
  <inkml:trace contextRef="#ctx0" brushRef="#br0" timeOffset="39119.272">18718 14185 840 0,'-6'0'392'0,"1"5"-170"0,-6-5-36 16,-3 4-44-16,-3-4-25 0,1 2-24 15,-3 2-16-15,-2 1-23 16,-2 1-7-16,-3 3-8 16,-4 0-4-16,0 6-12 15,-6-2-6-15,-2 2-7 32,4 2-3-32,13 4-2 15,6 2-2-15,3 1-1 16,4 1 0-16,-4-8-1 15,4 3 1-15,10-2-1 0,-3-11 0 16,15 11 2-16,1-4-1 0,-1-6 3 16,18 7-1-16,-12-15 0 15,6 0-1-15,8 0 0 16,-2 0 0-16,5-1 0 16,-3-4 2-16,-3-6-2 15,-8-6-1-15,-2 5-2 16,1 6-1-16,-7 1-25 15,-3 2-12-15,-4 4-39 0,-6 0-19 16,-6-3-55-16,0 0-54 16,3 2 134-16</inkml:trace>
  <inkml:trace contextRef="#ctx0" brushRef="#br0" timeOffset="39455.382">18964 14198 1103 0,'-5'-2'520'0,"-2"2"-225"15,-7 3-157-15,3 8-45 16,9 11-49-16,-9 2-7 0,3 6-14 16,3 5-7-16,-3 0-7 15,-1-2-1-15,2-3-3 16,-2-2 0-16,-4-12 0 16,9 3 0-16,2-6 1 15,1-5 0-15,2 2 8 16,-1-6-14-16,3-8-79 15,5-3-52-15,12-12 71 16</inkml:trace>
  <inkml:trace contextRef="#ctx0" brushRef="#br0" timeOffset="40090.64">19604 14002 838 0,'12'0'444'0,"-6"1"-121"16,-2 5-154-16,-2 9-33 15,-4 2-43-15,-3 4-3 16,-3 7-23-16,-2-1-10 0,-1 7-12 16,-4 3-6-16,2 10-10 15,-2-2-6-15,-8-8-7 16,1 3-2-16,2-6-3 15,4-3-1 1,1 1-3-16,5-9 0 16,7-10 0-16,-7-8 1 15,12-3 11-15,0 0 0 0,-8-7-1 16,10-3-1-16,-5-7-13 16,1-7-1-16,15 8-2 15,-5-8 0-15,5 3-1 16,-6 1 0-16,-17-14-9 0,-11 4-6 15,-13-2-7-15,4 5-3 0,-7 11 3 16,7 9 6-16,0 7 6 16,-5 1 5-16,5 8 3 15,2 6 0-15,-3-3 0 16,4 8 1-16,3-1-1 16,0-8 1-16,8 6 0 15,2 0 0-15,3-6 0 16,4 8-1-16,5-3 1 15,4-3 0-15,9 7 1 16,3-10 1-16,8-3 2 16,5 0 0-16,5-6 0 15,11 5 0-15,7 0 0 16,-2-8 0-16,-15-5 0 16,-6-10 0-16,-5-2 0 15,-2 0-1-15,7-2 7 0,-1 0-27 16,-10 0-79-16,-4 0 70 15</inkml:trace>
  <inkml:trace contextRef="#ctx0" brushRef="#br0" timeOffset="40374.756">19829 14385 1517 0,'-1'0'595'16,"0"1"-387"-16,9 12-38 15,-6 1-34-15,4 0-22 16,-15-4-50-16,-11-3-22 0,13 5-26 15,-9-3-4-15,15 2 48 0,0-7 248 16,-8-9-218-16</inkml:trace>
  <inkml:trace contextRef="#ctx0" brushRef="#br0" timeOffset="49775.386">20913 13989 379 0,'-4'5'242'16,"3"1"-25"-16,1 0-71 15,-2-5-25-15,2 4-41 16,1-5-13-16,-1 0-3 15,0 0 5-15,0 0 10 0,0 0 1 16,0 0-6-16,0 6-4 16,-1 2-1-16,0-7-1 15,-5 5-7-15,-13-3-7 16,-29 34-25-16,26-23-9 16,-17-2-12-16,-10-1-1 15,-5-1-1-15,6-2 0 0,12-2-1 16,3 0 0-16,3-2-2 15,6 3-2-15,7-2-1 16,-1-1 0-16,13-1-1 16,-2-3-3-16,6-1-1 15,10 1-2-15,2-2 2 16,8-1 2-16,13 5 1 16,-4-2 1-16,12 5-1 15,2 1 0-15,3 3 0 16,9 9 1-16,-15 5 0 15,-13-1-1-15,-7 8 2 16,-13-2-1-16,-1 4 1 16,-5-1 0-16,-15-7 2 15,1 5 2-15,-13-9 0 0,12 6 1 16,-8 1 1-16,-15-9 0 16,-6-4-1-16,-8-5 11 15,4-3 12-15,0-2 3 16,11-1 6-16,2-4-10 15,7-10-10-15,-1-3-4 0,5-5-5 16,-3-3-3-16,10 4-5 16,2 3-2-16,18 10-18 15,1-2-28-15,0-4-87 16,18 8-86-16,-4-7 134 0</inkml:trace>
  <inkml:trace contextRef="#ctx0" brushRef="#br0" timeOffset="50476.652">21258 14280 560 0,'12'-4'303'0,"-2"-4"-57"15,-10-3-11-15,6 3-46 16,-1 1-17-16,-7 0-34 16,0 2-17-16,0 1-25 15,-9 1-13-15,1 3-20 16,8 5-10-16,-12-2-13 15,-5 1-4-15,-2 2-9 0,-9-2-3 16,3 8-10-16,4 2-5 16,0 7-5-16,3 3-2 15,-1 1-1-15,2 3 0 16,-1-10 0-16,2 2-1 16,5-5 0-16,5 4-1 15,4-1 0-15,4 3 1 0,2-3 0 16,5-3-1-16,5 0 0 15,0-11-1-15,0-1-1 16,-2-6 2-16,5-5-2 16,4 4 0-16,3-16-1 15,2 3-3-15,9-5-8 32,-1-12-1-32,0-2 2 15,7 0 3-15,-16-9 9 16,-2 4 2-16,-10 12 0 15,-5 1 0-15,-4 16-1 16,-5 5-4-16,5 13-5 16,-16 1 0-16,10 11 1 0,-2 4 4 15,-3 6 4-15,-3-7 0 16,-4 6 0-16,8 6 0 0,-2-6 1 16,14 9 0-16,-4-12-1 15,-3-6 1-15,7-3-1 16,-4-7 0-16,2-3 17 15,12 2-23-15,-4-3-97 16,6 0-63-16,11-2 85 16</inkml:trace>
  <inkml:trace contextRef="#ctx0" brushRef="#br0" timeOffset="51492.859">21608 14187 870 0,'0'-5'436'0,"-4"2"-148"16,4 4-85-16,-1-1-91 15,0 0-33-15,-1 4-35 16,-7 15-11-16,-9 42-17 16,7-34-5-16,0 10-1 15,-3 2 2-15,-2-11 5 16,4 12 0-16,-1-12-1 15,0-7-2-15,7 3-5 16,-3-13-1-16,3-10 2 16,6 3 3-16,1-9 0 0,6-4 1 15,1-12-5-15,3-7-6 16,7-14-23-16,0-5-22 16,8 0-19-1,2 4-2-15,-4 5 21 0,4 10 20 16,-5 9 19-16,-7 2 2 15,3 14 6-15,-3 3 5 0,4 11 8 16,-3 7 4-16,-7 9 1 16,-16-2-1-16,4 11-5 15,-11-2-3-15,2 5-6 16,11 4-2-16,-16-9-2 16,6 2 0-16,-2-10-1 15,-1-7 1-15,3-4 0 16,7-9 0-16,2-3 6 15,-2-7 0-15,7-12-2 16,10 6-1-16,0-15-12 16,12 6-10-16,-1-13-30 15,-4-8-20-15,7-2-6 16,-4-3 9-16,9 10 29 0,-7 2 21 16,4 11 13-16,-8 1 13 31,-2 11 31-31,0 3 8 15,-9 5 3-15,0 6-7 16,-7 9-24-16,-4 6-6 0,-7 4-2 16,-2 7-1-16,-3 4-7 15,-2 1-1-15,-1 1-4 16,4-2 0-16,3-7-2 16,-2-7 1-16,12 2 0 15,-1-6 0-15,-1-16 0 16,8 4 0-16,-2-7 2 15,4-4-1-15,13 3 0 16,1 1-1-16,7-1-3 0,2-6-2 16,7 3 2-16,-5-19-2 15,2-7 3-15,0 2 1 16,-11-12 2 0,7 9 1-16,-6 1 1 0,-2 0 0 15,-19 7-2-15,5 4-1 16,-5 13-4-16,-17 1-3 15,3 9-2-15,-15 3 1 0,-4 6 3 16,12 5 1-16,-8 2 1 16,5 3 0-16,-9-1 3 15,3 0 2-15,13 11 8 16,-1-4 4-16,8 5 6 16,-1-8-1-16,9-6 1 15,3 4-1-15,6-6-3 16,10 5 0-16,6-7-4 15,2-4-3-15,-4-10-4 16,-11-4 2-16,0-8-10 16,-2-1 15-16,7-2-11 15</inkml:trace>
  <inkml:trace contextRef="#ctx0" brushRef="#br0" timeOffset="52206.759">22788 14267 841 0,'-1'0'349'0,"-3"7"-201"16,1 1-36-16,1 11-44 15,-4 6-6-15,6 15-18 16,0 3-5-16,-6 6-6 0,-7-1 0 16,-7-1-3-16,2 3-3 15,5 1-9 1,3-3-3-16,-8-5-5 16,-2-10-2-16,7-1-1 15,1-6 0-15,11-10-16 16,2-4-24-16,-1-20-141 15,-2-11 117-15</inkml:trace>
  <inkml:trace contextRef="#ctx0" brushRef="#br0" timeOffset="52655.119">22748 14276 712 0,'4'-4'342'0,"1"0"-124"16,-1-3-50-16,-3-6-45 15,1 3-22-15,11-2-27 16,10 7-11-16,6-5-18 15,13 8-6-15,-6-2-9 0,-1 2-6 16,-1 7-9-16,-4-1-3 16,-4 10-6-16,-5 0-1 15,-8 5-3-15,0 5 2 16,-8 3 2-16,-1 6 7 16,-13-10 10-16,-4-2 2 15,-10-9 2-15,-4-5-5 0,1 13-8 16,-3-6-2-16,-2 1-4 15,1-5-1-15,1-13 0 32,4 0-1-32,-2-5-1 0,16 2 0 0,3 1 2 15,-3-9-17-15,23 7-72 16,-16-15-88-16,6-2 102 16</inkml:trace>
  <inkml:trace contextRef="#ctx0" brushRef="#br0" timeOffset="53147.89">23155 14231 800 0,'-1'4'426'0,"6"5"-117"0,-7-5-140 16,-2-1-28-16,14 5-49 15,-9-6-12-15,21 6-28 32,6 1-14-32,-3-4-21 15,7-2-6-15,-13-5-5 16,-4-3-1-16,2 3-1 16,-1-1 1-16,-4-4 6 15,-7-1 1-15,-1-4 2 16,-7-2-2-16,0 3 2 0,2 0-1 15,-11-1-2-15,-2 6-2 16,-7 1-7-16,0 4-2 16,-4 7-1-16,17 4 1 15,-4 7-1-15,-1-1 1 16,13 8 0-16,-9-1 0 16,-4-4 0-16,10 8 0 15,-6-4 0-15,-3-4 0 16,25 7 1-16,-22-13 1 15,14 5 0-15,5 1 0 0,-5-7 0 16,9 2-1-16,1-3 1 16,-3-7 5-16,-1-1-35 15,14 3-52-15,-4-17 55 16</inkml:trace>
  <inkml:trace contextRef="#ctx0" brushRef="#br0" timeOffset="53522.654">23582 14145 1045 0,'-10'7'463'16,"-3"6"-227"-16,2 2-55 16,0 5-65-16,-2 1-21 15,2 7-32-15,-5-5-18 16,6 9-25-16,2 3-6 0,3-4-5 15,1-6-2-15,0-5-1 16,2-3 0-16,-4-12-1 16,4 3 0-16,2-2 9 15,0-12 0-15,1-3 0 16,5-5 0-16,-1-13-10 16,3-5-2-16,3-9-2 15,1-6-2-15,1 3-4 16,3 4-1-16,3 14-1 15,1 5 2-15,4 9 3 16,-2 4 0-16,10 8 1 16,0 3 0-16,-14 0 1 15,5 4 0-15,-7-2 29 16,1 1-28-16,8 1 6 16</inkml:trace>
  <inkml:trace contextRef="#ctx0" brushRef="#br0" timeOffset="54153.956">23964 14209 792 0,'2'-4'409'15,"2"-2"-111"-15,0 4-51 16,3-4-93-16,-2 3-37 0,-5 2-44 16,0 0-18-16,0 1-7 15,0 0 1-15,4 17-9 16,-3 38-5-16,-10-19-8 16,-3 2-4-16,0-6-8 15,1 7-3 1,-3-4-4-16,2-6-2 15,3 1 0-15,-3-14 0 16,3-5-2-16,4-3 1 0,1-9 2 0,3-2-23 16,1-12-102-16,2-5 105 15,15-8-28-15</inkml:trace>
  <inkml:trace contextRef="#ctx0" brushRef="#br0" timeOffset="54591.446">24324 14182 812 0,'1'9'429'0,"-1"5"-100"16,-4-2-95-16,-6 3-79 16,-1 0-28-16,3 3-39 15,-10-2-16-15,4 4-31 16,0 0-12-16,-2 4-15 15,10 1-3-15,-3-4-5 0,1 0 0 16,-5-11-1-16,13 9-1 16,6 1 1-16,-3-3 0 15,9-7 0-15,-12-9 2 16,15 3-1-16,3-6 1 16,5-1-2-16,11 2 0 15,-14-14-1-15,10 4 0 0,-5-9 0 16,-4-5 1-16,-6-6-1 15,-3-2 1-15,-4-3-1 0,-7-2 1 16,-7 0-2-16,-5 3 0 16,-2 12-3-16,-5 5-3 15,5 16-3-15,-6 1-1 16,6 11 1-16,-4 2 2 16,3 8 1-16,1 0 15 0,-4-1-74 15,11 6-61-15,4-3-170 16,8 4 163-16</inkml:trace>
  <inkml:trace contextRef="#ctx0" brushRef="#br0" timeOffset="55186.337">25117 14038 902 0,'14'-21'491'15,"-5"19"-96"-15,-12-9-139 16,11 11-116-16,-1 6-46 16,-5-4-51-16,0 4-13 15,-7 5-12-15,2 4-4 16,3 6-5-16,5 10 2 15,-4 2 3-15,-12 3 4 0,-12 4 4 16,0 2-2-16,-2 5-4 16,5-6-3-16,7-1-4 15,-2-3-1-15,6-12-1 16,6 1-1-16,-3-22 5 0,2-3 5 16,0-11 0-16,4-1 0 15,1-8-6-15,1-13-6 16,4-5-3-16,-6-11 0 0,0 3-1 15,-3 4-1-15,-4 14-1 16,-5 5-3-16,-7 12 0 16,-7 4-1-16,-9 6 1 15,-5 2 1-15,3 10 2 16,3 7 1-16,4 6-1 31,2 3 0-31,6 3 1 0,7 4 0 0,-2-7 1 16,5 4-1-16,11-2 1 0,-1-4 0 15,13-2 0-15,6-5 1 16,-1-8 1-16,8-5 1 16,17 0 0-16,2-4 1 15,7-5-1-15,-7-6-1 16,-5-8-1-16,-4-7-19 0,-5-1-62 16,1-2 8-16,-13-6 30 15</inkml:trace>
  <inkml:trace contextRef="#ctx0" brushRef="#br0" timeOffset="57227.148">25447 14499 682 0,'0'-4'329'15,"0"3"-131"-15,0 0-51 16,0-1-18-16,0 1-19 0,3 1-10 31,4 1-24-31,-3 1-8 0,4 2-10 16,-6-3-1-16,-1 1-2 15,4 8-1-15,3 6-6 16,3 27-8-16,-16-22-14 16,-5-2-4-16,-4-1-8 15,-1 3-3-15,0-3-3 16,-1 3 0-16,-2-3 2 15,0-3 1-15,-7-9-56 16,3-6 505-16,11-11-358 0</inkml:trace>
  <inkml:trace contextRef="#ctx0" brushRef="#br0" timeOffset="58116.152">26253 14071 276 0,'2'-41'220'15,"2"30"25"-15,2 2-69 16,1-1-19-16,0 1-3 16,2 8 2-16,-4-8 3 15,4 9-2-15,-9-10-13 16,0 6-9-16,3 6-27 16,-6-4-18-16,3 2-38 15,-1 0-18-15,0 0-18 16,-7 23-2-16,-16 25 1 15,11-18 0-15,2 6-1 0,-1-2 0 16,2 6-4-16,7 1-2 16,-10-6-2-16,1-1 0 15,6-1-2-15,0-2 0 16,7-1-1-16,-5-8 1 16,3-4 1-16,-15-12 0 0,9-2 4 15,12 5 2-15,-2-11 0 16,10 2 0-16,-15-12-7 15,-2-5-22-15,-2-6-95 16,0-5-62-16,10-3 99 16</inkml:trace>
  <inkml:trace contextRef="#ctx0" brushRef="#br0" timeOffset="58857.152">26328 13974 502 0,'-2'-6'336'16,"0"3"33"-16,1 3-103 16,0 0-84-16,0 0-34 0,0 0-61 15,-1 0-6-15,0 4-12 16,-5 15-1-16,-13 21-1 31,7-30-2-31,0 8-8 16,-11-5-3-16,3 6-7 15,1 2-7-15,-5-2-12 0,5 4-7 16,3-2-7-16,-5-4-3 16,9 2-4-16,2-3-1 15,-7-4-1-15,5-3-1 16,-3-8 0-16,5 0 0 15,4-1 2-15,2 0-1 16,5 0-1-16,0-3 0 16,0 2-3-16,0 0-1 15,0 0 0-15,0 0-2 0,1-5 2 16,3-5 0-16,5 2 1 16,33-27 0-16,-23 29 0 15,-10-4 0-15,0 0-1 16,-12-5 1-16,17 2 0 15,6 1 0-15,1-1 0 16,9 2 0-16,-26-7 0 16,8 3 0-16,-6-3 0 15,1 3 0-15,16 13 0 16,-10-2 0-16,-6 3-1 16,1 3 0-16,-8-2-1 15,1 3 0-15,5 6 1 0,0-2 0 0,-2 1 2 16,1-4 0-16,-1 3 1 15,-2-3-1-15,6 6 0 16,1 4 0-16,-5-5 0 16,5 6 0-16,-4-3 0 0,-3-7 0 15,5 9 1-15,-5-4 0 16,1 1-1-16,2 3 1 16,-3-3-1-16,1-3 1 15,-3-1 0-15,1-1-1 16,-1-4 1-16,0-1 18 15,0 0-56-15,0 0 404 16,0 0-282-16</inkml:trace>
  <inkml:trace contextRef="#ctx0" brushRef="#br0" timeOffset="59735.098">26865 14101 366 0,'0'-27'230'15,"0"24"14"-15,2 2-43 16,1 1-27-16,-3-1-9 16,0 0-25-16,0 0-12 15,0-1-14-15,0 1-4 0,0 0-13 16,0 0-10-16,0 0-19 16,0 0-5-16,0 1-7 15,-1 0-2-15,0 0-17 16,-3 16-6-16,-17 35-10 15,7-24-4-15,-8-3-4 16,2 5-4-16,-1 1-3 16,1-1-1-16,10 6-1 15,-5 0-1-15,0-8 0 16,9 7-1-16,-9-11 0 16,12-1 0-16,-1-3 0 15,-8-9 0-15,15-2 0 16,-4 1 0-16,13 0 0 15,-3-3 1-15,-4-1 0 16,4-5 1-16,-5-6-1 0,14 6 1 16,1-5-2-16,4 3 0 15,8-3 0 1,-7-1-1-16,1 0-1 16,-1 5 2-16,-3 1-1 15,-3-5 0-15,0 7 0 16,-6-12-1-16,-1 2 0 15,-4-4-12-15,-3-11-62 16,2 9-50-16,-1 0-374 0,7 5 334 16</inkml:trace>
  <inkml:trace contextRef="#ctx0" brushRef="#br0" timeOffset="60414.653">26877 14042 637 0,'-2'2'415'15,"0"-6"-3"-15,-1-1-185 16,2 5-25-16,0-1-65 16,1 0-24-16,0 0-37 15,0-1-15-15,23 0-17 16,35-1-5-16,-16 3-9 15,-4-8-4-15,-1 3-6 0,-4-5-4 16,-10 2-8-16,-1 4-1 16,-14-7-5-16,2 7 0 15,-13-5-23-15,11 12-38 16,-3 7-110-16,-1 3 107 16</inkml:trace>
  <inkml:trace contextRef="#ctx0" brushRef="#br0" timeOffset="61664.939">27287 14518 278 0,'-6'-5'211'0,"1"2"37"0,-6-2-42 16,8 3-64-16,0 1-13 15,-2 0-26-15,4 0-8 16,-3 1-12-16,-2 0-8 0,2 0-6 16,1 0-1-16,-2 1-7 15,4-1 0-15,-1 0 2 16,-2 6 2-16,1 0 4 15,2-1 2-15,0-5-7 16,0 0 0-16,-1 0 9 0,1 0 1 16,1 0-8-16,0 0-10 31,10-4-29-31,12-7-8 16,30-63-11-16,-22 25-2 15,5-13-2-15,7 3-1 16,1 8-1-16,-3 5-1 0,-8 12-1 15,-15 5 0-15,1 15 0 16,-10 1-1-16,0 9-3 16,-2 3-4-16,-5 4-1 15,0 8 2-15,-8 5 3 16,9 9 3-16,-10 6 1 16,10 4 1-16,5 7 0 15,-5 2 0-15,4-5 0 16,-8-5 0-16,5 1 1 0,3-11-1 15,6 2 1-15,1-4 0 16,-5-13 0-16,6 1 0 16,-10-11 1-16,10 1 1 15,0-4 1-15,-8-4 1 16,13-1-1-16,-7-9 0 16,2-6-1-16,5-1 0 15,2-9-1-15,-1-3-1 16,1-2 0-16,1 0-1 0,2 7 1 15,1 4-1-15,0 0 1 16,-4 1-1-16,-1-1 2 16,-6-4 0-16,3 12-2 15,-7-7-1-15,-9 9 15 16,8 13-15-16,-13-6-14 16,9 15 14-16</inkml:trace>
  <inkml:trace contextRef="#ctx0" brushRef="#br0" timeOffset="71841.573">26840 14260 217 0,'-1'0'168'0,"0"0"16"15,-1 0-67-15,1 0-15 16,0 0-12-16,0 0-8 15,0 0 9-15,0 0 3 16,0 0 2-16,0 0 5 16,0 0-3-16,0 0-3 15,1 0-2-15,0 0 4 0,0 0-2 16,0 0-7-16,0 0-16 16,0 0-9-16,0 0-13 15,-2 0-4-15,1 0-11 16,0 0-6-16,1 0-12 15,0 0-5-15,0 0-4 16,0 0-2-16,9 1-1 16,10 1 0-16,29 0-3 15,-26-3-1-15,5 1 0 16,1 2-1-16,9 3 2 16,-12 0-1-16,0-1 0 15,-8-3 1-15,-14-1-1 16,-3-2 5-16,-10-1-84 15,-1-1-18-15,-7-2 54 16</inkml:trace>
  <inkml:trace contextRef="#ctx0" brushRef="#br0" timeOffset="75113.137">27903 14583 457 0,'27'-7'244'0,"-24"7"-35"15,-2 0-42-15,-1-1-41 16,0 1-9-16,0 0-25 16,0 0-9-16,0 0-10 15,0 0-5-15,1 0-8 16,-1 0-4-16,0 0-2 16,4 6-5-16,-1 7-10 15,-1 29-7-15,-17-26-14 16,1 5-5-16,-3 3-5 15,-1-1-2-15,2 7-1 16,0-10 15-16,5-3-76 0,1-4-94 16,5-14 103-16</inkml:trace>
  <inkml:trace contextRef="#ctx0" brushRef="#br0" timeOffset="75985.164">28895 14110 326 0,'5'-15'239'0,"-2"2"8"0,-1 4-52 31,1 1-11-31,1 6-21 0,-3 1-9 0,-2-2-24 16,-1 2-19-16,1 1-40 16,1 0-18-16,-1 0-27 15,0 7-6-15,-4 13-5 16,-15 32-4-16,6-21-3 15,2 7-1-15,-1 7-2 16,1 5 0-16,3-1 0 16,-1-4-2-16,-1-9 1 0,-1-6-1 31,3-4 1-31,3-1 0 16,0-8-1-16,4-2 0 0,-1-6 1 15,2-5-1-15,1 2 7 16,-4-10 6-16,2-1-48 15,0-2-34-15,-3-9-190 16,4 3 159-16</inkml:trace>
  <inkml:trace contextRef="#ctx0" brushRef="#br0" timeOffset="76787.815">28928 14039 486 0,'4'-1'310'0,"2"1"0"16,4 7-64-16,-15-11-60 16,2 4-28-16,-2 4-42 15,-10-4-20-15,4 5-30 16,-3 5-9-16,-2-1-12 16,-1 3-2-16,1 8-4 15,-4-2-3-15,-5 1-1 0,1 3-5 16,-7-2-8-16,-3-1-5 15,7 7-8 1,3-2-3-16,7-2-3 0,4-3 0 16,4-9 0-16,1-3-1 15,-2-7-1-15,2-4 1 16,4-2 0-16,-1-4-1 16,16 1 0-16,6-1-1 15,7-1-1-15,-4-3-1 0,-1-1 1 16,2 0 1-16,-8-2 0 15,8 3 1-15,-9-3 1 16,5 2 0-16,-3-2 0 16,-3-1-1-16,5 5 0 15,-5-6 0-15,9 7 0 16,1 1 0-16,-3-7 0 0,1 2 0 16,-5 5-1-16,-1 3 1 31,-7 4-1-31,0 4 0 15,5 6 0-15,-11-6-2 16,8 12 1-16,-4-3 1 0,-4 0 0 16,5 8 0-16,-1-5 1 15,0 2-1-15,-4-6 1 16,0-2 0-16,-3 0-1 16,4 1 1-16,7 2 0 15,0-2 0-15,-1-1-1 16,3 2 0-16,-7-3 1 0,12 4 0 15,-1-1 0-15,-9-3 1 16,8 2-2-16,-14-6 1 16,11 2-1-16,4 0 1 15,-6-1-1-15,14 2 1 16,-22-3-37-16,3 1-37 16,10-1 46-16</inkml:trace>
  <inkml:trace contextRef="#ctx0" brushRef="#br0" timeOffset="78074.805">29932 13970 475 0,'9'-10'259'0,"-1"4"-46"16,-11-7-19-16,-2 4-21 15,5 5-12-15,0 2-33 16,-1 1-20-16,1 1-46 16,-1 0-19-16,0 0-19 15,1 7-6-15,-4 8-6 16,-7 41-2-16,-3-27-5 16,0 3-2-16,-1 9-1 15,-1-1 1-15,4 9-1 16,-5-8 0-16,9 8 1 15,-4-5 0-15,0-4-1 16,1-3 2-16,2-7-1 16,0-4 0-16,3-11 0 15,2 4 0-15,-1-12 2 0,2-6-1 16,2-2 9-16,0-3 3 16,1 3 0-16,0 1 1 15,0-1-8-15,0 0-2 16,2-22-3-16,6-29 1 0,-8 24-2 15,-3-5 0-15,-2 12-2 16,-4-11-1-16,0 10 0 16,-4-4-2-16,-1 11-2 15,-2 2-2-15,-4 12-1 16,3 3-1-16,-8 2 2 31,4 5 0-31,7 5 2 16,-6 2 1-16,2 0 0 0,-4-1 1 15,-2-4 1-15,12 8-1 16,6 3 1-16,-6-5 0 16,1 1 0-16,-5-9 1 15,-1-4-1-15,12 4 1 16,-5-3 0-16,9 6-1 16,2 3 0-16,1-7 0 0,11 7 0 15,-2-9 1-15,4 3 0 16,1 3 0-16,7 0 1 15,-1-1 1-15,-8-10 3 16,8 2 2-16,-5-7 7 16,4 1 3-16,14-6 4 0,-5-3-1 15,0-1-5-15,-6-5-5 16,2 11-5-16,-1-3-1 0,-5 1-3 16,0-3 0-16,-6 1 19 15,-7-4-40-15,-2 7-90 16,-4 10-77-16,-4-4 94 15</inkml:trace>
  <inkml:trace contextRef="#ctx0" brushRef="#br0" timeOffset="78481.193">30152 14249 727 0,'-7'-7'410'0,"-1"5"-45"16,-1 0-209-16,-3 0-17 15,-2 2-60-15,1 1-23 16,7 5-30-16,8 6-11 0,-3 1-10 16,2 1-1-16,6 13-2 15,-18-15 0-15,12 13-1 16,2 1 1-16,-16-16-1 16,13 17 0-16,-15-15 1 15,8 2-2-15,6 3 21 16,-5-6-33-16,13 5-89 15,-13-9-98-15,-1-5 106 16</inkml:trace>
  <inkml:trace contextRef="#ctx0" brushRef="#br0" timeOffset="78814.804">30452 14212 899 0,'0'5'466'0,"4"0"-106"16,-3 10-220-16,-19-1-29 16,2 7-45-16,-7 10-13 0,1 6-20 15,10 6-10-15,3 6-13 16,-2-4-2-16,0-3-3 15,0 4 0-15,-7-13 0 16,-1 4 0-16,-3-2-1 16,-3-1 1-16,4-2-2 15,0-5 1-15,9-3-22 32,5-6-41-32,3-13-117 15,1-9-98-15,0-12 163 0</inkml:trace>
  <inkml:trace contextRef="#ctx0" brushRef="#br0" timeOffset="79309.961">30381 14269 659 0,'-9'-5'346'0,"7"-2"-98"15,2 1-55-15,0-5-60 16,6 3-16-16,1-1-8 15,2-1-6-15,9 4-22 16,5 1-11-16,2-1-19 16,-4-4-7-16,7 2-14 0,-4 1-9 15,8 7-12-15,6 7-4 16,-6 6-2-16,-5 3 0 16,-9 2 0-16,-5 1-2 0,-12 3 2 15,-1 3 1-15,-13 0 2 16,0 7 2-16,-11 3 2 15,-5-5 0-15,3-2 4 16,-7-9 2-16,-5-13 0 16,3 2 0-1,1-5-5-15,0-3-2 16,14 0-3-16,-4-4 0 16,0-10 8-16,9 0-21 0,3-6-79 0,7 3-43 15,10 2 66-15</inkml:trace>
  <inkml:trace contextRef="#ctx0" brushRef="#br0" timeOffset="79774.901">30951 14265 1207 0,'-6'-4'527'0,"6"7"-292"16,-5 1-45-16,-12 0-93 31,6 8-21-31,-33-8-17 0,10 9-9 16,2 1-19-16,1 4-9 16,12 8-13-16,-1-6-3 15,7 4-2-15,3-5-2 16,5-3 0-16,5 1-1 15,7 0 1-15,3-10 0 16,13 4 1-16,1-7-1 16,6-5 0-16,12 5 1 0,-11-7 0 15,-6-8 1-15,5 0 1 16,-10-9 1-16,-9-10-2 16,13 12-1-16,-24-18-1 15,5 2-1-15,0 2-1 16,-14-3 0-16,-5 9-3 0,-1 4-1 15,-4 13-1-15,4 6-1 16,9 8 2-16,-12 3 3 16,0 0-25-16,-3-2-21 15,-2-2-80-15,8 0-53 16,11 6-196-16,3-2 235 0</inkml:trace>
  <inkml:trace contextRef="#ctx0" brushRef="#br0" timeOffset="80491.245">31508 13784 1152 0,'1'-7'482'0,"-11"1"-315"0,9 7-51 15,-3 8-73-15,-2 4-25 16,4 14 0-16,-1 6 3 16,-3 13-1-16,1 2-2 15,6 3-2-15,-13-5-2 0,4-6-1 16,4 5 0-16,-22-4 1 15,4 2-1-15,-10 4 0 16,-4-5-1 0,11 0-3-16,4-1-2 0,6-12-2 15,7 5 0-15,2-8-2 16,4-8 0-16,3-4 0 16,1-7 2-16,8-4 1 15,1-3 0-15,11-1 0 16,-3-7-1-16,14 3-3 15,0 1 0-15,-11-7-1 16,21 10 0-16,-9-9 0 16,-11-3 1-16,14 3 1 15,-13-7 0-15,-6-5 1 16,9 0 1 0,-16-14 1-16,-3-1-1 0,-3 1-1 0,-6-2-1 15,-5 16-4-15,-7 4-1 16,-8 11-1-16,-4 6 1 0,-2 6 1 15,1 4 1-15,10 7 2 16,7 3 1-16,4 2 3 31,-3 2 2-31,-4 4-1 16,9 2 2-16,5 5 0 0,2-8 2 16,11-2 0-16,1 0-1 15,4-9-3-15,14 8 0 16,-3-5-3-16,2-4 0 15,-6-4-5-15,-5-9-25 16,-2-3-32-16,-3-7 36 16</inkml:trace>
  <inkml:trace contextRef="#ctx0" brushRef="#br0" timeOffset="80776.501">32109 14464 997 0,'-3'-4'536'16,"-3"2"-143"-16,3 6-214 0,-10-1-35 15,-8 6-68-15,9 11-6 16,-5-1-23-16,-6 4-20 0,5 8-16 16,2-6-3-16,-14-2 14 15,14 5 50-15,7-4-352 16,-11-5 231-16</inkml:trace>
  <inkml:trace contextRef="#ctx0" brushRef="#br0" timeOffset="83834.335">17997 15036 76 0,'-1'-1'46'16,"0"-1"13"-16,0 1 15 16,0 0 21-16,0 0 31 15,1 0 6-15,0 0-3 16,1-2 2-16,3-6 6 15,3-5 10-15,17-20 19 16,-25 23 4-16,5 8 4 16,1-3-7-16,-10-5-27 15,5 7-15-15,0 0-35 16,-1 2-23-16,1 2-34 16,0 0-12-16,0 0-16 15,1 21 0-15,2 35-2 0,-4-24-1 16,-5 9 0-16,6 9 0 15,0 5 0-15,1 5-1 0,-6-10 1 16,-4-7 0-16,4-4 1 16,-4-7-1-16,1-5 1 15,-2-3-1-15,2-12 1 16,-3-2 0-16,15-3 3 16,1-3 0-16,-6-7 0 31,-2-7 6-31,-1-6-93 0,2-10-59 15,-6-10 86-15</inkml:trace>
  <inkml:trace contextRef="#ctx0" brushRef="#br0" timeOffset="84553.383">18043 14992 558 0,'0'-9'300'16,"0"3"-51"-16,2-2-26 16,-1 0-46-16,4 1-17 15,-1-1-37-15,4 7-19 0,-5-4-30 0,3 8-8 0,-6-3-16 32,-1-2 0-32,-1 2 0 15,1 0 0-15,-9 5 2 16,-6 10-5-16,-35 40-10 15,34-23-7-15,-1 3-12 16,-3 1-4-16,-10-1-7 16,-3-1-1-16,-3-6-2 15,1-6 0-15,15-1 1 0,1-6-1 16,9-1 0-16,3-8 0 16,4-6-3-16,1 3-1 15,2-14 0-15,3 10-2 16,4-9 1-16,0 0 1 15,4-5 0-15,0-8 0 16,12 5 0-16,-6-13 1 16,13 5-1-16,5 1 1 0,-9-3 1 15,-1 2-1-15,-2 5 0 16,-9-5 0-16,6 0 0 16,8 8 0-16,-7 0 0 15,-1 4 0-15,-7 5 0 16,-3 0 1-16,-3 6-1 15,-3 2 1-15,-2 5-1 16,-1-5 1-16,0-1-2 16,0 1 1-16,0 0 0 15,0 0 0-15,0 0 0 16,0 1 0-16,7 4 1 16,2 5-1-16,1 5 1 15,23 26 1-15,-26-24 1 0,-1 4 1 16,-4 2 4-16,1 0 0 15,-3-1 1-15,2 1-1 16,-2-8-2-16,0 0 0 16,3-9-1-16,-1-1 1 15,5-5 2-15,-4-7-1 0,2-5-2 16,3-4 12-16,5 0-71 16,3-1-62-16,0 5 76 15</inkml:trace>
  <inkml:trace contextRef="#ctx0" brushRef="#br0" timeOffset="85748.035">19018 15215 341 0,'2'8'211'0,"-2"-8"10"15,0 0-39-15,0 1-34 16,0-1-10-16,1 0-25 15,2 2-8-15,2-1-10 16,-2-1-5-16,0 0-7 16,1-1-3-16,-4 0-1 0,0 0-1 31,0 0-5-31,0 0-4 16,-2-8-17-16,0 6-8 15,-1-2-15-15,-23 0-7 0,-27-25-11 16,37 29-3-16,-7 1-5 15,13 4-2-15,-5 8-1 16,-11-3 0-16,1 8-1 16,-4 0 1-16,-1 0-1 15,-1 0 1-15,9 6-2 16,2-4 0-16,15 9-1 16,2 2 0-16,2-10-1 15,6 2 2-15,3-9-1 16,-1-5 0-16,9 3 0 15,3 1 1-15,-3-5 0 16,8-1 2-16,2-6 0 0,-4-5 3 16,-7-9 1-16,-1 1 1 15,-2-8-2-15,1 0 0 16,14-4 0-16,-8-11-1 16,0-7 0-16,-5-3 0 0,-1 9 0 15,2 7 0 1,-7 10-2-16,-3 9-1 0,-6 6-2 15,-5 5 0-15,-2 8 0 16,2 7 0-16,-9 4 1 16,10 6 0-16,-3 1 1 15,2 4 0-15,7 1 0 16,-2-5 1-16,4 4-1 16,-1-8 1-16,2 1 0 15,-5-6 0-15,-2-10-1 16,3 3-1-16,1-1 0 0,5-2 0 15,1 0-28-15,0-7-40 0,2-4-99 16,5 3 103-16</inkml:trace>
  <inkml:trace contextRef="#ctx0" brushRef="#br0" timeOffset="86163.34">19525 15124 773 0,'-4'-4'411'0,"0"3"-132"16,-4 0-87-16,3 5-32 16,-4 4-42-16,-3 0-1 15,0 4-33-15,-14-6-13 0,6 7-22 16,-14-2-9-16,9 6-12 15,-1-2-5-15,-4-1-10 16,12 4-4-16,-18-6-5 16,13 10-2-16,3 1-1 15,0-6 0-15,10 2-1 16,2-4 0-16,1-7-1 16,7 4-2-16,2-2 0 15,5 1 0-15,7-2 0 16,0 0 1-16,2-5 0 15,4-4 1-15,13 3 1 16,2 0 0-16,0 1 0 16,-5 3 0-16,-19-8 1 15,1 0-1-15,-6-2 0 16,4-1-8-16,1-1-76 0,-11-3-35 16,12 6 68-16</inkml:trace>
  <inkml:trace contextRef="#ctx0" brushRef="#br0" timeOffset="86460.981">19681 15206 847 0,'1'0'453'0,"-1"3"-97"15,-3-7-120-15,3 4-97 16,-1 0-42-16,0 0-45 16,-1 11-8-16,0 18-14 15,-8 26-5-15,2-31-10 0,-2-1-3 16,-2-6-3-16,6 9-2 16,-2-3-2-16,1-8 0 15,1-5-2-15,1-3 0 16,4-4-2-16,0 5 19 15,8-2 419-15,-1-7-325 16</inkml:trace>
  <inkml:trace contextRef="#ctx0" brushRef="#br0" timeOffset="87414.041">20185 15007 539 0,'8'-9'319'16,"3"3"-50"-16,0 3-58 15,1 3-27-15,-8 2-51 16,-2-2-30-16,-5 3-39 15,2-3-7-15,0 0 0 16,0 2 1-16,-7 21-7 16,-5 30-7-16,11-16-10 0,-10-2-4 15,0 11-8-15,1 2-4 16,-2-2-8 0,7-1-3-16,2-13-2 0,-1-3-1 15,3-6-1-15,1-3 0 16,1-3 2-16,0-10-2 15,0-10 9-15,0-1 0 16,2-12 1-16,1 2 2 16,3-2-10-16,-1-11-1 0,2 1-2 15,-4-4-1-15,-5-9-1 16,-4 4 0-16,-4 4-2 16,-5 2 0-16,1 12-2 15,-2 6 0-15,-7 6-1 16,0 5-1-16,-4 7 2 15,-1 2 1-15,-2 3 1 16,-2 2 1-16,4 2 0 16,3 3 0-16,16 10-1 15,-5-6 1-15,12 6 0 16,-5-9-1-16,5 2 0 0,8 2 0 16,-6-7 1-16,13 7-1 15,-9-11 1-15,5 0 1 16,11-2 0-16,-3-5 0 15,14-3 3-15,5-1 2 16,-4-13 1-16,-3 2-1 16,-3-6-1-16,-1 4-2 15,-6-1-1 1,-1-8 38-16,0 9-107 16,0-7-60-16,-2 8 89 15</inkml:trace>
  <inkml:trace contextRef="#ctx0" brushRef="#br0" timeOffset="88109.124">20499 15148 451 0,'-3'-33'311'16,"9"27"-7"-16,-1 4-55 15,-3-1-15-15,3 3-56 0,-5 0-27 16,0 0-41-16,0 0-23 16,-1 3-17-16,-2 18-12 31,-10 29-23-31,1-23-8 16,1 13-10-16,-4-2-5 0,3 4-6 15,-6-6-1 1,1-12-2-16,7 1 0 0,-7-15-1 15,5-2 0-15,6-2-2 16,-5-8 6-16,13-5-72 16,5 1-43-16,13-9 68 15</inkml:trace>
  <inkml:trace contextRef="#ctx0" brushRef="#br0" timeOffset="88430.439">20933 14975 1067 0,'-8'-2'469'0,"2"4"-250"0,-4 1-37 32,-1 3-64-32,2 7-22 15,2 9-23-15,0 2-20 16,0 6-29-16,3 6-7 15,-6 5-7-15,-2 6 0 0,1-2-2 16,-1 1 0-16,-5-14-3 16,-3-4 1-16,16-1-2 15,-17-16 0-15,16-1-1 16,6 0-1-16,-1-10 1 0,11 1-27 16,-3-3-116-16,-13-18-85 15,-3-5 126-15</inkml:trace>
  <inkml:trace contextRef="#ctx0" brushRef="#br0" timeOffset="89264.382">20739 15102 629 0,'2'3'400'16,"-8"-1"-8"-16,8 2-199 16,9 3-19-16,9 0-51 15,-6-1-12-15,3-2-30 16,2 0-19-16,6-3-21 15,11 1-9-15,14-2-14 16,-4 0-3-16,-9-9-4 16,-3-2-1-16,-13-2 0 15,-4-2-1-15,-4 5 0 16,-3 2 0-16,-7 6-4 16,-3 3-1-16,-3 7-1 15,-5 3-1-15,-1 11 2 16,-3 0 0-16,-4 8 1 15,3 0 0-15,3 5-1 0,3 3 0 0,-3-16-1 16,2 3 0-16,3-7-1 16,2-5 0-16,7 2-1 15,3 2 0-15,1-16 1 32,2 6 0-32,0-7 2 15,3-1-1-15,3-1 2 16,5-8-1-16,8 5 0 15,1-12-1-15,7-2-1 16,-7-11 1-16,2-7-2 16,-6 0 1-16,-6-1 0 0,4 6 0 15,-14 6 1-15,2 8-1 16,-6 10-2-16,-11 3 0 16,-5 8 0-16,-6 5-1 15,0 13 0-15,12 13 0 16,-2 7 1-16,2 9 0 15,-3 8 1-15,-8-3 0 0,2 9-1 16,-9-3 0-16,-3 1 0 16,6 14 0-16,-4-1 0 15,4-9 1-15,-2-10 1 16,-6-9-1-16,4-10 1 16,0 0 0-16,-2-8 2 15,-4-13 2-15,-5-11 1 16,1-4 1-16,0-18-5 15,13 0-2-15,-5-23-15 16,8-6-17-16,17-6-24 16,-16-12-3-16,17 7 12 0,6 4 15 15,-2 9 24-15,9 10 4 16,21 12 0-16,-4 2 1 16,12 4 1-16,2 2 1 15,-2 0 0-15,6 4 1 0,-1 2 1 16,10 4 1-16,-7 0-2 15,-14-5 1-15,-11-1-1 16,-2-1-1-16,-7 0-3 16,2 4 24-16,4 5-17 15</inkml:trace>
  <inkml:trace contextRef="#ctx0" brushRef="#br0" timeOffset="89514.939">21638 15382 1248 0,'11'0'604'0,"-6"3"-179"16,-5-1-161-16,-4 6-82 15,-1-2-30-15,-3 6-63 16,-2-2-26-16,-1 1-17 16,-2-3 6-16,0 2-33 15</inkml:trace>
  <inkml:trace contextRef="#ctx0" brushRef="#br0" timeOffset="94642.43">17671 16403 432 0,'0'-1'231'16,"0"0"-45"-16,0 0-34 16,0 0-48-16,0 0-11 15,0 0-17-15,0 0 1 16,0 0-2-16,0-1-3 16,0 1-11-16,0 0-9 0,0 0-13 15,0 1-3-15,0 0-6 16,4 7-4-16,3 9-8 15,5 32-4-15,-14-27-8 16,2 3-1-16,0 0-1 16,0 0-1-16,-5-8 0 15,3-2 1-15,1-2-1 16,-2-6 0-16,3-1 9 16,1-2 3-16,0-14 3 15,0-2 1-15,2-5-8 16,2-5-3-16,1 2-2 15,1-2-1-15,-2 0-2 16,1 1-1-16,-6-1-2 0,-2 2 1 16,-4 6-1-16,-3 5-1 15,-2 8-1-15,-5 1-1 16,-2 5-2 0,0-1 1-16,-3 6 0 15,-1 4 1-15,-1-1 1 16,2 5-1-16,-7 0 1 15,-3 0 0-15,2 3 1 16,3 5 0-16,3 0 0 16,12 6-1-16,-4 2 1 15,5 1 0-15,14 3 1 16,-4-4 0-16,7-1 1 16,-2-5 2-16,6-7 1 15,3-1 4-15,0-8 7 16,11-1 4-16,-5-6 6 15,4-2 0-15,9-2-5 16,-10-2-4-16,4 2-8 0,-3-4-1 16,-2-1-3-16,-2 3 0 15,-3-8 0-15,1 6-13 16,-7-4-130-16,2 4 102 16</inkml:trace>
  <inkml:trace contextRef="#ctx0" brushRef="#br0" timeOffset="95231.428">17986 16835 562 0,'-24'-7'308'15,"25"3"-45"-15,8 3-28 16,1 6-48-16,-15-5-25 0,10 6-58 16,-8-4-24-16,-6 3-36 15,6 6-11-15,-10 1-9 16,7 7-3-16,0 0-7 16,-7-6-3-16,7 4-5 15,-6-5-1-15,-5-6-2 16,11 1 0-16,-1-4 25 15,14 0-45-15,-2-7-412 16,4-2 324-16</inkml:trace>
  <inkml:trace contextRef="#ctx0" brushRef="#br0" timeOffset="95645.699">18428 16413 405 0,'0'-5'268'15,"-8"-3"12"-15,8 4-38 16,3 4-62-16,0 0-26 0,-3 0-34 15,0 0-15-15,2 2-14 16,1 13-8-16,-6 36-20 16,-16-30-9-16,2 9-15 15,12 7-4-15,-13 5-13 16,14 2-6-16,-15-3-8 16,4-2-2-16,-6-13-1 15,9 2-2-15,7-5 0 31,-12-11 0-31,17 3 0 16,-11-8 0-16,5-3 0 0,3 0 1 16,3-4-37-16,-4-4-40 15,4 2-111-15,0 1-161 16,0 0 222-16</inkml:trace>
  <inkml:trace contextRef="#ctx0" brushRef="#br0" timeOffset="96169.113">18382 16442 547 0,'-10'-5'338'0,"4"3"-32"16,6 0-121-16,7 0-39 16,2-3-49-16,-2-2-14 0,2-2-24 15,6 1-3-15,-6 3-6 16,5 3-5-16,13 5-14 16,-14-2-10-16,15 10-9 31,3 1-2-31,-2 11-1 0,2 0 0 0,-8-1 0 15,2 2-1-15,-2 0-3 16,-1 2-1-16,-1 9-1 16,-8-9 0-16,-7-3 0 15,1 9 0-15,-11-11 3 16,1 8 0-16,-9-3 2 0,-9-7-4 16,1-3 31-16,-8-3 9 15,-3-2 17-15,-5-5 12 16,-9-6-20-16,-4-2-6 15,8-3-17-15,-2-4-7 16,19 3-11-16,-1-6-5 16,-7-12-6-16,15 5-1 0,-7-10-4 15,18 16 0-15,5 8-80 16,1 3-50-16,2 7 81 16</inkml:trace>
  <inkml:trace contextRef="#ctx0" brushRef="#br0" timeOffset="97150.781">19251 16402 423 0,'12'-6'286'0,"-9"-6"-14"16,-4 3-45-16,10 9-30 0,-10 0-59 15,5 9-22-15,3-1-38 16,-7 3-3-16,3 10-4 16,-11 1-11-16,-5 8-18 15,7 6-7-15,-12-1-12 16,6 10-3-16,0 0-7 16,-5-5-3-16,5-4-4 15,0-12 0-15,7-1-1 16,-1-12 0-16,5-1 6 15,-2-5 2-15,-1-13 3 0,4-1-1 16,-3-11-5-16,4 1-4 16,0-15-3-16,2 6-1 15,-1-7-2-15,1-2 0 16,0 11 0-16,2 0-1 16,0 4 0-16,-4 2 0 15,-1 5 0-15,-5 0 0 16,-3 8-3-16,-4 0 0 0,-6 5-3 15,1 2 0-15,-3 5 2 16,2 4 0-16,2 4 4 16,-1-1 0-16,3-1 1 15,1 4 0-15,6-1 0 16,5 4-1-16,1-4 0 16,1-2 0-16,8 3-1 15,3-4 1-15,7-2 1 16,7 2 0-16,0-11 3 15,0-7 2-15,10 3 1 16,4-5 1-16,-4-4-2 16,0 1-1-16,-7-6-2 15,1-2 2-15,-7 3-23 16,-1-2 286-16,16 8-204 0</inkml:trace>
  <inkml:trace contextRef="#ctx0" brushRef="#br0" timeOffset="97928.383">19762 16397 443 0,'8'-5'273'16,"-2"-2"-31"-16,-6 2-37 15,-3-1-22-15,14 10-37 0,-9-3-24 32,5 4-45-32,5 6-6 0,-11 0-6 0,-4 4 0 15,-9 0 0-15,-3 4-7 16,-8 3-16-16,7 5-8 15,-6 9-14-15,-6-2-6 32,-2 4-5-32,4 4-3 0,1-8-2 0,2 2-1 15,6-5-1-15,-2-7 0 16,6-1 0-16,5 0-2 0,2-9 0 31,3-1 0-31,7-4 0 16,1-5 0-16,11 4 2 15,2-5 1-15,3-3 1 16,6-2 0-16,5-7-1 16,4 4 0-16,-1-1 0 15,7 6-1-15,-15-1 1 16,-2-1-2-16,-2 0 0 0,-20-9 1 16,1 1-42-16,8 7-42 15,-7-7 52-15</inkml:trace>
  <inkml:trace contextRef="#ctx0" brushRef="#br0" timeOffset="98245.045">19715 16587 845 0,'0'2'377'16,"4"-3"-166"-16,9 2-27 15,-1-2-53-15,10 1-4 16,2 1-27-16,-8-5-10 16,15 4-21-16,-18-5-12 15,6-3-24-15,8 3-10 16,-7-6-12-16,8 1-4 0,-8-2-5 15,-9-3 1-15,0 4-54 16,0 3-45-16,-1 3 60 16</inkml:trace>
  <inkml:trace contextRef="#ctx0" brushRef="#br0" timeOffset="98584.826">19774 16316 665 0,'2'-8'388'15,"11"9"-66"-15,-1-2-128 16,-1-5-27-16,11 6-60 16,-4-8-18-16,11 1-24 15,13 9-9-15,8 1-15 16,-7-8-10-16,7 5-12 16,-10-4-5-16,-5 3-6 15,-1-1-3-15,-6 3-3 16,-3 0 37-16,-3-2-86 15,-8-1 473-15,-6-5-321 16</inkml:trace>
  <inkml:trace contextRef="#ctx0" brushRef="#br0" timeOffset="99280.874">20539 16418 404 0,'30'-45'314'16,"-28"42"28"-16,0 6-93 15,-1-2-34-15,-2-1-65 16,0 0-28-16,0 0-45 15,-1 0-9-15,1 0-4 16,-4 10-5-16,1-3-16 16,-2 0-10-16,-19 29-19 15,20-26-6-15,4-5-4 16,1 1-2-16,0-3-6 16,-1-4-31-16,0 0 25 15</inkml:trace>
  <inkml:trace contextRef="#ctx0" brushRef="#br0" timeOffset="99615.325">20441 16755 651 0,'-3'-1'439'15,"-6"-5"23"-15,6 7-256 16,-4 2-20-16,-1 3-65 16,10 11-17-16,-9-8-27 15,1 2-15-15,9 6-26 16,-5-6-10-16,5 4-13 15,-3-8-5-15,0-4-4 16,0 0-1-16,0-3-1 0,0 0 91 16,1 0-69-16</inkml:trace>
  <inkml:trace contextRef="#ctx0" brushRef="#br0" timeOffset="100911.603">17163 17077 467 0,'-1'0'270'0,"1"0"-24"16,0 0-27-16,0 0-50 15,0 0-22-15,13 2-39 16,2 0-20-16,31 4-21 15,-27-6-5-15,8 6-10 16,3-1-3-16,3 0-6 16,4 6-3-16,-5-12-7 15,-2 1-5-15,9 0-8 16,-2-4-2-16,14 6-2 16,2-1 2-16,10 4 2 15,0-6 0-15,5-1 2 16,6 5 1-16,-2-8-1 15,6 11-1-15,2-6-3 16,-2-5-3-16,2 3-2 16,2-4-2-16,0 6-3 15,-1 7 0-15,3 7-1 0,-5-7 2 16,-5-2 3-16,-2 2 2 16,1-2 4-16,-2 5 0 15,3 0-2-15,2 0-2 16,6-4-4-16,-3 2-1 15,0-7-3-15,1 1-1 16,-5-5-1-16,7-1 0 16,2 4-1-16,-4-6-1 15,0 7 0-15,-2 5-1 0,-7-5 1 16,1 0-1-16,-1-1 0 16,-8-3 1-16,1 8-1 15,-17-2 0-15,-2 4 1 16,-5-1 0-16,-13-1 1 15,6-2-1-15,-19-2 1 16,-2-3 0-16,-4 3 3 16,0-1 2-16,-8-6 0 15,3 0 0-15,-3-4-5 16,-7-5 43-16,6 5 26 0,-3-3-628 16,2-11 448-16</inkml:trace>
  <inkml:trace contextRef="#ctx0" brushRef="#br0" timeOffset="106491.707">21381 16333 317 0,'0'-4'191'16,"1"-2"-5"-16,1 5-23 15,-2 0-26-15,0 0-11 16,0 0-19-16,0 0-13 0,0 0-11 16,0 0-3-16,0 1-4 15,0 0-5-15,0 0-11 32,0 0-2-32,0 0-4 15,0 0-3-15,0 0-9 16,1 3-6-16,-1 18-14 15,-12 24-4-15,-2-22-8 0,1 6-1 16,-1 3-4-16,-4 3-1 16,-5 1 0-16,-11 0-1 15,-1 0 0-15,0 5-1 16,3-4-1-16,7 4 0 16,9-5-1-16,-3-10 0 15,6-1 0-15,2-1 0 0,6-1-1 16,0-1 1-16,3-6-1 15,2-4-1-15,4-1 1 16,-1-5-1-16,6 2 1 16,1-4 0-16,4-2 1 15,6 3 0-15,2-5 1 16,0 0 0-16,-3-5-1 16,0 0 1-16,3-4 2 15,-3-2 0-15,-2-4 1 0,14 3 0 16,-7 1-1-16,-6-2-1 15,-3 2-2-15,-10 0 0 16,-1 2-34-16,9 8-32 16,-7-2-171-16,-6-2 154 15</inkml:trace>
  <inkml:trace contextRef="#ctx0" brushRef="#br0" timeOffset="107234.35">21896 16570 241 0,'2'-8'187'0,"-2"-2"16"15,2 4 13-15,-2 0 4 16,-2 4-30-16,-3 3-31 16,4-1-59-16,0 0-20 15,-9 1-28-15,-6 3-12 0,-22 13-17 16,18-9-8-16,5 5-11 15,-1 2-2-15,0 6-2 16,2 2 0-16,3 4-1 16,2 9-1-16,-3-9 0 15,-1-1 1-15,0-6 0 16,-3-8 0-16,6 1-1 16,13 3 0-16,0 0-1 15,9 0 1 1,-2-5 0-16,2-3 2 15,0-7 0-15,-7-3 4 0,9-2 0 16,1-3 2-16,-1-5-1 16,6-5 0-16,-3-9-1 15,7 1-1-15,-2-11-2 16,1-2 0-16,-11-5-1 16,-4 1-3-16,5 15 0 15,-7 3 1-15,-3 14-1 16,-3 5 1-16,-8 6-3 15,-4 4 1-15,9 16 1 16,-9-3 1-16,2 11 2 16,7 7 0-16,-5-3 0 15,0-2 1-15,-4-14-1 0,-2-2 0 16,18 6 0-16,6-6 0 16,9 9 0-16,-9-12 0 15,-9-8 0-15,4 4 1 16,5-2 0-1,4-1-1-15,3-1 0 0,-7-5 14 0,1-6-99 32,6 4-86-32,3-5 111 15</inkml:trace>
  <inkml:trace contextRef="#ctx0" brushRef="#br0" timeOffset="107723.379">22253 16563 752 0,'0'0'413'16,"-2"-2"-113"-16,-11 4-110 15,20 5-41-15,-16 0-55 16,-4 5-6-16,6 8-32 16,-2 2-9-16,6 10-17 15,-13-9-7-15,5 4-5 16,-8-2 1-16,0-5-1 15,12 13-1-15,-9-12-7 16,1 1-3-16,9 2-3 16,-2-8-1-16,7-3-1 15,0-6 1-15,1-8 3 0,0-4 0 16,3-7 0-16,5-1-2 16,4-5-4-16,-1-11-2 15,6-1-5-15,1-6-2 16,-5-4 1-16,0 3 1 15,-3 8 5-15,12 13 1 16,-7 3 1-16,-4 6 0 0,0 3-2 16,-9-2 1-16,16 19 0 15,-2-3 0-15,5 11 1 16,-8-3 0-16,-10-9 0 16,9 17 0-16,-9-12-2 15,0 3 2-15,-3-6-60 16,-11-11-47-16,5-3-433 15,-1-9 363-15</inkml:trace>
  <inkml:trace contextRef="#ctx0" brushRef="#br0" timeOffset="108319.123">22727 16637 775 0,'10'-9'447'0,"-10"-5"-92"16,2 2-112-16,3 4-49 15,-8-2-55-15,10 5-17 16,-7 0-46-16,-10 2-16 16,-6 3-28-16,-6 4-10 15,-7 5-11-15,12 6-3 16,-7 5-3-16,-1 3-1 15,1 0-2-15,-1 4 0 16,8 1-1-16,4-4 0 16,5-2-1-16,1-6 0 0,0-8 0 15,5 5-1-15,6 1-1 16,2-3 0-16,9 2 0 16,2-7 0-16,4-8-1 15,3-2 1-15,2-10-2 16,8 2 4-16,-1-3-35 15,-5-7-14-15,1 0-19 16,-16-17-9-16,-1-4 31 16,-4-1 13-16,-7 0 21 15,16 17 4-15,-12 7 6 16,-2 6-7-16,7 19-3 16,-19 0 0-16,-1 11-1 15,4 10 6-15,-11 8 4 16,14 12 1-16,0 7 2 0,-12-5 0 15,-3 0 0-15,-3-1 1 16,-3 5 1-16,3 10-1 16,-1 2 0-16,-7-1 0 15,7-6 0-15,-1-7 0 0,12-6 0 16,0-4 0-16,3-10 1 16,3-5 0-16,-2-16 3 15,5-7 31-15,3-11-71 16,4-7 35-16</inkml:trace>
  <inkml:trace contextRef="#ctx0" brushRef="#br0" timeOffset="109083.295">22996 16679 674 0,'0'6'315'0,"7"4"-114"16,3-1-29-16,0 1-49 15,5 1-17-15,-1-7-39 16,2-6-15-16,4-7-10 15,6 1-3-15,8-11-10 16,-2 0-6-16,-10-8-10 0,-1-3-3 16,-10 1-2-16,-4 2-8 15,-11 13 29-15,-3-1 8 16,-1 13 8-16,-7 2 10 16,1 9-27-16,-8 3-7 15,-7 8-5-15,-2 3-3 16,6 6-2-16,-4 4-3 0,2-6-4 15,4-1-2-15,8-3 0 16,3-1 0-16,7-3-1 16,4 2 0-16,4-1-1 15,2-13 1-15,5 5 0 16,2 1 0-16,6-5 0 16,5 7 0-16,7-3-1 15,1 0 1-15,-1-5-1 16,10 1 18-16,-12-7-72 15,-3-3-85-15,-1-5 96 16</inkml:trace>
  <inkml:trace contextRef="#ctx0" brushRef="#br0" timeOffset="109519.889">23516 16595 799 0,'-1'-2'466'15,"-1"-4"-74"-15,1 13-187 16,-4-1-39-16,0 12-60 16,-2-1-14-16,-4 1-22 15,4 9-12-15,-5-7-19 16,0 5-5-16,1 4-4 0,-3-7-2 16,1 4-5-16,4 5-5 15,0-10-9-15,3 4-3 16,0-11 0-16,3-3-2 15,1-6 3-15,2-4 1 16,3-5 2-16,-3 3-1 16,0 0-2-16,6-24-3 15,16-29-1-15,-8 18-1 16,-1-8-2-16,5-2 0 0,4 3-2 16,3 10 1-16,8 5 0 31,0 7 1-31,-7 0-2 15,5 8 0-15,-1 7 1 16,4 6 0-16,-7 1 0 16,-5 1 0-16,-14 1 14 15,4 2-28-15,6 2 112 16,-6-3-72-16</inkml:trace>
  <inkml:trace contextRef="#ctx0" brushRef="#br0" timeOffset="110570.586">24611 16536 361 0,'47'0'235'0,"-44"-6"-30"0,1 4-42 15,-5-1-22-15,1 2-31 16,0 1-7-16,0 0-15 15,0-1 0-15,0 0 1 16,0 0-1-16,0-1 0 16,0 1-6-16,-1 0-17 15,0 0-9-15,0 0-15 16,-27-1-8-16,-25 5-11 16,19 5-5-16,3 2-8 15,8 5-4-15,-2 0-3 0,3 5-1 16,1 2-1-16,-1-2 0 15,9 9 0-15,-1 5-1 16,3 2-1-16,0-2 1 16,-1-2 1-16,4-2 0 15,-1-5 0-15,3 3 0 16,10-4-1-16,-4-8-1 0,12-4 2 16,1-10 1-16,6-7 3 15,6-9 3-15,7-12 0 16,8-5-2-16,2-15-3 15,1-3 0-15,5-5 0 16,-5 1 0-16,-15 5-1 0,1 9-1 16,-29 7-1-16,-1 9-1 15,-7 15-6-15,1 6 0 16,3 12-2-16,3 8 2 16,-11 6 5-16,-2 6 2 0,0 8 0 15,-10-7 1-15,20 14 0 16,-8-9 0-16,4-6 0 15,4 0 0-15,-1-11 0 32,9 6 0-32,2-9 0 15,9 3 0-15,0-14 2 0,3-3 1 16,3-6 1-16,0-5 1 16,-2-2 0-16,-5-8 11 15,8 1-79-15,7 1-84 16,6-2 97-16</inkml:trace>
  <inkml:trace contextRef="#ctx0" brushRef="#br0" timeOffset="111450.786">25053 16397 585 0,'3'-13'402'16,"0"6"5"-16,2 8-189 15,-5-1-46-15,-4 7-74 16,-7 1-26-16,-4 11-14 16,5 12-8-16,-6 5-16 0,-1 7-4 15,-5 6-6-15,0 2-1 16,-5-1-4-16,2 1-3 0,3-7-8 31,-2-4-1-31,9-2-4 16,3-10 0-16,4-8-1 15,1-8-1-15,5-9 3 16,-1-3-1-16,2-13-7 16,8 0-16-16,1-15-38 15,3-4-19-15,8 4-4 16,-4-3 15-16,-1-1 35 16,-2-1 20-16,-2 8 13 15,-1 1 1-15,1 13 1 16,3 12 12-16,-4-6 11 0,6 5 4 15,4 4 6-15,0-7-10 16,13 1-10-16,2-3-4 16,5 2-7-16,-8-3-2 15,-5 2 0-15,3 0-1 16,-11-4 12-16,12 8 7 0,-10 1 11 16,-15-2 3-16,2 1-8 15,-7 0-6-15,0 8-3 16,4 8 1-16,-7 6 4 15,-11-2 0-15,4 8-6 16,-12-6-3-16,10 6-4 0,1-7-4 16,6 1-3-16,4-3-1 0,-8-10-1 15,15 12-1-15,-15-16-1 16,9 3 0-16,6-2 0 16,-1-4 1-16,6 1 1 31,2-2 1-31,8 6-2 15,-10-8 1-15,6-5 0 16,6 6 0-16,-8-12 1 0,8 4 1 16,2-2-1-16,-4-5 0 15,-3-4 1-15,1-6 0 16,0 6 1-16,-7-17-2 16,1 2 2-16,-2 1 1 15,-13-16-1-15,-5 6 0 16,-9 3-2-16,-5 3-2 0,2 21-2 15,0 6-3-15,2 16-1 16,-4 1 0-16,-5 2 1 16,3 6 2-16,1 3 0 15,-5-1 1-15,10 6-1 16,5 3 1-16,-10-12-2 16,17 8-1-16,-6-9-17 0,2-8-32 15,14 8-83-15,-4-11 85 16</inkml:trace>
  <inkml:trace contextRef="#ctx0" brushRef="#br0" timeOffset="112504.387">25673 16569 532 0,'14'-39'302'15,"-18"30"-30"-15,8 4-40 16,-4 5-58-16,-4 6-26 16,7 11-49-16,3 11-12 0,-14 5-16 15,7 8-9-15,-7 5-15 16,-8-6-9-16,1-2-17 15,3-4-6-15,-5-8-9 16,-2-5 0-16,6 0-1 16,-7-6 1-16,8-10 1 15,5 0 3-15,-1-12-1 16,1-5 0-16,17-3-4 16,-7-14-5-16,11-4-6 15,10-5-5-15,1-7-34 0,7 6-7 16,11 4 1-16,-11-1 3 15,4 13 37-15,-2 4 8 16,-12 6 3-16,5 9-1 16,-11 5 1-16,-6 3-1 15,0 12 2-15,-4 1 3 16,-6 9 3-16,2 11 3 0,-7-3 1 16,-4-2 0-16,-4-3-2 15,-3-5-2-15,2-2 2 16,1 1 1-16,3-3 2 15,3-3 0-15,3-5-1 16,-1-3-2-16,-1-12 8 16,5 1 4-16,0-6 2 15,5 2 0-15,3-4-10 16,-2-3-4-16,7 4-4 16,0-1-2-1,2-7-1-15,3 3 0 0,4-12-1 16,2-6 1-16,5-8-1 15,4 1 1-15,1-1-2 16,-1 10 0-16,6 15-2 0,-5 4 0 16,-12 15-1-16,-6 4 3 15,-5 15 8-15,-9 0 6 16,0 9 13-16,7 3 4 16,-16-8 0-16,7 4-3 15,3-4-8 1,0-1-5-16,-2-6-3 15,-3-4-3-15,-1-5-1 16,-10-8 0-16,16 3-2 16,0-6 26-16,-8-11 240 15,0-3-197-15</inkml:trace>
  <inkml:trace contextRef="#ctx0" brushRef="#br0" timeOffset="113667.737">26845 16227 377 0,'2'-19'244'16,"1"19"3"-16,-5-3-37 15,-4-6-64-15,4 16-20 16,-2-6-27-16,1 9-11 16,3 3-15-16,-3-13-10 0,-3 7-13 15,1-2-4-15,-5 2-2 31,-1 9-1-31,-2 6-8 16,0 8-7-16,-5 11-12 16,-5 6-4-16,-6-1-6 0,-5 5-1 0,5 2-1 15,17 9-1-15,-3-5 0 16,8 1-1-16,-8-19 0 16,-6-7 1-16,17-2-2 15,-9-15 1-15,11 4-1 0,-3-8 0 31,3-11 6-31,5 4 1 16,-3-13 2-16,1-2 0 16,-5-8-6-16,7 3-1 15,6-5-2-15,-4-3-1 0,10 1-1 16,-9-7 1-16,16 4-2 16,8 1 1-16,0-4-1 15,-1-2-1-15,4 3 2 16,-5 1-1-16,1 13 0 15,4 9-1-15,-14 11-2 16,1 16 1-16,-5 11 2 16,-4 0 0-16,-6 6 3 0,-5-12 0 15,-3-1 0-15,0 4 1 16,-3-7 0-16,-5 2 0 16,-4-1 1-16,-4-6 1 15,-4 5-6-15,-7-3 22 16,1-7 15-16,-6 1 4 15,7-10 14-15,1-3-22 0,-1-4-12 16,16-3-3-16,-6-7-7 16,11 3-2-16,-3-10-4 15,3 6-3-15,0-5-1 16,5 3-28-16,10 8-117 16,-5-10-102-16,21 13 143 15</inkml:trace>
  <inkml:trace contextRef="#ctx0" brushRef="#br0" timeOffset="114105.25">27327 16559 946 0,'-2'-1'438'0,"-7"7"-187"16,-1 4-69-16,-8 4-55 15,0 7-29-15,-6-2-30 16,-7 2-13-16,16 13-27 16,-11-7-8-16,5 5-9 15,-1-4-2-15,-5-11-2 16,11 3-3-16,11-4-1 16,6 0-1-16,7 1-1 15,5-2 0-15,-1-4 1 16,3-3 1-16,7-5 2 15,-11-8 1-15,15-4 2 16,4-2-2-16,-7-11 0 16,11 5-1-16,-13-7 0 0,-5-8 1 15,-4 4-1-15,-4-8-1 16,-6 0-1-16,-2 5-1 31,-8 0-2-31,-2 8 0 0,-6 5-4 16,-2 7-1-16,-1 9-2 15,-4 2 28-15,5 5-89 0,6 4-40 16,-1-3 73-16</inkml:trace>
  <inkml:trace contextRef="#ctx0" brushRef="#br0" timeOffset="114897.79">27727 16557 437 0,'2'-8'280'0,"-3"-1"6"0,0 7-42 0,-3 2-65 31,-3 0-27-31,2 8-40 16,2 4-18-16,0 6-17 15,-3 3-4-15,3 11-12 16,-5-1-9-16,-3 4-18 15,4 5-9-15,-6-4-11 16,-6-6-2-16,16 2-4 16,-18-12-1-16,7-2-2 15,10-1 0-15,-17-13 1 0,13 2 2 16,7-6 1-16,-3-5 0 16,0-14-2-16,12-1-4 15,-8-13-4-15,0-8-4 16,31 9-3-16,-9-9 0 15,16 2 0-15,3 8 3 16,-8-1 1-16,2 8 2 0,-3 10 0 16,0 4 1-16,-8 9 1 15,2 4-2-15,-3 11 2 16,-3-2 0-16,-5 6 0 16,-4 1 0-16,-6 7 1 15,-1 3 0-15,-6 0 2 16,-1 0-1-16,-2 2 1 0,-3-5 1 15,-5-3-1-15,0-2 0 16,-6-9 0-16,3 2 0 16,4-5-2-16,0-3 0 15,4-6 18-15,7-2 312 16,3 1-244-16</inkml:trace>
  <inkml:trace contextRef="#ctx0" brushRef="#br0" timeOffset="115969.264">28500 16335 726 0,'4'-6'363'0,"-3"4"-146"15,-2 2-27-15,0 7-69 16,0-7-33-16,0 5-19 15,-7 18-17-15,-19 34-9 16,19-16-2-16,-13 4 1 16,7 10-1-16,-2 7-10 15,-8-4-5-15,5-3-11 16,3-2-5-16,-2-17-3 0,7 0-2 16,5-10 0-16,-2-4-1 15,8-3 1-15,-4-7 1 16,-1-10 10-16,2-2 1 15,-2-14 0 1,5-2-1-16,2-10-9 0,3 1-4 16,4-4-3-16,-2-2-1 15,2 2-5-15,-4-7 0 16,-5 1 0-16,0 4 0 0,-8 8 0 16,-4 8-2-16,-6 14-1 15,-4 1-1-15,-3 9 2 16,-1 3 2-16,5 10 2 15,-3-4 0-15,-4-2 2 16,18 11 0-16,-7-9 0 16,8 8 0-16,14 5 1 15,-20-16 1-15,10 3 0 16,12-1 0-16,-8-2 0 16,11 4 0-16,9-3 1 15,-8-2 1-15,21-3 2 16,4 3 1-16,-1-12 3 15,6-1 1-15,1-11-1 16,4-4-1-16,0-10-1 0,0-6-2 16,-5-1 0-16,-1 0-1 15,-15-8-2-15,0 3 1 16,-10-6-1-16,-11-7 0 16,-4 16 0-16,-1 3-1 15,-13 13-2 1,-1 10-1-16,14 16-1 15,-19 3 0-15,14 15 2 16,-12-3 1-16,-2 8 1 0,6-5 0 16,-7-2 0-16,15 9 0 15,-3-5 1-15,9 4 1 16,11-2 0-16,-6-7 1 16,5-4-1-16,-2-3 1 0,8-4-1 31,-3 1 0-31,-2-9-1 0,13-1 3 15,-13-10-19-15,16-5-28 16,12-3 29-16</inkml:trace>
  <inkml:trace contextRef="#ctx0" brushRef="#br0" timeOffset="116630.722">29221 16354 573 0,'11'-3'314'0,"-1"-2"-47"16,-3 0-31-16,-1 8-51 15,-2-3-25-15,-9 2-42 16,2 9-18-16,-4 9-14 16,-1 2-6-16,0 12-9 15,-7 4-3-15,-8 9-20 16,4 11-9-16,-17-2-18 16,9 3-3-16,6-6-6 15,-8-11-1-15,19-4-4 0,-7-6-1 16,2-9-2-16,10-2 0 15,1-11 0-15,1-1 4 16,9-10 4-16,-6-7 0 16,11-3-1-16,5-7-4 15,-13-14-6-15,12 0-1 16,-15-19-4-16,8 7-4 0,0 5 0 16,-8 4 0-16,5 18-1 15,-11 1 1-15,-5 10-1 16,-9 0 0-16,-9 8 6 15,-11-2-1-15,-1 9 4 16,6 5-1-16,-4-2-1 16,10 9 1-16,0-1 0 15,3 11 0-15,6 1 0 16,-2-5 1-16,7-2 1 16,6-3 0-16,3-3-1 15,6 3 0-15,13 0 1 16,1-7 0-16,20 5 3 0,3-7 0 15,7-5 0-15,12-3 1 16,-3-11-1-16,8 1-1 16,-6-9 30-16,-8-5-33 15,-2-2-226-15,-7-4 177 0</inkml:trace>
  <inkml:trace contextRef="#ctx0" brushRef="#br0" timeOffset="117885.511">29904 16445 471 0,'7'-11'288'0,"-1"2"-4"15,1 7-34-15,-8-1-56 0,4 3-28 16,-1 10-58-16,-2-4-17 15,-7 10-23-15,-5 1-10 16,-8 3-8-16,-1 6-6 0,-6 11-8 16,-2 3-7-16,1 11-8 15,-1 3-4-15,-3-9-6 16,6 3-3-16,6-12-3 16,1-3-1-16,12-9-1 15,-5-10-1-15,7-7 4 16,3-7-1-16,1-9-6 15,11 4-22-15,-9-20-60 16,4 2-33-16,6-7-117 16,-6-13-58-16,11 5-9 15,-5-3 30-15,-6-4 131 16,-2 12 105-16,-3 13 152 0,-1 7 35 16,-4 13 43-16,1 1-12 15,0 4-59-15,4 3-25 16,7 7-34-16,6-1-6 0,9 2-8 15,5-3-2-15,5-10 3 16,14 8-3-16,5-11-8 16,2 0-6-16,7-1-9 15,-20-14-6-15,5-2 2 16,-2-3 4-16,-12 3 2 16,6 5 2-16,-22 1-2 15,-6 6-5-15,-16 3-3 16,-4 9-3-16,-11 10-5 15,-5 6-2-15,-2 10 2 16,-3-4 1-16,1 3-1 16,12 0 0-16,4-4-3 15,2-5-4-15,18 1-2 16,-4-4-2-16,7-6 0 0,8 4 0 16,-2-8 1-16,6 0 0 15,5-2 0-15,4-2 0 31,4 1 0-31,-7-7-1 16,5 0 2-16,-7-10 1 16,1-5 1-16,3 3 0 15,-9-12-1-15,3 3 1 16,-1 0-1-16,-12-16 0 0,-3-4 0 16,-2-5-1-16,-14-10-1 15,-2 6 0-15,-7 11-3 16,-2 7 0-16,0 20-2 0,0 7-1 15,-2 10-2-15,0 5 0 16,-3 3 0-16,6 9-2 16,0 6-12-16,-1-3-36 15,14 12 38-15</inkml:trace>
  <inkml:trace contextRef="#ctx0" brushRef="#br0" timeOffset="118816.168">31210 16342 442 0,'12'-13'247'0,"-2"-1"-19"0,1 9-15 16,-7-2-26-16,4 9-18 16,-7-2-53-16,-1-5-26 15,0 12-22-15,-1 4-7 0,-5 6-2 16,-1 2 0-16,-12 0-7 16,-3 5-4-16,-4 13-7 15,-4 8-3-15,-3 11-13 0,2-2-5 16,11 9-7-16,-3-7-5 15,8-15-1-15,2-4-2 16,-4-13-2-16,11-1 1 16,8-6-1-1,-3-4 0-15,-11-13 2 16,11 4 2-16,2-9 12 16,0-3-20-16,14-7-89 15,-7-11-38-15,13-8 61 16</inkml:trace>
  <inkml:trace contextRef="#ctx0" brushRef="#br0" timeOffset="119166.045">31634 16261 743 0,'5'-3'385'16,"-5"3"-101"-16,4 4-78 15,-7-9-66-15,2 5-28 16,0 0-36-16,0 0-15 0,-4 17-26 16,-16 21-9-16,4-10-10 15,-4-1-1-15,-6 12 1 16,11 10 0-16,-13 1 1 16,17 12-2-16,-8-7-2 15,2 3-3-15,7-11-1 16,-11-9-2-16,18-3 0 15,-13-10-1-15,2-6 1 16,-4-9 0-16,1-8 1 16,-1-2 1-16,11-2-1 15,3-1 0-15,2-3 0 0,1-4-25 16,-5-11-89-16,5-1-28 16,-3-7 67-16</inkml:trace>
  <inkml:trace contextRef="#ctx0" brushRef="#br0" timeOffset="119428.237">31132 16562 622 0,'-14'-3'355'0,"3"-3"-30"15,10 3-74-15,3 1-58 16,8 3-39-1,8 1-47-15,-5-3-22 0,14 3-19 16,5-1-3-16,14 5-20 16,11 3-11-16,-2-6-18 15,-2-1-5-15,-12-3-3 16,0 1-3-16,-14-7 10 16,-1 4-10-16,-5-3-68 15,-17-4 52-15</inkml:trace>
  <inkml:trace contextRef="#ctx0" brushRef="#br0" timeOffset="119741.411">31682 16918 849 0,'0'-1'414'16,"0"0"-163"-16,0 0-114 16,0 1-18-16,0 0-37 15,3 4 3-15,6 19-5 16,-9 29-6-16,-19-15-13 15,-4 3-9-15,-14-5-28 16,-5 0 18-16,-4-7 292 16,-6-6-244-16</inkml:trace>
  <inkml:trace contextRef="#ctx0" brushRef="#br0" timeOffset="132431.174">17232 17412 370 0,'29'-35'215'0,"-25"27"-16"0,-3 3-26 15,2 1-37-15,-2 0-17 16,2-1-21-16,0 2-5 0,-5-4-6 15,2 4 4-15,0 0 6 16,-3 2-13-16,2 1-19 16,0 0-13-16,-3 11-29 15,-6 18 2-15,-9 49 2 16,11-23-2-16,-2-1-5 16,0 7-4-16,1-5-8 15,-2-7-2-15,2 0-2 16,-1-10-1-16,5-5 1 15,2 0-1-15,-1-9 0 16,4 0 0-16,0-8 0 16,-1-9 1-16,2 0 8 15,-3-9 0-15,-2-8 0 0,0 3-2 16,-1-13-10-16,3 2-20 16,2-4-88-16,0-4-82 15,0-3 112-15</inkml:trace>
  <inkml:trace contextRef="#ctx0" brushRef="#br0" timeOffset="133209.065">17226 17384 544 0,'-4'-5'262'0,"3"1"-95"16,2-1-34-16,1 0-36 15,4 0-14-15,-2 1-5 16,0-4-6-16,1 4 0 0,-2-2 6 16,-1 2 8-16,0 4 4 15,-3 0-12-15,0 0-10 0,0 0-22 16,0 0-12-16,-6 7-7 15,-11 9-1-15,-31 30-8 16,23-25-3-16,-3 3-6 16,-5-3-3-16,11 8-2 15,-5-2-1-15,4-3-1 16,12-2 1-16,-9-10-2 16,7-5 0-16,8-2 0 31,-12-2-1-31,19 5 0 15,-1-8-1-15,-1 2 0 0,11-2 0 16,-10-9 1-16,12 10 0 16,-4-4 2-16,-2-1 0 15,0-7-1-15,-3-9 0 16,12 3 0-16,-4-7 0 0,8 7 0 16,-7-5 1-16,-2-4-1 15,2 3 1-15,-8-4-1 16,7 5 0-16,-3 2 1 15,0-1-1-15,8 12-1 16,-5 1 1-16,-1 1-1 16,1 6 0-16,-7-4-2 15,1 5-2-15,0 8 1 16,-2-6 1-16,2 9 2 16,0-4 0-16,5 6 0 15,0-1 0-15,1-1 0 16,1-1 0-16,2 0 0 0,1 3 0 15,1 0 0-15,-4 1 1 16,0 4 0-16,-1-5 0 16,1 0 0-16,5 2 0 15,-5-4 0-15,-9-3 1 16,3 2-1-16,-8-11 0 16,2 2 1-16,15 6-1 15,-7-7 0-15,9 9-1 0,-2-9 0 16,-7-5 27-16,0-3-74 15,0-3 42-15</inkml:trace>
  <inkml:trace contextRef="#ctx0" brushRef="#br0" timeOffset="134407.153">17931 17369 342 0,'2'-5'246'15,"-10"-4"-4"-15,5 5-73 16,-1-3-21-16,1 3-34 16,2 2-7-16,4 2-21 15,-3 0-19-15,0 0-30 16,0 0-12-16,2 10-13 16,-3 5 2-16,-16 40-3 15,1-22-3-15,18 17 0 16,-2 8-2-16,-8-1 0 15,1-1-1-15,-6-10 0 0,-3-3 0 16,2-3-1-16,-3-3 1 16,-5-4-1-16,7 2 0 15,0-9 0-15,3-3 0 16,8-4 1-16,-5-14 1 16,8-4 7-16,0 0 2 15,-2-13 0-15,4 2-2 16,2-6-9-16,-3-7-2 0,8 4-2 15,-1-1 0-15,4-5 0 16,4 4-1-16,3-2 0 16,-2-4 0-16,2 3 0 15,4-4 0-15,-2-2-1 16,2-4 1-16,8 7-2 16,-11 4 1-16,6 10-3 15,-3 14 1-15,-9 3 0 16,12 16 0-16,-13-3 1 15,-1 0 2-15,-2 11 1 16,-8-6 1-16,2 10 1 16,-4-5 0-16,-4-4 1 15,-2 1 0-15,-2-3 1 0,-3 1 7 16,-1 3 11-16,-9 0 7 16,3 1 13-16,4 2-3 15,-16-10 0-15,7-10-3 31,-4-3-5-31,-4-6-2 0,10-5-7 16,0 0-4-16,-4-12-9 16,13 2-3-1,6 7-7-15,2 1-4 0,-14-29-12 16,5 4-39-16,10 0-103 16,8 21-140-16,7 8 182 15</inkml:trace>
  <inkml:trace contextRef="#ctx0" brushRef="#br0" timeOffset="135311.273">18306 17648 335 0,'2'-1'232'0,"9"1"1"16,-8 0-78-16,8 2-4 16,-13-4-16-16,-3 2-11 0,8 8-11 15,-15-1-19-15,9 12-30 16,-4-1-11-16,-13 1-20 15,-2 1-7-15,3 5-13 16,-3 3-4-16,5 0-4 16,2-2-1-16,0-7-2 15,8 0 1-15,1-5-2 16,5-1 0-16,3-2-1 16,0 1 0-16,7-4 1 15,2-1 0-15,3-2 3 16,3-2 1-16,10-3 1 15,2-3 2-15,-2-11-2 16,0-3 1-16,-1-5-1 16,-2-2 0-16,3 3 1 15,-4-4-1-15,1 3 1 0,-8-5 0 0,-1 5 1 16,-3 6 1-16,-19-5-2 16,6 8 9-16,-20-5 10 15,-4-2 2-15,7 6 6 16,-11 0-11-16,6 10-10 15,12 5-4-15,-8 0-8 16,5 1 0-16,3 6-3 16,-14-8-1-16,9 9-1 15,6 5 0-15,0-10-3 0,6 5-2 16,2-5-1-16,5 7 24 16,10 3-115-16,3 4-89 15,10 3 126-15</inkml:trace>
  <inkml:trace contextRef="#ctx0" brushRef="#br0" timeOffset="135907.868">18724 17635 727 0,'0'-12'406'0,"-2"1"-62"15,-1 7-98-15,2 8-102 16,-1 8-42-16,-4 5-60 16,-2-1-18-16,-1 10-10 31,1-1-1-31,-3-2-1 0,-2 3-2 0,0-2-4 16,-2 2-1-16,2 3-1 15,-1-7-1-15,3-3 0 0,0 0 0 16,2-8 2-16,3-1 2 15,0-9 2-15,-1-7 0 16,1-6-3-16,3-2-2 16,2-7-4-16,3 4-1 15,2-9-2-15,3 1 0 16,4 7 1-16,0-4 0 16,2 5 0-16,2 3 1 15,5 2-1-15,0 1 1 0,5-1 1 16,4 0 0-16,2 0 0 15,0-1-1-15,2 6-1 16,2 7 0-16,-16 5 0 31,2 5 1-31,-13 4 0 16,-2-1 1-16,3 4 0 16,-3 2 0-16,0 3 2 15,-6-1-1-15,-10-6 0 16,-9 3 0-16,1-1 1 15,2 4-2-15,6-1 1 16,12 0 0-16,-7-4-1 16,4-5 0-16,-2-1 0 0,-5-7-2 15,9 0 0-15,-1 2-7 16,10-2-72-16,-5 0-73 16,-3-3 94-16</inkml:trace>
  <inkml:trace contextRef="#ctx0" brushRef="#br0" timeOffset="136600.6">19409 17372 543 0,'3'-11'302'0,"6"7"-48"16,-5 2-71-16,-3 2-54 16,-8-1-15-16,2 6-14 15,0 5 1-15,11 12-14 0,3 5-8 16,-5 16-15-16,-1 5-9 16,-14 6-10-16,7 4-6 15,-20-14-13-15,3-4-7 0,14-5-10 16,-6-5-3-16,17-2-1 15,-4-4-1-15,-12-10 0 16,8-3 0-16,-6-6 4 16,10-2 2-16,-5-3 3 15,-2-4-1-15,9-6-2 16,2-1-3-16,-5-3-4 0,8-3 0 16,-2 2 0-16,-3 0-1 15,2-4 0-15,-4 5-2 16,-17-8 0-16,2 1-3 15,-4 4-2-15,-9-6 1 16,3 11-1-16,-7-3 1 0,1 10-1 31,3 9 0-31,0 5 0 16,3 3 1-16,2 6 0 0,2-1 0 16,3 3 1-16,0 3-1 15,7-3 1-15,-3-3 1 16,1 1 1-16,10-1 0 15,-12 1 1-15,7 1 0 16,16 8 0-16,-2-3 0 16,15 0 0-16,-2-3 0 0,-1-6 1 15,1-1 1-15,2-7 2 16,4 1 1-16,-4-8 3 16,4-2 0-16,-1-4 1 15,4-3 0-15,-5-8-3 16,-1-2-3-16,6 0 9 15,-7-5-17-15,9 5 5 16</inkml:trace>
  <inkml:trace contextRef="#ctx0" brushRef="#br0" timeOffset="137595.975">19864 17379 462 0,'6'-13'278'15,"-11"1"-5"-15,12 5-41 16,-8 0-52-16,-6 2-28 16,14 11-51-16,-13-4-21 15,5 12-31-15,6 8-1 16,-12 2-7-16,3 12-4 0,-3 5-6 16,-2 6-4-16,-14 10-7 15,7-4-4-15,-4 1-5 16,-7-7-3-16,8-7-2 15,-2-1-2-15,4-3-1 16,5-2 0-16,6-3 0 16,-2-7-1-16,2-6 0 15,4-2 0-15,3-6-1 16,7-2 1-16,5-8 2 0,3-2 1 16,6-14 0-16,10 3-2 15,7-6-1-15,2-4 0 16,4-2 0-16,-13-7 0 15,-4-1 1-15,0 5 1 16,-10-1 2-16,0 3-1 16,-13 0 1-16,-4-1 0 15,-2 2-1-15,-3 8-1 16,-1 9-4-16,-2 3 0 0,-9 7-5 16,2 5-1-16,1 9 1 15,-9-7 1-15,14 17 2 16,-7-8 1-16,7 4 0 15,5 5 0-15,3-9 0 16,-4 1 0-16,6 3 1 16,3 0 0-16,-5 2 0 15,6 0 1-15,-3-4 0 16,6 0-1-16,-7-6 1 16,7-2-1-16,-2-10 1 15,-1-2 0-15,16-6-8 0,1-7-42 31,5-8-120-31,1-9-148 16,-1-5 190-16</inkml:trace>
  <inkml:trace contextRef="#ctx0" brushRef="#br0" timeOffset="138059.482">20299 17583 653 0,'-2'-7'431'15,"-5"4"-37"-15,-6 5-155 16,12 11-50-16,-7 8-74 15,-3 4-12-15,7-1-32 16,-14 3-8-16,4-7-18 16,5 7-8-16,0 1-14 15,1 1-6-15,5 3-9 0,-6-2-1 16,5 2-3-16,-1-7 0 16,-3-5-1-16,4-4 1 15,0-10 3-15,4-1 4 16,0-9 2-16,3-8-1 15,4-9-5-15,-1-7-4 16,2-11-3-16,2-2-3 16,10-1-10-16,6 0-1 15,4 11-1-15,4 4 2 16,-17 0 8-16,-6 3 2 0,0 12 2 16,-7 0-1-16,9 12 0 15,9 10 0-15,-10 0 0 16,4 11 1-16,-10 0 1 15,-6 9 0-15,-3 5 1 0,-8-4 0 16,-5 12 3-16,-6-12 0 16,-5 2 1-16,17-2 0 15,5-8-2-15,-3-2 0 16,14-9-3-16,-6-1 0 16,0-11 7-16,14-1-29 15,-1-9 18-15</inkml:trace>
  <inkml:trace contextRef="#ctx0" brushRef="#br0" timeOffset="138910.752">20770 17693 432 0,'38'-28'265'0,"-27"28"8"0,-9-1-35 16,9 5-42-16,-11-14-17 16,0 7-40-16,0 3-12 15,-4-4-13-15,4 4-6 16,0 0-21-16,-1 0-14 15,0 0-30-15,-20 8-13 0,-31 14-14 16,28-14-5-16,-5-2-5 16,7 12-2-16,-11-3-3 15,11 1 0-15,5 7-1 16,-3-8-1-16,6-1-1 16,-2 3 0-16,11 2 0 15,-2 0 1-15,7 0-2 16,5 2 1-16,1-6 0 0,3-2 0 15,6-2 1-15,-3-8 0 16,4-4 2-16,73-83 13 63,2 0-22-63,-91 74 8 0,5-9 1 15,5 6-1-15,3-14 1 16,4 8 0-16,-1 14-2 15,-16 1-2-15,-12 12-1 16,1 4 0-16,-3 6 1 16,1 11 2-16,18 10 1 15,-15 3 0-15,-14 13 0 16,2 3 1-16,-16 7 0 16,7 5 0-16,5-10 0 15,1-7 0-15,6-6 0 16,2-4 0-16,8-6-1 15,1-3 1-15,2-12 0 0,4-7 0 16,0-6 1-16,1-4 0 16,1-10-2-16,1-4-18 15,0-7-49-15,3-5-43 16,6-7-123-16,0-8 145 0</inkml:trace>
  <inkml:trace contextRef="#ctx0" brushRef="#br0" timeOffset="139230.248">21075 17501 853 0,'-13'7'412'0,"1"10"-147"16,5 6-62-16,-3 7-65 15,2 4-23-15,-2-7-34 16,0 1-16-16,3-2-24 16,0 2-9-16,4 7-13 0,1 3-3 15,-4-5-6-15,2 2-4 16,-1 0-1-16,-6-5-1 0,-2-7 0 16,-2-5-1-16,2-8 0 15,8-2 1-15,-4-12-16 16,3-7-28-16,1-10-78 15,-3-9-63-15,19-4-335 16,-1-8 340-16</inkml:trace>
  <inkml:trace contextRef="#ctx0" brushRef="#br0" timeOffset="139924.409">20987 17565 727 0,'0'-4'361'31,"0"9"-98"-31,3 12-38 0,-1-2-48 15,7 13-31-15,6 5-54 16,-2-4-18-16,5-3-19 16,1-7-11-16,5-6-15 15,6-3-7-15,3-6-7 16,7-3 0-16,-15-19-1 16,5-5-1-16,-2-8-2 15,-14-14 0-15,16 3-3 16,-15-9-2-16,-1-7-1 15,0 13-1-15,-3 6-3 16,4 10 0-16,-3 13-1 16,4 1 1-16,-12 4-1 15,3 6 0-15,-10 1-3 16,0 6-2-16,-2 5 2 16,0 3 2-16,-3 12 2 15,-13 3 1-15,11 17 2 16,-7 5 2-16,-4 13 4 0,10 4 2 15,-10-5 2-15,1-8 0 16,1-5-4-16,0-3-2 16,4-1-4-16,-2-3-1 15,14-3-1-15,-5-5 0 16,0-13 1-16,5-3-1 16,3-14 7-16,0-5 1 0,2-8-1 15,-1-6 1-15,-4-8-6 16,3-3-2-16,14-4-2 15,1-2-2-15,9 1-2 16,8 3 0-16,-5-2 0 16,-2-1 1-16,-1-1 1 15,-6 2 0-15,6 14 1 16,0 4 0-16,2 8 0 16,0 7-1-16,-5 10 0 15,2 8 0-15,-6 5 2 16,-4 0 0-16,-6-1 1 15,-2 2 1-15,-3 5 0 0,-1 1-1 16,-3 4 2-16,-4-2 0 16,-5 2 1-16,-4-4 0 15,3-3 0-15,1-7-2 16,8-7 1-16,1-7 3 16,2-15 17-16,2-6 268 15,3-13-212-15</inkml:trace>
  <inkml:trace contextRef="#ctx0" brushRef="#br0" timeOffset="140814.846">21815 17959 441 0,'-15'0'241'0,"16"7"-34"16,7 2-65-16,-12-5-46 16,11 4-26-16,-8-5-40 15,-1 4 10-15,6-1 22 16,3 7 19-16,-3 2 41 0,-3-7-3 15,1 8-10-15,-5-4-3 16,7 6-17-16,-8 5-3 16,5 8-10-16,2-7-10 15,-21-5-20-15,12 0-11 16,-17-3-19-16,-8-5-4 16,7 1 14-16,-7-10-33 15,9-4 10 1</inkml:trace>
  <inkml:trace contextRef="#ctx0" brushRef="#br0" timeOffset="141525.541">22571 17394 499 0,'5'-6'328'16,"-4"-1"-19"-16,-1 5-111 15,0 0-32-15,0 2-38 16,-1 0-15-16,-1 0-18 16,1 13-6-16,-2 12-29 15,-1 43-9-15,-3-17-14 16,2 5-7-16,-5-1-7 16,-1-1-4-16,1-5-5 15,0 0-3-15,1-3-3 0,-3-6-1 16,3-5-4-16,1 0 1 15,5-6-1-15,-1-7-1 0,4-2 0 16,-2-18 3-16,0-2 0 16,1-5 0-16,0 4-34 15,0-3-45-15,0-24-143 16,7-27 136-16</inkml:trace>
  <inkml:trace contextRef="#ctx0" brushRef="#br0" timeOffset="142263.368">22709 17325 912 0,'-6'-6'416'0,"6"6"-194"0,4 3-56 16,-4-2-63-16,0-1-12 15,-1 0-5-15,0 0-2 16,-2 6-7-16,-5 9-9 16,-16 35-8-1,11-21 0-15,-19-1-5 16,1 5-8-16,-3 5-14 16,-2 6-6-16,-2-7-11 15,1 0-3-15,4-3-6 16,1-13-1-16,9 1-2 15,10-6-1-15,2-11 2 16,-4-4 1-16,17-5-2 16,-7-6 0-16,10-4-4 15,11 0-2-15,-13-9 1 16,6 5-1-16,-1-2 1 16,-4-3-1-16,8 12 1 0,1-3 0 15,-5-2 1-15,2 4 0 16,-5 0 1-16,3 0-1 15,5 5 1-15,-1-3 0 16,7-4-1-16,-4-2 1 16,2-6 0-16,2-1 0 15,1-3 0-15,1-1-1 0,0 0 1 16,4 5-1-16,-5 6 1 16,-4-2-1-16,-2 11 1 15,-4 2-1-15,-11-5-1 16,1 10-2-16,0 5 1 15,1 2 1-15,6 7 0 16,3 6 1-16,-6-3 0 16,-4-2 0-16,2 4 0 15,-2-3 0-15,-6 0 0 16,10 7 0-16,-6 0 1 16,0 1 0-16,6 1 0 0,-3 3 0 15,1-1 2-15,10-3-1 16,-4-5 2-16,-2-5 0 0,3-8-1 15,4-1 1-15,4-5 1 16,-2-13-1-16,6-5 9 16,-4-5-14-16,3 1-96 15,3 4 75-15</inkml:trace>
  <inkml:trace contextRef="#ctx0" brushRef="#br0" timeOffset="143271.664">23445 17770 280 0,'1'-3'191'0,"6"-8"24"16,19-18-31-16,-18 23-36 15,2 2-11-15,-4-3-6 16,2-1 6-16,-4 3 5 16,-4-7-1-16,2 12-16 15,-2 1-4-15,-5-7-14 16,-1 9-9-16,-6-4-27 0,-4 1-14 0,-2 10-22 15,-4 0-8-15,-6 9-10 16,-3-7-4-16,2 4-6 16,3 3-2-16,-4-4-3 31,14 9-1-31,-9-1-1 0,12 0-1 0,11 6-1 16,-14 0 0-16,7 2 1 0,1-4-1 15,3 3 1-15,0-5-1 16,17-1 0-16,-8 2 1 15,6-6 0-15,6-6 0 16,-6-8 2-16,12-5 1 16,1-3 1-16,5-6 2 15,-1-17 0-15,-2-7-2 16,0-15 0 0,-1 0-1-16,4 6-1 15,-3-6 1-15,-5 11 0 16,-3 1-1-16,-11-3 0 15,1 9 0-15,-7 11 0 16,0 6-2-16,-3 16-4 16,-5 0 0-16,-1 7-3 15,-2 4 3-15,0 1 2 16,4 6 1-16,0 1 1 16,-1 0 1-16,3 5-1 15,1 1 0-15,1 0-1 0,3 2-1 16,-1-2-1-16,3 0 0 15,-2-9-1-15,0 1-2 16,0-4-2-16,-1-9-19 16,0 2-30-16,3 4-15 15,5-14-55-15,1 0-16 16,4-18-370-16,0-18 352 0</inkml:trace>
  <inkml:trace contextRef="#ctx0" brushRef="#br0" timeOffset="143688.721">23928 17672 1046 0,'-2'-3'471'0,"-1"6"-229"16,-3 0-56-16,5-3-72 15,0 0-17-15,-1 6-19 0,-1 4-8 16,0-2-15-16,1-6-4 15,-2 10-9-15,-13-2-3 0,-35 30-11 16,28-22-8-16,-4-8-10 16,8 5-4-16,-10 1-4 15,2-1 0-15,-1 7-1 16,-3 0 0-16,11-3-1 16,-1 5 0-16,9-5-1 15,1 1-1-15,12-2 0 16,2 3 0-16,7 2-1 15,6 0 0-15,5-1 0 16,1-15 1-16,18-6 2 0,-2-1 0 16,-1-17 2-16,7 10 0 31,-13-9 0-31,6 0-1 16,-4 6 4-16,-9-7-22 15,-3 9-64-15,-8-8-52 0,-5 3-440 16,2 6 391-16</inkml:trace>
  <inkml:trace contextRef="#ctx0" brushRef="#br0" timeOffset="144175.409">24223 17799 492 0,'29'-44'363'15,"-21"37"-1"-15,-1 4-100 16,-3-1-47-16,-3 7-74 16,-7 2-14-16,0 7-37 15,-1 5-1-15,7 8-17 16,1 0-13-16,-5 8-21 15,-7-3-7-15,-4 7-13 16,4-6-5-16,0-1-5 16,15-1-3-16,-3-6-1 15,-6-5 0-15,0-13 0 16,-8-2 0-16,12-6-5 16,2 2-31-16,3-6-106 15,5-11 94-15</inkml:trace>
  <inkml:trace contextRef="#ctx0" brushRef="#br0" timeOffset="144895.849">24891 17516 670 0,'8'-8'340'0,"-4"-4"-98"15,0 5-30-15,-4 3-47 16,2 3-29-16,-2 3-42 0,0-2-16 15,-1 0-28-15,-2 22 5 16,-7 43 4-16,2-22-5 16,-1 7-13-16,-3-1-10 15,0-3-13-15,-2-4-4 16,3-8-6-16,-2-1-1 16,2-1-1-16,6 2-2 0,-1-8 1 31,0-11 0-31,3-12 5 0,-1-3 4 0,4-9 0 15,-2 1 0-15,2-8-5 16,3-1-3-16,-6-8-2 16,4 4-2-16,-9-4-1 15,-10-5-1-15,18 13-2 0,-16-9-1 16,6 9-1-16,1 3-1 16,-20-2-3-16,9 9 1 15,-6 10-2-15,8 7 2 16,-11 0 4-16,1 4 0 15,0 3 1-15,-5 0 1 16,14 11 0-16,-4-1 0 16,1-1 0-16,1 3 1 0,-1-1 0 15,7 0 0-15,7 1 0 16,1-6 0-16,12 4 0 16,6 5 0-16,6-8 0 15,5-3 2-15,6-9 5 31,7-10 2-31,5 0 1 16,7-1 0-16,-4-13-1 16,-8-2-2-16,4-1-2 15,-9-12 0-15,1 4-7 0,5-1-41 16,-13-9 31-16</inkml:trace>
  <inkml:trace contextRef="#ctx0" brushRef="#br0" timeOffset="145337.342">25218 17804 279 0,'-14'-3'218'15,"3"4"44"-15,0-1-46 16,1-4-39-16,4 3-18 15,3 2-32-15,0 5 1 16,7 6-13-16,1 3-4 16,-11 3-7-16,2 5-25 15,-9 3-36-15,2 4-14 0,-4-8-17 16,10 3-3-16,-6-10-3 16,2-6-1-16,14 3-1 15,-12-12 1-15,9-1-12 16,0 1-45-16,-2-1-109 15,2-5-90-15,7-20 143 16</inkml:trace>
  <inkml:trace contextRef="#ctx0" brushRef="#br0" timeOffset="145696.677">25658 17429 927 0,'0'-7'404'16,"6"7"-195"-16,-6 4-40 16,-6 5-46-16,12 5-7 0,-1 11-29 15,-8 2-20-15,10 16-18 16,-3 1-4-16,-4 4 4 16,4 7-1-16,-17-11-9 15,-5 6-5-15,-6-4-18 16,1-1-2-16,9 1-5 15,-4-5-1 1,-5-11-2-16,5 5-2 0,1-7 1 16,7-15 0-16,7-5 5 15,-3-13 0-15,0-15-5 16,4 6-2-16,1-8-42 16,1-2-27-16,1 0-85 15,5 2-69-15,-4-1-291 16,3-1 330-16</inkml:trace>
  <inkml:trace contextRef="#ctx0" brushRef="#br0" timeOffset="145908.188">25454 17741 620 0,'-8'-2'396'0,"2"2"-38"0,0-1-117 16,3 1-38-16,8 0-56 15,1 0-22-15,17 6-25 16,7 0-13-16,8 3-34 15,7 2-15-15,6-1-19 16,-16-1-8-16,-1-9-4 31,-11 0-1-31,-16-4 25 0,9-1-34 16,-14-2-88-16,1-3 73 16</inkml:trace>
  <inkml:trace contextRef="#ctx0" brushRef="#br0" timeOffset="146552.122">25811 17803 431 0,'0'0'272'16,"0"0"-17"-16,8 0-60 16,-1 0-5-16,-2 0-5 15,-4 0-2-15,0 0-27 16,-1 0-25-16,4 6-25 16,-1 9-17-16,-3 31-23 15,-10-26-8-15,-3 0-24 16,3 6-8-16,1-4-13 0,3 3-4 15,4 2-4-15,2-4-1 16,5-4 0-16,4-2 0 16,8-6 0-16,1-8 0 15,4-2 1-15,3 5 1 16,0-19 0-16,2-3 0 16,5-8-1-16,-1-14-1 15,4 4-1-15,-9-3-1 16,5-4 1-16,-4 1-1 15,-6 1 0-15,9 5-1 16,-13 11-1-16,-4 6 0 0,-9 15-4 16,-11 2 0-16,2 11-2 15,-6 9 1-15,9 10 4 16,4 6 0-16,-13 14 1 16,5 10 0-16,-16 9 1 15,-4 3 2-15,-4-6-1 16,-6-5 1-16,5-11 0 15,1 7 0-15,8 4 0 16,3-2-1-16,7 2 0 16,5-3-2-16,0-21 0 0,4-8 0 15,3-18 5-15,1-10-10 16,4-8-70-16,1-6-50 16,0-13-79-16,1-12 110 15</inkml:trace>
  <inkml:trace contextRef="#ctx0" brushRef="#br0" timeOffset="146882.075">26502 18016 1044 0,'7'2'522'0,"-7"5"-147"0,0-1-129 16,-1 6-79-16,-8 1-23 15,5 2-46-15,-3 7-22 16,-2-6-43-16,8 4-16 16,-3-11 18-16,0-5 11 15,1-6-27-15</inkml:trace>
  <inkml:trace contextRef="#ctx0" brushRef="#br0" timeOffset="148422.397">27577 17392 339 0,'10'-5'261'0,"-6"-1"15"16,-10 1-62-16,15 5-28 15,-18 0-51-15,9 1-23 16,9 5-30-16,-20-1-11 16,12 8-13-16,-1 3-7 15,-12 15-19-15,12 8-9 16,-8 5-8-16,-15 0-3 16,12 1-3-16,-7-10-2 15,5-4-1-15,3-5 0 0,1-14-1 16,4-2 0-16,4-8 13 15,0-6 2-15,3-6 0 16,3-1 0-16,3-9-13 16,0-1-2-16,-1-14-3 15,2-1 0-15,0-4-2 16,5 0 0-16,-7 7-2 16,-2 4 2-16,-8 10-3 15,-4 6-1-15,-10 10-5 16,-6 3-2-16,-5 10 1 0,-7 3 2 15,6 9 4-15,-3 7 0 16,2 4 1-16,2 12-1 16,0 2 0-16,-5 2 1 15,2 5 1-15,-3-7 1 16,7 7 1-16,7-5 0 16,4 1 0-16,7 5 0 0,1-6 0 15,5 2 1-15,4-14 0 16,1-10-1-16,1-8 2 15,3-7-1-15,6-4 4 0,-2-6 1 16,16-2 1-16,-3-8 1 16,11-2-2-16,8-3 0 31,-2-8 2-31,4-9-14 16,-4-10-131-16,4-2-179 0,-1 1 198 15</inkml:trace>
  <inkml:trace contextRef="#ctx0" brushRef="#br0" timeOffset="148835.753">27741 17768 541 0,'-8'3'373'15,"-4"2"13"-15,0 9-180 16,-5 0-37-16,-3 6-65 15,7 3-22-15,-7 3-34 0,11 5-13 16,-2-2-18-16,-5 1-5 16,9 5-6-16,3-4-1 15,5 2-2-15,3 1 0 16,0-10-1-16,-3-3 1 16,3-8 1-16,2-4 1 15,7-7 4-15,4-1 3 0,-1-8 5 16,9-8-2-16,-5-13-2 15,2-11-3-15,-2-9-4 16,-3 0 0-16,-11 2-2 16,-9 0 0-16,-4 9-2 15,-6 0-2-15,0 15-3 16,-2 8-3-16,-3 10-5 0,0 4 0 16,-3 7-2-16,13 5 1 15,-6 1-1-15,6 6-14 16,0-1-57-16,-6-1-68 15,16 4 93-15</inkml:trace>
  <inkml:trace contextRef="#ctx0" brushRef="#br0" timeOffset="149376.016">28059 17868 787 0,'3'-15'440'16,"-8"1"-95"-16,2 7-156 16,4 3-47-16,-7 7-62 15,-1 5-19-15,-3 3-16 16,-15 5-5-16,9 9-9 0,-3 4-5 16,0 9-8-16,0 2-4 15,1 6-7-15,2-1-1 16,1-11-3-16,6-6 0 15,4-15 0-15,3 1-1 16,0-5 2-16,2 1 0 16,-2-8 9-16,-2-3 2 0,4-4 0 15,0 4 0 1,0-1-10-16,4-10-2 0,6-17-1 16,17-47-2-16,-4 20-3 15,3-9-4-15,14 13-8 16,3 6-8-16,-3 13-2 15,-2 10 3-15,-14 7 8 16,-6 3 8-16,1 7 3 16,-4 4-1-16,-1 10 0 15,-2 4 0-15,-8 10 3 16,-4 3 1-16,-5 7 0 16,-5 5 3-16,-1 3-1 15,5 8 1-15,-2-7-1 0,-4-4 0 31,5-4 0-31,-9-12-1 16,11-5 1-16,7-1 54 16,1-14-125-16,1 3-105 0,4-4 127 15</inkml:trace>
  <inkml:trace contextRef="#ctx0" brushRef="#br0" timeOffset="150044.044">28571 17808 788 0,'-5'-1'378'16,"-1"8"-150"-16,-5 0-42 15,-1 11-59-15,2 2-26 16,3 11-17-16,2 7-8 0,-3 14-5 16,1 12-3-16,-5-7-13 15,2 5-12-15,-5-7-21 16,0-5-8-16,0 5-6 16,-4-4-1-16,6 2 0 15,-3-3 1-15,1-5-2 16,-1-4 0-16,-4-17 1 0,2-9 1 15,-2-10 3-15,-1-8 1 16,-2-2-2-16,-2-6-3 16,3-14-4-16,4-5-4 15,7-11-6-15,3-2 0 16,6 6 0-16,4 3 2 0,-2 6 2 16,2 5 0-16,3 7-1 15,-3 2-1-15,15-1 1 16,8 3-1-16,8-3 2 15,7-1 0-15,5 5 1 16,6 1 1-16,6 2 0 16,-7 4 0-16,3-3 1 15,-6 2 0-15,-10-1-19 0,1 3-41 16,-18-6-495-16,-1-3 397 16</inkml:trace>
  <inkml:trace contextRef="#ctx0" brushRef="#br0" timeOffset="151015.787">29338 17446 512 0,'5'-11'288'0,"-2"4"-35"16,-3 3-45-16,0 2-56 15,-1 0-30-15,0 2-48 16,0 0-16-16,0 0-22 15,-10 27 2-15,-16 48 1 16,9-18-2-16,-3 9-2 16,-2 1-3-16,-4-6-8 15,-5-2-5-15,6-4-9 16,9 4-1-16,0-6-3 0,3-2 1 16,-3-9-1-16,-1-10 1 15,4-15-1-15,8-3 1 16,0-9 1-16,1-5 3 0,4-2 3 0,-6-3 1 31,9-8-5-31,-7-4-3 0,6-15-7 0,12-10 0 0,8-8-3 16,20-2-2-16,-2 2-1 31,4 3-1-31,-3 10 2 16,-6 6 0-16,2 11 1 15,-3 10 0-15,-5 13-3 16,-7 2 0-16,-1 18 0 15,-7 1 2-15,-9 8 4 16,2 10 1-16,-15-2 0 16,0 5 1-16,-5-6 2 15,-8 3-1-15,-1-5 2 16,-4-6 1-16,-1-6 3 16,-3-11 2-16,-2-6 1 15,-4-8 0-15,0-1-1 16,11 0-1-16,-3-7-3 15,9 4 0-15,-1-15-6 0,1 3-2 16,11-5-1-16,-3 0-20 16,7 12-73-16,-1-6-63 15,1 15-207-15,0 2 226 16</inkml:trace>
  <inkml:trace contextRef="#ctx0" brushRef="#br0" timeOffset="152608.837">29950 17799 518 0,'3'-1'278'16,"-1"0"-63"-16,4 2-18 15,-7-1-44-15,-1 0-18 0,1 0-25 16,-5-1-16-16,-10 0-26 16,-20 6-11-16,18 1-19 15,-2 2-7-15,-4 2-12 16,-3 0-5-16,2 4-7 15,1-1-4-15,0 7-2 16,2 4-1-16,0 0 0 16,2 3-2-16,6 2 1 15,5 1-1-15,3 0 2 16,2-4-1-16,2-2 1 16,-2-6-1-16,6-2 0 15,7 2 1-15,-1-11 0 0,8 1 0 16,0-9 3-16,3-1-1 15,5-9-1-15,2-15-1 16,8-8-15-16,2-11-4 16,4-5-2-16,4 8 2 15,-10 1-9-15,-4 7 2 16,-9 7 2-16,-12 6 1 16,-4 12 20-16,-11 5 1 15,2 10-2-15,-2 5 1 0,-7 9 0 16,7 4 2-16,-12 4 1 15,6 1 0-15,0 1 1 32,-2 3 0-32,6-4 2 15,-5-4-1-15,13 2 0 16,5-8 0-16,5-1 1 16,2-4 1-16,10-7 4 15,-1-6 3-15,5-10 3 0,5-10-1 16,4-9-2-16,6-9-4 15,7-5-4-15,-1-1 0 16,-3 0-1-16,-4 1-1 16,-4 7-1-16,-2 11 1 15,-8 8-1-15,-10 4-1 16,-6 12-6-16,-8 2 0 16,-1 10 1-16,0 4 0 15,-5 7 8-15,3 5 8 16,-14 4 8-16,7 5 4 15,-9 0 4-15,-5-7-3 0,3 6-4 16,-3-2-2-16,2-7-3 16,-3-3-2-16,-1-11 0 15,-2-5 1-15,-4-4 3 16,3 0 0-16,-2-7-2 16,5-1-2-16,0-4-4 15,9-3-1-15,0 0-5 16,-7-8-1-16,17 6-2 15,-8 0-1-15,12 8 0 0,1 5-3 16,2-3 0-16,-2 3-1 16,0 0 0-16,0 0 1 15,3 2 1-15,2-1 1 16,15 3 1-16,32 41 0 16,-21-31 2-16,11 4 0 15,-2-7 2-15,-1-6-1 16,7 4 1-16,1-6-1 0,10 0 0 15,-2 2 0-15,-8-10 0 16,0-2 1-16,-14-13-2 16,6 1-4-16,-3-16 0 15,-2-8 1-15,-4-6 3 16,-7-9 3-16,-6 8 5 16,-4 2 0-16,-6 14 1 15,-4 5-1-15,-3 14 14 16,-5 3 6-16,0 8 1 15,-3 4-1-15,-3 6-18 16,2 4-3-16,-6 5 15 16,-3 0 7-16,2 5 11 15,1 7 1-15,-1 0-10 16,6 6-4-16,3-1-8 0,2 0-3 16,8 5-5-16,0-1-3 15,7-4-3-15,3 2-1 16,0-18 0-16,3-4 1 15,4-9 0-15,0-3 13 16,5-7-53-16,-2 1-45 0,2-12 54 16</inkml:trace>
  <inkml:trace contextRef="#ctx0" brushRef="#br0" timeOffset="153911.604">31570 17798 216 0,'0'-1'184'0,"1"-4"52"0,9-3-24 15,-1 5-41-15,22-34-14 16,-27 32-24-16,5 5-2 15,-6-4-13-15,3 8-13 32,-5-3-30-32,-1-1-15 0,0 0-17 15,0 0 0-15,-1 0 3 16,-2 3-1-16,-10 24-13 16,-13 29-7-16,8-16-9 15,2 4-2-15,1 5-4 16,3 2-1-16,0-3-2 15,11-3 0-15,-13-16 0 16,-2-9-1-16,4-10 1 16,0-3-1-16,12-5 6 15,5 0 0-15,2-8 0 16,-7-3 10-16,12-17-74 16,-2-5-55-16,13-11 69 15</inkml:trace>
  <inkml:trace contextRef="#ctx0" brushRef="#br0" timeOffset="154400.153">32244 17806 676 0,'5'-7'383'16,"-4"-1"-70"-16,2-1-131 15,-1 2-26-15,-2-1-40 16,-2-1-10-16,-8 1-28 16,-5-2-14-16,-6 9-20 15,-8 1-11-15,-10 0-14 16,-14 5-8-16,9 3-7 16,-5 1-3-16,12 3 0 0,14 0-1 15,-1-2 0-15,14 1-2 16,3-2 0-16,4 0-1 15,5-1 0-15,11 2 0 16,-2 1 1-16,1 1 0 16,5 9 2-16,6 2 0 0,6 8 0 15,5 4 0-15,1 1 0 16,-15-3 1-16,-4 4 0 16,-13-9 0-16,-10-4 2 15,-5 2 1-15,-10-13 4 16,-4 1 13-16,0-4 15 15,6-4 4-15,-17-3 5 16,9 2-10-16,-16-8-12 16,-8-9-5-16,12 1-8 15,-6-8-5-15,17 5-19 16,6 6-47-16,11 2 42 16</inkml:trace>
  <inkml:trace contextRef="#ctx0" brushRef="#br0" timeOffset="157711.535">18127 18289 972 0,'8'-11'251'0,"-5"2"-31"16,-3 2-21-16,2 1-35 16,-2 2-14-16,-2 2-32 15,1 0-17-15,0 2-42 16,0 0-18-16,-1 6-23 15,-4 22-6-15,-9 47-1 16,1-19 0-16,2 14-2 16,-7 5-1-16,4-12-1 15,-3-3-1-15,3-13-1 16,-4-8 0-16,7 2-2 16,10-10 0-16,-3-11 1 15,3-2-1-15,2-11 3 16,0-6-5-16,6-13-65 15,5-9-51-15,-4-12-312 0,0-3 277 16</inkml:trace>
  <inkml:trace contextRef="#ctx0" brushRef="#br0" timeOffset="158255.8">18494 18488 768 0,'5'-19'358'0,"-5"9"-143"15,1 1-29-15,-6 5-57 16,1 2-18-16,-11 7-33 15,-8 2-7-15,0 8-13 16,3 2-11-16,2 3-17 16,5 4-14-16,-7 2-11 15,-13-5-2-15,9-1-2 16,2-5-1-16,9-6 0 16,9 0 0-16,2-5-3 0,6-2 0 0,2 3 1 15,9 0-1-15,5 2 2 16,1-3 0-16,13 7 1 15,-1 0 0-15,-1 8 0 16,1 1 0-16,-9-2 0 31,-2-1 0-31,-12 3 1 16,-5-1 0-16,-10 2 2 16,-8-2 1-16,1-3 2 15,-10 1 2-15,-1-7 1 16,3-6 1-16,-9-5 0 15,-5-5-1-15,-2-7-1 16,-7-2-2-16,10-3-5 16,12-5-1-16,8 4-13 0,6 2-38 15,9 0 35-15</inkml:trace>
  <inkml:trace contextRef="#ctx0" brushRef="#br0" timeOffset="158801.552">18999 18588 825 0,'-1'-8'411'16,"-6"6"-128"-16,-1 2-39 15,-2 1-71-15,-2-1-27 16,-5 2-53-16,-1 3-28 0,0 5-37 16,5 1-10-1,1 1-8-15,-8 7-3 0,7 5-2 16,-5 0-2-16,3-2-2 15,3-1-1-15,7 0 0 16,5 0-1-16,11 1-1 16,15 1 1-16,-4-1 0 15,9-1 1-15,-7-6 0 16,-3-5 1-16,6-12 2 16,0-5 1-16,3-9-1 0,-2-2 0 15,-1-10-1-15,-8-4-1 16,-1-5 1-16,-6 0 1 0,-9-2 2 15,-2-3 1-15,-11-8 0 16,-6-5-1-16,-7 8-3 16,-1 9-2-16,-5 23-4 15,3 12-3-15,-3 16-4 32,-1 10 6-32,0 13-9 0,-2 3 305 15,-8 3-218-15</inkml:trace>
  <inkml:trace contextRef="#ctx0" brushRef="#br0" timeOffset="159950.008">17468 18546 161 0,'-2'4'137'0,"1"3"57"15,-1 23-6-15,12-29-6 16,-2-1 0-16,-2-3-21 16,0-5-12-16,4 4-18 15,3-2-6-15,-4-2-13 16,0 2-7-16,-5-2-14 15,3 5-6-15,-5-1-8 16,-4 4-7-16,-4-2-21 16,5 1-12-16,0 0-19 0,-1 1-6 15,-15 1-8-15,-34 9 0 16,38-3-4-16,1 5 0 16,-10 2 0-16,-3 5-2 0,-10-1 1 15,0 0-1-15,10 3 0 16,10-5 1-16,-1 6-1 15,1 3 0-15,8-2 0 16,2 3 0-16,5-2 0 16,0-4 0-16,8-4 1 15,3-2 0-15,8-4 1 16,1-5 0-16,6-5 1 16,0-2 1-16,-4-8 0 0,3-3 1 15,-2-7-1-15,-1-4 0 16,-1-5-1-16,1-2-1 15,-6-4 0 1,2 4 0-16,3-5 0 16,-4 4 0-16,-4 5 0 15,-3-2 0-15,-7 12 0 0,-4 5-1 16,-1 10-6-16,-4 5 0 16,-1 13-2-16,0 0 1 15,-2 8 4-15,4 1 0 0,-4-3 2 16,2 7 0-16,3-8 1 15,-3 1 1-15,9-1 0 16,3-1 0-16,3-4 0 16,-1 3 0-16,5-8 1 15,3-4 0-15,7 2 1 16,8-6 0-16,-3 0 0 16,1-3-1-16,0-5 0 15,-4 0 4-15,0-7-40 16,-1 1-37-16,-6 3 46 0</inkml:trace>
  <inkml:trace contextRef="#ctx0" brushRef="#br0" timeOffset="161872.504">19911 18486 553 0,'0'-1'277'0,"0"0"-85"15,0 1-27-15,0 0-48 16,0 0-9-16,3 6-7 15,-5 9-11-15,1 30-14 16,-1-27-7-16,-4 7-22 16,7-6-11-16,-8 7-16 15,-7-2-5-15,4 3-7 16,-4 4-1-16,-7-2-2 0,5-1 1 16,-3-7-2-1,-1-1 1-15,10-9 0 0,-1-4 2 16,10-10-4-16,9-6 0 15,-3-9-4-15,12-6-5 16,0-10-16-16,-5-5-12 16,14 1-8-16,-10-2 1 0,8 0 16 15,-3 1 13-15,4 0 10 16,-1 4 1-16,-3 13 1 16,5 7 2-16,-11 11 0 15,0 5-2-15,-7 14 2 16,-5 4-1-16,-2 8 4 15,-1 3 2-15,-3-3 1 16,-3 4 1-16,0-4-2 16,-3 1-2-16,0-5-1 15,0-5 0-15,-1 1-1 16,4-1 0-16,-6-2 0 16,3-2 0-16,3-4 1 15,-3-4 0-15,5 2-1 16,3-6 0-16,-2-2 2 15,4-1 0-15,-1 0-1 0,0 0 0 16,0 0-2-16,0 0-1 16,5-8-1-16,2-11 0 15,39-31 1-15,-27 23-1 16,7-7 1-16,-2-7-1 16,8-4 0-16,3 2-1 15,-3 11-3-15,2 10 10 16,-12 15 9-16,-5 5 2 15,-5 13 5-15,-6 7-4 0,-1 6 5 16,-6 7 2-16,-4 4 5 16,2 1-4-16,0-1-7 15,-5-6-2-15,3 0-4 16,-5-3-1-16,-2-3-5 16,2-1-1-16,-2-3 0 15,1-6 0-15,5 0-1 0,1-5 0 16,2-8 1-16,0 2 5 15,3-10-51-15,0 2-32 16,4-15-122-16,4-2 112 16</inkml:trace>
  <inkml:trace contextRef="#ctx0" brushRef="#br0" timeOffset="162291.392">20479 18482 521 0,'2'10'392'0,"-2"2"6"0,-5 1-127 16,1 3-46-16,-6 4-86 16,-2-3-24-16,-4 6-33 15,-5-4-15-15,4 4-17 16,6-3-10-16,-3-2-15 16,11 2-6-16,-10-5-7 15,10 4-2-15,3-6-5 16,-2-1-2-16,12-5-2 15,-4 0 0-15,5 2 1 16,6-6 0-16,1 0 1 16,-7-7 1-16,13-3 0 15,-8-3 0-15,5-3 1 16,0-7-1-16,-10-1 0 0,-2 1 0 16,-6-5 1-16,-3 8 0 15,-2-5 0-15,-5-4 1 16,-4-3-1-16,0 0 0 15,-5 0-2-15,0 5-2 16,0 6 0-16,-5 1-1 16,5 10-5-16,-6 3-3 0,9 7-17 15,9 4-32-15,-2 0 56 16,15 2-15-16</inkml:trace>
  <inkml:trace contextRef="#ctx0" brushRef="#br0" timeOffset="163502.379">20732 18538 232 0,'43'-10'199'0,"-37"-1"65"16,-1 0-40-16,-4 3-43 16,5-2-12-16,-2 4-23 0,5-1-9 15,1 3-21-15,0-2-14 16,-12 8-36-16,-1 3-15 15,2 10-6-15,-15 8-4 16,15 5 5-16,3 0-2 16,-9 5-19-16,6-1-5 15,-11 0-8-15,-10 5-3 0,6-6-3 32,3-1 0-32,0-7-1 15,5-6 0-15,2-9 1 16,-1-4 4-16,7-11 1 15,-4-5-1-15,14-8-3 16,3-4-6-16,7-9-2 16,5-1-4-16,1-11-7 15,1-6 1-15,-1 5 0 16,-2 1 3-16,-2 11 6 16,-5 12 1-16,-3 12-3 0,-4 8 0 15,-5 10 0-15,1 7 0 0,-6 10 3 16,0 6 1-16,-5-2 0 15,-2-2 0-15,7-3 1 16,-1-7 0-16,6-1-1 16,8-3 1-16,2-7 0 0,4-1 1 15,4-5 1-15,-3-5 0 16,5 1 0-16,-1-1 0 16,1-5 1-16,4-3 1 0,0-14-2 31,5 0 0-31,-5 2-1 15,-4-2 0-15,-9 7 0 16,-12 4 1-16,0 4 1 16,-1 5 1-16,-9 1 0 0,9 0 0 15,-13 1-2-15,-3 0 0 16,-2 2-1-16,-13 2-1 16,6 1 0-16,-2 4-1 0,2 6 0 15,6 4-1-15,-2 7 0 16,4 5 1-16,2 4 5 15,1-2 2-15,0 3 5 16,4-7 3-16,0-2 6 16,-1-1 3-16,7 2 6 15,1 1 1-15,4 3-2 16,4-3 1 0,3-2-5-16,2 0-2 15,5-6-7-15,3 1-2 0,7-10-3 16,1-5-1-16,2-6-1 15,3-5 1-15,-7-7 4 16,-5-3-9-16,-1-5-81 16,-4 0 43-16,12-9 0 15</inkml:trace>
  <inkml:trace contextRef="#ctx0" brushRef="#br0" timeOffset="164427.732">22144 18418 212 0,'8'1'175'0,"3"-1"24"15,-2 0-33-15,3 1-12 16,-6 0-5-16,4 3-2 16,-7-1 7-16,-3 0 5 15,0 2 7-15,-1-5-6 16,0 0-19-16,-25 5-15 15,-33 44-44-15,27-34-20 16,-4 4-33-16,-1 0-12 0,0-9-10 16,0 5-1-16,7-8-3 15,1-1 0-15,8 5-1 16,0-4-2-16,9 2 0 16,9-5 0-16,3-4-4 15,7 0 0-15,-2 0-1 16,6 0-1-16,6 3 3 15,4 3 1-15,13 3 1 16,-2-2 0-16,1 5 0 16,2 1 1-16,-10-1 0 0,-3 4 1 15,-7-1 0-15,-5 0-1 16,-10 2 2-16,-3-1 1 16,-10 0 1-16,-6 0 2 15,-5-2 0-15,-3-2 0 16,-4-4 2-16,-1-3 0 15,2-5 2-15,2-2 0 16,4-9 0-16,5-4-1 0,-8 0-4 16,6-3-3-16,-3 8-2 15,-5 1-1-15,12 5-5 16,-5 6-3-16,10-1-20 16,3 5-54-16,5 2-137 15,12-5 141-15</inkml:trace>
  <inkml:trace contextRef="#ctx0" brushRef="#br0" timeOffset="164995.541">22460 18280 481 0,'3'-7'353'0,"0"0"35"16,-3 4-173-16,1 4-38 15,-3 4-50-15,1-5-23 16,-1 8-13-16,-8 18-3 16,-13 41-22-16,11-21-7 15,-4 10-15-15,1 1-8 16,-1-5-15-16,-1-6-6 16,1-13-7-16,1 0-3 15,6-5 0-15,3-6-1 0,1-1 0 16,4-9-1-16,0-7 4 15,-6-1-7-15,9-5-79 16,-3-9-44-16,6-6-292 16,-2-5 263-16</inkml:trace>
  <inkml:trace contextRef="#ctx0" brushRef="#br0" timeOffset="165237.948">22336 18436 890 0,'-13'0'406'16,"7"0"-195"-16,6 2-40 16,2 0-53-16,-2-2-9 15,0 0-1-15,12 1-5 16,17 2-28 0,26 8-14-16,-18 0-26 15,-6-3-9-15,4-1-12 16,-2-4-4-16,-1-1-3 15,-4 1 15-15,-11-3-75 16,3-4-99-16,-9-5 104 16</inkml:trace>
  <inkml:trace contextRef="#ctx0" brushRef="#br0" timeOffset="165952.2">22843 18580 457 0,'6'-1'259'0,"2"-4"-17"16,-7-2-28-16,6 4-6 16,-10-6-2-16,3 8-23 15,-2-6-16-15,-3 2-43 16,-3 3-19-16,0 0-30 15,-5 8-14-15,-6 2-26 16,7 5-7-16,-12 2-15 16,-5-1-3-16,4 7-4 15,-9-5-2-15,8 4-2 16,9 1-1-16,-4-2 0 0,7 10-1 16,1-7 0-16,2 0-1 15,10 2-1-15,2-6 0 16,10-1-1-16,3 0 2 15,7-7 0-15,9-4 1 0,-4-6 2 16,3-3-1-16,-4-9 3 16,-9-1-1-16,4-11 0 15,-16-2 0-15,16 0-3 16,-7-8 0-16,3 1 1 16,11-3-1-16,-19-10 1 15,-1 5-1-15,-6 1 0 16,2 8-1-16,-7 17-2 15,3 6-2-15,-4 18-2 16,-7 8-1-16,6 13 4 16,-5 1 1-16,2 4 1 15,-3-2 2-15,3-5-1 16,-6 6 1-16,11-8 0 0,3 2 0 16,5-5 0-16,9-9-1 0,-5 0-12 15,1-4-18-15,0-5-43 16,6-5 45-16</inkml:trace>
  <inkml:trace contextRef="#ctx0" brushRef="#br0" timeOffset="166919.555">23245 18302 228 0,'22'-12'205'16,"-6"-1"70"-16,-8 0-25 16,-2 5-37-16,-5 0-15 0,-1 8-43 15,9 4-23-15,-6 4-16 16,-2 6-5-16,-5 9-2 15,-1 3 0-15,-5 14-28 16,0 10-15-16,-5 9-18 16,-11 2-10-16,0-4-16 15,-3-12-6-15,6-9-7 16,4-5-1-16,0-10-3 16,0 6 0-16,7-11 0 15,-5-2 1-15,9-8 3 16,6-9 0-16,0-8-1 15,4-3-3-15,0-7-6 16,2 2-1-16,3-1-2 16,0 4-2-16,5 1-2 15,3-7-2-15,6 2-3 16,9-3 2-16,0-2 0 0,11-2 3 16,-8-4 3-16,-4-2 1 15,12 8 2-15,-6 8 2 16,4 11-1-16,0 7 0 15,-15 15-1-15,-2 7 0 16,-10 9 1-16,-4 5 1 16,-8-4 2-16,-8-2 0 0,-8-3 2 15,-3-7 0-15,-7 1 1 16,-2-1 1-16,-5-1 1 16,1-2 1-16,-2-7-1 15,7-4 0-15,-6-7 0 16,0-1-2-16,-7-4-1 15,-6 3-1-15,7-3-2 0,0 0-1 16,15 5 0-16,8 0-1 16,7 2-3-16,4 2 1 15,5-5-4-15,3-3-23 0,-3 3-118 16,4-2-398-16,24 1 369 16</inkml:trace>
  <inkml:trace contextRef="#ctx0" brushRef="#br0" timeOffset="167641.873">23869 18275 583 0,'-2'-7'347'0,"-1"5"-40"15,1 1-89-15,1 1-54 16,0 0-26-16,0 0-18 16,0 4-9-16,-2 13-29 15,-9 29-7-15,3-16-7 16,0 9-5-16,-8 12-16 16,-5 5-5-16,2-1-10 15,-1-6-4-15,-5-8-6 16,9-3-5-16,-6-8-8 15,-1 2-3-15,14-8-3 16,0-6-2-16,14-6 0 16,0-3 1-16,13-6 1 0,9-2-1 15,-2-4 2-15,8-5-1 16,2-3-2-16,-10-5 0 16,15-4-1-16,6-5-2 15,-4-4-1-15,0 5 0 16,-12-4 2-16,-10-1 1 15,-5-1 3-15,-6-9 1 16,-12 5 1-16,-4 4 0 16,-5 10-1-16,-3 9-2 15,0 14-1-15,0 6-1 0,-5 14 0 16,3 6 1-16,-1-5-1 16,3 5 2-16,5-4 0 15,3-2 0-15,7-3 1 0,2-3-1 16,4-2-1-16,3 0 0 15,1 6 0-15,5 4 0 16,1-4 0-16,-1-3-1 16,1-6 22-16,-2-1-18 15,2-11-69-15,6-7 56 16</inkml:trace>
  <inkml:trace contextRef="#ctx0" brushRef="#br0" timeOffset="168034.118">24411 18658 1348 0,'-1'2'589'0,"-1"5"-289"0,-1 0-114 16,0 7-77-16,-12 23-34 15,9-27-44-15,2 2-11 16,1-5 79-16,-2 3 261 16,12-17-247-16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0-23T13:29:07.46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1283 4665 321 0,'3'-2'244'0,"-3"0"4"16,3-6-45-16,-2 1-24 15,2 3-48-15,2-3-21 0,-1 4-31 16,3-3-11-16,-6 5-10 15,0-2-6-15,0 0-9 16,2-1-4-16,0 1-7 16,8-1-1-16,-6 2 1 15,-4 1-1-15,8-1-2 16,-9 1-1-16,11 0-5 16,0-1-1-16,-1 0-1 15,36-5-1-15,-28 7-2 16,-5 0 0-16,9 4-4 15,3 2-1-15,-1 0-3 16,7 3-2-16,-8-1 0 16,-4-8-1-16,-2 5-1 0,1 1 0 15,-1 1-1-15,2 4 0 16,-2-6 2-16,1 7 0 16,0-5 2-16,3-6 3 15,4 3 3-15,1-3-1 16,0 0 1-16,8 8-1 15,-8-7-2-15,-6-4-1 16,6 7-1-16,-7-5-1 16,4 0-2-16,10 9 0 0,-7-6-3 15,-1 0 2-15,2 0-2 16,-4-5 1-16,5 2 0 16,0 1-1-16,1-3 0 15,2 5 0-15,3-1 2 16,5-2 0-16,2 5 3 15,-2-9 0-15,-2 1 1 0,2 4-1 16,0-3-1-16,1 2-1 16,4-4-1-16,-9-4-1 15,11 7 0-15,2-2 0 16,-1-1-1-16,10 1 1 16,-9-5-2-16,6 8 0 15,-2 0 0-15,-8-1-1 16,8 1 1-16,-12-4 0 15,5-2 0-15,1 0 1 0,9 6 1 16,1 0 0-16,-5 0 1 31,7 6-1-31,-7-6 0 16,1 0 1-16,3-3-1 16,-2 1 0-16,3-4-1 15,-4-2 0-15,5 6 0 16,-7-8-1-16,5 9 0 0,5 2 0 15,2 3-1-15,3-2 1 16,-1-2-1-16,2-2-1 16,3 1 1-16,3 5 1 15,-12-9-1-15,1 9 0 16,-4-7-1-16,-2-5 1 16,21 14-1-16,-7-6 0 15,-8-1 1-15,3 1-1 16,-3-4 1-16,1 4 1 0,14 3-1 15,-1-2 0-15,-8-2-1 0,-2-4 1 16,-1 4-2-16,-1 0 1 16,-1 2 0-16,4 1 0 15,2 2 1-15,-2-6 0 16,-3 2-1-16,9 6 0 16,-13-7-1-16,8 10 1 15,-4-5 0-15,-7-7 0 0,15 4 1 31,0-3 0-31,0-4-1 16,5 4 1-16,2 0 0 16,-4-6 0-16,15 6 0 0,0 2 0 15,-9-11-1-15,12 11 0 16,-15-4 1-16,3-6-1 16,10 5 1-16,-8-5-1 0,14 9 0 15,-12-2-1-15,-4 7 1 16,0-6-1-16,-3 2 0 15,0 4 1-15,-5 0 0 16,1 5-1-16,-7-9 1 16,1 2 0-16,1-1 1 15,1-1-1-15,-4 2 0 16,9 7-1-16,-5-8 1 16,2 12 0-16,-1-10 0 15,-2-5-1-15,12 7 1 0,-1-5 0 16,3 0 0-16,4 3 0 15,-7-6 0-15,5 3 1 16,0-5-1-16,3 6 0 16,-4 3 0-1,-4-4 0-15,1-4 0 16,-4-4 0-16,7 3 0 16,6 1 1-16,-1 4-2 15,-4-5 1-15,1 5 0 16,-4-4-1-16,12 4 1 15,-2 7 0-15,-3-10-1 16,-5 3 1-16,833-33-656 63,-883 26 1150-48,16 9-330-15,-8-2-164 16,50-4-1-16,-1 3 1 0,1-9-1 15,-2 2 1-15,1 3-1 16,9 5 1-16,-3 7-1 16,-8-6 0-16,-2 4 0 15,-10-10 0-15,3 0 0 16,11 13 0-16,-15-6 0 16,6 7 0-16,-5-6 1 15,-8-3 0-15,10-2-1 16,-1 4 0-16,4 6 0 0,-9-3 0 15,-2-1 0-15,-3-4 0 16,-9-1 0-16,7-3 1 16,1 5-1-16,1 0 0 0,-11 0 0 15,11 8 0-15,-12-9 1 16,-4 0 0-16,7 7 0 16,-13-10-1-16,3 4 0 15,-3 7 1-15,-1-5-1 16,-7 4 0-16,-8-3 0 15,-4-4 0-15,-9-5 0 16,4 5 0-16,2 1 0 16,-7 1 0-16,-6-1 1 15,5 1 1-15,-8 0 0 16,-5-5 3-16,-5-4 16 16,0 1 238-16</inkml:trace>
  <inkml:trace contextRef="#ctx0" brushRef="#br0" timeOffset="1448.187">1343 5943 469 0,'39'3'278'0,"-28"-4"-31"16,2-4-85-16,5 7-8 0,-6-2-25 16,-5-3-11-16,3 3-15 15,0 0-5-15,13 0-18 16,4 7-9-16,-1-7-13 15,-1 0-5-15,2 5-4 16,3-2 2-16,4 3-2 16,2-5 0-16,8 1-5 15,5-2-4-15,6 0-9 16,6 0-2-16,4-4-2 16,-1-4-3-16,6 2-2 15,2-3-2-15,1-1-3 16,5 4-2-16,7 5-3 15,-2 1-1-15,-2 2-1 16,2 7-1-16,-5-6-2 16,8 8-1-16,-1 3-2 15,-6-11 0-15,3 9 0 0,-3-11 1 16,3-1-1-16,12 8 0 16,-1-5-1-16,-2 0 0 15,4-3 1-15,0 0-2 16,1-3 1-16,4 7 0 15,-1-1 0-15,-1-3 0 16,5 0-1-16,0 1 1 0,-6-3-1 16,-7 2 0-16,-3-2 0 15,2 1-1-15,-7 4 0 16,7 1 0-16,-4 5-1 16,-9-4 2-16,4-1-1 15,-1 7 1-15,-1 1-1 16,-1-1 0-16,3 3 1 15,-8-14-1-15,6 6 0 16,6-7 2-16,5 0-1 16,6 5 0-16,-3-11 2 15,1 4-2-15,4-5 1 16,-10-6-1-16,10 13-1 16,-5 0 1-16,-10 1-1 15,8 5 0-15,-14-9 0 16,-3 3-1-16,10 7 0 15,-8-4 0-15,-8 4 1 0,10 7-1 16,-9-13 0-16,7 5 0 16,-2 2 1-16,-18-12 1 15,3 6 0-15,-7-6 0 16,3-2 1-16,7 8 0 16,-9-7 0-16,-1-5-1 15,-3 1 2-15,-14-11-1 0,-1 6-1 16,-5 5 0-16,0 9-2 15,1 6-1-15,-19-5-2 16,1 4-1-16,-20-4 9 16,3 7 2-16,6 10 58 15,-4 0-44-15</inkml:trace>
  <inkml:trace contextRef="#ctx0" brushRef="#br0" timeOffset="4218.652">4979 8616 180 0,'-32'31'156'0,"27"-27"56"16,4-4 0-16,1 1-25 31,-1-1-16-31,0 0-40 16,0-1-16-16,1 1-22 0,0 0-10 0,0 0-9 15,9-1-4-15,6-1-6 0,22 1-3 16,-26 1-2-16,2 3-1 16,-1-2 1-16,-1 0 1 15,2 3-6-15,-4-4-3 16,1 0-9-16,3 2-4 16,3-2-5-16,5-1-3 15,9 2-4-15,1-3-2 31,2-1-6-31,10 4-4 0,-10-5-4 16,7 2-3-16,-5 0-2 16,-4-7-1-16,7 6-1 15,-3 3 0-15,5 0-2 16,-2 6 1-16,-1 1-2 16,-4-3 0-16,7 3 0 15,5 3 1-15,-3 0 0 16,0-1-1-16,2 0 2 15,-3-3 2-15,9-5 7 0,5 4 3 16,3-9 3-16,1-1 1 16,2 0-6-16,6 2-1 15,7 3-2-15,1-2-2 16,2 1-2-16,0 2 0 16,-6-1-2-16,6 7-1 0,-7-1 0 15,-8-6 0-15,4 8-1 16,-9-5 0-16,4 1 1 15,4 1-1-15,2-1 1 16,1-2-1 0,3 2 1-16,5 6-1 15,-2-10 0-15,-14 2 1 16,-29-1-1-16,-1 0 0 0,95-1 0 16,2 4 0-16,4 7 0 15,-41-6 0-15,-6-3 0 16,-2-4 0-16,13 1-1 0,-5-1 1 15,12 4-1-15,4 6 1 16,-9-2 0-16,5 0 0 16,-9-6 0-16,1-1 0 15,2 1-1-15,-10-3 1 0,14 12-1 16,-6-1 0-16,-1-8 1 16,6 0-1-16,-7 0 1 15,7 2 0-15,-8 1 0 31,6 2 0-31,2 1-1 16,-4-3 1-16,1-2-1 16,-4-2 1-16,-22 0 0 15,-35 0-1-15,0 1 1 0,111-3 0 16,4 0 0-16,7 8 0 0,-53-12 1 16,-1-2-1-16,3 2 0 15,0-4 0-15,9 5-1 16,-9-7 1-16,11 4 0 15,-5-7 1-15,7 7-1 16,3 6 0-16,-10-2-1 16,3 2 0-16,-7-3 1 15,-2-4-1-15,3 6 0 16,1-5 1-16,-2 4-1 16,3 0 1-16,-1 2-1 0,-2-1 1 15,-5 3-1-15,2 5 0 16,-6-3 1-16,0 2-1 15,-6-2 0-15,-30-1 0 32,-33 0 1-32,2 1-1 0,84 3 0 0,-12 1 0 0,-15-2 0 15,-44-2 0-15,-8-1 0 16,3 2 1-16,-5 1 0 16,-1 3 1-16,-8-7 0 15,-5-3 0-15,0 2 0 16,-3-4 0-16,-2 2-1 15,-4-1 1-15,3 1 0 16,-3 1-2-16,-1 2 1 16,5 2 5-16,-4-4-1 15,-7-3 15-15,10-1-13 16</inkml:trace>
  <inkml:trace contextRef="#ctx0" brushRef="#br0" timeOffset="10970.586">18259 10844 399 0,'8'-14'205'16,"6"2"-59"-16,0-5-22 0,2 2-36 15,4 0-13-15,-3-7-2 16,2 9 6-16,-10-8 13 0,4 4 4 15,-2 5 3-15,-6-4-2 16,-4-3-9-16,-16-4-6 16,-5-1-17-16,9 4-10 15,-18 4-10-15,0 0-1 16,-9 2-3-16,-17-5-1 16,-1 3-8-16,-9 2-8 15,-8 4-9-15,-1 8-5 16,-6 12-5-1,0 4-1-15,-8 18 0 16,-10 3 2-16,10 22 0 16,-4 5-1-16,6 6 2 15,0 5 2-15,-2 13 9 0,6 2 4 16,24 12 2-16,6-5 1 16,31-18-3-16,4 1-4 15,23-7-4-15,25 7-3 16,9-16-1-16,25 1 0 15,10-17 1-15,6-17 1 16,26-2 0-16,7-9 0 0,16-13-1 16,3-2 0-16,-5-16-2 15,-2-8 1-15,-16-16 0 16,-5-14 0-16,-8-11 0 16,-7-13 1-16,-6-11 1 15,-13-4 0-15,-19-16-1 16,-8 3 15-16,-22-3 16 15,-4 9 5-15,-13 11 10 0,-8-1-12 16,-6 11-14-16,-9-3-7 16,-6 13-9-16,-6 8-7 15,-18 14-7-15,3 15-1 0,-19 6-4 16,-12 11 0-16,-9 14-2 16,-20 1 1-16,-2 18 0 15,2 3 1-15,3 8 2 16,-2 1 1-16,5 6 1 15,1-2-1-15,33 3 1 16,12 4 0-16,26-4 0 16,-1-8 34-16,0-11-87 15,19-5 387-15,17-5-256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7-12T19:22:41.00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2075 10351 148 0,'-1'-1'89'0,"0"0"-21"0,0 0-33 15,0 0-37-15,0 0-3 16,0 0 6-16,-1 0 3 16,1-1-1-16,0 1 1 15,0 0-2-15,0 0-2 16,1 1 0-16</inkml:trace>
  <inkml:trace contextRef="#ctx0" brushRef="#br0" timeOffset="1315.744">2076 10350 306 0,'-1'-1'173'0,"0"0"-20"16,0 0-19-16,0 0-34 0,0 0-16 16,0 0-26-16,0-1-7 15,-1 1-5-15,1 0-3 16,0 0-8-16,0 0-6 15,0 0-9-15,0 0-2 16,0 1-5-16,0 0-1 16,0 0-3-16,1 0 0 15,0 0-2-15,0 0 1 0,0 0 0 16,0 0-2 0,0 0-1-16,0 0 0 0,0 0-2 15,0 0 0-15,0 0 1 16,-1-1-1-16,0 0 0 15,-1 0 0-15,1-1-1 16,1 2 0-16,0 0-1 16,0 0 2-16,0 0 7 15,0 0 1-15,0 0 4 16,0 0 0-16,0 0 2 16,-1 0 3-16,1 0 6 15,0 0 3-15,0 0 6 16,0 0 2-16,-1 0 0 15,0 0-2-15,0 0-7 16,0 0-3-16,0-1-3 0,0 1-2 16,0 0-6-16,-1 0-5 15,1 0-7-15,0 0-2 16,0 0 0-16,0 0-1 16,0 0-1-16,0 0 0 15,0 3 0-15,-1 5 0 16,-1 2 1-16,1 0 1 15,-11 29 0-15,10-25 1 16,-6 0 1-16,4 1-1 0,-3 3 1 16,-1-1 0-16,5 2-1 15,-3-3 0-15,7-3 1 16,-5-4-2-16,1-4 1 16,6-4 1-16,0-6 3 15,-2 4 1-15,0 0 1 16,8-16-2-16,23-37-3 15,-16 27-2-15,1-3 0 16,-1 6 0-16,3-1-1 16,-2 2 1-16,-1 5 0 15,-3-3 0-15,2 7-1 16,-2 1 1-16,-5-1-1 16,3 9-1-16,-2-1-4 15,-2 4-3-15,-1 5-1 0,-3 2-1 16,-2 6 7-16,0 2 2 15,-1 6 2-15,1 1 2 16,-1 4-1-16,-1-2 1 16,-4 1 0-16,1-2 0 15,-4-4 0-15,3 0-1 16,5-2 0-16,-1-4 1 16,1-1-1-16,-1-3 1 15,-1-2 2-15,3-3 0 16,0-2 3-16,0 0-2 0,0-1-1 15,0 0-2-15,0 0-2 16,4-11 0-16,4-8-2 16,11-31-1-16,-10 25-2 15,1 0 1-15,6-7-1 16,5 5 1-16,-1 1 2 16,-3 3 1-16,0 12-2 15,-5 2 0-15,1 5-5 16,-1 5-3-16,-4 5 0 15,-2 4 1-15,-2 10 7 16,-7-4 3-16,-2 5 1 16,2 2 1-16,-3-2 1 15,4 5-1-15,0-4-1 16,-2 0 1-16,1-3-1 0,0-4 1 16,1-3-1-16,-2-2 1 15,4-1-12-15,0-1-18 16,-1-4-58-16,1-2-42 15,-1-2 77-15</inkml:trace>
  <inkml:trace contextRef="#ctx0" brushRef="#br0" timeOffset="1838.274">2551 10266 469 0,'-7'3'270'16,"-3"-1"-63"-16,0 5-54 15,4 2-23-15,-5 0-29 16,1 3-7-16,-2 2-20 15,-4-2-13-15,11 3-18 16,-4 3-6-16,4-1-10 0,2-1-6 16,1-2-9-16,3-3-6 15,6-4-3-15,3 0 0 16,-7-3 3-16,12-2 1 16,0-2 5-16,0-1 1 15,7-6 2-15,-6-4-1 16,3-6-2-16,0-1-2 15,-1-2-4-15,0-1-1 16,-5 1-1-16,-4-2-2 0,-8 2 2 16,-5-2 1-16,-5 3 1 15,-1 6 0-15,-5 4-3 16,-1 2-2-16,-3 7-2 16,4 0-3-16,-2 2 0 15,1 4-1-15,1 0 2 16,4 1-2-16,3 3 3 15,5 1-39-15,7 2-103 16,-1-2-101-16,7 4 138 16</inkml:trace>
  <inkml:trace contextRef="#ctx0" brushRef="#br0" timeOffset="2647.405">2883 10242 990 0,'-6'-8'418'0,"2"7"-270"16,-1 2-33-16,-7 10-74 15,4 8-16-15,-2 0-3 16,-2 5-2-16,7 2-5 16,-2-2-3-16,0 1-1 15,2 0-1-15,2-5-2 16,-1-3-1-16,6 0 0 16,-1-6 0-16,0-6 1 15,1-2 8-15,-1-7 7 16,-1 3 1-16,0 0-3 15,4-9-8-15,0-9-10 16,39-29-2-16,-27 26-1 16,0-5-3-16,-6 0-1 15,10 4 1-15,-5-2 1 16,-3 9 2-16,-5 5-2 0,-3 2-2 16,-4 8-8-16,4 2-1 15,3 11 3-15,-8-1 3 16,1 6 7-16,1-3 0 15,-2-1 1-15,2 4-1 16,7-3 0-16,-7 0 1 16,12-2-1-16,-5-2 2 15,3-5 1-15,6 0 1 16,0-5 3-16,6-2 0 0,-1-9 2 16,0-3-1-16,-1-5 0 15,1-5-3-15,0 2-5 16,-2-6 0-16,-5-2-2 15,-2-1 1-15,-6-3 2 16,-3 3 2-16,-4 10 2 16,-4 4 2-16,0 9-5 15,-4 8-2-15,-5 8-7 16,-11 5 0-16,7 11 0 16,1-1 3-16,1 6 2 15,10-1 0-15,-8 2 1 16,1 3-1-16,4-7 1 15,5 0 1-15,3-5 0 0,3-2 0 16,4-2 2-16,3 0 0 16,1-7 2-16,0-3 1 15,5-5-3-15,-1-2-25 16,4-3-89-16,0-3-119 16,-4-2 141-16</inkml:trace>
  <inkml:trace contextRef="#ctx0" brushRef="#br0" timeOffset="3382.989">3958 10081 810 0,'-2'0'411'15,"1"0"-140"-15,0 0-76 16,-6 1-96-16,-8 3-35 0,-33 20-30 16,39-7-6-1,-8 4-11-15,3-1-3 0,-3 1 0 16,-7 0 1-16,12-1 4 15,-3-2 2-15,4 0-2 16,6-1-3-16,4-1-5 16,2-2-3-16,16 1-3 15,-5-4 0-15,5 0 1 16,5-2 1-16,0-6 2 16,1 3-1-16,-1-6 0 15,-1-3 0-15,-1-5-1 16,4-4-1-16,2-4-6 15,0 1-3-15,-4-5-7 16,-1 4-3-16,-4-1 1 16,-2-3 4-16,-3 1 4 15,-2 1 3-15,-9-6 3 16,2 1 1-16,-4-2 1 16,-7-2 0-16,1-2 0 0,-9 0-2 15,-5 2 0-15,0 3-2 16,-2 7 0-16,1 6-2 15,3 5-4-15,2 5-4 16,1 5-4-16,4 3 0 16,3 8 10-16,-2 1-35 15,10 8-82-15,-3 2-63 0,9 7 96 16</inkml:trace>
  <inkml:trace contextRef="#ctx0" brushRef="#br0" timeOffset="3760.841">4505 9908 984 0,'-2'0'427'15,"-3"3"-235"-15,1 2-43 16,-1 3-63-16,-1 3-22 15,3 2-24-15,-2 0-11 16,-2 2-15-16,-1-1-2 0,0-2-2 16,3 0 1-16,3-3 3 15,2-2-36-15,-1-2-159 16,-3-4 130-16</inkml:trace>
  <inkml:trace contextRef="#ctx0" brushRef="#br0" timeOffset="4380.633">4734 10190 784 0,'4'-4'387'16,"-2"3"-126"-16,0 1-47 0,-2 0-63 15,0 0-27-15,-2 0-36 16,1 0-9-16,0 0-17 15,-17 9-4-15,-36 14-13 16,32-13-10-16,-4-3-15 16,1 0-5-16,2-1-6 15,2-3 0-15,8 5-2 16,1-5-1-16,7 0 0 16,2-3-3-16,3-3-10 15,0 2-4-15,0 0-2 16,0 0 1-16,0 0 8 15,15 2 2-15,35 8-1 16,-28-3 0-16,-4 6 1 16,0-2-1-16,-6 7 2 15,-4 0 0-15,-6 1 1 16,-5-2 0-16,-9 2 2 16,-1-1 0-16,-8 0 0 0,-1-2 1 15,-4-6 1-15,-3 0 1 16,-1-7 1-16,0-2-1 15,2-2 2-15,4-3-2 16,11 0 0-16,2-2-1 16,9 2-22-16,3-2-36 15,-1 1-534-15,7 6 423 0</inkml:trace>
  <inkml:trace contextRef="#ctx0" brushRef="#br0" timeOffset="5548.145">5341 10109 587 0,'6'1'304'0,"-5"-1"-89"15,3 0-48-15,-6 0-72 16,1 0-14-16,0 0-7 16,0 0-3-16,0 0 3 15,1 15-8-15,0 3-17 16,-7 30-6-16,-1-24-13 15,-1 0-5-15,3 2-8 16,3-2-5-16,-3 0-4 16,-1 0-1-16,-3-2-2 15,-2-2 0-15,13-2-2 16,-3-4 1-16,2-6 1 0,6-2 2 16,-9-6 10-16,10-5 2 15,-2-4 0-15,4-4-1 16,1-5-11-16,-6-4-3 15,4-2-6-15,-1 3-4 16,-2-1-3-16,1 3-1 16,-6 6 0-16,-5 1 2 15,-1 6 0-15,-11 2-2 16,-6 3 3-16,5 1 0 16,-11 7 1-16,5-2 1 0,4 5 0 15,-6-1 0-15,13-1 0 16,2 1 0-16,5 1-2 15,4-3-1-15,4 2 0 16,4-3 1-16,5 0 3 16,4 0 2-16,9-6 2 15,7 1 2-15,2-4 1 16,0-5 1-16,2 2 1 16,-10-8 2-16,-1-1-59 15,-2 1-74-15,-9-2 81 16</inkml:trace>
  <inkml:trace contextRef="#ctx0" brushRef="#br0" timeOffset="6382.966">6013 9969 796 0,'1'-1'367'16,"-1"1"-168"-16,1 2-43 15,-1-2-58-15,-1 0-11 16,0 2-8-16,-3 18-12 16,-10 35-20-16,7-27-7 15,-2 5-10-15,2 2-2 0,-2-1-7 16,0 3-2-16,-1-3-7 15,-2-2-3-15,0-2-2 16,2-5 0-16,6-2-2 16,-4-4 2-16,4-5 1 15,-3-3 2-15,-3-7 5 16,8-1 7-16,2-4-2 16,-2-5-3-16,2 4-9 15,0 1-9-15,3-14-9 16,20-33-4-16,-3 24-17 15,-1-1-1-15,6 2 4 16,-6 0 4-16,2 8 17 16,-2 0 4-16,-12 10-2 15,9 0-3-15,-4 0-1 16,0 10-1-16,6 2 3 0,-9 6 4 16,-2 7 3-16,0 0 1 15,-2-1 2-15,-1 1 0 16,-3-1 1-16,-1-5 0 15,-4 2 1-15,-1-3 0 16,-2-1 0-16,0-1 0 16,2-2-14-16,-1-1-23 15,3-4-86-15,0 1-61 16,2-2-158-16,1 0 202 0</inkml:trace>
  <inkml:trace contextRef="#ctx0" brushRef="#br0" timeOffset="6747.732">6401 10214 652 0,'-2'0'405'16,"1"0"-44"-16,0 0-165 0,0 0-43 15,0 0-60-15,0 0-9 16,0 0-11-16,-7 12-6 16,-1 4-12-16,-15 32-9 15,17-27-16-15,0-5-7 16,1 2-9-16,-1-3-4 0,3-3-4 15,3 2 0 1,-2-3 1-16,3-3 0 0,-1-3-7 16,1-1-27-16,2-4-78 15,-2 0-52-15,0-1 87 16</inkml:trace>
  <inkml:trace contextRef="#ctx0" brushRef="#br0" timeOffset="7362.985">6719 10218 582 0,'-3'2'350'0,"2"2"-13"0,-1-1-120 16,2-3-74-16,0 0-28 15,-1 0-27-15,1 0-6 16,-2 0-19-16,1 0-9 16,0 0-27-16,0 0-10 15,-12 0-9-15,-3 4-3 16,-26 13-5-16,30-6-2 16,0 2-1-16,1-4 0 15,2 1 0-15,3 0 1 16,2 0 2-16,2 0-1 0,3-2 1 15,1 0 0-15,4-3-1 16,2 0 1-16,3-5 1 16,3 1 1-16,5-2-28 15,2-4-13-15,1 0-17 16,-3-5-5-16,-2-3 24 16,-5-7 10-16,3-1 12 15,3 4-13-15,-6-3-13 16,5 11-1-16,-9 4-3 15,-8 4 15-15,-1 9 19 16,-5 2 2-16,-7 11 11 16,-3 2 7-16,-1 8 11 15,-4 2 3-15,-1 3 0 16,-1 4-3-16,-1 6-1 16,1 4 2-16,3 2 0 0,4-1 0 15,1-9-8-15,3-4-4 16,2-10-2-16,4-4-1 15,4-6 0-15,-11-3 3 16,15-12-35-16,2-3-27 16,6-3-131-16,13-8 115 15</inkml:trace>
  <inkml:trace contextRef="#ctx0" brushRef="#br0" timeOffset="8179.665">7164 9930 541 0,'11'-7'359'0,"-9"6"0"16,0 2-156-16,-2 5-87 15,-1-6-32-15,0 0-11 16,-1 3 1-16,-5 15-9 16,-35 32-4-16,26-20-4 0,-1 3-3 15,-1 7-14-15,2 0-5 16,-1 1-13-16,4-2-5 16,3-4-8-16,-1-2-2 15,3-5-1-15,-1-1-1 16,-1-6 1-16,3-3-1 15,3-4 0-15,1-3 0 16,3-4 1-16,1-4 1 0,4-8-2 16,2-3-6-16,4-6-20 31,-6 7-7-31,2 1-2 0,17-25 4 0,4 1 17 16,2-2 4-16,-2 13 4 15,-2 3-1-15,-1 1 3 16,-2 8 1-16,-14 2 4 15,-3 0-2-15,-7 5 0 16,2 6-2-16,-1 6 0 16,0 6 2-16,-2 3 1 15,-5-4-1-15,7 1-2 16,3-6 1 0,-2-6-1-16,1 1 1 0,9 14 0 15,4-3 1-15,-2-4 2 16,4-11 0-16,-1-3 1 0,4 0-1 15,5-6 1-15,2-2 0 16,5-6 0-16,-2-2 0 16,-2-3-2-16,-6-1 1 15,-7-5-1-15,-4 0 1 16,-6-2-1-16,-5 5-1 16,-4 3 0-16,-1 4-3 15,-7 9-3-15,0 2-3 16,-3 11-4-16,-1 7 1 15,1 0 1-15,-1 5 2 0,-2-1 2 16,6 2 0-16,3 4 0 16,0-4 0-16,4 0 1 15,1-3 1-15,5 1 1 16,3-1 0-16,5 2 2 16,0 0 0-16,4-6 5 15,3-3-15-15,3-6-85 16,2-4-53-16,-1-7 80 15</inkml:trace>
  <inkml:trace contextRef="#ctx0" brushRef="#br0" timeOffset="8563.137">7807 10191 718 0,'-5'4'446'0,"-4"4"-26"15,-3 4-193-15,1-2-42 16,-3 7-59-16,-1-1-20 16,1-1-42-16,4 3-15 15,3 1-16-15,3-2-5 16,4 0-9-16,-6-1-4 16,6-1-7-16,-3-3-2 0,3 0 0 15,1-2-2-15,0-5 2 16,0-1 4-16,3-5 9 15,-4 0 1-15,0 0 0 16,3-8-4-16,8-16-9 16,17-32-3-16,-8 22-5 15,9 4-3-15,-4 5-1 16,1 4-1-16,-4 7 3 16,0-2 2-16,0 8-1 15,1 1 28-15,-1 1-62 16,-11-1 79-1,-6 5-33-15</inkml:trace>
  <inkml:trace contextRef="#ctx0" brushRef="#br0" timeOffset="9661.946">8499 10214 462 0,'4'-1'283'0,"0"0"0"0,0 0-36 15,-4 0-49-15,0 0-31 16,0 0-54-16,0 1-21 16,-1 0-32-16,0 0-4 15,-8 11-12-15,-13 4-7 16,-26 32-15-16,27-29-5 16,4-3-8-16,2 1-2 0,6-2-5 15,4-1-1-15,5 0-1 16,2-3 1-16,6 1 0 15,3 0 0-15,4-5 1 16,4 0 1-16,4-6 2 16,-13-4 0-16,16-4 3 15,-4-7-1-15,0-1 1 16,14-4-1-16,-17-5 0 16,2 5-1-16,-9-5 0 15,-5 0-1-15,-7 0-2 16,-8-5 0-16,-3 10-2 15,0 6-1-15,-2 9-3 16,1 5-2-16,-3 4-2 16,-1 1 0-16,4 5 2 15,-1 3 0-15,5-4-36 0,1 7-23 16,-3-2-62-16,7-4-47 16,3 2-199-16,-8-1 241 15</inkml:trace>
  <inkml:trace contextRef="#ctx0" brushRef="#br0" timeOffset="9981.528">8954 10116 870 0,'4'-1'483'15,"-10"1"-101"-15,12 4-203 16,-12 3-34-16,-4 7-60 16,6 4-10-16,-10 2-8 15,-3 2-4-15,-5-1-19 16,-4-1-9-16,-4 3-17 16,1 0-6-16,1 0-5 15,8-3-1-15,4-1-1 16,1-1 0-16,3-8-1 15,0-1 9-15,5-3-59 0,2-6-39 16,4-1-184-16,-3-7 162 16</inkml:trace>
  <inkml:trace contextRef="#ctx0" brushRef="#br0" timeOffset="10229.572">8830 10132 588 0,'-1'-2'376'0,"1"4"0"16,-1 1-164-16,0-3-100 15,0 0-19-15,-3 18-13 16,-6 28-3-16,8-23-15 16,0-1-10-16,2-1-16 15,4 1-7-15,6-5-12 16,3 3-4-16,2-6-4 15,2-3 1-15,3-2 2 16,3-5 9-16,-11-5-94 16,14-4-92-16,-4-2 105 15</inkml:trace>
  <inkml:trace contextRef="#ctx0" brushRef="#br0" timeOffset="11414.672">9655 10110 558 0,'30'-5'290'16,"-27"4"-65"-16,-1 1-39 15,0 1-64-15,-3-1-25 0,0 0-34 16,0 0-13-1,0 2-1-15,-1 17-1 0,-9 28-12 16,3-25-3-16,4 4-7 16,-7-5-4-16,0 4-7 15,-1-1-3-15,-5-5-3 16,5 1-1-16,6-5-1 16,-2-2 1-16,5-6-2 15,-3-3 4-15,6-4 3 16,1-4-8-16,-1 3-12 15,0 0-16-15,7-11-41 16,-5-8-9-16,38-35-13 16,-28 25 10-16,5-1 32 15,6 0 16-15,2 2 23 16,2 3 3-16,-9 6 8 16,-7 5 6-16,-2 10 1 15,-2 4 1-15,-2 9-3 16,3 4-1-16,-7 10 4 0,-2 1 2 15,1 5-3-15,-4-2-2 16,-1-4-5-16,3-3 0 16,-4-5 0-16,6 5 1 15,-1-4 1-15,1 1-1 16,-2-4 5-16,-6-5-23 0,5 0-90 16,-5-4-75-16,8 2 97 15</inkml:trace>
  <inkml:trace contextRef="#ctx0" brushRef="#br0" timeOffset="11911.93">10103 10026 736 0,'-9'11'419'15,"2"2"-91"-15,-2 3-151 16,-5 2-38-16,4 2-70 0,0 3-16 16,5 4-18-16,3 2-8 15,0-2-7-15,-1-3-2 16,-2-2-3-16,2-1-2 16,1-2-3-16,0 0-3 15,1-3 0-15,1 0 0 16,3-7 0-16,1-2 2 15,5-5 3-15,0-3 1 16,3-9-4-16,5-3-9 16,5-11-50-16,-1 1-24 0,4-3-17 15,-1-5 6 1,-2 2 42-16,-1-4 23 0,-3 4 18 16,-6 6 2-16,-1 10 3 15,-4 5 3-15,-5 6 2 16,-3 2-2-16,-7 7 2 15,2 5-1-15,-7 2-2 16,10 9 2-16,-3 5-4 16,-3-3 0-16,7-2-1 15,-9 0 0-15,11-3 1 16,-4-1 1-16,4 1 0 16,-1-5-1-16,1-2-71 15,3-3-65-15,2-4 82 16</inkml:trace>
  <inkml:trace contextRef="#ctx0" brushRef="#br0" timeOffset="12612.376">10545 10058 661 0,'-3'1'427'0,"-4"5"3"0,-1 5-245 15,0 5-34-15,-2 7-69 16,-3 2-20-16,2 6-21 16,2-2-10-16,1-3-12 15,2 0-4-15,1-5-6 16,-2 1-2-16,2-1-1 16,0-4 0-16,2-4-2 15,4-3 2-15,1-6 3 16,0-3 3-16,6-6 4 15,-2-7-2-15,6-8-6 16,4-1-12-16,6-5-33 16,1-4-17-16,-2-2-13 15,6 0 7-15,-4 5 25 16,-3 3 17-16,-3 7 16 16,-5 4 2-16,-1 6 2 15,-1 5 2-15,-2 12 0 16,-4 5 1-16,-4 8 1 0,-5 3 0 15,0 6 1-15,-6-1-1 16,2 0-1-16,3 1-1 16,-4-4-1-16,9-3 1 15,-5-3-1-15,3-4 0 16,3-4 2-16,-4-5-1 16,8-3 2-16,-4-5 3 15,0-6-1-15,6-2-1 0,3-9-10 16,6-2-17-16,6-13-64 15,1-4-44-15,6-4-56 16,1-2 13-16,-1 4 62 16,-2 5 45-16,-6 7 117 15,-4 4 23-15,-2 15 16 16,-6 2 1-16,-7 11-41 16,-1 6-14-16,-7 5-5 15,-2 10 3-15,0 5-8 16,-1 2-6-16,4 0-9 15,0-7-4-15,2-3-1 16,2-4 0-16,3-4 7 16,0-4-43-16,1-5-187 15,3-4 155-15</inkml:trace>
  <inkml:trace contextRef="#ctx0" brushRef="#br0" timeOffset="13211.541">11262 9861 1013 0,'-2'-6'485'16,"-3"5"-183"-16,-1 7-177 15,-1 3-37-15,-5 5-42 16,-1 4-6-16,-3 5-12 15,2 5-2-15,1 9 2 16,-2 2 2-16,1 8 0 16,-2 5-2-16,-5-6-9 15,7-1-4-15,-1-8-6 16,6-5-1-16,4-5-2 16,1-4 0-16,3-4 1 15,0-6 0-15,1-8 2 16,0-2 2-16,0-8-7 15,0 4-7-15,0 0-32 16,5-18-21-16,22-40-42 16,-13 22-25-16,5-3-37 0,1-2 1 15,6 9 44-15,-2 5 30 16,4 14 63-16,-5 10 18 16,-5 4 18-16,-3 5 6 15,-5 12 19-15,-1 6 8 16,-6 5-1-16,-1 6 1 15,-4-2-13-15,-4-4-7 16,-2 1-10-16,-3-5-5 0,-8-2-1 16,0 0 3-16,-4-7 16 15,0 0 7-15,2-6 3 16,-5-3 0-16,2-6-15 16,-3-5-5-16,2-3-5 15,1-5-3-15,1-3-3 16,2-3-3-16,7-1-72 15,6 0-45-15,7 2-169 16,3 3 166-16</inkml:trace>
  <inkml:trace contextRef="#ctx0" brushRef="#br0" timeOffset="14014.456">11535 10177 787 0,'6'7'462'0,"-4"0"-70"16,-2-4-194-16,1 3-38 16,1 1-66-16,5 1-19 15,7 3-10-15,-1-3-7 0,4-6-15 16,-4 0-6-16,5-2-12 15,3-4-5-15,1-4-4 16,8-4-3-16,-10-4-2 16,-2-3-1-16,-10 0-1 15,-6 0-1-15,-5 5-3 16,-8 5-5-16,-10 10-6 16,-6 7-3-16,-1 7 1 15,-5 5 2-15,6 4 5 16,2 3-1-16,-6-1 1 15,5-1 1-15,-1-1-1 16,1-2 0-16,13 1 1 16,2 2 0-16,7-6 1 15,5 2 0-15,9-3 1 16,3-3 0-16,8-5 1 16,3-3 0-16,4-6 1 0,3-2 0 15,-2-10-3-15,3-3-1 16,4-5-18-16,4-2-4 15,6-5 2-15,-3-1 1 16,-5 2 16-16,-3 1 3 16,-9 5 1-16,-3 3 2 0,-9 5 1 15,-6-1 3 1,-6 10-1-16,-3 0-2 0,-7 4-5 16,0 7-1-16,-7-1 1 15,0 7 3-15,1 0 5 16,1 2 0-16,4 2-1 15,1-2-2-15,3-1-2 16,3-1 1-16,0-2-2 16,2-2 1-16,2-5 1 15,0-2 2-15,0-4 7 16,-2-1 3-16,0 0 1 16,0 0-1-16,19-15-7 15,29-36-1-15,-17 19-4 16,6-1-1-16,0-3-2 15,1 2 0-15,-2 5 0 16,5 2 0-16,5 9 0 16,2 0 0-16,1 4 0 0,-3 1 0 15,-3 1 15-15,-4 1-3 16,-7 1-5-16</inkml:trace>
  <inkml:trace contextRef="#ctx0" brushRef="#br0" timeOffset="17058.557">1732 7460 128 0,'0'-1'96'0,"0"0"19"16,0 0-10-16,0 0-15 0,0 0-5 15,0 0-2-15,0 0 2 16,1-3 6-16,4-3 4 16,-1-3 10-16,-3 7 5 15,4-5 6-15,-3 4-5 16,0-2-20-16,-2 4-5 16,0 1-12-16,0 0-4 15,0 0-11-15,0 0-11 0,0-1-17 16,0 1-5-16,0 0-4 15,0 1-2-15,0 0-4 16,3 19-4-16,-2 31-4 16,-8-30-1-16,1 2-2 15,0-5-1-15,0 0 0 16,2 1 0-16,-4-3-1 16,-1-1 1-16,5-2 0 15,-2-4-2-15,2-2 1 16,2-3 1-16,0-3 4 15,1-2 0-15,0 1-3 16,0 0-4-16,1-7-4 16,3-11-2-16,17-31-3 15,-3 27-6-15,2-2-5 16,3 1 0-16,1 1 4 0,2 1 6 16,-1 8 7-1,-6 0-1-15,-5 4 0 0,-6 4-3 16,2 6-5-16,-7 4-1 15,4 8 1-15,-1 3 4 16,-5 5 4-16,4-1 3 16,-6 1 1-16,-4 0-1 15,2-1 2-15,1-1 0 16,2 2-1-16,-2 1 1 0,-2-5 0 16,-2-1 0-16,1-4 1 15,2-2-1-15,1-6 0 16,1 1 5-16,4-5 4 15,-2 0 0-15,0-1 1 16,2-4-7-16,8-17-5 16,15-30-1-16,-10 19-12 15,3 0-3-15,-1 2 1 16,2-1-1-16,-3 8 14 16,3 4 1-16,-6 6 1 15,1 5 0-15,-5 7-3 16,-5 3 1-16,0 10 4 15,0 7 1-15,-2 6 5 16,-1 3 0-16,-3 1-4 16,-1 2 0-16,-2-3 0 0,0 0-1 15,3-5 0-15,-5 0 1 16,4-6-1-16,-6-4 1 16,5-3 1-16,2-4 3 15,-4-4-22-15,6-1-38 16,-1 0-138-16,0 0 122 15</inkml:trace>
  <inkml:trace contextRef="#ctx0" brushRef="#br0" timeOffset="17539.574">2237 7407 730 0,'-1'5'394'16,"-1"6"-115"-16,-5-1-100 16,-1 1-45-16,-3 2-55 15,-1 6-13-15,1-1-13 16,-3-1-4-16,5 2-1 16,-2-5-3-16,2 0-14 15,5 0-9-15,1-2-9 16,3 1-4-16,6-1-4 15,-1-2-1-15,4-2 1 16,1-3-1-16,1-1 0 0,2-2 2 16,2-2 1-16,1-5 1 15,1-7 1-15,4-4-1 16,4-7-2-16,-2 0-1 16,-4-6-4-16,-4 2-1 15,-10-4-1-15,-5 1 0 0,0 7 1 16,-3 1 0-16,-7 8 0 15,1 4-2-15,-9 6-4 16,1 4-1-16,1 4 1 16,3 1 1-16,1 2 3 15,1-1-1-15,3-1 1 16,3 2-1-16,2-4-31 16,-1-2-39-16,4 2-94 15,0-3-86-15,0 0 154 16</inkml:trace>
  <inkml:trace contextRef="#ctx0" brushRef="#br0" timeOffset="18378.098">2527 7375 583 0,'-2'0'408'16,"-1"-8"53"-16,1 7-147 15,1 1-119-15,-2-1-60 16,2 1-80-16,1 0-18 0,0 11-16 16,-3 10 1-16,-6 31-1 15,4-28-4-15,0 3-5 16,1-2-2-16,-1-4-3 15,2-3-1-15,1-2 0 16,2-3-1-16,0-5 3 16,-6-5 2-16,2-3 11 15,4-5-1-15,0-2-2 16,3-5-5-16,1-5-13 16,6-2-3-16,2-6-9 15,2 0-3-15,5 0-9 16,-4 2 1-16,4 1 7 15,0 0 3-15,0 4 10 16,-4-1 2-16,-2 6 0 16,-2 7-3-16,-3 6-4 15,-1 5-1-15,-6 5 2 0,1 1 1 16,0 5 6-16,-4 2 0 16,4-2 1-16,1 0 1 15,2-5-1-15,6 0 1 16,-1 0 0-16,2-1 1 15,3-8 1-15,0-1 0 16,6-1 1-16,-1-5-1 16,-2-3 1-16,4 0-1 0,-4-7 0 15,3-1-1-15,-4-3 0 16,-7 0-1-16,0-1 0 16,-9-2 0-16,-1 6 1 15,1 1 2-15,-8 4-2 16,5 7-3-16,-10 2-2 15,-3 2-4-15,3 5 1 16,-11 5 1-16,4 3 1 16,2 4 1-16,-4 0 2 15,6 4 0-15,3 2 0 16,1-2 1-16,4-3 2 16,2 1-1-16,2-3 0 15,3 5 1-15,3 0-2 16,0-3 1-16,4 0 0 15,-1-1 0-15,2-2-1 16,0 1 1-16,0-5 0 0,3 0-1 16,1-6 8-16,1-4-26 15,0-5 15-15</inkml:trace>
  <inkml:trace contextRef="#ctx0" brushRef="#br0" timeOffset="19566.536">3592 7231 519 0,'30'-12'249'15,"-27"11"-72"-15,-4 1-14 16,3 1-2-16,-3-1 5 0,0 0-3 16,-1 0-18-16,1 0-37 15,0 0-12-15,-3 5-25 16,-2 1-9-16,-9 1-13 16,-28 28-7-16,24-31-13 15,-3 1-5-15,-1-3-9 16,6-1-4-16,1 0-4 15,3 1-2-15,2 2-3 16,-6-3 0-16,11 2-1 16,-4-3 0-16,8 1-1 15,0 1-2-15,-3 4-1 16,4-6-2-16,0 0 1 16,-1 4 2-16,-3 9 1 15,1 4 1-15,-3 30 0 16,0-32-1-16,5 6 1 15,-1-1 0-15,-2-1 1 0,-2 2 0 16,-1-3-1-16,-4-3 0 16,5 1 0-16,3-2 0 15,-1-1 0-15,3 0 0 16,-2-3 0-16,3 0-1 16,-1-2-1-16,-1 0-1 15,8-1-2-15,-3-3-1 16,3-4 1-16,5 1 2 0,2-2 2 15,1 0 1-15,6-5 0 16,-2 0 1-16,0-3 0 16,6 0 0-16,-1 3-1 15,1 0 1-15,-1 3-1 16,-5 1 0-16,-4 0 0 16,-2-1-1-16,-2 3 3 15,-2 0-11-15,-2 0-46 16,-1 1-46-16,-2-1-164 15,-2 0 168-15</inkml:trace>
  <inkml:trace contextRef="#ctx0" brushRef="#br0" timeOffset="19883.287">3472 7471 494 0,'-29'-31'333'16,"22"27"21"-16,5 4-101 0,1-1-74 16,6 3-46-16,-5-2-53 15,0 0-17-15,0 0-24 16,0 0-4-16,0 0-8 15,0 0-1-15,0 0-5 16,0 0-2-16,11 7-6 16,-4-4-2-16,8 3-1 15,26 7-2-15,-28-18-21 16,1 2-63-16,-3-3 52 16</inkml:trace>
  <inkml:trace contextRef="#ctx0" brushRef="#br0" timeOffset="20609.902">3768 7580 703 0,'0'0'315'0,"0"-1"-147"15,-1 0-30-15,1 1-50 16,0 0-17-16,0 0-16 15,0 0 4-15,0-2 28 16,0 1 21-16,0 0 13 16,0 0-7-16,3-2-33 15,7-4-18-15,3-11-26 16,28-28-10-16,-26 23-9 16,-2-6-4-16,-2-4-5 15,-1-2-1-15,-6-1-3 16,-1 4-2-16,-4 12-2 15,3 5-1-15,-2 10-4 0,-1 4-6 16,5 3-4-16,-4-2 1 16,0 0 5-16,2 11 6 15,4 10 2-15,9 29 1 16,-6-22-1-16,3-4 1 16,-9 2 0-16,6-3 0 15,-8-7 1-15,2 3-1 16,4-6 1-16,-1-2 0 15,3 1 0-15,0-3-1 0,2-2 1 16,-3-1 0-16,0-4 2 16,2-2 1-16,1-3 2 15,2-3 1-15,-1-7-1 16,4 1 0-16,-4-8-2 16,-3 1 0-16,6-4 0 15,0-7-1-15,1-6 0 16,4-3 0-16,-2-2-2 15,-2 4 1-15,-4 7-2 16,0 5 0-16,-6 11-13 16,-6 3-33-16,-1 5 31 15</inkml:trace>
  <inkml:trace contextRef="#ctx0" brushRef="#br0" timeOffset="21549.835">4646 7245 626 0,'36'-34'350'0,"-31"29"-59"0,-2 1-45 16,-1 3-73-16,-4 0-29 16,1 1-46-16,0 0-23 15,0 0-31-15,0 0-9 16,-1 3-9-16,-7 19 1 0,-12 33-4 15,10-24-4 1,-1 2-6-16,-4-2-2 0,2-1-4 16,2-5 0-16,0-1-2 15,5-3 0-15,-3-3-1 16,0-5 0-16,4-8-13 16,3-1-20-16,1-6-91 15,0-4-53-15,2 5-234 16,0 0 253-16</inkml:trace>
  <inkml:trace contextRef="#ctx0" brushRef="#br0" timeOffset="21782.418">4592 7322 947 0,'6'-6'432'16,"5"-3"-187"-16,2 1-35 15,5 1-72-15,-1 0-36 16,2 6-62-16,-1 1-17 16,-1 1-18-16,-4 4-4 15,-3 0-1-15,-4 2-1 16,-4 1-11-16,1 1-25 16,-6-3-143-16,3-2 123 0</inkml:trace>
  <inkml:trace contextRef="#ctx0" brushRef="#br0" timeOffset="22402.128">5064 7075 800 0,'0'-4'382'0,"0"0"-170"0,-3 4-49 16,2 0-76-16,0 0-22 15,-7 18 0-15,-18 35 2 16,10-18-2-16,2 5-4 15,-6 3-18-15,3 6-8 16,-1-1-16-16,-1-5-3 16,8-4-5-16,-3-6-2 15,2-8-3-15,-1 0-1 0,0-5 1 16,4-6 0-16,3-5 2 16,5-2 4-16,-4-8 6 15,2-1-3-15,4-5-7 16,3-3-8-16,4-3-17 15,6-5-10-15,1-3-15 16,3 0-10-16,9-2-14 16,-3-2 8-16,3 3 21 15,2 2 12-15,-4 3 21 16,-3 4 2-16,-8 7-3 16,-2 1-4-16,-5 11-2 15,-1 6 2-15,-1 9 22 16,-8 2 11-16,1-2 12 15,-5 1 3-15,1 1-12 16,5-5-6-16,-4 1-6 0,2-3-2 16,-1-6-6-16,1 2 0 15,3-7-2-15,-1 0 4 16,1-4-38-16,0-2-31 16,0 0-193-16,0 0 163 15</inkml:trace>
  <inkml:trace contextRef="#ctx0" brushRef="#br0" timeOffset="23440.658">5471 7363 1102 0,'-2'3'496'0,"2"-1"-229"15,0-1-29-15,-1-2-87 16,-1 0-28-16,1 0-48 16,0 0-22-16,0 0-18 15,0-1-5-15,-11-7-9 16,-4 5-5-16,-29-27-8 16,27 32-4-16,4 6-3 15,0 1-1-15,0 4-1 0,7 5 0 16,-5-2-1-16,3 2 0 15,4 5 0-15,-8-5 1 16,6 1 1-16,1 2 0 16,6-5-1-16,0 0-1 15,7-1 0-15,2-3-1 16,-3-1 0-16,4-3-1 16,-2-3 0-16,0 1 0 0,1-6-2 15,3-1-8-15,4-4-23 16,1-5-16-16,2-8-43 15,4-2-13-15,-1-6-21 16,1-2-3-16,-2-1 29 16,-2-1 21-16,-4 6 46 15,-4 3 21-15,-6 12 16 16,-4 5 13-16,-3 7 8 16,-4 4 9-16,-5 9 18 15,-1 1-4-15,1 6 4 16,-3 2-6-16,5-1-14 15,-1-1-7-15,1-3-10 16,3-2-2-16,5-3-3 16,0-1-1-16,3 1 0 15,4-5-1-15,1-1-1 0,8-1 0 16,-2-5 1-16,2-1 0 16,0-2 3-16,3-4 0 15,-8-2-2-15,10-7-7 16,0-2-15-16,2-5-6 15,13 0-5-15,-5 0 8 16,1-3 12-16,-1 2 5 0,-6-2 4 16,-11 3 1-16,-7 9 1 15,-4 4 3-15,-7 8 5 16,2 3 2 0,-4 7 2-16,-4 3 0 0,0 8 1 15,-3 2-1-15,-2 1-1 16,2-3-2-16,4 0-4 15,-1-2-1-15,5-5-2 16,2 2-1-16,1-6 0 16,2-3 0-16,1-2 0 15,0-2 0-15,0-3 1 16,0 0 3-16,0-1 2 16,0 0 0-16,8-4-2 15,7-8 0-15,38-39-36 16,-27 25-28-16,5-10-68 15,5-3-17-15,0 4 33 16,4 3 26-16,-5 11 81 16,-4 7 34-16,-5 5 47 0,-5 7 13 15,-4 6-4-15,-8 5-17 16,-5 9-33-16,-3 5-11 16,-6 8-5-16,-2 1-4 15,-7 3-8-15,-4-3-1 16,-1-3-2-16,2-1 55 15,9-4-47-15</inkml:trace>
  <inkml:trace contextRef="#ctx0" brushRef="#br0" timeOffset="24997.003">6590 7227 283 0,'-1'-1'211'16,"0"0"-2"-16,0 0-44 16,1 0-15-16,0 0-22 0,0-3-3 15,1-1 9-15,1-3 2 16,1 1 4-16,-1 1 0 15,0 2-7-15,-2 1-11 16,0 2-43-16,0 0-20 16,0 0-35-16,0 1-10 15,0 1 0-15,-6 28-1 16,-15 41-1-16,5-30-2 0,1-1-3 16,1-4-1-16,3-1-2 15,2-5 1-15,-1-7-2 16,0 0 2-16,3-8-1 15,0-6 0-15,3-3-11 16,3-2-18-16,0-8-62 16,1 2-47-16,0 2-135 15,0-2 165-15</inkml:trace>
  <inkml:trace contextRef="#ctx0" brushRef="#br0" timeOffset="25761.975">6589 7123 503 0,'-8'-1'305'16,"5"-1"-20"-16,0 2-57 15,3 0-55-15,0 0-36 16,0 0-44-16,0-1-12 0,0 0-15 16,0 0 0-16,0-1-4 15,0 1-7-15,12 0-15 16,12 0-7-16,34 2-9 16,-26 3-5-16,2 0-6 15,-6 1-4-15,-3 1-4 16,3-1 0-16,-5 3-3 15,-4 1 0-15,-3-2-3 16,-7 2 0-16,-7-1 1 16,-2-1 4-16,-8 1 4 15,-4 0 0-15,-6-1 0 16,1 2-1-16,-9-1-1 16,1-2-2-16,-2 1 0 15,-2-4-2-15,2 0-9 16,-1-1-13-16,6-2-21 0,1 1-8 15,10 0-6-15,2-1 9 16,6 0 0-16,2 0 2 16,6 0 12-16,-5-1 2 15,0 0 19-15,16 0 7 16,36-2 0-16,-29 7 0 16,3 2-1-16,1 5 1 15,-7 1 0-15,3 4 0 16,-8 1 2-16,-1 3 1 0,-5 0 3 15,-4 1 1-15,-3 1 7 16,-4 0 3-16,-1 2 5 16,-8-6 1-16,4 3 1 15,-10-6-1-15,0 0-2 16,-1 3 0-16,-4-6 1 16,-1 0 1-16,-6-7 7 15,-1-1 0-15,-3-5-2 16,0-3-3-16,6-4-7 15,2-2-1-15,2-7-1 16,3-4-3-16,4-5-7 16,2-1-3-16,10 2-27 15,2 5-19-15,6 9-73 16,4 0-73-16,2 8 122 16</inkml:trace>
  <inkml:trace contextRef="#ctx0" brushRef="#br0" timeOffset="26246.715">7111 7311 747 0,'6'-3'463'0,"-8"-1"-10"16,-4 3-162-16,-2 4-137 16,0 5-49-16,-2 8-60 15,-2 4-9-15,-1 1-4 16,-6 3-4-16,8 1-5 15,3 0-3-15,4 3-6 16,4-5-3-16,-2-4-3 16,-4-2-1-16,2-8 0 0,3 1-1 15,-1-6 7-15,-1-1 8 16,1-6 6-16,2 1 2 16,0 1-7-16,0-10-8 15,4-14-10-15,1-28-4 16,13 23-1-16,2 0-3 15,10 4-1-15,12 1 0 16,-5 7 1-16,-3 1 1 16,-7 3-17-16,-3 1-29 15,-2 0 32-15</inkml:trace>
  <inkml:trace contextRef="#ctx0" brushRef="#br0" timeOffset="33761.78">9470 4664 362 0,'19'-32'260'0,"-18"30"34"16,-1 1-57-16,2-4-75 16,-2 4-22-16,0 0-37 15,0 0-12-15,0 0-12 16,0 0-11-16,0 0-17 16,0 0-11-16,0 1-19 15,0 0-7-15,0 0-8 16,0 2 0-16,-2 17 0 15,-6 32 0-15,0-23-2 16,0 0 0-16,-3 1 0 16,0 0 0-16,3-4 0 15,-1-1 0-15,3-2 0 16,-2-2-1-16,0-7 2 0,1-2 1 16,2-9 7-16,2-2-1 15,2-8-10-15,1-3-4 16,1-10-17-16,5-4-8 15,2-4-15-15,5-3-13 16,6 2-18-16,3 1 4 16,5 0 17-16,0 3 18 15,2-1 25-15,-1 4 4 16,-4 4 1-16,-2 6-2 0,-6 12-5 16,-2 1-3-16,-7 6-2 15,3 9 1-15,-7 4 7 16,0 5 5-16,-3 3 3 15,-1-2 4-15,-9 0 0 16,-2 3-1-16,-1-2 1 16,0-3-1-16,12-2-1 15,-1-5 1-15,-3-3 1 16,3-2-2-16,-3-5 5 16,4-4 7-16,2-4 4 15,0-4-1-15,-1 5-3 16,0 0-9-16,10-22-3 15,14-30-1-15,-9 21-1 0,-1-2-1 16,8 0 0 0,0-3-1-16,2 10-1 15,0 0 1-15,-7 7 0 0,1 10-1 16,-5 6-3-16,-2 5 3 16,-3 19 3-16,-6-3 3 15,-3 12 6-15,-3-1-3 16,-5-2 0-16,0 2-1 15,3-2 0-15,-3-1-1 16,3-4 0-16,0-3 0 0,-1-5 0 16,4-2 0-16,0-7-4 15,-1-1-7-15,5-3-79 16,-1-1-64-16,0 0 91 16</inkml:trace>
  <inkml:trace contextRef="#ctx0" brushRef="#br0" timeOffset="34235.104">10090 4621 1071 0,'-17'9'453'0,"-1"4"-274"0,-2 3-42 16,3-1-78-16,1 3-22 15,2 1-16-15,1-3-6 16,3 3-5-16,0-1-1 16,-1 0 1-16,6 1 2 15,0-2-1-15,3 3 0 16,5-4-4-16,1-4-1 16,8-4 4-16,3-4 4 15,10-6 7-15,6-3 0 0,8-7-3 16,-4-6-3-16,-2-4-4 15,-2-1 0-15,-12-3-2 16,1 1 1-16,-10-3-1 16,-5 2 1-16,-3 4 0 15,-7-2-1-15,-3 5-3 16,-1 3-3-16,-3 3-4 16,-1 5-3-16,-2 5-5 15,-1 4 1-15,-4 1-1 16,4 4 1-16,-4 1 3 15,8 1-1-15,3 4-40 16,1 1-40-16,6-1-116 16,-2 1-138-16,4 3 216 15</inkml:trace>
  <inkml:trace contextRef="#ctx0" brushRef="#br0" timeOffset="35067.583">10471 4654 975 0,'4'-9'462'0,"2"5"-192"15,-2-3-51-15,-3 1-86 16,-1 2-38-16,0 3-48 15,-1 1-16-15,0 0-20 16,0 0-2-16,-5 14 2 16,-1 4-2-16,-18 29-1 15,11-29-1-15,1 3-3 16,2 2 0-16,5-2 0 16,0 4-1-16,3-4 0 15,-1-4-1-15,1-3 1 16,1-3-1-16,1-7 1 15,1-2 5-15,5-5 5 16,-5 2 0-16,0 0 1 0,5-20-17 16,43-37-34-16,-21 25-19 15,3-4-24-15,2 1 10 16,1 2 26-16,-1 5 18 16,-9 11 21-16,-6 1 2 15,-1 14-10-15,-5 1-5 16,-4 11 1-16,-2 1 2 15,-5 4 15-15,-3 2 8 0,4 2 3 16,0 0-2-16,-1-1-4 16,1-1-1-16,-3-5-2 15,4 0 0-15,3-2 2 16,6-3 2-16,5 0 2 16,2-5 3-16,5-1 1 15,-1-3 1-15,0-5 1 16,-1-2-1-16,-1-6-2 15,-1-2-1-15,-3 0-3 16,-2-4 0-16,-4 1-3 16,0 0 1-16,-4 2-2 15,-4 4 1-15,-2 9-3 16,-7 3-2-16,0 3-7 16,-4 4-1-16,-5 3-2 15,1 4 1-15,-8 7 4 16,3 4 2-16,-2 6 1 0,2-2 1 15,1 2 0-15,-3-6-1 16,10-1 0-16,0 0 0 16,3-1 1-16,7 2 0 15,2-4 0-15,2 0 1 16,9-1 0-16,0-4 1 16,2-3 5-16,7-4 2 15,4-4 5-15,3-3 7 16,3-7-79-16,-5-7 32 0,3-2 5 15</inkml:trace>
  <inkml:trace contextRef="#ctx0" brushRef="#br0" timeOffset="35802.36">11599 4472 662 0,'1'1'341'0,"0"0"-102"16,-2 0-56-16,1-1-70 16,0 0-18-16,-1 0-9 15,0 0 7-15,0 10-5 16,-2 6-5-16,-5 31-16 15,3-25-9-15,-10-1-12 16,-1 0-6-16,-7 0-13 16,1 3-4-16,0 0-8 15,-2 1-5-15,1 1-3 0,2-3-1 16,2-3-3-16,5-1 0 16,5-3-1-16,4-1 0 15,3-3-2-15,-1-1 0 16,3 0-1-16,1-2 0 15,7 1 1-15,0-1 0 16,5-1 1-16,4 0 0 16,8-3 1-16,3-2 1 0,6-3 0 15,0 0 0-15,-5-3-4 16,-3-3-19-16,-11-2-44 16,3-2-44-16,-2 0-115 15,-4-1-123-15,1 2 219 16</inkml:trace>
  <inkml:trace contextRef="#ctx0" brushRef="#br0" timeOffset="36104.951">11521 4753 787 0,'0'-1'422'0,"0"-1"-118"16,1-1-114-16,9-4-28 16,9-1-62-16,26-7-19 0,-28 14-33 15,-1-1-14-15,1 1-14 16,3 0-5-16,-4 1-6 15,-2-3 0-15,-3-1 12 16,1 1-17-16,-1-6-98 16,0 0-107-16,1 3 116 15</inkml:trace>
  <inkml:trace contextRef="#ctx0" brushRef="#br0" timeOffset="36420.349">11669 4482 2001 0,'14'-6'34'0,"-1"2"-7"16,18-5 25-16,1 2-14 0,-1 3-21 15,-2 4-5-15,-6 3-5 16,-3 1-3-16,-6 5-3 16,-1-2-24-16,-5 3-109 15,-1-2-126-15,-2-4 156 16</inkml:trace>
  <inkml:trace contextRef="#ctx0" brushRef="#br0" timeOffset="37300.596">11868 4874 463 0,'-2'3'255'16,"0"2"-48"-16,1-3-70 16,0 0-5-16,0-2 3 15,-1 0 5-15,2 0 0 16,0 0-7-16,0 0-10 16,3 0-8-16,10-2-20 15,2-5-12-15,32-27-26 16,-22 12-14-16,1-4-21 15,2 0-7-15,-4-4-8 16,-1 0-1-16,-1-1-2 0,-6-4 0 16,0 6-2-16,-9 3-1 15,-3 9-1-15,0 8 1 16,-4 6-12-16,1 3-8 16,-3 5-2-16,1-5-1 15,0 1 13-15,-2 19 7 16,0 33 2-16,3-30 0 15,-3 2 0-15,3-1 0 0,0-2 1 16,0-2 0-16,1 0-1 16,5-1 1-16,-3-3 0 15,5-1 0-15,-3-3 1 16,-2-5-2-16,2-5 6 16,-2-1 3-16,8-4 4 15,2-5 3-15,6-3-4 16,-2-4-2-16,4-6-4 15,-1 3-1-15,-1-6-1 16,4-4 0-16,-3-6 0 16,-2-4 1-16,-1-4-2 15,0 2 0-15,-3 6-1 16,0 1-1-16,-4 9-1 0,-2 4 1 16,-3 6-22-16,-3 3-29 15,-4 4 80-15,-2 3-39 16</inkml:trace>
  <inkml:trace contextRef="#ctx0" brushRef="#br0" timeOffset="38335.148">12857 4559 539 0,'1'0'333'0,"-1"-2"-17"15,0 0-95-15,0 2-104 16,0 0-36-16,0 0-38 15,0 0-4-15,0 0 6 16,-1 12 0-16,0 7-5 16,-6 26 1-16,2-23 1 15,-4 1-3-15,-6 1-7 16,-3 3-8-16,-1 1-13 16,-2 0-3-16,4-3-3 15,2-3 0-15,7-5-2 0,2-7 0 16,1-5 5-16,5-4 13 15,1-7-41-15,6-3-48 16,6-8 46-16</inkml:trace>
  <inkml:trace contextRef="#ctx0" brushRef="#br0" timeOffset="38584.222">12813 4661 882 0,'0'-4'438'0,"2"-5"-142"16,4 5-52-16,3-6-74 15,2 7-32-15,2 1-41 16,4-4-18-16,3-2-29 16,2 1-11-16,1 4-20 15,-3-2-6-15,-6 6-7 16,-2-1-1-16,-3 1-2 15,-2 0-25-15,1 1-111 16,-4 0-71-16,0-3 114 16</inkml:trace>
  <inkml:trace contextRef="#ctx0" brushRef="#br0" timeOffset="39179.553">13267 4356 759 0,'-5'0'412'16,"0"1"-93"-16,-2 7-173 15,-1 3-41-15,-2 8-54 16,0 5-9-16,-2 14 0 16,-5 4 3-16,1 8 0 15,0 1 0-15,-5-7-7 16,2 2-6-16,6-6-9 16,-5-4-4-16,6-5-7 15,0-7-3-15,-1-4 0 16,4-4-2-16,0-8 3 15,2-1 7-15,5-9 8 16,-1-5-2-16,5-6-6 0,0-7-17 16,8-3-38-16,3-3-20 15,10-5-53-15,3 4-16 16,4-4-7-16,-2 2 16 16,3 7 53-16,-4 2 25 15,-2 11 32-15,-3 5 2 16,-5 8 16-16,-4 6 11 0,-8 8 20 15,-3 0 12-15,-2 2-1 16,-2 2-4-16,-3 1-16 16,0 0-7-16,-2 1-12 15,-3-2-3-15,1-2-3 16,-1-3-1-16,1-6 1 16,2 0 0-16,1-5 4 15,2-2 7-15,3-3-45 16,1-3-54-16,0 1 54 15</inkml:trace>
  <inkml:trace contextRef="#ctx0" brushRef="#br0" timeOffset="40199.793">13685 4615 603 0,'2'6'375'15,"-2"-4"20"-15,0 3-119 16,0-5-57-16,-1 0-35 16,0 0-50-16,0 0-14 15,0 0-29-15,0 0-15 16,-10 3-32-16,-10 0-11 0,-26 3-19 16,25-5-5-16,-2 3-6 15,3 6-1-15,-2 3-2 16,1 3 0-16,3 2-1 15,-1-2 0-15,3 1-1 16,2 0-1-16,6 1 0 16,3-2 0-16,6 1 0 15,1-2 0-15,4-2 0 16,5 0 0-16,2-3 1 16,2-3-1-16,2-4 3 15,2-3 0-15,1-7 1 16,1-1-2-16,1-7-10 15,-2-4-5-15,6-5-7 16,1-1 2-16,2-8 8 16,-2 3 1-16,-7 5 2 15,-4 3 2-15,-6 12 1 0,-5 5 3 16,-4 5-6-16,-3 0-2 16,2 0-2-16,0 0 0 15,-6 3 9-15,-7 12 2 16,-25 31 2-16,28-29 0 15,2 0 1-15,2 3-1 16,1-6 0-16,0 3-1 16,9-4-1-16,2-1 0 0,1-3 1 15,6-1 1-15,3-1 1 16,-2-4 2-16,8-3 3 16,-3-2 0-16,2-6 0 15,3-2-1-15,3-3 0 16,1-2-1-16,2-3 0 15,0 0-1-15,-2-2 1 16,0-1 0-16,1 3 0 16,-6-1-1-16,-10 5 0 15,-6 4 0-15,-4 7-4 16,-3 4-3-16,-5 10-2 16,-5-1-1-16,-11 4 5 15,2-1 2-15,2 3 1 16,3 2 0-16,4 1 0 0,2-1 0 15,2-2 1-15,0-1-1 16,4-4 0-16,3-2 0 16,1-4 0-16,3-1 1 15,1-4 4-15,2-2 1 16,5-4 1-16,4-3 0 16,6-4-4-16,2-3-1 15,7-8-1-15,3-2-7 16,3-5-3-16,3 1-2 0,4 0 0 15,-2 2 5-15,-2 4 3 16,-11 7 0-16,-1 8 2 16,-4 9 1-16,-8 10-3 15,1-1 0-15,-17 13 2 16,-5-1 1-16,-7 8 4 16,-4 6 1-16,-2-6-2 15,0 0-1-15,2-8 0 16,5-2-1-16,4-4 16 15,4-4 5-15,7-1-13 16</inkml:trace>
  <inkml:trace contextRef="#ctx0" brushRef="#br0" timeOffset="41000.645">15140 4452 533 0,'0'0'344'0,"-1"0"-42"16,-1 0-76-16,1 0-25 15,0 0-50-15,0 0-13 16,-10 1-20-16,-11 2-13 15,-30 2-33-15,25-5-20 16,-6 0-28-16,-3-1-9 0,-5 1-9 16,-2 1-2-16,1 1-1 15,4 3-2-15,7 1-1 16,5 1 0-16,10 0-1 16,8-1-5-16,8 1-6 15,3 0 0-15,9 3 4 16,-3 3 5-16,22-1 6 15,7 2 0-15,4 5-1 16,12 3 0-16,-17 2-1 16,-1 0 0-16,-11-2 0 15,-1 2 0-15,-9-1 0 16,-7-1 0-16,-7 1 2 16,-6-4 2-16,-8 0 6 15,-1 1 9-15,-12-5 17 16,-4 0 9-16,-10-6 8 0,-7-1-1 15,1-7-5-15,-6-3-6 16,8-9-11-16,0-5-5 16,3-4-13-16,12 0-4 15,10 2-25-15,4 1-5 16,23 7 11-16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7-12T19:23:42.214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context xml:id="ctx1">
      <inkml:inkSource xml:id="inkSrc49">
        <inkml:traceFormat>
          <inkml:channel name="X" type="integer" max="12372" units="cm"/>
          <inkml:channel name="Y" type="integer" max="6960" units="cm"/>
          <inkml:channel name="T" type="integer" max="2.14748E9" units="dev"/>
        </inkml:traceFormat>
        <inkml:channelProperties>
          <inkml:channelProperty channel="X" name="resolution" value="400" units="1/cm"/>
          <inkml:channelProperty channel="Y" name="resolution" value="400" units="1/cm"/>
          <inkml:channelProperty channel="T" name="resolution" value="1" units="1/dev"/>
        </inkml:channelProperties>
      </inkml:inkSource>
      <inkml:timestamp xml:id="ts1" timeString="2020-07-12T19:24:55.214"/>
    </inkml:context>
  </inkml:definitions>
  <inkml:trace contextRef="#ctx0" brushRef="#br0">2951 13079 273 0,'6'-2'163'0,"-6"1"-3"16,0-1-9-16,2 1-4 15,-2 0-7-15,0 0-12 16,0 0-9-16,0 0-26 16,0 0-11-16,0 0-17 15,0 0-1-15,0 0 11 0,0 0 0 16,0 1-10-1,0 0-9-15,0 0-27 0,-1 0-8 16,0 0-8-16,-9 4-3 16,-9 2-3-16,-31 8-1 15,20-11-1-15,0 3-1 16,-9 0-2-16,3 2-1 16,4 0-1-16,4 2-2 15,5 2 0-15,4 0 0 16,8 0-2-16,0-4-1 0,10-1-8 15,1-3-1-15,6-3-1 16,6 1 3-16,5-2 6 16,7 1 2-16,7-1 1 15,7 0 0-15,5 0 2 16,2 4 0-16,-6 4 1 16,-7 1 0-16,-10 7 0 15,-9 2 0-15,-5 5 1 16,-3 3 2-16,-8 3 0 15,-2-1 2-15,-10 3 0 16,-3-3 0-16,-1 1 0 16,-5-5 1-16,-8-4 1 15,-5-7 1-15,-5-3 1 0,1-3 0 16,6-1 0-16,1-3 0 16,4-8-1-16,2-5 0 15,4-7-4-15,5 1 1 16,10-2-34-16,2 3-40 15,7-1-229-15,6-2 198 16</inkml:trace>
  <inkml:trace contextRef="#ctx0" brushRef="#br0" timeOffset="1450.87">3497 13253 548 0,'0'-1'288'0,"0"0"-79"16,0 0-39-16,0 0-74 16,0 0-29-16,0-1-34 15,0 1-10-15,0 0 7 16,0 0 10-16,0 1 23 16,0 0 5-16,-2 9-6 15,-2 13-6-15,-5 28-17 16,3-25-8-16,-3-1-10 15,-1-2-5-15,5 1-5 16,-5-3-1-16,5-2-1 16,4 0-1-16,-7-10 2 15,5 0 2-15,2-6 5 0,-2-3 1 16,10-3-8-16,-9-4-6 16,1-9-11-16,2-1-3 15,4-4 4-15,7 0 3 16,0-2 1-16,7 1 1 15,-3 0-2-15,1 0 0 16,4 4 1-16,-3 0-1 16,1 6 2-16,-2-1-1 15,-3 6-1-15,0 3-4 0,-7 5-1 16,-3 3 0-16,-3 7 4 16,-3 2 4-16,3 6 2 15,-3 0 1-15,-1 4 0 16,-3 0-1-16,-2-2 1 15,2 2 0-15,1-3 0 16,-1-3 0-16,1-2 1 16,0 0-1-16,3-4-1 15,-1 1 0-15,3 0-2 16,-1-7 1-16,1 0 0 16,1-2 3-16,-1-3 5 15,0 0 0-15,0-1 0 16,9-8-2-16,8-17-6 15,34-32 1-15,-27 21-1 16,1 1-1-16,3 5 0 16,-4 4-2-16,-3 12 0 15,0 4-2-15,-11 9-4 0,2 2-2 16,-2 5-1-16,-9 7 3 16,1 5 5-16,-4 6 3 15,-8 2 1-15,10 4 2 16,-6-2 1-16,5 4-1 0,-2-4 0 15,-3-3 0-15,4-2 0 16,0-5 1-16,-1-8 1 16,0 0 2-16,3-4-1 15,0-2 1-15,5 6-31 16,-5-12-38-16,0-2-97 16,2-5-123-16,3-13 178 15</inkml:trace>
  <inkml:trace contextRef="#ctx0" brushRef="#br0" timeOffset="1920.61">4044 13227 708 0,'-2'2'375'0,"-1"1"-103"15,-2 2-39-15,-5 3-89 0,2 3-31 16,-7 4-32-16,-1 0-10 15,2 2-10-15,-2 0-3 16,9 1-13-16,-6-1-7 16,2-2-16-16,3 2-8 15,1-5-14-15,7 1-1 16,10 1-2-16,0 0 1 16,6-3 6-16,4-8 4 15,1-1 3-15,0-7 2 0,-3-4-1 16,1 4 2-16,-6-11 1 15,0 2 1-15,-2-3-1 16,3-5-2-16,-8 1-2 16,-6-5-2-16,-3 3-2 15,-8 2 0-15,0 1-5 16,0 5-1-16,-3 1-1 16,-4 3-2-16,-2 3-3 15,2 2-1-15,4 5-2 16,0 1 1-16,3 2-2 15,6 2 0-15,-2 3-3 16,2-1-22-16,5 6-58 16,-6 0-38-16,9 4-102 15,2 0-106-15,12 0 223 16</inkml:trace>
  <inkml:trace contextRef="#ctx0" brushRef="#br0" timeOffset="2739.771">4343 13218 825 0,'4'-9'430'0,"-6"5"-125"16,-1 1-84-16,3 1-92 15,-1 2-50-15,0 0-45 16,0 0-8-16,-4 19-9 16,-13 33 2-16,3-25-2 15,3 1 0-15,-1 1-4 16,4-2-3-16,7-1-1 16,0-5 0-16,0-5-2 15,1-3 1-15,-4-10 2 16,5-2 5-16,5-4 7 15,-5 2-2-15,0 0-2 16,10-21-7-16,16-33-11 0,-9 28-2 16,2 0-6-16,1 1 0 15,-3 4 2-15,0 4 0 16,-1 2 5-16,-3 1 0 16,-3 8-2-16,-2 2-3 15,-10 5-7-15,-1 3 0 16,0 5 3-16,1 2 3 0,4 4 7 15,0 2 0-15,3 2 1 16,-3-3-1-16,1-1 1 16,3 0 0-16,5-4 1 15,3 0 2-15,2-5 3 16,4-3 0-16,1-3 1 16,-2-6 0-16,-1 2-1 15,1-7 1-15,-2-4 2 16,0 2 0-16,-2-3 0 15,-4-1 0-15,-4 0 0 16,-1-2-1-16,-5 3-2 16,-1 3 0-16,-2 3-3 15,-4 5-2-15,-2 1-5 16,-12 3-2-16,7 3-2 16,1 2-2-16,-4 6 3 15,10-1 1-15,-8 4 1 0,-1 0 1 16,4 1-1-16,-1 1-1 15,4 4 2-15,1 0 1 16,2 2 1-16,2 2 1 16,3 1-1-16,3 1 0 15,3 1 1-15,2-1 0 16,3-4 3-16,3-3 0 16,1-8 2-16,3-1 1 15,-1-5 1-15,1 1 2 16,-1-5-15-16,0-5-21 15,-2-2-102-15,0-6 85 0</inkml:trace>
  <inkml:trace contextRef="#ctx0" brushRef="#br0" timeOffset="3665.212">5338 13081 637 0,'1'-1'331'0,"5"2"-105"0,-6-2-34 16,0 1-81-16,-1 0-24 15,0 0-14-15,0 0-3 16,-2 2 2-16,-5 11-1 16,-22 28-13-16,18-25-5 15,-4 2-15-15,0 1-8 16,-3 1-11-16,-7 2-5 15,6 1-7-15,-1 1 0 0,3-1-3 16,6 1-1 0,4-2-1-16,0-2-1 0,3-2 0 15,3-2-1-15,2-3 0 16,2 2 0-16,4-4-2 16,2-1 0-16,1-2 0 15,4-5 2-15,2-4 1 16,7 1 1-16,4-7 2 15,-1 0 0-15,7-2 7 16,-11-4-18-16,0 1-50 16,-1-2-36-16,-6-2-109 15,9 0-140-15,0-3 227 16</inkml:trace>
  <inkml:trace contextRef="#ctx0" brushRef="#br0" timeOffset="4018.247">5277 13240 532 0,'-5'-3'329'0,"5"0"-12"15,2 3-128-15,-2-1-92 16,0 1-33-16,0 0-22 16,2 0 15-16,12 4 22 15,-4-2-6-15,35 12-23 16,-28-12-12-16,2-1-20 15,4-1-1-15,-8 0-1 16,2-1 16-16,-2-2-121 16,-4-3-133-16,2 1 145 15</inkml:trace>
  <inkml:trace contextRef="#ctx0" brushRef="#br0" timeOffset="4332.612">5392 13089 742 0,'6'-9'396'15,"-1"3"-111"-15,2 2-158 16,1 0-34-16,5 0-60 16,4 2-13-16,5 0-4 15,-3-3-4-15,2 4-4 16,-1-4 0-16,-5 3 17 16,1 2-51-16,-4 2-208 15,-2 1 173-15</inkml:trace>
  <inkml:trace contextRef="#ctx0" brushRef="#br0" timeOffset="5099.081">5583 13402 467 0,'-3'6'235'0,"1"4"-83"16,2-2-33-16,0 2-48 16,1-1-14-16,1-3-11 15,2 3 0-15,-2-7 8 16,1 0 9-16,-1-2 34 16,-2-1 18-16,0 0 5 15,0 0-3-15,0 0-22 0,12-17-18 16,33-33-19-16,-22 22-6 15,0-8-11 1,1-2-4-16,4-1-9 0,-2 2-6 16,-4 6-8-16,-3 4-4 15,-10 6-6-15,-4 6-3 16,1 7-2-16,-2 2-2 16,-2 6-15-16,1 4 1 0,-4 6 7 15,-1 4 2-15,-1 8 16 16,-2 1 1-16,0 5-4 15,0 3-1-15,25 159 20 47,-16-184-22-31,-2-1 1-16,2-1 3 16,3 0 3-16,1-3 5 15,2-5 0-15,4-7 0 16,-3-3-1-16,8-7-4 15,-2-4-1-15,1-5-1 16,4 4-2-16,-5-7 0 16,2-2 0-16,-8-4 0 15,6 0 0-15,-2 2-1 0,-3 4-1 16,5 8-1-16,-10 2 0 16,-3 8-2-16,-2 4 3 15,-2 3-77-15,-2 10-56 16,-1 8 80-16</inkml:trace>
  <inkml:trace contextRef="#ctx0" brushRef="#br0" timeOffset="5964.636">6577 13157 776 0,'27'-31'390'15,"-28"25"-133"-15,-1 2-46 16,1 4-88-16,0 0-35 16,0 0-39-16,0 0-16 0,-1 0-13 15,-2 10 3-15,-5 7 2 16,-16 31 0-16,12-24-3 15,-3 2-3-15,-2 1-4 16,1 1-2-16,0-1-4 16,4-2-1-16,4-4-2 15,0-3 1-15,4-11 2 16,2-2-10-16,2-1-44 16,0-4-27-16,1 0-113 15,0-1-80-15,0 0 169 16</inkml:trace>
  <inkml:trace contextRef="#ctx0" brushRef="#br0" timeOffset="6225.611">6509 13203 721 0,'3'-5'375'15,"2"2"-103"-15,0 0-35 16,2-1-84-16,1 3-25 0,6 0-36 16,1 1-20-1,2 0-27-15,-5 0-10 16,-5 0-18 0,0 0-4-16,16 1-2 0,-5 0 0 0,-6 0-26 15,-7-1-39-15,-5 3-119 16,2-2-221-16,-2-1 254 15</inkml:trace>
  <inkml:trace contextRef="#ctx0" brushRef="#br0" timeOffset="6852.206">7017 12966 746 0,'-5'1'376'16,"0"4"-126"-16,-1-4-47 15,-1 5-74-15,-1 1-34 16,0 5-36-16,-4 2-8 15,0 9-8-15,-3 4-1 0,-1 4-1 16,-1 6-5-16,1 1-10 16,1 0-6-16,-2-1-6 15,-1 1-2-15,1 0-2 16,2-3 0-16,3-4-1 16,0-3 0-16,4-8 0 15,-2-5 0-15,6-7 4 16,4-2 3-16,-2-6 4 15,4-5-4-15,-2-11-12 16,0-6-14-16,10-10-27 16,1-3-10-16,15-2-18 15,1 6-1-15,7 3 16 16,-2 4 11-16,-1 6 22 16,-2 0 8-16,-5 8 4 15,-9 5 0-15,-1 5-2 0,-1 6 1 16,-6 7 4-16,2 4 2 15,-9 6 9-15,-3 0 5 16,-1 4 3-16,-4-2 0 16,3-1-5-16,-1 3-3 15,1-3-2-15,1-1 0 16,-1-8 1-16,-1-2-1 16,2-7 3-16,1-1-8 15,2-4-49-15,0-2-65 16,1 0 68-16</inkml:trace>
  <inkml:trace contextRef="#ctx0" brushRef="#br0" timeOffset="7899.215">7459 13169 597 0,'7'-1'403'16,"-1"-1"-17"-16,-1 1-139 16,-1-1-29-16,-1 1-63 15,-3 0-21-15,0 0-26 16,0 0-12-16,0 0-26 16,-2 0-9-16,1 0-19 0,0-1-10 15,-16-3-14-15,-34-1-5 16,26 17-9-16,-3 0-2 15,-2 5-2-15,3 0-2 16,2 2 0-16,6 1-1 16,6 3 0-16,1 0 0 15,10 2 0-15,-4-1 0 0,9 0 1 16,0 1-1-16,-2-4 2 16,2 0 1-16,5-7 1 15,-1-3 1-15,8-3 1 16,-7-5 1-16,2-5-2 15,4-4-2-15,4-15-14 16,9 1-11-16,2-11-19 16,4-1-4-16,-2-1 4 15,-4-3 7-15,-1 7 10 16,-4 3 5-16,-8 10 9 16,-1 4 2-16,-9 6 9 15,-6 4-7-15,-5 6-7 16,-5 6 0-16,-1 7-1 15,-2 4 6-15,0 0 6 16,1 2 2-16,-3-1 1 16,4 1 1-16,6 3 1 0,0-3 0 15,6-4-1-15,2 1 1 16,2-10 1-16,5 6 2 16,3-8 1-16,3-2 2 15,4-6 2-15,1-7-1 16,3-6-1-16,1-4 1 15,5-3-10-15,0-3-5 16,4 2-5-16,2 2 0 0,-2 0 7 16,-7-1 4-16,-4 5 2 15,-11 0 2-15,-4 5-1 16,-2 1 2-16,-3 5 1 16,1 2-1-16,-7 3-7 15,4 0-3-15,0 0-3 16,0 0 4-16,-7 17 11 15,-14 31 5-15,9-26 7 16,-2 1-2-16,6 0-2 16,-2-4-1-16,6-2-6 15,4 0-2-15,1-4 0 16,4-5 0-16,1-2 5 16,1-6 5-16,2-4 3 15,0-2 0-15,-2-10-3 0,7-3-6 16,0-8-3-16,3-5-2 15,22-2-2-15,-7-2-1 16,11 2-5-16,1 5 0 16,-9 8-3-16,-4 5 0 15,-4 10-2-15,-2 6 0 16,-5 5 4-16,-1 4 6 16,-7 5 8-16,-6 2 6 0,-5 5 2 15,-4 2-2 1,-4 1-4-16,1 1-2 0,-3-2 2 15,-1-1-1-15,2-7 10 16,-7 0-15-16,7-8-65 16,3-1 96-16,4-7-50 15</inkml:trace>
  <inkml:trace contextRef="#ctx0" brushRef="#br0" timeOffset="9298.099">8919 13016 372 0,'5'-6'274'0,"-1"2"37"15,0-2-53-15,0 2-74 16,-3 1-20-16,-1 1-26 16,-1 2-11-16,0 0-20 0,-1 0-9 15,1 0-24-15,-4 0-12 16,-20 6-20-16,-32 7-13 15,21-3-16-15,-1 0-4 16,-1-3-4-16,-5 0 0 16,0 1-1-16,1 0 0 15,6 1-3-15,7-1-1 16,14-4-4-16,5 3-4 16,10-2-6-16,5 3-1 0,9-1 1 15,10-2 3 1,10 1 6-16,7 3 2 0,-1 3 1 15,-3 2 2-15,-2 4 0 16,-7-3 0-16,-1 4 0 16,-8 1 0-16,-12 0 0 15,-2 2 2-15,-14 2 3 16,-1-1 1-16,-6 0 2 16,-1 3 0-16,-4-8 0 15,-5 0 0-15,-6-7 1 16,-2-7 1-16,-2-4 0 15,0-5 0-15,6-9-2 16,-2-4 0-16,10-7-3 16,-1-5-2-16,14 2-11 15,-1 0-29-15,13 7-76 16,8 3-54-16,1 7 95 0</inkml:trace>
  <inkml:trace contextRef="#ctx0" brushRef="#br0" timeOffset="9916.414">9027 13154 728 0,'-2'-2'356'0,"2"1"-140"16,4 0-45-16,-4 0-58 16,0 1-19-16,7 0-11 15,12 1-4-15,27 10-21 16,-23-3-8-16,-6-2-12 0,-2 2-6 15,1-2-8-15,-3 1-5 16,2-1-5-16,2-4 1 16,-2-4 3-16,-1-5 1 15,2-5-1-15,-1-1-1 16,-4-1-5-16,1 0-1 16,-12 3-1-16,-1 0-3 15,-4 7-6-15,-10 1-3 16,1 4-6-16,-3 3-1 0,-7 4 3 15,1 4 2-15,-4 2 2 16,-7 0 1-16,5 4-1 16,3 1 1-1,3-2-2-15,7 1-2 0,7-1 0 16,3 0-1-16,7 2 2 16,3 1 1-16,8 1 7 15,5 0 3-15,7-2 4 16,2 2 1-16,6-4-1 15,-4-4 0-15,5-8 0 16,-2-2 0-16,-1-5 2 16,2-5 2-16,-5-5-22 15,-3-6-55-15,-3-5 43 16</inkml:trace>
  <inkml:trace contextRef="#ctx0" brushRef="#br0" timeOffset="46266.776">2916 10449 411 0,'0'-1'264'0,"0"-1"-5"16,0 1-51-16,0 0-65 15,0 0-23-15,0 0-31 16,0 0-4-16,0 0-13 16,0 0-4-16,0 0-7 15,0 0-6-15,0 0-18 16,0-1-8-16,0 2-14 15,0 0-2-15,0 0 0 16,0 3 1-16,2 21-2 16,-8 29-1-16,2-22-5 15,1-1 0-15,1-1-1 16,0-3-1-16,-6-3-1 16,2 0 1-16,3-2 0 0,-2 1 0 15,2-1 1-15,-3-6 0 16,-8-4 0-16,10-2 0 15,-4-5 1-15,5 2 2 16,0-4-7-16,-2-2-38 16,4 0-166-16,0-1 140 0</inkml:trace>
  <inkml:trace contextRef="#ctx0" brushRef="#br0" timeOffset="46630.309">2691 10764 388 0,'-2'-1'273'16,"1"0"-8"-16,0 0-129 15,0 0-27-15,0 0-37 16,1-1 3-16,0 1 7 0,2 0-7 16,14 1-8-16,30 5 3 15,-27-1-5-15,1 0-5 16,1 4-7-16,1-5-9 16,1 3-15-16,-1-2-7 15,-8-2-10-15,0-1-1 16,-2-1 3-16,-1-1 2 15,7-2 5-15,-2-2-9 16,-3-4-104-16,-1-5-120 0,-2-3 131 16</inkml:trace>
  <inkml:trace contextRef="#ctx0" brushRef="#br0" timeOffset="47045.538">2747 10341 599 0,'2'-2'319'15,"-1"1"-94"-15,1 1-65 16,-2 0-66-16,0 0-25 16,4 1-5-16,18 8 8 0,36 13-6 15,-32-13-4-15,2 0-9 16,-4-2-4-16,-3-3-7 15,2 0-5-15,-1-5-9 16,1-1-5-16,0-2-2 16,-5 0 6-16,-1-2-88 15,-2-1-114-15,-3 4 114 16</inkml:trace>
  <inkml:trace contextRef="#ctx0" brushRef="#br0" timeOffset="48395.613">3584 10540 378 0,'0'-2'250'15,"4"-1"-21"-15,0 1-69 16,0-1-23-16,-4 2-33 15,0-1-8-15,0 1-3 16,0 0-2-16,0 0-8 16,0 0-9-16,0 1-20 15,0 0-9-15,0 0-16 16,7 17-4-16,1 33-5 16,-15-23-3-16,-4 4-4 15,-1-4-3-15,0 0-2 16,0-4-1-16,2-7-2 15,0-2 0-15,2-4 2 0,2-1 1 16,4-4 11-16,-2 0 4 16,4-6 0-16,-1 0-1 15,0-1-13-15,0 0-6 16,1-19-4-16,11-26-2 16,3 20-3-16,5-4-1 15,4-3 0-15,3-2 1 16,1 3 1-16,1 5 0 0,-2 7 1 15,-3 5 0-15,0 8-2 16,-3 3-1-16,-3 6-2 16,-4 4 0-16,-7 7 2 15,-3 5 2-15,3 7 2 16,-6 2 2-16,-1 7 1 16,-5-1 1-16,-6-6 0 15,4 3 0-15,2-3-1 16,-1-5 1-16,2 0-1 15,0-11 1-15,1-4 2 16,3-1 3-16,-1-8 10 16,2 2 0-16,0 0-2 15,0-2-4-15,5-15-11 16,16-36-1-16,2 28 1 16,-1-7-1-16,-2-2 1 15,4-1-1-15,-10 6-1 0,4 4-1 16,-2 7-3-16,-3 7 0 15,5 8-4-15,-3 4 2 16,-3 8 2-16,4 5 1 16,-9 5 5-16,-3 3 1 15,1 3 0-15,-7 1 2 16,-1 2 0-16,-1 0 0 0,-4-4 0 16,4 0 1-16,-6-6 0 15,2-4 1-15,6-5 1 16,-1-2 0-16,-1-6-2 15,-3-1-18-15,4-5-62 16,1-1-44-16,4-5-285 16,5-3 269-16</inkml:trace>
  <inkml:trace contextRef="#ctx0" brushRef="#br0" timeOffset="48861.56">4229 10476 415 0,'1'1'313'16,"-1"5"67"-16,-4 0-126 15,-7 5-76-15,-2 1-40 16,-5 6-51-16,3 1-10 16,-4 3-11-16,4 3-4 15,-3-6-5-15,3 3-3 16,2-3-10-16,1-6-8 15,6 2-15-15,3-7-8 16,3-1-9-16,3 2-3 0,7-2 1 16,-1 0 2-16,10-3 4 15,0-5 3-15,4-6-1 16,3-3 2-16,0 1-2 16,1-2 1-16,-7-7 1 15,5 6-1-15,-5-11-1 16,-4 1 0-16,0 4 0 15,-13-7-1-15,-10 5-1 16,-4 2 0-16,-4 1-4 16,3 3 0-16,-8 1-4 15,3 2 0-15,-6 2-1 16,0 5-2-16,6 3-1 16,2 1-1-16,3 2-2 15,3 2 1-15,3 3-44 16,-2 0-37-16,-5 1-109 0,9 1-91 15,6 0 180 1</inkml:trace>
  <inkml:trace contextRef="#ctx0" brushRef="#br0" timeOffset="49662.339">4511 10517 672 0,'-3'-2'398'0,"1"1"-37"15,-1 1-107-15,2 0-103 16,0 0-49-16,0 0-57 16,-1 0-7-16,-4 11-8 15,-6 10-2-15,-13 28-5 16,16-25-6-16,5 3-7 15,-2-3-2-15,3-4-3 16,-2-3-1-16,0-6-1 16,3-1 0-16,7 1 3 15,-4-11 3-15,5-3 9 16,0-3 0-16,0-13-1 0,7 4-4 16,6-6-10-16,2-2-1 15,2 0-2-15,0 0 0 16,2-1-1-16,-17-1 0 15,11 4-1-15,-2 7 1 16,-6 7-2-16,12 4-1 16,-15 3-2-16,-1 2-1 15,-2 3 2-15,1 1 1 16,-3 2 2-16,2 0 1 16,3 4 0-16,1-4 1 15,7 3-1-15,1 0 0 0,0-4 1 16,2 1 0-16,2-5 2 15,-5-4 1-15,3-7 3 16,0-1 0-16,-1-7 1 16,5-1-1-16,-1-4-2 15,1-2 0-15,-4 1-1 16,-1 3 0-16,-7 7 0 16,-6 2 1-16,-5 5 0 15,-3 0-2-15,-6 4-3 16,-3 1-4-16,-6 2 0 15,-2 5-1-15,-3 3 3 16,-3 3 1-16,5 3 0 16,-2 2 0-16,4 3-1 0,2 0 0 15,4 2 0 1,2 2 0-16,2 0 1 0,3-4 0 16,5 3 1-16,0-2-1 15,8 1 1-15,2 0 0 16,6-6 1-16,6-5 2 15,-6-7 3-15,12 0 2 16,0-6 2-16,0-3 0 16,11-8-12-16,-3-7-51 0,-1-8 38 15</inkml:trace>
  <inkml:trace contextRef="#ctx0" brushRef="#br0" timeOffset="50648.77">5638 10404 436 0,'40'-31'281'16,"-37"28"-42"-16,-3 3-65 15,3 0-26-15,-3 0-59 16,0 0-15-16,-1 0-25 16,0 0-4-16,0 0 13 15,0 2 9-15,-6 13 4 16,-18 30-6-16,8-23-15 16,-2 3-9-16,3 2-15 15,-7 2-6-15,0 1-9 16,-1-1-2-16,0 3-4 15,3-7-1-15,4-3-1 16,3-2-1-16,5-4 0 16,1-3-1-16,3 2 0 15,5-4-1-15,0-5-1 0,6 5 0 16,2-5 1-16,2-1 0 16,6 3 1-16,0-3 2 15,3-2 0-15,6 1 0 16,-5-2 1-16,0-2 2 15,1-1 1-15,-4-5 1 16,7-3 2-16,2-1-27 16,-2-6-85-16,-1 2-68 0,0 0 93 15</inkml:trace>
  <inkml:trace contextRef="#ctx0" brushRef="#br0" timeOffset="50977.474">5598 10564 770 0,'0'-1'354'0,"16"-4"-166"0,31-7-22 15,-20 10-73-15,0 2-24 16,-3 1-34-16,1 2-14 16,-8 1-11-16,-6 0-2 15,-1-2 2-15,-5 1 0 16,-3 1-8-16,4-4-45 0,-5-4 31 15</inkml:trace>
  <inkml:trace contextRef="#ctx0" brushRef="#br0" timeOffset="51288.742">5698 10380 469 0,'6'-9'318'0,"-1"8"52"16,1-1-160-16,3-2-89 0,1 2-27 15,5 1-49-15,3 1-9 16,1 0-12-16,4 0-7 15,0 0-6-15,-2-2-1 16,5-3-1-16,1 4 1 16,-2-4 2-16,1 1-2 15,-3 0-148-15,-5-2 105 16</inkml:trace>
  <inkml:trace contextRef="#ctx0" brushRef="#br0" timeOffset="52061.112">5943 10800 472 0,'-5'-1'276'15,"3"0"-52"-15,1 0-65 16,0 1-71-16,0 0-27 15,0 0-13-15,0 0 3 16,0 0 17-16,1 0 12 0,0 0 29 16,0 0 13-16,3-1 8 15,9-4-4-15,4 3-23 16,33-46-14-16,-26 18-33 16,1-3-11-16,2-8-17 15,1-5-8-15,4-2-9 16,-1 2-3-16,0 12-4 15,-6 4-2-15,-10 15-3 16,1 5-2-16,-14 7-8 16,3 3-2-16,1 9 2 15,-2 2 0-15,-4 8 8 16,-5 4 3-16,3 6 0 16,-6 2 0-16,9 2 1 15,0-2 0-15,1-1-1 16,6 1 1-16,-6-9-1 15,5 0 0-15,-5-9 1 0,5-1-1 16,1 0 2-16,4-1-1 16,4-1 1-16,-7-5 2 15,2-3 2-15,-4-8 0 16,5-3 1-16,4 1-1 16,4-11-1-16,3-1-1 15,-3-10 0-15,0-9 0 16,7-3 0-16,-1-5-1 15,3-2 1-15,2 2-2 16,-2 5-1-16,0 6 0 0,-4 7-1 16,-4 3 1-16,-3 9-17 15,-8 1-30-15,-5 12-120 16,-4 2-146-16,-11 10 195 16</inkml:trace>
  <inkml:trace contextRef="#ctx0" brushRef="#br0" timeOffset="52776.768">7082 10448 776 0,'2'-5'391'16,"1"3"-122"-16,-2 1-29 15,-1 0-70-15,0 0-35 16,0 1-62-16,0 0-28 15,0 0-26-15,-1 0-1 16,-2 12 9-16,-6 13 5 16,-17 32-6-16,9-23-4 0,1 4-9 15,0-3-4-15,0-3-3 16,2-6-1-16,1-5-1 16,2 0-1-16,2-5 0 15,4 0-1-15,0-7 2 16,2-2 1-16,1-7 13 15,1 0 3-15,1-4-28 16,0 3-29-16,0-1-105 16,0-7-61-16,3-14-207 15,6-26 254-15</inkml:trace>
  <inkml:trace contextRef="#ctx0" brushRef="#br0" timeOffset="53004.878">6938 10549 314 0,'-1'-11'277'0,"1"2"75"0,2 2-54 16,7 4-87-16,1-2-24 16,5 2-24-16,2 0-13 15,-1 1-24-15,4-2-19 16,0 4-42-16,0-1-17 16,-1 2-25-16,-1 0-7 15,-3 3-8-15,-5-1-1 16,-2 1-2-16,-5 1 1 15,-4 0-39-15,-2 0-44 16,-6-4-158-16,2 0 147 0</inkml:trace>
  <inkml:trace contextRef="#ctx0" brushRef="#br0" timeOffset="53577.602">7411 10220 1942 0,'-3'4'4'0,"-1"13"7"0,-5 3 5 16,-4 14 6-16,-4 4 1 15,-3-1-1-15,-1 3-2 16,-1 4-3-16,5 4-3 16,6 3-6-16,-1-2 0 15,0-4-3-15,4-5-1 16,-2-5 0-16,1-5 1 16,0-9 0-16,-4-4 2 15,-2-9 1-15,6 1 5 0,6-9 14 16,-1-5 0-16,7-10-3 15,-2-7-6-15,12-9-27 16,0-5-21-16,8-3-32 16,3-1-16-16,-3 3 1 15,8 7 16-15,-1 7 31 16,-2 5 16-16,-3 11 8 16,-6 5-1-16,-2 8 0 15,-7 1 2-15,-1 11 12 16,-3 1 7-16,-4 6 5 15,-1 1 1-15,-4 1-7 16,-3 1-4-16,0-1-3 16,2-1-1-16,-2-5 0 15,-1-2 1-15,2-4 1 0,-1-3 0 16,3-3-26-16,1-1-58 16,0-7-155-16,4 0 148 15</inkml:trace>
  <inkml:trace contextRef="#ctx0" brushRef="#br0" timeOffset="54577.719">7789 10554 876 0,'0'0'423'0,"1"1"-160"16,1 0-41-16,-2-1-59 15,0 0-31-15,-1 0-40 16,0 0-11-16,0 0-28 16,0 0-12-16,0 0-12 15,-16 1-2-15,-25 8-7 16,24-5-2-16,-5 7-6 16,-1 3 0-16,-1 0-5 15,2 1 0-15,7 2-4 16,2 0-1-16,8 5-2 15,-1-5 0-15,5-1 0 0,2-3-1 16,1 0 0-16,7 1-1 16,2-4 2-16,0 0 2 15,5-5 0-15,-1 0 1 16,3-5 0-16,2 0 0 16,-4-9-9-16,2-4-10 15,4-6-21-15,1-6-9 16,7-4-11-16,1 1 6 0,-1-2 17 15,-3 3 10 1,-7 4 19-16,-6 2 3 0,-6 7 2 16,-6 6 0-16,-4 8-10 15,-7 6-1-15,-9 8-2 16,-4 1 2-16,3 5 9 16,2 1 2-16,5 0 2 15,1 1 0-15,10 1-1 16,-3-3-1-16,4-1 1 15,7-1-1-15,-5-5 2 16,6 0 1-16,9-2 1 16,-1-4 1-16,8-1 2 15,2-4-1-15,4-2 0 16,3-2 1-16,-12-6-3 16,12-2 0-16,0-10-2 15,0 0 0-15,12-2-2 0,-11 0 0 16,-7-2 0-16,-1 0 0 15,-11 3 0-15,-2 0 0 16,-12 9 2-16,2 5-1 16,-4 4-7-16,-6 6-1 15,4 8-1-15,-9-1 2 16,-1 9 6-16,-1-1 2 16,3 2 1-16,0 0 0 15,1-1-1-15,1 0-1 0,3-3 0 16,2 0 0-16,4-6 0 15,2 3 1-15,-1-7 1 16,3-2 1-16,-1-2 6 16,-2-3 1-16,0 0 1 15,1 0-1-15,15-6-5 16,36-44 0-16,-28 15-26 16,1-6-23-16,10 1-33 15,1 2-4-15,7 12 23 16,0 8 21-16,-5 9 31 15,-7 4 1-15,-7 7 15 16,-3 3 9-16,-8 6 6 16,-2 5 8-16,-9 7-7 15,-2 0-4-15,-5 7-4 0,-1-1-7 16,0 1-5-16,1-1-1 16,-2-7 17-16,0 0-21 15,-2 0 5-15</inkml:trace>
  <inkml:trace contextRef="#ctx0" brushRef="#br0" timeOffset="55397.359">9270 10344 594 0,'-6'3'342'0,"-2"2"-74"16,-1 8-87-16,-1 5-11 15,-1 4-58-15,1 3-19 16,0 2-28-16,0 3-12 0,0 5-20 16,5 1-9-16,-8-2-10 15,1-3-2-15,0-7-3 16,-6-8 1-16,5-4 1 15,2-2 2-15,0-10-2 16,5 1-36-16,-1-8-114 16,2-5-156-16,2-6 178 15</inkml:trace>
  <inkml:trace contextRef="#ctx0" brushRef="#br0" timeOffset="55740.534">8948 10207 579 0,'5'-5'346'16,"-13"3"-16"-16,22-6-108 16,5 8-73-16,8-1-19 15,26 0-35-15,-9 2-13 0,9 3-26 16,0 1-12-16,6 2-15 16,-1-3-6-16,-2-2-8 15,-2 2-1-15,-15-3-2 16,-4 3 10-16,-10 1-97 15,-6 2-75-15,-10-3 95 16</inkml:trace>
  <inkml:trace contextRef="#ctx0" brushRef="#br0" timeOffset="56326.259">9426 10565 684 0,'0'0'371'0,"1"-2"-81"15,-2 2-134-15,1 0-28 0,0 0-48 16,0 0-14-16,9 3-23 16,3 2-7-16,29 22-4 15,-28-22-3-15,4 2-3 16,2-4-2-16,2-4-3 16,2-1-3-16,0-4-3 15,-4-3 0-15,-2-4-2 16,0-1 1-16,-6-4-2 15,-2 1 0-15,-7 2 0 16,-7-1-2-16,-5 5-5 16,3 4-4-16,-8 4-5 15,-6 6-2-15,-10 5 1 16,-6 3 1-16,2 6 1 16,-4 1 1-16,11 4-1 15,4-1 0-15,8 2 3 16,10-1 1-16,2-6 4 0,7 6 1 15,6-4 3-15,-9-1 1 16,27 0 2-16,3-4 0 16,12 0-1-16,16-3-1 15,-18-3 1-15,-4-2 0 16,-7-4 5-16,-1-1-25 16,-16-4-150-16,10-1 117 0</inkml:trace>
  <inkml:trace contextRef="#ctx0" brushRef="#br0" timeOffset="61393.388">7895 7708 347 0,'5'-7'216'16,"-1"0"-1"-16,2-1-31 0,0 2-38 15,0 1-13-15,-2 2-30 16,-3-1-15-16,0 4-33 16,-1 0-13-16,0 0-21 15,0 0-7-15,0 0 2 16,0 0 2-16,0 0 8 15,0 6 5-15,-2 16-3 16,-7 31-5-16,3-15-5 16,-5 1-3-16,-2 4 0 15,-3-2-1-15,-1-3-2 16,-2-3-2-16,3-5-2 16,3-1-2-16,-4-2-1 15,8-4-1-15,2 1 0 16,-2-3 0-16,7-8 0 15,-5-2 2-15,7-11 16 16,0-1 1-16,1-8 0 0,6-6-3 16,0-9-15-16,6-3-3 15,7-5-2-15,2 3 0 16,5 5-2-16,-3-1 0 16,-1 5 0-16,-4 3-1 15,-1 4-1-15,-2 4 0 16,-1 12-3-16,-6 3 0 0,-6 5 0 15,2 4 1-15,-6-3 2 16,2 3 2-16,1 2 1 16,-4-2 1-16,2 4 0 15,-2-3 1-15,-4 1 0 16,0-3 0-16,-3 0 1 16,-1-1-1-16,1 0 0 15,3 0 1-15,0-2-2 16,4 0 0-16,2-3 3 15,0-5-14-15,5-1-38 16,1-4-39-16,5-7-252 16,2 0 230-16</inkml:trace>
  <inkml:trace contextRef="#ctx0" brushRef="#br0" timeOffset="61743.524">8213 7953 562 0,'0'-5'311'16,"0"-1"-49"-16,5 7-53 0,-8-4-56 16,4 2-32-16,-1 1-48 15,0 0-8-15,0 0-4 16,-1 0 2-16,0 0 10 15,-2 12-10-15,-4 5-24 16,-11 29-7-16,10-28-15 16,1-1-3-16,7-1-7 15,-8-5 0-15,5 2-2 16,-2-3 0-16,-2-3 1 16,3 1 0-16,0-4 2 15,1-1 2-15,1-3 7 16,2-1-18-16,-1-1-58 15,0 1-54-15,0 0-287 16,1 0 266-16</inkml:trace>
  <inkml:trace contextRef="#ctx0" brushRef="#br0" timeOffset="62346.632">8670 7930 772 0,'5'-3'419'0,"-4"1"-100"16,-1 1-49-16,-1-1-99 16,0 1-51-16,-7 0-59 15,-16 1-15-15,-30 2-16 16,24 2-3-16,-2 1-6 15,1 4-5-15,1 2-5 16,0 2-2-16,3-1-4 16,1 1-2-16,6 0-2 15,3-2-1-15,10 1-3 16,3-2-1-16,9-1 0 16,2-1-1-16,8-2 4 15,3-1 1-15,8-5 3 16,-1-1 1-16,5-10 2 0,2-1-1 15,1-5-1 1,5 0-1-16,-10-1-3 0,-4 2-1 16,-6-2-3-16,-11 2 0 15,-4 6 1-15,-2 0 0 16,-6 9-6-16,2 5-2 16,-12 6-1-16,-1 7 0 15,-5 3 8-15,-4 3 2 0,4 6 1 16,-1 1-1-1,1 9 2-15,0 0-1 0,-1 7 0 16,3-1 1-16,1-1 0 16,4-1 0-16,3-12 1 15,0 0 0-15,4-9 1 16,0-6-1-16,4-7-16 16,2-6-4-16,1-9-65 15,2-11-46-15,7-8 85 16</inkml:trace>
  <inkml:trace contextRef="#ctx0" brushRef="#br0" timeOffset="63145.974">8939 7563 907 0,'-6'-1'394'16,"3"3"-217"-16,-1 7-45 16,-1 4-57-16,1 7-10 15,-4 5-4-15,0 6-2 16,-3 12-2-16,-4 4-5 0,2 10-8 16,-3 0-5-16,-3-9-14 15,3-1-5-15,-4-10-7 16,3-3-2-16,1-4-3 15,4-3-1-15,0-8 0 16,3-3 1-16,7-5 3 16,-5-7 3-16,5-4 7 15,-2-3-1-15,2-9-6 16,5-1-6-16,5-5-10 16,5-4-14-16,10-1-30 15,0-3-12-15,10 1-7 16,4 2 10-16,-2 1 30 15,0 4 12-15,-10 4 10 16,-4 4-2-16,-10 8-6 16,-3 7-1-16,-8 9 3 15,-2 3 1-15,-9 3 11 0,1-1 5 16,-1-2 8-16,2 0 2 16,7 0 1-16,-1 0-3 15,4-2-5-15,2 0-1 16,-3-3-2-16,12 3 0 15,3-5-2-15,5 0 2 16,13-6 3-16,-8-4 2 16,10-5 4-16,0-5 1 0,-1-3-2 15,1-4-2-15,-10-2-2 16,-2-2-2-16,-5-5-1 16,-4 0-1-16,-4-2-1 15,-4-1 1-15,-6 5-2 16,-3 1-1-16,-4 10-4 15,-7 3-2-15,-1 12-5 16,-5 3 0-16,-2 5 1 16,6 4 3-16,2 0 1 15,2 3 0-15,6 1 0 16,1-1-1-16,6 3 2 16,5 0 0-16,3 1 0 15,4 2 0-15,-2-2 1 16,-1-2 1-16,1-4 3 15,3-1 0-15,4-6 8 16,-3-1-25-16,3-7-73 0,-1-4-57 16,5-5 75-16</inkml:trace>
  <inkml:trace contextRef="#ctx0" brushRef="#br0" timeOffset="63499.09">9592 7907 1099 0,'-5'0'480'0,"-4"4"-264"16,-3 6-50-16,4 9-86 15,-6-3-16-15,4 3-18 16,0 0-10-16,-2-3-15 16,4 5-7-16,1-3-6 15,1 2-2-15,0-1-1 16,0-6-1-16,0-1 1 15,0-3 1-15,4-4 3 16,-1-2 9-16,2-4 8 16,1 0 0-16,0 0-4 15,4-10-9-15,-3-18-8 16,48-29-3-16,-18 24-2 16,4-2-3-16,5 7-3 15,-2 2 0-15,2 6 0 16,-7 6 0-16,-2 1 2 0,1 8 5 15,-4 6-32-15,1 1-30 16,-6 6 40-16</inkml:trace>
  <inkml:trace contextRef="#ctx0" brushRef="#br0" timeOffset="64410.85">10454 7921 408 0,'31'-28'268'15,"-30"28"-14"-15,-1 2-85 16,-2 6-14-16,-7-1-27 15,-2 4-7-15,-6 6-31 16,-4-1-18-16,3 2-18 0,2 1-9 16,1-2-11-16,3-1-3 15,1 4-8-15,2-5-3 16,8 2-5-16,0-3-5 16,5-4-4-16,4-1-2 15,5-4 4-15,6-1 3 16,8-4 3-16,3 0 0 15,6-4 0-15,-2-4-2 0,-3-1 1 16,0-6 0-16,-9-1 0 16,-6-1 1-16,-5-2 0 15,-5 2 0-15,-4 1 0 16,0-2-1-16,-13 3-5 16,-5-4-2-16,-3 5-5 15,-1 7-2-15,3 4-5 16,-1 4-1-16,0 4 1 15,-1-3 1-15,2 5 2 16,6-1 0-16,1 2-22 16,2 3-25-16,5-5-102 15,1 1-113-15,4 2 166 16</inkml:trace>
  <inkml:trace contextRef="#ctx0" brushRef="#br0" timeOffset="64703.162">11015 7909 713 0,'11'0'415'0,"-5"0"-98"16,-8 4-113-16,-2 4-15 0,-8 2-59 15,-2 2-2-15,-3 5-34 16,-2-1-25-16,-4 4-27 15,-1 1-12-15,-5 1-13 16,1-2-2-16,1 0-6 16,5 0-2-16,5-6-2 15,2-3 0-15,3-6 1 16,0-1 7-16,5-5-42 16,3-5-53-16,8-5-229 15,7-2 199-15</inkml:trace>
  <inkml:trace contextRef="#ctx0" brushRef="#br0" timeOffset="64901.21">10861 7897 753 0,'-7'4'378'0,"1"5"-118"0,-1 2-49 15,4 8-57-15,2 0-35 16,1-1-43-16,2 0-14 15,7 5-24-15,2 0-11 16,5 4-11-16,3 0-1 16,2-1 24-16,2-2-33 0,4-2 4 15</inkml:trace>
  <inkml:trace contextRef="#ctx0" brushRef="#br0" timeOffset="66043.369">11428 7977 333 0,'9'-2'256'16,"27"-31"24"-16,-23 24-76 16,-3-2-27-16,-1 0-35 15,-1 6-14-15,-5 2-27 16,-1 1-13-16,-2 3-35 16,0-1-6-16,-1 0 3 15,0 4 3-15,-6 18 12 16,-14 30-8-16,5-23-23 15,-2-2-9-15,3 1-12 16,2-1-4-16,1-4-3 16,3-3 0-16,3-5 2 15,2-4 0-15,2-4 8 16,2-6 5-16,0-9-2 16,1-3-3-16,7-9-14 0,2-4-8 15,9-4-20-15,5-4-5 16,7 0 0-16,4 1 3 15,-1 1 17-15,-2 3 5 16,-2 5 3-16,-6 4-2 16,-6 14-3-16,2 4-3 15,-10 11-2-15,1 7 0 0,-11 1 5 16,0 3 4-16,-7 3 4 16,-4-4 1-16,2 5 1 15,-3-1 0-15,5-3 1 16,1 1-1-16,3-3 1 15,-2-3 2-15,2-4 1 16,-1-4-1-16,-1-5-27 16,2-1-39-16,0-3-143 15,3-1-223-15,0 0 274 16</inkml:trace>
  <inkml:trace contextRef="#ctx0" brushRef="#br0" timeOffset="66555.439">11948 7892 734 0,'-9'5'398'16,"-1"6"-91"-16,-2-1-102 16,4 4-87-16,-2 3-40 15,1-1-35-15,0-1-4 16,2 2-10-16,1 2-5 0,0-1-8 15,3 3-3-15,-2 2-3 16,5-1-2-16,3-4-3 16,-5 3-1-16,10-5-2 15,-3-2 1-15,3-4 3 16,6-6 3-16,-5-5 9 16,3-6 3-16,5-9-1 15,3-4-3-15,9-5-9 16,-2-4-2-16,-2-4-6 15,4 0 0-15,-9-1-1 16,1 3 0-16,-5 5 1 16,-4 6 0-16,-6 10 1 15,0 3-1-15,-2 7-10 16,-5 1 0-16,-1 5-1 16,-2 6 1-16,-1 6 9 15,0-2 1-15,-5 2 0 0,2 0-1 16,-1 2 0-16,5 3 1 15,1-1 0-15,3 1 0 16,-2-2 0-16,-1-2 1 16,5-2 2-16,-2-6 24 15,0-1-87-15,5-3-56 16,-1-5-317-16,1-2 261 16</inkml:trace>
  <inkml:trace contextRef="#ctx0" brushRef="#br0" timeOffset="67257.117">12400 7856 890 0,'-2'0'436'0,"-3"7"-159"16,-4 4-77-16,-1 8-80 15,-1 1-35-15,-2 0-32 16,3 3-9-16,-1-1-15 15,5 3-6-15,-2 1-11 16,0-3-2-16,3 0-4 16,-2-4 0-16,1-1-1 15,0-2 0-15,1-7 1 16,-1-1 0-16,4-5 13 16,2-4 3-16,4-6 0 15,3-6 0-15,5-6-15 0,1-4-4 16,6-5-16-16,4 2-11 15,3 1-17-15,4-3-1 16,0 7 14-16,-1 1 9 0,-3 5 15 16,-5 6 1-1,-6 5-3-15,4 5 0 0,-12 8-1 16,3 2 2-16,-9 6 6 16,-1 1 2-16,3 3 4 15,-3 2 0-15,0 2-1 16,-7 0-1-16,-6 2-2 15,-1-4 1-15,1 0-1 16,2-2-1-16,4-4 1 16,3-3 0-16,-1-7 1 15,3-5 9-15,3-6 1 16,5-4 1-16,3-7-2 16,5-6-8-16,3-6-4 15,2-2-20-15,5-4-23 16,-7-1-3-16,4 3-2 15,1 3 20-15,-1 6 22 16,5 8 3-16,-7 3 0 0,-7 4-2 16,-4 7 2-16,-5 4 2 15,-3 9 6-15,0 4 9 16,-2 5 2-16,-1 1-2 16,0 1-6-16,0-1-3 15,2-2-2-15,-4-1-1 16,5-5 1-16,0 0 0 15,0-5 13-15,0-2-4 16,3-6-105-16,-2-2-106 0,6-5 118 16</inkml:trace>
  <inkml:trace contextRef="#ctx0" brushRef="#br0" timeOffset="67824.525">13106 7479 905 0,'0'4'389'0,"0"13"-217"16,-9 5-3-16,-4 4-38 16,5 7-32-16,-11 3-40 15,8 6-15-15,3 6-20 0,-9 1-5 16,10 6-5-16,-5-8-3 15,-8-6-3-15,3 0-1 16,4-14-1-16,-1 1-1 16,6-7 1-16,-1-7 0 15,2-4 2-15,3-4 7 16,4-6 11-16,0-3 0 16,4-8-3-16,1-3-8 15,9-4-14-15,3-2-1 0,6-4-14 16,1-1-7-16,2 3-10 15,3 1-1-15,-2 1 10 16,2 4 7-16,-4 2 7 16,-4 4-1-16,0 14-3 15,-7 5-2-15,-7 11 4 16,0 5 3-16,-7 3 7 16,-3-2 0-16,-6 2 3 15,-3-1-1-15,-6-2 2 16,-1 0-1-16,-1-3 2 15,0-2 2-15,-4-3 6 16,8-4 4-16,-7-7 7 16,1-5 0-16,2-4-2 15,-6-3-3-15,3-6-6 16,2-2-3-16,6-8 1 0,3-5-25 16,6 0-98-16,2-1-75 15,4 7 104-15</inkml:trace>
  <inkml:trace contextRef="#ctx0" brushRef="#br0" timeOffset="68342.334">13361 7850 904 0,'3'3'474'16,"1"1"-139"-16,3 2-145 15,0 0-25-15,2 0-65 16,0-1-18-16,8 0-34 16,0 2-11-16,3-3-16 15,1 3-7-15,-8-3-5 16,-2-3 1-16,-1-3 4 15,-1 1 2-15,2-8 4 16,-2-4 0-16,-6-1-4 16,-3-6-3-16,-3 3-5 0,1 6-5 15,-8 2-9-15,0 6-3 16,-9 8-2-16,-6 5 1 16,0 10 7-16,-4-1 0 15,5 3 1-15,-2 0 1 16,8 0 0-16,-3 1 0 15,7-2 0-15,5 1-1 16,5-5-1-16,6 2 0 16,-4-4 1-16,8 2 1 0,6-3 1 15,2-1 1-15,15-4 2 16,-7-3 2-16,5-6 12 16,2-4-25-16,-1-6-89 15,4-3-61-15,-5-3 82 16</inkml:trace>
  <inkml:trace contextRef="#ctx0" brushRef="#br0" timeOffset="68691.181">13809 7814 693 0,'1'0'398'16,"-1"6"-72"-16,-6 4-101 15,-1 1-37-15,-5 6-44 16,-5 0-17-16,3 4-45 0,-1 2-13 15,2 0-24-15,3 2-11 16,-3-7-11-16,3 4-2 16,0-4-6-16,0-3-3 15,4-2-5-15,2-4 0 16,3-7 2-16,1-1 9 16,3-3 10-16,-3 1-1 15,0-1-3-15,3-5-10 16,16-17-9-16,29-32-2 0,-23 22-2 15,7 0-1 1,2 0-3-16,4 3-1 0,2 4-2 16,-1 5 2-16,-5 7 0 15,-1 2 5-15,-9 8-12 16,-3 2-44-16</inkml:trace>
  <inkml:trace contextRef="#ctx0" brushRef="#br0" timeOffset="70040.56">14645 7756 336 0,'39'-42'255'0,"-28"31"19"15,-4 4-79-15,-1 1-29 0,-3 4-53 16,-3 2-25-16,-1 3-4 15,0-3-2-15,0 0 12 16,-4 14 9-16,-3 11-31 16,-11 33-11-16,5-24-16 15,3 8-8-15,-4 3-8 16,-1-4-4 0,0-2-8-16,-1-5-2 0,1-4-4 15,3-3-2-15,4-4-2 16,-2-3-1-16,7-9 2 15,2-4 1-15,1-7 19 16,1-3 2-16,4-8-1 16,-4-7-3-16,9-9-18 15,-3-3-5-15,4-5-49 16,5 1-21-16,-8-5-33 16,-5 2-10-16,0 6 43 15,-4 5 18-15,-9 14 29 0,1 2 10 16,-11 8 5-16,-3 2 0 15,2 2 1-15,0 5 2 16,4 3 0-16,-2-2-1 16,3 2 1-16,5 2-2 15,-1-3-2-15,5 2 0 16,6 1 1-16,2-5 2 16,7 5 4-16,5-1 7 0,7 0 17 15,4 3 9-15,9-6 18 16,2-5 0-16,10-4-7 15,7-3-10-15,2-2-15 16,-9 0-4-16,3-2 14 16,-6-8-27-16,-9-6-117 15,7 2 89-15</inkml:trace>
  <inkml:trace contextRef="#ctx0" brushRef="#br0" timeOffset="71341.55">15323 7841 346 0,'34'-36'227'0,"-22"29"10"16,-3 0-23-16,-4 3-43 15,3 3-15-15,-8-2-44 16,2 3-25-16,-1 1-20 16,-1-1-8-16,-1 0-2 15,0 0 3-15,-2 15-8 16,-5 8-3-16,-19 30-3 0,11-20-7 16,0 0-10-16,0-2-7 15,0-3-11-15,3-3-2 16,4-7-2-16,3-3-1 15,2-5 1-15,1-6 4 16,-3-4 11-16,6-4 1 16,4-10-2-16,1-1-5 15,12-10-15-15,-7-1-14 16,5-7-28-16,1-8-9 16,6 0-3-16,9 2 12 0,2 6 25 15,3 10 7-15,-3 6 4 16,-8 4-1-16,-4 11-1 15,-4 4-3-15,-8 10 0 16,1 8 2-16,-5 9 4 16,-3 2 3-16,3 4 3 15,-7-5 2-15,-7-2 0 16,0-1 0-16,-6-4 1 16,8 0 0-16,-1-7 0 15,3-3 1-15,2-6 1 16,-4-3 4-16,9-4 5 15,-6-3-2-15,4-6-4 16,4-3-5-16,-3-8-5 16,11 0-2-16,-2-11-2 15,7 0-3-15,6-1-7 0,-1-1-1 16,5 7 1-16,-3 3 3 16,-1 8 7-16,-3 6 0 15,-3 9-1-15,-4 2-2 16,-6 14 1-16,2 0 1 15,-9 8 4-15,2 4 2 0,-1-3 3 16,-2 3 0 0,1-8 0-16,-4 1 0 15,0 2 1-15,-2-8 1 0,0-1 2 16,-1 0 10-16,0-10-59 16,2 4-42-16,1-6-137 15,0-2-243-15,5 0 308 16</inkml:trace>
  <inkml:trace contextRef="#ctx0" brushRef="#br0" timeOffset="71806.459">16092 7799 604 0,'-7'8'418'16,"1"1"0"-16,-3 4-173 0,-3 3-44 15,-1-3-89-15,-3-2-34 16,2 5-30-16,0-2-8 16,-1 5-6-16,1 2-4 15,1-4-4-15,2 3-3 16,4-3-8-16,1 0-2 16,5-1-4-16,3-1-3 15,5-2-2-15,5-1-1 0,8-3 3 16,-2-3 0-16,9-2 4 15,1-4 1-15,-1-7 1 16,3-1-1-16,-4-6 0 16,-2-1-1-16,-4-5-2 15,-5 1 0-15,-7-6-3 16,-6 1 1-16,-6-1-4 16,-7-1-1-16,-6 0-2 15,-1 3-3-15,-7 2-3 16,2 5 1-16,-3 6 0 15,5 1 0-15,3 9-2 16,-1-3 0-16,14 4-19 16,-3 3-19-16,3-2-44 15,5 4-21-15,3 2-79 16,4 0-101-16,7 1 195 0</inkml:trace>
  <inkml:trace contextRef="#ctx0" brushRef="#br0" timeOffset="72572.508">16478 7873 1065 0,'1'0'501'0,"-1"0"-218"15,0 1-57-15,-1-1-104 16,0 0-38-16,1 0-43 16,-1 0-6-16,-1 18-6 15,-7 31-8-15,-2-26-10 16,6 1-2-16,1 2-3 16,-5-5 0-16,8-3-2 15,-3-3 0-15,2-6 0 16,2-1 0-16,0-8 13 15,2-2 2-15,4-10 2 16,4-2 0-16,5-8-13 16,-3-5-3-16,11-6-14 15,0-4-11-15,1-3-6 16,5 8-1-16,-10 7 10 0,1 10 6 16,-6 9 3-16,0 2-1 15,-4 4 0-15,0 6 3 16,-1 6 7-16,1 0 4 15,-6 4 6-15,8-3 1 16,7 2-2-16,2-3-2 16,11-5 0-16,-2 0-2 0,2-7 2 15,-4 0 0-15,5 0 1 16,-4-5 0-16,-6-1-1 16,7-4-1-16,-6-5-1 15,-1-2 1-15,4-1-1 16,-11-2 0-16,-5-1 0 15,-2-1-1-15,-10 5-1 16,-2 1-1-16,-8 7-5 16,-2 4-1-16,-6 5-3 15,-2 1 1-15,1 8 1 16,-3 1 1-16,0 4 1 16,0 1 0-16,-3 4-1 15,2 1 0-15,4 5-1 16,3-1-2-16,4-2 1 15,7 2 0-15,3-3 3 16,6 2 0-16,8 2 5 0,4-1 3 16,8-3 2-16,-3-5 2 15,7-2 0-15,0-5 0 16,6-4 0-16,4-4 3 16,-2-8-11-16,1-5-44 15,-6-2 32-15</inkml:trace>
  <inkml:trace contextRef="#ctx1" brushRef="#br0">14738 11019 0</inkml:trace>
  <inkml:trace contextRef="#ctx0" brushRef="#br0" timeOffset="73776.515">10992 8575 521 0,'3'-2'297'0,"2"-1"-61"16,-2 0-76-16,-3 2-18 15,0 0-21-15,0 0-9 16,0 1-13-16,0 0-2 16,0 0-1-16,-1 0-4 15,0 0-14-15,-6 2-17 16,-17 17-34-16,-31 29-9 0,25-23-9 15,-1 7-3-15,4-1-4 16,3 2 1 0,5-5-2-16,3-2-1 0,7-3 0 15,1-1-1-15,9-4-1 16,4-3-1-16,6 0 1 16,5-1 1-16,5-2 1 15,6-4 4-15,3-4 3 16,2-4 1-16,6-8 2 15,4-3 1-15,2-8 0 16,5-4-1-16,-13-5-1 16,-3-3-1-16,-10-7-1 15,-10 1 1-15,-2-4 1 16,-1 3-1-16,-10 3 0 16,-3 3-2-16,-10 6-3 15,-4 4-1-15,-2 8-2 16,-4 1-3-16,2 8 0 15,-1 1-1-15,-6 0 0 0,3 4 1 16,0 3 25-16,2 0-38 16,4 5-108-16,2 1-100 15,4 7 115-15</inkml:trace>
  <inkml:trace contextRef="#ctx0" brushRef="#br0" timeOffset="74842.991">11929 8749 554 0,'9'-6'312'0,"-1"-3"-49"16,1 3-33-16,-3 0-63 15,-1 0-28-15,-2 4-28 16,-1-1-6-16,-2 2-8 0,0 0 1 16,-1 0-12-16,0-1-12 15,0 1-23-15,0 0-13 16,-6-2-19-16,-6-4-7 16,-35-8-8-16,27 15-2 15,-4 1-2-15,-4 7-2 16,2 2-2-16,-4 2 1 15,1 1 0-15,8 6-1 16,6 0 1-16,3 3-2 0,7 3 0 16,-9-6 0-16,9 4 0 15,3-1 1-15,2-1 1 16,2 1 0-16,3-6 0 16,3-1 2-16,1-6 0 15,9-1 1-15,-2-7 3 16,4-2 2-16,6-7 1 15,-1-2-1-15,2-7-1 16,3-4-2-16,5-4-3 16,0-6-7-16,3 0-33 15,-1 2-8-15,-15-4-6 16,-1 6 5-16,-17 2 32 16,-2 8 8-16,-3 13 2 15,-9 1-1-15,-1 10-5 0,-7 2-1 16,2 7 5-16,-1 2 2 15,5 4 1-15,2 3 1 16,3-3 2-16,3 1 0 16,4-6 2-16,1-3 0 15,4 3 1-15,5-4 1 16,4 1 3-16,3-2 4 16,4-5-36-16,3 2-54 15,0-7-388-15,-3-2 322 0</inkml:trace>
  <inkml:trace contextRef="#ctx0" brushRef="#br0" timeOffset="75160.491">12406 8528 987 0,'0'-5'486'0,"-2"5"-173"16,-2 1-106-16,3-1-95 16,0 0-36-16,-1 5-30 15,-2 12-8-15,-22 30-11 16,15-27-3-16,1 7-1 0,-3 1-2 16,11 3-4-16,-8 6-3 15,-1-4-4-15,2-4-2 16,1-1-3-16,-1-8 0 15,3-5 2-15,-1 1 0 16,2-9-12-16,0-3-20 16,3-3-89-16,-1-5-67 15,2-6-176-15,1-4 213 16</inkml:trace>
  <inkml:trace contextRef="#ctx0" brushRef="#br0" timeOffset="75744.415">12295 8651 729 0,'9'-5'383'0,"-1"2"-86"16,2 0-38-16,3 0-58 16,3 3-28-16,6 0-51 15,3 2-19-15,3 1-38 16,1-1-15-16,1 0-21 16,3-1-7-16,-3-1-9 15,-1-4-1-15,-9-3-1 16,5-1 0-16,-1-3 0 15,-2 1-2-15,3 3-2 0,-10 1-1 16,-8 5-7 0,-4 1-4-16,-6 4 1 0,-2 5 2 15,-7 7 2-15,-3 6 4 16,1 5-3-16,-8 3 1 16,4-2-1-16,5 2 0 15,0-4 0-15,9-2 0 16,-5-4-1-16,2-2 0 15,6-4 0-15,-3-2 0 0,8 1 0 16,3 0-1-16,0-6 1 16,5-2 2-16,4-5 1 15,1-1 1-15,4-5 2 16,2-2-1-16,1-6 1 16,0-2 0-16,-1-3-2 15,-2 2 1-15,-6-5 0 16,-1 0 0-16,-8-3 1 15,-3-7-2-15,-5 6 1 16,-4-3-1-16,-6 5-2 16,-5 1-1-16,-4 5-2 15,3 4-1-15,-6 4-2 16,4 3 0-16,1 5-3 16,1 2 0-16,7 2-5 15,-3 6 0-15,5 3-19 0,0 2-17 16,-1 6-39-16,8 0-29 15,3 4-53-15,-1-1-48 16,6-2 140-16</inkml:trace>
  <inkml:trace contextRef="#ctx0" brushRef="#br0" timeOffset="76525.401">13041 8669 756 0,'4'-7'463'16,"0"3"-43"-16,-4 4-218 16,5 1-50-16,-6-1-65 15,0 0-21-15,-6 14-5 16,5 9 3-16,-39 31-22 15,29-21-7-15,-3-1-10 16,1-1-5-16,1-6-6 16,-2-6-1-16,6-2-4 15,3-6-3-15,4-4-1 16,1-1 1-16,3-6 8 0,3-2 1 16,-5 1 1-1,0 0 0-15,19-10-10 0,30-24-3 16,-22 15-15-16,-5-5-18 15,7-2-28-15,5 3-7 16,-5-1 14-16,4 4 13 16,-6 3 29-16,-3 5 5 15,-1 6 1-15,-3 3 0 16,-6 9 4-16,-2 5 4 0,-8 10 6 16,-4 7 4-16,-6 3 1 15,-5 1-2-15,-7-1-5 16,1-2-3-16,3-2-2 15,-1-5-2-15,4-3 1 16,4-4-2-16,2-6 2 16,2-2-1-16,5-1 1 15,2-5 1-15,5 0 1 16,1-2 2-16,9-4-2 16,1-1 0-16,4-8-2 15,3-1-7-15,5-3-17 16,2-2-5-16,5-8-1 15,1-5 5-15,-4-8 15 16,0 5 3-16,-12 12 3 16,-1 7 1-16,-12 13 5 0,-9 2 2 15,3 8 2-15,-8 7 3 16,2 12-4-16,0 7 3 16,-8 3-1-16,1 3-2 15,-8-8-1-15,5-3-1 16,3-3-3-16,0-7-1 15,9 2 0-15,1-4 1 16,2-5 8-16,-1-2-39 16,3-7-105-16,0 0-118 15,5-3 141-15</inkml:trace>
  <inkml:trace contextRef="#ctx0" brushRef="#br0" timeOffset="76975.719">14093 8734 1010 0,'-1'0'467'0,"0"1"-196"16,-1-1-61-16,1 0-69 15,0 0-40-15,-9-1-39 16,-14 0-13-16,-30 0-11 0,28 2-6 15,-8 1-19-15,-1 1-3 16,-2-1-6-16,-2-2 0 16,15 5-3-16,5-4 0 15,11 7-4-15,3 0-2 16,8-3-3-16,3 6 1 16,10 1 3-16,3-2 1 15,10 10 3-15,4 2 0 16,-1 0 1-16,1 3 0 0,-4-3 0 15,-7-2-1-15,-9 2 1 16,-10-1 1-16,-3-1 4 16,-8-1 9-16,-13-2 12 15,-5-3 2-15,-17-4 3 16,-3-5-7-16,-2-5-10 16,4-4-3-16,2-9-2 15,3-3-2-15,11-2-15 16,6 0-7-16,11 3 7 15</inkml:trace>
  <inkml:trace contextRef="#ctx0" brushRef="#br0" timeOffset="84564.203">3152 4936 265 0,'0'0'171'16,"0"0"2"-16,0 0-62 15,0 0-8-15,0 0-9 16,5 0-8-16,-1 0-3 16,1-1-1-16,-3 0-11 15,0 1-5-15,-1 0-9 16,-1 0-3-16,0 0 2 0,0 0 2 15,0 0 2-15,0 0-3 16,0 0-13-16,0 0-9 16,0 0-17-16,-1 0-5 15,0 0-4-15,-7 1-2 16,-12 4-1-16,-33 7-1 16,22-7-2-16,1 1 0 15,5 5-1-15,-3 1-1 0,3 1-1 16,5 0 0-16,-6-2 0 15,8 2 0-15,8-3 0 16,-3-4-1-16,9 0-4 16,4 0-2-16,4 0-2 15,4 4 0-15,12-4 2 16,-12-2 3-16,9 0 2 16,4 1 2-16,1-2 0 15,8 3 1-15,-2-2-1 16,-3 2 0-16,-4 4 0 15,0 0-1-15,-4 7-1 16,-3-4 0-16,-5 3 1 16,-5-2 0-16,-1-1 2 15,-3 3 1-15,-6 0 1 16,-1 3 1-16,-9-2-1 16,1 1 1-16,-5-3 1 0,-1 1 0 15,-1-3 1-15,-2 1 0 16,-2-3 1-16,-1-4 0 15,3-2 0-15,2-4 1 16,-2-8 0-16,3-2 0 16,-7-7 0-16,1 0-1 15,8-2-4-15,2 2-1 16,7 2-4-16,0 1-24 0,3 5-136 16,1 0 115-16</inkml:trace>
  <inkml:trace contextRef="#ctx0" brushRef="#br0" timeOffset="86014.245">3662 5194 337 0,'2'-6'191'0,"1"-3"-24"16,14-22-7-16,-16 27-17 15,0 0-6-15,-1 3-3 16,0 0-4-16,0 0-9 16,0 0-12-16,0 0-31 15,0-1-20-15,0 1-34 0,-1 1-7 16,0 0-6-16,-3 16 3 16,-10 38 4-16,5-27 1 15,-3 2-2-15,1 1-3 16,4-6-4-16,2 0-2 15,5-4-1-15,-1-6 1 16,1-4-1-16,0-5 3 16,1-6 14-16,-1-5 1 15,0-10 0-15,3-8-3 16,9-10-17-16,3-6-5 16,7-2-7-16,0 3-5 0,0 3-3 15,-1 4 2-15,-1 10 4 16,-2 0 3-16,-4 13-5 15,-2 9-4-15,-5 8-3 16,1 7 1-16,-5 6 6 16,3 0 4-16,0 4 4 15,-5 2 2-15,5 0 0 16,-6-1 1-16,-1-1 1 16,1-3 0-16,-5 0 2 15,3-5 0-15,2 2 1 16,-8-1 1-16,4-6 1 15,-1 1 0-15,-6-8 1 16,8-1 0-16,0-3 5 16,-3-1 1-16,6-1-2 0,0-1-2 15,0 1-7-15,7-11-1 16,-2-7-1-16,35-31 0 16,-26 26 0-16,2-3 0 15,11 0-2-15,-2-4 1 16,4 0 0-16,-1 4 0 15,-5 2-1-15,2 5 0 16,-6 7-3-16,-2 6-4 0,-6 13-7 16,-4 6 1-16,-5 15 3 15,-2 0 5-15,-7 3 7 16,2 5 0-16,-3-5 1 16,1-1 0-16,3-3 0 15,-1-4 0-15,2-5 1 16,1-2 1-16,0-5 1 15,2-5 1-15,-1-1-16 16,1-4-41-16,0-1-184 16,0 0 159-16</inkml:trace>
  <inkml:trace contextRef="#ctx0" brushRef="#br0" timeOffset="86459.928">4354 5129 792 0,'-7'7'373'15,"-5"4"-157"-15,-1 1-30 16,1 4-68-16,-6-1-22 16,3 3-27-16,-1 1-10 15,-6-2-19-15,3 4-5 0,3-3-11 16,6 2-3-16,7-2-6 15,3-3-3-15,9-2-2 16,1-4 0-16,11-4 2 16,6-1 4-16,3-7 2 15,0-5 2-15,-4-7-2 16,-2-3 0-16,-3-5-5 16,1 1-3-16,-5-3-4 15,-7 1-3-15,-8-1-2 16,-2-1 0-16,-7 3-1 15,-7-1-2-15,-4 6-3 16,4 3-1-16,-7 6-1 16,7 6 1-16,-3 8 3 15,-9-1-1-15,7 3 0 16,0 0 2-16,2 2 0 0,6-1-10 16,1 4-55-16,6-2-44 15,8 0-148-15,3 3 157 16</inkml:trace>
  <inkml:trace contextRef="#ctx0" brushRef="#br0" timeOffset="87243.761">4755 5154 660 0,'11'-16'437'0,"-7"11"33"16,-6 1-156-16,2 3-124 15,-1 1-57-15,0 0-80 16,0 0-24-16,-3 8-21 16,-6 10 1-16,-17 33 1 15,16-26 0-15,0-2-2 16,2 4-1-16,2-3-2 15,0-3 0-15,3-5 0 16,-2-2 0-16,6-6 3 16,-2-4 9-16,1-5 14 0,2-6-1 15,-1 6-5-15,1-3-9 16,1-21-16-16,44-29-12 16,-25 26-22-16,3 1-8 15,4 4-1-15,-4 4 10 16,-7 6 19-16,0 1 5 15,-11 9-3-15,1 2-2 0,3 4-1 16,-8 7 2-16,3 1 5 16,-5 2 4-16,0 0 4 15,8 2 1-15,0-1 0 16,7-1 1-16,-1-2 0 16,0-3 0-16,7-1 1 15,-2-3 2-15,8-1 0 16,-2-4 2-16,0-7 1 15,-2-2 1-15,1-8 0 16,2-2 0-16,4-2-3 16,-1 0-1-16,-3 0 0 15,-6 1 1-15,-11-2 1 16,-4-1 1-16,-8 7-3 16,-7 2-2-16,-3 12-5 15,-9 5-4-15,-5 8-2 0,-2 3 2 16,3 6 1-16,3-2 3 15,7 5 1-15,1 0 1 16,3-2 5-16,2 4 4 16,4-3 3-16,0 2 3 15,6-1-2-15,1-2-1 16,6 0-4-16,2-1-2 16,2-4 0-16,-1-1 0 15,-2-6 6-15,4-4 2 0,6-8-1 16,2-7 2-16,6-9-171 15,0 1 117-15</inkml:trace>
  <inkml:trace contextRef="#ctx0" brushRef="#br0" timeOffset="88128.028">5983 4911 713 0,'0'-1'319'15,"0"0"-152"-15,0 0-41 16,0 0-48-16,0 1 7 0,0 0 10 15,0 0-1-15,5 15 0 16,-4 31-4-16,-11-21-14 16,-2 2-7-16,-4 2-20 15,-2 3-9-15,-4-5-16 16,-3 0-6-16,7-1-7 16,-2-9-2-16,6 3-3 15,8-5-1-15,-3-5-1 16,6 1-1-16,1-4-1 15,1-1-2-15,1-2-1 16,2 1-1-16,0 1 0 16,-2-6 1-16,0 0 1 15,0 0 0-15,0 0 0 16,11 5 1-16,13 3 2 16,27 4 0-16,-25-11 1 15,2-1 0-15,3-1 2 0,-5-3 2 16,-2-5-10-16,-1 0-25 15,-3-5-119-15,2-2-151 16,-5 1 184-16</inkml:trace>
  <inkml:trace contextRef="#ctx0" brushRef="#br0" timeOffset="88432.581">5975 5122 878 0,'3'-6'449'16,"3"-4"-161"-16,7 6-117 15,2-3-47-15,-2 6-71 16,1-2-18-16,2 1-20 16,-2 2-3-16,2-4-2 15,0 4 1-15,-4 0 11 16,-3-2-24-16,-1 0-147 16,-2 1 113-16</inkml:trace>
  <inkml:trace contextRef="#ctx0" brushRef="#br0" timeOffset="88712.896">6005 4864 797 0,'6'-5'449'16,"1"-1"-87"-16,4 0-177 16,-5-2-31-16,11 2-77 15,4 0-22-15,7 0-29 16,13 4-12-16,-11 0 0 16,1 1 5-16,-1 0-91 15,-3-1-68-15,-7-2 85 16</inkml:trace>
  <inkml:trace contextRef="#ctx0" brushRef="#br0" timeOffset="89448.024">6314 5280 393 0,'-1'0'223'0,"1"0"-17"16,0 2-39-16,0 2-32 15,0-3-9-15,0 1-17 16,0-2-2-16,0 0 3 16,0 0 6-16,0 0-2 15,7 3-6-15,5-3-27 16,1-3-19-16,32-27-29 0,-31 4-10 15,6-10-10-15,4 0-3 16,-1-11-1-16,0-1-1 16,-10-1-3-16,7-2 0 15,-6 13-2-15,-1 7-1 16,3 16-1-16,-9 6-1 16,-6 7-21-16,-1 4-1 15,0 11 3-15,-5 3 2 0,1 13 21 16,1 4 1-16,1 3-2 15,1 1 0-15,0-3-1 16,1-3 0-16,2-5 0 16,1 2 0-16,3-7 1 15,1-1 0-15,2 0 0 16,0-6-1-16,2 2 0 16,-2-4 0-16,1-5 3 15,2-5 3-15,5-3 6 16,3-6 1-16,5-6-1 15,-1-2-1-15,-6-11-5 16,1-3 1-16,1-12-3 16,1-11 1-16,5-9-1 15,3-5-1-15,-5 8-1 16,-1 8-1-16,-8 15 0 16,-8 6 7-16,-4 14-30 15,-3 3-47-15,-3 15 46 0</inkml:trace>
  <inkml:trace contextRef="#ctx0" brushRef="#br0" timeOffset="90586.725">7505 4947 455 0,'34'-35'313'15,"-28"26"-5"-15,-2 1-85 16,1 2-24-16,-4 2-46 16,1 2-19-16,-2 2-43 15,0 0-19-15,-1 0-30 16,0 0-10-16,-1 6-7 15,-7 19-2-15,-15 38-3 16,9-25-3-16,-2 9-5 16,-3-1-2-16,-1-3 0 15,0-3 1-15,0-11-2 16,4-4 1-16,4-8-1 0,3-6-1 16,7-4 2-16,0-4-17 15,1-6-108-15,0-1-82 16,2 3 112-16</inkml:trace>
  <inkml:trace contextRef="#ctx0" brushRef="#br0" timeOffset="90830.229">7424 4982 826 0,'-1'1'483'16,"1"1"-95"-16,1 0-193 15,-1-2-48-15,0 0-80 16,0 0-14-16,2 0-19 16,13 6-10-16,23 13-12 15,-21-11-2-15,1-6 0 16,-1 3 2-16,6-4 2 16,-6-1-22-16,2 0-104 15,-2-5-104-15,-6-7 126 16</inkml:trace>
  <inkml:trace contextRef="#ctx0" brushRef="#br0" timeOffset="91435.197">7861 4792 654 0,'1'-11'384'0,"1"4"-31"16,-2 2-54-16,-3 3-81 15,2 4-55-15,0-2-81 16,0 0-31-16,-10 17-30 16,-26 36 5-16,23-17 3 15,-8 2-1-15,2 5-8 16,8 5-4-16,-6-5-7 15,9 1 0-15,-4-10-3 16,-1-1 0-16,3-5 1 16,-1-6 0-16,3-2 2 15,-6-9 2-15,5-6 7 16,3-2 3-16,2-6-6 16,3-6-6-16,3-7-23 15,6-4-15-15,5-6-21 16,7 1-11-16,4-5-10 15,1-2 4-15,0 1 18 16,2 0 14-16,-1 6 22 0,1 2 4 16,2 10 0-16,-4 2-1 15,-1 10-3-15,-1 3 0 16,-7 12 2-16,-3 6 5 16,-6 9 12-16,-6 2 8 15,-3 3 7-15,-4 0 1 0,-4-5-6 16,0 2-2-1,0-7-5-15,-2-2 0 0,2-6-1 16,1-1 0-16,0-5 2 16,4-3-1-16,4-2 1 15,-1-5-1-15,4-1-24 16,-1-1-48-16,0 1-159 16,0 0 145-16</inkml:trace>
  <inkml:trace contextRef="#ctx0" brushRef="#br0" timeOffset="92495.291">8364 5050 791 0,'0'4'474'0,"0"-3"-89"15,-1-1-135-15,1 0-32 16,-1-1-86-16,0-1-26 15,0 1-39-15,0 0-24 16,-1 0-22 0,1 0-7-16,-19 0-10 0,-37 2-2 15,23 5-3-15,-5 2-1 0,15 3-1 16,1 2-2-16,-1 2 0 16,8 2-2-16,-1 1 0 15,2-3 0-15,7 1 0 16,3-1 0-16,5-2 2 15,0 0 1-15,6-1 1 16,2-2 1-16,4 0 2 16,2-2 1-16,-1-3 2 15,2-2 1-15,-4-1 1 16,4-2 0-16,3-4 0 16,-1-6 0-16,5-4-12 15,-2-6-8-15,2-3-12 16,2-2-3-16,-6-9 11 15,4 5 5-15,-8-3 11 16,1 3 2-16,-6 13 1 16,-6 3 1-16,-3 13-18 0,-5 4-2 15,-8 11-2-15,-1 4-1 16,-1 6 19-16,0 2 3 16,4 0 6-16,2-2 4 15,2-5 1-15,0-2 0 16,5-2-2-16,-1-4-2 15,6 1-2-15,0-2 0 16,6-4-1-16,4 1 2 0,-2-2 0 16,7-2 1-16,0-3 1 15,3-1 0-15,1-5 1 16,1-2 1-16,-5-7-1 16,7-4-1-16,2-3-3 15,1-3-1-15,6-1-1 16,-8-1 0-16,-3-7 1 15,-2 5-1-15,-9 2-1 16,0 6 0-16,-7 12 0 16,-5 1-8-16,2 12-8 15,-4 5-1-15,-7 6 0 16,-3 3 8-16,-4 4 7 16,2-2 3-16,-2 5-1 15,8 0 1-15,-1-3-1 16,0-2-1-16,7-5 0 15,-1-2 0-15,0 0-1 0,0-2 2 16,1-3 0-16,0-1 0 16,2-6 5-16,1 1 6 15,3-7 5-15,-4 3 0 16,0 0-3-16,20-10-6 16,35-45-9-16,-26 22-10 15,5-3-18-15,1 3 0 16,-1 2-1-16,1 7 9 0,-4 11 11 15,-3 4 0-15,-3 11 11 16,-6 6 6-16,-5 4 10 16,-1 1 4-16,-7 10-4 15,-2 1-2-15,-4 3-3 16,0 0 0-16,-3-3-4 16,0-2-1-16,-3-2-3 15,1-4-1-15,1-2 3 16,-2-3 7-16,4-3-18 15,-1-2-53-15,3-2 41 16</inkml:trace>
  <inkml:trace contextRef="#ctx0" brushRef="#br0" timeOffset="93361.058">9806 4851 604 0,'0'0'361'15,"-6"-1"-39"-15,-3 1-53 16,1 0-75-16,-3 1-26 15,0 1-31-15,-1-1-18 0,-4 2-29 16,0 0-18-16,-4-2-27 16,-4 0-11-16,-7-1-18 15,-5 0-4-15,-5 1-6 16,-1 3-2-16,2 0-2 16,11-1-2-16,9 2 0 15,3-1-2-15,13 2-7 16,1 2-6-16,3 2-4 15,4 0-1-15,8 4 6 16,2 2 5-16,9 3 6 16,4 2 1-16,6 3 2 15,3 2 0-15,1 4 0 16,-6-4 0-16,-6-2 1 16,-7-2 0-16,-9-2 0 15,0-1-1-15,-12-2 1 16,-2-1 2-16,-6-3 4 15,-5-1 3-15,-8-2 2 0,-8-1-1 16,-8-6 1-16,0-2-1 16,3-2-2-16,-1-3 0 15,5-3-2-15,2-5 0 16,3-1-2-16,2-3-1 16,9-2-3-16,4 6-1 15,11 3-19-15,2 4-19 0,4-1-112 16,7 6-86-16,6 3 143 15</inkml:trace>
  <inkml:trace contextRef="#ctx0" brushRef="#br0" timeOffset="93874.137">9896 5099 888 0,'-4'0'474'0,"-1"-1"-123"15,3-1-109-15,2 2-102 16,0 0-60-16,0 0-42 0,0 0 0 16,0 0-3-16,0 0 2 15,6 1-4-15,6 1-7 16,4 2 1-16,31 8-2 15,-24-12-2-15,0 0-2 16,3 0-5-16,-3-2 0 16,-2-5 0-16,0-4 1 15,-9-2 1-15,-3-3-1 0,-7 2-1 16,1 1 0-16,-3 3-8 16,2 6-5-16,-11 2-8 15,-11 4-3-15,-12 7 0 16,-4 1 1-16,1 5 4 15,0 1-1-15,11 2 0 16,1 1 0-16,6 0-2 16,8-2 0-16,0-3 3 15,3 1 3-15,6-1 3 16,4 3 1-16,7-1 3 16,-1-1 0-16,10-1 1 15,0-1 0-15,7-3 1 16,5-3-1-16,5-1 0 15,2-4 1-15,-11-5 7 16,2-3 25-16,-8-2-28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0-23T13:32:36.32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1606 8395 550 0,'0'-3'265'0,"0"0"-85"16,0 0-15-16,0-2-40 16,-1 0-21-16,0 0-39 15,0 2-16-15,0 0-17 16,0-2-3-16,-1-5-7 0,0 0-4 15,-2 1-3-15,-13-31-3 16,7 34-2-16,-3-3-1 16,-5 3-2-16,-3 1 1 15,-3 4 0-15,-6-1 1 0,-13 2 2 32,-4 4-1-32,-10 7-3 0,4 8-2 0,-1 6-5 15,1 6-1-15,-6 7-2 16,9 3 0-16,-1 8-1 15,-4 2 0-15,0 13 0 16,-9 0 0-16,7 8 0 16,6 1 1-16,13-2 1 31,5-2 1-31,7-5 1 16,8-4 0-16,6-3 1 15,11-2 2-15,13 5-2 16,4 0 2-16,17-3 0 0,0 0 2 15,13-16 5-15,8-2 1 16,3-12 7-16,14-8 2 16,1-9 17-16,4-9 3 0,11-12 0 15,-1-10-3 1,9-14-15-16,-2-8-4 16,-6-14-5-16,-8-4 2 0,-14-6 19 15,-9-3 6-15,-6-8 13 16,-3 1 6-16,-14-11-2 15,-5 1 4-15,-19 8 4 16,-9 2 1-16,-9 13 2 16,-10 6-5-16,-12 10-11 15,-5 4-11-15,-9 7-20 16,-4 3-6-16,-3 5-10 16,-1 1-1-16,-10 6-4 15,-1 3 0-15,-13 13-2 16,-2 6-2-16,-2 17-3 15,5 6 1-15,3 6-2 16,8 3 2-16,14 3 0 0,-2 2 0 16,16 3 0-16,-4 3 1 15,6 4 1-15,7 1 4 16,13 0-53-16,6 0-66 16,11-3 79-16</inkml:trace>
  <inkml:trace contextRef="#ctx0" brushRef="#br0" timeOffset="1308.5">1508 13271 348 0,'-22'-6'232'0,"-1"1"-5"16,2 0-85-16,0 3-13 15,-4 2-25-15,-2 1-10 0,-7 1-25 16,-2 2-15-16,-3 1-27 15,9 1-7-15,0 4-9 16,-3 1-4-16,3 8-4 16,-9 1-3-16,-10 10-1 15,1 7-1-15,4 10-1 16,-3 8 1-16,-1 10-2 16,-1 2 0-16,-6 2 1 15,1 0 0-15,9 3 4 16,0 5 4-16,8 3 4 15,5-5 1-15,9-7 1 16,6-8-1-16,9-6 3 16,7 1 0-16,17 0 2 15,7 5-1-15,19-2-3 16,5-7 0-16,11-16-2 16,13-8 5-16,6-16 29 0,7-6 4 15,17-15 17-15,-7-6 0 16,20-18-26-16,-3-11-4 15,-3-8-17-15,2-8-3 16,-22 4-3-16,-1 1 0 16,-12-6 1-16,-11-8 1 15,-17-20 2-15,-8-2 3 0,-22 2 26 16,-1 5 10-16,-15 9 23 16,-9 0 12-16,-13 3-9 15,-14-2-6-15,-10 10-19 16,-9 6-11-16,-8 4-18 15,-6 15-7-15,-10 7-11 16,4 5-5-16,-18 14-4 31,0 5-3-31,2 14-1 16,-5 7-2-16,11 12 0 0,11 6-2 0,3 8 1 16,4 5 0-16,7 8 2 15,2 1 1-15,16 1 5 0,6-1-27 16,17-5-82-16,5-1-75 15,15-10 103-15</inkml:trace>
  <inkml:trace contextRef="#ctx0" brushRef="#br0" timeOffset="2485.321">1631 15911 473 0,'-8'-3'255'16,"0"0"-44"-16,-1-1-54 15,-2-2-51-15,5-1-18 16,-1-4-32-16,0 3-11 16,2 0-21-16,-6 0-8 0,-2 0-7 15,7-2-3-15,-11 0 0 16,2 1-1-16,-9 5 0 15,-16 1-2-15,-3 7 5 16,-11 4 5-16,-2 6 8 16,5 6 4-16,-4 6 7 15,-6 5 0-15,-4 6-2 0,1 3-3 16,-1 2-12-16,2 3-5 16,2 2-6-16,-6 6-2 15,-4 9-1-15,6 6-1 16,7 11-1-16,4-5-2 0,9-3-4 15,0 7-2 1,2 20 3-16,5 0 3 0,24-5 2 16,19-16 1-16,32-39-2 15,11-8 0-15,7-8 2 16,5 5 1-16,6 15 1 16,6 8 0-16,19 6 0 15,-8 1-1-15,4-11 1 16,-1-2 1-16,-10-13-1 15,6-8 2-15,1-13 0 32,2-13 0-32,7-19 1 15,2-14-2-15,-7-32 1 16,4-8-3-16,-3-16-2 16,-7-3 0-16,-3-20 1 0,-7-5 1 15,-14 7 8-15,-7 1 3 16,-18 17 30-16,-12 2 21 15,-17-2 34-15,-8 4 14 16,-22 18 1-16,-8 11-12 16,-18 6-24-16,-5 5-17 15,-22 4-28-15,-6 9-12 0,-13 12-13 16,-10 9-3-16,7 12-3 16,-5-1 0-16,6 6-1 15,-2 2-1-15,3 4-1 16,12 9-2-16,5 5-1 15,6 6-1-15,19 5-3 16,-1 1 1-16,16 4 12 16,7 2-33-16,9-2-99 15,7 2-436-15,22 6 379 16</inkml:trace>
  <inkml:trace contextRef="#ctx0" brushRef="#br0" timeOffset="116212.082">8520 7134 587 0,'25'-33'322'0,"-26"30"-87"16,-3 0-80-16,1-2-27 16,2 5-53-16,0-1-19 15,0 1-29-15,1 0-10 16,-1 0-10-16,1 0-3 15,0 0 5-15,0 0 4 16,0 10 14-16,0 2 4 16,2 43-4-16,0-21-1 0,-1 8-13 15,-2 1-4-15,-3 2-3 16,1 0 0-16,1-2-2 16,3-1 1-16,-1-10 0 15,-1-1-1-15,-2-12 2 16,-2-3-1-16,5-2 2 15,-2-7-1-15,2-6 5 16,4-1-17-16,-4-1-137 16,0-5 107-16</inkml:trace>
  <inkml:trace contextRef="#ctx0" brushRef="#br0" timeOffset="116485.481">8475 7235 509 0,'-4'3'353'0,"1"-3"55"15,1 0-132-15,1-1-90 16,0 0-44-16,1 0-67 31,0 0-16-31,5-4-21 0,16-3-6 0,37-7-12 16,-28 13-6-16,8 2-8 15,-9-2-2-15,-1 2-2 16,-3 0 1-16,-17-1-49 31,6 1-52-31,-5 0-203 0,-1-5 190 16</inkml:trace>
  <inkml:trace contextRef="#ctx0" brushRef="#br0" timeOffset="117396.404">8955 6916 936 0,'-7'-4'416'0,"-1"-1"-208"0,3 5-44 16,1 14-68-16,-1-10-31 16,3 11-35-16,-2-1-10 15,5 6-10-15,3 6-1 0,1 4 0 16,5 11 0-16,-7-1 1 16,2 3-1-16,-5 5 0 15,-5 0 1-15,-1-3 0 16,-3 3-1-16,0-3-2 15,-1-3 0-15,3 0-1 16,-2-9-1-16,0-10 2 16,-1-11 1-16,6-5 12 15,-4-9 1-15,6-15-2 16,-1-6-3-16,5-17-16 16,10-2-6-16,6-10-13 15,7-1-4 1,-2 0 1-16,0 5 2 15,0 10 13-15,-1 9 4 16,-5 11 1-16,-3 7-1 16,0 13-3-16,-6 5 1 0,0 8 2 15,-7 1 3-15,-4 6 2 16,-5 1 2-16,2 6 2 16,0 3 0-16,2 0 1 15,4 7 0-15,1-4-2 16,2-7-1-16,-1-3 0 15,-1-5 0-15,0-7 0 16,7 9 1-16,5-5 0 16,-1-8 0-16,12 8 2 15,-2-9 0-15,-5-12 0 0,10 3 1 16,0-9-1-16,3-3 2 16,9-5 1-16,-2-12 1 15,-6-12 1-15,-2-3 1 16,-7-3-1-16,-4 2-1 15,-6 5-2-15,-3 0-2 16,-7 12-4-16,-2 7 1 16,-7 6-3-16,-2 7-1 15,-5 6 0-15,-1 7-1 0,-5 8 1 16,0 7 2-16,-2 7 3 16,-2-2 2-16,10 12 2 15,-1-3 1-15,9 4 2 16,-4-1 2-16,12-1 2 15,-3 0 3-15,10 4-2 16,6-2-1-16,-3-7-5 0,12 1-2 16,-4-15-2-16,2 5 0 15,1-5-3-15,-4-9 1 16,0-2 0-16,-1-8 0 16,-1-12-7-16,3 1-23 15,-1-18 88-15,0-3-56 16</inkml:trace>
  <inkml:trace contextRef="#ctx0" brushRef="#br0" timeOffset="118246.601">10149 7154 524 0,'4'-9'302'0,"8"4"-25"15,-5-2-33-15,-3 3-44 16,-1-1-22-16,-17 0-43 16,10 3-21-16,-4-3-46 15,11 6-19-15,-2 3-29 16,3 4-8-16,0 11-3 16,-8-3 0-16,15 17 0 15,-18 0 1-15,0 4-1 0,6 7 0 16,-11-2-2-16,18 5-1 15,0-6-1-15,-7-9-1 16,-3-3 0-16,-5-9 0 16,8-3-1-16,1 1 1 15,11-6 2-15,-10-7 0 0,-1-6 7 16,-7-4 2-16,7-4-1 16,-6-6-2-16,6-1-9 15,17 4-1-15,-17-8-1 16,11 3-1-16,5-3 1 15,-12-4 0-15,7-10-1 16,0 0 1-16,-5-14 0 16,-5-7-1-16,14 14 0 15,5 6-1-15,-7 9-2 16,6 8-1-16,-5 8-2 16,-2 3 0-16,1 7 0 15,5 4 1-15,-6 5 1 31,-2 2 1-31,5 3 1 16,-4 5 1-16,-3-3 1 0,-3 0-1 16,-6-2 0-16,1-3 0 15,-2-3-36-15,2-1-34 16,0-5-123-16,0 2-107 16,-4-2 188-16</inkml:trace>
  <inkml:trace contextRef="#ctx0" brushRef="#br0" timeOffset="118601.995">10740 7154 638 0,'6'-5'408'15,"-10"1"-34"-15,6 3-126 16,-4-1-33-16,2 2-89 16,0 0-32-16,0 0-44 15,-1 0-6-15,0 21 2 16,-11 31 0-16,-7-22-12 0,-3 2-5 16,2 8-10-16,0-4-3 15,4 3-7-15,-5-6-2 16,-3-5-1-16,1-1-2 15,3-2 1-15,0-1-1 16,-5-12 0-16,9 7 0 16,-4-17 5-16,3-2-12 0,7 1-68 15,-3-13-51-15,5-3 68 0</inkml:trace>
  <inkml:trace contextRef="#ctx0" brushRef="#br0" timeOffset="118902.675">10601 7129 771 0,'1'-3'429'16,"0"3"-74"-16,-8 5-166 16,7 6-35-16,-7 5-47 15,13 10-20-15,5 9-25 16,-7 4-7-16,10 7-12 31,-5 0-2-31,4-2-9 0,-12-8-4 0,11-9-9 16,-10-6-5-16,-2-9-5 0,17 3-2 15,-16-13 0-15,10 3 1 16,5-6 5-16,-9-11-15 16,8-8-92-16,-5-7 310 15,5-22-194-15</inkml:trace>
  <inkml:trace contextRef="#ctx0" brushRef="#br0" timeOffset="119407.648">11049 7106 875 0,'1'-4'398'0,"-2"2"-173"0,2 5-30 0,-1-3-46 32,0 0-20-32,8 19-29 15,3 28-10-15,-27-20-17 16,19 13-7-16,-18 3-19 0,11 3-7 0,-5-5-11 16,3 0-6-16,-1-14-7 15,-1-3-3-15,7-5-2 31,-6-9-1-31,5 2-1 0,2-6 3 16,-5-6 8-16,3-4-1 16,1-11-1-16,0-11-7 15,6-11-12-15,8-4-5 16,5-16-11-16,6 4-4 16,2 5-2-16,4 3 2 0,-6 14 9 15,-8 3 5-15,10 15 2 16,-6 5 1-16,4 8 1 15,4 4 1-15,-8 8 1 16,0 5 1-16,-1 7 0 16,1 5 2-16,-5 2-1 15,-4 2 1-15,-3 0 0 16,-3-4 1-16,1 9 0 16,-6-12-1-16,0 5 0 15,-3-8 1-15,-3-10 11 16,1 0-53-16,1-13 32 0</inkml:trace>
  <inkml:trace contextRef="#ctx0" brushRef="#br0" timeOffset="120386.107">11979 7077 674 0,'-1'-2'386'15,"-5"-2"-84"-15,8 8-143 16,-2 2-31-16,0 7-52 15,3 2-5-15,-2 7-19 16,0 0-15-16,0 9-16 16,-1 6-4-16,6 3 1 15,-2-1 1-15,2-2 3 16,-6-10-1-16,-1-2-5 16,-1-5-2-16,0-3-6 15,6 5-1-15,-7-16-3 0,3-1-1 16,1 0-1-16,3 0-2 15,-4-2-2-15,7 8-8 0,0-2-18 16,-2-5-11-16,3 6-15 16,2-4 0-16,-6-8-9 15,-1-2-26-15,11-8-169 16,4-7 172-16</inkml:trace>
  <inkml:trace contextRef="#ctx0" brushRef="#br0" timeOffset="120930.775">12571 7087 673 0,'2'-10'385'15,"-5"4"-33"-15,5 4-87 16,-5-2-67-16,13 6-36 15,3 3-52-15,-13-9-19 16,2 7-20-16,-19-8-9 16,-3 5-14-16,2 5-7 15,-19-5-12-15,8 4-5 0,-11-1-8 16,2 2-5-16,4 4-7 16,3 1-1-16,1 3-1 15,4 2-1-15,9-1-1 16,3-1 0-16,7-5-2 15,4 2-2-15,4-6-1 16,4 2 0-16,15 5 1 16,2-4 1-16,9-3 2 15,3 1 0-15,7 2 1 16,3 3 0-16,1 5 0 16,-2 0 0-16,-7 6-1 15,-13-5 1-15,-10 5 0 16,1 0 0-16,-7-4 0 15,-5 1 1-15,-2-1 1 0,1 2 0 0,-9-5 2 16,6 6 1-16,-13-11 3 16,-5 0 0-16,-11-3-1 15,-10-4 1-15,-1-3-1 16,-6-7-1-16,13-3-2 16,5 3-1-16,12 4-1 15,5 3-2-15,2 3-2 16,3 1 5-16,7-2-45 15,0 1-64-15,6 2-122 0,-5-4 130 16</inkml:trace>
  <inkml:trace contextRef="#ctx0" brushRef="#br0" timeOffset="121642.185">13233 7164 655 0,'-6'-37'336'0,"6"31"-89"32,0 0-26-32,1 4-52 0,0 1-37 0,-1 1-60 31,0 0-20-31,0 0-35 0,4 25-1 16,12 51 5-16,-5-15 3 15,2 9 3-15,-4-2 0 0,1-2-6 16,-6-7-2-16,-3-8-4 15,4 4-2-15,-10-3-3 16,4-5-2-16,1-9-1 16,-2 0-1-16,2-12 0 15,-1-11 1-15,0-3 9 16,-4-15 2-16,1-6 1 16,0-1-33-16,-3-16-112 15,3-3-112-15,-1-16 137 16</inkml:trace>
  <inkml:trace contextRef="#ctx0" brushRef="#br0" timeOffset="122169.369">13161 7198 735 0,'-11'0'352'16,"7"2"-126"-16,4 0-27 0,-1-2-57 15,1-1-24-15,-1 0-40 16,0 0-9-16,0 0-18 16,0-1-5-16,1 1-14 15,1-2-8-15,27-11-10 16,28-3-5-16,-15 22-2 15,0 0-1-15,10 3-1 0,-2-2-1 16,-4-2-2-16,-3 1 0 16,-5 2-1-16,-2 5-1 15,-8 4 0-15,1 5-2 16,-14 5 1-16,-11 0 1 16,-11 4 3-1,-6-2 2-15,-4 7 1 0,-9-5 0 0,15 5 2 31,-21-8-1-31,0-4 4 16,2-3 4-16,-21-11 5 0,17 8 0 0,-5-11 0 16,10 2-3-16,-1-7-5 15,-2-8-2-15,6-5-4 16,3 2-3-16,12 1-8 16,1-5-14-16,9 4-60 31,0-6-49-31,5-4-188 15,13 10 199-15</inkml:trace>
  <inkml:trace contextRef="#ctx0" brushRef="#br0" timeOffset="122774.715">13910 7173 638 0,'-5'-9'349'0,"4"3"-60"16,-2 2-31-16,-1-2-57 16,5 6-35-16,-1 0-61 15,0 0-28-15,0 0-40 0,0 0-11 16,-1 16-14-16,-1 35-2 16,3-16-2-16,-2 5-1 15,-2 1 0-15,4 5-2 16,-7-15-1-16,4 3 0 15,2-11 0-15,-2-4 0 0,2 1 1 16,0-12-1-16,4 4 3 16,1-8 5-16,-3-9 3 15,2 3 1-15,-3-16-3 16,1-3-4-16,-2-13-5 16,0-11-4-16,0-13-3 15,2 1-5-15,14 13-3 16,-3 1 1-16,15 18 1 15,-1 5 2-15,0 10-1 0,0 2-1 16,-16 5 2-16,3 3 1 16,0 6 4-16,8 5 1 15,8 3 1-15,-6 0 0 0,-7-1 0 16,-3-2 1-16,-6-3 4 16,0-2-37-16,-4-6-93 15,1-2-98-15,1-1 124 16</inkml:trace>
  <inkml:trace contextRef="#ctx0" brushRef="#br0" timeOffset="123276.041">14463 7171 624 0,'-4'0'425'0,"-13"0"4"31,3 4-181-31,5 0-40 16,-3 2-78-16,2 4-32 0,-10-1-41 15,1 3-14-15,0 8-19 16,-1 2-4-16,2 12-7 16,4-8-2-16,4 5-1 15,7 0-1-15,2-3 0 16,3 0 0-16,6-4-3 15,2-3 1-15,7-10-2 16,0 6 1-16,0-13-2 16,3-4 1-16,6 1 0 15,5-1 0-15,4-5 0 16,-6-6-1-16,-12-15-1 16,8 1-1-16,-13-10 0 0,11 2 1 15,-4-5-2-15,-8-6 0 16,-4 10-1-16,-14-2 0 0,-3 13-1 15,-8 1 0-15,4 12-1 16,1 6-2-16,-9 4 0 16,4 4-1-16,-6 3 0 15,-6-2 0-15,9 7 4 16,-7 0-10-16,2 2-53 0,11 0-42 16,2 0-157-16,2-4 162 15</inkml:trace>
  <inkml:trace contextRef="#ctx0" brushRef="#br0" timeOffset="123929.791">15168 6984 570 0,'13'-21'376'16,"0"5"17"-16,-2-1-185 15,1 3-30-15,-6 6-44 16,1 4-23-16,-3 10-44 16,0-1-17-16,-3 11-20 15,1 13 0 1,-2 3 6-16,0 8 4 0,-1 2 1 15,-1-6-2-15,-1 6-6 16,1 5-3-16,0 0-9 16,2-3-3-16,0-3-7 15,1-4-1-15,1-9-3 16,-1-3-1-16,-1-13 2 16,0-3-1-16,0-6 11 15,-1-3 4-15,-2-7-1 16,0 1 0-16,-4-6-12 0,-2-13-4 15,-6-6-2-15,-2-4-3 16,-6-2-1-16,1 9-3 16,-2 8-2-16,-3 2-2 15,-7 9-1-15,-1 6 1 16,0 11 1-16,-4 1 2 16,-2 10 2-16,3 5 2 15,1 6-1-15,3-3 0 0,11 5 0 16,2 1 1-16,8-5 0 15,5 7 0-15,6-8 1 16,3-6-1-16,8-3 0 16,6-8 0-16,15 2 1 15,8-6 1-15,15-6 1 16,4 0 0-16,2-3 0 16,-2-8 0-16,1-1-1 15,-6-12 0-15,-9-7-16 16,-1 4-37-16,-14-10-54 15,-1 6 62-15</inkml:trace>
  <inkml:trace contextRef="#ctx0" brushRef="#br0" timeOffset="124790.602">15462 7213 425 0,'8'-5'299'15,"-5"0"-11"-15,-9-4-52 0,6 5-22 16,-5 1-36-16,8 0-16 16,-3 3-37-16,0 0-13 15,0 0-37-15,0 0-19 16,-1 0-13-16,-1 5-9 16,-4 16-9-16,1 32-2 15,-2-25-5-15,9 1 0 16,-13-6-3-16,-5-2-1 0,14 4-2 15,2-1-2-15,12 1 0 16,9 5 1-16,-9-15-2 31,9 4 1-31,-7-7-2 16,4-4-1-16,4-2 0 16,-6-7 0-16,10-3 0 15,-4-4-1-15,8-5-2 0,-1-7-1 16,-2-6-4-16,-4-13-3 15,2-3-19-15,-1-1-7 16,-1-1-4-16,-3 5 3 16,-7 1 18-16,-1 2 8 15,-7 2 5-15,-1 5 1 0,1 13 2 16,-6 4-1-16,-2 13-3 16,-4 1-2-16,-6 10-2 15,-3 4 1-15,-3 7 3 16,-2 9 1-16,2 5 0 0,10 6 1 15,1 2-1-15,8-3 1 16,1-4 0-16,1-2 0 16,3-9-1-16,0 1 1 0,5-3 0 15,-1-7 0-15,1-10-1 16,2 1 0-16,-1-6 0 16,1 0 7-16,2-2-38 15,0-4-51-15,2-8-114 16,1-1-138-16,0-5 209 15</inkml:trace>
  <inkml:trace contextRef="#ctx0" brushRef="#br0" timeOffset="125201.678">16393 7168 670 0,'11'-9'437'0,"-10"3"3"0,4 6-166 16,-10-1-36-16,-4 2-71 16,-7 1-46-16,-14 4-47 0,-2 1-15 15,-6 5-22-15,2 2-4 16,-3 4-14-16,1 3-2 16,3 8-7-16,-5-3-3 15,5 3-1-15,12 4-2 16,-1-7-2-16,9 7 2 15,7 1-2-15,-18-10-1 16,10-1 1-16,9 2-2 0,7-6 0 16,11 0 0-16,12-1 3 31,-11-11 0-31,17-6 2 0,7-5-1 0,10-6-2 16,12-2-1-16,-2-1 1 15,2 3-12-15,-12-7-46 31,-8 0-31-31,-7 0-106 16,-4-3-306-16,-4-1 345 0</inkml:trace>
  <inkml:trace contextRef="#ctx0" brushRef="#br0" timeOffset="125617.469">16931 6896 946 0,'-7'-1'414'0,"7"6"-199"15,-3-1-53-15,-1 6-40 16,-1 1-19-16,2 12-30 0,2 3-11 16,-5 9-22-16,4 6-6 15,-5 0-6-15,0 1-1 16,10 15 0-16,5-1-2 16,-8 0-7-16,1 2-4 15,-7-18-4-15,-6-3-2 16,1-14-1-16,-2-3-2 15,5-5 1-15,11 3 0 0,-6-9 5 16,5-2 3-16,-7-9-18 16,-5-12-29-16,8 4-83 15,0-1-46-15,6 8-158 16,3 3 198-16</inkml:trace>
  <inkml:trace contextRef="#ctx0" brushRef="#br0" timeOffset="125899.471">16619 7140 874 0,'0'0'392'0,"4"0"-173"15,6 1-22-15,9 2-20 16,6-2-29-16,19 10-36 16,11 0-21-16,7-1-39 15,-6 1-8-15,-3-5-23 16,-14-4-9-16,0 1-6 16,-2-1-1-16,-14-2-14 15,1 2-35-15,-14-1 31 16</inkml:trace>
  <inkml:trace contextRef="#ctx0" brushRef="#br0" timeOffset="126938.673">17587 7479 531 0,'0'0'296'0,"0"0"-38"16,0 0-30-16,4 10-53 0,0-1-22 15,0-3-40-15,14 27-15 16,-16-31-23-16,-1-1-10 15,3 1-1-15,-4-2 5 16,0-1-1-16,0 0-1 16,0 0-18-16,5-11-11 15,4-17-9-15,1-26 0 0,-13 11-6 16,-2-1-5-16,-1-11-6 16,-4-4-4-16,1 0-4 15,0-7-1-15,7 16-3 16,3 0-1-16,4 4-2 15,0 0 0-15,6 2 0 16,-2 2-1-16,3 9 0 16,6 14-1-16,1 3 0 31,7 11-1-31,1 7-1 16,0 2 0-16,12 17 1 15,-12-5 1-15,7 17-1 0,-5 1 1 16,-16 0-11-16,2-7-25 15,-10-1-80-15,-13-11-36 16,7-3 88-16</inkml:trace>
  <inkml:trace contextRef="#ctx0" brushRef="#br0" timeOffset="127208.767">17537 7178 789 0,'-11'-6'429'0,"10"0"-60"16,8 1-97-16,-1-1-87 0,7-2-25 16,6 2-42-16,5 1-26 15,4 3-29-15,0 2-12 0,-1 1-25 16,-4-1-10-16,-4 1-10 15,-1 4-4-15,-9-4 0 16,3 3-26-16,-4-1-91 16,0-2 81-16</inkml:trace>
  <inkml:trace contextRef="#ctx0" brushRef="#br0" timeOffset="127868.756">18241 7167 954 0,'1'-4'457'15,"-6"1"-164"-15,-3 2-94 16,-6 0-61-16,-2 2-27 15,-2 3-31-15,1 1-11 16,-5 0-28-16,3 4-11 16,-2 2-15-16,-4-1-3 0,0 3-7 15,4 4 0-15,-5 0-4 16,13 9 0-16,2 3-1 16,-8-7 0-16,19 6 0 15,-8-3 0-15,5-5-1 16,9 6-1-16,-7-12 1 15,6 0 0-15,7-1 0 16,-4-4-1-16,13 2 0 16,-5-5 0-16,6 3 2 15,1-9 0-15,-5-10 0 16,2-6-5-16,0-11-16 16,-1-8-7-16,1-1-12 15,-2-8-1-15,-4-7 6 16,1 6 4-16,-6 0 11 15,-2 8 7-15,-5 13 9 0,-2 5 3 16,-3 17-4-16,-2 3-2 16,0 13 1-16,-3 3 2 0,-2 3 5 15,5 8 3-15,-4 2 1 16,4 2 0-16,3 5 2 16,0-6 1-16,7 2 1 15,1-1 0-15,6-4-2 16,4 3-3-16,4-6-2 15,-1-11-1-15,5-3 1 16,5-3 3-16,1-8-16 16,-2-1-38-16,1-11-221 15,6-2 184-15</inkml:trace>
  <inkml:trace contextRef="#ctx0" brushRef="#br0" timeOffset="128264.701">18657 7138 878 0,'-7'-7'433'16,"1"3"-146"-16,3 4-57 0,-2 5-81 15,2 9-31-15,1 3-37 16,-1 4-8-16,1 8-10 15,2-1-7-15,0 15-12 16,1-7-4-16,9 9-7 16,-5-13-2-16,7-4-7 15,0 0-4-15,1-15-8 16,4 9-2-16,-3-18-3 16,4-1 2-16,1-2-1 15,4-3 0-15,4-9-1 16,-2-2-4-16,-4-22-2 15,-6-5-2-15,-13-14-7 16,13-3-4-16,1 8-5 0,-2 2 1 16,2 16 6-16,-12 6 3 15,-5 10 4-15,4 7-2 16,7 8-30-16,-14 0-22 16,2 8-85-16,1 2-31 15,-2 6 105-15</inkml:trace>
  <inkml:trace contextRef="#ctx0" brushRef="#br0" timeOffset="128770.909">19283 7202 1136 0,'0'-4'539'0,"-19"-3"-195"16,13 6-104-16,-13-1-85 16,-1 2-40-16,3 8-56 15,-8 3-22-15,4 9-21 16,-3-1-6-16,3 5-5 16,4 4-3-16,4 5 0 0,2-2-1 15,7 1-1-15,1-1 2 16,3-3-1-16,10 8 1 15,3-6 0-15,2-4 0 16,6-7 1-16,2-4-1 16,5-8 1-16,4-1 0 15,0-6-1-15,-8-10 1 0,-1-10-1 16,4 4-1-16,-6-14-1 16,-6-8-2-16,-4-11-14 15,-4-9-7-15,-2-6-11 16,1 2 0-16,2 12 9 15,-15 3 6-15,-8 22 8 16,3 11 0-16,-9 12-3 16,7 7-3-16,-1 9 0 15,-4 5 9-15,0 7-32 16,-6 4-29-16,2 5-73 16,6 3-69-16,2 7-141 15,4-5 219-15</inkml:trace>
  <inkml:trace contextRef="#ctx0" brushRef="#br0" timeOffset="129542.618">19580 7156 977 0,'2'-10'514'16,"0"5"-138"-16,0 5-175 16,-2 0-41-16,0 0-67 15,0 0-28-15,-1 3-23 16,0 21-5-16,-6 36-14 0,3-19-3 16,-3 4-2-16,3 7 1 15,-1-9-2-15,-1-2-3 16,4-3-3-16,-4-14-2 15,4-2-3-15,-1-8 0 16,-1-10 0-16,4 1 6 0,3-6 1 16,0-5-1-16,1-15-3 15,1-4-6-15,0-13-6 16,3-11-7-16,5-9-18 16,0-6-10-16,8 6-14 15,2 8 4-15,2 17 16 16,-2 6 9-16,-6 10 15 15,-2 6 0-15,0 11-1 16,1 7 0-16,-3 5 3 16,2 4 4-16,-7 6 4 15,3 2 2-15,1 3 1 16,4 4 1-16,4-4-1 31,-3-2 1-31,-2-10-1 0,0-6 0 0,1-9-1 16,3-7 0-16,13-4 2 15,-7-5 1-15,5-4 1 16,-4-1-1-16,-8-8 1 16,-2-1 1-16,-6-6 1 15,-5 3 0-15,-5 9 0 16,-2 2 4-16,-7 10 3 16,-2 2-2-16,-2 11-2 15,-6 3-6-15,-2 8-4 0,-7 4-1 16,5 8-1-16,1 5 0 15,5 8 0-15,0 3 0 16,-1 2 0-16,8 5 0 16,3 0-1-16,6-2 1 15,9 0 0-15,-4-8 0 0,4-5 1 16,9 2-2-16,-4-18 1 31,3 4-1-31,6-12-2 0,-1-8-11 0,6-7-73 16,-1-12 209-16,4-8-115 15</inkml:trace>
  <inkml:trace contextRef="#ctx0" brushRef="#br0" timeOffset="130105.211">20629 6607 695 0,'7'-18'412'0,"-3"16"-62"15,-3 6-75-15,-2 5-85 16,1 11-25-16,-4 3-17 16,1 6-14-16,0 7-40 15,2 11-20-15,4 20-32 16,1 5-9-16,3 4-16 16,-4-6-4-16,3-9-5 15,-1 1-1-15,-1 2-1 16,-1-1-1-16,-3-1-1 15,-8-11 0-15,1-6 0 16,1-3 1-16,-3-16 0 16,0-7 3-16,2-14 7 15,-3-10 2-15,-1-17-1 0,1 2-3 16,-4-26-9-16,-2-9-4 16,2-6-10-16,1-6-3 15,-1 14-4-15,-2 10 0 16,-2 19 3-16,-12 2 1 15,2 17 2-15,-1 5 3 16,-5 7 2-16,7 12 2 16,-11 5 1-16,-4 4 0 0,4 7 2 15,-2 5 0-15,18 11 1 16,6 0-1-16,12-3 2 16,6-1 1-16,9-13 1 15,10-2 3-15,21-5 6 16,3-7 2-16,1-10 4 15,9-6-1-15,-1-13-6 16,1-9-3-16,12-11 4 16,-4-2-18-16,-11-8-28 15,0-4 206-15,-25-9-146 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7-12T19:25:49.485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28345 7113 428 0,'-6'-33'194'15,"-5"32"-93"-15,-3 0-44 16,3 1-41-16,1 2-10 16,5 2-8-16,4-2-2 15,2 0 0-15,-1-2 1 0,0 0 3 16,0 0 0-16,0 0 0 15,0 0 0-15,0 1-7 16,3 4-18-16,-1 0-85 16,-1 0-71-16,0 0 106 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7-12T19:26:43.43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15780 10443 246 0,'-1'-1'191'15,"0"0"29"-15,-1 0-65 16,1 0-69-16,0 0-22 0,0 0-24 16,0 0-5-16,0 1-6 15,0 0 1-15,0 0 7 16,0 0 5-16,0 0 13 16,-1 0 5-16,1 0-1 15,1 0-4-15,0 0-15 16,0 0-5-16,0 0 0 15,1 4 2-15,2 0 5 16,0 2 4-16,2-5 5 16,11 0 1-16,29 24-3 15,-26-28-7-15,11 0-12 16,-1-2-7-16,0 2-7 16,5-1-2-16,-1-3-6 15,3 1-1-15,4 4-3 16,-5 1-1-16,-1 2-1 15,-8 3-1-15,2-1 0 0,-2 0 0 16,-2 0 0-16,6 0 0 16,2 0 0-16,0 0 1 15,-1-2 0-15,0-1 0 16,-5 0 0-16,0-2-1 16,8 0 1-16,3-1 0 15,1 2 0-15,4-3 0 16,-5 4-1-16,1 0 1 15,0-2-2-15,1 2 1 0,0 0 0 16,1 0-1-16,-2 2 0 16,-3-1 1-16,-9 0 0 15,-2 1 0-15,8-4 0 16,0 2 1-16,9-3 0 16,3 1 1-16,-2-2-1 15,5-2 1-15,3 2-1 16,2-1 0-16,-4 1-1 15,-1 1 0-15,-6 0-1 16,-3 2 1-16,-1 1-1 16,-1-1 1-16,1 0 0 15,1 0 0-15,1-2 0 16,4 2-1-16,4 0 1 16,4-2 0-16,0 0 1 15,-5-2-1-15,-1-1 0 16,-3 1 0-16,3 0-1 15,0 2-8-15,0 1 24 0,0 1 4 16,2 1 5-16,-1 0 12 16,-1-1-22-16,-3-2-2 15,-3 1-1-15,-1-1-2 16,5 0 1-16,1-1-1 16,-1 0 2-16,3 1 1 15,-5-2 2-15,3 2 1 0,-2 0 0 16,-4 0 2-16,-5 1 1 15,-8 1 2-15,-4 2-3 16,-2 2-2-16,-4 0-7 16,1-1-1-16,-1-2-2 15,2 0 0-15,1 1 3 16,-1-1-1-16,-3 0 3 16,-3-4 2-16,-3-2 5 15,-2 0-18-15,-5-3-103 16,4 5-59-16,-5 1 86 15</inkml:trace>
  <inkml:trace contextRef="#ctx0" brushRef="#br0" timeOffset="1000.438">16003 10318 320 0,'33'-35'212'0,"-22"30"6"15,2 2-37-15,-2-1-46 16,0 4-17-16,-2 2-27 16,-3-2-7-16,-2 2-15 15,-1-2-7-15,-3 0 1 16,0 0 5-16,0 0 5 15,0 0 9-15,-1 3 0 16,-3 4-3-16,-3 4-11 16,-1-1-5-16,-39 26-11 15,30-26-5-15,-6-1-8 16,0 1-4-16,-8-2-11 16,-5-3-4-16,-5 3-7 15,-6-3-4-15,1 3-3 16,2 2-1-16,-3 1-3 0,3 2 0 15,1 2-1-15,2 0 0 16,9 1 0-16,7-2-1 16,12-4 0-16,1-2 0 15,10-5-8-15,2-1-3 16,4-1 1-16,-4-2 2 16,0 0 8-16,13 0 2 15,16-4-1-15,33-3-1 0,-21 4 0 16,1 3 0-16,-4 2 1 15,-3 5 0-15,-9 5-3 16,-4 4-1-16,-7 5 0 16,-3 5-1-16,-3 1 4 15,-2-2 0-15,0 1 1 16,1-8-1-16,7 1 1 16,5-4 1-16,5-5 4 15,3-5 6-15,4-11-11 16,6-6-62-16,21-16 44 15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1-01T22:08:44.67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2310 7476 378 0,'8'-10'227'15,"-6"-2"-42"-15,-3 1-76 16,0-1-9-16,1-1-9 16,-1 8 7-16,9-3 19 15,1 3 0-15,5 2-1 16,-9-7-3-16,-13 5-27 16,-1 0-15-16,-9-5-25 15,4 4-9-15,0-4-8 16,-2 0-3-16,-4 3-3 15,0-2-1-15,-1 3-1 16,-1-4-3-16,-8 1-6 16,2 5-4-16,-5 1-8 15,-7 0-3-15,-9 9-5 16,3-2 0-16,-2 9 1 16,-2 11 2-16,-4 0 2 15,-3 2 1-15,7 7 0 0,7-3 0 16,8 4-1-16,0-4 0 15,-3 2-1-15,6-1-1 16,25 5 0-16,-15 0 1 16,13-3 0-16,-7 3 1 15,1 4 1-15,14 2-1 16,7 7 0-16,11-1 1 0,-6-9-1 16,6 3 1-16,6-2 2 15,0-3 0-15,9-1 0 16,0-4 0-16,5-4 1 15,2-3 0-15,6-7 0 16,11 0 1-16,2-8 1 16,4-3 0-16,1-7 2 15,-1-10-1-15,-2-9 2 16,1-6-1-16,12-8 1 16,-9-6 0-16,6-9 1 15,-3-5-1-15,-16-9 3 16,2 5 0-16,-17 4 8 15,-7 9 10-15,-22 5 16 16,2-2 7-16,-9 1 9 16,-3-8 0-16,9 1-8 15,-12-2-2-15,-1 0-2 0,-7-3-8 16,-12 4-8-16,-1 9-6 16,0 9-13-16,-6 3-1 15,-8 9-4-15,6 0 0 16,-30 6-2-16,8 10-1 15,2 5-2-15,-12 8 0 16,12 3-2-16,-3 2 0 0,8 9-1 16,-3 2 0-1,3 10 0-15,6 3 1 0,-5-2-1 16,8-3 1-16,1-8-2 16,17 0 0-16,7-5-17 15,13-1-72-15,16-3-219 16,-8 3 207-16</inkml:trace>
  <inkml:trace contextRef="#ctx0" brushRef="#br0" timeOffset="2914.622">5931 11237 516 0,'0'-1'276'16,"0"-1"-75"-16,-1 1-60 16,0 0-25-16,0 0-22 15,0 0-7-15,1 0-2 16,0 0 5-16,0 0 3 16,0 0-3-16,0 0-22 15,0 0-13-15,0-1-20 16,0 1-9-16,0 0-6 15,0 1-1-15,0 0-5 16,0 8-6-16,-3 14-3 0,-13 29-1 16,4-26-2-1,1 7 1-15,1 8-1 0,-1-3 1 16,-4 1 0-16,-1 0 0 16,1-7 0-16,-1 0-1 15,1-2 1-15,3-2-1 16,1-7 2-16,4-3-1 15,4-7 3-15,-2-3 0 16,14 3-8-16,-4-5-32 0,-4-5-174 16,7-6 144-16</inkml:trace>
  <inkml:trace contextRef="#ctx0" brushRef="#br0" timeOffset="3441.909">5504 11180 680 0,'15'-7'310'0,"-12"8"-140"15,-5-2-25-15,2 3-48 16,0-2-7-16,0 0-15 15,0 0-3-15,5 4-6 16,14 4-4-16,38 14 4 16,-21-21 2-16,8 2 8 15,3-3-1-15,5-3-10 16,-9-6-6-16,9 2-18 16,-8-4-8-16,-2-2-12 15,0 5-5-15,-11-3-5 16,7 6-2-16,-6-2-3 15,-3 3-1-15,-4 4-1 16,-5 1-1-16,-11 3-2 16,-13 2 1-16,-2-1-53 15,10 2-65-15,-3 3-269 16,22 0 247-16</inkml:trace>
  <inkml:trace contextRef="#ctx0" brushRef="#br0" timeOffset="4374.302">6385 11179 440 0,'15'-40'260'0,"-17"33"-20"16,3 3-52-16,-1 8-56 15,-1 1-10-15,0-5-17 16,0 0 0-16,0 0-18 15,-3 6-17-15,0 8-29 16,-8 32-10-16,6-25-11 16,0 3-3-16,-4 8-4 15,-3 2-3-15,1 9-2 16,-4 1-1-16,0 1-2 0,-5 1-1 0,-2-8 0 16,18 0 0-16,-7-9 0 15,5-5 0-15,2-2 2 16,-8-4 1-16,6-2 3 15,0-4 2-15,-6-7 5 16,4-3 2-16,3-2 1 16,2-6-3-16,6-4-7 15,-3-4-4-15,-5 0-5 16,5 4 0-16,3 0-1 16,3 1 0-16,6 4 1 15,-4-4 0-15,-1-8-1 16,18-9 1-16,-13 0-1 15,0 1-1-15,11-4 0 16,-15 13 0-16,18-16 1 0,3 5 6 16,-4 5 9-16,-3 1 3 15,-2 10 1-15,-2 2-4 16,-7 9-10-16,5 4-4 16,-16 5-1-16,9 6-1 15,-1 6 1-15,-2-1 0 16,14 8 0-16,-12-2 2 15,-2 6 0-15,-2-2 0 16,-28 3 0-16,23 1 0 0,-6-5 0 16,-6 0 1-16,28-4-1 15,-28-2 1-15,15-1 0 16,-1-5 1-16,-8-8 1 16,6-3-1-16,-11-6-23 15,10-3-37-15,4-5-112 31,0-3-158-31,5-3 206 16</inkml:trace>
  <inkml:trace contextRef="#ctx0" brushRef="#br0" timeOffset="5122.118">6703 11465 483 0,'-1'-1'328'15,"0"0"4"-15,0 1-141 16,0 0-26-16,0 0-35 16,1 0-7-16,1 8-23 15,3 1-14-15,5-4-21 16,38 30-8-16,-29-32-16 16,-5-3-8-16,9-1-10 15,-4 2-4-15,2-5-2 0,-3-1-1 16,-2-7-1-16,-3-7-1 15,-14 1-2-15,9 1-1 16,2 1-2-16,0-6-1 16,5 2-1-16,-12 4 0 15,-15 1-6-15,4 9-1 16,-3 2-6-16,-1 2-2 16,7 3-2-16,-12 2 1 0,-2 4 0 15,1 4 3-15,0 4 0 16,-5 5 1-16,3 0 2 0,-2-2-1 15,-3 3 2-15,17 3-1 16,-5 2 1-16,3-2 0 16,7 1 0-16,-12-3 0 15,7 1 1-15,-9-3-1 16,7-2 1-16,-1-2 1 0,11-2 0 16,26 2 0-16,-17 2-1 15,6-13 1-15,-5 7 1 16,-9-5 0-16,18-4 3 15,8 5 0-15,7-8 1 16,-1-6 2-16,1-3 1 16,-9-3 1-16,0-6-1 15,-3 2-1-15,-4-2-2 16,-5 0-2-16,3 3-1 16,-1 3 4-16,-3 6-61 15,3 5-75-15,-7 2 86 16</inkml:trace>
  <inkml:trace contextRef="#ctx0" brushRef="#br0" timeOffset="6158.906">8121 11310 572 0,'-1'-1'296'15,"1"1"-81"-15,0 0-27 16,0 0-57-16,2 0-15 16,-2 0-16-16,0 0-7 15,0 0-12-15,0 0-9 16,0 0-18-16,0 0-7 15,-1 0-11-15,0 0-3 16,-9 8-10-16,-4-1-3 0,-44 25-8 16,26-31-2-16,9 2-3 15,-11 0 0-15,16-1-3 16,-8 1 0-16,6-1-4 16,3-3 0-16,4 7-2 15,4 0-2-15,8 0-2 16,1 0-3-16,12-4 0 15,-7 2 0-15,-9-2 3 16,8 4 2-16,-1-2 1 16,12-1 0-16,14 4 0 15,-6-2 1-15,6 6 0 16,-4-1 0-16,3 0 1 16,-2 5 1-16,-14 0 0 15,9 0 0-15,-8 3 0 16,-10-5 0-16,2 5 1 0,0 4 0 15,-17-3 2-15,7 3 2 16,-10-4 4-16,-13-3 6 16,3-2 12-16,-5-1 4 15,-1-3 6-15,-2-4-1 16,6-3-6-16,1-1-4 16,2-4-8-16,2-4-3 15,-3-3-5-15,0-4-1 16,3 1-5-16,3 2-2 0,6 1-2 15,9-1-4-15,-1 0-33 16,-6 1-28-16,16-4-94 16,1-4-79-16,0 12 149 15</inkml:trace>
  <inkml:trace contextRef="#ctx0" brushRef="#br0" timeOffset="6638.739">8486 11174 432 0,'-9'-2'290'15,"1"3"-16"1,5-4-88-16,0 3-35 16,-4 2-45-16,7 0-12 15,0-2-14-15,-1 0-5 16,0 8-6-16,0 7-6 15,-8 29-12-15,6-18-6 16,-3 6-12-16,-1 2-4 0,-2 10-11 16,2 1-4-1,-4 3-4-15,4-3-3 0,-3-12-1 16,-7 4 0-16,9-17 0 16,0-2 3-16,8 0 2 15,5-16-5-15,-16-1-51 16,10-4-47-16,-2-9-135 15,-1 0-135-15,12-7 230 16</inkml:trace>
  <inkml:trace contextRef="#ctx0" brushRef="#br0" timeOffset="7254.181">8342 11332 370 0,'-5'0'279'0,"5"0"43"0,-8 2-96 16,7 0-77-16,-5-2-28 16,3 0-25-16,3-1-5 15,0 0-8-15,23 0-2 16,29 1 0-16,-34 2 0 16,2 1-6-16,6 0-5 15,-6 2-19-15,3-3-10 0,-1 2-17 16,-9 0-5-16,0-5-7 15,-3-1-2-15,-9 1-2 16,6-2-2-16,4 5-3 16,-7 2 0-16,-1 1-2 15,5 5 1-15,-9 6-1 16,0 0-1-16,0 5 1 16,-7-3 0-16,5 4 0 15,0 2 0-15,0-2 1 16,0 2-1-16,0-5 1 15,-2-3 0-15,4 1 0 16,-7-4 0-16,7-2 0 0,-3-2 1 16,5-5 1-16,-3-2 4 15,1-2 3-15,1-1-1 16,0 0-2-16,0 0-4 16,1-3-4-16,2-15-2 0,9-29-2 15,-6 28 0-15,-4-5 1 16,12 3 1-16,-1 3 0 15,-1-4 0-15,11 7-1 16,-3-2 0-16,-1 2 2 16,6 4 1-16,0 3 4 15,-5 0 1-15,0 4 1 16,-4 0 0-16,-3 5-3 16,4 0-1-16,-3 0-1 15,-17 1 11-15,13 0-81 16,-4 0-81-16,-3 0 99 15</inkml:trace>
  <inkml:trace contextRef="#ctx0" brushRef="#br0" timeOffset="7816.891">9066 11384 803 0,'11'-3'406'0,"-11"-1"-129"16,-4 2-32-16,4 2-84 15,0 0-38-15,-1 0-43 16,0 0-19-16,-2 4-8 15,-7 14-2-15,-28 32-9 16,15-32-8-16,1 7-14 16,5-4-6-16,-5-2-6 15,9 0-3-15,6-3-3 16,4 5-1-16,1-7-1 16,6 4 0-16,6-5 0 15,-2-9 0-15,4-1 2 16,6 0 2-16,-1-4 2 0,10 3 0 15,4 0 0-15,-5-5 1 16,-6-5 3-16,-8-5 1 16,-5-7 1-16,4 2-1 15,3-5-1-15,5 0-1 16,-6-5 2-16,-3-4 0 16,-9-4-1-16,-1 1 0 15,-9-1-4-15,-2 5-4 16,6 16-8-16,-10-7-3 15,5 16-6-15,-4 5 1 0,-8-2 3 16,2 6 0-16,2 2 1 16,7 2-20-16,5 2-51 15,5 4-40-15,-10-1-119 16,-5 2-84-16,26-1 206 16</inkml:trace>
  <inkml:trace contextRef="#ctx0" brushRef="#br0" timeOffset="8456.502">9524 11346 714 0,'-4'0'393'0,"12"-4"-78"16,-16 3-94-16,8 2-85 15,-8 0-40-15,1 10-35 16,-1 2-12-16,2 10-10 16,8 4 2-16,-10 2-6 15,4 5-3-15,-2-5-9 16,-19-7-6-16,18 1-8 15,1-6-2-15,-8-3-2 16,9 2 0-16,-6-3 0 16,-1 0 3-16,9-7 0 15,0-3 5-15,4-4 4 16,0-4-2-16,-1 4-2 16,0-1-5-16,6-15-18 0,17-34-12 15,-2 19-17-15,-3-8-3 16,3 3 10-16,11 2 10 15,-5 7 15-15,-8 4 4 16,8 7 3-16,-13-1 2 16,2 1 13-16,7 6 8 15,-5 6 7-15,4 7-1 16,-6 4-11-16,5 3-8 16,-4 4-8-16,-8-2 0 15,-5 9-1-15,-1 4 1 0,4 0-1 16,-2 4 0-16,0 1 0 15,-9 0 0-15,-7-1 1 16,7 4 1-16,-6-10 1 16,5-8-1-16,-3-1 1 15,0-9 0-15,3 3-11 16,3 3-34 0,6-5-166-16,0 3 142 0</inkml:trace>
  <inkml:trace contextRef="#ctx0" brushRef="#br0" timeOffset="9666.498">10171 11405 550 0,'6'0'295'0,"-4"0"-60"16,-1-1-37-16,-1 0-45 16,1 0-18-1,2-1-16-15,-2 1-4 16,-1 0-16-16,0 0-6 16,0-1-19-16,0 1-8 0,-1 0-6 15,-1 0-8-15,1 0-14 16,-13-1-6-16,-2 1-15 15,-26 5-6-15,26 2-8 16,-3 0-3-16,2 5-2 16,-9-1-1-16,4 4 1 0,7 6 1 15,4 0-1-15,7 3 0 16,-10-2 0-16,-3-8-1 16,5 2 1-16,-5-6 1 15,16 0-2-15,6 7 1 16,-4-9 0-16,7 6 0 15,-3-6 2-15,-2 2 0 16,12-6 0-16,3-3 1 0,3-6 0 16,-1-5-1-16,5 2-3 15,-3-5 0-15,5-6 1 16,-4 2 1-16,-4-7 1 16,0 5 0-16,-6-7 0 15,3 2-4-15,-7-5-9 16,-6 1-2-16,3 19-1 15,-8-4-4-15,0 18-2 16,-2 2 0-16,-7 6-1 16,3 7 7-16,0 10 7 15,1 9 0-15,-3 2 1 16,0 1 0-16,-5 2 2 0,4-4 0 16,1 5 3-16,5 1 1 15,-7 1 2-15,2 3 0 16,-8 8 2-16,-4-2 0 15,16-6 0-15,-15-5 0 16,7-9 0-16,-4 1 0 0,-14-6 2 16,8-4 0-16,-4-5 3 15,1-7 0-15,6-2-2 16,3-3-4-16,-6-11-4 16,11-5-8-16,0-7-10 15,3-2-4-15,10-2-11 16,-5-7 2-16,-1 1 8 15,2-3 6-15,4 1 12 16,2-6 2-16,-1 5 2 16,10-5 1-16,8-3 3 15,7 10 5-15,13-9 16 16,-2 7 6-16,-3 6 11 16,0-5 3-16,-2 7-5 15,1-4-3-15,1 9-12 0,-1 4-6 16,-6 3-8-16,-2 4-3 15,-5 0-5-15,-4 3-34 16,-5 3-129-16,0 3-166 16,2-8 200-16</inkml:trace>
  <inkml:trace contextRef="#ctx0" brushRef="#br0" timeOffset="10210.788">10354 11474 842 0,'8'-9'392'0,"3"13"-154"15,-2-6-54-15,1 6-57 16,7 5-16-16,-7 1-21 16,6-4-15-16,1 0-10 15,-4-2-6-15,-1-9-12 0,10 6-7 16,-8-10-12-16,-1-6-4 16,7-2-6-16,-10-3-3 15,6 0-3-15,4-1-2 16,-5 3-1-16,-5-3 1 15,-4 6-3 1,-13-1-3-16,-11 6-5 16,0 4-7-16,-7 10-3 15,-5 0-1-15,8 8 2 16,-5 0 1-16,9 3 2 0,-1 7 1 16,-7 1 1-16,6 0 2 15,-8 4 2-15,14-3 0 16,3 6 0-16,1-7-1 15,3-5 0-15,1 5 0 0,4-17 0 16,4 8 1-16,9-1 0 16,1-2 0-16,8 1 1 15,0-1 1-15,8-7-5 16,-1-4-30-16,2-2-93 16,13-4-77-16,-1-9 117 15</inkml:trace>
  <inkml:trace contextRef="#ctx0" brushRef="#br0" timeOffset="10692.025">10813 11342 1030 0,'-3'0'484'0,"1"1"-197"16,-3-1-51-16,4 0-97 15,0 0-31-15,0 0-48 0,-1 3-15 16,-5 19-14-16,-4 27-6 16,7-20-9-1,-3-5-3-15,2 1-7 0,-6 0-2 16,1-5-1-16,1 9 1 15,2-8-1-15,1 0 2 16,4-7-1-16,2-7 1 0,1-3 11 16,1-9 3-16,-1-6 3 15,-1-8 1-15,6-11-9 16,2-3-4-16,7-13-6 16,2 1-4-16,-3 0-4 15,5 9-3-15,0 10-1 16,-1 5 2-16,5 12-2 15,4 1 1-15,-7 5 1 16,7 2 0-16,-5 1 2 16,-10-2 2-16,6 2 15 15,1-1-47-15,4-6 61 16,10 5-25-16</inkml:trace>
  <inkml:trace contextRef="#ctx0" brushRef="#br0" timeOffset="11506.813">11671 11283 399 0,'-1'-4'269'0,"0"2"24"16,0-1-37-16,1 2-45 15,-1 0-16-15,1 0-39 16,0 0-14-16,0-1-34 15,0 1-14-15,0 1-25 0,-1 4-12 16,1 20-24-16,-11 30-10 16,8-14-10-16,-6-5-1 15,-5 3-4-15,-2 2-1 16,-1-15-1-16,-1 7-1 0,1-12-1 16,6-1 3-16,-1-2-34 15,11-1-28-15,-10-10-85 16,2-5-69-16,3-6-238 15,2-7 285-15</inkml:trace>
  <inkml:trace contextRef="#ctx0" brushRef="#br0" timeOffset="11767.554">11534 11349 993 0,'4'-3'461'0,"-4"0"-203"16,4 2-47-16,-4 1-100 15,0 0-30-15,2 0-47 16,14 3-14-16,31 13-12 16,-25-2-1-16,-4-6-2 15,-2 3 0-15,-16-2 2 16,9-7 2-16,0 4-21 15,0-11-47-15,14 1-145 16,-14-3-259-16,-2-8 296 0</inkml:trace>
  <inkml:trace contextRef="#ctx0" brushRef="#br0" timeOffset="12745.433">12081 10972 722 0,'2'-19'376'16,"-2"11"-121"-16,-1 5-56 15,1 3-38-15,0 12-47 16,0-1-25-16,-3 13-43 16,-11-2-2-16,5 18-3 15,1 7 0-15,-7-1-3 0,6 6-4 16,-2-3-10-16,-3-3-6 16,1 14-6-16,-7-7-2 15,0 1-1-15,4-6-1 16,-1-13 1-16,6-1-1 15,-2-14 1-15,2-5 2 16,4-12 7-16,-1 2 6 0,6-8-2 16,6-5-4-16,-1-11-21 15,7-6-18-15,18-13-26 16,-11-3-9-16,18-4 6 16,-4-3 11-16,-9 11 22 15,5 6 9-15,-4 8 7 16,0 7 1-16,-3 5 7 15,-5 1 5-15,-7 10 5 16,6 3 2-16,-10 13-2 16,-5 1-1-16,2 7-2 15,-10 2 0-15,3 5-3 16,4 5-1-16,-11-10-4 16,6 7-2-16,1-6 0 15,-3-3-1-15,3-2 0 16,1-5 0-16,5-2-1 15,-1-4 0-15,5 1 0 16,4-8 1-16,-1-4 0 0,8 0 1 16,1-6 1-16,4 8 0 15,4-16-3-15,2 1-3 16,9-7-7-16,1-8-1 16,9 6 2-16,-5-9 3 15,-12 4 4-15,10 2 2 0,-15 2 1 16,-8 3 0-1,12 5 3-15,-24-4 2 0,0 5 1 16,0 0 0-16,-19-2-4 16,14 2-1-16,-15 2-3 15,8 0-2-15,-4 3-3 16,-4 3-2-16,14 4-5 16,-17 5-1-16,9 4 1 15,-3 6 5-15,-4 3 8 16,12 4 5-16,-8 4 5 15,1 1 1-15,5 3 2 0,-2 6 2 16,7 4-1-16,4-2-1 0,8-5-4 16,-1-4-2-16,6-10-4 15,8 2 1-15,-20-7 1 16,22-4 3-16,9-6 2 16,-4-4 4-16,17-9-47 15,-14-7-51-15,-2-5-260 16,-8-4 223-16</inkml:trace>
  <inkml:trace contextRef="#ctx0" brushRef="#br0" timeOffset="13888.445">13583 11300 604 0,'0'-1'347'0,"0"0"-59"16,0 0-64-16,-1 0-75 15,1 0-30-15,0 0-27 16,0-1-20-16,0 1-12 15,0 0 6-15,0 0 8 16,0 0 6-16,-1-4-6 16,1 0-10-16,-1-2-13 15,-1 3-7-15,1 3-16 16,0 0-7-16,-6-4-12 16,-14-2-3-16,-32 3-6 15,31 7 0-15,-13 8-4 16,5 1 0-16,4 5 1 15,-1 3 1-15,17 4 0 16,-11 0 1-16,5-3-1 0,-5 7-1 16,-2-4 0-16,2 2 0 15,7 8-1-15,3-6 1 16,8-1-1-16,7-8 0 16,6-3 2-16,6-5-1 15,8-5 1-15,4 5 2 16,-6-13 1-16,-5 1 2 15,1-6 2-15,-7-8 0 0,21-4 0 16,6-8 0-16,-1-7-1 16,4-5 0-16,-11-3-1 15,-20-1 1-15,14 4 1 16,-5 6-1-16,-8 6 0 16,15 7-2-16,-26 7-1 15,-4 3-2-15,2 11-7 16,-21-2-2-16,12 5-2 15,1 3 0-15,-3 6 3 16,16 3 3-16,-7 5 0 16,-6 2 2-16,0 2 1 15,-3 4 1-15,4 4 0 16,5 6 1-16,1-10 0 16,3 3 2-16,0-5-36 0,0-12-28 15,1 8-64-15,1-9-44 16,2-3-85-16,0-1-103 15,4-2 236-15</inkml:trace>
  <inkml:trace contextRef="#ctx0" brushRef="#br0" timeOffset="14440.235">13965 11254 491 0,'3'-5'320'0,"-3"5"25"16,2 1-143-16,-2-1-54 15,0 0-33-15,0 0-22 16,0 0-4-16,0 0 1 16,0 0 13-16,0 0 13 15,0 0 1-15,0 0-17 16,0 0-16-16,-1 0-34 15,0 0-12-15,-20 6-11 16,-34 11-6-16,24-10-9 16,0 7-3-16,4 2-5 15,8 5-2-15,1 0 0 16,-3-4-2-16,-3 7 0 16,1 5 0-16,3 0-1 0,3 3 0 15,9-4-1-15,0-9-1 16,8-1-1-16,3-5 0 15,8 2 0-15,0-2-1 16,27 0 2-16,-15-2 0 16,5-10 2-16,2 0 1 15,-18-4 0-15,18-1 1 16,10-5 1-16,2 0 1 0,1 1 2 16,-3-6-1-16,-14 5 1 15,-8 0-1-15,-9 2-2 16,2 1-1-16,-4 7-14 15,3-2-12-15,-2 2-25 16,-6 5-19-16,1 0-42 16,-3 7-33-16,-3-1-94 15,2-4-84-15,-4 7 205 16</inkml:trace>
  <inkml:trace contextRef="#ctx0" brushRef="#br0" timeOffset="14787.649">14336 11259 1030 0,'4'-7'477'0,"-8"7"-220"15,-3 0-57-15,5 2-87 16,1 5-21-16,3 4-13 16,-9 6-12-16,-4 8-13 15,-2 2-8-15,-2 1-15 16,4 4-6-16,5-3-9 16,0 0-4-16,3-2-5 15,1-2-1-15,-6-3-1 16,4-2 9-16,-3-7-63 15,4 0-49-15,0-6-122 16,7-1-133-16,2-2 227 16</inkml:trace>
  <inkml:trace contextRef="#ctx0" brushRef="#br0" timeOffset="15477.041">14980 10901 911 0,'5'-10'449'0,"6"4"-174"16,-8 5-104-16,2 2-42 0,-5 3-57 16,-1-4-15-16,0 0-22 15,-2 16-3-15,-1 47-3 16,2-24-3-16,-11 7-4 15,0 0-2-15,-5 0-2 16,-1-1-1-16,6-7-2 16,-3 2-2-16,1-1-3 15,3 1-2-15,-1 4-1 16,0-8 0-16,8-3 0 16,0-10 0-16,7-9 4 15,2-3 1-15,-4-11 5 16,0 1 1-16,0-4-4 15,0 2-1-15,0 0-7 16,5-10-6-16,1-10-8 16,26-24-6-16,-36 28-8 15,4 1 1-15,0-1 7 16,-5-4 4-16,-13 0 9 0,12 5 0 16,-23-4 0-16,4 1-1 15,8 6-5-15,-15-1-1 16,7 9-5-16,-3 4-1 15,-2 7 1-15,0 4 0 16,4 4 2-16,-6 0 2 16,6 3 2-16,0-2 3 15,6 6 3-15,7 5 1 16,0 4 1-16,6 7-1 16,2-3 1-16,0-4 1 0,7-3 0 15,-1-5 1-15,6-3 1 16,4 0 3-16,-1-2 4 15,7-7 4-15,1-1 2 16,4 0 2-16,4-9 0 16,-4-1-2-16,7-4-2 15,-2-4-2-15,2-2-3 16,3-2 0-16,-8-4 2 16,9-3-26-16,0 4-102 15,-7-7-78-15,7 10 107 16</inkml:trace>
  <inkml:trace contextRef="#ctx0" brushRef="#br0" timeOffset="15775.77">15134 11542 1516 0,'-1'11'592'0,"1"1"-413"16,1-3-57-16,-5 9-69 15,3 3-13-15,-5 7-21 16,-4 6-9-16,-4-3-4 15,-5 1 9-15,2 0-81 16,0-4-86-16,1-5 100 16</inkml:trace>
  <inkml:trace contextRef="#ctx0" brushRef="#br0" timeOffset="16686.608">15836 11215 580 0,'14'-37'310'0,"-11"30"-68"15,-2-5-30-15,-1 8-35 16,2-4-10-16,1-2-11 15,-1 6-6-15,0-2-25 16,-2 6-24-16,0 0-41 0,-1 0-17 16,-1 8-26-16,-6 14-5 15,-9 36-5-15,9-25-2 16,-4 5 0-16,-1 4-1 16,7 2 1-16,-11-3 0 15,4-2-2-15,-1-4 1 16,-6-6 0-16,7-5 0 0,-4-3-10 15,14-2-14-15,-15-12-37 16,-1 4-29-16,2-10-59 16,-11-2-24-16,16 0-116 15,17-16-176-15,5 5 307 16</inkml:trace>
  <inkml:trace contextRef="#ctx0" brushRef="#br0" timeOffset="16936.106">15738 11218 1052 0,'-4'3'476'0,"6"5"-226"0,4-3-48 16,-6 3-79-16,11-1-26 15,8 0-31-15,-2 1-14 16,8-4-21-16,-3 3-5 15,-6-6-8-15,3-1-2 16,1-4 1-16,0-1-5 16,-8-6-74-16,3-2-66 15,-7-5-203-15,-2 4 200 16</inkml:trace>
  <inkml:trace contextRef="#ctx0" brushRef="#br0" timeOffset="17936.556">16371 10799 1145 0,'-4'-2'476'0,"1"3"-290"16,0 2-51-16,2-3-72 0,0 0-16 16,-12 28-17-16,-18 39-5 15,17-12 1-15,-7 4 8 16,2 7 7-16,3-5 0 16,0-7-9-16,6-4-9 15,-9-6-11-15,-3 1-2 16,6-5-3-16,0 4 1 15,4-1 0-15,4-14 1 16,-6-10 3-16,-1-7 0 16,6-12 1-16,4 2-2 0,6-2-13 15,-1-5-9-15,0 4-14 16,0-1-6-16,1-1-4 16,4-9-1-16,7-10-4 15,39-28-5-15,-24 24-1 16,-4-6 2-16,16-3 14 15,-16 2 9-15,12 5 14 16,3 2 4-16,-12 11 3 16,2 1 2-16,-15 6 0 15,-5 7 0-15,-6 5 8 16,-1 8 4-16,-5 6 14 16,0 8 5-16,-4-3-1 15,-3 1-2-15,-2 3-11 16,3-6-3-16,1 8-4 15,0-1-3-15,6-7-3 0,-4 1-2 16,5-7-1-16,2-1 0 16,7 0 0-16,5-2 1 15,2-6 2-15,3-1 0 16,1-1 1-16,-4-4-1 16,-9-3-1-16,10-2-1 15,2-4 2-15,5-3-1 0,17-2 0 16,-12-4 0-16,8-3-1 15,-1 1-1-15,-12-4 0 16,-2 2 1-16,-6 2-1 16,2 1 0-16,5 0 1 15,-3 0 1-15,-6-1 2 16,-7-2 1-16,8 6 0 16,-16-1-2-16,0 3-5 15,-8 4-2-15,-11 2 2 16,21 8 3-16,-18 6 7 15,5 2 5-15,4 0-1 16,-12 3-3-16,10-2-4 16,6 3 0-16,-10 0-3 15,4 2 1-15,9 8 0 16,-11-2 1-16,7 6 1 16,7 1 3-16,-2 1-1 0,8 0 1 15,-3-2-3-15,11 0-2 16,11-9 0-16,-3 0 0 15,17-4 1-15,-12-6 1 16,-2-7 4-16,-2-2 3 16,5-11-40-16,2-7-46 15,-5 4-121-15,7-11 114 0</inkml:trace>
  <inkml:trace contextRef="#ctx0" brushRef="#br0" timeOffset="19655.571">17804 11232 256 0,'-2'-5'219'0,"5"-1"73"16,-3 0-33-16,6-1-51 16,-1 2-18-16,1 1-42 15,0-2-23-15,-6 0-27 16,5 3-14-16,-5 4-11 16,-1-1 3-16,-1 0-9 15,0 2-2-15,-2 17-16 16,-40 29-14-16,28-18-16 15,-2 6-5-15,0 1-5 16,-3 4-2-16,1 0-1 16,1-5 0-16,6-2-1 15,11 0-1-15,-6-13 0 16,4 0 0-16,1-5 1 16,7-7 1-16,2-6 2 15,-2-4 2-15,8-14-3 0,-9-4 0 16,25-9-4-16,7-2-2 15,2-11 1-15,1-10 0 16,-4 5 1-16,-5-3-1 16,0 16 1-16,-1 6 0 15,-12 10 0-15,3 9 2 16,-14 3 0-16,-5 3-4 0,-8 5-3 16,-2 2-2-16,-5 5-1 15,1 8 3-15,5 2 1 16,-4 3 0-16,3 0 0 15,4 4 0-15,-4 1 0 16,6-1 0-16,4 3 0 16,2-12-1-16,4 1 2 15,4-5-2-15,-1-1 2 16,-1 1 1-16,4-3 0 16,4 1 2-16,-1-4-1 15,3-4 1-15,-3 0 1 16,3-3 2-16,0-3 2 15,0-6 1-15,5-9 0 16,-3-2-2-16,7-11-2 16,-2-4-1-16,4-8 0 0,1-3 1 15,-10-1-4-15,4 7-2 16,-10 4-5-16,-6 7-2 16,5 11 1-16,-9 2 1 15,-1 13-3-15,-4-2-2 16,-7 4-4-16,0 7 0 15,1 2 5-15,2 5 4 16,0 2 6-16,4-1 2 0,-2-1 1 16,1 4 0-16,0-3 2 15,2 2-1-15,2 2 0 16,4-7-1-16,6 1 1 16,-1-4 0-16,4-1 1 15,-3-6 1-15,0-2 1 16,4 1 2-16,2-9-1 15,2 2 1-15,1-8 0 16,-5-4-2-16,6 3-2 16,0-1-1-16,2-1-1 15,-1-3 0-15,-1-1-1 16,-8-2 1-16,0 3-1 16,-11 5 0-16,-10 3-1 15,3 9-2-15,-13 3-6 16,8 2-2-16,-12 6-2 15,3-3 2-15,-3 8 2 0,-3 2 1 16,5 4 3-16,-4-2 1 16,7 4 2-16,3-1 0 15,2 2 0-15,4 6 0 16,-4-3 0-16,5 8 0 16,5 2 0-16,1 3 1 15,8 3 0-15,-5-17 0 16,3 1 0-16,-3-18 1 15,3 2 1-15,5 10 11 0,3-13-53 16,4 0-70-16,-2-7 73 16</inkml:trace>
  <inkml:trace contextRef="#ctx0" brushRef="#br0" timeOffset="21436.216">18957 11199 953 0,'-2'-3'478'16,"-9"4"-168"-16,12-3-117 16,-8 0-32-16,1 0-40 15,0 2-8-15,-6 0-28 0,2 0-11 16,-10 5-17-16,-3 0-4 15,2 0-11-15,-5 5-5 16,4 4-12-16,1 4-7 16,-10 2-11-16,4 0-2 0,6 7-4 15,0 6 0 1,5-3-1-16,7 4 0 16,-4-8 0-16,6-4-1 0,13 8 0 15,-6-10 0-15,12 2 0 16,-2-6-1-16,-4-11 2 15,-1 1 0-15,2-6 0 16,-1-3 2-16,6-2-1 16,12 3-5-16,-3-13-23 15,5-4-15-15,-3-5-27 16,0-17-7-16,4-3-5 16,1-2 5-16,5-4 24 15,-1 7 12-15,-3 5 24 16,-6 7 8-16,-4 4 2 15,0 14 1-15,-9 7-4 16,-3 3-3-16,-12 12 0 16,-16-1 5-16,-2 8 14 15,7 5 9-15,-1 1 6 0,-1 3-1 16,5 4-7-16,-5-1-2 16,4 6-3-16,3-3 0 15,6 1-3-15,-4 2 0 16,7-9-3-16,2 2 0 15,0-8-1-15,5-3 0 0,7 0 0 16,1-6 1 0,6 0 2-16,6-3 0 0,3-9 3 15,1 1-2-15,-1-8-18 16,9-1-13-16,1-6-14 16,-8-6-2-16,16-12 18 15,-10-7 11-15,-7-9 12 16,16-5 4-16,-13-1 2 15,-4 1 2-15,4-6-1 16,-9-2 0-16,-5-2-2 16,4-2-2-16,1 10-2 15,-4 10-1-15,-1 14 2 16,-10 4 4-16,-1 15 19 16,-9 3 6-16,3 10 4 15,-2 1-3-15,-13 0-17 16,9 2-8-16,-11 4-6 0,6 10 1 15,-10 9 1-15,-4 5 0 16,1 16 0-16,-4 0 0 16,8 11-2-16,1 8 1 15,0-9-1-15,4-4 1 16,4-5-1-16,5-8 1 16,-1-4 0-16,-3 2 0 15,2-5 0-15,-2 0 2 16,1-1 1-16,1-13 1 0,2-1 4 15,4-10 2-15,3-7-4 16,3 9-7-16,-2-27-12 16,0-3-13-16,4-10-21 15,-1-9-7-15,4 5-52 16,3-7-44-16,7 8-81 16,3-3-22-16,15 1 36 15,-7 13 52-15,12-8 109 16,-8 12 47-16,4 12 69 15,-4-1 25-15,-12 13 36 16,8 0 4-16,-19 9-24 16,12 4-18-16,-12-1-31 15,-2 1-12-15,-11 4-9 16,-1-2 4-16,-5 5 6 0,-6-4 2 16,8 1 6-16,-23-2-2 15,1-4-2-15,-8 1-3 16,-16-3-5-16,16-1-2 15,-7-3-1-15,5-2-4 16,5-4-7-16,2-3-5 16,4-4-7-16,4 0-1 15,5-9-4-15,3 3-1 16,5-2-5-16,5-1-2 16,4 6-9-16,0-2-2 0,7 5-1 15,-3 0 1-15,6 3 5 16,-1 5 1-16,-4-2 1 15,4 6-1-15,-6-2 0 16,0 1-1-16,4 7 2 16,-4 2 1-16,4 7 0 15,-1-1 2-15,4-2 0 16,2-1 0-16,6-2 1 16,3 2-1-16,10-3 1 15,-1 1 0-15,8 1 2 16,5-4 1-16,-15-7 1 15,10-8 1-15,3-6 0 16,5-6 0-16,12-9-1 0,-4-1 0 16,-3-4 1-16,0-5 1 15,-9-3 1-15,10 0 1 16,-16-13-1-16,-17 3-3 16,-7 5-4-16,-7-4-2 15,-5 16-4-15,2 5-2 16,-8 12-4-16,-10 4-3 15,-6 8 7-15,-5 1 5 16,-6 6 10-16,0 6 6 0,-3 4 2 16,11 4 1-16,8 0-2 15,-2 1-1-15,10 0-5 16,3 0-1-16,5 8-4 16,2-9 0-16,2 8-1 15,0 0 0-15,7-4 2 16,1 4 0-16,4-13 2 15,4-2 0-15,2-5 2 16,1-2 1-16,4 0 9 16,10-5-14-16,-11-10-61 15,-14 2-68-15,8-5 71 16</inkml:trace>
  <inkml:trace contextRef="#ctx0" brushRef="#br0" timeOffset="21934.96">20347 11230 1193 0,'-5'-2'539'0,"-1"-5"-257"15,4 2-51-15,-8 2-97 16,3 3-33-16,1 3-45 15,-3 3-22-15,2 4-17 16,-6 0 2-16,-6 7 4 16,6 4 2-16,-3 9-1 15,7 5-4-15,2 11-6 16,1-4-4-16,0-11-3 16,-2 3-1-16,0-17 1 15,2-4-1-15,-3-1 2 16,8 0 2-16,1-12 8 15,3 0 1-15,3-8 0 16,-3-10-3-16,5-3-9 16,0-6-4-16,4-10-7 15,-3-5-5-15,7 3-11 0,3 3-3 16,5 4 1-16,5 6 2 16,10-1 9-16,-8 4 4 15,21 8 2-15,-14-2 1 16,0 6 2-16,3-1 0 15,-15-3 1-15,11 4 0 16,-10 1 1-16,4 3 16 16,-14 5-72-16,-2-2-55 0,0 4 74 15</inkml:trace>
  <inkml:trace contextRef="#ctx0" brushRef="#br0" timeOffset="22741.908">21499 11141 608 0,'-4'-5'432'0,"-9"6"12"0,13 0-180 16,-3 2-47-16,0 4-95 15,-7-2-32-15,11 10-48 16,-4 3-11-16,-4 4-9 15,11 2-3-15,-11 11-4 16,-6 0-4-16,-6 3-3 16,-4 4 1-16,-3-11-2 15,5 1 0-15,3-5 0 16,0-13 1-16,2 7-11 16,7-13-33-16,8-12-84 15,-6 16-60-15,6-22-177 16,-2 4 220-16</inkml:trace>
  <inkml:trace contextRef="#ctx0" brushRef="#br0" timeOffset="23908.835">21344 11233 585 0,'-1'3'389'0,"-2"0"-12"15,0 2-149-15,2-5-44 16,1 0-62-16,1 4-20 16,2 1-45-16,12-1-14 15,29 31-15-15,-21-26-3 0,3 3 2 16,5-3 0-16,-5-8 1 16,1-1 0-16,7-9-3 15,3-4-2-15,0-5-1 16,-4-10-2-16,-1 0-4 15,-3 0-1-15,10-4-3 16,3-6-1-16,-1-2 1 16,-11-9-1-16,-7-2-1 15,-36 2-2-15,19 5-4 16,15 9-2-16,-21 11-2 16,24 5-1-16,-21 9-6 15,-8 4-5-15,-1 7-5 16,3 8-1-16,-17 11 4 15,4 8 5-15,-5 14 5 16,-5 7 1-16,6 14 3 16,-11-8 0-16,5 0 1 0,0-5 2 15,5-9-1-15,-2 0 2 16,4 0-1-16,5-2 0 16,-4-5-1-16,7 1 0 15,2-17 0 1,4-9 1-16,1 0 2 0,-13 19 0 0,7 0 2 15,1-8 2-15,5-21 1 16,2-1-1-16,-3-6-8 16,1-2-5-16,5-6-18 15,4-8-8-15,13-14-10 16,5 0-4-16,8 4 1 16,1 2 5-16,4 2 15 15,3 2 7-15,0 2 12 16,6 9 2-16,-9 7 1 15,-7 5 0-15,-14 9-2 16,-17 1-1-16,-6 7 5 16,10 0 4-16,-4 6 12 15,1-3 3-15,-7 4 0 16,8 6-3-16,-1-3-8 16,0 8-2-16,0-2-3 15,-11-1-1-15,5-1 1 16,2 4 1-16,5-6 5 15,0-12 0-15,1 0 2 0,7-5-1 16,1-2-2-16,-3 8-2 16,-1-7 2-16,-3-4 0 15,15-1-1-15,8 0 1 16,5-3-4-16,5-6-1 16,-14-7-2-16,0 0-1 15,9-3-1-15,-5 2 0 16,6 8 1-16,-3-11 1 0,-4 2-1 15,4 0 1-15,-4-3 1 16,0 2 2-16,-9-3 2 16,6 3 2-16,-2-6 1 15,-15-3 2-15,3 3 0 16,-8-5-2-16,-14 8-6 16,13 3-4-16,-10 3-6 15,-5 10 1-15,5 5 4 16,-9 1 1-16,1 14 7 15,5-2 1-15,-3-1 2 16,0 1 1-16,4 5-1 16,1 3 0-16,2 2-5 15,0 2-1-15,4 4 1 16,2 5 0-16,2 2 5 0,6 1 2 16,6-5 1-16,1 2 0 15,7-6-3-15,2-13-2 16,6-5 2-16,3-9 1 15,6-1 2-15,4 4-22 16,1-7-95-16,2-7-48 16,7-23 80-16</inkml:trace>
  <inkml:trace contextRef="#ctx0" brushRef="#br0" timeOffset="24937.84">23483 11201 514 0,'5'-28'309'0,"5"23"-18"0,-6-5-45 15,-1 11-46-15,-4-4-24 16,1 3-37-16,-2 0-11 15,1 0-31-15,0 0-9 16,0 2-17-16,-4 10-13 16,-1 1-21-16,-11 29-9 15,12-25-10-15,3-2-2 16,-2 5-4-16,-6-9 0 16,4-4-2-16,1 0 0 0,1-6 2 15,7 5 5-15,-2-8 5 16,4-3 0-16,3-3-3 15,-5-8-5-15,4 2-7 16,-4-3-2-16,5-9-8 16,1 10-7-16,-2-6-13 15,0 6-3-15,-8 8 2 16,-4-5 4-16,-5 4 0 16,-4 6 0-16,-1 5-3 15,-4 8 2-15,0 6 6 16,1 0 2-16,-7 4 5 15,4-3 2-15,2 6 2 16,-21-4 1-16,19 7 0 16,1 1 0-16,0 6 2 15,13 1-1-15,-4 1 1 16,-6-1 1-16,6-1 0 16,5-2-1-16,-4-4 1 0,12-4 1 15,2-5 0-15,0-2 0 16,7-9 1-16,-3 3 3 15,7-3 2-15,7-6 2 16,7-7 1-16,11-2-18 16,0-22-67-16,2 9-47 0,4-10-139 15,-9-5-189-15,7 0 297 16</inkml:trace>
  <inkml:trace contextRef="#ctx0" brushRef="#br0" timeOffset="25455.246">23804 11218 1114 0,'0'0'512'0,"-7"2"-229"16,-6 5-57-16,-5 3-77 15,-2 3-32-15,0 0-38 0,-3 4-16 16,1 2-23-16,2 3-7 16,-1 6-11-16,4-2-4 15,0 5-4-15,4 4-2 16,1-2-5-16,4-3 0 16,6-3-3-16,-2-9-1 15,6-2-1-15,4-1-1 16,3-5 2-16,4 2 1 15,2-11 5-15,0-7 2 16,8-5 3-16,1-9-1 0,16 5-4 16,-1-4-4-16,-11-16-5 15,-3-2-6-15,-19-14-12 16,11 2-3-16,-3 7-3 16,-5 7 1-16,8 8 7 15,-19 0 2-15,-8 14 1 16,3-6-2-16,-13 8-5 15,10 8-3-15,0 3 0 16,-5 10 3-16,-9-1 5 16,-5 6 3-16,2 2-11 15,6-1-20-15,1 2-73 16,5 0-57-16,8 6-172 16,-2 1 212-16</inkml:trace>
  <inkml:trace contextRef="#ctx0" brushRef="#br0" timeOffset="26050.941">24102 11250 1067 0,'0'-7'481'0,"0"2"-219"15,0 0-39-15,-1 4-60 16,0 0-33-16,0 0-51 16,0 1-24-16,0 0-21 15,0 0-2-15,-6 12 4 16,0 11 0-16,-35 33-4 16,34-21-3-16,-10 4-6 15,-1-2-5-15,1 0-6 16,-1-7-3-16,1-8-2 15,4 6-1-15,12-11 0 16,-5-6 2-16,6-3 2 16,1-8 5-16,-2-7 0 15,5 2-1-15,9-8-7 0,-2-2-8 16,10-10-17-16,-4-3-8 16,5-13-28-16,-1-3-12 15,4 1-11-15,7 1 3 16,-2 14 25-16,11 0 16 15,-4 11 22-15,2-3 5 16,-11 6 4-16,3 5 0 16,2 6 4-16,-10 3 7 15,1 0 13-15,-6 10 5 16,-4 3 8-16,-3 3-4 0,-10 13-7 16,0-3-4-16,-13 7-6 15,8 6 0-15,-3 2-3 16,-3 0-1-16,1-4-3 15,-6-4 0-15,7-8 0 16,-2-5 0-16,4-8 11 16,6-1-13-16,11-10-43 15,-10 4 32-15</inkml:trace>
  <inkml:trace contextRef="#ctx0" brushRef="#br0" timeOffset="27022.486">24625 11300 414 0,'0'-1'319'0,"5"-2"18"16,6-3-75-16,-3 2-23 15,31-16-47-15,-37 13-19 16,2 2-33-16,-2 0-17 16,-1 6-35-16,-2-1-18 0,0 0-36 15,0 0-13-15,0 0-12 16,-3 22-2-16,-1 52 1 15,-8-25 0-15,-3 13 3 16,-2 4 2-16,-12-7 0 16,8 2 0-16,-1-1-2 15,2 1-3-15,0 5-1 16,0 5-1-16,-7-7 1 16,3-7 0-16,3-10 0 15,-3-10-1-15,1-9 2 16,3-2 1-16,-3-11 6 15,9-3 3-15,-1-4 3 16,-1-6 2-16,5-3-1 16,-6-9-6-16,10-6-9 15,-9 0-6-15,4-8-10 16,7 3-4-16,-5-4-3 0,7-2 0 16,-2 8 1-16,0-2 2 15,12 4 4-15,-6-4 0 16,10-2 1-16,4-4 1 15,-2-5 0-15,14 4 1 16,-3-4-1-16,-3-2 0 16,13 10 1-16,3-4-1 15,8 10 1-15,4 6 3 0,-7 0 0 16,1 9 1-16,-3 3 2 16,-3 0 1-16,-3 5 1 15,-4-6 0-15,-8 1 18 16,10 0-36-16,-15-1-82 15,-8-1-63-15,8-3-239 16,-16 3 254-16</inkml:trace>
  <inkml:trace contextRef="#ctx0" brushRef="#br0" timeOffset="27732.962">25014 11233 620 0,'6'-1'421'16,"-5"0"4"-16,0 1-166 16,-1 0-22-16,0 0-63 15,0 0-22-15,-1 0-43 16,0 0-24-16,0 2-28 16,-4 12-11-16,0 4-19 15,-18 30-5-15,12-23-8 16,-2 9-3-16,4 3-3 15,-3-4-2-15,2-3-1 16,4-3-1-16,5-6-1 16,1-2 0-16,5-4 1 15,2-6 0-15,1-5 1 16,5 0 1-16,-1-7 2 16,8 7 0-16,1-15 0 0,-2-7-7 15,11 3-18-15,-9-19-11 16,11 5-10-16,6-2 4 15,-14-12 17-15,15 7 9 16,-11-1 9-16,-7-3 3 16,6 6-1-16,-15 7-1 15,1 7-2-15,-1 8 0 16,0 11-1-16,-2-1 1 16,-11-1 0-16,1 3 0 0,-13 5 0 15,3 4 1 1,-2 7 1-16,-4 5 1 0,7 2-1 15,-2 2 1-15,4 5 3 16,2-5 0-16,4 5-1 16,-8-1 1-16,-1 2-3 15,6-5-1-15,-2-3 0 16,3 0 0-16,2-8-10 16,-6 2-50-16,1-4-151 15,-5 2-402-15,3-16 401 16</inkml:trace>
  <inkml:trace contextRef="#ctx0" brushRef="#br0" timeOffset="28733.508">25723 11264 234 0,'23'-4'185'0,"-24"1"50"16,2 2-15-16,1 1-27 15,-3-1-8-15,0 1-16 0,1-1-11 16,0 0-14-16,0 0-9 16,0 0-15-16,2 0-10 15,-2 0-23-15,0 0-11 16,0 0-17-16,0-1-5 16,0 1-10-16,0 0-5 15,0 0-15-15,0 0-6 16,-1-1-10-16,-3-4-4 15,-5 0-6-15,-19-4-3 0,-32 9-1 16,32 10 0 0,-3 3 2-16,0-5 0 0,12 4 1 15,-6 5-1-15,8 1-2 16,4 4 1-16,5 2 0 16,7 0 0-16,-1 1 1 15,3 3 1-15,-1-4 1 16,7 4 1-16,3-9 1 15,-5-1 0-15,7-4 3 16,0-8 2-16,3 0 4 16,9-12 1-16,8-6 1 15,1-8 0-15,9-8-4 16,4 2-1-16,-5-7-2 16,3 0 0-16,-8 0 0 15,-6-2 0-15,-8 7-1 0,-4 0-3 16,-8 9-4-16,2 6-4 15,-8 5-9-15,-4 2-5 16,-2 8-6-16,-5 3-1 16,-7 14 4-16,-3 5 6 15,-5 7 7-15,-9 1 2 16,3 11 4-16,-5 5 0 16,-2 11 2-16,8 3 0 0,-16 2 4 15,4-1 0-15,-2-6 5 16,-3-1 2-16,14 4-1 15,-1 3 0-15,2-3 0 16,-1-1-1-16,2-13 2 16,9-5 2-16,-2-15 2 15,-4-3 2-15,12-10 7 16,-7-9 3-16,1-3-3 16,9-4-20-16,1-13-79 15,-6 3-63-15,14-13 81 16</inkml:trace>
  <inkml:trace contextRef="#ctx0" brushRef="#br0" timeOffset="29548.784">26202 11274 587 0,'0'-8'372'15,"-1"-1"-29"-15,-1 5-137 16,5-1-22-16,13 0-56 16,-20 5-18-16,3-3-16 15,-3 2-4-15,3 1 0 16,1-1 5-16,0 0-8 16,0 0-7-16,0-1-19 15,0 1-11-15,0 0-24 16,0 0-8-16,-1 0-10 15,-21-2-2-15,-22-2-4 0,19 8-1 16,0-1-2-16,6 3-2 16,-3 2-1-16,-2-1 0 15,9 4-1-15,-7 1 0 16,9 3-1-16,3 5-1 16,0 1 1-16,7 1 1 15,3 7 0-15,-4-6 1 16,8 4 0-16,0-1 1 15,1-5 2-15,4-2 1 0,0-5 1 16,2-6 3-16,3-10 4 16,4 1 1-16,1-11-1 31,-9 6 0-31,0 1-4 0,28-25-2 16,1-4 0-16,7-7-2 0,-13 16-3 15,-9-3-3-15,5 4-5 16,-18 0 0-16,-2 3 1 15,3 8 2-15,-11 5 1 16,2 3-5-16,2 10-7 16,-14-1-1-16,-5 4 0 15,2 6 4-15,-14-1 7 16,12 2 3-16,1 3 3 16,1-1 0-16,-1 0 2 0,9 6-1 15,-3-1 2-15,-1-1 0 16,8 0 1-16,2-3 1 15,9-2-1-15,-9-2 2 16,-2-5 11-16,3-3-19 16,9-3-113-16,-12-1-128 15,26-17 144-15</inkml:trace>
  <inkml:trace contextRef="#ctx0" brushRef="#br0" timeOffset="30282.432">26741 10739 658 0,'24'-6'330'0,"-28"-3"-96"15,0 3-30-15,6 1-43 16,1 5-16-16,-6 5-17 16,3-5-9-16,-1 0-22 0,-4 7-6 15,-2 19-17-15,-46 35-8 16,31-18-9-16,-3 11-6 16,-5 8-10-16,11 2-7 15,-4-6-11-15,-5-12-4 16,6-4-7-16,-2-8-2 15,6-7-2-15,5 7-2 16,2-3-1-16,5 4 0 16,4-2-1-16,-1-8 0 0,7 1 1 15,1-8 0 1,-2 2 0-16,5 2 1 0,6-14 0 16,2-3 0-16,18-6-5 15,1-12-7-15,15 6-16 16,-1-6-2-16,2-5 5 15,3-1 9-15,-14-7 12 16,-3 0 5-16,-10 3 3 16,-9-5 2-16,-5 4 3 15,-4 2 0-15,-9-2-2 16,0 6-5-16,-9 6-9 16,0-2-5-16,-3 10-3 15,-4 2 3-15,-7 5 4 16,4 3 2-16,-4 0 3 15,2 3 1-15,4 0 1 0,-1 4-2 16,4 3 1-16,4 1-2 16,-3-1-1-16,-2 4 0 15,9 5-1-15,-5 1 0 16,18 12 0-16,-3-9-1 16,-1-3 0-16,9-4 0 15,2-6 2-15,8-2 1 16,12-2 2-16,2-2-1 15,-2-19-21-15,8 9-29 0,-5-15-105 16,-4-6-54-16,-3 6 121 16</inkml:trace>
  <inkml:trace contextRef="#ctx0" brushRef="#br0" timeOffset="30647.458">26336 10892 810 0,'3'0'448'0,"18"-6"-118"0,4 4-77 16,5-2-22-16,11-2-62 16,5 6-25-16,8-1-53 15,-1 4-23-15,12 3-32 16,-5-4-11-16,-9-2 3 15,0 0-28-15,-16-2-52 16,-6 1 41-16</inkml:trace>
  <inkml:trace contextRef="#ctx0" brushRef="#br0" timeOffset="31865.852">27991 10776 525 0,'23'-12'334'16,"-13"6"-46"-16,-1-3-60 16,0 2-24-16,-16 7-51 15,-2-2-22-15,3 3-35 16,-9 4-17-16,1 3-20 16,2 4-6-16,-3 4-17 15,2 4-6-15,-6 16-10 16,-7 8-1-16,-2 16 2 15,-2 8-2-15,-4-3-1 16,3-6-4-16,-5-9-4 16,-1-7-2-16,7-4-2 15,5 3 0-15,7-7 0 16,7 1 0-16,2-1 1 16,-2-7 0-16,-2-7 3 15,-1-2 4-15,3-17 8 0,-1-2 6 16,14-4-1-16,-1-11-4 15,3-2-13-15,4-5-7 16,3-6-9-16,4-2-6 16,6-3-10-16,4-1-4 15,12 1 3-15,8 3 3 16,5 2 10-16,1 4 3 16,-9 5 2-16,-5 5 1 0,-6 9-2 15,3-2-1-15,-10 15-5 16,0 1 0-16,3 6 1 15,-20 7 3-15,8 2 6 16,-7 5 2-16,-13 2 4 16,5 0 0-16,-17 1 3 15,3-4 3-15,-7-1 9 16,-2-1 2-16,-1-1 2 16,-7-1 2-16,3-4 1 15,1 3 6-15,-2-12 7 16,-1-5 2-16,-2-2-7 15,-1-9-4-15,2 0-10 16,9 0-2-16,1-5-4 16,-3-5-1-16,15-5-2 0,-3 2-2 15,-2-12-11 1,16 3-19-16,-13-4-48 0,11-1-30 16,-1 12-57-16,7 1-30 15,6 12-52-15,-14 2-49 16,21 4 184-16</inkml:trace>
  <inkml:trace contextRef="#ctx0" brushRef="#br0" timeOffset="33413.824">28455 11245 1178 0,'-3'-5'524'0,"-4"-1"-267"15,4 4-38-15,-11-5-88 0,8 3-34 16,-3 2-44-16,-9-6-17 15,13 10-20-15,-11 1-5 16,-2 5-5-16,1 1-3 16,-10 7-2-16,3 0-1 15,0 3 0-15,1 4-1 16,0-1 1-16,5 4 0 16,3 1 1-16,-2 1-1 15,11-4 0-15,-1 1-1 16,-1-6 0-16,10-3 0 0,-1-3 1 15,-1-4 0-15,11-3 0 16,3-1 0-16,7-9 0 16,7 0 0-16,1-13-4 15,-2-1-3-15,6-2-4 16,-2-2-1-16,5-5 2 16,-1-6 3-16,-1 0 0 15,-9-1-1-15,8 6-5 16,2 3-2-16,-16 3-2 15,-1 8 2-15,-16 4 2 16,1 7-2-16,-11 7-4 16,8-1 0-16,-3 8-1 15,-18 2 6-15,9 2 7 16,-9 3 2-16,-4 5 3 16,8-2 2-16,6 6 3 15,0 1 0-15,0-3-1 0,4 9 0 16,-1-7 0-16,5 2 0 15,5-2 1-15,-1-13-1 16,8-2 2-16,3-1 1 16,5-4 1-16,4-3 2 15,2-4 0-15,6-3 0 16,8-12-4-16,-3 3-2 16,7-9-2-16,1-9-1 0,-7 0 0 15,12-4 1-15,-9-5 1 16,-4 8 1-16,2 2 0 15,-2-1-2-15,4 11 0 16,-7 5-2-16,-7 4-1 16,-7 5 0-16,-5 4-3 15,-1 6 0-15,0 6 1 16,-4-4 2-16,-18 17 4 16,4 1 4-16,0 9 6 15,-7 9 3-15,5-2 3 16,-9-3-1-16,-15 0-2 15,5-7 0-15,0-2 1 0,3-4 2 16,1-6 1-16,1 0 1 16,0-10 1-16,0-2 3 15,-1-8 4-15,-2-1 1 16,3-9-1-16,-1-3-3 16,2 0-7-16,8-4-3 15,7-6-7-15,3-1-4 16,9-3-14-16,-8-5-9 15,1 3-15-15,1 6-5 16,-9 1 3-16,10 14 6 0,4 5 5 16,-5 0 0-16,-3 7 4 15,4-3 0-15,0 0 8 16,0 0 6-16,1 12 2 16,-3 2 1-16,7 33-1 15,0-24 0-15,6-3 1 16,8 2 0-16,-5-4 2 15,10-1 1-15,4-4 1 16,11 1 1-16,0-1 3 16,5-6 1-16,14-4 3 15,-13-5 0-15,12-11 0 16,3 1 1-16,-9-6-3 16,13 4 2-16,111-292-1354 62,0 301 2404-62,-174-6-704 0,-3 3-352 16,10-4-3-16,-15 0-4 15,-3 5-1-15,-1 2 1 16,-31 4 4-16,15 1 2 16,-10 8 8-16,7 2 2 15,1 1 0-15,1 2 1 16,7 4-2-16,5 4-1 0,4 5 0 15,4 7 2-15,2 7 3 16,-1 2 4-16,7 4 5 16,4 0 2-16,5-7 1 15,1-6-3-15,6-7-4 16,0-8-2-16,11-2-3 16,10-7 1-16,4-4 2 15,4-2-1-15,2-8-5 16,2-6-10-16,6-1-27 15,-1 0-19-15,1 0-50 16,-6-2-42-16,-12 2-84 16,-5-1 134-16</inkml:trace>
  <inkml:trace contextRef="#ctx0" brushRef="#br0" timeOffset="35444.664">29472 11283 146 0,'-1'-1'106'0,"1"1"18"0,0-2-26 0,5 1-23 16,-3 1 4-1,6-1 15-15,0 1 6 0,-8-1 5 16,15 0-4 0,25-1-6-16,-37 1 0 0,-6 0-5 15,-8 1 0 1,11 1-16-16,-20-1-10 0,26 0-13 15,-5-1-3 1,-8-3-9-16,21 4-6 0,-18 3-12 16,-9 0-7-1,-1 3-5-15,-6 2 1 0,8 4 5 16,8 3 1 0,-6 10 2-16,-2 1-2 0,0 3-5 15,-8 5-2-15,4-1-1 16,-4-3-1-16,-1-5 0 15,0 2 1-15,-3-10 2 0,1-1 1 16,-3 1 2 0,-1-12 1-16,-1 3-2 0,-8-3 1 15,4-6-13 1,17-4-49-16,6-5 35 16</inkml:trace>
  <inkml:trace contextRef="#ctx0" brushRef="#br0" timeOffset="38774.537">6008 12925 199 0,'0'-1'108'0,"0"0"-20"16,1-3-15-16,4-7-7 16,-3 3 4-16,2-8 13 0,15-18 12 15,-12 21 12-15,2 8 2 16,-1-5 7-16,-3-1 3 15,-6 10 5-15,1-9 2 16,0 8-1-16,6-9-4 16,-5 9-6-16,-2-4-3 15,-3 1-7-15,3 0-4 16,1 0-13-16,0 7-9 16,0-2-27-16,-1 0-16 0,0 0-25 15,1 6-10-15,-1 22-1 16,-4 29-2-16,0-14 2 15,-10 0 0-15,7 7 0 16,-1 4 2-16,0 1 0 16,-3 8 0-16,-6-10 0 15,3 6 1-15,2-3-1 16,2-14-1-16,5 6 1 16,-2-12 0-16,3-11 0 15,-2-4 1-15,5-13 0 16,1-2 0-16,0-8 4 15,3 1 0-15,-2 0-1 0,0 0 0 16,7-22-6-16,8-33-2 16,-9 14-6-16,1 1-4 15,6-6-9-15,-5-7-4 16,-4-2-8-16,2 1-2 16,-10 5 1-16,1 5 4 15,-8 11 12-15,6 4 7 0,-4 8 8 16,-6 5 2-16,4 3-2 15,-13 8-3-15,-5 10-3 16,0 4-1-16,-5 15 1 16,10-3 2-16,-3 3 3 15,3 3 1-15,9-5 2 16,1 2 0-16,3-3 1 16,3 4 0-16,3 7 0 15,1 6 2-15,7 2 0 16,8-9 3-16,-3-5 6 31,-8-9 5-31,11 1 7 0,8-5 3 0,7-3 5 16,10-12 2-16,5-11-1 15,-6-1-2-15,4-6-9 16,2 1-4-16,1-10-6 16,-3 3-1-16,-4-11-4 15,8 8 0-15,-12 3-5 16,-2-2-26-16,1 16-75 0,-35-3-73 15,-17 12 99-15</inkml:trace>
  <inkml:trace contextRef="#ctx0" brushRef="#br0" timeOffset="39717.409">7338 13138 428 0,'1'-8'293'0,"2"-2"-15"15,-2 3-64-15,1-1-22 16,-2 5-44-16,0 2-21 16,0 0-30-16,0 0-11 15,0 0-21-15,0 1-7 16,0 0-12-16,6 23-6 16,-1 42-6-16,-16-24-4 15,10 6-6-15,-1-3-4 16,2-7-7-16,0 1-2 0,5-9-4 15,2 0-1-15,-2-5 0 16,5-11 1-16,-7-1 0 16,0-8 1-16,-3-5 2 15,2-1 1-15,-2 1-1 16,0-1 0-16,12-22-4 16,35-31-3-16,-23 22-2 15,4-5-1-15,5-3 0 16,0-3 0-16,-5-4 1 15,0 0 0-15,-12 11 1 16,-4 4-1-16,9 10 0 16,-7 7-1-1,-1 7-1-15,-7 3-6 16,-6 6-36-16,3 1-16 16,4 8-81-16,5 2-82 15,-2 2 148-15</inkml:trace>
  <inkml:trace contextRef="#ctx0" brushRef="#br0" timeOffset="40129.794">7998 13010 1936 0,'-5'1'26'15,"1"1"-2"-15,0 5 30 16,-9 3-13-16,4 5-1 0,1 4-4 15,2 9-7-15,2 7-1 16,-2 6-10-16,-2 3-4 16,-6-6-4-16,1-2-3 0,0-3-2 15,1 0 1-15,8-6-2 16,-4-4 1-16,3-8-1 16,1-6 2-16,-1-3-42 15,5-3-33-15,5-7-132 16,-5-6-149-16,12-9 225 15</inkml:trace>
  <inkml:trace contextRef="#ctx0" brushRef="#br0" timeOffset="40957.895">8387 13017 749 0,'3'2'357'0,"2"-2"-150"16,0 0-22-16,-5 0-57 16,0-1-11-16,0 1 9 15,0 0-1-15,-1 0-8 16,0 0-14-16,0 0-38 15,0 0-17-15,-5 3-18 16,-8 3-7-16,-34 34-6 16,25-27-3-16,-2 6-6 15,-4 6-2-15,6 5-3 0,-5 0 0 16,6 1-1-16,2-2-1 16,4 1 0-16,3-4 0 15,0-1 0-15,9 0-1 16,6-4 0-16,5 0-1 0,12 1-2 15,-10-5 0-15,14-10-1 16,8-1 1-16,4-12 3 16,5 3-1-16,2-8-2 15,2-3-2-15,6-3-4 16,14-5 0-16,-5-2 4 16,1 0 3-16,-3 0 2 15,-8-3 2-15,-8 7-1 16,-5 6 1-16,-13-7 1 15,-4 5-1-15,-7 4 4 0,-4-6 1 16,-4 7 5-16,1 0 2 16,-8-7 0-16,-1-3-1 15,-9 1-2-15,-1-1-2 16,1 4-4-16,-1 1-1 16,4 3-4-16,-3 7-1 0,4 2-1 15,-1 4-2-15,2 5 1 16,-2 1 0-16,-1 3 1 15,-1 9 0-15,-3 0 1 16,2 2 1-16,0 14 1 16,2-3 2-16,0 5 0 15,4-1 0-15,2-5 1 16,4 4-1-16,15-2 1 16,-3 0 0-16,7-11 0 15,6-3 1-15,-4-9 0 16,5 3-1-16,-2-4 1 15,-6-8-1-15,7-5-32 16,2-3-36-16,6-13-111 16,-2 11-122-16,-2 1 187 15,-12 7-88-15,-5 0 107 0,7-14 173 16,-14-3-14-16,9-10 10 16,21 13-45-1</inkml:trace>
  <inkml:trace contextRef="#ctx0" brushRef="#br0" timeOffset="42479.467">9681 13067 659 0,'24'-27'368'0,"-24"26"-89"16,2-4-93-16,-2 5-31 16,-1 0-62-16,0 0-16 15,0 0-25-15,-7 15-4 0,-21 39 8 16,20-11 0-16,2 6-4 15,-10-7-4-15,6 2-15 16,-3-12-6-16,-3-1-10 16,14 1-4-16,6-5-4 15,-3-2-2-15,7-4-2 16,5 1 0-16,0-11-1 16,1-1 1-16,11-2-1 15,-5-10 1-15,6-1 1 16,8-4 0-16,-4-13-1 15,4-3-2-15,4-8-6 16,1-5-1-16,-1-8 1 0,10-4 2 16,-23-7 3-16,-2 4 2 15,9 7-1-15,-27 7 0 16,3 15-1-16,-4 4 0 16,-14 8-1-16,13 7-1 15,3 2-3-15,-3 1-2 16,-2 0-1-16,-1 0 1 0,-6 12 2 15,-4 13 2-15,-5 28 1 16,19-26 0-16,2-1 0 16,0 1 0-16,-1-1 1 15,15 5-1-15,-5-18 1 16,5-4 0-16,8-4 1 16,-5-5 0-16,7 3 2 15,4 2-1-15,1-24 0 16,-2 2 0-16,1-16 1 0,4-2 0 15,-4 7 1-15,-10-5 0 16,-7 4 1-16,-8-2 0 16,-1 6 1-16,1-4-1 15,-9 7-1-15,-3 3 1 16,-12 9-5-16,-1 3 0 16,1 7-6-16,-5 5-5 0,0 2 3 15,0 7-2-15,-8 8 4 16,11 2 3-16,-2 7 0 15,1 0-1-15,8 4 1 16,-8 12 0-16,6-3 1 16,0 4 1-16,6-7-1 15,2-15 1-15,4 0-1 16,7 3 0-16,8-1 1 16,-1-4 0-16,7-3 0 15,-2-14 2-15,2-9 1 16,5-2 0-16,5-10-1 15,2 0-5-15,1-8-21 16,2-2-4-16,-2-2-1 0,3-8 5 16,-2-2 20-16,3-7 4 15,-4-3 1-15,-7 8 2 16,-6-1-2-16,-8 8-2 16,-9 4-3-16,1 2-1 15,-3 2-2-15,-5 0 2 16,4 6 2-16,0 3 0 0,1 5-4 15,7 7-5 1,1-4-7-16,2 6-1 16,3 5 3-16,1-1 4 0,3 12 4 15,1-2 3-15,-1 7 14 16,-1-1 10-16,-3 4 17 16,3 3 6-16,-11 2-1 15,-3-2-4-15,-4 5-7 16,-10-1-1-16,2-1-3 15,-1 0 1-15,-8-2-2 16,0-2-4-16,-6-3-4 16,5 5-4-16,-1-6-3 15,-2-6-2-15,10-1-3 16,0-4-1-16,7-3 2 16,1 0-14-16,12-6-71 15,0-3-60-15,19-6 80 0</inkml:trace>
  <inkml:trace contextRef="#ctx0" brushRef="#br0" timeOffset="43249.609">11231 13042 777 0,'30'-18'378'16,"-26"17"-116"-16,-3-6-31 16,0 6-46-16,3-2-8 15,-5 2-32-15,1 1-19 16,-2 0-41-16,1 0-19 15,0 0-27-15,-15 5-11 16,-39 9-7-16,28-5-5 0,-12-6-5 16,-2 1-3-16,1 4-5 15,11-6 0-15,1 6-2 16,-7-5-1-16,18-1-1 16,4 7-5-16,13-3-5 15,3 2-3-15,5-1-5 16,-14 1 0-16,11 1 5 31,11 6 3-31,8-2 6 16,6-1 2-16,6 1 1 15,5-2 1-15,-4 3 0 16,-5 7 0-16,-6-1 1 0,-6-1 0 16,-5 9-2-16,-1-11 1 15,-11 4 1-15,-3 5 2 16,-13-6 4-16,1 3 1 15,-7-7 2-15,-3 1 0 16,-1-5 1-16,-8-3-1 0,-5-5 0 16,2-3 1-1,1-6-2-15,-4 1 0 0,7-4-2 16,5-6-2-16,2 3-2 16,9 1-7-16,10 4-34 15,-6 1-27-15,0 2-98 16,14-5-64-16,5-1 141 15</inkml:trace>
  <inkml:trace contextRef="#ctx0" brushRef="#br0" timeOffset="44015.998">11746 13075 785 0,'5'-8'429'16,"-3"-2"-90"-16,-2 3-80 16,2 0-60-16,-2-2-30 15,-6 5-29-15,-1 4-22 0,1 0-46 16,-11-2-18-16,8 3-23 15,-12-2-5-15,-10 1-10 16,4 3-2-16,-9 4-7 16,-8 0-4-16,8 3-2 15,3 2-1-15,1 3 0 16,15 2-1-16,-3 7-2 16,-3-3 1-16,16 6 0 15,-4-1-1-15,6 4 1 16,8 0 0-16,-5-9 0 15,3 8 0-15,17-6 0 16,-7-2-1-16,4-5 2 16,12-8 1-16,-9-5 0 15,9-5 1-15,16-6 1 16,-4-3 0-16,7-11-2 16,-3 3 0-16,-6-16-3 0,-1 0 0 15,-7-9 1-15,3-1 0 16,-9 9-4-16,-5 0-2 15,-3 15-1-15,-10-1 0 16,-6 11 0-16,-8 6-3 16,-5 3-6-16,-2 9 0 15,-2 5 3-15,3 2 6 16,-2 9 7-16,3 2 1 16,3 3 2-16,-4 7 1 0,8-3 2 15,4 2 2-15,2-4 0 16,4-6 2-16,1 1 2 15,7-7 1-15,1-1 0 16,7-4-1-16,9-6-2 16,6-2 0-16,14-11 0 15,-8-3-3-15,-7-11 0 16,-3-3-1-16,-4-8-1 16,10-9 0-16,1-6 1 15,-6 2 0-15,-6 1-4 16,-9 9-15-16,-5 12-41 15,-3 2-24-15,-14 17 305 16,6 7-192-16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014BD-A52F-48BF-AD62-AC153F7EDB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258019-C83F-4983-931F-57B3E09157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9D678C-9ED6-4ED3-AB3A-ADAB6D822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993B-FDE5-4624-B773-2849194EF036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B77859-9831-4EB7-89EC-BC26B320B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B557BE-DB2E-4644-A8C1-D3E593FDF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06774-B985-4A66-A257-92FC3D8F1E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593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82F71-F186-4A0B-BBA6-D68DD118C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42AD37F-7D28-40E4-AE75-FF870E98B4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654C78-F063-4E7E-A3F8-6A07301F2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993B-FDE5-4624-B773-2849194EF036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4D4DA7-9935-4AA9-BAFA-3BF9FE144C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33D8F4-E643-4FF4-924C-954B16237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06774-B985-4A66-A257-92FC3D8F1E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673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AF981A9-7443-4C7C-AA39-891177885C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A00B29-1BBE-409A-A1A4-A781EE312A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BCACA3-F272-4F2D-8AC0-ACF9F74AC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993B-FDE5-4624-B773-2849194EF036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99EC95-46D7-47D8-BCF7-F064A0FD8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A4603F-1B1D-4CCC-A165-FC9B48362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06774-B985-4A66-A257-92FC3D8F1E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518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3A121-CD05-483F-A9A5-7D594F69B5BA}" type="datetime1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083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AF9A1-5826-40D2-A9A1-5EFC93FDC7C6}" type="datetime1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1721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12065-A582-4079-B380-D090FDBAC9B7}" type="datetime1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4097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56343-8D31-4207-B2B2-75DEE8069E81}" type="datetime1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8024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35A9E-2AEE-4FB4-9CA7-5D457F289D86}" type="datetime1">
              <a:rPr lang="en-US" smtClean="0"/>
              <a:t>6/10/2021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053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6FD8E-20FD-4C33-8F70-8210373242D5}" type="datetime1">
              <a:rPr lang="en-US" smtClean="0"/>
              <a:t>6/10/2021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3433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19E23-9E56-4459-8279-17F56E65660A}" type="datetime1">
              <a:rPr lang="en-US" smtClean="0"/>
              <a:t>6/10/2021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121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7893F-58D5-48D2-8AE0-04ECC19FE3DE}" type="datetime1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224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3143CB-C7FD-43E8-B6AF-6E48452EA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2281F5-2735-49D9-B570-CCFC56B74F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54EE6A-0A53-4644-8F4D-2E1C91A13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993B-FDE5-4624-B773-2849194EF036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1DDBB5-0998-43E2-AEB4-D807790F1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39F814-7BE6-4DA8-81B5-AEFD05996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06774-B985-4A66-A257-92FC3D8F1E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6972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ADB0E-0864-4EA7-B1D7-EA710DB01B4D}" type="datetime1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8579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79702-F6FB-43A4-ABED-1F89D17AC84C}" type="datetime1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6958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6CCA4-B7A1-48B8-8408-1B5872D74868}" type="datetime1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697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52604-1332-4DBC-9B14-45ECCEEB8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85DC93-FB43-4AEB-8566-498D98999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70D969-1C9D-478C-B53D-F3273293F3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993B-FDE5-4624-B773-2849194EF036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FC9947-B5BF-4363-9243-86EB132B7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F9A5E-0237-4884-A7EF-500997629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06774-B985-4A66-A257-92FC3D8F1E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136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118F0C-50E7-4A4C-A73D-57128F22E6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80C493-DEE8-454F-8AA2-41996F8309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11E212-0EF0-4F86-801B-D99F56E9D5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188586-ECDF-4126-A6D3-AB6B10807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993B-FDE5-4624-B773-2849194EF036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E543CF-F546-47B5-9503-9743AB042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FF2757-973A-449F-9F02-0E5B1E519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06774-B985-4A66-A257-92FC3D8F1E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085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E6CE6-36FF-43A0-8CBA-C616837CC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BA32EE-16BF-441D-A448-7F25AEA584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984A46-B4BC-47E7-9BE2-50C602B7DE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B470DD-0B0B-4B37-AA22-E789BC0B07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8606FC-36AF-4DA0-BAEE-EC49462036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3DD6C57-C196-42B8-8F24-D5ACA9D40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993B-FDE5-4624-B773-2849194EF036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B0026F6-BEB7-4A24-AFC5-BE29433D7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5DFB45B-5ED6-4BCA-88FE-081C7E2C6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06774-B985-4A66-A257-92FC3D8F1E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356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523E00-9C8B-45B2-B312-C5AA5D22A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532BEB-8744-47DD-8D6F-A6DFE8884B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993B-FDE5-4624-B773-2849194EF036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9454F6-2F98-4D3C-9314-9DBC9C3FB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EC9D50-E377-4D01-A6AE-467A8DA72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06774-B985-4A66-A257-92FC3D8F1E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516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7754BDB-BB2B-4AA7-945B-591994B75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993B-FDE5-4624-B773-2849194EF036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6957B2-44D0-448D-A95F-9226DB69E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F79FFC-410F-4578-87F6-26E145AB0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06774-B985-4A66-A257-92FC3D8F1E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094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D5F6B-374A-4AC7-9C82-2C4E84EAF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BEA2AC-3E52-4FC0-B83C-00B075F12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5AAFDA-2A5F-4115-97B8-10C1441448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33C750-B1C4-44F7-89DC-BF0F3FC56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993B-FDE5-4624-B773-2849194EF036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F775C1-AD4D-4D05-9F8B-266F973AE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00133B-5BEC-4874-99ED-A8E8A4303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06774-B985-4A66-A257-92FC3D8F1E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395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3ABDC0-559A-41BC-96D4-04D59ABD5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DCC124-3758-408D-8EF3-8F972DA327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2DFBFB-6724-4956-BBDB-3D6A68364A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8897E2-55AA-4F77-81B7-12F8BDB20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4993B-FDE5-4624-B773-2849194EF036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DB4939-6B82-4087-BD4E-B6556AFD7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05F5C3-D3D3-4283-BE7F-C432A4646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06774-B985-4A66-A257-92FC3D8F1E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038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8DF0467-16F9-4453-A0BC-381D5AEB2E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E36E78-0E94-442E-9078-21E3141FB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CF71AE-27D5-4323-AF99-0217E3CDDD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74993B-FDE5-4624-B773-2849194EF036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DAA655-F073-4609-BB9A-F900006007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A3A3DA-746E-4761-83D4-7D2D9A3F3E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A06774-B985-4A66-A257-92FC3D8F1E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098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F784A-67B4-4EEB-AAD0-43BC4E0CFFB8}" type="datetime1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877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png"/><Relationship Id="rId3" Type="http://schemas.openxmlformats.org/officeDocument/2006/relationships/image" Target="../media/image2.png"/><Relationship Id="rId7" Type="http://schemas.openxmlformats.org/officeDocument/2006/relationships/customXml" Target="../ink/ink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customXml" Target="../ink/ink12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customXml" Target="../ink/ink13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customXml" Target="../ink/ink14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3.png"/><Relationship Id="rId4" Type="http://schemas.openxmlformats.org/officeDocument/2006/relationships/customXml" Target="../ink/ink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customXml" Target="../ink/ink16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0.png"/><Relationship Id="rId3" Type="http://schemas.openxmlformats.org/officeDocument/2006/relationships/image" Target="../media/image7.png"/><Relationship Id="rId7" Type="http://schemas.openxmlformats.org/officeDocument/2006/relationships/customXml" Target="../ink/ink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0.png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5.png"/><Relationship Id="rId4" Type="http://schemas.openxmlformats.org/officeDocument/2006/relationships/customXml" Target="../ink/ink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0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>
            <a:extLst>
              <a:ext uri="{FF2B5EF4-FFF2-40B4-BE49-F238E27FC236}">
                <a16:creationId xmlns:a16="http://schemas.microsoft.com/office/drawing/2014/main" id="{F602CCC4-915A-46C4-BAE5-451F04A523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545" y="166339"/>
            <a:ext cx="1159291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Which of the following oxoacids would you expect to be the most acidic?</a:t>
            </a: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6CA5366B-6641-40C5-A598-CB1E66ECAF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21" t="30937" r="22853" b="29942"/>
          <a:stretch>
            <a:fillRect/>
          </a:stretch>
        </p:blipFill>
        <p:spPr bwMode="auto">
          <a:xfrm>
            <a:off x="4782287" y="4895441"/>
            <a:ext cx="2160587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>
            <a:extLst>
              <a:ext uri="{FF2B5EF4-FFF2-40B4-BE49-F238E27FC236}">
                <a16:creationId xmlns:a16="http://schemas.microsoft.com/office/drawing/2014/main" id="{BB50E967-A32D-4195-8029-C6278B2034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74" t="11876" r="38461" b="43985"/>
          <a:stretch>
            <a:fillRect/>
          </a:stretch>
        </p:blipFill>
        <p:spPr bwMode="auto">
          <a:xfrm>
            <a:off x="4528505" y="2722563"/>
            <a:ext cx="174942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>
            <a:extLst>
              <a:ext uri="{FF2B5EF4-FFF2-40B4-BE49-F238E27FC236}">
                <a16:creationId xmlns:a16="http://schemas.microsoft.com/office/drawing/2014/main" id="{BE5116D5-EF34-49E0-B398-7E0278A48D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21" t="29942" r="22852" b="28926"/>
          <a:stretch>
            <a:fillRect/>
          </a:stretch>
        </p:blipFill>
        <p:spPr bwMode="auto">
          <a:xfrm>
            <a:off x="762000" y="2628900"/>
            <a:ext cx="2160588" cy="128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871095CD-2138-4751-B5EF-0CEF343458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74" t="11876" r="38461" b="42967"/>
          <a:stretch>
            <a:fillRect/>
          </a:stretch>
        </p:blipFill>
        <p:spPr bwMode="auto">
          <a:xfrm>
            <a:off x="8179546" y="2506373"/>
            <a:ext cx="1790700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>
            <a:extLst>
              <a:ext uri="{FF2B5EF4-FFF2-40B4-BE49-F238E27FC236}">
                <a16:creationId xmlns:a16="http://schemas.microsoft.com/office/drawing/2014/main" id="{6CA044E9-3F8F-45E1-913A-2B889E827A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23" t="11876" r="38461" b="42967"/>
          <a:stretch>
            <a:fillRect/>
          </a:stretch>
        </p:blipFill>
        <p:spPr bwMode="auto">
          <a:xfrm>
            <a:off x="920750" y="4740663"/>
            <a:ext cx="1993900" cy="128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0">
            <a:extLst>
              <a:ext uri="{FF2B5EF4-FFF2-40B4-BE49-F238E27FC236}">
                <a16:creationId xmlns:a16="http://schemas.microsoft.com/office/drawing/2014/main" id="{596983B5-1695-436D-8EB5-0CACD2884E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363" y="4852254"/>
            <a:ext cx="5533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B.</a:t>
            </a:r>
          </a:p>
        </p:txBody>
      </p:sp>
      <p:sp>
        <p:nvSpPr>
          <p:cNvPr id="9" name="Text Box 11">
            <a:extLst>
              <a:ext uri="{FF2B5EF4-FFF2-40B4-BE49-F238E27FC236}">
                <a16:creationId xmlns:a16="http://schemas.microsoft.com/office/drawing/2014/main" id="{065EF2FA-CC7C-47D6-A392-DCF5200BE3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5874" y="4860191"/>
            <a:ext cx="5854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D.</a:t>
            </a:r>
          </a:p>
        </p:txBody>
      </p:sp>
      <p:sp>
        <p:nvSpPr>
          <p:cNvPr id="10" name="Text Box 12">
            <a:extLst>
              <a:ext uri="{FF2B5EF4-FFF2-40B4-BE49-F238E27FC236}">
                <a16:creationId xmlns:a16="http://schemas.microsoft.com/office/drawing/2014/main" id="{FAC173E6-F3D0-48F8-96FC-7B435B3E62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5874" y="2511656"/>
            <a:ext cx="5485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C.</a:t>
            </a:r>
          </a:p>
        </p:txBody>
      </p:sp>
      <p:sp>
        <p:nvSpPr>
          <p:cNvPr id="11" name="Text Box 13">
            <a:extLst>
              <a:ext uri="{FF2B5EF4-FFF2-40B4-BE49-F238E27FC236}">
                <a16:creationId xmlns:a16="http://schemas.microsoft.com/office/drawing/2014/main" id="{C6619180-4EB5-4A67-A00F-FA654C4E5B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363" y="2536824"/>
            <a:ext cx="5693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A.</a:t>
            </a:r>
          </a:p>
        </p:txBody>
      </p:sp>
      <p:sp>
        <p:nvSpPr>
          <p:cNvPr id="12" name="Text Box 14">
            <a:extLst>
              <a:ext uri="{FF2B5EF4-FFF2-40B4-BE49-F238E27FC236}">
                <a16:creationId xmlns:a16="http://schemas.microsoft.com/office/drawing/2014/main" id="{75418640-77E6-4555-B96E-2675D4870C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4255" y="2511656"/>
            <a:ext cx="5277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E.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EC96B708-1DB8-4E20-A9FE-864B05B81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20F8F-1931-4A41-BEFA-CBC826072D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100AF5E7-2263-4B06-948E-C0FAA4D757AA}"/>
                  </a:ext>
                </a:extLst>
              </p14:cNvPr>
              <p14:cNvContentPartPr/>
              <p14:nvPr/>
            </p14:nvContentPartPr>
            <p14:xfrm>
              <a:off x="3536640" y="1164240"/>
              <a:ext cx="8326800" cy="461160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100AF5E7-2263-4B06-948E-C0FAA4D757AA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527280" y="1154880"/>
                <a:ext cx="8345520" cy="4630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63930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C7C76DB-E11C-41C4-83D3-4ED43B07F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10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B53991B-388A-482E-8375-582214E252BE}"/>
              </a:ext>
            </a:extLst>
          </p:cNvPr>
          <p:cNvSpPr/>
          <p:nvPr/>
        </p:nvSpPr>
        <p:spPr>
          <a:xfrm>
            <a:off x="504585" y="508258"/>
            <a:ext cx="111290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In order for the reaction A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+ 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Cambria Math" panose="02040503050406030204" pitchFamily="18" charset="0"/>
              </a:rPr>
              <a:t>⇌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HA + HCO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to have an equilibrium constant </a:t>
            </a:r>
            <a:r>
              <a:rPr lang="en-US" sz="28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K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&lt; 1, the </a:t>
            </a:r>
            <a:r>
              <a:rPr lang="en-US" sz="28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K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of HA must be ________ (greater, less) than the </a:t>
            </a:r>
            <a:r>
              <a:rPr lang="en-US" sz="28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K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of 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.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AF388939-5AC2-4E9E-ADC5-AFB88950324A}"/>
                  </a:ext>
                </a:extLst>
              </p14:cNvPr>
              <p14:cNvContentPartPr/>
              <p14:nvPr/>
            </p14:nvContentPartPr>
            <p14:xfrm>
              <a:off x="7521480" y="967320"/>
              <a:ext cx="1158840" cy="41688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AF388939-5AC2-4E9E-ADC5-AFB88950324A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512120" y="957960"/>
                <a:ext cx="1177560" cy="435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689456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3BDB3EA-7D06-42E3-8B06-03477D816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11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E056B07-42A0-4137-B764-8A1FD670DBF6}"/>
              </a:ext>
            </a:extLst>
          </p:cNvPr>
          <p:cNvSpPr/>
          <p:nvPr/>
        </p:nvSpPr>
        <p:spPr>
          <a:xfrm>
            <a:off x="327853" y="500574"/>
            <a:ext cx="114133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The acid strength of an oxoacid having the general formula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H</a:t>
            </a:r>
            <a:r>
              <a:rPr lang="en-US" sz="2800" i="1" baseline="-250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n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YO</a:t>
            </a:r>
            <a:r>
              <a:rPr lang="en-US" sz="2800" i="1" baseline="-250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m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increases as the electronegativity of Y ________ and as the oxidation number of Y ________.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AEA6DBCC-6DEB-4CFD-A3D7-1264CBFAF3D8}"/>
                  </a:ext>
                </a:extLst>
              </p14:cNvPr>
              <p14:cNvContentPartPr/>
              <p14:nvPr/>
            </p14:nvContentPartPr>
            <p14:xfrm>
              <a:off x="479160" y="1074240"/>
              <a:ext cx="5439240" cy="62604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AEA6DBCC-6DEB-4CFD-A3D7-1264CBFAF3D8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69800" y="1064880"/>
                <a:ext cx="5457960" cy="644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968360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FD260F7-0382-4FE0-99E3-9193C7D7C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12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C12B5CB-714D-4904-B96D-1FAFEFD79832}"/>
              </a:ext>
            </a:extLst>
          </p:cNvPr>
          <p:cNvSpPr/>
          <p:nvPr/>
        </p:nvSpPr>
        <p:spPr>
          <a:xfrm>
            <a:off x="353466" y="446038"/>
            <a:ext cx="11418473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The equilibrium constant for the reaction below has the value </a:t>
            </a:r>
            <a:r>
              <a:rPr lang="en-US" sz="28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K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= 3.5 × 10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-4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. In this reaction the stronger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Brønsted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-Lowry acid is ________ and the weaker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Brønsted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-Lowry acid is ________.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 </a:t>
            </a:r>
          </a:p>
          <a:p>
            <a:pPr>
              <a:tabLst>
                <a:tab pos="1600200" algn="l"/>
              </a:tabLst>
            </a:pP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	HF(</a:t>
            </a:r>
            <a:r>
              <a:rPr lang="en-US" sz="2800" i="1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aq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) + 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O(</a:t>
            </a:r>
            <a:r>
              <a:rPr lang="en-US" sz="28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l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) 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Cambria Math" panose="02040503050406030204" pitchFamily="18" charset="0"/>
              </a:rPr>
              <a:t>⇌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+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(</a:t>
            </a:r>
            <a:r>
              <a:rPr lang="en-US" sz="2800" i="1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aq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) + F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(</a:t>
            </a:r>
            <a:r>
              <a:rPr lang="en-US" sz="2800" i="1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aq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)</a:t>
            </a:r>
          </a:p>
          <a:p>
            <a:pPr>
              <a:tabLst>
                <a:tab pos="1600200" algn="l"/>
              </a:tabLst>
            </a:pPr>
            <a:r>
              <a:rPr lang="en-US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 </a:t>
            </a:r>
          </a:p>
          <a:p>
            <a:endParaRPr lang="en-US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CE2B264D-CB12-4A47-A049-B7C2BEA5EC9E}"/>
                  </a:ext>
                </a:extLst>
              </p14:cNvPr>
              <p14:cNvContentPartPr/>
              <p14:nvPr/>
            </p14:nvContentPartPr>
            <p14:xfrm>
              <a:off x="2121480" y="1288080"/>
              <a:ext cx="9351000" cy="199728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CE2B264D-CB12-4A47-A049-B7C2BEA5EC9E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12120" y="1278720"/>
                <a:ext cx="9369720" cy="201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414224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B6CBAE-76A2-407C-933C-794F99CB0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13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DBCE8A6-EC72-48E2-80CC-5370AC1F4360}"/>
              </a:ext>
            </a:extLst>
          </p:cNvPr>
          <p:cNvSpPr/>
          <p:nvPr/>
        </p:nvSpPr>
        <p:spPr>
          <a:xfrm>
            <a:off x="412376" y="408366"/>
            <a:ext cx="114748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 0.50 M solution of a weak acid HA has the same pH as a  0.075 M solution of HCl.  Calculate the K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for HA.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D844D705-D54D-4D9B-9C0E-D90D7C8DBC89}"/>
                  </a:ext>
                </a:extLst>
              </p14:cNvPr>
              <p14:cNvContentPartPr/>
              <p14:nvPr/>
            </p14:nvContentPartPr>
            <p14:xfrm>
              <a:off x="981720" y="1250280"/>
              <a:ext cx="10672920" cy="4239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D844D705-D54D-4D9B-9C0E-D90D7C8DBC8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72360" y="1240920"/>
                <a:ext cx="10691640" cy="425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6AF4D35C-20E2-4669-B528-121FBE9B5691}"/>
                  </a:ext>
                </a:extLst>
              </p14:cNvPr>
              <p14:cNvContentPartPr/>
              <p14:nvPr/>
            </p14:nvContentPartPr>
            <p14:xfrm>
              <a:off x="1554840" y="3718080"/>
              <a:ext cx="6014160" cy="181512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6AF4D35C-20E2-4669-B528-121FBE9B569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545480" y="3708720"/>
                <a:ext cx="6032880" cy="1833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057552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7306FE-46EB-43AA-839D-E43D010C0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14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19C85CC-F0FF-4461-A355-DBFE3C6E0664}"/>
              </a:ext>
            </a:extLst>
          </p:cNvPr>
          <p:cNvSpPr/>
          <p:nvPr/>
        </p:nvSpPr>
        <p:spPr>
          <a:xfrm>
            <a:off x="358587" y="469277"/>
            <a:ext cx="1131345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Normal rainfall has a concentration of OH- that is  3.99 </a:t>
            </a:r>
            <a:r>
              <a:rPr lang="en-US" sz="28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× 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10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-9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. The concentration of 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+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in normal rainfall is</a:t>
            </a:r>
          </a:p>
          <a:p>
            <a:endParaRPr lang="en-US" sz="28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A.  greater than  3.99 </a:t>
            </a:r>
            <a:r>
              <a:rPr lang="en-US" sz="28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×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10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-9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, and the rain is acidic.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B.  greater than  3.99 </a:t>
            </a:r>
            <a:r>
              <a:rPr lang="en-US" sz="28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×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10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-9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, and the rain is basic.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C.  less than  3.99 </a:t>
            </a:r>
            <a:r>
              <a:rPr lang="en-US" sz="28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×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10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-9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, and the rain is acidic.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D.  less than  3.99 </a:t>
            </a:r>
            <a:r>
              <a:rPr lang="en-US" sz="28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×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10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-9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, and the rain is basic.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EB0A6FFE-1E47-4CEC-9800-42ADB074FF8C}"/>
                  </a:ext>
                </a:extLst>
              </p14:cNvPr>
              <p14:cNvContentPartPr/>
              <p14:nvPr/>
            </p14:nvContentPartPr>
            <p14:xfrm>
              <a:off x="334440" y="1770840"/>
              <a:ext cx="4352400" cy="341100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EB0A6FFE-1E47-4CEC-9800-42ADB074FF8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25080" y="1761480"/>
                <a:ext cx="4371120" cy="3429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17525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>
            <a:extLst>
              <a:ext uri="{FF2B5EF4-FFF2-40B4-BE49-F238E27FC236}">
                <a16:creationId xmlns:a16="http://schemas.microsoft.com/office/drawing/2014/main" id="{1E1C1737-15D1-406E-B6DA-3F1A8F802D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738" y="239385"/>
            <a:ext cx="114962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Which compound do you expect to be most acidic?</a:t>
            </a: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A7EFD9EE-99E9-4F8D-84BF-3D1F23B182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30" t="19110" r="33183" b="23557"/>
          <a:stretch>
            <a:fillRect/>
          </a:stretch>
        </p:blipFill>
        <p:spPr bwMode="auto">
          <a:xfrm>
            <a:off x="430647" y="1567269"/>
            <a:ext cx="1500165" cy="1688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7">
            <a:extLst>
              <a:ext uri="{FF2B5EF4-FFF2-40B4-BE49-F238E27FC236}">
                <a16:creationId xmlns:a16="http://schemas.microsoft.com/office/drawing/2014/main" id="{7FAAB1B9-0DD2-47A7-9EA1-42330FFA20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76" t="31851" r="28873" b="20372"/>
          <a:stretch>
            <a:fillRect/>
          </a:stretch>
        </p:blipFill>
        <p:spPr bwMode="auto">
          <a:xfrm>
            <a:off x="246314" y="4224053"/>
            <a:ext cx="1779938" cy="140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FAC4E02D-2DF1-4707-8281-5394485974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86" t="28667" r="31029" b="23557"/>
          <a:stretch>
            <a:fillRect/>
          </a:stretch>
        </p:blipFill>
        <p:spPr bwMode="auto">
          <a:xfrm>
            <a:off x="3881275" y="1567269"/>
            <a:ext cx="1500165" cy="140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>
            <a:extLst>
              <a:ext uri="{FF2B5EF4-FFF2-40B4-BE49-F238E27FC236}">
                <a16:creationId xmlns:a16="http://schemas.microsoft.com/office/drawing/2014/main" id="{5C67283B-9292-44B6-AE37-7EA9AFFF21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86" t="31851" r="24562" b="14001"/>
          <a:stretch>
            <a:fillRect/>
          </a:stretch>
        </p:blipFill>
        <p:spPr bwMode="auto">
          <a:xfrm>
            <a:off x="3881275" y="4224053"/>
            <a:ext cx="1779938" cy="1591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0">
            <a:extLst>
              <a:ext uri="{FF2B5EF4-FFF2-40B4-BE49-F238E27FC236}">
                <a16:creationId xmlns:a16="http://schemas.microsoft.com/office/drawing/2014/main" id="{27E6D4E0-A0CD-40FC-B852-9F05B11F2B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30" t="25481" r="22408" b="10817"/>
          <a:stretch>
            <a:fillRect/>
          </a:stretch>
        </p:blipFill>
        <p:spPr bwMode="auto">
          <a:xfrm>
            <a:off x="7331903" y="1254946"/>
            <a:ext cx="1968062" cy="1874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1">
            <a:extLst>
              <a:ext uri="{FF2B5EF4-FFF2-40B4-BE49-F238E27FC236}">
                <a16:creationId xmlns:a16="http://schemas.microsoft.com/office/drawing/2014/main" id="{94168BD3-0271-4337-80DB-F50C883CA8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797" y="3607983"/>
            <a:ext cx="5693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A.</a:t>
            </a:r>
          </a:p>
        </p:txBody>
      </p:sp>
      <p:sp>
        <p:nvSpPr>
          <p:cNvPr id="9" name="Text Box 12">
            <a:extLst>
              <a:ext uri="{FF2B5EF4-FFF2-40B4-BE49-F238E27FC236}">
                <a16:creationId xmlns:a16="http://schemas.microsoft.com/office/drawing/2014/main" id="{16F0AA59-36BD-4B67-9DC9-97B23C1794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952" y="6152443"/>
            <a:ext cx="5533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B.</a:t>
            </a:r>
          </a:p>
        </p:txBody>
      </p:sp>
      <p:sp>
        <p:nvSpPr>
          <p:cNvPr id="10" name="Text Box 13">
            <a:extLst>
              <a:ext uri="{FF2B5EF4-FFF2-40B4-BE49-F238E27FC236}">
                <a16:creationId xmlns:a16="http://schemas.microsoft.com/office/drawing/2014/main" id="{445684A7-7865-408B-A6B1-35B6D17E3D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9250" y="3419459"/>
            <a:ext cx="5485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C.</a:t>
            </a: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E1FEB5CF-893E-4E64-85A1-0FC8C7FD44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9738" y="6200042"/>
            <a:ext cx="5854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D.</a:t>
            </a:r>
          </a:p>
        </p:txBody>
      </p:sp>
      <p:sp>
        <p:nvSpPr>
          <p:cNvPr id="12" name="Text Box 15">
            <a:extLst>
              <a:ext uri="{FF2B5EF4-FFF2-40B4-BE49-F238E27FC236}">
                <a16:creationId xmlns:a16="http://schemas.microsoft.com/office/drawing/2014/main" id="{651AB3D9-65FE-4915-A5FE-01CA8F4563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6703" y="3419459"/>
            <a:ext cx="5277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E.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A3908D8C-C18E-47AB-9231-21BA6213A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20F8F-1931-4A41-BEFA-CBC826072D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5053E171-442A-46D6-8E50-DB356EA3977C}"/>
                  </a:ext>
                </a:extLst>
              </p14:cNvPr>
              <p14:cNvContentPartPr/>
              <p14:nvPr/>
            </p14:nvContentPartPr>
            <p14:xfrm>
              <a:off x="6097320" y="3416040"/>
              <a:ext cx="5880240" cy="338292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5053E171-442A-46D6-8E50-DB356EA3977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087960" y="3406680"/>
                <a:ext cx="5898960" cy="3401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230958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566" y="0"/>
            <a:ext cx="5639803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51934" y="657768"/>
            <a:ext cx="56435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Any structural feature that increases the stability of the conjugate base, such as delocalization of the negative charge, will increase acidity.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97115B-905B-4F50-99DC-879F2165E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20F8F-1931-4A41-BEFA-CBC826072D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DB500F42-DDEE-438E-904C-B452196FA04A}"/>
                  </a:ext>
                </a:extLst>
              </p14:cNvPr>
              <p14:cNvContentPartPr/>
              <p14:nvPr/>
            </p14:nvContentPartPr>
            <p14:xfrm>
              <a:off x="461880" y="1637640"/>
              <a:ext cx="6255720" cy="25941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DB500F42-DDEE-438E-904C-B452196FA04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2520" y="1628280"/>
                <a:ext cx="6274440" cy="2612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1915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045D098-695B-4394-B2B0-3A8BB95B6A10}"/>
              </a:ext>
            </a:extLst>
          </p:cNvPr>
          <p:cNvSpPr txBox="1"/>
          <p:nvPr/>
        </p:nvSpPr>
        <p:spPr>
          <a:xfrm flipH="1">
            <a:off x="529045" y="836023"/>
            <a:ext cx="1117962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Identify the stronger acid in each of the following pairs.</a:t>
            </a:r>
          </a:p>
          <a:p>
            <a:endParaRPr lang="en-US" sz="3200" dirty="0"/>
          </a:p>
          <a:p>
            <a:pPr marL="342900" indent="-342900">
              <a:buAutoNum type="alphaUcPeriod"/>
            </a:pPr>
            <a:r>
              <a:rPr lang="en-US" sz="3200" dirty="0"/>
              <a:t>H</a:t>
            </a:r>
            <a:r>
              <a:rPr lang="en-US" sz="3200" baseline="-25000" dirty="0"/>
              <a:t>2</a:t>
            </a:r>
            <a:r>
              <a:rPr lang="en-US" sz="3200" dirty="0"/>
              <a:t>S 		</a:t>
            </a:r>
            <a:r>
              <a:rPr lang="en-US" sz="3200" dirty="0">
                <a:solidFill>
                  <a:srgbClr val="FF0000"/>
                </a:solidFill>
              </a:rPr>
              <a:t>B.  HCl</a:t>
            </a:r>
          </a:p>
          <a:p>
            <a:pPr marL="342900" indent="-342900">
              <a:buAutoNum type="alphaUcPeriod"/>
            </a:pPr>
            <a:endParaRPr lang="en-US" sz="3200" dirty="0"/>
          </a:p>
          <a:p>
            <a:pPr marL="342900" indent="-342900">
              <a:buAutoNum type="alphaUcPeriod"/>
            </a:pPr>
            <a:r>
              <a:rPr lang="en-US" sz="3200" dirty="0">
                <a:solidFill>
                  <a:srgbClr val="FF0000"/>
                </a:solidFill>
              </a:rPr>
              <a:t>HClO</a:t>
            </a:r>
            <a:r>
              <a:rPr lang="en-US" sz="3200" baseline="-25000" dirty="0">
                <a:solidFill>
                  <a:srgbClr val="FF0000"/>
                </a:solidFill>
              </a:rPr>
              <a:t>3</a:t>
            </a:r>
            <a:r>
              <a:rPr lang="en-US" sz="3200" dirty="0"/>
              <a:t>		B.  HBrO</a:t>
            </a:r>
            <a:r>
              <a:rPr lang="en-US" sz="3200" baseline="-25000" dirty="0"/>
              <a:t>3</a:t>
            </a:r>
            <a:endParaRPr lang="en-US" sz="3200" dirty="0"/>
          </a:p>
          <a:p>
            <a:pPr marL="342900" indent="-342900">
              <a:buAutoNum type="alphaUcPeriod"/>
            </a:pPr>
            <a:endParaRPr lang="en-US" sz="3200" dirty="0"/>
          </a:p>
          <a:p>
            <a:r>
              <a:rPr lang="en-US" sz="3200" dirty="0">
                <a:solidFill>
                  <a:srgbClr val="FF0000"/>
                </a:solidFill>
              </a:rPr>
              <a:t>A.  H</a:t>
            </a:r>
            <a:r>
              <a:rPr lang="en-US" sz="3200" baseline="-25000" dirty="0">
                <a:solidFill>
                  <a:srgbClr val="FF0000"/>
                </a:solidFill>
              </a:rPr>
              <a:t>2</a:t>
            </a:r>
            <a:r>
              <a:rPr lang="en-US" sz="3200" dirty="0">
                <a:solidFill>
                  <a:srgbClr val="FF0000"/>
                </a:solidFill>
              </a:rPr>
              <a:t>SO</a:t>
            </a:r>
            <a:r>
              <a:rPr lang="en-US" sz="3200" baseline="-25000" dirty="0">
                <a:solidFill>
                  <a:srgbClr val="FF0000"/>
                </a:solidFill>
              </a:rPr>
              <a:t>4</a:t>
            </a:r>
            <a:r>
              <a:rPr lang="en-US" sz="3200" dirty="0"/>
              <a:t>		B.  H</a:t>
            </a:r>
            <a:r>
              <a:rPr lang="en-US" sz="3200" baseline="-25000" dirty="0"/>
              <a:t>2</a:t>
            </a:r>
            <a:r>
              <a:rPr lang="en-US" sz="3200" dirty="0"/>
              <a:t>SO</a:t>
            </a:r>
            <a:r>
              <a:rPr lang="en-US" sz="3200" baseline="-25000" dirty="0"/>
              <a:t>3</a:t>
            </a:r>
            <a:r>
              <a:rPr lang="en-US" sz="3200" dirty="0"/>
              <a:t>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A4195805-4EA1-41A4-AB22-46A969FCF050}"/>
                  </a:ext>
                </a:extLst>
              </p14:cNvPr>
              <p14:cNvContentPartPr/>
              <p14:nvPr/>
            </p14:nvContentPartPr>
            <p14:xfrm>
              <a:off x="608040" y="1568160"/>
              <a:ext cx="4842720" cy="231660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A4195805-4EA1-41A4-AB22-46A969FCF050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98680" y="1558800"/>
                <a:ext cx="4861440" cy="2335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755390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0490CAA-DF12-47A8-AA89-F8CA4624944B}"/>
              </a:ext>
            </a:extLst>
          </p:cNvPr>
          <p:cNvSpPr txBox="1"/>
          <p:nvPr/>
        </p:nvSpPr>
        <p:spPr>
          <a:xfrm>
            <a:off x="535577" y="966651"/>
            <a:ext cx="7502375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Which pair has the stronger acid listed first?</a:t>
            </a:r>
          </a:p>
          <a:p>
            <a:endParaRPr lang="en-US" sz="3200" dirty="0"/>
          </a:p>
          <a:p>
            <a:pPr marL="342900" indent="-342900">
              <a:buAutoNum type="alphaUcPeriod"/>
            </a:pPr>
            <a:r>
              <a:rPr lang="en-US" sz="3200" dirty="0"/>
              <a:t>H</a:t>
            </a:r>
            <a:r>
              <a:rPr lang="en-US" sz="3200" baseline="-25000" dirty="0"/>
              <a:t>2</a:t>
            </a:r>
            <a:r>
              <a:rPr lang="en-US" sz="3200" dirty="0"/>
              <a:t>S and H</a:t>
            </a:r>
            <a:r>
              <a:rPr lang="en-US" sz="3200" baseline="-25000" dirty="0"/>
              <a:t>2</a:t>
            </a:r>
            <a:r>
              <a:rPr lang="en-US" sz="3200" dirty="0"/>
              <a:t>Se</a:t>
            </a:r>
          </a:p>
          <a:p>
            <a:pPr marL="342900" indent="-342900">
              <a:buAutoNum type="alphaUcPeriod"/>
            </a:pPr>
            <a:endParaRPr lang="en-US" sz="3200" dirty="0"/>
          </a:p>
          <a:p>
            <a:pPr marL="342900" indent="-342900">
              <a:buAutoNum type="alphaUcPeriod"/>
            </a:pPr>
            <a:r>
              <a:rPr lang="en-US" sz="3200" dirty="0"/>
              <a:t>HNO</a:t>
            </a:r>
            <a:r>
              <a:rPr lang="en-US" sz="3200" baseline="-25000" dirty="0"/>
              <a:t>2</a:t>
            </a:r>
            <a:r>
              <a:rPr lang="en-US" sz="3200" dirty="0"/>
              <a:t> and HNO</a:t>
            </a:r>
            <a:r>
              <a:rPr lang="en-US" sz="3200" baseline="-25000" dirty="0"/>
              <a:t>3</a:t>
            </a:r>
            <a:endParaRPr lang="en-US" sz="3200" dirty="0"/>
          </a:p>
          <a:p>
            <a:pPr marL="342900" indent="-342900">
              <a:buAutoNum type="alphaUcPeriod"/>
            </a:pPr>
            <a:endParaRPr lang="en-US" sz="3200" dirty="0"/>
          </a:p>
          <a:p>
            <a:pPr marL="342900" indent="-342900">
              <a:buAutoNum type="alphaUcPeriod"/>
            </a:pPr>
            <a:r>
              <a:rPr lang="en-US" sz="3200" dirty="0"/>
              <a:t>H</a:t>
            </a:r>
            <a:r>
              <a:rPr lang="en-US" sz="3200" baseline="-25000" dirty="0"/>
              <a:t>2</a:t>
            </a:r>
            <a:r>
              <a:rPr lang="en-US" sz="3200" dirty="0"/>
              <a:t>Te and HI</a:t>
            </a:r>
          </a:p>
          <a:p>
            <a:pPr marL="342900" indent="-342900">
              <a:buAutoNum type="alphaUcPeriod"/>
            </a:pPr>
            <a:endParaRPr lang="en-US" sz="3200" dirty="0"/>
          </a:p>
          <a:p>
            <a:pPr marL="342900" indent="-342900">
              <a:buAutoNum type="alphaUcPeriod"/>
            </a:pPr>
            <a:r>
              <a:rPr lang="en-US" sz="3200" dirty="0">
                <a:solidFill>
                  <a:srgbClr val="FF0000"/>
                </a:solidFill>
              </a:rPr>
              <a:t>H</a:t>
            </a:r>
            <a:r>
              <a:rPr lang="en-US" sz="3200" baseline="-25000" dirty="0">
                <a:solidFill>
                  <a:srgbClr val="FF0000"/>
                </a:solidFill>
              </a:rPr>
              <a:t>2</a:t>
            </a:r>
            <a:r>
              <a:rPr lang="en-US" sz="3200" dirty="0">
                <a:solidFill>
                  <a:srgbClr val="FF0000"/>
                </a:solidFill>
              </a:rPr>
              <a:t>SO</a:t>
            </a:r>
            <a:r>
              <a:rPr lang="en-US" sz="3200" baseline="-25000" dirty="0">
                <a:solidFill>
                  <a:srgbClr val="FF0000"/>
                </a:solidFill>
              </a:rPr>
              <a:t>3</a:t>
            </a:r>
            <a:r>
              <a:rPr lang="en-US" sz="3200" dirty="0">
                <a:solidFill>
                  <a:srgbClr val="FF0000"/>
                </a:solidFill>
              </a:rPr>
              <a:t> and H</a:t>
            </a:r>
            <a:r>
              <a:rPr lang="en-US" sz="3200" baseline="-25000" dirty="0">
                <a:solidFill>
                  <a:srgbClr val="FF0000"/>
                </a:solidFill>
              </a:rPr>
              <a:t>2</a:t>
            </a:r>
            <a:r>
              <a:rPr lang="en-US" sz="3200" dirty="0">
                <a:solidFill>
                  <a:srgbClr val="FF0000"/>
                </a:solidFill>
              </a:rPr>
              <a:t>SeO</a:t>
            </a:r>
            <a:r>
              <a:rPr lang="en-US" sz="3200" baseline="-25000" dirty="0">
                <a:solidFill>
                  <a:srgbClr val="FF0000"/>
                </a:solidFill>
              </a:rPr>
              <a:t>3</a:t>
            </a:r>
            <a:endParaRPr lang="en-US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500F9732-EBE8-4D2B-8833-73BD03938041}"/>
                  </a:ext>
                </a:extLst>
              </p14:cNvPr>
              <p14:cNvContentPartPr/>
              <p14:nvPr/>
            </p14:nvContentPartPr>
            <p14:xfrm>
              <a:off x="911160" y="1712880"/>
              <a:ext cx="5249880" cy="31546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500F9732-EBE8-4D2B-8833-73BD0393804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01800" y="1703520"/>
                <a:ext cx="5268600" cy="3173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875517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1820" y="0"/>
            <a:ext cx="7196502" cy="6329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equilibrium constant for the reaction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HONO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en-US" sz="3200" b="0" i="0" u="none" strike="noStrike" kern="120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aq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+  CN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en-US" sz="3200" b="0" i="0" u="none" strike="noStrike" kern="120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aq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⇋  HCN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en-US" sz="3200" b="0" i="0" u="none" strike="noStrike" kern="120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aq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+  ONO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en-US" sz="3200" b="0" i="0" u="none" strike="noStrike" kern="120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aq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Is 1.1 x 10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+6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M.  This value indicates that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CN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is a stronger base than ONO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endParaRPr kumimoji="0" lang="en-US" sz="3200" b="0" i="0" u="none" strike="noStrike" kern="120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 startAt="2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HCN is a stronger acid than HONO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 startAt="2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 startAt="3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The conjugate base of HONO is ONO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 startAt="3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D.  The conjugate acid of CN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is HCN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99FA6E-50B0-4E5B-9C5F-07F5C8FFE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20F8F-1931-4A41-BEFA-CBC826072D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4483954-18D2-4987-8DD5-03FFF428586F}"/>
              </a:ext>
            </a:extLst>
          </p:cNvPr>
          <p:cNvSpPr/>
          <p:nvPr/>
        </p:nvSpPr>
        <p:spPr>
          <a:xfrm>
            <a:off x="7824246" y="718356"/>
            <a:ext cx="401581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Arial Unicode MS" charset="0"/>
                <a:cs typeface="Times New Roman" pitchFamily="18" charset="0"/>
              </a:rPr>
              <a:t>For an acid-base reaction, equilibrium favors the formation of the weaker acid and the weaker base.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7C4F4AE9-E4DD-46F7-B0C4-DBAD9DEC4AB5}"/>
                  </a:ext>
                </a:extLst>
              </p14:cNvPr>
              <p14:cNvContentPartPr/>
              <p14:nvPr/>
            </p14:nvContentPartPr>
            <p14:xfrm>
              <a:off x="110160" y="2371320"/>
              <a:ext cx="7351560" cy="391104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7C4F4AE9-E4DD-46F7-B0C4-DBAD9DEC4AB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0800" y="2361960"/>
                <a:ext cx="7370280" cy="3929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127F7E92-8E9C-480E-8721-7A8E6F3A231E}"/>
                  </a:ext>
                </a:extLst>
              </p14:cNvPr>
              <p14:cNvContentPartPr/>
              <p14:nvPr/>
            </p14:nvContentPartPr>
            <p14:xfrm>
              <a:off x="10183320" y="2548080"/>
              <a:ext cx="21240" cy="129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127F7E92-8E9C-480E-8721-7A8E6F3A231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173960" y="2538720"/>
                <a:ext cx="39960" cy="31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39125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ED8DD8F-A436-405E-8C5E-226CDAD17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7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8324E9-9F93-4250-AC2C-CD1D83BAAF59}"/>
              </a:ext>
            </a:extLst>
          </p:cNvPr>
          <p:cNvSpPr txBox="1"/>
          <p:nvPr/>
        </p:nvSpPr>
        <p:spPr>
          <a:xfrm flipH="1">
            <a:off x="803365" y="1110343"/>
            <a:ext cx="1097280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When mixing equal amounts of reactants and products, does this reaction proceed to the left or to the right?  (Hint: you may find the table of Relative Strengths of Acid-Base Pairs from lecture 3 useful).</a:t>
            </a:r>
          </a:p>
          <a:p>
            <a:endParaRPr lang="en-US" sz="3200" dirty="0"/>
          </a:p>
          <a:p>
            <a:r>
              <a:rPr lang="en-US" sz="3200" dirty="0"/>
              <a:t> </a:t>
            </a:r>
          </a:p>
          <a:p>
            <a:pPr algn="ctr"/>
            <a:r>
              <a:rPr lang="en-US" sz="3200" dirty="0"/>
              <a:t>HCO</a:t>
            </a:r>
            <a:r>
              <a:rPr lang="en-US" sz="3200" baseline="-25000" dirty="0"/>
              <a:t>3</a:t>
            </a:r>
            <a:r>
              <a:rPr lang="en-US" sz="3200" baseline="30000" dirty="0"/>
              <a:t>-</a:t>
            </a:r>
            <a:r>
              <a:rPr lang="en-US" sz="3200" dirty="0"/>
              <a:t>  +  SO</a:t>
            </a:r>
            <a:r>
              <a:rPr lang="en-US" sz="3200" baseline="-25000" dirty="0"/>
              <a:t>4</a:t>
            </a:r>
            <a:r>
              <a:rPr lang="en-US" sz="3200" baseline="30000" dirty="0"/>
              <a:t>2-</a:t>
            </a:r>
            <a:r>
              <a:rPr lang="en-US" sz="3200" dirty="0"/>
              <a:t>  ⇋  HSO</a:t>
            </a:r>
            <a:r>
              <a:rPr lang="en-US" sz="3200" baseline="-25000" dirty="0"/>
              <a:t>4</a:t>
            </a:r>
            <a:r>
              <a:rPr lang="en-US" sz="3200" baseline="30000" dirty="0"/>
              <a:t>-</a:t>
            </a:r>
            <a:r>
              <a:rPr lang="en-US" sz="3200" dirty="0"/>
              <a:t>  +  CO</a:t>
            </a:r>
            <a:r>
              <a:rPr lang="en-US" sz="3200" baseline="-25000" dirty="0"/>
              <a:t>3</a:t>
            </a:r>
            <a:r>
              <a:rPr lang="en-US" sz="3200" baseline="30000" dirty="0"/>
              <a:t>2-</a:t>
            </a:r>
            <a:r>
              <a:rPr lang="en-US" sz="3200" dirty="0"/>
              <a:t> 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EC33CC9E-E704-4FD3-B5CE-701CAE6CEBAA}"/>
                  </a:ext>
                </a:extLst>
              </p14:cNvPr>
              <p14:cNvContentPartPr/>
              <p14:nvPr/>
            </p14:nvContentPartPr>
            <p14:xfrm>
              <a:off x="5569200" y="3697560"/>
              <a:ext cx="1277640" cy="16092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EC33CC9E-E704-4FD3-B5CE-701CAE6CEBAA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59840" y="3688200"/>
                <a:ext cx="1296360" cy="179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243131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C23E538-68E2-4881-9B39-A8855E2C5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8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B83359F-E8D2-46D5-9A23-B67A84015E50}"/>
              </a:ext>
            </a:extLst>
          </p:cNvPr>
          <p:cNvSpPr/>
          <p:nvPr/>
        </p:nvSpPr>
        <p:spPr>
          <a:xfrm>
            <a:off x="527637" y="399934"/>
            <a:ext cx="1102915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Which of these acids has the strongest conjugate base?</a:t>
            </a:r>
          </a:p>
          <a:p>
            <a:endParaRPr lang="en-US" sz="28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A.  acetic acid, K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= 1.8 × 10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-5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B.  nitrous acid, K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= 4.5 × 10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-4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C.  dihydrogen phosphate ion, K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= 6.2 × 10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-8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D.  hydrocyanic acid, K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= 4.0 × 10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-10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E.  benzoic acid, K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= 6.3 × 10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-5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8457883A-B95D-4A39-90A6-E6827C1FDE77}"/>
                  </a:ext>
                </a:extLst>
              </p14:cNvPr>
              <p14:cNvContentPartPr/>
              <p14:nvPr/>
            </p14:nvContentPartPr>
            <p14:xfrm>
              <a:off x="523080" y="2601720"/>
              <a:ext cx="10223640" cy="226548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8457883A-B95D-4A39-90A6-E6827C1FDE7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13720" y="2592360"/>
                <a:ext cx="10242360" cy="2284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247335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F1FCC65-9BA1-4DB5-B297-F56F8AFAA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9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021B005-9321-4E11-8A80-9B2BB62D8A83}"/>
              </a:ext>
            </a:extLst>
          </p:cNvPr>
          <p:cNvSpPr/>
          <p:nvPr/>
        </p:nvSpPr>
        <p:spPr>
          <a:xfrm>
            <a:off x="512269" y="446598"/>
            <a:ext cx="1113672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Phenobarbital has a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p</a:t>
            </a:r>
            <a:r>
              <a:rPr lang="en-US" sz="2800" i="1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K</a:t>
            </a:r>
            <a:r>
              <a:rPr lang="en-US" sz="2800" baseline="-250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= 7.4. Compared to a 1.0 </a:t>
            </a:r>
            <a:r>
              <a:rPr lang="en-US" sz="28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×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10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M solution, 1.0 </a:t>
            </a:r>
            <a:r>
              <a:rPr lang="en-US" sz="28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×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10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-4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M phenobarbital will have a ________ (higher, lower) pH and a ________ (higher, lower) percent ionization.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D0EC55-3612-491E-8F93-344724B82821}"/>
              </a:ext>
            </a:extLst>
          </p:cNvPr>
          <p:cNvPicPr/>
          <p:nvPr/>
        </p:nvPicPr>
        <p:blipFill>
          <a:blip r:embed="rId2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9708" y="1584766"/>
            <a:ext cx="3341808" cy="366824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5236CCFD-EE3E-412E-A651-EB70CE6C5742}"/>
                  </a:ext>
                </a:extLst>
              </p14:cNvPr>
              <p14:cNvContentPartPr/>
              <p14:nvPr/>
            </p14:nvContentPartPr>
            <p14:xfrm>
              <a:off x="621000" y="923400"/>
              <a:ext cx="11451600" cy="54741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5236CCFD-EE3E-412E-A651-EB70CE6C574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1640" y="914040"/>
                <a:ext cx="11470320" cy="5492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405514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224A65098339408B19873D91B76442" ma:contentTypeVersion="15" ma:contentTypeDescription="Create a new document." ma:contentTypeScope="" ma:versionID="da6071d1be1891ba8d54bf04e1e93ba6">
  <xsd:schema xmlns:xsd="http://www.w3.org/2001/XMLSchema" xmlns:xs="http://www.w3.org/2001/XMLSchema" xmlns:p="http://schemas.microsoft.com/office/2006/metadata/properties" xmlns:ns1="http://schemas.microsoft.com/sharepoint/v3" xmlns:ns3="330354a9-d728-46c7-abbf-3220e4bf05e8" xmlns:ns4="6f89d419-4ffd-47bb-9324-452bed66a7b5" targetNamespace="http://schemas.microsoft.com/office/2006/metadata/properties" ma:root="true" ma:fieldsID="d2f8d09f210362ec495214fee137013f" ns1:_="" ns3:_="" ns4:_="">
    <xsd:import namespace="http://schemas.microsoft.com/sharepoint/v3"/>
    <xsd:import namespace="330354a9-d728-46c7-abbf-3220e4bf05e8"/>
    <xsd:import namespace="6f89d419-4ffd-47bb-9324-452bed66a7b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1:_ip_UnifiedCompliancePolicyProperties" minOccurs="0"/>
                <xsd:element ref="ns1:_ip_UnifiedCompliancePolicyUIAction" minOccurs="0"/>
                <xsd:element ref="ns3:MediaServiceDateTake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0354a9-d728-46c7-abbf-3220e4bf05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9d419-4ffd-47bb-9324-452bed66a7b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3C10A44-56D9-48FB-B151-A048E32B356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4765185-B2E6-4E65-8A3A-0D65D458D0DE}">
  <ds:schemaRefs>
    <ds:schemaRef ds:uri="http://schemas.microsoft.com/office/2006/metadata/properties"/>
    <ds:schemaRef ds:uri="http://purl.org/dc/dcmitype/"/>
    <ds:schemaRef ds:uri="http://purl.org/dc/terms/"/>
    <ds:schemaRef ds:uri="330354a9-d728-46c7-abbf-3220e4bf05e8"/>
    <ds:schemaRef ds:uri="http://purl.org/dc/elements/1.1/"/>
    <ds:schemaRef ds:uri="http://www.w3.org/XML/1998/namespace"/>
    <ds:schemaRef ds:uri="http://schemas.microsoft.com/office/2006/documentManagement/types"/>
    <ds:schemaRef ds:uri="6f89d419-4ffd-47bb-9324-452bed66a7b5"/>
    <ds:schemaRef ds:uri="http://schemas.microsoft.com/office/infopath/2007/PartnerControls"/>
    <ds:schemaRef ds:uri="http://schemas.openxmlformats.org/package/2006/metadata/core-properties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B90A0858-98B1-4A25-8185-3F388AFFA67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30354a9-d728-46c7-abbf-3220e4bf05e8"/>
    <ds:schemaRef ds:uri="6f89d419-4ffd-47bb-9324-452bed66a7b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552</Words>
  <Application>Microsoft Office PowerPoint</Application>
  <PresentationFormat>Widescreen</PresentationFormat>
  <Paragraphs>80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Arial</vt:lpstr>
      <vt:lpstr>Arial Unicode MS</vt:lpstr>
      <vt:lpstr>Calibri</vt:lpstr>
      <vt:lpstr>Calibri Light</vt:lpstr>
      <vt:lpstr>Cambria Math</vt:lpstr>
      <vt:lpstr>Palatino Linotype</vt:lpstr>
      <vt:lpstr>Times New Roman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Suzanne Ray Ellenberger</dc:creator>
  <cp:lastModifiedBy>Suzanne Ray Ellenberger</cp:lastModifiedBy>
  <cp:revision>9</cp:revision>
  <dcterms:created xsi:type="dcterms:W3CDTF">2020-04-04T21:35:56Z</dcterms:created>
  <dcterms:modified xsi:type="dcterms:W3CDTF">2021-06-10T13:37:37Z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0x010100FD224A65098339408B19873D91B76442</vt:lpwstr>
  </property>
</Properties>
</file>