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3"/>
  </p:notesMasterIdLst>
  <p:sldIdLst>
    <p:sldId id="256" r:id="rId5"/>
    <p:sldId id="273" r:id="rId6"/>
    <p:sldId id="257" r:id="rId7"/>
    <p:sldId id="258" r:id="rId8"/>
    <p:sldId id="271" r:id="rId9"/>
    <p:sldId id="259" r:id="rId10"/>
    <p:sldId id="266" r:id="rId11"/>
    <p:sldId id="260" r:id="rId12"/>
    <p:sldId id="261" r:id="rId13"/>
    <p:sldId id="262" r:id="rId14"/>
    <p:sldId id="263" r:id="rId15"/>
    <p:sldId id="264" r:id="rId16"/>
    <p:sldId id="267" r:id="rId17"/>
    <p:sldId id="268" r:id="rId18"/>
    <p:sldId id="269" r:id="rId19"/>
    <p:sldId id="270" r:id="rId20"/>
    <p:sldId id="272" r:id="rId21"/>
    <p:sldId id="27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9" autoAdjust="0"/>
    <p:restoredTop sz="94660"/>
  </p:normalViewPr>
  <p:slideViewPr>
    <p:cSldViewPr snapToGrid="0">
      <p:cViewPr varScale="1">
        <p:scale>
          <a:sx n="68" d="100"/>
          <a:sy n="68" d="100"/>
        </p:scale>
        <p:origin x="76" y="1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ink/ink1.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6T01:00:16.407"/>
    </inkml:context>
    <inkml:brush xml:id="br0">
      <inkml:brushProperty name="width" value="0.05292" units="cm"/>
      <inkml:brushProperty name="height" value="0.05292" units="cm"/>
      <inkml:brushProperty name="color" value="#0070C0"/>
    </inkml:brush>
    <inkml:context xml:id="ctx1">
      <inkml:inkSource xml:id="inkSrc40">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11-16T01:00:47.929"/>
    </inkml:context>
    <inkml:brush xml:id="br1">
      <inkml:brushProperty name="width" value="0.05292" units="cm"/>
      <inkml:brushProperty name="height" value="0.05292" units="cm"/>
      <inkml:brushProperty name="color" value="#FF0000"/>
    </inkml:brush>
    <inkml:brush xml:id="br2">
      <inkml:brushProperty name="width" value="0.05292" units="cm"/>
      <inkml:brushProperty name="height" value="0.05292" units="cm"/>
      <inkml:brushProperty name="color" value="#00B050"/>
    </inkml:brush>
  </inkml:definitions>
  <inkml:trace contextRef="#ctx0" brushRef="#br0">1961 9858 336 0,'19'-37'224'0,"-11"34"-28"0,-7 1-27 16,-2-3-18-16,4 11-41 15,-2-2-14-15,-1-4-19 16,4 1-7-16,-5-2-3 15,0 0 3-15,-1 0 9 16,1 1 1-16,0 0-8 16,0 0-11-16,-3 10-22 15,-2 6-8-15,-2 33-13 16,12-29-5-16,-10 3-4 16,-2 2-2-16,-2 1 0 15,-5 0 1-15,1-1-1 16,9 0-1-16,-4 1-1 15,10 1 0-15,-3-10-3 16,6 0 1-16,-6-7-4 0,-6-7-24 16,20 0-73-16,-18-5-67 15,2-8 96-15</inkml:trace>
  <inkml:trace contextRef="#ctx0" brushRef="#br0" timeOffset="437.289">2375 9809 700 0,'0'-2'344'0,"-4"1"-111"15,-4-1-66-15,-3 2-54 16,5 4-26-16,-2 0-29 16,2 5-8-16,9 6-9 0,-4-5-1 15,3 7 0-15,-4-3 0 16,-11 2-4-16,6 3-5 15,0 5-9-15,1 1-5 16,0 4-5-16,-4-1-2 16,3 1-3-16,-3-2-1 15,9-2-1-15,-1 5 0 16,-6-11 0-16,8-8 2 16,-6 3 1-16,0-10 5 0,6 0-48 15,-5 3-57-15,3-11-331 16,-3-5 279-16</inkml:trace>
  <inkml:trace contextRef="#ctx0" brushRef="#br0" timeOffset="814.08">1974 9948 699 0,'6'-4'383'0,"11"-1"-110"15,-4 4-86-15,1 0-22 16,3-2-60-16,0 3-22 16,3 0-32-16,-3 0-10 0,6 3-20 15,-2 3-5-15,-4-3-4 16,0-1-2-16,-4-2-1 16,0 0 1-16,3-3 13 15,2 0-30-15,0-4-160 16,2-1 125-16</inkml:trace>
  <inkml:trace contextRef="#ctx0" brushRef="#br0" timeOffset="1334.179">2623 9863 789 0,'30'-34'391'0,"-30"36"-127"16,2-1-63-16,-2 2-73 15,0-3-29-15,-1 0-37 16,0 0-7-16,-3 17-9 15,-15 31-4-15,11-26-6 16,0 4-5-16,3 1-9 16,5 5-2-16,-7 2-6 15,0-6-2-15,-3 5-4 16,3-8-2-16,0-2-1 16,1 1 1-16,-2-10-1 15,5 1 0-15,-1-6 3 16,3-1-2-16,0-7-52 0,-4-3-57 15,5-9-337-15,0-4 292 16</inkml:trace>
  <inkml:trace contextRef="#ctx0" brushRef="#br0" timeOffset="1715.52">2614 9829 808 0,'6'-11'423'15,"-5"10"-137"-15,4-5-90 16,8 3-27-16,0 2-62 0,3-6-22 16,9 5-28-16,0 0-15 15,16 4-14-15,5 3-6 16,-11-8-7-16,6 2 0 16,-21-2-3-16,1-1 0 15,0-4-2-15,-7-3 0 16,6-4-10-16,-6 4-33 15,0 3-120-15,-1 1-94 16,-4 4 143-16</inkml:trace>
  <inkml:trace contextRef="#ctx0" brushRef="#br0" timeOffset="2083.05">2646 9991 506 0,'1'3'348'0,"-1"-4"72"0,0-1-153 15,0 1-78-15,0 1-19 16,0 0-49-16,12-1-17 16,11 1-22-16,35 1-11 15,-33-1-21-15,2 0-12 16,-11 0-23-16,8 0-3 16,-12-1-5-16,5 0 0 15,-9-1-30-15,-13-1-53 16,17 1-522-16,-16 3 422 15</inkml:trace>
  <inkml:trace contextRef="#ctx0" brushRef="#br0" timeOffset="2716.49">3589 9886 898 0,'2'-5'414'0,"-2"4"-176"16,0 0-34-16,0 0-61 16,0 0-36-16,0 0-49 15,0 0-16-15,0 0-16 16,0 1-3-16,0 0-5 15,1 3 0-15,6 20 1 16,-5 27 0-16,-13-20-1 16,4-1-2-16,-6 1-4 0,2 4-2 15,9 2-2 1,-9-6-1-16,2-7-1 0,0-4-1 16,0-4 0-16,1-1 0 15,4-1 9-15,1-1-17 16,-1-12-74-16,-4-1-55 15,1-5-205-15,0-1 209 16</inkml:trace>
  <inkml:trace contextRef="#ctx0" brushRef="#br0" timeOffset="3034.29">3459 9966 846 0,'0'-4'404'0,"4"1"-142"16,-1 1-33-16,-3 1-50 16,0 0-32-16,0 0-45 15,14 0-14-15,7 1-21 16,27 3-4-16,-27-1-15 15,1 0-9-15,-3-1-14 16,-3 0-5-16,-2 0-8 0,-3-1-2 16,-1-1-2-16,1-2 0 15,0-1-40-15,1-2-47 16,-2 6-174-16,1 0 159 16</inkml:trace>
  <inkml:trace contextRef="#ctx0" brushRef="#br0" timeOffset="3714.35">4336 9800 617 0,'1'-5'331'0,"2"0"-66"16,4 7-50-16,-7-2-63 15,-3 3-31-15,4 7-41 16,-9-5-7-16,1 12-13 15,9 6-6-15,-10 2-11 16,3 2-8-16,4 3-9 16,-19-4-3-16,18 8-4 0,-16-6-3 15,3 0-3-15,15 0-3 16,-20-4-1 0,8 3-1-16,0-8 1 0,-11 0-1 15,6-13 4-15,6-1-19 16,2-5-50-16,7 0-34 15,1-7-181-15,-3-4 177 0</inkml:trace>
  <inkml:trace contextRef="#ctx0" brushRef="#br0" timeOffset="4098.09">4648 9749 591 0,'3'-3'382'16,"-3"3"0"-16,0 0-160 16,0 0-26-16,0 0-60 15,0 0-23-15,0 0-43 16,0 0-12-16,-2 0-8 0,-2 18-7 15,-13 35-6-15,6-34-4 16,1 12-1-16,-2-5 1 16,1 0-3-16,-1 3-4 15,2 0-7-15,0-1-4 16,1-1-7-16,-4 0-1 16,5-3-2-16,1-5 0 0,-2 1 0 15,7 0-1-15,-5-8-7 16,3-3-28-16,1-8-72 15,-3-1-56-15,4-8-212 16,1-1 236-16</inkml:trace>
  <inkml:trace contextRef="#ctx0" brushRef="#br0" timeOffset="4434.45">4337 9958 841 0,'-3'-4'460'0,"0"0"-100"15,12 7-153-15,-4-2-33 16,0 2-60-16,8-2-18 16,0-1-31-16,1 3-7 0,8 2-13 15,1-1-7 1,-3-1-15-16,3-3-6 0,-9 0-6 16,2 0-1-16,4-4-11 15,-7-2-43-15,8-1-89 16,-4 1 86-16</inkml:trace>
  <inkml:trace contextRef="#ctx0" brushRef="#br0" timeOffset="5165.45">4610 10132 678 0,'2'-1'367'0,"0"-1"-60"16,5-9-70-16,3 6-51 16,2 5-20-16,5-3-38 15,11 5-16-15,-8-2-36 16,4-3-17-16,-8 6-25 16,-5-3-10-16,8 6-8 15,-8 4-2-15,-4-6-1 16,-4 5-1-16,0 0 2 15,-3-1 3-15,-9 3 1 16,3 5 0-16,-12-3-5 16,10 5-2-16,-9 3-4 15,-7-2-1-15,-3-4-2 16,-6 0 1-16,13 3-2 16,-6-5 0-16,9-1-1 15,1-1 0-15,1-7-1 16,8 3-1-16,0-3 1 0,5 0-1 15,2-3 0-15,0-1-3 16,0 0-2-16,0 0 1 16,0 0 0-16,0-1 2 15,0 1 2-15,2 0-1 16,20 0 1-16,28-4 0 16,-26 4 0-16,7 0 0 0,-7 0 1 15,10 8-1-15,0-4 1 16,-23 0 0-16,12-2 1 15,-13-1 0-15,-3-1 2 16,14 0 0-16,-13-2 1 16,3-3 0-16,-3 0 1 15,-2-1 1-15,0-1-30 16,-1-4-37-16,-5 0-114 16,2-1-72-16,7 3 147 15</inkml:trace>
  <inkml:trace contextRef="#ctx0" brushRef="#br0" timeOffset="5763.45">5186 9745 841 0,'13'-4'433'0,"-16"5"-124"16,-7-1-84-16,1 7-76 15,-11 3-40-15,2 6-34 16,-4 7-13-16,0 2-17 15,-3 1-6-15,2 2-9 16,6 0-2-16,0 0-3 16,4-1-3-16,6-1-7 15,0-4-4-15,5 6-3 16,2-4-2-16,2-3-2 16,2 0-1-16,6-7 1 15,3 0 1-15,3-6 1 16,5 2 0-16,1-5 1 15,10-3 0-15,7-4 1 16,-9-9 1-16,4-7-1 16,-5-4 1-16,-11-4-2 0,2-4 1 15,-1 0 1-15,-5 0 1 16,5 2 1-16,2 5 1 16,-22-7 0-16,1 5-1 15,-7-1-2-15,-2 0-2 16,8 5-4-16,-17-4-2 15,-5 5-3-15,-11-1-3 16,2 7-3-16,12 9-2 0,-8 5 5 16,8 3-26-16,-10 6-89 15,-1 0-70-15,9 9 105 16</inkml:trace>
  <inkml:trace contextRef="#ctx0" brushRef="#br0" timeOffset="6997.17">5699 9908 299 0,'0'-1'235'15,"0"-1"13"-15,0 1-80 16,0 0-28-16,0 0-41 16,0 0-11-16,0 0-9 15,1 0-2-15,-1 0-7 16,0 0-1-16,0 0-5 15,0-1-3-15,0 1-5 16,3 0-2-16,-3 0-7 16,0 0-1-16,2 0-4 15,4 0 0-15,12 1 0 16,19 1 0-16,-11 1-3 16,-5 1-3-16,-3-3-5 15,12 2-4-15,-9-7-3 16,4 0-3-16,7 5-2 15,3-2-2-15,3 3-3 16,5-1-2-16,5 0-4 0,-8 0-1 16,7-3-1-16,-6 1 0 15,-3 0 0-15,4-2-1 16,-8-2-1-16,0-1-1 16,-4-1-1-16,0 4 1 15,-2 1 0-15,-1 3-1 16,-6-4 1-16,-4 3 0 15,-2-1 0-15,-1 2 1 0,-1 1 0 16,-3-1 1-16,-5 1-3 16,-3-3-1-16,-7 1-1 15,4-1 0-15,0 1 3 16,0 1 2-16,0 0 1 16,0 0 0-16,0 0 1 15,-1 0 1-15,1 0 3 16,-1 0 1-16,-5 1 0 15,-6 1-2-15,4-2-2 16,-29-3 0-16,26-2-3 16,-1-8 0-16,-3 0 0 15,-4-1-3-15,3 0 1 16,-1 5-1-16,-2 3-1 16,4 2-1-16,-3 0 0 0,1 2-2 15,-1-3-1-15,-5-3-1 16,8 8-2-16,-1 2 0 15,3 4-3-15,11 6 10 16,-6-3-51-16,8 0-30 16,-2 7-92-16,-5-5-88 15,8 5 170-15</inkml:trace>
  <inkml:trace contextRef="#ctx0" brushRef="#br0" timeOffset="7812.52">6566 10004 843 0,'0'-3'399'0,"-6"0"-155"16,-4 2-74-16,1 1-66 15,0 3-28-15,5 0-23 16,-4 1-5-16,-4 0-3 0,-1 0 1 16,-3-2 0-16,3 4 2 15,-4 0 5-15,-2 1 2 16,-4 0-4-16,-8-4-5 15,-3 2-15-15,0-4-7 16,-5 1-8-16,4 1-4 16,2-3-1-16,-11 0 1 0,7 2 2 15,-3 0-2-15,3 3 0 16,8 2-1-16,-1-4-1 16,0-3 0-16,3 1-2 15,1-1 1-15,1 0-1 16,1 0 1-16,3-3-1 15,2-1 0-15,5-2-1 16,1 2-1-16,2-1-3 16,4 3-1-16,-4 0 0 15,4-2-2-15,1 3 0 16,2-2-1-16,-2 3-3 16,4 1 0-16,1-1 0 15,0 0 0-15,0 0 1 16,0 0 1-16,0 0 0 15,0 0 0-15,-1 0-3 16,1 0-2-16,0 0-4 0,-3 2-2 16,3-2 2-16,0 0 1 15,0 0 6-15,0 0 1 16,-1 0 2-16,1 0 0 16,0 0-1-16,1 0 1 15,0 0-1-15,0 1 1 16,1 4 0-16,0-2 0 15,2 3 1-15,11 6-1 0,22 20 0 16,-35-28 1-16,17 3 0 16,-20-3 1-16,11 1 0 15,7 3 0-15,-7-5 0 16,3-1 1-16,-4-1 9 16,-1-2-15-16,-2-4-72 15,-3 0-57-15,-1 2-170 16,4 3 183-16</inkml:trace>
  <inkml:trace contextRef="#ctx0" brushRef="#br0" timeOffset="9929.65">7149 9826 469 0,'28'-34'275'0,"-38"22"-22"15,10 3-34-15,-1 3-42 16,4 5-11-16,9 8-24 16,-12-7-9-16,0 3-29 15,0 3-22-15,-2-8-30 16,1 2-14-16,0 2-18 16,-6 17-4-16,-20 36-6 15,13-30-3-15,2 8 0 16,-3 4-1-16,1 6 0 15,-2-1 0-15,4-3-1 16,-1-6 1-16,9 0-1 16,-5-8 0-16,-1-5 1 15,-1-8 2-15,5-8 3 16,3-4-5-16,0-9-39 16,3 6-43-16,-4-11-129 0,-1-3-163 15,1-1 235-15</inkml:trace>
  <inkml:trace contextRef="#ctx0" brushRef="#br0" timeOffset="10295.94">7181 9780 582 0,'1'-2'327'0,"-4"-3"-42"16,9 5-66-16,-6 0-63 16,0 0-31-16,0 0-39 15,0 0-4-15,12 7-4 16,12 5-7-16,31 5-13 15,-27-17-3-15,0-1-10 16,1-1-3-16,4-4-11 0,-2-2-6 16,0 3-10-16,-2-9-2 15,-5 10-5-15,-6 0-1 16,-1-2-30-16,-9 5-36 16,-1 2-118-16,5 4-90 15,-16 9 162-15</inkml:trace>
  <inkml:trace contextRef="#ctx0" brushRef="#br0" timeOffset="10662.449">7185 10025 648 0,'-2'0'359'0,"4"-2"-37"16,-3-2-101-16,1 3-54 16,0 0-28-16,0 0-39 15,0 0-10-15,0 0-10 0,5-2-11 16,16-3-20-16,31 1-10 15,-38 5-15-15,0-3-1 16,5 3-2-16,-4 0-3 16,5 5-6-16,-5-3-3 15,-2-1-3-15,1 0 0 16,-5-3-7-16,1 1-40 16,-2-5-147-16,-5 1 129 15</inkml:trace>
  <inkml:trace contextRef="#ctx0" brushRef="#br0" timeOffset="11111.16">7808 9692 713 0,'0'-1'400'0,"0"1"-95"0,0-1-91 15,0 0-31 1,0 0-37-16,0-1-19 0,0 1-24 16,9 1-11-16,5 5-32 15,29 7-7-15,-25 0-18 16,2-8-7-16,-3-2-11 15,1 5-3-15,-2-7-7 16,7 4 11-16,-8-3-88 16,-4-4-93-16,-10-3 106 15</inkml:trace>
  <inkml:trace contextRef="#ctx0" brushRef="#br0" timeOffset="11781.12">8500 9917 709 0,'-1'-6'348'16,"-5"2"-111"-16,2 0-31 16,2 2-49-16,5 4-28 15,-3-2-53-15,0 0-20 16,0 0-20-16,-1 0-1 16,-1 13 6-16,-4 5 1 15,-7 37-2-15,4-29-3 16,-3 8-6-16,0 3-5 0,-3-1-10 15,2-6-2-15,-4-4-4 16,4-4-1-16,-4-1-1 16,8 1 1-16,1-8 5 15,1-11-19-15,5-4-69 16,-7-2-57-16,4-9-207 16,1 6 212-16</inkml:trace>
  <inkml:trace contextRef="#ctx0" brushRef="#br0" timeOffset="12076.65">8336 10052 933 0,'-2'-1'435'15,"1"0"-176"-15,0 0-34 16,0-4-47-16,1-1-28 16,0 4-43-16,6-4-16 15,18-5-34-15,26-1-9 0,-20 17-15 16,-3-2-8-16,-3 1-9 16,6-2-5-16,-18-2-4 15,1-3 0-15,4 3-17 16,1-1-36-16,-3 1-49 15,-6 2 56-15</inkml:trace>
  <inkml:trace contextRef="#ctx0" brushRef="#br0" timeOffset="12661.359">9255 9855 673 0,'16'-38'348'0,"-16"27"-96"15,0 8-33-15,0-3-73 16,0 7-31-16,-2-1-44 16,1 0-18-16,0 5-17 15,-2 12-3-15,-7 36-6 0,6-23-1 16,-3 4-6-16,-4-1 0 15,-3 2-2-15,-1 0-1 16,-7 2-5-16,5 5-1 16,-3-10-2-16,3-1 0 15,11-8 1-15,-5-8 4 16,6-8-33-16,-6-7-29 16,5-5-87-16,3-6-68 15,10-6 127-15</inkml:trace>
  <inkml:trace contextRef="#ctx0" brushRef="#br0" timeOffset="13050.22">9534 9834 1149 0,'10'-1'169'16,"-3"0"-42"-16,-1-4 144 16,-3-3-48-16,-9 4-64 15,4 2-33-15,2 0-51 0,-1 2-19 16,1 0-22-16,0 0-7 16,-1 0-11-16,2 16-1 15,-2 37-5-15,-19-26-1 16,9 3-2-16,-14 5-1 15,-3 2 0-15,20 5 0 16,-12 1-1-16,0-5 1 16,9-2-2-16,-6-7-2 15,8-7 1-15,7 1-1 0,-1-8-1 16,3 1 5-16,0-6-62 16,4 1-39-16,-2-10-102 15,0-2-75-15,-2-2 175 16</inkml:trace>
  <inkml:trace contextRef="#ctx0" brushRef="#br0" timeOffset="13375.369">9239 10000 877 0,'0'0'468'0,"0"0"-117"16,3 0-147-16,-3 0-31 16,0 0-57-16,0 0-19 15,7 0-30-15,12 0-9 16,32 0-14-16,-22 0-6 15,7 1-13-15,-2-2-6 0,-5-1-8 16,10 2-2-16,-14-1-31 16,1 1-46-16,-2-2-161 15,-20-2 147-15</inkml:trace>
  <inkml:trace contextRef="#ctx0" brushRef="#br0" timeOffset="14194.77">9665 10200 657 0,'-3'0'373'0,"2"0"-86"0,-2 0-78 16,2 0-19-16,0 0-41 15,0 0-12-15,1 0-26 16,0-1-15-16,22-1-27 16,25-8-16-16,-21 13-21 15,-5-3-9-15,-6 0-13 16,-2 0-2-16,-6 0-4 16,-1 2 0-16,-6-1 2 15,-1 15 2-15,-3-3 2 16,-4 0 2-16,0 0-3 15,-5-6-1-15,-3 1-3 16,2 2-1-16,-5 0-2 16,4-5-2-16,5-2-2 15,-3-4-2-15,11 3-2 0,-2 0 0 16,2-3-2-16,2 1-2 16,0 0-1-1,0 0 0-15,0 0 0 0,9-1 2 16,3 1 2-16,-2 0 0 15,25 11 3-15,-24-6 1 16,-1 4 2-16,0 2 1 16,1 0 0-16,-5 4 0 15,-2 1 0-15,1 0 3 0,-5 0 3 16,0 0 1-16,-3 0 1 16,-8-2 1-16,-3 6 0 15,-2-2-1-15,-4 5 3 16,0-4 2-16,-3-2 2 15,0-2 1-15,-4-13 2 16,4 6-1-16,7-8-2 16,-8-7 1-16,1-4-3 15,-1-8-1-15,-7-6-4 16,22 5-3-16,-11-3-14 16,5 2-15-16,12 7-45 15,-15-4-32-15,15 10-133 16,0-1-304-16,-7 1 364 15</inkml:trace>
  <inkml:trace contextRef="#ctx0" brushRef="#br0" timeOffset="15029.41">10135 9917 645 0,'0'-2'344'16,"0"1"-68"-16,0 0-39 15,0 0-68-15,0 0-32 16,0 0-39-16,0 0-15 0,0 1-8 16,-1 0-6-16,-12 4-19 15,-4 18-9-15,-26 32-14 16,32-28-5-16,-5 3-7 15,-4 3-2-15,-3-9-5 16,13 6-1-16,2-3-2 16,14 2-1-16,9-2 0 15,-2-7-1-15,-2-2 5 16,-5-10 0-16,12 5 3 16,0 2 1-16,10-8-1 15,-3 1 1-15,-3-13 3 16,0-4 1-16,3-1 2 15,0-9 2-15,-5 2 2 16,4-1 1-16,-2-3 5 16,1 3-1-16,-4-8-2 0,-2-2-2 15,-3-3-2 1,-13-2 2-16,-1 4 3 0,-4-1 1 16,-12 0-3-16,3 3-5 15,-8 7-6-15,-5-2-4 16,6 9-4-16,3 3-2 15,-1 4-2-15,6 4-1 16,-6-3-2-16,3 3-2 16,1 2-5-16,3 3-3 15,0 8-21-15,10 2-22 0,-8-4-73 16,4 3-50-16,6 1-154 16,-6-2 204-16</inkml:trace>
  <inkml:trace contextRef="#ctx0" brushRef="#br0" timeOffset="15627.55">10659 9451 479 0,'7'-10'358'16,"-1"5"23"-16,-6-2-113 15,3 4-26-15,-3 3-50 16,2-1-29-16,-2 1-58 16,-1 0-24-16,1 0-38 15,-1 0-8-15,-1 18-8 16,-11 32-5-16,4-20-5 16,1 3-2-16,0 7-3 15,1 2-2-15,0-4-2 16,2-1 0-16,-4-12 0 0,-1-6 0 15,2-4 1-15,2-5 1 16,4-5-7-16,3 1-21 16,-2-10-76-16,0 3-57 15,0 0-164-15,-4-6 192 16</inkml:trace>
  <inkml:trace contextRef="#ctx0" brushRef="#br0" timeOffset="15929.1">10458 9603 885 0,'-2'-4'479'16,"-3"-2"-131"-16,12-3-93 15,25 6-31-15,-14-6-64 16,6-2-24-16,10 2-52 15,-7-1-17-15,8 2-23 16,-1 7-12-16,-4 6-15 16,-4 0-4-16,-3 1-4 15,-2-5-1-15,-4 3-2 0,0-4 1 16,-8 0-12-16,1 2-45 16,-3-3-92-16,2 3 91 15</inkml:trace>
  <inkml:trace contextRef="#ctx0" brushRef="#br0" timeOffset="22608.56">2065 10897 285 0,'-1'0'182'0,"1"0"-1"0,0 0-41 16,0-1-58-16,0 0-16 16,0 0-19-16,0 0-4 15,0 0 7-15,0 0-4 16,0 0-5-16,0 1 3 16,0 0 6-16,0 0 7 15,0 0 11-15,0 0 2 16,0 0 11-16,0 0-2 15,-1 0-6-15,-1 0 3 0,1 0-15 16,-1 2 0-16,0 0 5 16,-10 2-7-16,-2 2-32 15,-38 20-9-15,38-25-18 16,-9-2-7-16,9 2 14 16,8 3 0-16,-2-2-3 15,-8-1-1-15,3 0-2 16,4 2-1-16,-2-1-1 15,7 7-1-15,6 4 1 16,-9-4 0-16,-4-2-1 16,12 1-1-16,-14-5-1 15,3-2 0-15,9 6 0 16,-4-2 0-16,4 0-1 16,7 9 0-16,-6-5 1 15,-8-4 0-15,8 2 2 16,-7-1 1-16,7 4 1 0,0-3 0 15,0 4 1-15,0 0 0 16,-4-4 0-16,5 7 0 16,-7-5 1-16,-1-5 1 15,5 3 0-15,-4-1 0 16,6 1 0-16,0-6 1 16,0-2-3-16,-1 0-2 0,1 0-4 15,0-1-4-15,11-5 0 16,11 2-1-16,28-35 0 15,-30 27 0-15,-2 2 2 16,2 10 0-16,0-1 0 16,-8 2-1-16,7 6 2 15,-12 1 1-15,0 9 2 16,0-1 1-16,-6 2 2 16,-1-1 1-16,0 1 0 15,-6 0 0-15,2 3 1 16,3-3 2-16,-9 1 1 15,3-2 0-15,-7-1 2 16,-2 0 1-16,-7-6 1 16,-9-3 1-16,7 1 0 15,0-6 1-15,-2-1-1 0,13 3 0 16,-10-8-2-16,0-3-1 16,10 3-2-16,-4-4-2 15,0 2-1-15,7 2-1 16,-1-3 0-16,-2 0 0 15,18 4-3-15,-8 0 5 16,8 3-58-16,-4 1-47 16,0 0-127-16,0 0 130 0</inkml:trace>
  <inkml:trace contextRef="#ctx0" brushRef="#br0" timeOffset="23036.41">2252 11219 750 0,'-2'-2'576'0,"0"0"-285"15,-3 2-101-15,4-1-43 16,0 1-68-16,0 0-19 16,0 0-16-16,0 0-2 15,0 0-9-15,0 0-3 16,-3 4-10-16,-1 8-4 15,-2 1-4-15,-14 26-1 0,16-29-6 16,-1 0 1-16,2 0 2 16,-1-1-1-16,1 0 4 15,0-4 2-15,3-2-38 16,-5-1-44-16,-5-2-138 16,10-2-223-16,2-2 277 15</inkml:trace>
  <inkml:trace contextRef="#ctx0" brushRef="#br0" timeOffset="23515.87">2462 10952 529 0,'2'-1'349'0,"-5"-1"10"16,1 0-141-16,2 2-20 15,0 0-39-15,-1 0-25 16,0 0-47-16,1 0-17 0,0 0-24 16,0 5-5-16,-1 14-5 15,-9 30 0-15,-1-28-5 16,9 4-3-16,-2-3-7 15,-9-4-6-15,8 5-4 16,-17-8-2-16,14-1-1 16,0-2 0-16,2-7 1 15,18 8-2-15,-9-7-1 16,-2-6 0-16,7 3-2 16,-11-4 0-16,2 0 0 15,10 5-1-15,-2-4 0 16,4 2-1-16,9-1 0 15,-1 2 0-15,-2-3 0 16,-1-2 1-16,-3 2-1 16,-2-5 1-16,6 4-7 15,-1-3-23-15,-3-5-83 16,2 1-66-16,-1-4 103 0</inkml:trace>
  <inkml:trace contextRef="#ctx0" brushRef="#br0" timeOffset="23912.79">2681 10953 770 0,'1'-4'415'0,"-2"-6"-72"15,4 12-76-15,-5-2-73 16,-1-1-38-16,3 1-59 16,-1 0-23-16,0 0-27 15,0 0-12-15,-5 9-13 16,2 13-3-16,-31 21-4 16,31-16-1-16,-4-8-4 15,9 4-2-15,-6-1-2 16,-1-3-2-16,6 8 0 15,-3-4 1-15,-3 4-1 16,0-2 1-16,-4-8 1 0,2 1 0 16,-1-3 1-16,5-1 1 15,-3-5 1-15,4 0-13 16,1-4-48-16,2 1-41 16,0-4-107-16,0-2-88 15,0-1 182-15</inkml:trace>
  <inkml:trace contextRef="#ctx0" brushRef="#br0" timeOffset="24764.44">3054 10947 520 0,'4'-12'351'15,"-1"4"-10"-15,0 2-119 16,-1 1-24-16,-2 5-40 16,3 0-12-16,-4 0-22 0,1-1-12 15,0 1-32-15,-2-1-16 16,1 1-18-16,0 0-5 15,-3 0-9-15,-11 5-3 16,-33 15-3-16,29-10-1 16,-4 1-5-16,0 0-3 15,1-5-5-15,5 6-1 16,4-5-4-16,7-3-2 0,-2 3-2 16,-16-9-2-16,10 3-1 15,-2-1 0-15,16 6-3 16,7-1-1-16,-4-2-1 15,1-1-1-15,-4 0 1 16,0-2 1-16,-1 0 2 16,-1 0 2-16,1 0 0 15,-1 12 1-15,1 0 1 16,5 30-1-16,-4-28 1 16,-11-8 0-16,6 2 0 15,-10-6 0-15,7 5 0 16,3 0 1-16,0-2-1 15,0-3 1-15,4-3 2 16,-4-5-1-16,11 0-1 16,1 1-1-16,2-1-3 15,11 0-2-15,-8-3-3 0,9 5 0 16,-2-3-1-16,-7 5 1 16,2-3 1-16,-4 2-1 15,3 2 0-15,-1-1 0 16,9 13 0-16,-2-3 0 15,-4 7 2-15,2 2 0 16,-12-7 2-16,5 8-1 16,-2-4 1-16,-6-4 1 15,-1 5 1-15,-1 2 0 0,-6-1 1 16,-2 3 1-16,-10-7 3 16,2-2 1-16,-8-1 1 15,1 0 3-15,0 0 4 16,-9-5 0-16,10 3-2 15,3-1 0-15,0-1-5 16,16 7 1-16,-11-9 1 16,-2-2 0-16,2-2 3 15,-4-5-4-15,4-3-45 16,6 2-62-16,0-3 61 16</inkml:trace>
  <inkml:trace contextRef="#ctx0" brushRef="#br0" timeOffset="25632.06">1012 10913 687 0,'-14'-8'361'0,"8"5"-77"16,0-2-49-16,9 4-56 16,5 2-41-16,-1 0-68 0,-7 4-23 15,-8 4-27-15,19 5-2 16,-14 4 6-16,0 2 5 16,6 7 3-16,-18 7 0 15,15 1-6-15,3 7-6 16,-5-7-8-16,-13-8 0 15,-1 2 1-15,1-3 0 16,15-3 4-16,-5-3 0 0,2-4-18 16,1-2-43-16,-15-4-153 15,19-2-224-15,-8-5 264 16</inkml:trace>
  <inkml:trace contextRef="#ctx0" brushRef="#br0" timeOffset="26598.12">948 11774 651 0,'-1'-1'376'0,"0"0"-83"0,0 0-89 15,0 0-29-15,0 0-71 16,0 0-26-16,-1 0-40 16,2-1-11-16,0 2-3 15,0 0 4-15,0 2 4 0,7 19 0 16,0 31-9-16,-7-31-3 15,-4-4-7-15,1-6-1 16,3-4 0-16,0-1 0 16,11-5 10-16,-19-3 6 15,8-5 4-15,-2-7 0 16,0 1-11-16,2-2-7 0,12-6-7 16,0-3-1-16,-3-2-6 15,6 2-2-15,-19 2-4 16,-9 6-1-16,2 12-3 15,-5 2-2-15,13 10-3 16,1 1-1-16,-6 1 4 16,-2 2 2-16,-7 7 5 15,1 4 0-15,-5 3 1 16,2 10 1-16,-6-7 0 16,-2-2 0-16,9 6-1 15,4-9-1-15,8 0-1 16,2-1 0-16,7-6-2 15,-1-2 2-15,9 2 1 16,0 2 2-16,7-3 3 16,7 1 4-16,-2-11 5 15,3-1 3-15,-3-4 1 0,0-2 2 16,10-1-3-16,-7-2 0 16,4 2-1-16,0-3 0 15,-12 1 2-15,4 1 2 16,-9-9-1-16,-4 3 0 15,2-1-32-15,1-4-59 16,2 13 51-16</inkml:trace>
  <inkml:trace contextRef="#ctx0" brushRef="#br0" timeOffset="27488.7">821 12531 410 0,'4'-8'272'15,"0"0"-19"-15,27-22-69 16,-29 28-14-16,1-3-12 16,-2 5-7-16,-1 0-32 15,0-1-23-15,0 0-28 16,-1 1-6-16,0 0 0 15,0 3-4-15,-7 19-18 16,-13 26-10-16,5-23-14 16,0 1-4-16,2-2-3 15,7 0-2-15,-3 2-1 0,1 1 0 16,-1 2 1-16,-2-5 0 16,-3-1-2-16,3 2 1 15,3-7-3-15,2 6 0 16,7-2-1-16,-2-10-1 15,1 5 0-15,1 1 1 16,0-7-1-16,0 3 1 0,0-3-1 16,0-7 1-16,0 2 0 15,11-1 0-15,4-2 2 16,4 0 0-16,7 1 0 16,-3-4 1-16,4-7 1 15,0 0 0-15,-2-6 0 16,-6 0 1-16,-6 3-2 15,-7 0 2-15,0 1-7 16,2 5-27-16,-4-6-103 16,8-1-72-16,-1 1 113 0</inkml:trace>
  <inkml:trace contextRef="#ctx0" brushRef="#br0" timeOffset="27848">764 12707 856 0,'-1'0'471'16,"0"-7"-97"-16,3 8-184 15,-2-2-51-15,0 0-65 16,0 1-23-16,0 0-14 16,12 2 1-16,9 4-2 15,24 2-4-15,-27-9-4 16,-10-4-3-16,5 1-6 16,2 2-2-16,3-1-4 15,4 3-2-15,-18-7-1 16,16 0 6-16,-20-3-76 0,6-2-82 15,11 5 92-15</inkml:trace>
  <inkml:trace contextRef="#ctx0" brushRef="#br0" timeOffset="28202.7">863 12483 629 0,'8'-6'382'0,"-8"7"24"15,-5 4-166-15,8-4-90 16,-3-1-16-16,0 0-42 16,1 0-12-16,14 0-21 15,1-1-8-15,39-8-16 16,-27 3-6-16,8-5-10 0,-5 5-3 16,1-8-5-16,5-1-1 15,-10 1-1-15,3-1 11 31,-5 15-80-31,-4-10-85 0,0 15 95 16</inkml:trace>
  <inkml:trace contextRef="#ctx0" brushRef="#br0" timeOffset="30155.3">7020 10910 419 0,'1'-1'255'0,"4"-1"-7"16,1 0-22-16,-3 1-29 16,-3 0-15-16,0 0-25 15,0 0-19-15,0-1-37 16,3 2-20-16,-3 0-34 15,-1 3-12-15,-9 22-19 16,-33 22-4-16,18-19-5 16,0-1-2-16,7 0-2 15,7 8-2-15,2-10 0 16,5 4-2-16,0-11-1 16,2-3-1-16,10 2 0 15,-5-3 2-15,11-3 2 16,5-3 3-16,1-3 3 15,9-4 1-15,4-1 3 0,9-4 1 16,0-6 3-16,1-3 2 16,-8-8 1-16,-10-5-1 15,4 4-1-15,-5-2 1 16,-8-6 2-16,-1-1 1 16,-15-10-1-16,-2 1-1 15,-11 6-7-15,2 5-3 16,-7 11-6-16,0 5-2 0,1 6-4 15,-9 3-3-15,5 5-2 16,-1 4 1-16,-1 2 2 16,4 2 2-16,15 6 0 15,-12-9-35-15,16 8-107 16,-2-2-81-16,-2-5 126 16</inkml:trace>
  <inkml:trace contextRef="#ctx0" brushRef="#br0" timeOffset="31042.34">9459 11037 615 0,'0'0'330'0,"-2"-5"-53"16,3-2-30-16,-3 3-39 15,-1 4-16-15,3 0-38 16,0 0-19-16,-1 0-39 15,0 0-20-15,0 0-35 16,-8 2-10-16,-13 8-17 16,-24 21-4-16,26-16-6 15,-1 8-1-15,8-3-1 16,1-3 0-16,1 5-1 16,3-7-1-16,4 4-2 15,-3-1 0-15,7-9 1 0,0 7 0 16,8-6 2-16,8 2 1 15,2-2 2-15,7-1 0 16,-4-1 1-16,-4-7 1 16,12-1 2-16,-3-4 0 15,6-6 3-15,0 0 2 16,-5-6 0-16,3-3-1 0,4 1 0 16,-4-7 0-16,-4-2 0 15,-4 2 3-15,-13-10 0 16,0 5 0-16,-12-10-2 15,-1 0-1-15,-12 5-7 16,-3 6-1-16,-1 20-2 16,-11 0-1-16,8 9 0 15,-11 1-1-15,-7 0-3 16,4 6 1-16,-17 3-23 16,2 2-47-16,7 6-152 15,4 5 144-15</inkml:trace>
  <inkml:trace contextRef="#ctx1" brushRef="#br0">7049 14277 0</inkml:trace>
  <inkml:trace contextRef="#ctx0" brushRef="#br0" timeOffset="36793.24">1778 11929 401 0,'0'-2'242'0,"0"1"-27"16,0 0-36-16,0 1-55 16,0 0-19-16,0 0-17 15,0 0-11-15,0 0-20 16,0 0-5-16,0 0-8 16,0 0 1-16,0 0-1 15,6 4-1-15,12-1-6 16,20 29-5-16,-13-24-2 15,-8-4 0-15,-14-8 1 16,25 8-1-16,-16-8-5 16,-1-9-5-16,22 13-8 15,-26-6-2-15,2-6-3 16,5 12-2-16,-6 4-4 16,0-2-16-16,-4 6-89 0,1 3-80 15,-6-9 109-15</inkml:trace>
  <inkml:trace contextRef="#ctx0" brushRef="#br0" timeOffset="37277.56">2632 11837 488 0,'1'-10'343'0,"12"1"12"16,-9 9-120-16,-2-1-22 16,-2 0-67-16,-2 0-29 15,1 0-44-15,-1 1-9 16,-9 2-16-16,8 1-4 16,-11 18-13-16,-29 28-5 15,22-19-7-15,-8-18-3 16,-3 9-5-16,-4-5-3 15,0-6-2-15,22 15-1 0,-6-12-1 16,14 7-1-16,6-4-3 16,-13-12-11-16,12 0-65 15,-7-4-61-15,1-7-206 16,1 5 212-16</inkml:trace>
  <inkml:trace contextRef="#ctx0" brushRef="#br0" timeOffset="37593.08">2436 11797 843 0,'-7'-1'483'0,"2"1"-104"15,5 3-160-15,1 0-54 16,-1-3-95-16,0 0-28 16,0 2-18-16,1 16 3 15,12 33 10-15,4-25 3 16,7-1-3-16,2 0-6 0,1-4-12 16,-9-2-4-1,2 2-5-15,-3-5-1 0,-6-2-2 16,2-3 0-16,-4-4-3 15,-4-1-50-15,4-4 35 16,-3 4-4-16</inkml:trace>
  <inkml:trace contextRef="#ctx0" brushRef="#br0" timeOffset="38549.06">6953 11782 793 0,'0'-1'388'0,"0"0"-132"15,0 0-25-15,0-1-67 16,1-1-41-16,-1 1-67 16,0 1-23-16,0 0-24 0,0 0-7 15,0 1-1-15,0 0 0 16,0 21 1-16,-4 38 0 15,-3-28 1-15,3 1-2 16,-4 3 2-16,0-14 0 16,5 1-1-16,-8-4 1 15,10-5-1-15,-2 5-1 16,-2-6 2-16,5-2-1 16,0-6-40-16,0 1-37 15,-1-6-180-15,1 0 162 0</inkml:trace>
  <inkml:trace contextRef="#ctx0" brushRef="#br0" timeOffset="38835.189">6865 11851 833 0,'0'-9'406'0,"5"0"-141"16,0 3-40-16,2 4-65 16,0 2-38-16,4 0-49 15,5 5-17-15,0-3-18 0,3 4-5 16,1 1-9-16,-5-8-4 16,2 5-8-16,6 0-3 15,-9-5-1-15,9 6-3 16,-1-4-16-16,-16-4-49 15,6 3-169-15,2-1 153 16</inkml:trace>
  <inkml:trace contextRef="#ctx0" brushRef="#br0" timeOffset="39180.119">7565 11759 657 0,'5'-3'333'0,"-2"3"-66"16,1-2-74-16,-2 4-33 16,-2-2-22-16,0 0-42 15,-1 0-12-15,0 2-19 0,-10 15-10 16,-30 30-15-16,16-25-9 15,-6 9-14-15,0-14-4 16,10 13-4-16,0-5-3 16,4-5-2-16,6 15 0 15,-7-21-1-15,3-1-1 16,2-4-14-16,1-6-33 16,5-2-107-16,4 5-83 15,4-2 137-15</inkml:trace>
  <inkml:trace contextRef="#ctx0" brushRef="#br0" timeOffset="39442.689">7314 11800 902 0,'-1'2'474'16,"2"-2"-140"-16,6 5-144 15,-1-3-43-15,5 5-67 16,2 4-21-16,-5 4-25 16,12 7-6-16,-3 0-10 15,0-1-4-15,6 2-4 16,-8-5-2-16,4 3-3 16,0-7 1-16,-1-2 11 15,0 0-40-15,1-5-148 0,6 2 126 16</inkml:trace>
  <inkml:trace contextRef="#ctx0" brushRef="#br0" timeOffset="39997.67">8974 11795 874 0,'1'-2'450'16,"2"-4"-102"-16,7 6-70 15,0 0-84-15,-7-1-38 16,-7 1-78-16,-6-3-30 0,3 7-38 16,11 11-6-16,-3 3-2 15,5 10 2-15,-6 1-1 16,-7 0 1-16,-1-4 0 16,1 3-1-16,-6-4 1 15,1 0-1-15,0 0 0 16,-4-5 0-16,8-1-1 15,-6-9 0-15,8 3-4 16,3-7-29-16,-1-5-79 16,3-5-81-16,1-4-328 15,1-1 338-15</inkml:trace>
  <inkml:trace contextRef="#ctx0" brushRef="#br0" timeOffset="40245.25">8858 11898 609 0,'-6'0'368'0,"4"0"-17"15,2 1-75-15,0-1-63 16,0 0-38-16,0 0-54 16,0 0-25-16,10-1-35 15,14 4-12-15,35 13-15 16,-29-9-7-16,-9-2-8 15,0-2-3-15,-3 1-7 0,-2 4-1 16,2-4-1-16,-4-7 6 16,-1-2-70-16,9-2-67 15,9 8 80-15</inkml:trace>
  <inkml:trace contextRef="#ctx0" brushRef="#br0" timeOffset="40592.58">9762 11831 833 0,'6'-11'414'0,"-2"2"-127"16,-2 1-53-16,-4 5-62 15,0 3-37-15,-7 0-53 16,-6 2-22-16,-4 4-25 16,-4 9-6-16,-4 8-6 15,6 11-4-15,-12-1-5 0,7-3-3 16,4 0-5-16,-6-7-1 16,14 2-1-16,-13-9-1 15,3-5 0-15,4-3-6 16,1-7-65-16,13 5-46 15,0-8-183-15,1 0 181 16</inkml:trace>
  <inkml:trace contextRef="#ctx0" brushRef="#br0" timeOffset="40858.04">9480 11799 942 0,'9'3'486'16,"-14"-6"-151"-16,12 11-158 15,3 5-38-15,-1 5-57 16,7 6-13-16,-5 4-19 16,-5 0-7-16,-2 0-11 15,12 4-6-15,4-5-10 16,-11-5-3-16,5-5-3 15,-6-5-2-15,2-4 0 16,3 2 0-16,3-3-27 16,2-1-58-16,0-1 52 0</inkml:trace>
  <inkml:trace contextRef="#ctx0" brushRef="#br0" timeOffset="42008.99">7309 13013 626 0,'0'-3'324'0,"-1"-1"-74"0,-1-1-31 15,1 4-46 1,0 1-17-16,0 0-30 0,0-1-10 16,0 1-29-16,0-1-16 15,0 1-30-15,-4 0-15 16,-2 5-14-16,-16-3-3 16,-31 45-3-16,32-23-1 15,-19 0-2-15,2 1 1 16,4 1-1-16,-4-2 1 15,10-4 1-15,12 3-1 16,-2-16 2-16,9 2 5 16,-1-15-72-16,7-5-65 0,8-1-257 15,-1-11 235-15</inkml:trace>
  <inkml:trace contextRef="#ctx0" brushRef="#br0" timeOffset="42275.55">7059 13058 650 0,'0'0'373'0,"-3"0"-55"15,-1-5-37-15,4 4-78 16,0 0-25-16,0 0-39 16,0 0-18-16,0-1-33 15,0 1-22-15,9-1-28 0,4 1-9 16,39 15-6-16,-32 4-2 15,-4 4-1-15,9 6-2 16,-7-7-6-16,7 2-1 16,3 0-3-16,-8-2 0 15,3 1-2-15,-8-6 4 16,-2-14-51-16,1-6-43 16,1-7 53-16</inkml:trace>
  <inkml:trace contextRef="#ctx0" brushRef="#br0" timeOffset="43095.8">9371 13074 520 0,'-1'-6'353'0,"6"2"-13"16,-4 1-96-16,5 1-23 15,-4-1-46-15,-3 2-15 16,0 0-28-16,0 0-16 15,0 0-37-15,0 0-20 0,0 1-32 16,0 0-9-16,0 0-5 16,-6 3-1-16,-16 2-3 15,-26 37 0-15,26-30-4 16,-2 2-1-16,4 1-1 16,1-1 0-16,-4-4-2 15,-4-4-1-15,2 1-22 16,-1-3-28-16,16 8-66 15,4 0-42-15,7 1-88 16,-2 1-47-16,2-4 187 16</inkml:trace>
  <inkml:trace contextRef="#ctx0" brushRef="#br0" timeOffset="43458.96">9157 13001 987 0,'-9'-2'453'0,"9"1"-203"16,-4 1-46-16,2 0-77 15,2-1-38-15,-1 1-49 16,0 0-14-16,0 0-7 16,0 0 6-16,3 13 14 15,6 8 5-15,19 29-4 16,-8-21-5-16,1-4-15 16,-8-1-6-16,-3-3-6 15,-1 0-3-15,5 5 0 16,-1-3 4-16,-5-10-45 15,-2-6-83-15,1-15 80 16</inkml:trace>
  <inkml:trace contextRef="#ctx1" brushRef="#br0" timeOffset="12441.79">8045 16707 0</inkml:trace>
  <inkml:trace contextRef="#ctx0" brushRef="#br0" timeOffset="45237.15">1838 12637 312 0,'15'-1'208'0,"-1"-1"15"16,-7-2-37-16,-1-1-37 16,-6-1-11-16,11 2-12 15,-5-3 6-15,14 6-1 16,-7-3-5-16,-11 1-10 15,7 3-6-15,-16-5-20 16,5 5-14-16,-6 0-34 16,0 2-17-16,-14 5-17 15,6 2-3-15,-9-3-1 16,0 2 0-16,13 1 0 16,-11-5 0-16,6-1 1 15,2 4 0-15,0-7 1 16,5 1 0-16,5 2 1 15,-4-5-1-15,5 2-1 16,-5-2-1-16,7 2-2 16,0 0 0-16,-5-2-2 0,6 2-3 15,0 0 0-15,0 0-1 16,0 0 2-16,0 0-1 16,-1 0 1-16,1 0 0 15,-4 6 1-15,-1 2 1 16,4-5 0-16,0 1 0 15,-2 2 0-15,0-1 0 16,0 1 0-16,1 0 0 0,0-2 0 16,1 0 0-16,0 2 0 15,0 0 0-15,0 5-1 16,1 1-1-16,-2 19-1 16,2-30 0-16,1-1 0 15,0 0 0-15,0 0 1 16,0 0 1-16,0 0 1 15,0 0 0-15,3 1 3 16,10 1-2-16,7-4 0 16,28-9-1-16,-33-5 0 15,6 13-1-15,-8-1-3 16,3 3 0-16,1 9-2 16,5 8 2-16,-2 3 1 15,-10-3 1-15,-11-1 2 16,0-1 0-16,4 4 1 0,-5 3 1 15,-6 1 1-15,-9-4 0 16,-12-4 1-16,10 0 1 16,0-2 4-16,-1 2 0 15,-3-7 2-15,-1-3 1 16,8 1 0-16,-3-5 1 16,1-7-1-16,-1-1 0 0,-4-6-3 15,2 0-3-15,2-1-3 16,7 6-2-16,3 2-2 15,2 1-3-15,11 13-7 16,-4-9-13-16,2 2-89 16,-1 2-81-16,-1-2 119 15</inkml:trace>
  <inkml:trace contextRef="#ctx0" brushRef="#br0" timeOffset="45615.44">2103 12893 978 0,'-8'-2'509'16,"2"2"-173"-16,-2-7-116 15,3 6-43-15,4 7-84 16,-4-5-28-16,2 8-37 16,1 0-9-16,-5-5-11 15,4 9-2-15,3 1-1 16,-3-7 0-16,3 7-2 15,-4-10 0-15,1-2 3 16,5 5-49-16,2-3-145 16,-1-3-87-16,0 3 146 15</inkml:trace>
  <inkml:trace contextRef="#ctx0" brushRef="#br0" timeOffset="46017.61">2364 12629 659 0,'-1'-9'434'0,"-8"3"25"16,2 0-221-16,8 4-33 0,-3 3-76 15,10 3-37-15,-15 4-56 16,5 4-13-16,-5 8-8 16,-16 1-1-16,5 5-2 15,-1 4-1-15,7 5-5 16,5-5 0-16,3-3-1 16,-1-10-1-16,-3-14 2 15,10 13 0-15,5-10-1 16,1-2 1-16,12 3 0 15,3-7 0-15,-6-5 0 16,8 0-1-16,0 1-1 0,-7-5-1 0,0 1-5 16,1 2-24-16,-4-5-84 15,2 2-78-15,-2-4 110 16</inkml:trace>
  <inkml:trace contextRef="#ctx0" brushRef="#br0" timeOffset="46352.46">2573 12599 947 0,'-6'-3'507'0,"1"1"-147"0,0 2-134 16,-2 0-44-16,8 6-88 15,-4 1-31-15,-2 8-33 16,0 2-8-16,-8 2-5 16,9 8-3-16,-6-3-3 15,2 7-3-15,3 6-3 16,-2-2 0-16,-1-5-2 16,7 1 1-16,-12-12-1 15,9 2 0-15,-5-2-2 16,7-3-1-16,7-4-12 0,-4-5-35 15,0 1-85-15,0-2-88 16,5-5 131-16</inkml:trace>
  <inkml:trace contextRef="#ctx0" brushRef="#br0" timeOffset="46955.58">2970 12600 748 0,'-3'-8'383'0,"4"3"-91"16,-1 0-58-16,-6 1-62 15,6 4-25-15,-4 1-46 16,1-1-21-16,2 0-29 16,0 0-14-16,-1 0-18 15,-7 3-7-15,-15 6-6 16,-40 10-1-16,36-10-2 0,-4 4 1 16,2 5-3-16,3-3 1 15,4-6 0-15,5 2-1 16,7-5-1-16,3-2 0 15,8 2-4-15,-5-6-3 16,8 4-1-16,7 1 0 16,5-3 4-16,3 1 3 15,11 2 1-15,10 4 0 16,-8 0 0-16,5 4-1 16,-9 1 0-16,-9 0 0 0,6 8-1 15,-8-1 1-15,0 3 0 16,-3-2 0-16,-4-1 1 15,-5-2 0-15,-6-1 3 16,-2-2 2-16,-5 2 3 16,-3-2 1-16,-3-2 1 15,-11-7 0-15,3 0 2 16,1-4-1-16,-3-5 0 16,5-3-1-16,-3-6-3 15,-2-2-1-15,4-3-6 16,2 0-12-16,7-1-52 15,6-1-32-15,3 5-131 16,3-4-125-16,3 7 228 0</inkml:trace>
  <inkml:trace contextRef="#ctx0" brushRef="#br0" timeOffset="47364.43">3377 12804 828 0,'-3'10'450'0,"0"-8"-65"16,-7-4-102-16,11 2-74 16,-3-2-45-16,-4 2-73 15,6 0-24-15,0 0-34 16,0 0-7-16,0 0-9 16,19 6-1-16,29 11-3 15,-31-19-2-15,3 3-3 16,0 0-3-16,1 0-1 15,1 8-1-15,-6-4-6 16,-3-6-31-16,-7-2-166 16,-2-4 141-16</inkml:trace>
  <inkml:trace contextRef="#ctx0" brushRef="#br0" timeOffset="47716.55">4019 12688 1247 0,'3'-8'549'0,"2"6"-270"16,-4-1-38-16,-4 1-85 15,2 2-49-15,0 0-67 16,0 0-18-16,-3 2-8 16,-12 21 0-16,-32 41-3 15,22-30-2-15,-8-3-3 16,1-1-1-16,9-6-2 16,-3 0 1-16,8-1-2 15,7 1 0-15,-11-7 2 16,12-1-14-16,-1-4-71 15,-8-6-53-15,15-4-138 16,-4-6-173-16,15-2 292 0</inkml:trace>
  <inkml:trace contextRef="#ctx0" brushRef="#br0" timeOffset="48006.91">3763 12683 1019 0,'-5'-5'503'0,"2"4"-172"16,5 1-28-16,-3 0-162 16,1 0-52-16,1 12-58 15,13 17-55-15,25 35 57 16,-36-27 4-16,11 1-1 15,-1-2-1-15,24 5-10 16,-11-11-4-16,5-4-7 16,-6-3-3-16,-5-7-2 15,3 1 10-15,-4-8-52 16,0-2 29-16</inkml:trace>
  <inkml:trace contextRef="#ctx0" brushRef="#br0" timeOffset="54072.1">12018 9885 537 0,'0'0'326'16,"-2"-4"-49"-16,1 1-63 16,1 3-20-16,0 0-32 0,0 0-14 15,0 0-25-15,0 0-12 16,0 0-25-16,0 0-11 16,0 0-19-16,0 0-5 15,-2 6-5-15,-2 2-4 16,-3 2-5-16,-16 18-4 31,12-15-11-31,0 1-4 0,-24 18-5 0,-11-4-2 16,-4 9-4-16,8-15-1 15,8 2-2-15,5-2-2 16,9-6-1-16,2 2 0 16,4-9 0-16,6 3-1 0,2-7-26 15,4-5-39-15,3-7-142 16,2-7-101-16,8-6 185 15</inkml:trace>
  <inkml:trace contextRef="#ctx0" brushRef="#br0" timeOffset="54418.34">11724 9859 1138 0,'0'-8'478'15,"2"7"-269"-15,1-6-31 16,4 9-53-16,4 3-24 16,2 4-40-16,-1 0-10 15,8 10-15-15,-6-1-3 16,0 8-4-16,18 9-3 15,-19-5-7-15,-7-3-3 16,6 1-6-16,-9-3-1 0,6-5-2 16,2 3 0-16,-11-10-1 15,-5-3 0-15,4-7 0 16,1-3-2-16,7 1-57 16,-7-2-52-16,0 0-159 15,0 0 158-15</inkml:trace>
  <inkml:trace contextRef="#ctx0" brushRef="#br0" timeOffset="54814.14">12344 9907 671 0,'-2'-3'400'16,"1"0"-69"-16,2-4-98 15,2 1-22-15,-2 3-56 16,20-9-22-16,20-2-39 16,-15 21-19-16,0 3-26 15,-15-5-12-15,14 3-16 16,-5 1-5-16,-2-5-7 16,2 4-1-16,-8-5 2 15,-3-3 0-15,-3-2-88 16,-5-5-64-16,1 0 84 15</inkml:trace>
  <inkml:trace contextRef="#ctx0" brushRef="#br0" timeOffset="55129.53">12281 10006 846 0,'2'-2'501'16,"8"-1"-72"-16,4-1-171 16,-9 1-43-16,14 3-84 15,-5 0-34-15,3 4-44 16,8 3-14-16,-10 1-18 15,-2 2-6-15,1-3-7 16,0 1 0-16,-4-6-1 16,6-2-1-16,-4 0-73 15,-4-4-66-15,9-2 83 16</inkml:trace>
  <inkml:trace contextRef="#ctx0" brushRef="#br0" timeOffset="55871.81">13004 9831 770 0,'-4'-33'396'15,"2"32"-133"-15,0 0-89 16,2-1-34-16,-1 2-60 15,0 0-19-15,0 0-22 16,-1 13-2-16,-4 10-2 16,-4 25-2-16,3-19-6 15,-13-6-1-15,-1 9-4 16,4 1-3-16,-4 1-7 16,8 0-3-16,10-2-3 15,-14-8 0-15,9 1-2 16,-7-13 1-16,4-3 0 15,11 1 5-15,-1-14-37 16,15 9-31-16,-13-14-117 16,0-5-113-16,10-6 182 15</inkml:trace>
  <inkml:trace contextRef="#ctx0" brushRef="#br0" timeOffset="56173.71">13242 9771 718 0,'8'-10'436'0,"-6"10"-12"15,1-2-126-15,-3 2-111 16,0 0-41-16,0 0-65 16,-1 0-19-16,0 0-21 15,-4 8-6-15,-7 12-6 16,-11 33-5-16,9-26-8 15,-1 2-2-15,3 2-5 16,0 1-1-16,-1-3-2 16,1 0-2-16,1-2-1 15,0 0 0-15,1-4-1 16,5 3 1-16,-3-8-44 16,2-5-45-16,1-2-133 15,-1-3-100-15,1-7 196 16</inkml:trace>
  <inkml:trace contextRef="#ctx0" brushRef="#br0" timeOffset="56486.48">12931 9960 779 0,'-9'-5'455'0,"7"0"-35"15,-6-1-119-15,12 4-103 16,7-1-37-16,8 3-63 16,11 3-20-16,0 0-30 15,-3-2-7-15,1 1-12 16,-7-2-4-16,5 1-11 15,-6 1-2-15,-3 1-11 16,-1-4-32-16,-4-3-134 16,1 0-42-16,2 1 107 15</inkml:trace>
  <inkml:trace contextRef="#ctx0" brushRef="#br0" timeOffset="57170.04">13285 10118 1005 0,'2'-9'459'0,"5"1"-198"16,11 2-42-16,-2 0-65 15,-14-8-32-15,9 8-52 16,-5 2-18-16,4 3-24 16,9 8-7-16,1 9-10 15,-17-7-2-15,-1 7-1 16,-2 3-1-16,-14-9 2 15,8 7-2-15,-6-1 1 16,2-1-2-16,-3-7 1 16,-9-4-1-16,9-1-1 15,0-4-1-15,4 2-6 0,13 4-6 16,-15-14-11-16,4 3-4 16,5-3-1-16,0 2 4 15,6 3 7-15,6 6 2 16,5 7 3-16,1-5 1 15,1 10 1-15,5 0 3 16,-10 2 2-16,-5-2 1 16,0 1 1-16,-1 0 1 0,6 2 1 15,-8 4 0-15,-4 1 1 16,-11-1 0-16,-6-3 3 16,12 2 1-16,-2-3 2 15,-3 0 1-15,0-4 3 16,-14-6 1-16,13 0 2 15,-10-7 1-15,3-4-1 32,0-1-1-32,-19-8-4 0,-4-9-4 15,14 6-7-15,13 2-10 16,4 3-18-16,-1 1-53 16,3-2-41-16,3 5-137 15,5 0 161-15</inkml:trace>
  <inkml:trace contextRef="#ctx0" brushRef="#br0" timeOffset="57721.98">13823 9772 888 0,'3'-12'478'0,"-4"6"-103"15,-16 5-99-15,5 3-111 16,8 12-48-16,-16 0-62 16,6 3-13-16,-11 6-15 15,-11-4-4-15,8 10-5 16,-2-3-2-16,4 8-7 15,11-2 0-15,2-3-3 16,3 2 0-16,10-4-1 16,-3 0 0-16,3-2-1 15,0-4-1-15,2-8 1 16,4-3-1-16,1-10 1 16,8 2 1-16,0 0 2 0,-2-5 0 15,3-1 1-15,3 2 0 16,0-14-1-16,10 3-1 15,-2-4 0-15,-4-11 0 16,-5 3-1-16,-5-3 1 16,-9-1 1-16,1 3-1 15,5 0 0-15,-11 1 0 16,-3 3-3-16,-10-9-1 16,-9 11-2-16,10 1-4 0,-9 3-6 15,6 10-2-15,0-1-6 16,-6 7-12-16,9 7-40 15,1 6-38-15,0-1-103 16,2-2-76-16,8 8 180 16</inkml:trace>
  <inkml:trace contextRef="#ctx0" brushRef="#br0" timeOffset="58136.33">14081 9676 2484 0,'-33'25'0'15,"17"-20"4"-15,7 3-1 16,-14 6 1-16,15-6-28 16,4-5 3-16,2-2-142 15,2-1-100-15,0-1 172 16</inkml:trace>
  <inkml:trace contextRef="#ctx0" brushRef="#br0" timeOffset="58391.659">13942 9493 1151 0,'0'-5'535'16,"2"2"-220"-16,9 0-53 15,-3 3-84-15,6 2-36 16,5 3-64-16,-3 1-18 0,-1-2-28 15,1 0-12-15,0-3-11 16,2 5-2-16,3-1 8 16,-2-2-28-16,3-3-81 15,1-4-46-15,10-5 70 16,0 2-43-16</inkml:trace>
  <inkml:trace contextRef="#ctx0" brushRef="#br0" timeOffset="59737.25">14184 9381 227 0,'-1'-1'178'0,"0"0"49"15,0 0-1-15,-1 0-15 16,1 0-3-16,0-1-10 0,0 1-10 16,0 0-22-16,1 0-18 15,0 0-38-15,0 1-16 16,0 0-33-16,-1 7-10 15,-5 16-20-15,-12 27-6 16,7-22-11-16,-3-2-2 16,2 1-5-16,0 1-1 15,-4 3 0-15,1-1-1 0,0-2-1 16,-1 2 0-16,3-7-1 16,2-2 0-16,2-7 0 15,2-5-1-15,4-8 0 16,3 6-2-16,4-9-28 15,1 0-23-15,5-1-65 16,-2-8-42-16,1-2-211 16,2 5 239-16</inkml:trace>
  <inkml:trace contextRef="#ctx0" brushRef="#br0" timeOffset="60135.83">13895 9485 707 0,'3'-3'403'16,"3"1"-67"-16,2 0-110 15,7 0-23-15,6 3-41 16,4 4-22-16,4 0-34 16,-6 3-15-16,3-2-25 15,-4 1-11-15,1-1-21 16,2-2-9-16,2 1-12 15,2-4-1-15,-5-1-4 16,4-1 0-16,-9-3 2 16,1-1-23-16,-2 0-89 15,8 5-68-15,-6-1 94 16</inkml:trace>
  <inkml:trace contextRef="#ctx0" brushRef="#br0" timeOffset="61455.289">13151 9577 537 0,'4'-12'321'0,"1"4"-49"15,1 4-31-15,1 2-44 16,-2-2-31-16,-5 0-13 16,1 3-14-16,-2 0-36 15,0 0-19-15,0 0-33 16,-1 1-12-16,-3 0-10 15,-9 2-2-15,-6 2-5 16,-34 9-6-16,22-2-8 0,0 2-2 16,-12 1-3-16,6 2 0 15,9 2-1-15,5-1 1 16,7 1 0-16,-4-4-1 16,1-2-3-16,-6-8-1 15,9 6-1-15,3-6-2 16,8 7 3-16,0 0-1 15,6-3 0-15,0 2 1 0,-2 1-1 16,4 7 2-16,-7 0-1 16,5 4 1-16,-4 1 0 15,-3-2-1-15,-2 2-4 16,-3 0-2-16,-6-1-12 16,1-3-3-16,4 6-4 15,2 2-1-15,2 3 10 16,5 3 3-16,-4-4 8 15,1 1 3-15,0-7 3 16,0 5 0-16,7-3 0 16,-1-2 1-16,2 4 0 15,-1-11 0-15,2 0 0 16,4-5 1-16,-7-8 0 16,-3 4 1-16,10-3 1 15,-3-1 0-15,13 3-1 16,1-2 0-16,-6-3 0 0,-1-2-2 15,2 2 0-15,1 4 2 16,-1-4-1-16,5 5 1 16,-8-2 4-16,-3-4 4 15,7 3 8-15,-5-3 1 16,5 0 2-16,1-6-4 16,0 0-7-16,14 2-3 0,-9 0-5 15,1 4-14-15,-7-1-127 16,-6-5 101-16</inkml:trace>
  <inkml:trace contextRef="#ctx0" brushRef="#br0" timeOffset="62536.81">14302 9682 645 0,'-25'-33'321'16,"20"26"-87"-16,2-3-22 15,3 10-30-15,-6-9-18 16,8 7-44-16,13 7-22 0,-6-5-38 15,10 7-12-15,-5-4-17 16,-9-4-4-16,16 5-10 16,2 5-2-16,8 2-4 15,-1 4-2-15,-10-6-2 16,-6-7-2-16,-4 8-1 16,-1-1-1-16,-3 16 1 15,1 0-2-15,-9-8 1 16,-3 2 1-16,-4-9-2 15,-5 3 0-15,6 13-1 16,-2-3-1-16,-2 3 1 16,5 0-1-16,-7-2 1 15,2 3 0-15,1 1-1 16,-4 0 0-16,6 0 1 16,-10-2 0-16,15 4 0 0,1-2-1 15,5 4 0-15,0-6 0 16,-4 2 0-16,6-4 0 15,-13-5 2-15,6-1-1 16,10-3 1-16,-19-5 0 16,7-1 0-16,5 3-1 15,-23-10-1-15,18 5 1 16,-3-3 0-16,-13-1 1 16,14 2 1-16,-17-4 0 0,3 2 0 15,-1-1 0-15,-11-2 0 16,8 0 1-16,0-3 1 15,6-1 0-15,5 1-2 16,-1 3 0-16,1 0-3 16,-1 0 2-16,0-1-24 15,4-2-17-15,3 3-45 16,2 1-40-16,3 3-98 16,-1 3-111-16,6 0 212 15</inkml:trace>
  <inkml:trace contextRef="#ctx0" brushRef="#br0" timeOffset="63027.68">14686 9936 630 0,'7'-1'354'0,"3"-4"-30"16,5-2-51-16,5 0-39 15,6 2-27-15,-5 2-59 16,-4 2-28-16,7 2-43 15,1 3-16-15,11 4-17 16,1-2-9-16,-2 2-14 0,-12-5-6 16,-2 0-8-16,-5 1-2 15,-6-3-25-15,1 2 2 16,-11-2-152-16,3 4-133 16,-7-4 198-16</inkml:trace>
  <inkml:trace contextRef="#ctx0" brushRef="#br0" timeOffset="63338.5">14699 10074 684 0,'9'2'455'0,"8"-1"52"16,-13-3-159-16,16 3-115 16,-10-2-37-16,3 1-71 15,9 2-25-15,-4-2-34 16,15 7-12-16,-7-7-19 0,1 0-9 16,5 0-10-16,-12-2-5 15,1 2-5-15,-4-4 1 16,-3 4-40-16,-2-6-45 15,-1 4-146-15,1 3-40 16,-1-6 151-16</inkml:trace>
  <inkml:trace contextRef="#ctx0" brushRef="#br0" timeOffset="96795.86">15479 9833 392 0,'0'-7'287'0,"0"2"9"16,0 3-81-16,0 1-29 15,0 0-40-15,0-1-16 0,0-1-34 16,0 2-11-16,0 0-16 16,0 0-11-16,7-3-14 15,-7 3-6-15,0 0-13 16,0-1-1-16,0 1-1 16,0 0 0-16,0 0 0 15,0 0-2-15,0 1-2 16,0 0-2-16,0 0-1 15,0 0 2-15,-2 7 0 16,0 5 0-16,-1 0-4 16,-11 29-2-16,4-25-2 15,0 1-3-15,-6 4-1 16,-2-1-2-16,-4 3-1 16,-1 0 0-16,2 2-1 15,2-2-1-15,0-2 1 16,7 2-1-16,5-2 0 0,0 0 0 15,7 0 0-15,-8-13-1 16,8 2 0-16,1 3 1 16,9-2-1-16,13 8 1 15,-1-5 1-15,5-5 1 16,-3-5-1-16,-3-4 1 16,-2-4 0-16,-4-3-1 15,0-3 2-15,-2 3 0 0,-1-6 2 16,-1 2 1-16,-9-7 1 15,8-5 0-15,-5 3-1 16,-3-1 0-16,7 6-2 16,-20-4-1-16,7 10-3 15,0 4-3-15,-4 7-3 16,5 9-1-16,-9-1 0 16,1 5 2-16,0 5 3 15,1-1 0-15,3 0 1 16,-3-4 0-16,4-3 0 15,3 0 0-15,3 5 0 16,4-2 0-16,-1 0 0 16,2-2 0-16,2-8-1 15,-2 4 1-15,2-10 0 16,0 1 5-16,-3-6-60 0,5-3-51 16,1 3-170-16,-6-7 164 15</inkml:trace>
  <inkml:trace contextRef="#ctx0" brushRef="#br0" timeOffset="97078.93">15704 10113 1163 0,'-13'-3'550'0,"16"9"-230"16,1-5-73-16,-2 7-109 16,1 1-38-16,-9 0-34 15,-4 5-13-15,1-4-17 16,3 4-7-16,-10-7-14 16,13 3-6-16,0 2-4 15,-5-8-1-15,8 8 9 16,-3-7-38-16,-4-4-109 15,6 4-115-15,4-10 139 16</inkml:trace>
  <inkml:trace contextRef="#ctx0" brushRef="#br0" timeOffset="97879.48">15908 9889 644 0,'-1'-1'314'16,"0"0"-93"-16,0 0-33 15,0 0-41-15,0 1-14 16,0-1-26-16,-1-1-7 16,1 2-10-16,1-1-5 15,0 0-15-15,10-2-9 16,9-4-13-16,30-10-5 16,-27 8-6-16,3 1-5 0,-1 7-10 15,-3 1-5-15,-6 7-10 16,-11 1-2-1,-2-5-2-15,0 1 2 0,-5 21 0 16,-4 0 0-16,-9 4 1 16,0-3-1-16,0 3-1 15,-6-2 0-15,2 4-1 16,0 4 0-16,0-8 1 16,0-3-1-16,4-5 1 15,0-5 0-15,4-5 1 16,1-1-1-16,5-3 0 15,3-2-1-15,1 2-3 16,0-4 1-16,2-1-1 16,0 0-1-16,0 0 2 15,0 0 0-15,17 3 3 0,29 3 1 16,-26-6 5-16,0-3 1 16,4 7 1-16,1 3-2 15,1-2-5-15,-3-3 0 16,-4-2 0-16,-9-11 0 15,0 1 2-15,2 10 0 16,-9-5 2-16,5 1-6 16,-2-1-48-16,-6-10-50 15,-2 1-278-15,7 6 246 16</inkml:trace>
  <inkml:trace contextRef="#ctx0" brushRef="#br0" timeOffset="98554.98">16322 9819 1363 0,'4'3'539'16,"-8"4"-364"-16,-9-10-50 15,6 12-64-15,-4 2-12 16,4 10-15-16,1 5-2 0,-12-2-2 15,4 3-1-15,5 2-4 16,-2 4-3-16,11-1-6 16,-8-3-3-16,-1-3-3 15,7-1 0-15,-4-8-4 16,11 3 1-16,4-6-1 16,-3-5-1-16,11 0 2 15,7 5-1-15,-1-11-1 16,5-4 0-16,2-1-1 15,-8-11 0-15,3-4 0 16,-4 5-1-16,-2-7 2 16,3 3 0-16,-3 0 0 15,0-5-1-15,-6 5 0 16,-9-6 0-16,-4 11 2 16,-1 2 0-16,-8 1-2 15,-1-1-1-15,-5 3-4 16,-2 4-2-16,4 2-2 0,-1 5 0 15,5 3 2-15,-2-1 0 16,2 3 0-16,0-2 1 16,2 5 0-16,7 7 0 15,0-1-2-15,2 7 3 16,2-4-36-16,3 6-34 16,3-2-137-16,-2-12-159 0,4 9 233 15,-8-13-119-15</inkml:trace>
  <inkml:trace contextRef="#ctx0" brushRef="#br0" timeOffset="98914.06">16932 9934 740 0,'10'-6'449'0,"-5"4"-2"0,2 1-162 16,-2 1-114-16,-4 2-39 16,-1 2-58-16,-1-4-7 15,0 0-2-15,0 0 1 16,-1 17-7-16,-38 35-8 15,21-29-18-15,-3 8-7 16,-7-1-9-16,3 6-4 16,-1 2-7-16,-11-18-1 15,16 4-2-15,-3-10 0 0,1-6 5 16,15 12-19-16,-9-21-70 16,4 0-64-16,20 1 81 15</inkml:trace>
  <inkml:trace contextRef="#ctx0" brushRef="#br0" timeOffset="99182.9">16778 9932 962 0,'-7'-2'491'0,"6"5"-141"16,5 4-91-16,-7-1-94 15,4 4-26-15,3 5-32 0,0 2-18 16,11 8-31-16,-9-3-9 16,4 4-19-16,0 3-8 15,0-2-8-15,4 9-3 16,-1-10-4-16,-3-4-1 16,0 0-1-16,-3-11 11 15,0 1-65-15,0-10-40 16,2-8 57-16</inkml:trace>
  <inkml:trace contextRef="#ctx0" brushRef="#br0" timeOffset="100922.14">17306 9866 742 0,'14'-31'395'16,"-9"29"-85"-16,-4-7-42 0,0 9-79 15,-1-6-37 1,-2 1-63-16,-2 1-27 16,4 6-33-16,0-2-10 0,0 0-9 15,0 0-2-15,0 0-2 16,0 0 0-16,2 8-1 16,0 2 0-16,0 8-1 15,4 33 0-15,-8-27 0 16,-1 3-1-16,0 2 0 15,-3 0 0-15,1 0 0 16,-3-4 0-16,0-2 1 16,-5-9-1-16,8 4 0 15,0-3 0-15,2-6 0 16,3 3 5-16,-3-8-30 16,-1-8-43-16,6 3-182 15,-3-6 159-15</inkml:trace>
  <inkml:trace contextRef="#ctx0" brushRef="#br0" timeOffset="101471.909">17598 9853 819 0,'4'1'438'16,"-4"-1"-108"-16,-8 3-150 16,1 9-38-16,-10 1-43 15,5 4-4-15,-3 0-23 16,-5-1-10-16,0 1-12 16,8 8-6-16,0-1-8 15,7 7-2-15,-2-2-10 16,0-3-5-16,7 3-8 15,2 4-3-15,3-3-1 16,-1-4-2-16,5-4 0 16,1-11 1-16,8 4 0 15,5 1 0-15,-6-9 2 16,10 3 2-16,-10-14 1 16,-5-10 2-16,4-6-2 15,-1-2-1-15,3-10-4 16,-4-4-1-16,8-2-3 0,-16-12 1 15,4 10 0-15,6 6 0 16,-13 2 1-16,-3 6 0 16,-1 5-1-16,-10 6-1 15,-7 2-2-15,11 7-4 16,-8 3-3-16,-7-4 1 16,15 8 1-16,-9 1 0 0,2 2 0 15,-5 1 1-15,0 0-28 16,6-2-26-16,-3 0-91 15,9 2-84-15,2-2 146 16</inkml:trace>
  <inkml:trace contextRef="#ctx0" brushRef="#br0" timeOffset="101888.57">17898 9679 1720 0,'-1'2'107'0,"2"5"-33"0,0-3 78 16,2-5-17-16,1 1-31 16,-4-1-9-16,0 0-19 15,4 1-9-15,16 2-24 16,26 3-8-16,-16 1-12 15,-6-5-2-15,-2 3-12 16,6 1-1-16,-25-5-2 16,0-7-36-16,-1 6-125 15,-2 1-127-15,0-1 165 16</inkml:trace>
  <inkml:trace contextRef="#ctx0" brushRef="#br0" timeOffset="102539.54">18348 9498 1613 0,'-1'0'78'16,"-1"0"-19"-16,2-2 73 15,0 1-15-15,0 1-19 16,0 0-2-16,0 0-15 16,11 3-6-16,9 2-13 15,28 4-10-15,-24-6-18 16,0 1-6-16,-4 3-15 16,-9 0-5-16,-10 2-3 15,0-1 0-15,-9 3 2 0,5 3 0 16,-13-4 1-16,-7 3-1 15,3 7-3-15,-8-10 0 16,11 11-1-16,-1-4-1 16,3 0 0-16,5 8-1 15,-2-17 0-15,5 3 0 16,3-1 0-16,1-7 0 16,6 10 0-16,3 1 0 15,4-7 2-15,3 2 1 0,9-9 0 16,3 0 0-16,7-1 2 15,8 2 0-15,-4 5 11 16,18 6 10-16,-29-12 15 16,-6-2 1-16,7 3-7 15,-32-18-9-15,14 11-15 16,-6-6 7-16,2-2-54 16,10 13-58-16,4 2 62 15</inkml:trace>
  <inkml:trace contextRef="#ctx0" brushRef="#br0" timeOffset="108653.05">18783 10272 322 0,'-1'-1'216'0,"0"0"-13"0,0 0-47 15,0 1-13-15,-1 0-20 16,1 0-7-16,0 0-15 15,0 0-7-15,0 0-8 16,0 0-3-16,0 0-1 16,0 0 0-16,0-1 0 15,1 0-1-15,0 0 1 16,0 0-4-16,0-1-9 16,0 1-6-16,0-10-16 15,0 2-8-15,2-9-17 16,4-38-6-16,0 19-7 15,3-4-2-15,-2-3-2 16,4-4-2-16,2 6-3 16,1 1-2-16,4 10-4 15,-2 3 0-15,-6 7 1 0,1 7-1 16,-5 12-11 0,-4 0-1-16,2 15-1 0,-2 4 4 15,0 5 12-15,-2 8 2 16,-2-5 1-16,-5-4 1 15,7 4 1-15,5-1 0 16,6-3 0-16,7-2-2 16,-2-12 2-16,12 2 0 15,-3-7 2-15,1-2 0 0,5-4 3 16,-10-8-1-16,-3-7 0 16,5 0 1-16,4-4-1 15,0 4 0-15,4 0 1 16,-4-4-2-16,-5-2-1 15,-4-2 0-15,-2-6-1 16,-2 1 1-16,-1 4 1 16,1 0 1-16,-5 11-3 15,-2 2-1-15,-7 10-10 16,-1 4-4-16,-3 15 2 16,-2 7 0-16,-2 14 11 15,0 13 4-15,-3 0 4 16,2 9 1-16,-1 0-1 15,-1 0 1-15,2 1-3 16,0-2-1-16,1-9-1 16,-3-6-1-16,2-9 1 0,-2-3 1 15,3-3-4-15,2-6-22 16,2-9-75-16,2-7-10 16,2-5 51-16</inkml:trace>
  <inkml:trace contextRef="#ctx0" brushRef="#br0" timeOffset="111044.68">11590 11008 477 0,'0'-1'254'0,"0"0"-47"0,0 0-24 15,0-3-26-15,3-2-13 16,-2 2-13-16,-1 3 0 16,1-3-8-16,-1 3-9 15,0 0-31-15,0 0-20 16,0 0-27-16,0-1-6 16,0 2-8-16,-1 29-2 15,-10 33-7-15,2-20-2 0,2-4-4 16,-4-4-1-16,9 2-1 15,-5-6 1 1,-3-4 0 0,-8-1 1-16,3 1 0 0,-3-5-1 0,16 0-1 15,-2-1-1-15,8-6-6 0,-3-5-13 16,-10-8-44-16,13 0-55 16,-21-11-155-16,17 3 170 15</inkml:trace>
  <inkml:trace contextRef="#ctx0" brushRef="#br0" timeOffset="111562.709">11559 11046 576 0,'-8'-4'310'0,"8"-4"-52"15,1 3-31-15,-2-10-38 16,3 7-16-16,4 3-33 16,0-7-16-16,8 11-28 0,0-7-16 15,3-1-27 1,3 6-12-16,-8-7-20 0,13 6-6 15,-3 2-6 1,1 0-2-16,14 13-3 0,-7 0-2 16,4 8 0-16,-4 2-1 0,-12-4 0 15,-3 1 0 1,-15-3 2-16,-10-5 1 0,1 6 4 16,-5 2-1-1,-2 6 3-15,2 1-1 16,-9-5 1-16,-7-9 1 15,3 1 0-15,-3-5-1 0,4-2 2 16,-3-2-1 0,2-11 0-16,4 4-1 0,2-5-7 15,-5-5-4 1,13 10-25-16,-3-9-22 0,2-2-45 16,14 9-36-16,-4 2-128 15,13 8-204-15,5 6 302 16</inkml:trace>
  <inkml:trace contextRef="#ctx0" brushRef="#br0" timeOffset="112016.69">12149 10831 920 0,'-3'-7'447'0,"10"4"-167"15,-4 0-39-15,-6 3-83 16,6 0-36-16,-4 0-50 16,0 0-17-16,0 0-17 15,0 2-5-15,-7 15-3 16,-6 37-2-16,7-25-6 16,3 3-2-16,-4 7-6 15,-1-1-2-15,1 2-3 16,-5 0-1-16,0-16 0 15,-3-4-1-15,4-4-1 16,1-1-1-16,7-1 1 16,0-1-7-16,1-9-33 0,6-1-34 15,-2-5-107 1,-1 1-75-16,0 0 153 0</inkml:trace>
  <inkml:trace contextRef="#ctx0" brushRef="#br0" timeOffset="112382.63">12420 10788 815 0,'-1'0'464'0,"2"0"-108"0,-4-1-132 16,3 1-43-1,0 0-51-15,0 0-8 0,0 0-16 16,-1 5-11-16,-5 7-25 16,-2 2-14-16,-12 37-21 15,17-25-8-15,8 14-10 16,0-4-3-16,-12 1-4 16,-4-4-1-16,-1-6-2 15,6 4-2-15,-3-4 1 16,19 8-2-16,-20-11 1 15,-1-1 0-15,7-5-3 16,-21-10-18-16,24 1-66 16,-1-3-39-16,-5-6-134 0,11-5-120 15,-9-6 245-15</inkml:trace>
  <inkml:trace contextRef="#ctx0" brushRef="#br0" timeOffset="112675.06">12100 11003 836 0,'-5'-10'456'0,"4"7"-122"16,3-8-105-16,4 6-35 15,5 4-66-15,-3-2-23 0,8 4-32 16,-1 0-15-16,6 4-7 16,2-2-4-16,7 4-12 15,-1-7-5-15,8 0-8 16,-6 0-5-16,-7-5-5 16,-6 5 0-16,2-6-21 15,-5 1-57-15,7-2-133 0,10 4 127 16</inkml:trace>
  <inkml:trace contextRef="#ctx0" brushRef="#br0" timeOffset="113049.33">12801 11008 785 0,'10'-1'407'0,"-17"-6"-92"0,15 5-83 15,-6-2-71-15,9 7-22 16,14 0-40-1,-7-3-16-15,15 8-34 0,-11-9-8 16,9 4-16-16,10 10-5 16,-9-13-6-16,0 7-3 15,-9-9-2-15,-8-15-1 16,0 17 0-16,-5-10-1 16,-1 8-59-16,-2 2-60 0,-8-5 70 15</inkml:trace>
  <inkml:trace contextRef="#ctx0" brushRef="#br0" timeOffset="113393.73">12792 11196 1094 0,'-5'-5'493'15,"7"-1"-234"1,15 5-32-16,-16-5-82 0,18 8-24 16,0-4-36-16,-14-7-14 15,25 11-11-15,2-2-6 16,8 5-6-16,4 4-5 15,-7-2-10-15,-7-3-6 16,-4 3-13-16,-2 1-4 0,-5-5-1 16,2 0 2-16,-2-3-21 15,1-7-43-15,-6-4-353 16,3 7 285-16</inkml:trace>
  <inkml:trace contextRef="#ctx0" brushRef="#br0" timeOffset="118576.66">13804 10898 625 0,'7'-2'317'0,"-3"0"-85"15,-4 1-41-15,0 0-46 16,0 0-16-16,0 0-29 16,0 0-12-16,0 1-18 15,0 0-5-15,0 0-8 16,-1 0-2-16,0 4-4 16,-3 10-4-16,3 0-6 15,9 35-2-15,-9-29-10 16,-10 0-3-16,10 6-5 15,-8 2-2-15,-1-4-5 0,8 2-2 16,-10-6-3-16,-4-6 0 16,6 2-1-16,-1 0-1 15,-1-4-1 1,4 2-1-16,-2-3-4 16,-3-2-9-16,7 3-41 0,-1-1-26 15,3 0-63-15,-1 0-29 16,3-2-62-16,-3 2-36 15,5-1 171-15</inkml:trace>
  <inkml:trace contextRef="#ctx0" brushRef="#br0" timeOffset="118929.15">13964 11204 1159 0,'-1'-1'559'0,"0"0"-215"15,-1 0-70-15,1-1-94 16,0 2-42-16,0 0-46 16,-6 5-20-16,-4-4-31 0,7 11-13 15,-24 25-16-15,23-29-4 16,4-4 2-16,-2-4-12 16,3 2-67-16,0-2-44 15,0-1-395-15,0 0 341 16</inkml:trace>
  <inkml:trace contextRef="#ctx0" brushRef="#br0" timeOffset="121797.14">14290 10890 183 0,'-1'0'162'0,"0"0"54"16,0 0-21-16,0 0-22 16,0 0-10-16,-1-1-17 15,1-1-8-15,0 1-21 0,0 1-9 16,0 0-15-16,1 0-8 15,0 0-14-15,-1 0-5 16,0 0-13-16,0 0-6 16,-4 3-11-16,4-2-6 15,-2 4-8-15,2 2-4 16,1-3-7-16,0-4 0 16,0 0 2-16,1 2-2 0,15 6 0 15,41 7-1-15,-29-20-5 16,-3-3 0-16,-1 3-3 15,-5-2 1-15,-5 7-2 16,-2 3 0-16,-6 5 1 16,2 3 0-16,-8-1 1 15,-4 0 0-15,-2 8 3 16,-6 2 0-16,-2 3 5 16,0 8 1-16,-5-4-1 15,-3-8 0-15,-2 4-4 16,3-4 0-16,-5-4-1 15,17 11-1-15,-18-7-1 16,6-1-1-16,0 1-1 16,-5-6 1-16,22-1-1 15,-7-7 0-15,5 0 0 16,3-3-1-16,-4-2-1 16,6 1-2-16,1-1 1 0,0 0 0 15,0 0 1-15,0 0 2 16,3 0-1-16,2 1-1 15,5 0-2-15,3 1 0 16,17 6 0-16,-16-5 2 16,-5 1 2-16,8 2 5 0,4 0 6 15,-11-1 7-15,7-2 9 16,0-4 3-16,9 1 1 16,2-2-4-16,1 1-8 15,-7-3-5-15,-5-1-6 16,1 1-3-16,-8-2 1 15,-3 6-1-15,-2-3 0 16,-5 1 1-16,2 2-3 16,-2-1 1-16,-1 0-6 15,0 1-20-15,0 0-56 16,-1 0-39-16,1 0-96 16,0 0-66-16,0 0 177 15</inkml:trace>
  <inkml:trace contextRef="#ctx0" brushRef="#br0" timeOffset="122513.35">14929 10875 630 0,'0'-6'374'0,"-5"3"-26"16,4 5-90-16,-6-1-85 15,0 5-29-15,-2 6-38 16,-2-1-7-16,-6 5-8 16,-10-5-5-16,3 7-16 15,2 5-15-15,5 1-23 16,3-1-6-16,-1 5-11 16,1-4-2-16,-3 0-2 15,7 4-1-15,2-7-1 0,-5-2-1 16,9-1-3-16,1-3-1 15,11 1-3-15,5-2 0 16,1-5 0-16,9 2 1 16,0-6 2-16,-4-1 0 15,10 1 0-15,0 0 0 16,1-5 2-16,5 0 0 16,-2-3 3-16,-5-3 0 15,-6-8 1-15,-2-3 0 0,-1-5-2 16,5 0-1-16,1-1-1 15,3 3 0-15,-8-7 0 16,0 1 2-16,-5-2 2 16,-5-5 1-16,-6 2 4 15,-9-2-1-15,-10 4 10 16,-2 0 6-16,-3 11 5 16,-2 0 4-16,-2 8-7 15,1 5-3-15,-6-1-10 16,6 7-3-16,0 5-7 15,-5-5-5-15,3 7-4 16,-1-1 3-16,-1-2-53 16,5 3-35-16,7 2-144 15,3-6-203-15,25 1 285 16</inkml:trace>
  <inkml:trace contextRef="#ctx0" brushRef="#br1" timeOffset="134228.979">1856 15030 402 0,'13'-32'236'16,"-10"28"-18"-16,1-2-32 16,-1 4-25-16,-14-5-11 15,15 10-16-15,0 1-12 0,3-2-27 16,5 4-14-16,-24-16-27 16,7 7 0-16,-5 1-31 15,1 4-8-15,23 16-7 16,-8 2-9-16,-6-2 8 15,-7 0 0-15,-13 2-2 16,8 2 0-16,7 10-1 16,5-1-1-16,-6-2 1 15,-2-4 1-15,-1-2 1 16,-5-4 2-16,-1-5 1 16,2 2 0-16,7-4 2 15,1 0 0-15,5-5 3 16,-4-6 1-16,0-1-32 15,-5-6-42-15,3-2-148 16,3-5-269-16,6 1 311 16</inkml:trace>
  <inkml:trace contextRef="#ctx0" brushRef="#br1" timeOffset="134549.56">2155 14921 890 0,'3'-12'406'0,"6"3"-196"15,-8 2-43-15,0 7-81 16,-1 0-26-16,-1 0-12 16,1 0 0-16,-1 8 6 15,-1 17-7-15,1 36-19 16,-2-28-5-16,2 5-5 15,-4-1-3-15,-1 0-3 16,-1-2-1-16,-1-6-2 16,8 0-1-16,-5-6 0 15,1-5 1-15,-2-3 0 16,-2-2 3-16,2-8-12 16,2 1-23-16,1-1-86 15,-2-5-72-15,0-4 106 16</inkml:trace>
  <inkml:trace contextRef="#ctx0" brushRef="#br1" timeOffset="134876.849">1850 15057 748 0,'0'-2'369'0,"2"0"-115"15,-3 1-51-15,1 1-52 16,0-1-21-16,13 1-34 16,16 2-13-16,26 5-15 15,-29-9-7-15,-6-4-12 16,-3 4-8-16,3 0-19 15,3 6-6-15,-4-3-4 16,-3 3-1-16,-1 4 6 16,-2-4-13-16,-5 2-113 15,-1-6-105-15,-2 0 125 16</inkml:trace>
  <inkml:trace contextRef="#ctx0" brushRef="#br1" timeOffset="135281.62">2431 14931 645 0,'6'-4'350'0,"-7"-5"-40"16,6 7-71-16,6 2-62 16,-16 0-30-16,11 8-59 15,-8 2-20-15,2 8-16 16,2 7-5-16,-17 2-6 16,11 4-4-16,-13-3-10 15,10 1-3-15,7 5-8 16,-12-10-3-16,9 2-4 15,-12-8-1-15,5-1-2 16,3-1 0-16,0-1 0 16,8 1 0-16,-1-5 2 15,10 4-1-15,-12-11-49 0,6 5-48 16,-4-7-129-16,-11-7-221 16,10 0 288-16</inkml:trace>
  <inkml:trace contextRef="#ctx0" brushRef="#br1" timeOffset="135604.72">2388 14921 531 0,'5'2'345'0,"4"-1"38"16,0-2-115-16,2 1-83 16,-12-7-27-16,9 6-61 15,8-2-22-15,6 4-24 16,11 7-8-16,-8-7-14 16,2 3-4-16,-5-4-9 15,-4 0-2-15,1 0-3 0,1 2 1 16,2 1 1-16,-4-3 3 15,-6 0-29-15,1-2-47 16,-8 0-202-16,1-1 172 16</inkml:trace>
  <inkml:trace contextRef="#ctx0" brushRef="#br1" timeOffset="135917.72">2407 15146 761 0,'3'-1'418'16,"3"1"-102"-16,0-1-104 15,2 1-28-15,-1-2-49 16,6 2-22-16,4 0-34 16,1-4-17-16,7 7-27 15,-7-2-10-15,2 2-10 16,-4 4-1-16,-2-6-5 0,-2 0-41 16,-2 0-69-16,-7-6 65 15</inkml:trace>
  <inkml:trace contextRef="#ctx0" brushRef="#br1" timeOffset="136595.28">3384 14944 435 0,'10'-5'293'0,"-4"5"46"16,-2 0-78-16,-16 1-56 15,14 4-32-15,-15-5-55 16,10 9-21-16,3 6-28 15,-4 6-9-15,2 8-18 16,3 5-3-16,-2 3-6 16,-6-4-3-16,2 2-10 15,-4-5-3-15,-5-3-5 16,0 2-2-16,7-5-2 16,-8-5 1-16,18 2 1 15,-4-8 1-15,-6-2-5 0,2-4-14 16,-6-8-64-16,8-3-57 15,-4-8 77-15,-7-2-47 16</inkml:trace>
  <inkml:trace contextRef="#ctx0" brushRef="#br1" timeOffset="136846.54">3244 15079 989 0,'-6'-7'471'0,"9"6"-174"16,-6-9-47-16,3 3-86 15,15 6-33-15,10 1-50 16,-3 2-16-16,17 9-15 16,-12-4-7-16,-7-4-14 15,5 2-4-15,-16-11-7 16,16 12-3-16,-2-1-2 15,6 1 11-15,-4 1-54 16,-8-12-64-16,1-1 63 16</inkml:trace>
  <inkml:trace contextRef="#ctx0" brushRef="#br1" timeOffset="137399.25">4033 14926 675 0,'0'-1'386'0,"0"0"-104"16,0 0-35-16,0 0-67 0,0 0-71 16,0-1-22-16,0 1-20 15,0 1-13-15,0 0 1 16,-1 29-8-16,-6 31-2 16,3-21-8-16,-1 7-3 15,-7-4-10-15,3 0-5 16,-4-7-6-16,1-6-3 15,-2-8-1-15,8 5-1 16,-4-7 1-16,0-6 1 0,5-3 6 16,-4-8 6-16,5-7-41 15,-6-3-45-15,10-7-145 16,0-5-280-16,14 3 322 16</inkml:trace>
  <inkml:trace contextRef="#ctx0" brushRef="#br1" timeOffset="137729.03">4366 14863 1059 0,'-14'-2'473'0,"8"5"-223"0,-15-3-43 16,20 11-75-16,1-2-24 15,-11 3-36-15,6 4-14 16,-3 6-11-16,-10 1-5 16,13 13-8-16,5 8-4 15,-13-2-5-15,8 3-4 16,-11-8-6-16,-2 0-2 16,6-2-5-16,-4-5-1 15,2-1-1-15,4-1 0 0,-1-8 1 16,9 3 2-16,-1-11-45 15,2-1-34-15,1-4-132 16,-8-12-308-16,-3-11 346 16</inkml:trace>
  <inkml:trace contextRef="#ctx0" brushRef="#br1" timeOffset="138012.07">3959 15146 942 0,'0'-2'492'0,"-1"-4"-149"16,3 4-132-16,-2 1-37 15,0 0-67-15,9-2-20 16,15-2-23-16,27 0-7 15,-22 5-17-15,-2 0-10 16,1 2-16-16,-1-2-2 16,-1 0 1-16,3 8 13 0,1-5-66 15,-7 0-72-15,-15 2 75 16</inkml:trace>
  <inkml:trace contextRef="#ctx0" brushRef="#br1" timeOffset="138760.94">4368 15358 521 0,'0'-1'303'15,"-5"0"-53"-15,1-3-66 16,3 3-14-16,0 0-20 15,1 0-6-15,0 0-8 16,0-1-5-16,5-1-25 16,3-3-12-16,8-2-28 15,36-3-16-15,-36 11-17 16,2 7-9-16,-5-2-10 16,-4 2-3-16,-5 1-4 15,3 3 1-15,-6 2 3 0,0 7 3 16,-2 0 3-16,-9 2-1 15,-3 6 0-15,-4-7-1 16,-4 3-4-16,-2-4-1 16,2-3-1-16,-3-2-2 15,-3-10-1-15,5 0 0 16,6 0-2-16,-2 0 1 16,8 2 1-16,8-4 0 15,-5-3-2-15,5 0 0 0,2 0-3 16,-1-1-1-16,0 0-3 15,0 0-4-15,0 0-4 16,-1 0 0-16,2 0 3 16,0 0 3-16,0-1 4 15,17 0 1-15,35-4 3 16,-18 7 1-16,0 1 1 16,3 9-1-16,-10-6 0 15,-6-1 0-15,-4-4-1 16,-4-5 1-16,3 10 2 15,-2-5 1-15,-5 4 3 16,-7-12 1-16,-2 1-32 16,-1 0-25-16,3 2-104 15,0-3-119-15,-1 1 174 0</inkml:trace>
  <inkml:trace contextRef="#ctx0" brushRef="#br1" timeOffset="139313.59">4929 14926 949 0,'-12'7'452'0,"-6"7"-171"16,1 3-57-16,-6 4-70 15,-8 0-33-15,13 6-48 16,1 2-20-16,-3-5-21 16,10 4-9-16,3-1-7 15,-11-3-2-15,17 4-3 16,0 0-1-16,-8-10-1 15,7-3-3-15,0 3 1 16,8-2-1-16,6 2 3 16,18 3 1-16,-11-14 3 15,-8 1 0-15,18-7-1 0,-7-9 0 16,19 0 0-16,6-7 0 16,-15-8 1-16,2 3 2 15,-10-10 0-15,2-3 0 16,-4-4 0-16,-8-2 0 15,-7-5 0-15,-7 0 0 16,-5 7-5-16,-2 3 0 16,-8 9-3-16,0 6-3 0,-8-1-2 15,3 6-1-15,-1 5-3 16,-2 0-2-16,-1 6-4 16,-3 2-18-16,5 3-86 15,-3 1-60-15,4 1 99 16</inkml:trace>
  <inkml:trace contextRef="#ctx0" brushRef="#br1" timeOffset="140228.889">5566 15081 954 0,'-1'0'478'16,"0"0"-249"-16,0 0-93 15,-1 0-30-15,1-1-38 0,0 0-11 16,1 0-7-16,0 0-2 16,10 0-7-16,14 0-2 15,25 2-4-15,-27 0 3 16,-6-4 3-16,17 9-1 15,0-3-1-15,9 3-1 16,5 0-4-16,-12-10 0 16,6 1-2-16,1 3 0 15,-3 1-6 1,-1 1-3-16,51 7-6 0,-34-12-4 16,5-5-3-16,-31 2-3 15,-12-4 0-15,26 8-2 16,-11-4 1-16,-10-3-1 15,-6 2 1-15,-6-1 0 16,0 8-1-16,-1-4 1 16,-4 4 0-16,-4 2 3 15,3-9 2-15,-5 7 3 16,-5-1 1-16,7 1-1 16,-2 0-2-16,0 0-5 15,0-1-1-15,0 0-4 16,0 0 0-16,0 0 0 15,0 0-1-15,-4-2 1 0,-10 1 0 16,-28-33 0-16,25 18 0 16,-1 1-1-16,1 1 0 15,-6-4-1-15,17 11 0 16,-3-1-1-16,-12-1 0 16,23 10-1-16,-26-8 0 15,3 6-1-15,25 7-3 16,-24-6-21-16,27 3-19 15,-2 2-71-15,-6-1-44 0,10 2-120 16,-3-5 167-16</inkml:trace>
  <inkml:trace contextRef="#ctx0" brushRef="#br1" timeOffset="140961.33">6404 15238 812 0,'-1'0'539'16,"-3"0"-260"-16,4 0-97 16,-1 0-12-16,0 0-9 15,0 0-21-15,0 0-15 16,-1 0-26-16,-7-1-15 16,-14-1-22-16,-28-3-10 0,28 5-20 15,-10-1-7-15,8 2-10 16,3 4-3-16,-17-4-4 15,7 3-1-15,-12-2-2 16,-6 2 0-16,13 0 0 16,-3-3-1-16,2-1 1 15,6 0-2-15,-15-3 0 16,7 1 1-16,5 1 0 16,-11-6 0-16,24 7 0 15,-9-4 0-15,-3-1-2 16,10 4 1-16,-12-4-1 15,6 4-1-15,1-2 0 16,8 3-1-16,8 4 0 16,-6-4 0-16,12 1-1 15,-1 2 0-15,0-2-1 16,7 4-2-16,2-2-3 0,-1-3-2 16,0 0 1-16,0 0 0 15,0 0 5-15,0 0 1 16,3 2 2-16,0-1 0 15,7 2 0-15,1 0 0 16,1 1 0-16,30 29 0 16,-27-27-1-16,-1 1 1 15,-2-4 0-15,-1 2 1 0,-1-2 0 16,2 0 0-16,4 3 1 16,-3-5-2-16,-4-2 5 15,2 1-7-15,-8-7-47 16,-1-1-33-16,2 6-108 15,-6-5-39-15,-3 4 142 16</inkml:trace>
  <inkml:trace contextRef="#ctx0" brushRef="#br1" timeOffset="142211.34">6974 14864 473 0,'-3'3'319'0,"3"3"25"15,-6 2-169-15,0 2-21 16,4 14-44-16,-3 2-15 15,-1 3-22-15,5 17-5 0,-3-7-11 16,-4 0-9-16,2 8-15 16,-6-18-6-16,-2 2-8 15,3-3-3-15,3-4-3 16,-2 3-2-16,2-9 1 16,-1-2 1-16,2-7 3 15,2-2 7-15,-1-6-28 16,5-1-43-16,-4-9-154 15,4-1 128-15</inkml:trace>
  <inkml:trace contextRef="#ctx0" brushRef="#br1" timeOffset="142546.56">6957 14868 672 0,'5'-2'343'0,"-5"-3"-93"15,1 4-46-15,-1 1-53 16,0 0-22-16,24 6-25 15,33 9-14-15,-19-9-20 16,1-1-9-16,-3-4-20 16,-1-1-10-16,-4-4-10 15,-6-7-3-15,-2-2 0 16,-2 5 4-16,-7 3-37 16,6 5-48-16,-9 0-150 15,-2-3 131-15</inkml:trace>
  <inkml:trace contextRef="#ctx0" brushRef="#br1" timeOffset="142875.11">6953 15119 525 0,'6'0'298'15,"-3"1"-29"-15,2 8-51 0,3-5-39 16,-4-1-20-16,8 8-25 16,-1-9-14-16,6 2-18 15,-1-4-9-15,5-4-18 16,3 4-7-16,-9 0-19 15,13 1-9-15,-5-1-18 16,-15-8-4-16,11-8-3 16,-5 2-38-16,-2-1-120 15,21 8 100-15</inkml:trace>
  <inkml:trace contextRef="#ctx0" brushRef="#br1" timeOffset="143253.72">7579 14785 822 0,'3'-5'437'16,"8"1"-99"-16,-3 0-143 15,-9-3-32-15,4 2-47 16,-3 0-21-16,11 3-40 15,1 2-12-15,1 0-18 16,17 3-8-16,-8 3-3 16,6-3 21-16,1-1-72 15,-14-3-76-15,-1 3 78 16</inkml:trace>
  <inkml:trace contextRef="#ctx0" brushRef="#br1" timeOffset="143811.09">8328 14994 572 0,'19'-34'382'0,"-10"21"10"16,-6 1-171-16,-1 5-24 16,-1 2-49-16,-1 1-26 15,-1 7-50-15,1-3-20 16,0 0-32-16,0 8-8 15,-1 21-2-15,-11 32-1 16,1-26 0-16,4 9 1 16,1-8-1-16,2 1 0 0,-1-4-1 15,-4-5 1-15,0-8 2 16,0 1 3-16,-1-7-27 16,3 0-30-16,2-9-93 15,1-4-65-15,2-5 122 16</inkml:trace>
  <inkml:trace contextRef="#ctx0" brushRef="#br1" timeOffset="144074.37">8213 15085 830 0,'3'-7'426'0,"2"6"-89"0,9 0-89 16,1 2-72-16,-2-5-30 15,8 8-51-15,1 3-21 16,0-7-24-16,1 3-7 16,1-3-17-16,-2-2-7 15,9 6-5-15,-7-3 20 16,-4-3-80-16,0-3-65 15,-5 1 75-15</inkml:trace>
  <inkml:trace contextRef="#ctx0" brushRef="#br1" timeOffset="144594.9">9220 14837 398 0,'2'-5'281'16,"2"4"7"-16,-2 0-81 15,-2 0-20-15,0-1-44 16,-1 1-21-16,0 1-27 15,0 0-8-15,-3 6-3 16,-5 22-2-16,-11 36-8 16,9-23-9-16,-2 3-15 15,-3-4-7-15,1 1-15 16,0-9-6-16,-3-4-9 16,4 0-1-16,4-13 0 15,-4 2 2-15,13-6-25 16,-2-6-23-16,-3-3-75 15,9-2-61-15,-3-11-155 16,3-1 199-16</inkml:trace>
  <inkml:trace contextRef="#ctx0" brushRef="#br1" timeOffset="144910.6">9531 14760 751 0,'0'-5'438'0,"0"3"-91"0,-2 3-132 16,1-1-32-16,0 0-71 15,0 0-17-15,-2 15-24 16,-40 35-11-16,35-21-11 16,-1 3-2-16,-14 11-6 15,8 6-5-15,-4-6-6 16,0-1-5-16,9 0-11 15,0-9-3-15,4-4-3 16,-3-5-1-16,3-6 0 16,-1-3 1-16,4-2 2 15,2-3-19-15,-4-5-72 16,-2-6-55-16,0-4-230 16,-1 2 231-16</inkml:trace>
  <inkml:trace contextRef="#ctx0" brushRef="#br1" timeOffset="145164.06">9153 15048 913 0,'0'-2'496'0,"3"2"-126"0,1 2-124 16,-4-4-39-16,0 1-73 15,3-1-27-15,17 0-38 16,36-36-16-16,-26 28-16 16,3-3-10-16,3 7-14 15,-2 6-4-15,-5-3 10 16,3 6-21-16,-18-3-101 16,8-1-5-16,-2-5 44 15</inkml:trace>
  <inkml:trace contextRef="#ctx0" brushRef="#br1" timeOffset="145910.94">9639 15165 745 0,'-2'6'359'0,"2"-2"-123"16,-4-8-22-16,6 4-38 15,-2 0-14-15,0 0-26 16,0 0-10-16,13 2-25 16,6 1-13-16,25-6-28 15,-23 2-14-15,2-5-23 16,-9 0-8-16,-1 6-8 16,-4 0-2-16,-7 5-2 15,4 3 3-15,-10 0 5 16,2 1 1-16,-9 2 2 15,-6-5-1-15,3 3-5 16,-3-2-1-16,0-3-3 16,2-1-1-16,4 1-2 0,1-3-1 15,6 1 1-15,3-1-2 16,1-1-4-16,0 0-2 16,0 0-1-16,3 0 0 15,12 2 3-15,30 9 1 16,-27-4 1-16,-1 1 0 15,0 6 1-15,0 2 1 16,-5 5 1-16,-2 0 0 0,-1 6 0 16,-9-6 2-16,-4 3 1 15,-3-3 2-15,-10-2 3 16,4 8 1-16,-5-11 1 16,-5 3 1-16,-4-7-1 15,-3-1 0-15,-9-5-1 16,6 2-2-16,-3-6 1 15,-6-6-2-15,19 0 0 16,-5-4 1-16,15-3 0 16,12 3 1-16,-14-13-3 15,8 2 1-15,1-11-37 16,-3-5-39-16,7 1-117 16,2 3-87-16,1 3 167 15</inkml:trace>
  <inkml:trace contextRef="#ctx0" brushRef="#br1" timeOffset="146510.84">10251 14810 788 0,'2'0'452'15,"-2"-2"-61"-15,-6 1-173 16,6 1-27-16,-1 0-63 16,0 0-28-16,0 0-29 15,-17 14-11-15,-31 43-6 16,22-20-3-16,1 7-9 15,-4-1-3-15,8 1-5 16,0-11-4-16,10-2-10 16,2-5-5-16,7-5-7 15,9 5-1-15,-5-8-2 16,16 4 0-16,-7-7 1 16,0-2-1-16,7-4 1 0,-2-3 2 15,11-2 1-15,-6-4 1 16,11-5 2-16,-7-4-1 15,-3-13 0-15,-1-6-1 16,-1 2 1-16,0-2 1 16,0-2-1-16,-4 0 1 15,-11-16-2-15,-4-5-1 16,-8 6-2-16,-3 4-3 16,2 16-2-16,-4 7-2 0,-3 7-2 15,3 3-3-15,-6 4-1 16,0 5-1-16,0 0 0 15,3 10-2-15,1-2-15 16,1 2-21-16,9 6-59 16,-5-5-39-16,7 7-78 15,3-5-61-15,2-12 183 16</inkml:trace>
  <inkml:trace contextRef="#ctx0" brushRef="#br1" timeOffset="146910.37">10729 14543 915 0,'4'-12'494'0,"-4"-4"-123"0,1 8-125 16,0 7-31-16,-2-5-67 15,0 6-38-15,0 0-61 16,0 0-22-16,-2 12-22 16,-4 17 0-16,-10 41 11 15,10-37 2-15,3 4 3 16,-2-5 2-16,0-4-9 15,-1 0-1-15,0-2-3 16,1-8-1-16,1 3 1 16,0-1 1-16,0-6 1 15,1 0 0-15,-2-8-17 16,-2-4-22-16,-1-8-94 16,4-1-69-16,-2-10 114 15</inkml:trace>
  <inkml:trace contextRef="#ctx0" brushRef="#br1" timeOffset="147176.83">10482 14691 915 0,'-8'-4'507'0,"4"3"-123"0,11-1-112 16,-4-3-39-16,27 0-67 15,2 2-22-15,7-4-50 16,3 1-19-16,-1 3-25 16,0 3-15-16,-3 4-18 15,1 0-3-15,-5-5-4 16,5 6 3-16,-9-4-25 16,-3 0-45-16,-13-1-17 15,-5 0 33-15</inkml:trace>
  <inkml:trace contextRef="#ctx0" brushRef="#br1" timeOffset="152364.52">1052 15984 633 0,'-19'-50'364'16,"27"48"-37"-16,-8-1-83 15,0 10-75-15,-2 0-47 16,-18-9-65-16,9 2-20 15,11 1-15-15,-6-1 2 16,12 9 5-16,1 6 4 16,-8-14-4-16,11 9-1 15,-13 5-5-15,-2-4-4 0,6 14-5 16,-20-5-3-16,2 5-4 16,3-1-1-16,-9-3-1 15,12 5 2-15,14-5 1 16,9 4 1-16,-2 0 1 15,-8-7-1-15,-4 2 10 16,2-10-20-16,6-4-93 16,-2 0-101-16,24-5 112 15</inkml:trace>
  <inkml:trace contextRef="#ctx0" brushRef="#br1" timeOffset="153280.63">996 16625 508 0,'0'0'284'0,"0"0"-44"15,0 0-24-15,-1 0-51 0,0 0-18 16,0 0-34-16,0 0-18 15,1 0-29-15,0 0-15 16,0 6-15-16,-5 10-1 16,-10 26-2-16,15-27-6 15,0 0-8-15,-2-5-4 16,-1-1-3-16,-19-7-1 16,12 4 4-16,15-1 4 0,-7 6 10 15,7-9 1-15,10-2-4 16,-9-10-5-16,-14-8-13 15,20 9-2-15,-17-1-3 16,10 2 0-16,1-1-2 16,-3-2 0-16,6-3 0 15,-5 7 1-15,15 2-2 16,-30 0-2-16,-2 7-4 16,0 1-1-16,-11 1-1 15,14 4 0-15,1 4 3 16,0 7 2-16,0 3 0 15,-6-4 1-15,-3 2-1 16,-2 10-1-16,2-3-1 16,6 2-1-16,0-5-2 15,2-10 0-15,6 6 0 0,2 2 0 16,8-5 1-16,8-3 5 16,1-2 8-16,6 0 5 15,-6-3 9-15,-1 0 0 16,7-5-2-16,12 1-1 15,-4-2-7-15,7-3-1 16,-9 1 3-16,-9-3 3 16,3-4 7-16,-13 0 1 15,3-4-2-15,-3-2 1 0,4 2-106 16,2 5-52-16,-1 5 79 16</inkml:trace>
  <inkml:trace contextRef="#ctx0" brushRef="#br1" timeOffset="154184.19">873 17470 388 0,'35'-21'250'0,"-35"20"14"0,-3 2-39 16,2 2-40-16,0-3-18 16,0 0-39-16,0 0-16 15,1 0-27-15,0 0-12 16,0 0-8-16,0 0-3 16,0 2-7-16,-2 3-4 0,-4 10-14 15,-9 31-8-15,2-27-13 16,5 6-3-16,-5-4-3 15,1 3-1-15,-8 8 0 16,2-6 0-16,0 5-1 16,-3-6 0-16,9 4-2 15,2-10 0-15,-3 1-2 16,2-2 1-16,3-11-1 16,8 13 0-16,-1-9 0 15,1 3 1-15,7-3-7 16,-5-5-2-16,10 1-1 15,3-1-1-15,-5-3 6 16,3-2 1-16,3 1 1 16,4-3-1-16,4-1 1 15,5-2 1-15,-3-5 0 0,113-100-1149 63,-181 108 573-63</inkml:trace>
  <inkml:trace contextRef="#ctx0" brushRef="#br1" timeOffset="154509.31">886 17614 1330 0,'10'4'448'0,"-6"-4"-265"31,-2 0-110-31,0 1-11 0,-2-1-1 0,0 0-9 16,2 0-12-16,3 0-7 0,13 2-11 15,30-4-1-15,-27-8 1 16,-7-1 0-16,-14-3 1 16,8 6-24-16,3 0-134 15,4 3-93-15,0 1 129 16</inkml:trace>
  <inkml:trace contextRef="#ctx0" brushRef="#br1" timeOffset="154846.91">894 17377 758 0,'2'-3'446'0,"-1"-4"-66"16,0 7-145-16,-1 0-39 16,0-1-71-16,0 0-30 15,10-2-38-15,7-4-8 16,42-4-13-16,-19 10-4 16,-5-2-11-16,10 3-4 15,-17 0-1-15,2-11 2 0,-7 1 10 16,-5-6-10-16,2 2-91 15,-7-2-28-15,0 3 48 16</inkml:trace>
  <inkml:trace contextRef="#ctx0" brushRef="#br1" timeOffset="156788.34">6652 15793 466 0,'0'-1'285'0,"0"0"-13"16,0 0-39-16,0 0-53 15,0 0-26-15,0 1-42 16,0 0-18-16,0 0-31 16,0 0-10-16,0 0-15 15,0 6-5-15,1 14-7 16,-1 28-1-16,-6-19-3 16,-10-3 0-16,5 7-3 0,0-4-1 15,-12-3-5-15,11 5-1 16,1-6-2-16,-7-1 0 15,5-3-1-15,0-4 1 16,8-4 2-16,5-1 1 16,0-6 4-16,-2-3 5 15,-3-5-41-15,1-4-34 16,4-2-105-16,5 1-91 16,9-7 157-16</inkml:trace>
  <inkml:trace contextRef="#ctx0" brushRef="#br1" timeOffset="157071.57">6801 16008 604 0,'-4'0'364'0,"4"6"-19"16,3 4-70-16,-3-7-81 15,-6-2-38-15,-4 4-56 16,9 6-15-16,-9-2-19 16,0 1-11-16,8 3-17 15,-13-8-8-15,12 4-12 0,-2 0-3 16,0-3-1-16,0-5-1 16,2 2 7-16,2-1-18 15,0-2-61-15,1 0-46 16,0-2-176-16,0 1 176 15</inkml:trace>
  <inkml:trace contextRef="#ctx0" brushRef="#br1" timeOffset="157637.58">7010 15808 602 0,'-36'-1'303'0,"29"-1"-90"0,6 2-37 16,1-3-54-16,0 3-16 16,0 0-22-16,0-1-2 15,0 0-5-15,3-2-7 16,16-4-8-16,29-12-8 16,-18 14-5-16,-5-2-4 15,-3 1-7-15,4 0-3 16,-1 5-13-16,-1 2 0 15,-2 5-12-15,-11-1-1 0,-5 5-4 16,-1 4-3-16,-5 5 10 16,1 6 1-16,-5 6 6 15,5 8 0-15,-4-8-4 16,-4 4-2-16,-5-10-2 16,2 0 1-16,-9-1-2 15,11-1 0-15,-1 1-1 16,-3-6 0-16,1 0-1 15,-9-5 0-15,3-2 1 16,6-2 1-16,6-2-25 16,9-1-32-16,7-1-76 15,-26-11-82-15,13-1 127 16</inkml:trace>
  <inkml:trace contextRef="#ctx0" brushRef="#br1" timeOffset="157955.46">7121 16005 764 0,'-8'-2'190'0,"0"0"-47"0,-6-3 157 15,18 6-55-15,-3-2-78 16,5-2-34-16,-6 2-41 15,0 0-10-15,0 0-9 16,5-1-7-16,7 1-18 16,17 4-10-16,9 3-13 15,-28-7-4-15,14 3-7 16,-16-4-2-16,9 7 0 16,3-6 2-16,-11 1 5 15,0-7-4-15,-1 7-77 16,-1-6-69-16,1-1 76 15</inkml:trace>
  <inkml:trace contextRef="#ctx0" brushRef="#br1" timeOffset="158770.6">7726 15743 618 0,'-1'1'361'0,"-4"-1"-11"16,5 0-62-16,0 0-77 16,-1 0-33-16,0 0-51 15,0 0-37-15,-14 3-6 16,-23 17-2-16,15-15-15 15,3 1-11-15,11 5-18 16,-22-10-8-16,7 4-12 16,3 5-5-16,-13-10-4 15,19 7-2-15,-3-7-3 16,5 1 0-16,7-1-2 16,-1-2 1-16,7 6-2 15,0-4 1-15,-1-1-5 16,1 1-3-16,-1-1-1 15,0 1-1-15,0 0 2 16,1 0 3-16,0 0 3 0,-1 1 0 16,0 12 0-16,0 0 1 15,-10 22 0-15,7-15 0 16,-5-15 0-16,2 3 0 16,-2 6 0-16,3-7 0 15,3 3 1-15,-1-3-1 0,6-1 0 16,-5-5 2-16,5 0 1 15,-2-1 0-15,0-1 0 16,0 0 2-16,7 0-4 16,4-5-1-16,4-4-1 15,32-20-1-15,-27 19-1 16,12 13 0-16,-9-1-2 16,-5-1-1-16,4 11-2 15,-8-2-1-15,1 8 1 16,13 11 0-16,-26-16 2 15,8 7 2-15,-3-1 0 16,-15-5 2-16,8 11 0 16,-2-5 1-16,2 6 1 15,-14-8 2-15,1 2 3 16,-8-4 3-16,-3 1 9 16,1-2 3-16,-6-5 7 0,-5-2 0 15,-2-6-5-15,6-1-1 16,6-3-5-16,0-8-3 15,-1-4-3-15,1-2-2 16,6 0-8-16,0-1-15 16,7 2-46-16,5 6-23 15,5 6-132-15,4 2-42 16,12 9 159-16</inkml:trace>
  <inkml:trace contextRef="#ctx0" brushRef="#br1" timeOffset="159672.46">9576 15972 631 0,'2'-2'336'0,"-3"-7"-68"16,1-1-28-16,7 1-50 16,-12 0-27-16,9 8-29 15,-11-3-12-15,7 14-31 16,2-4-15-16,-13 2-36 15,16 14-10-15,-117 42 17 47,1 2-47-47,115-48 0 0,-8-10-1 16,3 2-1-16,-1 5-1 16,1-1 1-16,2-5 0 15,11 3 3-15,6 3 2 0,10-2 2 16,-3 1 1-16,7-5-1 15,7 2 1-15,-13-10 0 16,9-1 0-16,-7-6 3 16,-2-8 1-16,8 0 2 15,-4-2 0-15,-3-4 0 16,-7-1 0-16,-1-2-1 16,-3 1 0-16,-6-4 1 15,3 2 0-15,-6 1 2 16,-3-5-1-16,-6 7 11 15,-5-8 4-15,-13 4 3 16,1 12 1-16,-18-3-13 16,-13 7-7-16,5 4-6 15,2-5-2-15,-2 4-3 16,17 8 1-16,-7-2 5 16,2 3-26-16,16 5-48 0,-6-8-307 15,14 2 255-15</inkml:trace>
  <inkml:trace contextRef="#ctx0" brushRef="#br1" timeOffset="162511.65">1982 15943 413 0,'-2'-1'223'0,"1"0"-43"16,0 0-27-16,0 0-25 16,0 0-6-16,0-1-7 15,0 1-6-15,0 0-16 16,0 0-6-16,0 0-16 15,-1 0-10-15,1 0-19 16,0 0-10-16,0 0-10 16,-9 1-5-16,3 1-4 0,1 1-1 15,-9 6 0-15,-18 23 1 16,14-24 0-16,1-6 0 16,-3 2-2-16,-4-3-2 15,7-3-2-15,3 6-1 16,5-4-3-16,2-2 0 15,5 0 1-15,-7-9-1 16,7 6-3-16,2 2-2 0,1 4-5 16,2 2-2-16,-2-2 4 15,0 0 1-15,0 0 5 16,0 0 2-16,0 0-1 16,0 0 1-16,0 0 0 15,1 2-1-15,1 6 2 16,-2-4 0-16,-1 7 0 15,-1 3-1-15,-10 29 0 16,6-28 1-16,-3-5-1 16,-2 0 1-16,5 0-1 15,-5-3 1-15,8 0 1 16,0-1 0-16,0-6-1 16,3 3 1-16,0-4 0 15,0 0-1-15,0 0-1 16,0 0-1-16,0 0-2 15,7-4 0-15,6-1 0 0,28-14-2 16,-25 17-1-16,2-1 0 16,-4 2-2-16,17 3 1 15,-17-1-2-15,6 0 0 16,3 7 0-16,-23-3-1 16,16 10 2-16,-15-6 0 15,-1 3 3-15,9 1 1 0,-4 2 1 16,0 5 0-16,-16-3 2 15,9 5 1-15,-17-2 0 16,5 3 0-16,-3-5 1 16,-8 2 0-16,2-2 3 15,-2-7 1-15,7 0 5 16,-1-2-1-16,-2-14 0 16,6 12 0-16,-1-11-3 15,0-7 0-15,2 2-2 16,-4-13 0-16,5 4-2 15,4 3-2-15,-2-3-19 16,6 4-13-16,4 9-33 16,-6-4-30-16,12 11-77 15,-2 2-41-15,-2 4 128 16</inkml:trace>
  <inkml:trace contextRef="#ctx0" brushRef="#br1" timeOffset="162906.97">2155 16243 705 0,'-2'-2'449'16,"-3"-4"-2"-16,4 1-212 16,-1 5-35-16,-7-2-79 15,9 3-35-15,-4 1-55 16,-1 1-17-16,4-3-12 15,0 0-1-15,0 2 0 16,-4 14 0-16,-3 26 1 16,7-25 3-16,1-5 2 0,-1-7 1 15,-1-1-6-15,2 1-34 16,0-5-99-16,0 0-76 16,0 0 116-16</inkml:trace>
  <inkml:trace contextRef="#ctx0" brushRef="#br1" timeOffset="163327.6">2398 15955 544 0,'0'0'348'16,"-10"-5"-12"-16,24 22-167 16,-27-17-29-16,0 9-38 15,8 13-5-15,-22-11-18 16,23 15-8-16,-7-3-24 16,-7-4-10-16,6 0-18 15,-1-1-6-15,1-4-3 0,5-1-2 16,4-5 0-16,-4-3-1 15,16 1 1-15,1-5 0 16,6 0 1-16,16 1 0 16,-20-3-1-16,11 0-3 15,6 1-4-15,-14-3 1 16,16 4 0-16,-17-2 1 16,-1 0 5-16,7 1 6 15,-8-1-41-15,5 2-34 0,-8-4-165 16,-2 3 140-16</inkml:trace>
  <inkml:trace contextRef="#ctx0" brushRef="#br1" timeOffset="163660.74">2607 15915 772 0,'-1'-4'413'0,"3"8"-71"16,-6-10-72-16,4 6-96 15,0 0-46-15,-1 0-65 16,0 8-14-16,-3 14 2 16,-14 30 1-16,6-23-12 0,-4-1-6 15,-2 1-11-15,3 3-4 16,0 0-7-16,-1-2-3 15,8 0 0-15,-1-3-2 16,8-9 2-16,-11 1 0 16,4-13 2-16,-1-1-2 15,8 0-40-15,13-5-32 0,0-3-79 16,0 1-77-16,-2-16 141 16</inkml:trace>
  <inkml:trace contextRef="#ctx0" brushRef="#br1" timeOffset="164276.72">2980 15893 938 0,'0'-9'425'0,"0"6"-179"0,0-1-47 16,0 4-59-16,0 0-33 15,-1 0-37-15,0 0-14 16,0 0-5-16,-5 12 4 16,3 0-11-16,-46 29-7 15,25-32-13-15,1-2-5 16,6 5-7-16,-5 2-1 15,-11-11-2-15,-2-1 0 0,6 2-1 16,11 6-1 0,11-2-3-16,-2-8-2 0,7 2-5 15,0-2-5-15,2 0-3 16,0 0 0-16,0 0 4 16,4 0 2-16,16 6 2 15,27 10 0-15,-20-3-2 16,-4 1-1-16,8 3-1 15,-2 1 1-15,-9 1 2 16,1-5 1-16,-7 2 2 16,-2 0 1-16,4 2 0 15,-9-2 1-15,0 1 1 16,-6-4 1-16,-6-1 5 16,3 0 3-16,0 1 8 15,-9-1 6-15,-4-2 6 0,-17-8 1 16,-4 0-4-16,2 1-7 15,-2-1-10-15,15 11-3 16,-14-9-3-16,7 1 0 16,6-2-1-16,-3-1 2 15,12-2-25-15,-1-4-40 16,10 10-114-16,-1-6 108 16</inkml:trace>
  <inkml:trace contextRef="#ctx0" brushRef="#br1" timeOffset="165128.74">1742 16863 613 0,'0'-1'322'15,"0"-1"-63"-15,0 0-49 0,0 1-53 16,0 0-26-16,0 0-51 16,0 0-14-16,3-1-13 15,7 0-5-15,5 2-1 16,30 5 0-16,-28-4-2 16,-5-6 1-16,6 0-6 15,15 12-6-15,-21-14-13 16,12 7-6-16,-1 4-4 15,-24-20-1-15,27 16 0 16,-2 2 1-16,-6-2 5 16,10 8-38-16,-19-11-133 15,3 3-92-15,-1-2 133 16</inkml:trace>
  <inkml:trace contextRef="#ctx0" brushRef="#br1" timeOffset="165509.74">2509 16686 773 0,'0'1'405'16,"-4"-2"-126"-16,7 6-85 16,-3-5-29-16,-1 0-61 15,0 0-22-15,0 0-20 16,0 1-3-16,-5 13-9 16,-16 1-10-16,-27 33-16 15,30-29-6-15,5 6-7 16,-3-6-2-16,5 3-2 15,-13-6 0-15,-3-4 1 16,10 8 1-16,-10-14-19 16,10 6-29-16,1-7-93 15,7 4-95-15,8 0 138 0</inkml:trace>
  <inkml:trace contextRef="#ctx0" brushRef="#br1" timeOffset="165843.67">2343 16662 662 0,'-3'0'398'0,"-2"-1"-15"16,8 1-110-16,-3 0-95 15,0 0-40-15,0 0-61 16,-1 0-17-16,0 8-18 16,6 17-4-16,26 39-6 15,-19-36-2-15,10 5-2 16,-12-8-2-16,8-1-5 16,4-2-3-16,8 4-4 15,-2-6-2-15,-11-7 1 16,4 4 7-16,-11-8-39 15,2 6-42-15,0-5 40 16</inkml:trace>
  <inkml:trace contextRef="#ctx0" brushRef="#br1" timeOffset="166849.76">6698 16646 550 0,'-6'-14'324'16,"10"4"-39"-16,-4 2-102 15,0-4-19-15,7 8-33 16,-7-2-13-16,8 6-31 15,-24 59 140 17,-1 2-208-17,11-33 3-15,0-12 16 16,4-7-11-16,0 0-6 16,-10 14-7-16,8 25-2 0,-9-15-1 15,11-14 1-15,0-7 6 16,-7-8 2-16,16 7-15 15,-18-11-34-15,6 1-109 16,-3 0-88-16,-12-4 131 16</inkml:trace>
  <inkml:trace contextRef="#ctx0" brushRef="#br1" timeOffset="167150.06">6503 16703 757 0,'3'4'396'16,"-2"-4"-99"-16,0-1-85 15,-1 1-75-15,0 0-22 0,12 1-16 16,17 1-9-16,34 5-18 15,-22-2-11-15,-13-2-25 16,-4-3-9-16,1 0-12 16,-1 0-3-16,-2-3 0 15,4 13 2-15,-13-9-27 16,-4-2-56-16,6 10 47 16</inkml:trace>
  <inkml:trace contextRef="#ctx0" brushRef="#br1" timeOffset="167492.13">7385 16619 967 0,'-2'6'399'16,"-4"3"-225"-16,2 3-6 15,-3 3-23-15,-4 1-19 0,-1 3-27 16,-5 6-13-16,-4 5-18 16,-10-6 4-16,0 7-40 15,3-4-9-15,-9-7-4 16,17 2-15-16,-4-15 12 15,-6-4-2-15,11 0-55 16,1-2-44-16,8 6-112 16,0-6-71-16,7 3 167 15</inkml:trace>
  <inkml:trace contextRef="#ctx0" brushRef="#br1" timeOffset="167799.96">7093 16624 582 0,'16'-3'409'0,"-12"1"25"15,2 2-205-15,0 1-13 16,8 7-108-16,-3 4-24 15,-4 6-19-15,12 7-38 16,-20-3 26-16,14 2-6 0,16 7-16 16,-6-9-5-16,12 8-9 15,-7-2-2-15,-9-15-1 16,3 3 3-16,-4-7 7 16,0-4 0-16,2 4-616 15,-4 0 450-15</inkml:trace>
  <inkml:trace contextRef="#ctx0" brushRef="#br1" timeOffset="168536.13">9258 16633 653 0,'-1'-10'408'0,"-2"2"-39"15,0 4-131-15,3 4-37 0,-3 2-82 16,3-2-28-16,-2 0-41 16,1 0-7-16,-1 24-6 15,-7 31-5-15,3-27-7 16,3 8-5-16,-4-8-3 15,1 2-3-15,6 3-1 16,-5-12-1-16,1-2 0 16,-2-5 3-16,-5-12 9 15,10 8-4-15,-4-9-52 16,8-1-56-16,3-1-158 16,-2-12-201-16,1-5 287 15</inkml:trace>
  <inkml:trace contextRef="#ctx0" brushRef="#br1" timeOffset="168791.13">9079 16723 638 0,'-8'4'386'15,"6"-3"-7"-15,-2-1-100 16,11 2-77-16,-8-1-39 15,3-2-53-15,10 10-19 16,2-8-23-16,14 6-2 0,8-2-11 16,-4-9-9-16,6 3-15 15,-6-5-5-15,-4 3-7 16,2-4 0-16,-7 0-11 16,-2 0 2-16,-6-3-8 15</inkml:trace>
  <inkml:trace contextRef="#ctx0" brushRef="#br1" timeOffset="169199.51">9971 16640 890 0,'18'0'456'16,"-15"0"-116"-16,-7-1-94 15,4 2-89-15,-2-2-29 0,1 1-43 16,-10 1-19-16,-5 6-21 15,-17 25-4-15,13-11-9 16,4 8-3-16,-14 2-8 16,-6-6-4-16,9 8-6 15,-1-6 0-15,-2-7-2 16,4-3 0-16,4-6 1 16,2-4 4-16,5-1-32 15,-5 0-32-15,5-7-97 16,7 3-66-16,4-2 130 15</inkml:trace>
  <inkml:trace contextRef="#ctx0" brushRef="#br1" timeOffset="169550.83">9665 16601 786 0,'0'-7'477'0,"0"4"-43"0,2 5-230 16,-2-2-45-16,0 0-64 16,2 5-13-16,2 19-18 15,40 34-10-15,-31-21-8 16,3 0-3-16,3 1-12 15,-2-9-7-15,0-3-8 16,1-2-2-16,-1-5-2 16,2 3 1-16,-2-9 3 15,-5-5 3-15,5-1-22 16,-2-6-47-16,3 2-175 16,12 4-161-16,-4 6 231 15</inkml:trace>
  <inkml:trace contextRef="#ctx0" brushRef="#br1" timeOffset="171226.78">1759 17511 410 0,'32'2'231'0,"-23"-1"-32"15,-9-1-32-15,1 1-34 16,-1-1-6-16,-1-1-15 16,1 1-11-16,0 0-21 15,0 0-10-15,-1 0-8 16,1 0-3-16,-1 0-4 15,0 0-8-15,-1 0-11 16,-16 10-1-16,-33 14-8 16,21-14-3-16,14-10-3 15,9 0-6-15,7 0-3 16,3-2-1-16,-18 3-6 16,8-5-1-16,2 1-3 15,-4 2-1-15,9 0 0 16,2 1 0-16,-4-2 0 15,2 2-1-15,-1-1-5 0,0 0-2 16,0 1-1-16,0 0 0 16,1 0 5-16,0 0 3 15,0 0 0-15,-2 0 1 16,1 4-1-16,0-2 1 16,-2 11 0-16,0 0 4 15,-9 30-3-15,13-31 2 16,-6 1-2-16,6-2-2 0,-6-7 2 15,0 11-1-15,1-9 2 16,-6-1 2-16,12 11-1 16,-4-16 0-16,0-5 0 15,4 8-1-15,-3-4-1 16,1 0-1-16,0 0 0 16,0 0-2-16,0 0 0 15,3-1 0-15,4 0-2 16,1 1 0-16,-5-1-1 15,5 0 0-15,2 0-2 16,4-1-1-16,35 10-1 16,-29 0-2-16,-2 7-1 15,-2-7 2-15,-3 10 3 16,9-1 1-16,-2-9 6 16,-5 15 2-16,0-9 3 0,-9 0 2 15,-18 12 7-15,17-16-1 16,-20 6 2-16,-8 2 1 15,5-3-4-15,-14 2 0 16,10-5 1-16,2-2 0 16,0-1-1-16,-9-4 0 15,4-1 0-15,-2-5 0 16,5 0-1-16,5-3 1 16,-2-4-4-16,-9 0 0 0,9-5-4 15,1 2-2-15,0 3-12 16,17-2-13-16,-8 5-39 15,7-1-27-15,3-2-86 16,5 7-57-16,9 4 145 16</inkml:trace>
  <inkml:trace contextRef="#ctx0" brushRef="#br1" timeOffset="171637.8">2109 17846 749 0,'-2'-1'438'16,"1"0"-79"-16,0-1-122 16,0 0-38-16,0 0-88 15,0 1-30-15,0 0-47 16,0 0-17-16,0 1 0 15,0 0-1-15,-1 3-1 16,-2 9-2-16,-1 8 2 16,-10 21 2-16,13-27-5 15,-2-1-42-15,-6-11-78 16,8 3 70-16</inkml:trace>
  <inkml:trace contextRef="#ctx0" brushRef="#br1" timeOffset="172435.07">2378 17484 462 0,'0'-1'308'0,"4"1"-18"0,-4-2-104 15,0 2-24-15,0 0-43 16,0 0-14-16,0 0-10 15,0 0-7-15,4 7-12 16,-1 4-3-16,-2 6-12 16,-4 30-7-16,-17-27-14 15,-1 1-10-15,6 7-9 16,7-1-3-16,-8-6-8 16,8 6 1-16,-5-15-1 15,-8-7-1-15,16 9-3 16,4-8 0-16,-3-6-2 15,10 8 0-15,-2-15 0 16,7 14-1-16,9 0 1 16,8-2-1-16,-7-3-1 0,1-2 0 15,-7-7-1-15,-2 6 1 16,13 4 2-16,-17-9 4 16,14 7-9-16,-8-10-32 15,-1-4-146-15,10 4 122 16</inkml:trace>
  <inkml:trace contextRef="#ctx0" brushRef="#br1" timeOffset="172775.449">2613 17481 944 0,'-5'-1'452'0,"0"0"-165"16,3 3-61-16,1-2-92 16,0 0-38-16,0 0-51 15,0 0-13-15,-5 8-7 16,-6 18 0-16,-14 28-5 16,17-22-6-16,0 11-4 15,1 2-1-15,2-5-3 16,-5-2 0-16,6-6 0 0,-7-6-1 15,5 2 2 1,5-3 0-16,-1-11 3 0,4 1 3 16,-1-8-16-16,-1 0-30 15,1-2-87-15,5-3-41 16,4-3-138-16,-1-8 181 16</inkml:trace>
  <inkml:trace contextRef="#ctx0" brushRef="#br1" timeOffset="173424.1">3018 17486 651 0,'4'-5'361'0,"-4"5"-36"16,3-2-70-16,-3 2-47 16,-1 0-41-16,0-1-61 15,0 1-22-15,-2-1-25 16,-8 1-7-16,-4 0-16 16,-32 6-7-16,32-2-13 0,-10-3-3 15,7-1-5-15,-8-4-2 16,-2 6-2-16,11 0-2 15,-16 1-2-15,14 5-2 16,2-1-1-16,-7-2-1 16,15 4-2-16,1-2 1 15,5-1-3-15,7 5-1 16,5 0 1-16,5-3 2 0,14 5 2 16,-10-4 1-16,7 3 1 15,3 5-1-15,-11-2 1 16,12 4-2-16,5 4 2 15,-14-11-1-15,11 10 2 16,-4 2 0-16,-12-13 0 16,5 8 0-16,-10-7 0 15,-6-4 0-15,-2 8 1 16,-2-2 2-16,-6-2 3 16,-2-1 0-16,-9-2 2 15,3 6 1-15,-33 1 2 16,18-1 0-16,4-4-4 15,-2-4 0-15,19-5-1 16,-20 2 0-16,-13-5 6 16,-1-1 0-16,7-8-1 0,10-1 2 15,9-2-29-15,0-4-22 16,11 8-56-16,1-1-40 16,4 9-89-16,6 3-70 15,1-3 188-15</inkml:trace>
  <inkml:trace contextRef="#ctx0" brushRef="#br1" timeOffset="173857.97">3226 17748 892 0,'0'-2'425'15,"2"5"-159"-15,-2-7-38 16,0 3-76-16,0 0-35 16,4-1-48-16,14-3-11 15,29 1-5-15,-29 1-4 16,-6-1-10-16,19 7-4 16,-8-2-12-16,0 1-5 15,-5 0-7-15,-7 0-3 16,0 1 1-16,1 2 3 0,-3 3-20 15,-6-4-49-15,5 5-142 16,-5-6 128-16</inkml:trace>
  <inkml:trace contextRef="#ctx0" brushRef="#br1" timeOffset="174213.47">3938 17538 828 0,'1'1'451'0,"-8"-3"-121"16,0 6-90-16,-3 1-24 15,-11-1-54-15,7 15-26 16,6-2-41-16,-8-2-20 16,-4 6-30-16,-2-2-11 15,-10 6-17-15,12 9-5 0,0-8-4 16,-2-4-2-16,-1-1 0 16,-1-10-2-16,2 2 1 15,7 1-11-15,7-5-46 16,1 1-27-16,5-3-86 15,0-1-63-15,1-4 148 16</inkml:trace>
  <inkml:trace contextRef="#ctx0" brushRef="#br1" timeOffset="174556.97">3678 17471 1023 0,'0'-5'481'16,"-2"7"-184"-16,-8-3-87 15,4 5-77-15,3 8-28 16,3 5-40-16,0 5-11 15,7 15-17-15,1-2 0 0,4-2-5 16,16 5-4-16,-11-12-8 16,5 2-4-16,9-2-1 15,-22-10-2-15,26 6 1 16,-10-3 1-16,-14-5-14 16,7-6-35-16,-18-9-118 15,14 1 101-15</inkml:trace>
  <inkml:trace contextRef="#ctx0" brushRef="#br1" timeOffset="175703.949">6235 17539 577 0,'-2'-2'301'15,"0"-1"-64"-15,8-1-26 16,-6 4-34-16,0-1-22 16,-1 1-56-16,0 0-26 15,0 0-37-15,-4 5-5 16,-9 23 6-16,-5 31 5 0,15-25 2 15,-3 5-3-15,-5-9-8 16,-2-6-6-16,2 0-9 16,-2 2-1-16,-8-9-2 15,8 6 1-15,0-5 0 16,-1-12 1-16,7 3-6 16,3-9-64 15,1 0-83-31,-6-2-62 0,6 1-318 0,6-2 351 15</inkml:trace>
  <inkml:trace contextRef="#ctx0" brushRef="#br1" timeOffset="176061.11">6422 17775 759 0,'-3'-1'412'15,"-5"-1"-110"-15,6 11-94 16,-7-9-26-16,4 1-48 15,0 3-20-15,1-1-35 16,-1 14-16-16,1-8-27 16,0-11-10-16,-3 10-15 15,5-6-3-15,-16 9-3 0,10 4 1 16,-2-11 3-16,10-4 14 16,16-1-63-16,-18 10-44 15,7-8-191-15,-5 4 162 16</inkml:trace>
  <inkml:trace contextRef="#ctx0" brushRef="#br1" timeOffset="177138.36">6617 17497 373 0,'0'-2'277'16,"0"1"26"-16,0 0-103 15,-1 0-21-15,0 0-45 16,1 1-21-16,0 0-30 16,0 0-11-16,0-1-5 15,0 0 1-15,13 0-4 16,14 1-2-16,31 0-8 16,-32-4-6-16,-3-1-16 15,3 4-8-15,-7-2-12 16,5-1-4-16,-6 4-6 15,-4 0-2-15,-2 5-6 16,-7 0 0-16,-2 7 2 16,-5 1 2-16,-3 11 4 15,-2-1 4-15,-5 9 0 0,2 4 2 16,-8 4-1-16,4 2 0 16,-10-11 0-16,2 1 0 15,3-12 1-15,0 1 1 16,8 7 1-16,3-6-1 15,-5-5 1-15,13 0-1 16,-4-9 5-16,-13-1-12 16,16 0-45-16,-11-5-28 15,5 0-90-15,15-2-61 0,-13-1 145 16</inkml:trace>
  <inkml:trace contextRef="#ctx0" brushRef="#br1" timeOffset="177421.43">6662 17737 718 0,'-1'0'383'0,"9"-3"-74"15,-9 0-71-15,10 0-71 16,-9-10-22-16,-3 10-45 15,28 9-15-15,-8-3-23 0,12 8-9 16,8-2-13-16,-17-7-6 16,2-2-13-16,-3-3-4 15,-7-1-4-15,-1-1 1 16,0 6 10-16,-3 1-23 16,-3-4-94-16,0 0-70 15,-3 1 86-15</inkml:trace>
  <inkml:trace contextRef="#ctx0" brushRef="#br1" timeOffset="178053.29">7246 17499 727 0,'7'-8'396'16,"-4"4"-99"-16,0 0-72 15,-6 2-14-15,2 2-52 16,0 0-27-16,0 0-39 16,-1 0-17-16,-11 1-18 15,-7 0-9-15,-24 6-20 16,23-4-9-16,-5-3-10 15,-1 4-1-15,-8-7-4 16,13 3 0-16,0 3-3 16,0-3-2-16,17 1-2 15,-4 0-4-15,6 3-6 16,6 4 0-16,5 1 1 16,1-1 3-16,15 8 7 15,-3-7 0-15,4 9 1 0,5-2 0 16,-4 12 0-16,6 0 0 15,-13-3 0-15,9 4-1 16,-10-9 1-16,0-1-1 16,3 5 0-16,-14-2-1 15,-4-2 1-15,-6 0 1 16,-3-4 1-16,-12-3 3 0,-8-1 2 16,10 1 1-16,-7-4 5 15,8-2 1-15,-6-3 2 16,-19-4 0-16,-4-3-2 15,4 1-1-15,5-6 0 16,6-2-1-16,6 0-3 16,-5-7-2-16,10 6-3 15,1-1 0-15,5 2-24 16,5 9-15-16,1-8-82 16,7 11-68-16,10 4-138 15,-3-1 189-15</inkml:trace>
  <inkml:trace contextRef="#ctx0" brushRef="#br1" timeOffset="178486.62">7462 17795 664 0,'-3'-3'350'0,"0"0"-70"16,-2-5-38-16,3 4-68 15,0-1-34-15,1 4-50 16,1 0-16-16,0 0-13 16,23-8-1-16,37 12-20 15,-32 1-8-15,0 5-15 0,-4 6-4 16,-1-10 0-16,-4 5 1 15,-2-6 16-15,1-3-27 16,-15-1-124-16,2-1-445 16,5-3 379-16</inkml:trace>
  <inkml:trace contextRef="#ctx0" brushRef="#br1" timeOffset="178837.51">8089 17645 886 0,'10'6'439'15,"-10"-6"-111"-15,-12 3-153 16,-2 6-21-16,3 7-24 15,-2-1-21-15,3 1-40 16,4 4-12-16,-19-4-16 16,4 4-7-16,-6 6-14 15,-5-6-5-15,2 1-2 16,-3 6-1-16,4-5 0 16,-2-4-2-16,13-2 2 0,-10-5-12 15,5-5-47-15,4 1-44 16,7-5-103-16,12-1-60 15,8-2 156-15</inkml:trace>
  <inkml:trace contextRef="#ctx0" brushRef="#br1" timeOffset="179121.41">7865 17622 727 0,'-8'-4'464'0,"0"-6"3"16,3 5-153-16,5 16-149 15,5 8-41-15,-1 1-63 16,5 11-10-16,-5-5-12 16,-4-2 0-16,10 3-4 15,-4 1-5-15,9 0-9 16,3-1-4-16,3-3-3 15,0-4-1-15,8-4 1 16,3 0 10-16,-15-5-37 16,12-2-49-16,-3-3 43 0</inkml:trace>
  <inkml:trace contextRef="#ctx0" brushRef="#br1" timeOffset="179822.27">9774 17574 710 0,'1'-6'426'16,"-1"-1"-59"-16,-1 7-138 15,1-2-33-15,-1 2-68 16,0 0-26-16,0 0-37 15,-6 10-14-15,0 14-12 16,-37 33-2-16,12-25-12 16,-3 4-6-16,-3-2-6 15,2 0-3-15,13-5 1 16,-8-8 1-16,11 2 4 16,-5-9 7-16,-5-6-38 15,20-2-45-15,-6-9-133 0,6-2-401 16,8-4 402-16</inkml:trace>
  <inkml:trace contextRef="#ctx0" brushRef="#br1" timeOffset="180102.83">9532 17604 1015 0,'6'3'467'15,"-6"-3"-179"-15,0 9-133 16,7 4-21-16,5 9-29 16,-2 3-20-16,8 5-29 15,-3-2-10-15,-1-2-5 16,10 1-4-16,-2-7-10 16,-6-3-4-16,-1 0-8 15,2 3 1-15,4-5 0 16,-5-3 3-16,3-7-18 15,1-5-39-15,11-3-127 16,11-2-231-16,-2 5 251 0</inkml:trace>
  <inkml:trace contextRef="#ctx0" brushRef="#br1" timeOffset="185961.34">12259 14814 447 0,'-1'-1'262'15,"0"0"-25"-15,0 0-42 16,0 1-51-16,0 0-15 15,0 0-24-15,0 0-9 16,-1 0-15-16,1 0-4 16,1 0-10-16,0 0-5 15,0 0-12-15,0 0-7 0,0 0-11 16,0 0-4-16,0 0-1 16,3 3-1-16,15 5-1 15,36 25-2-15,-27-30-5 16,6 3-2-16,4-6-4 15,0 0-3-15,-4-4-2 16,-4 3-2-16,-15-1-1 16,-3 0-1-16,-3 5 0 15,-3-3-2-15,-6 2-2 16,1 4 0-16,-1-6-1 16,0 0 2-16,0 1 2 15,-3 13 2-15,-9 6-1 16,-23 28-1-16,27-23 0 15,-4-3-1-15,5 5 0 16,-1 1 1-16,-8-6-1 16,12 2-1-16,-1-6 1 0,-11-2 0 15,17 3 1-15,0 4-1 16,-12-3 0-16,11 1 1 16,-6-6-2-16,2 0 1 15,-5-8-10-15,11 0-32 16,-12-6-161-16,14 1-251 15,3 0 287-15</inkml:trace>
  <inkml:trace contextRef="#ctx0" brushRef="#br1" timeOffset="186274.02">12295 15043 890 0,'5'-8'424'0,"1"6"-165"16,6 6-47-16,1-7-71 15,1 3-36-15,3 3-41 0,1-3-17 16,2 8-15-16,1 1-4 15,6 1-7-15,-10-8-4 16,7 7-6-16,-6-8-1 16,-3 1-2-16,2 6-1 15,-8-4-4-15,0 2-39 16,1 0-157-16,0 0 135 16</inkml:trace>
  <inkml:trace contextRef="#ctx0" brushRef="#br1" timeOffset="186593.419">12671 15153 2496 0,'-1'0'34'0,"0"3"-5"16,1 7 33-16,0-6-13 16,1 6-18-16,-2-6-6 15,-3 1-12-15,1 1-3 16,0-1-5-16,2 3 19 15,0-3-94-15,1 0-4 16,2 1 42-16</inkml:trace>
  <inkml:trace contextRef="#ctx0" brushRef="#br1" timeOffset="187593.879">13082 14846 484 0,'-1'0'275'16,"0"0"-52"-16,0 0-78 15,0 0-22-15,0 0-23 16,0 0-4-16,0 0 3 16,0 0 6-16,1 0-8 15,0 0-9-15,0 0-18 16,0 3-10-16,0 0-14 16,1 2-4-16,-1-2-6 15,0-2 0-15,1 2-1 16,5 1-2-16,13 1-8 0,26 0-5 15,-21-12-8-15,7 4-4 16,-3 0-3-16,2-1-2 16,-2 6-2-16,-6 3-1 15,-1 5-1-15,-13 2-1 16,-10 0 0-16,-3-1 1 16,-8 4 3-16,1 3 3 0,-1 4 2 15,5 4-1-15,-9-5-1 16,7 4 0-16,-10-1 0 15,-3-8-1-15,2 4 0 16,1-6 0-16,4-5 1 16,3 1 0-16,7-3 0 15,-1-3 0-15,3 0-1 16,0 1-1-16,1-2-2 16,3-1 0-16,0 1-1 15,0-3 1-15,0 0 0 16,0 0 1-16,0 0 1 15,4 1 0-15,13 5 1 16,27 4 0-16,-17-10 3 16,1 1 1-16,0-1 2 15,1 3 0-15,-9-2-1 16,0 0-2-16,1 2 0 0,-8-6-1 16,1 1 0-16,-2-1 1 15,-3-1-1-15,-4-2-2 16,-1 2 1-16,-4-1-4 15,-1 1-71-15,0 3-78 16,1 1 91-16</inkml:trace>
  <inkml:trace contextRef="#ctx0" brushRef="#br1" timeOffset="188079.389">13960 14963 969 0,'0'-7'443'16,"5"3"-201"-16,-1 1-31 15,-4-1-67-15,1 3-22 16,-2-1-38-16,0 2-19 15,0 0-24-15,0 0-12 0,0 0-5 32,0 0 0-32,-27 15-2 0,-34 45-3 0,11-24-8 15,11 0-3-15,8-21-3 16,-2-5 0-16,19 5-1 16,-9-8 0-16,14 0-15 15,5-1-32-15,0-10-127 16,11 5-88-16,0-6 151 15</inkml:trace>
  <inkml:trace contextRef="#ctx0" brushRef="#br1" timeOffset="188338.49">13773 14954 717 0,'-6'0'431'0,"-5"-3"-79"15,15 11-127-15,-5-5-43 16,10 7-57-16,7 5-9 16,-3-3-35-16,5 11-17 15,-8-4-26-15,-6 1-8 16,-2 3-12-16,4-8-4 0,4 3-4 16,-10-4-3-16,0-4 0 15,2 2 1-15,8 1-1 16,2-7 12-16,3 0-78 15,-1-2-95-15,2-4 102 16</inkml:trace>
  <inkml:trace contextRef="#ctx0" brushRef="#br1" timeOffset="188664.62">14349 14794 1068 0,'-11'-6'541'0,"8"3"-181"16,2 5-183-16,8 5-42 15,-8 2-73-15,-10 0-21 16,3 10-12-16,-16-1-1 15,25 8-10-15,0 4-3 16,-7 4-4-16,7 2-3 16,-8-5-2-16,3-3-1 0,3-9-1 15,1-1 4-15,-8-8-66 16,4 3-54-16,-9-7-183 16,9 2 175-16</inkml:trace>
  <inkml:trace contextRef="#ctx0" brushRef="#br1" timeOffset="189142.99">14630 14782 949 0,'5'0'470'0,"-15"4"-115"0,5 5-130 16,-4 8-62-16,-9-6-30 16,3 7-49-16,-5 1-20 15,2 3-25-15,8 7-5 16,0-2-12-16,6-2-3 16,2 2-5-16,0-3-1 15,2-4-4-15,4 7-1 0,2-8-2 16,-2 5 0-16,7-8 0 15,1 1 0 1,-2-10-1-16,6-6 1 0,1 4 1 16,0-7 1-16,4-2 1 15,-2-3 1-15,1-10-1 16,7-7-2-16,3 2-3 16,-9-13 0-16,-3-2 0 15,-17-3 0-15,-4-6 0 16,8 11 0-16,-5 8-4 15,0 3 0-15,-14 5-6 16,-12 4-1-16,-5 7-2 16,3 6 5-16,2 5-43 15,0 3-52-15,3 0-132 16,-4 2 136-16</inkml:trace>
  <inkml:trace contextRef="#ctx0" brushRef="#br1" timeOffset="189697.43">14983 14595 590 0,'-1'0'363'16,"0"0"-23"-16,0-1-72 15,0 0-76-15,0 0-27 16,1 0-27-16,0 1-14 16,2 0-25-16,16-2-10 0,30-4-27 15,-21 6-14-15,-6 6-24 16,-3-2-9-16,5 2-8 16,-6-4-2-16,-8-1 4 15,6 2-4-15,-15-3-83 16,-3-6-91-16,3 3 104 15</inkml:trace>
  <inkml:trace contextRef="#ctx0" brushRef="#br1" timeOffset="190193.87">15456 14351 1026 0,'0'-1'480'0,"0"2"-221"15,1-1-67-15,-1 0-101 16,-1 0-35-16,0 0-22 16,0 0-1-16,0 4-4 15,-2 8-2-15,0 2-8 16,-9 30-3-16,4-28-6 16,1 5-2-16,-5-6-2 15,0-1-1-15,4 1 0 16,-1-4-1-16,9 2 1 15,1 2 0-15,3-4 0 16,1-3 0-16,3-2 0 16,1-6 0-16,3 1-1 15,4 2 0-15,3-3 1 16,3-5 0-16,2 0-1 16,-2 1 0-16,2-4-4 0,-6 7-22 15,4-4-80-15,-2-3-78 16,-3 0 105-16</inkml:trace>
  <inkml:trace contextRef="#ctx0" brushRef="#br1" timeOffset="190511.72">15711 14314 839 0,'-1'-9'453'0,"2"8"-93"15,-4 1-119-15,4 7-105 16,-2-7-42-16,0 0-50 16,-8 15-3-16,-26 37-8 15,22-22-4-15,-7 9-7 16,4 8-4-16,1 0-7 15,3-4-2-15,0 0-1 16,1-3-2-16,1-10 0 0,0 2 5 16,-4-8-59-1,-1-10-64-15,3 1 73 0</inkml:trace>
  <inkml:trace contextRef="#ctx0" brushRef="#br1" timeOffset="191159.949">15897 14921 754 0,'-1'0'387'0,"0"0"-120"15,0 0-35-15,0 0-71 16,0 0-26-16,0 0-22 16,1 0-10-16,0 0-14 15,14 5-6-15,8-2-14 16,28 26-5-16,-25-29-12 15,5 1-9-15,4-2-15 16,0 1-7-16,-5 0-7 16,-6-9-3-16,-4 5-2 15,-3-1 2-15,-8-5-30 16,4 4-60-16,-4 3-159 16,-8-3 150-16</inkml:trace>
  <inkml:trace contextRef="#ctx0" brushRef="#br1" timeOffset="191493.56">15866 15120 831 0,'-4'-5'446'0,"5"0"-91"16,6 2-73-16,-2-2-72 16,7 4-31-16,4 4-42 15,-3-6-27-15,1-3-27 16,0 2-8-16,6-1-9 16,4 5-5-16,8 4-14 15,7-3-8-15,-3-2-16 16,-6 1-6-16,2-2-7 15,-13-7-2-15,4 4 10 16,5 4-26-16,-23-4-50 0,3 6 334 16,5 4-235-16</inkml:trace>
  <inkml:trace contextRef="#ctx0" brushRef="#br1" timeOffset="192228.73">17108 14564 738 0,'7'-4'350'0,"-2"4"-140"15,-1 1-26-15,5 2-44 16,-10-1-29-16,1 2-34 16,-3 3-21-16,-20 0-17 15,0 4 1-15,-9 15 3 16,-1-8 0-16,4 11-9 15,0-3-5-15,5 1-12 16,0 5-5-16,0 4-4 16,-3 1-2-16,6 5-1 15,3 0 1-15,2 1-1 0,3-3 1 16,7 0 0-16,5 0-1 16,8-6 1-16,6-1-1 15,-3-13 1-15,5 2 0 16,0-9 1-16,2 0 6 15,1 1-50-15,-7-10-62 16,-1-4 66-16</inkml:trace>
  <inkml:trace contextRef="#ctx0" brushRef="#br1" timeOffset="192755.66">17341 14783 389 0,'0'-5'187'16,"3"3"-60"-16,2 2-23 16,-5-1-5-16,0 0 13 15,0 0 42-15,0 0 9 16,0 0 18-16,0-1 1 15,0 1-16-15,0 0-11 0,0 0-46 16,-1 0-21-16,0 1-40 16,0 0-10-16,-7 10 3 15,0 14 0-15,-37 34-4 16,31-29-5-16,-7 3-12 16,15 13-4-16,-4-10-7 15,-1 2-2-15,1-8 0 16,-9-15-1-16,13 7-1 15,1-3 0-15,5-4-1 16,2-2-1-16,-5-8-13 16,-6-1-28-16,10 1-91 15,-2-3-104-15,1 2 143 16</inkml:trace>
  <inkml:trace contextRef="#ctx0" brushRef="#br1" timeOffset="193039.64">17492 14979 1087 0,'1'2'555'0,"-3"-4"-149"16,1 2-135-16,1 0-101 15,0 0-60-15,0 0-69 16,-1 0-15-16,0 2-15 16,-4 4-2-16,0 7-2 15,-9 33-1-15,5-39-3 16,5 8 6-16,-2-9-33 16,0-1-66-16,3 6 63 15</inkml:trace>
  <inkml:trace contextRef="#ctx0" brushRef="#br1" timeOffset="193843.9">17801 14766 718 0,'-4'0'346'16,"2"0"-120"-16,1 0-32 15,0 0-55-15,0 0-17 0,1 0-31 16,0 0-10-16,0-1-21 16,18-1-11-16,32-6-20 15,-21 6-8-15,-5-5-9 16,6 7-3-16,-1 2-4 16,-2 3-2-16,-7 3-3 15,-8-2-3-15,-7 3-1 16,-5 2-2-16,-6 0 5 15,-7 6 1-15,-2 9 2 16,-5-2 3-16,2 7-1 16,-2-2 0-16,1-2 0 15,4 7-1-15,-4-11 0 16,6 1-1-16,1 1 1 16,1-10-1-16,6 2 0 15,1-1 0-15,3-8 0 0,0 1 2 16,0-5-36-16,-2-2-47 15,-2-4-312-15,4 1 264 16</inkml:trace>
  <inkml:trace contextRef="#ctx0" brushRef="#br1" timeOffset="194142.23">17826 14910 559 0,'-6'5'413'0,"2"-7"73"16,1 1-167-16,6 2-98 15,-3-1-52-15,0 0-54 16,0 0-8-16,12 3-23 16,1 2-6-16,32 12-19 15,-29-14-6-15,1-2-13 16,2-2-6-16,6-3-11 15,2 0-4-15,9 2-8 16,-8-4-1-16,-12 0-1 31,-8 4-8-31,1 0-76 0,16-7-66 0,-4-2-203 0,7 9 206 16</inkml:trace>
  <inkml:trace contextRef="#ctx0" brushRef="#br1" timeOffset="194708.65">18526 14759 887 0,'16'-8'469'15,"-8"1"-144"-15,-14 2-106 16,5 3-46-16,-14-2-75 16,-3 3-23-16,-4 5-33 15,-9-4-5-15,-3 3-3 16,4 1-5-16,1-1-12 16,2 5-6-16,4-2-5 15,1 0-1-15,6-1-1 16,3-3 0-16,5 1-2 15,4 0-2-15,4 1-5 0,0-1 0 16,0-3 2-16,0 0 3 16,8 3 2-16,13 8 1 15,29 18-1-15,-29-16 0 16,0 2 0-16,-1 5 0 16,-1 1-2-16,-1 2 1 15,-3 5-1-15,-8-5 0 16,2 2 0-16,0-4 0 15,-7-1 1-15,6 4 0 0,-6-7 0 16,-10-2 1-16,-5-13 4 16,-1-1 0-16,-11-4 4 15,5 0 0-15,0 4-2 16,-4-3-2-16,1-4-3 16,0-6 2-16,-2-6-4 15,4 4 0-15,5 2-33 16,0 7-61-16,7 4-120 15,3-5 129-15</inkml:trace>
  <inkml:trace contextRef="#ctx0" brushRef="#br1" timeOffset="195158.51">18735 14584 998 0,'2'-3'462'0,"7"9"-212"16,1-2-62-16,1 12-74 16,2 9-28-16,0 0-16 15,-1 5-1-15,1 4-11 16,-1-1-7-16,2 3-12 16,3 1-11-16,-3-5-9 15,-2 0-3-15,-2 6-6 16,-4 0-2-16,-5-5-3 15,-3 5 0-15,-10-10 0 16,-3-2 1-16,-7 0 3 16,-2-11 0-16,-1 2 1 15,-8-8-1-15,-2-4-11 0,8 3-54 16,1-8-134-16,12 6-139 16,-3-3 190-16</inkml:trace>
  <inkml:trace contextRef="#ctx0" brushRef="#br1" timeOffset="195625.77">19320 14683 881 0,'3'-8'431'0,"-1"2"-133"16,3 2-66-16,-1 2-56 16,-3-2-36-16,2 12-58 15,-4-6-24-15,-8-6-34 16,4 4-7-16,-8-5-7 15,0 8 5-15,-3 10 0 0,-7 2-1 16,-13 1-2-16,0 4-5 16,-2 7-3-16,-1-6 0 15,13 11-1-15,-3-6 0 16,12 2-1-16,-4 4 1 16,10-1 0-16,11 8 0 15,2-3 2-15,13 0 1 0,1 4 0 16,-4-13 1-16,13-3 1 15,0-5-1-15,13-3 3 16,1-2-2-16,-3-4-63 16,-2-7-43-16,-2-7 57 15</inkml:trace>
  <inkml:trace contextRef="#ctx0" brushRef="#br1" timeOffset="196158.3">19940 14767 1077 0,'7'-5'511'0,"-7"-1"-207"16,-3 0-45-16,3 5-98 15,0 2-52-15,-1-1-67 16,0 0-15-16,0 0-9 16,-16 3 1-16,-41 44 0 15,27-24-2-15,-6 0-3 16,-2 6-2-16,1 2-5 15,-7-1 0-15,-3-1-3 16,13 4 0-16,4-5-1 16,13-2 1-16,4-11-4 0,3-7-30 15,10-5-92-15,-1-8-66 16,22 1-213-16,-7-1 247 16</inkml:trace>
  <inkml:trace contextRef="#ctx0" brushRef="#br1" timeOffset="196410.75">19649 14806 878 0,'0'-5'449'0,"0"3"-146"15,0 1-48-15,-1 1-83 16,1 0-34-16,0 0-27 16,3 9-6-16,-1 9-21 15,36 27-8-15,-22-22-20 16,-2 0-9-16,8 6-17 15,-2-2-7-15,-3-7-8 16,4 9-3-16,-11-16-3 16,5 4 0-16,-1 0-2 15,0-16 2-15,2-1-23 16,-3 0-33-16,10-12-115 16,6 3-98-16,9-5 156 15</inkml:trace>
  <inkml:trace contextRef="#ctx0" brushRef="#br1" timeOffset="196841.74">20290 14558 855 0,'2'0'454'0,"-4"-3"-106"16,2-1-90-16,0 4-106 16,0 0-42-16,2 0-56 15,15 14-2-15,38 39-1 16,-22-15-1-16,-1-7-1 15,5 2-12-15,-2 0-11 16,-6-2-2-16,2 0-6 16,-3 3-2-16,-4 4-3 15,0 0-1-15,-9 1-1 16,-8-1-1-16,-8-6-2 16,-6-5-1-16,-10-2 2 0,-11 1 1 15,-12-11 5-15,5 10 13 16,-3-11-82-16,-3-4 57 15,-1 7-15-15</inkml:trace>
  <inkml:trace contextRef="#ctx0" brushRef="#br1" timeOffset="209512.37">16794 15471 263 0,'-1'0'168'16,"0"0"9"-16,-1 0-17 0,1 0-22 15,0 0-7-15,0 0-17 16,0 0-10-16,0 0-9 15,0 0-5-15,1 0-6 16,0 0-2-16,0 0-12 16,8 0-6-16,5-1-14 15,6-2-7-15,31-11-15 16,-27 7-5-16,-1 0-7 16,1 4-3-16,1 1-4 15,-1 2-1-15,9 4-2 16,-7-8-2-16,5 7 0 15,-1-1-1-15,-4 1-1 16,10 9 0-16,-9-8 0 16,2 6-1-16,0-6 1 15,-5-4 0-15,5 0 0 0,2-4-1 16,-5-3 1-16,4 7 0 16,-2-8 0-16,8 9 0 15,2 5-1-15,5-6 0 16,-1 7-1-16,-7-8 2 15,-1 1-2-15,3 5 0 16,-1 2 1-16,0-3 0 16,2 1 0-16,-6-4 0 0,-6-8 0 15,3 4 0-15,0 3 0 16,-1-7 1-16,10 10 0 16,0 2-1-16,2-10 0 15,3 5 0-15,-15-5 1 16,10 6-2-16,-11-3 1 15,4 0 0-15,11 1-1 16,-10-8 1-16,1 10 0 16,-7-11 0-16,-1-1 0 15,3 8 0-15,1-9 0 16,8 18 0-16,6-1 0 16,-5-6-1-16,-2-3 1 15,3 3 0-15,-13-1-1 16,7 2 0-16,0 0 0 15,-1-4 0-15,6 7 0 16,-4 1 0-16,-4 1 1 0,-1-2-1 16,-1-6 0-16,2-3 0 15,6 4 1-15,5 3-1 16,-4 5 1-16,6-2-1 16,-3 3 0-16,-10-7 1 15,14 0-1-15,-7-6 0 16,2 2 0-16,-2 2 1 0,-5-1-1 15,-1 7 0-15,-3-9 0 16,15 6 0-16,-11-1 0 16,5 2 0-16,9 4 1 15,-11-3-1-15,8 1 0 16,-6-5 0-16,-3-2 1 16,0 1-1-16,-5-4 1 15,5 5 0-15,-6 2-1 16,-1-4 1-16,2 3-1 15,4 0 0-15,-2-1 0 16,9 1 0-16,-12-2 1 16,0 4-1-16,-2-4 0 15,0 2 0-15,8 0 0 16,-13-6 0-16,11 6 0 16,-7-3 0-16,5 3 0 0,4 7 0 15,-3-3 0-15,-5-4 0 16,5 5 1-16,-3-5 0 15,8-1-1-15,9 5 0 16,-2-5 0-16,-10-3 0 16,-2-2-1-16,-3-3 1 15,13 10 0-15,9 0 0 16,-1 4 1-16,-6-5 0 0,-10-5-1 16,4 10 0-16,4-3 0 15,9 5 0-15,0-7 0 16,-11-8 0-16,6 7 0 15,-8-4-1-15,8 5 1 16,5 0 0-16,-9-4 0 16,-1 4 0-16,-11-1 0 15,1 2 0-15,-7-3 0 16,2 6-1-16,-2 3 1 16,-2-4 0-16,3 7 0 15,-7-10 1-15,-8 0 0 16,2 5-1-16,-3-3 3 15,-7-2 2-15,0-5 3 16,-1 3 2-16,0 1-1 16,1 0-1-16,0 0 0 0,0 0-9 15,-1 0-117-15,-1-1 89 16</inkml:trace>
  <inkml:trace contextRef="#ctx0" brushRef="#br1" timeOffset="212030.5">17425 15774 393 0,'0'-1'245'0,"3"0"-31"15,-3 0-70-15,0 0-24 16,0 0-29-16,0 1-5 15,0 0-4-15,0 0 4 16,0 0 6-16,0 0-3 16,0 0-3-16,0 0-7 0,0 0-20 15,-1 0-10-15,-1 0-14 16,-2 2-6-16,-17 8-4 16,-32 10-1-16,30-14-4 15,3 2-2-15,1 2-5 16,3-6-2-16,10 1-1 15,0-4-1-15,6-4 0 16,1 3 0-16,-2-1-4 16,0 0-3-16,0 0-2 15,0 0-1-15,1 0-2 16,0 0-1-16,0 0-1 16,0 0-1-16,0 0 0 15,0 0 0-15,0-1 3 16,0 2 1-16,-2 0 2 15,1 0 1-15,-2 16 1 0,-14 22 0 16,3-19-1-16,0-7 0 16,3 4 1-16,-4-1-2 15,15 4 2-15,-13-9-1 16,-1-9 1-16,17 11 0 16,-17-13 0-16,14 5 1 15,7 5-1-15,0-2 2 16,6-6-2-16,-12-8 0 15,-10-6-2-15,4-4 0 0,22 8-2 16,0 1 0-16,10-6 0 16,1 8 0-16,-13-11-1 15,12 13-1-15,-4 4-1 16,-1-2 0-16,-7 20-1 16,-3-6 1-16,1 11 1 15,-8 1 1-15,-5-5 2 16,0-5 1-16,-7 8 1 15,1 2 1-15,-3-4 0 16,0 7 1-16,-7-13 0 16,1-1 0-16,-4 0 6 15,-6 3 5-15,9-1 8 16,-8-3 4-16,7-4 4 16,0-4-1-16,-14-9-2 15,9-2-2-15,-12-7-5 0,13-2-5 16,4-1-4-16,-8-5-3 15,17 8-5-15,-14-6-2 16,10 9-3-16,8 6-4 16,-2-3-15-16,8 10-32 15,2 5-75-15,-1-2-60 16,9 10 110-16</inkml:trace>
  <inkml:trace contextRef="#ctx0" brushRef="#br1" timeOffset="212450.59">17594 16118 552 0,'0'-6'403'0,"0"0"30"15,-1-3-154-15,0 8-35 16,0-5-75-16,-1 1-35 15,0 3-61-15,0 0-21 16,1 1-27-16,-1 0-10 16,-7-1-12-16,7 2 0 0,-15 5-2 15,-9 21 1-15,26-9 0 16,-11-3 0-16,3-3 0 16,0 1 1-16,-4-3 1 15,9 0-28-15,0-5-96 16,-2-1-89-16,5-3 119 15</inkml:trace>
  <inkml:trace contextRef="#ctx0" brushRef="#br1" timeOffset="212911.51">17942 15824 597 0,'0'-4'379'0,"0"3"-30"16,0 4-133-16,0-3-31 15,0 0-56-15,-1 0-18 16,0 0-31-16,-6 15-14 15,-13 34-18-15,6-18-8 0,1-5-13 16,-3-2-5-16,-2-4-8 16,5-2-3-16,-1-5-5 15,5 3-1-15,2-11-3 16,-1 1 0-16,10 3-1 16,-3-8-1-16,8 12 0 15,0-7 0-15,1-2-1 16,7 3 1-16,-1-8 0 15,5 1 0-15,5 0 0 16,-2-4 0-16,9 1 2 16,0-3 0-16,1-3 3 15,-5-2-1-15,-1 6-6 16,-5-5-29-16,-12-1-91 16,11 5-80-16,-17-9 117 0</inkml:trace>
  <inkml:trace contextRef="#ctx0" brushRef="#br1" timeOffset="213311.93">18300 15764 834 0,'5'-17'471'16,"-2"4"-108"-16,0 3-113 16,0 7-42-16,-3 0-86 15,0 1-37-15,-1 2-52 16,0 0-16-16,0 0-11 16,-11 20 1-16,-32 47 1 15,23-30 1-15,-4 6-1 16,7 3 0-16,0-8-1 15,1 5-1-15,6-13-1 16,6 4 1-16,-5-7-1 16,0-6 0-16,12-5 0 15,-20-6 0-15,15-5-3 16,5 4-3-16,-18-9-46 0,18 0-46 16,2-2-139-16,-13-8-105 15,22 1 207-15</inkml:trace>
  <inkml:trace contextRef="#ctx0" brushRef="#br1" timeOffset="214083.49">18818 15746 754 0,'0'-4'402'16,"-1"3"-107"-16,-1 1-118 16,1 0-21-16,0 0-34 15,-1 0-2-15,1 0-12 16,0 0-7-16,-1 0-20 16,-13 7-14-16,-29 21-26 15,23-22-9-15,-5-1-12 16,-4-5-4-16,4 0-5 15,3-4-3-15,10 3-4 0,5 1 0 16,2 0-2-16,-2 2-1 16,-2-2-1-16,8 5 1 15,-10-5-1-15,1 3-1 16,8 4 0-16,-5-4-1 16,6 9 1-16,-4-3 1 15,-1-3 0-15,4 2 0 0,-6 0 0 16,4 0 0-16,-1 2 0 15,-7 1 0-15,11-2 0 16,-1-4 0-16,2 7 0 16,0-3 0-16,-1 0-2 15,-1-3 0-15,7 3-1 16,1-9 0-16,5 0-1 16,-3-2 2-16,11-1-1 15,-12 1 1-15,9 2 0 16,10 5 0-16,-17-4 1 15,12 7 1-15,-2-5-1 16,-2 4 0-16,7 1 0 16,0-7-1-16,-1 9 0 15,-3-9 1-15,-5-1 0 16,5 12 1-16,-6-1 0 16,0 8 1-16,-5 5 1 0,-4-4 0 15,-5-3 2-15,-3-1 1 16,-8-4 5-16,0 4 4 15,-10-3 11-15,0 1 8 16,-7-3 12-16,1-3 2 16,-4-4-2-16,-3-2-5 15,-1-2-13-15,-8-4-6 16,6-1-7-16,-1-4-2 16,9-1-4-16,1-2-2 0,3-1-3 15,8 2-3-15,4 5-43 16,0-3-34-16,13 8-63 15,2 1 77-15</inkml:trace>
  <inkml:trace contextRef="#ctx1" brushRef="#br1" timeOffset="183125.18">16900 19045 0,'0'0'0,"0"0"16,0 0-16</inkml:trace>
  <inkml:trace contextRef="#ctx0" brushRef="#br1" timeOffset="-214240.04">12666 16920 599 0,'3'-5'314'0,"0"2"-70"16,-1-4-32-16,-3-4-41 15,1 6-26-15,0 3-42 16,0 3-13-16,0-1-26 16,0 0-8-16,-2 11-9 15,-4 2-7-15,-24 34-11 0,6-27-3 16,-7 7-7-16,-2 2-1 16,-8 0-7-16,-5 2-2 15,15 0-2-15,0 1 1 16,7-8-1-16,2-3 0 15,-8-8 0-15,9-1-2 16,1-6-57-16,9-2-39 16,7 1-134-16,-10-16-202 0,14 6 282 15</inkml:trace>
  <inkml:trace contextRef="#ctx0" brushRef="#br1" timeOffset="-213905.22">12421 16877 548 0,'-16'-20'374'0,"9"11"30"16,5 4-122-16,-3-4-122 15,6 12-37-15,1 5-57 0,-1 10-21 16,3 0-12-16,2 4 3 16,3 6 9-16,3 0 5 15,7 4-3-15,7-1-4 16,0 2-10-16,1-6-6 16,-3 1-10-16,-8-4-4 15,-1-2-3-15,-4 0 0 16,1-2 5-16,-3-7-4 0,0-4-124 15,-5-2-94-15,1-12 121 16</inkml:trace>
  <inkml:trace contextRef="#ctx0" brushRef="#br1" timeOffset="-213488.29">13103 16973 673 0,'-2'-5'381'0,"-4"-8"-89"16,-9-19-77-16,16 24-24 15,0 2-47-15,2-1-20 16,0 1-37-16,5 6-19 16,9 3-21-16,4 3-7 0,10 2-8 15,-5-8-4-15,9 2-7 16,3-1-3-16,-5-1-8 15,-4 1-2-15,-13-6 0 16,-7 2 0-16,9 3-14 16,-3 1-29-16,-1 4-103 15,-1 1-96-15,-24-4 140 16</inkml:trace>
  <inkml:trace contextRef="#ctx0" brushRef="#br1" timeOffset="-213163.96">12984 17104 840 0,'-9'-5'477'15,"8"-4"-70"-15,10 4-113 16,4-3-107-16,5 2-37 16,1-1-44-16,2 3-20 0,7 4-26 15,0 1-12-15,4 2-21 16,0 5-8-16,-1-5-9 16,2 0-2-16,-16 1-2 15,12 1 2-15,-15-2-32 16,-3 1-40-16,4-1-389 15,-9-5 315-15</inkml:trace>
  <inkml:trace contextRef="#ctx0" brushRef="#br1" timeOffset="-206494.211">14074 16670 462 0,'0'-1'255'16,"-2"-1"-43"-16,2 1-39 0,-1 0-44 15,0-1-13-15,0 1-18 16,0 1-11-16,0 0-16 16,0 0-4-16,-1 0 0 15,1 0 0-15,0 0-3 16,-5 5-3-16,-12 3-14 16,-28 33-7-16,22-29-12 15,-3-5-4-15,-4 4-8 16,8 2-2-16,-5-6-3 15,2 2-3-15,10-8-2 16,2-1-2-16,1 1-2 16,7 4 0-16,-1 1-2 15,0 2 0-15,-5-5-4 16,3 9 2-16,2 0-2 0,-10-10-1 16,18 19 3-16,-5-10-1 15,-6-1 2-15,2 13 1 16,-4-8 0-16,0 4 1 15,3 4-1-15,3-1 1 16,-4-6 0-16,3 1-1 16,2-2 1-16,1-1 0 15,4 4-1-15,-5-4 1 0,5 6 0 16,-3-4-1-16,-5-3 1 16,2 1 0-16,-2 3-1 15,4 4 1-15,-2-2 0 16,2 4-1-16,-1-5 0 15,2 2 0-15,1-6 0 16,2 0-2-16,4-4 0 16,0 1 0-16,3 2-1 15,0-5 0-15,1 2 0 16,-3-10 1-16,3-2 0 16,5 8 0-16,1-3 2 15,5-1 0-15,5 1 1 16,-9-7 2-16,7-1 1 15,-2 2 1-15,-5-5-1 16,3-3 0-16,-10 2 6 16,9 7-17-16,-17-2-67 0,15 7-53 15,-14-1 70-15</inkml:trace>
  <inkml:trace contextRef="#ctx0" brushRef="#br1" timeOffset="-205860.98">14113 16841 469 0,'5'-10'266'16,"1"-1"-27"-16,-2 2-35 15,-4-4-40-15,3 13-8 0,-2 1-15 16,-1-2-12-16,0 1-39 15,0 0-20-15,-1 0-36 16,0 0-8-16,-2 15 0 16,-9 29-1-16,9-16-5 15,-4 3-1-15,-3-7-7 16,-3 7-1-16,-2-5-2 16,0-5-2-16,0 3 1 15,4-3 0-15,2 5 0 16,-2-2-1-16,6-1-2 15,-4-3-6-15,3-4-29 16,1-5-25-16,2-6-57 16,3 1-19-16,0-10-36 15,3 2-27-15,4-4 133 0</inkml:trace>
  <inkml:trace contextRef="#ctx0" brushRef="#br1" timeOffset="-205544.68">14441 16719 850 0,'8'-13'411'0,"-8"8"-152"16,1 5-62-16,-1 6-82 15,-5-1-29-15,0 9-31 16,-3-2 1-16,0 11-7 15,-2 4-6-15,-6 5-16 16,1-1-5-16,-2 1-7 16,6 5-3-16,-1-6-4 15,-2 3 1-15,0-5-2 16,2-4 2-16,-4-3-1 16,11 0-3-16,5-1-30 15,-12-8-33-15,11-2-115 16,-10-6-107-16,-1-6 176 15</inkml:trace>
  <inkml:trace contextRef="#ctx0" brushRef="#br1" timeOffset="-205269.741">14078 17009 698 0,'-4'-6'415'0,"1"1"-28"15,4 2-119-15,2-2-104 0,3 2-36 16,8 3-38 0,0-2-12-16,9 2-17 15,10 4-6-15,6-2-23 16,-8-1-9-16,2 0-7 15,-12-1 7-15,-16-3-72 16,14 3-83-16,-5 0 87 16</inkml:trace>
  <inkml:trace contextRef="#ctx0" brushRef="#br1" timeOffset="-204508.78">14517 17062 619 0,'0'-1'348'16,"0"0"-84"-16,7-1-91 16,-2-1-35-16,-1 2-57 15,5-1-7-15,-9 2-34 32,7 0-3-32,6 4-9 0,-12-4-8 0,-1 0 7 15,3 8 0-15,-3 0-2 16,-2 4-3-16,-16 27-4 15,1-33-6-15,0-2-3 16,6 5-3-16,3-4-3 16,4 4-3-16,3-2-2 15,1-7-5-15,5 0 1 0,5 0-2 16,7 2 4-16,2 1-1 16,-1 3 0-16,4 0 1 15,1 6 0-15,-3 1 3 16,-3 2 2-16,-6 6 7 15,2 0 3-15,-5 6 10 16,-5-6 7-16,-6 2 6 16,-15-4 1-16,-1 2-3 15,1 2-3-15,-1-7-1 16,2 1 0-16,-3-9-1 16,-6-3-3-16,3-3-5 15,-3-2-2-15,3 0-4 16,3-1-2-16,2-3-4 15,-7-3-1-15,1-6-21 0,10 2-24 16,-3-2-67-16,1-7-51 16,11 4 95-16</inkml:trace>
  <inkml:trace contextRef="#ctx0" brushRef="#br1" timeOffset="-203942.63">15038 16866 669 0,'-4'3'391'16,"-2"-5"-51"-16,-2 13-153 16,2-3-32-16,-5 2-58 15,-6-3-19-15,1 6-24 16,-5-1-7-16,4 8-6 16,0 4-5-16,3-2-9 15,2 4-3-15,-1-4-3 16,6 3-2-16,2-3-5 0,4 0-3 15,4-2-7-15,11 5-1 16,61-5 54 31,0 1-49-47,-73-41 3 0,5 11 8 16,2-7-1-16,5-12-1 15,2-3-3-15,2-3-2 0,5 0-2 16,-6-5 1-16,2 2-2 15,-16-8 0-15,-4 8-2 16,-3 5-1-16,-9 3-5 16,3 11-3-16,-14-3-6 15,5 12-3-15,-2 11-16 16,3-1-17-16,2 16-48 16,0-1-31-16,2 7-73 15,0 4-51-15,1-6 160 16</inkml:trace>
  <inkml:trace contextRef="#ctx0" brushRef="#br1" timeOffset="-203528.3">15506 16565 898 0,'-1'-10'428'0,"-3"5"-144"15,3 0-51-15,0 4-71 16,-3 1-36-16,3 0-66 16,0 0-26-16,-3 13-17 15,-3 11-3-15,-10 32 0 16,7-22-4-16,-2 7-1 16,-1 1-1-16,0-6 0 15,0-3 0-15,1-11-8 16,5-2-19-16,5-4-87 15,-7-9-57-15,9 1-195 16,-9-10 219-16</inkml:trace>
  <inkml:trace contextRef="#ctx0" brushRef="#br1" timeOffset="-203298.82">15359 16658 1945 0,'3'-3'64'0,"1"0"-9"15,5-4 51-15,4 5-51 16,0-1-18-16,6 5-21 16,2 4-2-16,-6-6 1 15,-3 1-10-15,0 1-74 16,-2-2-83-16,4-1 90 15</inkml:trace>
  <inkml:trace contextRef="#ctx0" brushRef="#br1" timeOffset="-202428.63">15747 16606 668 0,'-8'-3'324'0,"13"4"-116"0,-2-1-51 16,3 0-59-16,-6-1-18 16,0 0-22-16,11-2-4 15,17-3-1-15,28 2-1 16,-32 3-4-16,10 6-6 15,-10 0-16-15,0 3-6 0,-9 3-10 16,-6 0-3 0,-4 5-2-16,-3-1 1 0,2 11 2 15,-2 3 1-15,-2 5 0 16,-2 6-1-16,-3-5-3 16,-3-4 1-16,1 2-2 15,0-7 0-15,0 0 1 16,5 5-1-16,-4-9-1 15,8 5 1-15,-2-5-1 16,-3 0 1-16,6 6-1 16,-5-3 0-16,2 1 0 15,0 7 0-15,0-7 0 16,-2 1 0-16,-1 6 0 16,-2-9 0-16,-3-5 1 15,0 1 1-15,-3-7 2 16,-3-6 2-16,0 4 4 15,1-1 1-15,-18-11 1 0,5 1-1 16,2-7-3-16,-3 0-2 16,-2-7-9-16,-8-7-3 15,-4-3-14-15,2 0-4 16,17 16-9-16,5-4-13 16,0 8-50-16,5 2-40 15,5 0-231-15,3 7 237 0</inkml:trace>
  <inkml:trace contextRef="#ctx0" brushRef="#br1" timeOffset="-201927.8">16461 16867 699 0,'1'-3'338'0,"-2"-5"-113"16,2 4-41-16,5 7-48 15,0-3-13-15,12 8-24 16,-1-2-6-16,9-7-14 16,2-2-9-16,9 1-21 15,-5-2-10-15,-6 1-18 16,9 4-5-16,-12-12-3 16,4 8 1-16,7 7-23 15,-16-7 2-15,-5 6-218 16,-3 0 158-16</inkml:trace>
  <inkml:trace contextRef="#ctx0" brushRef="#br1" timeOffset="-201643.52">16512 16985 785 0,'3'-4'447'0,"3"2"-70"0,5 2-166 15,-2-6-35-15,11 6-52 16,-4 0-17-16,11-2-32 16,-10 1-13-16,5 0-23 15,5 1-12-15,-8-2-13 16,10 4-1-16,-9-2 3 15,-4 0-20-15,2 5-105 16,-5-4-100-16,-1 4 121 16</inkml:trace>
  <inkml:trace contextRef="#ctx0" brushRef="#br1" timeOffset="-200551.81">14419 17032 452 0,'-27'-17'255'15,"37"15"-38"-15,-14-4-38 16,7 2-57-16,-3-1-18 16,0 5-19-16,0 0-9 15,-2-1-9-15,1 0-7 16,0 0-14-16,1 0-2 0,0 1-6 15,2 0-1-15,15 1-6 16,23 4-3-16,-29-5-8 16,8 0-2-16,-2 0-6 15,2 0-3-15,-7-2-3 16,0 7-2-16,-3 1 4 16,-1 6-9-16,-3-1-72 15,-5-4-76-15,-1 2 87 16</inkml:trace>
  <inkml:trace contextRef="#ctx0" brushRef="#br1" timeOffset="-175821.72">17388 16837 472 0,'0'-3'237'16,"0"2"-69"-16,-1 0-48 16,0 0-38-16,0 0-12 0,0 0-6 15,0 0 0-15,0 0 2 16,0-1-5-16,-1 1-11 15,2 0-6-15,0 0-5 16,0 0 1-16,0 0 8 16,0 0 1-16,-1 0 2 15,0 1-1-15,0 0-9 16,0 0-7-16,0 3-13 16,0 6-5-16,0-9-6 15,0 3-1-15,-1 3-1 16,-1-3 1-16,-2 10-2 15,3-11 1-15,-2 1 0 16,-2-1-1-16,-3 2 0 16,2-1 0-16,1-1 2 15,2 0 2-15,0-2-2 0,3 0 0 16,0 0-6-16,0 0-2 16,1 0-1-16,0-2 0 15,5-7 0-15,21-3-1 16,21-28 0-16,-27 40-2 15,1 0-1-15,-6-3-1 16,6 14-2-16,-3 1 1 16,-5 6 0-16,1 11 2 0,-15-8 2 15,-5 3 2-15,-5 4 0 16,-4 2 1-16,0-1 2 16,-2 2-2-16,-11-7 2 15,-4 0 1-15,-5-1 2 16,0-5 1-16,-6-2 2 15,16 1 0-15,-6-17 0 16,10 1 1-16,2-13 1 16,-19-16-2-16,16 5-3 15,-6-5-4-15,26 8-2 16,4 6-4-16,1 4-4 16,15 6-2-16,-6-1-7 15,11 6 0-15,5 7 0 16,-15-4 3-16,11 7 4 15,-8-3 3-15,9 4 4 16,7 3 2-16,-4 2 1 0,5 2 2 16,-13-4 1-16,2-1 1 15,-8-9 3-15,-2-2 1 16,-2-1 2-16,-1-3 0 16,-1 1-65-16,-1-3-67 15,5-2 76-15</inkml:trace>
  <inkml:trace contextRef="#ctx0" brushRef="#br1" timeOffset="-175534.43">17742 17042 903 0,'-16'-7'504'16,"11"2"-54"-16,3 6-260 15,1-1-45-15,0 0-64 16,0 0-31-16,-1 0-28 16,-1 13-8-16,-4 2-6 15,-16 27-2-15,23-25-1 16,-9-4 4-16,-3-3-58 15,1-2-73-15,1-5 79 16</inkml:trace>
  <inkml:trace contextRef="#ctx0" brushRef="#br1" timeOffset="-174539.78">18247 16770 592 0,'1'-1'297'16,"-1"1"-88"-16,0 0-35 16,-1 0-52-16,-1 0-19 15,1 0-25-15,0 0-6 16,-2 5-9-16,-5 6-3 15,-3 14-15-15,-9 25-9 16,11-29-13-16,0 0-3 0,1-3-7 16,-6-11-1-16,13 1 0 15,-16-6 2-15,6-6 4 16,16 3-1-16,-3-5-4 16,16 0-3-16,-10-6-8 15,9 3-2-15,-1-10-11 16,0-3-11-16,12 7-12 15,-10-7-1-15,2 19 8 16,2-3 8-16,-4 11 8 16,-7 8 0-16,-4-2 0 15,6 17 1-15,-11-6 2 16,5 4 2-16,-6 4 4 16,-5-4 3-16,1 4 10 15,-8-5 2-15,-8 3 5 16,-3-6 1-16,-10 1 1 15,2 5 3-15,4-11 1 0,-10-3-1 16,25-4-3-16,-18-11-4 16,6-3-2-16,1-6-3 15,-20-14-3-15,21 1-1 16,-6-7-8-16,15 4-2 16,12 9-3-16,-6 0 0 15,5 8-2-15,-3 5-2 0,0 1-7 16,7 5-2-16,-3-2 0 15,0 0 3-15,14 8 5 16,5-3 2-16,34 44 4 16,-34-30 1-16,9 5 5 15,1 2 2-15,-9-9 2 16,16 3 0-16,-6-3 1 16,-10-1 0-16,0-4 4 15,-3-8 3-15,-2-7 0 16,4-5-45-16,-3-12 25 15</inkml:trace>
  <inkml:trace contextRef="#ctx0" brushRef="#br1" timeOffset="-173854.58">18735 16831 640 0,'5'-3'396'16,"-8"-7"-56"-16,-3 9-134 15,1-3-43-15,-7 10-77 16,5 8-18-16,-2 6-14 0,-1 6 0 16,-9-6-1-16,-5-7-7 15,12 9-12-15,-7-5-7 16,12 3-9-16,-4 3-4 16,3-8-2-16,-7-4-2 15,11 0 0-15,-2-4 0 16,-16-7 4-16,27 5 2 15,-11-8 0-15,7 1-2 0,1-3-5 16,-5-3-6-16,20 5-4 16,-8-3-4-16,10 6-2 15,-4-1 0-15,-21-5-1 16,21 7 2-16,1-1 1 16,2 5 2-16,11 1 1 15,-5 1 1-15,3 3 1 16,-1-6 0-16,0 3 2 15,-4 3 0-15,-6-8 3 16,-2 2 5-16,-2-2-44 16,-3-6-42-16,3 2-171 15,-4-5 152-15</inkml:trace>
  <inkml:trace contextRef="#ctx0" brushRef="#br1" timeOffset="-173523.38">19054 16717 892 0,'8'-1'443'16,"-13"-2"-145"-16,0 7-108 0,-2 7-82 15,-9 1-34-15,10 13-24 16,-16-1-2-16,4 10 2 16,7 8 0-16,-7-2 0 15,-1 2-4-15,-1 0-15 16,1-5-7-16,3 9-11 16,1-5-3-16,2 4-2 15,3-5-1-15,0-11-7 16,1-9-31-16,4-11-118 15,0-10 12-15,5-18 59 16</inkml:trace>
  <inkml:trace contextRef="#ctx0" brushRef="#br1" timeOffset="-171788.93">19512 16897 674 0,'7'-12'385'15,"-3"3"-75"-15,-5-2-99 16,2 5-28-16,0 12-71 0,-2-2-31 15,-2 6-48-15,-6-1-14 16,-4 8-6-16,-1 4 1 16,-10 10 0-16,-3 3 2 15,-7-6-1-15,-1 3 0 16,9 1-5-16,-8-9-1 16,6 1 0-16,-1-4 1 15,3-9 6-15,11-2-6 0,6-12-85 16,8-11-87-16,15-12 97 15</inkml:trace>
  <inkml:trace contextRef="#ctx0" brushRef="#br1" timeOffset="-171510.22">19368 16883 1015 0,'-4'-6'487'0,"3"-1"-178"16,-1 7-73-16,0-4-96 15,5 8-43-15,-3-4-56 16,0 0-16-16,0 0-5 16,9 19 1-16,12 24 0 0,-9-16-1 15,-1-6-6-15,-7-4-1 16,7 6-1-16,-6-8-1 15,1 1 10-15,8-3-26 16,-1-3-105-16,2-3-12 16,-10-13 52-16</inkml:trace>
  <inkml:trace contextRef="#ctx0" brushRef="#br1" timeOffset="-170872.49">19992 16772 620 0,'2'-9'362'0,"-3"1"-37"0,-6 3-69 16,1-1-86-16,8 12-43 16,-6 5-66-16,3 10-17 15,1 9-20-15,-16-1-1 16,6 8 3-16,-12-7 1 16,-2 1-1-16,5 2-1 15,3-1-8-15,-1-4-4 0,2-1-3 16,2-3-2-16,-1-8 1 15,7 1 0-15,2-9 3 16,2-7-17-16,4-4-127 16,2-8-111-16,1-7 143 15</inkml:trace>
  <inkml:trace contextRef="#ctx0" brushRef="#br1" timeOffset="-170373.23">20317 16751 1084 0,'7'0'479'0,"-4"7"-229"16,-3 4-53-16,-4 4-49 0,-9-5-27 15,-1 6-34-15,-1 5-8 16,-3 7-37-16,2 3-9 15,-2 1-17-15,1-3-14 16,0-5 4-16,5 5 0 16,-1-8-3-16,3 1 0 15,4 1 0-15,2-3-1 0,8 2 0 16,-3-6 0 0,12 0 1-16,-2-6-1 0,2-9 3 15,4 0-1-15,2-5 1 16,-3-4 1-16,4-1 0 15,0-4 0-15,-2-4 1 16,3-1-1-16,-2-6 0 16,2 3 1-16,-10-7 0 15,9 0 2-15,-12-3 0 16,-8-2 0-16,-3-2 0 16,-10 2-2-16,-4-5-3 15,-2-4-2-15,3 16-3 16,0-1-2-16,7 23-5 15,-2 3 0-15,1 2-34 16,1 3-38-16,-3 4-96 16,7 11-66-16,1 3 146 15</inkml:trace>
  <inkml:trace contextRef="#ctx0" brushRef="#br1" timeOffset="-169907.55">20664 16592 616 0,'-28'-6'385'0,"26"6"-43"16,1 0-111-16,4 3-29 16,-3-4-58-16,0 0-19 15,0 0-33-15,4-2-14 16,14-5-21-16,32-8-12 16,-27 16-17-16,-5-1-8 15,0 2-9-15,-4-1-1 0,2 4 8 16,-4 0-29-16,-3 0-141 15,2 2 113-15</inkml:trace>
  <inkml:trace contextRef="#ctx0" brushRef="#br1" timeOffset="-169090.271">21127 16350 465 0,'-9'-5'332'15,"5"5"16"-15,-3 1-137 16,2-3-5-16,6 2-89 15,-1-2-23-15,0 2-30 16,1 0-33-16,14-3 20 16,38-3 0-16,-32-3-11 15,3 2-6-15,5 10-16 16,-5-3-5-16,1 5-7 16,9 10-2-16,-8 1 0 15,-1 7 0-15,-12-6 1 16,-12-5-1-16,-7 1 4 15,0-4 0-15,-8 5 2 16,-7-3 0-16,2 1 0 16,-10-7-2-16,7-1 2 15,4 1-1-15,-1-10 1 0,11 8-1 16,1-5-3-16,3 0-2 16,6 1-4-16,-2-6-4 15,6 4-4-15,1 0-1 16,4 3-1-16,5 5 1 15,-2 0 3-15,2 5 1 0,4 1 3 16,1-2 1-16,1 8 0 16,1-1 0-16,-4 4 1 15,1-1 1-15,-8 0 1 16,-24-8 1-16,0 1 4 16,-8-2 1-16,-6 1 8 15,14 2 3-15,-16-4 7 16,-5-4 3-16,6-6 2 15,-4-1-2-15,-2-7-5 16,3-2-4-16,-5 0-8 16,1-5-4-16,6 5-5 15,6 6-6-15,3 0-74 16,5 7-9-16,14 5 45 16</inkml:trace>
  <inkml:trace contextRef="#ctx0" brushRef="#br1" timeOffset="-167934.04">12202 17964 623 0,'0'-1'338'0,"4"-5"-53"16,-4 5-54-16,0 0-67 15,0 0-31-15,0 0-54 16,0 0-18-16,0 1-14 0,2 16-4 15,-4 38-9-15,-6-17-4 16,-4 11-12-16,-2-1-3 16,2 10-6-16,0-3-1 15,3-12-1-15,-2-4-1 16,4-5 0-16,-3-8 0 16,1-6-8-16,0-3-21 15,2-10-64-15,3-3-55 0,2-8 84 16</inkml:trace>
  <inkml:trace contextRef="#ctx0" brushRef="#br1" timeOffset="-167384.15">12180 17973 760 0,'-1'-2'414'0,"-1"-2"-107"16,0 0-99-16,1 3-36 15,0 0-68-15,0 0-28 16,1 0-36-16,1-4-11 16,9 1-10-16,9-2-3 15,45-21-7-15,-19 26-1 0,-3 3-3 16,-3 1 0-16,-22-3-1 16,-3 9-1-16,5 0 0 15,4 6 1-15,1 5-1 16,-5-3 0-16,-17 6 1 15,-9-8-1-15,-1 4 0 16,-7 10 2-16,6-5 0 16,-1 9 2-16,-3-7 3 15,-13-14 1-15,1 0 3 16,-5-3 1-16,-1-7 2 16,3-3 0-16,-5-6-4 15,2-1-4-15,2-8-4 16,5-1-7-16,5-6-31 15,4 2-22-15,4 11-74 16,6 4-61-16,4 3 121 16</inkml:trace>
  <inkml:trace contextRef="#ctx0" brushRef="#br1" timeOffset="-166767.36">12822 17801 648 0,'8'-13'333'0,"10"13"-90"16,-11-10-35-16,-7 3-63 15,6 12-35-15,-2-3-38 16,-4 3-15-16,6 8-7 16,-20-3 0-16,3 10-8 15,4 4-3-15,-11 4-7 16,17 4-2-16,-16 0-6 16,7 2-4-16,3-1-6 15,-3 6-2-15,-1-4-4 16,0 4 1-16,-3-9 3 15,-5-10-15-15,8-7-75 16,3-3-66-16,8-3 81 16</inkml:trace>
  <inkml:trace contextRef="#ctx0" brushRef="#br1" timeOffset="-166418.43">13185 17753 1063 0,'-2'-2'456'0,"1"4"-250"15,-3 2-52-15,3-4-60 16,0 0-16-16,-8 18-16 15,-16 30-7-15,18-16-18 16,-3-7-6-16,0 8-13 16,0 0-4-16,-2 5-5 15,1 7 0-15,-3 5-2 16,1-3-1-16,-3-10-1 16,1 0-17-16,6-18-46 15,2 1-37-15,0-8-103 16,-5-5-55-16,3-5 158 15</inkml:trace>
  <inkml:trace contextRef="#ctx0" brushRef="#br1" timeOffset="-166128.39">12810 17973 568 0,'5'3'411'0,"-11"-6"87"15,7 2-165-15,4 0-119 16,-12-6-43-16,18 7-85 16,1-1-31-16,11 1-31 15,10 0-3-15,5-1 0 16,1 0-2-16,4-1-3 15,-4-1-2-15,-5 2-2 16,-9-3 4-16,2 4-34 16,-2-2-56-16,-5-3 50 15</inkml:trace>
  <inkml:trace contextRef="#ctx0" brushRef="#br1" timeOffset="-165755.17">13489 17909 975 0,'0'-1'434'0,"0"0"-195"15,0 0-47-15,4-2-59 16,14-6-24-16,31-11-43 16,-24 16-16-16,8-2-17 15,4 3-4-15,10 4-7 16,-4 0-3-16,-14-2-7 15,0 0-1-15,-13 0 1 16,2 0 9-16,9 5-70 16,-12-2 10-16,2 3 17 15</inkml:trace>
  <inkml:trace contextRef="#ctx0" brushRef="#br1" timeOffset="-165412.37">13498 18049 957 0,'-5'6'481'0,"1"-6"-145"16,4-3-94-16,8 1-76 16,7 0-29-16,11-1-20 15,5 2-10-15,4-8-16 16,9 1-13-16,7 3-32 16,-10-4-12-16,0 5-18 15,-1 1-4-15,-14 3-3 16,-2 4 0-16,-5 3-23 15,-15 0-63-15,1-1 53 0</inkml:trace>
  <inkml:trace contextRef="#ctx0" brushRef="#br1" timeOffset="-158274.92">14582 17850 437 0,'3'-2'248'0,"-1"0"-22"15,2-3-29-15,-1 3-36 16,0 0-24-16,-1 1-45 16,0 0-21-16,-2 0-26 15,0 0-5-15,0 0-9 16,0-1 0-16,0 1 0 15,0 1-2-15,0 0-1 16,1 11-4-16,-2 6-8 16,-8 21-2-16,-3-23-2 15,-4 1 1-15,6-8 2 16,2 0 3-16,8-7 7 16,-1-4-2-16,4-7-4 15,3-4-6-15,2 0-10 16,4-6-1-16,4 6-2 15,-1 4 0-15,1-7-3 0,2 6-2 16,-1 5-2-16,0 0 0 16,11 12 0-16,-1 2 1 15,-1 8 0-15,-10 0 0 16,-7 5 2-16,3 9 1 16,-19-4 2-16,13 10 1 15,-9 7 1-15,-18-5 2 16,9 9 2-16,-2-6 1 0,-24-15 1 15,5 5 1-15,-7-18 0 16,-9-2 1-16,16 0 0 16,3-11 1-16,1-1 0 15,0-9 0-15,5-6-2 16,1 2-2-16,15 1-3 16,1 3-2-16,5-3-1 15,2-4-2-15,-12-6-4 16,12 3-3-16,0 9-4 15,4 9-2-15,16 7 2 16,-1 0 2-16,3 1 3 16,2 8 1-16,2 4 3 15,-4-3 0-15,5 2 3 16,5-5 1-16,2-6-1 0,2 2 1 16,-2 2 2-1,-4-3 1-15,-18-3 1 0,-4 1 1 16,2-3 1-16,-11-2 7 15,4 0-58-15,6 5-59 16,-18-5 67-16</inkml:trace>
  <inkml:trace contextRef="#ctx0" brushRef="#br1" timeOffset="-157975.87">14986 18102 988 0,'-2'5'442'0,"-3"-9"-188"15,6 15-59-15,0 6-50 16,-2-2-31-16,4 3-53 15,-3-5-18-15,0-4-18 16,0 1-4-16,-4-2-5 16,0 3-2-16,-2-6 1 0,-1 5 13 15,5 5-59-15,-5-9-63 16,1 4 63-16</inkml:trace>
  <inkml:trace contextRef="#ctx0" brushRef="#br1" timeOffset="-157108.72">15404 17845 477 0,'37'-50'308'0,"-30"45"-39"0,-2 5-77 15,-1 1-45-15,-4 3-57 16,1-1-15-16,-2-3-3 16,0 0 10-16,0 0 5 15,-4 14-6-15,-2 6-13 16,-14 29-10-16,5-20-21 16,-3 3-6-16,-6 8-12 15,7 0-4-15,1 10-5 16,0-1 0-16,10-8-3 15,-8-6 1-15,9-16-1 16,0-1-2-16,3-4-3 16,-6-1 0-16,6 0-2 15,5-6-1-15,11 1 1 16,4-1 1-16,1-5 2 16,8 1 0-16,-1-4 4 0,7 1 0 15,0-8 3-15,-8-4 3 16,-1-6 2-16,-4-5 1 15,-1-2 0-15,1 8-2 16,-11-15-1-16,-1 2-1 16,-10 4-1-16,-5-11-3 15,-3 17-4-15,1 12-4 0,-4-4-9 16,0 16-5-16,5 16-3 16,-5-6 2-16,6 17 5 15,-1-1 3-15,1-2 4 16,4 1 2-16,4-8 1 15,2-2 1-15,4-1 1 16,-2 0 1-16,1 1 2 16,4-3 11-16,-2-4-80 15,4-2-65-15,2-8 81 16</inkml:trace>
  <inkml:trace contextRef="#ctx0" brushRef="#br1" timeOffset="-156140.92">16148 17782 266 0,'15'-2'175'0,"6"5"14"16,-5 2-27-16,-10-5-13 16,6 3-1-16,-8-6 3 15,-5 1-2-15,-1-1-19 16,2 2-12-16,-1 0-19 16,0 0-1-16,0 1-2 15,0 0 4-15,-8 3-8 16,-5 5-15-16,-50 23-27 0,39-19-12 15,-4 2-18-15,-3-7-3 16,8-3-4-16,-1-1-1 16,8-3-2-16,4 1-2 15,3-2-4-15,8 1-1 16,1 2-2-16,0 3-1 16,-1-5 0-16,1 0-3 15,0 0 0-15,0 0-1 16,0 0 0-16,0 0 1 0,0 0 1 15,-5 6 1-15,1 4 1 16,0 0 0-16,-15 29 0 16,15-24 0-16,-3-3 1 15,5 3 1-15,1-3 0 16,-2-1 1-16,3 0 0 16,-6-8-1-16,5 2 0 15,1-3-1-15,1-4-1 16,0 2 1-16,0-1 1 15,0-1-1-15,7-2-1 16,14 2 0-16,34-38-3 16,-23 24 0-16,-1 2 0 15,-5 1-1-15,7 4-1 16,1 7-1-16,-4 4-1 16,3 2 0-16,-2 14 2 0,-16 4 0 15,-3 3 2-15,-3 4 1 16,0 3 2-16,-10-6 0 15,-13 11 1-15,0 1 0 16,-11-10 3-16,6 2 0 16,1-9 5-16,-16-8 3 15,-9-2 5-15,12-4 0 0,-5-8 13 16,7 0 3-16,1 0 2 16,-4-8 1-16,-2 2-15 15,3-4-4-15,-3-3-8 16,9 5-1-16,6-1-8 15,11 5-23-15,-5-13-92 16,6 2-97-16,10-4 127 16</inkml:trace>
  <inkml:trace contextRef="#ctx0" brushRef="#br2" timeOffset="-142625.53">21196 9940 225 0,'0'0'152'15,"0"0"11"-15,0 0 0 16,0 0-12-16,0-1-4 16,0 0-9-16,0 0-5 15,0 1-13-15,0 0-12 16,0 0-25-16,0 0-13 0,0 0-25 15,0 0-7-15,0 0-6 16,0 0-1-16,0 0 0 16,0 0-1-16,0 0-5 15,0 0-2-15,0 0 7 16,0 0 4-16,0 0 4 16,9 1 0-16,4-5-11 15,32-27-6-15,-19 2-9 16,1-6-2-16,12-4-4 15,7-9 0-15,-8-5-1 16,11-1 0-16,-5-7-1 16,-4 7-1-16,5 1-2 15,-14 5 0-15,1 12-1 16,-4 3 0-16,-7 17-1 0,-2 6-2 16,-12 6-5-16,-1 7-2 15,-5 9 0-15,0 7 2 16,-2 8 6-16,-5 4 1 15,0 6 1-15,0-1 1 16,6 5 1-16,-2 0-1 16,5 10 0-16,-2 0 1 15,2-2-1-15,2 3 1 0,-4-19-1 16,5 1 1-16,-3-3 0 16,0-6 0-16,-2-2 1 15,-2-4 0-15,-2-6 3 16,-5-4 0-16,0-2 4 15,-2 3 0-15,-3-5 0 16,-3 0 1-16,-6-4-1 16,-6-7-2-16,-6-2-1 15,-7-1 0-15,2 0-3 16,3 2 1-16,15 1-1 16,0 0-1-16,-3-5 0 15,6 4 0-15,-21-5-1 16,15 3 0-16,3 0-1 15,-2-2-1-15,16 3-8 16,-4-3-29-16,14 8-119 16,-3-5-122-16,7 10 167 0</inkml:trace>
  <inkml:trace contextRef="#ctx0" brushRef="#br2" timeOffset="-141990.72">22032 9874 673 0,'-33'-46'350'0,"29"38"-82"15,2 4-28-15,4 4-69 16,-4 0-38-16,2 0-65 15,0 0-21-15,-2 3-17 16,-7 18 1-16,-16 28 2 16,33-11 0-16,-9 9 0 15,-6 4-1-15,-1 8-6 16,-18-5-3-16,8-5-9 16,5 0-3-16,-9-8-3 15,12 1-1-15,-9-11-1 16,5-3 1-16,6-9-1 15,-5-10 3-15,8-7-3 16,-7-4-19-16,2-10-61 16,8-3-50-16,5-8-380 15,11-6 342-15</inkml:trace>
  <inkml:trace contextRef="#ctx0" brushRef="#br2" timeOffset="-141526.54">21964 9901 828 0,'-2'-4'410'0,"2"-3"-148"15,6 1-35-15,-6-9-71 16,-4 0-24-16,8-1-26 15,5 5-11-15,4-5-18 16,14 9-13-16,0 0-22 16,-4-2-11-16,7 13-17 15,-5 0-4-15,2 8-4 16,0 6-1-16,-7 5-1 16,-1-2 0-16,-8 7-1 15,-1-5 0-15,-6 5 1 16,-4 1 0-16,-5 1 0 15,-5 4 1-15,-11-6 1 16,2-2 1-16,-5 0 2 16,-7-12 2-16,-4-2-2 0,-7 2 1 15,3-21-1-15,9 4-1 16,2-14 1-16,4-7-1 16,5 1-11-16,-12-5-14 15,14 3-38-15,10 6-24 16,-7-1-70-16,15 6-43 15,8 10-141-15,-9-3 204 0</inkml:trace>
  <inkml:trace contextRef="#ctx0" brushRef="#br2" timeOffset="-141093.25">22437 9718 708 0,'-2'-11'410'16,"12"7"-32"-16,-8 0-77 0,1 6-112 15,4 9-49 1,-18 1-78-16,-2 4-17 16,13 18-2-16,-10-3-1 0,0 2-4 15,4 6-6-15,-6-2-9 16,-4-3-4-16,14 7-7 15,-4-5-2-15,-7-1-2 16,8-3 0-16,-13-9-2 16,-2-9 0-16,5-9-15 15,0-3-24-15,2 0-82 16,10-1-72-16,-4-6 113 16</inkml:trace>
  <inkml:trace contextRef="#ctx0" brushRef="#br2" timeOffset="-140759.8">22725 9604 1025 0,'1'-1'471'15,"-4"2"-204"-15,0 10-58 16,-4 5-80-16,0 8-16 15,-2 7-28-15,-2 2-15 16,-1 6-18-16,2 0-9 16,-1 7-9-16,-1-7-2 0,1 6-7 15,-5-5-4-15,-2-3-7 16,-1-2-3-16,4 3-3 16,1 0-2-16,0-3-1 15,-2-6-3-15,-6-11 0 16,6-3-17-16,11-6-63 15,2 1-47-15,1-10-151 16,5-3-112-16,-7-10 246 16</inkml:trace>
  <inkml:trace contextRef="#ctx0" brushRef="#br2" timeOffset="-140496.78">22316 9980 1050 0,'0'-1'492'15,"1"-3"-212"-15,8 0-37 16,5-2-89-16,4 2-26 16,2 2-37-16,8 0-18 15,5 5-23-15,-6-2-11 16,6 5-15-16,-8-1-5 15,1 2-8-15,-3-3-3 0,0 1-10 16,-7-2-41-16,0-2-117 16,-1-1-40-16,-9-8 104 15</inkml:trace>
  <inkml:trace contextRef="#ctx0" brushRef="#br2" timeOffset="-139991.4">23123 9522 721 0,'-1'-1'418'15,"-1"0"-95"-15,1 0-84 16,0 0-24-16,0-1-65 16,-2-3-21-16,2 3-43 15,1-3-18-15,1 1-26 16,10-3-8-16,16-5-5 16,31-3-3-16,-23 14-3 15,0-1-4-15,-1 5-7 16,2 5-4-16,-13-4-2 15,-5 1-1-15,-6-3-1 16,0 0 0-16,7 4-2 16,-6-3-33-16,-2 1-121 15,-11-3-78-15,3 3 127 0</inkml:trace>
  <inkml:trace contextRef="#ctx0" brushRef="#br2" timeOffset="-139645.82">23049 9693 1144 0,'-1'0'506'0,"-2"7"-263"16,3-6-29-16,0-5-70 16,4 8-30-16,-4-4-28 15,0 0-4-15,18 6-7 16,31 12-1-16,-22-9-2 16,4-7-5-16,3-4-17 15,3 8-11-15,-6-6-20 16,8 6-6-16,-21-7-5 15,-12-5 8-15,9 3-81 0,-16-11-75 16,9 6 90-16</inkml:trace>
  <inkml:trace contextRef="#ctx0" brushRef="#br2" timeOffset="-137810.741">24176 9323 348 0,'5'1'250'0,"-3"-4"43"15,-6-5-63-15,2 7-54 16,-4 0-26-16,1 2-44 16,4-1-11-16,0 0-26 15,0 0-10-15,0 0-19 16,-2 8-9-16,-1 6-12 16,-15 24-4-16,12-22-6 0,-6-4-1 15,2 2-1-15,3 0-1 16,-4-3 1-16,3 3-1 15,4-5 2-15,-3-6 2 16,6-3 2-16,0-2-1 16,1-8-4-16,7 4-4 15,5-10-3-15,8 1-2 16,3-2-4-16,-2-4-4 16,9 4-4-16,-1 4 1 0,10 6-1 15,1 7 1-15,-12 6-1 16,3 4 0-16,-15 9 5 15,-8-5 4-15,5 8 5 16,-10 1 4-16,0 5 5 16,-3 6 4-16,-8 3 4 15,-6 1 0-15,-13 2-1 16,8 9-3-16,-26-5-3 16,1-2-1-16,-8-7-2 15,-9-12 1-15,14-4-1 16,2-1 2-16,-2-11 2 15,7-4 1-15,16-13 3 32,12 6 0-32,1-1-3 0,-21-9-2 0,5-16-10 0,-1-7-5 15,29 12-6-15,-2-6-1 16,15 12 0-16,14 9 2 16,-16-2 0-16,-4 1 0 15,7 6 2-15,-1 6 2 16,16 9 7-16,-10-1 2 15,8 13 3-15,-7-1 0 16,3 3 0-16,9 4 1 16,-9-7 1-16,-4-4-1 0,-5-1 1 15,-1-3-1-15,-3-3 0 16,-2-5 2-16,2 0-53 16,-3-7-46-16,3-3-278 15,3 2 239-15</inkml:trace>
  <inkml:trace contextRef="#ctx0" brushRef="#br2" timeOffset="-137497.01">24457 9709 1131 0,'-10'-1'602'0,"3"-5"-145"16,1 0-217-16,7 5-36 16,-3-2-93-16,2 2-40 15,-1 1-41-15,0 0-15 16,0 0-12-16,0 0-1 0,0 1 0 15,-3 9-1-15,2-3-2 16,-1 7-41-16,-4 18-96 16,6-20 172-16,6-3-67 15</inkml:trace>
  <inkml:trace contextRef="#ctx0" brushRef="#br2" timeOffset="-136080.73">24942 9361 522 0,'9'-4'354'0,"1"0"-26"15,-3 1-63-15,-1 0-34 16,-4 3-79-16,-3 0-33 0,0 0-57 15,0 0-18-15,0 0-18 16,-4 14-5-16,-3 3-9 16,-17 41-2-16,12-32-2 15,-7 1 0-15,0 11-1 16,-12-7-1-16,5 13 0 16,-3-4-1-16,4-2-1 15,9-1 0-15,8-13-1 16,7 8 0-16,4-12 0 15,1-1 0-15,-9-7 0 16,-2-8 0-16,14 1 1 16,0-2 1-16,16 6-1 15,-6-4 1-15,-8-6 0 16,16 3 0-16,-8-9 1 16,10-2 2-16,9-4 1 0,-9-6 1 15,5-6-1-15,4 1-1 16,-13-6-2-16,1 3 1 15,-6 1 0-15,-6 3-1 16,-5 7 1-16,-1 0-2 16,-8 4-3-16,0 6-2 15,-7 7-4-15,-1 1-2 0,4 17 1 16,-5 1 1-16,0 5 4 16,-4-2 0-16,1-5 1 15,5 4 2-15,5 1 0 16,1-2 0-16,4-5 1 15,3-3-1-15,0-1 0 16,4 5 0-16,-1-4-1 16,-2-4 0-16,2 0 0 15,-4-9 9-15,1 5-68 16,-1-1-50-16,3-3-136 16,-2-1-155-16,-3-1 258 15</inkml:trace>
  <inkml:trace contextRef="#ctx0" brushRef="#br2" timeOffset="-135228.04">25567 9376 952 0,'1'0'430'16,"0"0"-194"-16,2-8-31 0,0 8-62 16,-1-2-25-16,1 2-40 15,-4 0-16-15,1 0-21 16,0 0-8-16,-1 0-3 16,0 0 4-16,0 0 12 15,0 0 5-15,-6 1-3 16,-9 13-6-16,-32 23-15 15,24-28-6-15,2 0-9 16,-2-7-3-16,2 0-3 16,4 5 0-16,2-5-3 15,5-2-1-15,2 1-1 16,1-1 0-16,1-1-1 16,2 3 1-16,-2-1-1 15,7 2 0-15,-2 1 0 16,2-1 0-16,-2-3 1 15,1 0-1-15,0 0 1 0,0 0-1 16,0 0 0-16,-9 1 0 16,5 8 0-16,-7-1 0 15,-32 28 0-15,32-26 1 16,10 0-1-16,-2 0 0 16,14 0 0-16,-5-4-1 15,-8-1-1-15,3-4-2 16,0-1 1-16,0-1 0 15,0 0-1-15,18-6 0 16,39-16-2-16,-30 14-1 0,12 2-2 16,-3 1 2-16,-8 2 2 15,3 4 1-15,-13 0 2 16,0 6 0-16,-5 4 0 16,-1 4 0-16,-4 5 0 15,-1 6 0-15,-3 1 2 16,-4-1 0-16,0 7 2 15,-2-3 0-15,-4 2 0 16,0-5 1-16,-8-5 0 16,-3-3 2-16,-7-4 6 15,0 6 5-15,-6-11 6 16,-2 1 4-16,-6-5 2 16,0-5-3-16,2-3-3 15,2-3-2-15,6-4-6 0,10-2-2 16,-10-12-6-16,4 1-3 15,8 3-4-15,-8 2-3 16,19 14-15-16,3 4-16 16,2 6-65-16,0-6-49 15,0 0-154-15,0 0-346 16,5 9 437-16</inkml:trace>
  <inkml:trace contextRef="#ctx0" brushRef="#br2" timeOffset="-134591.04">25966 9551 330 0,'-1'0'258'16,"0"0"69"-16,-1 0-69 15,1 0-51-15,0-1-18 16,-1 0-31-16,-3-1-14 0,1 1-16 16,3 0-4-16,0 0-8 15,0 0-5-15,0 0-18 16,0 0-11-16,0 0-24 16,0 0-12-16,0 0-21 15,-1-1-7-15,1 1-9 16,0 1-2-16,0 0-1 15,0 0-1-15,0 0 1 16,0 0 1-16,1 0 3 16,0 0 0-16,15 0 1 15,41 0 0-15,-22-2-2 16,6-4 2-16,4 5-2 16,-2-1 1-16,-9 2-2 15,-5 2-2-15,-2 1-1 16,-5 1-1-16,-10-1 1 15,0 2-1-15,-9-5-1 16,-9 0 1-16,7 0-1 0,-1 0 1 16,-8 2-24-16,-1-2-27 15,2-3-111-15,4-3-97 16,6-2 158-16</inkml:trace>
  <inkml:trace contextRef="#ctx0" brushRef="#br2" timeOffset="-133107.8">26863 9415 552 0,'4'-3'370'0,"0"-3"-27"16,-1 1-72-16,0 1-29 15,-2-3-53-15,1 6-26 16,0 1-50-16,0 1-22 15,-2-1-40-15,-1 0-13 16,0 0-20-16,0 0-4 16,0 0-5-16,-8 17-1 15,-19 35-3-15,13-23-1 16,-11 6-1-16,6 8 0 0,1 9 1 16,-2-1-1-16,4-4 0 15,-4-6 0-15,4-12 0 16,0-2-1-16,7-4 1 15,2-2 0-15,-1-4 0 16,6-6-2-16,-9-5-37 16,-1-3-30-16,4-3-110 15,0-3-89-15,6-2 167 16</inkml:trace>
  <inkml:trace contextRef="#ctx0" brushRef="#br2" timeOffset="-132793.791">26959 9774 1109 0,'-3'1'559'0,"6"8"-201"0,-3-1-158 16,0-4-39-16,-4 1-76 16,-4-3-18-16,-1 3-28 15,0 11-11-15,-22 24-41 63,16-20-165-63,0-1 11 0,17-20 66 15</inkml:trace>
  <inkml:trace contextRef="#ctx0" brushRef="#br2" timeOffset="-132035.92">27366 9520 339 0,'-27'11'266'16,"24"-10"16"-16,2-1-70 16,0-1-17-16,1 0-33 15,0 0-8-15,0 0-12 16,1 0-8-16,3 0-19 16,1-3-9-16,3 0-20 15,7-4-13-15,41-18-21 16,-22 14-11-16,12 1-19 15,0 2-6-15,0 7-8 16,-11 1-3-16,-18 3-4 16,-7 6-1-16,-12-1 0 15,3 8 0-15,-1 1 2 16,-5 2 1-16,-14 5 2 16,-10 0-1-16,-4 9 0 15,-1 7 1-15,-6-3-1 0,5 2 0 16,2 6 0-16,-6-18-1 15,9 7-1-15,-6-7 0 16,8-10 0-16,6 9-1 16,2-12 1-16,10 2-1 15,-2-5 1-15,2-8-1 16,8 4 0-16,9-4 1 0,2-1-3 16,-2 2-2-16,-3-3 1 15,-1-1 0-15,4 1 2 16,10-1 0-16,12 1 2 15,0 1 3-15,4-1 18 16,-4-1 11-16,4 0 13 16,-3-4 1-16,5 2-14 15,2 2-8-15,-6-3-12 16,-7 4-4-16,-11 0-4 16,-9-5-1-16,-4 5-2 15,2-3-1-15,-1 3-15 16,1 0-24-16,-1-1-91 15,0 0-72-15,0 0 121 16</inkml:trace>
  <inkml:trace contextRef="#ctx0" brushRef="#br2" timeOffset="-131455.1">28131 9526 622 0,'-6'-5'429'0,"0"2"91"15,1-3-207-15,-5 5-103 16,7-1-36-16,-4 2-83 16,4 5-28-16,-19 1-34 15,-2 5-7-15,-5 5-6 16,0 0-3-16,12 9-3 15,-1-1-2-15,-1 11-1 16,7 0 0-16,-2-8 0 16,3 0-1-16,9-2 1 15,-4-3-1-15,12 5-1 16,5 5 1-16,2-9-2 16,4 4 0-16,-3-10 0 15,-3-2 0-15,1-5 0 16,-1-2 1-16,6-5 3 15,6-1 2-15,6-7 3 0,5-6-1 16,-3-8-3-16,-8-6-2 16,5-4-1-16,2 2 0 15,1-15 2-15,4 1 2 16,-12-8 0-16,-8-2-1 16,-6 11 0-16,-8 2 1 15,-8 12 3-15,-7-1 3 16,-8 8 2-16,-2 2-1 0,-1 2-7 15,4 7-3-15,-1-1-5 16,-1 3-1-16,-1 5-3 16,-5 0-2-16,4 7-4 15,-1 6 4-15,0-1-38 16,3 6-38-16,2-4-129 16,7 5 126-16</inkml:trace>
  <inkml:trace contextRef="#ctx0" brushRef="#br2" timeOffset="-130885.45">28899 9612 790 0,'0'-1'386'0,"1"-2"-129"16,2-2-16-16,-1 4-53 0,3-2-12 16,4 0-30-16,21-3-21 15,27-5-41-15,-17 11-14 16,3 0-22-16,-1-5-9 16,14 3-14-16,-15-1-7 15,-4 2-9-15,-2 3-4 16,-18 2-1-16,-1-2 4 0,-5 2-58 15,-6 0-39-15,-4 2-143 16,-6-1-360-16,-8-5 405 16</inkml:trace>
  <inkml:trace contextRef="#ctx0" brushRef="#br2" timeOffset="-130529.27">28836 9834 927 0,'-2'5'423'16,"3"6"-183"-16,3 2-13 15,6-8-23-15,7-2-6 16,6-9-3-16,14 3-5 16,5-10-35-16,8 5-18 15,10 5-39-15,-9-2-17 16,4 7-29-16,-10 4-12 16,-13-6-21-16,0 1-8 15,-9 3-4-15,-6-1-1 0,-1 0-21 16,-7-5-33-1,-1 1 65-15,2 2-29 0</inkml:trace>
  <inkml:trace contextRef="#ctx0" brushRef="#br2" timeOffset="-114230.681">30135 9482 454 0,'12'-34'259'16,"-9"25"-31"-16,1 1-34 0,2-1-46 15,1-2-11-15,4 5-7 16,-4-2 1-16,0 3 6 15,-6 0 0-15,-1 0-10 16,0 3-6-16,-1 2-29 16,-1 0-16-16,1 0-26 15,-7 3-11-15,-4 26-9 16,-32 25-3-16,19-21-10 16,3 12-5-16,-8 9-4 15,7 10-3-15,2 1 0 16,-6-10-1-16,0-13-1 15,-10-7 0-15,12-3 0 16,-3-2-1-16,12-5-2 16,7-5-1-16,2-8-31 15,7 1-26-15,0-10-68 16,-4-5-83-16,1-10 134 16</inkml:trace>
  <inkml:trace contextRef="#ctx0" brushRef="#br2" timeOffset="-113918.23">30243 9818 737 0,'0'4'404'0,"-1"-8"-56"16,1 2-62-16,0 1-58 16,-1-1-33-16,1 1-59 15,0 0-23-15,-1 1-39 16,0 0-10-16,-8 15-19 16,-22 30-11-16,16-30-15 15,3 0-7-15,-5-3-2 16,1-1-33-16,6-2-126 15,1-3-96-15,9-1 136 16</inkml:trace>
  <inkml:trace contextRef="#ctx0" brushRef="#br2" timeOffset="-112762.26">31087 9437 543 0,'7'-7'332'0,"1"5"-41"16,6-2-67-16,-8-2-12 16,-2 1-32-16,1 5-16 15,-2-2-42-15,3 4-24 0,-6-2-28 16,-1 0-8-16,-1 0-3 15,-17 9 6-15,-33 20-5 16,31-14-5-16,-25-5-18 16,10 3-9-16,-14-6-10 15,-3 3-3-15,15-6-1 16,0-4-2-16,15 0-2 16,4-3 0-16,10 3-2 15,7 0-1-15,1-2-3 16,-2 0 1-16,3 0-1 15,0 1-1-15,0 0 0 16,0 1-2-16,0 0 0 16,0 0 0-16,0 0 1 15,0 0-1-15,0 0 1 16,3 7 1-16,0 4 1 0,-1-2 0 16,3 33 0-16,-15-32-1 15,0 0-1-15,0 4 1 16,0-4-2-16,3 2 1 15,-1-2-2-15,3-2 1 16,3 0-1-16,-4-1 0 16,6-3 0-16,0 3 0 0,1-6-2 15,1-1 1-15,-2-1 0 16,0 0 0 0,0 0 1-16,2 0-2 0,8-5 0 15,1 0-2-15,22-21-1 16,-23 22 1-16,7 4-1 15,-2-6 2-15,9 6 3 16,2-1 0-16,3 0-4 16,0 3 1-16,7 14 0 15,-10-4-1-15,1 11 4 16,-12-3 0-16,-8-6 2 0,4 11-1 0,-9-1 1 31,-1 3 0-31,-3-3 1 16,-3 0 1-16,-10-3 2 15,14-1 2-15,-18 3 4 0,-2-3 1 0,-10 0 2 16,-10-4 0-16,-5-3 0 16,7-1 0-16,-10-9 32 15,3-1 0-15,2-3 2 0,-3-7-1 16,5-3-34-16,15-2-3 16,8 0-6-16,11 5-4 31,8 1-6-31,-8 2-14 0,-1 0-34 0,1 3-30 0,17 3-77 31,-12-1-48-31,8 3-355 16,9 0 374-16</inkml:trace>
  <inkml:trace contextRef="#ctx0" brushRef="#br2" timeOffset="-111851.94">31610 9529 686 0,'0'-1'378'0,"0"0"-49"15,0 0-58-15,0-1-48 16,0 1-36-16,-1 0-62 15,0 0-30-15,0 0-41 16,-9 0-6-16,-17 5-9 16,-26 19-4-16,27 0-7 15,0 1-2-15,-2 2-5 0,1 10-2 16,-10 0-5-16,7 3-3 16,-3-7-2-16,5-4-1 15,6-2 0-15,7-3 0 16,7 2-2-16,1-11-1 15,10 0 2-15,0-3 1 16,12 2 0-16,2 2 1 16,6-7 0-16,7 2-2 15,2-2 1-15,-1-6-1 16,5-2 0-16,-11-6 1 0,12-4-2 16,-1 1 0-16,4-4 0 15,12 4-2-15,-10-4 0 31,4 1 0-31,-17-7 0 16,0 7 2-16,-7-8 2 16,2 5 2-16,-2 0 3 15,-6-7 2-15,-4-1 13 0,-8-14 7 16,-7-3 11-16,-6-8 2 16,-7 4-11-16,-3 8-6 15,-4 10-12-15,-4 6-5 16,-8 4-5-16,1 5-2 15,0 3-2-15,-3-2-1 16,10 7-1-16,-10-4-1 16,1 4-2-16,15 3 6 0,2 1-48 15,14 3-43-15,5 3-147 16,-4 2 139-16</inkml:trace>
  <inkml:trace contextRef="#ctx0" brushRef="#br1" timeOffset="-104808.43">32072 9076 261 0,'7'-5'209'0,"-1"4"8"16,-6-5-37-16,2 6-22 16,0-3-32-16,-3 2-15 15,0 0-28-15,1 0-16 0,0 0-27 16,0 0-9-16,-2 0-6 15,1 0-3-15,0 0-6 16,0 0-3-16,-5-2-7 16,-2 2 0-16,-16-2 1 15,-21-3 0-15,24 1 0 16,-13-4-1-16,6 3 2 16,-11-3 1-16,-3 3 4 15,-1 2 0-15,0-5-1 16,-4 1-3-16,0 1-2 15,0 2-2-15,-5 2 1 16,0-2-1-16,11 0 0 16,-1-3 1-16,9 1-1 15,2 6 1-15,-7-6-1 16,1 2 0-16,7 2-1 16,0 3 0-16,1 0-1 0,1 1 1 15,-2 5-2-15,0-5-1 16,-3 2 0-16,4 4-1 15,-6-8 0-15,10 6 0 16,-15-2 0-16,-2-3 0 16,-3 2 0-16,-10-3 0 15,22 5 0-15,-2 1 0 16,2 1 8-16,1 2 4 0,-9-4 4 16,12 5 1-1,0-2-7-15,-8-6-3 0,17 5-5 16,-7-2 0-16,-2 1-1 15,5 6 0-15,-11-2-1 16,4 3 0-16,-1-2 0 16,4 1 1-16,2-1 1 15,-1-1-1-15,-3 1 0 16,-4 0 0-16,1 5-1 16,0 2 0-16,2 1 0 15,2 1 5-15,-1-1 3 16,-4-4 0-16,2 7 3 15,0-6-5-15,5 6-3 16,6 3-2-16,0-6-1 16,7-1 0-1,1 0 0-15,-3 1 2 16,8-9-1-16,0 0 1 0,-27 28 0 16,5 0-1-16,8-12 1 0,11-5 0 15,-6-5-1 1,2-1-1-16,2 7 0 0,-2-1 1 15,6 4 5-15,-8-2 4 16,3 4 3-16,6 2-1 16,-5-1-2-16,14 8-2 15,4-6 0-15,-14-6-1 16,16 6-1-16,-12-8-1 16,-7-3-1-1,12 5 0-15,-4-6-1 0,1 1-1 0,11 1 0 16,-4-4 0-16,5 3 1 15,9 0 0-15,-3 4 6 16,4-1 4-16,-5-2 5 16,4 6 3-16,-1-8-5 15,3 2-1-15,3 4-5 16,-5-7 0-16,5 5-1 16,0 2-1-16,0-6 3 15,5 1 1-15,-1-6 3 16,2-3 0-16,1 2 2 15,-2-5 2-15,3 4 3 16,1-2 2-16,3-3 0 16,7 1 1-16,-1-5 3 15,6 5 0-15,-2-5-3 16,0 3-4-16,1 0-6 16,-3-4-3-16,4 5-3 15,1 0-2-15,1 4-1 0,-11-1 1 16,-2-4-1-16,-3-2 1 15,-4-2 1-15,12 1 0 16,-4-1 0-16,3 2-1 16,4-3-2-16,3-1-1 0,1 0-1 15,-2-1 0-15,-2 1 0 16,0 2 3 0,-2-3 14-16,-4-3 6 0,-3 1 8 15,0 2-1-15,-2 0-10 16,4 3-6-16,-1-8-7 15,11 3-3-15,-3 1-3 16,5 1-1-16,5 3 0 16,-8-1 0-16,2-6-1 15,-11-1 0-15,2 3 0 16,-5 0 0-16,5-3 0 16,0 3 0-1,5 0 0-15,-1-3 1 16,-6 4-1-16,1 0 1 15,-4-3 0-15,5-1-1 0,-2-2 1 0,4 0 0 16,-8-12 0-16,-1 8 0 16,0-9 1-16,1 6 1 15,0-6 1-15,6 0 0 16,-2-1-2-16,-6-7 0 16,-2 6 1-16,-12-2 0 0,0 2 2 15,3 3 1-15,-6-1 0 16,2 1 3-16,-11-2 5 15,-2-3 3-15,1-4 4 16,-3-9-1-16,4 2-5 16,6-1-4-16,-9 2-4 15,6 7-2-15,-10 1-1 16,-10 1 1-16,10 8-1 31,-9-3-1-31,5 5-2 16,-11-5-2-16,-11-2-1 0,10 1 1 15,3-2 0-15,9 6-1 16,-2-7 1-16,-12-4 1 16,-6-7-2-16,2 2 2 15,3-4-2-15,7 8 0 16,-1 6 0-16,1 3-2 16,-3 6-3-16,0 4 0 0,-4-1-2 15,-6 1 0-15,-5 2 0 16,-6 1 0-16,-13 2 0 15,7 4 0-15,-16 1 1 16,-5 0 3-16,8 5 2 16,-9-6 1-16,20 2 1 15,5-1 1-15,8-3-1 16,4 4 1-16,6-1 4 16,-3-6-6-16,8 4-53 15,13 0-38-15,5 2 51 16</inkml:trace>
</inkml:ink>
</file>

<file path=ppt/ink/ink10.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6T01:30:22.332"/>
    </inkml:context>
    <inkml:brush xml:id="br0">
      <inkml:brushProperty name="width" value="0.05292" units="cm"/>
      <inkml:brushProperty name="height" value="0.05292" units="cm"/>
      <inkml:brushProperty name="color" value="#0070C0"/>
    </inkml:brush>
  </inkml:definitions>
  <inkml:trace contextRef="#ctx0" brushRef="#br0">2105 8202 287 0,'1'-8'188'0,"-3"-2"1"16,1 5-22-16,0-3-43 15,-2 3-13-15,2 0-16 16,1 2-10-16,-4 0-12 0,3 2-3 16,0 0-8-16,0 0-2 15,0 0-5-15,0-1-2 16,0 1-9-16,-1-4-6 15,-9-2-6-15,-5-4-2 16,-26-23 3-16,10 22 1 16,4 8-1-16,-9 4-3 15,-13 4-3-15,3 11-5 16,-15 4-6-16,4 1-4 16,-2 11-8-16,-1 4-3 0,0 11 0 15,4 11-1-15,-16 3 1 16,7-1 0-16,3 2-2 15,1-6-2-15,21 3 2 16,4 2 2-16,16 6 6 16,-6 2 2-16,24 3-3 15,3-5-4-15,13-6-2 16,12-4 1-16,2-13 1 16,5 5 2-16,3-11 3 15,9 1 1-15,13-12 4 16,2 3 3-16,3-7 5 15,-2-8 4-15,3 9 3 16,-3-18 1-16,10-8-2 16,10-5-3-16,-9-19-4 15,14 6-1-15,-13-9 1 0,-9-7 3 16,4-1 1-16,3-10-2 16,11-8-1-16,-37 5-2 31,-22 26-1-31,0-1 2 0,53-87 1 0,-17-1 2 15,-29-5 2-15,-17 47 8 16,-12-3 9-16,-9-7 3 16,-2 6 4-16,-6-2-5 15,-11 11-7-15,-3 7-4 0,-12 9-6 16,-14 2-4-16,-3 15-8 16,-7 3-4-16,-14 18-6 15,13 16-2-15,-13 6-2 16,-5 3 0-16,2 9 2 15,2 3 0-15,1 4-2 16,16 8 0-16,3-4-1 16,8 1-2-16,1 6-2 15,3 1 7-15,11 7-64 16,-1 0-42-16,31 23-125 16,-2 1-123-16,18 10 229 15</inkml:trace>
</inkml:ink>
</file>

<file path=ppt/ink/ink11.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6T01:30:37.398"/>
    </inkml:context>
    <inkml:brush xml:id="br0">
      <inkml:brushProperty name="width" value="0.05292" units="cm"/>
      <inkml:brushProperty name="height" value="0.05292" units="cm"/>
      <inkml:brushProperty name="color" value="#0070C0"/>
    </inkml:brush>
  </inkml:definitions>
  <inkml:trace contextRef="#ctx0" brushRef="#br0">13639 5370 466 0,'0'-1'285'0,"0"0"-32"0,0 0-93 16,0-1-27-16,0 1-33 15,0 0-10-15,0 0-20 16,0 0-6-16,0 0-8 15,0 0-2-15,0 0-2 16,0 0-3-16,0 0-9 16,0-1-6-16,-1 1-8 15,-1 1-3-15,1 0-2 16,0 0-1-16,0 0-5 16,0 4-3-16,0 0-6 15,0 5-1-15,0-7 2 16,0 1 1-16,1-1 5 15,-1-2 3-15,-1 0 6 16,2 0 2-16,0 0-1 16,-1 0-4-16,0 0-8 0,0-1-3 15,1 0-4-15,0 0-2 16,0 0-2 0,0 0 1-16,0-1-1 0,0 1 0 15,0 0-3-15,1-4-3 16,-1 4-3-16,0 0 0 15,0 0 3-15,0 0 4 16,0 0 4-16,0 1 1 0,0 0-1 16,0 0 0-16,-1 6-1 15,1-3 1-15,-1 0 1 16,1 1 1-16,-1-2 2 16,0-2 0-16,-1 6 3 15,1-4-1-15,0-2 1 16,-1 2-1-16,1-2 2 15,0 0-8-15,0 0-117 16,0 2-236-16,1 4 230 16</inkml:trace>
  <inkml:trace contextRef="#ctx0" brushRef="#br0" timeOffset="6390.68">13823 4915 544 0,'-8'-4'284'0,"-1"-1"-71"16,14 0-33-16,-5 3-50 16,2 0-20-16,-3 1-29 15,0 0-6-15,-1 0-10 16,1 1-5-16,0 0-8 0,0 0-3 16,0 0-6-16,-2 4 1 15,-7 15-6-15,-10 29-3 16,7-24-10-16,13 6-3 15,-10 4-4-15,-10 3-1 16,5 3-2-16,-5 6-2 16,8-1-3-16,-5-11-2 15,-1-6-1-15,5 2-1 16,4-7 0-16,2-3 0 16,1 0 0-16,1-11 0 15,-1-4 5-15,-6-1 3 0,12-4 3 16,-8-1 0-16,10-6-8 15,10 1-5-15,-9-3-34 16,15-5-35-16,-5 7-102 16,0-2-75-16,2-7 146 15</inkml:trace>
  <inkml:trace contextRef="#ctx0" brushRef="#br0" timeOffset="6925.89">14217 4947 365 0,'2'-11'240'15,"-1"-2"-7"-15,18 11-48 16,-14 2-6-16,-4-6-4 16,0-2-8-16,-5 2-16 15,-1-1-11-15,13 8-18 16,-1 4-5-16,-16-9-23 15,13 8-16-15,-10 1-35 16,-7 1-16-16,12 20-16 16,-20-6 0-16,-1 11 6 15,10 5 3-15,-7 0 5 16,5-1 2-16,3 2 0 16,-3 4-3-16,-4-8-7 15,6 4-3-15,-2 0-5 16,5-8-1-16,5-1 0 15,-2-6 0-15,3-9 0 0,-5-4 0 16,2-5 3-16,0-4 2 16,1-4-9-16,2 0-24 15,0-5-100-15,-1-6-75 16,1-10 113-16</inkml:trace>
  <inkml:trace contextRef="#ctx0" brushRef="#br0" timeOffset="7308.86">13790 5113 757 0,'3'-10'437'15,"-1"2"-75"-15,-2-2-134 0,10 0-32 16,14 7-71 0,1-1-31-16,-10-1-39 0,4 5-10 15,8 2-2-15,-7 0 1 16,14 6 1-16,0-1-1 15,-11-1-10-15,0-1-7 16,-2-2-11-16,-2-2-3 16,2 0-2-16,0 2-2 15,-2-7-1-15,4 1-46 16,-10-4-158-16,20 4 137 0</inkml:trace>
  <inkml:trace contextRef="#ctx0" brushRef="#br0" timeOffset="8241.62">14782 4949 776 0,'-7'-7'391'0,"-4"0"-110"16,8 1-37-16,12 8-73 16,-18-8-39-16,16 11-62 15,-7-2-25-15,-7 1-25 16,8 11 1-16,-1 0-3 16,-3 2 2-16,-1 1 0 15,4 3-1-15,-11-6-1 16,8 5-1-16,1-3-3 15,-13-6-2-15,5-2-1 16,4-2-2-16,4-4 1 16,11 1 3-16,-7-6 9 15,9 0 0-15,-11-11-2 16,5 0-4-16,1-4-11 16,-11-5-2-16,14 5 0 15,-10-4-1-15,0 1 0 16,3 4 1-16,-9-1 0 0,7 3 0 15,7 9-2-15,3 5-1 16,-10 0-3-16,-6 1-3 16,-11 0-5-16,-11-1 1 15,1 5 1-15,0 6 1 16,-1 5 4-16,1 4 0 16,0 2 2-16,2-2 0 15,4 5 2-15,1-2 0 16,5 2-1-16,-2 4 0 15,1-2 0-15,5 8 0 0,-3 0 0 16,-3-11 1-16,10 4 0 16,-3-10 0-16,10-3-1 15,2 5-3-15,10-3 0 16,0-3-1-16,9 8 5 16,3-9 1-16,-3-4 9 15,5-5 4-15,0-6 6 16,4 0 4-16,10 3-1 15,11 4 1-15,-17-12 6 16,10 6 1-16,-16-3 0 16,-20-10-3-16,18 14-11 15,-13 0-4-15,1-6-7 16,16 14 0-16,-15-3-1 16,3 0-1-16,-6 1 0 15,-12-10 0-15,4 4-1 0,-8-7 0 16,4 3-13-16,3 3-26 15,-1-6-95-15,8 7-72 16,-4-5 120-16</inkml:trace>
  <inkml:trace contextRef="#ctx0" brushRef="#br0" timeOffset="8672.14">15259 4909 1029 0,'4'-4'493'0,"-5"-1"-170"0,-4 1-83 16,7 10-111-16,-8 6-38 16,11 10-57-16,-11-2 0 15,-8 1 10-15,3 2 4 16,-10 3-3-16,11 9-3 16,1 6-8-16,1 0-4 15,-8-2-3-15,0 2-4 16,-1-8-5-16,5 3-3 15,0-6-5-15,3-6-1 16,-2-2-3-16,-2-11 1 16,11 7-2-16,0-6 20 15,5-1-71-15,2-6-46 0,5-8-592 16,2 3 463-16</inkml:trace>
  <inkml:trace contextRef="#ctx0" brushRef="#br0" timeOffset="9423">16265 5032 497 0,'-15'-33'338'0,"26"32"-11"16,-5 0-85-16,2-7-30 15,-4 6-53-15,-10-6-27 16,6 8-48-16,-4 3-16 16,2 6-22-16,2 5-4 15,-7 0-2-15,9 9 2 0,-10 8 3 16,-2 1 2-16,0 7-4 16,-2 7-2-16,0-8-10 15,7 1-5-15,-7-5-10 16,-4-8-3-16,11 3-3 15,1-3-2-15,2-3-1 16,1-3 0-16,-3-6 0 16,-6-9 0-16,7-1-13 15,3-3-37-15,3-1-119 16,-3-1-93-16,0-1 149 16</inkml:trace>
  <inkml:trace contextRef="#ctx0" brushRef="#br0" timeOffset="18416.06">16073 5155 88 0,'-1'0'60'0,"0"0"16"15,0 0 45-15,0 0 36 16,0 0 44-16,0 0-2 15,0-1-19-15,0 1-14 16,0 0-13-16,-1 0-2 0,1 0-20 16,0 0-12-16,0 0-28 15,0 0-12-15,0 0-17 16,0 0-5-16,0 0-8 16,0 0 3-16,0 0 6 15,-1 0 4-15,1 0 13 16,0 0 1-16,0 0-12 15,0 0-10-15,0 0-23 16,0 0-10-16,1 0-8 16,22 3 0-16,35 0 5 15,-21-3 3-15,10 1 2 16,-10-1-1-16,9 3-5 16,-1-1-3-16,-14 4-6 15,8 6-1-15,-11-5-1 16,-7-3 0-16,-2-2 1 15,-2 0 1-15,-4 0-1 16,0 0 0-16,-8-2-1 0,-1-4 0 16,-3 0-13-16,2 5-34 15,-2-2-130-15,0 0-76 16,-1-1 141-16</inkml:trace>
  <inkml:trace contextRef="#ctx0" brushRef="#br0" timeOffset="20416.35">17108 5467 290 0,'3'-1'222'0,"-3"0"24"16,0 0-73-16,2-1-22 15,1 0-18-15,19-8-7 16,3-6-20-16,-23 15-7 16,-1 1-13-16,-19-6-6 15,18 4-11-15,-6-4-8 0,5 6-15 16,0 1-6-16,-3 2-3 16,3-3 1-16,1 0 7 15,0 0 4-15,0 0-1 16,0-1-4-16,0 0-14 15,1-3-7-15,7-20-10 16,28-24-2-16,-15 8 0 16,-3-8-1-16,6-7 1 15,-2-5-2-15,7 8 0 16,-2-1-1-16,1 6 1 16,-3 4 1-16,-5 6 5 15,-3 9-1-15,-9 2-2 16,-3 8-4-16,-4 10-8 15,-2 5-4-15,0 13-1 16,-1 4 1-16,1 19 4 16,-6 0 0-16,1 4 1 15,3 7 1-15,-7-13 0 0,7 8 0 16,-1-5 0-16,-1-4 0 16,6 9 0-16,5-8-1 15,0-2 0-15,-1 1 0 16,1-11 1-16,-2 1-1 15,8 5 0-15,-2-11 1 16,3 5 0-16,-4-5 0 0,-6-12 0 16,5 9 0-16,-2-6 1 15,3 2 1-15,2 3 1 16,-1-3 1-16,-8-7 4 16,-1 0 2-16,-1-6 7 15,-1 5 1-15,0 0 1 16,2-11-3-16,4-8-5 15,14-37-3-15,9 26-4 16,-2-13-1-16,-3-6 0 16,5 4-1-16,-18-6 3 15,4 4 3-15,4 0 9 16,-1 3 5-16,10 3 5 16,-5-3 2-16,-3 4-2 15,-6-3-4-15,-7 7-5 16,-2 7-4-16,-4 11-10 0,1 8-4 15,-4 10-9-15,-5 1-4 16,1 7-18-16,-1 5-25 16,-2 12-80-16,0 5-59 15,-1 7-178-15,-1 5 227 16</inkml:trace>
  <inkml:trace contextRef="#ctx0" brushRef="#br0" timeOffset="21152.19">18087 5110 774 0,'18'-4'382'0,"-11"-4"-117"16,1 0-31-16,-4-2-59 15,1 3-22-15,9 3-34 16,-5-2-9-16,-3 3-8 16,-15-9-5-16,4 3-16 0,-1 3-10 15,3-1-20-15,-2 2-11 16,-1 2-17-16,-11-3-9 15,-16 1-11-15,10 9-3 16,-16 2-1-16,3 5-2 16,12 10 1-16,-11-5-1 0,4 5 1 15,11 7 0 1,-2-1 0-16,2 5 0 0,7-4 0 16,2 9-1-16,9 2 0 15,-1-13 0-15,10 4 0 16,1-13 0-16,0-4 0 15,10 9 1-15,-5-10 0 16,1-1 2-16,4-8 0 16,-2-3 1-16,7-5 4 15,4-5 0-15,3-10-1 16,11-3 0-16,-5-18-2 16,-3-8-1-16,-8-8 0 15,-3-1 0-15,3 11 0 16,-3 5 0-16,2 12 0 15,-20 1 0-15,0 9-1 16,-4 8 0-16,-6 3-7 16,6 11-5-16,0 14-2 0,-14-3 0 15,-7 12 6-15,11 1 4 16,-16 3 2-16,10 4 1 16,7 2 1-16,-4 2 0 15,12 0 0-15,5 4 0 16,-5-10-1-16,5 0 1 15,-4-11 0-15,2-4 8 0,7-2-46 16,-2-2-42-16,14-1-113 16,-18-11-130-16,13-1 206 15</inkml:trace>
  <inkml:trace contextRef="#ctx0" brushRef="#br0" timeOffset="21664.23">18619 4772 486 0,'-4'-16'297'0,"19"8"-40"0,-5 1-48 16,-1 2-6-16,1 5-12 15,-17-8-14-15,0 8-47 16,-4 0-31-16,6 15-47 16,9 9-15-16,-4 13-3 15,-2 3 2-15,-12 6 3 16,-12-1 0-16,0 0 0 16,7 3-2-16,-2-4-6 15,3 5-3-15,5-4-9 16,-3-3-3-16,1-7-6 15,10 2-1-15,-1-12 0 16,0-12-1-16,6 3 5 16,-5-22 7-16,8-8-62 15,5 0-40-15,-8-36-214 16,11 7 181-16</inkml:trace>
  <inkml:trace contextRef="#ctx0" brushRef="#br0" timeOffset="22447.6">18617 4728 597 0,'-19'0'341'0,"-2"0"-35"15,11 0-52-15,-1-1-50 16,26 7-21-16,9 0-32 16,-24-7-14-16,4-4-41 15,-1-2-17-15,-4-8-27 16,30 7-12-16,10-3-9 16,6-1-4-16,15 8-9 15,-11-5-4-15,-3 6-7 16,-4 2 0-16,0 5-3 15,1 8-1-15,-20-1-1 16,7 9 0-16,-23-3 2 16,-10 0 2-16,2 10 1 15,-7 5 2-15,-19-3 0 0,-7 0-2 16,-12-2 0-16,-12-13-1 16,9 5 0-16,3-3-2 15,6-7 1-15,0-4-2 16,13-5-1-16,5-2 0 15,13-3-3-15,-4 1-3 16,7-8-9-16,3-4-1 0,6 5-1 16,11-3 2-16,10 3 7 15,5 10 2-15,2-1 0 16,2 2 0-16,-5 12 1 16,-1 0-1-16,-3 5 1 15,2 10 0-15,-4-2 1 16,1 2 1-16,-9 1 1 15,-5-2 0-15,-1 10 0 16,-4-2 2-16,3 9 0 16,-4 2 1-16,-6-2 1 15,-3 4-1-15,-12-9 1 16,6 1 1-16,-10-8 5 16,1-5 8-16,-8-4 16 15,-6-7 7-15,-7-3 6 0,0-9-5 16,-4-7-13-1,0-7-7-15,-6-16-10 0,1-4-3 16,4-9-4-16,4-2-3 16,15 2-5-16,5 0-5 15,14 19-10-15,-2 3-12 16,4 9-36-16,3 8-41 16,2 6-102-16,2 10-77 0,6 0 175 31</inkml:trace>
  <inkml:trace contextRef="#ctx0" brushRef="#br0" timeOffset="23131.4">19103 5141 450 0,'-37'-4'309'0,"39"0"30"15,6 4-55-15,-12-7-52 16,12 2-15-16,-17-1-18 16,6 0-11-16,11 7-47 15,-8-1-30-15,13 9-59 16,-10 2-25-16,-4 8-17 15,-3 9 3-15,-6 5 4 16,8 9 0-16,-7-8-1 16,9 1-2-16,-4-9-3 15,3-4 0-15,1-4-1 16,-12-8-1-16,19-2 6 16,-5-7 4-16,8-3 2 15,-1-8-1-15,-12-17-6 16,1-10-6-16,-10-20-4 15,12 3-1-15,0-5-3 0,4 8-1 16,14 20-3 0,-8 1-1-16,14 18-2 0,-8-1-2 15,8 7 0-15,11 3 0 16,-3 5 3-16,5 7 3 16,-4 2 2-16,-3 4 1 15,3-3 0-15,-8-2 1 16,0-1 1-16,3-3 1 15,-10 0-18-15,8-6-47 16,-18-4-109-16,-2-2 108 0</inkml:trace>
  <inkml:trace contextRef="#ctx0" brushRef="#br0" timeOffset="23664.08">20010 4784 555 0,'5'5'389'0,"-7"-1"58"0,-21-3-122 16,-10 6-91-16,-2 3-29 15,-6 18-58-15,-1 1-25 16,6 11-36-16,5 9-15 16,-6-7-18-16,8 3-8 15,4-2-17-15,-2-2-6 16,16 6-9-16,-3-3-3 16,14 0-2-16,13-2 0 15,6-11 0-15,3-4 0 0,6-6 1 16,-8-9 2-16,6-4 1 15,5-3 1-15,0-11-2 16,13 3-1-16,6-10-2 16,-2-9-1-16,-5-7 0 15,-1-14 1-15,-3-13 1 16,2 5 1-16,-1-4 3 16,-11 0-2-16,-15 5-1 15,-9-6 0-15,-7 21-2 16,-12-1-3-16,-7 17-4 15,-11 2-1-15,-15-6-4 16,1 12-1-16,-5 3 0 16,7 18-1-16,1 11-9 15,-3-8-36-15,9 6-122 16,4-8 191-16,13 9-57 0</inkml:trace>
  <inkml:trace contextRef="#ctx0" brushRef="#br0" timeOffset="24847.68">20844 5081 556 0,'-2'-3'414'0,"1"1"32"0,7 2-199 15,-6 0-46-15,0 0-80 16,0-1-25-16,0 0-26 16,0 1-8-16,0 0-14 15,16 5-1-15,35 10 0 16,-24-6 2-16,14-6 2 16,-5-2 1-16,15-1-2 15,6-3-2-15,5 0-1 16,9-2-1-16,8 0-8 15,4 0-3-15,1 4-9 16,-5 2-7-16,-13 1-7 16,-10-2-2-16,-1 0-3 15,4-4 1-15,-18 1-2 16,3 1 1-16,-24-2 1 16,-9 2 0-16,2 1 1 15,-9 1 0-15,-4-2 2 0,0 1-1 16,-1 1-2-16,0 0-1 15,0 0-5-15,0 0 0 16,-6 0 0-16,-17 1 0 16,-14 1 2-16,14-5-2 15,12 1 1-15,4-3 0 16,-10 0 0-16,-1-1 0 0,0-5 0 16,-4 0 1-1,9 4-2-15,-1-4 1 16,6 7-1-16,3-4-1 0,-3-2-1 15,6 4 0-15,-2 1-3 16,4 3-2-16,5 8 0 16,7 4 0-16,8 2 5 15,4 3 0-15,11-2 2 16,-3-5 2-16,15 5 0 16,-6-3 1-16,-13-3 0 15,7-2 0-15,-6-1 1 16,-2-4 0-16,9 1 0 15,-3-1 1-15,-9-4 0 16,1 4-1-16,-3-4-1 16,-6 2-1-16,-5 2-1 15,1 1 0-15,-10 1 0 0,-2-2 1 16,-1 1 3-16,0-1 1 16,1 0 0-16,-6 2 0 15,-23 6-3-15,-30 11 0 16,22-11-1-16,-6 2 0 15,-2-2 0-15,8-3 0 16,-7-5-1-16,10 0 0 16,8 0 0-16,-2 2-2 15,15 0 1-15,2 0-1 0,4 1-1 16,1-2 0-16,5 0-2 16,-1 2-2-16,3-3 1 15,0 0 3-15,0 0-48 16,0 0-35-16,17 2 52 15</inkml:trace>
  <inkml:trace contextRef="#ctx0" brushRef="#br0" timeOffset="29332.28">23077 4790 680 0,'5'-16'341'16,"14"-15"-98"-16,-17 24-17 15,-2-1-45-15,0 6-20 0,-2 1-36 16,2 1-21-16,-1 0-41 15,0 0-18-15,-1 0-28 16,1 0-5-16,-7 12 2 16,1 10 1-16,-39 26 0 15,25-21 0-15,4 6-2 16,4 2-3-16,-8-2-3 16,-1-9-1-16,2 4-2 15,18-1 0-15,-8-5-2 16,10 9 1-16,-14-6-1 15,-22-6 0-15,14 6 1 16,-1-7-1-16,10-4 1 16,13 6 0-16,-5-12 2 15,1 3 0-15,4-6-5 16,-10-8-15-16,13 4-47 0,2-3-29 16,1-6-73-16,6 0-48 15,4-13-230-15,-3-7 284 16</inkml:trace>
  <inkml:trace contextRef="#ctx0" brushRef="#br0" timeOffset="29726.129">23419 4693 925 0,'-6'0'430'0,"7"0"-179"16,-1 0-37-16,-1 0-64 16,0 0-35-16,0 0-49 15,-1 0-13-15,1 0-13 16,-2 12-1-16,-9 9 0 16,-11 33-6-16,14-14-5 15,-12-5-2-15,2 7-5 16,0 5-1-16,-18-15-6 15,14 8-2-15,0 0-2 16,-1-8-3-16,7 5 0 16,3 2-2-16,-1-11-1 0,-2 8 0 15,7-8 0-15,-3-13 1 16,4 1-1-16,5-11 1 16,4 4-2-16,-1 0-13 15,1-13-71-15,0-3-67 16,2-16-228-16,1-6 234 15</inkml:trace>
  <inkml:trace contextRef="#ctx0" brushRef="#br0" timeOffset="30048.609">22996 4984 511 0,'-17'-9'339'0,"14"9"34"15,-8-9-91-15,13 11-55 16,0 0-28-16,2-2-52 16,-4 0-27-16,0-1-49 15,0 0-12-15,14 0-13 0,14 1 1 16,42 5-4-16,-41-5-8 15,-2 0-13-15,-1 3-6 16,-5-2-5-16,3 1-2 16,-2 2-1-16,9-2 8 15,-8-2-58-15,-15-8-44 16,3 2-157-16,-4 0 142 16</inkml:trace>
  <inkml:trace contextRef="#ctx0" brushRef="#br0" timeOffset="30507.4">23739 4726 958 0,'-2'-8'460'16,"3"5"-176"-16,2 3-60 15,-8-3-93-15,5 3-42 16,-1 0-53-16,-1 0-17 15,-2 28-10-15,-35 33 0 16,30-19 1-16,-1 4 1 16,-3-4 0-16,-2-2 0 0,1 2-2 15,2-4 0 1,-2-4-2-16,3 2 1 16,-1-9-1-16,0 2 1 0,1-5-1 15,2-3 0-15,5-1 0 16,0-13 2-16,2-7-4 15,-1-3-28-15,3-15-85 16,3 0-59-16,3-7 93 16</inkml:trace>
  <inkml:trace contextRef="#ctx0" brushRef="#br0" timeOffset="31373.71">23620 4730 712 0,'-7'0'396'0,"0"-2"-88"0,5 3-93 15,-1-3-26-15,3 2-50 16,0 0-19-16,0-1-37 16,0 0-10-16,9-2-15 15,14-6-7-15,39-9-8 16,-24 14-8-16,2-1-10 16,2 0-6-16,8 1-9 15,-5-1-2-15,-1 7-3 16,-6 0-2-16,-17 4 0 15,-1 3-1-15,-4 1-1 16,-2 9 1-16,-6-1 0 16,0 5 2-16,-10-1 3 15,-8-6 0-15,-4 16 2 16,-10-15 0-16,-4 2-2 16,0 7 0-16,2-14 0 15,-7 0 0-15,-7-6-1 16,0-9 0-16,5-2-1 15,2 0-1-15,19 0-3 0,-6 3 0 16,3-5-2-16,4-3-3 16,6 7-5-16,5-3-2 15,0-5-3-15,11 12 1 16,5 3 4-16,-3-4 2 0,13 11 4 16,4 1-1-1,-6-5 2-15,4 5 0 0,0 0 0 16,-2-4 0-16,1-4 2 15,9 10-1-15,-1 1 1 16,-6 0 0-16,-1 6 0 16,-6-5 0-16,-7 5 1 15,4-2 0-15,-8 4 0 16,-6 1 0-16,-2-4 2 16,-10 7 0-16,-4-2 3 15,0 5 0-15,-11 0 3 16,0 1 1-16,-10-3 3 15,2 1 2-15,-4-9 3 16,0-5 1-16,-1-4 1 16,-13-14-2-16,-5-4-2 15,3-3-2-15,5-2-3 16,10-2-1-16,9 1-3 0,3-3-1 16,3-9-6-16,9 2-1 15,-2-5-3-15,8 6-9 16,0 7-30-16,4 7-33 15,11 5-120-15,-3-5-83 16,20 8 171-16</inkml:trace>
  <inkml:trace contextRef="#ctx0" brushRef="#br0" timeOffset="32167.97">24264 5011 327 0,'3'-2'256'16,"1"-4"25"-16,6 4-56 15,-1 0-15-15,-7 1-16 16,11 3-11-16,-9-1-28 16,3 4-13-16,1 3-37 15,-11-4-18-15,3 8-22 16,0 2-8-16,-3-2-12 15,-10 6-3-15,13 7-10 16,-14 1-4-16,2 9-10 16,12-1-4-16,-7 0-2 15,-3-7-2-15,-1-4 0 16,-3-6 0-16,1 0-1 16,6 0-1-16,-5-14 0 15,7 3 0-15,0-8 5 0,7 3 1 16,6-9-1-16,-1-10 0 15,5-13-7-15,7-6-2 16,0-3 0-16,-2 1-2 16,5 3-1-16,-16-1-1 15,4 8 0-15,17 13 0 16,-12 2 0-16,8 5 0 16,4 5 1-16,-13-3 2 15,9 7 3-15,2 1 3 0,-2 7 0 16,5-1-1-16,-6 1-2 15,-6-2-1-15,-2-1 0 16,1 3-1-16,-9-4 1 16,2 0-1-16,-2-2 6 15,-6-2-19-15,6 0-63 16,-5-1-66-16,-2 0 78 16</inkml:trace>
  <inkml:trace contextRef="#ctx0" brushRef="#br0" timeOffset="32798.4">25096 4876 874 0,'2'-1'430'0,"-5"1"-152"16,0 5-34-16,2-6-66 15,0 1-33-15,-1 0-40 16,-18 10-16-16,-28 22-26 16,25-20-8-16,-1 1-17 15,1 11-9-15,-5-3-12 16,5 3-5-16,2 3-3 15,-1 1 1-15,12 0-2 16,5 2 0-16,8-2-1 16,2 1-1-16,4-1 0 15,-5-3 1-15,14 2 2 16,1-3 0-16,-1-14 2 16,4 2 0-16,-1-1 0 15,-1-10-1-15,8 1 1 16,-3-11 1-16,5-16 0 15,6 10-1-15,4-18-2 16,2 1-1-16,-4-2-1 0,10-5 1 16,-7 7 0-16,-12-5 2 15,7 9 1-15,-22-6 0 16,-6 8 12-16,4 6 10 16,-14-1 10-16,-3 11 4 15,-12-9-13-15,-6 3-11 16,0 5-13-16,-14-17-5 0,2 11-1 15,4-1-2-15,-7 4-2 16,9 4 1-16,-5 5-1 16,4-3-1-16,2 0-6 15,9 8-22-15,8-4-55 16,0 4-71-16,12 7 93 16</inkml:trace>
  <inkml:trace contextRef="#ctx0" brushRef="#br0" timeOffset="34174.33">26459 4767 510 0,'2'-3'300'15,"-5"-2"-17"-15,0-2-21 16,0 3-43-16,-3 1-26 15,4 2-55-15,1 6-26 16,-1 16-32-16,-1 2-12 16,-4 15-13-16,-1 1-2 15,-7-2-11-15,0 8-3 16,4 1-8-16,-8-6-5 16,1 0-9-16,1-1-4 15,-2-5-3-15,2 6-1 0,-2-9-1 16,10 3-1-16,-1-6-1 15,-3-8 1-15,5-2-1 16,-4-7-1-16,0-15 5 16,3 3-15-16,10 3-58 15,0-6-38-15,12 4-121 16,-2-14-79-16,-1-15 193 16</inkml:trace>
  <inkml:trace contextRef="#ctx0" brushRef="#br0" timeOffset="34589.49">26178 4957 656 0,'-1'3'354'0,"-12"-7"-65"15,7 2-37-15,16 5-52 16,-14-6-23-16,12 3-37 16,0 2-16-16,-7-5-26 15,11-2-10-15,10 2-16 16,-6-1-5-16,21 4-8 15,2-1-1-15,1-1-5 16,17 2-4-16,-16-7-11 16,0 6-8-16,-5-3-14 15,-3-1-3-15,-2 4-5 16,0 1 0-16,1 2-1 16,-22-5 2-16,-6 2-32 15,-4-4-48-15,-10-3-130 16,22 15 123-16</inkml:trace>
  <inkml:trace contextRef="#ctx0" brushRef="#br0" timeOffset="35960.689">27260 5283 369 0,'-4'-4'253'0,"3"-2"-10"0,-4 5-70 16,13 12-23-16,-7 4-30 15,-6-11-8-15,10 11-9 16,-16-15-2-16,10 0-6 16,-4 2 0-16,-6-8 1 15,11 2-1-15,-5-4-10 16,6 2-9-16,14-1-25 15,-8-15-10-15,14-4-8 16,-3-12 0-16,-2-8-3 16,10 10-3-16,-9-9-8 15,3 3-4-15,1-2-7 16,-3-1-1-16,1-2-2 16,0 3-2-16,1 10-3 15,-1 2 1-15,-1 17 2 16,-1 9 1-16,-13-2 0 0,-2 5-3 15,-2 10-2-15,-9-1-2 16,13 27 1-16,-3 0 2 16,-4-1 1-16,0 7 1 15,-7-8 1-15,10 9-1 16,-3-1 0-16,1 1 0 16,2-5-1-16,-5-3 1 15,6 0 0-15,2 1-1 16,6 2 0-16,-2-8 1 0,6 5 0 15,-8-18-1-15,2-5 0 16,6 3 2-16,-11-15 6 16,20 7 6-16,-2-7 6 15,1-12 1-15,4-11-3 16,-3-3-3-16,11-10-5 16,-7-2-1-16,11 3-2 15,-6-6 1-15,-7-2 0 16,1-4 0-16,-11-5-1 15,2-1-1-15,-6 2-1 16,1 11 0-16,-1 5 1 16,-5 5 0-16,-5 6 0 15,0 4 0-15,-4 9-3 16,4 4-3-16,-2 5-4 16,-1 2-4-16,3 4-12 15,-1-1-42-15,1 0-97 0,0 4-77 16,2 14 134-16</inkml:trace>
  <inkml:trace contextRef="#ctx0" brushRef="#br0" timeOffset="36691.24">28371 4990 897 0,'4'-6'417'0,"1"5"-166"16,-2-11-30-16,4 6-48 16,-7-8-23-16,-3-4-27 15,3 9-4-15,-7-1-10 16,3 7-7-16,-3 0-23 15,-6-9-16-15,2 10-24 16,-9-8-9-16,-2 12-14 0,-1 1-4 16,-9 3-9-16,6 7-1 15,-2 0-2-15,1 10-1 16,7-2 0-16,-6 0-1 16,3-1 0-16,1 1 0 15,3-1 0-15,8 4-1 16,12-1 1-16,0-2 0 15,11 4 0-15,-9-6-1 0,13 1 0 16,-10-3 0-16,5-4 0 16,7-2 0-16,-10-6 2 15,12-2 1-15,-8-13 3 16,11-1 1-16,2-16 1 16,7 1-2-16,6 0-1 15,0-8 1-15,0 2-1 16,-6-7 1-16,3 0 2 15,-7 0-1-15,-3-9 0 16,5 12-1-16,-15 1 0 16,-8 4 1-16,-7 18-4 15,2 10-1-15,10 11-6 16,-21 0-1-16,-1 15 1 16,-15-8 1-16,-15 4 4 15,27 16 0-15,-2-7 1 0,6 11 0 16,2-5 1-16,-2-6-1 15,5 0 1-15,2-2 0 16,2 0 0-16,3 0 0 16,-3-3 0-16,3 6 16 15,-1-4-55-15,1-2-35 16,1-7-80-16,-3-11-80 16,9-6-252-16,2-13 318 15</inkml:trace>
  <inkml:trace contextRef="#ctx0" brushRef="#br0" timeOffset="37495.91">29330 4589 627 0,'11'-6'362'15,"-2"1"-80"-15,-4 1-66 16,-3 0-20-16,1 2-34 16,-3-2-11-16,0 4-37 15,0 0-13-15,-2 0-23 0,1 0-13 16,-2 6-7-16,-5 14-5 16,-16 35-14-16,12-25-4 15,0 7-8-15,0 3-2 16,2-3-6-16,2-5-3 15,4 2-5-15,1-10-2 16,1-2-2-16,3 0 0 16,-1-19-1-16,0 6 3 15,1-9 7-15,-1-11 1 16,5 0-1-16,1-7-1 0,4-12-12 16,4 7-5-16,-9-14-5 15,1-7-4-15,-5 5-3 16,-4-1 1-16,2 14 2 15,-5 9 3-15,-3 9-2 16,-6 3-3-16,-8 9-2 16,-8 1 0-16,1 14 6 15,0 5 2-15,0 12 2 16,0-4 1-16,3 13 0 16,-11-7 2-16,2 3 0 15,7 6 0-15,-3-10 1 16,16 8 0-16,-1-10 0 15,3 0 0-15,7-1 0 16,-1-5 1-16,10 7-1 16,-1-8 1-16,1-4-1 0,8 1 1 15,0-10 1-15,6 5 2 16,6-11 5-16,5-7 2 16,5-9 0-16,8-1-1 15,0-11-4-15,6 4-2 16,12-3 8-16,-10-7 3 15,3 11 6-15,-11-6 3 16,-12 10-4-16,0 4-2 16,-9 2-3-16,3 4-2 0,-10 0-4 15,-3-1-1-15,1 3-2 16,-11-2-1-16,4 6-1 16,6-1 0-16,-8-5-3 15,9 5 1-15,-10-5-12 16,-5-1-20-16,5 0-70 15,0 1-37-15,0-1-102 16,0 1-85-16,0-2 215 16</inkml:trace>
  <inkml:trace contextRef="#ctx0" brushRef="#br0" timeOffset="37859.09">29870 4580 957 0,'10'-6'510'0,"-9"-4"-129"0,1 9-113 15,-1-1-38-15,-4 5-79 16,3-3-38-16,-1 10-54 15,-6 18-2-15,-17 58 2 16,5-24-1-16,2 9-4 16,1 2-4-16,0-10-14 15,-3-9-7-15,2-2-12 16,-1 3-3-16,2-1-3 16,-3-3-1-16,2-8 0 15,0-7-1-15,10-16 7 16,6 2-12-16,4-13-95 15,3-3 7-15,7-18 32 16</inkml:trace>
  <inkml:trace contextRef="#ctx0" brushRef="#br0" timeOffset="77017.19">13552 6395 587 0,'0'-2'299'16,"0"1"-95"-16,0 0-62 15,0 0-15-15,0 0-7 16,0 0-3-16,0 0-10 16,0 1-5-16,0 0-15 15,0 0-9-15,0 0-12 16,0 0-5-16,0 0-8 15,5 6-5-15,-2 2-10 16,-1-1-7-16,0-2-9 16,-1-2-7-16,0 2-4 15,2 0-1-15,-3-4-3 16,0 3 17-16,0-4 14 16,0 0 3-16,0 0-2 0,0-1-13 15,0-1-18-15,0 1-2 16,2-5-3-16,1-3 0 15,-3 7-2-15,1-1-2 16,-1 1-2-16,0 1 0 16,0 0 2-16,0 0 2 15,0 1 1-15,0 0 1 16,0 2 0-16,-1 9 0 0,1-5 0 16,0 0 0-16,0-6-2 15,1 6 0-15,1 3 0 16,-1-4-1-16,2 6 0 15,-3-2 2-15,-3-4-39 16,1 2-35-16,0 0-111 16,1-7-87-16,0 0 169 15</inkml:trace>
  <inkml:trace contextRef="#ctx0" brushRef="#br0" timeOffset="77836.7">14298 6061 765 0,'8'0'362'0,"-8"-1"-137"16,5 3-33-16,-17-3-47 15,12 3-4-15,-4-2-46 16,-2-2-12-16,5 2-15 15,0 0-15-15,0 0 10 16,-9 3-5-16,-13 5-13 16,-49 7-7-16,35-6-13 15,2-5-4-15,8 8-9 16,-1 1-4-16,0-7-4 16,10 12-1-16,-3-6-3 15,0-9 0-15,10 9-2 16,2-6-3-16,8 0-4 15,8 9-1-15,7-5 0 16,2-1 1-16,6 1 5 16,-2 0 1-16,4 1 3 0,0 0 0 15,-2 9 0-15,3-1 1 16,-9 9 0-16,-2 3 0 16,-13-3 2-16,-2 2 0 15,-9 1 1-15,-6-2 0 16,-1 6 0-16,2 3 0 0,-3-9 1 15,-3-8 1-15,4-11 4 16,-6-5 0-16,4-6 6 16,2-4 1-16,-1-7-4 15,-2-13-2-15,12 4-8 16,3 5-2-16,4-8-1 16,1 4-1-16,-1-3 0 15,8-4-1-15,3 5-1 16,4 1 0-16,2-2 1 15,2 2 1-15,2-4 1 16,-1 4 1-16,3-5 3 16,0 1 1-16,1-6 1 0,4 6 0 15,-5 0-3 1,-2-4-1-16,-1 17-2 0,9 9-2 16,-16 2-9-1,-5 2-28-15,-5 7-70 0,-9-10-63 16,7 18 99-16</inkml:trace>
  <inkml:trace contextRef="#ctx0" brushRef="#br0" timeOffset="78432.81">14599 6123 884 0,'0'0'420'0,"-4"-3"-150"16,1 7-62-16,2-4-64 16,0 1-19-16,-6 25-27 15,-40 26-17-15,24-21-24 16,1 0-10-16,1-2-20 15,-4 0-5-15,5-5-10 16,10 4-1-16,-6-7-6 16,13 3 0-16,3-2-4 0,0-4 1 15,8 1 0-15,7 2 0 16,9-3 3-16,-4-4-1 16,10-4 2-16,-11-2 2 15,-2-5-1-15,1-4 0 16,-6-3 1-16,6-3-1 15,-3-7 2-15,0 4 0 16,3-3-1-16,2-1 1 16,1-2-1-16,-6-4 1 15,9 0-1-15,-9-6 2 0,-2-2 2 16,-3-2 1-16,-16-11 3 16,8 7-2-16,-10-6 6 15,8 13-2-15,-12 3 17 16,-17-5 4-16,3 18-6 15,-2 3-2-15,2 7-21 16,5 8-5-16,-2-1-5 16,-4-5 0-16,8 9 0 15,0 3-3-15,3-7-5 16,6 8-33-16,0-7-111 16,6 2-91-16,6 10 140 15</inkml:trace>
  <inkml:trace contextRef="#ctx0" brushRef="#br0" timeOffset="79515.19">15054 6656 631 0,'-1'0'309'15,"0"0"-111"-15,0 0-35 16,0 0-41-16,0 0-15 16,0 0-5-16,-1 0 0 15,1 0-15-15,0 0-1 16,0 0 12-16,0 0 8 0,0 0 16 16,0 0-8-16,0 0-32 15,0-1-23-15,0 0-31 16,1-29-6-16,8-39-5 15,-4 22 0 1,4 1-1-16,3 6-1 0,-1-1-6 16,3 7-1-16,-4 6 2 15,-3 3 1-15,-2 9 7 16,1 4 1-16,-5 9 0 16,5 3-3-16,-5 0-10 15,-1 0-3-15,1 0-3 16,0 0 1-16,13 3 2 15,-2 2 1-15,28 23-4 16,-31-15-2-16,-6 10-1 0,2-2-1 16,-5-3 0-16,9-8 3 15,10-6 1-15,3 3 1 16,5-1 0-16,6 0-1 16,-6-5 1-16,4 0 0 15,-6-2 0-15,0-5 1 16,2-3 1-16,0 1 1 15,-4-7 4-15,0-2-1 16,0-3 1-16,-7-9 1 16,7-5-2-16,-2 7 1 15,-1-3-2-15,6 4-1 0,-6 7 0 16,-7-5-1-16,-4 7 4 16,-12 4 2-16,-4 3 5 15,8 6-1-15,0 6-6 16,3 5-5-16,-2 5-5 15,-4 4-1-15,-7 12 2 16,-5-4 1-16,3 15 0 16,0 2 2-16,0-3 0 15,4 6 0-15,-3-8-1 16,1 4 1-16,5 4 0 16,-3-2 2-16,0 2-1 15,3-5-1-15,-4-8 1 16,1-1-3-16,2-7 4 15,-6 1 0-15,8-7-1 0,3-7 18 16,1-7-37-16,9-2-35 16,-15-5 38-16</inkml:trace>
  <inkml:trace contextRef="#ctx0" brushRef="#br0" timeOffset="86694.89">17418 6232 383 0,'-5'2'249'15,"4"-2"-2"-15,0 0-48 16,0 0-59-16,0 0-23 0,0 0-25 15,0 0-9-15,0-2-15 16,0 1-4-16,0 0-11 16,-1 0-7-16,1 0-10 15,1 0-5-15,0 0-7 16,18 0 0-16,43-8-6 16,-25 3-3-16,9 1-7 15,4 7 0-15,-9-2-3 16,-4 5 0-16,-5 1-1 15,-8-7 0-15,-9 7-4 16,-2 1 0-16,-14 2 5 16,-5 7 3-16,-4 0 5 15,-13-1 1-15,-5 5-4 16,-1-6-1-16,-8 4-1 16,7 0-1-16,-3-5 0 15,-8-1 0-15,11-2 1 16,-2-8 0-16,12-2 1 0,9 3 1 15,2-7-2-15,4 0-2 16,3-3-7-16,3 1-4 16,2-1-3-16,2 2 0 0,2 0 1 15,2 2 0 1,2 3-1-16,3 2 2 16,5 6 1-16,5 0 0 0,2 4 3 15,-5-1-1-15,8 4 1 16,-3 1 1-16,-4 6 0 15,10 8 1-15,-19 0 0 16,-7-3 0-16,-7-1 1 16,-6-5 1-16,2 3 2 15,-2 3 0-15,0-2 2 16,-10 2 2-16,-22-10 3 16,-1-7 0-16,-8-1 5 15,3-5 5-15,6-4 9 16,1 1 3-16,-1-3-2 15,5 0-6-15,8-2-12 16,-15-13-3-16,26 2-5 16,-13-7-1-16,6 2-2 15,35 14-3-15,-29-14-10 0,14 6-14 16,3-6-43-16,-21-7-47 16,26 18-166-16,10-1 180 15</inkml:trace>
  <inkml:trace contextRef="#ctx0" brushRef="#br0" timeOffset="87653.35">18019 6253 656 0,'4'0'303'0,"2"0"-132"15,-5-2-28-15,-1 2-53 16,-1-1-15-16,0 1-7 15,-1 0 5-15,-15 9 12 16,-21 32 1-16,20-15-14 16,1 1-8-16,2 2-18 15,-3 1-7-15,-1 1-15 16,3 5-6-16,-3-2-6 16,4 4-4-16,2-3-2 0,1-3-3 15,5-7-1-15,4-2-1 16,3-8-1-16,5 1 0 15,6 0 4-15,4-5 6 16,7-5 4-16,2-9 3 16,12-2-3-16,3-5-3 15,6 1-2-15,7 5 0 16,-8-7-1-16,-12-2 1 16,-3 2 2-16,-10-10 1 15,-7 5 3-15,10 4 1 0,-13-10 5 16,-9 1-2-16,0-1 19 15,-10 1 5-15,-11 4 1 16,0 4 2-16,-15 2-21 16,13 3-7-16,2 11-8 15,-2-1-2-15,15 12-6 16,-11 1-2-16,-1-1 0 16,13 10-2-16,0-3-2 15,-2-1 0-15,10-1 1 16,-3-4-1-16,6 3 1 15,1-4 0-15,7 3-11 16,-2-6-23-16,2-2-70 16,8 2-54-16,-11-11-180 15,8 5 213-15</inkml:trace>
  <inkml:trace contextRef="#ctx0" brushRef="#br0" timeOffset="87995.09">18525 6612 1091 0,'6'6'547'16,"-6"-6"-174"-16,-5 0-169 15,-5 0-44-15,-10-5-64 16,17 14-27-16,0-3-29 16,-2 5-8-16,3 1-14 15,-11-9-6-15,7 11-6 16,-3-12-1-16,0 8-1 15,7 0 4-15,-6-2-46 16,0 3-59-16,3-3 64 0</inkml:trace>
  <inkml:trace contextRef="#ctx0" brushRef="#br0" timeOffset="89469.63">18957 6213 395 0,'32'-35'259'0,"-28"33"8"16,-2-2-57-16,-3-2-57 16,-3 1-18-16,-1 3-45 15,3 5-19-15,-2 9-38 16,4 2-8-16,-7 1 7 16,-8-4 4-16,2 4 3 15,-7-2-3-15,6 0-10 16,2 6-5-16,11-17-2 15,-21 17-3-15,19-18-1 16,-8 3 0-16,-9 6-4 0,21-16 0 16,-10 10-1-16,9-5-2 15,6-5-5-15,-3-7-1 16,5 0-4-16,-2-7 0 16,6 3 0-16,5 6-2 31,-8 6 0-31,-1-1-1 0,33-14-1 0,-2 4-2 0,6 14-1 15,-16 11 0-15,-6 8 0 16,-6 5 1-16,-7 1 3 16,-1 6 1-16,-9 0 3 15,2 3 2-15,-9 1 4 16,-7-2 4-16,-6 3 6 16,9 7 2-16,-10-6 1 15,-9 2 0-15,-4-1 2 16,-16-16 2-16,6-8 2 15,3 0-1-15,11-12-3 16,2 6-3-16,4-3-2 16,-1-8-1-16,0-10-5 15,5-5-3-15,3-6-7 16,-1-4-5-16,20 14-4 0,-2 0-2 16,9 5-1-1,5 0-1-15,1 0-1 0,4-1 0 16,8 11 1-16,3 4 2 15,-1 11 5-15,0 3 5 16,-1 7 4-16,0 4 3 16,-5-3 1-16,-2 3 1 15,2 0 1-15,2-5-1 16,-2-2 0-16,-7-5-2 16,6-9 0-16,-9 2 2 0,-7-14 4 15,7 5-2-15,1-11-67 16,10-3-81-16,26-5 86 15</inkml:trace>
  <inkml:trace contextRef="#ctx0" brushRef="#br0" timeOffset="90602.07">19733 6427 550 0,'3'-2'330'15,"4"-2"-57"-15,2-2-99 16,-5 2-33-16,3-2-40 16,-6 5-3-16,-1 0 11 15,1 0 5-15,-1 0-5 16,0 0-11-16,0 0-17 16,0 0-12-16,0 0-16 15,-1 0-6-15,-2 0-13 16,-17-5-4-16,-36-2-7 15,20 7-5-15,3 5-8 16,-1-1-3-16,7 5-6 0,6 2 0 16,-6 0-1-16,0 1-1 15,3 0-2-15,2 5 0 16,11 0-3-16,8 4 0 16,4 0-2-16,8-1-1 15,14 0-1-15,-1-2 1 16,0-9 6-16,-1-4 3 0,-7-6 3 15,2-3 3-15,8-1 1 16,-4-5 1-16,3-4 1 16,2-6-1-16,0-4-2 15,2 2-1-15,-7-3-4 16,1 5-1-16,-9 2-2 16,-5 1-1-16,-1 8 0 15,-6 1-1-15,0 7-9 16,0 3-2-16,-5 5-1 15,3 9 1-15,-4 9 8 16,-3 5 1-16,3 16 1 16,-4 3 0-16,-1 14 3 15,2 0 1-15,3 2 1 16,0-3 0-16,0-2 1 16,2 9 0-16,-4-2 1 0,-2 5 0 15,-1-11 0-15,1-6-1 16,2-7 2-16,-3-7-1 15,5-5 3-15,-20-9 1 16,2-7 4-16,9 0 1 16,-15-13 5-16,9 1 0 15,-5-10 0-15,-13-11 0 0,12-7-6 16,7-5-3-16,-1-5-7 16,6-1-2-1,5-4-2-15,6 4-1 0,5-6 0 16,8 4 0-16,7-11 0 15,4 0-1-15,7 1 2 16,-1-3 1-16,11 14 2 16,-1 1 2-16,1 6 3 15,2 3 2-15,4 3 2 16,-1-1-1-16,9 9-1 16,-4-2-2-16,4 12-2 15,5 7 0-15,-10-5 0 16,1 3 1-16,-14-6-2 15,-15-4-24-15,3 5 17 16</inkml:trace>
</inkml:ink>
</file>

<file path=ppt/ink/ink12.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6T01:33:06.482"/>
    </inkml:context>
    <inkml:brush xml:id="br0">
      <inkml:brushProperty name="width" value="0.05292" units="cm"/>
      <inkml:brushProperty name="height" value="0.05292" units="cm"/>
      <inkml:brushProperty name="color" value="#0070C0"/>
    </inkml:brush>
    <inkml:context xml:id="ctx1">
      <inkml:inkSource xml:id="inkSrc109">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11-16T01:35:12.605"/>
    </inkml:context>
  </inkml:definitions>
  <inkml:trace contextRef="#ctx0" brushRef="#br0">13709 2636 350 0,'-1'0'239'0,"0"0"-5"0,-1 0-68 16,1 0-23-16,0 0-18 15,0 0-10-15,0 0-31 16,0 0-13-16,0 0-21 15,0 0-1-15,0 0 3 16,0 0 1-16,-1-1-10 16,1 0-4-16,0 0-13 15,0 0-5-15,0 0-6 16,1 0-2-16,0 0-3 16,19-10-1-16,40-16-3 15,-31 19-3-15,14-2-1 16,1 5 0-16,-8-7 0 15,3 4-1-15,-14 3 1 16,-6 5-1-16,-5 9 1 16,-1 10 0-16,-5-3 8 15,-7-6 5-15,-5 8 7 16,-8-9 0-16,-7 9-5 16,-2 5-6-16,-11-3-4 0,7 6-2 15,-11-11 1-15,4-4 0 16,10 0 0-16,-5-9 0 15,7 2-1-15,6 3 0 16,-3-9-2-16,8 2 0 16,9-2-3-16,-2-6 0 15,6-1-4-15,2 0 1 16,11 0-2-16,-6-2 1 0,4 12 1 16,3 0-1-16,2 3 1 15,-3 2 0-15,6 0 0 16,5 6 2-16,-15 1 0 15,8 10 1-15,-6-5 0 16,-7 1 0-16,-2-1 0 16,-4 1 1-16,-4 4 0 15,-7-5 1-15,-6 5 1 16,-4-2 2-16,-1 0 2 16,-2 2 3-16,-1-6 7 15,-6-3 5-15,-7 0 5 16,-4-8 3-16,-3 0 1 15,4-5-2-15,1-9-3 16,-1-4-3-16,11 0-8 16,-3 1-2-16,7-1-7 0,3 2-1 15,6-1-3-15,2-2-2 16,9 5-3-16,9 1-6 16,-2-2-43-16,7 3-38 15,7-5-114-15,1-1-103 16,11 1 193-16</inkml:trace>
  <inkml:trace contextRef="#ctx0" brushRef="#br0" timeOffset="864.71">14274 2643 747 0,'7'-55'352'0,"-2"51"-135"16,-9-2-25-16,10 6-44 15,-14-6-24-15,13 6-42 16,-2 9-14-16,-2 2-16 16,8 7-1-16,-27-1 0 15,9-6-5-15,1 12-14 16,-14-4-6-16,4 5-11 16,-4 7-3-16,-7-5-4 15,7 6-2-15,2-5-2 16,-3-1-2-16,6 0 0 15,-2-2 0-15,11 2-2 16,1-1 1-16,1-2-1 16,15 3-1-16,-9-9 1 15,9 6 1-15,4-7 1 0,-3-6 2 16,8 1 0-16,13-6 1 16,6-2 1-16,8-3-1 15,-4-16 0-15,-5-4 1 16,9 0-1-16,-4-5 0 15,2 4 1-15,-9 1 0 16,-15-4 2-16,-10 2 0 16,0 9 5-16,-8 0 0 15,-2 4 10-15,-7 1 5 16,-13-1 7-16,-5 4 1 0,0 5-7 16,1 5-7-16,-1 4-11 15,-2 1-2-15,4-1-4 16,-8 0-1-16,23 5-2 15,0 0-1-15,7 3-1 16,1-3-3-16,1 1 1 16,-2 5-2-16,1-5 1 15,8 4 1-15,6 3-6 16,11-4-13-16,-3 2-54 16,-2-6-44-16,-8-14-132 15,-3-4-114-15,21 1 231 16</inkml:trace>
  <inkml:trace contextRef="#ctx0" brushRef="#br0" timeOffset="1165.46">14766 2875 740 0,'0'0'460'16,"0"3"-9"-16,-1 4-221 15,0 1-30-15,-2 1-62 16,-2 0-28-16,-20 29-39 16,9-29-15-16,9-2-19 15,2 4-7-15,-4-7-14 16,6 4-5-16,1-2-4 15,-6-6-14-15,10 8-94 16,-1-3-68-16,5-7 97 16</inkml:trace>
  <inkml:trace contextRef="#ctx0" brushRef="#br0" timeOffset="2117.64">15145 2634 412 0,'33'-35'269'15,"-33"20"-16"-15,2 4-47 16,12 4-12-16,3 3-23 16,-2-2-15-16,-1 5-24 15,-14-3-13-15,0-3-36 0,4 11-15 16,-9-2-29-16,1 1-7 16,-3 8 1-16,3-1-1 15,2 8-6-15,-7 2-3 16,-3-1-9-16,-8-3-2 15,3-1-5-15,9 6-2 16,-4-11-2-16,2-3 1 0,2-5 0 16,5-3 1-16,1-6-2 15,10 5-1-15,0-10-4 16,2-3-5-16,20-1-17 16,-4-6-7-16,6-2-16 15,-5-1-3-15,-6 2 15 16,7 2 8-16,4 7 16 15,-1 2 6-15,1 11 2 16,-7-3 3-16,-4 11 2 16,-4 8 2-16,-7 5 7 15,-5 13 5-15,-3 3 14 16,-6 0 6-16,-3 10 5 16,-5-6-3-16,-14-2-11 15,1 0-7-15,-14-8-9 16,2-2-4-16,-2 3-2 15,1-1 0-15,3-4-1 0,-1-1 0 16,-1-8-1-16,-2-11-3 16,7-6-13-16,6-2-13 15,8-17-24-15,4-1-9 16,5-9-8-16,1-2 1 16,5 8 17-16,9 4 8 15,10 8 20-15,-1-1 7 16,9 5 8-16,-2 4 3 0,4 5 11 15,10 8 8-15,-3 6 15 16,-19-1 6-16,11 6 1 16,-11 0-4-16,-8 2-10 15,24 9-3-15,-19-12-8 16,6 1-3-16,-1-12-3 16,-9-8 3-16,14 2-49 15,-7-8-82-15,18-2 80 16</inkml:trace>
  <inkml:trace contextRef="#ctx0" brushRef="#br0" timeOffset="2997.96">16079 2821 895 0,'-1'-11'463'0,"-7"4"-115"16,-1 1-104-16,1 1-90 15,-3-2-37-15,1 4-42 16,-4-4-16-16,-6 7-18 15,7 8-6-15,-6-3-13 16,0 6-5-16,4 0-7 16,-13-6-2-16,9 11-5 15,-5-2 0-15,-2-1-2 16,5 5 0-16,-2-4-1 16,12 2-1-16,3 1-3 15,7-1 1-15,1 0-1 16,8 2 1-16,7-4 1 15,-7-7 1-15,15 0 1 16,-12-12-2-16,13 3-5 0,-2-7-4 16,-1-9-17-16,4 1-7 15,-1-9-7-15,5 1 1 16,-2-2 15-16,2 0 8 16,-8 0 11-16,3 7 3 15,-10 1 1-15,-2 6-1 16,-2 12-5-16,-4-1-1 15,-6 10 2-15,0 5 2 16,-13 7 11-16,-4 3 7 16,1 11 9-16,-11 2 4 0,8 12-1 15,-5 10-3-15,0 4-8 16,2 4-3-16,-5-7-4 16,-3-8-1-16,-2-3-2 15,-1-2-1-15,-3-6 1 16,5 4-1-16,-6-4 2 15,10-5 0-15,-9-5 1 16,0-11 2-16,7-13 2 16,-7-2 0-16,13-14-6 15,7-2-5-15,-3-18-15 16,5-9-8-16,9-4-6 16,-3-4 2-16,14 10 9 15,4 5 6-15,6 9 10 16,6-1 4-16,8 5 19 15,1 0 7-15,5 1 13 0,1 2 3 16,6 5-4-16,5 3-2 16,3 7-9-16,3 1-6 15,-9 5-11-15,-5 11-4 16,-11-1-2-16,-1 6-1 16,-7-3-1-16,0-4-16 15,2-1-61-15,-13-7-61 16,8-1 80-16</inkml:trace>
  <inkml:trace contextRef="#ctx0" brushRef="#br0" timeOffset="4095.97">16523 2897 330 0,'0'10'223'16,"1"1"-1"-16,6 24-74 15,-2-26-20-15,-3-5-13 16,-2-2-3-16,0 0 3 0,0-2-1 16,0 0 12-16,0 0 3 15,0-1-5-15,0 0-6 16,0 0-30-16,1-2-14 16,5-16-21-16,42-28-6 15,-33 19-11-15,5-2-4 16,1-6-8-16,-3-5-4 15,10-9-7-15,1 1-2 16,-1-12-6-16,4 7-1 16,-5 12-1-16,-5 2-2 0,-2 22 0 15,-9 6-1-15,-5 5-2 16,-1 7-1-16,-5 9 2 16,-1 6 2-16,0 16 3 15,-4 1 1-15,1 15 0 16,-3 1-1-16,-2 1-1 15,1-4 0-15,0-5-1 16,-2-4 0-16,6-4-1 16,6-1 0-16,-1-4-1 15,5-1 1-15,0-1-1 16,-4-5 0-16,5 2 1 16,-2-9-1-16,3-3 1 15,2-2 1-15,1-7 2 16,0-1 1-16,0-9 0 0,3 0 1 15,-2-12 0-15,3 0-2 16,3-2 0-16,0-2-1 16,8 1 0-16,-1-4 1 15,1-5 1-15,3 1 2 16,-9-6 9-16,-2-5 6 16,3 1 11-16,-3-6 1 15,-7 0-5-15,0 4-7 16,-1 3-12-16,-10 7-3 0,3 12-5 15,2 8-1-15,-10 8-1 16,15 6-5-16,-8 1-8 16,5 7-11-16,-7 1-48 15,-7 5-47-15,3 6-164 16,4 1-170-16,13 6 285 16</inkml:trace>
  <inkml:trace contextRef="#ctx0" brushRef="#br0" timeOffset="4783.34">17552 2703 737 0,'9'-4'443'0,"-6"-5"-48"16,-1 6-160-16,1 3-25 16,-5-4-56-16,2 4-18 0,0 0-27 15,0-1-12-15,0 0-20 16,-1 0-10-16,-1 0-17 16,-12-6-7-16,-35-9-14 15,31 16-5-15,-5 0-10 16,-2 1-5-16,0 4-5 15,1-2-1-15,-1 11-3 16,1-1 0-16,1 6 0 16,1 4 0-16,2-6-1 15,4 4-1-15,0 0-1 16,3-2 1-16,12 6-2 16,-9-6 0-16,8 2-1 15,16 2-2-15,-14-5-2 16,10-1 0-16,4-3-1 15,-11-4 1-15,11-3 0 16,-2-3 0-16,5-7-2 16,4 0-4-16,-2-13-6 15,9-5-8-15,1-5-2 0,-3-9 3 16,10-2 11-16,7 5 8 16,-3-8 9-16,-1-3 0 15,-8 10 1-15,-17-2 0 16,-2 15-1-16,-17 9 1 15,2 9-3-15,-6 5-2 16,0 11 0-16,9 8 0 0,-16 1 4 16,6 3 0-16,-14 7 1 15,3-4-1-15,3 2 1 16,2-1-1-16,8-8 0 16,-6-2-2-16,11 0 1 15,0 0-3-15,-1-3-44 16,8 4-29-16,-3-9-83 15,-3-6-41-15,4-3-92 16,1-8 174-16</inkml:trace>
  <inkml:trace contextRef="#ctx0" brushRef="#br0" timeOffset="5142.54">17997 2407 1010 0,'-3'-3'476'16,"-4"0"-182"-16,7 3-55 16,1 3-73-16,-2 1-29 15,0-4-46-15,0 0-17 0,0 0-21 16,-6 18-7-16,-14 38-8 15,12-17-2-15,-10 3-6 16,4 10-3-16,0-6-10 16,-2-1-4-16,3-3-6 15,-3-9-2-15,-1-2-2 16,3-4-1-16,3-8-2 16,0-2-4-16,7-3-31 15,-3-8-22-15,6-4-54 16,0-6-43-16,2-9-103 15,2-4 160-15</inkml:trace>
  <inkml:trace contextRef="#ctx0" brushRef="#br0" timeOffset="5862.46">17913 2413 848 0,'-12'0'421'0,"2"-2"-122"15,3-2-55-15,2-4-74 16,-2 1-31-16,6 2-60 16,2-2-21-16,7 0-17 15,7 2-3-15,5-4-3 16,5 3-2-16,10-2-8 15,1 1-6-15,9 7-7 16,-6 0-3-16,2 8-3 16,-2-1-1-16,-3 4-2 15,1 3 0-15,-15 0-1 16,-2 7 0-16,-18 0-1 16,-4-1-1-16,-12 11 0 15,-12-4 0-15,-8 3 1 16,0 2 3-16,-3-7-1 15,-4 1-1-15,-10-10-4 16,-6-9-6-16,5-6-14 16,7-2-5-16,18-9-6 15,5 2 0-15,8-8 6 0,4 5 2 16,10 5 1-16,3-7 0 16,6 8 6-16,10-1 2 15,5 6 7-15,4 10 2 16,13 2 4-16,6-4 3 15,0 10 3-15,-1 2 2 0,-9 1 0 16,-7 6 0-16,-4 0-2 16,-6-6 0-16,-1 6 1 15,-9 2 0-15,-5-3 7 16,0 7 3-16,-16-5 7 16,0 2 0-16,-10 4-1 15,-6-7-3-15,-4-2-1 16,-1 1 4-16,-11-19 5 15,-6-1 2-15,0-6-1 16,-1-7-5-16,7-9-6 16,8-4-3-16,3-13-11 15,2-4-9-15,10 5-25 16,2 6-16-16,6 5-47 16,6 5-34-16,6 7-81 15,-1 0-54-15,6 8 166 16</inkml:trace>
  <inkml:trace contextRef="#ctx0" brushRef="#br0" timeOffset="6430.05">18428 2712 535 0,'-3'-23'392'0,"3"6"79"15,3 18-134-15,-1 1-110 16,-4-15-36-16,1 17-68 15,-5-2-20-15,1 7-32 16,2 13-7-16,-1-1-17 16,-1 2-9-16,-6 7-8 15,6 3-3-15,-3-2-3 0,3 2-3 16,1-4-6-16,-7-2-4 16,0 3-4-1,-1-8-1-15,4-6-1 0,4-2-2 16,0-14 7-16,3 2 1 15,-4-17-1-15,2-9-1 16,4-6-12-16,3-14-8 16,7 3-20-16,6 2-8 15,4-1 0-15,4 1 6 16,5 11 18-16,-2-1 8 0,15 10 2 16,3 13 2-16,-16-5 1 15,4 12 2-15,-14-3 2 16,-13-6 1-16,12 13-1 15,0-2-1-15,-11-1 11 16,15 13-38-16,-17-10-101 16,0-4-90-16,5 8 116 15</inkml:trace>
  <inkml:trace contextRef="#ctx0" brushRef="#br0" timeOffset="6948.49">19058 2447 1469 0,'-10'0'594'15,"-5"4"-382"-15,1 5-55 16,-12 7-66-16,1 5-24 0,-1 10-23 15,-10-3-14 1,2 5-13-16,4 8-4 0,6-2-4 16,5 3-2-16,6 0-1 15,1-9-2-15,10 0-1 16,0-5-1-16,3-2 1 16,7 1-1-16,0-3 2 15,3-2 0-15,5-4 0 16,-1-3 1-16,6-7 1 15,3-3 1-15,3-3 1 16,5-5 0-16,2-15 1 16,-6-6-3-16,7-9-1 15,-2-2-2-15,4-2 1 16,4-4 0-16,-8-8 0 16,-9-9 0-16,-9-4-3 15,-1 2 0-15,-11 3-2 16,0 13-1-16,-12 13-2 0,-8 7-2 15,-12 12-3-15,3 4-1 16,2 6-10-16,-1 5-16 16,-1 4-85-16,-18 0-78 15,-10 9 121-15</inkml:trace>
  <inkml:trace contextRef="#ctx0" brushRef="#br0" timeOffset="7444.29">20033 2625 695 0,'14'-3'404'16,"-5"-4"-33"-16,-1 0-69 16,-17 1-83-16,0 10-21 0,3 9-43 15,-12 1-24-15,2 10-26 16,7 4-24-16,-22 4-34 16,8 4-10-16,-13-1-15 15,-14-7-6-15,17 3-9 16,-7-4-2-16,10-2-2 15,0-3 1-15,4-1-33 16,-1-6-25-16,4-10-71 16,12 4-62-16,-1-21-127 15,4-1 193-15</inkml:trace>
  <inkml:trace contextRef="#ctx0" brushRef="#br0" timeOffset="7708.4">19843 2601 997 0,'1'-2'478'15,"-1"2"-170"-15,2 3-63 16,-2-3-62-16,2 12-20 16,5 17-31-16,10 30-23 15,-7-27-35-15,0-6-16 16,4 6-24-16,0-4-10 15,16 1-10-15,-2-3-4 0,-7-8-4 16,3 2 0-16,-6-3-6 16,6-8-25-16,9-4-63 15,-1-10-54-15,4-12 80 16</inkml:trace>
  <inkml:trace contextRef="#ctx0" brushRef="#br0" timeOffset="8259.82">21231 2343 755 0,'4'-14'398'0,"1"10"-90"16,-3 0-61-16,-1 3-66 16,-1 1-28-16,-1 0-33 15,0 0-15-15,-7 17-22 16,-15 39-6-16,7-15-23 15,1 9-10-15,-5 7-11 16,-8 0-6-16,-2 2-10 16,3-6-2-16,-1-9-6 15,13 1-2-15,-1-12-3 16,-1-3-2-16,9-7-1 0,-2-4-5 16,9-8-44-16,-8-5-17 15,7-8-107-15,1-10-91 16,11-7 173-16</inkml:trace>
  <inkml:trace contextRef="#ctx0" brushRef="#br0" timeOffset="9041.19">21479 2630 880 0,'5'1'440'0,"-9"-5"-122"15,4 4-64-15,0 0-70 16,-1 0-20-16,0 0-38 16,-1 12-15-16,-2 14-15 15,-8 31-16-15,1-22-30 16,-4 1-11-16,-17-5-15 0,8 0-6 15,-2-3-7 1,6-3-2-16,10-5-5 16,-3 1 0-16,2-8-1 0,6-3-1 15,3-10-3-15,3-4-8 16,5-16-15-16,3-1-12 16,13-9-32-16,-1-4-19 15,7-9-48-15,2-5-27 16,3 2 3-16,-1-4 23 15,8 11 61-15,4 10 39 0,-7 1 33 16,5 12 15-16,-15 6 31 16,-5 8 9-16,-4 22 12 15,-5 0-3-15,-7 18-6 16,-6-2 2-16,-4-2 4 16,-5 8-3-16,-3-4-13 15,3-1-8-15,-1-7-16 16,0-3-5-16,0-3-10 15,1-2-3-15,4 1-1 16,1-5-1-16,3-2-3 16,-2-9-7-16,0-7-8 15,3-7-4-15,1-11-10 16,5 0-4-16,6-11-19 16,0 0-15-16,6-8-29 15,2-6-8-15,5 1 18 0,4-2 18 16,9 9 39-16,-7 8 25 15,-2 6 50-15,-5 7 22 16,-6 13 26-16,3 3 0 16,-9 8-26-16,6 9-13 15,-14 6-11-15,-6-1-1 16,7 7-9-16,-12-5-5 16,4-5-12-16,11 6-5 15,-3-7-6-15,-5 1-1 0,-3-1-3 16,-10-4-9-16,-7 0-32 15,5 1-27-15,11-1-57 16,7-2-52-16,-9-14 113 16</inkml:trace>
  <inkml:trace contextRef="#ctx0" brushRef="#br0" timeOffset="9474.6">22298 2623 733 0,'-6'12'497'16,"-10"-5"22"-16,2 10-253 0,-10-4-52 15,7 10-81-15,-3 5-29 16,0-5-33-16,0 0-13 16,4-4-17-16,0-1-9 15,6 0-12-15,3-3-4 16,6 1-7-16,3 4 0 15,3 2-4-15,0-4-1 16,3-1 0-16,-1 0 0 0,9-4 1 16,-1-4 0-1,5-9 1-15,3-9 0 0,7-10-6 16,7 0-11-16,4-6-14 16,-1-1-2-16,-15-5 4 15,4-2 9-15,-22-4 10 16,-1-4 0-16,-2 4-1 15,-12 4 0-15,-4 8-3 16,1 15-2-16,-11 7 1 16,-4 7 0-16,-6 0 4 15,-6-4 0-15,4 10-11 16,8-2-26-16,5 11-120 16,7 4-115-16,5-4 168 15</inkml:trace>
  <inkml:trace contextRef="#ctx0" brushRef="#br0" timeOffset="9832.25">23135 2255 1249 0,'2'-5'557'0,"-2"8"-279"15,1 13-69-15,-9-2-74 16,-6 4-35-16,0 18-31 16,-9 3-11-16,0 22-15 15,-11 5-4-15,-11 8-4 16,18 5-4-16,4-10-8 15,6-5-3-15,10-14-9 16,-7-4-3-16,5-6-2 16,4 2-2-16,2-12-2 15,2-4-21-15,-10-17-74 16,3-9-24-16,9-8 60 16</inkml:trace>
  <inkml:trace contextRef="#ctx0" brushRef="#br0" timeOffset="10594.09">20861 3208 389 0,'-5'0'265'16,"2"-4"-7"-16,3 4-67 16,0 0-29-16,0 0-43 15,0 0-12-15,7 1-8 16,-2-1 7-16,15 0 17 16,23-4 4-16,-16 4-2 15,-3-3-3-15,15 2-19 16,7 0-11-16,11 0-16 15,16 7-5-15,14 3-8 16,2 1-7-16,15 0-12 16,12 1-9-16,10-4-6 15,11 2 0-15,0-1-6 16,-6 1-1-16,-15-3-7 16,5 0-4-16,-17-1-3 15,-9-8-1-15,-8 5-1 16,-20-4-1-16,-9-1-1 15,3 6 1-15,-28-6-1 0,-3 4-1 16,-11 3-1-16,-12-4-1 16,3 4-10-16,-17-3-12 15,4 4-38-15,-12-3-35 16,9 5-117-16,4 1-84 16,-12 0 183-16</inkml:trace>
  <inkml:trace contextRef="#ctx0" brushRef="#br0" timeOffset="11413.14">21000 3555 512 0,'-1'-25'325'16,"6"29"7"-16,-9-4-46 15,9 6-60-15,-11-6-25 16,4 7-53-16,-6 4-20 15,-18 0-38-15,17 13-12 16,-8 7-17-16,-1 0-8 0,10 9-13 16,-8-3-8-16,2 4-13 15,6 0-5-15,-10-4-7 16,1 0-1-16,5-6-3 16,-7-11 0-16,12-5-2 15,-3-5-9-15,3-7-30 16,7 12-20-16,0-20-65 15,4-8-30-15,6-12-115 16,5-14 164-16</inkml:trace>
  <inkml:trace contextRef="#ctx0" brushRef="#br0" timeOffset="11727.1">21391 3516 884 0,'6'5'487'0,"7"4"-130"16,-6-1-94-16,0-1-35 15,-13 7-75-15,-16-10-28 16,-1 7-46-16,-2 5-10 16,9 6-15-16,-4 5-8 15,6 4-15-15,-3 3-6 0,-1-5-12 16,2 4-3-16,-2-5-4 15,2 2-1-15,-3-2-1 16,4 2-2-16,2-5-2 16,2 3-7-16,3-11-44 15,0 3-29-15,4-15-65 16,1-5-32-16,6-7-114 16,1-12 182-16</inkml:trace>
  <inkml:trace contextRef="#ctx0" brushRef="#br0" timeOffset="12439.69">21922 3545 796 0,'-8'13'451'15,"8"-1"-52"-15,-1-3-107 16,-17-11-99-16,5-1-32 16,0-6-58-16,-2 1-21 15,5 4-40-15,-5-10-14 0,-7 10-18 16,-3-10-2-16,5 9-1 16,-2-1-2-16,3-2 0 15,2 14-2-15,-11-6-1 16,4 6-2-16,-3 10 0 15,4-1 1 1,3-6-1-16,3 0-1 0,5-2-5 16,1-5-1-16,12 10-2 15,9-3 1-15,13 7 3 16,5 3 2-16,3 2 2 16,-3 1-1-16,-4-5 0 15,3 8 1-15,-10-4 1 16,2 3 0-16,-9 3 0 15,-7 0 0-15,-4 1 1 16,-8 3 0-16,-6-1 0 16,-3-6-1-16,2 6 1 15,-1-6 0-15,-3-9-3 0,-6-9-2 16,-1-6-9-16,-1-4 0 16,-3-4-2-16,4 3 1 15,10-6 4-15,2-7-4 16,16 7 1-16,-10-11 1 15,3-2 4-15,9 10 5 16,-6-13 1-16,17 10 1 16,8-1 0-16,-3-7 2 0,14 5 10 15,-4-4 8-15,-3 1 13 16,4 2 4-16,-2-4 5 16,3 1-2-16,0-1-8 15,7 8-5-15,-9-2-11 16,-4 0-6-16,-2 10-4 15,-6-6-2-15,-15 6-15 16,14 12-33-16,-22-7-101 16,3 6-58-16,5 9 116 15</inkml:trace>
  <inkml:trace contextRef="#ctx0" brushRef="#br0" timeOffset="12761.21">22031 3852 1080 0,'-6'0'582'0,"-3"-3"-112"15,7 0-125-15,-8 0-129 16,-3 0-53-16,15 12-80 16,-1 3-26-16,-8 5-31 15,4-1-10-15,-1 3-8 16,-4-4-3-16,7-2-4 16,5 2 0-16,-17-17-42 15,8-1-36-15,8 3-92 16,-3 0-68-16,0-1 148 15</inkml:trace>
  <inkml:trace contextRef="#ctx0" brushRef="#br0" timeOffset="13451.9">22548 3577 700 0,'0'-6'417'16,"0"4"-15"-16,0-7-111 15,3 7-99-15,-5-8-31 0,2 4-54 16,1 11-15-16,-9-9-21 16,-3 5-6-16,-13-6-18 15,0-3-10-15,-10 7-19 16,5 1-6-16,-1 7-8 15,0 4-2-15,0-4-1 16,-6-2-1-16,7 3 0 16,1-4-1-16,13 6-3 15,11-2-2-15,4-2-2 16,6 4 1-16,4-3 1 16,1 4 1-16,12 2 2 15,4-4 1-15,3 6 1 16,9 5 0-16,-12-3 1 15,-7 4 0-15,10 5 0 16,-12-2 0-16,-4 5 2 16,3 2 0-16,-25-2-1 15,7 7 1-15,-12-3-2 0,0-4 1 16,-1-1 0-16,-2-7 1 16,-11-15 1-16,8 7 0 15,-4-10 0-15,-8-10-1 16,18 6-2-16,-13-11 0 15,11-1 0-15,-2-2-1 16,9-3-1-16,6 3 1 16,2-11-2-16,7 10 1 0,6-3 1 15,2-5 0-15,3 6 1 16,6-9 1-16,4 0 2 16,4 1 2-16,-2-4 4 15,1 1 1-15,3-3 0 16,-9-3-2-16,10 9-2 15,-6 8-2-15,-10-2-2 16,3 18-1-16,-14-6 0 16,-6-4-8-16,0 12-62 15,-3-4-62-15,1 6-384 16,0-2 343-16</inkml:trace>
  <inkml:trace contextRef="#ctx0" brushRef="#br0" timeOffset="14095.27">23071 3578 974 0,'7'-8'479'0,"-4"-4"-153"16,-1 3-53-16,-2 7-63 15,-3-8-35-15,-7 8-51 16,-3-3-28-16,-12 1-38 16,-8 2-13-16,-2 6-19 15,-1 2-6-15,3 3-8 16,18 4-3-16,-13-6-4 16,-4 1-1-16,4 2-3 15,-8 0 1-15,13 2-2 16,9 2-1-16,4-3-2 15,2 0-3-15,8-2 0 16,1-2 1-16,10 4 1 16,4-1 1-16,6 0 1 15,-1-7-2-15,10-3-14 16,-1 0-8-16,6-6-15 16,8-1-2-16,-8-7 10 0,2-4 9 15,-6-3 15-15,-4-1 6 16,-6-3 4-16,-4-4 3 15,-8 6 0-15,-3 0-1 16,-3 7 1-16,-3 9 0 16,-3 4 0-16,-4 7 2 15,-5 15 4-15,-5-4 1 16,-5 10 5-16,-2 3 2 0,1-2 1 16,-4 7 0-16,0 2-4 15,8-3-3-15,9 3-5 16,5-3-3-16,0-1-3 15,-2 1-1-15,-11-5-2 16,6-2-5-16,11-1-20 16,-14-13-8-16,6-1-32 15,-2-5-16-15,17-2-26 16,-2-4-34-16,5-10-87 16,9 0 145-16</inkml:trace>
  <inkml:trace contextRef="#ctx0" brushRef="#br0" timeOffset="14860.15">23458 3676 740 0,'5'0'469'16,"-6"0"34"-16,5 8-160 15,-10-2-116-15,-15-8-30 16,2 1-70-16,-4-1-23 0,3-2-34 15,-1 3-15-15,-1 1-24 16,-4-6-10-16,-9 6-12 16,3 6-3-16,2-1-5 15,0 6 0-15,12 3 0 16,3-3-1-16,7 1-3 16,-4-1-2-16,9-3-5 15,2-1 1-15,4 1-1 16,12-1 2-16,2-4 1 15,6-2-8-15,1-6-17 16,6 0-9-16,0-5-7 16,7 3 6-16,-13-5 21 15,-9-6 9-15,1 6 12 16,-17-5 0-16,10 10 0 16,-9 3-2-16,2 6-11 15,1 8-2-15,-12 1-1 16,9 6 2-16,-24 8 7 0,2 7 3 15,-5 14 2 1,-10 1 2-16,9 13 2 0,-2 3 1 16,1-9-1-16,6 1 0 15,-1-11 0-15,-3-8-1 16,2-3 1-16,7 4-2 16,-2-8 1-16,4-6 1 15,1-4 2-15,-15-16 0 0,10-6 0 16,-5-3-2-16,3-7-1 15,16 6 1-15,-6-4 0 16,11 1 1-16,2-1 1 16,-8 0 0-16,6-4 1 15,-5 1 1-15,11-2 3 16,17 2 3-16,-7-3 8 16,17 0 3-16,3-2 4 15,-4-2 0-15,20 5-4 16,-7-5-2-16,0 4-1 15,5 4-3-15,1 6-5 16,3 12-2-16,-13 2-5 16,-10 0-2-16,-13 3-1 15,1-1-1-15,-13-3 0 16,7 3-7-16,-5-6-54 0,-4 3-40 16,8-5-92-16,-6-1-157 15,14 1 234-15</inkml:trace>
  <inkml:trace contextRef="#ctx0" brushRef="#br0" timeOffset="15489.58">23854 3065 217 0,'0'-15'134'0,"-11"1"21"15,1 4 2-15,-4 3 7 16,2 4 12-16,7 3 13 16,-3 0-3-16,-5 0 2 15,5 2-2-15,-10-5-17 16,24 6-7-16,-2-1-30 16,-4-4-20-16,17 6-23 15,-14-11-5-15,16 2 0 16,12 1 1-16,5-9-20 15,13 3-13-15,3-5-26 16,2 2-10-16,-3 1-7 16,1 3-2-16,-6-1-4 15,-3 1 1-15,-7 1-2 16,-1 2-18-16,-12 7-59 16,-9-1-84-16,-9 7-162 15,-5-1 197-15</inkml:trace>
  <inkml:trace contextRef="#ctx0" brushRef="#br0" timeOffset="15790.38">23715 3221 949 0,'2'-6'512'16,"24"7"-131"-16,-7-2-120 15,-6-4-18-15,25 7-59 16,-3-1-28-16,19 4-50 16,11 7-24-16,-7-6-34 15,-1 2-14-15,-3-4-17 16,-1-5-6-16,1 1 2 15,-12-6-11-15,-9 1-46 16,-9-1-19-16,2-2 29 16</inkml:trace>
  <inkml:trace contextRef="#ctx0" brushRef="#br0" timeOffset="33367.659">25054 2827 460 0,'0'-1'288'0,"0"-1"-5"16,0 1-55-16,0 0-55 15,0 0-20-15,0 0-38 16,0 0-18-16,0 0-24 15,0 0-12-15,0 0-15 16,0 0-7-16,-1 1-15 16,0 0-3-16,-1 0 2 15,-4 13 0-15,-12 4-4 16,-26 28 0-16,18-23-9 16,6 4-3-16,2 6-2 15,-1 1-5-15,3 2 3 16,-3-3-2-16,-4-8 1 15,7 1 0-15,12-5-1 16,-3-5 0-16,17 5-1 16,3-1 0-16,-2-5 0 0,15 2 1 15,-1-5 1 1,2-1 1-16,6-4 2 0,-7-5 0 16,3-2 3-16,2-7 1 15,3-4-1-15,16 0-1 16,-11-16-2-16,3-1 1 15,-7-2-2-15,-18-6 0 16,7 2 1-16,-6-1 0 16,0-3 1-16,7 9 1 15,-17 0 5-15,-2 4 7 0,-9 2 14 16,-17 0 4-16,6 8 5 16,0 2-7-16,-12 3-10 15,-6 1-5-15,-17 6-5 16,5-1-6-16,4 3-4 15,13 7 0-15,6-1-2 16,-13-2 3-16,11 2-4 16,-1-3-2-16,7 1-4 15,4 2 1-15,-3 1 3 16,4-2-3-16,4-3-66 16,4 0-64-16,9 1-449 15,3 2 389-15</inkml:trace>
  <inkml:trace contextRef="#ctx0" brushRef="#br0" timeOffset="33755.24">25406 3263 1047 0,'-1'-1'533'16,"0"0"-185"-16,-2 1-141 15,2-1-46-15,0 1-79 16,0 0-20-16,-1 0-29 16,1 0-9-16,0 0-2 15,0 0-2-15,0 0-5 16,0 0-4-16,-2 6-5 16,2-4-1-16,-1-1 10 0,0 2-25 15,1-2-121-15,-2 3-120 16,2-2 144-16</inkml:trace>
  <inkml:trace contextRef="#ctx0" brushRef="#br0" timeOffset="34700.61">25772 2819 501 0,'0'0'543'0,"-1"0"-328"15,10 0-133-15,-4 0-8 16,17 4 1-16,2-1 1 16,10 0 5-16,2-4-4 15,1-5-9-15,5 2-8 16,-3-3-26-16,11 7-9 15,-15 1-13-15,-13 2-5 0,-9 3-5 16,-12-3 2-16,-3 7 5 16,-1 2 2-16,-11-1 3 15,-6 1-2-15,-7-1-4 16,3 2-1-16,-2 1-2 16,-2-5 1-1,8 0-1-15,-5-4-1 0,12-2 0 16,-3-3-1-16,8 0 0 15,1-2 1-15,4-3-6 16,7 5-3-16,0-5-3 16,6 2-3-16,3-1 4 15,3 0 2-15,2 3 1 16,4 1 1-16,0 6-1 16,-1 5 0-16,2 7 0 15,-5-1 0-15,4 9 1 16,-13-8 0-16,1 9 1 15,-7-1 1-15,-6 2 1 0,13 8 1 16,-21-7 1-16,-1-1 2 16,-7-3 2-16,-13-5 3 15,13 1 7-15,0 0 6 16,-11-11 11-16,4 0 6 16,-12-8 4-16,-4-2 0 0,10-4-3 15,-12-7-6-15,21-2-8 16,0-3-5-16,-7-7-10 15,21 3-3-15,-15-3-11 16,3 1-13-16,8 1-45 16,-4 3-37-16,6 7-134 15,0-1 147-15</inkml:trace>
  <inkml:trace contextRef="#ctx0" brushRef="#br0" timeOffset="35303.07">26696 2854 947 0,'2'-2'415'15,"-22"2"-214"-15,-6 1-53 16,6 7-57-16,-14 1-20 0,8 9-17 16,0 9-6-16,-5 2-9 15,6 3 0-15,0 4-11 16,1-6-4-16,6 5-5 15,1-3-5-15,4-2 2 16,3-2-1-16,2-5-3 16,9 2-1-16,5-6-1 15,4 1 2-15,5-8 4 16,4 1 1-16,1-8 2 16,4-3-1-16,10-4-4 15,10-4 0-15,4-9-3 16,-8-6 0-16,6-6-2 15,-7 2 0-15,-3-7 1 16,3-2 0-16,-16 1 3 0,-7-11-1 16,-6 8 1-16,-5 5-1 15,-11 0 0-15,-6 8 1 16,-10 0-2-16,-3 1 0 16,-2 6-5-16,-4-3-3 15,5 6-2-15,0 1-1 16,4 5-4-16,10 5-1 15,0 2-4-15,-2 5-16 16,-6 1-80-16,-4-1-71 0,2 9 104 16</inkml:trace>
  <inkml:trace contextRef="#ctx0" brushRef="#br0" timeOffset="35984.34">27221 2815 491 0,'7'-6'320'0,"-2"4"30"15,-6-1-82-15,1 1-57 16,0 2-29-16,0 0-58 16,0 0-23-16,0 0-40 15,0 0-7-15,0 0-10 16,-1 15-6-16,-14 34-11 16,-4-27-4-16,1 8-6 15,2 0-4-15,-2 1-1 16,5-2-1-16,-8-3-3 15,4-6 1-15,1-6 0 16,14 1 2-16,1-15 5 16,-8-6 2-16,12-9-2 15,-6-10-2-15,12 5-9 0,15 7-3 16,-8-2-2-16,9 2-1 16,-5-1 1-1,-7-2 0-15,6 9-2 0,-13 2 0 16,1 9-1-16,4 7 0 15,0 4 1-15,3 5 1 16,0-2 1-16,6 9 0 16,-5-9 2-16,5-3-1 0,4-3 0 15,-5-11 1-15,6-3-1 16,-1 1 4-16,3-6-70 16,-4-8-52-16,5-3 72 15</inkml:trace>
  <inkml:trace contextRef="#ctx0" brushRef="#br0" timeOffset="36338.04">27642 2671 1609 0,'-9'19'561'16,"-3"5"-512"-16,-4 4-10 16,-4 6-14-16,-7 2-2 15,0 13 0-15,3 2-2 16,-3 4-5-16,6 5-1 0,2-7-5 15,-1-10 0-15,-1 0-2 16,-1-5 0-16,-5-7 0 16,2 1 0-16,5-17 1 15,5-2-5-15,7-12-85 16,3-2-78-16,13-9 96 16</inkml:trace>
  <inkml:trace contextRef="#ctx0" brushRef="#br0" timeOffset="37399.63">28197 2884 619 0,'0'-4'340'0,"0"2"-52"0,-2 2-94 15,2 0-78-15,-1 0-37 16,-1 0-42-16,-1 9 1 16,-8 19 10-16,-2 38 3 15,2-25 3-15,-2 5 0 16,-1-4-1-16,1-6 0 15,-6-5-28-15,3-6-8 16,-4-3-14-16,2-3-6 0,5-7 13 16,7-5 5-16,-2-9 6 15,1-3-2 1,3-16-6-16,5 0-10 0,12-12-37 16,16-5-26-16,-3-9-37 15,-4-9-8-15,9 5 20 16,-11 4 24-16,13 15 38 15,12 11 13-15,-8 10 7 16,2 3 1-16,-1 12 3 16,-12 1 1-16,-7 12 7 15,-6 6 6-15,-8 12 9 16,-5 4 1-16,-1 8 1 16,-4 1-7-16,-3-3-6 15,1-7-2-15,-9-7-2 16,0-8-2-16,-2-8 0 15,1 4 0-15,8-8 2 16,2-3 0-16,1-8 9 0,0-8 0 16,6-6-8-16,4-7-7 15,8-11-39-15,3-4-24 16,5-10-52-16,1-5-13 16,7 4 23-16,1-3 22 15,8 6 57-15,1 16 23 16,4 5 47-16,3 10 18 15,-5 6 15-15,1 2-1 0,-16 10-32 16,-3 5-13-16,-20 8-5 16,3 9 1-16,-5 11 2 15,-5 3 0-15,-7 5-7 16,4 0-5-16,-9-10-7 16,3-2-2-16,10-9-3 15,-12-5 1-15,11-5-4 16,-9-6-27-16,11 0-122 15,3-8 101-15</inkml:trace>
  <inkml:trace contextRef="#ctx0" brushRef="#br0" timeOffset="37951.219">29037 2896 1045 0,'15'-1'509'15,"-12"1"-156"-15,2-4-121 16,-10 2-90-16,4 2-35 16,0 0-57-16,0 0-17 0,-18 6-18 15,-30 41 0-15,27-17-2 16,-4 4-1-16,3 7-4 15,-3-4-1-15,5-3-2 16,5-7-1-16,7-2 1 16,3 1-1-16,3-12-1 15,1 2 1-15,2-10-1 16,4 0 1-16,10 4 1 16,0-4 1-16,6-6 1 15,0 0 0-15,7-9 0 16,5 1-2-16,6-2 0 15,-4-4-1-15,-7-7-1 16,-6-5 1-16,0 5 0 16,-1-9 0-16,-4 2 1 15,3 7 1-15,-16-13-1 16,3 8 1-16,-1 7 0 0,-9-9-1 16,-6 7 0-16,-10 2 0 15,-9-1-5-15,7 8 0 16,1 6-4-16,9 3-1 15,-12-1 0-15,-5 3-2 16,-3 2-1-16,-1 4-30 16,11 7-66-16,0 1-44 15,6 2-127-15,0 2-170 0,11-4 297 16</inkml:trace>
  <inkml:trace contextRef="#ctx0" brushRef="#br0" timeOffset="38350.61">29719 2519 1007 0,'0'-13'583'0,"1"2"-220"0,-1 2-112 16,-1 7-104-16,1 6-119 15,-2 14 18-15,-1 2-20 16,-3 22-17-16,-10 4 2 16,-7 16 10-16,-6 4 15 15,6 3 23-15,1 6 5 0,-5 4-4 16,4-9-14-16,-13-6-21 15,1 0-5-15,4-25-5 16,2 6-2-16,5-14-3 16,10-6 0-16,4-13 3 15,5-2-16-15,5-10-1 16,1-12-711-16,6-1 529 16</inkml:trace>
  <inkml:trace contextRef="#ctx0" brushRef="#br0" timeOffset="40876.49">17319 7736 520 0,'-1'-1'281'16,"0"-1"-55"-16,0 1-18 16,0 0-16-16,1 0-9 0,0 0-10 15,0 0-13-15,0 0-32 16,-1 0-23-16,0 0-39 16,0 0-15-16,-1-1-19 15,1 1-4-15,0 1-2 16,0 0-3-16,0 0-9 15,0 0-3-15,-2 4-5 16,-2 0-1-16,2 0-1 16,1-1 1-16,1-1 2 15,0-2 5-15,0 0 5 16,-1 0 1-16,1 0-3 16,1 0-4-16,0-1-5 15,0 0-3-15,0 0-2 16,3-7-1-16,-3 5-2 15,0 1-3-15,0 1 0 16,0 0 2-16,0 0 2 0,0 1 2 16,0 0 0-16,0 0 0 15,-2 0 0-15,1 5 1 16,0 1-1-16,0-3 5 16,0 2-29-16,0-3-34 15,0-2-98-15,1 0-96 16,0 0 155-16</inkml:trace>
  <inkml:trace contextRef="#ctx0" brushRef="#br0" timeOffset="41994.88">17655 7427 407 0,'0'0'299'15,"1"3"17"-15,-6-1-105 16,5-2-30-16,-1-1-48 0,0 1-15 16,1 0-32-16,0 0-11 15,0-1-12-15,6 0-6 16,15-3-12-16,26-15 1 15,-15 13-1-15,-2-4 2 16,5 1 0-16,0 2-5 16,-6 2-16-16,5 5-7 15,-9 1-11-15,-6 0-2 16,-6 8-1-16,-8-4 1 0,-7 6 4 16,-2 3 2-16,-10 3 2 15,-7-1-1-15,-2 7-3 16,2 6-2-16,-2-4-6 15,-2-2-4-15,1-9-8 16,-2-12-3-16,4-2-5 16,5 0 1-16,7-3 5 15,5 6 3-15,6-4 2 16,6 1 0-16,-3-3-2 16,5 2 0-16,1-6 2 15,5 4 2-15,10 0 1 16,-5-1 0-16,3 7 1 15,-2 1 0-15,-4 4 1 16,3-2-1-16,-2 5 1 16,2 3 0-16,-7 1 1 15,0 2 1-15,-10 3 4 0,-5-3 0 16,-6 6 5-16,-8 1-1 16,-2-5 2-16,-5 1 1 15,0 1 3-15,-2-2 1 16,-6 2 3-16,5 0 1 15,-12-10 0-15,1-8-2 16,23 6 1-16,-18-13-1 0,8-3-1 16,11 1-2-16,-21-15-4 15,19 3-4-15,5-3-3 16,-9-3-12-16,12 1-45 16,-5-1-46-16,8 9-153 15,7 1-200-15,9 9 289 16</inkml:trace>
  <inkml:trace contextRef="#ctx0" brushRef="#br0" timeOffset="42608.54">18406 7356 1101 0,'-8'1'492'16,"-4"3"-237"-16,4 10-54 15,-4-2-74-15,-1 8-29 0,-5 2-35 16,-2-2-13-16,-1 10-15 15,-3 0-3-15,2 6-5 16,2 2-1-16,5-4-1 16,-2-4-4-16,12-3-5 15,1-5-3-15,5 0-6 16,13 1-2-16,-1-8-1 16,-1-1 0-16,8-4-2 15,-6-3 1-15,8 2-2 16,3 3 1-16,-2-7 0 15,-1 1 0-15,-1-7 2 16,0-7 1-16,6-6 3 16,2-5 0-16,2-5 0 15,6-2-1-15,-6-5 1 16,-2 1-1-16,-8-5 2 0,-9-4 1 16,0-2 2-16,-6-2 1 15,-7 1-1-15,-8-1-2 16,-10 7-4-16,12 9-1 15,-15 5-3-15,1 8-1 16,-2 6-2-16,-10 1 0 16,10 7-2-16,2 4-2 15,0 5-1-15,4 3-1 16,5 5-51-16,-1 1-35 16,4 5-128-16,0-3-103 0,4 1 205 15</inkml:trace>
  <inkml:trace contextRef="#ctx0" brushRef="#br0" timeOffset="43207.1">18921 7305 897 0,'0'-8'479'0,"4"0"-137"16,-5 1-88-16,6 5-31 15,-5-1-65-15,0 4-29 16,-2-1-61-16,1 0-23 15,0 0-18-15,-10 2-2 16,1 26 0-16,-29 28 0 0,26-19-4 16,2 1-1-16,-3-2-5 15,4-1-2 1,0-12-3-16,-1-1-3 0,2-2 0 16,-1-3 0-16,6 2 1 15,-2-14 1-15,1-5 1 16,3-2-1-16,-1-14-2 15,4 7-3-15,2-11-7 16,4-1-8-16,1 2-11 16,0-2 0-16,-1 7 0 15,0 6 3-15,-1 5 7 16,4 4 0-16,-3 4 0 16,2 4 2-16,1 9 5 15,1-1 1-15,3 3 3 16,0-2 0-16,11 1 0 0,1-5 0 15,3 2 1-15,5-8 1 16,-2-3 6-16,-8-11-14 16,-2-10-44-16,-1-5-54 15,1-11-164-15,15 8 171 16</inkml:trace>
  <inkml:trace contextRef="#ctx0" brushRef="#br0" timeOffset="43558.05">19290 7175 1005 0,'-5'-3'506'0,"1"4"-167"15,1 4-70-15,-5 4-99 16,-1 8-38-16,-4 2-41 16,-1 3-14-16,0 10-18 15,3 4-6-15,-7 8-13 0,4 4-6 16,3 5-10-16,-12-7-6 16,17 3-8-16,-13-11-1 15,5-3-3-15,6-1 0 16,-9-9 0-16,14 7-1 15,-2-9-18-15,-6-4-26 16,3-4-99-16,-11-4-65 16,7-5-142-16,6 3 201 15</inkml:trace>
  <inkml:trace contextRef="#ctx0" brushRef="#br0" timeOffset="44590.47">19579 7547 588 0,'-3'-11'354'0,"3"2"-11"16,5-2-65-16,-6 3-56 15,2 2-35-15,0 6-66 16,1 4-33-16,-3-4-46 16,1 0-12-16,0 10-3 15,-1 16 4-15,-2 34 2 16,-18-35-3-16,16 8-5 15,-7-2-4-15,-5-2-8 16,4 0-2-16,-6-6-3 16,5-4-1-16,3-9 0 15,6 1 0-15,5-7 5 16,7 1 0-16,-3-9-2 16,10-8-3-16,-6-13-12 15,-6-10-11-15,21 7-21 16,4 1-8-16,-2-1-5 0,10 9 6 15,-10-13 19-15,-9 0 10 16,14 8 9-16,-5-3 4 16,0 11 3-16,2 8 2 15,-6 4 4-15,-2 5 0 16,-2 18 4-16,-4 3 0 16,-4 7 4-16,1 8 1 15,-10-6 1-15,-2 0 0 16,-3-2-3-16,-2-2-2 0,1-1-1 15,0-2-2-15,-2-1-1 16,-1-4-1-16,4-5 1 16,0-1-1-16,0-11 2 15,4 3 0-15,0-5-2 16,-1-1-3-16,1-1-3 16,1 1-2-16,0 0-1 15,3-5-1-15,-2-10-1 16,40-26 0-16,-21 21-1 15,7-1-1-15,3-12 3 16,11 2 0-16,-7-7 1 16,0 5-1-16,-3 4 0 15,-13 1 1-15,7 14 1 0,0 7 1 16,-5 13 3-16,0 11 1 16,-10 6 2-16,-9-1 0 15,-1 10 2-15,-4-4 1 16,1 7 0-16,-7-5 3 15,1 0-1-15,4 2-1 16,-2-6 0-16,3-2-3 16,3-6-1-16,-13-9 1 15,11-1-6-15,-2-2-19 0,4-7-85 16,7 0-57-16,1-11 90 16</inkml:trace>
  <inkml:trace contextRef="#ctx0" brushRef="#br0" timeOffset="45109.49">20574 7546 879 0,'-3'10'493'15,"-10"-6"-101"-15,-3 4-157 16,5 5-41-16,-6-1-70 0,6 5-23 15,-15-5-33-15,8 3-11 16,-5 2-12-16,-4 0-7 16,16 6-14-16,-7-4-4 15,6 0-8-15,8 1-1 16,3 0-3-16,2 1-1 16,12-2-2-16,2 0-1 15,13-4 0-15,3 2 0 16,-2-6 1-16,-7-7-2 15,6-4 1-15,-7-10 2 16,9-7 0-16,6-1 1 0,-9-9 0 16,2 3 0-16,-9-6-1 15,3 3 0-15,-11-5 0 16,1 5 0-16,-7-2 2 16,-8-3 0-16,-5 10 0 15,-4 3-2-15,-8 6-3 16,-3 5-2-16,-8 8-1 15,-1 5 0-15,-1 3 0 16,9 5 0-16,-1-6 0 16,4-1 0-16,7 2-1 15,-17-6-7-15,12 7-34 16,-2-7-27-16,2-1-85 16,5-1-54-16,4-2-164 15,-7-10 228-15</inkml:trace>
  <inkml:trace contextRef="#ctx0" brushRef="#br0" timeOffset="45490.27">21276 7232 904 0,'5'-27'484'0,"-8"4"-86"15,5 14-77-15,-2-1-88 16,0 9-35-16,-2 9-76 16,-7-11-32-16,2 18-49 15,-4 3-16-15,-1 11-8 16,-3 16 3-16,-2 13 4 15,1 7 3-15,0 14 1 16,3-4-2-16,-2-13-4 16,4 1-5-16,-7-17-5 15,2 0-2-15,-1 0-2 16,-2-5 0-16,8-5 4 0,-5-11-9 16,12-15-56-16,4-6-6 15,16-17 25-15</inkml:trace>
  <inkml:trace contextRef="#ctx0" brushRef="#br0" timeOffset="58226.95">13090 9915 470 0,'0'-7'314'16,"0"1"-7"-16,0-4-101 15,0 6-25-15,0 3-29 16,0-4-10-16,0 4-22 15,-1 0-13-15,0 0-32 16,1 0-16-16,-1 0-22 16,0 0-8-16,0 0-6 0,0 1-1 15,-1 0-4-15,1 0 0 16,0 9-3-16,-1-4-2 16,0 2-3-16,1-3-1 15,0-2-1-15,0 4 0 16,0-3 4-16,-1-3 6 15,1 0 8-15,0 0-1 16,0 0-4-16,0-1-6 0,1 0-11 16,0 0-1-16,3-11-3 15,2-3 0-15,14-20-2 16,-15 29-3-16,-4 7-5 16,4 2-1-16,-7 4 1 15,2 5 2-15,4-1 6 16,-6 1 2-16,4 1 0 15,-2-3 0-15,-3 0 3 16,6 1 0-16,-6-7 1 16,2 0 1-16,-3 0 1 15,-1-4-6-15,2 3-50 16,-3-1-37-16,5-1-130 16,-4-1-159-16,4 1 245 15</inkml:trace>
  <inkml:trace contextRef="#ctx0" brushRef="#br0" timeOffset="59271.08">13489 9626 286 0,'-3'0'234'16,"2"0"64"-16,-6 2-64 15,1 0-69-15,0-1-20 0,0 0-25 16,5-1-9-16,0 0-10 16,0 0-5-16,0 0-14 15,0 0-4-15,1 0-8 16,0 0-3-16,14-1-13 15,12-6-6-15,29-9-4 16,-23 6-5-16,3 3-2 16,2 4-2-16,9 3-10 15,-10-2-4-15,0 5-9 16,-4 3-4-16,-17 1-4 16,-4 0-2-16,-9 0 0 15,-1 2 0-15,-2 4 4 16,-10-4 2-16,-4 4 2 15,0 3 0-15,-11-7-2 16,0 6 0-16,-4-8-3 16,-5 3-1-16,3-1-2 0,10 4 0 15,0-7-1-15,1-3 0 16,10-5 0-16,3-4-1 16,10 8-2-16,-1-6-3 15,0-2-3-15,-1 5-2 16,0 0 1-16,7-2 1 15,18 0 1-15,25 1 0 0,-18 8 1 16,3 11 0-16,-7-7 2 16,5 8 0-16,-15-1 1 15,0 1 0-15,-10 6 2 16,-7-7 1-16,6 5 1 16,-20-6 1-16,2 5 1 15,4-1 1-15,-20-5 3 16,7 4 1-16,-7-7 4 15,-14-2 1-15,2-1 1 16,2-4 1-16,1-3 6 16,-3-4 2-16,4-4 6 15,-2-5 1-15,7-2-6 16,-2 4-4-16,15-1-9 16,10 4-3-16,-10-5-6 15,19 3-1-15,-6-1-32 16,-5-3-26-16,15 11-125 0,4 0-99 15,12 10 176-15</inkml:trace>
  <inkml:trace contextRef="#ctx0" brushRef="#br0" timeOffset="59959.28">14164 9609 788 0,'-5'-4'406'0,"-7"1"-106"16,7 11-68-16,-9 1-80 0,4 10-24 16,-3-1-38-16,-9-4-15 15,6 9-20-15,-5-7-7 16,2 16-9-16,6 1-6 15,-4-6-8-15,1 3-3 16,4-8-7-16,2 0-4 16,8 1-3-16,1-7-1 15,8 1-2-15,4-5 1 0,7-2 1 16,4 0 0 0,7-2 1-16,1-2 0 0,4-5 0 15,6-1 0-15,3-8-1 16,6 1 1-16,-13-6 1 15,2-4 2-15,-10-5 3 16,-6-5 0-16,5-2 0 16,-10 0 1-16,0-1 0 15,-5 4 2-15,-10-3-1 16,-7-9 2-16,-14 3 12 16,-5-2 1-16,-5 9 2 15,2 11-5-15,10 8-15 16,-3 1-5-16,-7 5-7 15,4 6-1-15,-13 2-2 16,1 1-1-16,2 9 3 16,4 5-13-16,1-1-50 0,5 3-56 15,6-4-166-15,-2-7-94 16,15 6 229-16</inkml:trace>
  <inkml:trace contextRef="#ctx0" brushRef="#br0" timeOffset="60873.24">14717 9615 375 0,'0'-1'278'16,"0"0"16"-16,0 0-74 15,2-7-19-15,-1-1-15 16,0 5-10-16,6-1-17 16,-4 3-13-16,-3 0-36 0,0 1-17 15,0 0-34 1,0 0-11-16,0 1-14 15,1 8-5-15,-3 13-6 16,0 37-3-16,-11-30-6 16,-13-6-2-16,7 8-3 15,-8-5-1-15,9-7-1 16,3 5 0-16,2-4 0 16,-1-10 0-16,7 4 2 0,0-11 1 15,4 1 2-15,1-3 2 16,0-3-2-16,2 3-1 15,0-1-6-15,0 0-2 16,0 0-3-16,0 0 0 16,0 0-2-16,1-3 0 15,3-2-2-15,11-3 0 16,25-11 1-16,-22 18-1 0,9 6 1 16,-10-7-2-16,11 13 0 15,-9-3-2-15,-5 0 3 16,3 6 1-16,-3 1 1 15,8 1 2-15,-10 0 0 16,11-1 0-16,-11-2 1 16,2-2 0-16,9-3 2 15,-10-4 1-15,9-5 2 16,-11-6 0-16,7-3-3 16,5 0-20-16,-4-5-81 15,3-2-65-15,-1-4 94 16</inkml:trace>
  <inkml:trace contextRef="#ctx0" brushRef="#br0" timeOffset="61303.42">15151 9528 963 0,'-6'-7'484'0,"1"7"-147"16,8-5-63-16,-8 6-100 15,1 2-46-15,1 1-61 16,-5 11-19-16,2 0-12 15,-3 3-3-15,-1 11-5 16,-1 8-3-16,-4 5-5 16,3 13-3-16,-8-10-3 15,2-3-2-15,0 0-2 16,0-6 0-16,1 2-2 16,-5-2-2-16,1 1 0 0,0-1-1 15,3-5-1-15,0-5 2 16,10-8 2-1,5 1 6-15,1-9-50 0,6-4-37 16,4-17-191-16,4-10 164 16</inkml:trace>
  <inkml:trace contextRef="#ctx0" brushRef="#br0" timeOffset="62739.48">15590 9764 650 0,'-2'-12'378'0,"1"6"-42"15,0 3-76-15,-3 6-93 16,3 6-43-16,-7 9-59 16,2 2-14-16,-5 3-11 15,-3 2-3-15,0 4-3 16,-4 3 0-16,2 4-6 15,0 4-3-15,3-4-7 16,2 7-3-16,-9-8 0 16,0-9-1-16,-3-1 3 15,5-9 1-15,0-8 1 16,4 0 5-16,7-13-3 16,2-7-2-16,14-12-10 15,5-5-15-15,11-12-36 16,6 0-24-16,3-2-36 15,5-1-3-15,1 6 26 0,-4-3 22 16,4 10 37-16,7 11 11 16,-14 0 31-16,-3 8 16 15,-15 8 26-15,4 4 4 16,-10 10-14-16,3 4-11 0,2 7-20 16,-19-3-2-16,5 11-8 15,-11 1-1-15,1 4-2 16,1-2 0-16,0 3-2 15,7 1 0-15,-19-4 2 16,9-3 1-16,-4-4 1 16,3-4 0-16,5-7 2 15,-6-12 2-15,-2 0 0 16,-2 0 0-16,5-2-6 16,7 7-4-16,4-14-8 15,1-7-4-15,7-6-5 16,4-9-3-16,13-1-2 15,2-2-2-15,10 1 1 16,7-3 1-16,-3 1 8 16,8-2 3-16,2 1 3 15,-12 12 1-15,5-1 0 0,-8 1 1 16,-5 17 9 0,-6-2 3-16,-5 14 4 0,-3 8 2 15,-6 8-3-15,-4 1 0 16,-9 8 0-16,0 2-1 15,-11-3-2-15,5 2-2 16,0 1 0-16,-5-1-1 16,5-6 0-16,-3 0 2 15,5-11 1-15,3 1-5 0,2-11-34 16,1-6-37-16,-3-8-115 16,6-4-118-16,0-8 186 15</inkml:trace>
  <inkml:trace contextRef="#ctx0" brushRef="#br0" timeOffset="63223.32">16360 9838 1052 0,'-7'0'557'0,"-5"-3"-155"15,5 9-162-15,-3-6-49 16,1 5-80-16,-1 2-29 16,1 2-33-16,-8 4-8 15,8 8-9-15,-12-1-4 16,2 6-8-16,4-1-3 16,-9 0-7-16,22 7-1 15,-3-4-4-15,5-1-1 16,9-4 1-16,-8-4 0 15,11-2 1-15,4 0 4 16,-5-7-5-16,12-5 1 0,1-4 0 16,0-13-4-16,6-2 6 15,-6-12-1-15,1-6 0 16,-4 3-1-16,-7-10 1 16,3 8 1-16,-12-9 1 15,0 1 1-15,-5-1-3 16,-6 7-1-16,-4 10-6 15,-4 2-3-15,-2 9-6 16,-1 4-3-16,-7 8-2 16,0 5 1-16,0 11 4 15,0-2-16-15,10 5-48 16,2 1-34-16,6 4-121 16,-1 0-90-16,6-2 205 15</inkml:trace>
  <inkml:trace contextRef="#ctx0" brushRef="#br0" timeOffset="63609.81">16900 9517 1161 0,'3'-19'584'16,"-1"3"-196"-16,-2 7-156 15,7 4-44-15,-6 5-83 16,1 5-30-16,-8 5-51 16,-7 8-13-16,-5 15-1 15,-4 9 0-15,-4 10 7 16,5 13 3-16,-2-4 3 15,-2-4 0-15,8-1-5 16,-11-14-3-16,8 2-3 16,12-1-2-16,-10-4-1 15,4-5-1-15,6-5 1 0,-16-11 2 16,12-12-44 0,13-1-15-16,-1-12-104 0,7-2-453 15,-11-12 433-15</inkml:trace>
  <inkml:trace contextRef="#ctx0" brushRef="#br0" timeOffset="64873.54">17187 10095 405 0,'-5'0'285'0,"-1"-5"2"16,0 3-108-16,10 3-37 15,-4 2-39-15,0-3-6 16,0 0-10-16,0 0-1 0,0 0 4 16,-1 0-1-16,-1 0-13 15,1-2-9-15,0 1-24 16,0 0-10-16,1-12-11 15,12-16-1-15,21-38 0 16,3 25 4-16,-8-14 8 16,5-1 7-16,1-14 9 15,4 2 4-15,-4 5 4 16,-3 7-2-16,0 23-14 16,-11 6-8-16,-4 15-17 15,2 7-6-15,-17 7-10 16,-1 2-2-16,-9 12-4 15,-6 5-1-15,5 14 4 16,-1 13 0-16,-2 8 2 16,2 3 1-16,-1-2 1 15,2-5 2-15,4-4 0 0,0-7 0 16,6-1 0-16,0-5-1 16,1-5 0-16,5 4-2 15,1-8 0-15,0-6-1 16,2-3 1-16,5-2 0 15,-7-9 1-15,2 1 1 16,-2-5 3-16,-4-8 1 16,8 0 2-16,-1-4 0 15,3-6 0-15,-7-6-1 0,12-1-1 16,-2-5 0-16,1-6 1 16,8 0-1-16,0-4 1 15,-3-7-1-15,-4-16 1 16,8-1 1-16,-13-18 2 15,8 6 1-15,0 14 0 16,-6 4-1-16,1 15-4 16,-5 6-2-16,2 14-3 15,-6 0 0-15,-3 14-3 16,2 6-8-16,-7 3-4 16,-4 8 0-16,4 13-61 15,-3 4-37-15,1 12-179 16,1 1 175-16</inkml:trace>
  <inkml:trace contextRef="#ctx0" brushRef="#br0" timeOffset="65553.11">18014 9846 805 0,'11'-16'436'0,"-4"4"-82"16,7 2-107-16,-7 3-68 16,-1 5-27-16,-8-4-25 15,-6 2-10-15,-5-2-28 16,0-3-14-16,-2 7-25 15,-6-1-7-15,1 9-14 16,2 3-6-16,-1 7-9 16,2 1-3-16,-1-1-6 15,-1 6-2-15,2-4-2 16,-1-1-1-16,3 4 1 16,1-5-1-16,4 3 0 0,8 3 0 15,-4-4 0-15,5 2 0 16,1 0-1-16,2-2-1 15,7-2 0-15,-3-4 1 16,6-3-2-16,2 0 2 16,2-7-5-16,-1-8-4 15,1-5-16-15,-4-11-8 16,7 0-14-16,0-2-2 16,12-4 7-16,-1-2 5 0,-1-3 12 15,-5 5 8-15,-3-2 10 16,0 7 4-16,-11 4 5 15,3 2 0-15,-11 10-1 16,5 1-5-16,-7 9-2 16,5 12 3-16,-15-3 4 15,-17 2 7-15,18 6 1 16,-11-4-2-16,13 11-3 16,1 0-1-16,-10-3-1 15,2 0 1-15,3-1 0 16,5-2 0-16,6-1 1 15,6 5-4-15,-11-10-58 16,5 5-30-16,-3-11-88 16,-6-5-76-16,9-5 169 15</inkml:trace>
  <inkml:trace contextRef="#ctx0" brushRef="#br0" timeOffset="65891.81">18435 9504 834 0,'10'-7'547'16,"-8"2"8"-16,-1 5-286 16,1 0-65-16,-3 0-96 15,0 0-33-15,0 0-41 16,-5 9-4-16,-7 20-4 15,-14 31-1-15,16-16-4 16,-4 3-3-16,-2-1-4 16,1 0-2-16,-3-6-4 15,1 2 0-15,1-7-2 16,1-1-1-16,0-9 1 16,-1-6 3-16,11 1-24 15,-1-5-25-15,1-10-66 16,7 1-31-16,-6-14-138 15,5-4 174-15</inkml:trace>
  <inkml:trace contextRef="#ctx0" brushRef="#br0" timeOffset="66623.429">18314 9489 969 0,'-12'0'448'0,"1"0"-188"16,8 3-36-16,0-3-53 15,3-1-30-15,0-1-51 16,0 1-25-16,9-3-33 15,12-7-6-15,39-15-6 16,-24 14-4-16,14 9-7 16,-3-1-3-16,7 4-2 15,9 9-2-15,-18 1 0 16,4 5-1-16,-11 3-1 16,-16 1-1-16,-9 5-1 0,-11-1 0 15,-11 7 3-15,-5 2 2 16,-12 0 4-16,-2 5 1 15,-12-10 1-15,4-3 1 16,-17-13 2-16,-2-9 1 16,7-6-4-16,-10-13-2 15,27-2-7-15,6-1-5 16,11-4-4-16,9 6-2 16,2 2-6-16,6 2-3 0,11 9-3 15,2 2 1-15,13 9 5 16,7 3 3-16,8 10 4 15,4 7 1-15,-7 2 5 16,-1 5 0-16,-5-3 2 16,-8 0 1-16,-3-1 1 15,-12-5 0-15,-8 4 3 16,-4-1-1-16,-8-1 3 16,-2 6 3-16,-11-3 7 15,-9-6 4-15,-5 3 8 16,-4-4 3-16,-10-8 0 15,0 0 4-15,2-5 0 16,-3-7-2-16,6-6-4 16,3 0-5-16,-1-12-5 0,1-4-2 15,11-5-4-15,14-5-3 16,-3 0-22-16,5 0-14 16,3 6-45-16,2 5-44 15,14 3-129-15,18 8 154 16</inkml:trace>
  <inkml:trace contextRef="#ctx0" brushRef="#br0" timeOffset="67305.87">18851 9840 925 0,'30'-54'510'0,"-26"49"-127"0,-5-4-147 16,1 14-54-16,0 2-82 15,0 6-28-15,0 9-31 16,0-3-7-16,-8 6 6 16,4 0 1-16,-1 3 0 15,-7-1-3-15,8-1-14 16,-6-1-4-16,3-2-7 16,7-3-1-16,-3-9 1 15,0-2 2-15,2-9 11 16,-4-9-1-16,8-3-4 15,-1-8-3-15,2-8-14 16,-1-5-1-16,2-10-8 16,8 0-5-16,0 1-6 15,8 4 0-15,0 10 1 16,-2 5 4-16,3 12 0 16,-1 2-1-16,0 11 0 0,-1 4 2 15,-1 3 4-15,4 2 3 16,9-4 3-16,4 2 1 15,2 3 0-15,-1 0 7 16,-13-8-30-16,-1 7-40 16,-9-15-82-16,-4 10 83 15</inkml:trace>
  <inkml:trace contextRef="#ctx0" brushRef="#br0" timeOffset="67835.489">19411 9523 1111 0,'1'-3'565'0,"-5"2"-163"16,0 1-129-16,3 0-123 15,-1 0-46-15,-2 4-50 16,-8 19-12-16,-35 42-12 16,32-21-5-16,-6 2-9 0,2 4 0 15,3-2-2-15,-1-4 0 16,8-5-2-16,3 2-3 16,6-7 0-16,2-5-2 15,6 3 1-15,3-10 0 16,2 0 0-16,5 0 0 15,-3-11 2-15,2-5 0 16,5-7-1-16,0-4 2 16,8-9-2-16,-2 0-1 0,4-9-1 15,5-5-1-15,-8-6 1 16,1-3 0-16,-10-8 2 16,-4-2 0-16,-2-6 2 15,-6-6-1-15,-3-1 1 16,-9 3-4-16,-12 9-3 15,-10 11-3-15,1 17-5 16,-3 7-4-16,-5 10-3 16,-1 3 1-16,-8 12-40 15,-3 2-29-15,6 8-134 16,7 6-117-16,4 2 208 16</inkml:trace>
  <inkml:trace contextRef="#ctx0" brushRef="#br0" timeOffset="68773.3">20468 9780 600 0,'11'-7'334'0,"3"1"-37"0,-6 0-22 16,5 0-47-16,-13 1-18 16,6 0-31-16,-5 1-11 15,-3 5-31-15,-8-1-17 16,4 11-41-16,-9 1-19 15,-8 6-20-15,0 9-5 0,-20-1-12 16,3 0-5-16,3 2-6 16,2-2-3-16,0-2-2 15,1 2-2-15,-3-3-1 16,-2-3 1-16,6-1 0 16,1-4 1-16,12-4-6 15,18-1-13-15,0-10-46 16,8 0-27-16,6-13-108 15,-4-4-49-15,9-5 153 16</inkml:trace>
  <inkml:trace contextRef="#ctx0" brushRef="#br0" timeOffset="69042.709">20305 9699 596 0,'-4'0'433'15,"-1"5"77"-15,2 0-144 16,2 1-114-16,-3-4-39 16,4 9-68-16,-2-1-25 15,1 7-33-15,1 6-18 16,2 5-23-16,1-1-10 16,6 7-15-16,1 3-6 0,-1-8-4 15,4 0-1-15,-2-7-1 16,1-2 1-16,-3-5 10 15,-3-5-13 1,5-2-73-16,-3-8-36 0,8-8 51 16</inkml:trace>
  <inkml:trace contextRef="#ctx0" brushRef="#br0" timeOffset="71116.2">21211 9465 556 0,'30'-34'320'15,"-29"30"-27"-15,0-3-29 16,0 4-52-16,-2 0-31 16,0 3-63-16,0 0-27 15,0 0-39-15,-2 5-10 16,-1 13-3-16,-8 31 1 16,5-19 6-16,-4 6 1 0,-8 13-4 15,-2 3-2-15,-6 9-10 16,-2 0-4-16,0-10-6 15,-1-2-4-15,5-11-5 16,0-5-1-16,2-5 1 16,6-6 0-16,5-5 0 15,8-4 2-15,3-5-22 16,-5-7-19-16,-2-4-64 16,-1-2-40-16,-1-2-118 15,12 2-98-15,8-4 223 16</inkml:trace>
  <inkml:trace contextRef="#ctx0" brushRef="#br0" timeOffset="72267.11">21530 9627 621 0,'2'-8'341'16,"6"1"-51"-16,6 0-32 16,-10 1-41-16,-3-1-12 15,-1 6-33-15,5 7-26 16,-9 4-50-16,3 5-24 0,-13 9-35 15,-5-1-4-15,2 12-4 16,3 6 0-16,1-5-6 16,-8-2-3-16,4-4-6 15,0-4-3-15,-1-4-3 16,3-1 1-16,4-7 1 16,-11-4 1-16,17-3-4 15,4-2-8-15,-5-5-22 16,5-2-9-16,0 1-12 15,0 0-1-15,0-1 7 16,-4-14 5-16,0-26 10 16,13 24 7-16,12 2 5 15,1-3 0-15,5-2 0 16,11-1-1-16,-4-13 3 0,12 4 1 16,-1-8 3-1,-2 5 0-15,-9 11 6 16,-5 6 7-16,-3 14 9 0,-6 3 3 15,-2 14 5-15,-5 4 0 16,-7 16-1-16,-3 1-1 16,-9 2-2-16,-2-3-4 15,-6-2-3-15,0 0-3 16,2-1-3-16,-1-2-1 16,0-7 0-16,2 1 0 15,1-7 0-15,2-7 0 0,5-2 0 16,0-7 2-16,4-4 0 15,7 0-2-15,-1-7-4 16,6 0-3-16,1-6-5 16,2-4-6-16,3-8-8 15,5-5-3-15,3-8 3 16,9 1 5-16,7-3 9 16,-6-2 1-16,0 14 1 15,-13 1 1-15,-8 22 6 16,0 12 5-16,-2 10 5 15,1 15 1-15,-9 5 0 16,-10 1 0-16,-2 8 0 16,1-3 0-16,-2-2-3 0,13 3-2 15,-14-11-2 1,-7-5 0-16,7-2 0 0,-15-10 2 16,15-2 4-16,10-1-9 15,-9-9-34-15,3-1-31 16,7-6-114-16,-3-5-82 15,9-9 160-15</inkml:trace>
  <inkml:trace contextRef="#ctx0" brushRef="#br0" timeOffset="72716.239">22208 9621 981 0,'6'15'496'0,"-12"-3"-143"15,2 8-69-15,-7-3-85 16,-2 3-37-16,0 3-45 16,-6-10-17-16,1 8-25 15,0-2-10-15,2 1-24 16,4 7-10-16,4-3-14 16,-1-6-4-16,10 4-5 15,-2-4-1-15,8-5-1 16,5-1 0-16,1 0 0 15,6-5 0-15,-4-5 1 0,4-1 0 16,-5-11 2-16,4 2-2 16,2-8 0-16,-3-3-1 15,2-5 0-15,-3-1 0 16,-8-3 0-16,-7-10 0 16,-2 6-1-16,-6-6-1 15,-3 8-4-15,4 10-2 16,-6 2-3-16,2 10 0 0,-1 7-4 15,-4-4 1-15,6 14 1 16,-2-5-10-16,2 12-36 16,3-2-30-16,-2-3-92 15,5 6-62-15,3-6-252 16,0 4 312-16</inkml:trace>
  <inkml:trace contextRef="#ctx0" brushRef="#br0" timeOffset="73067.27">22642 9378 1020 0,'9'-21'507'16,"-4"12"-136"-16,-3-2-76 15,1 7-104-15,-1 12-42 16,-5 4-73-16,0 8-32 16,-9 15-2-16,-2-3 3 15,-5 11-3-15,0 4-3 16,1 10-6-16,-1 4-8 16,4 2-7-16,-8-11-3 0,-3-7-4 15,11-8-1-15,-8-8-1 16,7 2 0-16,-1-10-1 15,-3-7 3-15,11 0-20 16,-4-7-24-16,11-5-61 16,-9 1-61-16,13-12-154 15,17 1 194-15</inkml:trace>
  <inkml:trace contextRef="#ctx0" brushRef="#br0" timeOffset="73782.93">23076 9470 618 0,'1'-5'349'15,"0"1"-38"-15,1-2-39 16,-1 3-55-16,0-1-23 16,-1 3-55-16,0 0-21 15,0 0-37-15,0-1-14 0,0 2-13 16,0 17-5-16,-15 50 0 15,5-10 2-15,-14 2-3 16,1 2-3-16,6-3-12 16,-4-12-7-16,3-8-12 15,-1-4-3-15,2-7-2 16,-4-4 0-16,12-5 2 16,2-1 2-16,6-10-2 15,-15-5-10-15,11-7-36 16,-1-4-23-16,-4-8-106 15,19-2-61-15,-9-8 143 16</inkml:trace>
  <inkml:trace contextRef="#ctx0" brushRef="#br0" timeOffset="74116.239">23431 9399 1113 0,'6'-6'530'16,"-9"4"-213"-16,5 4-59 16,-3 2-92-16,0-4-41 0,-1 0-46 15,1 0-8-15,-15 17-11 16,-21 32-3-16,25-14-6 16,-10 8-2-16,6 7-4 15,-16 2-4-15,5 1-11 16,7 2-5-16,-8-11-9 15,10-7-5-15,-3-2-2 16,-2-11-3-16,6 0 0 16,3-1 1-16,4-7 0 15,4 0 2-15,-2-7-11 16,3-3-17-16,-3-7-73 16,5-10-66-16,-3-5-169 15,0-7 199-15</inkml:trace>
  <inkml:trace contextRef="#ctx0" brushRef="#br0" timeOffset="74368.43">22976 9656 619 0,'-19'0'438'15,"21"-5"75"-15,8 0-144 16,2-6-110-16,16 7-33 15,-3-8-66-15,0 0-34 16,11 5-44-16,-4 0-18 0,6 7-31 16,-3 0-11-16,-5-1-13 15,6 6-3-15,-5-1 2 16,0 2-1-16,-11-2-57 16,-15-7-54-16,-5-2-94 15,-6-2 107-15</inkml:trace>
  <inkml:trace contextRef="#ctx0" brushRef="#br0" timeOffset="75199.07">23808 9434 930 0,'2'-9'515'16,"-11"4"-93"-16,-13 1-115 15,18 6-113-15,6 4-43 0,-3 5-54 16,1 6-21-16,-6 0-22 15,-4 6-10-15,-3 5-13 16,1 2-3-16,2 8-7 16,-7 2-3-16,5-1-4 15,2-6-2-15,-4-13-2 16,3-2-2-16,8-3 0 16,-1-5 2-16,5 5 7 15,2-1 2-15,-3-22-3 16,0-3-5-16,5-15-25 15,4-10-14-15,10-4-25 16,-4-4-13-16,5-3-14 16,-5 3 3-16,-6 12 22 15,18 10 16-15,-25 6 29 16,0 3 8-16,3 9 0 16,-5 4 0-16,-5 6 2 15,-4 7 0-15,-19 1 8 0,-14-3 4 16,13 12 2-16,-2-3 3 15,3 11-2-15,1 9-3 16,-4-2-4-16,0 5-1 16,3 4-4-16,1-8 0 15,0-4-1-15,9 1 0 16,-7-15 0-16,11 3-1 16,11 0 1-16,-3-5 0 0,10 3 1 15,-9-6-1-15,8-1 1 16,12 2 1-16,6-7 3 15,8-3 0-15,4-3 1 16,-2-4-1-16,7-4-1 16,5 4 1-16,0-7-1 15,4 2 0-15,-7-6 9 16,3 0 5-16,-6 2 8 16,-7 1 3-16,0 4-7 15,-6-4-6-15,-4 5-8 16,-4-3-4-16,-7 5-2 15,-6 1-2-15,-10-3 0 16,6 3 3-16,1 0-23 16,-2 1-26-16,2-1-71 15,-1 0-72-15,0 0-330 16,-1 0 342-16</inkml:trace>
  <inkml:trace contextRef="#ctx0" brushRef="#br0" timeOffset="75564.36">24218 9335 1268 0,'11'-19'571'0,"-3"12"-252"15,-8-3-57-15,2 14-97 16,-5 2-45-16,-4 13-71 16,2 15-11-16,-16 8 3 15,-2 4 5-15,-5 5 5 16,4 7-1-16,4 8-5 16,1 0-7-16,4-6-12 0,-4-14-6 15,5-10-6-15,6 4-3 16,-6-11-3-16,2 0 1 15,5-6-8-15,-9-6-16 16,13-4-59-16,-1-1-76 16,4-1-136-16,4-1 172 15</inkml:trace>
  <inkml:trace contextRef="#ctx0" brushRef="#br0" timeOffset="76998.42">21001 10269 363 0,'-9'-9'223'0,"5"-2"6"16,-1 4-24-16,1 0-22 0,-5-5-12 16,6 5-32-16,-1-3-15 15,3 4-11-15,5 7-3 16,-4-3-8-16,2 6-6 16,-3-4-19-16,0 0-12 15,1 0-7-15,0 0 2 16,0 0 3-16,0 0 2 15,3 1 2-15,0 3 0 0,13-2-4 16,36 31 1-16,-20-31-7 16,14 2-5-16,-7-1-10 15,-2-8-6-15,8 8-9 16,7 4-2-16,7-6-3 16,-2 6-3-16,-2-10-1 15,-4-1 1-15,1 2-1 16,1-5 1-16,2 3-5 15,-7-3-3-15,3 7-4 16,-2 4-1-16,2 1-2 16,-1 0 0-16,-5-3 0 15,1-2-1-15,-6-2 1 16,2 2-2-16,-3 0 1 16,-1-2-2-16,-2 4 1 0,5-2-1 15,3 2 0-15,2 1 1 16,-10 0-1-16,-3 2 1 15,2-3 0-15,0 0 0 16,12-1 0-16,-3-3-1 16,-5 2 0-16,-2 2 0 15,-1-2-1-15,8 4 1 16,-3 1 0-16,-4-6 0 16,1 4 0-16,-1-4 0 0,-1-5 0 15,5 7 0-15,0-2 0 16,-9-4 0-16,9 8 0 15,-6-3 0-15,-4 2 0 16,0-1 0-16,4 2 1 16,11-1-1-16,-3-2 0 15,-3 1 0-15,-9-4 0 16,-15-4 0-16,11 7 0 16,8 0-1-16,-1 0 1 15,5 0 0-15,-9-6-1 16,-3 2 1-16,6 5-1 15,-2-1 1-15,9 0-1 16,1 0 0-16,-7-2 0 16,11 7 1-16,-16-5-1 15,4 3 0-15,0-2 1 0,-5 1-1 16,11 5 0-16,-7-7 4 16,0 2 13-16,-4-2 2 15,-5 0 5-15,2 0-3 16,2-2-10-16,2 2-1 15,2-1-3-15,-2-3 0 16,4 5-2-16,-10-1-1 16,0-6-1-16,-8 1 0 15,-4 1 0-15,-2-6-1 16,-2 13-12-16,-7-3-13 16,-4 0-33-16,0 11-22 0,-30-6-220 15,12 15 205-15</inkml:trace>
  <inkml:trace contextRef="#ctx0" brushRef="#br0" timeOffset="78019.02">21127 10469 557 0,'36'-36'333'0,"-29"27"-16"16,-5-1-34-16,3 3-47 16,-2-1-16-16,1 4-28 15,1 5-13-15,-5-1-44 0,-1 0-27 16,0 0-51-16,0 0-25 16,-8 18-20-16,-14 44-3 15,7-12 0-15,-2 10-1 16,0-6 0-16,-9-3 1 15,11-8-3-15,0-6 1 16,6 4-1-16,2-6 0 16,-1-3 0-16,-7-6 0 0,13-2 1 15,-16-10 1-15,10-5 0 16,10 0-8-16,-19-14-34 16,33 14-23-16,-18-11-59 15,-5-2-29-15,8 1-67 16,-2-8-54-16,1 1 172 15</inkml:trace>
  <inkml:trace contextRef="#ctx0" brushRef="#br0" timeOffset="78869.39">21537 10688 675 0,'-11'-6'453'0,"8"5"20"16,2 1-225-16,-12-5-30 16,13 3-61-16,-6-5-22 15,5 10-39-15,12 9-16 16,-24-6-28-16,0 5-6 15,-7 3-12-15,-3 1-2 0,28 16-6 16,-11-3-5-16,-6 5-7 16,-4-3-3-16,-15-4-3 15,14 6-2 1,0-7 0-16,12 2 0 0,5-8 1 16,-17-12 3-16,17-3 3 15,-2 0 2-15,2-13-5 16,7-3-4-16,0-14-11 15,5-8-10-15,9-6-21 16,7 2-9-16,0-5-4 16,2 6 7-16,-1 3 18 15,-3 1 10-15,5 11 8 16,-6 0 0-16,-2 7 3 16,3 11 2-16,-5 5 2 15,-2 2 2-15,-6 17 2 16,-3-4 1-16,-6 8 3 0,2 7 1 15,-5-5-1-15,-3 6 0 16,-4-2-2-16,-3-3 1 16,-3-2-2-16,3-1 0 15,-4-3-1-15,0 1 1 16,3-2 1-16,3 1-1 16,0-10-1-16,5-3 0 0,-1-7 0 15,2-4 1-15,4-2-1 16,-3 4-1-16,0 0-4 15,9-16-1-15,22-36-8 16,-14 27-3-16,7-6-3 16,-3-5-1-16,9-6 6 15,5 1 4-15,1 2 1 16,2 10 0-16,-3 8 3 16,-4 12 3-16,-14 7 4 15,-8 3 2-15,-2 14 3 16,-2 4 2-16,1 11 1 15,1 3 0-15,-8-3-1 16,-12-5-1-16,-1 1-2 16,-5 2 0-16,13 2-2 15,-1-3-1-15,8 0 0 0,-10-8 4 16,-3-10-15-16,2 5-23 16,0-5-99-16,10-5-74 15,-2-2-231-15,3-4 264 16</inkml:trace>
  <inkml:trace contextRef="#ctx0" brushRef="#br0" timeOffset="79362.47">22193 10666 2458 0,'-5'16'61'15,"-6"-2"-5"-15,-6 13 50 16,-1-2-41-16,0 2-16 0,2-1-18 16,-4-4-7-16,6 3-10 15,1-3-5-15,4 0-3 16,5 2 0-16,4-1-2 16,2-3 0-16,6-4 0 15,5 2 0-15,-4-10 0 16,6 7 1-16,-4-12 1 15,1-9 0-15,2-2 1 16,-5-12 0-16,6 0-1 16,2 0-1-16,-1-6 1 15,2 3-1-15,-1-5 1 16,-3-3 0-16,2-1-1 16,-2-1 1-16,-9-4-1 15,-7 0 0-15,-4 10-3 16,-6-2-2-16,4 16-6 15,0 12-2-15,-2 1-4 16,4 13 4-16,-2-3-20 0,-3-2-19 16,3 9-57-16,-1-7-50 15,3 8-152-15</inkml:trace>
  <inkml:trace contextRef="#ctx0" brushRef="#br0" timeOffset="79681.64">22624 10404 1439 0,'3'-9'718'0,"1"6"-379"16,-4-1-148-16,-3 4-50 15,2 0-75-15,0 0-23 16,-1 2-14-16,-6 20 0 16,-16 41 2-16,5-27 0 15,-1 8-5-15,-2 8-4 16,4-5-6-16,-2-4 0 16,4 2-7-16,9-12-2 15,-1 4-2-15,1-2-3 0,5-6 3 16,-4 5 2-16,-9-6-22 15,15-3-25-15,-10-10-81 16,-5-9-64-16,19-2-248 16,-4 1 276-16</inkml:trace>
  <inkml:trace contextRef="#ctx0" brushRef="#br0" timeOffset="80815.38">22741 10994 579 0,'0'6'294'15,"0"-1"-68"-15,-3 1-21 0,1-6-20 16,0 2-2-16,1-2-17 15,0-1-8-15,0 0-33 16,1 0-19-16,0 0-36 16,0 0-8-16,0 0-18 31,11-20-4-31,28-43-11 0,-7 21-9 16,-13-9-6-16,8 12-2 15,-1-4 0-15,-3-5 5 16,5-1 3-16,-6 3 4 15,1 1 0-15,-4 12-7 16,2 13-5-16,-12 8-11 16,-6 7-2-16,-3 11-6 15,-5 0 0-15,-3 13 0 16,-1 5 1-16,-3 7 3 16,1 3 0-16,4 1 2 15,-5 0 0-15,9-3 0 16,2 7 1-16,-2-7 1 0,0-1 0 15,9 2 1-15,-3-4-2 16,4 3 2-16,5 4-2 16,-7-8 2-16,4 6-1 15,3-7 0-15,-5-10 1 16,0-3 0-16,1-6 1 16,-3-4 2-16,2-4 1 15,-1-5 2-15,-1-3 0 0,4-7 0 16,1 1-2-16,-1-11-3 15,0-6 0-15,-2-4-1 16,2 4 0-16,3 0-1 16,2-2 0-16,2 2-1 15,1 0 0-15,-2 0 1 16,0 4 0-16,5-1 1 16,-11-3-1-16,6 0-1 15,-1 3 1-15,10 0 0 16,-1 3-1-16,-12 4-1 15,1 2 0-15,-16 8-2 16,4 6 14-16,9 3-48 16,-5 3-34-16,-3 5-102 15,8 6-89-15,-18 0 167 0</inkml:trace>
  <inkml:trace contextRef="#ctx0" brushRef="#br0" timeOffset="81496.69">23539 10766 728 0,'0'-4'488'16,"-4"-6"13"-16,4 3-225 16,-1-2-39-16,1 0-65 15,1 5-22-15,-3-2-33 16,2 3-13-16,-1 2-24 16,0 0-10-16,0 0-25 15,-7-3-9-15,-8-2-14 16,-28-5-7-16,29 21-9 15,-1 1-1-15,1-2-5 0,-9 4 0 16,3 3 0 0,5-1 0-16,3 4-1 0,8 1 0 15,-1 1 1-15,1 2-1 16,-4-3 0-16,5 0 0 16,0-1-1-16,-8-3-1 15,18 0-2-15,7 4 1 16,1-10-2-16,-1-2 1 15,-6-1-1-15,-1-8 0 0,7-8-3 16,2-1-3-16,10-14-10 16,-3-2-1-16,9-3-10 15,1-4 4-15,-6 0 13 16,2 1 2-16,-8-5 14 16,-1 1 1-16,-8 11 0 15,-5 5-1-15,-2 13-2 16,-4 1-4-16,-2 7-10 15,-4 5-2-15,-3 5-3 16,-1 11 4-16,-3-1 8 16,2 3 3-16,1 5 4 15,-1-6 0-15,4 1 2 16,-5-2 3-16,2-2-27 16,8 6-29-16,-1-4-110 15,6-2-67-15,1-5-224 16,-2-8 278-16</inkml:trace>
  <inkml:trace contextRef="#ctx0" brushRef="#br0" timeOffset="81830.5">23894 10456 1196 0,'6'-5'538'0,"-6"2"-272"16,-12 3-64-16,12 10-98 16,-9 9-33-16,1 8-23 15,0 5-2-15,-14 3-5 16,1-4 1-16,3 10-4 16,8 1-4-16,-9 1-7 15,-2 1-6-15,-4-6-8 16,-4-2-5-16,12-2-1 15,5-1-1-15,2-5 1 16,-1-3 1-16,5-9-17 16,1-3-20-16,1-9-42 0,7-2-34 15,1-12-82-15,4-7-76 16,7-8 167-16</inkml:trace>
  <inkml:trace contextRef="#ctx0" brushRef="#br0" timeOffset="82515.78">23809 10501 909 0,'-15'10'453'0,"-4"-7"-138"16,11 4-56-16,6-2-71 15,1 0-25-15,6-5-54 16,-4-4-25-16,-1 3-40 15,0 0-13-15,17-12-22 16,26-34-3-16,-11 30-2 16,-1 6-6-16,3 3 4 15,8 4 1-15,-11 4 1 16,4 5 1-16,-11 6 1 16,-1 4 0-16,-10 0 0 15,-3 5-1-15,-10 3 0 16,-3-1 1-16,-6 3 4 15,-9 4 1-15,-9-10 2 0,-11-2 0 16,-4-1-2-16,-3-8-1 16,11 1-3-16,0-3-3 15,13-6-7-15,-3-4-7 16,7-3-5-16,13 3-3 16,3-2-2-16,17 4 1 15,-3-7 0-15,0 5 0 16,-1 4 3-16,-1 0 3 0,-2 6 4 15,5-1 1 1,9 2 6-16,2 2 2 0,5 12 4 16,-6-3 3-16,-5 9 3 15,-2 4-1-15,-8-7 2 16,-5 2 0-16,-10-3 1 16,-8-1 2-16,-9 3 3 15,1 6 2-15,0 1 3 16,-14-7 2-16,12 2 4 15,0-4 1-15,-8-15 2 16,13-1-1-16,-16-9-7 16,-4-11-4-16,3 1-5 15,1-9-1-15,9-5-6 16,6 1-9-16,5-6-31 16,8 5-22-16,6 6-69 15,1 3-29-15,2 4-121 0,1 2-217 16,4 7 331-16</inkml:trace>
  <inkml:trace contextRef="#ctx0" brushRef="#br0" timeOffset="82997.709">24136 10679 1196 0,'1'2'616'15,"-3"-8"-205"-15,-1 12-164 16,3 1-55-16,-7 0-88 16,-2 9-25-16,1-2-27 15,0 8-9-15,-3 2-10 16,8 3-4-16,-8 0-11 15,3 1-2-15,3 0-6 16,-5-2-2-16,8 2-2 16,-3-4 0-16,-1-15 3 0,5 0 0 15,-2-12 7-15,0-1 2 16,4-6-2-16,-1-5-1 16,4-6-10-16,-4-12-3 15,4 1-10-15,2-3-7 16,3 0-10-16,6 4-4 15,1 4 8-15,-1-8 4 16,3 11 8-16,4 4 4 0,1 7-1 16,7 13 2-16,-2 0-1 15,-4-3 1-15,-4-2 1 16,-2-1 6-16,-4 1-28 16,-1 2-29-16,13 5-135 15,-17-2-411-15,14 2 411 16</inkml:trace>
  <inkml:trace contextRef="#ctx0" brushRef="#br0" timeOffset="83580.34">24634 10436 1280 0,'5'-9'583'16,"-5"4"-242"-16,3 5-53 16,-6 3-89-16,2-3-47 15,0 0-81-15,-5 7-24 0,-12 21-22 16,-27 44-6-16,20-32-5 15,0 7-3-15,1-5-2 16,1-2 0-16,5 2-4 16,1-8 0-16,6-3-2 15,3-4 1-15,11 2 0 16,3-1 0-16,9 0 1 16,-2-3 0-16,-1-12-1 15,3 0 1-15,1-17 1 16,1 3 0-16,2-4-1 15,0 2 1-15,2-6-2 16,-1-7-1-16,4 0 2 16,6-9-2-16,0 1 2 15,-1 0 0-15,6-5 2 16,-10-4 0-16,3-6 1 16,6-7 0-16,-21-13 1 0,4-2-1 15,-29-4-2-15,-2 11-3 16,-5 17-5-16,-2 9-3 15,3 17-3-15,-13 1-1 16,-6 13 0-16,-7 7 4 16,7 10-21-16,3 6 6 15,12 8 11-15,-3-6-13 16</inkml:trace>
  <inkml:trace contextRef="#ctx0" brushRef="#br0" timeOffset="86286.13">25660 10004 810 0,'5'0'397'0,"-3"0"-136"15,1 0-36-15,-3 0-45 16,-1 0-10-16,1 0-11 16,0 0-7-16,0 0-24 15,0 0-11-15,0 0-23 0,0 0-12 16,0 0-19-16,0 0-12 15,0 0-12-15,-2 4-7 16,-9 15-12-16,-26 32-6 16,7-23-7-16,-5-2-2 15,-2 4-1-15,-3 4 0 16,1-13-1-16,2 4 2 16,9-9-2-16,4-6 1 0,7-3 0 15,3-4-4-15,9-3-38 16,6-3 3-16,11-7-205 15,14 0 7-15,2-10 135 16</inkml:trace>
  <inkml:trace contextRef="#ctx0" brushRef="#br0" timeOffset="86651.86">25428 9955 1066 0,'-1'-4'485'15,"2"7"-199"-15,1 4-64 16,7 5-65-16,0 3-24 0,6 6-41 16,3-2-11-16,-2 8-12 15,4 1-6-15,0 5-14 16,-4-5-10-16,7 2-16 16,-2 1-5-16,-3-9-8 15,-7-1-1-15,2-2 2 16,-7-12 24-16,4 3-96 15,-3-3-27-15,-9 0 54 16</inkml:trace>
  <inkml:trace contextRef="#ctx0" brushRef="#br0" timeOffset="90425.82">26465 9591 304 0,'0'-1'217'15,"5"-3"32"-15,-1 0-36 16,4-1-39-16,-3 2-8 16,0-2-12-16,-4 4-9 15,2-1-8-15,0-1-5 0,-3 2-10 16,1 0-5-16,0-3-20 16,-1 3-6-16,0 0-27 15,0 0-10-15,0 0-10 16,0 0-7-16,0 1-5 15,0 0-3-15,3 23-9 16,-6 48-4-16,-13-22-2 16,-1 7 0-16,-2 1 1 15,-4-3 2-15,-3-4 1 16,3-1 0-16,0-9-2 16,1-7-3-16,8-5-2 15,1-4 0-15,7-6-1 16,1-1 0-16,2-10 1 15,8 0 1-15,-5-9 4 16,7-6-16-16,-2-7-57 16,2-9-76-16,15-3 78 0</inkml:trace>
  <inkml:trace contextRef="#ctx0" brushRef="#br0" timeOffset="91513.03">26979 9555 440 0,'2'-1'299'0,"-2"0"17"16,0 0-69-16,0 0-83 15,0 0-23-15,0 0-21 16,0-1 0-16,0 2-2 0,0 0-12 16,5 29-16-16,-5 38-11 15,-12-21-7-15,-2 5 0 16,-6 3-11-16,-3-6-4 15,-4 2-14-15,-3-4-6 16,3 1-10-16,-2-2-7 16,2-8-5-16,2-2-2 15,16-4-2-15,-1-8-1 16,4-11 3-16,6-2 5 0,-7-13 8 16,0-6-1-16,13-7-4 15,-1-2-7-15,7-5-5 16,14-1-2-16,-14 3-4 15,1-1-1-15,-6 5-3 16,-3 5-2-16,1 2 3 16,-5 2 0-16,5 6-3 15,-9 0 0-15,7 9-2 16,4 2 2-16,-6 0 3 16,6 5 0-16,-1-1 1 15,3 4 2-15,8 5 0 16,3-9 0-16,6-1 1 15,-2-6 1-15,13-8 4 16,4 11 0-16,7-9-2 16,8 1 3-16,-18-4 5 15,2-9 3-15,-6 0 4 0,-12-1-3 16,8 7-11-16,-14-4-2 16,-5 6-4-16,-2-2 1 15,-5 3 1-15,2 6-3 16,-8-1-40-16,2-1-54 15,0-1 58-15</inkml:trace>
  <inkml:trace contextRef="#ctx0" brushRef="#br0" timeOffset="93811.33">27750 9580 362 0,'0'-5'261'0,"0"3"47"16,-1 1-47-16,1 1-53 15,0 0-10-15,0 0-22 16,0 0-6-16,-1 0-27 15,-2 6-14-15,-6 15-32 16,-14 30-19-16,11-20-18 16,-2 5-10-16,-1 5-13 15,3 2-7-15,-3 0-9 16,7-2-4-16,-8-3-4 16,-2 1-2-16,5-5-1 15,-6 0-1-15,4-9-1 16,6-3 0-16,-6-11 1 0,8-2 0 15,6-9 4-15,1-3-20 16,3-12-73-16,0-3-52 16,6-11-191-16,14-6 201 15</inkml:trace>
  <inkml:trace contextRef="#ctx0" brushRef="#br0" timeOffset="94189.08">28154 9518 978 0,'6'-7'488'0,"-10"1"-152"15,2 1-42-15,-3 5-78 16,0 0-46-16,-2 5-70 15,-10-2-29-15,0 12-30 16,8 6-5-16,-7 10-6 16,2 12-3-16,-5-1-4 15,-8 1 0-15,6 3-4 16,-1-7 0-16,7 6-7 16,-2 0-2-16,-2-6-4 0,3 1 0 15,-1-8 0-15,2-2 1 16,5-6 0-16,0 3-1 15,3-12 3-15,-1-7-4 16,1-7-48-16,2-11-39 16,2-9-152-16,3 1 143 15</inkml:trace>
  <inkml:trace contextRef="#ctx0" brushRef="#br0" timeOffset="94471.439">27669 9819 1013 0,'-6'-3'494'0,"6"3"-164"16,4 3-53-16,-4-4-80 15,0 1-44-15,0 0-59 16,3-1-22-16,26 1-11 15,34-4-5-15,-23 0-9 0,3-2-5 16,-1-7-15-16,3 11-6 16,-7-9-11-16,2 3-1 15,-11 0-17-15,-8-5-57 16,-1 3 265-16,-7 2-171 16</inkml:trace>
  <inkml:trace contextRef="#ctx0" brushRef="#br0" timeOffset="95304.88">28642 9526 799 0,'12'-8'444'0,"-18"5"-56"0,6-2-109 16,-4 5-79-16,-11 2-48 15,17 10-74-15,-8 5-22 16,-5 8-19-16,0 7 1 16,-1 12 4-16,-1-1-1 15,0 6-5-15,-4-8-3 16,1-8-7-16,3-2-5 0,6-8-8 16,3-3-1-16,-2-6-2 15,6-5 1-15,-1-7 6 16,-1-4 3-16,7-5-2 15,-5-6-1-15,17-3-8 16,-7-9-5-16,-3-8-18 16,0-8-11-16,4-5-23 15,6 6-1-15,-11 3 15 16,11 15 10-16,-27 1 20 16,6 10-3-16,-9 11-6 15,-19 0-3-15,5 12-1 16,-15 1 3-16,11 9 5 15,3 8 4-15,1 3 3 16,3-1 1-16,-1 3 1 16,-1-7 0-16,0 5 0 15,9 4 0-15,-1-7 2 16,2 0 0-16,7-3 5 16,2 0 4-16,8-2 5 0,3-1 4 15,3-1 1-15,3 2-2 16,8-6 0-16,1-4-1 15,7-1-2-15,-1-5 0 16,1-1-2-16,6-6-1 16,5-5 3-16,1-13 2 15,13-2 5-15,-1 3 0 0,-1-8-4 16,6 6-5-16,-12-1-6 16,-3 1-4-16,-9 7-2 15,-11-2 0-15,-8 8-2 16,-5 0-2-16,-6 5-9 15,-1 4-13-15,-5 0-61 16,-2 6-64-16,-3-1-420 16,-1 5 384-16</inkml:trace>
  <inkml:trace contextRef="#ctx0" brushRef="#br0" timeOffset="95688.12">29223 9457 1311 0,'1'0'583'0,"-2"3"-307"15,-5-1-58-15,5-2-76 16,0 0-32-16,-6 16-21 16,-13 40-10-16,3-15-22 15,8 10-4-15,4 12-7 16,2-5-3-16,-13-6-8 16,-1-7-6-16,3-5-8 15,-1 1-3-15,6-1-5 16,-10-2-1-16,-5-6-2 15,10-2-1-15,4-7 0 16,1-6 3-16,9-6-36 16,-10-10-8-16,-2-14 262 15,18 3-193-15</inkml:trace>
  <inkml:trace contextRef="#ctx0" brushRef="#br0" timeOffset="97177.82">26107 10475 615 0,'4'2'336'0,"0"0"-69"16,-4-2-36-16,2 8-54 15,1-2-23-15,-1 1-33 0,4 6-13 16,6 22-23-16,-8-27-10 16,5 2-7-16,4-4-1 15,0-3 2-15,-3 2-2 16,-2-6-7-16,-9-3-7 16,6 3-12-16,19 8-3 15,2-7-4-15,-1-4 0 16,13-2-2-16,-10-8-2 0,13 5-4 15,8 2-3-15,-1 0-6 16,3-1-3-16,3 4-5 16,4 3-1-16,-3 0-3 15,-1 2-1-15,-5-2-1 16,-3 1 0-16,-5 0-1 16,-2 6 0-16,-10-4 0 15,5-1 0-15,4 7 0 16,-3-10 0-16,8 6 0 15,-1 3 0-15,-8-12 1 16,3 2 0-16,3-7 0 16,-2 0-1-16,6 5 0 15,-7 2-2-15,0 4 0 16,-5 0 1-16,1 3 0 16,3 3 0-16,-7-1 0 15,8 0 0-15,-13-3-1 0,-1-1 1 16,5-1 0-16,-7 1 0 15,7-4 0-15,-2-4 1 16,3 6-1-16,-4-7 0 16,8 7-1-16,-2 0 0 15,-7 0 1-15,5 3-1 16,-1-2 1-16,1 1 0 16,4-2-1-16,6 1 0 0,-2 0 1 15,-5-1-1-15,-2-1 1 16,5-1 0-16,2-5-1 15,6 6 1-15,4 1 0 16,-11-1-1-16,-2 1 1 16,2-2 0-16,5 1 0 15,-3-5 0-15,7 3 0 16,3 6 0-16,-7-8 0 16,6 4 0-16,1-4 0 15,-7-5-1-15,3 8 0 16,-3-1 1-16,2 2 0 15,4 3 2-15,-1 2 4 16,-5-5 3-16,-5 0 6 16,1-1 1-16,1-5-1 0,7 6-1 15,-1-3-5 1,-6-3 0-16,-1 7-2 0,-7-4-1 16,-2 3 0-16,-6-3 0 15,-5-1-2-15,0 1 0 16,0 4-2-16,-1 0 1 15,-9-1-1-15,-3 1 6 0,-3-4-32 16,1 8-32-16,-3-4-131 16,0 0 115-16</inkml:trace>
  <inkml:trace contextRef="#ctx0" brushRef="#br0" timeOffset="98572.11">26512 11032 952 0,'0'-1'468'0,"0"0"-169"16,0 0-69-16,0 1-93 15,0 0-41-15,0 0-42 16,0 0-9-16,0 5-11 16,0 9-6-16,0-3-8 15,3 35-3-15,-3-40-2 16,0-2-1-16,1 3-1 16,0-5-2-16,-1 3 1 15,-1-7 3-15,0 1 4 0,0 0 2 16,0 0-3-16,1 0-4 15,2-9-7-15,3-4-2 16,15-36-3-16,-12 26 0 16,-1 11-2-16,1 3 0 15,-5 10 2-15,-2 0 1 16,0 3 1-16,-1-3 1 16,-1 0-2-16,0 9-1 15,-3 7 0-15,-11 22-1 16,13-24 0-16,-5-3 1 0,5-4 0 15,-2-3 0-15,-1-1-1 16,2-4 7-16,1 8-34 16,3 3-34-16,-1-7-97 15,0 4-77-15,0-7 144 16</inkml:trace>
  <inkml:trace contextRef="#ctx0" brushRef="#br0" timeOffset="99291.15">27395 10782 839 0,'-4'-4'452'0,"4"2"-114"16,-4 3-139-16,3 1-29 15,0-2-58-15,-1-1-19 0,1 1-22 16,-17 1-7-16,-37 11-13 16,21-3-8-16,1 0-17 15,0-3-7-15,11 3-10 16,7-1-3-16,-21 0-2 15,10 3-1-15,-7-3 0 16,6 3-1-16,18-6-1 16,-5-5-1-16,9 6-4 15,5-4-3-15,1 2 0 16,9 5 1-16,1-2 2 16,3 3 1-16,9 8 0 15,8 11 1-15,-8-2 1 16,5 8 0-16,-4-4 0 15,-11-5 1-15,6 4 0 16,-3 2 0-16,-11-3 2 16,-3-3 0-16,-5 3 2 15,-10-7 1-15,4 3 1 0,1 1-1 16,-14-7 3-16,-6 6 4 16,-3-14-1-16,-3-5 0 15,8-2 3-15,10-11-2 16,-6-4 5-16,8-1 0 15,10-8-5-15,3-6-4 16,13-7-8-16,5 0-2 0,2 3-3 16,8-1 2-16,-2 4 0 15,-9 0 5-15,4-1 11 16,-6 2 3-16,0 3 8 16,11 0 0-16,-10 3-9 15,3 2-4-15,1 5-6 16,-9-5-2-16,4 6 4 15,-2 0-6-15,-4 3-72 16,2 4-54-16,-5-1 71 16</inkml:trace>
  <inkml:trace contextRef="#ctx0" brushRef="#br0" timeOffset="99857.95">27655 10891 987 0,'0'-1'565'0,"-27"6"-81"0,50-3-240 15,-23 2-51-15,-12 2-99 16,6 1-35-16,-30 7-34 15,20 8 0-15,-7 3-4 16,-2 2-4-16,4 5-7 16,-6-12-2-16,9 4-1 15,6-4-1-15,3 0-1 16,2 8 0-16,9-2 3 16,5-2-3-16,4-3 1 15,4-4 0-15,2-1-6 16,8 2 4-16,-5-6-2 15,-1-2 0-15,-1-2 3 16,-4-4 1-16,5-3 1 16,6-3 2-16,-5-8 1 15,4-5-1-15,1-4-1 16,-8-1-1-16,17-4 0 0,-12-8 0 16,2-5-1-16,-4-6 1 15,-7-1 2-15,-1-1 0 16,-7-1 1-16,-2 4 0 15,-10 2-4-15,-2 9 0 16,-6 10-3-16,-5 0 0 16,-12 4 4-16,-10 6-4 15,27 7-3-15,-17-3-3 16,24 10-14-16,-19-1-26 16,-26 4-108-16,17 14-49 0,-5 1 111 15</inkml:trace>
  <inkml:trace contextRef="#ctx0" brushRef="#br0" timeOffset="100959.209">28255 10881 827 0,'-3'-2'439'0,"0"2"-106"16,5 0-91-16,-2 0-86 15,-2 0-47-15,1 0-47 0,-1 4-6 16,-7 25-9-16,-8 32 7 15,3-23-4-15,2 3-3 16,-3-1-10-16,2-2-10 16,0-5-10-16,-9-6-4 15,13-7-2-15,1-1-1 16,1-4 0-16,5-5 1 16,-2-4 5-16,-1-6 2 15,2-7-1-15,-5-3-3 16,7-6-9-16,1-6-6 0,4-3-20 15,9-10-9-15,8-1-10 16,-7-7 2-16,12 1 13 16,0 5 9-16,-1 3 11 15,11 11 1-15,-10 6 3 16,0 10 4-16,-10 6 1 16,-3 5 2-16,-3 18 1 15,-1 3-1-15,-2 14 3 16,-6 6 4-16,-3-3 3 15,-3 3-1-15,-9-6-2 16,3-10-2-16,0 2-3 16,-2-4-1-16,2-8 0 15,1 3 1-15,-1-13 0 16,-1-4 0-16,6-2 6 16,6-4-1-16,4-4-5 0,4-8-5 15,2-9-12-15,-2-8-13 16,6-8-23-16,9-3-13 15,4-10-6-15,2-3 9 16,3 0 23-16,1 6 15 16,5 20 12-16,6 8 1 15,-9 12 21-15,-26 1 4 16,13 12 7-16,-11 4 1 0,-2 17-13 16,15 6 0-16,-25-1 4 15,2 9 2-15,-10-9-1 16,2 1-1-16,7-3-8 15,-14-10-3-15,12 2-1 16,-8 0 0-16,-3-2-5 16,14-1-28-16,-8-6-94 15,7-4-66-15,-3-8-426 16,-4-1 403-16</inkml:trace>
  <inkml:trace contextRef="#ctx0" brushRef="#br0" timeOffset="101470.28">28914 10894 1299 0,'5'0'575'16,"-7"0"-298"-16,7 9-52 16,-10 1-84-16,-2 5-35 15,-2 10-31-15,-12-4-9 16,5 5-14-16,-4-3-5 0,1-1-12 15,6 13-6 1,-3-5-6-16,6 4-3 0,1-6-5 16,0-12-4-16,8 3-4 15,-1-6 0-15,5 3-2 16,8 0 0-16,-1-3 1 16,5 0-1-16,-1-8 1 15,-2-5-1-15,6 0 0 16,-4-4 0-16,9 0 0 15,4-3-1-15,-2-4 0 16,1-2-1-16,-3 0 1 16,-4-4 1-16,-8-4 1 15,1-3-1-15,0-1 1 16,1 3 0-16,8 0 0 16,-22-6 2-16,-8-4-2 15,0 2 1-15,-19-3-5 16,17 16-1-16,-14 5-2 0,-9-1-1 15,6 6 0-15,-1-1 0 16,8 6-2-16,3 2 0 16,5 4-2-16,3 3 6 15,8-1-47-15,0 1-33 16,0 2-100-16,3 2-11 16,0 2 115-16</inkml:trace>
  <inkml:trace contextRef="#ctx0" brushRef="#br0" timeOffset="101879.12">29416 10725 964 0,'16'-27'525'0,"-2"8"-81"16,-10-1-111-16,6 19-105 15,-8-4-47-15,-2 5-84 0,-3 8-33 16,-7-1-40-16,3 12-5 16,-9 12 4-16,-1 0 3 15,3 17 12-15,-3 2 3 16,2 7 2-16,2-2 1 15,-2-4-4-15,6 1-7 16,0-12-9-16,0 6-4 16,4-9-9-16,-4-8-1 15,2 0-2-15,3-8-1 16,-2-5-1-16,4 2 0 0,-1-13-5 16,-1 0-13-16,5-2-56 15,-1-3-36-15,0-1-173 16,0 0 177-16</inkml:trace>
  <inkml:trace contextRef="#ctx0" brushRef="#br0" timeOffset="102556.65">30453 10346 297 0,'-11'0'231'0,"-4"1"60"16,0-1-46-16,6 3-51 15,-2-3-14-15,3 0-26 16,4-1-10-16,3 1-15 16,-4-3 4-16,5 3 0 15,0 0-5-15,-1-2-3 0,0 2-9 16,0 0-21-16,1 0-9 15,0 0-15-15,2 0-7 16,20 0-12-16,31 0-6 16,-28-12-18-16,-1 3-9 15,16 3-8-15,0-9-5 16,4 13-3-16,10-4 1 16,-19-3-1-16,-1 6 1 15,-14-1 2-15,-3-1-5 0,-3 6-1 16,-4 4-4-16,-7-1-18 15,-3 2-12-15,-3 2-69 16,-7-4-50-16,-7 3-106 16,4 4-87-16,-11-2 222 15</inkml:trace>
  <inkml:trace contextRef="#ctx0" brushRef="#br0" timeOffset="102943.3">30357 10539 635 0,'-7'8'337'16,"3"-5"-57"-16,4 6-51 15,-1-1-34-15,2-1-15 16,2-6-21-16,-2-1-8 15,9 0-1-15,14 4-7 16,4-4-15-16,-7-7-6 16,15-4-17-16,-10-6-8 0,7-3-12 15,15 6-9-15,-4-4-14 16,2 5-6 0,2 11-16-16,-8-1-4 0,-1 5-14 15,-1 3-5-15,-5 0-8 16,-5 1-3-16,-7-2-2 15,-6-3-1-15,2 3-1 16,-9 4 8-16,-1-3-33 16,1-1-28-16,-15-4-622 15,-9-3 480-15</inkml:trace>
  <inkml:trace contextRef="#ctx0" brushRef="#br0" timeOffset="118005.439">16138 12932 255 0,'33'-33'157'0,"-32"23"0"15,3 2-15-15,-8-4-4 16,6 4 3-16,8 7 5 16,-10-5-2-16,4-1-8 15,-7 5-5-15,5-4-12 16,6 7-4-16,-8-1-9 15,6-4-3-15,2 1 0 16,-5-2-2-16,-4-1-8 16,9 5-6-16,-12 0-17 15,-3-3-10-15,3 1-15 16,-2 9-11-16,4-4-15 16,2 7-6-16,1 5-6 15,-9-1-1-15,-13-1-1 16,1 1-1-16,-9 5-1 0,-2-5-1 15,8 9 0-15,-7-2-2 16,10 6 1-16,4 0-1 16,1-1 0-16,4 4 0 15,8-2-1-15,-3-3 0 16,9 2 0-16,4-6 1 16,4 0 0-16,8-1 0 15,10 1 0-15,5 0 1 16,4-11 1-16,6 0 1 0,-6-16 3 15,7-3 0-15,3-7 2 16,-9-14 0-16,4 1 3 16,-11-4 0-16,-9-2-1 15,6 9 1-15,-12-5 11 16,-2 0 8-16,-9-2 18 16,-8 0 5-16,-12 5-8 15,-3-2-8-15,-7 6-18 16,-2-5-7-16,-6 6-7 15,0 6-2-15,3 7-3 16,1 6 0-16,1 5 0 16,-6-1-1-16,4 1 0 15,10 7 0-15,-1-5-1 16,1 7 0-16,-4 6-2 16,-9 0 0-16,9 6 12 0,9 8-25 15,5-6-101-15,1 3-59 16,8 1 92-16</inkml:trace>
  <inkml:trace contextRef="#ctx0" brushRef="#br0" timeOffset="118407.81">16593 13079 771 0,'2'-3'514'0,"-5"1"63"0,2-1-200 16,0 2-126-16,0 0-53 16,0 1-102-16,1 0-5 15,0 0-62-15,0 0-8 16,0 0-6-16,-1 4-18 16,-1 11 13-16,-5 27 2 15,-4-26-4-15,8 0-1 16,-10-3 17-16,-3-4-18 15,4-5-78-15,-8-3-51 0,6-8 61 16</inkml:trace>
  <inkml:trace contextRef="#ctx0" brushRef="#br0" timeOffset="120690.05">16998 12813 414 0,'0'-1'225'0,"0"0"-31"15,0 0-16-15,0 0-19 16,-1 0-9-16,0 0-26 0,0-1-3 16,0 1-6-16,0 1 0 15,0 0 1-15,-11 4-9 16,6-2-22-16,5-1-13 16,0 0-22-16,0 0-8 15,-3 6-12-15,2-5-5 16,0-1-6-16,1-1-2 15,0 0 6-15,0 0 2 0,1 0 2 16,0 0-1-16,28-5-8 16,32-18-3-16,-20 4-3 15,-8-2-2-15,3 1-1 16,4 6-3-16,-6 2-2 16,1 6-2-16,-9 3-2 15,-8 4 0-15,-7 12 1 16,0 4 0-16,-14 5 2 15,-7 0 1-15,-4 2 2 16,-9 0 0-16,-6 2 0 16,6-4 0-16,-4-2-1 15,5-2 0-15,-6-9 2 16,1 0-1-16,6-2 0 16,-3-5 0-16,13 1 0 15,3 1-3-15,7-7-2 16,6-1-1-16,7-7-3 15,2-3 0-15,15 8 1 0,-11-4 0 16,18 15 0-16,-7-2 0 16,-14-6 0-16,4 4 0 15,-18-2-1-15,0 2 1 16,-2 9 0-16,14 4 0 16,2 8 1-16,3 0 0 15,4 5 2-15,-23-3-1 16,0 0 0-16,-7 0 0 0,-6 5-1 15,5-1 2-15,-8 0 3 16,-4-2 0-16,-7-8 4 16,1-4 2-16,-16-10 13 15,4 5 6-15,-15-10 11 16,14 1 4-16,11-7-6 16,0-13-5-16,17 5-13 15,-12-7-6-15,11 7-9 16,4 4-5-16,2-3-3 15,-1-1 3-15,4 3-39 16,1 0-39-16,6 5-129 16,2 2-157-16,10 3 231 15</inkml:trace>
  <inkml:trace contextRef="#ctx0" brushRef="#br0" timeOffset="121496.05">17830 12657 474 0,'3'1'335'16,"-4"-1"13"-16,1 1-112 16,0-1-22-16,0 0-30 15,0 0-5-15,0 0-13 16,-2 0-8-16,1 0-27 15,0 0-18-15,-2 0-39 16,-22 5-16-16,-40 9-22 16,29-8-8-16,5 5-13 0,-5 1-6 15,-4 0-4 1,-3 2-1-16,-4 0-2 0,10-4 1 16,14 3-2-16,5 3-1 15,8-6-2-15,7 2-2 16,4-4-3-16,6-2 1 15,9 2 0-15,5 6 2 16,12-1 2-16,9 6 0 0,-3-2 2 16,0-1 0-16,-8 9 1 15,-9-8 1-15,-2 7-1 16,-3 4-1-16,-11-7 1 16,-5 6 1-16,-1 0 1 15,-10-3 5-15,-25 6 1 16,19-3-5-16,-8-8 2 15,-2 0-4-15,6-8 5 16,0-11 4-16,-20 5 0 16,12-14 0-16,10-3-3 15,-11 2 1-15,17-9-2 16,-11 11-1-16,19-12-4 16,-1-2-1-16,-1 5-2 15,14-6-1-15,-1 2-4 16,-3 2-3-16,22-8 4 15,-10 1 3-15,4 1 2 0,11 7 6 16,-5-2-3-16,7-3-2 16,-4 7 4-16,-5-3-4 15,1 6 0-15,2 10-1 16,-8-12 0-16,1 13 2 16,-9 1-23-16,-7-2-44 0,10 12 190 15,-14-8-116-15</inkml:trace>
  <inkml:trace contextRef="#ctx0" brushRef="#br0" timeOffset="121943.53">18058 12675 963 0,'8'-12'502'15,"-13"7"-118"-15,30-7-88 16,6 5-85-16,-35 7-39 15,-7-3-67-15,7 3-34 16,-1 4-41-16,6 7-14 16,6 10-5-16,3 12 2 15,-27 11 14-15,7-2 0 0,-10 7 3 16,7-3 2-16,5-3-10 16,-19 3 1-1,10-3-4-15,-11-8-4 0,12 0-4 16,4-1-1-16,0-8-2 15,2-1 0-15,1-12-1 16,4 1 1-16,3-8-1 16,0-1-19-16,5-7 279 15,-2-18-204-15</inkml:trace>
  <inkml:trace contextRef="#ctx0" brushRef="#br0" timeOffset="122943.31">18631 12683 595 0,'0'-11'334'15,"7"4"-51"-15,11 1-37 16,-13 0-48-16,-1 3-21 16,-8 1-25-16,0 2-19 0,3 0-41 15,1 0-18-15,0 0-27 16,0 0-1-16,-3 21 5 15,-12 36 1-15,-1-24 0 16,3 5-2-16,-1 0-5 16,5-2-1-16,5 4-10 15,-9-4-6-15,-1-6-10 16,4 3-5-16,3-7-4 16,-1 0-1-16,0-1-1 15,4-1 0-15,-14-8 0 16,12 3 0-16,7-7-1 15,-5 0 2-15,3-3-1 16,1-3 0-16,-6-2 4 16,-2-13 1-16,8 3-1 15,-8-3 0-15,12 3-3 16,-1 4-4-16,1 0-1 0,-4 1-1 16,0 0-1-16,0-1 0 15,0 1-1-15,2 0 0 16,13 3 0-16,18 9 1 15,-22-3-1-15,4-1 1 16,3-2 0-16,-3-5 1 16,16 3 2-16,-6-2 1 15,4-1 5-15,10 2 2 0,-12-9 6 16,6 5 5-16,-7 0 7 16,-1-5-1-16,-4 2-3 15,0-4-6-15,-3-3-9 16,1 0-1-16,-2 3-5 15,-4-1 1-15,-8 2-4 16,-1 3 2-16,-7 4-18 16,0 1-36-16,3 0-139 15,-1 0 125-15</inkml:trace>
  <inkml:trace contextRef="#ctx0" brushRef="#br0" timeOffset="123676.39">19776 12718 589 0,'4'-10'372'0,"0"1"-45"16,19-25-73-16,-20 26-25 16,1 6-34-16,-2 1-14 0,-2 0-34 15,-1 1-15-15,0-1-44 16,0 0-25-16,1 0-29 15,0 1-13-15,-1 0-4 16,-2 13 2-16,-5 16 1 16,-13 42-1-16,11-29-6 15,3 3-2-15,-11-1-3 16,2-1 1-16,-5-7 0 16,2-2-1-16,4-7 2 15,-6-5 0-15,7 1-5 16,0 0 0-16,6-8 0 15,11-4 3-15,-4-3-23 16,5-2-29-16,-14-10-77 16,2-1-79-16,15-14 126 15</inkml:trace>
  <inkml:trace contextRef="#ctx0" brushRef="#br0" timeOffset="124019.92">20196 12578 791 0,'0'-8'474'0,"-1"8"-25"16,-3 3-136-16,-2 7-115 16,1 0-45-16,-3 7-58 15,2 2-9-15,-6 4-21 16,-5 9-8-16,0 7-11 15,5 7-3-15,-5 3-5 16,8-2-2-16,-2-6-10 16,-8-3-4-16,6-1-8 15,0-6-2-15,-12 0-4 16,2-6 0-16,6-1 0 16,4 1-1-16,3-9 7 15,-1-3-8-15,-1-10-58 16,-8-6-45-16,10-5-622 15,2-5 502-15</inkml:trace>
  <inkml:trace contextRef="#ctx0" brushRef="#br0" timeOffset="124292.57">19713 12888 1070 0,'-4'-6'522'0,"4"-2"-182"16,3 5-85-16,9-5-82 15,4 3-38-15,2 0-44 16,4 2-11-16,5 3-27 16,3 1-10-16,10 5-15 15,3-1-7-15,-4 5-7 16,-10-8-3-16,-9 3-2 15,-15-5 11-15,8 0-41 16,2 5-56-16,2-3 54 16</inkml:trace>
  <inkml:trace contextRef="#ctx0" brushRef="#br0" timeOffset="125121.709">20717 12604 1144 0,'4'-5'532'0,"-4"1"-220"16,-1 1-44-16,-1 2-104 15,1 1-47-15,0 0-65 16,0 0-12-16,-3 8-2 16,1 15 3-16,-40 37-4 15,26-24-6-15,1 7-9 16,1-2-4-16,2-3-4 15,7-1-2-15,0-13-3 16,4-2-1-16,2-8-1 16,0-3 0-16,0-6 3 15,0 0 4-15,4-10 3 16,-3-4 0-16,10-6-3 0,-4-6-6 16,4-6-5-16,2-4-1 15,-5-1-2-15,3-1 1 16,-9 3 0-16,3 7 0 15,-6 3-1-15,-9 0-3 16,-5 11-1-16,-8 1-3 16,-3 11 1-16,-3 7 0 15,-7 7 2-15,6 5 1 0,5 3 2 16,0 7 0-16,-6-2-1 16,-4-1 0-16,-6 6 0 15,9-4 1-15,11 4 0 16,-1 3 0-16,7-10 0 15,0 4 0-15,8-3 0 16,0 2-1-16,6-2 0 16,4 0 1-16,7-8 0 15,8 2 1-15,9-1 2 16,3-9 2-16,13-1 3 16,6-12 2-16,9-4 2 15,0-7 0-15,-1-6-1 16,-2 0 0-16,-11-10-3 15,-1 7-1-15,-11 4-1 0,-5 4-2 16,-12 7-1-16,2 2 0 16,-6 0-2-16,-6 2 0 15,3 6-1-15,-5-3 0 16,-3 6-1-16,-2-4-13 16,-1 1-89-16,-1 3-79 15,0 2-478-15,4-4 436 16</inkml:trace>
  <inkml:trace contextRef="#ctx0" brushRef="#br0" timeOffset="125510.87">21281 12587 871 0,'9'-16'509'15,"-8"-1"-72"-15,3 11-140 16,-2 5-34-16,-4 1-93 0,1 0-35 16,0 0-59-16,-8 15-9 15,-26 47 3-15,20-21-4 16,-1 10-8-16,-1 2-3 15,5 0-10-15,-1-5-6 16,2-6-13-16,3-4-6 16,3 2-7-16,-2-1-4 15,-1 1-2-15,-4 0-2 16,-1-6 0-16,0-2 1 16,6 0-1-16,-2-8 2 0,4-6-17 15,-3-5-9-15,-11-14-94 16,19 2-214-16,9-13 222 15</inkml:trace>
  <inkml:trace contextRef="#ctx1" brushRef="#br0">19350 15412 0,'0'0'0,"0"0"15,0 0-15</inkml:trace>
  <inkml:trace contextRef="#ctx0" brushRef="#br0" timeOffset="126647.01">14960 12931 546 0,'-4'0'312'0,"-1"-1"-49"16,3-1-44-16,1 2-69 16,0 0-26-16,0 0-35 15,0 0-10-15,1 0-5 16,0 0-4-16,0 0 2 15,4 1-4-15,3 0-8 16,9 3-3-16,29 8-4 16,-28-12-1-16,13 6-4 15,1-6-4-15,3-4-10 16,13 6-7-16,-18-9-11 16,-6 3-5-16,4 4-3 15,-8 4-2-15,0-1 27 16,3 0-44-16,-19-3-120 15,-6-5-80-15,2 11 100 16</inkml:trace>
  <inkml:trace contextRef="#ctx0" brushRef="#br0" timeOffset="126981.22">14884 13171 740 0,'-9'3'421'0,"10"2"-35"16,-7 1-110-16,18-6-78 15,8-7-31-15,1-1-44 16,1 7-15-16,-2 4-13 15,6 11-8-15,-1 2-21 16,3-3-12-16,5-3-20 16,3-7-6-16,-4-12-7 15,-4-2-3-15,8 1-5 16,-13-6-2-16,-4 5 1 16,11 1-15-16,-14-3 3 15</inkml:trace>
  <inkml:trace contextRef="#ctx0" brushRef="#br0" timeOffset="127803.34">14740 14764 591 0,'0'-1'378'0,"-1"0"-35"15,0 0-111-15,0 0-23 16,0 0-42-16,1-1-15 0,0 1-29 16,0 0-18-16,0 0-12 15,3 0 1-15,25-1-3 16,41-3 1-16,-29 8-17 16,-7-4-12-16,2 1-22 15,5-2-9 1,-4 0-15-16,3 1-5 0,-4-1-5 15,-10-2 0-15,-6-3 20 16,-8 3-21-16,-5 3-106 16,-2 1-67-16,5 0 84 15</inkml:trace>
  <inkml:trace contextRef="#ctx0" brushRef="#br0" timeOffset="128163.239">14732 14871 870 0,'15'4'469'0,"-9"-2"-79"16,-23 2-121-16,36-4-72 15,-7-1-38-15,-8 1-42 16,9 1-6-16,-9 5-18 16,9-1-4-16,21 4-8 15,1 0-7-15,8-4-10 16,-8-2-6-16,-2-2-19 16,-4-1-8-16,1-2-14 15,1 0-3-15,-13-3-1 16,4-2-1-16,-4 3 6 15,1 0-18-15,1 2-93 16,-10 1-41-16,-11 1 69 16</inkml:trace>
  <inkml:trace contextRef="#ctx0" brushRef="#br0" timeOffset="129265.19">16064 14413 447 0,'-2'0'236'15,"0"5"-35"-15,1 2-26 16,-1-4-21-16,-2 9-2 0,1-7-10 16,-1 1-1-16,0 2-8 15,1-3-3-15,2-5-20 16,0 10-9-16,1-4-15 16,0-3-8-16,0 9-12 15,0-12 2-15,0 0 4 16,10 1-1-16,19-6-3 15,40-15-12-15,-21 9-22 16,-11 0-10-16,12-4-12 16,-8 7-3-16,-18 8-4 15,14-2-2-15,-25 7-1 16,-3 10 0-16,2-6 0 16,-7 16 0-16,-4-4 2 15,1-3 1-15,-11 0 2 16,-5-6 0-16,-7 21 0 15,-26-4 0-15,11-3-1 0,7-3 0 16,20-23-1-16,-9 3 0 16,13-4 0-16,-6-7-2 15,-24 8-1-15,63-20-2 16,-28 17-6-16,-15-2 0 16,21-4-2-16,-21 20-1 15,40-19 3-15,-1 6 0 16,-15 4 2-16,29-7 1 15,-27 13 0-15,17 5 1 0,18-1-1 16,-36 7 0-16,5 10-1 16,3-5 0-16,-8-1 0 15,0 5 4-15,-8-8 0 16,-2 3 2-16,-10 3 2 16,0 0-1-16,-4-6 2 15,-21 10 0-15,-3-3 2 16,9-10 1-16,-9 0 3 15,23-5 3-15,-15-6 5 16,-15 5 3-16,-4-13 5 16,-2-8 0-16,18-7-3 15,-2-6-5-15,9 2-5 16,-4-8-4-16,8-5-10 16,5 2-3-16,7-3-29 15,6 6-10-15,0 0-73 16,5 8-62-16,5 6-96 0,6 4 153 15</inkml:trace>
  <inkml:trace contextRef="#ctx0" brushRef="#br0" timeOffset="130146.01">16949 14391 590 0,'10'-6'330'16,"-1"1"-40"-16,-3 4-35 15,2 1-31-15,-2 1-6 16,-9-3-20-16,-2 2-1 15,4 0-30 17,0 0-33-32,-16 2-50 0,-63 11-37 0,20 0-38 15,-7-1-2-15,39-3-4 16,-7-4 0 0,10 1-1-16,17-1-1 0,-8-3-2 15,16 3-2-15,6 0-5 16,-6 1-1-16,13 4 1 15,6 8 3-15,-6-1 2 16,8 0 2-16,14 11 0 16,-7-7 0-16,16 7 1 15,-6 4 0-15,-17-6 1 16,0 0 0-16,-13 4 1 16,-4-2-1-16,-4 1 1 15,-4-4 2-15,-6 1-1 16,-5-5 2-16,-7-3 1 0,-4 1 2 15,-1-7 1-15,1-2 0 16,-6-3 2-16,1-7 0 16,2-8-1-16,6-3 0 15,0-7-2-15,3 3-2 16,4-4-1-16,-1 0-2 16,14 3-1-16,3 2-2 15,3 1 0-15,0 2-1 16,12-4-1-16,-1-1 0 15,-1-7 0-15,12 8 0 0,-8-9 2 16,0 1 4-16,25 10 3 16,-10-13 1-16,5 2-1 15,7-2-1-15,-16 0-2 16,1 2-1-16,-2 13-1 16,-3 3-1-16,-4 3 14 15,-4 2-16-15,-7 0-56 16,-7-4-39-16,1 5-121 15,-4 1 131-15</inkml:trace>
  <inkml:trace contextRef="#ctx0" brushRef="#br0" timeOffset="130549.34">17400 14316 1328 0,'-3'-4'748'15,"5"5"-422"-15,-2 3-177 16,-1-4-57-16,0 0-65 16,-1 9-7-16,-5 14 3 15,-4 39 4-15,5-16 2 16,-7-2-1-16,7 14-6 16,-5-11-5-16,5 3-6 15,-1-7-2-15,-5-9-1 16,4 7-1-16,-5-12 1 15,4 2 16-15,5-6-53 16,-5-7-49-16,7-7-133 16,0-4 117-16</inkml:trace>
  <inkml:trace contextRef="#ctx0" brushRef="#br0" timeOffset="131648.21">17976 14415 734 0,'6'-8'436'0,"-3"4"-78"0,-2 2-130 15,4 2-36-15,-6 0-92 16,1 0-32-16,0 0-42 16,1 5-9-16,4 23 9 15,-1 34 7-15,-14-24 13 16,-2 3 2-16,-2 2-1 16,2 3-4-16,-4-4-14 15,2 0-4-15,7-10-10 16,-5-7-3-16,3-8-2 15,2-8 0-15,0-5 5 16,3-4 3-16,4-4-1 16,3-2-2-16,-3 5-8 15,2-14-6-15,13-48-10 16,-2 26-9-16,11 6-11 16,-1-13-2-16,11 5 7 0,-6-4 7 15,1 2 10-15,6 22 4 16,-4 5 0-16,6 14-2 15,-14 11 1-15,-5 3 0 16,-23 16 4-16,7 7 3 16,-4 4 4-16,2 6 1 15,2-6 2-15,0-2 0 16,-12-4-2-16,-13-9 1 16,14 4-2-16,-23-10-1 0,23-1-2 15,7 2 1-15,-11-15 0 16,13-1 3-16,-10-5 4 15,11-2-1-15,7-2-3 16,-2-6-3-16,-6-6-7 16,8-5-2-16,2-9 0 15,16 1 0-15,16-9 4 16,-10-4 0-16,10-14 0 16,-5-5 3-16,-1 12-2 15,-5 2 0-15,-4 20 7 16,-1 16 2-16,-7 8 1 15,-3 8 0-15,-5 20-5 16,-11-4-1-16,0 10 3 16,0 10 2-16,-2-3 0 0,0 0 0 15,-5 3-1-15,-4-6-1 16,1-5-3-16,6 0 1 16,-1-9-2-16,3-1 2 15,2-2-17-15,-8-5-38 16,1-4-103-16,1-6-91 15,3-4 143-15,1-3-68 0</inkml:trace>
  <inkml:trace contextRef="#ctx0" brushRef="#br0" timeOffset="132185.41">18853 14247 857 0,'13'-12'536'16,"-8"7"-31"-16,-1 3-281 16,-3 0-52-16,-1 13-93 15,-1 6-19-15,-2 11 5 16,-4 1 2-16,-4 3 5 16,2 5-4-16,-4 9-12 15,1 7-5-15,-1 5-6 16,-3 3-2-16,-3-10-12 0,-5-8-6 15,10-4-9 1,-14-13-3-16,15 0-4 0,0 1 0 16,-7-12-3-16,16 0-1 15,-2-6 0-15,6-3-1 16,6-5 4-16,-2-3 1 16,4-7 0-16,-4-3-1 15,4-2-4-15,6-2-2 16,-6 3 0-16,14 8-1 0,-10-5 0 15,-2 6 0-15,-3 0-1 16,-3 1 0-16,7 7-2 16,2 2 0-16,2 4 0 15,2-4 2-15,0 1 0 16,5-1 0-16,7-1 0 16,10 0 0-16,-3-3 3 15,4 1-1-15,0 0 1 16,-14-3-1-16,-1 0 0 15,-2 0 1-15,-12-1-1 16,5 1 2-16,-10-2 1 16,-9-2-22-16,6 3 60 15,-4 0-36-15</inkml:trace>
  <inkml:trace contextRef="#ctx0" brushRef="#br0" timeOffset="136130.849">1824 9406 200 0,'0'-12'130'16,"0"8"64"-16,24-8-49 15,-10-2 28-15,-4 11 1 16,-10-1-33-16,-1 1-13 16,5-2-9-16,-8-1-4 15,0-4-3-15,7 7 1 0,-1-5-11 16,0 6-10-16,-2-2-20 15,-16-3-9-15,-4-4-14 16,-1-2-6-16,-4-3-7 16,-3-1-6-16,-5 7-10 15,-4-3-3-15,-5 8-6 16,-5 4-2-16,-3 1-3 16,-5 10-4-16,-22 8-4 15,-2 9-3-15,-10 19-4 16,-2 3-1-16,5 15 3 15,13 6 0-15,8 19 7 16,3 3 2-16,17 7 8 16,2 2 3-16,18-7 0 15,10 6 0-15,15-7-3 16,5-5 0-16,17-19 0 16,6-16-1-16,7-16 3 0,12-8 4 15,15-16 11-15,18-9 8 16,5-18 4-16,3-7-1 15,13-15-10-15,-15-1-9 16,18-11-6-16,-5-8-1 16,-14-10 0-16,7-3 4 15,-21-8-2-15,3 4 1 0,-24-4 6 16,-13 2 5-16,-13-8 7 16,-15-7 2-16,-19 5-1 15,-14-6-5-15,-9 12-9 16,-6 10-4-16,-16 12-7 15,-4 11-3-15,-18 43-6 16,-16 9-3-16,-5 45 1 16,-3 12 1-16,-7 9 2 15,7 9 2-15,-1 9-5 16,20 3-2-16,15-7-1 16,18-11 0-16,32-26 2 15,1-9-3-15,34-13 16 16,9 4-40-16,28-17 26 15</inkml:trace>
</inkml:ink>
</file>

<file path=ppt/ink/ink13.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6T00:25:46.817"/>
    </inkml:context>
    <inkml:brush xml:id="br0">
      <inkml:brushProperty name="width" value="0.05292" units="cm"/>
      <inkml:brushProperty name="height" value="0.05292" units="cm"/>
      <inkml:brushProperty name="color" value="#0070C0"/>
    </inkml:brush>
    <inkml:context xml:id="ctx1">
      <inkml:inkSource xml:id="inkSrc98">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11-16T00:28:07.260"/>
    </inkml:context>
  </inkml:definitions>
  <inkml:trace contextRef="#ctx0" brushRef="#br0">3827 9902 300 0,'0'-1'182'0,"0"0"1"0,0 0-14 15,0 0-1-15,0 0 0 16,0 0 2-16,-1-1-15 15,1 1-20-15,0 0-14 16,0 0-32-16,0 0-2 16,0 0-23-16,0 0-7 15,0 0-14-15,0 0-8 0,0 0-13 16,-1 0-4-16,1-1-6 16,-1 2-2-16,0 0-2 15,0 0 0-15,0 0-3 16,0 0 2-16,0 0 0 15,1 0 2-15,0 0 5 16,0 0-1-16,0 0 1 16,0 0-3-16,2 0-4 15,-1-1-2-15,3 0-2 16,6 0 0-16,0 0-1 16,-5 0 0-16,-4 0 0 15,4 0-1-15,-5 0 1 16,0 1-2-16,0 0 2 15,0 0 0-15,-1 0-1 16,0 0 0-16,0 0 0 16,-1 0 0-16,1 0 0 0,0 0 0 15,0 0 14-15,0 0-33 16,-1 5-177-16,1-2 145 16</inkml:trace>
  <inkml:trace contextRef="#ctx0" brushRef="#br0" timeOffset="1313.33">4128 9572 445 0,'-1'0'250'0,"0"0"-29"16,0 0-36-16,0 0-39 16,0 0-14-16,0 0-25 0,-1 0-9 15,1 0-18-15,-1 0-4 16,1 0-13-16,0 0-8 16,0 0-10-16,0 0-5 15,0 0-12-15,0 0-4 16,0-2-6-16,0 1-2 15,1 0-1-15,2 0-1 16,14-5-5-16,58-20-4 0,-66 18-4 16,23 0 0-16,10-2-3 15,-22 8-2-15,25 0 1 16,-17-2-2-16,-11 7 2 16,-8 2-3-16,1 5-1 15,2 2 0-15,-6 3 4 16,-1 3 3-16,-4 2 8 15,-2 1 0-15,-2 4 1 16,-2-2-1-16,-1 4-3 16,5 1 1-16,-6-6 0 15,3 6-1-15,-9-11 1 16,2 2-1-16,1-2 0 16,3-1 2-16,3 0-1 15,-8-7 1-15,9-2 1 16,-3-3 0-16,3-4 0 0,8 1-17 15,-7-1-65-15,2-1-69 16,-6 2-273-16,-19 5 269 16</inkml:trace>
  <inkml:trace contextRef="#ctx0" brushRef="#br0" timeOffset="1751.9">4289 9754 505 0,'-7'-5'367'15,"6"4"23"-15,-1 0-141 16,1 0-33-16,1 0-65 16,0-1-22-16,0 1-38 0,0 0-10 15,16-2-12-15,35 3-14 16,-22 3-19-16,-11-3-9 15,3 2-13-15,-2-2-4 16,-7-3-3-16,2 6 0 16,-5-3 0-16,-1 3 2 15,-1 1 1-15,-7-9 4 16,3 2-68-16,-4-5-66 0,1 4-231 16,2 6 213-16</inkml:trace>
  <inkml:trace contextRef="#ctx0" brushRef="#br0" timeOffset="2661.9">4839 9543 482 0,'12'-7'248'15,"-2"1"-60"-15,23-27-29 16,-26 32-33-16,-6-2-6 15,0 1 9-15,3 2 7 0,-5 0 2 16,0 0-7-16,-1 0-22 16,1 0-9-16,0 0-11 15,-14 3-7-15,-28 13-14 16,19-10-7-16,10 0-13 16,-7-2-6-16,3-2-12 15,13-1-5-15,-10-1-7 16,4 1-4-16,-2-1-4 15,-9-2-2-15,8 1-3 16,4 0-2-16,2-2-3 16,2 3-2-16,-1 1-4 15,0 1-2-15,5 4-1 16,0 2 2-16,-2 1 0 16,0 1 0-16,-7 0 1 15,4-1 2-15,1 3 2 16,-1 1 2-16,-1 3 0 15,-1-3 2-15,5 5 0 16,-1-6-1-16,5 0 1 0,-1-1 0 16,-1-8 0-16,1 2 2 15,-2-5 1-15,2-1 1 16,1 0-1-16,0 0-3 16,0 0-3-16,14-8-2 15,32-35-2-15,-28 33 0 16,4 6 1-16,7 0-2 0,-2 3-1 15,7 9 0-15,-6 1 0 16,-18 1 1-16,0 7 1 16,-1 0 1-16,-8 7 4 15,2-2-4-15,-1 3 2 16,-10-9 0-16,8 2-2 16,2 7 4-16,-2-8 0 15,-6 5 2-15,0-2 1 16,3-2 1-16,-7-3 3 15,1-3 2-15,-13-6 4 16,-10-5 1-16,5-3 0 16,-5-2-1-16,6-2 0 15,2 0-3-15,0-10-2 16,9 7-1-16,1-7-5 0,5 4-1 16,4 5-22-16,-1-7-14 15,6 9-56-15,0 0-55 16,1 5-146-16,3 3-182 15,2 7 301-15</inkml:trace>
  <inkml:trace contextRef="#ctx0" brushRef="#br0" timeOffset="3247.32">5254 9505 1003 0,'0'0'439'0,"-11"1"-220"16,4 5-43-16,-3 5-56 15,-16 1-22-15,5 7-25 16,-10 1-6-16,4 8-15 0,-2 4-4 16,1-4-15-16,4-2-2 15,4 3-9-15,10-9-4 16,0-6-2-16,7 11-11 16,5-8-2-16,1 1-1 15,8 5-3-15,-1-12 2 16,4-5 4-16,1-1 1 15,7 2 2-15,-1-7-1 16,10 6 6-16,-1-2-1 0,10-13 6 16,-13 11 2-16,-8-19-10 15,-4-4 2-15,-11 0-7 16,6-15 0-16,-5 0 4 16,1-2 0-16,-5 2 0 15,7 1 0-15,-8 8-3 16,0 0-2-16,-9 5-2 15,-5 2-2-15,-2 8-6 16,-5 4-1-16,1 8-6 16,-4-1-1-16,-1 8 0 15,2 4 2-15,-6-4 5 16,11 11-7-16,2-5-81 16,2 0-77-16,11 7 103 15</inkml:trace>
  <inkml:trace contextRef="#ctx0" brushRef="#br0" timeOffset="4183.13">5656 9759 903 0,'4'-2'416'0,"-5"0"-179"15,14 2-37-15,-11 0-64 16,-8-6-22-16,11 6-26 15,-11-4-9-15,3 4-12 16,-2 2-2-16,-5-3-20 16,2 3-6-16,-8 1-10 15,5 4-6-15,-11-1-3 16,0 1-5-16,2 3-6 0,0-2-3 16,-6 0-3-16,16 6-3 15,-1-5-4-15,5 2-2 16,13-3 4-16,-13-2-4 15,8 3-1-15,1-2 1 16,1 2 0-16,8-5 5 16,4-4 4-16,7 1 0 15,4-7 0-15,0-1-2 0,0 1-3 16,-12-10 0-16,7 6-3 16,-7 0 1-16,-7-3 2 15,10 10-1-15,-18-4 1 16,-1-1-1-16,1 6-18 15,-4 2-3-15,3 5-1 16,0-5-1-16,1 5 13 16,-2 16 3-16,-7 37 1 15,-3-27 1-15,-7 4 3 16,10 8 1-16,-4 3 2 16,4 7 1-16,-4-5 1 15,-4 1 0-15,11-2 1 16,-5-4 1-16,2-1 1 15,0-8 1-15,-7-7 1 16,4-3 0-16,-1-8 2 0,2 0 3 16,-3-7 6-16,3-6-1 15,-1-6 2-15,-2-6-1 16,4-10-5-16,-6 1-5 16,0-5-5-16,2-1-1 15,0 2-5-15,0 0 5 16,10 2 0-16,-4 5 0 15,5 0 0-15,3 2-3 16,0 5 0-16,0-8-2 16,8 4-4-16,2 5 3 0,8 0-1 15,9 2 3-15,-6-2 5 16,1-8 1-16,9-2 4 16,-1 3-1-16,6-4-1 15,-5 2 1-15,-3 0 0 16,-2-2-1-16,-5 3 5 15,7 6-22-15,-12-2-74 16,-8-3-21-16,-9 0 52 16</inkml:trace>
  <inkml:trace contextRef="#ctx0" brushRef="#br0" timeOffset="5179.56">6316 9520 251 0,'11'-5'207'0,"18"-25"16"15,-25 26-16-15,0 0-14 16,-1 4-17-16,-4-1-12 16,1 1-40-16,0 0-15 0,0 0-29 15,0 0-8-15,0 0-7 16,-1 0-6-16,0 2-7 16,-1 11-4-16,0 3-8 15,-2 31-2-15,4-33-11 16,1-2-5-16,-1-5-2 15,0-2-1-15,0-2 7 16,3-1 4-16,-3-3 4 16,0 0-1-16,0-1-10 15,0-2-7-15,1-13-8 16,3-29-3-16,-4 27-4 16,-2-1-2-16,3 7-16 15,0 2 0-15,-1-2-1 16,4 8-1-16,-5 3 3 15,-6-1-3-15,-4 5-3 16,-5 3 3-16,-4 3 7 0,4 7 3 16,-6 4 2-16,-6 0 1 15,10 8 1-15,-5 2 1 16,10 6 2-16,-7-2 0 16,-4 1 1-16,23 9-1 15,-12-13 1-15,11 4 1 16,4-7-2-16,-17-10 1 15,17 4 0-15,9-2 0 0,-10-7 1 16,12 0 0-16,3-4 1 16,-3-3 2-16,7-3 2 15,-4-4 0-15,-1-2 2 16,5 0 1-16,0-3-2 16,-3 1 0-16,-1-2-2 15,-2 1-1-15,-1 1 1 16,-4 4-3-16,-3-1-53 15,-5-2-50-15,0 4-209 16,0-7 196-16</inkml:trace>
  <inkml:trace contextRef="#ctx0" brushRef="#br0" timeOffset="5812.86">6595 9699 1059 0,'0'-4'443'0,"4"1"-250"16,-4 0-28-16,0 2-36 15,0-1-16-15,-1 1-25 16,0 0-12-16,0 0-22 15,0 0-11-15,0 1-20 16,-12 3-6-16,-10 5-6 16,-24 17-1-16,26-13-2 15,4 4-1-15,-5 5-2 16,9-5-1-16,5-3-2 16,0 3-1-16,9-1-1 15,-4-1 0-15,3-3-2 16,2-1 1-16,-3-7 0 15,8 3 1-15,3 0 2 16,0-4 1-16,9-1 3 16,-5 4 0-16,0-6 1 15,6-2 1-15,-5-7-6 0,5 0-3 16,-1-6-12-16,0 1-3 16,1-5-9-16,-10-6-1 15,3 2 3-15,-2 0 3 16,-1 6 10-16,2 8 4 15,-10 4 3-15,-3 5-4 16,-6 2-9-16,0 4-4 16,1 7-2-16,-9-4 4 15,9 11 8-15,-2-5 3 0,1 3 5 16,3 4 0-16,-2-4 3 16,8 1 0-16,1-5 0 15,2-3 0-15,2 0 2 16,-2-5 0-16,3-2-13 31,-5-2-23-31,1 0-102 0,13 0-118 0,12 1 158 16</inkml:trace>
  <inkml:trace contextRef="#ctx0" brushRef="#br0" timeOffset="6595.95">7038 9492 364 0,'1'0'279'0,"0"0"38"16,-2 0-65-16,1 0-75 16,0 0-25-16,-1 0-34 15,1 0-4-15,0 6-24 16,0 7-13-16,-1 5-13 15,-13 20-8-15,12-19-14 16,-3-4-4-16,3-2-12 16,8 6-3-16,-7-12-4 15,-1-2 5-15,2-5 8 16,-3-7 0-16,0-6-6 16,7 2-6-16,2-5-14 0,-8-9-4 15,4 3-8-15,-1 0-7 16,-1 3-7-16,5 3 1 15,0 6 5-15,-1 3 4 16,-7 1-3-16,-7 6-3 16,-2 4-2-16,-5 1-2 15,1 6 7-15,2 1 1 16,-9 4 4-16,8 5 0 16,-2 6 4-16,3 4 0 0,5 2 2 15,-8-1 1-15,0-3 1 16,2 6 0-16,6-5 0 15,1-5 1-15,6 2-1 16,3-7 0-16,-1-4-1 16,3 2 0-16,2-7 1 15,3-5 1-15,6-1 2 16,1-2 1-16,5-3 4 16,-14 0 2-16,16-6 3 15,2 0 1-15,6-3 0 16,9-2-1-16,-10 0-3 15,-4-1-2-15,-7 5-3 16,5 3-2-16,-9 2-3 16,-10 2-30-16,1 0-116 15,-10 0-97-15,1 3 140 16</inkml:trace>
  <inkml:trace contextRef="#ctx0" brushRef="#br0" timeOffset="7149.61">7343 9521 781 0,'-10'9'421'16,"-2"0"-93"-16,0 9-156 16,-3-2-32-16,-1 7-47 15,-6 4-12-15,2 5-12 16,2-2-3-16,7 3-9 16,4-6-8-16,5-3-19 15,3 5-8-15,0-11-11 16,1-1-4-16,2-3-1 0,6-6 0 15,3 0 1-15,-1 2 2 16,5-5 5-16,-7-4 2 16,4-3 3-16,7-4 1 15,-4-6 0-15,2 0-3 16,-1-13-3-16,-3 3-3 16,-12-1-1-16,9-12-1 15,-1 7 0-15,0-7 1 16,5-6 0-16,-16 10 0 15,-2-1-1-15,-7 4-3 0,-4 10-5 16,3 3-3-16,-6 7-6 16,2 3-1-16,-2 2-1 15,-5 1 1-15,-2 2-2 16,-2 0 0-16,2 4-19 16,4 5-32-16,9 8-98 15,-1-1-102-15,0 3 161 16</inkml:trace>
  <inkml:trace contextRef="#ctx0" brushRef="#br0" timeOffset="8047.37">7509 9853 609 0,'-1'0'319'15,"0"0"-83"-15,0 0-45 16,1 0-68-16,0 0-26 16,0-1-28-16,0 0-6 15,14-5-1-15,5 0-5 16,35-5-12-16,-16 14-6 15,-30-6-16-15,13 3-5 16,-8 5-6-16,-9 1 3 0,5 9 16 16,-13-2 10-16,-7-5 6 15,-6 3-2-15,2-1-14 16,0-1-7-16,-1 1-7 16,1-1-2-16,-1-2-1 15,3-4-1-15,4-2-2 16,4-1-3-16,2-2-7 15,13 4-2-15,-10-2-7 16,6 0-1-16,7 0-3 16,-12-1 2-16,12 2 0 15,-6 2 0-15,1 6 3 16,10 2 0-16,-2 5 2 16,6 4 2-16,-8 0 2 15,-12 2 1-15,0 0 2 16,3 7 1-16,-9 0 2 0,-2-3 3 15,-8-5 3 1,-8-9 2-16,5-1 4 0,7 1 1 16,-10-6 2-16,-9-6 0 15,-2-2 2-15,-5-8-1 16,10 4-2-16,7-1-2 16,2-3-6-16,4 3-5 15,2-1-5-15,4 1 2 16,-2 2-31-16,3-3-38 15,4 3-124-15,-2-1 117 0</inkml:trace>
  <inkml:trace contextRef="#ctx0" brushRef="#br0" timeOffset="8614.93">8309 9694 538 0,'9'1'299'0,"-9"-1"-34"16,3 1-32-16,-3-1-46 16,0 0-15-16,6 3-36 15,-6-3-21-15,0 0-22 16,0 0-10-16,0 0-18 16,0 9-1-16,-6 9-13 15,-20 26-6-15,2-19-11 16,-4-7-4-16,-6 2-9 15,-4-3-3-15,6-3-5 16,3 0-2-16,8-1 2 16,15-2-2-16,0-6 4 15,1-4-14-15,15-1-60 0,-8-5-56 16,-1-5-167-16,7 1-175 16,5-8 291-16</inkml:trace>
  <inkml:trace contextRef="#ctx0" brushRef="#br0" timeOffset="8876.38">8139 9741 464 0,'-4'2'332'0,"-2"-2"48"16,12 2-75-16,-1 0-78 16,3 3-44-16,0 0-59 15,2 3-21-15,-5-1-32 16,3 2-7-16,1 3-23 15,1 3-10-15,5 5-10 16,-4-4-3-16,9 6-4 16,-5-4-2-16,-3-8-1 15,1 3-2-15,-6-7 4 16,-1 0 2-16,2-4-9 16,2-2-43-16,2-10-452 15,3-1 352-15</inkml:trace>
  <inkml:trace contextRef="#ctx0" brushRef="#br0" timeOffset="10508.34">9199 9495 527 0,'0'-4'337'0,"1"-1"-33"16,-1 3-74-16,0 1-38 0,0 0-58 16,0 0-29-16,0 0-36 15,0-1-9-15,0 2-13 16,0 0-6-16,-1 2-10 16,-9 17-5-16,-14 36-3 15,12-20-2-15,-6-2-1 16,9 5-1-16,-3 3-3 15,-1-6-1-15,6 2-2 16,-7-7 0-16,2-13-1 16,2-4 0-16,1-3 0 15,9-3 1-15,-2-2 1 16,2 2-13-16,0-7-54 16,-5 1-44-16,3-5-136 15,2 3-89-15,-2 0 201 16</inkml:trace>
  <inkml:trace contextRef="#ctx0" brushRef="#br0" timeOffset="11442.84">9366 9620 792 0,'5'1'366'0,"-3"-1"-156"16,2-3-38-16,-4 1-48 15,0 1-30-15,0 1-34 16,0 0-10-16,0 0-3 16,0 0 1-16,1 3-4 15,3 16-5-15,-2 35-11 16,-18-36-1-16,4 5-1 16,-2-3-3-16,4-1-3 15,2 3-3-15,-9-6-3 0,9 4-1 16,2-8-2-1,-1 0 0-15,10-6 0 0,-9 1 1 16,-1-5 8-16,5-5 3 16,2 0 0-16,0 2 0 15,0-1-13-15,0 0-4 16,12-13-6-16,24-28-1 16,-25 22-2-16,0 2-1 15,6 0-1-15,2-6 0 16,7 1 1-16,6 2 1 0,-7-7 0 15,6 17 0-15,-10 0 1 16,1 4-2-16,-10 5-8 16,-9 0-5-16,-4 12 0 15,-4 4 1-15,0 14 11 16,-5 3 5-16,11 3 3 16,-9-2 2-16,-6-7-1 15,15 1 0-15,-13-7-1 16,2-1 1-16,12-4 1 15,-5 1 1-15,2-9 1 16,-4-3 0-16,2-1 1 16,1-2 2-16,1 0 0 15,1 0 0-15,5-2-3 16,1-1-2-16,14-6-3 16,10-24-1-16,-25 12-1 0,14 3 0 15,1-4 1-15,7-3 0 16,0 0-1-16,-1 9-1 15,-6 2-3-15,3 15-3 16,-14 3-6-16,-4-2-1 16,-3 9 1-16,2 6 1 15,-4 5 8-15,0 4 1 0,-4-1 3 16,-5-12 1-16,4 7 1 16,2-2 0-16,-1-4 3 15,1 7-1-15,0-6 1 16,0-3 1-16,3-1-9 15,-5-10-34-15,5 0-91 16,-1-4-99-16,1 3 134 16</inkml:trace>
  <inkml:trace contextRef="#ctx0" brushRef="#br0" timeOffset="11896.48">9936 9633 636 0,'-4'13'381'0,"-2"-3"-8"0,-6 2-114 16,1-1-79-16,5 7-28 15,-6-2-47-15,5-4-16 16,-3 1-30-16,-3-6-10 16,-1 3-19-16,4 1-8 15,3 4-8-15,1 0-4 16,6 0-3-16,0-2 1 0,2-2-1 15,5 0 0-15,2-6 6 16,9 1 2-16,-2-9 3 16,0-4 1-16,8-1-2 15,1-3-1 1,1 1-2-16,1-7-1 0,-12-1-1 16,-3-4 1-16,-5-1 1 15,-2 3 1-15,-5 1-1 16,-4-4 0-16,-1 3-5 15,2 2-4-15,-12 1-6 16,-6 4-5-16,2 7-6 16,1 4 0-16,2 5-1 15,-3 3 0-15,-3 4 1 16,-2 3 4-16,3 0-36 16,8 2-28-16,0-2-91 15,-1 0-70-15,-2 0-158 0,14-1 238 16</inkml:trace>
  <inkml:trace contextRef="#ctx0" brushRef="#br0" timeOffset="12243.98">10457 9389 1010 0,'2'-8'480'0,"-4"7"-187"15,-8 0-96-15,9 7-86 16,-9 8-29-16,-4 7-30 16,-3 10-3-16,-2 9 0 15,0 3-2-15,0 11-1 16,3-4-3-16,2 5-6 15,4-6-5-15,-1-11-6 16,5 1-4-16,-2-14-8 16,4 0-3-16,2-7 1 15,-1-9 2-15,3-5-40 0,3-4-48 16,1-11-73-16,1 2 79 16</inkml:trace>
  <inkml:trace contextRef="#ctx0" brushRef="#br0" timeOffset="13075.869">9029 9972 206 0,'-2'0'156'0,"1"0"15"16,0 0-41-16,0 0-37 16,0 0-11-16,0 0 9 15,0 0 6-15,0 0 5 16,0 0 0-16,0 0-16 15,0 0-3-15,-1 0-1 16,1 0 1-16,0 0 6 16,1 0-2-16,0 1-14 15,4 5-2-15,-2-3-6 16,8 4 0-16,18 2-1 16,52 4 1-16,-8-16 1 15,2 2-3-15,14-1-5 0,5 1-8 16,9-1-15-16,1 2-9 15,-6-6-12-15,1 4-4 16,-5-1-3-16,-7 1-1 16,-16 2-1-16,-13-1 0 15,-12 2 0-15,-12-5-1 16,-2 5 0-16,-8-2 1 16,-11 0 0-16,0 2-1 0,-8-1-1 15,2 4-3-15,-3 0 1 16,1 0 0-16,-4 1 4 15,3-1 7-15,-9-3-47 16,2-1-40-16,-2 0 16 16,1-3 11-16</inkml:trace>
  <inkml:trace contextRef="#ctx0" brushRef="#br0" timeOffset="15850">9125 10206 349 0,'-4'3'252'0,"4"0"2"0,-10-2-75 16,4 0-20-16,6-1-41 15,-9-1-11-15,14 2-20 16,-2 7-3-16,-6 1-15 16,-3-5-5-16,-8 11-7 15,5 0-6-15,3 0-3 16,2 8-7-16,-6-2-12 16,4 2-7-16,4 1-11 15,-1 1-1-15,2-2-1 16,-6-5 1-16,0 2 0 15,11 1 1-15,-5-10 1 16,-6 2 1-16,3-7-5 16,-10-5-14-16,10 2-59 15,7-1-51-15,-10-6-260 16,-3-10 247-16</inkml:trace>
  <inkml:trace contextRef="#ctx0" brushRef="#br0" timeOffset="16510.82">9387 10267 407 0,'3'-5'245'16,"-5"-7"-41"-16,3 12-68 16,3-1-17-16,-5 6-22 15,0-5-4-15,0 0-5 16,0 0-9-16,0 0-20 15,0 1-3-15,-5 6-6 16,-2 11-2-16,-17 7-3 31,13-13-8-31,0 1-13 0,-10 12-4 0,0 3-9 0,2-1-2 16,10-9-4-16,1-1-2 16,2 1-1-16,2-6-2 15,6 3 0-15,4 0-1 16,5 0 2-16,2 1 2 15,5-14 6-15,5 8 2 16,4-13 4-16,1-8 0 16,4-3 2-16,-4-9 1 0,4-1 1 15,4 3 1-15,-10-1 0 16,-4 0 0-16,-13-2 7 16,-2 3 5-16,-2 1 8 15,1 4 6-15,-9 1-1 16,-11-4-3-16,-7 3-14 15,0 0-11-15,0 9-13 16,-5 2-4-16,3 0-3 16,-2 7-1-16,6-3 0 15,4 2-1-15,7 7-3 16,0-5-2-16,5 3-38 16,4 2-33-16,0 3-134 15,3-2-120-15,6 13 211 16</inkml:trace>
  <inkml:trace contextRef="#ctx0" brushRef="#br0" timeOffset="17076.609">9774 10316 586 0,'-5'-16'395'0,"4"8"47"16,-7-4-165-16,2 9-112 16,5 5-35-16,-6 0-59 15,-2 6-20-15,-3 3-24 16,-1-2-4-16,-4 3-8 16,3 6-1-16,0 1-5 15,-3-3-2-15,3 5-4 16,-3-5-2-16,4 6-1 15,10 8 0-15,2-6 0 16,3 1 1-16,7-5 0 16,2-4 1-16,7-3 2 15,4 6 2-15,-3-13 2 16,-2-1 1-16,-2-1 4 16,1-9 1-16,1-3 6 0,-3-8 1 15,4-9-1-15,-1-1-1 16,2-3-3-16,4-1 0 15,-5-4 1-15,0 0 1 16,-7-2-1-16,0 4-1 16,-6 4-4-16,-12-3-4 15,-7 8-7-15,-1 6-3 0,-4 7-10 16,6 10-4-16,-4 6-3 16,-5 3 2-16,-1 3 6 15,4 8 3-15,1-5 3 16,-1 0 2-16,4 4-8 15,-1-1-22-15,4 1-64 16,9 4-49-16,-1-5-154 16,0-3 186-16</inkml:trace>
  <inkml:trace contextRef="#ctx0" brushRef="#br0" timeOffset="17404.38">10062 10490 734 0,'2'1'493'0,"-2"-1"33"16,-2-1-255-16,1 1-48 15,0 0-77-15,0 0-33 16,0 0-48-16,1 0-12 0,-1 4-20 16,-4 5-9-16,1 1-12 15,-1-1-4-15,-12 24-2 16,17-26-1-16,-3-5 4 16,8 1-7-16,-4-3-41 15,-1-1-37-15,-1-1-146 16,0 1-122-16,-1-16 216 15</inkml:trace>
  <inkml:trace contextRef="#ctx0" brushRef="#br0" timeOffset="17943.8">10334 10256 794 0,'0'-6'468'0,"-4"0"-60"16,3 8-198-16,-4-2-49 16,-3 6-67-16,4 7-19 15,-11-7-24-15,6 9-8 16,-7 5-12-16,1-6-6 16,3 8-11-16,0-5-4 15,7 1-3-15,-2 6-1 0,-1-4-3 16,5 2 0-16,0-5 0 15,1 1-1-15,5-4 0 16,3 6 1-16,0-10 1 16,1 4 0-16,6 0 2 15,-3-10 0-15,2 9 1 16,-2-10 3-16,-4-4 6 16,2-1 4-16,1-9 3 15,2-2 0-15,1-6-5 16,1-3-3-16,-1-4-5 15,3-2-1-15,7 3-2 16,-5-1 0-16,-7-6-1 16,4 2-1-16,-11 0 0 15,0 5-2-15,-2 4-1 16,-7 4-1-16,-4 3-3 16,2 2-4-16,-7 6-5 0,3 7-3 15,-8-1-3-15,5 12 2 16,1-2 1-16,-2-6 17 15,4 14-51-15,-17-7-36 16,20 15-101-16,2-2-93 16,3-2 179-16</inkml:trace>
  <inkml:trace contextRef="#ctx0" brushRef="#br0" timeOffset="18580.74">10812 10285 775 0,'2'-5'405'0,"-3"0"-94"16,0 0-67-16,-1 3-61 15,1 1-21-15,0 0-29 16,-1 0-13-16,-11-3-25 15,-9 1-11-15,-26 2-22 16,27 5-10-16,2 0-16 0,3 5-9 16,-4-3-11-16,-8-2-5 15,-1 1-9-15,4-1-2 16,6 8-1-16,8-2-1 16,7 1-1-16,-5-2-3 15,8-3-1-15,2 4-2 16,2-1 3-16,8 1 2 15,10-1 4-15,-8-4 1 0,12-3 1 16,4 1-1-16,-11-8-2 16,6-1-1-16,-6-3-6 15,-9-8-4-15,14 5-7 16,0-1-4-16,0-7 4 16,5 2 2-16,-14-5 10 15,-5-1 2-15,-6 9 4 16,-3 4-1-16,0 10-13 15,-2 1-6-15,-3 8-6 16,0 8-3-16,-6 1 13 16,0 7 7-16,-3 3 7 15,-4-5 4-15,-1 5 6 16,1 1 0-16,4 2 1 16,2 3-1-16,1-1-2 0,-2-2 0 15,3-6 1-15,0 1 0 16,4-10 2-16,0 1 0 15,3-7-1-15,3-1 1 16,-1-1-21-16,1-2-27 16,1-9-85-16,1 0-100 15,-2 3 141-15</inkml:trace>
  <inkml:trace contextRef="#ctx0" brushRef="#br0" timeOffset="19376.51">11025 10457 954 0,'-5'-2'533'16,"8"0"-113"-16,-7-1-152 16,3 1-44-16,0 1-78 15,0 0-30-15,-1 0-47 16,1 0-14-16,0 0-24 15,-16-5-11-15,-24 3-16 16,34 11-4-16,-12 3 0 16,4 1-2-16,-9 3 1 15,-4 1 0-15,12-1 1 16,6 6-1-16,4-9 0 0,3-1-1 16,3-5-1-1,0-7 1-15,11 5 1 0,6-2 1 16,-2-6 0-16,3-1 0 15,3-5-9-15,2-1-3 16,-6-3-4-16,0 1 0 16,-12-5 0-16,-3 2-1 15,-1 3-4-15,4 7-3 0,1 5-10 16,-3 3 1 0,1 11 4-16,-5 2 1 0,1 14 12 15,-9-2 3-15,1 10 0 16,-2 0 2-16,-1 2 5 15,14 7 1-15,-3-2 5 16,4 2 0-16,-8-3 2 16,-11-3 1-16,3 4-1 15,-11-9 0-15,9 4 1 16,4-1-1-16,2-5 1 16,2-2 1-16,-5-12 2 15,-1-6 1-15,1-3 3 16,-3-10-2-16,4-2-5 15,0-1-5-15,-1-9-11 16,10 11-1-16,-5-14 1 0,3-6 3 16,-1-11 7-16,-3-5 2 15,3 0 1-15,1 2-1 16,5 9 1-16,2 2 1 16,5 4 2-16,-4 2-1 15,2 2 2-15,-1-2 0 16,3 6 1-16,3 1 1 15,7 3-4-15,10 2-1 0,-5 0 0 16,6-3 1-16,-2 1 1 16,2 3 0-16,5-4 1 15,-8-2 1-15,8-3 7 16,-7-7 10-16,-2-2-93 16,0 0-67-16,-9-2 84 15</inkml:trace>
  <inkml:trace contextRef="#ctx0" brushRef="#br0" timeOffset="20029.71">11514 9836 631 0,'-31'-4'371'0,"34"7"-85"15,0-3-57-15,-5-4-33 16,2 3-59-16,0 0-15 15,0 0-13-15,12-3-4 16,17-1-6-16,41-4-13 16,-33 2-26-16,-6-9-12 0,1 5-21 15,-2 7-8-15,-2-5-11 16,2 5-2-16,-6 0-4 16,-5 2 5-1,-8 4-53-15,4 10-54 0,-15 2-182 16,-9-1 170-16</inkml:trace>
  <inkml:trace contextRef="#ctx0" brushRef="#br0" timeOffset="20329.04">11499 9938 878 0,'-2'-7'539'0,"12"2"-7"15,5 3-294-15,-8-2-49 16,15 4-88-16,-9-1-33 16,6 1-41-16,-1 2-8 15,6 2-4-15,-1-1 0 16,4 1 0-16,2-1 0 0,0-4-2 15,2 0-1-15,6-1 0 16,-10-6 2 0,5 0-19-16,-16-3-52 0,0-1 40 15</inkml:trace>
  <inkml:trace contextRef="#ctx0" brushRef="#br0" timeOffset="40948.4">12421 9528 476 0,'-5'-1'264'0,"4"0"-47"0,-3 1-39 16,3 0-54-16,-11 1-17 15,8-1-21-15,3 0-7 16,0 0-12-16,0 0-6 16,-1 0-9-16,1 0-5 15,0 0-9-15,2 5-5 0,-1-2-4 16,3 2-3-16,-2-3 0 16,-1-1 0-16,0-1 1 15,0 0 0-15,6 3 2 16,12 2-3-16,39-4-7 15,-31-9-4-15,-1 0-9 16,9 4-2-16,-8 1-1 16,0-2 1-16,-5 4-2 15,-4-5 0-15,-2 3 0 16,3-1-1-16,-5 4-1 16,1 5 0-16,-4-1-1 15,-5 5-1-15,0-2 1 16,-2 3 0-16,-4 2 2 15,-2 4 2-15,-3 3 0 16,-7 0 1-16,3 6 0 16,-2 10-1-16,-2-4 1 15,0 5 0-15,-3-3 0 16,-4-14-2-16,3 8 0 16,4-5 2-16,-4-2-2 0,3 2 1 15,-1-3 0-15,4-3 0 16,6-4-1-16,3-3 2 15,-1-6 0-15,4-1-1 16,0-2-56-16,0-2-54 16,0 1-166-16,0 0 165 0</inkml:trace>
  <inkml:trace contextRef="#ctx0" brushRef="#br0" timeOffset="41313.259">12530 9780 805 0,'-21'-33'397'0,"26"29"-135"0,2-1-70 16,4 4-73-16,5 0-31 15,-2 0-34-15,7 8-8 16,-5 2-11-16,-1-9-4 16,2 4 1-16,-1-1-2 15,3-6-2-15,-2-1-5 16,-3 4-9-16,1 0-3 0,-5 0-3 15,1 8 0-15,0-8-72 16,-3 0-76-16,3-2 88 16</inkml:trace>
  <inkml:trace contextRef="#ctx0" brushRef="#br0" timeOffset="41714.65">12915 9894 969 0,'-1'-1'496'0,"0"0"-155"16,0 0-155-16,0 0-41 15,0 0-67-15,-1 0-24 16,1 0-26-16,0 0-7 0,0 0-5 16,0 0 1-16,0 1-1 15,0 0-1-15,-1 6-3 16,-2 4-1-16,-1 0-5 15,-12 30 0-15,14-32 0 16,-13-4-1-16,26 5-14 16,-17-5-37-16,4 0-116 15,6-1-115-15,-3-6 167 16</inkml:trace>
  <inkml:trace contextRef="#ctx0" brushRef="#br0" timeOffset="42339.51">13293 9544 572 0,'15'0'385'0,"-8"0"15"16,2 1-146-16,-9 7-107 16,-13-4-29-16,8 8-22 15,-3 1-11-15,8 5-20 16,1 1-8-16,-2-2-12 15,3 4-6-15,-3-4-6 16,-4 0-3-16,0 4-7 16,-13-7-3-16,7 8-6 15,-6-5-2-15,-2-5-4 16,12 6 0-16,-9-12 1 16,7-1 0-16,3-2 7 15,0-7 1-15,6-3-2 0,1-1-3 16,6-7-9-1,-1 2-2-15,4-6-2 0,3 4-2 16,0 1-2-16,-4-1-2 16,7 18-2-16,-9 2-1 15,1 8 3-15,7 8 2 16,-15-3 4-16,5-2 0 16,6 3 1-16,-2 0 1 15,2-6 0-15,1 0 2 16,4-7 0-16,5 0 0 0,3-8 2 15,3-4-1-15,5-2-12 16,-14-8-28-16,6 5-80 16,5 4-70-16,-11-7 110 15</inkml:trace>
  <inkml:trace contextRef="#ctx0" brushRef="#br0" timeOffset="42755.38">13634 9500 1079 0,'0'-1'504'15,"-1"1"-221"-15,1 0-85 0,-1 0-92 16,0 0-29-16,0 1-20 16,-12 22-7-16,-11 40 4 15,13-22-1-15,-6 6 1 16,10-6-7-16,-13 2-16 15,7-2-5-15,-1-6-12 16,0 5-3-16,6-7-3 16,-10-8-1-16,6-1-1 15,-3-2 0-15,4-5 0 16,-11-4 3-16,9-7-77 16,2-4-66-16,4-7-273 15,26 0 251-15</inkml:trace>
  <inkml:trace contextRef="#ctx0" brushRef="#br0" timeOffset="43574.31">14136 9598 634 0,'8'-8'330'0,"-1"3"-85"16,2 5-45-16,-8-1-41 15,6 4-8-15,-4-3 3 16,0 1-1-16,-3-3-12 15,-1 1-13-15,0 0-30 16,0-1-11-16,0 1-21 16,-14-7-10-16,-26-18-15 15,25 18-6-15,4 3-12 16,-2 5-6-16,-6-2-7 16,-1 2-4-16,-7 1-1 15,2 1 0-15,-4 7-1 16,3 0 0-16,2 6-3 15,3 2-1-15,4-1-1 0,-12-2-2 16,19 5 1-16,9 4 0 16,5-4 1-16,5 1 1 15,-5-3 0-15,-1-3 0 16,-2-1 0-16,19 0 2 16,-2-6-1-16,-5-7 2 15,18-2-1-15,-5-4 0 0,8-4 0 16,1-1-2-16,-7-2-7 15,0 3-5-15,-5-12-9 16,0-5-6-16,1 0-2 16,-1-3 1-16,1 12 5 15,-9-1 7-15,1 7 8 16,-6 2 3-16,-5 6 0 16,4 5-4-16,-10 2-3 15,-1 3-1-15,-5 2 3 16,-5 2 6-16,3 12 7 15,-1 0 7-15,-2 6 9 16,0 5 4-16,-5 2 0 16,-1 5-1-16,4-7-8 15,-1 7-2-15,1-8-5 16,-1-5-1-16,0 5-2 0,5-7 0 16,-2 1-1-16,1-2 0 15,-2-4 0-15,-6-3 0 16,10-2 0-16,6-3 0 15,1-5 10-15,6-5 0 16,-3-8-84-16,0-5 59 16</inkml:trace>
  <inkml:trace contextRef="#ctx0" brushRef="#br0" timeOffset="45991.95">14672 9726 791 0,'56'-7'429'0,"-54"-3"-88"16,-3 2-91-16,-1 2-98 15,2 4-44-15,-2 4-59 16,2-2-15-16,0 0-22 0,-1 0 0 16,-1 0 11-16,-2 14 5 15,-2 2 10-15,-14 29 4 16,7-29 0-16,-8 1 0 16,7 6-6-16,-8-3-4 15,-13 3-9-15,15-2-5 16,-5-7-6-16,1 1-1 15,16-3-4-15,-12-3-1 16,5-3 0-16,4 3 1 0,5-7 3 16,-2 0-2-16,7-5-47 15,1-4-55-15,5-4-173 16,2-1-215-16,8-1 305 16</inkml:trace>
  <inkml:trace contextRef="#ctx0" brushRef="#br0" timeOffset="46282.2">14539 9727 789 0,'-7'-1'438'0,"16"3"-111"16,-9-3-83-16,5 4-39 15,7-2-65-15,-11-1-26 16,9 15-37-16,-3-2-10 15,4 5-12-15,3 10-5 16,-3-5-16-16,-3-5-4 16,-1 9-7-16,3-9-5 15,-2-1-6-15,0 0-1 16,1-6-3-16,-7-2-1 16,8-3 1-16,-2-3 1 0,-4-3 4 15,4-3-21-15,-1-8-84 16,-1 3-61-16,11-2 83 15</inkml:trace>
  <inkml:trace contextRef="#ctx0" brushRef="#br0" timeOffset="46722.259">15147 9584 611 0,'6'-15'425'16,"-3"2"61"-16,4 2-196 15,0 2-138-15,-6 5-31 16,6 3-64-16,-7 1-23 16,-2 5-22-16,5 9-4 0,-1 14 13 15,-2 3 12-15,-2 9 16 16,0 7 1-16,-7-6 0 16,-5-4-10-16,3-2-14 15,-7-10-5-15,-1-4-7 16,11 5-4-16,-4-10-3 15,6 1 0-15,2-8 1 16,-4-2 0-16,7-6-10 16,-3-1-29-16,3-5-95 15,1 4-68-15,-1 0 112 16</inkml:trace>
  <inkml:trace contextRef="#ctx0" brushRef="#br0" timeOffset="47254.36">15662 9530 989 0,'-8'-3'446'0,"-7"5"-204"15,-6 1-36-15,-6 6-57 16,0 5-20-16,-6 7-34 16,7 5-16-16,-2 7-24 15,3 1-11-15,4 6-15 16,-3-2-5-16,8-2-6 16,5 2-3-16,4-12-2 15,7 4-3-15,2-7-1 16,-3-7-1-16,11 0-1 15,2-2 1-15,4-1 1 16,7 1-1-16,-6-6 2 16,0-4 0-16,8-8 1 15,0-8-1-15,12-2-1 16,2-6-3-16,1-2 0 16,-6-4 0-16,-8-2 0 15,-2 3 0-15,-16-3 0 0,10 4 1 16,-8-7 0-16,-15-4 0 15,2 0-2-15,-18-3-1 16,-3 8-4-16,13 6-1 16,-9 5-1-16,6 6-2 15,-2 3-2-15,-13 1-2 16,8 5-4-16,-1 1-15 0,1 6-78 16,4 5-61-16,0 2 98 15</inkml:trace>
  <inkml:trace contextRef="#ctx0" brushRef="#br0" timeOffset="47805.21">15862 9344 769 0,'-28'-3'417'16,"23"-5"-118"-16,9 6-83 16,-1 1-32-16,6-1-47 15,0 0-16-15,1 4-30 16,1 2-11-16,3 5-23 16,4 0-10-16,-5-5-19 15,2-4-7-15,-1 2-12 16,-6-2-2-16,-3 0-2 0,3 5 14 15,-3-6-67-15,3 0-46 16,4 0 62-16</inkml:trace>
  <inkml:trace contextRef="#ctx0" brushRef="#br0" timeOffset="48670.13">16320 9090 666 0,'-31'-2'337'15,"27"2"-100"-15,-2-5-35 16,6 5-62-16,1-4-22 16,0 4-32-16,-1 0-11 15,0 0-7-15,10 0-4 16,14 1 5-16,25 3-4 0,-22 2-6 16,5-2-2-16,-3 2-17 15,-4-1-8-15,-2 3-14 16,-7-2-6-16,-8 1-7 15,-1 2-1-15,-3-1-1 16,-6-1 3-16,-7 1 2 16,1-1 2-16,-9-4 1 15,-2-2-2-15,-1 2-3 16,0-3-1-16,3 2-3 16,3 5 1-16,5-5-1 15,0-1-1-15,4-1 1 16,3-1-1-16,4 2 1 15,-2-1-2-15,0 0-1 16,0-1-2-16,0 0-1 0,8 0 0 16,9 1 1-1,26 8 1-15,-23 3 0 16,-2 0 1-16,-4 9-1 0,-3-6-1 16,0 8 2-16,-3 4 0 15,-8-9 0-15,6 12 0 16,-12-10 1-16,-2-1 1 15,-2-1 4-15,-4-5 1 0,-10-2 6 16,4-5 5 0,-2 0 13-16,1-3 6 0,6-4 4 15,-9-6-3-15,-3-2-10 16,-1-3-6-16,1-5-9 16,5 0-4-16,4 3-8 15,3 3-2-15,8 5-17 16,-4 1-32-16,5 6-103 15,5-3-86-15,-11 7 141 16</inkml:trace>
  <inkml:trace contextRef="#ctx0" brushRef="#br0" timeOffset="49946.06">16473 9874 717 0,'19'-29'344'0,"-18"28"-125"15,0-3-35-15,-1 3-53 16,0 1-18-16,0 0-27 15,0 0-5-15,0 0-11 16,-1 0-3-16,-2 8-8 16,-1 9-4-16,-19 30-10 15,12-31-6-15,2 0-11 16,-2 0-6-16,7-2-9 16,-2 4-5-16,-2-3-2 15,6 3 0-15,-5-11 0 16,1 0 1-16,4-2 3 15,-2-5 1-15,7 0-6 16,-3-1-2-16,0 0-6 16,8-14-4-16,13-38 0 0,-3 24-1 15,8 1 2-15,-1 4 0 16,19 2 4-16,-21-3 1 16,2 8 0-16,-1-3-1 15,0 11-2-15,3 10-2 16,-11 3-1-16,-5 5 0 15,-5 4 4-15,-3 1 3 16,0 4 1-16,0 2 3 16,-2 3 0-16,4 0 0 0,0 2 1 15,-8-4-1-15,-2 2 0 16,-5-3 0-16,4-6 0 16,0 1 2-16,-1-7 1 15,7-3 1-15,-7-1 3 16,10-2 0-16,8 1-2 15,-15-5 0-15,-3-2-2 16,4 0-2-16,-8-8 0 16,8 0-2-16,17 0-3 15,-21-9 0-15,12 5 0 16,11 0-1-16,-3-3-1 16,20 1 0-16,-2-1-1 15,-6-1 1-15,5-1-1 16,-2 2 2-16,-3 4 1 0,5 7 1 15,-6 5 2-15,-3 2-1 16,0 9-1-16,-4-6-1 16,-4 11 0-16,1 3 0 15,-6-2 0-15,0 8 0 16,-6-5 0-16,0 2 1 16,-3-2 1-16,-6-1 0 15,2-2 1-15,-6-4 1 0,6-2 0 16,-2-1 1-16,2-5-2 15,2 0-8-15,0-3-65 16,3 0-47-16,0 0-226 16,0 0 217-16</inkml:trace>
  <inkml:trace contextRef="#ctx0" brushRef="#br0" timeOffset="50439.65">17387 9823 848 0,'-3'-3'471'0,"-6"-1"-84"0,1 1-112 16,-4 11-104-16,-4-8-45 16,0 11-40-16,-5-3-11 15,3 1-23-15,-3 1-7 16,3 5-15-16,-2 0-5 15,-4 1-4-15,14 4-1 16,-10-1-4-16,20 2-2 16,2-6-2-16,-2 0-2 15,10-3 0-15,0 0 0 0,12-3 0 16,0-2-1-16,7-5-1 16,-9-5 0-16,-1-11 0 15,-1-2 0-15,-4-2-1 16,4 2 1-16,-4 3-1 15,-5 0 1-15,-4-3-1 16,-2 2 0-16,-4 0-1 16,-3-7 0-16,-2 6-5 15,-6-5-1-15,0 6-4 16,0 12-2-16,-4-5-3 16,0 7 0-16,-2 5 0 15,-4-7 0-15,3 11-1 16,-2-4-1-16,21 8-49 15,-5-1-34-15,2-4-91 16,4 7-84-16,-15-10 175 0</inkml:trace>
  <inkml:trace contextRef="#ctx0" brushRef="#br0" timeOffset="50856.83">17814 9538 691 0,'4'-9'393'15,"2"1"-62"-15,-2 7-155 16,-3 3-25-16,-1 3-47 16,-1-5-15-16,0 3-6 15,-8 22 0-15,-12 44-3 16,5-21 1-16,-8-3-1 16,7 10-4-16,-9-11-12 15,8-5-8-15,10 2-18 16,-10-11-8-16,16 4-10 0,-6-3-5 15,-9-6-5-15,11-3-1 16,-1-7-1-16,9-2 0 16,1-7 0-16,5 0 5 15,-4-10-36-15,-13-7-40 16,16-6-71-16,1-8 73 16</inkml:trace>
  <inkml:trace contextRef="#ctx0" brushRef="#br0" timeOffset="51796.61">18516 9530 593 0,'-1'2'322'0,"3"1"-49"15,-12-2-65-15,17 9-56 16,-6 7-24-16,-1 5-29 16,0 5-10-16,-6 1-10 15,2 1-2-15,-4-2-15 16,5-3-11-16,0-4-15 16,-2-1-8-16,3-9-10 15,6 4-2-15,-4-10 11 16,2-6 5-16,8 2 0 15,-14-21 0-15,8-4-14 0,10 5-7 16,-9-15-4-16,9 7-2 16,-7-3-4-1,7-5-1-15,-14 10-4 0,0 6-1 16,-5 12-7-16,-13 5-2 16,2 6-4-16,-2 4-1 15,3 9 6-15,-14-1 3 16,8 12 3-16,-5 7 1 15,2 4 2-15,6 9 1 0,-1-12 1 16,-3-1 2-16,6 1 0 16,-3-11 2-16,7 8-2 15,1-7 1-15,2-4-1 16,5 2 0-16,4-3 0 16,1-3 0-16,5 1 1 15,0-5 0-15,5-2 0 16,2 1 1-16,3-3-1 15,3 3 1-15,2 0 2 16,-5-3 1-16,6-2 3 16,-2-7 2-16,2-11 1 15,6-1-1-15,-5-6 3 16,4 2-1-16,2 5-2 16,-7 3-1-16,-1 0-5 15,-4 4 0-15,-10-5 0 0,4 2-2 16,-3 3-55-16,-8-2-41 15,0 6-103-15,-5 3 111 16</inkml:trace>
  <inkml:trace contextRef="#ctx0" brushRef="#br0" timeOffset="52420.05">18948 9743 1091 0,'5'-4'469'0,"-3"1"-246"15,5 3-34-15,-9 7-54 16,-11-10-20-16,-4 4-25 15,-15-3-14-15,7 13-20 16,4 5-7-16,-2 7-20 16,3 5-7-16,-7-10-8 15,2 10-4-15,2-7-4 16,1 0-1-16,9 1-2 0,1-2-1 16,5-1 0-16,6-1-1 15,0-4 0-15,5 2 1 16,6-6 0-16,1-3 0 15,9-1 1-15,1-6 0 16,-2-5-3-16,1-4-6 16,2-3-18-16,-2-5-8 15,4-2-9-15,2-2 4 0,-3-8 12 16,1-3 3-16,-1 3-6 16,-4-2-3-16,-4 3 2 15,-4 6 5-15,-9 3 15 16,-1 9 5-16,-1 7-8 15,-2 2-4-15,2 12-2 16,-9-5 0-16,-2 11 15 16,-2 2 4-16,-3-3 6 15,5 6 1-15,5 1-3 16,-1-5-1-16,4 2 0 16,1 0-1-16,-2-6 0 15,5 5 1-15,2-4 2 16,-2-5-5-16,9 6-71 15,-4-8-76-15,2-6 89 16</inkml:trace>
  <inkml:trace contextRef="#ctx0" brushRef="#br0" timeOffset="53308.03">19444 9505 868 0,'6'-4'417'15,"-1"1"-175"-15,-3 2-52 16,6 0-88-16,-7 1-31 16,-1 0-18-16,2 5-3 0,-2 17-3 15,-7 31-1-15,0-25-10 16,0-4-4-16,-1 1-8 15,4 2-4-15,-5-15-6 16,3 1-1-16,6-7 3 16,0-2 7-16,2-3 6 15,-2-2-1-15,0 0-6 16,0-6-9-16,6-18-9 16,5-29-3-16,1 29-4 15,-9-3-4-15,1 9 1 16,8 10 0-16,-13 2 0 15,4 7-2-15,-14 2-4 16,-7 0-1-16,-1 9 1 16,-7 1 3-16,4 6 3 15,4 5 2-15,-1 11 0 0,3 5 1 16,1-2 0-16,1-1 1 16,1-4 1-16,3-5 1 15,1 3-1-15,1-4 1 16,-1-6 0-16,1 0 0 15,8-2 0-15,2-2 0 16,4-2 1-16,2-2 1 16,0-3 2-16,5-1 1 15,2-4 5-15,1-4 1 16,5-6 3-16,0-1-1 0,10-5-3 16,9 3-1-16,-7-4-4 15,4-2-1-15,-15 2-4 16,-1-1-10-16,-4 6-46 15,-7 0-36-15,1 3-148 16,-2 1 152-16</inkml:trace>
  <inkml:trace contextRef="#ctx0" brushRef="#br0" timeOffset="53871.119">19792 9522 1032 0,'-4'-5'492'16,"4"8"-190"-16,-6-3-86 16,0 7-92-16,-4 4-31 15,-5 3-28-15,3 8-5 16,0 5-10-16,-2 7-2 0,2 0-10 15,0 3-5-15,-1-2-10 16,5-4-3-16,-1-6-6 16,2-6-3-16,5 0-2 15,-5-8-2-15,13 2-1 16,-2 1 0-16,9-6 2 16,4 4-1-16,0-1 2 15,1-6-1-15,-7-9 2 16,4 3-1-16,-5-7 0 15,3 1-1-15,-1-5-3 16,0 0 0-16,2 1-2 16,-3-4 0-16,3 3 1 15,-2-7 1-15,-3-6 0 16,3 8 1-16,5-7 1 16,-3 0 0-16,-7-12-1 15,-6-8 0-15,-8 7-3 0,-7-2 0 16,0 18-3-16,-2-1 0 15,1 8-2-15,4 6-1 16,0 2-4-16,-1 2-1 16,-1 5-1-16,2 0-1 15,-1 3 4-15,3 1-11 16,1-2-74-16,0 2-49 16,7 4 80-16</inkml:trace>
  <inkml:trace contextRef="#ctx0" brushRef="#br0" timeOffset="54654.37">19974 9910 407 0,'11'3'242'15,"-8"-2"-1"-15,-1-1 12 16,0 1 2-16,-2-1 0 16,0 0-14-16,0-1-17 0,0 0-33 15,0 0-25-15,8-4-54 16,14 0-23-16,34-35-41 16,-26 30-13-16,-4 3-17 15,-1 3-5-15,-11 4-11 16,-5-3-2-16,-3 10-2 15,-1 5-2-15,-8-2 1 16,-1 9 1-16,-5-8 1 16,-9 3 1-16,3-3 0 15,-1 2 0-15,-3-6 1 16,-4-2 0-16,7-1 1 16,5-2 0-16,5 1 0 15,9 0-2-15,-2-4-1 16,-1-2-1-16,0 2-1 15,0 0 1-15,0-1 1 0,12-2 1 16,9-1-2-16,26-3 0 16,-29 9-1-16,2 4-1 15,-9 5-1-15,-3-1 0 16,-1 7 0-16,-4 3 0 16,-1 3 1-16,-3 4 0 15,-6 2 2-15,-5 0 0 16,-5 4 2-16,-3-5 0 15,-7-5 2-15,9 3 2 0,-7-13 1 16,3-3 1-16,0-1 2 16,-10-10 0-16,-5-2 3 15,6-1 1-15,-3-15 1 16,2 3 0-16,13-5-5 16,1 1-1-16,7 1-31 15,4-3-28-15,3 2-103 16,-3 0 138-16,7 11-19 15</inkml:trace>
  <inkml:trace contextRef="#ctx0" brushRef="#br0" timeOffset="55369.58">20706 9427 589 0,'-3'-1'301'0,"3"4"-79"16,0 3-24-16,-1-6-44 15,0 0-19-15,0 0-33 16,-3 10-9-16,-4 8-14 16,-15 29-10-16,9-13-7 15,-2 14-4-15,-2 16-10 16,-10-3-3-16,5 6-13 15,-13-11-5-15,7-7-5 16,5 7-3-16,12-5-5 16,-3 3-1-16,1-3-5 15,-5-10-1-15,-10-10 0 16,16-1 2-16,-1-12-30 16,10-1-47-16,4-1 46 15</inkml:trace>
  <inkml:trace contextRef="#ctx0" brushRef="#br0" timeOffset="56025.159">20976 9640 538 0,'6'-9'312'0,"-5"-3"-52"16,-1 0-67-16,2 6-20 16,1 1-30-16,-3 0-10 15,1 3-24-15,2 2-10 16,-4 0-15-16,0 0-9 0,0 0-16 16,0 0-7-16,-9 24-6 15,-11 30-2-15,4-21-5 16,11 9-1-16,-7-2-7 15,2-1-4-15,0-4-11 16,-10-3-2-16,5-5-5 16,6 4-1-16,2-3-2 15,2-4-1-15,-2-3 1 16,-4-9 0-16,0-5 3 16,6-3 0-16,2-4-40 15,3-1-49-15,-4-9-139 16,1-4-110-16,3-8 199 15</inkml:trace>
  <inkml:trace contextRef="#ctx0" brushRef="#br0" timeOffset="56274.34">20764 9778 774 0,'-2'-14'479'0,"3"7"-53"15,7 9-138-15,2-9-44 0,3 6-76 32,-6 0-29-32,0 1-54 0,30 4-19 0,3-5-24 15,0 5-10-15,-18-2-17 16,-2-2-4-16,-1 1-4 16,-6 0 0-16,16 1-22 15,-8-5-55-15,0-7-403 16,11-1 330-16</inkml:trace>
  <inkml:trace contextRef="#ctx0" brushRef="#br0" timeOffset="57018.44">21474 9782 483 0,'4'3'330'0,"-4"-4"36"16,7 2-92-16,-2 0-64 15,1-3-29-15,0 2-43 16,-11 0-17-16,2 0-31 16,3 2-10-16,-2-3-8 15,1 0-5-15,0 0-12 16,0 0-7-16,0 1-17 16,-16 3-5-16,-26 15-6 15,26-6-4-15,-11-3-5 16,3 7-1-16,-10-4-3 15,7 3-2-15,5 0-3 16,6 5 0-16,4-1-1 16,7-6-1-1,1 0 1-15,0 10-1 0,-1-2 0 16,4-5 0-16,2-8 0 16,2 1 2-16,4-6-1 15,4 0 1-15,1-3 1 16,4-6-1-16,6-1-2 15,6-5-3-15,1-8-14 16,6 1-2-16,1-9-1 16,8 4 5-16,-10-2 12 15,-9-7 3-15,-7-1 0 16,-6 1 1-16,5 11-1 16,-4 9 0-16,-5 13-4 0,-6 5-6 15,-4 3-1-15,-10 4-2 16,-7 0 7-16,6 7 6 15,-2-1 4-15,13 2 2 16,2 3-3-16,-2-3-1 16,-3 1 0-16,-3-4-1 15,5 1 0-15,1-2 0 0,7 3 0 16,-2-5 1-16,-2-3 3 16,2-3-23-16,-12-10-82 15,20 1-77-15,3-8 100 16</inkml:trace>
  <inkml:trace contextRef="#ctx0" brushRef="#br0" timeOffset="57717.48">21928 9515 560 0,'-10'-3'359'0,"-2"0"17"0,18 2-113 16,-17-4-72-16,17 2-25 15,5 3-25-15,-11 0-9 16,-3 1-25-16,-2 3-16 16,4-4-36-16,-1 0-13 15,-1 17-11-15,-14 40-1 16,-10-22 1-16,-1 4-2 0,3 1-7 15,2-2-3 1,8 3-6-16,3-2-2 0,-3-8-4 16,3 3-2-16,0-7 0 15,1-6 0-15,7 2 0 16,0-7 0-16,1-6 1 16,-1-3 0-16,3-5 7 15,1-5 1-15,2-7-16 16,1-1-12-16,2-11-29 15,-1 2-14-15,5-8-17 16,2-4-4-16,7 3-10 16,3 1 8-16,4 6 26 15,-4 5 12-15,2 12 26 16,5 1 2-16,-6 11 0 16,4 4 0-16,-20 3 4 15,-4 0 2-15,5 6 5 16,-7 1 4-16,6-1 5 0,-3 1 2 15,8-2 0-15,-6-4-1 16,6 2-3-16,-11-3 5 16,-12-1 16-16,6 3 7 15,-12-4 15-15,8 3-1 16,-15-7-4-16,-10-3-2 16,1 0-6-16,-6-4-3 15,6-1-10-15,6 4-4 0,2-7-6 16,1-1-3-16,7 2-3 15,4-5 0-15,3 0 0 16,5-3-2-16,4-6-31 16,1 0-27-16,4-5-92 15,6 0-85-15,2-4 147 16</inkml:trace>
  <inkml:trace contextRef="#ctx0" brushRef="#br0" timeOffset="58701.64">22242 9481 628 0,'4'-5'332'0,"-2"5"-73"16,-1-3-34-16,-1 2-56 15,0 1-28-15,0 0-33 16,0 0-16-16,2 6-21 0,1 13-6 16,-10 35-17-16,2-15-2 15,-6 6 7-15,-1 2 0 16,-5 1-5-16,4-7-6 16,-6-4-19-16,5 1-5 15,0-9-8-15,-4-3-1 16,12-6-2-16,-1-4-1 15,6-4-1-15,2 0 0 0,2-4 0 16,0 0 0-16,2-5-1 16,-3 0 1-16,7-1-1 15,0-4 2-15,5 2-1 16,3 0-1-16,2-3 0 16,6 3-2-16,3-6 0 15,-3 1 0-15,4-4 1 16,1-3 0-16,-5-1 1 15,10-1 1-15,-10-6 0 16,3 0 0-16,7 3 1 16,-7-6-2-16,0 8 0 15,-11-2-1-15,-10 6 3 16,-5 2 0-16,-4 5-1 16,-7 4 0-16,-12-2-3 15,1 7-1-15,-9-3 3 16,3 5 1-16,7 2-1 15,-2-8-1-15,4 9 0 0,-2-9-1 16,5 8 0-16,5 2 0 16,5 2-1-16,0 3 0 15,4 2 1-15,-1-3 0 16,15 4 0-16,-15-3 0 0,16 2 1 16,-4-1 0-16,4-3 2 15,10-2-1-15,-11-2 1 16,8-5 1-16,-5-5 1 15,7 0-5-15,1-10-36 16,-1-2-46-16,3-5-120 16,5 1 123-16</inkml:trace>
  <inkml:trace contextRef="#ctx0" brushRef="#br0" timeOffset="59187.71">23009 9486 843 0,'9'-9'477'16,"-7"-3"-99"-16,2 6-119 16,3 4-33-16,-6 0-82 15,3 5-38-15,-5 4-57 16,-1 4-19-16,-9 9-2 15,4 7 5-15,-12 8-1 16,1 7 0-16,3 14-4 16,-9-1-2-16,14-4-6 15,-1-6-4-15,-1-12-5 16,-1-7-2-16,-7-1-2 16,7-3-1-16,13-3 0 15,-7-1 0-15,1-8 0 16,-6-1 0-16,-5-8 2 15,6-1-10-15,29 3-46 0,-14-7-56 16,1-5-159-16,7-1 165 16</inkml:trace>
  <inkml:trace contextRef="#ctx0" brushRef="#br0" timeOffset="59465.729">23120 9679 2360 0,'44'4'787'0,"-7"-4"-803"16,-8 0-24-16,-17 5 135 15,-10-7-87-15</inkml:trace>
  <inkml:trace contextRef="#ctx0" brushRef="#br0" timeOffset="61615.25">22730 9729 235 0,'-2'-1'170'0,"1"0"24"16,0 0-12-16,0 0-21 16,0 0-4-16,0 0-1 15,0 0-7-15,0 1-21 16,0 0-17-16,0 0-32 16,0 0-14-16,-1 0-18 0,1 0-4 15,0 0 4-15,0 0 3 16,-1 5 7-16,0-1 0 15,1 0-6-15,0-3-3 16,1-1-3-16,0 0 1 16,0 0-4-16,14 2 1 15,14 3 4-15,40 24 1 16,-2-28 5-16,-3-3-1 0,3-7-12 16,13 8-5-16,-21 2-15 15,0 7-4-15,-12-2-6 16,-10 4-3-16,-18-12-2 15,-5 3-1-15,-9 1-3 16</inkml:trace>
  <inkml:trace contextRef="#ctx0" brushRef="#br0" timeOffset="79776.6">2299 11422 464 0,'43'-16'270'0,"-37"12"-27"0,0 0-34 15,-4 3-59-15,-9-3-20 16,12 8-40-16,-3-2-17 16,-3-2-10-16,1 0-4 15,0 0 2-15,0 0 7 16,0 4 0-16,-3 10 0 16,-4 7-4-16,-16 27-6 15,16-27-9-15,7-2-6 16,-4-2-14-16,-1 2-5 15,-2-5-11-15,0-1-3 16,6-5-4-16,-2-2-1 0,1-2 0 16,2-8 5-16,2 1 6 15,-2 2 0-15,0 0 1 16,0-2-6-16,4-15-8 16,11-30-1-16,-8 28-2 15,3-6 0-15,3 1-3 16,2 4 2-16,-8-1-1 15,-3 6 1-15,-7 5 0 16,-4 1 0-16,1 8-1 16,-8 1-2-16,-1 5-1 15,-7 5 1-15,-2 2 2 16,3 6 1-16,-3 6 1 16,1 1-2-16,-4 1 1 15,12 2-1-15,-10-4 1 0,0 1 0 16,0 1-1-16,-10-4 0 15,14 0 0-15,7 0-1 16,12 2 0-16,-1-5 0 16,10 2 0-16,-2-2 1 15,0-2-1-15,2 0 0 16,6-1 1-16,1-1 0 16,5-7 1-16,8 3 4 0,-1-6 10 15,2-2 3-15,4-4 7 16,-6-5 1-16,15-1-6 15,-9 0-3-15,-5 3-6 16,2-1-2-16,-13 2-2 16,0-2-1-16,5-1 1 15,-6 3 0-15,3-3-2 16,-5 6 0-16,-6-3-3 16,7 4 1-16,-10-3-44 15,3 2-39-15,2 6-156 16,-12-3-318-16,9 5 372 15</inkml:trace>
  <inkml:trace contextRef="#ctx0" brushRef="#br0" timeOffset="80582.1">2797 11606 712 0,'-3'-7'378'15,"15"7"-118"-15,-12-2-67 16,4 2-24-16,2-1-29 15,-7 0-4-15,0 0-17 16,-1-1-10-16,1 1-21 16,0 0-9-16,0 0-11 15,0 0-5-15,-8 0-11 16,-5 0-7-16,-30-2-15 16,28 0-5-16,3 9-9 15,-9 3-4-15,1-3-4 16,-2 7-2-16,4 5-3 15,0-5-1-15,1 6-2 16,1-1 1-16,-1 0-1 0,-2-3-1 16,3-2 0-16,8 5-2 15,-3-3 1-15,12 6-1 16,-1-3 0-16,-5-4 0 16,8-3-2-16,-4-4-1 15,15 6 0-15,2-2-1 16,-2-4 1-16,1-4 0 15,2-7 3-15,-1-4 0 0,9 5 1 16,-1-8 1-16,-1-6 0 16,2 0 0-16,1-12 0 15,10 5-1-15,-10-4 1 16,9 2 1-16,-15-3 0 16,1 5 0-16,4 3-1 15,-20 3 0-15,13 7 1 16,-25-2 0-16,7 10 0 15,-7-5-3-15,-6 7-2 16,13 7-2-16,-4 4 0 16,1 5 4-16,5 3 1 15,-6-3 1-15,-13-4 0 16,16 4-1-16,2 2 1 16,2-1 0-16,-1-4 0 15,8 7 1-15,-9-6-1 0,2-1-1 16,14 6 1-16,-18-11 0 15,10 1 1-15,5 4 0 16,1-8 0-16,2 1 23 16,-7-9-84-16,-8-10-54 15,3-2 77-15</inkml:trace>
  <inkml:trace contextRef="#ctx0" brushRef="#br0" timeOffset="81679.68">3392 11399 475 0,'0'-1'264'0,"0"0"-32"16,0-3-20-16,4-5-21 15,1 1-7-15,1-2-12 16,33-23-6-16,-34 30-12 16,-6-2-9-16,-3 5-39 15,3 0-22-15,0 0-42 0,-1 0-12 16,-1 13-7-16,-9 12 1 15,-18 29-5-15,26-24-2 16,-9-7-5-16,-1 3-3 16,12-5-2-16,1 0-2 15,-4-7-1-15,4-2 0 16,1-8 2-16,-5-4 4 16,8-4 4-16,-5-8-1 15,3 0-1 1,-1 5-5-16,1 2-5 0,6-26-1 15,1-2-3-15,12 4-1 0,-14 3-3 16,4 5 0-16,-11 3 0 16,-11-1 1-16,11 13-3 15,-4 5-3-15,-1 4-2 16,-10 3 0-16,1 9 4 16,1 3 3-16,-5 0 2 15,3 4 1-15,-13 1 1 16,-2 0-1-16,4 11 2 15,9-6-1-15,2 0 0 16,4 4-1-16,-1-11 1 16,7 12-1-16,-1-9 1 15,0 0 1-15,5-1 0 16,-19-8 0-16,21 5-1 16,-1-4 1-16,4-3 0 15,12-2 0-15,-7-3 1 0,-1-3 0 16,6-2 0-16,5-3 3 15,9-4 1-15,9-3 2 16,10-2 6-16,-3-1 0 16,-12 0 1-16,-4-2-1 15,-16 1-6-15,1 2 0 16,1 4-3-16,-3 5 0 0,-1 1-1 16,2 2 0-16,-11-2 0 15,0-1-1-15,0 2-8 16,-1-2-18-16,0 0-74 15,-1-1-44-15,1 0-183 16,0 0 201-16</inkml:trace>
  <inkml:trace contextRef="#ctx0" brushRef="#br0" timeOffset="82223.25">3667 11366 693 0,'-1'3'402'16,"-5"0"-11"-16,0 7-117 15,-6 1-57-15,-3 1-22 16,-6 13-43-16,-3-5-19 15,5 9-36-15,2 13-14 0,-1-9-28 16,0 4-11-16,0-5-17 16,0-8-4-16,9-1-7 15,3-2-3-15,6 0-5 16,4-2-2-16,3-3-3 16,0-3-1-16,7-4 1 15,0-2 0-15,4-1 1 16,7-1-1-16,-6-8 1 15,2-1 0-15,2-9-1 16,-4-2 1-16,6-8 0 16,0 0 1-16,6-3 0 15,-11-9 1-15,-4 3 1 16,8 2 1-16,-11 0 0 16,-3 2 1-16,-3-1-1 15,-29-10-2-15,-2 6-1 16,10 11-1-16,-7 1-1 15,10 11-1-15,-5 4-2 16,-6-5-2-16,4 11-3 0,5 5-2 16,-4 1-30-16,7 8-25 15,-10-5-103-15,9-3-67 16,8-1 142-16</inkml:trace>
  <inkml:trace contextRef="#ctx0" brushRef="#br0" timeOffset="83256.55">3743 11728 330 0,'-7'7'259'16,"4"-2"25"-16,0-3-78 15,0 2-23-15,4-1-33 16,-1-3-5-16,0 0-8 16,0 0-4-16,4 1-6 15,-1-1-12-15,10 2-21 16,-4 0-7-16,23 6-15 15,-14-7-4-15,11-1-15 16,-2-6-8-16,3-2-19 0,4 0-6 16,-8 3-10-16,4 3-2 15,-8-1-2-15,-7 1-2 16,-6 2 0-16,-4 4 2 16,-5 3 2-16,-2 4 3 15,-7 1 3-15,-2 1 0 16,-2 8-2-16,-1 0-2 15,-1-1-2-15,-11-6-1 16,3-4-2-16,3-3 1 0,5 0-3 16,3-2 0-16,5-2-3 15,11 4-3-15,-4-7-3 16,9-3-1-16,1-2-1 16,-9-6 1-16,20 7 3 15,-1 4 1-15,7 7 0 16,-5-5 1-16,-4 7 0 15,-4 0 0-15,-2 0 1 16,-1 11 0-16,-4-1 2 16,-3 3 1-16,-5-6 0 15,0 5 1-15,-6-5 0 16,-1 0 1-16,-1 7 1 16,-4-5 0-16,-9-1 4 15,3 1 0-15,-9-7 4 16,-5-2 8-16,-1-4 8 0,10 3 3 15,-12-7 4-15,8-3-5 16,3 0-9-16,-17-12-2 16,19 3-8-16,-2-2-4 15,4-1-5-15,4 1-3 16,4-1-14-16,0 2-15 16,4-3-77-16,3 3-69 15,1 2 108-15</inkml:trace>
  <inkml:trace contextRef="#ctx0" brushRef="#br0" timeOffset="84038.14">4906 11502 783 0,'-5'-7'394'15,"3"9"-121"-15,-2-6-27 16,3 9-56-16,-2-1-31 16,7 3-38-16,-13-3-13 15,1 3-22-15,8 13-4 16,-14-6-7-16,5 11-5 15,-1 1-12-15,-4-5-8 0,4 8-18 16,6 3-7-16,1-5-11 16,-14-3-4-16,4 0-3 15,1 0 0-15,2-1-2 16,10 4 1-16,0-11-4 16,-5 0-3-16,-1-11-34 15,-5-7-42-15,6-6-105 16,-3-6-99-16,6-4 173 15</inkml:trace>
  <inkml:trace contextRef="#ctx0" brushRef="#br0" timeOffset="84354.34">4712 11632 922 0,'0'-5'456'16,"1"-3"-123"-16,-3-2-63 15,2 3-64-15,0-1-31 16,6 1-62-16,4 7-26 16,7 5-33-16,-5-5-5 0,5 8-8 15,7 1-1-15,-7-5 1 16,14 8-1-16,-1-5-7 15,-11-8-8-15,10 1-9 16,-9-4-5-16,-4 0-3 16,1 2 3-16,-7 0-34 15,-5 1-52-15,-2 0-476 16,2 1 383-16</inkml:trace>
  <inkml:trace contextRef="#ctx0" brushRef="#br0" timeOffset="85671.82">5973 11405 252 0,'7'-3'216'0,"-6"2"60"16,3-2-39-16,-4 2-52 15,3-3-14-15,-3 3-28 16,0 0-15-16,0 0-18 16,0 0-3-16,0 0-1 15,0 1 0-15,0 0-17 16,1 15-12-16,-5 33-19 16,-9-23-7-16,2-9-13 0,1 3-9 15,4 0-12-15,1-7-4 16,-2-2-5-16,-2 0-1 15,-3-9 2-15,4-1 1 16,2 1 0-16,2-1-1 16,2-8-6-16,3 7-5 15,1-10-16-15,1-8-10 16,5 7-16-16,4-11-7 16,4 6 4-16,1 1 6 15,2 6 17-15,0 8 6 0,3 1 7 16,1 8 1-16,-3 5 1 15,-8 3 2-15,5 9 4 16,-14-6 3-16,4 7 12 16,-2-2 6-16,-13 0 13 15,9 8 2-15,-16-7 0 16,-3 3-2-16,-3-4-9 16,-9-2-3-16,-2 1-6 15,-2-2-1-15,-1 1-2 16,-5-3-2-16,1-5-1 15,10 2 0-15,-5-11 0 16,2-2 1-16,11-6 1 16,-7-6 0-16,7-4-4 15,4-3-2-15,3 3-4 0,2 2-4 16,9 3-4-16,3 4-3 16,14-1-1-16,-3 2 1 15,13 0 2-15,3 0 1 16,-27 1-1-16,17 2 1 15,4 4 0-15,-7 5 1 16,25 4 3-16,-11 2 2 16,-9-1 5-16,3 0 3 15,-5 1 4-15,4 1 1 16,-1-3 0-16,0 2-3 0,-3-9 0 16,-3-8-1-16,-3 0 3 15,4 1 1-15,-5-5-10 16,0 3-29-16,3-9-134 15,-6-5 111-15</inkml:trace>
  <inkml:trace contextRef="#ctx0" brushRef="#br0" timeOffset="86504.2">6666 11468 730 0,'-4'-10'386'0,"10"8"-91"16,-6-1-36-16,-3 3-85 16,3 0-31-16,0 0-50 15,0 2-8-15,2 15-5 16,-5 32-5-16,-26-30-4 16,11 5-4-16,2 6-8 15,-3-5-9-15,9 5-18 16,-9-2-8-16,4-3-11 15,6 1-3-15,-8-6-5 16,11 6 1-16,-1-8-3 16,1 3 1-16,5-6-1 15,-2-4-1-15,-1-6-4 0,-3-7-26 16,6 3-56-16,-2-10-59 16,3-2-187-16,6-4 211 15</inkml:trace>
  <inkml:trace contextRef="#ctx0" brushRef="#br0" timeOffset="86857.739">6907 11411 954 0,'-2'2'453'0,"4"-2"-169"15,-3 5-45-15,1-5-65 16,0 0-21-16,-1 4-38 16,-3 18-8-16,-5 27-18 15,2-27-8-15,-2 7-14 16,-5-9-9-16,3 10-14 16,-2-2-8-16,4 0-14 15,2 5-4-15,-7-6-8 16,-2-1-2-16,3-2-3 15,5 1-1-15,0-4-1 16,7 1 0-16,-1-8-1 0,-12-11-3 16,15 3-37-16,-5-9-23 15,4-3-116-15,6-2-90 16,1-9 170-16</inkml:trace>
  <inkml:trace contextRef="#ctx0" brushRef="#br0" timeOffset="87155.989">6561 11636 646 0,'-2'-3'413'0,"-5"2"32"16,8 1-112-16,-1-1-100 15,0 0-33-15,0 0-64 16,0-1-18-16,21-4-18 16,38-4-6-16,-30 7-20 15,1 3-13-15,8 2-27 16,-8-2-10-16,-1 1-14 16,-2 1-4-16,-8 0-13 15,-5-8-28-15,1 3-126 0,-2-2 109 16</inkml:trace>
  <inkml:trace contextRef="#ctx0" brushRef="#br0" timeOffset="88098.42">7215 11520 430 0,'-2'-9'335'0,"4"-19"27"16,5 23-89-16,7 7-32 16,-10-1-41-16,-4-3-22 15,-5-1-53-15,4 2-23 16,0 1-45-16,1 0-15 15,0 3-5-15,1 14 3 16,-5 27 1-16,-9-28-2 0,-4 3-10 16,7 1-6-16,5-2-8 15,7 4-2-15,3-7-2 16,-11-5-1 0,12-4 0-16,-17-7 5 0,16-4 1 15,5 1 0-15,-17-16-4 16,27 8-3-16,-11-12-6 15,0-9-2-15,12 10-11 16,-21-16-7-16,6 11-6 16,6 10 0-16,-9-2 10 15,2 12 3-15,-11 0-1 16,-3 5-4-16,-2 11 0 16,5 3 2-16,-11 7 8 15,-1 1 5-15,-4 7 1 16,7 6 1-16,-11-2 1 15,12 3-2-15,-7-3 0 0,-5-4 0 16,17 6 0-16,-10-5 0 16,12 1-1-16,-6-4 2 15,3-3-2-15,9 3 0 16,-4-7 0-16,1-1 0 16,8 6 1-16,-4-9 0 15,5-1 0-15,-1-2 1 16,8-7 0-16,-1-2 1 0,4 3 3 15,1-4 0-15,7-4 1 16,6-1 2-16,1-9 9 16,10 9 6-16,-12-6 8 15,-4-3 0-15,0 6-9 16,-5-1-6-16,-5 2-6 16,0 4-1-16,-5-2-2 15,-1 1 1-15,-2 1-2 16,0 2-2-16,-2-2-2 15,2 3-1-15,-4-1 1 16,-2 1-1-16,0 0 1 16,0-1-3-16,0 1-52 15,0-1-46-15,0 0-107 16,0 0 117-16</inkml:trace>
  <inkml:trace contextRef="#ctx0" brushRef="#br0" timeOffset="88474.35">7667 11363 892 0,'0'0'483'0,"-6"-3"-77"16,-3 1-109-16,5 5-104 16,0 6-37-16,-2 8-61 15,6 12-15-15,-1 5-7 16,-13-1-1-16,3 3-1 16,3-4-5-16,-4 1-17 15,0 0-7-15,9-1-19 16,-14-2-6-16,7-2-7 15,7 1-3-15,-5-4-1 16,5-2-1-16,-1-3-2 16,-8-4-1-16,2-5-27 0,0-5-28 15,3-6-92-15,0-3 74 16,0-9 24-16</inkml:trace>
  <inkml:trace contextRef="#ctx0" brushRef="#br0" timeOffset="89604.38">8135 11619 466 0,'8'-1'297'0,"-4"-3"7"15,-5 0-75-15,2-1-64 16,-15-3-25-16,9 5-36 15,10 4-10-15,-12-2-7 16,14-1 0-16,2 4 6 16,-3-7-3-16,25 8-8 15,-1 2-3-15,10-4-15 16,-5 0-3-16,2-1-5 16,-1-1-5-16,-1 1-7 15,8 1-7-15,-2 1-13 16,-7-3-6-16,0 4-9 15,-4 1-2-15,-6-2-2 16,7 9 0-16,-6-8-1 16,-11 0 1-16,2-2 1 15,0-1 1-15,-13-8 0 16,7 1 2-16,-5 1-2 0,-8-11 0 16,9 15-4-16,-6-6-5 15,-3 3-13 1,-2 3-10-16,-7-6-13 0,0 5-2 15,-15 3 5-15,2-5 8 16,2 9 14-16,8-2 7 16,11-1 6-16,-16 3 0 15,9-4 4-15,-13 0 1 16,21 1 2-16,1-3 3 16,-3 0 1-16,5 1 2 0,-1 0-4 15,1 0-1-15,0 0 1 16,0 0 3-16,5-3 7 15,13-3 5-15,17-11 2 16,-17 17-1-16,3 0-2 16,6 1-3-16,9 1-6 15,-1 4-2-15,-12 0-3 16,-1 2-1-16,-7 8-3 16,6-2 1-16,-11-3-2 15,1 4-1-15,-2-5 2 16,-7-5-1-16,0 0 3 15,0-1 1-15,-2-3 4 16,-1-1 1-16,0-1 0 0,0 1-1 16,0 1-4-16,0 0-3 15,-11 5-2-15,-11 2 1 16,-23 11-1-16,18-18-1 16,0 4 1-16,3 6 0 15,-4 2-2-15,12 4 1 16,-1-2-2-16,2-3 1 15,16 0-1-15,-11-4 0 16,0 1 0-16,-6-3 0 0,4-1-2 16,4 1-2-16,5-2-37 15,7 0-38-15,-3-3-116 16,0-1 119-16</inkml:trace>
  <inkml:trace contextRef="#ctx0" brushRef="#br0" timeOffset="96057.04">9485 11469 366 0,'7'-7'217'0,"0"2"-2"0,28-23-25 16,-38 24-24-16,16 4-12 15,-4-2-29-15,-6-3-15 16,3 2-28-16,-12-3-15 16,-5 0-28-16,3 6-6 15,3 3 0-15,10 6 1 16,-5-5 14-16,0 3 3 16,-2 3-3-16,-17-9-3 15,9 13-11-15,7 4-3 16,-7-2-6-16,5 2-1 0,-7-6-4 15,-2 0-3 1,1-2-5-16,-9-6-3 0,10 4-2 16,4-2-1-16,1-6 0 15,8 9 0-15,-2-9 1 16,-6 0 2-16,7 0-3 16,0-1-2-16,0 0-6 15,0 0-3-15,18-11-2 16,31-34-2-16,-20 28-3 15,1 5 0-15,-9-3 2 16,3 4 0-16,-7 7 3 16,2 3-1-16,-4 11-1 15,-6 3 1-15,-1 10 4 16,-5 6 3-16,-6 3 6 16,-2 5 3-16,-14-4 5 15,10 1 0-15,-14-3-2 0,-8-1-1 16,0 1-2-16,-9-3-1 15,5 0 1-15,3 6 0 16,-4-12 1-16,-11-7 0 16,7 1-1-16,-5-18 1 15,8 3-3-15,0-6-1 16,9-9-6-16,10 4-6 16,9-11-9-16,2-2-4 0,15-1-1 15,-1 1 1-15,6 5 5 16,15 5 2-16,-3 5 6 15,2 3 2-15,6 8 5 16,-9 4 1-16,-2 7 4 16,1 2 1-16,-7 1 3 15,1 4 1-15,-4 2-1 16,-3-2 0-16,1 1-1 16,-2-4-2-16,2-7 0 15,-1-3 0-15,2-7 4 16,-1-6-1-16,6-6 1 15,6-2-10-15,20-4-94 16,-5 2-119-16,10-4 133 16</inkml:trace>
  <inkml:trace contextRef="#ctx0" brushRef="#br0" timeOffset="96824.47">10161 11406 219 0,'5'-12'186'0,"2"2"67"16,-2 5-25-16,2-2-22 15,-2 5-7-15,-4-3-15 16,1-1-9-16,-2 2-10 16,1 0-6-16,1 1-18 15,-2 3-6-15,0 0-36 16,-2 0-19-16,1 0-31 15,-6 15-13-15,-25 43-8 16,13-24 1-16,-4 10-2 16,5-2-3-16,-10 3-7 15,1-5-4-15,4-2-7 16,-9-4 0-16,16-3-2 0,-3-1 0 16,4-6-2-16,7-4-1 15,0-7-1-15,2-3-4 16,6-9-20-16,2 0-24 15,6-8-67-15,2-6-53 16,4-7-243-16,0-7 268 16</inkml:trace>
  <inkml:trace contextRef="#ctx0" brushRef="#br0" timeOffset="97153.739">10474 11331 942 0,'0'-5'488'15,"-4"0"-159"-15,-4 3-100 16,14 3-33-16,-6 0-68 16,17 8-26-16,-18 1-32 15,-10 4-11-15,2 12-3 16,-7 5-1-16,-7 4-4 15,4 4-3-15,-2 4-8 16,-6 0-7-16,9-1-13 0,1-1-6 16,-1-7-6-16,-2-6-2 15,5-3-2-15,0-1 1 16,2-7-3-16,5-2-1 16,1-6-9-16,5-2-19 15,2-7-51-15,0-2-50 16,0 1-142-16,0 0 169 15</inkml:trace>
  <inkml:trace contextRef="#ctx0" brushRef="#br0" timeOffset="97458.81">10069 11600 954 0,'0'-1'521'15,"-9"-10"-124"-15,13 8-146 16,8-8-36-16,0 0-64 16,16 12-22-16,-2-4-37 15,8 3-5-15,1 0-22 16,-6-9-9-16,2 8-23 15,0-5-9-15,5 6-14 0,-7-4-2 16,4 3-2-16,-6 6-35 16,-13-5-128-16,1 5-59 15,-6 1 113-15</inkml:trace>
  <inkml:trace contextRef="#ctx0" brushRef="#br0" timeOffset="98471.82">10690 11660 641 0,'4'-30'403'15,"-3"29"-54"-15,-1-4-119 16,0 2-47-16,0 3-76 15,-1-1-20-15,0 1-15 16,0 0-1-16,-1 0-8 16,-1 16-9-16,-9 28-16 15,1-33-6-15,3 3-12 16,-1-1-4-16,-2-4-8 16,1 0 1-16,3-3-2 15,-6-6 3-15,13 0 1 16,-3-1-2-16,6-5-4 15,4-1-5-15,-1-6-6 16,12 2-6-16,-2-3-8 0,3 1-5 16,1-1 1-16,-4-1 2 15,1 4 9-15,1-1 5 16,3 10 0-16,-5-2 0 16,3 9 0-16,-3 5-1 15,-6 11 5-15,-6 1 3 16,-5 5 8-16,-3 6 5 15,-10-3 8-15,-2 6 4 16,-3-1 2-16,-6 3-1 16,-3 1-5-16,3-1 0 0,-16-11 0 15,-2-9 1-15,0-6-2 16,-5-8-3-16,20 0-4 16,11-1-1-16,1-11-1 15,17 7-1-15,-19-19-7 16,-2-8-4-16,14 5-8 15,-10-11-4-15,25 13 1 16,-5 6 2-16,9 1 2 16,-1 6 1-16,-1 4 0 15,8 7 1-15,-8 4 3 16,0 1 0-16,12 10 4 16,1 0 2-16,4 1 2 15,6 0 1-15,-10-2 0 0,0-11 0 16,0 4-2-16,-8-3 1 15,5-6-1-15,1 4 1 16,1-7 6-16,5 0-26 16,8-5-76-16,-1-8-51 15,3-7-228-15,5 1 234 16</inkml:trace>
  <inkml:trace contextRef="#ctx0" brushRef="#br0" timeOffset="99241.75">11531 11382 781 0,'0'-6'389'16,"3"2"-116"-16,7 4-23 15,-2 2-47-15,-10-4-24 16,4 2-44-16,-4-1-17 15,1 1-38-15,0 0-10 16,0 0-12-16,-1 0-1 16,-4 19-3-16,-6 41-2 15,-8-36-11-15,15 8-6 0,-12-10-10 16,5-2-6-16,9-2-8 16,-10-8-2-16,12-2-4 15,4-5 1-15,-3-3 1 16,1-3 1-16,-1 2 1 15,0 0-2-15,0-2-4 16,8-11-2-16,22-34-2 16,-26 23-4-16,4 3-1 15,-2 1 1-15,-4 6 1 16,-6-2 0-16,0 14 1 16,-8 1-2-16,6 8-1 15,-14 0 2-15,-12 5 1 16,-1 2 0-16,-5 2 1 15,12 13 0-15,-4-3 0 16,2 5 0-16,-6-2-1 0,4 1 0 16,13 0-2-16,0-5 2 15,10 4 0-15,1-6 1 16,6 2 0-16,4-2-1 16,2-3 1-16,0 3 0 15,6-6 1-15,-2-3 1 16,8-1 0-16,7-6 1 15,2-4 1-15,14 7 1 0,-6-12 0 16,-13-3-1-16,7-5 1 16,-26-10 4-16,13 3-42 15,17 0-46-15,-15 0-117 16,13 3-79-16,-12 1 169 16</inkml:trace>
  <inkml:trace contextRef="#ctx0" brushRef="#br0" timeOffset="99804.8">11848 11447 1175 0,'3'0'529'16,"-11"3"-248"-16,5 7-49 16,-12 0-86-16,-14-5-28 15,0 7-43-15,0 5-11 16,7 2-13-16,1 6-7 16,4 2-10-16,2-1-2 15,5 3-5-15,0-4-4 0,7-2-6 16,-1-2-3-16,4-5-7 15,7 5-2-15,-1-7-1 16,2-3 1-16,-7-1-1 16,10-6 0-16,4 0 1 15,3-4 0-15,12-6 0 16,-9-3 0-16,8-6-2 16,8 1 0-16,-5-5-1 15,11 2-1-15,-18-4 1 16,-12-7 0-16,11 3 1 15,-21-1 1-15,11-1 0 16,-3 4 2-16,-11 0 0 16,7 2 1-16,-18 0 1 15,-2-4-1-15,-4 10-2 16,-2-5-1-16,-3 5-3 0,-2 8-1 16,1-1-3-16,-11 0-1 15,3 10-15-15,4 4-21 16,-10-1-57-16,13 8-44 15,5 3-140-15,3 1 175 16</inkml:trace>
  <inkml:trace contextRef="#ctx0" brushRef="#br0" timeOffset="100621.14">11988 11771 726 0,'-30'11'436'0,"27"-13"-69"0,1-1-121 15,6 0-37-15,-4 2-50 16,9-1-15-16,19-7-32 16,28-7-14-16,-30 12-38 15,-2 2-16-15,-2 4-19 16,-3 3-7-16,-6-1-4 16,-8 1 0-16,-3 4 4 15,-6 5 2-15,-9 0 3 16,2 1 0-16,-6 3-6 15,1 1-2-15,0 0-5 16,-3-3-2-16,0-9-1 16,7 1-1-16,0-4-2 15,4-1-1-15,8 2-2 16,-5-9-2-16,3-2-4 16,10 4 0-16,4-3-1 15,0 1 2-15,6 4 1 16,-7-1 0-16,3 6 1 0,4 11 1 15,-1 2 0-15,-2 6 0 16,-4-2 1-16,-10-8 0 16,3 0 2-16,1 1 0 15,-10-4 2-15,5 11-1 16,-9-7 4-16,-8-1-1 16,4 4 1-16,-4-6 5 0,-6 3 12 15,-1-6 6-15,-10-3 9 16,3-4-2-16,5-4-10 15,-6-1-5-15,4-8-8 16,-1 1-2-16,-5-7-5 16,7-1-4-16,7 4-4 15,-2-6-7-15,10 8-31 16,6 4-23-16,-2 0-121 16,8 7-84-16,2 1 165 15</inkml:trace>
  <inkml:trace contextRef="#ctx0" brushRef="#br0" timeOffset="101338.39">12868 11451 882 0,'8'0'427'0,"-11"-1"-139"16,3 1-28-16,1-2-48 15,-1 2-25-15,0 0-63 16,0 0-21-16,0 0-39 16,4 9-10-16,0 9-2 15,-3 29-2-15,-3-18-9 16,-5 3-4-16,3 0-10 16,-10-1-5-16,-3 1-10 15,10-3-3-15,-11 4-3 16,6-5-1-16,3-4 0 15,-1 0 0-15,-3-14-1 16,13 3-1-16,-1-9-8 16,-3-8-25-16,7-3-93 15,-2-8-70-15,0-6 113 16</inkml:trace>
  <inkml:trace contextRef="#ctx0" brushRef="#br0" timeOffset="101621.14">12737 11617 850 0,'-8'-2'504'0,"6"1"-92"0,3-1-127 16,1 0-40-16,-2 1-68 15,0 0-19-15,0 0-35 16,21-7-11-16,42 0-18 15,-42 9-9-15,12-1-16 16,-10-3-11-16,2-4-23 16,14 3-11-16,-8 0-15 15,4-1-3-15,-12 3-11 16,-1 7-16-16,-12-8-63 16,-1 3 294-16,-9 10-177 15</inkml:trace>
  <inkml:trace contextRef="#ctx0" brushRef="#br0" timeOffset="107542.82">13740 11378 437 0,'-4'-2'290'16,"4"2"-21"-16,2 0-70 15,-3-1-28-15,0 0-46 16,0 1-17-16,0 0-19 16,1 0-5-16,0 0-9 15,0 0-6-15,0 0-10 16,-1 0-1-16,2 16-7 16,2 28-4-16,-2-28-8 15,-1 2-7-15,-9-2-8 0,4-4-2 16,-2 1-9-1,5 3-2-15,0-8-4 0,-2 1-2 16,4-1 1-16,-4-5 0 16,3-4 8-16,6 3 2 15,-5-3 1-15,0 0 0 16,0-1-9-16,8-22-2 16,17-27-3-16,-8 32-4 0,-3-12-12 15,-5 5-3-15,-5 2-3 16,-7-2 3-16,6 12 10 15,-1 1 5-15,-2 6 1 16,-5 3 1-16,-8 3-4 16,0 3-3-16,-6 6 0 15,7 4 0-15,-7 3 3 16,3 7 0-16,-6 4 0 16,-6 0 0-16,7 8 1 15,2 1-1-15,4 3 0 16,2 2 1-16,0-6 0 15,-4-2 1-15,6-2-1 16,3-4 1-16,-1 2 1 16,6 1 0-16,-1-8 0 15,1 2 0-15,6-5 0 16,-3-6 0-16,4 3 2 0,1-8 1 16,2-1 3-16,6 3 0 15,-1-7 2-15,6 4 4 16,5-5 4-16,0-12 3 15,7 3 2-15,1-7-2 16,-7 2-6-16,1 7-2 16,-1 3-6-16,1 2-1 15,-9 1-1-15,-4 1-1 16,-12-1-1-16,-2 3 1 16,2-3-2-16,-1 0 1 0,0 0-1 15,0-1-9-15,0 1-40 16,1 0-34-16,0 0-139 15,0-2-111-15,0 1 209 16</inkml:trace>
  <inkml:trace contextRef="#ctx0" brushRef="#br0" timeOffset="108217.909">14209 11629 818 0,'12'-5'422'16,"-1"1"-115"-16,5 3-44 16,-10-3-61-16,-14-5-30 15,4 3-31-15,-3 1-17 16,-4 4-36-16,8 3-13 15,-13 1-25-15,-3 1-6 0,-2-1-7 16,-5-1-4-16,4 2-10 16,-9 3-5-16,14 1-9 15,0 7-2-15,1-3-5 16,4-5-1-16,-6 3 0 16,1 3-1-16,1 1 0 15,2-2-1-15,7 5-2 16,0-4-1-16,1 3 0 15,6 3 0-15,-3-7-3 16,5 4 1-16,4-4-1 16,-2 1-1-16,8-2 3 15,-1-5-1-15,5 0 3 16,0-7 0-16,2-1 1 16,0-5 0-16,-1-7-9 15,4 1-5-15,4-8-5 16,-1 0-3-16,8-3-1 0,-5 0 1 15,-8-5-2-15,4 4 2 16,-8 5 10-16,-9 3 7 16,5 9 7-16,-6 1 3 15,-12 2-5-15,17 7-2 16,-20 4-4-16,-4 0-1 16,6 10 3-16,-15-3 3 0,23 6 2 15,-7-1 0-15,-2-1 1 16,3-2-1-16,-7-1 1 15,14 5 0-15,-1-3 0 16,3 2 0-16,5-2 19 16,-1-2-37-16,1-6-94 15,1-5-50-15,-1-4 75 16</inkml:trace>
  <inkml:trace contextRef="#ctx0" brushRef="#br0" timeOffset="109289.6">14780 11380 506 0,'4'-8'327'15,"-1"7"4"-15,7 1-62 16,-16-1-89-16,5 6-41 16,0 0-47-16,-5 4-14 15,2 3-6-15,9 6 0 16,-9 4-11-16,-3 0-4 0,2 3-12 15,1 0-4 1,1-7-9-16,-4-4-7 0,1 2-11 16,6-4-4-16,1 1-3 15,-1-5 1-15,7-7 2 16,-18-6 7-16,6-3 4 16,14 6-2-16,-5-7-3 15,4-1-7-15,5-7-5 16,-10-11 0-16,5 4-3 15,5 6-1-15,-5-1-4 16,-8 4 0-16,-6 2-1 16,6 0 0-16,0 10 0 15,2 3-4-15,-15 1-2 16,-2 10 0-16,-14-2 4 16,-2 3 1-16,12 12 3 15,-8-7-1-15,5 9 0 16,1 1 0-16,0-2 1 0,3 3 0 15,2 2 0-15,3 1 2 16,1-4 0-16,4-3 0 16,6 0 1-16,0-2-1 15,1 0 0-15,-1-1-1 16,-3-4 0-16,5 3 0 16,6-7 0-16,2 0 0 0,5-6 0 15,0-7 2-15,11-4 1 16,7-4 1-16,12 1 1 15,4 4 5-15,-5-4 13 16,-17-1 5-16,-6 1 1 16,-2 2-3-16,-1-1-13 15,8 9-4-15,-9-2-3 16,-1 3 0-16,-8-1-1 16,0-2 0-16,-5 2-23 15,-7-3-25-15,-2 1-54 16,-2 1-56-16,4-2-151 15,6-7 195-15</inkml:trace>
  <inkml:trace contextRef="#ctx0" brushRef="#br0" timeOffset="109677.37">15211 11271 952 0,'-11'-5'499'16,"12"3"-165"-16,-1 2-121 15,-9 0-47-15,8 12-63 16,-14 2-13-16,4 11-9 15,-3 6-2-15,-1 10-4 16,2 4-6-16,-3 3-12 16,5 3-6-16,-2-7-16 15,5-1-7-15,-2-7-12 16,-4-6-5-16,2-2-3 16,-2-3-2-16,6-4-1 15,5-2 1-15,-2-8-23 16,3-5-33-16,0-4-80 15,-2-6-67-15,8-2-187 0,2-5 240 16</inkml:trace>
  <inkml:trace contextRef="#ctx0" brushRef="#br0" timeOffset="110732.56">15407 11649 493 0,'-3'-7'324'0,"-1"-21"22"15,6 28-67-15,-1-1-73 16,-1 1-31-16,-1-1-56 15,0 0-19-15,0 1-24 16,0 0-3-16,0 0-1 16,0 4-9-16,-1 7-14 15,-1-2-7-15,2-9-14 32,0 0-4-32,-6 19-10 0,-23 21-2 0,16-27-2 15,6 3-3-15,3-13 0 16,8 2 0-16,7-3-14 15,-10-6-13-15,9-2-21 16,-3-7-15-16,5-3-16 16,7 3 1-16,5 0-1 0,-5 2 8 15,1 7 22-15,-3-2 10 16,-3 7 16-16,-5 4 6 16,3 5 4-16,-1 2 2 15,0 5 10-15,1 3 13 16,-9 6 19-16,-2 1 12 15,-7 6 17-15,-3 2 0 16,-4-7-4-16,-1 9-7 16,-6-12-16-16,0-7-7 15,-3 8-8-15,-5-20-4 0,-1 6-5 16,6 2-3-16,-2-14-4 16,-2 0-1-16,3-3-3 15,-4-1-2-15,-1-3-3 16,14 2 0-16,-1-3-2 15,2-3-2-15,10 7-2 16,0 1-4-16,14-3-4 16,3 6 0-16,5-4 1 15,7-3 3-15,-8 0 6 16,-4-2 0-16,4 8 4 16,-2 3 0-16,8 10 4 15,14 7 2-15,-9-7 6 16,-3 1 2-16,1 0 2 15,-14-11 1-15,4 10-5 0,-4-6-2 16,-1 4-2-16,0 2-1 16,-5-9-9-16,1 2-44 15,-3-5-82-15,3 0 133 16,-1 5-42-16</inkml:trace>
  <inkml:trace contextRef="#ctx0" brushRef="#br0" timeOffset="111964.04">16016 11599 605 0,'-1'-8'342'0,"0"7"-50"15,0 0-54-15,0-3-86 16,0 3-28-16,0 0-35 16,1 0-7-16,0-1 1 15,0 2-4-15,0 0-12 16,0 0-4-16,4 2 1 15,14 3-1-15,46 9 4 16,-22-4-2-16,0-11-11 16,-4-8-6-16,8 3-10 15,-2-11-5-15,4 8-9 0,8 9-3 16,-16-1-9-16,3 10-3 16,-2-2-4-16,-7-2-1 15,-8 4 0-15,5-2-1 16,-14 0 0-16,-4 2 0 15,9-3 0-15,-20-4 1 16,12 3 1-16,4-3 0 16,-19-5 4-16,4-6 1 15,2-1-22-15,0 2-15 0,4-8-38 16,-7 1-23-16,-9-6-17 16,-5-5-4-16,4 8 16 15,-1 3 15-15,3 7 31 16,-4 4 12-16,-6-3 15 15,-1 9 4-15,-6-5 9 16,2-4 4-16,0 7 3 16,2-5 1-16,2 5 9 15,6 7 6-15,-2-2 13 16,6 1 7-16,-3-9 13 16,0 3 2-16,10 0 8 15,0-2-1-15,0 4-18 16,0-2-7-16,0-2-10 0,0 2-2 15,9 2 10-15,18 5 2 16,35 16 0-16,-29-13-2 16,4 0-7-16,-5 1-2 15,1-1-1-15,4 2-1 16,-6-5-3-16,-2-6-1 16,-3 4-6-16,-4-3-2 15,-8 1-2-15,2 5 0 16,-10 0-2-16,1 0 1 0,-4 2-1 15,-1 1 1-15,-1-3 2 16,-1 5 1-16,-1-2 1 16,-7-1 1-16,-5 2-1 15,-4-2 0-15,-12-3-1 16,-3 2-1-16,-4-3-1 16,-3 0-1-16,5 6-1 15,7-1-1-15,-5 1 1 16,14-1 1-16,3-5-1 15,-2 1-1-15,12-1-3 16,0 0-2-16,-4-2-11 16,7-4-25-16,4 0-80 15,6-3 206-15,6-3-94 16</inkml:trace>
  <inkml:trace contextRef="#ctx0" brushRef="#br0" timeOffset="113113.84">17826 11309 474 0,'0'-1'327'0,"0"0"30"31,0 0-53-31,0 0-86 0,0-1-44 0,0 1-67 0,0 0-23 15,0 0-19-15,-1 1 2 16,0 2 3-16,-5 18-4 16,-6 34-13-16,10-26-7 15,-5-4-15-15,5 1-8 16,0-10-8-16,-2-9-4 16,5-5-2-16,-1 2 2 0,0-2 7 15,0-2 2-15,0-1-2 16,0 0-2-16,5-23-10 15,13-22-2-15,-9 19-2 16,-2 3 0-16,-1 5-2 16,-3-3-1-16,2 13-1 15,-4 3-1-15,-9 0-3 16,0 5-2-16,-7 4-4 16,-5 0 1-16,3 11 2 15,-4 1 1-15,-5 5 4 16,3 6 0-16,1 4 1 15,8 5-1-15,-4 3-1 16,3 1 1-16,0-3 2 16,-5-1-1-16,2-5 1 15,8-1-1-15,0-2 0 16,3-6-1-16,17 1-1 16,-10-9 0-16,17-4-1 15,8 1 2-15,-3-6 2 0,10 1 1 16,-4-9 1-16,2 0 2 15,9-6 2-15,-4-1 0 16,-4 5 1-16,-5-2-1 16,-9 3-1-16,-4 3 6 15,-6-1-41-15,-4 4-32 0,-4 7-108 16,-3-3-106-16,4 5 177 16</inkml:trace>
  <inkml:trace contextRef="#ctx0" brushRef="#br0" timeOffset="113663.89">18245 11273 821 0,'-4'-9'471'0,"4"8"-68"0,-2 2-138 16,-8 6-99-16,-4 4-46 16,-5 8-29-16,2 10-10 15,-9-1-12-15,12 15-4 16,-10-5-14-16,-2 1-5 16,4-2-10-16,3-9-3 15,3-5-10-15,5-5-6 16,8 1-10-16,1-4-4 15,11 2-3-15,11 2 0 16,-1-10 1-16,8 0-1 16,-9-6 3-16,-4-5-1 0,8 1 1 15,-12-4 1-15,16-1 0 16,-3-1 2-16,1-4-1 16,2-1 1-16,-9-5 0 15,1-1 2-15,-2-10 2 16,-8-3-1-16,3-5 2 15,-6-4-1-15,-4-3-1 16,0 4-1-16,-8 1-1 16,1 7-1-16,-6 11-3 15,-2 2-3-15,0 9-1 16,-7 0-4-16,-5 7-3 16,3 2 1-16,0 5-1 15,6 9 4-15,-4-1-27 16,6 1-50-16,-3 3-150 0,-6-1 145 15</inkml:trace>
  <inkml:trace contextRef="#ctx0" brushRef="#br0" timeOffset="117421.2">17363 11425 211 0,'0'-1'172'0,"0"0"40"16,0 0-25-16,0 0-35 15,0-1-12-15,0 0-15 16,0 1-9-16,0 0-10 15,0 0-1-15,0 0 4 16,0 0 0-16,1-2-6 16,0-3-3-16,-1 5-7 15,0 0-6-15,0 0-15 16,0 0-10-16,0 0-22 16,-1 1-7-16,0 0-10 15,0 0-2-15,-3 7-8 16,-6 12-3-16,-14 20-3 15,14-22-1-15,5-3-2 16,0-7 1-16,1 0 2 16,-1-8 0-16,4-1 2 15,1-2 1-15,0 2-5 0,0 1 0 16,0 0-6-16,1-6-1 16,7-13-1-16,20-18-1 15,-15 20 1-15,3 6-2 16,-3 1 1-16,-4-2-1 15,3 10 2-15,-7-6-2 16,9 14-1-16,0 8-1 16,-6-2 1-16,5 12 1 0,-8-5 1 15,-2 2 2-15,-3 4 1 16,-1 1 2-16,-6 7 6 16,-5-3 2-16,-1 12 1 15,-8-12 0-15,2 1-2 16,-1 0 0-16,-8-9 0 15,-2 6 0-15,-4-9 1 16,1 2-1-16,0-6 1 16,-5-8 0-16,2-5-2 15,-3-5-1-15,5-4-3 16,7-1-3-16,8-4-6 16,4-2-2-16,10 5-7 15,5-1-2-15,6 2-2 16,7-3 1-16,14 0 4 15,5 3 2-15,5 0 2 16,6 6 0-16,-5 3 7 16,-2 5 3-16,-1 9 12 0,-8 2 4 15,-5 4 2-15,-5 0 2 16,-7 2 0-16,-6 2-2 16,-2 1-1-16,0-2-2 15,-3-5-3-15,1-6 0 16,-3-9 4-16,2 2-18 15,2-7-69-15,-1 1-86 0,0-1 91 16</inkml:trace>
  <inkml:trace contextRef="#ctx0" brushRef="#br0" timeOffset="118711.05">18538 11610 669 0,'18'-35'366'0,"-13"35"-70"16,0 1-43-16,-7 0-78 15,2-2-31-15,0 1-43 16,0 0-19-16,0 0-28 15,0 0-7-15,0 0-8 16,0 0-2-16,-1 0 2 16,0 0 1-16,-1 2-9 15,-3 10-4-15,3-7-9 16,0-3-3-16,-6 1-4 16,-15 3-2-16,-14 31-3 15,28-26 1-15,4-5-1 16,-1-5 1-16,5-2 1 0,-2-2-1 15,3 2-3-15,0 0-4 16,0 0-5-16,0 0-2 16,0 0-2-16,14-10 2 15,49-20-1-15,-48 16-2 16,9 6 0-16,-4 1 0 16,-15-3 3-16,24 13 0 15,-17 0 1-15,3 4-1 16,-4 5 1-16,-10 0 1 0,10 12 5 15,-6 0 0-15,-6 1 5 16,-4 1 2-16,-10 0 5 16,-6 2 1-16,-4 0-1 15,16 8 0-15,-5-5-1 16,-5-4-1-16,-13-7 0 16,-13-12 0-16,2 3-2 15,5-9 0-15,16 1-4 16,-3-2-1-16,8-5-3 15,1 5-3-15,-1-14-10 16,6 1-4-16,-1-12-11 16,6 2-4-16,9 14 3 15,2-1 1-15,5 9 9 16,1-4 3-16,-3 2 2 0,-1-1-1 16,10 7 5-16,0 6 5 15,4 6 11-15,7 10 8 16,7 0 5-16,-3-4-1 15,-4-7-6-15,0-4-2 16,-15-10-2-16,-3 1 10 16,11 4-29-16,-14-7-63 15,7-6 54-15</inkml:trace>
  <inkml:trace contextRef="#ctx0" brushRef="#br0" timeOffset="119261.07">19297 11472 479 0,'3'-13'339'0,"3"-4"4"0,-2 8-94 16,0 4-22-16,-3-1-29 15,-1 6-8-15,1-1-39 16,-2-1-24-16,0 2-41 16,0 0-18-16,-1 5-9 15,-5 19 2-15,-7 29-2 16,8-27-4-16,-6 6-16 15,1-6-8-15,-2 4-12 16,1 2-4-16,0-3-7 16,1-5-1-16,0-3-3 15,6-3 0-15,-4-8-4 16,8 3-19-16,3-6-62 16,-6-5-44-16,3-5-140 15,-3-4-104-15,5-5 235 16</inkml:trace>
  <inkml:trace contextRef="#ctx0" brushRef="#br0" timeOffset="119528.51">19151 11584 1058 0,'14'-5'497'0,"5"-7"-211"15,-10 0-43-15,11 5-86 16,-10-1-23-16,5 14-26 16,2 3-17-16,-3 2-21 15,-1 0-13-15,-1-9-24 16,0-3-6-16,8 3-11 16,2-5-3-16,-2 0 1 15,3 6-19-15,-13-12-86 16,5 3-75-16,-2 1 94 15</inkml:trace>
  <inkml:trace contextRef="#ctx0" brushRef="#br0" timeOffset="120463.989">20144 11371 683 0,'-1'-1'375'0,"0"0"-66"16,1 0-40-16,0 0-78 15,0 0-30-15,0 0-57 16,0 0-19-16,0 0-19 0,0-1-7 16,-2 2-2-16,1 4-7 15,-10 18-13-15,-13 36-4 16,9-31-6-16,-3-9-1 16,12 5-6-16,-12-9-3 15,11-3-6-15,7 7-1 16,-8-11 2-16,4-8 1 15,2-2-4-15,-4-7-5 0,24-5-9 16,-1-2-10-16,3-15-20 16,13 2-7-16,-14-8-13 15,12 5 2-15,2 15 16 16,-11 1 9-16,-3 13 13 16,-1 6 2-16,-3 12 2 15,-3 2-1-15,-2 9 5 16,-5 5 3-16,-8 1 4 15,0 10 5-15,-8-2 11 16,-1 4 4-16,-7-9 5 16,-1 0-1-16,-7-6-7 15,-7-6-2-15,-2 0-3 16,1-3 1-16,-1-8-1 16,11 0-1-16,-3-10-2 15,3-4-3-15,0-2-12 16,-4-6-7-16,7-7-18 0,-2 0-7 15,15-1-6-15,-1-2 1 16,11 8 12-16,0-2 7 16,9 6 7-16,-1-1 3 15,4 5 0-15,6 4 1 16,-4 4 7-16,4 9 6 16,-2 1 16-16,5 6 6 15,1-3 8-15,13 3 1 16,-7-4-7-16,-3-5-3 0,5-1-6 15,-8-7-2-15,4-2 2 16,-1 0-4-16,-4-5-39 16,-2-2-71-16,-1-5 63 15</inkml:trace>
  <inkml:trace contextRef="#ctx0" brushRef="#br0" timeOffset="121093.59">20786 11314 654 0,'23'-34'404'0,"-16"33"-54"16,-5 0-84-16,-2 1-43 16,0 0-78-16,0 0-31 15,-1 0-42-15,0 2-4 16,-7 21 3-16,-14 27-5 16,13-16-9-16,0 2-6 15,-4 3-19-15,4 2-7 16,-3-11-11-16,-1 4-4 15,-2-5-4-15,1 1-1 0,-4-3-12 16,-1-7-22-16,3-1-62 16,-1-6-34-16,14-5-127 15,-3-2-78-15,13-7 213 16</inkml:trace>
  <inkml:trace contextRef="#ctx0" brushRef="#br0" timeOffset="121445.75">21245 11221 938 0,'8'-2'455'0,"-7"-1"-182"0,-2 3-51 15,-1 2-78-15,0-2-30 16,1 0-12-16,-1 0-5 15,-10 8-13-15,2 15-2 16,-30 30-14-16,24-21-3 16,-4 9-9-16,-3-2-8 15,0 2-20-15,3 6-7 16,-1-13-10-16,-2-9-3 16,7 4-2-16,4-8-1 15,10 1-2-15,-3 2 1 16,1-9 2-16,-2-5-17 0,8-2-77 15,-6-5-44-15,6-4-142 16,0-3 161-16</inkml:trace>
  <inkml:trace contextRef="#ctx0" brushRef="#br0" timeOffset="121723.51">20817 11452 834 0,'-2'0'484'0,"-1"1"-116"16,5 4-130-16,-2-5-27 16,0 0-59-16,2 0-6 15,23 5-15-15,33 2-16 16,-25-8-27-16,1 1-10 15,-5-4-27-15,-1 3-11 16,1-2-21-16,-5 1-7 16,3-5-9-16,-1 6-30 15,-5-8-156-15,-3 2-175 0,-6-3 217 16</inkml:trace>
  <inkml:trace contextRef="#ctx0" brushRef="#br0" timeOffset="122445.88">21295 11594 683 0,'4'-14'477'0,"-3"11"64"0,-1-5-198 16,-5 11-149-16,0 0-59 15,-3 4-77-15,0 9-13 16,-1-5-4-16,-3 4-3 16,1 4-10-16,-1-8-8 15,2 4-11-15,0-1-2 16,6-2 0-16,-2-2 2 15,0-6 4-15,2-4 4 0,-1-5 0 16,4-1-3-16,4-5-10 16,5-5-4-16,8-2-9 15,1-4-5-15,6 5-12 16,4 5 0-16,-5 6 2 16,-1 2 4-16,7 8 10 15,-6 2 2-15,-1 10 1 16,5 6 2-16,-19 1 2 15,-1 6 3-15,-12-2 5 16,-8 2 5-16,-7 0 4 16,-6 3 2-16,4 4-1 15,-11-4-2-15,5-2-2 16,-7-7-1-16,0-11 1 16,4 2-1-16,-4-10-3 15,-5-8-2-15,7-5-6 0,0-8-6 16,10-7-14-16,23 8-9 15,-5-3-13-15,-5-1 0 16,15 7 4-16,-6 0 6 16,12 6 10-16,15 7 3 15,-5 2 15-15,4 5 9 16,2 0 26-16,-4 2 10 16,3 2 5-16,-1 2-3 15,0 1-15-15,7 5-7 0,-5-7-11 16,-2-9-1-16,6 9-8 15,-2-14-24-15,0-1-105 16,-2 1-45-16,4-15 95 16</inkml:trace>
  <inkml:trace contextRef="#ctx0" brushRef="#br0" timeOffset="123012.17">21977 11307 524 0,'-12'-10'345'16,"12"3"39"-16,0 3-65 15,-6 0-64-15,-1 1-35 16,-5 7-69-16,0 1-23 16,-2 7-25-16,-4 6-4 15,-5 4-8-15,-9 4-6 0,-1 10-19 16,-1-2-10-16,1 1-23 16,2-7-7-16,8-5-10 15,7 8-5-15,3-10-4 16,11 11-3-16,1-14-2 15,1-2 0-15,6 1-2 16,4-6 1-16,6 0 0 16,8 1 1-16,6-8 1 15,4-1 1-15,13-3 1 16,-1-7 2-16,-2-5 0 16,-7-6 0-16,4-3 1 15,0-7 0-15,2 4 2 16,0-5 1-16,-19-8 0 15,-5-2 2-15,-12-11 0 16,-1 5 0-16,-11-1-3 0,-6 9-1 16,-4 11-7-16,-9 2-3 15,-8 12-4-15,2 5-1 16,-10 1 1-16,9 4 0 16,6-1-5-16,-2 3-13 15,15 1 285-15,-8 5-203 16</inkml:trace>
  <inkml:trace contextRef="#ctx1" brushRef="#br0">14982 16565 0,'0'0'16,"0"0"-16,0 0 15,0 0-15,0 0 16,-30-102 0,25 83-16,2 6 15,0 4-15,0 7 16,1 2-1,2 0-15,0 0 16,0 0 0</inkml:trace>
  <inkml:trace contextRef="#ctx1" brushRef="#br0" timeOffset="4750.72">8330 16578 0,'0'0'15,"0"0"-15,0 0 16,0 0 0,0 0-16,0 0 15,0 0 1,0 0-16,0 0 15,0 0 1,0 0-16,11-84 16</inkml:trace>
</inkml:ink>
</file>

<file path=ppt/ink/ink14.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6T00:30:37.056"/>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70C0"/>
    </inkml:brush>
  </inkml:definitions>
  <inkml:trace contextRef="#ctx0" brushRef="#br0">28360 17602 633 0,'-7'6'390'0,"0"-6"19"15,-2-5-190-15,5 7-110 16,0-2-26-16,2 2-47 16,1-2-18-16,0 0-11 0,0 0-4 15,1 1 1-15,0 15-1 16,1 21-24-16,-1-23-90 16,3 5 77-16</inkml:trace>
  <inkml:trace contextRef="#ctx0" brushRef="#br1" timeOffset="7178.11">24151 11319 418 0,'0'-1'231'0,"0"0"-29"0,0-1-25 16,0 1-19-16,0 0-7 16,0 0-13-16,0 0-6 15,-1 0-23-15,1 0-9 16,-2 0-23-16,1 0-11 16,0 0-17-16,0 1-6 15,0 0-12-15,0 0-4 0,0 1-8 16,-10 18-2-16,-12 39-6 15,16-25 0 1,-1 1-3-16,-7 3-1 0,5-2-2 16,-4-6 0-16,0 2-1 15,1-9-1-15,0-2 1 16,1 1-1-16,4-3 1 16,4-1-1-16,-2-8 1 15,3-1 1-15,3-6 1 16,-3-1-10-16,4-6-89 15,-1 4-94-15,0 0 114 16</inkml:trace>
  <inkml:trace contextRef="#ctx0" brushRef="#br1" timeOffset="7716.07">24146 11275 705 0,'-3'-3'336'0,"5"-1"-131"15,-3 0-24-15,1 3-41 16,0 0-14-16,0 0-6 15,0 0-5-15,8-4-14 16,6-1-8-16,30-13-28 16,-26 15-12-16,5 3-16 15,-4-3-7-15,6 2-8 16,-5 2-3-16,0 3-7 16,12 5-2-16,-6 0-4 15,4 3-1-15,-7 0 0 16,-11-1 0-16,-4 5 1 15,-9-3 0-15,-4 9 1 16,-4-1 1-16,-8 3 1 0,3 7-1 16,-11-8-1-16,-8 2 0 15,7-4 0-15,-3-3 0 16,-2-5 2-16,6-7 0 16,-4-2 0-16,-2-2-2 15,8 1 0-15,0-2 0 16,6-2 1-16,-1-9-1 15,7-3-9-15,-1-7-30 16,7-5-86-16,1 4-56 16,5-2-293-16,6 11 302 15</inkml:trace>
  <inkml:trace contextRef="#ctx0" brushRef="#br1" timeOffset="8325.799">24770 11091 487 0,'-3'-11'329'0,"2"5"33"16,0-5-83-16,6 7-64 16,3 4-28-16,-9-2-46 15,0 3-29-15,0 4-38 16,1-5-16-16,0 0-17 15,1 16 0-15,-12 32-4 16,-8-29-4-16,6 14-6 16,-7-7-3-16,1 5-9 15,4 5-3-15,-7-9-3 16,5 4-3-16,2 0-2 16,-2-4 0-16,8 2-1 15,2-1 0-15,0-10-1 0,4-1 0 16,1-12-3-16,2-2-13 15,1-10-88-15,4-9-50 16,3-8-237-16,2-10 240 16</inkml:trace>
  <inkml:trace contextRef="#ctx0" brushRef="#br1" timeOffset="8669.08">25073 10998 585 0,'10'-7'420'16,"-4"-5"20"-16,-1 7-165 15,1 3-32-15,-4 1-79 16,0 3-35-16,-2-2-43 16,-1 0-15-16,0 0-13 15,-6 21 2-15,-15 33-12 16,13-18-6-16,-3 1-14 15,-3-2-7-15,2 2-5 0,-3-5-2 16,-2-1-5-16,8 1-1 16,-5-5-4-16,2 5-1 15,3-1-1-15,2-2 0 16,-1-2-2-16,1-9-2 16,4-2-26-16,-4-12-25 15,8-5-69-15,2 1-51 16,-3-9-228-16,-2 5 259 15</inkml:trace>
  <inkml:trace contextRef="#ctx0" brushRef="#br1" timeOffset="8986.52">24708 11244 949 0,'1'-2'448'0,"-1"1"-178"16,-2 0-39-16,2 0-72 16,0 0-25-16,0 0-32 15,3 0-10-15,17 1-14 0,11-3-6 16,-2 4-15-16,10 7-12 15,-16-7-16-15,3 0-7 16,-12-1-12-16,-5 0-1 16,3 0-4-16,3 1-11 15,-6-2-102-15,-1-3-80 16,4 1 110-16</inkml:trace>
  <inkml:trace contextRef="#ctx0" brushRef="#br1" timeOffset="9469.369">25658 11099 848 0,'7'-8'439'0,"-10"1"-110"0,2 5-76 16,2 0-67-16,-2 1-29 15,0 0-41-15,1 0-19 16,-1 1-35-16,0 0-16 16,0 0-17-16,-7 11-2 0,-3 11 2 15,-31 27 2-15,26-20-5 16,2 5-3-16,2 1-8 16,-1 0-3-1,2-1-4-15,2-1-2 0,-3-2-1 16,2 0-1-16,-1 1-1 15,2-1 0-15,1-11-3 16,0-4-13-16,4-9-68 16,1-8-37-16,4 1-159 15,3-10 168-15</inkml:trace>
  <inkml:trace contextRef="#ctx0" brushRef="#br1" timeOffset="28635.75">26509 11111 281 0,'30'-27'194'16,"-24"21"-9"-16,-2 5-25 15,-2-2-9-15,-4-3-15 16,2 5-9-16,0 0-23 16,0 0-14-16,0 1-21 15,0 0-7-15,0 0-2 16,0 0 0-16,0 0-1 15,0 0-3-15,0 0-3 16,0 0-4-16,0 0-8 16,-1 0-2-16,0 0-5 15,0 1 1-15,-17 9 1 16,-31 23 1-16,24-31-3 0,2 2-4 16,1 1-7-16,1-1-4 15,7 6-6-15,-1-11-3 16,9 11-2-16,2 0-2 15,-3-6-3-15,4 3-3 16,0-7-1-16,-2-1-1 16,6 0 1-16,-1 1 0 15,0 0 1-15,0 0 1 16,0 0 0-16,0 0 0 16,0 0 1-16,0 1 0 0,4 7 0 15,-3 0 1-15,-1 4-2 16,-5 30 0-16,1-21 0 15,1 3-1-15,-6-1 0 16,-18-5 1-16,6 6-1 16,2 3 1-16,1-3-1 15,22 10 1-15,-20-7 0 16,10-3-1-16,5 3 0 16,-15-13 0-16,22 2 0 15,-18-9 0-15,8-7 1 16,9 8-1-16,-6-8 0 15,2 4 0-15,0 2 0 16,-1-6 0-16,0 0 0 16,0 0 0-16,3 0-1 15,-2 0 1-15,5 2 0 0,4 2 0 16,1 2 0-16,31 18 0 16,-40-23 0-16,-1 2 0 15,8-3 0-15,0 2 0 16,12 2 0-16,6 0 0 15,-3-4 2-15,-2-6-1 16,-5 4 1-16,-4-2-1 0,-3 2 0 16,-1 2 0-16,-3 3 0 15,2-2 0-15,-7 4-8 16,1 1-31-16,-1-1-123 16,2 3-76-16,-3 1 135 15</inkml:trace>
  <inkml:trace contextRef="#ctx0" brushRef="#br1" timeOffset="29275.99">26731 11206 543 0,'0'-1'355'16,"-4"-3"-27"-16,4 2-100 15,0 1-28-15,0 0-49 16,0 0-18-16,0 1-34 16,0 0-21-16,-2 0-33 15,1 0-14-15,0 0-16 16,0 2-1-16,-1 16 1 0,-7 27 1 16,-4-22 2-16,-8 1-1 15,5 4-4-15,13 12-2 16,-8-4-4-16,-2-6-1 15,2 1-2-15,-16-9-1 16,11-1 0-16,9 2 1 16,2-8-1-16,-3-6 1 15,9 3 2-15,-1-8-6 16,-1-3-36-16,1-3-50 0,-1 1-152 16,1-5-220-16,7-22 290 15,12-33-142-15</inkml:trace>
  <inkml:trace contextRef="#ctx0" brushRef="#br1" timeOffset="29603.75">27030 11159 569 0,'13'-10'374'0,"-10"9"27"16,-2-3-102-16,-1 1-78 15,-1 3-47-15,0 0-72 16,0 0-28-16,0 0-33 16,0 0-4-16,-3 18 0 0,-37 26-2 15,27-23-5-15,0 3-3 16,3 4-9-16,-6 5-4 16,4 0-4-16,1 6-2 15,2-6-2-15,0 1 0 16,2-3-2-16,-2-1 1 15,2-8-1-15,3-4 0 16,0-7-4-16,-1-12-15 16,1-2-69-16,1-2-53 0,-1-8-202 15,2-3 213 1</inkml:trace>
  <inkml:trace contextRef="#ctx0" brushRef="#br1" timeOffset="29890">26704 11319 732 0,'-1'-2'441'15,"7"-1"-58"-15,-3 1-147 16,-3 1-39-16,0 0-75 0,0 0-28 15,0 0-35-15,10 0-10 16,10-3-13-16,37 2-3 16,-27 0-12-16,-9-1-5 15,0-1-4-15,-2-4-1 16,0 6 8-16,0-4-19 16,-4 1-107-16,4 1-103 15,-10 2 120-15</inkml:trace>
  <inkml:trace contextRef="#ctx0" brushRef="#br1" timeOffset="30548.46">27022 11530 646 0,'-1'-2'330'0,"0"2"-62"0,2-2-47 15,-1 2-24-15,0 0-14 16,9-1-36-16,11-3-3 16,36-9-55-16,-35 3-17 15,-5-1-35-15,1 8-27 16,-8 2-2-16,9 3-2 15,-11 5-3-15,-1-4 1 16,-6 7 4-16,-6 0 1 16,3 7 1-16,-6 7 1 15,-9-9-3-15,-7-2-2 0,3 0 0 16,-1-9 0-16,4 3-1 16,8-2 1-16,0-3 1 15,4 2-1-15,5-4-1 16,2-2-3-16,4-4-3 15,-4 5-3-15,0 0-2 16,11 0 2-16,9 1 1 16,26 3 0-16,-27 0 0 15,-12 1 1-15,5 1 1 16,9 8-1-16,-15 1 1 16,11 5 0-16,-12 5 1 15,-17-6 1-15,4 7 2 16,0 6 0-16,-14-5 1 15,4 1 0-15,-7-2 2 16,-9 1 3-16,3-11 6 0,-3-3 5 16,3-7 4-1,3-8 2-15,4-6-4 0,2 1-2 16,2-12-6-16,-2 0-3 16,11-3-7-16,3 0-17 15,3 1-57-15,5 0-55 16,7 4-258-16,2 0 251 15</inkml:trace>
  <inkml:trace contextRef="#ctx0" brushRef="#br1" timeOffset="31249.24">27522 11242 668 0,'0'-3'341'16,"4"3"-87"-16,-4 0-17 0,0 0-67 15,0 0-15 1,0 0-22-16,0 0-30 16,-1 0-3-16,0 0-15 0,-1 1-25 15,-12 9-9-15,-28 37-9 16,19-26-4-16,3 4-8 15,-5 4-3-15,1 2-6 16,-2-4-3-16,11 7-6 16,4-4-4-16,2-9-4 15,6 2 0-15,1-15-3 16,5 5 1-16,9-3-1 16,1 0 0-16,5 1 2 15,-3-6-1-15,3 0 1 16,-5-5 0-16,5-1 3 15,4 1 1-15,5-7 3 16,1-1 1-16,2-10 1 16,7-4-1-16,-5-4-2 15,-12-1 1-15,7-2 0 16,-21-5 1-16,2 3 3 0,15 0 1 16,-26-5 2-16,7 7-1 15,-8 1-3-15,-14 0-3 16,2 11-6-16,5 3-2 15,-6 5-2-15,0 5-3 16,2 2-2-16,-13-1 0 0,5 5-3 16,5 3 0-1,2 3-47-15,7 5-36 0,5 0-103 16,4 0-69-16,2-3 164 16</inkml:trace>
  <inkml:trace contextRef="#ctx0" brushRef="#br1" timeOffset="31664.27">28000 10893 814 0,'11'-3'421'16,"-8"3"-100"-16,0-3-40 16,-5 3-74-16,1-1-41 15,0 0-73-15,0 1-29 16,-4 1-35-16,-2 5-6 15,0 19-3-15,-29 28 1 16,27-26-2-16,1 5-3 0,-7-8-6 16,7 3-3-16,-1-4-1 15,-2-12-1-15,9 10 0 16,-2-5-1-16,1-5-4 16,-2-1-25-16,-2-11-79 15,2-3-38-15,1 1-191 16,3-2 210-16</inkml:trace>
  <inkml:trace contextRef="#ctx0" brushRef="#br1" timeOffset="31921.96">27805 11035 641 0,'-3'1'405'15,"0"-8"8"-15,5 3-103 16,4 0-89-16,0-1-39 16,8 6-63-16,3-4-30 15,0 3-43-15,0-3-10 16,7 1-16-16,-3 1-6 16,3 1-6-16,5 2-1 15,-10 0-1-15,1 2-38 0,4-4-135 16,-15-5-39-16,4-1 102 15</inkml:trace>
  <inkml:trace contextRef="#ctx0" brushRef="#br1" timeOffset="32783.5">28268 11109 688 0,'-1'-2'333'0,"0"1"-106"15,0-4-25-15,1 2-41 16,4-5-21-16,13 1-33 16,34-23-15-16,-29 25-23 15,2 5-9-15,3 3-19 16,0-5-6-16,-2 6-11 15,0-3-3-15,-6 10-8 16,-7 4-3-16,-4-1-2 16,1 7 0-16,-9 0 0 0,7 3 0 15,-9 1-1 1,-6-1-1-16,7 0-2 0,-7-1-1 16,9 1 0-16,-5-1 0 15,1 2 0-15,12 6-1 16,3 3 0-16,4 0 0 15,7 3 0-15,-23-13 1 0,-2-4-1 16,2 2 1-16,-6-8 1 16,3 2-1-16,3-3 2 15,2-2-1-15,-12-8 0 16,5 2 1-16,-13-1 1 16,5-2 1-16,-1 2 0 15,7 5 0-15,-5 0-1 16,-5-2-2-16,0 1 1 15,-6-5 0-15,5 1 0 16,-2-1 2-16,0-1 1 16,1 3 2-16,0-5 2 15,-1 0 0-15,6 0-1 16,2 0-2-16,-1-2-4 16,-3-3-2-16,10 4 0 15,-1-1-18-15,7 2-79 0,0 3-59 16,0-3 85-16</inkml:trace>
  <inkml:trace contextRef="#ctx0" brushRef="#br1" timeOffset="33395.95">28947 11238 581 0,'0'0'326'0,"-1"0"-55"16,2 0-40-16,-1 0-66 16,-1-1-26-16,1 1-20 15,0 0-5-15,0 0-1 16,4 0-8-16,7 2-23 15,0-1-10-15,39 8-19 16,-28-5-5-16,-1-3-13 16,7 5-5-16,3-4-12 15,-12-4-3-15,11-3-4 16,-2 1-2-16,-12-4 8 16,6 5-16-16,-8 1-99 15,-5 1-83-15,-5 4 102 16</inkml:trace>
  <inkml:trace contextRef="#ctx0" brushRef="#br1" timeOffset="33735.64">28916 11436 700 0,'-2'0'459'16,"2"-2"-14"-16,3 2-176 15,-3 0-32-15,0 0-74 16,0-1-28-16,14 0-41 16,14 3-14-16,21 5-17 15,-20 4-2-15,-5-5-14 16,-7-6-7-16,12 3-13 15,-4-2-6-15,4 2-8 16,-5-3-2-16,-5-9-2 16,2 3 9-16,-6 3-49 15,-3-3-65-15,-3 6 65 16</inkml:trace>
  <inkml:trace contextRef="#ctx0" brushRef="#br1" timeOffset="90350.93">23326 12695 506 0,'0'0'287'0,"0"0"-41"15,0 0-51-15,0 0-72 16,0 0-20-16,0 0-22 15,0 0-8-15,0 0-2 16,0 0-2-16,0 0-6 16,0 0-3-16,0 0 0 15,0 0-2-15,0 0-3 16,0 0 0-16,0 0-10 16,0 0-4-16,0 0-6 15,0 0-7-15,0 0-5 16,0 0-4-16,-1 0-7 15,2 9-3-15,0-3-4 16,0 4 0-16,-1-4-3 16,-1-6 0-16,0 1-1 15,-3 8 0-15,2-1-1 16,1 2 1-16,1 26 1 16,3-33-1-16,6 1 1 0,-9-3 2 15,7-2 6-15,-11-4 4 16,7 0 6-16,13-1 0 15,-10-9-3-15,8 2-4 16,-7-4-5-16,-6 0 0 16,10 12-1-16,-11-4 1 15,2 3 0-15,-11 3-1 16,-6 1-4-16,8 8-2 0,-9 3 0 16,16 1-1-16,-7 1 3 15,4-3-1-15,-3-3 0 16,-8 1 0-16,12-3 0 15,-14-3 0-15,21 0-2 16,-1-2-1-16,-3-1-4 16,-1 2-34-16,0 0-132 15,0 0-175-15,28-12 210 16</inkml:trace>
  <inkml:trace contextRef="#ctx0" brushRef="#br1" timeOffset="91435.65">23679 12490 439 0,'30'-34'283'0,"-27"31"-28"15,-3 3-57-15,0-1-19 16,0 0-28-16,0 0-12 15,0 0-16-15,0-1-6 16,0 1-6-16,0 0-2 16,0 0-7-16,0 0-11 15,0 0-24-15,0 0-13 16,0 0-24-16,0 0-10 0,-2 1-11 16,1 0-3-16,0 0-3 15,-4 11 1-15,-5 8-1 16,-16 32 0-16,15-32-1 15,2 3 1-15,-1 2-2 16,-1-3 1-16,4 2 0 16,-1 0-1-16,-2-1 1 15,2 0 0-15,-1-1-1 16,-2-2 2-16,5-2-1 16,2 2 0-16,3-5 0 15,-2-9 0-15,3-1 2 16,0-4-4-16,0-2-64 15,0 1-49-15,0 0-187 16,4-15 184-16</inkml:trace>
  <inkml:trace contextRef="#ctx0" brushRef="#br1" timeOffset="92151.14">23970 12488 595 0,'-1'-1'344'0,"0"0"-42"16,0 0-71-16,0 0-77 16,-15-6-31-16,-23 0-41 0,20 12-12 15,4 7-17-15,3 0-8 16,-3 0-10-16,8 5-2 15,-9-1-1-15,-1 5-2 16,-1-2-3-16,-2 4-2 16,11-1-7-16,9 1-2 15,1 0-6-15,0-2-1 16,6 2-3-16,3 0-1 16,5 2 0-16,3-4-1 15,-2-2 0-15,-14-11 2 16,6-4 1-16,4 5 1 0,-2-10 4 15,20 2 2-15,-7-8 3 16,2-10 1-16,6-9-4 16,-7-2-2-16,6-2-4 15,-6-1 0-15,-6 7-2 16,-3-1 3-16,-1 4 4 16,-1 3 6-16,-4-2 11 15,-3 4 4-15,-8-5 3 16,-8-2-3-16,-4 4-9 15,-4 0-6-15,-5 1-4 16,0 4-4-16,-5 1-2 16,-2-1-2-16,-2 13-6 15,-1-1-1-15,7 8-2 16,-2 4-1-16,9 3 2 0,9 9-17 16,-12-4-89-16,10 1-77 15,5 0 106-15</inkml:trace>
  <inkml:trace contextRef="#ctx0" brushRef="#br1" timeOffset="94232.989">24490 12640 518 0,'0'-1'265'16,"1"-3"-63"-16,1-1-19 15,0 1-15-15,-2 3-6 0,3-2-9 16,-2 1-7-16,2-1-9 15,0 0-6-15,-3 2-22 16,0 0-17-16,0 0-38 16,0 0-17-16,0-1-19 15,0 1-4-15,-1 1-3 16,0 0 0-16,-4 11-3 16,-5 10-1-16,-18 25-2 15,14-25 0-15,0-1-1 16,3 1 0-16,-1 4-1 15,2-9-1-15,-7-1 1 16,5-5 1-16,3-7 1 16,10 4 0-16,1-4 7 15,-4-8 0-15,3 0 0 16,-2 4-2-16,1 0-7 16,0 0-2-16,2-8-1 15,6-5-1-15,15-36 0 0,-2 33 0 16,-5-2 1-1,1-4-2-15,5 1 0 0,-2-1 0 16,4 2 0-16,-3 0 0 16,0 5 1-16,-3 7 0 15,-3 4-1-15,-3 1 0 16,-3 6-1-16,1 6 0 16,-7 4 0-16,2 8 1 15,-6 1 2-15,-5-1 0 0,2 10 0 16,-6-5 0-16,-2 0 2 15,3 5-1-15,-3-8 0 16,8 0 1-16,0-5 0 16,4-4 0-16,-1-13 8 15,-2-2 1-15,3-12-1 16,0-10 1-16,4-4-11 16,1-3-2-16,5-3-6 15,1 2-5-15,4 5-2 16,3 0 1-16,5 9 3 15,13 4 2-15,-14 4 2 16,5 4 0-16,-10 4 1 16,-11 1 1-16,6 8 2 15,-6 1 1-15,6 12 1 16,-9 0 1-16,1 2 0 0,-1 3 0 16,-13 0 1-16,9 2 0 15,-5 4 0-15,-7-7 0 16,9-5 0-16,-7-4 0 15,7-4 1-15,-2 3 0 16,11 1-13-16,-7-9-19 16,-9-7-50-16,7-7-35 15,-14-10-99-15,13-1-83 0,4-2 190 16</inkml:trace>
  <inkml:trace contextRef="#ctx0" brushRef="#br1" timeOffset="94763.29">25068 12587 806 0,'-1'-4'459'15,"2"5"-117"-15,-5 2-84 16,3-3-50-16,-1 0-62 15,-7 4-18-15,-11 6-33 0,-28 17-11 16,30-10-22-16,-4-3-9 16,0 1-16-16,4 2-8 15,1-2-11-15,4 2-6 16,2-1-6-16,9 1 0 16,4 1-3-16,3-3 0 15,5-3-1-15,-4-5 0 16,6-3 0-16,6 2 0 15,7-1 2-15,-5-7-2 16,0-4 1-16,-1-8-1 0,3-7-1 16,3 2-1-16,-2-7 0 15,4 2 0-15,-11-2 0 16,1 5 1-16,-4-5 0 16,-2 4 0-16,-4 1 0 15,-7 0-1-15,-11 3 0 16,-7 3-4-16,-1 2-1 15,0 6-2-15,-1 4 1 16,3 3 0-16,2 6 0 16,-3 0 0-16,7 7 1 15,-5-3-6-15,4 4-55 16,1 1-27-16,3 0-83 16,7 1-56-16,1-5-246 15,5-4 308-15</inkml:trace>
  <inkml:trace contextRef="#ctx0" brushRef="#br1" timeOffset="95112.959">25535 12379 1027 0,'0'-7'532'0,"-2"1"-133"16,2 8-133-16,-2 7-113 15,-6-7-55-15,-1 10-63 16,-1 8-7-16,1 8-4 16,1 7 0-16,0 4-1 15,-7-8 2-15,5 9-3 16,-6-5 0-16,5 6-4 15,2 3-5-15,-4-5-4 16,3-1-1-16,-6-9-1 16,4-7 0-16,0-11-14 15,10 3-49-15,4-11-111 16,-5-6-162-16,14-11 199 0</inkml:trace>
  <inkml:trace contextRef="#ctx0" brushRef="#br1" timeOffset="95734.28">24399 13011 442 0,'-14'-3'306'16,"7"2"31"-16,-4-2-64 16,6-1-66-16,14 4-27 15,-6-2-47-15,2-3-15 16,2-2-13-16,1-1-6 0,12 2 8 15,2 1-1-15,5-2-8 16,0 0-8-16,9 1-14 16,9 6-6-16,18 2-15 15,17 4-6-15,8-2-16 16,4-4-5-16,-3 3-13 16,-12-5-3-16,1 5-5 15,-14-1-2-15,-7 4-1 16,-12-1-1-16,-20-3 0 15,2 3 0-15,-13-4 0 16,-7 0-1-16,1 2-1 16,-6-2-11-16,-2-1-51 15,2 0-40-15,-3-1-124 16,0 0 138-16</inkml:trace>
  <inkml:trace contextRef="#ctx0" brushRef="#br1" timeOffset="96397.97">24678 13202 1064 0,'0'-8'467'0,"0"8"-249"0,-7-1-28 16,9 6-61-16,3 8-32 16,-9-8-27-16,4 9-2 15,-12-1-7-15,-6-4 2 16,5 12-3-16,-1-4-6 15,-1 2-11-15,3 10-8 16,1-2-14-16,-2-1-4 0,-1-3-8 16,2-5-2-16,5 2-3 15,-1-1 0 1,3-6-1-16,1 3 0 0,0-9 1 16,2-1-1-16,6 4-1 15,-3-8 2-15,5 1-1 16,0 1 0-16,1-4 1 15,6 6 0-15,-1-4 0 16,3 1 0-16,5 0 1 16,4-1 1-16,5-2 0 15,-5-1-1-15,-1-3-2 16,3 1 0-16,-2 3 4 16,3-1-24-16,-3-2-91 15,2-2-42-15,4 0 76 16</inkml:trace>
  <inkml:trace contextRef="#ctx0" brushRef="#br1" timeOffset="97139.489">26076 12680 616 0,'-2'2'392'15,"-3"-1"-44"-15,4 3-121 16,-1-4-27-16,1 0-62 16,0 0-17-16,-6 13-22 15,-1 2-15-15,-21 35-17 16,15-31-11-16,-5 2-16 15,1 12-7-15,-2-14-13 16,1 4-5-16,-8-9-5 0,-2-2-3 16,-4 0 0-16,6 1-1 15,1-8-1-15,8-3-2 16,13 4-55-16,-9-8-51 16,9 0-163-16,-5 0 161 15</inkml:trace>
  <inkml:trace contextRef="#ctx0" brushRef="#br1" timeOffset="97428.93">25892 12658 792 0,'4'-1'464'15,"-3"1"-107"-15,-2 2-137 16,0-2-41-16,-1 0-81 15,1 0-18-15,-2 7-9 16,-2 11-10-16,-6 33-17 16,12-21-6-16,2-2-8 15,6 4-2-15,1-4-5 16,1-8-4-16,2 1-6 16,-5-6-3-16,6 2-3 15,-1 1 1-15,-1-9 2 16,3-1-5-16,-4-9-68 0,4-5-56 15,4-4 69 1</inkml:trace>
  <inkml:trace contextRef="#ctx0" brushRef="#br1" timeOffset="97958.14">26432 12909 834 0,'0'-1'426'0,"1"-4"-81"0,-1 4-97 16,0-1-50-16,0 1-29 16,0-1-71-16,0 1-18 15,-1 0-36-15,0 0-12 16,0 0-5-16,0 1-2 15,0 0-2-15,-5 9-2 16,3-3-4-16,1-2-3 16,1-4 5-16,0 0 4 15,-1 0 2-15,2 0-1 0,0-1-8 16,0-1-5-16,0 1-6 16,0 0-1-16,5-7-3 15,-2-1-1-15,0 5-3 16,-3 3-2-16,0 0 0 15,0 0-1-15,0 0 10 16,0 1-22-16,-1 0 76 16,0 0-46-16</inkml:trace>
  <inkml:trace contextRef="#ctx0" brushRef="#br1" timeOffset="99418.56">26886 12638 573 0,'2'-1'351'15,"3"-4"-1"-15,-5 4-77 0,0 0-61 16,0-1-35-16,3-3-49 16,-2 1-14-16,-1 3-26 15,0 0-10-15,0 0-28 16,0 0-14-16,0 0-19 16,0 0-7-16,0 0-5 15,0 1 0-15,1 3 0 16,4 20 0-16,-10 37 0 15,-9-28-1-15,-1 2 0 16,0 2 1-16,-6-5-1 16,10 6 1-16,-4-11-1 15,-5-9 0-15,13-4 0 16,0-6 1-16,2-3 2 16,12 4 2-16,-14-8-11 15,1-4-26-15,6-4-96 16,0-5-99-16,18-11 135 0</inkml:trace>
  <inkml:trace contextRef="#ctx0" brushRef="#br1" timeOffset="99969.51">27285 12646 730 0,'-4'-6'410'0,"1"4"-54"16,0 1-85-16,2 1-80 15,0 0-39-15,0 0-54 16,-11 3-4-16,-11 6-17 16,-24 16-11-16,34-3-18 15,-6-2-10-15,0 4-11 16,7 4-3-16,-15-8-5 15,5 5-2-15,9-4-5 16,-2 0-3-16,12 1-4 16,2-6-1-16,1-1-1 15,8-1 0-15,0-6 0 16,-1 0 0-16,7 0 0 0,4-2 0 16,0 1 1-16,7-3 3 15,-5-6 2-15,-3-2 1 16,-2-11-1-16,2 2-3 15,0-7-3-15,-3-11 0 16,8-4 0-16,-6-11 2 0,1 3 1 16,-5 0 0-16,-4 8-3 15,-3 11 0-15,-9 3-4 16,4 14-2-16,-11-2-3 16,-2 4-1-16,-7 6-1 15,-4-4 0-15,4 12 1 16,0-2 2-16,4 6-25 15,3 7-25-15,-7-5-69 16,8 4-46-16,-3-3-116 16,-5-4-98-16,17-2 247 15</inkml:trace>
  <inkml:trace contextRef="#ctx0" brushRef="#br1" timeOffset="100486.18">27625 12618 1014 0,'-1'1'484'15,"-9"-1"-190"-15,6 0-61 16,-15 0-75-16,4 0-37 0,5 7-37 15,-5 4-12-15,-4 2-16 16,3 5-13-16,-6 3-15 16,0 0-5-16,5 8-3 15,-3-3 1-15,8 2-4 16,5 3-3-16,5-15-5 31,1-7-3-31,1 0-2 0,0 19 0 0,4-3-1 16,2-6 1-1,6-9 2-15,5 3-1 0,2-12 2 16,1-2 2-16,4-8-1 16,0-6 0-16,5 2-3 15,10-7-2-15,-2-7-1 16,-5-3-1-16,-5-11 2 16,-6 4 1-16,-9-2 0 15,-7 3 0-15,-3 8 0 16,-6 0-1-16,-10 9-3 0,-6-2-4 15,-2 9-3-15,4 5-1 16,-6 2 0-16,3 4 1 16,-11 2-19-16,0 0-27 15,3 4-79-15,6 4-53 16,6-3 110-16</inkml:trace>
  <inkml:trace contextRef="#ctx0" brushRef="#br1" timeOffset="101551.68">28151 12538 668 0,'31'-28'412'16,"-29"28"-74"-16,-10-1-91 15,8 0-49-15,-4 1-72 16,-3 1-22-16,6 6-15 16,-2 1 1-16,-2 3-11 15,3 3-8-15,-10 4-19 16,4 3-10-16,-7 4-11 15,-5 3-7-15,5 7-6 16,-12 3-2-16,2 1-6 16,-1 0-1-16,7-1-2 15,1-3-1-15,7-8 0 16,1-3-1-16,2-6 0 16,0-5 0-16,7 4 0 15,-2-9 1-15,-1-6-2 16,6 2 1-16,-2-6 0 15,0 2 1-15,0 0 0 0,2 0-2 16,8 1 0-16,4 0-1 16,32-4-1-16,-19 3 2 15,5 0-1-15,1-1 1 16,-12-3 2-16,-5-3-2 16,-7-1 0-16,3 2 0 15,11 5 6-15,-2-4-20 0,7 1-77 16,-12-8-41-16,-5-7 64 15</inkml:trace>
  <inkml:trace contextRef="#ctx0" brushRef="#br1" timeOffset="102078.48">28767 12718 659 0,'-6'-2'373'0,"3"0"-50"16,-1-2-44-16,3 3-54 15,0 0-27-15,-1 0-46 16,1 0-20-16,0 0-22 16,-1 0-11-16,2 0-13 15,0-1-2-15,12-1-14 16,7 1-8-16,34 0-13 16,-25 3-8-16,-5-3-16 15,2-3-5-15,2 3-10 16,1 0-3-16,-7-1-2 15,0-1-9-15,-6 4-56 0,-8 0-52 16,-2 0-154-16,-3 5-109 16,-16-3 232-16</inkml:trace>
  <inkml:trace contextRef="#ctx0" brushRef="#br1" timeOffset="102393.85">28605 12890 1116 0,'0'-2'532'0,"2"2"-199"15,6-5-46-15,-4 4-75 16,14-8-32-16,6-1-54 15,13 10-16-15,-4-9-31 16,4 15-13-16,-7-6-21 16,-1 0-9-16,2 9-16 15,-4-9-6-15,9 5-7 16,0-1 0-16,-11-9-2 16,-2 2-10-16,-11 1-47 15,0-4-44-15,0 6 55 16</inkml:trace>
  <inkml:trace contextRef="#ctx0" brushRef="#br1" timeOffset="121817.93">29462 12894 503 0,'29'-28'305'16,"-34"25"-42"-16,8 5-77 16,8 4-30-16,-11-1-31 15,0-5-10-15,-7 3-5 16,-6-8-6-16,7 0-24 16,9 8-19-16,8 1-24 15,-8 1-5-15,-5 4-2 16,5 0 4-16,-10 4-4 15,-7-7-4-15,14 6-5 16,-11-3-2-16,7-5-7 16,4 5-1-16,3-8 0 15,-1 0 2-15,2-2 6 16,-4 1 1-16,0-1-3 16,0 0-5-16,0 0-6 0,1-13-2 15,4 3-2-15,25-24 0 16,-31 24 0-16,-4 1-2 15,15 7-2-15,-14 0-4 16,4 12 1-16,8 5 1 16,-15-7 8-16,2 6 3 0,4-7 1 15,-2-3 0-15,-1 0-4 16,14 1-1-16,-10 6-1 16,0 0 0-16,12 3 2 15,-26-4 0-15,6-10 2 16,-2 1 6-16,-5 3-67 15,11 2-66-15,9 6-318 16,-8-5 280-16</inkml:trace>
  <inkml:trace contextRef="#ctx0" brushRef="#br1" timeOffset="122670.83">29968 12645 593 0,'64'-23'319'0,"-57"20"-59"16,-14-1-28-16,-1-1-41 15,6 3-17-15,5 4-29 16,-3-4-18-16,-1 2-35 16,0 0-16-16,0 0-20 0,0 0-2 15,-13 8-2 1,-28 29-1-16,22-14-11 0,-10-3-5 15,8 7-11-15,0 0-6 16,6 11-6 0,3-2-2-16,5-5-5 0,0 0-1 15,1-15-3-15,4 5-1 16,1-7 0-16,0-2-2 16,6 0-1-16,0-1 1 0,8 2-2 15,5 1 1 1,1-4 1-16,5-2 2 0,2-12 4 15,2-1 2-15,6-6 4 16,-15-4-1-16,5-2 0 16,5 4-1-16,-6-5-1 15,3 3 0-15,-7-9-1 16,-11-5 2-16,2 5-1 16,0-5 2-16,-5 7 1 15,4 3 1-15,-14-6 2 16,3 5-2-16,-4 2-3 15,-8-2-1-15,0 6 1 16,-6 2 1-16,12 3 0 16,-13 0 0-16,7 5-4 15,10 3 0-15,-14 0-3 0,8 1 1 16,1 1-2-16,-14-4-1 16,4 3 0-16,18 1-1 15,-8-4-19-15,7 2-30 16,5 1-104-16,-4 0-81 15,2 0 141-15</inkml:trace>
  <inkml:trace contextRef="#ctx0" brushRef="#br1" timeOffset="123238.29">30454 12613 525 0,'25'-33'382'0,"-25"30"16"0,8 3-117 16,1 1-30-16,-4-1-74 15,-8 1-30-15,3 2-37 16,-1-3-11-16,0 0-10 16,0 0-7-16,-9 6-22 15,1 12-10-15,-30 37-11 16,27-24-5-16,-6 7-5 16,6 4-5-16,0-2-6 15,-1 2-3-15,1-6-4 16,-8-7-2-16,6 0-3 15,1-3 0-15,0-4-1 16,2-2 1-16,4-9-1 16,3-6 1-16,2-2 0 15,1 0-11-15,1-5-80 16,0 1-53-16,0 0 78 16</inkml:trace>
  <inkml:trace contextRef="#ctx0" brushRef="#br1" timeOffset="125665.19">30927 12764 733 0,'18'2'357'0,"-18"-3"-124"0,-2 1-23 16,3-4-59-16,-2 2-24 15,-1 1-30-15,1 1-14 16,0 0 1-16,0 0 0 16,-2 5-9-16,-3 2-5 15,2 8-16-15,-30 27-5 16,20-14-7-16,1-1-5 15,-9-3-10-15,-4 4-5 0,8-7-8 16,1 6-2-16,4-5-3 16,0-7-2-16,8 0 0 15,-2-7 1-15,3-4 4 16,2-4 5-16,1-4-1 16,1-5-1-16,3-7-10 15,5 4-5-15,7-7-12 16,5-5-9-16,9 3-17 15,11-5-3-15,1 1 3 16,1-2 10-16,-3 2 17 16,-17 0 5-16,5 3 4 15,-16 7-1-15,0 0 2 16,4 4 0-16,-11 10 1 16,6 1 3-16,0 17 6 15,-9-4 3-15,-3 4 5 0,7 12 0 16,-15-10-1-16,10 14-2 15,-13-7-2-15,6-5-3 16,-7-1-2-16,3 0-1 16,11-4-2-16,-17-2 1 15,11 1-1-15,-2-5 1 16,4 1 1-16,5-6 1 0,14-2 7 16,-20-3 1-16,-1-8-2 15,11 0-1-15,-7-6-9 16,11-1-4-16,10-3-15 15,-14-11-6-15,6 1-6 16,8 0-1-16,3 1 12 16,-7 1 5-16,8 3 3 15,-5 7 2-15,-5 0-1 16,8 9-2-16,-8 5 1 16,0 2-2-16,1 8 4 15,-1 8 5-15,-3-1 7 16,-7-1 6-16,0 7 3 15,-2 3 1-15,-2 5-2 16,0 1 0-16,-7-9-2 16,-3-1-1-16,-1-2-2 15,-2 2 0-15,1 0-1 0,-2-5-1 16,5-1 0-16,0-8 0 16,8-2 13-16,0-1-15 15,3-8-71-15,-1 4-45 16,0 0-552-16,1 0 458 15</inkml:trace>
  <inkml:trace contextRef="#ctx0" brushRef="#br1" timeOffset="126508.18">31594 12757 901 0,'-1'0'431'0,"0"0"-167"16,0 0-38-16,0 0-71 16,-5 5-33-16,-10-4-32 15,-23 43-1-15,24-28-10 16,-7-5-5-16,6 12-16 15,0-11-10-15,-8 1-12 16,-3 2-4-16,-4 0-5 16,2 0 0-16,7 4-2 15,5-1-3-15,4-7-6 16,2 2-4-16,11-1-8 0,0-2-1 16,10 0-1-16,12 3-1 15,-1-10 2-15,8 0 0 16,5-4 1-16,-6-6 1 15,10 0 3-15,5 1 0 16,-9-8 0-16,7 2 0 16,-12-7 2-16,-11 3 1 15,4 0 1-15,-13-12 0 16,-2 5 0-16,-2-4-3 16,-12-5-2-16,6 17-1 0,-11-6-6 15,-6 3-3-15,-4 17-4 16,-12-8 1-16,3 16 2 15,2-1 1-15,1 0 2 16,10 5 0-16,-9-7 1 16,2 2-1-16,4-2-1 15,2-3 6-15,19 2-58 16,-4 0-51-16,18 0-158 16,-5 1 154-16</inkml:trace>
  <inkml:trace contextRef="#ctx0" brushRef="#br1" timeOffset="126997.6">32062 12565 805 0,'0'-15'406'0,"4"8"-106"15,-6-1-28-15,4 7-47 16,0 1-28-16,-2-1-50 16,0 0-31-16,0 1-45 15,-1 0-12-15,0 6-22 16,-3 23 2-16,-14 38 11 16,-5-23 3-16,2 16 10 15,-3 0-2-15,10-2-13 16,14-2-10-16,-5-14-16 15,-4-6-6-15,-8-8-3 16,-6-6-2-16,1-8-1 0,13-1 0 16,2-5 6-16,13-3-13 15,-12-10-51-15,5-1-68 16,8-4-303-16,-12-3 276 16</inkml:trace>
  <inkml:trace contextRef="#ctx0" brushRef="#br1" timeOffset="137566.84">5755 12746 274 0,'0'0'164'0,"0"0"-7"16,0 0-30-16,0 0-25 15,0 0-3-15,0 0-1 16,0 5 0-16,-1-5-9 15,1 3-2-15,-1-3-11 16,0 0-2-16,0 0-3 16,0 0 1-16,0 1 3 15,0 7 0-15,-1-8-2 16,1 5-4-16,0-3-16 16,0 5-9-16,0-7-15 15,0 3-6-15,0-3-6 16,0 0-3-16,1 2-6 15,0-2-1-15,-1 0-5 16,0 0 0-16,-1 0 3 16,1 0-3-16,1 10 3 15,1 1-1-15,2 0 0 0,8 24 0 16,-25-37 0-16,17 10 0 16,-15-8 5-16,6 2-5 15,11 3 2-15,-7-2 5 16,-5-9 11-16,10 5 7 15,0-6 0-15,0 0-2 16,3-3-17-16,-7 0-4 0,1 5-2 16,-5-10-1-16,9 11-1 15,-3-9 0-15,-1 3 0 16,1-1 0-16,-1 2-1 16,3 8 1-16,-6-2-1 15,10 4-1-15,-3 7-1 16,2-3 0-16,2 5 1 15,-8 2 2-15,0-3 1 16,-7-5-1-16,3 1 0 16,2 2 0-16,3 3-1 15,-1 4 0-15,8-1 0 16,-7-3 1-16,-5-10 1 16,-2-5 0-16,5 3 0 15,-7-6-1-15,7 5 3 16,8 6 1-16,-15-10 3 15,21 7-2-15,-5-3-2 0,-9-10-2 16,6 1-2-16,-9-3-1 16,7-1 1-16,8 2 0 15,-1 6 0-15,3 0 0 16,-5 5 1-16,-7-1-1 16,0 2-1-16,-10-4-2 15,9 5 0-15,5 5 0 16,-11-4 2-16,6 0 0 15,0 0 0-15,0 0 1 0,0 0-1 16,0 3 1-16,-1 2-1 16,0 3 0-16,0-5 1 15,-1 5-1-15,0 0 0 16,-2 1 0-16,1 7 1 16,-6 18 0-16,10-21 1 15,-4-16-1-15,2 5-1 16,5 2-1-16,-4-8-18 15,4 4-45-15,-3-4-136 16,-1 3-237-16,0 0 277 16</inkml:trace>
  <inkml:trace contextRef="#ctx0" brushRef="#br1" timeOffset="138437.47">6297 12604 518 0,'-1'-1'292'0,"0"0"-41"0,1 0-41 16,0 0-55-16,0 0-20 15,-1-1-31-15,0 1-10 16,0 0-15-16,0 0-2 16,-13 2-9-16,-6 4-6 15,-19 22-19-15,21-12-5 16,8 8-17-16,-4-2-5 15,-14-6-8-15,15 11-4 16,-3 0 2-16,4 0-3 16,11 2 0-16,-9-8 0 15,-1-9-3-15,2-2 2 0,9 5-1 16,2-5 0-16,10 4 1 16,10 7-1-16,-1-7 1 15,-4-3 0-15,-2-8 2 16,-3-1-1-16,3-1 1 15,-7-4 0-15,23 6 3 16,-11-9 1-16,3-10 3 16,13 6-1-16,-18-12 0 15,7 1 2-15,-4-3-1 16,-4-2-1-16,-5-5 5 16,0 2 3-16,-5 5 18 15,-7-3 8-15,-2 1 9 16,-4 5 0-16,0 2-10 15,-3-1-6-15,-1 8-5 16,2 2-2-16,-6 1-6 0,7 5-4 16,-6 0-7-16,-2-5-4 15,3 6-5-15,-1-1-3 16,4 6-2-16,2 5-2 16,-1 4-1-16,-9 1 0 15,4 3 0-15,6 1 3 16,-8 3-53-16,8 3-29 0,-1-5-94 15,-5 0-97-15,13-6 181 16</inkml:trace>
  <inkml:trace contextRef="#ctx0" brushRef="#br1" timeOffset="139136.47">6707 12580 331 0,'-3'-4'252'15,"2"1"18"-15,1 2-55 16,0 0-12-16,1 0-22 15,0-3-7-15,-1-3-35 16,0 6-2-16,0 0-15 16,0 0-6-16,0 0 10 15,0 1-8-15,0 0 3 0,-2 9 2 16,-4 12-3-16,-11 32 3 16,14-22-1-16,1 0-1 15,-9-1-306-15,-4-1 167 16,6 4-251-16,-2-4 62 15,9-1 214-15,-3-5-1 16,-7-11-1-16,-4 0 1 16,8-2-1-16,0-4 1 15,8-3 2-15,3-2 4 0,-11-9-41 16,9 7-50-16,1-7-527 16,-5 0 423-16</inkml:trace>
  <inkml:trace contextRef="#ctx0" brushRef="#br1" timeOffset="140531.24">6927 12649 702 0,'0'-1'341'15,"0"0"-111"-15,0 0-31 0,1 0-60 16,3-4-25-16,-4 4-51 16,3-1-19-16,-3 1-14 15,0 0-2-15,0 1 2 16,0 0 2-16,0 0 2 15,6 11 0-15,-1 5-1 16,0 26-2-16,-11-20-5 16,1-2-3-16,-4 6-4 15,1-2-4-15,0-1-3 16,-2-4-2-16,3-6-4 16,2 4-1-16,-1-9 0 15,3 1-1-15,-1-3 2 16,4 0 4-16,0-6 1 15,0-2-1-15,0 1-4 16,0 0-6-16,0-6-5 16,2-2-5-16,3-12-7 15,12-30-6-15,-11 28-8 0,2-4 1 16,2 5 8-16,3 3 4 16,0-1 11-16,1 4 3 15,-1-1 3-15,6 6-1 16,0-1 0-16,5 3 0 15,2 4 1-15,-9-3 1 16,1 6-1-16,-6 2 1 0,-5 4-1 16,-1 3 0-16,2 5 1 15,-4-1 0-15,4 6 2 16,0 7 1-16,-8 2 0 16,-3 2 1-16,-2-2 0 15,-3 1-1-15,1-7 0 16,0 3 0-16,-5-6 2 15,6-2-1-15,-2-3 0 16,-5-10 2-16,10 1 4 16,-4-7 2-16,3 0-1 15,4 3-1-15,-1-9-7 16,6 3-2-16,-4-4-1 16,-1-7-2-16,5 0 1 15,-4-6-1-15,5-2 1 16,10 4-1-16,0 1 0 0,-8-1-1 15,9 3-2-15,0-1 1 16,-10 0 1-16,13 6 1 16,-2 3 1-16,-6 2 1 15,9 6 1-15,-2 0 1 16,-7 4 1-16,0 2 0 16,2 10 0-16,-9-2 1 15,1 5 0-15,-6-1 0 16,-5 2 0-16,4 5 1 0,-2 7-1 15,-1 0 1-15,-1 0-1 16,2-3-1-16,0-2 0 16,-1-4 1-16,-4-13-2 15,-1 4 1-15,0-11 1 16,6 4 0-16,2 2 0 16,2-7-13-16,-3-2-99 15,1 2-85-15,1 0 114 16</inkml:trace>
  <inkml:trace contextRef="#ctx0" brushRef="#br1" timeOffset="141182.23">7562 12651 485 0,'5'-2'311'15,"-9"-1"16"-15,-5-3-63 0,-1 1-56 16,9 2-27-16,-1 2-49 16,2 6-22-16,-1-5-27 15,-4 0-10-15,-14 5-13 16,-30 14-4-16,34-4-12 15,1 6-4-15,-6 0-10 16,7 6-4-16,-2-2-6 16,2-2-4-16,7-1-6 15,-5-3-2-15,6-2-2 16,4 2-2-16,-1-10-1 16,4 1-1-16,4-4 1 15,-3 0 0-15,9 0 2 16,-7 0 0-16,7-4 0 15,0-7 1-15,-1 2-1 16,9-8 0-16,-6 4 0 16,4 2 0-16,2-8 1 15,-6-4 0-15,12 6 0 0,-8-10-1 16,-1 1 1-16,-1 0-2 16,-3-3 1-16,-6 1 1 15,0 7 2-15,-2 1 2 16,-10-5 2-16,-3 3-1 15,1 1-2-15,-6 3 0 16,-8 3-2-16,11 5 0 16,-11 2-1-16,8 2-1 0,3 2-2 15,-6-2-1-15,1 3 0 16,0 0-1-16,3 1-1 16,6 4 0-16,1-4-2 15,2 1 0-15,1-1 2 16,3 3-37-16,-1-6-89 15,2-1-50-15,-2-1 90 16</inkml:trace>
  <inkml:trace contextRef="#ctx0" brushRef="#br1" timeOffset="141680.83">7880 12403 975 0,'2'-2'449'0,"-1"-4"-187"15,1 6-35-15,-2-1-84 16,0 0-35-16,0 1-52 16,0 0-14-16,0 0-1 15,0 10 4-15,-3 9-2 16,-3 32-1-16,-1-22-1 15,6 11 0-15,-7-4-2 16,5 8-5-16,-10-5-6 16,2 1-6-16,1 6-8 15,0 3-1-15,4-7-5 16,-5-3 0-16,2-10 0 16,-3-7 0-16,4-2 0 0,-5-5-1 15,9-3 1-15,-3-3 7 16,0-10-58-16,7 1-61 15,0-13 67-15</inkml:trace>
  <inkml:trace contextRef="#ctx0" brushRef="#br1" timeOffset="179583.6">2010 12988 278 0,'0'-1'231'0,"0"0"52"15,0 0-47-15,0-1-75 16,0-3-21-16,1-1-22 16,-1 5-9-16,0 0 1 15,0-2 3-15,1 0 1 16,-1 2-3-16,0 0-17 16,0 0-11-16,0 0-24 15,0 0-13-15,0 0-15 16,0 0-4-16,0 1-7 15,0 0-5-15,0 0-4 0,-1 2-2 16,0 6-3-16,0-2 1 16,1-1 0-16,0-1 4 15,0-4 12-15,0 0 7 16,0 0 4-16,0 0-1 16,-1-1-13-16,1 0-9 15,0-1-7-15,0 1-2 0,0 0-1 16,1-4 0-16,-1 3-1 15,0 0-2-15,0 1-2 16,0 0 1-16,0 0 0 16,0 0 2-16,0 0 1 15,0 0 0-15,0 1 1 16,1 0-1-16,-1 0 1 16,1 0 0-16,-1 0-1 15,0 0 0-15,4 8 0 16,1-2 0-16,-3-1 2 15,-2-3-3-15,0 1-67 16,0 0-41-16,-1-2-135 16,0 2-323-16,1-3 388 15</inkml:trace>
  <inkml:trace contextRef="#ctx0" brushRef="#br1" timeOffset="180412.6">2419 12728 612 0,'0'-1'319'0,"0"0"-78"0,4-3-33 16,-1 1-46-16,5-2-21 15,-8 3-34-15,0 1-16 16,0 0-22-16,0 1-6 16,-1 0-8-16,-1 1-1 15,-5 20-8-15,-13 28-5 16,4-29-11-16,4 1-7 15,-14-7-10-15,9 4-3 16,15 6-5-16,-16-3-1 0,14-4-2 16,-1-1 1-16,-2-4-3 15,5-3 0-15,-3 1 0 16,6 1 0-16,-1-3 0 16,6 6 0-16,10-1 1 15,-7-4-1-15,7-1 1 16,6-4 1-16,-10-4 3 15,6-1 2-15,-8-8 2 16,8-2 0-16,4-5 0 16,5-4-2-16,6-1 0 15,-11-4 0-15,1-2 0 16,-2 11 0-16,-6-8 1 16,-5-3 1-16,-2 5 1 15,0-7 1-15,-9 2 5 0,-4 3 5 16,-2 4 3-16,-9-2 2 15,1 11-3-15,1 5-3 16,-6-1-7-16,-3 1-3 16,8 8-6-16,-8-2-1 15,14 5-3-15,2 6-1 16,3-4-3-16,-2 2 0 16,-6-1 12-16,10 3-31 15,1 3-111-15,1-4-100 0,19 1 128 16</inkml:trace>
  <inkml:trace contextRef="#ctx0" brushRef="#br1" timeOffset="181014.01">2814 12719 691 0,'5'-5'393'0,"5"3"-88"16,-11-3-72-16,3 2-20 15,-3 2-51-15,0-1-29 16,0 2-48-16,0 0-21 15,0 0-29-15,-6 5-8 16,-4 7-7-16,-30 35-4 16,28-26-5-16,3 5-3 15,-6-7-3-15,5 1-1 0,3-1-2 16,3 3 0-16,4-1 0 16,-1-6-1-16,2 6 0 15,1-6 1-15,3 2-1 16,-4-3 0-16,5-4 1 15,3 1 1-15,3-6 0 16,3 2 1-16,2-6 3 16,-2-6 0-16,4 0 2 15,3-4 1-15,1-6-3 16,-3-3-1-16,-2-5-2 16,6 3-1-16,-5-7 1 15,7 5 0-15,-4-3 1 16,-12-8 2-16,3 4 1 15,-10-4 0-15,-5 0 2 16,-2 5 0-16,-11 1-3 16,-1 4-1-16,2 7-5 15,-9 2-2-15,4 4-5 0,13 10-1 16,-8 1-2-16,7 8 2 16,-8 6-45-16,-7-3-49 15,-2 13 65-15</inkml:trace>
  <inkml:trace contextRef="#ctx0" brushRef="#br1" timeOffset="182908.73">3429 12640 372 0,'-2'-3'256'0,"2"3"17"15,-1 0-55-15,1 0-83 16,0 0-31-16,0 0-35 16,0 0-6-16,0 0 1 15,0 0 3-15,0 0 4 16,0 0 5-16,0 0 14 15,-2 0 2-15,1 0-6 16,0 0-10-16,0 0-17 16,0 0-8-16,-3 1-12 15,-14 3-6-15,-22 11-14 16,22-13-6-16,-10 1-6 16,18 4-3-16,-6-2-1 15,-3-1-1-15,10 3 0 16,-10-4 0-16,3-3-1 0,2 0 0 15,7 0-1-15,4 3 1 16,4 0-3-16,-1-3-1 16,0 0-2-16,0 0-1 15,0 0 3-15,0 0 1 16,0 0 2-16,0 0 1 16,0 0 1-16,0 0 1 0,0 0-1 15,1 3 0-15,1 3 0 16,2 0 0-16,-3 2 0 15,0-1 0-15,-2 4-1 16,-4 0 0-16,-18 25 0 16,17-20 0-16,-3-12 0 15,0 1 0-15,8 1 0 16,-2-7 0-16,2 5-1 16,2 4 0-16,-2-14 0 15,2 9-3-15,2-1 0 16,-3-2-1-16,0 0 1 15,0 0 1-15,0 0 2 16,0 0 0-16,2 0 0 16,8 1 0-16,-3 0 0 15,5 2 0-15,35 9 0 16,-32-7-1-16,7-4-1 0,-3-3-1 16,-11-2 2-16,15 3 0 15,-2 5 1-15,-10-1 0 16,9 8 0-16,-14-2 1 15,-4-3-1-15,3 4 0 16,-12-3 1-16,17 8-1 16,-14-4 1-16,12 5 1 15,7 5 0-15,-21-11 1 16,20 9 0-16,-31-10 0 0,-8-2 1 16,6 6 0-16,3-2 1 15,-3 0 0-15,3-4 2 16,-3-6 2-16,-24-3 6 15,18 2 9-15,-2-2 7 16,-4-4 1-16,12-1-3 16,2-1-9-16,1-4-8 15,7 2-4-15,-1 3-6 16,-1 2-1-16,4 0-1 16,-4 6 0-16,7-2 2 15,3 1-19-15,2-4-121 16,-1 3 49-16,0 0 26 15</inkml:trace>
  <inkml:trace contextRef="#ctx0" brushRef="#br1" timeOffset="184147.5">3615 12752 593 0,'2'-2'325'0,"0"-1"-55"15,-1-3-30-15,0-1-47 16,6 3-18-16,-5 1-32 16,0 0-16-16,1 1-46 15,-3 1-22-15,0 0-33 16,0 0-8-16,0 1 1 16,3 10 0-16,1 15-1 15,-6 22-3-15,-4-21-3 16,-5-10-2-16,2 4-4 15,1 0 0-15,1-6-1 16,4 6-2-16,-4-10 1 16,-4 2 0-16,6-4 2 15,3-5 3-15,-2-3 4 0,6-6 0 16,-3 5-2-16,0 0-4 16,1 0-7-16,-1 0-1 15,3-5-2-15,7-17 0 16,15-17 1-16,0 22 0 15,-15-9 2-15,10 12 0 16,-5-18 0-16,9 8 1 16,0-1-1-16,-6-2 0 0,3 13 0 15,-4 1-2-15,0 10 0 16,13 8-2-16,-24-1-3 16,-2 5 0-16,-3 7 1 15,-7 0 1-15,7 14 3 16,-1-2 2-16,1 8 0 15,0 1 1-15,1-6 2 16,-10-4-2-16,4-7 2 16,-6-4-1-16,8-2 1 15,-10-4 1-15,6-6 4 16,-1-2 3-16,-4-7 1 16,15 4-1-16,-9-12-5 15,5-1-5-15,0-8-7 16,9 2-7-16,0-5-6 15,-8-3-1-15,12 12 5 0,-10-6 2 16,6 9 8-16,6 5 0 16,7 1 2-16,3 8 2 15,-2-5-2-15,-7-3 2 16,-3 3-2-16,4 2 1 16,6 12-3-16,-3 0 0 15,-6 12 1-15,-6-4-1 16,-7 3 3-16,4 13 1 15,-8-10 1-15,-3-2 0 0,-1 1 0 16,-7-9 2-16,8 2-1 16,2 4 1-16,-1-4 1 15,1-4-1-15,1-3 0 16,-1-4 7-16,5-2-32 16,0-1-34-16,0-2-106 15,-2 0-75-15,2 0 144 16</inkml:trace>
  <inkml:trace contextRef="#ctx0" brushRef="#br1" timeOffset="184760.59">4161 12728 600 0,'1'0'323'16,"-1"-1"-57"-16,0 0-54 16,0-1-39-16,0 2-9 15,-1 0-35-15,1 0-14 16,-1 0-30-16,0 0-25 16,0 0-12-16,-8 9-7 0,-4 5-4 15,-31 27-2-15,29-27-8 16,2 7-5-16,2-1-11 15,0-6-4-15,4 3-3 16,3-1-1-16,-3-5-1 16,8 8 1-16,-1-9-1 15,0-4 1-15,13 2 4 16,-4 0 1-16,4-2 3 16,3-2 2-16,-4-5-1 15,10 1 1-15,3-7-2 16,-2-1 0-16,4-3-3 15,-6-9 0-15,5 0 0 16,1 5-2-16,-4-5 2 16,-12-4 1-16,-2 6 1 15,2-4 2-15,-6 2 6 0,11 12 6 16,-22-10 4-16,2 7 1 16,-8-1-7-16,-18-7-5 15,4 11-7-15,-1 0-2 16,-8 3-3-16,11 5-1 15,3 4-3-15,-8-6 0 16,12 6-1-16,5 3 0 16,-4-6-2-16,1 8-2 15,8-3 6-15,-1-3-28 0,2 7-87 16,15-4-48-16,1 2-493 16,2-1 443-16</inkml:trace>
  <inkml:trace contextRef="#ctx0" brushRef="#br1" timeOffset="185231.59">4601 12504 621 0,'3'-18'396'15,"-5"7"30"-15,-1-1-147 0,3 9-97 16,0 3-24-16,0 1-58 15,0-1-29-15,0 0-41 16,0 3-10-16,-2 16-9 16,-8 29 2-16,-1-19 15 15,3 10 9-15,-1 10 13 16,-9 1 4-16,7 6-7 16,-4-8-7-16,2-5-11 15,5-3-3-15,-4-12-9 16,3-3-3-16,2-6-3 15,-1-4-3-15,1-5 0 16,3 3 8-16,-3-4-48 16,-1-6-49-16,7 1-19 15,-2 0-39-15,4-2 88 16,-1-2 15-16</inkml:trace>
</inkml:ink>
</file>

<file path=ppt/ink/ink15.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6T00:38:29.292"/>
    </inkml:context>
    <inkml:brush xml:id="br0">
      <inkml:brushProperty name="width" value="0.05292" units="cm"/>
      <inkml:brushProperty name="height" value="0.05292" units="cm"/>
      <inkml:brushProperty name="color" value="#0070C0"/>
    </inkml:brush>
  </inkml:definitions>
  <inkml:trace contextRef="#ctx0" brushRef="#br0">2783 14733 414 0,'-1'-1'257'0,"0"0"-2"15,0 0-47-15,0 0-49 16,-1 0-16-16,1 0-32 16,0 0-12-16,-1 0-19 15,1 1-6-15,0 0-1 16,-6 1-2-16,6-1-2 0,-8 1-4 15,1-1-13-15,7 0-8 16,-1 0-16-16,1 0-7 16,0 0-7-16,0 2-1 15,2 0-2-15,9 4 0 16,19 0-1-16,36-5-2 16,-35-13-3-16,2 3 0 15,-3 1-1-15,-5 1 0 0,3 8-1 16,-9-2 0-16,-3 8-1 15,-9-3-1-15,-6 7 5 16,1 9 2-16,-3 1 3 16,-5 3 0-16,-4 0-1 15,0 1-2-15,-5 0-4 16,-3 0 0-16,1 3-2 16,17 10 1-16,-7-4-1 15,8 1 0-15,-7-9 0 16,-13-9 0-16,2 1 0 15,1-1-1-15,18 10 1 16,-5-9 0-16,11-3 1 16,-4-7 1-16,-3-5-27 15,-2-3-41-15,-1-2-155 16,2 1-202-16,0-1 266 0</inkml:trace>
  <inkml:trace contextRef="#ctx0" brushRef="#br0" timeOffset="316.28">2822 14925 901 0,'7'-1'423'0,"-7"-1"-169"16,5-2-43-16,-5 3-79 15,0 0-32-15,0 1-41 16,0 0-11-16,13 3-5 16,9 4-2-16,34 11-7 15,-38-18-3-15,4-2-8 16,-6-4-3-16,-4-4-6 16,13 12-2-16,-10-5 1 15,-6-3 0-15,2 6 1 16,-9-8-27-16,3 4-124 15,-5 1-145-15,0-1 168 0</inkml:trace>
  <inkml:trace contextRef="#ctx0" brushRef="#br0" timeOffset="643.89">3106 15068 736 0,'-1'-1'462'16,"2"7"-29"-16,-8-7-199 15,3-4-35-15,0 7-74 16,0 8-22-16,6 11-20 15,-4-2-6-15,-2-8-16 16,1 2-10-16,-4-12-19 16,7 13-7-16,0-2-8 15,-5-11-2-15,5 5 0 16,-5-6 5-16,3-4-99 16,1 3-35-16,1 0 64 15</inkml:trace>
  <inkml:trace contextRef="#ctx0" brushRef="#br0" timeOffset="2303.33">3443 14799 316 0,'0'-1'182'15,"0"0"-18"-15,0 0-18 16,1-3-14-16,2 0 5 16,1 0 16-16,0-2 4 0,0 2 2 15,-4 3 0-15,0 0-11 16,0 0-4-16,0-1-25 16,3-4-22-16,-3 5-40 15,0 0-21-15,0 0-19 16,0 1-7-16,0 0-3 15,-1 1-1-15,-2 16 1 16,-5 30 1-16,1-27-1 16,-2 2 0-16,2 0 0 15,1 1-1-15,3-5-1 16,1-2 1-16,-5-6-1 16,-2-6 0-16,3-1 1 15,-7-3 2-15,1-4 3 16,6 2 0-16,2-5-1 15,7 7-3-15,4-4-5 16,-2 2 1-16,-2-3-1 31,2 1-8-31,17-13-5 16,1 2 4 0,-20 16 4-16,5 4-2 0,-2-3 0 15,12 13 2-15,-2-5 0 16,3 4 3-16,-3-2-1 15,-3-9 1-15,4 5 0 16,-7-4 1-16,4 5 0 0,-5-8 0 16,3 9 0-16,3-3 2 15,-2-8 1-15,0-5 0 16,-5-10 0-16,-2-5 2 16,6 5-4-16,-1 5-76 15,1 0-56-15,4 1-346 16,-4-3 308-16</inkml:trace>
  <inkml:trace contextRef="#ctx0" brushRef="#br0" timeOffset="2753.09">3731 14711 881 0,'0'-2'432'15,"-2"0"-154"-15,5 4-41 0,-4-2-81 16,0 0-35-16,0 0-49 15,0 0-18-15,-10 1-25 16,-3 4-5-16,-22 28 1 16,33-8 3-16,0 3 5 15,-7 2-1-15,3 5-7 16,1 2-5-16,-8 0-6 16,4-1-4-16,-2-3-2 15,3 6-1-15,-3-14-1 16,7 9 0-16,-2-8-1 15,4-10 1-15,5 3-1 16,-4-12 1-16,2-1 2 16,-6-5 1-16,2-5-17 15,2-2-23-15,1-4-99 0,2-4-85 16,7-8 130-16</inkml:trace>
  <inkml:trace contextRef="#ctx0" brushRef="#br0" timeOffset="3525.48">4131 14852 640 0,'4'-6'320'0,"-1"-2"-95"16,-1 1-28-16,9 2-42 16,-3 1-14-16,-1-1-9 15,0 2-6-15,-7-2-9 16,-2 1-2-16,2 1-8 16,-1 2-9-16,0 0-18 15,0 0-10-15,-3 0-26 16,-9-2-6-16,-6-2-5 15,-26-6-2-15,24 9-2 16,0 0-4-16,-3 2-6 16,-2 4-5-16,-5 2-6 0,-1 1-1 15,-3 0-3-15,-1 0-1 16,13-1-1-16,-3 5-2 16,18 3 0-16,3 1-1 15,0-1-2-15,7-2 0 16,-12-3-2-16,0 2-1 15,8 4-1-15,7-1 2 0,16 4 1 16,-4-9 3 0,11 0 1-16,-6-3 1 0,5-6 2 15,11 2-1-15,-9-12 1 16,6 1 0-16,-4-7 0 16,-5-7 1-16,1 0-1 15,-3-7-1-15,4 4-2 16,-5 1 0-16,4 6-1 15,-12 0 0-15,-5 5 1 16,-2 6 0-16,-13 2-2 16,3 7-2-16,-11 4-1 15,3 2-2-15,-9 8 4 16,0 1 2-16,0 8 1 16,5 3-1-16,3 3 1 15,1 2 0-15,2 10 1 16,-9-4-1-16,0-3 1 0,2 2-1 15,0-16 0 1,4 4 0-16,2 2 1 0,-3-7 0 16,5 3-1-16,-1-6 1 15,0-6 1-15,4-1 0 16,1-5 9-16,-1-4-26 16,7-2-71-16,-3 0-78 15,0-1 90-15</inkml:trace>
  <inkml:trace contextRef="#ctx0" brushRef="#br0" timeOffset="4108.46">4625 14880 452 0,'1'0'339'15,"2"-1"19"-15,-3 0-74 16,0 1-21-16,0 0-52 15,-1-1-28-15,-1 1-57 16,1 0-26-16,0 0-27 16,0 0-7-16,-8 11-10 15,-7 6-3-15,-31 30-12 16,26-24-7-16,6 17-11 16,-4-7-6-16,-3-7-6 15,-2-3-1-15,0-10-3 16,2 3-2-16,6 2 0 15,-6-5 0-15,7-8-1 16,4 1 2-16,10 2-24 16,-3-6-42-16,-6-2-145 15,5-5 132-15</inkml:trace>
  <inkml:trace contextRef="#ctx0" brushRef="#br0" timeOffset="4409.99">4448 14892 891 0,'-7'-2'450'0,"0"2"-149"16,5 2-62-16,-5 1-81 16,0 3-45-16,4 5-42 15,-3-1-17-15,0 3-17 16,7 11-6-16,1 4-3 15,3-1 2-15,5 4 2 16,1-3 3-16,-6-12-11 16,3 3-5-16,1-4-7 15,-4-1-6-15,6-2 4 16,-2 0-1-16,-2-5 3 16,-1-6-25-16,0 0-100 15,4-3-68-15,0-9 99 16</inkml:trace>
  <inkml:trace contextRef="#ctx0" brushRef="#br0" timeOffset="4768.6">4976 14733 1091 0,'-1'-6'534'0,"-3"5"-170"16,-6-2-138-16,-3 8-103 15,1 1-36-15,-3 10-40 16,7 8-5-16,0 3-9 16,-4 2-1-16,1 5-1 15,-1 2-6-15,1 5-5 16,0 4-4-16,-4-5-5 15,-5-10 0-15,-2-7-3 16,14-2 0-16,11-2 0 16,2-2-1-16,-2-10 0 15,-2-1-19-15,-3-7-89 16,2-12-61-16,21 7-318 0,-20-22 307 16</inkml:trace>
  <inkml:trace contextRef="#ctx0" brushRef="#br0" timeOffset="5242.53">5241 14795 1063 0,'-6'3'479'0,"-11"-1"-216"15,-4 4-39-15,-7 5-64 16,-2-3-27-16,9 9-42 15,-5 1-14-15,7 3-22 16,5 7-10-16,-1 11-16 16,-1-2-3-16,2-1-6 15,5 0-5-15,5-9-5 16,4 6-2-16,8 0-4 16,-7-8 0-16,5-6-1 15,10-6 0-15,-1-9 2 16,6 1 0-16,7-7 6 15,4-5 0-15,2-1 1 16,-9-10-1-16,2-2-4 16,-7-7-2-16,5 1-1 0,9 4 0 15,-15-7 1-15,1 5 1 16,-11-3 5-16,-8-7 0 16,-5 3 3-16,0 3-1 15,-13-8-5-15,-7 8-2 16,5 2-4-16,-2 3-2 15,-19 2-2-15,16 5-1 16,-2 7-14-16,-10-3-19 16,20 10-92-16,-3 2-74 0,-2 5 122 15,5 6-70-15</inkml:trace>
  <inkml:trace contextRef="#ctx0" brushRef="#br0" timeOffset="5823.29">5426 14499 738 0,'-1'2'415'15,"-1"2"-107"-15,0 0-86 16,1-4-40-16,0 1-66 16,0 2-24-16,1-2-34 15,5 9-2-15,2-2-12 16,11 0-4-16,28 28-9 0,-26-29-6 16,4-3-10-16,-1-4-2 15,0-5 1-15,5 4 5 16,-17-13-34-16,7 6-58 15,-12-4-369-15,-3-9 302 16</inkml:trace>
  <inkml:trace contextRef="#ctx0" brushRef="#br0" timeOffset="6630.87">5869 14255 750 0,'-5'-4'356'15,"1"6"-129"-15,1-4-33 16,3 2-53-16,0 0-24 15,0 0-37-15,0 0-10 0,7-2-14 16,10 0 0-16,30-8-5 16,-19 14-3-16,1 0-2 15,0-3-7-15,5 8-11 16,6 1-7-16,-12-1-11 16,-5-1-2-16,-6 4 0 15,-17-5 3-15,-9 1 3 16,4-1 3-16,-21-5-1 15,-1 1-2-15,8 1-3 16,-13-5-2-16,10 1-4 16,1 1 0-16,2-1-4 15,4 0-1-15,8 0 0 16,0 0-1-16,2-2-6 16,4 3 0-16,3 2-4 15,-2-3 0-15,0 0 4 16,0 0 2-16,13 6 3 0,6 2 1 15,34 20 1-15,-37-19 0 16,1 0 0-16,0 7 0 16,0 5 0-16,-3 3 1 15,-1 2 1-15,-13-4 2 16,-2-1 1-16,-4-3 1 16,-8 0 2-16,-1-1 1 15,-18-17 1-15,7 6 2 0,-8-12 0 16,5-3 0-16,4 7-1 15,0-5-2-15,2 0-3 16,3 3 0-16,-3-7-3 16,2 1-1-16,9 4-1 15,-3-3 14-15,14 11-94 16,-1-4-68-16,5-9 93 16</inkml:trace>
  <inkml:trace contextRef="#ctx0" brushRef="#br0" timeOffset="7856.04">6291 14990 656 0,'-3'-9'380'15,"3"3"-66"-15,5 7-114 16,-9-7-26-16,4 5-50 16,-1 1-21-16,-5-4-43 15,11 20-17-15,-4 2-21 16,-4-1-3-16,2 12 4 16,-17-8 2-16,10 5 2 15,-9 5 0-15,4-1-7 16,11 0-3-16,-14-7-6 15,3-4-2-15,3-7-1 16,2-5-2-16,12-2 12 16,6-4 2-16,-1-5 1 15,-4-8-1-15,3-10-12 16,-3-8-6-16,-1-11-7 16,3 0-5-16,9-4-2 15,-1-2 0-15,17 19 3 16,-2-4 0-16,-7 13-1 0,7 9 0 15,-16 2 0-15,3 14 3 16,-3 6 2-16,-4 5 1 16,-3 7 3-16,-1-2 0 15,-5 3 1-15,1 1 1 16,-3 2 0-16,-8 0 2 16,8 4 0-16,-6-6 0 0,1-2 2 15,4-5-2-15,-10-11 1 16,6 1 1-16,0-4 4 15,-1-4 1-15,6-1 2 16,-1-1-1-16,1 0-5 16,0-1-1-16,1 1-3 15,0 0-2-15,0 0-1 16,0-9-2-16,2-4 0 16,17-32 0-16,-1 20 2 15,2-5 0-15,11-6 1 16,6-4-1-16,2 3-3 15,9 4 1-15,-8 11-2 16,-13 6 3-16,-5 10-1 16,-12 7 0-16,-14 2 0 0,7 13 3 15,-9 6 9-15,6 5 4 16,9 14 3-16,-8-2-3 16,4-5-5-16,0 2-1 15,5-10-2-15,2 2 1 16,-1-5-1-16,-23-14 0 15,-2 0 2-15,-6-8-1 16,3 0-5-16,23 6-19 16,-14-15-85-16,-3-5-62 15,8-8 96-15</inkml:trace>
  <inkml:trace contextRef="#ctx0" brushRef="#br0" timeOffset="8346.62">6969 14935 727 0,'-3'6'414'16,"-4"0"-99"-16,0 5-71 16,-3 4-27-16,-1 5-60 15,-3 1-25-15,-5 3-43 16,-2-1-16-16,-2 2-20 15,-3-5-7-15,6-1-15 0,5 0-6 16,3-5-11-16,12 7-3 16,8-4-6-16,-1-7 1 15,8 2 1-15,1-4 0 16,5-4 3-16,2 1-3 16,1-5 1-16,1-6 0 15,-2-2 1-15,2-6 1 16,1-2 1-16,1 0-2 15,2-2 1-15,-2-6-2 16,-6 5 0-16,-8-1 2 0,-16-10-2 16,-3 4 2-16,-259-87 24 47,321 113-43-32,-37 8 9-15,-16-6-2 16,16 3 0-16,-27 1 2 15,-6-7-14-15,9 2-56 16,1 2-32-16,-1-3-125 16,5 0-82-16,0-1 199 15</inkml:trace>
  <inkml:trace contextRef="#ctx0" brushRef="#br0" timeOffset="8726.369">7466 14627 1144 0,'-6'-13'496'0,"1"12"-269"15,-2 7-44-15,-2 5-77 16,0 6-25-16,-2 10-24 16,-5-7-5-16,0 14 1 15,-2 0 1-15,-2 6-1 16,3 7-3-16,-3 5-13 16,2 0-5-16,3 2-11 15,3-1-4-15,0-9-7 16,0-10 1-16,2-11-3 15,-5-8 2-15,4-8 3 16,8 3 0-16,-6-12-67 16,13-9-39-1,-2 6 53-15</inkml:trace>
  <inkml:trace contextRef="#ctx0" brushRef="#br0" timeOffset="9806.33">8269 14695 639 0,'32'-36'374'16,"-29"36"-72"-16,-3 2-107 16,-1-5-34-16,0 3-61 15,0 0-23-15,-1 0-18 16,0 13-5-16,0 6-2 15,-5 31 1-15,4-29 0 16,0 3-3-16,-3-3-6 16,2 0-4-16,-4-1-12 15,3-2-5-15,1-6-9 0,2 0-1 16,2-7 5-16,-1-4 10 16,1-5 5-1,-1 3-2-15,1-1-10 0,2-19-9 16,8-35-8-16,-3 28-1 15,-2-1-3-15,-2-4-2 16,1 5-6-16,-4 3 0 16,-4 8 0-16,2 15-4 15,-10-7-2-15,0 17-2 16,-7 5 1-16,-11-3 4 16,2 21 6-16,7-8 3 0,-5 1 0 15,0 4 2-15,12 5 0 16,-9 0-1-16,12 7 1 15,0 1 0-15,-14-3 0 16,3 0 0-16,-3-7 0 16,7 6 0-16,12-7 0 15,0-2 0-15,-2-7-1 16,8-2-1-16,1 3-2 16,-1-9-1-16,13 1 2 15,0-4 0-15,14-6 4 16,-6 1 1-16,9-3 3 15,-7-4 1-15,7-2 8 16,2 0 6-16,-2-1 6 16,-4-4 1-16,-12-4-9 15,9 5-5-15,-6 0-6 16,1 3-3-16,-7-5 1 0,-1 1 0 16,-4 3-14-16,2 3-26 15,-4 0-76-15,-3-3-42 16,-2 2 87-16</inkml:trace>
  <inkml:trace contextRef="#ctx0" brushRef="#br0" timeOffset="10416.28">8699 14915 986 0,'-3'-4'525'15,"-2"0"-139"-15,-1 0-162 16,-7 0-42-16,-3 3-76 16,0 4-31-16,-8 8-25 15,2 1-6-15,8 13-13 16,-7-2-6-16,1 4-14 0,5 8-2 15,-16-8-5-15,2-3-1 16,8-2-1-16,-7-11-1 16,18 2-1-16,-1-1 0 15,8 2-2-15,0-1 0 16,7 2-1-16,7-2 1 16,-2-6 2-16,4-2 0 15,0-9 3-15,-3 1 2 16,17 0-1-16,-11-8 0 15,3-2-2-15,-1-5-2 0,-5-5 0 16,11 5 0-16,7-9-1 16,-1 0 1-16,-18-11-3 15,2-1 0-15,-10 9 0 16,4 7-1-16,-4 11 2 16,2 9-2-16,-7 3-5 15,-4 6 1-15,2 10 0 16,-11-6 2-16,-4 8 4 15,14 6 0-15,-15-10 1 16,16 15-1-16,5 0 1 16,-17-13 0-16,25 14 0 15,-9-15 1-15,2 1-2 16,15 4 2-16,-23-8-13 16,-7 0-34-16,14 1-108 0,-9-6-88 15,16 2 142-15</inkml:trace>
  <inkml:trace contextRef="#ctx0" brushRef="#br0" timeOffset="11500.07">9180 14716 570 0,'19'-30'326'0,"-13"30"-25"16,-6-3-40-16,-3 0-47 16,3 3-22-16,0 0-67 15,-2 0-26-15,1 0-48 16,0 0-17-16,-2 3-4 16,-7 15-1-16,-15 30-2 15,22-23-2-15,-6-2-3 16,6 4-3-16,-5-6-6 0,-2 0-3 15,6-4-3-15,7 1-2 16,-4-12 3-16,3-2 4 16,9-4 9-16,-10-9 2 15,13-4-1-15,-9-8-6 16,3-3-10-16,1 0-1 16,3-4-4-16,7 7-1 15,-8-1 0-15,-2 1-1 16,-7 9 0-16,-3 1 1 0,-9 2-6 15,2 9-1-15,-6 2-2 16,-7 1-1-16,1 6 5 16,1 2 0-16,-2 5 3 15,7 6 1-15,-5 1 0 16,-6-4 0-16,-6 6 0 16,-5 1-1-16,8 6 0 15,-2 8 0-15,7 0 1 16,6 1 0-16,0-3 0 15,11-1 0-15,1-8-1 16,9 4 0-16,0-7 0 16,0-10 1-16,8 3 1 15,1-9 2-15,17-2 2 16,-7-3 1-16,11-5 7 16,-3-1 6-16,0-7 11 0,0-4 5 15,4 0 2-15,-1-3-6 16,-6-5-11-16,9 9-6 15,-17-10-8-15,3 8-1 16,-7-1-3-16,-2 1-16 16,-3 7-56-16,0 3-40 15,-7 0-111-15,-3-4-153 16,-1 4 248-16</inkml:trace>
  <inkml:trace contextRef="#ctx0" brushRef="#br0" timeOffset="12020.06">9533 14657 917 0,'-7'-4'464'0,"0"1"-141"15,-1 3-92-15,4 5-94 16,9 7-31-16,-5 3-23 0,-4 2-9 16,-17 6-5-16,-7 0-5 15,-5 8-14-15,0 3-5 16,8 2-12-16,-1 2-5 16,2 1-8-16,8-4-5 15,2-6-5-15,5 0-3 16,9-1-4-16,2-1 1 15,8-7 1-15,3 1 1 16,5-19 3-16,-3 3-1 0,8-2 1 16,-1-11 1-16,10 4 0 15,-7-12 1-15,4-9-1 16,-2 0-1-16,-7-11-1 16,6 3 0-16,-9-9 2 15,-2 0 0-15,-5-1-1 16,-8 3-1-16,-11 5-4 15,7 4-2-15,-6 5 0 16,-6 3-1-16,4 3 0 16,3 5-1-16,-5 2-3 15,16 3-1-15,-13-1-17 16,-8 2-19-16,8 6-82 16,-15-2-69-16,12 12 117 15</inkml:trace>
  <inkml:trace contextRef="#ctx0" brushRef="#br0" timeOffset="12972.54">9664 15184 599 0,'-40'-8'353'0,"35"9"-57"15,2 0-108-15,-3-4-26 0,9 4-52 16,-3-4-7-16,6 3-18 16,-6 0-3-16,4-1 6 15,19 0-11-15,35-9-10 16,-36-4-8-16,4 9-26 15,3-2-10-15,-9 4-12 16,5 5-3-16,-13-2-4 16,-6-1-1-16,-4 6 2 15,-4 2 4-15,-3 8 2 16,-4 2 4-16,-3-1-4 16,-3-3-2-16,-1-3-1 15,2 3-2-15,-2-6 1 16,7 4 0-16,0-7-1 0,5 2-1 15,3-6 0-15,-7-4 0 16,8 1-2-16,0-3 1 16,2 1-4-16,4 1-2 15,-2 0 0-15,9 0-1 16,2 4 0-16,4 2 0 16,6 6 1-16,-6 6 0 15,-4-1 1-15,3 7 0 16,-6 6 1-16,-8-3-2 15,2 14 2-15,-6-3 1 16,-16-6 2-16,4 9 2 16,-14-10 3-16,1-1 0 15,-3-2 7-15,-7-9 2 0,-4-8 6 16,-4 1 2-16,4-3 6 16,2-9 0-16,8-1 1 15,3-8-2-15,1-8-12 16,-2-9-7-16,6 1-11 15,-1-6-4-15,11-2-23 16,11 9-18-16,2-5-73 16,9 7-75-16,1 5 123 15</inkml:trace>
  <inkml:trace contextRef="#ctx0" brushRef="#br0" timeOffset="13649.7">10716 14914 520 0,'35'-13'365'16,"-31"8"55"-16,-4-1-111 16,-1 3-72-16,0 3-41 0,0 0-67 15,0 0-33-15,0 0-40 16,-2 2-6-16,-5 20 9 16,-18 29-1-16,10-23 2 15,-2 2-2-15,-11-4-15 16,0 0-6-16,5 4-17 15,6 0-5-15,-7-9-7 16,13 3-1-16,-11-14-2 16,-8-7 1-16,13 1 5 15,7-4-14-15,5-2-74 16,-1-8-65-16,13-2-198 16,-11 0 207-16</inkml:trace>
  <inkml:trace contextRef="#ctx0" brushRef="#br0" timeOffset="13916.38">10514 14878 712 0,'-4'0'431'0,"11"1"-41"16,-10 3-150-16,14 7-35 15,-2 6-50-15,-11 1-11 16,1 5-50-16,6 10-16 15,4 1-26-15,9 2-26 0,-1-5 0 16,-3-6-5-16,4-7-7 16,-6-6-1-16,7 1-2 15,-3-5 1-15,0-8 3 16,4-1 5-16,1-12-40 16,3-12-39-16,6-3 153 15,5-1-99-15</inkml:trace>
  <inkml:trace contextRef="#ctx0" brushRef="#br0" timeOffset="15599.22">11850 14720 543 0,'2'-7'313'0,"11"7"-44"16,-14-6-44-16,2 3-60 16,20 10-21-16,-21-7-22 0,4 4-10 15,-2-3-24-15,-3-2-13 16,0 1-21-16,0 0-9 15,0 0-7-15,0 0 0 16,-12 3-3-16,0 9-1 16,-29 32-8-16,30-22-2 15,-9-6-12-15,-2-1-1 16,6-5-3-16,4-4-4 16,6-4 4-16,0-2 5 0,5-3 0 15,6-2-1-15,5-5-5 16,1-5-7-16,8-1-2 15,-2-6-3-15,6 0-3 16,0 3 1-16,3 2 1 16,5 10 0-16,-6 5-2 15,-6 1-1-15,-7 9-2 16,-4 0 2-16,-6 9 3 16,11 8 3-16,-13 0 1 15,-4 5 1-15,2 8 2 16,-5 4 1-16,-9 3 2 15,1-3 1-15,-16-2 0 16,-5-4 1-16,4-10 0 16,-3 3 1-16,7-8 0 15,-1-9-1-15,-1 0 1 16,-2-9 0-16,-6-3-2 0,5 3-1 16,-7-5 1-16,2-4-1 15,7-11 0-15,8 0-2 16,18 1-3-16,6 4-2 15,2 0-7-15,0-6-1 16,9-2-5-16,1 0-1 16,3 8 2-16,6 9 3 0,-2 7 5 15,1 4 2-15,11 6 4 16,-6 3 1-16,-1 2 1 16,-2 3 1-16,-4-2 2 15,-4-2-1-15,-1-1 0 16,-1-3 1-16,0-2-1 15,-2-8 2-15,3 2 22 16,3-4-25-16,4-9-82 16,6 2 66-16</inkml:trace>
  <inkml:trace contextRef="#ctx0" brushRef="#br0" timeOffset="16701.99">12342 14857 588 0,'37'-35'316'16,"-37"30"-63"-16,7 1-34 15,2 4-53-15,-5 1-6 16,5 2-40-16,-22-2-16 16,7 6-21-16,-2 8-24 15,0 6-7-15,8 7-5 16,-14 0-13-16,3 2-1 0,-3 6-7 16,2 1-1-16,0-5-6 15,-5-6-3-15,-1-14-5 16,2 5-1-16,5-17-2 15,6 6 3-15,5-5 5 16,-1-4 0-16,3-10-5 16,7-1 0-16,79-175-1218 62,2 165 981-62,-109 13 1247 16,38 1-686-16,19-10-341 0,-11 17 0 15,-5-1 0-15,-6 14 2 16,0 4 2-16,-8 4 2 16,0 10 3-16,-7 4 1 15,-4-4 2-15,-6 4 0 16,-1-1 1-16,-1-6-2 16,8 15 1-16,-6-11-2 15,2-5 0-15,-4-11-1 16,-2-14 2-16,10 1 5 15,-1 0 3-15,7-1 1 16,-3 0-1-16,0 0-9 16,1-13-2-16,6-14-3 0,12-34-3 15,6 21-2-15,2 3-4 16,-8-6 0-16,13 10 1 16,-3 12-1-16,-2-2 3 15,8 15 1-15,-11 1 1 16,-4 2 4-16,-8 3 1 15,1 12 1-15,-1 6-1 16,-2 10 7-16,4 8 2 16,-15 0 5-16,2 4 2 0,-5 4-5 15,-5-6-2-15,1-9-5 16,-4-7 1-16,13-1 1 16,-4-7 0-16,3 2 5 15,0-1-12-15,-11-14-39 16,11 5-30-16,-2-12-105 15,6-2-70-15,2-12 154 16</inkml:trace>
  <inkml:trace contextRef="#ctx0" brushRef="#br0" timeOffset="17166.149">13084 14794 617 0,'-2'11'416'0,"-3"-4"-9"15,0 4-161-15,0 1-41 16,-3 1-68-16,-2 0-21 16,-1 7-17-16,-5-3-6 15,0 4-17-15,4 6-10 16,-2-2-18-16,-7-5-7 16,9 6-13-16,-1-2-5 0,-1-7-10 15,24 15-2-15,-7-21-1 16,9 6-1-16,6-5 2 15,-3-12 2-15,13 2 0 16,-4-11 1-16,4 3 0 16,-5-14-1-16,-4-6 1 15,-1-5-2-15,-1-3 0 16,2 7 0-16,-7-4-2 16,-5 0 3-16,-6 4-4 15,-4 2-1-15,-5 9-4 16,0 4-4-16,-11 1-1 15,-1 5-2-15,0 3 1 16,0 1 1-16,3 6 1 16,-1-3 0-16,-2-1-1 15,5 0 1-15,2-2-22 16,4-1-18-16,2 1-60 16,3-2-38-16,0-2-60 0,1 3-43 15,11 2 157-15</inkml:trace>
  <inkml:trace contextRef="#ctx0" brushRef="#br0" timeOffset="17584.59">13559 14618 733 0,'0'-38'447'0,"3"13"2"15,0-2-114-15,-1 11-98 16,2 11-37-16,-2 7-90 16,-6 0-36-16,-1 12-51 15,-1 12-14-15,-8 10-2 16,4 9 1-16,-6 3 2 15,1-6 4-15,1-5 3 16,-4 5-1-16,-2-1-2 0,5 0-2 16,3 5-4-16,11 1 1 15,1-10 0-15,-4-1 1 16,-15-22 1-16,-4-6 1 16,13 2-12-16,-8-11-30 15,12 2-71-15,8 2-65 16,-17-16-215-16,28 10-3 15,-3-5-122-15,3-7-24 16,22 1 392-16</inkml:trace>
  <inkml:trace contextRef="#ctx0" brushRef="#br0" timeOffset="18303.06">14037 14532 653 0,'1'-6'386'16,"3"6"-78"-16,-6-4-68 16,2 3-28-16,0 0-56 15,0 0-28-15,0 1-53 0,0 0-15 16,0 0-20-16,0 15-2 16,-12 35 5-16,8-11-3 15,-7 1-7-15,-2-6-2 16,1 5-2-16,-2-7-3 15,-5 0-5-15,-1 0-3 16,7 2-4-16,-4-10-3 16,-1-2-2-16,9-3-2 15,0-10 0-15,9 5-1 0,3-6-8 16,-3-10-24-16,0-7-42 16,-11-8-7-16,21-6-169 15,0-1-103-15,11 3 224 16</inkml:trace>
  <inkml:trace contextRef="#ctx0" brushRef="#br0" timeOffset="18617.86">14379 14460 684 0,'12'-9'471'16,"-12"-3"69"-16,8 10-239 15,-6-1-58-15,-5 7-108 0,8 8-108 16,-24 3 11 0,10 11-5-16,2 12-2 0,-7 3 1 15,3 1 2-15,-17-2 3 16,11 1 1-16,-4-7-2 16,9 2-9-16,6 2-6 15,-8-3-8-15,1 1-3 16,-7-5-2-16,3 0-1 15,4-8 1-15,-1-4-1 16,9-4 3-16,1-7-5 16,0-8-53-16,0-6-65 0,1-12-185 15,2-7 183-15</inkml:trace>
  <inkml:trace contextRef="#ctx0" brushRef="#br0" timeOffset="18897.08">13956 14694 1068 0,'-6'-6'508'0,"2"3"-215"15,3-6-42-15,7 8-99 0,2 0-43 16,11 6-44-16,2-5-10 15,1 0 1-15,4 6-4 16,-2-6-11-16,2 3-8 16,4 7-14-16,-7-9-4 15,6 4 3-15,-2-3-47 16,-6-5 372-16,7 3-265 16</inkml:trace>
  <inkml:trace contextRef="#ctx0" brushRef="#br0" timeOffset="19716.09">14749 14508 1133 0,'-10'-8'528'0,"8"7"-219"0,-6-6-47 16,9 7-103-16,11 7-49 15,-7-3-67-15,-2 10-19 16,-3 3-8-16,-7 6 0 15,-3 9-1-15,10 3 0 16,-3-1 1-16,-9-8-1 16,9 0-3-16,-8-7-2 0,1-4-2 15,2 0-1-15,7-9 1 16,-2-4 4-16,7-2 9 16,3-4 2-16,-6-13-4 15,13 7-4-15,0-13-11 16,0-6-2-16,-3-4-3 15,-9-9-4-15,5 9-3 16,1 10-2-16,-8 7 0 16,9 12-2-16,-28 4-1 15,-1-1 0-15,7 16 4 16,-21-5 4-16,13 11 3 16,-2 2 0-16,-7-3 0 15,6 3 0-15,0 2 1 16,2 5 0-16,2 2 0 15,2-1 1-15,1-4-1 16,4-5 1-16,-7-4 0 16,7 2-1-16,7-1-1 0,0 1 1 15,16 3 1-15,-1-5 0 16,1-7 4-16,7 8-1 16,1-13 2-16,5 4-1 15,11-1 0-15,2-9 1 16,-3-10 0-16,9 0 1 15,4-2-1-15,-1-3 0 0,8 6-1 16,-12-5-1-16,-10-1 1 16,-2 0-2-16,-9 4 0 15,2 6-1-15,-13 2 0 16,-3 3-1-16,-3 2-1 16,-1 2-1-16,-2 1 0 15,-1-5 1-15,0 0 3 16,-1 0-23-16,1 0-86 15,0 0-59-15,-2 4-199 16,1-1 223-16</inkml:trace>
  <inkml:trace contextRef="#ctx0" brushRef="#br0" timeOffset="20051.51">15249 14422 1818 0,'12'3'651'0,"-20"-1"-558"15,13 7-29-15,-13 4-27 16,-4 4-1-16,16 16 0 15,-14 3 1-15,5 13 0 16,-1-1-2-16,-13-5-5 16,9 0-2-16,-3-7-7 15,2-1-2-15,-4 0-5 16,2 1-2-16,6 6-1 16,-5 2-1-16,4-8 2 15,-3-5 2-15,3-19-62 16,-1-4-66-16,0-11 73 15</inkml:trace>
  <inkml:trace contextRef="#ctx0" brushRef="#br0" timeOffset="21782.24">11343 15401 442 0,'11'2'256'16,"-7"-2"-28"-16,6 1-34 16,4 1-42-16,11-1-11 15,-26-5-10-15,-8-3-2 16,9 4 0-16,12 3-4 0,8 3-17 16,-11-4-7-16,4 1-18 15,-11-3-7-15,3 3-14 16,9 6-7-16,-15-8-12 15,14 4-4-15,-6-7-2 16,12 3-4-16,9-2-6 16,-5 1-2-16,7 0-6 15,-9-4 0-15,5 5-5 16,-3-3 0-16,-2-2 0 16,7 4-3-16,7 3-1 15,-4-2 0-15,18 7-2 16,-5-2-1-16,-7-4 0 15,11 6-2-15,-19-11 1 16,9 2-1-16,5 3 0 16,-5-6 0-16,2 4-1 15,1 0 1-15,6 3-2 0,-2-2 1 16,-1 2-2-16,-4-4 0 16,-2 1 0-16,9 2 0 15,0-1 0-15,5 4 0 16,-17-3 0-16,-1 1 0 15,1 2-1-15,4 2 1 16,4-3 0-16,1 1 0 16,-6-3 1-16,9 0-1 15,5 1 1-15,-7-1-1 0,10 0 0 16,-15-3 0-16,-3 0 0 16,2-2 0-16,7 4 1 15,1 0-1-15,4-1 1 16,8-1 0-16,-8-1 0 15,6 0 1-15,-9-2 1 16,-6 3 1-16,2 2 0 16,-5 0-1-16,8 2 1 15,-1 1-3-15,-5-2 1 16,10 2-1-16,-10-1-1 16,8 1 0-16,0 2 0 15,-9-3-1-15,6 1 0 16,-6 1 1-16,-3-3-1 15,9 1 1-15,2 1-2 16,-6-1 1-16,0 0 0 16,-6-3 0-16,8 0 0 0,9 3 0 15,-2 0 1-15,-2 0-1 16,-10-1 1-16,-6-3-1 16,11 3 0-16,8 1 0 15,-11 0-1-15,-2 0 1 16,0-1 0-16,-11-2 0 15,9-1 1-15,10 3-1 0,-6 3 0 16,-5-2 1-16,4 3 0 16,-9-3 1-16,11 2 1 15,-4-1 0-15,0-3 3 16,1 2 2-16,-13-3 1 16,19 2 1-16,-14-1 0 15,3-2 0-15,-1-3-1 16,-14 3 0-16,2 1-1 15,1 4 0-15,-8 2-1 16,-3-2-1-16,-9-1-2 31,-1 0-1-31,0 0-2 0,-1-1 0 0,-1 0 0 16,0 0 2-16,0 1-12 16,0 0-24-16,0 0-66 15,0-1 353-15,0 0-216 0</inkml:trace>
  <inkml:trace contextRef="#ctx0" brushRef="#br0" timeOffset="25227.96">11747 15777 206 0,'0'-3'166'16,"3"-4"14"-16,-1 2-36 16,-2 3-14-16,4-4-4 15,0-1 3-15,-3 4 2 16,2-5-3-16,-3 7-14 16,5-4-6-16,-1-3-5 15,1-1 5-15,0 4 16 16,-1 0-5-16,2 1-23 15,-2 2-17-15,-4 1-40 0,0 1-13 16,-1 0-11-16,-4 9-4 16,-7 20 0-16,-15 52 1 15,15-34-2-15,-2-3 0 16,6 1-1-16,-1-11-2 16,3 0 0-16,1-2-1 15,-2-12 1-15,-1 1 0 16,0-8-2-16,4-1 3 15,1-3 1-15,0-5 1 16,2-3 10-16,-3-1-18 0,3-1-88 16,0 1-76-16,0-1 91 15</inkml:trace>
  <inkml:trace contextRef="#ctx0" brushRef="#br0" timeOffset="26616.57">12181 15916 502 0,'8'-15'277'0,"13"-16"-40"16,-17 32-20-16,-4-4-35 15,4 3-18-15,-4 0-33 16,-1-2-16-16,1 2-36 16,0 0-19-16,-2 0-26 15,1 0-12-15,0 0-5 16,-3 16 3-16,-7 34 0 16,4-24-3-16,4 3-3 15,0-3-2-15,-8-2-2 16,2-2 1-16,-1-7-2 15,-1 0 0-15,9-1 0 16,-1-1-1-16,0-4 4 16,3 1 2-16,-5-10 6 0,2 0 6 15,2-4-3-15,0 3-2 16,1 0-9-16,1-5-5 16,3-16-3-16,9-34-1 15,0 21-9-15,8 7-4 16,0-2-2-16,4 5-2 15,1 3 7-15,-4-2 0 16,0 6-3-16,-3 4-2 0,-6 7-6 16,3 6 0-16,-6 9-1 15,11 12 3-15,-11 6 7 16,7 6 3-16,-3 3 6 16,-19-7 0-16,3 1 4 15,0-2 0-15,-10-3 2 16,7 0 4-16,10-2-1 15,-21-8 0-15,20 2 1 16,-5-4-1-16,-6-4 5 16,3-1 7-16,-1-7 0 15,2-6-1-15,-5-7-5 16,17-2-7-16,-6-6-5 16,0 2-1-16,8-7-2 15,-14-5 0-15,19 4-1 0,2-2-1 16,5 1-3-16,7 6-2 15,-4 2-3-15,1 3-2 16,-1 5-4-16,0 8-3 16,-10 3 1-16,2 12 2 15,-1 14 7-15,-5 1 5 16,-3 10 4-16,-3-12 3 16,-3 4 1-16,-1-2 1 15,-1-7 0-15,0 1 0 16,-4-5 2-16,3 0 1 0,-2-4 5 15,-1-3 2-15,-2-5 4 16,1-3 1-16,-3-3-2 16,3-1-22-16,1 1-92 15,1-4-84-15,6 2 104 16</inkml:trace>
  <inkml:trace contextRef="#ctx0" brushRef="#br0" timeOffset="27163.149">12971 15901 599 0,'-6'6'396'16,"0"-7"14"-16,1-5-101 15,6 12-86-15,-3-6-51 16,-3 5-50-16,-7 1-20 15,0 4-32-15,-6 1-1 16,7 8-17-16,4 2-9 16,-8-1-14-16,-3-8-4 0,6 8-7 15,-1-1-3-15,-5-6-6 16,19 9-4-16,-7-11-5 16,6 2 0-16,15-2 0 15,-14-7 0-15,15-1 5 16,3-3 1-16,6-2 1 15,5-2 0-15,2-1 0 16,-4-6 0-16,-8 1 1 16,4-6 0-16,-3-1 0 15,-1 0 1-15,-1 1-2 16,-7-4 2-16,-4-3 0 16,-6 3 1-16,-6-4 0 15,-1 13 1-15,-10-5-4 16,-1 0 0-16,-5 5-5 15,-5-1-2-15,6 11 0 16,-9-1-2-16,7-1-1 0,1 5 1 16,-6-2-2-16,15 7 0 15,0 7-1-15,1-9-2 16,18 9 6-16,-3 2-44 16,4-3-95-16,4 2-73 15,1-9 113-15</inkml:trace>
  <inkml:trace contextRef="#ctx0" brushRef="#br0" timeOffset="27566.43">13511 15657 1126 0,'2'-8'523'0,"-2"1"-204"0,4 4-50 16,-4 3-77-16,-2 0-44 15,1 0-76-15,0 0-31 16,0 0-28-16,-8 14 1 15,-25 44 8-15,14-19 2 16,-3 10 4-16,12 9-3 16,-4-3-6-16,-3-2-1 15,16-7-7-15,-13-12-1 16,3-5-2-16,13-1 0 16,-5-8 2-16,7 0 1 15,3-8 1-15,-14-7 7 16,8-3-19-16,-27-3-32 0,24-12-21 15,12 0 22-15</inkml:trace>
  <inkml:trace contextRef="#ctx0" brushRef="#br0" timeOffset="34031.59">14057 15732 415 0,'0'-2'222'15,"2"-3"-31"-15,-2 3-12 16,0 1-18-16,2-3-3 0,-2 2-17 16,0 1-7-16,0 0-19 15,0 0-18-15,1 0-38 16,-1 0-18-16,0 0-18 16,0 1-1-16,1 16 5 15,-7 37 0-15,0-19-2 16,0 0-3-16,1-6-8 15,4 2-1-15,0-11-2 16,-4-9 1-16,5-4 7 16,0-6 12-16,-4-6 10 15,6 2 6-15,-1-14-14 16,1-1-11-16,1-20-11 16,-2-1-6-16,6-1 3 15,-3 2-2-15,3 13-2 16,-5-5-2-16,-4 7-2 15,3 6 0-15,-4 7-1 0,3 11-4 16,-2 5-11-16,-6 1-2 16,-5 4-4-16,-4 1 0 15,1 10 9-15,-6 0 1 16,-1 16 12-16,2-2 0 16,-15 6 4-16,10 9 6 15,-1-7-7-15,4-1 4 16,4-4 0-16,2-8-2 15,3-5 0-15,-2-1-1 16,12-3-2-16,-10-4-1 0,12-3-1 16,2 0-1-16,2-5 0 15,16 4 1-15,-5-4 0 16,3-4 2-16,9 0 1 16,2-5 1-16,11-1 1 15,2-3 1-15,2-1 0 16,-5-2 2-16,-10-4-1 15,0 0 1-15,-9 3-1 16,-3-3 0-16,-1 6 1 16,-3 1 1-16,-6 2 2 15,0 2 0-15,-5-5 0 16,-1 2 1-16,0 2-25 16,-1 0-28-16,1 1-98 15,0 0-81-15,0 0 133 0</inkml:trace>
  <inkml:trace contextRef="#ctx0" brushRef="#br0" timeOffset="34689.14">14505 15891 615 0,'0'-6'370'0,"3"6"-14"16,1 6-80-16,-4-11-70 16,1 4-28-16,-6-3-50 15,3 8-14-15,-5 0-21 16,-4 10-4-16,-6-11-10 16,-4 1-9-16,-3 7-21 15,-4-5-14-15,9 13-14 16,-6-9-7-16,-1 7-5 15,-2-3-3-15,6 0-3 16,-2 3 0-16,11-7-3 16,9 7 0-16,-11-4 0 15,9 0-3-15,-1 4 1 16,4-4-1-16,7 1 2 16,8 2 0-16,-1-4 1 15,3 0 0-15,5-4 1 0,-3-4 0 16,-3-5 3-16,-5-2 2 15,7-7 2-15,-9-3 2 16,10-4-4-16,11 0-1 16,-8-8-7-16,12-1-5 15,0-6-2-15,-12-7-3 0,-2 2 4 16,-5 2 2-16,-5 5 3 16,2 17 0-16,-8 10-7 15,-1 3-5-15,0 20-6 16,-7-15-1-16,-1 11 6 15,3 3 5-15,-10-10 6 16,9 14 0-16,0 0 2 16,-4-5 0-16,9 4 2 15,1 0 0-15,0-10 1 16,1 3 0-16,2-2 2 16,-3-6 2-16,3-1 1 15,-1 1-19-15,-1-6-62 16,2-1-41-16,-3-1-102 15,0 0-73-15,0 0 190 16</inkml:trace>
  <inkml:trace contextRef="#ctx0" brushRef="#br0" timeOffset="35355.229">14996 15612 770 0,'0'-2'384'0,"-3"3"-137"16,-2 2-51-16,4-3-73 15,0 0-17-15,0 0-11 16,0 0-2-16,-8 15-8 16,-30 32-8-16,27-22-8 15,-2 4-5-15,2 1-9 16,0 2-7-16,6 1-17 15,-3-8-8-15,5-10-12 16,4 2-2-16,4-14 5 16,1-2 8-16,2-5 11 15,-3-16 0-15,2-3-4 16,10 1-8-16,-3-6-9 16,-1-2-2-16,-6-2-8 0,-1 4-1 15,-5 2-3-15,0 7-3 16,1 15-2-16,-8-7-5 15,-2 14-8-15,-5 0-1 16,-4 5 2-16,1 7 4 16,-11 0 7-16,4 3 3 15,-4 4 1-15,9 5 1 16,8 14 1-16,-8-3-1 16,-4 5 2-16,-5-7 0 15,0 2 0-15,10 1 0 16,2-10 1-16,6 5-1 0,5-12 1 15,-1-2-1-15,8-2-2 16,5-3 1-16,11-6 2 16,-2-1 1-16,22-5 3 15,-7-3 1-15,-4-8 2 16,16-3 0-16,-9-6 0 16,6-2 0-16,7 4 1 15,-13-5-2-15,-9 2-1 16,-7 2-1-16,-11 12-1 15,1 5-1-15,-7-3-3 16,3 14-13-16,-5-7-98 16,-7-1-83-16,3 12 117 15</inkml:trace>
  <inkml:trace contextRef="#ctx0" brushRef="#br0" timeOffset="35886.87">15267 15667 1192 0,'-2'-4'520'0,"7"5"-273"15,-12 4-57-15,-22 2-76 16,13 12-16-16,-11 2-16 15,-3 2-3-15,9 12-12 16,-12 4-7-16,9 12-17 16,1-6-7-16,0-5-13 15,10 0-6-15,0-18-7 16,5 4-3-16,7-6-2 16,-2-8 0-16,9 0 0 15,0 0 2-15,10-3 1 16,0-4-1-16,4-5 3 15,7 0-2-15,1-10 0 16,7-1 0-16,-2-6-1 16,3 2 1-16,-7-5-1 0,-10 2 1 15,5-3 1-15,-12-13 0 16,2 2 2-16,-11-9-1 16,1 6 1-16,-5-4-1 15,-12 5-2-15,18 5-1 16,-15-1-4-16,10 9-2 15,-9-1-1-15,-7 0 0 16,0 12-4-16,10 4-1 0,6 3-2 16,-5-4-3-16,8 6-60 15,-18 1-44-15,5 10-130 16,0 5 142-16</inkml:trace>
  <inkml:trace contextRef="#ctx0" brushRef="#br0" timeOffset="36753.67">15322 16089 723 0,'-29'-8'411'16,"31"8"-102"-16,-5 0-77 15,-2-1-42-15,4 1-52 16,1 0-16-16,0-1-27 15,4 0-5-15,24-4-25 16,28-10-14-16,-20 8-24 16,-3 0-8-16,-12 2-12 0,-3 0-3 15,-7 6-4 1,-4 6 0-16,-9 4 3 0,-3 7 3 16,-9 1 8-16,2-1 1 15,-6-1-1-15,-4-1-2 16,-1 1-3-16,0-4 1 15,4-1 0-15,6-5 2 16,9 0 4-16,1-8 2 31,2 0-2-31,0 1-3 0,1-1-12 0,0 0-3 0,4-3-4 16,14-5 0-16,24-11 1 16,-28 17-1-16,3 5-1 15,0 8 1-15,-2 4 0 16,0 7 0-16,-5 2 4 15,-2 2 0-15,-6 11 2 16,-4-1 0-16,2 9 1 16,-7-9 1-16,-4-6 4 15,-3 3 3-15,-8-2 7 16,-5-3 3-16,0-4 6 16,2-5 4-16,-6-12 3 15,4 4 1-15,-11-11-2 16,-5-4-4-16,3-7-4 15,5-4-2-15,5-10-6 0,5-3-4 16,9-5-16-16,-3-2-25 16,19 15-50-16,0-1-45 15,15-2-120-15,-7 8 154 16</inkml:trace>
  <inkml:trace contextRef="#ctx0" brushRef="#br0" timeOffset="37653.36">16105 15042 392 0,'0'-1'282'0,"0"0"5"15,0 0-81-15,0 0-20 16,0 0-34-16,0-1-5 16,0 1-23-16,0 0-11 0,0 0-19 15,0 0-13-15,10-3-7 16,0 0-4-16,0 2-10 16,38-1-8-16,-26 8-7 15,3-2-3-15,14-4-2 16,-4 1-3-16,3 0-9 15,-3 0-6-15,-8-3-10 16,1 1-2-16,-6-4-1 16,-8-1 0-16,-1 11-1 15,-6 0 0-15,-2 1 2 16,-3 0-22-16,-2 1-66 16,-1 8-55-16,-11-5-186 15,-2 3 199-15</inkml:trace>
  <inkml:trace contextRef="#ctx0" brushRef="#br0" timeOffset="38003.15">16072 15230 486 0,'2'-2'352'0,"-5"-2"58"16,1 2-148-16,2 2-48 15,0 0-29-15,0 0-29 16,18 4-8-16,25 11-32 16,-16-14-11-16,-8 5-8 15,11-1-6-15,1-4-9 16,1 3-7-16,12-4-22 15,-10-4-10-15,3 0-21 16,-5 1-6-16,-6-3-7 16,1 3 0-16,-10 1 0 15,-2 2 8-15,-8 2-85 16,-4 2-59-16,3 5 80 16</inkml:trace>
  <inkml:trace contextRef="#ctx0" brushRef="#br0" timeOffset="58374.7">17363 14785 287 0,'0'-1'201'0,"0"-3"23"16,0 3-42-16,3-6-46 15,0 1-4-15,-1 1 0 0,1-1 7 16,-3 5 7-16,3-4 2 16,-2 4 0-16,-1-1-6 15,0 1-31-15,0 0-18 16,0 0-26-16,0 0-13 15,0 1 0-15,0 0-1 16,0 0-10-16,1 6-8 16,-1 7-13-16,-2 5-7 0,-5 34-6 15,-3-29-2 1,-1 2-2-16,0 0-1 0,-2 10-1 16,2 0 1-16,1 0-1 15,0-4 0-15,-1-5 0 16,3 5 0-16,4-8-1 15,1 3 0-15,-6-14 1 16,-1-9-2-16,-1 2 2 16,11 1-12-16,0-6-80 15,2-2-64-15,-2 1-339 16,0 0 317-16</inkml:trace>
  <inkml:trace contextRef="#ctx0" brushRef="#br0" timeOffset="58680.39">17527 15044 2332 0,'-11'-10'73'0,"8"17"7"16,-10-5 65-16,2 9-32 15,5 11-20-15,-7-10-35 16,6 8-16-16,4 1-25 16,-2-8-6-16,4 2-4 15,-1-8 9-15,-3-7-65 16,5-3-73-16,5-15 79 15</inkml:trace>
  <inkml:trace contextRef="#ctx0" brushRef="#br0" timeOffset="62500.87">17834 14755 732 0,'18'-33'418'16,"-17"28"-108"-16,2 1-69 16,-4-4-38-16,1 7-73 15,2 2-27-15,-2 2-42 16,0-3-15-16,0 0-17 16,0 0-3-16,0 0-2 15,0 0-1-15,1 10-2 16,0 0-2-16,0 3-2 15,2 31 0-15,-7-26-1 16,-5 0-1-16,0 4-4 16,2 1-1-16,-7 2-3 0,2 2-1 15,-3-3-2-15,2-2 0 16,4 0 1-16,-5-6-1 16,9-4 2-16,2-3 0 15,2-12 5-15,4 1 0 16,1-6-1-16,-1-2-1 15,3-6-5-15,5-3-2 16,2-1 0-16,-1-1 0 16,1 7-2-16,0 6 0 0,-5 5-1 15,2 7-3-15,-4 5 0 16,-1 7 1-16,3 1 2 16,-3-1 1-16,3 6 0 15,2-11 1-15,0 6 0 16,2-5 0-16,2-4 0 15,2 1 0-15,7-3 1 16,0 0 0-16,0-13-20 16,4-1-33-16,-6-16-122 15,0-7-107-15,12 2 170 16</inkml:trace>
  <inkml:trace contextRef="#ctx0" brushRef="#br0" timeOffset="62879.64">18143 14670 964 0,'-16'-12'498'0,"19"9"-137"16,-4-1-79-16,-2 8-127 16,2-4-53-16,-1 6-66 15,-8 23-7-15,-5 37 1 16,4-27-3-16,-13 2-4 16,5 6-4-16,5 4-3 15,9 0-2-15,-8-5-2 16,4-2-1-16,-8-10-3 15,5-2 1-15,5-8 0 16,-3-7 0-16,6-11 4 16,-6-6 5-16,4-6-50 15,1-9-53-15,5 2-155 0,1-9-227 16,7-12 301 0</inkml:trace>
  <inkml:trace contextRef="#ctx0" brushRef="#br0" timeOffset="63637.46">18754 14769 656 0,'2'-7'360'0,"1"1"-70"15,0 2-39-15,-2-2-72 16,1-2-30-16,-4 0-34 16,0 3-10-16,-2-1-6 15,1 5-5-15,3-1-7 16,-1 1-7-16,0 0-12 15,0 0-5-15,-2-1-14 16,-8-1-5-16,-17-3-10 0,-25-1-3 16,31 11-7-1,-9-2-1-15,10 3 1 0,-4 0-1 16,-15-1-5-16,1-3-4 16,8 10-7-16,-3 1-3 15,12 1-2-15,2 4 0 16,6-1-2-16,1-4 0 15,5-1 0-15,3 1-1 16,5-1 0-16,1 3-1 16,1 1 1-16,8-3 0 0,4 0 0 15,3-7 1-15,8-7 1 16,-3-5-1-16,11-7 1 16,0-6 0-16,15-2-1 15,-11-3 0-15,-10-5 1 16,13 3 0-16,-22 0 2 15,7 4 0-15,-4 6 0 16,-16 3 0-16,-7 4 0 16,-2 5-3-16,-4 11-1 15,-9 3-2-15,3 11-1 16,10 12 1-16,-15-5 2 16,7 7 1-16,-4-5 0 31,9-13 0-31,0-1 1 0,-31 39-1 0,22 11 0 0,-4-3 1 15,17-27-1-15,-1-4 0 16,-5-5 0-16,9-6 1 16,0-1 0-16,0-7 6 15,0-8-55-15,0 3-28 16,0-6-58-16,4-2-76 16,-6 0 144-16</inkml:trace>
  <inkml:trace contextRef="#ctx0" brushRef="#br0" timeOffset="64313.04">19104 14738 873 0,'0'-1'403'0,"4"-2"-158"16,-15-1-5-16,12 1-27 16,-1-1-9-16,-5 1-33 15,4 2-27-15,0 0-46 0,-1 0-18 16,-7 1-25-16,-12 0-10 16,-37 3-14-16,16-4-7 15,3 5-11-15,0 5-4 16,9 2-6-16,0 1 0 15,12-2-2-15,1 1-1 16,6-2 0-16,5 3-1 16,7-2-1-16,-3-4-1 15,8 6-1-15,6-1 1 0,-2 3 1 16,12 2 1-16,1 2 1 16,2 4 0-16,5 7 1 15,-3 1 0-15,-8 3-1 16,-9-8 1-16,-7 1-1 15,-6 0 0-15,-3-1 1 16,-2 2 0-16,-9-4 2 16,-1-11 0-16,-5-3 1 15,3-3 0-15,1-4 0 16,1 3 2-16,2-10 0 16,1-1 0-16,-2-9 0 15,4-3 0-15,7 3-3 16,1-8 0-16,8 5-3 15,3 6 0-15,3-21 0 16,1 4 0-16,3-9 2 0,3-1 7 16,4 11 12-1,3 3 7-15,0 2 4 0,3 1-4 16,-1-1-11-16,2 6-6 16,-7 1-7-16,-1 1 4 15,4 6-45-15,-2 2-28 16,0 1-442-16,11-3 350 15</inkml:trace>
  <inkml:trace contextRef="#ctx0" brushRef="#br0" timeOffset="65965.67">19663 14854 752 0,'-12'-1'435'0,"3"1"-53"15,-1 4-126-15,-6 7-96 16,1 4-43-16,-1 9-42 16,-1 5-11-16,-3-1-19 0,-3-2-5 15,8 1-6-15,-7-5-4 16,20 8-6-16,-12-3-4 16,-8-6-7-16,2 2-3 15,-13-13-3-15,13 5 1 16,0-9-2-16,0-1 1 15,6-2-18-15,1-6-36 16,4-1-102-16,3-7-119 16,8-4 163-16</inkml:trace>
  <inkml:trace contextRef="#ctx0" brushRef="#br0" timeOffset="66249.59">19495 14847 747 0,'-12'1'455'0,"-2"1"-15"15,14 5-135-15,5 2-114 16,-5-2-48-16,4 7-71 16,1 1-13-16,-2 6-19 15,3 1-3-15,11 10 6 16,-7-6 1-16,-2-1-2 15,2 1-5-15,2-6-14 0,-1 1-6 16,3-8-7-16,12 4 0 16,-9-15-28-16,8 1-42 15,3-11-100-15,-3-8 97 16</inkml:trace>
  <inkml:trace contextRef="#ctx0" brushRef="#br0" timeOffset="66889.35">20237 14661 807 0,'0'-16'419'0,"2"16"-111"16,-2 0-39-16,0 0-89 16,-1 0-44-16,0 0-64 15,0 0-18-15,-3 6-8 16,-1 12 5-16,-8 32 13 16,7-21-2-16,1 5-4 15,-4-1-5-15,-5 2-14 16,-3 2-6-16,0-1-15 15,-5 1-5-15,6-4-5 16,11 1 0-16,-7-13-1 16,14-5 0-16,-5-11 0 15,-12-8 2-15,14 1-49 0,-8-9-58 16,12-3-154-16,14-7 151 16</inkml:trace>
  <inkml:trace contextRef="#ctx0" brushRef="#br0" timeOffset="67398.88">20604 14705 796 0,'-11'4'476'15,"1"4"-69"-15,3 0-154 16,-4 1-43-16,-8 3-65 15,0 2-21-15,4 5-23 16,-9 2-15-16,7 8-21 16,-6-3-13-16,-6 0-17 15,12 3-6-15,11-1-9 16,0 7-4-16,6-10-6 16,1 2-3-16,0-11-3 15,3-15 0-15,12 13 0 16,-3-9 1-16,8 0 2 15,3 5 1-15,0-14 0 0,0-3-1 16,9-5 0-16,0-2-1 16,-5-10 0-16,4 7 2 15,-14-2-2-15,-2 0 1 16,-3 1 0-16,-2 0 1 16,-7-6 8-16,2-7 5 15,-3 7 10-15,-3-9 2 16,0 0-4-16,-2-2-4 15,-7-8-11-15,-2 12-4 0,-7-1-4 16,2 13-2-16,0 15-2 16,-2-6-2-16,4 15-1 15,-7-5-3-15,7 9 5 16,1 5-20-16,-7-2-87 16,17 7-70-16,-11-5 98 15</inkml:trace>
  <inkml:trace contextRef="#ctx0" brushRef="#br0" timeOffset="67965.8">20949 14356 725 0,'-26'-7'415'0,"16"6"-63"15,15 1-32-15,-2 1-81 16,-4-1-36-16,0 0-46 16,0 0-23-16,1-1-32 0,0 1-8 15,0 0-23-15,3 0-10 16,5 0-18-16,-2 0-10 16,19 2-14-16,15 7-3 15,-8-7-7-15,-15 0-1 16,1-2 0-1,-1-5 0-15,-6 2-27 0,4-5-31 16,-7 2-116-16,3 2 299 16,-1-1-135-16</inkml:trace>
  <inkml:trace contextRef="#ctx0" brushRef="#br0" timeOffset="68765.37">21564 14063 871 0,'-10'-7'429'16,"11"8"-153"-16,-2 3-45 16,-1 2-78-16,2-6-32 15,-1 0-36-15,-4 13-3 16,0 8-13-16,-22 26-3 0,18-27-15 15,-2-1-8-15,-1-5-18 16,7-2-5-16,6-1-8 16,-6-6-1-16,3 0 3 15,-4-5-1-15,-2-5-2 16,19-2-2-16,3-9-9 16,2 0-4-16,8-9-16 15,-9 1-5-15,5 7-3 16,9 7 1-16,-5 12 14 15,-5-4 4-15,-1 10 5 16,0 5 2-16,-4 7 0 16,1 10 1-16,-6-8 1 15,-1 5 0-15,-4-6 1 16,-6 1 1-16,-5 4 2 16,-4-4 2-16,-5-1 1 15,-3 0 1-15,-9-2-1 0,-1 1 1 16,-4-2-2-16,-4-5 0 15,0-10-2-15,1-3-1 16,12-4 4-16,-11-11 0 16,17 2-2-16,-3-2-1 15,-2-5-5-15,20 7-3 16,5 2-3-16,-2 0 1 16,13 3-2-16,-5 4 0 0,0 3 1 15,13 5 3-15,-2 8 5 16,0-2 7-16,7 2 9 15,-11 1 5-15,-5-5 2 16,7 4-3-16,-8-3-7 16,14 4-6-16,4-2-1 15,-1-3-1-15,-5-5 1 16,-5-4-26-16,3-8-54 16,-1-2 50-16</inkml:trace>
  <inkml:trace contextRef="#ctx0" brushRef="#br0" timeOffset="69934.45">21683 14842 511 0,'0'-1'282'0,"0"0"-33"16,0-1-26-16,0 1-23 15,0 0-2-15,0 0-8 16,0 0-7-16,2 0-21 16,4 0-19-16,-6 1-48 15,0 0-26-15,0 0-34 16,0 0-9-16,3 16-4 16,0 46 0-16,-10-23-5 15,-9-1-4-15,-3-5-2 16,0 4-1-16,-5-15-3 15,6 6 0-15,1-6 0 16,-3-10-1-16,15 3 0 16,-5-13 2-16,9 1-3 15,6-3-7-15,0-14-14 16,0-15-11-16,15-4-24 0,2-3 0 16,3-8 3-16,9 12 8 15,-10-5 24-15,1 2 6 16,0 12 8-16,-1 3 1 15,3 10-2-15,-1 3 0 16,-4 8-2-16,-5 7 1 16,-9 7 4-16,5 6 1 15,-5 9 4-15,-1 2 0 16,-15 3 2-16,2 5 0 16,-14-8 1-16,-3-2 0 0,18-2-2 15,-14-4-1-15,11-3-1 16,0-4 0-16,4-8 0 15,1-8 7-15,2-8 3 16,7-1-2-16,2-15-3 16,7 1-8-16,10-9-4 15,8 1-3-15,-4-8-2 16,-7-4-1-16,0 5 2 16,-10-5 2-16,15 14 7 15,1 7 6-15,1 12 7 16,-3 6 2-16,-12 6-2 15,1 5-4-15,-8 3-7 16,-1 6-1-16,-2 3-1 16,-1 3 0-16,3 7 0 15,0-1 0-15,0 4-1 0,-1-5-1 16,-1 2 0-16,-7-12 0 16,-3-3 0-16,2 6-1 15,-9-11-22-15,5 3-25 16,2-5-79-16,1-2-88 15,3-17 135-15</inkml:trace>
  <inkml:trace contextRef="#ctx0" brushRef="#br0" timeOffset="70478.18">22404 14830 802 0,'-12'4'492'16,"9"5"-60"-16,-12-5-165 15,10 2-36-15,1 4-83 16,-13-4-27-16,13 7-39 16,-9-2-17-16,-2 0-24 15,7 8-10-15,-11-5-12 16,13 7-3-16,-5-4-5 0,5 3-1 15,6 2-5-15,0-9-1 16,7 2 0-16,7-5-1 16,1-3 0-16,6 4 1 15,-4-10-2-15,-2 3 2 16,8 4 0-16,-16-11 1 16,10 3 1-16,-7 0 0 15,-8-20 0-15,18 12-1 0,-10-12 0 16,13-5-1-16,-2 6 1 15,-4-7-1-15,1 1 3 16,-14 0 1-16,-1 3 4 16,-11 0 0-16,-11 1 5 15,-2 6-2-15,-11-1-2 16,17 7-1-16,-9 7-7 16,2-1-2-16,1 4-3 15,-7 1 0-15,9 4-1 16,-2 2-2-16,9 0 9 15,3 0-19-15,9 3-72 16,4 1-65-16,12 2-142 16,-4-3 172-16</inkml:trace>
  <inkml:trace contextRef="#ctx0" brushRef="#br0" timeOffset="70889.22">22875 14601 978 0,'8'-2'551'16,"-5"-1"-140"-16,-1 5-158 15,-2 2-58-15,-1-4-92 16,-2 8-23-16,-5 20-6 16,-17 27 2-16,3-22-1 15,7 6-4-15,-11 1-17 16,12 7-10-16,-3 0-20 15,-2-4-5-15,3-4-7 16,1-1-2-16,1-11-3 16,2 2 1-16,5-9-1 0,-2-11 0 15,6 1-59-15,1-12-46 16,7-8-404-16,3-3 336 16</inkml:trace>
  <inkml:trace contextRef="#ctx0" brushRef="#br0" timeOffset="71628.5">23461 14682 748 0,'36'-64'452'16,"-33"60"-96"-16,-1 7-81 16,-2-1-54-16,-1-2-107 15,0 0-41-15,-4 7-45 0,2 22-6 16,-34 37 1 0,31-24 3-16,-12 2 6 15,2-2 3-15,-1 2-3 0,-7-2-2 16,3-10-8-16,8 6-5 15,-6-12-5-15,10-2-1 16,5-3 1-16,-6-9 6 16,9-11-27-16,-7-11-29 15,0-18-123-15,8-2-104 0,4-14 162 16</inkml:trace>
  <inkml:trace contextRef="#ctx0" brushRef="#br0" timeOffset="71913.5">23839 14591 875 0,'7'14'492'0,"-17"-1"-74"16,-1-4-93-16,-6 5-113 15,10 8-37-15,-5 2-58 16,2 5-20-16,-4 3-23 15,-11-6-12-15,23 10-21 16,-4-2-7-16,-11-1-12 0,9 4-5 16,-13-6-4-16,0-4-4 15,13 5-1-15,-5-15-2 16,4-5 2-16,5 0 1 16,-4-8-31-16,-1-5-38 15,0-6-142-15,1-7 127 16</inkml:trace>
  <inkml:trace contextRef="#ctx0" brushRef="#br0" timeOffset="72186.43">23421 14822 980 0,'-19'-4'542'0,"19"0"-86"15,7 2-108-15,-7-2-94 16,3-1-59-16,3 1-83 16,5 2-29-16,6-1-39 15,6 3-12-15,4 0-12 16,1 0-5-16,2 0-6 16,2 0-1-16,-7-3-3 0,1 1-1 15,-2-3-31-15,4 4-41 16,1 0-125-1,-3-5 333-15,-15 5-145 0</inkml:trace>
  <inkml:trace contextRef="#ctx0" brushRef="#br0" timeOffset="72949.17">24305 14598 1115 0,'-2'-8'520'0,"-15"13"-222"15,9 3-99-15,-4 10-88 16,3 8-31-16,2-2-27 16,-9-3-4-16,2 5-6 15,3-1-4-15,-4 3-6 0,0 0-4 16,5-1-8-16,0-1-3 16,7-3-6-16,1-5-3 15,1-10-1-15,1-4 1 16,-1-7 9-16,-1-1 2 15,2 2-3-15,0 1-2 16,6-17-13-16,25-32-5 16,-13 23-19-16,2 1-7 0,-5 0-3 15,-6-1 4 1,-9 8 19-16,-4 0 6 0,-13 10 1 16,1-2-1-16,-3 15-3 15,-4 1 1-15,-1 5 5 16,-3 9 1-16,-7-4 5 15,-2 6-1-15,2 2 0 16,2 2 0-16,-3 1-3 16,-1-1 0-16,13 6 0 15,5 1 2-15,3-4 1 16,9 6 0-16,-2-4 2 16,-4-7 0-16,23 5 5 15,1-1 4-15,9-8 7 16,-4-1 3-16,13-6 5 15,4-4 1-15,0-5-2 0,9-3 0 16,-3-6-4-16,-3-11-1 16,9-1-5-16,0-6-2 15,1 2-8-15,-2 0-3 16,-13 0-4-16,-10 5-3 16,-7 0-14-16,-1 7-11 15,-4 6-34-15,0 3-21 16,-12 5-38-16,1 3-28 15,-4 0-95-15,5 10-72 16,0-6 197-16</inkml:trace>
  <inkml:trace contextRef="#ctx0" brushRef="#br0" timeOffset="73351.56">24794 14519 1296 0,'-5'-11'600'15,"3"8"-250"-15,-4-5-80 16,0 8-107-16,19 9-55 16,-17 4-66-16,4 9-16 15,0 7 2-15,-7 6 3 16,-3 0 7-16,-3 4 1 16,-4 2 1-16,-1-2-4 0,0 8-9 15,2 0-6-15,4 0-9 16,-7-3-2-1,6-3-2-15,-2-9 0 0,2 0 0 16,2-8 1-16,4-13-72 16,7-1-11-16,3-17 39 15</inkml:trace>
</inkml:ink>
</file>

<file path=ppt/ink/ink16.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6T00:47:45.797"/>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definitions>
  <inkml:trace contextRef="#ctx0" brushRef="#br0">17710 16385 435 0,'-1'-1'257'0,"0"-2"-16"16,0 2-45-16,0 0-46 16,0 0-13-16,0 0-23 15,-1-1-8-15,2 1-16 16,0 0-8-16,0 0-16 15,-1 0-5-15,0 0-14 16,0 1-3-16,0 0-10 16,0 0-5-16,-2 14-9 0,-1 4-4 15,-1 32-8-15,-8-35 0 16,18 14-2-16,-23-16-2 16,4 5 0-16,0-3-1 15,-13-1 0-15,24 3 1 16,-3 1-1-16,-4-1 0 15,20-1-1-15,-12 2 1 16,-4-9-1-16,6 2 1 16,-4-5-6-16,8-2-25 0,4 2-75 15,6-1-64-15,-6-6-295 16,-8-4 300-16</inkml:trace>
  <inkml:trace contextRef="#ctx0" brushRef="#br0" timeOffset="374.7">17811 16596 627 0,'-1'0'378'0,"0"0"-47"16,0 2-131-16,-1 0-34 16,1-2-50-16,-2 6-15 15,1 2-28-15,0-3-15 0,-1 0-20 16,2-3-9-16,0-2-15 15,-1 7-1-15,0-3-5 16,-1 2 0-16,-1 2 0 16,3-7 1-16,-2 5-8 15,2-6-41-15,0 0-161 16,0 0-196-16,0 0 240 16</inkml:trace>
  <inkml:trace contextRef="#ctx0" brushRef="#br0" timeOffset="1139.98">18209 16378 587 0,'-2'-11'341'0,"1"6"-46"16,1 3-62-16,-3 1-80 15,2 0-27-15,0 0-36 16,-1 0-16-16,2 1-21 15,0 0-8-15,-1 0-7 16,0 0 0-16,-2 3-3 16,1 13-2-16,-34 30-6 0,27-30-6 15,1 1-7-15,7 3-2 16,-7 1-5-16,6 3 0 16,-15-11-1-1,0-2-1-15,10 0-1 0,4-1 1 16,10 0 1-16,-19-10 1 15,9 2 4-15,-16-8-2 16,14-3 0-16,6 3-4 0,6-4-5 16,5 1 0-16,-2 3 0 15,-1-6-2-15,0 3-1 16,11 7 1-16,-12-1-1 16,11 5 0-16,-2 2 0 15,-13-3 0-15,7 4 1 16,2-1 0-16,-3 3 2 15,5-3 0-15,-2 0 0 16,1 3 1-16,3-3 0 16,-1 3 0-16,1-3 0 15,-6-4-2-15,-3-3-45 16,0-1-35-16,-4-4-135 16,4 0-134-16,2 1 223 15</inkml:trace>
  <inkml:trace contextRef="#ctx0" brushRef="#br0" timeOffset="1530.51">18507 16270 1000 0,'-11'-2'443'0,"-3"2"-220"15,-6 0-49-15,14 12-74 16,-3 6-19-16,0 5-29 16,3 7-7-16,-5-4-8 15,3 3-5-15,-5-4-7 16,-4-2-3-16,4 6-8 15,-3-6-4-15,5 5-2 16,0-3-1-16,-1-4-2 16,-1 1 1-16,-5-1 0 15,-1-2-1-15,4 1-2 16,-3-1 1-16,11-9-41 16,5 2-50-16,2-8-167 0,9 2-311 15,-2-6 368-15</inkml:trace>
  <inkml:trace contextRef="#ctx0" brushRef="#br0" timeOffset="2576.79">18813 16354 465 0,'0'-2'262'0,"0"1"-42"16,0 0-50-16,1 0-45 15,-1 0-6-15,2-1-4 16,-2 1-1-16,0 0-14 15,0 0-8-15,1-3-6 16,0-3-2-16,-1 2-3 16,0-2-8-16,-1 6-18 15,0-1-9-15,0 1-12 16,0 0-5-16,-11-3-8 16,-3 2-4-16,-34-3-7 15,18 8-3-15,5 0-3 16,0-2-1-16,8 15-1 0,10 3-1 15,-11-5 0-15,12 9 0 16,-8-14-1-16,0-4 0 16,15 11 0-16,-6-8-1 15,10 5 0-15,-2 5 0 16,5-8 0-16,0-3 1 16,8 3 0-16,-3-6 0 15,6-3 1-15,3 2 0 0,-1-13 1 16,13 7 0-16,-6-12 1 15,-2 2 1-15,1-1 0 16,-7-5 0-16,-4-6 0 16,-3-5 0-16,-3 2-3 15,-2-3 0-15,-1 14-1 16,-3 5 0-16,-3 8-4 16,1 4-2-16,-3 10 0 15,-3 3-1-15,-5 8 4 16,-2 0 1-16,1 4 0 15,1 3 1-15,-1-1 0 16,1 9 0-16,-2-5 1 16,-2-4 0-16,6 4 0 15,-5-6 1-15,4-3 0 16,4 3 0-16,-7-7 0 16,5 2 0-16,-9-4 0 15,9 1 0-15,0-9 1 0,-2-4 1 16,10-2-25-16,-2-6-31 15,7-5-97-15,2-2-113 16,7-10 164-16</inkml:trace>
  <inkml:trace contextRef="#ctx0" brushRef="#br0" timeOffset="3344.31">19277 16259 570 0,'4'-9'376'0,"0"-1"17"15,-1 1-116-15,-2 7-95 16,-1 2-38-16,-4-2-58 0,3 2-15 16,0 0-28-16,0 0-7 15,0 0-4-15,-2 1-4 16,-13 4-1-16,-36 16 0 16,19-18-4-16,-9 3-2 15,4 4-8-15,15 1-3 16,-5-5-6-16,6 5 0 15,-4-2-2-15,1 2-1 16,14 8 0-16,3-2-1 16,8-8-1-16,-5-3-1 0,13 3 1 15,4-4-1-15,13 16 2 16,-1-8 0-16,0-1 2 16,8 9 0-16,-14-8 0 15,10 4 0-15,-2 0-2 16,-15-6 0-16,4 3 0 15,-14 1 0-15,-6 3 0 16,-5-2 1-16,-18-8 1 16,9 7 1-16,-9-12 0 15,4 2 1-15,14 3-1 16,-10-4-1-16,1 0-1 16,3-1 0-16,-7-1 0 15,7-2 1-15,13 1 2 16,-5-1 1-16,9-5 1 0,-1-1 0 15,0-4-1 1,16 2-2-16,-9-10 0 16,24 5-1-16,-5-7 2 15,-12-9 2-15,19 6 4 16,-25-12 3-16,10 7 7 0,-1-3 2 0,-1-3 6 16,3 1 0-16,-5 0-6 15,6 11-5-15,-9 4-10 16,6 9-2-16,-6 3-4 15,-3 2 0-15,-3 2-36 16,-2 5-62-16,4 2 65 16</inkml:trace>
  <inkml:trace contextRef="#ctx0" brushRef="#br0" timeOffset="3971.25">19784 16375 835 0,'2'-4'410'15,"1"6"-159"-15,-3-7-45 16,0 5-87-16,-1 0-22 16,0 0-17-16,-7 18-7 15,-17 37-7-15,9-35-11 16,-5 8-16-16,-5-4-3 0,-2 1-11 16,1-4-3-16,0 7-8 15,-10-3-3-15,11-3-2 16,-1 0-1-16,6-9 0 15,15-4 2-15,-8-13-16 16,4-4-50-16,10-9-151 16,-4 1-164-16,17-3 222 15</inkml:trace>
  <inkml:trace contextRef="#ctx0" brushRef="#br0" timeOffset="4238.87">19577 16391 683 0,'4'0'446'0,"-11"-2"-33"16,7 6-189-16,-8-1-52 15,-1 7-77-15,17 3-18 32,-12-1-12-32,14 6-10 15,10 2-16-15,-3 1-7 0,6 4-11 0,1-1-4 0,-7-5-6 16,-5-2-1-16,4 1 0 15,-8-2-1-15,-5-4 1 16,3-1 10-16,-3-10-91 16,5-3-75-16,3-7 93 15</inkml:trace>
  <inkml:trace contextRef="#ctx0" brushRef="#br0" timeOffset="4593.02">20228 16242 1031 0,'-7'-8'531'16,"4"7"-160"-16,0 0-130 31,-7 3-119-31,5 12-53 0,-3 4-42 0,-1 10-4 16,4 10-2-16,-4 1 0 15,-2 4-3-15,4-2-2 16,-5-2-5-16,1-5-1 0,0-5-1 16,-1-1-1-16,-13-5 2 15,6-2-1-15,11 1 1 16,-21-7-2-16,28-7-49 31,6-1-46-31,3-9-152 0,-3-7-140 16,12-7 238-16</inkml:trace>
  <inkml:trace contextRef="#ctx0" brushRef="#br0" timeOffset="5082.28">20504 16300 809 0,'-19'13'439'0,"22"0"-74"16,-9-2-109-16,-18-4-84 16,17 9-35-16,-16-1-50 15,7 7-12-15,3 4-19 16,-6-5-6-16,-8 2-9 15,5 3-5-15,1-1-11 16,8-1-3-16,8-2-9 0,-2-1-3 0,5-4-4 16,2 3-1-16,3-4 0 15,9 2-1-15,-1-4 2 16,3-9 0-16,5-2 2 16,-2-4-1-16,12-9 0 15,-8-1-2-15,18-8-1 16,-6-3 0-16,12-2-1 15,6-3 0-15,-22-5 0 16,10 4 1-16,-26-10 1 16,-2 8 2-16,-5-6 0 15,-10-4 0-15,-3 14-1 16,-10-11-3-16,-3 14-2 16,-10 2-1-16,2-1-1 15,12 13-2-15,-2 5-2 16,-3 1 3-16,-7-1-48 15,-11 2-49-15,8 3-154 0,9 2 152 16</inkml:trace>
  <inkml:trace contextRef="#ctx0" brushRef="#br0" timeOffset="5550.92">20917 16135 887 0,'4'-1'436'16,"-1"-2"-143"-16,-7-1-31 15,2 0-82-15,-5 0-27 16,14-1-52-16,16 3-18 16,-13-1-23-16,11 1-8 15,2 2-18-15,-3 2-6 0,2 0-9 16,-3-1-4-16,-9-4-5 16,-5-1 5-16,6 0-50 15,1 2-68-15,1 0 69 16</inkml:trace>
  <inkml:trace contextRef="#ctx0" brushRef="#br0" timeOffset="6394.24">21555 15790 802 0,'0'-2'404'0,"-6"-4"-131"16,4 5-50-16,2 3-96 15,-9 2-38-15,-1 4-49 31,-4 6-8-31,3 5-5 0,5-1-2 0,5 6-5 16,1-6-4-16,-18-8-5 16,8 6-3-16,-9-10-1 15,0 0 2-15,25 10 2 16,-12-17 5-16,24 1 0 16,-7 0-1-16,2-12-5 15,4 10-5-15,-7-14-4 16,20 6 0-16,-14 2-1 15,10-4 0-15,3 7 0 16,-12 4-2-16,5 2-1 16,-6 7 1-16,-7 12-3 15,-2-3 2-15,-7 12 0 16,-7-1 1-16,-6 3 2 16,-6-3 0-16,-10-6 0 0,9 8 1 15,-16-12 1-15,9 2 0 0,9-1 2 16,-13-8 1-16,11-2 2 15,-15-4 0-15,-3-6-1 16,7-3 2-16,6-3 0 16,13 1 0-16,1-3 0 15,2-3-2-15,3 0-3 16,1-3-3-16,7 5-3 16,1-1-1-16,8 5-1 15,5 4 0-15,2 2 1 16,3 4-2-16,-5 1 1 15,5 5 0-15,5 0 2 16,-11 1 2-16,5 4 1 16,-4-5 1-16,-4 2 0 15,-2-3 1-15,5-1 24 16,-13-3-44-16,7-5-102 16,10 0-92-16,-7-4 106 0</inkml:trace>
  <inkml:trace contextRef="#ctx0" brushRef="#br0" timeOffset="8701.31">21710 16586 423 0,'0'-1'288'0,"0"-1"-9"16,0 1-106-16,0 0-40 15,0 0-56-15,0 0-16 16,0 0-15-16,0 0 6 16,0 0 0-16,0 1-4 15,0 0-3-15,0 0-6 16,0 0-7-16,3 6-3 16,-1 10-2-16,-4 25-1 15,-8-28-3-15,2 12-2 16,-6-2-6-1,4 6-2-15,-4-3-5 0,-1-10-1 0,12 6 0 16,-2-11 1-16,3-3 5 16,3 4 3-16,-2-29-4 15,3-2-7-15,3-10-32 16,0-11-17 0,4 11-22-1,2-4-6-15,4 8 14 16,0 4 12-16,1 1 23 15,-5 3 10-15,6 7 6 16,-2 2 1-16,3 7 0 0,-3 0 0 16,-4 0 3-16,5 3 1 15,0 5 6-15,0 4 3 0,-1 4 4 16,-4-1 1-16,-7 5-1 16,9 8-1-16,-10 6 2 15,-4 3 3-15,-8-7 1 16,1 4 0-16,-4-12-4 15,4 1-3-15,3 2 1 16,-7-22 3-16,1-4 8 16,3-3 1-16,0-13-3 15,11 8-4-15,4-11-14 16,3-6-1-16,1-7-8 16,2-2-3-16,10 6-3 15,-3 0 0-15,8 8 3 0,-13 3 2 16,-8 6 3-16,8 5-1 15,-6 4-1-15,6 4-1 16,14 4 3-16,-9 2 2 16,1 7 6-16,-5 3 2 0,-9 2 4 15,-1 3-1-15,1 5-2 16,-1 5 0-16,-3 1-1 16,0-5 0-16,-4-7 1 15,1-1 0-15,-5-10 4 16,0 9 1-16,0-11-4 15,-3 0-30-15,3 6-376 16,-3-13 291-16</inkml:trace>
  <inkml:trace contextRef="#ctx0" brushRef="#br0" timeOffset="9557.27">22413 16620 737 0,'31'-15'370'16,"-29"13"-129"-16,-16-2-52 15,4 2-84-15,14 8-32 16,-11 2-26-16,-4 0-3 15,2 6-4-15,-14-1-3 16,-9 3-6-16,9 9-5 16,-4-2-7-16,1 2-1 0,9 1-4 15,-1-5-2-15,6 4 0 16,-1-5 0-16,7-6-4 16,2 4 0-1,4-8 1-15,4-4 1 0,9 2 7 16,7-8 4-1,6-5 0-15,5 4-1 16,2-14-5-16,0 0-2 16,-6-2-2-16,-11-6 0 0,4 3-1 15,-5 3 0 1,4-3 0-16,3 2 1 0,-16-1 3 16,0-4 6-16,-6 8 9 15,-7 2 2-15,-2 0-3 16,3 7-6-16,-11-3-10 15,2 3-4-15,3 2-4 16,-9-4 0-16,5 4-1 16,-1-4-1-16,-1 5-1 15,-4-1 0-15,4 0-1 16,2 3 0-16,-3-1-2 16,7 2 1-16,7 0-2 15,8 3 4-15,4 2-68 16,7-2-33-16,-3 1-109 15,10 0-95-15,9-2 202 16</inkml:trace>
  <inkml:trace contextRef="#ctx0" brushRef="#br0" timeOffset="9932.48">22950 16450 686 0,'8'-20'409'0,"-2"9"-28"15,-4-2-96-15,-1 8-85 16,-1 6-41-16,-6-8-65 16,6 7-24-16,0 3-41 15,-5-3-12-15,4 0-9 16,0 0-4-16,-4 11-1 15,-1 11 1-15,-21 34-1 16,22-25 2-16,5 7 1 16,-20-5 0-16,1 2 2 15,10 7-1-15,-8-6 1 16,17 6 0-16,-6-7 0 16,-9-5 1-16,5-9 1 0,1-3 0 15,11 0 4 1,-8-17-16-16,6-1-94 0,-3-4-81 15,-11-14 102-15</inkml:trace>
  <inkml:trace contextRef="#ctx0" brushRef="#br0" timeOffset="12532.29">23571 16429 515 0,'28'-47'322'15,"-27"36"-39"-15,1 7-68 16,-2 4-24-16,1-4-41 16,-1 3-25-16,0 0-53 15,0 0-20-15,-1 1-31 16,0 10-4-16,-6 18-1 16,-11 26-1-16,4-30-1 15,-1 5-2-15,0 1-2 16,0 3-1-16,-7-7 0 15,1 3-1-15,8-2-1 16,-7-5 1-16,13 2-1 16,-1-5 0-16,-3-11 3 15,7-2 1-15,4-9-12 16,-4-2-29-16,11-4-103 16,6-6-89-16,1-7 131 15</inkml:trace>
  <inkml:trace contextRef="#ctx0" brushRef="#br0" timeOffset="12876.29">23958 16336 969 0,'3'-11'457'0,"4"5"-183"16,-5 2-47-16,-2 3-75 15,0-1-32-15,-1 2-51 16,0 0-19-16,0 0-30 16,0 0-7-16,-1 24-3 15,-3 31 1-15,-6-23 0 16,-8-5 1-16,-6-1 0 16,2 2-1-16,-4 1-1 15,9 3-1-15,7 2-1 16,-6 2 0-16,4 0-1 15,-8-2-1-15,0-3 1 16,14-4 0-16,-6 0 1 16,8-9-1-16,-2-5-48 15,-1-7-41-15,5-10-100 0,0-1-103 16,-1-6 182-16</inkml:trace>
  <inkml:trace contextRef="#ctx0" brushRef="#br0" timeOffset="13187.82">23601 16542 592 0,'-9'-10'390'0,"5"7"28"16,2-4-104-16,5 2-88 15,-3-4-42-15,4 2-74 16,0 5-25-16,2-1-36 16,11 7-10-16,6 0-9 15,12 1-3 1,0 2-4-16,3-7-3 0,-5 0-5 16,-12-3-2-16,9 6 0 15,-11-2 0-15,-7 1-10 16,-2-2-56-16,-10-9-2 15,14 9 24-15</inkml:trace>
  <inkml:trace contextRef="#ctx0" brushRef="#br0" timeOffset="14119.83">24379 16331 647 0,'6'-14'322'15,"4"16"-98"-15,-7-7-27 16,1 8-67-16,-10 3-27 16,6 9-39-16,-9-1-13 15,4 8 5-15,-1-1 0 16,-2 0-3-16,1 3-2 16,-7-5-10-16,12 4-6 0,-6-5-8 15,-1-7-6-15,10 0-3 16,0-1-3-16,-4-10 10 15,2 0 5-15,5-2-1 16,-4 1 0-16,0 0-14 16,1-6-5-16,9-15-5 15,9-31-1-15,-13 19-2 16,3-5-1-16,-9 9-2 16,0 4-1-16,-3 12-3 15,7 13-3-15,-19-2-3 16,1 5 0-16,7 22 2 15,-18-10 2-15,13 19 4 16,-4-10 1-16,1 5 0 16,-8 2 0-16,-4-6 1 15,3 11-1-15,-6-13 1 0,12 3 1 32,-2-4-1-32,7 0 1 0,9 1-1 15,3-3 1-15,6 5 0 16,-3-4 0-16,1 1 1 0,2 2 2 0,0-14 3 15,6 5 1-15,3-3 6 16,1-6 3-16,5 4 5 16,5-6 1-16,7-3 2 15,-1-9-2-15,11 1-4 16,-8-7 0-16,6-9-7 16,3 11-2-16,-15-8-3 15,2 5-2-15,-17 9-1 16,-5-2-1-16,0 11-2 15,-2-1 0-15,-5 2-2 16,0 2-2-16,-2-5 1 16,0 0 1-16,-1 1-76 15,-2 11-43 1,1-1-176-16,-7 23 175 16</inkml:trace>
  <inkml:trace contextRef="#ctx0" brushRef="#br0" timeOffset="14479.13">24961 16371 801 0,'0'-13'472'0,"-1"5"-41"0,-3-3-116 16,0 3-148-16,-2 13-50 16,0 14-73-16,-3 5-17 15,-11 10 1-15,6 3 1 16,1-4 1-16,1-1-4 16,13 1-6-16,-19-3-2 15,0 8-3-15,-1 0-1 16,8 8-1-16,8-4 0 15,0 0 2-15,2-1-1 0,-9-15 3 16,6 0-13-16,-7-22-103 16,4-3-64-16,-13-5 90 15</inkml:trace>
  <inkml:trace contextRef="#ctx0" brushRef="#br0" timeOffset="16238.53">17539 17065 393 0,'0'-1'275'16,"0"1"-9"-16,0 0-71 15,0 0-23-15,0 0-51 16,0 0-18-16,0-1-23 15,0 1-8-15,6 0 1 16,15 1 1-16,35 2-2 16,-33-5-3-16,8-3-9 15,4 3-5-15,-5-4-16 16,8 2-4-16,1-1-9 16,4 2-4-16,11 1 0 15,5 2-1-15,4-5-1 16,5 2 1-16,9 1-2 0,-10-2-1 15,6 2-3-15,-2-1-2 16,-4-3-4-16,10 3-2 16,0 1-1-16,-7-3-1 15,-2 6-2-15,-1-1 1 16,-7-1-1 0,3 0-1-16,1-1 1 15,3-2-2-15,-2 4 1 16,3 0-1-16,-7 0 1 15,-2 0 0-15,3 1 0 16,-8 2 0-16,15-2-1 0,-1 3 0 16,-2-2 0-16,7-1 0 15,-14 1 0-15,4 2 0 16,-2 0-1-16,12 2 1 16,-6-3 0-16,-3-3 0 15,3 4 1-15,-15-4 0 0,9 2-1 16,2 2 0-16,-5-1 0 15,14-2 0-15,-8 0 0 16,2 1 0-16,-3 1-1 16,-9 0 0-16,2 0 0 15,-4 0 0-15,9 0 1 16,7 1 0-16,1-1 0 16,-1 2-1-16,3-2 0 15,-12-2 1-15,2 5-1 16,-4-6 1-16,-3 0 1 15,18 2-1-15,-5-1 1 16,-5 1-2-16,7-1 0 0,-14 0 1 16,6 2-1-16,4-3 1 15,2 3-1-15,7-1 0 16,-4-2 0-16,1 3 1 16,-6-3 0-16,-6 0 0 15,4 0 0-15,-1-4-1 0,11 4 1 16,1-1-1-16,-1 1 0 15,1 2 1-15,0-1-1 0,3 2 0 16,1-1 0-16,3 1 0 16,-7-2 1-16,11 10-1 15,-9-10 0-15,6 9 0 16,4-7 0-16,-10-9 1 16,8 5 0-16,-2-6-1 15,3 3 0-15,3-1 0 16,1-1 1-16,3 5 0 15,1 0 0-15,-7-2-1 0,1 0 0 16,-3-1 0-16,-3 4 0 16,-4 1 1-16,-7 6-1 15,-4 0 0-15,-5-1 0 16,-18 0 0-16,7-1 0 16,3 1 0-16,-6 0 1 15,13 0 0-15,-20-1 0 16,-10-5 0-16,-7 0 1 15,0 0 1-15,-7-11 2 16,0 5 2-16,-7-10 2 0,-5 1 11 16,2 1-54-16,-4 1-44 15,1 3 51-15</inkml:trace>
  <inkml:trace contextRef="#ctx0" brushRef="#br0" timeOffset="27862.02">18848 17824 498 0,'0'-6'278'0,"-2"1"-37"16,1 4-48-16,0 0-51 15,0 0-23-15,0 0-37 16,0-1-3-16,1 1-18 16,0 0-1-16,0 0 0 15,0 0-7-15,-1 0 4 16,0 0-5-16,0 0-5 15,0 0-4-15,-1 0-5 16,1-1-1-16,0 2-5 16,0 0-3-16,0 0-8 15,0 0-5-15,0 0-6 0,0 0-3 16,-1 9-4-16,1-9-1 16,-1 4-1-16,1-1-1 15,0-3 0-15,0 5 0 16,1-4 1-16,0-1 1 15,0 0 2-15,0 0 2 16,0 0-1-16,7 1 1 16,0-2 0-16,2-4-1 15,0-2 1-15,23-30 1 0,-31 22 0 16,-1 7 0-16,-6 2 1 16,5 6 0-16,-1 2 1 15,-1 3 0-15,2-5 0 0,0 0-3 16,-1 0-2-16,-7 4 0 15,3-2-2-15,4-2 0 16,-2 2 0-16,1-2-2 16,1 0 0-16,1 0 1 0,0 0-82 15,-2 4-62-15,0 3 89 16</inkml:trace>
  <inkml:trace contextRef="#ctx0" brushRef="#br0" timeOffset="28725.629">19396 17440 481 0,'35'-30'269'0,"-37"26"-32"16,5 4-10-16,-5 0-55 16,1-1-20-16,1 1-37 15,0 0-31-15,0 0-1 16,0 0-8-16,0 0-10 15,-1 0-1-15,0 0-6 16,-2 11 0-16,-1 4-1 16,-10 32-3-16,-1-30-6 15,4 3-7-15,0 13-11 16,-4-1-4-16,4-2-7 16,-1 10-4-16,3-16-4 0,-5 4-3 15,5 5-3-15,-1-11 0 16,-2-2-1-16,2-11-1 15,5-3 1-15,-2-6 0 16,8 3-7-16,-1 0-15 16,1-6-72-16,-1 2-58 15,0 0 88-15</inkml:trace>
  <inkml:trace contextRef="#ctx0" brushRef="#br0" timeOffset="30038.41">19787 17522 530 0,'0'-1'395'16,"0"0"-184"-16,0-1-45 15,0 1-15-15,0 0-19 16,0 0-10-16,0 0-14 15,0 1-6-15,0 0-17 16,0 0-7-16,0 0-15 16,0 1-6-16,1 18-12 15,-7 34-3-15,-2-27-6 0,-1 8-3 16,-2-5-8-16,-2-8-6 16,0 8-8-16,-4-13-3 15,6 3-2-15,5 7 0 16,-3-20 0-16,6 5 3 15,-6-11 2-15,0-15-2 0,6 5-4 16,1-1-5-16,12-3-8 16,-2-2-4-16,6-1-2 15,-2-5 0-15,-5 3 3 16,6 10 1-16,-2-8 4 16,2 0 1-16,1-1 2 15,-1-3 1-15,5 4 1 16,3 6-1-16,10-3 1 15,-3 3 0-15,2 2-1 16,-3 0 1-16,-4 9 0 16,-6 2-1-16,-8 6 0 15,-2 2 1-15,6 11 1 16,-3 4 1-16,0-1 1 0,-12 9 0 16,3-6 0-16,-14 3 0 15,-3-6-1-15,21 2 1 16,-22-7 0-16,12-5-1 15,3 2 1-15,-10-11 0 16,-3-1 0-16,15-3 1 16,-7-1 3-16,4-3 0 15,5 1 2-15,-8 1-1 0,6 0-4 16,-1-1 0-16,1 1-3 16,0 0 0-16,1-2 0 15,5-3 0-15,2-7 0 16,38-25 0-16,-31 22 0 15,4-3 0-15,6-5 0 16,-13-3 0-16,2-1-1 16,-3 5-1-16,2 6 1 15,6 4-2-15,4 10 1 16,-5-2-1-16,-2 9 1 16,1 3 2-16,-2 8 1 15,-4-5 1-15,-1 11 1 16,2 2 0-16,-4-2-2 15,4 9 1-15,-6-12-1 16,-1-3 2-16,-5 0 0 16,1-1 0-16,-1-5 0 0,0 11 0 15,-8-12 0-15,-2-3-1 16,-4 3-9-16,-3-4-15 16,9 7-84-16,-4-1-70 15,2-2-203-15,4 1 229 16</inkml:trace>
  <inkml:trace contextRef="#ctx0" brushRef="#br0" timeOffset="30944.45">20491 17592 574 0,'0'0'335'15,"5"0"-66"-15,2 3-58 16,-24-4-29-16,22 6-30 16,-5 0-13-16,-9 5-26 15,12 8-8-15,-14-11-23 16,-1 8-10-16,10-4-17 15,-14-3-7-15,0 14-11 16,0-7-6-16,-6-3-11 16,9 7-5-16,2-6-6 15,-3-8-1-15,6 15-5 0,6-11 1 16,6-2-3 0,0 3 1-16,7-3 0 0,-6-5 1 15,10 3 0-15,12 0 1 16,3-6 0-16,-7 2 0 15,-4-7 0-15,10 6 0 16,-9-7 1-16,16 2 0 16,-3-6 2-16,-12-8-1 15,6 1 2-15,-6-7 0 16,-3 3 0-16,-4-4 1 16,-10 2 1-16,1 4 2 0,-8-3 0 15,-1 7 1-15,-5 0 0 16,-8-8 1-16,-5 15-3 15,-1-3-1-15,-2 6-4 16,-1 6-1-16,-4-3-2 16,8 4-1-16,8 1-2 15,5 3 0-15,-4 1 0 16,0-1-1-16,-7 2-1 16,-3-4-2-16,20 7-6 15,-5-2-17-15,4 0-50 16,5 7-27-16,-1-9-68 15,1 6-33-15,15-4-130 16,3 6 210-16</inkml:trace>
  <inkml:trace contextRef="#ctx0" brushRef="#br0" timeOffset="31315.66">21163 17375 667 0,'-4'-12'446'16,"1"9"34"-16,-2-6-147 16,2 11-142-16,-4-2-47 0,4 4-72 15,-3 6-15 1,2 5-11-16,0 8-2 0,-3 2-2 15,2 6-3-15,-5 10-4 16,-1 5-1-16,-11 1-6 16,0 9-1-16,-2-7-10 15,13-5-3-15,11 2-4 16,-12-15-4-16,11-6 2 16,1-2 0-16,-17-9 0 15,6-3 1-15,10-7-44 16,-23-7-48-16,24-10-107 15,16 5 110-15</inkml:trace>
  <inkml:trace contextRef="#ctx0" brushRef="#br0" timeOffset="32252.86">19176 18027 664 0,'-36'2'330'0,"34"-1"-90"16,-7-4-36-16,6 2-54 16,3 2-17-16,0-3-38 15,0 2-4-15,0-1-5 16,0 0-10-16,12 0-16 15,3 1-6-15,29 4-9 16,-30 0-3-16,2 2-3 16,7 4-4-16,0-7-10 15,4 4-3-15,9-7-4 16,8-7-2-16,8 4-5 16,13-2 0-16,16 0-5 0,-1 2-2 15,12 2-1-15,2 4 0 16,-2 8-1-16,4 1 0 15,-7 0 0-15,-6 0 0 16,0-1-1-16,0-2 1 16,5 0-1-16,6-4 0 15,-11-6 2-15,0 4 0 16,-1-4 0-16,-20-7 0 16,22-3 0-16,-4-7 1 15,-11 1-1-15,3-1 1 0,-31 6-1 16,-8-1 0-16,-11 10-1 15,-7 3 0-15,-13 3-10 16,-2 4-4-16,-12 4-48 16,-5-1-34-16,-3 9-91 15,-6 2-73-15,4-5 164 16</inkml:trace>
  <inkml:trace contextRef="#ctx0" brushRef="#br0" timeOffset="34237.55">19965 18315 591 0,'2'-1'371'0,"-2"1"-35"16,5 0-126-16,-6 0-29 15,0 0-56-15,0 0-14 0,-1 0-21 16,1 0-10-16,-1 4-8 16,0 3-4-16,0 2-9 15,-3 2-1-15,-8 32 1 16,7-25-2-16,-4 5-6 16,-8 1-8-16,-2 4-12 15,2-2-8-15,3-7-9 16,6 11-4-16,-1-3-3 15,0-6 0-15,6 6-3 16,-4-17 0-16,6-3 0 16,1-1-1-16,-2-12 2 15,3 10 1-15,-3-8 1 16,2 4 1-16,1 0-2 16,0 0-1-16,0 0-5 15,0-1 0-15,0 0-2 16,0 0 0-16,0 1 1 15,9 1 0-15,11 1 1 0,24 4-1 16,-19-6 1-16,9 2 0 16,-1 3-1-16,-3 1 1 15,-1 0 0-15,-4 0 1 16,-4-9 0-16,6 4 0 16,-4-5 0-16,-2 2 0 15,0 0 1-15,-9 4-1 0,0-14 0 16,-6 15 0-16,-4 3-1 15,3-8 12-15,-4 16-67 16,1-16-58-16,-1 0-110 16,5-6 117-16</inkml:trace>
  <inkml:trace contextRef="#ctx0" brushRef="#br0" timeOffset="60514.01">25623 16788 526 0,'0'-1'283'16,"0"0"-53"0,0 0-33-16,0 1-43 15,0 0-15-15,0 0-26 16,0 0-7-16,0-1-7 0,0 1-4 15,0 0-4 1,0-1-4-16,0 0-12 16,0 0-7-16,0-1-16 0,0 1-5 15,7 1-12-15,-3-1-3 16,17 1-4-16,20 1-2 16,-32-7-3-16,14 6-3 15,-10-9-6-15,17 5-4 16,1-4-6-16,-3 4 0 0,0 0-1 15,-6 2 0-15,2 4 1 16,-9-6-2-16,-7 1 1 16,1 3 1-16,-4 1-40 15,0 1-43 1,-4 2-111-16,-2-3-100 0,0-1 179 16</inkml:trace>
  <inkml:trace contextRef="#ctx0" brushRef="#br0" timeOffset="61057.32">25548 16931 659 0,'-2'0'360'0,"1"0"-107"0,0 0-73 31,0 0-25-31,0 0-50 16,1 0-10-16,0 0-8 15,0 0 3-15,0 0 9 16,8 3 3-16,11 2 5 0,27-3-2 15,-25 0-9-15,4-5-2 16,-1 3-14 0,6 1-11-16,-9-4-24 0,-5 2-13 15,4 1-19-15,-7 1-4 16,19 6-4-16,-6 2 0 16,-13-12-1-16,7 7 5 15,-16-9-44-15,6-1-46 0,1 3-184 16,-3-9-327-16,6 16 388 15</inkml:trace>
  <inkml:trace contextRef="#ctx0" brushRef="#br0" timeOffset="72489.95">25919 17822 311 0,'-1'-1'260'0,"-1"-1"26"0,-1-4-81 16,1 0-28-16,0 1-50 16,1 2-11-16,0 2-19 15,0-1-5-15,-1 1-11 16,1 0-10-16,0 0-16 16,0 0-8-16,0 0-12 15,0 0-4-15,0 0-7 16,0 0-2-16,0 0-3 15,0 0 2-15,1-1 5 16,0 2 2-16,0 0 2 16,11 2 0-16,4-2-1 15,30-6-2-15,-26 2-7 16,2-3-3-16,0-2-7 16,7 14-1-16,3-5-3 15,-8-9 0-15,2 7 1 16,-13-10-2-16,4 13-1 0,2 4 0 15,-11-6-2-15,13 6 0 16,-12-2-3-16,-4-2 5 16,-12 6-57-16,-2-3-58 15,-1 1-198-15,5 5 187 16</inkml:trace>
  <inkml:trace contextRef="#ctx0" brushRef="#br0" timeOffset="72943.25">25873 17913 1226 0,'0'0'89'0,"2"0"-3"0,-2 2 83 16,0-2-45-16,0 0-17 15,0 0-18-15,0 0-9 16,0 0-1-16,5 1 0 15,8 1 2-15,4 0 1 16,29 4-3-16,-24-5 0 16,-1-2-2-16,4 1-8 0,-1-4-17 15,-3 0-10-15,4 1-19 16,-7-3-6 0,9 4-7-16,2 1-3 0,-19 2-1 15,-3-2 0 1,-4 1-1-16,1 0 3 0,1 0-42 15,-6 0-62-15,1-1-192 16,0 1 181-16</inkml:trace>
  <inkml:trace contextRef="#ctx0" brushRef="#br0" timeOffset="119835.73">26442 16864 588 0,'14'-2'88'0,"-11"-1"88"15,0 4-38-15,4-5-7 16,-7-1-15 0,1 5-13-16,-1-1-24 15,0 1-9-15,0 0-12 16,0 0 1-16,0 0 4 15,0-2 4-15,0 2 8 16,0-1 2-16,-1 0-3 16,1 1 1-16,0 0-10 15,0 0-8-15,-1 0-17 16,0 0-10-16,0 0-11 16,0 0-3-16,0 0-6 15,0 0-2-15,0 0-4 16,0 0-2-16,-2 4-1 15,0 1-1-15,0 2 0 0,2-4 0 16,0 9 0-16,1-12 0 31,0 0 0-31,0 4-2 0,0 3 1 0,2 5 0 16,-1-9 1-16,-1-3 1 16,3 5 1-16,0-3 0 15,4 0 2-15,6 0 1 0,-5-3 1 16,30-14 1-16,-29 6-1 15,-5-7 1-15,1 1-1 16,2 12 0-16,-7-12-1 16,0 7 0-16,-8 4-3 15,-8-6 0-15,10 19-2 16,-7-1 0-16,5 8 0 16,2-1 0-16,-3-5 0 15,3 1 0-15,3-9-1 16,-3 5 0-16,4-5 0 15,4 3 0-15,-2 3 1 16,8-5 1-16,2-7-140 16,0-8-126-16,7-1 165 15</inkml:trace>
  <inkml:trace contextRef="#ctx0" brushRef="#br0" timeOffset="122394.51">27019 16601 337 0,'8'-5'238'16,"0"-2"-3"-16,22-16-25 15,-21 21-5-15,-8 0-12 16,-6 1-11-16,5 1-30 15,0 0-17-15,0 0-34 16,-1 0-14-16,0 0-26 16,0 0-8-16,0 0-13 15,0 1-4-15,-7 12-3 16,6 2-2-16,-35 39-6 16,28-30-2-16,-3 8-1 0,3 8-3 15,-1-1-2-15,-1-2-3 16,6-5-4-16,-5-7-1 15,2-6-3-15,4 4 1 16,-3-4-3-16,1-6 1 16,0-4 2-16,4-2 2 15,-5-9 5-15,2-2 0 0,2-4-62 16,-3-3-61-16,4-2-356 16,2 1 306-16</inkml:trace>
  <inkml:trace contextRef="#ctx0" brushRef="#br0" timeOffset="124040.36">27379 16620 69 0,'0'-1'67'0,"0"-1"11"15,0 1 26-15,0 0 13 0,0 0 20 16,0 0 12-16,0 0 19 16,0 0 7-16,0 0 4 15,0 0 2-15,0 0-5 16,0-1 1-16,-1 1 1 15,0 0-4-15,0 0-135 16,0 1-23-16,0 0-48 16,-6 1-25-16,-2 18 82 15,-29 27-4-15,30-22-8 16,-5-4-2-16,2 3-3 16,2 0-1-16,1-7-2 15,1 7 1-15,6-2-2 16,-3-10 0-16,1 1 1 15,-10-12 1-15,8-2 3 0,-2 6 0 16,4-5-1 0,13 3-1-16,-13-6-6 0,-3-8-2 15,9 11-4-15,-4-10 1 16,8 11-1-16,5 1 2 16,0 0 1-16,5 10-1 15,2-5 1-15,4 0 2 16,-10-2-1-16,1-3 1 15,-2-1 0-15,7 4 0 16,-4-5 1-16,1-4 0 0,1 1 1 16,-7-6 1-16,4 2 0 15,3 6 0-15,-7-8 1 16,-2 1 1-16,-2-3-3 16,1 10-1-16,3 1-29 15,-2 3-40-15,2-1-139 16,-9-13-213-16,1 3 269 15</inkml:trace>
  <inkml:trace contextRef="#ctx0" brushRef="#br0" timeOffset="124526.239">27624 16603 632 0,'11'-33'375'0,"-16"28"-26"15,5 2-73-15,1 3-77 16,0-1-32-16,-1 1-59 16,0 0-25-16,0 0-32 15,-1 0-15-15,0 0-9 16,0 2-1-16,-6 14 1 16,-3 34 1-16,-12-25-4 15,16 0 0-15,1 11-7 16,-10-2-3-16,7 4-4 15,-9-4-1-15,-7-9-3 16,8 0 0-16,9-6-1 0,2 3-2 16,1-9 0-16,4 0-1 15,-3-3 0-15,0-3 0 16,5 0-7-16,0-6-15 16,0-4-73-16,5-6-61 15,2-6 92-15</inkml:trace>
  <inkml:trace contextRef="#ctx0" brushRef="#br0" timeOffset="125345.34">28175 16602 715 0,'0'-1'349'0,"9"-1"-115"15,-8-3-23-15,1 4-52 16,-4-1-22-16,1 1-29 16,0 0-3-16,0 0-4 15,-1 0-1-15,1 0-2 0,1 0-7 16,0-1-9-16,0 1-9 16,0 0-19-16,-1 0-4 15,-1 0-13-15,-15-5-2 16,-32-5-11-16,25 11-4 15,7 0-9-15,-5 4-2 16,-2 4-3-16,4-1-2 16,-5 5 0-16,6-2-2 0,3 2-1 15,-1 4-1-15,-1-5 0 16,4 5-1-16,4 1 0 16,4-1-2-16,6 3 0 15,-1-5-1-15,3-6-1 16,6 15 1-16,5-12 1 15,5-3 1-15,4-5 1 16,-1-9 1-16,18 6 0 16,-13-8 0-16,-1-2-1 15,8-2 1-15,-23-14 0 16,17 9 0-16,-7-8 0 16,3-2 0-16,-2 5-1 15,-4 2 1-15,0 12-1 16,-16-5 0-16,2 12-2 15,-4-2-1-15,1 7 0 0,-1-4 0 16,0 0 1-16,-4 9 3 16,-3 8 0-16,-36 32 0 15,36-15 0-15,-15-3 1 16,13 11-1-16,3-5 1 16,-12-5 0-16,14 1 0 0,-11-9-1 15,-3 6 0-15,10-3 1 16,-6-3 0-16,-2-3 0 15,8-1-1-15,-8-7-21 0,8-1-37 16,5-7-88-16,-1-7 314 16,8-3-160-16</inkml:trace>
  <inkml:trace contextRef="#ctx0" brushRef="#br0" timeOffset="126449">28599 16573 194 0,'5'-2'155'0,"-5"-1"27"16,2 0-20-16,-2 2-25 16,0 0-8-16,0 0 0 15,0 0 1-15,0-1-10 16,5 1 2-16,-4 0 0 16,-1 0 8-16,0 0 11 15,0 0-2 1,-1 0-11-16,0 1-16 0,-1 0-32 15,-7 0-15-15,-12 3-27 16,-49 6-4-16,41-3-8 16,-5 2-1-16,4-5 5 15,2 3-5-15,1 0-35 16,7 0-5-16,8 5-12 16,2-1-3-16,6-4 27 15,-4 2-1-15,8 0-1 16,5-1 0-16,8 5 1 15,7-1 0-15,3 9 1 16,1-3 1-16,0-3 1 0,0 0 1 16,9 2 0-16,-1 4 0 15,-3 12 1-15,1-2 0 16,-24-10 0-16,0-1 1 0,-6-8 0 16,-8 2 0-16,9 2 1 31,-17-5 0-31,-4-1 0 0,-5-2 0 15,-4 7-1-15,13-5 1 16,-3 3-1-16,6-4 1 16,-8-11 0-16,4 3-1 15,4-2 2-15,-4-7 0 16,6 2-1-16,0 0 2 16,3-9-3-16,2 5 0 15,3-2-2-15,3-5 1 0,1 4-1 16,4 2 0-16,4 1-1 15,2 6 0-15,0-10 1 16,1-1 2-16,0-11 7 16,0-6 7-16,8 10 9 15,-3-6 3-15,10 10 0 16,-7-1-3-16,-1 2-8 16,4 1-3-16,-3 0-5 15,3 4-2-15,-4-2-3 16,5 2-1-16,-6 1 0 0,5 0-3 15,3 3-65-15,-18-3-53 16,8 4 72-16</inkml:trace>
  <inkml:trace contextRef="#ctx0" brushRef="#br0" timeOffset="127572.65">29234 16575 352 0,'4'-30'276'0,"-5"25"17"15,1 1-81-15,2 4-31 16,-2 0-41-16,-1 0-17 16,0 0-11-16,0 0-5 15,0 0-25-15,-3 6-9 16,-3 9-17-16,-16 28-5 15,14-26 0-15,-10 8 1 16,4 1-5-16,4 11-2 16,-5 5-10-16,1-5-5 0,9 10-9 15,-13-12-5-15,18 2-6 16,-12-2-1-16,-7-12-3 16,23 6-1-16,-20-14 0 15,9 1-1-15,7-1 2 16,-14-8 0-16,6-3 7 15,11 2 3-15,4-9-1 16,-6-5-2-16,4-2-8 16,1-4-4-16,-6 1-1 15,12 2 0-15,-3-1 0 16,8 5 0-16,-7 2-2 16,-10 1 0-16,11 6 0 15,-10-4-2-15,13 2 1 16,4 5 1-16,-3-1 1 15,5 1 0-15,-3 0 1 16,11 0 0-16,0-2 2 0,9 6-1 16,-1-4 1-16,-4-2-1 15,0 2 0-15,3-3 1 16,15 6-1-16,-15-8 0 16,7 0 1-16,-13-1 0 15,-13-7 3-15,7 4 1 16,-12-6 0-16,10 1 5 15,-5-6-39-15,-5 0-44 16,0 1-518-16,-3-3 412 0</inkml:trace>
  <inkml:trace contextRef="#ctx0" brushRef="#br0" timeOffset="131519.859">27472 17675 268 0,'0'0'202'0,"0"0"28"16,0 0-35-16,6 1-48 15,-2-1-10-15,1 0-10 16,-5 0-5-16,0 0-17 15,0 0-9-15,0 0-19 16,0 0-7-16,0 0-5 0,0 0-1 16,0 0 8-16,0 0 3 15,0 8-7-15,-3 0-5 16,1 1-14-16,-17 1-8 16,-26 8-13-16,29-16-5 15,1-7-7-15,-4 5-3 16,6 10-6-16,-2-12-2 0,2 5-2 15,4 0-2-15,-1-10 0 16,1 16 0-16,6-5-1 16,-5 1 0-16,9 3 0 15,-6-12 0-15,3 8 0 16,-1 0 0-16,-12-1-1 16,18 9 1-16,-5-8 0 15,-7 1 0-15,15 0 0 16,-7 4 0-16,-4-10 1 15,4 10-1-15,-6-2 1 16,0-5-1-16,2 10 0 16,4-7 1-16,-13-1-1 15,13-1 0-15,-3 3 0 16,-2-2 1-16,15-4-1 16,-7 6-2-16,-6-6 0 0,6 0-1 15,-3 0 1-15,0 0 1 16,1-1 0-16,0 1 0 15,0-1 0-15,0 1-1 0,1 0 1 16,5-1 0-16,8-1 0 16,-2 1 1-16,29-5-1 15,-21 5 1-15,-3 0-2 0,6 3 1 16,-4 2-1-16,-2-2 0 16,1 5 0-16,-1-1 0 15,-8 3 1-15,4 3 1 16,-7 2 0-16,2 6 0 15,-3 0 1-15,-6 2 1 16,-5 1 0-16,-6 0 1 16,-3 4 1-16,6-3 0 0,-6 3 2 15,2-7 4-15,-2 9 13 16,-7-4 5-16,0-13 6 16,-2 0 0-16,-2-22-10 15,5 8-3-15,0-8-7 16,-1-6-1-16,12-6-4 15,-1-15-4-15,17 7-6 16,-12 3-7-16,2 7-16 16,6 9-11-16,-13 3-34 15,10-3-19-15,2 9-64 16,-2 2-66-16,-4 6 141 16</inkml:trace>
  <inkml:trace contextRef="#ctx0" brushRef="#br0" timeOffset="132131.26">27871 17745 928 0,'-8'-8'441'0,"0"14"-172"16,-2 5-19-16,-4 5-104 31,-1 2-19-31,-5-5-39 0,2 1-46 0,-5-2 4 31,-2 2-11-31,1 6-9 16,3-2-4-16,11 6-8 15,-2 0-2-15,12-1-3 0,-7 5-2 16,-2-4-2-16,9 0-2 16,-2 0-1-1,2-8-2-15,14 2 2 0,-5 2 0 16,1-10 1-16,17 3 1 15,-2-3 0-15,7-2 0 16,5-5 0-16,-7-3 2 0,-5-11 1 16,4-15 1-16,-2-6 0 15,4 1 0-15,4-9-2 16,-8 5 1-16,3-1 1 16,-17-3 0-16,-1 6 2 15,4-3 1-15,-16 2-1 16,1 4 1-16,-19 1 0 15,-10 10-2-15,-1 2-2 16,-2-1-2-16,-1 15-4 16,5 4-1-16,-6 4-1 15,3 9-2-15,-4-1 1 16,6 5-16-16,-8 1-80 16,5-2-56-16,10-3 88 15</inkml:trace>
  <inkml:trace contextRef="#ctx0" brushRef="#br0" timeOffset="133304.06">28723 17835 569 0,'3'-46'356'0,"-3"45"-24"0,0-5-107 16,0 10 5-16,0-4-39 15,0 0-42-15,-1 0 48 16,-1 16-33-16,-7 30-168 15,-9-27-12-15,3 2-52 16,-7 2-16-16,2 7 123 16,10 2-7-16,2-2-14 15,6-6-4-15,-5 2-4 0,-6-11-2 16,0-8 1-16,-7-2-1 0,12-10 3 16,2 0-2-16,10-4-9 15,0-5-4-15,11-4-15 16,-3-5-1-16,-3-3 2 15,10 3 5-15,-4 3 7 16,7 2 2-16,8-2 1 16,-7 2 0-16,4-5 1 15,4-1-2-15,-6 5-1 16,3 4 0-16,-6 4-1 16,-2 3 1-16,-3 7 1 15,-7 3 1-15,-2 12 2 16,-3 4 1-16,-2 2 3 15,-1 2 3-15,-4 0 4 0,1 5 2 16,-7 2 1-16,-2 0 0 16,5 3-4-16,-4-7-1 15,1-8-3-15,3 5-1 16,-3-9-1-16,5-3 0 16,1-6 1-16,-1-6 3 15,5-3 3-15,-2 4 1 16,0 0-3-16,0 0-1 0,0 0-5 15,0-1-1-15,2-4 0 16,2-4 0-16,-1-10-1 16,43-34 1-16,-21 23 1 15,5-3-1-15,14 0-1 16,-11 6 0-16,-4-5 0 16,-5 13-2-16,-17 8-1 15,11 3 0-15,-3 10-2 16,2 0 1-16,-2 7 4 15,-2 3 1-15,-3 15 7 16,-2 3 2-16,-3 3 5 16,1-2 0-16,0 1 1 15,-3-4-1-15,-3 3-4 16,-4-1 0-16,-5-11-1 0,0-1 1 16,0-7 3-16,-2-12-18 15,2-1-74-15,-9-11-2 16,15-14 33-1</inkml:trace>
  <inkml:trace contextRef="#ctx0" brushRef="#br0" timeOffset="134120.579">29576 17620 683 0,'2'-6'374'0,"-2"0"-73"15,10 8-72-15,-10 5-81 16,7 1-27-16,-14 6-26 0,5 9-1 16,-7-3-9-16,1 3-6 15,13 14-12-15,-13-9-3 16,3 13-12-16,-8 3-7 15,-4-15-12-15,-5 4-10 16,13-2-6-16,-3-7-2 16,-2 3-5-16,6-4 0 15,6-4-1-15,-3-4 0 16,5-7 1-16,0 0 4 16,-5-11 4-16,5-1 1 0,0 4-3 15,5-12-1-15,-3 4-12 16,2 0-1-16,-2-6-1 15,-4 9-2-15,9 1-1 16,9 7 0-16,-2-3-1 16,2 6 1-16,-4 1 0 15,-8 0 2-15,4 3 0 16,0 1 1-16,0 3 0 16,9-6 2-16,7 5-1 15,6-6 0-15,8-6 1 16,-8 7 0-16,-1-6 0 15,-1-6 2-15,-8-2 0 16,2-6 1-16,-4-5 2 16,-1 5 0-16,-5 1-8 15,-7-2-38-15,-1 3-121 0,-3 2 138 16,-1 0-29-16</inkml:trace>
  <inkml:trace contextRef="#ctx0" brushRef="#br0" timeOffset="143703.18">26953 17804 580 0,'16'-37'281'0,"-15"30"-90"0,-1 0-27 16,0-6-23-16,4 15-7 16,-3-12-17-16,2 6-7 15,-2 6-8-15,-1-20-4 16,-1 12-2-16,0-4-3 16,0 0-11-16,-1 8-11 15,0 15-24-15,2-9-11 16,3 9-24-16,-3-4-7 15,-3 0-2-15,1 6-1 0,-4 3 2 16,6 8 0-16,0 2 0 16,-4 3 0-16,0 5 1 15,-3-3-1-15,0 4-1 16,-3 3 2-16,3-2 0 16,-5 1 1-16,-3-11 0 15,5 2 1-15,-4-8 1 16,10-7 2-16,1-15-6 15,3-8-35-15,4-14-168 16,3-3 139-16</inkml:trace>
  <inkml:trace contextRef="#ctx0" brushRef="#br0" timeOffset="147451.81">1805 17490 588 0,'29'2'333'0,"-34"-1"-6"16,10 3-93-16,-12-4-56 15,2-2-26-15,-2 1-75 16,4-1-28-16,8 7-38 15,-1-3-4-15,-4-2-88 16,0 0 61-16</inkml:trace>
  <inkml:trace contextRef="#ctx0" brushRef="#br1" timeOffset="158763.37">30268 17467 288 0,'0'-1'207'16,"0"0"-3"-16,0 0-47 0,0 0-17 15,0-1-30-15,0 1-12 16,0 0-18-16,0 0-8 16,0 0-11-16,0 0-1 15,0 0-8-15,0 0-5 16,0 0-14-16,0 0-7 16,0 0-8-16,0-1-2 15,-1 1-1-15,0 0 1 0,-2 0-1 16,-7 1 1-16,-8 0 5 15,-22 1 4-15,20-3 4 16,-1-3 1-16,-2 2-5 16,-6-3-2-16,1 1-3 15,0 1-3-15,-13 1-4 16,-6 0-5-16,-10 3-4 16,-6 0 1-16,5-2-2 15,-6 2 1-15,-5-5-1 16,-3 1 0-16,-7-1 0 15,7 3 2-15,-6 1 5 16,-10-3 3-16,4-1 1 16,25 3-1-1,1 1-4-15,-46-7-3 0,-12 3-1 16,5-6-1-16,27 4 0 16,1 3 0-16,15-1 0 0,-14 5 0 15,-14-6-2-15,15 0 0 16,-24 3 1-16,20 4-1 15,0-1 0-15,-21-4 0 16,28 6-1-16,-3-2 0 16,-8 1 0-16,13 0 0 15,-18 4-1-15,1 6 1 16,26 4-1-16,-21 1 0 0,3-3 0 16,-5-2-1-16,-20 0 0 15,15 1 0-15,-1 4 1 16,7 1 0-16,4 1-1 15,-3 7 0-15,9 1 0 16,-3 6 1-16,-1 1 0 16,3 7 0-16,4-4 1 15,-4-5 0 1,13 5-1-16,7-5 1 16,6-1-1-16,-3-3 0 15,6-6 0-15,-1-4-2 0,6 4-1 16,10 2-1-16,13 1-1 0,2 1-2 15,14 1-1-15,6 9-1 16,1 5 0-16,5 5 0 16,10-5 0-16,7-5 1 15,21-4 2-15,10-5 0 16,11-4 4-16,4-3 1 16,9-4 0-16,3-1 1 0,18-2 0 15,9 0-1-15,6-4 1 16,-3-3-1-16,15 0 0 15,-16 0 0-15,14-2 0 16,5 0 1-16,-7 0 0 16,23-1 1-16,-9 5 0 15,2-2-1-15,9 1 0 16,-8 4 1-16,0-2-1 16,4 2 1-16,-7 1 0 15,-1-1 0-15,5 0 1 16,3 0-1-16,-9-1 1 15,-5-5-1-15,4 1 0 16,0-2 1-16,-10-6 0 0,9-1 0 16,-1-6 0-16,1-3 0 15,2 0 3-15,7-1 2 16,-3-2 4-16,-11 0 3 16,9-2-1-16,-4 0-1 15,0-8-3-15,2 0-2 0,-16-3-1 16,-2-2 0-16,-22-7 2 15,-12-13 2-15,-15-10 3 16,-19-6 2-16,-24 4 3 16,-8 8-1-16,-18 3 0 15,-14 1 1-15,-6-11 1 32,0-4 2-32,-12-2-1 0,7 4 0 15,-24 12-6-15,-9 3-1 16,3 14-7-16,-19-1-3 0,-4 5-4 15,-4-2-2-15,-21 8-1 16,-4-1 1-16,-8 7 0 16,-6 6-1-16,-1 3-4 15,-24-2-5-15,3 12-44 16,-7 3-32-16,-13 6-107 16,24 5-86-16,3 0 179 15</inkml:trace>
</inkml:ink>
</file>

<file path=ppt/ink/ink17.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6T00:15:27.267"/>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context xml:id="ctx1">
      <inkml:inkSource xml:id="inkSrc219">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11-16T00:23:13.053"/>
    </inkml:context>
  </inkml:definitions>
  <inkml:trace contextRef="#ctx0" brushRef="#br0">2654 6670 369 0,'0'-3'211'0,"0"1"-29"16,1-2-23-16,1-5-40 15,-1 4-14-15,-1 3-13 16,0 1-4-16,0 0-5 16,0 0-5-16,0 0-16 15,0 0-9-15,0 0-9 16,0 0-1-16,0-1 0 0,0 1 1 15,0 0-3-15,-1 0-4 32,0 0-7-32,0 0-3 0,-10-6-5 0,10 6-1 15,-5 0-5-15,-15 3-3 16,-30 21-7-16,14-9-3 16,0 3-3-16,-4 1-4 15,-6 2 0-15,17 3 1 16,-9-2 3-16,14 8 4 15,-1-3 4-15,-16-2 1 16,19 0-2-16,-2-1-1 0,14-1-1 16,9 1-1-16,6-2-3 15,3-5 1-15,8 4-2 16,8 4 0-16,13 2-1 16,9 4 1-16,-8-9 0 15,-5-10 2-15,-7-3 2 16,6 0 1-16,14 1 4 15,4 2 2-15,2-12 5 16,-12-10 4-16,11-15 10 16,-5-12 1-16,12-6-1 15,-9-2-4-15,-2 0-9 16,-4 5-1-16,-16-2 3 16,3 4 6-16,-19-6 15 15,8 19 4-15,-13-8 7 16,-3 1-3-16,-3 10-11 0,-12-17-7 15,-6 12-14-15,9 8-6 16,-17-2-8-16,4 8-2 16,7 9-2-16,-18-5-1 15,8 5 2-15,-9 3 0 16,-9-2 1-16,7 3 0 16,-3 3-3-16,13 3-1 15,13 7-1-15,-3 5 0 0,10-5-2 16,-6 1-1-16,-4 0-45 15,6 4-38-15,11 8-137 16,-2-1-129-16,6 3 224 16</inkml:trace>
  <inkml:trace contextRef="#ctx0" brushRef="#br0" timeOffset="546.87">2713 6906 763 0,'46'-11'384'0,"-49"4"-123"16,8 2-33-16,-5 4-71 16,0-1-43-16,-2 2-44 15,1 0-13-15,0 0-10 16,0 1 2-16,-7 16-5 15,-15 31-5-15,10-25-8 16,1 4-4-16,-5 0-10 16,1 1-3-16,-4-4-7 15,5 1-1-15,6 2-1 16,1-5-1-16,8 2-1 16,0-1-1-16,3-12 0 15,-7-2-1-15,16-2 1 16,4-3 1-16,11-1 0 15,5-2 1-15,3-3-1 16,-3-2 0-16,-5-5 0 0,5 5 0 16,-14 1 0-16,2 2 0 15,5 10-1-15,-13-8 3 16,1 2-56-16,-6-3-57 16,-7-3-215-16,5 4 200 15</inkml:trace>
  <inkml:trace contextRef="#ctx0" brushRef="#br0" timeOffset="1680.85">4086 6779 550 0,'20'-30'303'0,"-20"23"-46"15,6 5-40-15,-6-4-45 16,-2 0-18-16,1 4-31 15,-7-5-12-15,9 10-28 16,-2-2-16-16,1-1-26 16,0 0-12-16,0 0-16 15,0 0-5-15,0 10-4 16,-1 1-2-16,-9 8 5 16,-11 29 3-16,12-17 3 15,-6 4 1-15,22 11-1 16,-17-1 1-16,0 2-1 15,6-13 0-15,-7-11-1 16,4 7-1-16,-2-15-2 0,4 11 0 16,1-8 1-1,-2-13 0-15,4 2 5 0,0-5 2 16,-1-6-15-16,3 0-32 16,0 3-134-16,0 0-171 15,0-1 209-15</inkml:trace>
  <inkml:trace contextRef="#ctx0" brushRef="#br0" timeOffset="2040.1">3886 6869 619 0,'-5'-6'331'0,"6"5"-53"16,1-4-37-16,4 0-23 15,7 3-22-15,-4-4-31 16,5 3-19-16,7-1-30 16,3 1-14-16,6 3-25 15,4 2-5-15,1-2-12 16,1 3-4-16,9-2-16 0,-2-1-9 15,-11 0-13-15,-2-1-4 16,-2 1-5-16,-3 0 2 16,5-2-1-16,-14-3 1 15,-5-4-23-15,2-2-59 16,-6 2-153-16,5 1 143 16</inkml:trace>
  <inkml:trace contextRef="#ctx0" brushRef="#br0" timeOffset="13440.69">5445 6575 1638 0,'4'-29'252'0,"-11"37"-141"0,4 2-11 0,-8 10-79 47,5-10 19-47,2 1-18 0,-12 19-6 0,6-8-5 31,1 0-27-31,-19 39 24 16,-2 4-18-16,-4-3 15 15,-1 1 1-15,22-49 1 16,-6 21-3-16,-3-4 4 16,9-15 4-16,1-6-1 15,0-2-2-15,8-2-7 16,0-2-13-16,1-6-42 16,-4-1-28-16,4 2-83 15,1-3-80-15,1-2 171 16,0 5-135-16,0 0-72 0</inkml:trace>
  <inkml:trace contextRef="#ctx0" brushRef="#br0" timeOffset="13893.72">5798 6555 1479 0,'5'-6'75'15,"4"3"-19"-15,-6-4 5 16,4 3-8-16,-4-1 6 16,1 2-8-16,1-4 51 15,4 3-11-15,-9 4-9 16,0 2-5-16,0 14-7 15,-9-3-6-15,-5 10-14 16,0 1-3-16,-3 10 0 16,-5-1 3-16,3 5-12 15,-2 0-4-15,0-3-7 16,6 6-3-16,-1-3-4 16,2 1-3-16,-6-2-5 0,3-1-6 15,0-3 2-15,0-3-1 16,-4-2 0-16,-4-3-1 15,10-7 1-15,0 2 0 16,5-9-5-16,0-3-18 16,1-4-52-16,4-4-52 15,5-8 95-15,6-8-66 16,-4-9-50-16</inkml:trace>
  <inkml:trace contextRef="#ctx0" brushRef="#br0" timeOffset="14243.56">5454 6835 525 0,'-84'-54'444'16,"81"45"-122"-16,4 3-161 16,5 0 119-16,3 3-66 15,7 0-50-15,-1-3 9 16,4 2-63-16,2-2 7 16,2 5-52-1,0 1-9-15,7 0-18 0,5-3-5 16,-1 3-9-16,-6 0-27 15,-2 1 15-15,1-2-75 16,-5 1-32-16,-17 0 79 16,9 0-49-16,0 1-42 15</inkml:trace>
  <inkml:trace contextRef="#ctx0" brushRef="#br0" timeOffset="15305.449">6228 6562 2370 0,'9'14'23'0,"-10"2"-2"15,-1-1 3-15,-2 0-5 16,-2 2 19-16,2-3-5 15,0 1-7-15,-2 15-4 16,-7-1-4-16,4-3-3 16,2-2-4-16,2-1-2 15,-2-6 0-15,3-2 1 16,5-7 6-16,-3-1-2 0,4-6-1 16,1-1 1-16,-3-1-3 15,0 0-1-15,2-7-10 16,6-15-6-16,9-27-15 15,-6 21-1-15,1 0 0 16,-4-3 0-16,-1 6 0 16,6 3 0-16,-13 2 6 15,0 5 5-15,-7 3 7 16,3 7 1-16,-2 6-2 16,1 0 1-16,-9 2-1 15,-3 3 0-15,0 4 2 16,-4 1 1-16,-3 3 0 15,0 1 0-15,-9 2 1 16,3 4 0-16,5 3 0 0,-4 2 1 16,3 1 0-16,4 0 0 15,3 4 0-15,-1-1 2 16,5 3 1-16,1 0-1 16,1-5 2-16,8 8 1 15,1-6-1-15,4 0 1 16,3-2 1-16,2-2-1 15,3-5 0-15,1 1 1 16,5-1-2-16,-3-10 1 16,3 4 1-16,0-2-1 0,4-4 1 15,3-4 2-15,5-6-1 16,1-4 1-16,5-1 0 16,4-4 0-16,-1-3-1 15,0-4 0-15,3 5-3 16,-7-1 0-16,-3 4-2 15,-5 0 0-15,-5 6-2 16,-7-3 0-16,0 6-1 16,-1 4 0-16,-8-1-17 15,2-1-17-15,-4 3-45 16,0-4-34-16,0 0 83 16,0 0-57-16,0 0 32 15,0 0-42-15</inkml:trace>
  <inkml:trace contextRef="#ctx0" brushRef="#br0" timeOffset="15727.29">6641 6423 630 0,'13'-4'532'16,"-9"-1"-177"-16,-8 5-203 16,-3 5 144-16,4 7-131 15,-7 3-24-15,4 11-41 16,-7 6-16-16,-7 4-20 15,7 5-6-15,1 5-13 16,-1 1-4-16,-6 2-10 16,4 1-4-16,-8-6-6 15,5-1-3-15,3-2-5 16,1-1-1-16,-1-4-1 16,3 0-2-16,0-10 0 15,3-3 0-15,7-5-7 0,-2-7-16 16,4-9-47-16,0-3 53 15,8-18-34-15,-6-6-30 16</inkml:trace>
  <inkml:trace contextRef="#ctx0" brushRef="#br0" timeOffset="16991.21">7125 6775 666 0,'0'0'428'0,"0"0"-167"15,5 5-134-15,-5-5 76 16,0 0-20-16,0 0-37 16,1 0-16-16,14 4-27 15,0 0-9-15,36 8-17 16,-29-10-7-16,5 1-14 16,1-1 1-16,-2-2-14 31,1 1-3-31,32 3-12 0,2-2-1 15,5-1-8-15,2 0-1 0,-7-2-6 16,9 1-6-16,0-1 1 16,-18 0 0-16,1-1 0 15,-8 0-2-15,-5-1 1 16,-17-1-1-16,10 4 1 16,-9 0-1-16,-6-1 0 15,-9 0 0-15,-5-2 1 16,-4 1 0-16,-4-1-1 15,4 3 1-15,0-1-1 0,-1 0 0 16,-1 0-1-16,1 0 0 16,0-1-1-16,0 1-1 15,-2-2 0-15,-10-7 0 16,-28-27 0-16,27 25 0 16,-2 0 0-16,-4-2-2 15,5 3 0-15,-6-1 0 16,4 4-2-16,1 5 1 15,1 1-1-15,4 2-1 16,-1 0 0-16,5 5 2 16,3 3-1-16,4 4 1 15,1-2 1-15,4-5-1 16,4 1 1-16,6 4 0 16,4-1 0-16,7-1 2 15,0 0 0-15,8-4 1 0,-3 3 0 16,4-1 1-16,2 1-1 15,-1-2 1-15,-2 2 0 16,-5-4-1-16,-2-1 1 16,-8-2-1-16,5 5 0 15,-9-5 1-15,-4 0 1 16,-2 0 0-16,-5-2 2 16,-3 1 6-16,-1 1 1 15,-1 0 1-15,0 0 1 16,0 0 0-16,-3 0 0 0,-20 3-1 15,-30 4-1-15,23 0-7 16,-1 2-1-16,-4 1-1 16,1 4-1-16,-2-1 0 15,4 3-2-15,3-2 1 16,5 2-1-16,5 0 0 16,1-3 0-16,5-1 0 15,3 0-1-15,6 0 3 16,1-4-8-16,4 0-28 15,0-4-25-15,2-3-27 16,2 3 63-16,-4-6-57 16,0 1-35-16</inkml:trace>
  <inkml:trace contextRef="#ctx0" brushRef="#br0" timeOffset="18101.85">9658 6530 448 0,'8'-7'310'0,"-3"0"-97"16,0 0-97-16,-2 1 71 0,2-1-15 15,0 5-20-15,-3-2-7 16,-2 4-20-16,-1 0-10 16,0 0-18-16,0 0-11 15,-8 5-20-15,-12 14-7 16,-30 31-14-16,24-25-8 16,-3 4-8-16,2 3-4 15,-2-3-7-15,1 0-1 0,4-1-1 16,1-1-2-16,2 0-2 15,5 0 0-15,6-1-1 16,2 2 1-16,9-1-1 16,5 2-1-16,7-8 0 15,4 0 0-15,8-4 2 16,4-1 1-16,4-9 0 16,1-5-1-16,7-5 0 15,1-5 0-15,0-5-2 16,3 0 1-16,-4-6-2 15,-2-2-2-15,2 2 0 16,-1 0 1-16,-9-3-1 0,2 1 0 16,-6 0 1-16,-3 0 0 15,-1-1 7-15,-6-2 2 16,-12-4 3-16,1 2 0 16,-6-3 1-16,-7 2 1 15,-7-1 4-15,-1-1 1 16,-6 1-3-16,3 5-3 15,-4 2 0-15,2 0-2 0,-2 6-1 16,1 2-3-16,1 6-5 16,-1 3-4-16,0 4-3 15,-2 0-2-15,2 5-1 16,1 5-2-16,3 4 0 31,-3 2 0-31,2-2-8 0,3 3-14 16,-2 0-50-16,6 2-36 15,6 1 83-15,-3 0-60 16,2-4-42-16</inkml:trace>
  <inkml:trace contextRef="#ctx0" brushRef="#br0" timeOffset="18604.23">9673 6792 1105 0,'39'33'552'16,"-39"-31"-300"-16,-2 1-151 15,-1 6 57-15,-1-2-24 16,1 4-37-16,-1 3-14 0,-2-2-22 16,-1 4-9-16,2 1-15 15,-3-1-4-15,-1-1-10 16,4 6-5-16,0 0-7 16,3 1-1-16,-1-2-2 15,2-3-1-15,-1-2-1 16,2 0-1-16,6-2 0 15,-2-6-1-15,0-2 1 16,3 0 1-16,5-3-1 16,1-3 0-16,4 0-1 15,3-1 1-15,1-1-1 16,2-3-1-16,6 1 0 16,-14 1-1-1,-8 1-8-15,1 1-24 0,20-3-70 16,3 1-62-16,-12 0 124 15,-1 4-87-15,-5-1-64 0</inkml:trace>
  <inkml:trace contextRef="#ctx0" brushRef="#br0" timeOffset="19319.69">10369 6527 724 0,'7'-8'436'16,"-3"1"-183"-16,-2-1-132 15,3 4 75-15,-2 0-23 16,-1 4-40-16,-4-1-18 0,2 1-28 16,0 0-12-16,-1 0-17 15,-2 19-3-15,-11 30-24 16,5-19-4-16,-4 4-3 16,-2 1-1-16,-3 2-3 15,-1 0-2-15,4 4-3 16,-1-6-8-16,3 0 5 15,-3-7-2-15,6-2 0 16,-1-5-1-16,3-1 1 16,0-6-1-16,1-6-9 15,2-3-13-15,3-5-35 16,0-4-28-16,2-7-100 16,4 0 43-16,4-1 74 31,-5 5-107-31,1 2-26 0</inkml:trace>
  <inkml:trace contextRef="#ctx0" brushRef="#br0" timeOffset="19691.629">10722 6428 931 0,'-3'0'601'0,"3"0"-334"16,-2 2 58-16,1-2-227 16,0 0 31-16,-1 0-20 15,0 2-32-15,-5 14-12 16,-13 35-18-16,12-27-4 16,-3 7-6-16,-2 2-3 0,1 8-5 15,-1-3-3-15,0 3-4 16,-1-4-2-1,-5-1-5-15,3 0-1 0,-3-4-4 16,7 1-2-16,1-6-1 16,-1-3 0-16,2-4 0 15,-1-1 0-15,3-8-2 16,3-2-8-16,3-4-40 16,0-8-30-16,-3-5-102 15,7 1 138-15,-2-9-104 16,4-1-72-16</inkml:trace>
  <inkml:trace contextRef="#ctx0" brushRef="#br0" timeOffset="20015.44">10317 6750 810 0,'3'-8'544'0,"3"-2"-209"0,4 1-179 16,3 6 107-16,8 3-60 15,5-1-53-15,-5-2-18 16,4 3-40-16,2-1-16 16,6 6-24-16,-3-1-9 0,-2 0-13 15,-6-4-5-15,-4 3-1 16,0-2-12-16,-1-1-53 15,-5-1-30-15,-5 0 58 16,0-3-39-16,-3-2-35 16,1 0 44-16</inkml:trace>
  <inkml:trace contextRef="#ctx0" brushRef="#br0" timeOffset="20530.94">11240 6090 529 0,'2'-7'426'15,"0"-2"-125"-15,-1 2-142 16,-1 3 102-16,0 3-73 16,-3 2-15-16,2-1-27 15,0 0-10-15,-3 13-24 16,-4 11-14-16,-11 31-23 16,7-26-9-16,1 5-13 15,-1-1-5-15,1-1-15 16,-3-4-6-16,3-4-9 15,-1 0-4-15,2-5-2 16,2-4-2-16,1-5-7 16,1-2-10-16,1-6-39 15,2-1-27-15,1-2-98 0,0 0 133 16,1 0-102-16,0 0-67 16</inkml:trace>
  <inkml:trace contextRef="#ctx0" brushRef="#br0" timeOffset="20827.41">11034 6329 733 0,'-29'-99'556'0,"37"92"-190"16,-2-3-200-16,9 7 125 15,4 3-65-15,3 1-67 16,-2 2-27-16,6 2-46 16,0 1-17-16,1-2-22 15,2 2-8-15,1-3-13 16,-4-1-5-16,3 0 2 16,-7-5-14-16,7 1-43 15,-12 1 11-15,-1 2 18 16,-6 2-22-16,-10 4-20 15</inkml:trace>
  <inkml:trace contextRef="#ctx0" brushRef="#br0" timeOffset="21578.36">12092 6732 869 0,'46'-73'522'0,"-45"67"-215"16,1 2-164-16,-2 2 71 16,0 1-24-16,-1 1-43 15,1 0-20-15,-1 0-33 16,0 9-17-16,-3 12-21 16,-9 30-6-16,2-25-6 15,0 5-4-15,-3 1-9 16,0 3-3-16,-3-4-7 0,-1 0-3 15,9 2-4-15,-4-6-3 16,4-3-2-16,-4-9 0 16,8-2-8-16,-5-7-13 15,3-3-42-15,8-3-26 16,-9-10-87-16,9-2-145 16,3-6 232-16,8 2-149 15,-8 4 87 16,-1 5-99-31</inkml:trace>
  <inkml:trace contextRef="#ctx0" brushRef="#br0" timeOffset="21843.62">11993 6779 643 0,'-1'-7'548'15,"0"1"-148"-15,1 0-204 16,1 2 125-16,6 2-90 15,1 2-28-15,1-3-52 16,4 3-26-16,4 2-46 16,-1-2-14-16,6 0-23 15,-1 2-8-15,2 0-11 16,-1-2-3-16,2 2-7 16,-6-2-3-16,-1-4-4 15,4 5-9-15,-3-1-34 16,-5-1-36-16,4 1 58 0,-10 2-38 15,-7 2-31-15</inkml:trace>
  <inkml:trace contextRef="#ctx0" brushRef="#br0" timeOffset="22936.78">13565 6565 485 0,'5'-12'420'0,"-2"0"-102"16,0 2-149-16,-3 6 101 15,4-1-41-15,-4 3-54 16,0 2-26-16,-2 0-39 16,1 0-20-16,0 6-28 15,-3 9-13-15,-5 36-15 16,1-34-3-16,4 8-3 16,0-2-2-16,-3-2-4 15,4-1-2-15,-2-7-5 16,3 0-2-16,0-5 2 15,2-1 0-15,1-7-1 0,1-4 0 16,4-7 0-16,-1 1-1 16,4-8-2-16,-1-4 0 15,-4-3-4-15,4-3-3 16,-4-1-2-16,-2 1-2 16,1 4-1-16,-3 1-2 15,-5 9-3-15,1 4-1 16,-4 6 0-16,-6 4-1 15,-6 7 1-15,5 6-1 0,-11 5 2 16,1 4 1-16,-5 0 2 16,0 3 0-16,0 2 2 15,4 5-1-15,-1-5 1 16,-4 1 0-16,10-1 1 16,-5-2 0-16,10 3 0 15,-2-2 0-15,6-2 0 16,0-1 1-16,10 2 1 15,1-4 2-15,5 0 2 16,6-3 1-16,6-2 1 16,1-2 2-16,8-4 2 15,7-2 0-15,2-8 1 16,6 1 1-16,1-6 0 16,-2 1 1-16,3-5-2 15,-2-1 1-15,-2-2-2 16,-5 1-1-16,-4 4-1 0,-3 0-3 15,-6 0-1-15,-2 1-2 16,-6 2 0-16,-1 1-2 16,-2 4 1-16,-6-2-4 15,-4 1-22-15,-6 0-25 16,6 0-89-16,0 0-103 16,0 0 184-16,0 0-127 15,-13-1-88-15</inkml:trace>
  <inkml:trace contextRef="#ctx0" brushRef="#br0" timeOffset="23343.27">14060 6412 914 0,'8'-8'563'0,"-5"5"-257"0,-2 2-177 16,-1 8 106-16,-5 8-50 15,-4 8-55-15,0 8-21 16,-4 8-24-16,-1 0-2 15,-2 6-15-15,1 0-8 16,-2-1-15-16,0-2-10 16,4-4-11-16,-4-9-6 0,3-2-5 15,3-1-3-15,4-4-1 16,-4-4-2-16,8-3 2 16,3-2-7-16,-3-7-23 15,2-1-25-15,5-7-58 16,-1-4 83-16,7-5-63 15,5-2-46-15</inkml:trace>
  <inkml:trace contextRef="#ctx0" brushRef="#br0" timeOffset="23749.57">14477 6382 906 0,'-2'-3'508'0,"-2"1"-231"16,0 2-150-16,3-1 74 15,0 1-22-15,0 0-36 16,1 0-13-16,0 0-23 16,0 0-12-16,0 0-19 15,9 3-6-15,13 4-17 16,35 8-6-16,-23-14-13 16,-2-1-5-16,12 0-9 15,1 0-4-15,0-4-5 16,-4-2 1-16,-5 0-16 15,-7-3-26-15,-6 2 65 16,-3 3-34-16,-10 1 4 16,-6 1 8-16</inkml:trace>
  <inkml:trace contextRef="#ctx0" brushRef="#br0" timeOffset="42182.94">2123 8319 296 0,'-1'-4'212'16,"1"3"-7"-16,0 0-39 16,0-1-16-16,0 1-16 15,0-3-4-15,0 3-9 16,0 0-9-16,0 0-17 16,0 0-14-16,-1 0-23 0,-1-1-12 15,1 1-12-15,0 0-1 16,0 0 4-16,0 0 2 15,0 0 3-15,0 0 2 16,0 0-8-16,0 1-5 16,-4 1-11-16,-3 2-6 15,-1-2-5-15,0 11-3 16,-26 25-3-16,33-22-2 16,2-3-1-16,1-2 0 0,-2-6 0 15,1 7-1-15,-2-4 1 16,2-7-1-16,6 9 1 15,-2-12 0-15,2 3 0 16,3 0 3-16,-3-17 0 16,8 9 0-16,-1-7 1 15,0 3-2-15,-1 7 1 16,-8-7 1-16,7 1 3 16,-13 6 1-16,-6-7 8 15,4 6 7-15,-10 7 3 16,6-4 0-16,3 12-8 15,-5-4-8-15,-5 0-6 16,5 1 0-16,-2 2-1 16,5 2-2-16,5 3 0 15,-3-4-1-15,1-5 0 0,4 7 0 16,-2-10-7-16,5 6-49 16,5-7-166-16,-1-7 151 15</inkml:trace>
  <inkml:trace contextRef="#ctx0" brushRef="#br0" timeOffset="42783.719">2520 8026 537 0,'3'-2'300'15,"-1"-5"-39"-15,-1-1-41 16,-1 6-48-16,0-1-20 15,-5 1-40-15,5 2-14 16,0 0-9 0,0 0-8-16,2 13-4 0,0-1-7 15,-4 33-20-15,-4-26-5 16,-5 4-14-16,5 6-4 16,-12 2-8-16,-2 4-4 15,2 5-3-15,-12-4-2 16,26 6-3-16,-11-10 0 15,9-2-1-15,-5-4-1 16,2-7-1-16,-3-1-1 16,21-2 1-16,-8-4 1 15,-11-13 7-15,10 1-17 16,-14-12-97-16,12 0-88 0,13-1 109 16</inkml:trace>
  <inkml:trace contextRef="#ctx0" brushRef="#br0" timeOffset="43578.229">2770 8021 933 0,'5'-3'441'16,"-3"3"-169"-16,-6-1-74 16,-1-1-83-16,5 2-33 0,0 0-39 15,0 0-5-15,7 13 8 16,-7-4 3-16,-12 32-1 15,-9-24-5-15,9 2-14 16,5 0-5-16,-1-4-7 16,-2-4-2-16,4-5 0 15,0-3 1-15,1-4 2 16,1-5-3-16,5-2-5 16,-1-10-5-16,10 2-6 15,6-3-2-15,1 5-1 16,11-1 0-16,-13-2-1 15,17 14 1-15,-7-3-1 16,4 10 1-16,-3 6-1 16,-25-10 1-16,-1 5 1 15,-10 5 0-15,27 6 2 0,-6 11 1 0,-3-2 1 16,2 2 0-16,-21 8 3 16,3 0 0-16,-2 10 1 15,-8-7 0-15,3 0 0 16,-15-8 0-16,-3-11 2 15,-3-1 0-15,-17-18-1 16,20 5 1-16,3-8 0 16,3-3 1-16,10-2-2 0,-2-10-2 15,10-2-11-15,1-3-7 16,6-1-4-16,2 5-1 16,2 1 2-16,8 6 1 15,1 6-1-15,1 3 2 16,4 10 4-16,2 7 1 15,1 7 5-15,3 4 1 0,-2 2 4 16,-6-4-1-16,5-2 1 16,7 6 2-16,-6-12-1 15,-6 0 0-15,6 0 0 16,-13-15 1-16,4 2 2 16,13 1 0-16,-17-18 13 15,9 4-26-15,11-8-121 16,-1-5-111-16,18-6 136 15</inkml:trace>
  <inkml:trace contextRef="#ctx0" brushRef="#br0" timeOffset="44484.2">3392 7984 747 0,'0'-5'364'0,"9"5"-118"15,-5 0-52-15,-4-7-27 16,3 9-33-16,-4-2-17 16,0 0 4-16,0 0-8 15,0 0 6-15,-3 1-5 16,-6 10-16-16,3 1-23 16,-46 27-11-16,28-32-25 15,-8 4-11-15,-11-12-11 16,18 6-4-16,1-1-5 15,6-11 0-15,14 13-3 16,-5-9-1-16,4-8-3 16,3 12-1-16,-2-12 1 15,6 5-2-15,0 7 0 16,-1-1-2-16,0 0 1 0,0 0 1 16,0 0 1-16,0 0 0 15,2 7 0-15,-2-4 1 16,2 10 0-16,-2-5 0 15,-1-2 0-15,-9 32-1 16,1-29 0-16,-1 3 0 16,4 0 0-16,-1-4 1 15,1 2 0-15,2-1 0 0,-4-3 0 16,6-1-1-16,2-3-1 16,0-3-1-16,0 0-4 15,0 0 0-15,0 0-1 16,1-2-1-16,3-5-1 15,16-1 0-15,34-27 1 16,-31 27 1-16,-4 0 2 16,2 4 1-16,3 4 1 15,7 10 0-15,-10 4-1 16,-2 1 0-16,-9 6 1 16,-4-1 1-16,-8 6 2 15,2 3-1-15,-5 7 1 16,-6-7 0-16,11 3 0 15,-18-5 1-15,13 2 0 0,-3 2 1 16,-19-12 2-16,12 4 1 16,-21-11 4-16,2-7 1 15,7 5 1-15,0-4 0 16,1-12 1-16,2 2-2 16,3-7-2-16,-5-12-3 15,4 5-4-15,0 0-2 16,9 2 0-16,1 5-12 15,11 10-66-15,-9-8-71 0,9 8 90 16</inkml:trace>
  <inkml:trace contextRef="#ctx0" brushRef="#br0" timeOffset="45686.5">3556 8177 449 0,'0'-2'286'0,"0"1"-30"15,0-2-53-15,0 1-22 16,0 1-30-16,0 0-18 15,0 0-36-15,0 0-12 16,0 0-17-16,0 1-3 0,0 0-6 16,2 19-4-16,8 42-15 15,-9-31-6-15,-9 12-12 16,1-1-5 0,-11-7-7-16,3-1-2 0,2-14-1 15,1-4 0-15,4-6 1 16,5-1 4-16,2-6 5 15,-1-8-1-15,4-8-3 16,0-2-6-16,3-18-7 16,3 0-7-16,4-7-23 15,5 0-4-15,-5 2-3 16,6 6 5-16,1 6 19 16,-4 3 2-16,8 10-2 15,-3 4 0-15,-5 11 0 16,-2 3 3-16,-5 7 6 15,-1 7 2-15,-3 5 4 16,-2 6 3-16,-2 9 1 0,-1 1 2 16,-5 2 1-16,-1-2 0 15,-2-3 1-15,-2-5-1 16,0-6-2-16,-1-8 1 16,4-8 4-16,-14-1 4 15,17-16 2-15,5 2-1 16,-1-13-6-16,17-1-6 15,-6-11-5-15,2-10-1 0,2-5-7 32,1-10-3-32,15 18-4 0,-3-1 0 0,2 11 3 15,8 8 2-15,-19 2-1 16,5 8 0-16,5 10 2 16,-15 0 2-16,-2 11 6 15,-1 2 2-15,-9 13 3 16,-1 6 1-16,0 6 3 15,-15 5-2-15,4 2 1 16,-3-3-1-16,-7-8-1 16,21-3 0-16,-10-11 0 15,9-1 2-15,3-8 3 16,-8-4-7-16,1-3-66 16,-8-10-71-16,13 1-380 0,3-5 339 15</inkml:trace>
  <inkml:trace contextRef="#ctx0" brushRef="#br0" timeOffset="46155.15">4105 8172 1102 0,'-5'4'499'0,"-16"6"-226"15,9 1-40-15,1 5-69 16,-2 0-32-16,14 5-42 15,-16-4-17-15,-1 6-24 16,5 6-8-16,-5-7-14 16,6 6-6-16,-1-12-9 15,-2-3-2-15,15 12-5 16,-2-7-2-16,4 1-1 16,3-4-1-16,2-12 1 15,4 9-1-15,1-12 1 16,5 9 0-16,-3-9 0 15,-1-7 1-15,3 3 1 16,-4-14 0-16,0-5 0 16,3 2 0-16,1-11-1 15,4 0-1-15,-4 4 2 16,-6-9-1-16,-7 12 4 16,-11-6 0-16,-6 3 1 0,-5 6 0 15,-1 5-3-15,2 8-2 16,-4 1-3-16,-1 7-3 15,5 4-1-15,-3 1-1 16,0 5-2-16,11-1 1 16,-9 0-24-16,3-2-33 0,6 9-72 15,0-3-49-15,1 0-127 16,6 1-309-16,1-7 420 16</inkml:trace>
  <inkml:trace contextRef="#ctx0" brushRef="#br0" timeOffset="46577">4554 7895 961 0,'5'-11'518'0,"-3"2"-114"15,1-1-181-15,-2 8-42 16,-1 6-75-16,2 5-27 16,1 13-30-16,-3 3-4 15,-2 1 0-15,-2 11-1 16,-15 2-1-16,10-2 2 15,-5 8-4-15,7-6-4 0,4 6-12 16,-3 2-3-16,-6-2-7 16,-4 2-1-16,7 1-4 15,-12-16-1-15,10 0-1 16,0-8-1-16,-1-15 3 16,6 0-18-16,3-4-63 15,4-5-24-15,7-14 46 16</inkml:trace>
  <inkml:trace contextRef="#ctx0" brushRef="#br0" timeOffset="141044.58">5207 8460 223 0,'0'-1'154'16,"0"0"7"-16,0 0-55 15,0 0-7-15,0 0-1 16,0 0 2-16,0 0 6 16,0 0-1-16,0-1-2 15,0 1-4-15,0 0-16 16,0 0-8-16,6 0-18 16,-6 0-8-16,0 0-10 15,0 0-4-15,-1 0-7 16,0 0-5-16,0 0-7 15,0 1-3-15,0 0-5 16,0 0-2-16,0 0-2 16,0 0-2-16,-1 0-2 15,1 1 0-15,0 0 0 0,-1 1 0 16,0 0-2-16,0 1 1 16,1-2-1-16,-1 1 2 15,1-2 4-15,0 0 4 16,1 0 2-16,0 0 2 15,4 0-4-15,10 1 0 16,-8-1-2-16,21-16-1 16,-27 11 1-16,4-2-1 0,-4 2 2 15,7 4 0-15,-13-8 2 16,-2 7 0-16,1 4-2 16,7 3-1-16,-7 2-3 15,-7-4-1-15,-4-3 0 16,-9 0-1-16,17 10 0 15,0-5 0-15,7 5-2 16,3-2-1-16,6-6-1 16,-4 2 0-16,0-7 1 15,-2 3 2-15,0 0 1 16,0 0 4-16,7 3-75 16,6 0-82-16,3-2 96 15</inkml:trace>
  <inkml:trace contextRef="#ctx0" brushRef="#br0" timeOffset="141669.44">5696 8020 631 0,'-11'-4'368'0,"7"-1"-66"15,-1 5-150-15,-13-7-40 16,13 9-61-16,-9 5-12 16,9 10 1-16,4 4 3 15,-1 5 1-15,-11-4-1 0,-6 1-7 16,-1 1-3-16,-2-2-7 16,10 7-6-16,-3-7-5 15,-1 7-2-15,1-3-2 16,1-3 0-1,4 1-1-15,7-4 1 0,-3-8-1 16,1 0 0-16,1-3 3 16,-2-11 2-16,5-1-38 15,0-2-36-15,1-3-107 16,3 8-58-16,4-2-245 16,-3 1 296-16</inkml:trace>
  <inkml:trace contextRef="#ctx0" brushRef="#br0" timeOffset="142416.6">5929 7967 832 0,'0'-3'404'0,"0"3"-153"16,-1-3-83-16,0 3-84 15,0 0-31-15,0 2-21 16,-2 14 2-16,-9 32 1 16,3-33-2-16,-1-1-6 15,-2 1-6-15,-1-8-8 16,1 4 0-16,6 2 0 15,-4-7 0-15,9 3 9 16,-5-12-1-16,6-3-6 16,0 3-4-16,2-15-14 15,9 4-6-15,2 0-21 16,6-7-6-16,1 9-8 16,1-1 0-16,-8-2 19 15,5 11 7-15,-3-2 9 16,3 4 1-16,1 10-1 15,-1 0-1-15,-4 6 1 16,-5 6 2-16,-6-1 4 0,-6 4 3 16,-5 4 5-16,-3 2 5 15,-5-2 10-15,1 3 2 16,-4 3 1-16,-5-5-3 16,-7-1-6-16,-1-2 0 15,-3-9-1-15,-4-6 0 0,7-10-1 16,13 1 0-16,-6-9-1 15,7-2-2-15,16-1-6 16,-17-10-5-16,21 5-8 16,7 3-2-16,0 0-2 15,0 0 2-15,-8 1 2 16,21 8 0-16,-10 1 0 16,8 5 0-16,4 4 1 15,-14 0 1-15,9 3 5 16,-2 6 2-16,10 10 2 15,-9-4 2-15,-1 2 1 16,-3 0 0-16,-9-1 0 16,3 1 2-16,-5-8-1 15,1 5 2-15,-4-24 3 16,5 4 1-16,5-13-31 16,5-7-60-16,12-1 53 15</inkml:trace>
  <inkml:trace contextRef="#ctx0" brushRef="#br0" timeOffset="143380.01">6613 7969 518 0,'0'2'349'0,"7"1"-76"16,-6-3 70-16,-2 0-206 15,11 0-18-15,-11 1-37 16,2 2-6-16,2 4 9 16,-10 0 2-16,1 0 12 15,-19-5 1-15,0 3-20 16,-3-2-11-16,2-3-21 16,11 5-8-16,-8-8-15 15,-1 3-7-15,8 5-6 16,2-3-2-16,4-2-3 15,5-4-2-15,-1 1-3 16,2 2 0-16,0-3-2 16,-1-3 0-16,2-1-3 15,2 3-3-15,1 5-1 0,3 13-1 16,-3-1 3-16,0-7 2 16,-2-1 2-16,-2 1 1 15,-3-3 0-15,-1 5 0 16,-2 4 1-16,1-3 1 15,-1 7 0-15,0-1 0 16,1-1 1-16,-3-7 0 0,2 4-1 16,0-6 1-16,3 2-3 15,3-1 0-15,-1-5 0 16,4 4 1-16,2-4-1 16,-1 0-2-16,0-1-5 15,0 0 1-15,0-1 0 16,2 0 0-16,18-5 2 15,31-8-1-15,-30 14 1 16,-1-2 0-16,2 3-1 16,-9-3 0-16,-13 7-1 15,11 3 0-15,-2 2 2 16,1 9 1-16,10-6 3 16,-13 8 0-16,-6-3 0 15,-1-2 1-15,-5 4 1 16,2-2 0-16,-4 9 1 0,-7 1 1 15,5 4 0-15,-5-6 2 16,-5-7 2-16,2 0 2 16,-8-5 2-16,-7 2 0 15,2-9 1-15,6-3-2 16,1-5 0-16,2-4 0 16,7 0-2-16,4 1 0 15,0-6-3-15,-4 1-2 0,-9-9-3 16,-3-3-1-16,9 9 6 15,8-1-24-15,8 6-71 16,-8-1-57-16,7-3-235 16,4-1 242-16</inkml:trace>
  <inkml:trace contextRef="#ctx0" brushRef="#br0" timeOffset="144420.349">6727 8100 673 0,'5'-11'331'0,"3"9"-111"15,0 0-24-15,0 3-61 16,-6 1-32-16,-7-1-38 15,-3 10-12-15,-6 0-4 16,8 10 1-16,-1 8-2 0,-2-1-2 16,5 9-5-16,-8-3-4 15,-4-7-11-15,16 11-3 16,-12-11-7-16,5-4-1 16,-1-4 1-16,-12-16 2 15,6-6 8-15,14 5 0 16,-6-14-6-16,6-5-5 15,-2-9-24-15,-2-5-11 16,18 5-12-16,-4-1-4 16,13 4 0-16,-8-6 6 0,12 6 9 15,6 4 4-15,-3 1 10 16,2 3 1-16,-8 5 2 16,-1 2 0-16,-1 8 0 15,-4 2 1-15,-5 9 3 16,-6 2 4-16,-5 5 5 15,-2 7 0-15,1 4 2 16,4 5 0-16,-5 3 0 16,-5-4-1-16,-5-3-2 15,-5-6-1-15,6 5 2 16,2-9 0-16,-4-13 1 16,8 6 4-16,-3-20 5 15,3 2-1-15,3-3-7 16,0-12-4-16,7-1-11 0,5-4-4 15,8-6-12-15,-3 2-7 16,2-7-5-16,1-1 1 16,5 7 11-16,2-1 6 15,2 9 8-15,3 7-1 16,-7 7 5-16,-3 2 2 16,-3 11 7-16,4 7 5 0,-12 2 2 15,-5 5 0-15,-2 6-3 16,-13 4 0-16,5 6 1 15,4 6 0-15,-14-10-1 16,0 1-2-16,9-4 0 16,0-9-1-16,20 9 1 15,-5-7 1-15,-11-14-5 16,-9-1-21-16,-12-16-96 16,6-3-113-16,16-3 136 15</inkml:trace>
  <inkml:trace contextRef="#ctx0" brushRef="#br0" timeOffset="144978.3">7390 8161 1038 0,'-7'4'460'15,"7"-5"-213"-15,0 2-45 16,-5 1-59-16,5-2-21 0,-1 0-37 16,-1 0-10-16,1 0-17 15,-14 11-8-15,-31 33-14 16,30-17-5-16,-4-2-5 16,1 7-4-16,1-5-6 15,9 0-5-15,-1-8-5 16,5-4-1-16,17 6-4 15,-12-10-1-15,13 3 0 16,4-8-1-16,-1-6 1 16,6 0 1-16,6-3 2 15,-4 3 2-15,0-12 1 16,0-6-1-16,-1-7-3 16,2-6-5-16,0-1-11 15,-1 2-2-15,-3 3 3 16,-7-3 6-16,-9 2 9 0,1 2 2 15,-2 5 2-15,-4 2 0 16,-6 4-1-16,-7-1-3 16,-7 9-4-16,2 2-2 15,-2 5-4-15,1 2 1 16,-4 4 0-16,3 2 1 16,-1 0 1-16,3 2 2 15,-1-2 3-15,6 2-11 16,1 0-51-16,4-2-31 0,5-2-114 15,-3-2-79-15,7-4 184 16</inkml:trace>
  <inkml:trace contextRef="#ctx0" brushRef="#br0" timeOffset="145345.62">8045 7741 1251 0,'-6'-1'511'16,"-4"6"-306"-16,-14 1-42 15,9 10-55-15,6 14-17 16,-5 10-26-16,-4 2-3 16,-2 16-2-16,-3 1 0 15,3 2-7-15,4 1-12 16,6 0-14-16,-1-6-7 16,1-2-6-16,2 4-2 15,-7-20-1-15,-2-6 0 16,6-6 2-16,-3-8-38 0,5-10 342 15,5 1-245-15</inkml:trace>
  <inkml:trace contextRef="#ctx0" brushRef="#br1" timeOffset="162100.479">3092 4506 477 0,'0'3'240'15,"0"-3"-60"-15,0 0-21 0,-1 0-25 16,1-1-15-16,-2 0-18 16,1 0-3-16,0 0-1 15,0 1 0-15,1 0-11 16,0 0-8-16,0 0-9 15,0 0-5-15,0 0-5 16,0 0-5-16,0 0-14 16,-1 0-7-16,0 0-11 15,0 0-3-15,1 0 0 16,0 0 5-16,0 0 14 16,0 0 6-16,0 0 6 15,0 0-5-15,3 0-11 16,15 2-6-16,20-3-10 15,-18 5-2-15,0-2-3 0,3 3-1 16,0-1-4 0,-2-4 0-16,-1-4-2 0,1 3 0 15,11 3-2-15,-9-1 0 16,6 6 0-16,-4-5-1 16,-1 1 0-16,6 6 0 15,-8-8 0-15,2 5 1 16,-7-5-1-16,1 0 1 15,-6-1 0-15,-7-2-1 16,14 3 2-16,-3-6-1 16,9 7-1-16,4 3 0 0,-15-7 0 15,-2 1 0-15,4 1-1 16,5 0 1-16,-8 1-2 16,7 4 1-16,-5-5 0 15,-4-1 0-15,4 1-1 16,-10-3 0-16,6 4 1 15,-3-2-1-15,12 4 1 16,2 0 2-16,-14-7 0 16,11 3 0-16,1-2 0 15,3 0 0-15,10 1 0 16,-3 4 0-16,-10-7-1 16,2-1 1-16,-11 4-2 15,5 1 0-15,4-1 0 16,-5-4-1-16,11 8 1 15,-8-10-1-15,-2 10 0 0,11 6-1 16,-2-7 0-16,-14 2 0 16,5-1 0-16,-8-3 1 15,7 3 1-15,-1-2-1 16,4 3 0-16,-3 0-1 16,-9-4 1-16,6 1 0 15,-1-2 0-15,0 2-1 0,6 0 2 16,3-4-2-16,-4 7 0 15,4-3 1-15,-6-2-1 16,4 6 0-16,0-4 1 16,1 4-1-16,-1 3 1 15,-2-3 0-15,-1-2-1 16,-2-2 1-16,4-2 0 16,-1 1-1-16,-1 0 0 15,4 1 0-15,1 0 1 16,1 0-1-16,4-3 1 15,-2 0-1-15,5 3 0 16,2 3 0-16,-21-6 0 16,6 0 2-16,3-1-2 15,-3-1 1-15,18 9-1 16,-2-1 0-16,-11-5 1 16,5 2-1-16,2 0 1 15,-8-6-1-15,8 10 0 0,-7-7 1 16,1 3-1-16,3 0 1 15,4-3-1-15,2 4 0 16,2-2 0-16,-2 1 0 16,1 2 0-16,-5-1 0 15,10 5 0-15,1-2 0 16,-4-2 0-16,5-2 0 0,-13-3 0 16,6 4 0-16,-3-1 1 15,0-1-1-15,2 1 2 16,1-6-1-16,6 3 0 15,-2 3-1-15,-6-5 0 16,-2 5 0-16,-6-2 0 16,6 1 1-16,13 5 0 15,3-1 0-15,-1 2 0 16,-4-3-1-16,-12-3 0 16,-12-5 0-16,11 2 0 15,-1-2 0-15,7 4 0 16,8 3 0-16,-4 3 1 15,1-1-1-15,5 5 1 16,-18-8-1-16,-4-3 0 16,10 4 1-16,-8-10-1 15,17 7 1-15,4 4 0 0,-9-2-1 16,-2 4 1-16,-12-1-1 16,9-5 0-16,1-2 0 15,8 4 0-15,8-4 0 16,-8 4 1-16,4 4-1 15,-21-10 1-15,20 7-1 16,-8-1 0-16,-1-1 1 16,15 2 0-16,-11-4-1 0,-4-1 1 15,1 3 0-15,-2-5 0 16,1 4-1-16,6 2 0 16,5 2 0-16,3 5 0 15,-13-10 1-15,9 5-1 16,-9-4 1-16,0-1 0 15,16 6 0-15,-11-6 0 16,-2-3-1-16,-1 3 0 16,-7-5 1-16,1 1-1 15,5 7 0-15,5 1 0 16,7 7 0-16,-6-2 0 16,1-1 1-16,-9-4-1 15,-1 0 0-15,4-1 0 16,0-4 1-16,1 0-1 0,-3-3 0 15,-4 3 1-15,3 0 0 16,-1 3 0-16,0-1 0 16,5-2-1-16,7 8 0 15,-4-2 1-15,-3-2-1 16,-14-1 1-16,5 1-1 16,-3-8 1-16,13 10-1 0,7-1 0 15,-13-3 0-15,2 2 1 16,-19-7-1-16,20 11 0 15,-7-5 1-15,8 4 0 16,20 5-1-16,-21-8 0 16,4 1 0-16,-12-1 1 15,-11-5-1-15,13 1 0 16,7 4 1-16,7-1 0 16,5 1 0-16,-10 0 0 15,-8-5-1-15,1 5 0 16,-4 0 1-16,3 0-1 15,4 6 1-15,-9-10 0 16,8 4 0-16,5 3 2 16,-11-5-1-16,5 2 1 15,-8 0-1-15,2 0 2 16,2-8 1-16,4 5 0 0,8 7 2 16,-10-6-1-16,2 2 0 15,-6-2-1-15,-1-6 0 16,5 7-1-16,2 3 0 15,6-2 0-15,-9 0-1 16,1 0-1-16,1 0 1 16,-8 0-1-16,8 4-1 15,3 2 1-15,-10-6 1 0,6 6-1 16,-5-6 1-16,4 0-1 16,3 4 1-16,1-2 1 15,-4-2 0-15,-4-2-1 16,0 2-1-16,5 3-1 15,-1-1 1-15,-1-6 1 16,4-1 0-16,10 2 0 16,-15 0-1-16,9 9-1 15,-15-9-1-15,-15-3 2 16,13 4-1-16,3 2 0 16,5 3 0-16,4 4-1 15,4-4 1-15,-15-2 0 16,2-1 0-16,-6-9 0 15,-4 8 0-15,5 7 0 16,-5-9-1-16,2 15 1 16,-7-7-1-16,1-9 0 0,0 7 1 31,-3-2-1-31,2 0 1 0,6-3-1 0,7 3 1 16,-6 2-1-16,-3-1 0 15,-2 4 0-15,-3-2-2 16,0 6 1-16,-1 0-40 15,-2-1-135-15,-2 9 123 16</inkml:trace>
  <inkml:trace contextRef="#ctx0" brushRef="#br0" timeOffset="167478.18">2153 9653 260 0,'0'-2'182'16,"5"2"-7"-16,0 0-20 15,2 0-9-15,-4 0-7 16,-3 0 1-16,0-1-1 15,2 0 0-15,0 0-10 16,3 0-9-16,0 0-20 16,-5 0-13-16,8 0-22 15,-7 0-10-15,-1 0-12 16,0-1 2-16,0 1 13 16,4 0 3-16,-4 0-3 15,0 1-8-15,0 0-19 16,0-1-4-16,-1 1-7 0,-1 0-2 15,-15 7-4-15,-34 18-2 16,26-8-5-16,1-1-1 16,-2 12-2-16,2-2-2 15,-1 1 0-15,-4-1-1 16,4-5 0-16,1 2 0 16,3-4 0-16,8 8-1 15,0-6-1-15,-5-4 1 0,18 2-1 16,-3-3 0-16,7 1 1 15,13 1 1-15,-2-1 1 16,11-2 2-16,-3-5 0 16,-3-4 1-16,13 4 1 15,-8-5 1-15,10-2 1 16,7-2 0-16,-30-8 0 16,17 3-1-16,1-4 1 15,-10-6 2-15,22-1-1 16,-12-7 2-16,0 3-3 15,1 0 0-15,-4-3 1 16,15 5 0-16,-26-11 1 16,11 7-1-16,-15-4 3 15,-14-3 3-15,7 4 14 16,-3-5 4-16,2 3 3 0,-12-11-2 16,8 8-10-16,-3-3-4 15,-8 5-5-15,8 8-3 16,-11 0-3-16,-1 5-1 15,-9 2-3-15,-2 1-1 16,-9 7-1-16,2 2-1 16,4 1 0-16,-1 1 0 15,8 2-2-15,-4-1 0 16,10 4-1-16,1 4-1 0,2 2 0 16,1-1-1-16,2 0 0 15,4 2 0-15,4-3-37 16,0 3-41-16,6 2-134 15,4 3-107-15,3-1 197 16</inkml:trace>
  <inkml:trace contextRef="#ctx0" brushRef="#br0" timeOffset="168046.99">2198 9940 824 0,'25'-16'401'0,"-23"16"-150"16,-6-3-51-16,1 4-69 16,2-1-35-16,0 0-22 15,0 0-4-15,0 0 0 16,-4 4-7-16,2 9-12 16,-12-1-4-16,-19 30-5 15,25-27-3-15,0 2-11 16,8-1-4-16,-8 0-6 15,4-3-3-15,-1 3-4 16,5-5-2-16,11 1-4 16,-4 13-1-16,-6-17-2 15,4 5 1-15,-11-6 0 16,6-17 0-16,12 13 1 16,-14-1 0-16,18-2 0 15,4 6 1-15,2-6-1 16,16-7 0-16,-11 7 0 0,9 1 0 15,-12-3-1-15,-3-2 0 16,-1 3-1-16,-6-4 0 16,1 5 0-16,7 5-1 15,-14-8 12-15,-4 3-31 16,1-3-87-16,-1 6-65 16,-3-3 87-16</inkml:trace>
  <inkml:trace contextRef="#ctx0" brushRef="#br0" timeOffset="169165.53">2950 9600 483 0,'4'-3'334'16,"-4"-2"3"-16,3 1-84 15,1 2-23-15,-1-2-37 16,-3 3-18-16,0 0-29 16,0 0-12-16,0 0-30 15,0 0-17-15,0 0-35 0,0 0-15 16,0 0-23-16,0 0-4 15,0 1-3-15,0 14 3 16,-4 15 6-16,-26 49 4 16,10-30 5-16,2-3 1 15,-7-11-3-15,21 9-4 16,-15-10-6-16,2-2-2 16,-1-2-3-16,-4-6-1 15,15-2 0-15,3-1 0 0,-3-7 0 16,7 2 1-1,-8-9 1-15,-1-1-1 0,7-2 1 16,5 0 0-16,-3 0-3 16,-1-5 2-16,0 1-46 15,0 0-31-15,0 0-80 16,0 0-49-16,1-2-130 16,3-6 204-16</inkml:trace>
  <inkml:trace contextRef="#ctx0" brushRef="#br0" timeOffset="169615.16">3352 9570 928 0,'-5'-1'497'16,"5"-3"-73"-16,-1 2-131 15,0 1-89-15,-1 0-43 16,1-1-67-16,1 2-24 0,0 0-23 16,0 0-6-1,-1 0-9-15,0 0-4 0,-9 14-8 16,-28 29-3-16,26-16-3 16,-4 1-1-16,0 6 3 15,1-3 1-15,-4 4 1 16,-4-6-1-16,10 3-3 15,-3 2-3-15,4-2-3 16,-3-3 0-16,-5-2-3 16,12 3 0-16,-6-7 0 15,7 5 0-15,1-10 0 16,-4 0 1-16,2-3 0 16,1-4 0-16,5-6 2 15,-4-3-1-15,2-6-1 16,2 0-21-16,2-5-62 15,2-4-47-15,4-4-153 16,-2-6-100-16,9-2 237 0</inkml:trace>
  <inkml:trace contextRef="#ctx0" brushRef="#br0" timeOffset="169961.06">2931 9805 1132 0,'-4'-1'514'0,"-5"-6"-229"16,13 7-38-16,9 0-61 15,5-2-22-15,1 0-39 16,-1-5-14-16,7 4-28 15,0 1-13-15,5 1-18 16,-1-1-6-16,6 10-14 16,-6-11-7-16,7 4-12 15,-9-1-3-15,1-9-3 16,-1 10 0-16,-12-5-1 16,13 9-1-16,-22-7-1 15,6 2-11-15,-3 3-66 0,-3-3-45 16,5 0-164-16,-11-2-86 15,14 6 229-15</inkml:trace>
  <inkml:trace contextRef="#ctx0" brushRef="#br0" timeOffset="170419.28">3881 9115 575 0,'9'-9'388'16,"-6"-1"-8"-16,0 8-121 16,-3 0-29-16,-11 3-79 0,12 8-32 15,-9 3-23-15,1 4-9 16,-1 7 6-16,-3 6-5 16,1 5-14-16,-9 0-3 15,16 2-13-15,-3-3-4 16,5-5-16-16,5 1-7 15,-9-10-10-15,-5-4-4 16,5 1-4 0,-8-6-2-16,6 1-1 0,-7-6 0 15,4-3 3-15,7 1-20 0,1-3-72 16,-3-5-57-16,4 4-170 16,0 0 187-16</inkml:trace>
  <inkml:trace contextRef="#ctx0" brushRef="#br0" timeOffset="170711.6">3639 9221 933 0,'-1'0'509'0,"3"0"-80"15,2-3-124-15,-4 2-102 0,0 0-43 16,6-1-65-16,9-3-26 16,35-1-31-16,-27 11-6 15,3 5-6-15,-1-5-1 16,5 1-3-16,8 2-1 16,-7-12-5-16,5 3-2 15,-4-1-3-15,-10-5 13 16,-3 3-60-16,-5 4-70 15,-7 1 72-15</inkml:trace>
  <inkml:trace contextRef="#ctx0" brushRef="#br0" timeOffset="171493.61">4727 9745 722 0,'11'-11'381'15,"-11"-7"-64"-15,7 7-49 16,-11-1-50-16,-3 5-38 16,18 12-73-16,-10-3-34 15,9 11-38-15,-13-10-9 16,3 10-9-16,0 5 0 15,-7 1 3-15,10 12 1 16,-11-1 4-16,3 4 0 16,-16-3 1-16,-4 0-1 0,-2-3-6 15,-3-5-2-15,16 6-4 16,-3-7-3-16,9-1-1 16,1-5 0-16,-1-7-1 15,2-6 1-15,3 2 0 16,-2-7-17-16,1-8-70 15,4 4-54-15,2-11-141 16,5 3-95-16,6-2 233 16</inkml:trace>
  <inkml:trace contextRef="#ctx0" brushRef="#br0" timeOffset="171796.29">4586 9806 925 0,'-1'-5'437'16,"1"4"-173"-16,2 2-39 15,-2-1-62-15,0 0-20 0,6 2-16 16,18 4-4-16,35 8 1 15,-29-15-6-15,4 5-23 16,-3-8-9-16,-5 2-29 16,-1 1-16-16,6-2-21 15,0 3-7-15,-3-1-3 16,-6-7 8-16,-2 8-77 16,-9-9-73-16,-2 4 84 15</inkml:trace>
  <inkml:trace contextRef="#ctx0" brushRef="#br0" timeOffset="172437.25">5949 9546 453 0,'4'-2'292'15,"3"-1"-22"-15,-13 1-37 16,9-1-6-16,-3 2-9 0,-1 0-9 16,-1 0-29-16,1 0-24 15,0 1-59-15,1 0-27 16,0 0-43-16,1 15-6 16,-7 42 1-16,-8-18 4 15,-3 8 1-15,-8-7 0 16,1 6-3-16,4-4-3 15,0-5-6-15,3 0-2 16,-2-7-4-16,-3-8 0 0,16 2-2 16,0-1-2-16,16-1 0 15,-6-6-1-15,2-8-9 16,-11-9-23-16,-7-11-59 16,20 0-43-16,-8-12-172 15,24 4 193-15</inkml:trace>
  <inkml:trace contextRef="#ctx0" brushRef="#br0" timeOffset="172811.16">6447 9466 962 0,'-4'-1'550'0,"0"-2"-105"15,3 2-199-15,0 0-46 16,0 1-83-16,0 0-20 16,0 0-14-16,0 0-6 15,-9 11-15-15,-1 9-9 16,-32 29-17-16,26-23-5 16,2 11-4-16,-2 4-5 15,2 4-7-15,-3 0-2 16,2-7-5-16,9 0 0 0,4-6-3 15,-5-6 0-15,8-1 0 16,-6-6-1-16,-4-4 0 16,11 4 2-16,-11-11-2 15,2-3-4-15,0-3-34 16,4-4-29-16,6-2-121 16,8-1-63-16,-10-7-264 15,-3-4 315-15</inkml:trace>
  <inkml:trace contextRef="#ctx0" brushRef="#br0" timeOffset="173110.33">5946 9762 1111 0,'-1'-5'513'16,"7"6"-216"-16,0-5-39 16,-13 0-50-16,18 2-32 15,9 4-42-15,9 0-18 0,29-2-33 16,-18 3-15-16,-4-7-25 16,4 7-11-16,-6 3-13 15,0-6-5-15,1 12-6 16,-11-10 0-16,-8-4 6 15,0 6-24-15,-7-4-110 16,-3 5-30-16,6 3 72 16</inkml:trace>
  <inkml:trace contextRef="#ctx0" brushRef="#br0" timeOffset="173869.76">6446 9968 714 0,'-1'0'360'0,"0"0"-110"16,-1-3-16-16,2 1-42 15,0 1-7-15,0 0 0 16,0 0-6-16,0 0-22 16,0 0-17-16,9-2-38 15,5-1-16-15,36-1-23 16,-31 4-9-16,12 0-20 15,-7 0-6-15,2 2-13 16,6 6-6-16,-17-2-4 0,0 2-1 16,-12 3 0-1,-4-1-1-15,-13 5 3 16,6 5 0-16,-11 0 2 16,-7 2 1-16,2 6-1 15,-7 3-1-15,-1 3-2 16,-6 3 0-16,-1-4-1 0,0-8 0 15,2 0 0-15,6-5 0 16,2-5 1-16,3-2-1 16,9-8 1-16,-4-4 2 15,11 0-3-15,9 2 1 16,-2-1-3-16,0 1-2 16,3-2 0-16,0-1 0 15,0 0 0-15,0 0 1 16,8-1 3-16,17 1 1 0,34 2 4 15,-31-3 2-15,0-1 7 16,4 2 0-16,-2-6-3 16,3 5-2-16,6-1-8 15,0 3-2-15,-5 0-1 16,-8 0 0-16,-5 0 0 16,-1 0 1-16,-5 0-1 15,3 0 1-15,8 4-1 16,-27-10 0-16,4 2-7 15,7 4-19-15,-11-3-70 16,14 6-64-16,-13-5 5 16,11 1 70-16</inkml:trace>
  <inkml:trace contextRef="#ctx0" brushRef="#br0" timeOffset="174560.24">7257 9501 602 0,'-16'-7'396'16,"9"4"-10"-16,-8-4-135 16,15 6-24-16,0 2-51 15,-14 0-26-15,2 6-34 16,3 1-11-16,-12 8-18 16,-4 1-1-16,10 13-13 15,-19-2-9-15,11 5-12 16,6 3-7-16,-9-5-11 15,6-5-6-15,6 5-9 16,7-4-4-16,6-5-5 16,4 9-3-16,2-14-1 0,4 1 1 15,4-1-1-15,12 0-1 16,-3 0 1-16,3-4-1 16,-3-3 2-16,-15-7 2 15,19 1 1-15,-4-4 3 16,5-8 3-16,14-1 0 15,-4-9-2-15,1-6-1 16,4-2-3-16,-4 5-1 0,-7-12-2 16,-3-6 0-16,3 4 0 15,-14-12 0-15,-2 12 2 16,-1 5 1-16,-14-4 6 16,5 7 5-16,-11 4 3 15,-2 5-1-15,-5 4-6 16,-9-4-5-16,-1 3-5 15,-1 5-3-15,-6-1-2 16,6 4-1-16,1 10-1 16,-6-9-1-16,-1 8-1 15,-5 0 0-15,-1-2-1 16,12 9 8-16,0 0-41 16,14 2-38-16,6 1-98 15,-7-4-550-15,10 5 509 16</inkml:trace>
  <inkml:trace contextRef="#ctx0" brushRef="#br0" timeOffset="175646.94">8113 9600 660 0,'-1'-1'346'16,"0"0"-75"-16,0 0-31 16,0 1-55-16,0 0-22 15,0 0-37-15,0 0-7 16,0 0-33 0,-1 0-9-16,1 0-28 0,1 0-2 15,0 0 1-15,0 0 11 16,0 0-1-16,0 0-4 15,4 6-4-15,-1-1-6 16,6 0-1-16,13-3 4 16,32 26 0-16,-16-33-6 15,8 5-3-15,-4-2-5 16,0-7 1-16,15 9 1 16,-4-7 2-16,2-1-6 15,20 8-5-15,-12-8-7 16,-3-1-4-16,15 3-6 15,-14 1-1-15,9 5-3 16,-6 2-1-16,-7 2 0 0,-7-1-2 16,-15-3 1-16,8 4-1 15,-14-3 1-15,-3-3 0 16,-8 3 1-16,-3-3 0 16,2-3 1-16,-7 2 2 15,5-2-1-15,-2 7 2 16,-4-5-2-16,0-2 1 15,-4-2 0-15,-4-4 0 0,1 0 0 16,4 6-2-16,-6-8-2 16,-3 2-1-16,0 3-1 15,-2-1-1-15,-1 5 0 16,9 4-2-16,-10-4-1 16,2 4 0-16,0 0 0 15,-8-4 1-15,6 6 2 16,-5-5 0-16,-5 0 0 15,5 3 0-15,-7-4 0 16,2 0 0-16,-6-1 0 16,-6-7 0-16,5 4 1 15,-9-5 0-15,16 5 0 16,-2 0 1-16,1-2-1 16,9 3 0-16,-11-3-1 15,15 5 0-15,5 2 0 16,-7-4 0-16,6 5 0 0,-1 0-1 15,0 2-4-15,2 0 3 16,0 0-36-16,0 0-22 16,6 3-66-16,7 0-50 15,28 39-108-15,-24-30-75 16,9 8 228-16</inkml:trace>
  <inkml:trace contextRef="#ctx0" brushRef="#br0" timeOffset="176527.86">9447 9778 982 0,'2'-2'515'15,"-3"-4"-159"-15,-8 1-98 16,12 9-45-16,1 3-78 16,-7-2-35-16,3-1-45 15,-8-1-5-15,-11-4 5 0,7 4 6 16,-5 5-1 0,-2 3-4-16,1-7-10 0,1 5-7 15,-8-8-9-15,-3-1-4 16,2 6-6-16,-9-6-3 15,-2-1-6-15,-5-3-3 16,-2 2-5-16,6-2-1 16,3 7-1-16,-10-3 1 15,4 5-1-15,-6 0 2 16,-2-5-2-16,13 10 1 0,-5-10-1 16,3 5-1-16,-2 1 1 15,2-6 0-15,5 3-1 16,-3-3 0-16,7 1 1 15,-4-1-1-15,5 1 1 16,2 1-1-16,1-2 1 16,1-2 0-16,5 2 0 15,2 0 0-15,1 0 0 16,1 0 0-16,1 5 0 16,-3-6-1-16,2-2 1 15,2 8 0-15,-4-5-1 16,4 2 0-16,-6-4 0 15,-2-9 0-15,6 1 0 16,5 6 0-16,6 4 1 0,-2 2 0 16,0-2 0-16,7 4-1 15,-1-1 0-15,2-3 0 16,-2 0 0-16,-1-1-1 16,0 0 0-16,0 0 0 15,0 0-1-15,0 0 0 16,1 1 0-16,0 0 0 15,0 0 1-15,0 0 0 16,0 0 1-16,11 2-1 16,6 3 1-16,30 16 0 0,-29-12 0 15,-3-4 1-15,5 4-1 16,-2-3 0-16,0 0 1 16,-2 4 0-16,-1-5 0 15,-7-1-1-15,1 3 2 16,1-5-1-16,-10-1 2 15,2 1-1-15,-2-2 0 16,-1-1 0-16,0 1-1 16,0 0 6-16,0 0-33 15,0 0-37-15,-1 0-99 16,1 0 2-16,0 0 85 16</inkml:trace>
  <inkml:trace contextRef="#ctx0" brushRef="#br0" timeOffset="177796.28">10444 9434 474 0,'18'-2'262'0,"-3"-1"-34"16,-8-6-23-16,0 5-32 16,-7-5-7-16,-7 1-18 15,8 5-5-15,-1 2-22 16,3-2-7-16,-3 3-23 16,0 0-13-16,-1 0-17 15,0 0-14-15,-8 2-13 16,-7 4-4-16,-30 23-7 0,19-12-4 15,-11-3-7 1,6 7-3-16,-3-6-3 0,8 5-2 16,3 4-2-16,0 1-1 15,7 7 0-15,-1-5 0 16,8 4-1-16,4 3 1 16,5-10 1-16,1-1 0 15,0-4 2-15,2-9 0 16,9 12 1-16,4 1 0 15,6-3 3-15,-3 0 3 0,2-9 4 16,-2-2 2-16,5-3 5 16,9 0 2-16,-2-7 5 15,12 1 1-15,1-4 3 16,-7-9 2-16,13 2-3 16,-10-14-3-16,8 2-6 15,2-1-4-15,-12-5-3 16,-2-1-2-16,-7-1 0 15,-3-2 2-15,-5-2 6 16,0 8 4-16,-11-4 5 16,3 7-1-16,-8 0-5 15,-6 3 1-15,0 5-8 16,-12-4-1-16,-5 0-1 16,2 4-3-16,-12-2-7 15,7 5-4-15,-1 3-3 0,-2 0-1 16,-4 3 2-16,-7-1 1 15,4 8-1-15,3 0 0 16,-1 3 0-16,14 8-2 16,-9-3 0-16,-4-3-1 15,14 9 16-15,-1-1-24 16,3 2-75-16,5 4-80 16,5-3 90-16</inkml:trace>
  <inkml:trace contextRef="#ctx0" brushRef="#br0" timeOffset="178342.47">10606 9689 775 0,'0'-1'438'0,"0"-1"-38"0,0 1-121 16,3 0-89-16,3 0-47 16,-4 1-71-16,-2 0-16 15,0 0-7-15,0 5 7 16,-2 3 0-16,-7 14-7 15,-11 32-15-15,-8-46-6 0,14 19-8 16,4-4-1-16,-1-4-4 16,2 5-2-16,-8-10-3 15,-15-4-3-15,0-4-1 16,20 5-1-16,1-4 0 16,12 2-2-16,1-3-1 15,-2-3 0-15,9 1 1 16,1-2 2-16,8-2 1 15,-11 0 1-15,11-1-1 16,-2 0-1-16,16 3 0 16,5 0-2-16,-3 2 2 15,-1 0-2-15,-10 1 0 16,-6 1-1-16,-6 1-2 16,-4 1 1-16,-6 0-1 15,0 3 0-15,1 1 13 16,1 3-13-16,-5-2-94 15,2-3-55-15,2-5 79 0</inkml:trace>
  <inkml:trace contextRef="#ctx0" brushRef="#br0" timeOffset="179662.889">11875 9511 563 0,'7'-16'294'16,"6"7"-51"-16,-13-7 0 0,3 1-6 15,0 2-11-15,-5 2-19 16,9 9-13-16,-1 1-33 15,-7-2-24-15,3 5-61 16,-3-2-23-16,0 0-36 16,-2 12-6-16,-27 17 4 15,-20 42 3-15,28-21 6 16,-1 0 2-16,0 3-2 16,0-3-2-16,12-7-7 15,-2-4-2-15,0-8-4 16,3-9 0-16,-4-9 0 15,7-3 0-15,5-8 1 16,-2 0 4-16,4-2-35 16,-2 0-31-16,1-1-64 15,0 0-22-15,1-4-172 16,0-15-298-16,8-24 412 16</inkml:trace>
  <inkml:trace contextRef="#ctx0" brushRef="#br0" timeOffset="179936.62">11664 9600 951 0,'0'-8'456'0,"5"1"-158"16,0-4-20-16,10-1-53 15,6 0-23-15,1-2-40 16,9 8-25-16,5 5-36 15,-3-4-16-15,1 7-32 16,-3-1-13-16,-9-2-14 16,3 2-6-16,3 4-10 15,-5-2-2-15,-4 2-3 16,0 2 2-16,-12-2-20 16,0-3-45-16,-2-2-129 15,0 0 118-15,0-5 3 16</inkml:trace>
  <inkml:trace contextRef="#ctx0" brushRef="#br0" timeOffset="180578.01">13028 9445 348 0,'1'-6'234'0,"1"-2"-11"15,4-6-44-15,12-24-7 16,-16 16-14-16,0 6-6 16,-2 3-7-16,0-4-4 15,0 13 12-15,3 4-2 16,-3 0-31-16,-1 0-23 16,-1 0-53-16,0 3-18 15,-1 25-2-15,-42 47 8 16,23-35 19-16,-7 2 7 0,-2 9-3 15,8 4-6-15,-2 3-20 16,4-12-5-16,2-6-9 16,-10-11-2-16,7-3-3 15,-5-5 0-15,9-6 0 16,4-2 0-16,4-11 3 16,6-2-13-16,-2-13-59 15,6-2-44-15,9-2-138 16,1-11-149-16,9-15 254 15</inkml:trace>
  <inkml:trace contextRef="#ctx0" brushRef="#br0" timeOffset="180959.1">13357 9311 1109 0,'0'-15'509'16,"11"4"-212"-16,-10 0-52 16,3 2-66-16,0 2-29 0,-7 3-59 15,8 7-22-15,5 12-30 16,-8-1-8-16,-12 7 5 16,3 7 7-16,-15 2-1 15,21 10 0-15,-12 3-11 16,-14-6-5-16,5 9-5 15,-20-8-4-15,9 4-4 16,8 4-3-16,-1-1-3 16,9-2 0-16,-1-6-2 15,1-12 1-15,1-10 0 16,5 4-2-16,2-10 1 16,4 0-1-16,4-2-25 15,-3-8-22-15,5-1-80 16,1-8-75-16,3-3-139 15,2 0 200-15</inkml:trace>
  <inkml:trace contextRef="#ctx0" brushRef="#br0" timeOffset="181278.84">12931 9573 1203 0,'-8'-11'549'0,"-2"0"-239"16,17 3-39-16,0 0-60 15,5 2-35-15,11 3-54 16,-2-3-19-16,1 2-30 16,-1-1-16-16,3 3-18 15,4 2-8-15,3 2-10 16,-1-2-4-16,-1 3-7 15,2-3-3-15,1 0-3 16,3 5 0-16,-7-5-22 16,-1 2-40-16,-10-1-111 15,-2-5 43-15,13 0 54 16</inkml:trace>
  <inkml:trace contextRef="#ctx0" brushRef="#br0" timeOffset="181993.81">13437 9862 849 0,'-13'-5'453'0,"14"6"-83"16,-3 0-89-16,2-1-68 16,0-1-40-16,0 0-46 15,9-2-16-15,15-8-17 16,31-9-2-16,-36 5-20 16,16 10-13-16,-4 2-27 15,-9-8-11-15,4 16-14 16,-13-2-2-16,-3 6-2 15,-7 0 0-15,-7 0 3 16,-1 2 0-16,-10 5 2 16,0 2-1-16,-4 0 0 15,-1 3-1-15,-9-10-1 16,5 2 1-16,2-1-1 16,2-5 0-16,5-3 2 0,-5-5-1 15,16-2-1-15,-1-2 0 16,8 5-3-16,2-2-1 15,2-2-2-15,-3-1-1 16,5 0 1-16,10 5 1 16,-8 0-2-16,4 3 1 15,-2 3-1-15,0 2 0 16,-4 4 1-16,4 1-1 0,1 9 0 16,-7-3 1-16,6 5 0 15,-5 6-1-15,-8 0 2 16,5 8-1-16,-6 1 1 15,-9-7 0-15,-2 4 1 16,-3-6 1-16,-13-11-1 16,4 0 3-16,-14-10 1 15,-10-7 1-15,7 1 2 16,-2-3-2-16,-2-4 1 16,-2-3-1-16,-2-6-2 15,-11 1 1-15,24-3-1 16,11 3 0-16,5 0 1 15,15-5 1-15,-5 2-60 16,4 6-28-16,7-11-3 0,8 5 28 16</inkml:trace>
  <inkml:trace contextRef="#ctx0" brushRef="#br0" timeOffset="182775.41">14025 9382 704 0,'7'-2'339'15,"5"-6"-119"-15,19-22 2 16,-22 32-63-16,-7-8-18 16,-3 7-25-16,-2 9-21 15,-6 6 17-15,-1 11 1 16,-7 0-3-16,-5 6-6 0,-9-4-19 16,0 1-7-1,1 9-18-15,-7-2-9 16,3 2-17-16,16 7-8 0,-1-12-10 15,22 2-3-15,7-3-5 16,-12-15 0-16,19 0 0 16,-8-6 2-16,17-5 2 15,19 5 0-15,-7-14 0 16,9 6 0-16,-4-6-1 16,-3-5 1-16,7-1-1 15,1-16-1-15,1-4 1 16,-11-5 0-16,3 0-1 15,-8-5 2-15,-5 3 6 16,3-3 3-16,-15 5 11 16,-4 9 2-16,-10 0-1 15,-3 5-3-15,-12-1-9 16,-15-7-4-16,7 5-7 0,-10-7-2 16,4 8-4-16,4-1-1 15,-11 0-2-15,-1 6-1 16,-3 0-2-16,5 5 1 15,1 8 0-15,11-3 1 16,-3 9-1-16,15 3 3 16,2-11-44-16,-3 5-32 15,12 4-116-15,-7 0-83 16,6 8 173-16</inkml:trace>
  <inkml:trace contextRef="#ctx0" brushRef="#br0" timeOffset="183324.8">14969 8681 835 0,'3'-9'472'0,"-1"-5"-64"15,-1 4-89-15,0 2-90 16,1 2-41-16,2 6-68 16,-1 2-27-16,-3-2-48 15,0 0-15-15,-1 0-15 16,-1 7-2-16,-7 18 5 16,-13 33 2-16,7-16-1 15,1 4-1-15,-4 3-4 16,4 4-1-16,-5-14-1 15,4 1-1-15,0-10-2 16,-2-5 1-16,3-5-2 16,0-1 1-16,5-4 2 15,11-1-1-15,-5-5 3 16,6-1 1-16,9-7-13 16,-24-10-22-16,14-1-65 15,-3-7-54-15,-12-4-138 16,22 3-109-16,6 1 244 0</inkml:trace>
  <inkml:trace contextRef="#ctx0" brushRef="#br0" timeOffset="183624.01">14669 8746 1168 0,'3'-1'553'0,"3"-1"-219"16,3 3-46-16,-1-2-78 15,6 1-40-15,5 2-51 16,0 3-21-16,16 9-32 0,0-5-8 16,6 8-9-1,10-6-7-15,-3-2-9 16,-4-8-5-16,5-4-11 15,2 2-4-15,6-1-1 16,-15-3-14-16,-10-1-56 16,-18-5-78-16,-11 3 83 15</inkml:trace>
  <inkml:trace contextRef="#ctx0" brushRef="#br0" timeOffset="194518.1">17470 5086 166 0,'42'-31'142'0,"-29"24"44"15,-3 0-82 1,-2 1 1-16,3 0 82 15,1 2 13-15,7 1-30 0,-3-1-23 16,-8-1-21-16,-16 4-17 16,4-5-8-16,5 6-17 15,-1 1-8-15,-1-1-10 16,0 0-3-16,-15 6-10 16,-24 21-8-16,16-16-6 15,-4 0-4-15,-2 2-6 16,-8-2 1-16,6 7-6 15,-1 5 0-15,2 0-12 16,-7 0-6-16,7 5-2 16,3 2-5-16,5 3 1 15,4-3 1-15,5 4-1 0,-2-4 0 16,12-4 0-16,0 4-1 16,-3-13 0-16,12 1-1 15,-2-4-1-15,8-1 0 16,8-1 1-16,2-3 1 15,9-2 2-15,7 1 3 16,3-6 2-16,-6-3 2 16,4-2 2-16,3-4-1 15,7-6 1-15,2-1-1 0,3-6-1 16,-8-3-1-16,-7-1 1 16,3 0-2-16,-9 1 2 15,2-1 0-15,-11-5 2 16,-7-5 3-16,-10-3 12 15,-1-1 1-15,-3 6 11 16,-3 5 0-16,-10 1-1 16,-3 5 2-16,-18 0-7 15,0 3-3-15,4 4-7 16,-3 3-5-16,5 5-5 16,-1 1-3-16,-1 5-3 15,0 3-1-15,-2 0-2 16,5 2-1-16,-1-2 0 15,7-2-1-15,7 0-2 16,-1-1-1-16,9 0-51 0,-1 0-44 16,4 1-132-16,1-1-144 15,0 0 239-15,0 0-105 16</inkml:trace>
  <inkml:trace contextRef="#ctx0" brushRef="#br0" timeOffset="195103.51">17473 5357 598 0,'10'-16'355'0,"1"5"-16"16,5 5-79-16,-8-3-59 15,7 5-27-15,-7-1-36 16,-12-1-11-16,4 4-31 16,-9-3-17-16,2 5-26 15,4 13-8-15,-5 3 4 16,-1-2 7-16,-7 6 0 16,-1-1-6-16,-1 0-14 0,-2 5-8 15,3-2-11-15,-1-7-3 16,6 3-5-16,3-4-3 15,1-2-1-15,5 1-2 16,-2-2-1-16,0-2 0 16,3-4-1-16,-2 1 0 15,3-5 0-15,1 2-1 16,0-3-1-16,0 0 0 0,0 0 0 16,0 0 0-1,2 1 1-15,9 0 0 0,0 5 0 16,28 30 0-16,-20-27 0 15,-1-1 0-15,3 2-1 16,2-4 0-16,9-1 1 16,-3-1 1-16,5 0 1 15,-7-2 0-15,-1-2 1 16,6 1-1-16,-13-6 0 16,8 3 0-16,-15-3 0 15,-4 0 1-15,0 1-3 16,-4 3 0-16,-4 0-49 15,-1 1-35-15,1 0-100 16,-1 0-100-16,1 0 184 16</inkml:trace>
  <inkml:trace contextRef="#ctx0" brushRef="#br0" timeOffset="195967.419">18105 5039 836 0,'-2'-12'405'0,"6"7"-133"16,5-1-38-16,-9 1-48 16,0 1-14-16,6 0-20 15,-12-1-12-15,5 2-38 16,7 7-19-16,-10 3-35 16,2 4-10-16,-7 7 2 15,2 0 6 1,-16 21-5-16,-2 17-2 15,-6-2-15-15,5-9-7 0,2 3-4 16,-7-17-4-16,13 7-2 16,1-10-2-16,4-5 0 15,3 1-2-15,0-8 2 16,7-3-2-16,-6-8 0 16,9-2-4-16,-1-4 1 0,2-7-70 15,4-4 8-15,2-10-179 16,9 0-116-16,6-13 244 15</inkml:trace>
  <inkml:trace contextRef="#ctx0" brushRef="#br0" timeOffset="196347.57">18390 4995 1154 0,'5'-11'546'0,"4"7"-203"16,-4-6-72-16,-1 1-67 16,1 5-34-16,-5-4-52 15,1 8-23-15,-2-1-41 0,1 6-14 16,-1-5-16-16,0 3-5 16,-8 22 1-16,-20 26-1 15,14-21 0-15,-4 3-1 16,-2 5-4-16,4 9-2 15,-4 2-5-15,1-2-1 16,0-7-3-16,5-5 0 16,-1-2 0-16,7-3-1 0,7-5 1 15,-13-6-1-15,0-11 1 16,6 2-1-16,-7-9-4 16,15 5-14-16,5-3-51 15,-7-8-35-15,7-3-103 16,4 1-63-16,-7-7-165 15,1 7 262-15</inkml:trace>
  <inkml:trace contextRef="#ctx0" brushRef="#br0" timeOffset="196638.37">18060 5192 792 0,'5'0'530'0,"-9"-6"7"16,7-1-219-16,3 2-15 15,10 3-102 1,-1 1-22-16,0-7-71 16,28 8-50-16,-10-4-14 0,-10 4-21 15,12 2-7-15,-17 0-8 16,6 6-2-16,-14-6-2 15,1 2 2-15,-4 1-33 16,-3-4-33-16,0-1-115 16,-2-7 136-16,3-3-7 15,-3-4 18-15</inkml:trace>
  <inkml:trace contextRef="#ctx0" brushRef="#br0" timeOffset="197100.24">18813 4428 956 0,'5'-22'461'15,"-3"9"-157"-15,-2 8-38 16,0 2-65 0,0 0-38-16,-1 3-64 0,0 4-23 0,-2 20-13 15,-10 34 4-15,4-30 11 16,2 4-3-16,-3 6-9 15,3-1-5-15,-5-4-12 16,-10-4-11-16,8 6-17 16,-3-3-6-16,4 0-6 15,13 9-1-15,-9-15-1 16,-2 4-1-16,4-13-3 16,0-4-1-16,-3-7-15 15,7-3-17-15,-11-3-44 16,-3-13-31-16,15 8-94 15,-7-14-45-15,21 6 152 16</inkml:trace>
  <inkml:trace contextRef="#ctx0" brushRef="#br0" timeOffset="197364.03">18590 4563 866 0,'-2'-3'516'0,"-8"-4"-81"0,8 3-145 16,14 4-44-16,-10-1-82 15,8 0-32-15,13 5-43 16,-14-4-17-16,26 11-18 16,0-2-10-16,-4-1-16 15,8 2-5-15,-11-4-10 16,9 1-2-16,-8-1-2 15,2-2 4-15,-4-2-84 16,-7 0-39-16,-3-2 64 16</inkml:trace>
  <inkml:trace contextRef="#ctx0" brushRef="#br0" timeOffset="198064.66">18908 5184 336 0,'-1'-1'278'16,"-4"-2"80"-16,4 2-65 0,-1 0-67 15,1 0-21-15,0 0-42 16,0 0-9-16,0 0-15 16,0 0-9-16,1 0-9 15,0 0-11-15,2-2-18 16,16-8-10-16,40-5-10 15,-22 17-8-15,2 1-15 16,7-1-6-16,-3-1-18 16,-2-1-6-16,-1 1-10 15,-9 0-3-15,-13-1-1 16,-2 1-1-16,-7 0-23 16,-6-1-29-16,-2 1-115 15,-1-2-76-15,0 1 143 16</inkml:trace>
  <inkml:trace contextRef="#ctx0" brushRef="#br0" timeOffset="198417.63">18751 5371 894 0,'0'0'542'0,"1"2"-263"0,4-4-61 16,-5 2-13-16,0 0-7 16,14 0-11-16,6 1-29 15,28 0-14-15,-21 1-36 16,13 0-14-16,1 1-24 15,-5-6-10-15,4 1-20 16,-5-6-9-16,1-2-15 16,13 9-4-16,-7-4-6 15,-8-5-2-15,-14 3-19 16,-7-1-22-16,-11 0-101 16,-3 13-413-16,-2 24 383 15</inkml:trace>
  <inkml:trace contextRef="#ctx0" brushRef="#br0" timeOffset="200099.17">19628 5486 456 0,'3'-2'299'15,"2"1"-31"-15,-6-4-26 16,1 4-10-16,0 0-22 0,-1 0-8 16,1 0-16-16,-2 0-6 15,1 0-32-15,0 0-21 16,-1-1-52-16,1 1-23 15,0 0-29-15,0 1-6 16,0 0-2-16,-12 4 1 16,4 9-3-16,-19 28-3 15,33-29-3-15,-3-2-1 0,-4-8 1 16,1-3 0-16,-9-7 4 16,2-3-2-16,9 1-3 15,16-1-2-15,0-6-3 16,4 0-1-16,-3-6-1 15,-6-1-2-15,1 6-1 16,-3 2-2-16,2 14 2 16,-5 7 0-16,-7 4 3 15,0 5 1-15,-7-1 1 16,-3-3 1-16,3 3-1 16,1-1-1-16,1 0 1 15,-1-4 0-15,8 2 0 16,-5-6 15-16,4-2-51 15,3-2-55-15,-4-1-145 16,0 0 135-16</inkml:trace>
  <inkml:trace contextRef="#ctx0" brushRef="#br0" timeOffset="200701.28">20251 5078 487 0,'11'-32'325'15,"-10"26"25"-15,7 5-51 16,-8-1-63-16,0 1-39 0,0 6-59 16,-1-5-27-16,0 0-33 15,-8 15-2-15,-26 42-8 16,24-17-2-16,-12 3-12 15,2-1-7-15,-3 2-16 16,-6-3-6-16,14-4-12 16,1-4-3-16,-4-10-4 15,19-5-1-15,-12-9 1 16,12 0-2-16,0-4-1 16,-3-2-5-16,0-7-67 15,2 3-32-15,1 0-130 16,0 0-154-16,10-7 257 15</inkml:trace>
  <inkml:trace contextRef="#ctx0" brushRef="#br0" timeOffset="201519.889">20739 5058 770 0,'-4'-7'351'0,"4"2"-154"15,0 0-36-15,-1 0-45 16,3 2-14-16,-2 2 1 16,0-1 2-16,0 1 5 15,0 0-6-15,-1 0-22 16,0 1-14-16,0 0-8 15,0 0 4-15,-5 17 2 16,-37 31-1-16,24-24-14 16,1 3-8-16,-1-1-17 15,-1 0-7-15,3-2-9 16,-2-8-1-16,8-5-2 16,3-1 1-16,10-10 1 15,-2-7-1-15,12-4-4 16,-5-12-4-16,7-1-14 15,7-2-11-15,-2-2-37 0,7 1-10 16,-3 5 3-16,0 8 9 16,-4 4 34-16,2 7 11 15,-6 3 4-15,-1 0-1 16,-2 11 5-16,1 2 4 16,-3 8 8-16,-1 5 4 15,-4 8 12-15,-9-2 7 16,-13 4 14-16,-2 2 6 15,-8-6 5-15,3 10-2 0,-6-8-11 16,-1-6-6-16,-3-2-13 16,9-4-6-16,-2-6-6 15,-2-3-2-15,0-9-1 16,3-4 1-16,16 0-4 16,7-4 0-16,-11-6-4 15,5-2-3-15,-6-10-4 16,8 1-4-16,9-6-7 15,-2-1-3-15,11 9 1 16,-9-2 3-16,15 17 8 16,2 0 3-16,-7 4 0 15,7 2 1-15,-5 11 2 16,-8-5 1-16,11 9 4 16,-1 5 3-16,-4-11 1 15,9 7 1-15,-3-4 3 16,1-4 1-16,9 1 0 0,-5-4-2 15,6-2-2-15,-3-4-3 16,6 0-1-16,0-5 3 16,-5-7-20-16,18 8-35 15,-12-13-138-15,8 7 123 16</inkml:trace>
  <inkml:trace contextRef="#ctx0" brushRef="#br0" timeOffset="202371.37">21576 4980 1013 0,'-1'-5'514'16,"1"5"-171"-16,0 3-126 0,-1-3-29 15,-1 0-50-15,1 0-13 16,-3 5-30-16,-5 7-10 16,-37 23-14-16,24-27-12 15,4 1-17-15,-2-3-6 16,-15-1-16-16,-2-3-5 15,-4-3-6-15,6 2-3 16,10-4-3-16,9 3 0 16,1-1-2-16,4-4-1 15,9 5-1-15,-5-6-1 0,4 6-2 16,3-1 0-16,-1-2-1 16,1 3 2-16,0 0 1 15,0 0 1-15,0 0 1 16,0 0 0-16,-1 0 1 15,1 4 0-15,-1 6 0 16,-1-1-1-16,-2 3 0 16,-19 29 2-16,12-31-2 15,4 3 1-15,-1-4-1 16,0-1 0-16,0 2 0 16,0 0-1-16,3-4 0 15,4 0-2-15,1-8-4 16,4-2-2-16,5-3-5 15,4-5-4-15,8 2-20 16,-4-5-9-16,10 4-11 0,-2 2 1 16,4 0 21-16,2 5 11 15,3 4 14-15,-10-2 5 16,3 7 4-16,-12 4 0 16,-11 1 2-16,9 8 2 15,-4 9 0-15,6 1 1 0,-14 0 1 16,7 7 0-16,-20-9 3 15,6 5 3-15,2-4 6 16,-18-6 4-16,-2-8 4 16,-14-2 4-16,5 4 2 15,0-6 1-15,6 2-3 16,-1-3-4-16,-5-10-9 16,4 1-5-16,-8-9-4 15,9 4-3-15,-6-7-1 16,-2-7-1-16,10-5-18 15,4 1-20-15,13 8-79 16,8-3-61-16,6 12-170 16,-4-3 211-16</inkml:trace>
  <inkml:trace contextRef="#ctx0" brushRef="#br0" timeOffset="203429.81">21995 5154 385 0,'-1'-1'283'0,"0"-1"12"15,0-9-56-15,3 2-15 16,-1 5-30-16,0-2-16 16,-1 5-47-16,0 0-23 15,0 0-25-15,0 0-13 16,-1 1-6-16,-7 14-1 15,-28 53-4-15,9-33-4 16,12 7-3-16,1 5-5 16,-6-13-17-16,10 2-7 15,-2-11-11-15,-6-9-4 0,10 0-2 16,-6-11-1-16,8-1 3 16,0-3 0-16,7-6 0 15,9 0-2-15,5-10-6 16,8-1-4-16,-4-11-23 15,13 1-13-15,14-18-31 16,-39 3-4-16,41-5 17 16,-27 8 16-16,2 16 30 15,30 4 8-15,-33 14 5 16,6-4 2-16,-13 7 4 16,2 8 3-16,-10 11 5 15,-2 3 5-15,-6 22 9 16,3-23 2-16,2 3-2 0,2 1-2 15,-9 6-13 1,1 8-3-16,-6 3-5 0,-7 3-2 16,10-28 2-16,-3 6-2 15,-4-5 1-15,1-10 0 16,7-2-1-16,0-2 1 16,14-17 1-16,6 11-1 15,2-8-3-15,3-15-5 16,-10 19-23-16,12-30-14 15,-1 19-42-15,4-18-15 0,28-18 4 16,-11 27 15-16,9-23 42 16,9 27 19-16,-22 4 28 15,-5 0 13-15,-2 16 18 16,-18 1 5-16,-3 11-8 16,-1 7-9-16,1-3 3 15,-11 19 5-15,-6 19 11 16,-8-8 6-16,-3 7-7 15,-17-10-6-15,-7-15-12 16,15-3-7-16,-16 3-10 16,35-3-3-16,21-16-4 31,-5-2-1-31,0 1-1 0,16 6-1 0,7-7-61 16,14-10-42-16,-54 4-93 15,36-13 106-15</inkml:trace>
  <inkml:trace contextRef="#ctx0" brushRef="#br0" timeOffset="203948.349">22903 5144 986 0,'14'6'550'15,"-36"4"-98"-15,15 1-205 16,-33 2-31-16,5-6-65 15,28 8-26-15,-29-1-39 16,31 1-17-16,-7 4-24 16,14-14-8-16,-13 14-19 15,-1-2-7-15,-2 0-8 16,-7 8-1-16,14-9 1 16,0-5 0-16,7 5 0 15,4-5-1-15,8 6 2 16,4-6-1-16,4-2-1 15,9 0 0-15,-9-10-1 16,11 1 1-16,-3-7 0 16,7 1 1-16,-9-7-1 15,-9-6-1-15,5-2 0 16,-11-9 1-16,12 6 0 0,0 3 0 16,-10-1 1-16,-5-2 1 15,-6 1 1-15,-6-2 0 16,-6 3 0-16,-2 5-2 15,-15 0-2-15,4 8-1 16,-4 3-1-16,4 3-1 16,10 2-2-16,0 2 1 0,-8-1-3 15,10 4-8-15,-11 1-25 16,-1-4-21-16,16 2-39 16,-11-5-26-16,15 1-45 15,15 2-61-15,-7-2 149 16</inkml:trace>
  <inkml:trace contextRef="#ctx0" brushRef="#br0" timeOffset="204312.61">23466 4922 959 0,'9'-20'539'15,"-9"1"-62"-15,0-2-116 16,-3 9-112-16,0 2-40 16,-1 11-86-16,-15 1-33 0,5 15-54 15,3 7-13-15,-7 11-10 16,15 5-2-16,-13 0 2 15,-5 0 2-15,23 9 1 16,-12 0-1-16,-7-3-3 16,3 1-4-16,-8-8-1 15,9 2-2-15,8-9 0 16,1-3 0-16,-8-13-5 16,3-5-18-16,3-5-63 15,9 0-16-15,-3-5 51 16</inkml:trace>
  <inkml:trace contextRef="#ctx0" brushRef="#br0" timeOffset="205946.47">19331 5752 477 0,'5'1'318'16,"-1"-5"-6"-16,6 4-76 16,1-3-16-16,3-4-22 15,4 1-8-15,0 2-35 16,4-7-23-16,1 7-43 15,-4 5-27-15,2-1-26 16,-5 3-3-16,-1-3 3 16,6 3 4 15,-10-2 25-31,0 2-10 0,35 0-1 16,4-5 4-16,7 4-28 15,-23-7-3-15,6 2-3 16,6 12-7-16,2-9-1 15,8 3 0-15,3 0-2 0,-14-18-1 16,9 6-2-16,-1-3-2 16,-5 0-4-16,10 10-1 15,-4 2-1-15,10 2-1 16,-8-1 0-16,-3 4 0 16,-7 0 1-16,-10-8-1 15,3 3 0-15,5 1 0 0,-6-4 1 16,2 2-1-16,-2 1-1 15,0 0 1-15,-11-11 0 32,12 9 0-17,1-1 0-15,35-5 0 16,-2-6 0-16,14 19-1 16,-53-3 0-16,0-1 0 15,-5-1 0-15,7 0 0 16,0 0-1-16,0 0 1 15,-6 1-1-15,0-7 0 16,5 3 1-16,1 0 0 16,12 2 0-16,-6-4-1 15,-4-4 1-15,0 10-1 0,-7-5 1 16,6 6 0-16,-3 0-1 16,0-4 1-16,7 2-1 15,-5 0 0-15,0 1 0 16,7-3 1-16,-1 4-1 15,-1-2 0-15,0 2 0 16,-6 5 1-16,-8-10 0 16,1 9-1-16,-3-12 0 0,4 5 1 15,-1 1 0-15,2 1 0 16,5 6 0-16,-2-6 0 16,-5 0 0-16,-4-3 0 15,-1-3 0-15,13 0 0 16,3 0 0-16,9 2 0 15,-8-1 0-15,-10 1 0 16,0-3 0-16,-2 6 0 16,5 4-1-16,-1-3 3 15,2 3 1-15,1-4 2 16,8 2 1-16,-16-2 1 16,4 0-1-16,-2 0-1 15,-3 0 2-15,15-2 0 16,-6-1-1-16,-5 2 0 15,-5-8-2-15,4 7 0 16,5 2 0-16,6-2-2 0,2 4 1 16,0 1-1-16,-6-3 2 15,-10-2 0-15,2-3 1 16,5 3-1-16,5 1 0 16,2 0-1-16,-7 0 0 15,-7-1 0-15,-6 2 0 16,-3 3 0-16,-3-3 1 15,-2 2 2-15,0 2 0 16,-1-6 2-16,2 5-1 16,0-1-2-16,-1-1-1 0,-2 0-1 15,-2 0-2-15,-3-1 0 16,4 6 0-16,-7-4-7 16,-7-7-17 15,3 3-15-31,1 1 256 0,1 0-175 15</inkml:trace>
  <inkml:trace contextRef="#ctx0" brushRef="#br0" timeOffset="-211909.94">20091 6430 239 0,'0'-2'195'16,"0"1"20"-16,0 0-44 15,0 0-12-15,0 0-7 0,5-2 0 16,-5 2-8-16,0 0-6 16,0 0-15-16,0-1-13 15,2 1-17-15,-2 0-10 16,0 0-24-16,0 0-9 16,0 0-9-16,0 0-1 15,0 1 4-15,0 0 1 16,-1 0-8-16,1 10-4 0,-1 0-15 15,-1-2-4-15,-2 28-5 16,2-31-3-16,10 4 1 16,-20-12 0-16,12 2 19 15,3-2 6-15,-14-11 3 16,24 6-1-16,-5-4-20 16,-5-7-7-16,18 4-4 15,-14-3 0-15,8 4-2 16,-9 7-1-16,0 7-2 15,-2 1-3-15,-9 2 1 16,4 5 0-16,-8-2 3 16,7 6 1-16,-5 2 2 15,-1-2 0-15,1 0-1 16,-1-1 1-16,6-5 0 16,1 3-1-16,3-4 1 0,-11-5 0 15,6 4-4-15,3-3-26 16,-5-2-96-16,5 0-94 15,0-1 129-15</inkml:trace>
  <inkml:trace contextRef="#ctx0" brushRef="#br0" timeOffset="-211139.16">20594 6257 454 0,'8'-11'309'0,"-4"1"3"16,8 5-126-16,6 0-26 15,-10-4-26-15,8 8-2 16,-8-1-10-16,-1-5-5 16,-6 7-21-16,-1-4-15 15,-3 4-21-15,1 0-4 16,1 0-5-16,-3 13 2 15,-16 9-8-15,-24 29-7 16,23-29-10-16,-2-1-7 16,8 1-8-16,1-1-3 15,0 1-4-15,13 3-2 0,-13-5 0 16,9 5-1-16,5-3 0 16,-7-3-1-16,10-1 0 15,6 1 1-15,9 0-1 16,-5-8 2-16,14 0 2 15,-15-13 1-15,7-10 2 16,13 2 1-16,-9-12-1 16,7 1 1-16,-1 3-2 15,-5-4-2-15,0 1 0 16,-1 1-2-16,-3-2 1 16,-4-1-1-16,1 6 0 15,-4-2 1-15,-3 2 3 16,-5-3 4-16,-8-5 11 15,-1 6 5-15,-11-3 4 16,4 5-1-16,-6-2-5 0,1 0-3 16,-3 5-3-16,-1-2-3 15,6 9-3-15,-9 9-3 16,9-17-5-16,-3 17-1 16,6 7-3-16,3-11-3 15,-4 17-5-15,6-17 1 16,-4 4-27-16,8-4-28 15,5 2-75-15,3 7-58 16,3-17-175-16,-1 0 232 0</inkml:trace>
  <inkml:trace contextRef="#ctx0" brushRef="#br0" timeOffset="-210193.88">21366 6138 410 0,'15'-6'322'0,"-12"-12"41"16,18 15-100-16,-15-5-18 15,5 4-32-15,5 6-19 16,-27-6-54-16,16 4-28 16,-11 0-32-16,5 5-4 15,1 7 10-15,-14-8 8 16,27 0 3-16,-26 0-12 0,4 2-15 16,-6 3-7-16,-27 0-20 15,20-2-2-15,-6-7-11 16,5 2-6-16,-3-2-9 15,2-1-3-15,1 0-5 16,3 5-2-16,4-1-2 16,-4-2-2-16,9 5 1 15,-6-15-2-15,9 9 0 16,-1-1 0-16,2-1-1 16,6 14 1-16,-4-13-1 15,4 4 1-15,2 7 0 16,-2-10-1-16,-2 7 1 15,3 5 0-15,-5-2 1 16,-4-6 0-16,5 10-1 16,-11-8 1-16,7 3-1 15,4 5 1-15,3-3-1 0,-2-3 0 16,-9-4 1-16,7 1-1 16,-10-5 0-16,14 6 0 15,5-2-1-15,-4-3-1 16,7-1-1-16,5 1 0 15,0-1 1-15,2-3 0 16,12 3 0-16,-11-9-1 16,9 5 2-16,2 1 0 0,-6 1 1 15,-1 2 0-15,0 5 0 16,-3 5-1-16,-4-6 0 16,0 7 0-16,-7 2 0 15,1-3-1-15,2 8 2 16,-5-4-1-16,-2 0 1 15,-1 2 0-15,-7-4 1 16,3 3 1-16,-5 0 0 16,-6-1 0-16,3 2-1 15,-6-4 1-15,-5-3 1 16,-1 0-1-16,-9-2 2 16,3 3 0-16,-8-10 1 15,15 5 0-15,2-4 1 16,0-7 0-16,14-2 0 15,-21-11-1-15,11 0-1 0,-5-3-2 16,7 3-2-16,6 3 0 16,-5 0-2-16,8 8-5 15,0 3-33-15,2 1-24 16,10 2-75-16,-2-2-47 16,8 4-115-16,6 3-72 0,5 1 236 15</inkml:trace>
  <inkml:trace contextRef="#ctx0" brushRef="#br0" timeOffset="-209357.35">21695 6054 586 0,'-1'-7'371'0,"1"2"-46"0,7 6-90 16,-5 0-29-16,3 1-51 15,0 1-15-15,-5-3-26 16,0 0-12-16,0 0-14 15,2 15-4-15,-2 33-8 16,-9-29-1-16,-4 0-10 16,-2 0-10-1,7-10-15-15,1 1-9 0,-31 26-13 16,-3 6-6-16,4 7-4 16,4-26-2-16,17 0-2 15,0-3-1-15,-2-5 0 16,27 7-1-16,-17-8 0 15,4 0 0-15,16-1 1 16,-12-4 0-16,15 1 1 16,7-3 0-16,1-3 0 15,8-3 0-15,5-3-1 0,-3-5 0 16,-5-1-1-16,1-3 1 16,-2 2 0-16,1-5-1 15,-2-2 1-15,-3 0 0 16,-5-2 0-16,6 8 0 15,-11-2 0-15,2 3 2 16,-3-3 3-16,-10 4 1 16,0 2 0-16,-11-4-2 0,-6 8-4 15,-8-6 0-15,-3 10-1 16,3 1 2-16,-1 8 1 16,5 1 0-16,-2-2-1 15,7 3 0-15,4-4-2 16,1 4 1-16,9 0-2 15,-2 0 1-15,2 0-2 16,0-3 1-16,0 0-10 16,3 1-33-16,4-1-115 15,5-1-57-15,-1-6 119 16</inkml:trace>
  <inkml:trace contextRef="#ctx0" brushRef="#br0" timeOffset="-208422.96">22505 6050 424 0,'0'-6'334'0,"-6"4"38"15,6-2-106-15,-3-3-27 16,0 5-31-16,6 2-23 0,-3 0-44 16,0 0-22-16,0 0-31 15,4 16-3-15,0 38 0 16,-13-25-3-16,-6 8-9 15,8 3-3-15,-7-5-13 16,-1 0-5-16,-2-2-18 16,-12-7-8-16,6 2-10 15,0-2-4-15,2-1-3 16,1-1-2-16,-4-1 3 16,8-1 0-16,10-9 0 15,-7 8-1-15,10-17-2 16,-7 5-1-16,6-10-1 15,0-4 1-15,3 14-2 16,10-12 0-16,-12 17 0 16,14-20-2-16,-12 3 1 15,5 14-2-15,12-26 0 16,-17 31 0-16,23-17 0 0,11-6 0 16,-12 18 1-16,9-13 0 15,-8 3 0-15,-31 6-1 16,11-5-3-16,10 5-1 15,2 0 2-15,30 0 2 16,-6-12 11-16,-1-4 5 16,3-3 7-16,-17-9-1 0,6 15-4 15,-6-1-4-15,-6 1-9 16,-3 2-2-16,-7 0-3 16,-6-1-1-16,-1 3-5 15,-1 6-29-15,0-4-30 16,-1 0 39-16</inkml:trace>
  <inkml:trace contextRef="#ctx0" brushRef="#br0" timeOffset="-206702.55">17790 7662 466 0,'-46'-22'313'16,"35"17"-10"-16,10 4-90 16,-7-6-27-16,8 5-29 15,0 2-7-15,5 2-17 16,-6-2-12-16,1 0-16 15,0 0-9-15,-2-1-9 16,2 1-4-16,0 0-8 16,0 0-1-16,0 0-8 15,0 0-1-15,20 3 1 16,31 32-4-16,-25-33-6 16,-2-2-4-16,5-2-11 0,8 1-6 15,3-4-10-15,7-1-5 16,1 5-7-16,3-1-4 15,-17 2-4-15,-8-1 0 16,-13 0-2-16,-4 1-1 16,-4 3-4-16,4 3-14 15,-8-1-66-15,-36-2-47 0,21 8-135 16,-4-3-102-16,-19 3 234 16</inkml:trace>
  <inkml:trace contextRef="#ctx0" brushRef="#br0" timeOffset="-206297.45">17698 7837 694 0,'-11'0'404'0,"11"0"-31"0,-5-1-82 16,12 2-65-16,-5 1-37 15,-2-4-35-15,15 4-14 16,-10-6-25-16,13 8-6 16,9-2-13-16,-7-2-11 15,10 3-1-15,-1 2-3 16,0-3-12-16,5 1-10 0,10 8-19 15,-4-11-9 1,1 10-15-16,1-3-5 0,-15-1-4 16,-1 4-2-16,-8-5-1 15,-8-5 0-15,4 3-1 16,2 1 2-16,0 2-14 16,2 5-14-16,-11-14-100 15,-3-1 321-15,5-15-177 16</inkml:trace>
  <inkml:trace contextRef="#ctx0" brushRef="#br0" timeOffset="-177588.62">19053 7548 395 0,'7'6'136'16,"-17"-14"151"-16,12 8-46 15,-2-1-71-15,-1-4-24 16,1 4-44-16,0-1-14 0,0 1-14 16,0 0-1-16,-1 0-1 0,0 0-8 15,0 0-6 1,1 1 2-16,0 0 4 0,0 0 2 15,1 5-9-15,-1 1-10 16,2 8-17-16,9 29-4 16,-16-38-6-16,-13-2-3 15,3-3-3-15,9 3-2 16,6 3 0-16,1 1 1 0,-12-10 0 16,4 2 0-16,-9-9-4 15,4-1 0-15,15 5-7 16,-8-6-2-16,24 10-2 15,-3 1-4-15,-7-7 0 16,13 6 1-16,-13-11-1 16,-1 1 0-16,12 5 1 15,-13-5 1-15,5 8 0 16,11 4 0-16,-7 4 1 16,9 6 0-16,-6 4 1 15,0 7-1-15,-8 4 1 16,-3 5 1-16,-11 1 1 15,-11-3 0-15,-7 4 3 16,-5 0-1-16,-1 7 1 16,-9-6 1-16,8 7 0 0,-15-9 1 15,2 1 1-15,7-2 1 16,-13-14 1-16,11 2 1 16,5-16 1-16,-1-2-1 15,5-9 0-15,4-6-1 16,-4-8-5-16,11 0-2 0,3-4-8 15,-4-2-4-15,20 6-8 16,0-3-1-16,13 8 4 16,8 5 1-16,-1-1 5 15,-1 6-1-15,0 3 1 16,-4 5 2-16,1 11 1 16,1 2 2-16,-1 10 4 15,4 4 1-15,-5 1 2 16,-1-4 1-16,1 0 0 15,-8-11 0-15,2-3 0 16,2 6 1-16,-15-16 4 16,14 8 6-16,-11-17-66 15,-2-10-62-15,25 12 72 16</inkml:trace>
  <inkml:trace contextRef="#ctx0" brushRef="#br0" timeOffset="-177265.9">19330 7854 1156 0,'-3'1'580'16,"-2"0"-166"-16,0-5-115 15,2 4-113-15,-1 0-49 16,2-1-71-16,2 1-27 0,-1 0-23 16,0 0-6-16,0 9-7 15,-1-1 0-15,1 3-2 16,0 23 1-16,1-27-31 15,-1-4-43-15,-2 4-148 16,3-1-162-16,0-7 237 16</inkml:trace>
  <inkml:trace contextRef="#ctx0" brushRef="#br0" timeOffset="-176330.15">19984 7504 647 0,'4'-9'407'15,"5"9"-50"-15,-9-4-115 16,-14-10-43-16,23 22-75 15,-19-17-25-15,4 5-32 16,11 10-7-16,-3 2-6 16,2 8-5-16,-4 3 1 15,-13-1-1 1,-10-1-4-16,6 5-3 0,-9-2-10 16,6-1-2-16,-2-3-9 15,7-2-4-15,11-3-6 16,-4-8 1-16,7-3 2 15,-2-5 1-15,3-7-5 16,7-5-1-16,7 2-13 16,8 0-7-16,3-1-16 15,-2 0-12-15,2-2-3 16,-2-2 1-16,-2 5 16 16,11 16 7-16,-5 4 9 15,-2 9 0-15,-1 10 2 16,-14-10 2-16,-3 10 1 15,-2 4 2-15,-5-2 2 0,0 10 1 16,-15-4 4-16,-7-3 1 0,-2 4 3 16,-2-1 1-16,-4 3 3 15,-5-6 1-15,-6-2 1 16,-1-2 0-16,2-11 1 16,5 1-1-16,4-14 0 15,-2-9-2-15,9-4-2 16,2-7-3-16,-2-11-5 15,11 1-2-15,-2-4-5 16,9 6 0-16,12 9-12 16,-2 2 1-16,10 8-2 15,1 1-5-15,0 2 12 16,10 6-2-16,-9 8 5 16,4 1 4-16,-2 8 2 15,2 6 1-15,2-4 6 16,-2 7 1-16,5 2 3 15,-7-8-1-15,8 8-2 0,-8-11-3 16,11 2 0-16,-14-12 3 16,0-13 2-16,12 5 5 15,-21-23-45-15,27 12-37 16,5-6-109-16,-2-12-112 16,13 10 185-16</inkml:trace>
  <inkml:trace contextRef="#ctx0" brushRef="#br0" timeOffset="-175445.67">20524 7413 462 0,'-3'2'304'15,"5"4"18"-15,-7 3-59 16,3-3-59-16,-9-6-19 16,4 1-20-16,1-1-13 15,8 2-31-15,6 4-12 0,-7-4-33 16,4-2-12-16,6-4-16 16,-4 0-6-16,7-5-8 15,11 8-3-15,-6-5-4 16,16 2-2-1,1 8-8-15,-8-1-4 16,2 8-6-16,-8-5-3 16,-9 3 0-16,1 0 0 15,-5 3 0-15,-6 3 2 16,1 5 3-16,-11-7 2 0,-4 3 1 16,-3-5 0-16,-7-5-3 15,0 4-1-15,-3-5-2 16,-2-2-1-16,2 5-2 15,-1-8 0-15,12 0-1 16,2 3 1-16,1-10-3 16,11 8 0-16,-8-4-4 15,3-4-3-15,16 8-1 16,-4-2-1-16,10 0 3 16,5 2 1-16,-4 4 2 15,4 1 0-15,0 6 2 0,-4-1-1 0,1 6 1 16,-5 3 0-16,-2 3 1 15,0 2 0-15,-9-7 0 16,2 5 0-16,-3 4 1 16,1 3 2-16,-7 3 2 15,-1 3 1-15,-7-15 2 16,-3 4 2-16,3 1 3 16,-2-12 4-16,-5 8 6 15,-5-8 1-15,-10-13 5 16,1 3-2-16,-5-13-3 0,15 2-3 15,-6-4-7-15,-3-7-3 16,-2-6-3-16,-11-10-4 16,13 1-4-16,2 3-2 15,15 9-11 1,1 1-16-16,7 5-52 16,5 4-47-16,3 6-157 15,1 2 179-15</inkml:trace>
  <inkml:trace contextRef="#ctx0" brushRef="#br0" timeOffset="-174336.63">21339 7930 221 0,'-11'10'191'16,"10"10"32"-16,-2-6-26 16,-9-14-4-16,6-4-11 15,-5-4-10-15,9 8-12 16,-4 0-7-16,5 5-14 16,2-3 4-16,-1-2-12 15,0 0-5-15,0-1-3 16,-1 0-12-16,-1 0-19 0,1-1-12 15,1-4-26-15,0-1-13 16,3-11-17-16,5-31-8 16,-1 25-8-16,-2-8-3 15,3-9 0-15,16-2-2 16,2-5 0-16,-6-13 0 16,-1-7-1-16,-12-1-1 0,0 10-1 15,2 12 0-15,-6 23-3 16,10 8 0-16,-11 12-12 15,9 10-2-15,-13 6-1 16,-2 11 1-16,8 14 12 16,-24-3 1-16,18 10 3 15,-16-6-1-15,-7-3 1 16,36 8 1-16,-3-6-1 16,1-7-1-16,12-2 0 15,-10-7 0-15,8-10 1 16,3-4 1-16,8-7 2 15,2-1 2-15,0-9 2 16,8 3-1-16,-11-13-1 16,-3-3 2-16,0-2-3 15,0-5 1-15,4 0 2 16,-2-8-2-16,-6-5 1 0,0 0 1 16,-2 2-2-16,-1 4 0 15,-1 5 0-15,-3 5-1 16,-3 6 0-16,-1 8 0 15,-13 3-3-15,3 5-2 16,2 7-9-16,-7 1 0 16,4-3 1-16,-2 8 3 15,-2 20 6-15,-40 31 2 0,27-13 4 16,9 7 2-16,-1 1 1 16,0 3 0-16,-5-9-1 15,8-1 0-15,-4-7-1 16,2 1-1-16,-2-4-1 15,-8-7 0-15,13 3 1 16,-4-5 0-16,5-4 1 16,-2-5 0-16,0-11 4 15,1-1-8-15,-3-14-80 16,1-4 4-16,1-7 32 16,2-6-38-16</inkml:trace>
  <inkml:trace contextRef="#ctx0" brushRef="#br0" timeOffset="-173020.12">22627 7360 761 0,'-7'3'813'16,"6"5"-500"-16,-8 4-214 0,-6 5-12 0,-5 4-10 31,-9 2-2-31,0 14-15 15,-8-4-6-15,2 2-15 16,4 4-7-16,-5-12-10 16,12 5-4-16,9 1-6 15,-3-8-1-15,13 3-8 16,-2-3 0-16,6-6-3 16,13 7-1-16,-5-8 3 15,5 0 0-15,-2-3 7 0,10-2 0 16,4-1 3-16,12-2 0 15,10-6 0-15,-11-4-1 16,15-6 1-16,-10-10 0 16,0-4 1-16,-4-8-1 15,-2-2-1-15,4-1 0 16,5 0-2-16,-7-1 1 0,3 7-2 16,-13-1 3-16,-17-2 1 15,7 3 3-15,-26-8 5 16,1 0 2-16,5 1 8 15,-1 0-1-15,-3 2-3 16,-14-2-3-16,-6 1-9 16,-9 5-2-16,1 3-5 15,17 10-4-15,-7 8-3 16,3 3-3-16,0 8-1 16,-2-3 0-16,3 2-1 15,-1-1-2-15,9 8 0 16,3 1-27-16,2 0-76 15,6 9-69-15,-3-2-238 16,0 4 264-16</inkml:trace>
  <inkml:trace contextRef="#ctx0" brushRef="#br0" timeOffset="-172457.37">22651 7738 760 0,'3'-7'427'0,"-3"3"-55"15,2 4-103-15,-1-2-68 16,-1 2-41-16,0 0-45 15,-1 0-13-15,0 0-22 16,0 1-3-16,-8 14-8 16,-18 31-10-16,14-30-18 15,2 1-7-15,2 5-14 16,0-6-5-16,4 6-3 0,-3-7-3 16,-1-6-2-16,0-2 1 15,1-4-4-15,1 1 2 16,2-1-1-16,7 6-1 15,1-2 1-15,3-3 0 16,-6-8-3-16,0-6-2 16,2 0-1-16,6 10-2 15,11 6 0-15,-2-2 0 0,-1-1 0 16,2 1 0-16,-1-4 3 16,3-1-1-16,3 7 1 15,0-6 0-15,3 7 0 16,3 4 0-16,-9-11 1 15,-1-1 1-15,5 1 0 16,-4-6 0-16,7 9 2 16,-8 0-10-16,-10-8-46 15,-12 0-25-15,-1-1-93 16,2 2-81-16,5 15 165 16</inkml:trace>
  <inkml:trace contextRef="#ctx0" brushRef="#br0" timeOffset="-171957.88">23205 7381 875 0,'3'0'447'0,"-1"-2"-121"16,-3 0-50-16,1 2-88 15,0 0-40-15,-1 0-59 16,-3 24-13-16,-13 33-8 16,6-20-3-16,-2 3-8 15,0 0-7-15,-1 0-15 16,2 1-6-16,-4-11-9 0,8 5-4 15,1-8-8-15,-2-7-2 16,7 0-3 0,-4-6 0-16,2-5 0 0,1-1-27 15,3-5-80-15,5-1-49 16,0-8-170-16,2-7 199 16</inkml:trace>
  <inkml:trace contextRef="#ctx0" brushRef="#br0" timeOffset="-171582.96">23481 7358 974 0,'11'-15'513'15,"-4"-1"-153"-15,3 4-122 16,1 3-28-16,-2 6-57 15,-5-1-19-15,-4 4-48 16,-2 0-23-16,1 0-28 16,0 0-10-16,-5 26-4 15,-39 39 3-15,20-17 1 16,11 7 2-16,-1-8-2 16,-2 3-3-16,3-9-7 15,-1-5-2-15,8-2-6 0,-1-4-1 16,4 0-1-16,-4-6-2 15,-1-1 0-15,7-3 1 16,-1-7 0-16,15 5 0 16,-7-12-9-16,-16-8-15 15,12-3-52-15,-17-10-51 16,7-4-110-16,9 2-94 16,-15-4 204-16</inkml:trace>
  <inkml:trace contextRef="#ctx0" brushRef="#br0" timeOffset="-171337.241">23107 7585 902 0,'0'-5'473'0,"7"3"-86"15,4 2-72-15,4-11-71 16,5 6-34-16,6-2-65 15,14 4-35-15,-3 4-48 16,3 3-15-16,-12-2-26 16,-17-5-7-16,13 12-7 15,-20-16 6-15,4 9-35 16,3 4-39-16,-9-19-139 16,-8 20 10-16,26-28 99 15</inkml:trace>
  <inkml:trace contextRef="#ctx0" brushRef="#br0" timeOffset="-170914.91">23985 6860 1005 0,'-5'2'484'0,"-1"-1"-158"16,-10 10-98-16,10 5-61 16,-8 2-32-16,-7 14-28 15,14 7-15-15,-13 2-20 16,0 1-6-16,17 2-26 15,-6-4-9-15,8-1-12 16,-1-2-2-16,-8-8-6 16,-3-3-1-16,0-2-3 15,12 0 1-15,-5-4-1 16,1-4 5-16,7-4-44 16,-13-8-44-16,3-4-131 15,1-14-142-15,-23-2 221 16,12 0-102-16</inkml:trace>
  <inkml:trace contextRef="#ctx0" brushRef="#br0" timeOffset="-170638.06">23669 7072 1127 0,'0'-16'544'15,"16"11"-168"-15,1-4-76 16,12 1-82-16,3 5-46 16,2-2-73-16,11 6-30 15,1 1-25-15,4 6-8 0,-4-6-15 16,-5 5-6-16,-7 5-7 16,-6-7-1-16,-5 2 2 15,-3-3-8-15,-9-4-50 16,-4 3-36-16,-4 2 47 15,-8-9-37-15,-2-25 51 16,-5 1 53-16,2-12-22 16</inkml:trace>
  <inkml:trace contextRef="#ctx0" brushRef="#br0" timeOffset="-152891.32">13003 680 429 0,'1'-3'301'0,"0"-2"-2"15,0 2-86-15,0 0-27 16,-1 2-46-16,0-1-20 16,0 1-26-16,0 0-8 0,0 0-11 15,0 0-2-15,0 0-16 16,0 0-12-16,0 0-21 16,0 0-9-16,0 0-5 15,0 1 3-15,0 0 3 16,-4 25 2-16,-16 39-6 15,11-26-2-15,-3-3-3 16,2 12 0-16,-8-14-1 16,2-2-1-16,9 3-1 15,-8-12 1-15,16 11 1 16,-5-3-1-16,-13-9 3 16,11-4-1-16,-9-8 2 15,-1-5 2-15,16-3 3 16,-3 2 1-16,-10-8-32 15,18 2-44-15,-5-3-155 0,8-5-181 16,9 1 249 0</inkml:trace>
  <inkml:trace contextRef="#ctx0" brushRef="#br0" timeOffset="-152359.91">12929 647 611 0,'4'-4'328'16,"2"-1"-89"-16,-6 2-65 15,0 0-20-15,6 0-29 16,-6 3-17-16,0-1-25 16,5 0-9-16,14-3-12 15,28-13-4-15,-19 7-10 16,5-2-8-16,0 3-16 16,1-2-6-16,-1 4-9 15,2 7-3-15,-6 2-2 0,-7 9-1 16,-4 6 1-16,-14-4 2 31,-2-7 4-31,0 1 3 0,-2 26 0 0,-12 1-1 16,-2 7-1-16,-8-9 0 15,-5 1 0-15,5-4-1 16,-10-5 1-16,6-7 1 16,2 3 2-16,0-9 2 0,0-12 1 15,2 8 2-15,-2-19-3 16,4 2-2-16,5-7-7 15,5-12-5-15,3-2-37 16,3 0-53-16,4 5-222 16,5 2 203-16</inkml:trace>
  <inkml:trace contextRef="#ctx0" brushRef="#br0" timeOffset="-151754.81">13693 393 468 0,'1'-19'318'0,"1"6"34"15,-2 8-84-15,1-7-68 16,-1 6-24-16,4-1-45 16,-2 7-17-16,-3 1-43 15,0 1-16-15,0-2-25 16,-1 16-8-16,-9 47-2 15,2-24 1-15,-12 5 3 16,7-4 0-16,-12 4 0 16,7-4-1-16,1-5 0 15,-1 3-4-15,12 1-6 16,-8 3 0-16,3-8-4 16,2-5 0-16,1-12-1 15,-5-7 2-15,5 0 1 0,-4-7 2 16,0-2 2-16,3 2-1 15,5-15-28-15,6 3 1 16,7-14-195-16,8-6-354 16,0-8 384-16</inkml:trace>
  <inkml:trace contextRef="#ctx0" brushRef="#br0" timeOffset="-151270.49">14048 507 1519 0,'-8'11'508'16,"-7"-7"-297"-16,-4 5-120 16,-2 2-14-16,-6 2-25 15,0 3-12-15,-11-5-21 16,7-3-5-16,-10 1-7 15,-8-3-1-15,8 1 0 16,-8-4-1-16,11-1 0 16,10-2 1-16,7 0-3 0,4 0-1 15,9 0-2-15,3-2-1 16,3 2-6-16,2 0-3 16,0 0 2-16,0 0-1 15,0 0 6-15,0 0 1 16,0 0 2-16,1 2 0 15,8 9 0-15,7 3 0 16,24 28 0-16,-27-26-1 16,3 3 1-16,1 3 0 0,-3 0 0 15,4 3 0-15,-4 0 1 16,-6-6 0-16,18-1 0 16,-25-10 0-16,1 3 0 15,9 9 0-15,-21-15 1 16,10 3 0-16,-2-6-23 15,-5-9-34-15,13 9-126 16,7 1 0-16,0-30 94 16</inkml:trace>
  <inkml:trace contextRef="#ctx0" brushRef="#br0" timeOffset="-150442.6">14212 841 799 0,'13'-2'434'16,"2"-5"-208"-16,-10-3-24 15,-2 9-34-15,3 0-76 0,-3 0 38 16,-4 0-12-16,0 0-24 15,0 0-12-15,-2-2-20 16,-2 2-7-16,-8-2-13 16,2 1-6-16,-43-3-12 15,29 0-5-15,1 7-9 16,-6-1-3-16,11 7-4 16,1 7-1-16,2-6-1 15,2 2 0-15,-2 10-1 16,-1-7 1-16,2 7-1 15,7 5 0-15,-10-12 0 16,17 4 0-16,-1-2-1 16,2-10 0-16,8 6-1 15,-7-7-1-15,10 4 2 16,-3-4-2-16,5-1 2 16,3 1 1-16,-2-14 1 15,2 8 0-15,1-12 0 16,-3-4-1-16,7-11-2 0,1 0-2 15,1 2-2-15,0 2 0 16,1 15 2-16,-7-2 2 16,2 0 2-16,-6-4 1 15,-11 3 2-15,4 4-1 16,-5 10-3-16,-5 2-2 16,-1 5-2-16,-6-2 2 0,4-4 2 15,-4 7 1-15,-1 1 0 16,0 3 1-16,-8 2 1 15,11-1-1-15,2 7 2 16,3-11 3-16,2 3-4 16,-2-2 0-16,4-7 0 15,0 8-3-15,1-3 4 16,5 2-2-16,1-2 1 16,2-2 0-16,2 0-2 15,8 1 2-15,-4-2-1 16,-1-2 0-16,0-3 1 15,-8-2 0-15,10-3 0 16,-6-3 1-16,2-6-1 16,-4-1-1-16,11-1-2 15,5 6-1-15,-2 2-1 16,-1-1 1-16,-20 1 2 0,10-1 0 16,3 15 0-16</inkml:trace>
  <inkml:trace contextRef="#ctx0" brushRef="#br0" timeOffset="-149880.57">14816 590 647 0,'-2'-3'397'0,"2"3"-51"15,-9 0-123-15,3-2-34 0,-6 3-45 16,12 0-10-16,20 0-23 16,-4 4-11-16,13-4-24 15,-4-1-10-15,3 4-18 16,5-5-5-16,4 1-12 16,2 1-5-16,-11-2-8 15,5 1-4-15,-8 0-5 16,-6-4-2-16,0 4 0 15,-5 0 1-15,-7 0-79 16,7 0-66-16,-19 3 84 16</inkml:trace>
  <inkml:trace contextRef="#ctx0" brushRef="#br0" timeOffset="-149552.43">14807 696 1242 0,'-2'0'502'0,"15"1"-309"15,2 3-25-15,-3 0-31 16,14 3-13-16,-11-1-27 15,8 1-10-15,5 0-15 16,-3 2-2-16,5 0-8 16,4-4-6-16,-5-2-17 15,4-2-9-15,-2-4-14 16,-8 3-3-16,-1-6-5 16,4-2 1-16,-10-2-17 15,1-1-42-15,-14 6-506 16,6-3 401-16</inkml:trace>
  <inkml:trace contextRef="#ctx0" brushRef="#br0" timeOffset="-139632.16">15949 443 361 0,'0'4'237'0,"0"-5"13"15,-2 3-31 1,2-2-38-16,0-1-15 16,0 0-25-16,0-1-15 0,0 1-30 15,0 0-8 1,0 0-18-16,0 0-13 0,0 0-9 16,0 0 0-1,0 0 9-15,0 0 2 0,-1 0-4 16,0-2-8-16,0 2-13 15,0 0-2-15,0 0 0 16,-11-1 2-16,-11-2-4 16,-24 2-3-16,14 13-10 15,9 6-5-15,-1 6-7 16,-15 0-1-16,16-25-2 16,-1 9-1-16,-9-3-1 15,10 0 0-15,3 13-1 16,-5-3-2-16,15-7-5 15,11 3-2-15,7-2-4 16,3-5 1-16,12 7 5 16,-5-6 3-16,14 2 4 15,12 4 1-15,-8 1 0 0,8 0-1 0,-12 2 1 16,-9-2-1 0,-6 2 1-1,-6 3 0-15,-14 6 1 16,-3 7 1-16,-13-2 1 15,4 1 1-15,-8-5 1 0,2-4-1 16,-1-5 1-16,-3 0 1 16,2-7 0-16,-10-4-1 15,5-3 0-15,-3-2 0 16,6-1 1-16,11-2 0 16,5-2-1-16,1-5-2 15,8-1-3-15,-1-2-1 0,6-2-3 16,2-2 0-1,7 1-1-15,-1-5-1 0,5 2 0 16,10 0 0-16,4 1 3 16,15 0 3-16,-9 0 3 15,1 1 1-15,1 0 0 16,-14-2 0-16,9-2-1 16,-1-4 0-16,-12 7-1 15,2 5 0-15,-12 6-1 16,-7 9 0-16,4-4 0 15,-11 0 2-15,5 3-66 16,0-5-47-16,-3 6-178 16,1 0 172-16</inkml:trace>
  <inkml:trace contextRef="#ctx0" brushRef="#br0" timeOffset="-139235.5">16045 725 1127 0,'0'-4'531'0,"-3"4"-223"15,-2 2-86-15,4-2-84 16,0 0-37-16,0 4-35 16,-2 12-15-16,-8 28-24 15,3-29-6-15,-2 2-7 16,9 0-4-16,1-8-1 15,-3-1-2-15,3-4 3 16,0 1 2-16,-3-4-7 16,1-1-28-16,1-1-99 0,0-1-101 15,0 1 131-15</inkml:trace>
  <inkml:trace contextRef="#ctx0" brushRef="#br0" timeOffset="-138325.28">16753 558 474 0,'4'-4'319'16,"8"2"23"-16,-11-4-158 16,2 7-19-16,-3-2-19 15,-1 0-1-15,0 0-2 16,0 0-6-16,0 0-9 0,-1 0-15 15,1 0-32-15,0 0-13 16,0 0-18-16,0-1-6 16,-8-2-7-16,-8-5-2 15,-17-10-2-15,11 15-3 16,4 6-3-16,-4-2-5 16,-10-2-6-16,4-3-3 15,-4 5-5-15,-2 0-3 16,3 7-2-16,5 11-3 15,4-7 0-15,1 2-1 16,-1-2-2-16,6-2 1 0,1 4-2 16,5-1 1-16,10-1-1 15,-3-2-1-15,8-1 2 16,2 1 0-16,3 1 2 16,7 0 1-16,-2-2 0 15,4-5 0-15,-6 0 1 16,6-3-1-16,4-2 2 15,0 5-1-15,11-6 1 16,-1 0 0-16,4-6 0 16,3-8 1-16,-1 2-2 15,3-3 0-15,-8-1 0 16,-7 5-1-16,-3-6 1 16,-3 6 0-16,-13 4 1 15,-1 2-1-15,0 2 0 0,-8 3-1 16,3 1-4-16,-1 3 1 15,-1-1 0-15,0 0 0 16,-8 15 3-16,-30 26 0 16,35-28 2-16,-13 4 3 15,-3 0 4-15,10 3 2 16,-11 3-1-16,14 0-2 16,-5 5-3-16,10 4-2 15,-17 0-1-15,2 0 0 0,5 5 0 16,-6-11 1-16,-3-9 0 15,4 3 0-15,7 0 1 16,-5 1 0-16,7 3 1 16,0-4 0-16,-1-20 3 15,0 0 3-15,9-4-6 16,-2-9-11-16,5-2-66 16,5 2 15-16,-3-17 23 15</inkml:trace>
  <inkml:trace contextRef="#ctx0" brushRef="#br0" timeOffset="-121952.1">17995 351 277 0,'8'-15'197'16,"13"-5"23"-16,-10 8-17 15,-7-4-34-15,13-2-14 16,-19 10-21-16,16-8-11 0,4 5-13 16,-13 6-5-16,5-6-16 15,-4 4-12-15,-6 3-22 16,5 3-11-16,-2 4-14 15,-9 2-4-15,-6 4-9 16,-5 11-4-16,5 8-3 16,-9 7 0-16,5 6-3 15,-6 5 0-15,-5-2-3 16,9 2-1-16,-1-1 1 16,5-12-3-16,-4-1 3 15,2-3 0-15,3-4 1 16,-3 4 0-16,4-3 0 15,0-4 0-15,-4 0 2 16,2-4 0-16,4-5 2 0,0-4 1 16,4-9 1-1,1-3-14-15,3-6-50 0,-1-1-36 16,3 0-100-16,5-4-51 16,4 0 151-16</inkml:trace>
  <inkml:trace contextRef="#ctx0" brushRef="#br0" timeOffset="-121449.55">18433 416 721 0,'6'-7'357'0,"-6"0"-92"16,-7 9-55-16,-7 0-42 15,-5 10-23-15,-4 6-39 16,-1-7-12-16,-6 4-20 16,-4-6-10-16,-7 12-18 15,-10 0-9-15,6-3-16 16,-1-5-5-16,4-5-7 16,0-2-2-16,4-1-2 15,4-1 0-15,10-2-1 16,8-2-2-16,8 1-2 0,8-1-3 15,0 0-4-15,1 1 0 16,-1-1 1 0,0-1 2-16,1 0 4 0,14 0 0 15,31 4 0-15,-27 6 1 16,0 3-1-16,2 4 1 16,-1 0 0-16,4 0 0 15,-13 3 0-15,4-3 1 16,-10 7-1-16,-3 5 1 15,7-1 0-15,-6 2-1 0,3-11 0 16,0 0 0-16,-4-6 0 16,4-2 1-16,-6-3 1 15,6-2-1-15,-4-5 5 16,4 4-24-16,1-7-89 16,1-7-86-16,9-5 109 15</inkml:trace>
  <inkml:trace contextRef="#ctx0" brushRef="#br0" timeOffset="-120702.26">18740 705 516 0,'4'1'359'16,"0"-4"49"-16,2 1-135 16,1-3-91-16,-4 2-24 0,-2 1-35 15,-1-3-11-15,-1 4-22 16,0 0-12-16,-3 0-23 16,-13-2-11-16,-35-5-15 15,32 7-2-15,-3-1-8 16,-11 2-1-16,12 2-5 15,-8 4-3-15,2 2-5 16,-1 3-2-16,-4 5-1 16,6 0 0-16,-1 5-1 15,13 2 0-15,0-2-1 16,0 2-1-16,10-9-1 16,0-3-1-16,10 3 1 15,3-3 0-15,4 9 0 16,-3-10 2-16,3 5 1 15,4-7 1-15,5-6 0 16,11 11-1-16,-1-18 0 0,0 0 1 16,-2-13-1-1,0-7-1-15,-6-4-1 0,7-1-5 16,5-5-10-16,-7-2-4 16,6 4 2-16,-11 6 3 15,-11 8 12-15,-5 6 3 16,-7 7 0-16,-1 3-2 15,-6 3-4-15,-3 8 1 16,-2 3 1-16,-1 3 4 16,-7 6 5-16,5-1 3 0,1 8 1 15,2 1 1-15,10-4-2 16,-3 0-2-16,-3-7 0 16,4-5-1-16,5 5 0 15,-1 5 0-15,9-2-1 16,6 6 1-16,-3-5-3 15,9-8 1-15,2 5 0 16,-10-15-2-16,4 0 2 16,-2-1 0-16,1-2 1 15,4 0 0-15,-3-12 1 16,4 1-13-16,2-14-80 16,-3 0-56-16,3-1 82 15</inkml:trace>
  <inkml:trace contextRef="#ctx0" brushRef="#br0" timeOffset="-120067.34">19512 523 589 0,'0'0'336'0,"-11"-6"-66"0,10 10-86 15,4-1-27-15,-3 0-23 16,0-3-6-16,0 0-6 16,6 0 0-16,13-2-10 15,32-1-7-15,-15 1-13 16,-9-8-8-16,20 9-20 15,-4-10-13-15,-3 3-21 16,-7 7-8-16,-5-4-12 16,-3 13-2-16,-6-5-2 15,-4-1-1-15,-5 2 5 16,-5-5-19-16,-1 8-98 16,-8-5-62-16,-11 8 92 15</inkml:trace>
  <inkml:trace contextRef="#ctx0" brushRef="#br0" timeOffset="-119603.14">19386 662 602 0,'-1'5'331'0,"-1"0"-54"15,2-2-75-15,0-3-49 16,0 0-22-16,0 0-14 16,0 0-5-16,14 7 3 15,27 11 2-15,-22-16 9 16,8-2 3-16,-4-4-6 15,19-1-4-15,5-5-19 16,2-1-11-16,7-1-19 16,-10 0-13-16,-6 2-25 15,-4 4-10-15,-6 1-15 16,-2 2-2-16,-9 3-3 16,-4 1-1-16,-11 5-1 15,-5 1-8-15,-3 5-60 16,-6 3-55-16,-2 1-165 0,2-1-20 15,6-18-267 48,2 2 292-63</inkml:trace>
  <inkml:trace contextRef="#ctx0" brushRef="#br0" timeOffset="-107698.181">20560 494 163 0,'-1'-1'106'15,"0"-5"10"-15,-1 5 1 16,1 0-3-16,1 0-6 16,0 0-11-16,0-1-3 15,4-7 1-15,-4 7 3 16,1-4 11-16,-1 5 7 0,0 0 8 16,0 0 3-16,0 0-6 15,0 0-10-15,0 0-24 16,0 0-9-16,0-1-15 15,0 1-3-15,0 0-7 16,-1 1-6-16,0 0-11 16,-3 9-7-16,-9 14-5 15,-15 26-5-15,18-25-4 16,5 5-1-16,3-4-2 16,-16 1 1-16,1 4-2 15,-4-4-2-15,0 7-1 16,5 3-1-16,5-6-3 15,-3-4 1-15,-1-10 0 16,2-7-1-16,5-2 1 16,1-1 1-16,7-5 3 15,0 0 4-15,0-7-40 0,0 5-35 16,0 0-126-16,1-5-141 16,8-15 211-16</inkml:trace>
  <inkml:trace contextRef="#ctx0" brushRef="#br0" timeOffset="-107378.58">20592 755 981 0,'-6'9'453'0,"6"-6"-197"15,-11 3-42-15,12 0-61 16,-6-2-28-16,-5 7-30 16,12-1-10-16,-10-1-20 15,2 1-7-15,1 0-16 16,1 0-7-16,-3 2-13 16,-1-7-5-16,-8-2-8 15,1-1 0-15,13-3-3 16,-2 2 1-16,10-1-149 31,1 0-89-31,16-17 137 0,-6-9-126 16</inkml:trace>
  <inkml:trace contextRef="#ctx0" brushRef="#br0" timeOffset="-106622.73">20965 561 369 0,'-28'-15'239'0,"22"11"5"15,9 1-43-15,11 7-52 16,-14-3-8-16,-1-1-21 16,1 0-5-16,-1 0-2 15,0 0-11-15,-10 1-9 16,10-1-11-16,0 0-14 0,0 0-2 16,1 0-9-16,0 0-4 15,10 0-11-15,17-2-12 16,39-10-9-16,-27 6 0 15,13 1-3-15,-16 5 3 16,-6 0-6-16,-9 2 1 16,-27 15 2 46,2-9 34-62,2-3-9 0,1-1 6 0,-19 38-30 0,-16-6 3 31,18-18-12-31,0 1-5 16,-64 53 0-16,13-28 3 0,8-3-8 0,34-33 3 16,10 0-1-16,9-2 0 15,-2-2 0-15,10-2-2 16,-2-2-2-16,-1 4-1 16,3-4 0-16,0 0 2 15,0 0 1-15,8 4 4 16,4 1 4-16,4-1 1 15,32 6 1-15,-29-1 1 16,18-5-2-16,5-2 2 16,1-8-1-16,1 2-1 0,-9-4 0 15,-3 4-2-15,-7 2 1 16,0-7-1-16,-8 2-1 16,-5 3 0-16,4 1-1 15,-4-5 1-15,1 6 0 16,-6-4-3-16,-4 3 0 15,0 4-3-15,1-2 4 16,-4 0-63-16,0 0-58 16,0 1-180-16,-1 0 176 0</inkml:trace>
  <inkml:trace contextRef="#ctx0" brushRef="#br0" timeOffset="-105962.86">21625 420 1531 0,'-2'20'145'0,"2"-20"120"15,-2 3-77-15,0 14-39 16,-4-8-56-16,-3 6-21 16,-5 2-24-16,-5 1-7 15,2 7-5-15,-4 5-1 0,-1 1 1 16,0 2 0-16,-4 2-5 15,-6 0-6-15,11 4-11 16,-2-4-4-16,11-6-6 16,5-5 1-16,3-5-2 15,7 4-2-15,6-4 1 16,13 1 0-16,-5-4 1 16,-2-11 2-16,8-7 0 15,7-1-1-15,15-13 0 16,7-2-1-16,0-3 0 15,-13-2 1-15,-5 0 1 16,-7 0 1-16,-3-4 1 16,3-2 2-16,-16 4 1 15,5 2-3-15,-17 11 1 16,-7 3-3-16,-9 9-4 16,-10 2 1-16,2 8-2 15,-2 2 0-15,4 6 1 0,1 7-1 16,2 0 1-16,1-1-2 15,10-3 0-15,-1-6 1 16,10 2-3-16,4 8 0 16,2-5-2-16,5-3 5 15,2-2-70-15,2-9-68 16,4-2-347-16,3 6 309 0</inkml:trace>
  <inkml:trace contextRef="#ctx0" brushRef="#br0" timeOffset="-105526.85">22443 605 994 0,'-7'-3'610'16,"7"0"-214"-16,-1 3-196 15,-5 5-57-15,9 2-33 16,-9 4-38-16,-9 2-11 15,-1 3-14-15,-5 4-3 16,-7 5-10-16,1 2-3 0,-1 3-8 16,-7 3-6-16,2-7-8 15,9-3-1-15,0-8-3 16,-1-8-1-16,8 0-1 16,-3 2 1-16,7-9-25 15,2 4-27-15,5-7-76 16,2-9-54-16,6 1-177 15,3-7 223-15</inkml:trace>
  <inkml:trace contextRef="#ctx0" brushRef="#br0" timeOffset="-105265.82">22253 659 2462 0,'1'10'41'0,"5"-1"-5"16,0 11 38-16,-1 3-12 15,9 3-18-15,-6-2-7 16,6 0-14-16,2-7-4 16,1-4-8-16,4 1-1 15,-5-13 0-15,-1 4 2 0,-4-11-40 16,11-9-52-16,10-7-138 15,3-5-279-15,8-2 324 16</inkml:trace>
  <inkml:trace contextRef="#ctx0" brushRef="#br0" timeOffset="-104862.5">22993 500 581 0,'0'-6'409'0,"-1"6"16"16,1-2-156-16,-1 0-33 15,0 2-79-15,0 0-6 16,0 0-73-16,0 0-12 16,-11 14-12-16,-30 39-25 15,30-24 24-15,-10 1-1 0,6-2-5 16,-9 1-5-16,-3 2-16 16,16 2-7-16,-7-1-9 15,5-7-2-15,-1-3-2 16,-5-8-2-16,13-7 1 15,-4-3 9-15,10-4-64 16,5 0-45-16,7-10-120 16,10-2-171-16,19-24 254 15,-2-6-102-15</inkml:trace>
  <inkml:trace contextRef="#ctx0" brushRef="#br0" timeOffset="-104379.32">23496 505 688 0,'-6'-9'426'16,"-4"3"-1"-16,-9 14-125 15,-4 0-97-15,-1 3-23 16,-2 14-39-16,8-13-18 16,-10 3-40-16,3 4-17 15,-10-4-26-15,-6 2-9 16,9 3-12-16,0 1-5 0,12 3-4 15,9 5-3-15,2 0-1 16,1 0-1-16,7-3 1 16,-1-4-1-16,7-7 0 15,6 2 2-15,8-11-2 16,4 1 0-16,6 3 1 16,10 1 1-16,-1-10 1 15,-4-3 0-15,9-16-1 16,-2-6-1-16,4 4-2 15,7-6 0-15,-14 0 0 16,-8-3 2-16,-7 0 1 16,-7 6 3-16,-5 0 2 15,0 3 2-15,-11-2 2 16,-6-2-1-16,-2 0-4 16,-9-8-3-16,1 9-6 15,-4 0-2-15,-6 6-2 0,3 7-1 16,-7 11 0-16,9 6 0 15,0-4 0-15,-6 8 4 16,15-8-63-16,-4 1 352 16,4 14-232-16</inkml:trace>
  <inkml:trace contextRef="#ctx0" brushRef="#br0" timeOffset="-102202.79">23874 378 218 0,'-1'-1'180'15,"-1"0"25"-15,2-1-35 16,0 1-12-16,0 0-8 16,0 0-8-16,-1 0-10 15,0 0-8-15,1 0-21 16,0 0-9-16,0 0-14 16,0 0-7-16,-1-1-9 15,0 2-6-15,1 0-12 0,0 0-1 16,-1 0-1-16,0 0 0 15,1 0 0-15,0 0-1 16,1 0-3-16,16 6 1 16,32 5-3-16,-21-17 1 15,5 3-2-15,-3-5 0 16,1-4-3-16,-8 10-5 16,-4 9-8-16,2 0-6 15,-9 6-4-15,-4-4-1 0,-1-23 0 16,-8 3-1-16,1 9-2 15,5-3 1-15,-5 10-2 16,3 9-1-16,-4-13-3 16,-6-2-2-16,3 2-16 15,-2 4-22-15,2 5-55 16,-2-14-35-16,2 9-99 16,3-13-64-16,1 8 187 15</inkml:trace>
  <inkml:trace contextRef="#ctx0" brushRef="#br0" timeOffset="-101326.171">24753 187 532 0,'5'-2'290'16,"7"-1"-78"-16,-8 1-36 16,-6-2-5-16,-3 2-8 15,4 2 4-15,0-1 21 47,0 0-19-47,0 0-30 0,-1 0-25 0,1 0-62 16,0-1-6-16,-10-2-7 15,4 1-3-15,-16-4-7 16,-29-3-4-16,22 12-9 16,-5-1-2-16,13-1-6 15,-2 5-1-15,10-3-3 16,2 0 0-16,-4 6-1 15,8-5-1-15,-6 5 0 16,7-2-2-16,2 0 0 0,1 3 0 16,3-3-2-16,-7 3 0 15,8-3-1-15,1 1 1 16,7-2 2-16,5 5 0 16,0 1 2-16,2-8 0 15,1 7 0-15,-2-5 0 16,6-7 0-16,3 3 1 15,1-6 1-15,11-12 0 16,41 9 47 125,-85 1 0-141,9 7-47 0,-3 7 10 15,6 7-1-15,1 3 2 16,-6 0-2-16,-2 11-4 16,-13-13-3-16,-4 5 0 15,6 4 0-15,-2-15 0 0,4 13 1 16,8-1 0-16,0-5 0 15,-1-3 1-15,-1-5-1 16,5-6 1-16,-7-2 0 16,4 2 2-16,5 5 0 15,-4-12-1-15,7-2 1 16,4-4-42-16,-1-2-52 0,6-1 299 16,-3-1-193-16</inkml:trace>
  <inkml:trace contextRef="#ctx0" brushRef="#br0" timeOffset="-92448">1105 10919 199 0,'4'-10'168'0,"-2"5"54"15,0 0-5-15,2-1-21 16,-4 5-14-16,1-2-23 16,2-4-12-16,-3 6-20 15,0-1-10-15,2-3-20 16,-2 4-11-16,0-1-17 15,0 0-9-15,0 1-16 16,0 0-5-16,0 0-7 16,0-1 1-16,0 2-2 15,0 0 2-15,-1 23 0 0,-10 29-2 16,8-23-4 0,-5 8-4-16,-1-3-7 0,3 2-3 15,-6 0-4-15,5-4-1 16,-4-4-2-16,0 2 1 15,4-9 0-15,0 0-1 16,6-5 0-16,-1-4-1 16,-8-3 3-16,6-3 0 0,-2-1 9 15,-4-1-20-15,22 1-78 16,-15 4-46-16,6-3-140 16,6 2-93-16,-21 3 235 15</inkml:trace>
  <inkml:trace contextRef="#ctx0" brushRef="#br0" timeOffset="-91349.01">1052 11773 725 0,'-1'-1'363'0,"0"0"-126"15,0 0-38-15,0 0-72 0,1 0-33 16,-1 0-26-16,0-1-7 15,-1 1-1-15,1 1 2 16,0 0 0-16,0 8-2 16,1 13-12-16,-9 35-6 15,3-32-10-15,-1 1-8 16,-5-6-9-16,3-1-4 16,0-3 0-16,5 0-1 0,9-7 2 15,3-6 3-15,-8-1 10 16,-7 2 4-16,7-1 0 15,0-8-3-15,10-5-12 16,7-10-7-16,-16-3-3 16,18-1-1-16,-11 4-1 15,4 1-1-15,1 4 1 16,-10 5-1-16,-2-1 1 16,-3 0 0-16,0 5-3 15,-9 6-4-15,-7 1-2 16,-6 6-2-16,-7 2 2 15,21 4 1-15,-10 4 2 16,10-1 1-16,0 6 0 16,-12-4 0-16,11 8-1 15,-6-3 0-15,-3-1 0 16,1 3 0-16,-4-1 0 16,6 1-1-16,4-5-1 0,3-3 1 15,4 0-2-15,6-1 0 16,0 3 2-16,4 0 1 15,3-7 4-15,2-2 0 16,5 3 4-16,4-5 2 16,-3 4 3-16,3-2 2 0,-3-5 3 15,-1 1 1 1,1-1 3-16,-6-3 3 0,9-1 5 16,10-3 3-16,2-7-2 15,5 3-3-15,-2-4-8 16,-12 5-5-16,1 1-5 15,-5 2-2-15,-1 1 0 16,-2-2-1-16,-5 3-3 16,3-1 13-16,-8 5-88 15,2 2-71-15,-5 2 94 16</inkml:trace>
  <inkml:trace contextRef="#ctx0" brushRef="#br0" timeOffset="-90415.681">857 12686 322 0,'2'-2'263'0,"4"-6"30"0,3 2-71 16,-8-3-27-16,34-21-37 15,-25 30-15-15,-9-1-32 16,0 1-14-16,-1 1-16 16,-1-1-3-16,0 0-4 15,0 0-2-15,-2 3-9 16,-2 11-7-16,-2 2-12 16,-10 32-3-16,11-25-5 15,-9-1-1-15,-3 6-8 16,-9-1-2-16,1-3-7 15,4 5-4-15,3-4-5 16,1 2-3-16,7 7-2 16,-2-4-2-16,3-3 1 15,5-6 0-15,-6-5-1 16,7 3 1-16,-3-4-1 0,1 0-1 16,4 4-1-16,2-7 0 15,6 0 0-15,1 1 0 16,2-6 0-16,5-1 1 15,1-2 3-15,6-2 0 16,6-2 3-16,6-4 0 16,4-4 0-16,-3-3-1 0,-5 0-1 15,-6 6-1-15,-16 1 1 16,9 0 2-16,-2-4 2 16,5 2 6-16,-7-6-32 15,-8 0-57-15,11-3 19 16,-14 3 11-16</inkml:trace>
  <inkml:trace contextRef="#ctx0" brushRef="#br0" timeOffset="-90079.26">825 12925 823 0,'-2'-1'464'0,"9"-6"-79"16,-2-1-151-16,8 5-44 16,2-6-61-16,-5 7-30 15,0 1-44-15,4-1-10 0,-3 1-11 16,0 0-5-16,-3 2-7 15,10 1-4-15,-3-2-4 16,0-3 0-16,8-3-2 16,-13 6 0-16,9-6 5 15,-3-1-5-15,-4-1-103 16,5-5-109-16,-1 6 123 16</inkml:trace>
  <inkml:trace contextRef="#ctx0" brushRef="#br0" timeOffset="-89730.45">888 12631 738 0,'-2'0'455'0,"-3"-9"-18"15,5 1-181-15,0-1-38 16,11-3-60-16,3 7-28 0,1-3-56 16,8 4-13-16,6 0-11 15,8 2-1-15,6 0-2 16,-1-1-4-16,-3-3-10 15,-6 0-8-15,-5 0-11 16,-2 0-3-16,-3-3-1 16,1 4 1-16,2-4-22 15,-11-4-45-15,14 10 38 16</inkml:trace>
  <inkml:trace contextRef="#ctx0" brushRef="#br0" timeOffset="-87483.09">2215 10848 610 0,'5'-4'316'0,"0"0"-82"15,-1 1-32-15,3 0-63 16,-6 2-21-16,0 0-37 15,2-2-14-15,-1 2-8 16,-2 0-5-16,0 0-1 16,0 1 1-16,0 0-5 15,-1 0-6-15,-3 14-11 16,-3-1-4-16,-20 33-7 16,13-30 0-16,0-3-2 0,3-3 0 15,1-3-2 1,8 2 1-16,-1-4 3 0,3-2 0 15,-1-9-3-15,0 5-3 16,0 0-9-16,2-15-4 16,16-30-2-16,1 28-1 15,1 4-2-15,1 3-1 16,-1 3-2-16,14 6-1 16,-11 3-3-16,-5-1 1 0,10 11 0 15,-18-2-1-15,1 9 1 16,2 3 2-16,-10 8 4 15,-6 2 2-15,1-1 7 16,2 10 4-16,-29-13 3 16,3 3 3-16,-12 4-2 15,-12-11-1-15,17 9-1 16,-6-5-1-16,0-7 0 16,6-1-1-16,-6-12 1 15,-1-2 0-15,13-7 5 16,10-5 0-16,13-5-3 15,3-3-4-15,-4-5-9 16,-4 3-4-16,10 1-4 16,9 0-2-16,7 5-2 15,-12-6-1-15,1 8-2 0,0 5-2 16,8 10-1-16,10 4 2 16,2 5 4-16,0 2 4 15,-5-4 8-15,2 7 0 16,-4-5 2-16,4 4 3 15,-10-5-1-15,-2-7 3 16,-2 0 2-16,-2-6 2 0,4 0 4 16,-1-1-28-16,2-8-147 15,2 1 115-15</inkml:trace>
  <inkml:trace contextRef="#ctx0" brushRef="#br0" timeOffset="-87147.96">2532 11137 1019 0,'-1'-1'549'0,"0"0"-129"16,0 0-193-16,0 0-41 16,1 1-89-16,-1 0-33 15,0 0-39-15,0 0-11 16,-2 2-5-16,-3 12-2 16,-23 28-1-16,25-28-2 0,2-1 2 15,0-2 7-15,0-4-33 16,-4-5-51-16,4-2-117 15,2 0 111-15</inkml:trace>
  <inkml:trace contextRef="#ctx0" brushRef="#br0" timeOffset="-86329.77">2945 10818 650 0,'0'-3'348'16,"-1"1"-69"-16,4 2-35 16,-3 0-80-16,0 0-34 15,0 0-50-15,-1 0-12 0,0 0-1 16,0 0 1-16,-9 3-12 16,6 10-4-16,-31 34-10 15,30-28-8-15,1-4-9 16,-2-1-5-16,3-3-5 15,-10-7-1-15,11 0 3 16,2 3 3-16,-1-10 1 16,14 0-2-16,-12-5-6 15,-6-9-5-15,13-3-7 16,0-1-3-16,10 0-14 16,12 4-5-16,-4 5-2 15,5 6 0-15,-5 4 8 16,-5 0 2-16,0 6 0 15,-8-1-2-15,2 11 3 16,-1 4 0-16,-1 6 6 16,1 10 3-16,-9 0 8 0,-1 2 8 15,-10-1 7-15,-7 0 4 16,-5-8-2-16,1 1-4 16,-6-1-3-16,-1-11 0 15,-9 4 1-15,-8-7 0 16,10-2-1-16,-8-3-3 15,14-5-3-15,-4-2-4 16,-4-7-20-16,24 2-14 0,-14-9-18 16,9-4-4-16,6 1 9 15,-6-3 8-15,23 13 10 16,3-1 4-16,10 4 4 16,8 6 0-16,-9-3 4 15,11 9 4-15,-15 0 12 16,5 2 7-16,-1 3 8 15,1-2 0-15,5 5 0 16,-8-4-2-16,8 1-2 16,-10-4-1-16,-1-3-2 15,-1-3 3-15,-7-5 4 16,7 1 3-16,4-4-78 16,-3-6-100-16,6 4 100 15</inkml:trace>
  <inkml:trace contextRef="#ctx0" brushRef="#br0" timeOffset="-85496.78">3464 10845 438 0,'-11'4'304'16,"-2"-4"-7"-16,0 0-72 15,2-1-25-15,2-2-46 16,3 3-15-16,6 1-29 0,9 3-11 16,-1-4-22-16,-2 2-11 15,2-6-21-15,-2-3-8 16,7 3-9-16,5-1-4 16,5 1-8-16,5 3-2 15,3-1-3-15,7 2 0 16,-6 1-2-16,2 2-2 15,-9 2-3-15,-1 0-2 16,-13 5 1-16,2 2 2 16,-8 7 8-16,-3-2 7 15,-3 2 6-15,-13-4 1 0,-6-3-2 16,-5 5-2-16,0-3-4 16,-10 6-2-16,11-9-3 15,-1-10-2-15,4 1-4 16,13-11-1-16,-2 9-6 15,-2-6-1-15,7-3-6 16,3 2-2-16,2-9-6 16,7 16 1-16,5-3-2 15,1 0 1-15,-5 10 3 16,9-7 0-16,6 15 2 16,2 6 0-16,5-5 2 15,-6 9 1-15,-7-7 5 16,2 1 1-16,-1 7 2 15,-5-2 1-15,-4 0 6 16,-9-1 3-16,-9-3 7 16,3 3 2-16,-3-2 1 0,-7-4 1 15,-6-4 13-15,-7-3 1 16,-7-7 7-16,6 2-3 16,1-5-14-16,-2-3-4 15,-2-6-6-15,3-4-3 16,1 1-8-16,10 0-3 15,-1-3-13-15,8 7-20 16,3 3-42-16,-5 2-34 0,14 3-93 16,6 2 124-16</inkml:trace>
  <inkml:trace contextRef="#ctx0" brushRef="#br0" timeOffset="-83646.671">10421 10836 568 0,'2'-1'364'0,"2"1"6"16,-10 5-113-16,-3 1-87 16,-3 3-35-16,-16 3-46 0,11 1-6 15,-11 1-19-15,8 4-10 16,-1 0-15-16,4 0-11 16,4 5-11-16,0-1-2 15,7-1-3-15,0 10-2 16,2-8-3-16,4-3-2 15,6-1 0-15,4-5 0 16,8 0 2-16,6 0 3 16,10 0 1-16,4-6 2 0,9-3 1 15,-10-5 2-15,10-6 1 16,2-2 1-16,-5-9 1 16,8-1 0-16,-19-15-2 15,-1-3-1-15,-7 1-2 16,-4-2 0-16,-3 9 1 15,-6 2 1-15,-10 1 3 16,-9-1 6-16,-6 5-1 16,-6 1-1-16,-8 5-8 15,3 6-8-15,-13-1-7 16,-2 1 0-16,9 4-2 16,-2-2 1-16,10 5-3 15,0 1 0-15,-2 1 3 16,10 3-16-16,1 1-65 15,10 5-52-15,1 1 76 16</inkml:trace>
  <inkml:trace contextRef="#ctx0" brushRef="#br0" timeOffset="-82800.72">13248 10912 944 0,'-3'-5'426'0,"-12"0"-201"15,-3-3-38-15,5 8-76 16,-4-1-30-16,2 2-34 15,5 4-8-15,-6-1-7 16,-1 2 0-16,0 4-7 16,-2-1-2-16,4 6 0 15,1 3-1-15,2 4-1 16,3 7-3-16,2-4-6 16,3-3-3-16,7-2-5 15,7-1 1-15,8 5 0 16,2-1 2-16,6 1 1 15,1-9 2-15,4-3 2 16,6-2-1-16,4-7 1 0,1 2 0 16,14-6 3-1,4-5 2-15,-2-6 1 0,3-5-1 16,-9-11-2-16,-3 0-2 16,-2 0-2-16,2-4 0 15,-15 3 0-15,-9-3 1 16,-18-2 2-16,-10 4 16 15,0 2 10-15,-12 3 1 16,-7 8 0-16,-3 5-16 16,-26 0-11-16,7 3-2 15,-1 2-3-15,-12-3-1 0,15 6-4 16,-5 2-1-16,7-4-1 16,5 3 2-16,7 1-23 15,5-1-31-15,4 1-216 16,10 5 181-16</inkml:trace>
  <inkml:trace contextRef="#ctx0" brushRef="#br0" timeOffset="-81270.92">1830 11915 631 0,'0'0'309'0,"0"0"-114"16,0-1-25-16,10 0-55 15,0-1-13-15,8 1-14 16,34 10-5-16,-44-6-11 16,17 10-4-16,-11-6-6 15,4 1-6-15,8 0-11 16,8 11-6-16,3-13-11 16,-12-8-5-16,5 12-7 0,-6-14-1 15,-5 4 3-15,4 4 8 16,-12-13-50-16,3 0-92 15,0 4 79-15</inkml:trace>
  <inkml:trace contextRef="#ctx0" brushRef="#br0" timeOffset="-80899.27">2932 11791 1068 0,'4'0'497'0,"-8"-3"-172"15,-8 1-108-15,4 3-59 0,-4 0-36 16,7 11-58-16,-6 1-14 16,-16 1-17-16,4 9-6 15,-11-6-14-15,-1 2-4 16,3 8-4-16,-6-8 1 16,5 6-1-16,7-3 1 15,4-6-7-15,2 3-20 16,7-4-50-16,-3 0-32 15,7-6-90-15,-1-8-68 16,9-4 168-16</inkml:trace>
  <inkml:trace contextRef="#ctx0" brushRef="#br0" timeOffset="-80570.84">2634 11785 1201 0,'2'1'500'0,"-4"0"-292"0,-11 2-37 15,25 9-71-15,-10-1-20 16,4 7-32-16,15 5-9 15,-5 2-2-15,5 9 1 16,6-6-7-16,5 4-5 16,-7-13-8-16,12 5-4 15,-17-5-2-15,2-3 0 16,-4 1 18-16,-8-10-23 16,13 10-50-16,-7-7 37 0</inkml:trace>
  <inkml:trace contextRef="#ctx0" brushRef="#br0" timeOffset="-79392.21">10110 11868 554 0,'1'-10'370'15,"-1"2"-30"-15,-2 3-82 16,2 8-38-16,0 2-76 15,-1-5-30-15,0 0-42 16,-7 2-14-16,-7 22-15 16,-21 32-8-16,26-22-14 15,9 2-3-15,-12-6-4 16,7-2-2-16,1-2-3 16,-1 2-1-16,-1-5 1 15,-1 0 2-15,-3-3 4 16,-4-5 7-16,15-5-52 15,-1-2-42-15,3-9-141 16,-4-6-205-16,-6-5 274 16</inkml:trace>
  <inkml:trace contextRef="#ctx0" brushRef="#br0" timeOffset="-79122.24">9927 11952 682 0,'-7'0'415'0,"-3"0"-42"16,10 3-176-16,1-1-32 0,8 0-56 15,-4 0-18-15,19 6-19 16,-5-1-11-16,3 5-16 16,2-2-6-16,-8-7-12 15,12 2-5-15,2 2-8 16,2-6-1-16,4 3 0 15,-1 4 2-15,-11-17-29 16,7 8-50-16,-3-3-315 16,4-7 259-16</inkml:trace>
  <inkml:trace contextRef="#ctx0" brushRef="#br0" timeOffset="-78792.41">10943 11887 967 0,'-7'-3'492'0,"2"3"-177"15,-6 1-99-15,-1 4-39 16,7 12-59-16,-17-9-13 15,-4 3-36-15,-3 8-9 0,-3-6-19 16,7 11-12-16,4-1-15 16,-4-9-4-16,1 6-4 15,1-2 0-15,-3-4-1 16,2 1 0-16,3-2-6 16,-7-5-23-16,7 1-55 15,-2-3-39-15,9-2-124 16,7 3 151-16</inkml:trace>
  <inkml:trace contextRef="#ctx0" brushRef="#br0" timeOffset="-78509.59">10577 11872 1254 0,'-5'-5'152'15,"7"5"8"-15,7 2 146 16,2 2-118-16,5 7-28 16,2 7-71-16,-4 4-23 15,2 6-25-15,-1 1-3 16,-3 0-2-16,0-6-3 16,8 4-8-16,-3-6-3 0,4-4-7 15,1 1-1-15,2-4-2 16,8-1 1-16,3-10 5 15,1 1-29-15,10-5-97 16,2-2-89-16,5 3 109 16</inkml:trace>
  <inkml:trace contextRef="#ctx0" brushRef="#br0" timeOffset="-77888.41">12847 11909 1042 0,'2'-7'485'0,"-2"2"-195"15,0 0-36-15,-5 5-62 16,0-3-41-16,8 5-70 0,-3-2-33 15,0 0-40-15,2 13-4 16,-2 14-1-16,-8 30 1 16,-7-21 2-16,7-9-1 15,-7 3 1-15,3-5-2 16,0-3 1-16,0 2 0 16,4-2 0-16,-2-3 0 15,5 0 3-15,1-5-13 16,4 1-50-16,-3-7-37 15,2-2-84-15,-4-3-48 16,2-4-210-16,6 1 280 0</inkml:trace>
  <inkml:trace contextRef="#ctx0" brushRef="#br0" timeOffset="-77589.73">12704 12002 872 0,'-7'0'426'0,"3"-1"-152"16,-2-4-32-16,5 5-74 16,-1-3-35-16,2 3-43 15,0 0-17-15,5 1-17 0,16 4-4 16,35 8-12-16,-23-8-7 15,-4 6-9-15,-2-4-4 16,8 2-7-16,-11-9-3 16,9 0 14-16,1 1-16 15,-17-8-87-15,3 4-59 16,1 9 71-16</inkml:trace>
  <inkml:trace contextRef="#ctx0" brushRef="#br0" timeOffset="-77256.16">13762 11967 998 0,'-10'-5'497'16,"1"5"-179"-16,1 4-117 16,-16-6-32-16,5 8-52 15,-5-5-13-15,-4 8-31 0,4 12-9 16,-7 0-18-16,-1 4-10 16,-3 0-17-16,-1-4-5 15,1 0-6-15,3-2-2 16,-4-1 1-16,10-2-1 15,-3-5 2-15,-2-2-16 16,19-6-76-16,-9-3-64 16,14-1 83-16</inkml:trace>
  <inkml:trace contextRef="#ctx0" brushRef="#br0" timeOffset="-76958.71">13366 11897 1101 0,'8'1'509'0,"-15"-4"-194"16,10-2-68-16,13 13-82 15,0 2-37-15,12 13-65 16,1 8-18-16,-6-1-9 0,0 3-2 15,2 0-4-15,-8-5-4 16,7 1-8-16,0 1-2 16,6 5-6-16,4-2-1 15,-3-1 1-15,-7-9 0 16,-3-4-4-16,2-4-31 16,-8-15 18-16</inkml:trace>
  <inkml:trace contextRef="#ctx0" brushRef="#br0" timeOffset="-42386.73">2086 12640 520 0,'0'-1'254'0,"0"0"-67"15,0 0-32-15,0 0-27 16,0 0-9-16,0 0-22 16,0-1-9-16,0 1-7 15,0 0-1-15,0 1-2 16,-2 0-1-16,1 0-5 15,0 0-6-15,-1 4-13 16,-2 8-7-16,-1-3-12 16,-13 29-7-16,11-25-11 15,-1-4-4-15,2 0-4 16,0 2 0-16,-7-10 0 16,11 6 1-16,-3-9 3 15,4-3-1-15,9 0-4 16,-6-7-3-16,8 0-4 0,-2-1-3 15,0-5-1-15,0 2 0 16,7 7-1-16,1-1 0 16,3 8-2-16,-4 0 0 15,-1 4-1-15,4 8 1 16,-8 2 2-16,3 5 0 16,-6 6 5-16,-3 3 0 15,-4 4 2-15,-1 6 1 16,-10-6 2-16,2 2 1 15,-9-1 2-15,-5-6 2 0,-5 6 6 16,-4 1 2-16,-5-6 3 16,5 3-1-16,-5-14-2 15,-7-7 0-15,15-3 0 16,-9-7-1-16,11-8-5 16,6-5-3-16,-1-9-9 15,9 0-6-15,13 0-3 16,0-5-2-16,10 8 0 15,1 4 0-15,9 10-2 16,7 5-3-16,-3 5-1 16,1 3 2-16,-5 7 4 15,-7 3 4-15,3 3 5 16,-3 4 2-16,0-2 1 16,-2 2 0-16,-1-5 1 0,-4-3-1 15,1-3 2-15,0-6 1 16,-1 1-19-16,5-4-40 15,-9-12-144-15,6 2-211 16,-1-11 258-16</inkml:trace>
  <inkml:trace contextRef="#ctx0" brushRef="#br0" timeOffset="-42057.04">2237 12939 1114 0,'-6'-4'534'0,"-2"7"-183"16,1-2-135-16,0 2-80 15,7 12-43-15,-1-10-50 16,0 4-12-16,1 0-15 16,-2-8-2-16,2 10-6 0,2-3-1 15,-2-3-2-15,0-1-3 16,-3-2-55-16,2-3-64 16,0 0-356-16,-1 0 314 15</inkml:trace>
  <inkml:trace contextRef="#ctx0" brushRef="#br0" timeOffset="-41257.55">2573 12634 481 0,'0'-2'328'0,"0"1"31"0,0-1-106 15,0 1-78-15,0 0-37 16,0 0-39-16,0 1-1 16,0 0-5-16,0 22-7 15,-4 25-16-15,0-26-7 16,-1 1-20-16,-4-1-8 16,0-3-14-16,2-5-4 15,1-10-4-15,-1-1 3 0,7-7-2 16,0 0-2-16,7-8-10 15,1-16-5-15,5 0-15 16,1-3-10-16,6 8-18 16,-7 6 1-16,10 7 6 15,0 0 9-15,2 6 17 16,9 2 2-16,-16 23 1 47,-8-10-2-47,-5-4 3 0,-3-4 9 15,1 1-3-15,34 61 26 0,-8 5 3 0,-9 12 7 16,-32-40 4-16,-11-6 0 16,-9-4-1-16,0-5-2 15,7-3-3-15,2-9-4 16,3-3-2-16,3-8-4 16,0-3-2-16,-1-11-5 15,0-5-4-15,0-11-17 0,1-1-13 16,12-2-10-16,0-1-1 15,10 11 6-15,0 4 5 16,4 8 0-16,3 6-1 16,2 11 3-16,4-1 2 15,-2 12 10-15,-1-2 5 0,4 4 3 16,-1 2 2-16,1 0 1 16,4 0-2-16,-1-6 0 15,-5-2 0-15,-4-6 1 16,-8-6 2-16,5-4-11 15,4 0-36-15,14-1-101 16,4 0-79-16,-12-5 127 16</inkml:trace>
  <inkml:trace contextRef="#ctx0" brushRef="#br0" timeOffset="-40423.851">3042 12562 788 0,'3'-3'401'0,"-5"-2"-117"16,0-2-44-16,4 7-95 15,2 1-42-15,-4-1-46 16,0 0-4-16,0 0-1 16,5 1-1-16,16 7-21 15,25 14-14-15,-23-13-11 16,1-4-2-16,0 4 20 16,11 5 3-16,-7-5 3 15,-4 3 3-15,-10-8-20 16,-5 0-2-16,-8-1 8 15,1-2 4-15,-8 1 0 0,5-2-2 16,-6 0-10-16,-21 3-6 16,-29 11-2-16,25-9 1 15,2 9-1-15,5-6 0 16,5-2 1-16,8 5 0 16,9-11-2-16,-1 5 1 15,4-5-6-15,0-1-4 0,0 0-3 16,5-2-1-16,18-1 5 15,34 5 0-15,-28 6 4 16,0 3-1-16,6 9 2 16,-7 0 1-16,2 8 0 15,-6 2 1-15,-17-1 0 16,-3 3 2-16,-7-2 0 16,0 1 1-16,-1-4 2 15,6 4 0-15,-15-11 5 16,-1 0 8-16,-14-8 19 15,-7-4 6-15,3-4 5 16,-8-2-1-16,11-2-8 16,-5-2-2-16,6-6-6 15,2-3-6-15,4 3-13 16,2-6-5-16,7 5-7 16,1-4-1-16,2-1-33 15,4 4-36-15,5 0-130 0,6 4 126 16</inkml:trace>
  <inkml:trace contextRef="#ctx0" brushRef="#br0" timeOffset="-39903.97">3660 12828 911 0,'-1'-1'442'15,"0"0"-162"-15,0 0-42 16,-1 0-89-16,1 1-31 15,0 0-44-15,1 0-15 0,0 0-12 16,5 2-1-16,21 10-2 16,35 9 1-16,-28-17-2 15,3 1-5-15,-1-2-12 16,-11-3-5-16,1 0-11 16,1-1-2-16,-10-8 1 15,-1 2-2-15,2 3-77 16,-7 2-62-16,-4 2-239 15,2 3 226-15</inkml:trace>
  <inkml:trace contextRef="#ctx0" brushRef="#br0" timeOffset="-39520.89">4516 12660 848 0,'1'0'477'0,"-2"1"-68"0,4 2-197 15,-3-3-34-15,0 0-53 16,0 0-17-16,0 0-15 15,-1 0 7-15,0 11 7 16,-6 5-2-16,-20 39-19 16,7-21-15-16,-12-1-27 15,2 0-10-15,-6-9-17 16,3-3-6-16,3-1-7 16,-7-4-1-16,14 5-3 15,1-6 0-15,0-4-46 16,10 4-33-16,0-9-88 15,1-2-66-15,11 1 148 16</inkml:trace>
  <inkml:trace contextRef="#ctx0" brushRef="#br0" timeOffset="-39236.7">4260 12671 1060 0,'1'-3'568'0,"-1"0"-159"0,1 4-193 15,-1-1-44-15,0 0-74 16,0 0-20-16,10 21-2 16,19 34-7-16,-2-20-22 15,-2-2-9-15,-1-1-18 16,0-1-4-16,-3-7-7 15,3 3-1-15,-6-7-2 16,1-1-2-16,-6-11-12 16,5-3-51-16,-4-4 171 15,-4-5-101-15</inkml:trace>
  <inkml:trace contextRef="#ctx0" brushRef="#br0" timeOffset="-38307.65">10370 12900 947 0,'3'-3'468'0,"0"6"-154"0,-1-2-23 16,-2-1-73-16,0 0-34 16,-1 0-51-16,0 0-22 15,-5 10-34-15,-3 6-15 16,-38 32-26-16,26-25-7 15,-6-1-7-15,-2 0-2 16,2 0-5-16,-6-5-3 16,6 3-4-16,1 0-3 15,-2-9-3-15,-1-3-1 16,12-2-23-16,2-4-29 0,6-5-63 16,13 2-71-16,-4-15-199 15,8-2 246-15</inkml:trace>
  <inkml:trace contextRef="#ctx0" brushRef="#br0" timeOffset="-38041.53">10189 12882 727 0,'-9'-2'461'0,"2"-2"10"16,2 1-116-16,5 11-108 15,2-5-46-15,3 4-66 16,0 2-15-16,1-3-35 0,2 2-13 16,1 7-29-1,-4-7-10-15,0 1-16 16,13 17-3-16,9 3-6 0,0 1-1 16,3-16-3-16,-3 2 0 15,12-3 5-15,-7-6-22 16,-2 0-85-16,12-5-48 15,-15-7 76-15</inkml:trace>
  <inkml:trace contextRef="#ctx0" brushRef="#br0" timeOffset="-37407.26">13155 12977 867 0,'-2'-2'456'0,"-3"-1"-88"15,6 7-58-15,-2-4-72 16,0 0-41-16,0 0-63 15,0 0-21-15,0 0-24 16,-17 12-7-16,-30 36-22 16,19-28-12-16,-9 1-22 15,1 9-7-15,-3-5-9 0,7 1-3 16,-1-2-3-16,-8-12-1 16,13-1 0-1,-6-10-21-15,13-6-54 0,15 7-44 16,3-13-143-16,6 5-111 15,9-8 235-15</inkml:trace>
  <inkml:trace contextRef="#ctx0" brushRef="#br0" timeOffset="-37089.351">12873 12946 548 0,'-8'-21'388'0,"17"16"67"16,-17-8-106-16,15 10-70 16,7 6-34-16,-27-10-83 15,24 8-35-15,-6 4-61 16,-2 1-25-16,18 17-13 16,-4 3-2-16,-14 1 8 15,0 1 8-15,0-1 11 16,3 3 2-16,13 0-9 15,-1 2-8-15,-6-8-14 16,2-1-6-16,7 6-8 0,-5-10-4 16,5-5 3-16,-3-4-25 15,-7-14-98-15,5 7-64 16,4 11 96-16</inkml:trace>
  <inkml:trace contextRef="#ctx0" brushRef="#br0" timeOffset="-33519.24">1804 14739 399 0,'33'-33'270'0,"-30"22"2"16,1 6-88-16,-1-1-24 16,-8-6-19-16,11 10-8 0,-10-4-7 15,4 1-3-15,11 6 4 16,-17-4 3-16,15 3-9 16,-11 0-19-16,-8 0-42 15,25 15-23-15,-19 9-24 16,2 6 0-16,0 9 5 15,-23-3-1-15,8 8-2 16,6 2-3-16,-10-1-4 16,10 7-1-16,-1-7 0 15,-4-10-1-15,5-3 0 16,-2-13 0-16,7 2 1 16,2-4 3-16,0-9 10 15,1-6-2-15,0-10-37 16,-3-8-32-16,4-5-88 15,2-1-57-15,2-3-295 16,7 3 324-16</inkml:trace>
  <inkml:trace contextRef="#ctx0" brushRef="#br0" timeOffset="-33062.14">2155 14756 763 0,'5'-4'390'0,"10"4"-111"16,-8 2-50-16,-7 3-42 16,-1 0-27-16,-8 2-21 15,-1-2-8-15,-3 4-31 16,-2 0-15-16,-10 0-29 16,-4 1-13-16,-2 2-15 15,-7-1-7-15,1 0-7 16,1 0-3-16,0-8-3 15,7 1-1-15,-6-4-3 16,9 2-2-16,6-2-4 16,8-1-9-16,21 4-7 15,-5-3-1-15,8 0 0 16,3 2 4-16,2-1 4 16,17 9 0-16,-10 1 2 15,6 7 1-15,-16-3 3 16,-14-5 2-16,22 10 3 15,-22-12 0-15,15 21 1 0,3 0 2 16,-18-9-2-16,11 1 1 16,-5-8 0-16,1 2 0 15,5-5 2-15,2 6 0 16,-6-13 3-16,4-4-24 16,3-3-84-16,1-7-71 15,4 1 96-15</inkml:trace>
  <inkml:trace contextRef="#ctx0" brushRef="#br0" timeOffset="-32178.21">2422 15125 583 0,'4'-2'318'15,"-1"-1"-64"-15,-5 3-29 16,2-1-44-16,0 1-21 16,0-1-18-16,0 1-10 0,0 0-17 15,0 0-9-15,-1-1-13 16,0-1-10-16,0 1-9 16,-6-2-5-16,-14-4-18 15,-30-5-6-15,20 15-18 16,4 5-8-16,1 4-11 15,2 5-5-15,0-2-3 16,3-2-3-16,5 4-2 16,3-5-3-16,6 2-3 15,0 4 0-15,5-4-1 16,2 0 2-16,4 0 4 16,6-2 2-16,1-1 1 15,3 1 2-15,3-2 1 16,-2-1 0-16,7-1 0 15,-2-6 2-15,3-3 0 16,7-4 2-16,-12-10-5 16,11-3-6-16,-10-6-8 15,-4-4-3-15,2-4 3 0,-4 1 4 16,-2 4 7-16,-2-1-1 16,0 6 3-16,-10-3 0 15,5 10 0-15,-9 7 1 16,4 8-8-16,-5 4-1 15,-3 5 0-15,7 6 0 16,-7 5 9-16,0 1 1 0,7 0 1 16,-7-1 2-16,3-1 0 15,7 0 1-15,-6-2 0 16,2-1 0-16,3 0-1 16,7 1-2-16,1-3 0 15,8 2-1-15,-4-1 0 16,-8-4 0-16,0 1 0 15,-2-3 1-15,6-2 0 16,4 1 2-16,6-7 1 16,3 0 2-16,-1-6 5 15,1-8 0-15,1-8 0 16,0-7-5-16,-3-1-37 16,-16 3-30-16,12 3-87 15,2 5-69-15,-7-3 136 0</inkml:trace>
  <inkml:trace contextRef="#ctx0" brushRef="#br0" timeOffset="-31563.11">3078 14811 520 0,'-1'-1'296'0,"0"0"-25"16,0 0-43-16,0 0-42 16,0 0-10-16,0 0-26 15,0-1-10-15,1 1-23 16,0 0-14-16,0 0-15 15,10-4-6-15,8-3-14 16,35-6-8-16,-24 10-22 16,3 3-9-16,3-1-16 15,3 2-4-15,-15 0 2 16,-6 0 3-16,-8-1-29 16,1-2-32-16,-10 0-116 15,5-1-103-15,-5 8 164 16</inkml:trace>
  <inkml:trace contextRef="#ctx0" brushRef="#br0" timeOffset="-31172.88">3053 14970 717 0,'-5'5'433'15,"3"-3"-73"-15,1-2-140 16,-1 0-48-16,1 0-56 15,1 4-11-15,3 0 5 16,12 5 7-16,35 20-15 16,-25-31-12-16,10 7-22 15,14 3-13-15,-15-8-20 16,2 4-9-16,-16-4-12 16,-5-5-4-16,-4 13 9 15,2 1-27-15,-4-1-123 0,-16-2-58 16,11 2 96-16</inkml:trace>
  <inkml:trace contextRef="#ctx0" brushRef="#br0" timeOffset="-29313.9">4249 14606 288 0,'9'-10'181'0,"-8"8"8"16,11-8-32-16,-9-2-5 15,-6 6 6-15,16 1 3 16,-23 0-4-16,12 2-13 16,5 1-7-16,-6 4-12 15,-1-2-14-15,0 0-27 0,0 0-8 16,0 0-8-16,-1 0-2 16,0 0-1-16,0 0 1 15,-6 8-5-15,-13 5-4 16,-39 30-17-16,22-36-11 15,4 1-15-15,-4 5-4 16,9-10-3-16,7 5-1 16,-1-8-3-16,9 3-2 15,4 2-2-15,2 4-3 0,3-1-4 16,-2-8-3-16,6 5-1 16,-1-4-1-16,1-1 4 15,0 0 2-15,5 10 4 16,2 6 3-16,11 22 0 15,-16-24 1-15,-3-1 1 16,1 4-1-16,-1-2 0 16,-4 2 1-16,1 6-1 15,-5 0 0-15,-2 7 0 16,0 0 0-16,-5-6 1 16,8 7 0-16,-4-4-1 15,10 8 1-15,-2-6-1 16,-10-8-1-16,9 1 2 15,-1-8-1-15,4 3 1 0,6-1-1 16,-9-9-1-16,-2 1 0 16,5-3 0-16,-4-3-1 15,12 5 0-15,8 0 0 16,-2 1 0-16,4 2-1 16,-2-6 0-16,-3 0 1 15,7 3-1-15,-2-5 1 16,6 5 1-16,-6-4-1 15,1-2 1-15,2 1-1 16,-2-2 1-16,9-1 0 0,-4-1 4 16,8 0 2-16,-5-5 2 15,-7-1 1-15,-2-6 1 16,-4 0-27-16,-6 0-120 16,0-1-81-16,8 9 121 15</inkml:trace>
  <inkml:trace contextRef="#ctx0" brushRef="#br0" timeOffset="-28622.61">4574 14754 873 0,'-4'-5'454'0,"-10"4"-106"16,3 4-125-16,-1 8-82 15,-6-1-30-15,-3 6-31 16,2 2-7-16,-2 5-18 16,-5 0-11-16,4 8-18 15,-1 2-6-15,2 0-4 16,3-1 1-16,3-2-2 16,-2-4-2-16,14-3-5 15,-4 0-1-15,12-4-2 16,-2-2-2-16,1-3 2 15,17 0 0-15,-2-8 2 16,18 9 1-16,5-5 0 16,-6-3-1-16,2-2 0 15,-9-10 1-15,0-8 3 0,2-3 0 16,5-7 3-16,13 3-1 16,-21-14-1-16,8 8 0 15,-13-4-1-15,-20-8-3 16,17 13 0-16,-6-5-1 15,-6 5 2-15,3 2 1 16,-16 1 2-16,2 4 0 16,1 0-1-16,-13-1 1 0,10 3-4 15,-21-9 0-15,-3 5-1 16,1-2-2-16,-13 2-1 16,5 0-3-16,-4 9-5 15,16 13-2 1,12-1-3-16,-1 1-1 15,-27 13-2-15,3 15 6 0,2 3-64 16,23-3-43-16,1 4-124 16,1-6-116-16,15 3 228 15</inkml:trace>
  <inkml:trace contextRef="#ctx0" brushRef="#br0" timeOffset="-28192.65">4596 15056 1242 0,'-1'-8'557'0,"-6"8"-261"16,3 3-91-16,-4-1-77 15,3 3-34-15,2 5-38 16,-4-1-13-16,1 3-20 16,-1 7-7-16,-3-3-3 15,-1 4 3-15,9 3 6 16,-4-7 1-16,7 5-6 16,-1-6-5-16,0-6-8 15,4 4 0-15,4-3-2 16,1-1 0-16,4 0 1 15,0-3 0-15,3-4 1 16,1-2 0-16,0-2 0 16,9-3-1-16,-3 0 1 15,11 1-1-15,-6 0-5 16,-7 1-15-16,-2-3-97 16,-6-1-41-16,10 4-139 15,-3 1 167-15</inkml:trace>
  <inkml:trace contextRef="#ctx0" brushRef="#br0" timeOffset="-27293.941">4875 14551 467 0,'2'-4'279'0,"3"2"8"16,9 2-69-16,-2 4-46 16,1-8-19-16,10 8-44 15,-1 2-13-15,5-4-15 16,12 15-4-16,7-4-5 16,10 6-8-16,-10-7-14 15,5 8-9-15,-14-3-15 16,-19-11-5-16,-3 4-7 15,-10-9-1-15,2 9 2 16,7 5 5-16,-8-1 4 16,-2 8 0-16,-9-6-7 15,-10-1-5-15,16 15-8 16,-12-4-1-16,-2 6-1 16,5 3 1-16,-8-1 0 15,12-2-1-15,4 8 0 16,6 1 1-16,-9-8 0 15,5 4-1-15,-2-9 0 0,5-1 1 16,1 3-1-16,-23-11 1 16,16 2 3-16,-15-11 2 15,9-3 8-15,17 1 3 16,-25-6 5-16,0 0-1 16,-4-2-5-16,-16-4-1 15,1-2-8-15,-2-5-1 16,2 2-4-16,4 0-2 0,12 9-3 15,-2-1-1-15,2 1-1 16,2 5 1-16,1-3 14 16,3 7-28-16,6-2-105 15,0 0-73-15,7-1 101 16,149-1-969 46</inkml:trace>
  <inkml:trace contextRef="#ctx0" brushRef="#br0" timeOffset="-26443.73">5923 14565 610 0,'8'5'326'15,"6"-1"-88"-15,-7 9-80 16,-2-6-16-16,-5 0-7 16,1 3 0-16,-3-3 3 15,-5 1-4-15,-2 2-15 16,-7-5-6-16,-3 4-17 15,3 5-12-15,-11-2-25 16,-4 5-14-16,2-8-20 16,1-4-5-16,5-5-5 15,-1-2-2-15,0 0-5 0,-8-8-3 16,14 9-4-16,10 4-1 16,-9-5-1-16,18 10 2 15,-4-3-1-15,-6-6 0 16,15 12 0-16,-7-2-1 15,-2 2 1-15,10 7 1 16,-10-3-1-16,3 2 0 16,-7-3 0-16,1 3 0 0,4 6 0 15,-4 1 1-15,9 8 1 16,-5 1-1-16,-7 1 1 16,7 3-1-16,-12 0 0 15,-1-14 1-15,10 6-1 16,-7-11-1-16,7-1 0 15,2 11 1-15,-3-9 0 16,0 6 0-16,3-5 1 16,3-2-2-16,0-8 0 15,0 2 0-15,2-10 0 16,2 2 0-16,0 2 0 16,4-4 0-16,1 3-1 15,7-1 0-15,4-3 0 16,7 0 0-16,-1 1 1 15,5-1 0-15,-3-1 0 16,-6 0 2-16,9-1 1 0,-20-5 1 16,8 1 0-16,1-3 1 15,-10 0 2-15,13 3-1 16,-12 2 0-16,-3-3-20 16,-1 2-73-16,-2-4-72 15,-2 3 92-15</inkml:trace>
  <inkml:trace contextRef="#ctx0" brushRef="#br0" timeOffset="-25442.86">6191 14762 330 0,'13'-12'269'0,"-10"-2"72"16,8 7-66-16,-7 0-58 16,-4 1-22-16,9 7-35 15,-9-4-19-15,-1 3-42 16,-3 0-24-16,3 0-35 16,0 2-9-16,-5 25-6 15,-2 40 1-15,-18-23 0 16,8 8-1-16,-2 1-4 15,-1 5-2-15,-2-13-5 0,-3-4-2 16,2-2-2-16,0-10 1 16,8-4 1-16,4-5 0 15,4-9-6-15,-1-10-14 16,8-2-46-16,-2-7-28 16,-2-8-93-16,2 0-71 15,3-11 158-15</inkml:trace>
  <inkml:trace contextRef="#ctx0" brushRef="#br0" timeOffset="-25097.2">6423 14760 777 0,'7'-6'461'0,"-10"3"-26"16,1 0-113-16,2-3-111 15,-1 5-51-15,0 0-83 16,1 1-30-16,0 0-30 16,0 0-5-16,1 8 16 15,-1 10 6-15,-3 36 9 0,-6-24 2 16,-2 12-15-16,-2 8-9 16,-6-7-7-16,2 6-3 15,2-9-3-15,-2-7-1 16,4-2-2-16,-9-8-1 15,-2-6 0-15,13 1 1 16,11-3-27-16,2-2-32 16,-2-7-70-16,-2-5-32 15,-12-4-135-15,13-2-67 0,8-3 230 16</inkml:trace>
  <inkml:trace contextRef="#ctx0" brushRef="#br0" timeOffset="-24819.87">6112 14960 1037 0,'-1'-1'569'16,"-9"-8"-152"-16,15 9-168 15,2-2-56-15,6 2-92 16,5 3-29-16,2 0-32 0,-2 2-10 16,18 6-13-16,-1-1-2 15,4-6-4-15,-3 0 0 16,-14-6-12-16,0 2-51 16,-3 0-117-16,-3-3 110 15</inkml:trace>
  <inkml:trace contextRef="#ctx0" brushRef="#br0" timeOffset="-23981.33">6535 15218 538 0,'-1'-1'347'16,"-1"0"12"-16,1 0-89 16,0 0-76-16,1 0-40 0,0 0-44 15,4-1-14-15,21-6-15 16,33-5-8-16,-26 12-24 15,-14 1-13-15,1-1-16 16,2 4-6-16,-9 0-5 16,13 9 0-16,-15-2 5 15,-10-1 2-15,1 3 6 16,-10-6 0-16,-4 1-1 16,-4 1-3-16,-11-7-4 15,9 1-3-15,-6-2-6 16,5 5-3-16,11 0-2 15,-5-2-2-15,18 3-5 16,6-3-1-16,-6-1 0 16,4-1-1-16,-6-1 3 15,8 3 2-15,5 4 0 16,-5 0 0-16,6 6 0 0,-7-2 0 16,-1 4 1-16,15 12 1 15,-15-5 1-15,2 4 1 16,0 5 1-16,-9-11 1 15,-2 6 2-15,-8-4 3 16,-4-1 2-16,3 4 1 16,-8-6 10-16,0-2 6 15,-11-7 7-15,6 2 4 0,-2 3-4 16,-3-2-2-16,2-4-4 16,-15-7-3-16,10-7-4 15,3-4-4-15,2-9-4 16,1-3-3-16,8-3-7 15,-2-14-17-15,4 2-42 16,6-3-26-16,1 1-48 16,6 16-11-16,2 7-106 15,1 3-317-15,9 8 387 16</inkml:trace>
  <inkml:trace contextRef="#ctx0" brushRef="#br0" timeOffset="-23360.51">7206 14777 846 0,'-13'-8'414'0,"13"8"-143"15,-7 0-50-15,-1 4-72 16,11 6-30-16,-12 2-27 16,-4 0 0-16,-7 10-1 15,-8 1-1-15,-8 8-15 16,3 10-10-16,-5 3-13 15,2-4-8-15,10 2-11 16,4-7-5-16,11-7-12 16,6 0-4-16,7-11-6 15,-2-6-3-15,12 1 0 16,5 1 1-16,9-6 0 16,5 4 0-16,9-9 2 15,1-1-1-15,0-3 0 0,-7-5 2 16,-4-3 2-16,0-7 2 15,0-6 2-15,5 0-1 16,-9-11 1-16,-1 6 0 16,-13-12 2-16,-6 0 1 15,-8-2-2-15,-10-3 0 16,-5 10-7-16,0 6-2 16,-6 9-5-16,3 5-1 15,-11 7-2-15,6 2 0 0,0 2 0 16,-3 3 0-16,6 4-2 15,-9-2-3-15,5 7-24 16,2-3-27-16,13 3-72 16,13 4-42-16,0-4-189 15,8-1 231-15</inkml:trace>
  <inkml:trace contextRef="#ctx0" brushRef="#br0" timeOffset="-22984.79">7644 14437 901 0,'0'-8'517'0,"4"6"-93"16,-5 1-177-16,-2 2-47 16,2-1-94-16,-1 0-36 0,-4 18-30 15,-35 48-6-15,41-13 3 16,-11-7 0-16,-1 2-5 16,-1-7-2-16,-17-11-8 15,18 4-5-15,-3-12-7 16,0-2-2-16,10-7-1 15,1-1 1-15,3-5-13 16,-2-4-23-16,2-10-99 16,-1-2-78-16,-2-9-171 15,4-4 220-15</inkml:trace>
  <inkml:trace contextRef="#ctx0" brushRef="#br0" timeOffset="-22749.73">7406 14586 718 0,'-8'-6'447'0,"8"8"-19"0,-1-4-98 15,5 2-90-15,-4 0-41 16,0 0-48-16,14 2-16 16,11 2-43-16,31 3-21 15,-19 0-35-15,-11-6-10 16,4 3-12-16,-9-6-3 15,-2-1-3-15,9-3-15 0,-14 0-126 16,18 7-8-16,-7-10 69 16</inkml:trace>
  <inkml:trace contextRef="#ctx0" brushRef="#br0" timeOffset="-21894.7">7891 14583 623 0,'0'-4'350'0,"2"4"-76"16,5 11-52-16,-4-15-72 16,5 6-12-16,4-1 18 15,-1-6-19-15,15 10-24 16,7 0-20-16,-4-6-47 15,0 0-15-15,5-2-11 16,-1 4 1-16,5 0-3 16,3 2 3-16,-18 5-12 15,-4-6-1-15,-11 1-2 0,0 5-2 16,-3 3 0 0,-5 5-1-16,0 5 0 0,-5 2 1 15,-4-1 1-15,-2 2-1 16,2 6 1-16,-3 0-2 15,3 7 0-15,4 2-1 16,-3 5 1-16,-1 3-1 16,-2-6 1-16,2 4-1 15,-2-11-1-15,0-4 1 0,11 2 0 16,-11-13 1-16,10 9 0 16,6-3 0-16,-19-8 0 15,6 6-1-15,-5-5 0 16,5 4 0-16,7 2 0 15,-3-3 0-15,-3-3 0 16,-1-2 0-16,1-8 5 16,2 1 3-16,-3-7 9 15,-2 0 3-15,-4-7-3 16,-9-7-2-16,-3 2-9 16,-11-7-2-16,-6 0-2 15,9 2 0-15,2-2-2 16,2 4-1-16,11 5-13 15,2 4-29-15,5 1-75 16,-3-3-64-16,15 6 105 0</inkml:trace>
  <inkml:trace contextRef="#ctx0" brushRef="#br0" timeOffset="-20493.02">3684 15714 461 0,'39'-23'289'0,"-33"16"5"16,18 3-25-16,-10 4-54 15,12 3-32-15,-10-2-56 0,-9 1-24 16,-3-1-23-16,-4-1-4 16,20 8-6-16,-8-7-3 15,14-1-1-15,-10-1-2 16,7-4-6-16,6 4-4 15,7 1-14-15,5 0-5 16,-1 2-5-16,8-1-4 16,5 3-4-16,6 0-4 0,-8-1-8 15,2-1-2-15,3 3-3 16,-3-3 0-16,10-1-2 16,-2-1 1-16,5-1-1 15,13 4 0-15,3-3 0 16,2 6 0-16,-21-7-1 15,7-3 0-15,9 4 0 16,1-2-1-16,8 2 0 16,-4 4 0-16,-6 0 1 15,-9-3 0-15,10 2 0 16,12 2 0-16,-9-6 0 16,7 4-1-16,-19-5 1 15,-11-1 1-15,14 5-1 16,-1-2 1-16,2 3-1 0,2-3 0 15,-13-3-1 1,-1-2 0-16,3 1 1 0,0-1-2 16,-5 0 2-16,-2 1-1 15,13 4 1-15,-7-4 0 16,1 1 0-16,4-1 0 16,-6-4-1-16,2 3 0 15,10 2-1-15,-12-1 0 16,-1 2 1-16,1 3 0 15,-14-2-1-15,9 4 1 0,-3 1 0 16,-3-2 1-16,5 3 0 16,0-3 0-16,6 1 1 15,-1 1-1-15,0-1 1 16,0-3 0-16,-4 1 0 16,0-3 0-16,5 0 0 15,11 4 0-15,-6 0 1 16,7 6 0-16,-4-3 5 15,-15-1 3-15,15 1 5 16,-17-5 1-16,3 2-3 16,10 4-3-16,-14-1-5 15,6 2-2-15,-6-1-1 16,-13-2 0-16,-2 0-1 16,-6 0 0-16,2 2 0 0,-9-1 1 15,-7-3 1-15,3 2 1 16,-17-4 3-16,-3-4 0 15,-5-2 13-15,5 2-15 16,-6-9-68-16,-2-1-45 16,2-1 52-16</inkml:trace>
  <inkml:trace contextRef="#ctx0" brushRef="#br0" timeOffset="-19356.74">5213 16030 426 0,'13'5'300'0,"-15"-8"34"16,4 2-64-16,-2 1-64 0,-1-1-29 15,0-1-33-15,-4 2-7 16,4 0-20-16,0 0-6 16,-2 0-20-16,-4 3-14 15,-16 1-22-15,-36 3-13 16,36-4-20-16,-6 3-5 16,-1-4-8-16,8 4 0 15,-2-4-4-15,2 3 0 16,4 1-1-16,0 2 1 0,-2-2-1 15,9 1-1-15,-4-4-1 16,2 1-2-16,11 2 0 16,-8-3-3-16,7 6 0 15,-1-2 1-15,0 2 2 16,2-1-1-16,4 5 1 16,-2 1 0-16,-2 3 0 15,2 4 1-15,-4 3 0 16,-8-2 0-16,-1-1 1 15,-7-4-1-15,10 9 0 16,11 5 0-16,-7-4-1 16,0 1 0-16,1-4 1 15,-1-1-1-15,6 4-1 16,1-2 1-16,-9-8 0 0,2 2 0 16,8-5 0-16,-5-1-1 15,-1-1-1-15,-6-3 0 16,7 2 2-16,6 1 0 15,2-2 0-15,3-2-2 16,0-1 0-16,-4-3-2 16,4-2 2-16,8 2 1 15,-5-4 1-15,-8-4 1 16,16 3 4-16,-9-6 6 16,7-1 9-16,14 6 3 0,-9-1 4 15,2-2-6-15,-3 2-6 16,-5 0-5-16,-6-2-3 15,4 3-2-15,-8 0-1 16,-6-1-1-16,4 4 0 16,-4-1-28-16,0 0-112 15,0 0-90-15,0 0 129 16</inkml:trace>
  <inkml:trace contextRef="#ctx0" brushRef="#br0" timeOffset="-18398.18">5629 16167 545 0,'7'-3'290'16,"-7"1"-61"-16,9 2-48 15,-9 0-38-15,0 0-2 16,-4 1-6-16,3-2-8 16,-1 0-18-16,-10 2-24 15,-6 2-29-15,-22 19-7 0,18-6-15 16,-2 0-4-16,0 17-11 15,-5-12-7-15,1 9-9 16,-2 5-2-16,2-12-1 16,8 16-2-16,13-5-2 15,6-2-1-15,-3-8-2 16,4-5 1-16,7-3 1 16,3 1 2-16,18 2 5 15,-3-2 2-15,0-7 3 16,2-2 1-16,3-6 2 15,3-2 1-15,10-1 3 16,5-5 1-16,-1-5 2 16,4-2 0-16,-14-9-1 15,-3 4 1-15,-8-8 0 16,-1 3-19-16,0-4 48 16,-5-3 5-16,1-7 12 15,-11-2 22-15,-4 3-42 0,-6-5-4 16,-10 11-10-16,2 0-3 15,-11 3-9-15,-2 5-4 16,-3 5-6-16,3 4-2 16,-8 2-5-16,3 4 0 15,4 4-7-15,-18-2 0 0,4 7 1 16,7 5-1 0,-13-2 3-16,15 3-2 0,12 2 6 15,-1-1-27-15,13 0-61 16,2 1-33-16,6-2-124 15,7-3 12-15,17 4 143 16</inkml:trace>
  <inkml:trace contextRef="#ctx0" brushRef="#br0" timeOffset="-17966.06">5788 16483 1096 0,'2'-7'480'16,"-11"0"-236"-16,0 2-48 15,14 10-75-15,-19-8-32 16,4 10-46-16,6-2-15 15,-11 4-8-15,2 5-1 16,13 6-5-16,-14-2-1 0,-7-2-4 16,16 4-2-16,-22-5-2 15,25 7-1-15,4 1-1 16,-16-8-1-16,21 5 4 16,-10-7 0-16,1-6 2 15,6-2-1-15,9 6-2 16,7 3-2-16,-8-5 0 15,7 4 0-15,-10-14 2 16,-1-3-1-16,16 3 3 16,-3-7 0-16,5-1 2 15,2-5 15-15,-4-1-54 16,3 2-42-16,-4 4 49 16</inkml:trace>
  <inkml:trace contextRef="#ctx0" brushRef="#br0" timeOffset="-17347.86">6213 16208 721 0,'2'-5'389'16,"-3"-1"-80"-16,-16-1-49 15,26 7-91-15,-8 7-39 16,7 5-48-16,-10 1-11 16,-3 7-10-16,-14-5-3 15,7 14-19-15,12 11-10 0,-9 1-13 16,-1 0 0-16,-2-6 0 16,-9-5 1-16,4-1-1 15,8 1-3-15,0 0-6 16,-3-9-2-16,6-3 0 15,-2-3 1-15,5-8-1 16,3-4-17-16,1-6-73 16,2-5-61-16,5-9-408 15,10-4 371-15</inkml:trace>
  <inkml:trace contextRef="#ctx0" brushRef="#br0" timeOffset="-17017.67">6527 16154 920 0,'0'-2'480'16,"-5"-2"-96"-16,0 3-95 16,2 1-91-16,2 2-41 15,0-2-83-15,0 0-24 0,-1 0-14 16,1 2 1-16,-6 20 5 15,-15 27-2-15,13-14-17 16,0 4-6-16,4 8-6 16,-5 7-2-16,3-7-2 15,-2-3 0 1,0-5-2-16,1-11 1 0,-4 3-2 16,1 0 1-16,-3-8 8 15,6 0-16-15,5-12-66 16,-1-7-44-16,6-10-160 15,-2-7-92-15,-3-9 231 16</inkml:trace>
  <inkml:trace contextRef="#ctx0" brushRef="#br0" timeOffset="-16759.21">6179 16426 983 0,'-20'-8'471'16,"6"2"-166"-16,17 5-32 15,1-5-83-15,4 3-39 16,13 7-64-16,-15-7-17 16,6 2-7-16,14 5-7 15,-4-5-12-15,3-2-8 0,6 3-14 16,-8-4-5-16,-7 4 11 15,0 2-14-15,-9 4-115 16,-2 1 430-16,-1-3-286 16</inkml:trace>
  <inkml:trace contextRef="#ctx0" brushRef="#br0" timeOffset="-16213.37">6963 16035 1019 0,'-6'-3'484'0,"3"-6"-185"16,0 8-38-16,3 1-82 15,-4-6-42-15,3 6-66 16,0 0-24-16,0 0-22 16,-4 23-1-16,-4 27 2 15,3-27-1-15,1 6-4 16,-3-6-4-16,4 5-5 15,-2 0 0-15,-2-7-3 16,3 1-1-16,-6-9 1 16,3-1 5-16,0-10-43 0,-1-1-30 15,5-1-86-15,-3-9-75 16,6 5-159-16,0-8 235 16</inkml:trace>
  <inkml:trace contextRef="#ctx0" brushRef="#br0" timeOffset="-15982.09">6831 16163 862 0,'-12'-35'449'0,"15"30"-113"16,3 2-41-16,3-2-65 16,5 4-35-16,-2-1-56 15,-2-3-24-15,7 6-49 16,-4-4-19-16,2 3-25 15,3 0-8-15,-1 0-6 16,-2 0-1-16,3 0 1 16,-7-2-31-16,7 2-128 15,-9 0-46-15,5-1 101 16</inkml:trace>
  <inkml:trace contextRef="#ctx0" brushRef="#br0" timeOffset="-15462.59">7179 15953 316 0,'-20'-25'270'15,"15"9"74"-15,-7-1-64 16,23 17-135-16,-6 0-60 16,7 8-87-16,10 10-19 15,1 10 15-15,5 2 5 16,-13-4 1-16,8 5 1 15,-11-7 0-15,4 2-1 16,-9-3 1-16,-4-4-1 16,-1-3 0-16,-1-1 1 15,-1-1 3-15,-1-3 23 0,-6-3-248 16,-3-1 173-16</inkml:trace>
  <inkml:trace contextRef="#ctx0" brushRef="#br0" timeOffset="-12998.42">7202 16086 692 0,'-29'-28'328'0,"17"21"-126"16,26 11-60-16,-6 1-38 15,-7-4 6-15,-4 0 18 0,-9-3 3 16,8-2-15-16,4 4-21 16,7 0-15-16,-4-3 2 15,3 3 21-15,-14-9 6 16,21 13-23-16,-9-2-17 15,-1-2-42-15,12 1-15 16,-5-3-12-16,18 8 0 0,13 5 1 16,-4-1 3-1,-1 2 5-15,-5-5 1 0,-6 1 2 16,-4 1-2-16,-5 2-2 16,-9-6-1-16,-7 6 1 15,-4 0 2-15,-2 1-1 16,-2 3-1-16,-3 3-2 15,6 2-2-15,-8-2-1 16,2 6 0-16,2 4-2 16,-2 4-1-16,6 6 1 15,-2-7-1-15,0 4 0 16,0-4 1-16,-3 0 0 16,2 3 0-16,6-3-1 15,1 2 0-15,-5-6 2 16,1 1-1-16,-5-1 0 15,2 2 0-15,1-2 0 16,-2-4 1-16,4-2 0 0,-2-1 1 16,6-4-1-16,0-1-1 15,-2-2 3-15,-5-10 1 16,-2-6 10-16,1-1 2 16,3-9-2-16,-5 7-1 15,11 1-9-15,-2 3-1 16,-8 3-2-16,5-4 0 15,-18-5 0-15,3-4-1 0,8 8-1 16,-6-1 0-16,-6 1 2 16,0 2 0-16,-12-10 3 15,6 12 4-15,4-8 10 16,0 8 3-16,4 0 6 16,-5 0-3-16,8 1-6 15,3 5-5-15,-3-1-9 16,6-1-3-16,2 6-2 15,-1-5-2-15,9 3-14 16,1-5-25-16,9 9-91 16,5-5-78-16,5-8 126 15</inkml:trace>
  <inkml:trace contextRef="#ctx0" brushRef="#br0" timeOffset="-8900.42">10658 14812 115 0,'0'-7'347'0,"4"5"-62"16,-5 0-52-16,1 0-25 15,0 1-37-15,-1 0-46 16,0 0-15-16,1 1-15 16,0 0-5-16,-1 0-22 15,-1-1-8-15,1 1-10 16,0 0-5-16,0 0-8 16,0 0-5-16,0 0-11 15,-1 4-5-15,-5 17-1 16,-9 26-1-16,8-15-2 15,2 4-2-15,-6 0-4 16,-2 2 1-16,-2-5-2 16,-4-4 0-16,10-1 0 15,-4-1 1-15,5-6 0 16,7-1 1-16,-3-6 5 16,3-4 0-16,-8-8 4 0,-3 4 5 15,-1-9-39-15,-1 0-36 16,16 5-135-16,-1-4-125 15,6 2 196-15</inkml:trace>
  <inkml:trace contextRef="#ctx0" brushRef="#br0" timeOffset="-8595.43">10778 15081 1014 0,'-1'0'458'0,"-1"5"-218"16,1 5-27-16,-3 1-75 15,-1 4-32-15,-4-6-45 16,3 4-12-16,1 1-18 15,1-5-5-15,-3 3-9 16,4-7-3-16,-4-2-3 0,2 1-2 16,10-3 3-16,-5 0 5 15,4-2-88-15,-4 0-86 16,0 0 99-16</inkml:trace>
  <inkml:trace contextRef="#ctx0" brushRef="#br0" timeOffset="-7805.26">11099 14813 708 0,'-35'-3'346'16,"31"5"-136"-16,1-2-57 16,9 3-73-16,-6-3-14 15,0 0 7-15,0 0 14 16,6 3 11-16,10 0-1 16,28 9-13-16,-24-8-4 15,0-1 3 16,-10-2 12-31,-6 0-57 0,2 0 33 0,34 10-97 0,-8 1 5 16,-4 3 27-16,-27 4 2 16,-2-1 1-16,-6 9 3 15,-10-4-1-15,-3 5 0 16,3 1 0-16,-5-1-3 16,0 3 0-16,-2-14 0 15,2 6-2-15,-2-9 0 16,-2-6-2-16,12 8 0 15,-4-7 0-15,2-1-2 16,7 2 0-16,-10-7-1 16,7 4-1-16,12-1 0 15,7 4 0-15,7-4-1 0,-2 0 0 16,-8-4 1-16,10 3 0 16,1-2 0-16,4 0 1 15,9 1 0-15,-5-3 1 16,0 2 4-16,0-3 3 15,1 4 3-15,-11-4-17 16,6 0 50-16,-4 0-8 16,-8-1 39-16,5-1 13 15,-6-5-19-15,3 3 6 0,6-5-45 16,8 5-1-16,11 7-57 16,-5-2-36-16,8 12-161 15,-3-2 150-15</inkml:trace>
  <inkml:trace contextRef="#ctx0" brushRef="#br0" timeOffset="-4037.851">11640 14827 553 0,'0'-1'279'0,"0"0"-81"16,0 0-27-16,0 0-31 0,0 0-13 15,0 0-18-15,0 0-11 16,0 0-16-16,0 0-5 15,0 0-14-15,0-1-4 16,0 2-12-16,0 0 1 16,0 0 2-16,0 0 1 15,5 15-1-15,-3-1-3 16,-5 28-7-16,-4-22-3 16,-7-2-8-16,1 9-3 15,-10-6-8-15,1 1-4 0,-1 1-6 16,6 1-1-16,8 8-2 15,-8-4 0-15,5-3-2 16,-2-3 0-16,14 1-1 16,3-1-1-16,-4-1 0 15,1-6 0-15,-8-9 0 16,14 4 1-16,14-5 2 16,0-6 2-1,-11 0 2-15,1 1 1 0,40-8 0 16,-3-6-2-16,5-5-2 15,-17 2 1-15,-1-1-1 16,3 2 0-16,-8-6 1 16,-2 0-1-16,-6 5 1 15,-2 1 1-15,-10 0 0 0,1 10 2 16,-12-6 1-16,-8 0-1 16,-3 7-3-16,-9 3-4 15,5 7-2-15,1 9-1 16,-3 7 1-16,0-10 0 15,6 4 0-15,-8-8 0 16,12-2 0-16,7 13 1 16,-3-7-1-16,6 6 1 15,1 0-1-15,-2-8 1 16,5 4 0-16,3-2 0 0,-2 2-1 16,7-1 1-16,-4-3-4 15,-7-6-36-15,5-3-108 16,0 0-84-16,6-7 130 15</inkml:trace>
  <inkml:trace contextRef="#ctx0" brushRef="#br0" timeOffset="-3645.491">12549 14927 472 0,'4'-2'370'0,"-2"1"36"15,1 7-136-15,1-2-39 16,-4 1-64-16,0 4-20 15,-9 1-27-15,-2 5-8 0,-4 7-23 16,-4 1-14-16,-4 4-19 16,-9-3-7-16,2 4-15 15,1-1-6-15,-6-6-11 16,5 4-5-16,-1-5-4 16,-1 0-1-16,13-6 0 15,5-5-1-15,3-8 7 16,6-1-25-16,1-3-91 15,3-2-72-15,1 4-353 16,0 0 340-16</inkml:trace>
  <inkml:trace contextRef="#ctx0" brushRef="#br0" timeOffset="-3369.21">12348 14985 642 0,'5'2'402'15,"-6"6"20"-15,-1-1-149 16,1 1-86-16,2-1-36 16,2 3-55-16,3 2-13 15,6 1-17-15,-19-5-5 16,15 7-13-16,-1-2-8 16,-1 2-14-16,15 6-6 0,-5-9-6 15,3 0-1-15,-10-3-3 16,-5-5-2-16,8 2 0 15,-1 2-2-15,10-3 5 16,4 5-43-16,-10-8-153 16,-3-5-174-16,7 3 210 15</inkml:trace>
  <inkml:trace contextRef="#ctx0" brushRef="#br0" timeOffset="-2905.42">13125 14797 715 0,'2'-9'434'16,"1"1"-28"-16,-7 5-178 15,0 1-37-15,1 6-66 16,-7 2-34-16,2 14-22 15,-3 0 1-15,-2 12 3 16,0 5 1-16,-6 5-14 16,3 6-11-16,-10-13-16 15,12 14-7-15,-1-15-13 16,-5-4-2-16,17-1-4 16,-18-14 0-16,19-1 0 15,3-3 9-15,-11-8-53 16,14-1-49-16,-8-5-130 15,16 3-112-15,7-5 204 16</inkml:trace>
  <inkml:trace contextRef="#ctx0" brushRef="#br0" timeOffset="-2415.56">13465 14790 1326 0,'-15'7'499'0,"-11"4"-408"16,12 11-11-16,0 4 68 15,-8-1 31-15,-1-1 48 16,-11-6-55-16,12 7-114 16,2 0-32-16,5 7-17 15,5 4-1-15,-9-13-3 16,13 5 0-16,6-3-3 15,-5-8 0-15,11 6 0 16,-5-8 1-16,8-3 0 16,13 4 0-16,-6-10 0 15,5 1 1-15,6-2-3 16,-6-4 2-16,1-1-3 16,16 3 1-16,-13-9-1 15,0-3 0-15,8-6 0 16,-16-2 1-16,9-2 2 15,-4-8 1-15,-6 8 2 0,-3-15 1 16,-12-10 2-16,-2 3 1 16,-4-10-2-16,-6 14 0 15,-4 10-5-15,-4 6-1 16,-7 12-2-16,5 0-3 16,-12 9-1-16,5 4-1 15,-5 2 0-15,6 4 4 0,15 1-11 16,3 5-37-16,3-6 36 15</inkml:trace>
  <inkml:trace contextRef="#ctx0" brushRef="#br0" timeOffset="-1653.45">13801 14600 750 0,'0'0'362'16,"-1"0"-132"-16,-1 0-31 15,1 0-61-15,0 0-15 16,1 0-23-16,0 1-6 0,15 7-18 15,22 23-12-15,-30-27-11 16,7 4 5-16,7 1 18 16,8-1 5-16,10-3-6 15,-6-8-14-15,-9-8-28 16,-6 12-10-16,-3-5-11 16,1 3-3-16,-7 0 1 15,3-7-8-15,-10 6-61 16,0 1-50-16,-6-2-180 15,3 2 176-15</inkml:trace>
  <inkml:trace contextRef="#ctx0" brushRef="#br0" timeOffset="-889.93">14597 14441 694 0,'1'-4'397'15,"-1"-2"-76"-15,-4 2-102 16,3 4-24-16,1 0-50 16,-1 0-18-16,0-1-28 15,0 0-11-15,-8 0-16 16,-1-2-9-16,-1 2-21 16,-31-6-6-16,32 7-9 15,-5 0-3-15,-2 0-4 16,0 0-3-16,-9 2-6 15,5 4-4-15,-5 4-4 16,17 7-1-16,4-1-1 16,-8-6-1-16,13 1 0 15,-18-8-1-15,0 4 1 16,18 4-1-16,0-2 1 16,8 4-1-16,13-5 0 0,-5 3 1 15,9-3-1-15,2 1 1 16,0-9 0-16,1 1 0 15,-4-1 1-15,-3-13 1 16,2 2 2-16,-4-11 1 16,4-5 0-16,-3 9 0 0,-5-4 0 15,6 9-1-15,-14 0-2 16,1 6 1-16,-6 5-2 16,-11 0-1-16,-3 2-1 15,-2 4-2-15,-3 7 1 16,8 8 2-16,-6 2 0 15,4 7 0-15,3 5 0 16,-10-6 0-16,8 5 1 16,-4-15 0-16,3 9 0 15,3-2 0-15,-1-1 0 16,3 6 0-16,-5-11 0 16,3 0 0-16,2 2 0 15,-4-7 0-15,3-1 0 16,4-2 1-16,0-3 2 15,4-3 16-15,2-4-53 16,-2-2-52-16,-1 1 59 0</inkml:trace>
  <inkml:trace contextRef="#ctx0" brushRef="#br0" timeOffset="-207.14">15038 14935 881 0,'-1'-1'413'0,"0"0"-176"15,-1-1-37-15,1 2-59 16,1 0-15-16,0 0-14 16,0 0-9-16,10 6-13 15,7 2-9-15,34 24-13 16,-20-23-5-16,6-7-12 15,5 5-7-15,-5-5-11 16,1-2-6-16,-12-13-10 16,3 0-3-16,-4 0-6 15,-6 0 3-15,-8 6-31 16,1 2-54-16,-12-2-169 0,-3 3 153 16</inkml:trace>
  <inkml:trace contextRef="#ctx0" brushRef="#br0" timeOffset="134.22">14932 15208 676 0,'-5'-4'383'0,"5"4"-40"16,-3 1-110-16,3-1-44 15,0 0-19-15,0 0-14 16,0 0 0-16,17 0-19 16,29-3-14-16,-15 2-26 15,-4-5-17-15,12 4-27 16,7 3-11-16,-1 1-19 15,-10-3-6-15,-21-2-8 0,-5 0-3 16,-8-2 2-16,10 8-18 16,3-3-130-16,1-2 103 15</inkml:trace>
  <inkml:trace contextRef="#ctx0" brushRef="#br0" timeOffset="809.48">16396 14831 797 0,'49'-23'445'16,"-40"24"-124"-16,-6-2-93 15,-3 0-46-15,0 4-75 16,-2-3-14-16,1 0-16 16,-1 3 4-16,-11 24-6 15,-20 29-9-15,6-23-14 16,-9 3-7-16,-7-3-12 15,-8 2-7-15,23 7-11 16,3-9-3-16,-2-8-3 0,6-5-1 16,-10-13 1-16,-1 0-1 15,14-3 4-15,8 0-20 16,-1-11-80-16,6 0-63 16,5-6-266-16,-3-6 266 15</inkml:trace>
  <inkml:trace contextRef="#ctx0" brushRef="#br0" timeOffset="1109.85">16138 14835 947 0,'4'-3'454'0,"8"0"-167"16,-12 0-40-16,-3 2-82 15,4 2-37-15,-1-1-55 16,0 0-17-16,8 23-7 16,30 32 3-16,-25-25 0 15,-1 7-2-15,4 0-12 16,1-2-6-16,11-10-6 16,-5 3-3-16,-18-9-5 15,20-2-6-15,-13 3-4 16,-1-18-1-16,21-2 2 15,-18-7 14-15,5-4-80 16,4 4-60-16,1-10 74 0</inkml:trace>
  <inkml:trace contextRef="#ctx0" brushRef="#br0" timeOffset="1894.879">16907 14353 502 0,'-3'0'304'16,"-1"2"-15"-16,-3-4-41 15,2 4-53-15,3-1-26 16,-3-1-32-16,4 0-18 16,1 0-28-16,0 0-4 15,0 0-11-15,0 0 1 0,1 0 7 16,14 4-2-16,3 3-11 16,34 27-9-16,-26-33-23 15,1 0-11 1,0 2-15-16,-4-3-3 0,-10 5-4 15,-2 1-1-15,-6-2-1 16,-5 5 0-16,-2-2 0 16,0 5 1-16,-9 3 1 15,-6-1-1-15,-7-1-1 16,-4 3-1-16,-5-2-1 16,6 5 1-16,4-1 0 15,1 1-2-15,9-4 2 16,-1-4 0-16,10 2 1 15,0-13-1-15,1-1 2 16,3 1-2-16,0-1-1 0,0 1 0 16,0 0-2-16,3 0 1 15,10 1-1-15,8 5 0 16,25 5 0-16,-22-16 1 16,7 13 2-16,1-8 1 15,8 9 9-15,-1 0 5 16,-12-7 7-16,1 2-1 15,-21-10-6-15,9 8-4 16,3 4-9-16,-12-6-1 16,14 9-10-16,-18-8-44 0,-4 3 8 15,11 9 17-15</inkml:trace>
  <inkml:trace contextRef="#ctx0" brushRef="#br0" timeOffset="2809.4">15719 15470 445 0,'-12'-5'251'15,"19"7"-11"-15,-9 1-31 16,11 4-34-16,1 0-28 0,-21-8-37 16,13 3-6-16,-15-7 18 15,8 5 18-15,14 0 11 16,-2-1-6-16,8-4-27 16,5 5-18-16,-4 2-27 15,3-4-8-15,4 1-13 16,-3-7-5-16,9-3-14 15,4 5-3-15,13 11-2 16,12 3 4-16,21-2 6 16,8 3 0-16,13-11-4 15,5-11-6-15,18 12-12 16,12-4-3-16,9-2-4 16,11 20-2-16,-17-18 0 15,-13 3-1-15,-5 7-2 16,-14-14 1-16,-10 16-2 15,-14 2 0-15,-33-9 0 16,-11 6 0-16,-24-1 1 0,-5-5 0 16,-8 2 5-16,-2-1 2 15,-9-3 0-15,1 1-1 16,1-7-15-16,-13-11-22 16,9-1-77-16,8-1-61 15,4 0 98-15</inkml:trace>
  <inkml:trace contextRef="#ctx0" brushRef="#br0" timeOffset="7406.42">15999 15835 665 0,'1'-1'343'0,"1"-9"-104"16,2 3-43-16,0-1-72 16,-4 6-27-16,0 1-29 15,0 0-1-15,0 0 0 16,0 0-5-16,0 0-11 0,0 0-9 15,0 0-16-15,-1 1-6 16,0 0-7-16,0 0 0 16,0 0-1-16,-2 2-1 15,-3 9-1-15,0 1-2 16,-12 21 1-16,13-27 0 16,0-11 4-16,3-1-1 15,4 5-1-15,3-5-3 0,-4-5-6 16,4-2-1-16,-1-6-3 15,-1 0-1-15,12 11-2 16,-1-6 0-16,-1 5 1 16,6 2 1-16,1 3-3 15,0 4-1-15,11 12 0 16,-3 6 1-16,-16 6 2 16,-2 4 2-16,-8 2 2 15,14 11 0-15,-5-3 1 16,-6-2 1-16,-14-3 2 15,-23-12 0-15,-1-1 3 16,2 4 0-16,-2-5 2 16,1-1 1-16,2-2 0 15,-4-6 1-15,4-3-1 16,2-3 0-16,-2-7 0 16,-4-5 1-16,8-5-1 0,-1-3 0 15,11 1-5-15,16 2-2 16,-7-1-5-16,3-1-2 15,7 4 0-15,-18-6 0 16,15 6 1-16,10 13-1 16,-16-9-3-16,22 10 0 15,-1 4-1-15,-18-13 2 16,25 13 4-16,-12 0 2 0,3-3 4 16,20 13 2-16,-13-1-1 15,5 1-1-15,-1 4 1 16,-10-7 0-16,1-3 1 15,-5-3 2-15,-2 1-1 16,3-4 1-16,-7-1-2 16,3 0 0-16,-3-3 9 15,-1 1-16-15,3-2-75 16,-6 0-73-16,0-1 84 16</inkml:trace>
  <inkml:trace contextRef="#ctx0" brushRef="#br0" timeOffset="7693.25">16367 16060 1126 0,'-3'-3'506'0,"0"3"-237"16,1-1-55-16,2 1-61 16,0 0-40-16,0 0-51 15,0 0-21-15,-1 2-30 16,0 2-4-16,1 1 7 16,0-3 13-16,-1-2-69 15,0 0-53-15,0 0 59 16</inkml:trace>
  <inkml:trace contextRef="#ctx0" brushRef="#br0" timeOffset="8677.869">16804 15772 337 0,'2'-6'269'0,"0"1"61"16,0-1-64-16,-2 5-84 16,0 0-36-16,0-1-48 15,0 1-17-15,0 0-11 16,0 0 4-16,0 1-3 0,-1 0-3 16,-1 7-13-16,-5 5-6 15,-1 3-14-15,-13 35-6 16,5-39-11-16,11 4-2 15,-5-3-3-15,2-7 0 16,-5 0 1-16,15 2 0 16,-7-13 0-16,0 0-2 15,21 1-7-15,-19-16-3 16,20 8-4-16,6-7-1 0,-4 0-2 16,10 6 1-16,-5 1 0 15,-4 1 1-15,-3 4 0 16,2 6 0-16,0 6-1 15,-2 4 0-15,2 13-1 16,-1 7 2-16,-10-2 1 16,1 9 1-16,-9-1 0 15,-3-5 1-15,-3 9 2 16,-9-6 1-16,5-1 4 16,-10-2-4-16,-4-5 2 15,2 2-1-15,-13-9 1 16,6 0 3-16,-4-4 2 15,-3-6 0-15,13 0 2 16,-9-6 0-16,8-8 0 16,7 0 0-16,-14-10-4 15,10-2-2-15,5-4-8 0,1 2-3 16,23 6-5-16,-1 4-1 16,6 3 2-16,4 2-2 15,-8 4 0-15,11 2 1 16,1 8 0-16,-8 3 3 15,4-1 4-15,-1 2 1 0,-4 0 2 16,1 1 0-16,10 5 0 16,-4-5 1-16,2-1 1 15,9 1-1-15,-16-9 2 16,2 4 2-16,3-6-35 16,-7-5-53-16,8-4 55 15</inkml:trace>
  <inkml:trace contextRef="#ctx0" brushRef="#br0" timeOffset="9676.61">17202 15727 818 0,'-2'0'322'0,"15"-1"-219"0,-7 1-56 15,-3-1 12-15,1-1 23 16,-4 1 29-16,0 0 9 16,11 0-31-16,0-1-15 15,11-1-3-15,22 0 4 16,-23 0 1-16,5 3-7 15,4-2-21-15,1 2-13 16,2 4-21-16,-5 1-5 16,-5 2-3-16,-7 1-1 15,-11 3 1-15,-4-2 0 16,-2 10 2-16,-5 0 0 0,-11-2 4 16,3 3 0-16,-10-5 2 15,2-1-2-15,6-3 0 16,-4-1-1-16,3-10-1 15,3 2 0-15,3 1-1 16,3-3-1-16,2-6-2 16,4-5-3-16,-1-3-3 15,5 9 0-15,7 5-2 16,-3 3 0-16,4 2-3 16,1-5 2-16,0 6-1 15,3-2 1-15,5 11 1 16,-2 5-1-16,3-7 1 15,4 15 0-15,-3-11 1 16,4 5 0-16,-9 3 1 16,-5-8-1-16,-5 1 1 0,3-1 0 15,-1 4 0-15,-11-3 5 16,-5 1 13-16,-12-3 7 16,-4-4 13-16,3 1 5 15,-7-6 8-15,9 6 0 16,-11-9-2-16,1-2-3 15,2-1-18-15,-9-9-5 16,5 2-11-16,4 2-3 16,-5-7-2-16,12 3-2 0,-9-5-1 15,10 6-2-15,10 1-2 16,-14-1-22-16,12 2-79 16,-6-2-56-16,5 4 87 15</inkml:trace>
  <inkml:trace contextRef="#ctx0" brushRef="#br0" timeOffset="14172.53">10788 17064 637 0,'26'-34'323'15,"-26"32"-78"-15,-1 1-17 16,0-1-37-16,0 2-24 16,0-1-55-16,0 1-27 15,0 0-42-15,-1 0-14 0,1 0-17 16,-6 18 2-16,-11 40 14 16,7-21 6-16,0 11 8 15,-2 10 0-15,-4-6-14 16,5 5-6-16,-6-9-8 15,-3-12-3-15,8 3-3 16,-4-7 0-16,5-5 0 16,5 1 0-16,3-11 1 15,0-8 2-15,2-9-8 16,0-7-28-16,1-7-83 16,1-4-69-16,13-5 101 15</inkml:trace>
  <inkml:trace contextRef="#ctx0" brushRef="#br0" timeOffset="14719.12">10770 17052 624 0,'-7'-5'360'16,"1"0"-66"-16,2 0-86 15,1-2-24-15,-1 4-39 16,1 1-16-16,2-2-27 16,0 3-16-16,0 0-31 15,1 0-15-15,0 0-24 16,3-1-5-16,20-13 2 15,32-28 0-15,-17 29 1 16,4-3-3-16,7 9-3 16,-6-1-1-16,-4 2-4 15,-5 1-1-15,-8 9-1 16,-2 2 1-16,-7 14 0 16,-1 9 2-16,-11-2 2 15,-1 5 2-15,-10 3 0 16,-3-1 0-16,-8 9 2 0,-5-5-1 15,-5 0 2-15,-14-5 2 16,6-8 3-16,7-2 2 16,-15-17 2-16,21 7 0 15,-9-12 0-15,-11-5-2 16,17-7-3-16,-10-18-3 16,10-5-7-16,4-1 2 15,13 3-20-15,-3 10-23 0,3 6-54 16,5 6-50-16,3 5-190 15,10 4 214-15</inkml:trace>
  <inkml:trace contextRef="#ctx0" brushRef="#br0" timeOffset="15456.25">11577 16701 491 0,'-2'-9'344'0,"-6"-1"16"16,-3 2-128-16,10 5-31 15,-1 3-50-15,2 6-30 16,0-6-46-16,0 9-20 16,-2 19-15-16,-10 32 0 15,-12-21 7-15,6 6 4 16,4 5-1-16,-1-2-3 15,-8-2-14-15,1 0-9 16,-6-1-10-16,3 3-3 0,9-8-2 16,-2-3-1-16,12-5 1 15,-8-18-1-15,14 0 7 16,1-9 7-16,0-8-51 16,6-4-47-16,2-9-155 15,-1-17-222-15,-1-12 293 16</inkml:trace>
  <inkml:trace contextRef="#ctx0" brushRef="#br0" timeOffset="15842.63">11935 16640 1009 0,'-6'-14'540'0,"0"3"-169"16,8 6-132-16,-2 3-50 16,6 5-104-16,-14-1-30 15,7 13-29-15,-6 6 1 16,7 13 13-16,-2 7 4 16,-15-1 0-16,12 8-3 0,-14-2-9 15,-10-6 0-15,2 1-14 16,-5-7-5-16,9 1-3 15,10 5-7-15,2-2 4 16,0 1-1-16,-2 0 0 16,-2-8-1-16,4-8 1 15,0-6 1-15,6-2 1 16,2-7 1-16,-1-5-34 16,4 10-33-16,-3-18-104 15,2 3-14-15,1 2 100 16,0-1-40-16</inkml:trace>
  <inkml:trace contextRef="#ctx0" brushRef="#br0" timeOffset="16171.73">11538 16971 958 0,'-19'-7'474'0,"13"6"-145"16,-9-4-73-16,16 7-89 16,6 0-43-16,-7-1-59 15,0-1-13-15,0 0-3 16,14 3 6-16,15 1 4 15,40 9-3-15,-40-13-15 16,0 0-8-16,-2 0-12 16,0-5-2-16,5 0-5 15,-3-5 2-15,7 4 12 16,3 5-55-16,-9-3-60 16,-5 4 61-16</inkml:trace>
  <inkml:trace contextRef="#ctx0" brushRef="#br0" timeOffset="16770.3">12233 16916 467 0,'-8'-7'337'0,"1"-2"16"15,3 0-123-15,0 1-34 16,4 1-48-16,-1-3-19 16,3 13-25-16,-1-8-10 15,5 6-29-15,-6-1-9 16,1 0-12-16,20 5-2 16,32 7 6-16,-19-2 1 0,-12-8-3 15,10 7-3-15,6-2-8 16,-16-9-5-1,16 0-10-15,-8-6-2 0,-9 4-3 16,4 4 2-16,-14 0-5 16,-1 8-56-16,-10-9-161 15,-5 2-105-15,5 12 166 16</inkml:trace>
  <inkml:trace contextRef="#ctx0" brushRef="#br0" timeOffset="17152.37">12165 17099 834 0,'-9'0'442'0,"4"-1"-96"16,0 1-66-16,3-2-84 16,2 2-38-16,0 0-48 15,0 0-18-15,12 2-4 16,9 1 6-16,36 6-7 16,-24-6-7-16,8 1-24 15,-1-1-13-15,-8-3-16 16,0 0-5-16,-18-8-8 15,6 5-2-15,0 3-3 16,-8 0 0-16,0 4-3 16,-12-1-14-16,-2 3-86 15,0 4-59-15,5 0 88 16</inkml:trace>
  <inkml:trace contextRef="#ctx0" brushRef="#br0" timeOffset="21225.45">13091 16714 499 0,'0'-9'297'16,"0"-1"-9"-16,-2 0-49 16,-1 6-53-16,3 3-23 15,0 1-54-15,-1 0-28 16,0 0-40-16,-1 0-12 15,1 0-5-15,0 0 3 16,1 4 13-16,-1 8 7 16,-2 5 7-16,-10 34 1 0,4-20-9 15,-4-3-5 1,-6 2-11-16,-3-1-4 0,-3-3-8 16,9 2-4-16,-3 0-5 15,-5-7 0-15,-1-5-1 16,-2-3 0-16,11-6 0 15,11-1 2-15,-6-4 2 16,10 0 2-16,-5-6-1 16,9 2-2-16,-3 1-5 15,0-1-3-15,0 1-2 16,0 0-1-16,9-5 0 16,-3 0-1-16,12-4 0 15,12-8-1-15,-31 9-2 16,13 9 0-16,-7 0-2 15,13 2 1-15,8 9 0 0,0-1 0 16,11 4 2-16,-12-4 1 16,-3 0 2-16,-3-1 0 15,3 2 1-15,1-1 1 16,5-4 1-16,-10-3 0 16,6 1 0-16,-4-2 2 15,-9-8 1-15,11 4 3 16,-4-10 7-16,-7-3-29 0,8-1-117 15,0 1-90-15,-7-5 121 16</inkml:trace>
  <inkml:trace contextRef="#ctx0" brushRef="#br0" timeOffset="21702.62">13549 16591 781 0,'-1'-6'399'16,"0"2"-103"-16,-5-1-56 16,5 2-67-16,1 1-34 15,0 2-59-15,-1 0-24 0,0 0-21 16,-1 10 0-16,-7 15 9 16,-14 38 6-16,1-16-1 15,5 9-4-15,-10-3-12 16,2 0-4-16,-3-7-9 15,-5-9-3-15,14 9-5 16,-8-5-1-16,17 1-2 16,-2 2-1-16,-13-8-1 15,18 7-1-15,-2-15 1 16,-8-14 1-16,21-1 4 16,-7-10 4-16,-10-15 0 15,13 3-27-15,-7-14-113 16,11 1-86-16,13 6 118 15</inkml:trace>
  <inkml:trace contextRef="#ctx0" brushRef="#br0" timeOffset="22084.96">13685 17083 1186 0,'-6'-7'592'15,"2"6"-200"-15,3 5-191 16,-4 3-48-16,0 7-62 16,-3-2-17-16,-1 8-14 15,1 2-7-15,1 4-16 16,3 3-11-16,-1-9-10 16,1-10-2-16,-3-10 5 0,-1-8 7 15,8 6-72 1,1-10-40-16,2-17 50 15</inkml:trace>
  <inkml:trace contextRef="#ctx0" brushRef="#br0" timeOffset="32033.86">14172 16628 362 0,'41'-7'247'15,"-36"8"24"-15,-4-2-63 0,-9-4-71 16,15 5-26-16,-5 4-35 16,5 0-6-16,-3 4 3 15,-2-3-1-15,7 0-5 16,-11-1-1-16,-6-1-6 16,-2 3-3-16,-10 4-14 15,15 6-7-15,-2 1-12 16,-6-1-4-16,0 0-2 15,-1-5-2-15,2-6 0 16,5 0 1-16,3-6 6 16,-2-6 2-16,6 3-5 15,6 0-4-15,-1-11-11 16,6 5-3-16,4-5-2 16,2 0 0-16,3 3-1 15,7 3-3-15,-5-2-4 0,0 5-1 16,-2 2 0-16,9 4-1 15,-1 6 1-15,3 7 0 16,0 13 1-16,-18-2 1 16,2 15 2-16,-8 1 2 15,-8 2 3-15,-7-1 1 16,-8-6 4-16,2-1 1 16,-14-5 3-16,5 0 2 15,-16-4 2-15,-7-2 1 0,8 3 2 16,-6-5-2-16,7-5 1 15,-3-9 0-15,4-11 0 16,4-5 0-16,6-4-3 16,2-1-2-16,1-5-5 15,5 2 0-15,3-2-6 16,10 4-2-16,6 5-5 16,-2-2-3-16,6 7-3 15,3-1-3-15,6 4-3 16,5 2 2-16,8 9 7 15,-4-2 6-15,3 9 7 16,2 1 2-16,-3 1-1 16,2 4 0-16,-4-6 0 15,1-1 0-15,-1 1 0 16,0-4 0-16,-6-4 1 16,2 4 2-16,-2-7 5 0,-5-4 0 15,1-2 4 1,9-8 0-16,0-4 0 0,14 0 0 15,9-3 0-15,158-22-1155 63</inkml:trace>
  <inkml:trace contextRef="#ctx0" brushRef="#br0" timeOffset="32927.6">15109 16594 818 0,'4'-1'389'0,"-4"-2"-142"15,2 2-41-15,-2 1-53 16,-1-1-24-16,0 0-24 16,0 0-11-16,1 0-1 15,0 1 2-15,0 0-12 16,-1 0-7-16,0-2-25 16,0 2-11-16,-13 0-15 15,-4 0-7-15,-35 8-9 16,20 0-1-16,-7-1-3 15,-8 3-1-15,0-3-1 16,-1 1 0-16,9-2-1 0,3 1 0 16,12-1-1-16,5 2 0 15,4-3-1-15,8 1 0 16,4-1-6-16,-3-4-3 16,16 7-3-16,3 4 0 15,3-2 3-15,14 3 3 0,11 6 4 16,-5-2 1-16,9 5 2 15,-3-1 0-15,-8 3 1 16,6-3 0-16,-14 0-1 16,-3 10 0-16,-11-7 0 15,-8 3-1-15,-3 1 1 16,0-3 1-16,-13-2 1 16,-1-2 2-16,-10-4 2 15,-10-6 0-15,0 0 3 16,-7-7-2-16,8-4 2 15,5-1-2-15,5-9 2 16,1 0-1-16,5-4-3 16,-3-1 1-16,5-4-4 15,6 5-1-15,-3-2-1 16,12 2-1-16,-6 1-1 16,10 0 0-16,3-7-1 15,3 3 0-15,20 0 4 0,-7-10 6 16,6 1 10-16,12-1 6 15,-2-11 2-15,6 6-1 16,5 3-8-16,-11-6-4 16,-2 7-4-16,0 4-1 15,-6 2-3-15,-5 3 1 16,-3 2-15-16,3 3-37 0,1 3-18 16,-1 4 33-16</inkml:trace>
  <inkml:trace contextRef="#ctx1" brushRef="#br1">19703 19045 0</inkml:trace>
  <inkml:trace contextRef="#ctx0" brushRef="#br1" timeOffset="38758.08">15304 16233 129 0,'0'0'84'0,"0"0"5"16,0 0-30-16,0 0-22 15,-1 0-6-15,0 0-1 16,-1 0 7-16,1 0 8 16,0 0 0-16,0 2-5 15,0 4-9-15,1-6-8 16,0 1 4-16,-1-1 6 16,0 0 4-16,0 2 11 15,0 1 0-15,0-2 0 16,1-1-4-16,0 0-13 15,-1 0-7-15,1 0-3 0,0 2-1 16,0-2 0-16,0 0-2 16,-2 0-6-16,1 0-3 15,0 0-2-15,0 0 2 16,0 0 6-16,1 0 4 16,-1 0 2-16,0 0 1 15,-1 0-2-15,-9 1-2 16,9-1-2-16,0 0 0 15,-1 0 2-15,2 0 1 16,0 0 0-16,0 0-1 0,0 0-5 16,-6 1 1-16,-2-1 1 15,8 0 2-15,0 0-1 16,0 0-1-16,0 0-5 16,0 0 0-16,0 0 1 15,0 0 0-15,0 0 3 16,0 0 1-16,0 0 0 15,-1 0 0-15,1 0-3 16,0 0-1-16,0 0-1 16,-1 0 1-16,1 0 4 15,-5 0 2-15,5 0 0 16,0 0 0-16,-1 0-5 16,-3 0-2-16,0 0-3 15,4 0 0-15,0-1-3 0,-8 0 0 16,-1-1 0-1,-8 0-1-15,-32-10 1 0,38 8 0 16,-2 0 3-16,4 2 0 16,-1 1 0-16,-3 0 3 15,1-2 5-15,-2 1 3 16,2 2 3-16,-3 0-1 16,-3-1-3-16,-1 0-3 0,-3-3-3 15,2 4 1-15,-17-3-3 63,18 2 2-63,10 0-1 0,1 1-3 0,-73-7 0 15,0 2-7-15,-10-2-1 0,56 7 1 16,-2 0-1-16,-1-1 3 0,-17 1 3 16,5-1 0-16,-16 1 1 15,-3 0-1-15,17 2-1 16,-23-3 0-16,-4 1-1 15,-1-2-1-15,-14-2 1 16,11 2 0-16,9 2 0 16,-3 2 0-16,-11-1-2 15,8 1 2-15,-19-2-1 16,0 0-1-16,6 5 1 0,-22-3-1 16,6 3 0-16,-5 1 1 15,5 4-1-15,-5-1 0 16,0 1 0-16,-2 2 0 15,-5 4 0-15,4 3 0 16,-6 4-1-16,-4 2 0 16,-3-2 1-16,8 8-1 0,-1-4 0 15,6-1 0-15,5 5 0 16,-3 0 0-16,11 3 0 16,-3-3 0-16,13 4 0 15,-2 3 0-15,6 3 0 16,6 7 0-16,-3 1 0 15,9-7 0-15,10 0 0 16,7-4 0-16,14-4 0 16,2-1-1-16,1-7 0 15,6 2-1-15,8-4 0 16,11 2 0-16,9-3-3 16,-1-1-1-16,11 0 0 15,-7-4-1-15,17 5 3 16,8 0 1-16,12 8 1 15,8 4 1-15,8-1 1 16,-2 1 0-16,-7-14-1 16,2 1 1-16,9-1-1 0,1-5 1 15,18 6 0-15,1-9 0 16,3-2 0-16,7-1 0 16,-5-4 0-16,3 2 0 15,7 1-1-15,14 3 0 16,-5-3 0-16,-1-1 0 0,-2 3 1 15,-11-5 0-15,19 7 0 16,5-1 0-16,-7-5 1 16,6 5 0-16,-1-10 0 15,2 4 0-15,17 3 1 16,-8-9-1-16,-1 2 1 16,11-1 0-16,-6-3-1 15,7 1 2-15,6-1 3 16,-5-1 1-16,-3-2 4 15,4 2 0-15,-1 1-2 16,-2-5-1-16,6 7-3 16,-8-4-1-16,1 4-2 15,-1 1 1-15,-12-3-1 16,5 2 0-16,2-4 1 0,-18-5-1 16,15-1 2-1,-5-5-1-15,-16-3 1 0,14 8 0 16,-10-10 1-16,4 2 0 15,3 1 0-15,-9-8 0 16,-4-1-1-16,3 1 0 16,-5-11 0-16,-6-5 1 15,-7 2-1-15,-14-8 1 16,-17-1 1-16,3 8 0 16,-10 1 3-16,-1 2 0 15,-8 6 1-15,-11-7 0 0,-6 2 0 16,-10-5 0-16,-14-6-3 15,0-2 1-15,-16-7-1 16,-6-1-1-16,1 5 0 16,-2 5 1-16,-4 3 2 15,0 2 2-15,-5-1 1 16,5-2 1-16,-7-2 1 16,-2 1-1-16,-4 1-2 15,-5 5 0-15,5 11-7 16,3 8-2-16,-9 6-2 15,3 0-2-15,2 6-1 16,-9-3 5-16,16 7-52 16,1 0-73-16,14 4 82 15</inkml:trace>
</inkml:ink>
</file>

<file path=ppt/ink/ink18.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6T00:10:04.821"/>
    </inkml:context>
    <inkml:brush xml:id="br0">
      <inkml:brushProperty name="width" value="0.05292" units="cm"/>
      <inkml:brushProperty name="height" value="0.05292" units="cm"/>
      <inkml:brushProperty name="color" value="#0070C0"/>
    </inkml:brush>
  </inkml:definitions>
  <inkml:trace contextRef="#ctx0" brushRef="#br0">5583 5997 161 0,'0'-1'115'0,"0"0"18"0,0 0-5 15,1 0-19-15,3-3-5 16,-2 2-2-16,10 0-1 16,-10-3 0-16,-1 1 1 15,0 0-9-15,3-2-5 16,-4 4-9-16,2-3-2 16,1 0-2-16,-3 4-1 15,11-6-3-15,-9 4-2 16,-2 2-6-16,0 0-5 0,0 0-8 15,0 0-4-15,0 0-15 16,0 0-7-16,0 0-13 16,0 0-5-16,0 1-3 15,0 0 0-15,-1 3-2 16,-5 16 2-16,-19 34-1 16,9-23 0-16,4 8 0 15,-1 0 0-15,-1 1 0 16,2 5-1-16,2-7 1 15,-2 1-1-15,0-4 1 16,3-8 1-16,1-5-1 16,6-2 1-16,2-7 1 15,1 0 1-15,0-8 3 16,-3-3 4-16,2-2-16 16,0 0-36-16,-1 0-142 15,1 0-156-15,2-14 206 0</inkml:trace>
  <inkml:trace contextRef="#ctx0" brushRef="#br0" timeOffset="432.5">5947 5934 700 0,'2'-5'375'15,"-2"3"-114"-15,-2-3-83 16,2 5-32-16,-1-2-69 16,1 2-20-16,0 0-23 15,-1 0-5-15,1 0 7 16,-2 10 3-16,-1 10-1 15,-9 32-1-15,-3-21-5 16,6 1-5-16,1 9-7 16,0-2-3-16,-3-3-6 15,0 0-1-15,-1-5-2 0,0 1 0 16,-1-5-2-16,4-2 0 16,-1-6 1-16,-1-3 0 15,1-5 3-15,7 0 0 16,-3-5 5-16,12-2 0 15,-6-3-28-15,-11-4-40 16,11-2-154-16,0-1-168 0,1-1 233 16</inkml:trace>
  <inkml:trace contextRef="#ctx0" brushRef="#br0" timeOffset="863.69">5552 6176 881 0,'-3'-4'408'15,"3"1"-177"-15,1 2-27 16,-1 0-61-16,0 1-30 16,0 0-35-16,4 0-14 15,12 2-19-15,31-3-6 16,-23 0-8-16,4 1-2 0,-1 2 4 15,-4-2 2-15,1-4-3 16,-3 0-4-16,6 4-10 16,3-8-3-16,-3 0-4 15,-5-6-1-15,-1-1 7 16,0 11-21-16,-2-7-100 16,-1 2-87-16,-4 1 107 15</inkml:trace>
  <inkml:trace contextRef="#ctx0" brushRef="#br0" timeOffset="2088.13">6390 5969 429 0,'0'-1'276'0,"0"-1"-22"15,0 1-78-15,0 0-22 16,0 0-34-16,0 0-14 15,0 0-17-15,0 0-8 0,0 0-16 16,0 0-7 0,0 0-6-16,0 1-2 0,0 0-5 15,0 0-4-15,0 1-8 16,-1 11-4-16,1 9-12 16,0 26-3-16,-2-28-5 15,1-4 0-15,-4-2-1 16,4 1 1-16,-2-4-1 15,3 5 2-15,0-9 3 16,-4-9 5-16,4-2 3 16,0-1-1-16,0-4-6 15,2 1-5-15,3-4-5 16,-4-8-1-16,6 2 0 16,-2-3 0-16,-1 4-2 15,2 2 1-15,-2 2-1 16,-4-1 0-16,2 1 0 15,0 5 0-15,-2-2 0 0,0 4-1 16,-1 2-3-16,0 5-4 16,-5 0-3-16,5 0 1 15,0 0 2-15,-1 0 3 16,-10 5 1-16,-1 7 0 16,-31 32 0-16,29-24 1 15,-3 5 1-15,-3-1 0 0,-2 7 0 16,7 4 1-16,-4-3-1 15,10 4 0-15,-2-5 1 16,2-3-1-16,-7-3-1 16,-5-4 1-16,8-2 0 15,-3-2 0-15,17 1-1 16,0-1 1-16,0-3-2 16,0-1 0-16,0-7-1 15,1 1-1-15,14-1 2 16,-1-3 0-16,9 2 1 15,1 0 2-15,-13-3 7 16,17-2 4-16,-3 0 7 16,2-3 2-16,10-1 2 15,-10 2 3-15,0-6 5 0,-3-2 1 16,-4 0-4-16,-5-2-4 16,-2 2-9-16,0 2-4 15,-2 5-2-15,-1 0-2 16,-3 3-4-16,-4-1-1 15,-2 1-3-15,-1 0-2 16,-1 0 3-16,0 0-15 16,0 0-43-16,0 0-35 15,-1 0-93-15,-1 4-59 16,-1 3 156-16</inkml:trace>
  <inkml:trace contextRef="#ctx0" brushRef="#br0" timeOffset="2566.99">6877 5888 572 0,'0'-3'363'16,"-1"-2"12"-16,1 4-111 15,-1 1-89-15,0 0-35 16,0 0-51-16,-2 4-13 15,-6 14-7-15,-15 30-7 0,15-23-9 16,-2 4-5 0,-2 5-13-16,1 6-6 0,-3 2-7 15,-6-2-3-15,5 1-5 16,7-6-2 0,-7-7-4-16,9 3-1 0,2-9-1 15,-6-3 1-15,1 3-2 16,-5-5 0-16,3-3 0 15,3-4 0-15,9-6-2 16,8-1-17-16,-7-7-96 16,1-2-61-16,9-4 98 15</inkml:trace>
  <inkml:trace contextRef="#ctx0" brushRef="#br0" timeOffset="3381.95">7669 5981 463 0,'0'-1'305'15,"10"-2"-9"-15,-4 3-84 16,-6 0-25-16,0 2-43 16,0-2-16-16,-1 0-36 15,0 0-10-15,0 2-7 16,-9 14-4-16,-14 36-14 16,24-22-5-16,-4 10-14 15,0-2-7-15,-3 4-8 16,-13-10-3-16,10-1-8 15,9 2-2-15,-7-8-3 0,-3 0-1 16,8-5 1-16,-18-6 1 16,15-3 2-16,5 4 2 15,-12-7 4-15,10-3 1 16,-5-3-12-16,-6-8-18 16,10-1-75-16,-4-1-52 15,7-6-294-15,2 2 284 16</inkml:trace>
  <inkml:trace contextRef="#ctx0" brushRef="#br0" timeOffset="3747.779">7469 6155 695 0,'-2'0'359'0,"1"0"-100"16,0 0-36-16,0 0-66 16,0 0-15-16,1 0-13 15,0 0-7-15,18 4-14 0,35-9-13 16,-25-4-31-16,-1 0-10 15,-6 8-18-15,10 3-10 16,-3-2-11-16,-2 4-5 16,0-4-3-16,-9-5 0 15,-2 5-1-15,3 0-1 16,-8 1 0-16,-1 4-8 16,-2-5-74-16,-3 5-61 15,0-3 82-15</inkml:trace>
  <inkml:trace contextRef="#ctx0" brushRef="#br0" timeOffset="5067.9">8541 6414 241 0,'0'0'169'0,"-1"0"21"15,0 2-21-15,0 2-35 16,0-1-11-16,1-1-19 16,-1-1-11-16,0 1-8 15,0-2-2 1,0 0-2-16,0 6 0 0,-1 1 0 16,1-3-3-16,1 1-8 15,0 2-4-15,0-7 1 16,1 4 0-16,-1-4-3 15,0 0-5-15,0 0-22 16,0-1-9-16,0 0-13 16,10-14-2-16,32-34-3 15,-28 23-1-15,-3-7 0 16,5 3-2-16,-2-15 0 16,14 9-1-16,-2-4-1 15,-10-6-2-15,8 9-2 0,-13-4 0 16,-5 12 1-16,3 9 0 15,-5 13-2-15,2 2-1 16,-5 5-13-16,0 4-2 16,-1-4 2-16,0 0 4 15,-1 19 10-15,-4 36 0 16,0-22 0-16,-3-1 0 16,7 10 0-16,-3-2 0 0,4-1 1 15,2 2 0 1,-2-13 1-16,6 5 0 0,-3-8 1 15,1-3 0-15,1-1 1 16,-2-8-2-16,5-2 1 16,-3-3 1-16,7-5 3 15,-3-3 1-15,1-2 2 16,4-5 1-16,-3-4-2 16,3-3 0-16,2-6-2 15,1 2-1-15,-1-6-1 16,-1 1 0-16,6-5-1 15,0-2 1-15,3-7 0 16,-2-2 6-16,-5-8 20 16,-2-3 8-16,-8-2 15 15,19 5-2-15,-12 3-13 16,-4 2-6-16,13 8-14 0,-10 6-4 16,5-3-7-16,7 9-2 15,-15-1-4-15,-6 2 0 16,0 13-2-16,-9-4-5 15,3 13-14-15,3 10-14 16,-3 5-68-16,2 3-47 16,-2 10-246-16,-1-6 252 0</inkml:trace>
  <inkml:trace contextRef="#ctx0" brushRef="#br0" timeOffset="5936.65">9385 6286 597 0,'2'-13'310'16,"3"10"-73"-16,7 3-38 16,-6-6-50-16,4 6-21 15,-1-5-33-15,0 0-10 0,-5-2-14 16,1 0-1-16,-4 2 0 15,-3-2 1-15,2 1-1 16,-3-2-2-16,-5-1-8 16,-2-2-6-16,-4 11-12 15,-4-1-5-15,1 7-13 16,-6-4-6-16,-4 3-11 16,1 4-3-16,-1-4-4 15,0 7-1-15,2 1-1 16,-4-4-1-16,1 8 1 15,-1-2-1-15,6 2-1 16,10 2 0-16,2-2-1 16,12 3 0-16,-7-4-2 15,1 0 1-15,3 0 0 16,-6-3 1-16,15 3-2 16,-4-3 2-16,7-2 0 15,8 3 1-15,-5-9 4 0,13 0 1 16,1-7 3-16,-3-7 1 15,6-1 2-15,-6-5 1 16,3-5 1-16,2-1-1 16,4-8-1-16,3-3 0 15,-3-5 0-15,8 2 1 16,-17-4-2-16,-8-2 0 16,-4 9-2-16,-5 5-1 0,0 14-1 15,8 10 0-15,-16-2-6 16,6 10-4-16,-10 0-5 15,-16-4-1-15,13 16 3 16,-6-2 2-16,17 17 4 16,-7-6 0-16,2-2 3 15,-10-3 1-15,-7-7 1 16,10 9 0-16,-1-4 1 16,2 0-1-16,1-2 1 15,5-2 1-15,3-3 0 16,-1 1 1-16,-1-5 1 15,-2-1 0-15,0-4-7 16,-2 0-24-16,4-3-68 16,1 0-70-16,0-1 98 15</inkml:trace>
  <inkml:trace contextRef="#ctx0" brushRef="#br0" timeOffset="6701.07">10009 5926 604 0,'6'-3'342'15,"-13"-5"-75"-15,-1 4-79 16,5 3-30-16,2 1-37 0,2 2-11 15,-2-2-18-15,0 0-5 16,-16 8-6-16,-42 21-5 16,24-10-16-16,8 6-10 15,-8 3-18-15,9 3-6 16,2 13-12-16,0-1-3 16,11 3-5-16,-10-2-1 15,10-12-2-15,3-4-1 16,10-5 0-16,1-1 0 15,6-4 0-15,4-1 1 0,0-6-1 16,7 5 2-16,-2-5 1 16,0-7 2-16,3-3 3 15,-1-2 1-15,10-7 4 16,11 2 2-16,3-9-1 16,5-6 0-16,-8-7-2 15,-5-4 0-15,-5-5 1 16,-6-8 0-16,5-5 0 15,-11-5-1-15,-6 2-2 16,-2 7-1-16,-11 7-2 16,-6 8-2-16,-4 10-4 15,0 4-2-15,-3 5-2 16,-4 1-2-16,-2 4 0 16,-4 1 0-16,9 6-1 15,2 5-3-15,-2 2-1 0,1 3 0 16,-17-1 1-16,6 6 0 15,4 1 7-15,-1-2-22 16,7 1-60-16,3-1-47 16,1-1-167-16,9 3 186 15</inkml:trace>
  <inkml:trace contextRef="#ctx0" brushRef="#br0" timeOffset="7193.56">10405 5922 607 0,'7'-8'368'0,"-4"-1"-59"16,9 7-81-16,1 2-33 15,-11-1-72-15,-2 1-27 16,-2 8-32-16,-10-2-3 15,9 14-1-15,-2 1-2 16,-5 5-9-16,0 6-3 16,-12 5-3-16,3 8-3 0,-3 2-9 15,0 0-6-15,2-3-10 16,-3-9-3-16,2 0-3 16,6-5-1-16,2-4-3 15,3-2 0-15,2-9 1 16,5-2-1-16,1-5 2 15,2-3 2-15,0-7-24 16,3-2-30-16,-3 3-91 16,0 0-99-16,9-16 146 15</inkml:trace>
  <inkml:trace contextRef="#ctx0" brushRef="#br0" timeOffset="7596.68">10678 5922 814 0,'0'-5'436'0,"3"2"-112"16,-3 0-112-16,0 2-26 15,0-1-46-15,0 1-21 0,0 1-43 16,0 0-16-16,0 0-18 15,-2 0-3-15,-1 18-1 16,-11 27-3-16,2-16-8 16,-6 3-4-16,-1 12-8 15,3 6-2-15,-6 1-5 16,1-3-1-16,4-4-1 16,0-6 0-16,5-3 1 15,-4-2 1-15,9-4 1 16,-5 1-1-16,6-4 0 15,-2-3 0-15,-1-9-1 16,-5-7 2-16,6-9 6 16,10 1-19-16,-8-13-59 15,10-1-38-15,-8-8-146 16,9-1-143-16,10 0 255 16</inkml:trace>
  <inkml:trace contextRef="#ctx0" brushRef="#br0" timeOffset="7890.99">10301 6227 1064 0,'-3'-5'491'0,"3"5"-207"15,-3-8-38-15,5 6-78 16,5 1-37-16,8 0-54 16,2-2-14-16,12 2-20 15,15 6-4-15,-10-11-13 16,7 6-7-16,-9-2-11 16,-17-9 1-16,5 8-38 15,-9-6-59-15,4 5-173 16,-2-2 163-16</inkml:trace>
  <inkml:trace contextRef="#ctx0" brushRef="#br0" timeOffset="9051.33">11115 6115 510 0,'-32'29'277'16,"28"-30"-60"-16,3 2-37 15,2 0-49-15,-1-1-12 16,0 0-8-16,0 0 7 16,0 0-2-16,7-1-7 15,8 0-14-15,27-6-6 0,-18 8-12 16,-1-3-7-16,4 0-15 15,6 5-8-15,7-1-14 16,13 9-5-16,-12-3-10 16,0-4-3-16,-7-3-6 15,-6-3-1-15,13 3-2 16,-3-4 0-16,-2 0 0 16,-4 2-1-16,-11-7 1 15,3 8 0-15,-4-4 0 16,-3-1 0-16,-1 4-3 15,-7-4 1-15,-6 0 1 16,0 3 3-16,-1 0 6 16,-3 1 3-16,0 0 1 15,0 0 1-15,0 0-7 16,0-1-2-16,-1 1-4 0,-1-3-2 16,-4-8-1-16,2 0-1 15,-34-29-2-15,29 34 0 16,-1-3-3-16,4 4-3 15,-1 3 0-15,-1 3-1 16,-1 0 2-16,-3-3 4 16,6 3 1-16,5 0 1 15,0 0 6-15,2 0 0 16,0 0 1-16,0 0-2 16,0 0-3-16,0 0 0 0,6 0 0 15,14 1 1-15,24 7 0 16,-21 0 1-16,10 5 1 15,-7-4 0-15,14 4 0 16,-11-4 0-16,-9-2 0 16,-2-2 0-16,-12-3 0 15,17 7 1-15,-8-4-2 16,-1-3 1-16,3 4-2 16,-20-10 0-16,10 7 2 15,0 0 0-15,-16-5 5 16,7 6 1-16,2 5-1 15,-10 0-1-15,-1 4-4 16,-3 5-2-16,-21-7 0 16,-4-1-1-16,4 4-1 15,3-2 0-15,2-1 1 16,12 12-1-16,2-11 0 0,-4-3-1 16,9 5 0-16,0-3 0 15,5-1 0-15,3-3-1 16,-1-2-1-16,4-6 0 15,0 1-29-15,0-1-34 16,0-1-113-16,0 1 110 0</inkml:trace>
  <inkml:trace contextRef="#ctx0" brushRef="#br0" timeOffset="11216.06">12640 5923 311 0,'7'-9'240'0,"2"0"20"16,22-27-60-16,-27 26-11 15,-1 9-20-15,-3-3-8 16,0 3-16-16,0 1-13 16,0-1-38-16,0 1-19 15,0 0-32-15,0 0-8 16,0 0 4-16,-2 16 3 15,-8 34 4-15,-1-27-3 0,-7 2-9 16,-1 4-4 0,-1 7-11-16,-1 5-2 0,0 2-7 15,6 0-2-15,-3-7-3 16,1-4 0-16,1-8-1 16,2 1 0-16,8-4 1 15,-3-7 1-15,4-2 2 16,-5-5 0-16,1-2-6 15,8 2-9-15,-2-6-37 16,4-1-22-16,-1-1-55 16,0 0-26-16,0 0-62 15,0 0-32-15,0-1-159 16,3-11 248-16</inkml:trace>
  <inkml:trace contextRef="#ctx0" brushRef="#br0" timeOffset="11611.76">13082 5839 751 0,'4'-3'398'0,"-4"1"-92"15,0 0-51-15,0 1-64 16,-1 0-39-16,1 1-51 15,-1 0-23-15,-1 0-29 16,1 0-3-16,-1 3-6 16,-8 14-1-16,-17 34-2 15,12-29-2-15,-2 5-5 16,0 6-3-16,-15-2-8 16,10 2-3-16,5 8-5 15,7-2-3-15,8 1-3 16,-4-1 0-16,-11-13-2 15,2-6 0-15,8-1 1 16,-1-4-2-16,7-2 2 16,16 6 0-16,-15-15-12 15,-13-5-19-15,15 1-72 16,-17-6-53-16,7-9-141 16,20 6-263-16,-6-4 372 0</inkml:trace>
  <inkml:trace contextRef="#ctx0" brushRef="#br0" timeOffset="11998.79">12622 6004 584 0,'-4'2'403'16,"1"-2"23"-16,0-1-177 16,3 0-34-16,0 0-67 15,0 1-25-15,0 0-31 16,0 0-5-16,21 0-5 15,31 1-6-15,-20-2-16 0,-3 0-6 16,10-1-20-16,-8 0-9 16,-4 0-12-16,-3 1-3 15,-7-1 0-15,7 2-5 16,-4-2-61 0,2-1-59-16,-8-1-160 0,-5-4 164 15</inkml:trace>
  <inkml:trace contextRef="#ctx0" brushRef="#br0" timeOffset="12710.349">13066 6230 803 0,'0'-1'404'0,"2"-3"-117"0,2-1-49 16,-4 4-54-16,0 0-22 15,0 0-30-15,10-3-19 16,11-5-34-16,33-13-18 16,-26 22-30-16,-1 0-9 15,-3 6-12-15,-6 6-3 16,-9-4-1-16,-7 1 1 16,-7 1 4-16,10 9 4 0,-13-5 2 15,3 13 1-15,-11-3-5 16,-13-5-2-16,4 3-3 15,-6-6-1-15,4 5-2 16,2-2 1-16,-1-3-2 16,2-1 0-16,1-4-1 15,-2 0 0-15,7-1-2 16,-2-1 2-16,8-6 0 16,2-1 0-16,5-2 0 15,-2 0-1-15,7 0-2 16,2 0-2-16,-2-1-2 15,0 0 1-15,8-1 2 16,10-3 0-16,31-9 1 16,-26 10 0-16,-3-3 2 15,7 7 3-15,-4 0 2 0,4 3-1 16,-4-4 1-16,-1-2 0 16,9 7-2-16,-5-1-1 15,1 3-1-15,-7-1 0 16,-10-4 1-16,4 2 0 15,-8-3 1-15,7 0-1 16,2 0 0-16,-9-2 3 16,0-1-40-16,-11-1-31 0,3-2-121 15,-2 0-74-15,25-1 160 16</inkml:trace>
  <inkml:trace contextRef="#ctx0" brushRef="#br0" timeOffset="13378.52">13811 5915 854 0,'-5'-4'407'15,"-6"-1"-163"-15,9 5-51 16,-7-1-76-16,-7-1-25 16,4 6-29-16,-9 0-6 15,-2 4-1-15,2 7-4 0,-4 1-1 16,3 7-4-16,0 1-11 15,-3 1-3-15,3 9-9 16,-2-1-1-16,7 0-2 16,3-4-1-16,7-6-5 15,3-3-2-15,9 4-6 16,4-4-1-16,5-6 0 16,2-4 1-16,2-8 1 15,4 6-1-15,4-3 2 16,5 2-1-16,1-7 3 15,10-3 2-15,-8-6 2 16,-1-10 0-16,-4 5 0 16,-2-3 0-16,-2-8-2 15,-1 0 0-15,0-4 1 16,-16-5 0-16,9 3 5 16,-2 7 3-16,-7-4 5 15,4 1 1-15,-10 2 0 16,-7 0 1-16,-1 6 1 0,-11-6-4 15,-15 1-6-15,12 9-6 16,-16-5-10-16,18 17-1 16,1 3-3-16,-12-1-1 15,7 5-5-15,-8-3-2 16,2 7-25-16,-1-5-31 16,6 8-92-16,5 3-68 0,12-1 135 15</inkml:trace>
  <inkml:trace contextRef="#ctx0" brushRef="#br0" timeOffset="14045.15">14763 5902 886 0,'9'-3'444'0,"-7"0"-131"15,-1-1-55-15,3 4-72 16,-5-1-39-16,0 0-65 16,1 1-23-16,0 0-27 15,0 0 1-15,-1 13 4 16,-7 7 2-16,-11 32-3 15,15-20-3-15,-16 2-4 0,11 5-5 16,-4-1-7-16,-96 143 42 63,105-180-59-63,3 0 4 15,0 1 2-15,0-4 3 16,1 2-12-16,0-1-70 0,0 0-65 15,1-4-233-15,10-17 232 16</inkml:trace>
  <inkml:trace contextRef="#ctx0" brushRef="#br0" timeOffset="14361.4">14551 6019 647 0,'-3'0'367'0,"-2"-1"-55"15,6 0-53-15,-1 0-65 16,0 0-20-16,0 0-13 16,5-1-2-16,16 2-8 15,30 5-10-15,-23 1-26 16,7 3-12-16,-6-1-21 15,0-2-16-15,-6-5-24 16,-9 1-9-16,8-4-15 16,-2-3-3-16,3 1-5 15,2-4-1-15,-6-1-10 16,0 5-30-16,-9-2-71 0,-3 2-82 16,1 6 110-16</inkml:trace>
  <inkml:trace contextRef="#ctx0" brushRef="#br0" timeOffset="16897.8">15328 6335 360 0,'-1'0'274'0,"0"0"42"16,0 0-72-16,-1 0-86 16,1 0-39-16,0 0-29 15,0 0-7-15,0 0 0 0,0 0 1 16,0 0-11 0,0 0-3-16,0 0 9 0,0 0 5 15,0-1 1-15,-1 0-3 16,2 0-21-16,0 0-13 15,7-14-15-15,24-31-5 16,-6 26-8-16,-9-13-4 16,3-15-4-16,3 1-3 0,-4-7-2 15,4 6 1-15,-1 4-4 16,0 4-2-16,-1 8-2 16,-6 1-3-16,1 20-2 15,-10 4-5-15,-2 9-14 16,3 12-1-16,-11-2 3 15,2 4 5-15,-3 3 16 16,2 1 1-16,4 5 0 16,2 5 0-16,1-3 1 15,1 7 0-15,1 2 0 16,-3 0 0-16,-1-1 0 16,5 1 0-16,-4-8 1 15,5-2 1-15,-4-8-1 16,-3-9 0-16,11 6-1 15,-8-10 2-15,16 5 1 0,-2-4 2 16,-11-12 2-16,10 3 1 16,-14-9 0-16,9-1 0 15,6-2 0-15,-3-8 0 16,11-7-3-16,-6-6 0 16,8-9 0-16,-1-1-1 15,1-2 0-15,-3-3 1 16,-2 3-1-16,-3-1 0 15,1 9-2-15,-4 0-1 0,-3 7-1 16,-5 5-1-16,-8 3 0 16,3 7 0-16,2 15 0 15,-1-3-1-15,3 6-3 16,-9 0-32-16,0 4-80 16,2 5-50-16,-2 4-268 15,9 11 5-15,-6-7 249 31</inkml:trace>
  <inkml:trace contextRef="#ctx0" brushRef="#br0" timeOffset="17673.54">16280 6146 743 0,'12'7'374'0,"-11"-9"-110"16,11 2-51-16,-10-10-57 15,1 2-28-15,3 3-24 16,-3-5-7-16,0 0-4 15,-3-2 3-15,0-1-4 16,2 7-5-16,-2-2-7 16,2 3-10-16,-9-4-17 15,-3 0-8-15,-8 0-18 16,-4 1-6-16,8 5-12 16,-1 1-4-16,6 7-5 15,-6 0-2-15,-12 2-2 16,0 4-1-16,-7 3 0 15,3 0 1-15,8 12 1 16,-2 1 1-16,3-9-1 16,9 10 0-16,2-6 0 15,3-10 0-15,6 14 0 16,2-8 0-16,4-3 1 0,1-2 0 16,6 0 0-16,-2-5 1 15,1-6 1-15,1 4 1 16,3-6 3-16,6 1 0 15,3-4 2-15,12 3 1 16,-10-12 1-16,-3-3-2 16,-4-9-1-16,-8-5-1 0,10-2-1 15,4-4 0-15,7-1 0 16,-6-4 0-16,-3 0-1 16,-6 6 0-16,-7 12-1 15,5 8-1-15,-8 6-1 16,-4 6-5-16,-2 1-8 15,-5 5-1-15,4-4 1 16,0 0 3-16,-10 22 7 16,-16 28 1-16,19-20 2 15,-7-6 1-15,6 3 0 16,-3-2 0-16,3-3-1 16,8 2 0-16,5 1 0 15,1-6 1-15,-5-7 0 16,1 1 10-16,-3-7-41 15,4 0-30-15,10 5-98 16,-5-7-85-16,4-2 154 0</inkml:trace>
  <inkml:trace contextRef="#ctx0" brushRef="#br0" timeOffset="18756.4">17058 5814 340 0,'0'-14'239'0,"9"4"-10"15,-5-1-38-15,-4-5-13 16,18 13-5-16,-1-3 0 0,-6 2-2 16,13 10-9-16,-24-9-43 15,-10 0-29-15,19 13-33 16,-18-4-15-16,3 17-1 15,-1 1 3-15,-10 6-6 16,3-3-2-16,-9-1-7 16,13 7-3-16,-10-9-7 15,1 0-3-15,10-6-7 16,3-1-1-16,2-3-2 16,6-2 2-16,3-3 1 15,-5-10 4-15,8 1 9 16,-5-4 1-16,2-7 0 15,14 4-4-15,-8-8-11 16,70-167-88 15,-88 175 78-15,7 2 1-16,0 4-2 16,-6-2-7-16,2 4-3 15,-14 6-4-15,-6 1 1 16,-11 2 5-16,1 8 2 15,1-3 3-15,4 5 0 16,8 5 1-16,-6-4 1 16,5 6 0-16,3 2 0 15,0 5 0-15,-3-3 0 0,7 12 0 16,0-1 1-16,4-6 2 16,-3 0 0-16,1-12-1 15,-3-3 1-15,16 1-1 16,6-3 0-16,1-5 2 15,15 0 2-15,-14-7 4 16,8 2 3-16,9-1 3 16,-3-4 0-16,8-2 0 15,-4-3-1-15,1-4-3 16,1-2-2-16,7 0 15 16,3-1 5-16,6-1 4 15,-14-3 3-15,-4 6-19 16,-8 1-4-16,3 6-6 15,4 6 0-15,-13-4-2 16,2 0 1-16,-17-4 0 0,-3-2 0 16,3 2 0-16,8 3-1 15,-6-1 2-15,1-1 1 16,0 0-5-16,0-1 1 16,0 0-59-16,0 0-45 15,0 0-130-15,0 0 135 16</inkml:trace>
  <inkml:trace contextRef="#ctx0" brushRef="#br0" timeOffset="19253.53">17728 5807 927 0,'-6'-16'530'16,"8"5"-201"-16,7 7-81 16,-9-5-74-16,-7 4-96 15,7 4 24-15,-4-6-24 16,2 8-35-16,7 12-14 16,-14-4-19-16,9 15-2 0,-4 2 4 15,-8-1 2-15,9 17 5 16,-9-11 0-16,-19 6 1 15,20 12-3-15,-2 4-4 16,0 6 0-16,13-1-3 16,-12-11-1-16,-2-9-2 15,-4-8-2-15,-5-9 1 16,2-3-1-16,10-1 5 16,-1-4-14-16,12-4-64 15,-2-3-37-15,-1-6 55 16</inkml:trace>
  <inkml:trace contextRef="#ctx0" brushRef="#br0" timeOffset="23386.55">5433 7280 268 0,'0'-1'195'16,"0"0"-3"-16,0 0-19 15,0 0-14-15,0 0-25 16,0 0-15-16,0 0-30 16,0-1-13-16,0 2-26 15,0 0-6-15,0 0-6 16,0 0 1-16,0 0 0 16,-1 0 0-16,0 0-7 15,0 0-4-15,0 0-7 16,-1 4-3-16,0-1-8 15,-3 5-2-15,2-4-3 16,1-1-1-16,-3 3-1 0,2-1 0 16,0 2-3-16,1 1 1 15,-1-2-1-15,2-6-1 16,0 4 1-16,1 0-1 16,0-1 3-16,0-1 6 15,0-1 12-15,0-1 4 16,5 2 6-16,6 2-3 15,-5-4-8-15,1-1-3 16,0-2-4-16,-3 1-1 16,1-1-1-16,1 0 1 0,-6 2 1 15,0 0-1-15,0-1-2 16,0 1-4-16,0 0-6 16,-2 0-1-16,1 0 0 15,0 0 2-15,0 0 2 16,0 1-1-16,0 0-1 15,0 0 1-15,0 0-3 16,-2 1-1-16,0-1-2 16,2 0-1-16,0 0 4 15,-4 9 0-15,2-3 2 16,1-1 2-16,1 1 10 16,0-2-29-16,1-4-245 15,0 1 193-15</inkml:trace>
  <inkml:trace contextRef="#ctx0" brushRef="#br0" timeOffset="26774.7">5826 7073 299 0,'3'-5'181'0,"-1"-2"5"16,-2 5-13-16,0 1-11 15,6-3-1-15,-6 2-10 16,0 1-3-16,0 0-11 16,0 0-6-16,0 0-25 15,0 0-20-15,0 0-38 16,0 0-16-16,0 1-19 15,0 0-2-15,-1 0 7 16,-2 4 0-16,1 19-4 16,-43 25 1-16,35-25-7 15,-8 0-2-15,-10-8-1 16,17 3-2-16,-12 2-1 16,8 0-1-16,2 0-1 15,-9-2 0-15,11-1 0 16,4 2 0-16,2 1-3 0,9-2 0 15,4-1-1-15,5 2 1 16,2-5 4-16,-7-2 2 16,5-4 2-16,-2-5 1 15,7 1 1-15,1-3 0 16,3 1 1-16,-1-2 2 16,0-6 0-16,2-4 3 0,4-7-1 15,-5-1 1-15,-1-2-1 16,3 1-2-16,-10 0 1 15,1-1-1-15,-1 3 1 16,-1 0-1-16,-6-3 2 16,-1 3 1-16,-5-2 6 15,-2-5 3-15,-4 1 3 16,2 9 0-16,-2-11-3 16,-2 7-4-16,-2-1-4 15,-3-16-3-15,-2 15-3 16,0-1-2-16,1 8-2 15,0 9-4-15,1 0-4 16,1 10-2-16,-6-2-1 16,6 5 2-16,-6 2 2 15,-1-2-2-15,11 7 1 16,-8-2 0-16,4-3 0 0,-1-2 0 16,0 1-8-16,-1-4-15 15,10 4-80-15,-2 0-74 16,9-7 111-16</inkml:trace>
  <inkml:trace contextRef="#ctx0" brushRef="#br0" timeOffset="27737.57">6193 7026 459 0,'35'-30'375'0,"-29"22"-151"16,1 4-11-16,-12-4-11 16,10 6-22-16,-5-6-13 15,0 5-27-15,2-2-14 16,-6 3-34-16,4 2-21 15,0 0-34-15,-1 0-13 0,0 0-17 16,-2 3-1-16,0 13-2 16,-28 29 0-16,27-23 0 15,-11-5-1 1,8 4 1-16,-11-8 0 0,6-2 0 16,6 1 1-16,-6-12 1 15,12 7 2-15,0-6 4 16,-10-11-1-16,15 5-2 15,1-6-3-15,2-6-6 16,4 9 0-16,2-4-1 16,1-2-2-16,4 7 0 15,6 1-1-15,-7 1-3 16,-4 2 1-16,0 6-3 16,0 5 0-16,-1 6 2 15,6 14 1-15,-8-11 2 16,-4 0 0-16,0 6 1 0,-7-4 2 15,-3 10-1-15,-8-2 2 16,-4 1 0-16,-6-4 2 16,4 5 1-16,-2 1 1 15,-1-2 1-15,-3-3 2 16,-12-5 1-16,5-1 2 16,-7-12 1-16,3-1 0 15,8-5 0-15,-3-8 1 16,7-5-2-16,4-1-1 0,3-8-4 15,4 2-3-15,8 2-3 16,-3 3-3-16,6 6-4 16,1 0-2-16,3 5-2 15,3 1-2-15,0 2 1 16,3 4 0-16,-1 2 3 16,4 4 1-16,3 3 5 15,4 1 2-15,4 3 2 16,8-1 1-16,-4 0 1 15,-8-7 0-15,14 2 1 16,-19-10 0-16,7 2 1 16,5-2 1-16,-11-8 3 15,8 2 2-15,0-10-22 16,0 2-46-16,-1-5-147 0,1 1-133 16,0 3 200-16</inkml:trace>
  <inkml:trace contextRef="#ctx0" brushRef="#br0" timeOffset="28689.62">6848 6964 584 0,'6'-1'329'16,"0"0"-45"-16,-1-2-149 16,0 0-13-16,-4 2-27 15,-1 0-1-15,-1 0 2 16,1 0 0-16,0 1-2 15,0 0-3-15,-1 0-4 0,-1 0-1 16,1 0-5-16,-10 5-6 16,-8-4-18-16,-28 37-8 15,20-28-15-15,-7-2-5 16,7-3-14-16,-2-4-2 16,-1-4-4-16,18 7-3 15,-7-5-2-15,3 1 0 16,12 0-4-16,4 6 0 15,0 0-2-15,13 1-3 16,-13-7-3-16,-6-2-1 0,5 2 1 16,0 0 3-16,0 0 4 15,1 0 1-15,0 3 0 16,0-1 0-16,0 0 0 16,-1 8 0-16,0-3 0 15,-1 5 1-15,-17 25 0 16,8-24 0-16,-5-4 0 15,0-1 1-15,11 11 0 16,-8-12-1-16,4 2 0 16,2 0 0-16,1-6 1 15,6 6-1-15,-2-7 0 16,2 0-1-16,0-4-4 16,0 1-1-16,0 0 0 0,0 0 0 15,6-6 1-15,15 1 0 16,24-28-1-16,-24 27 0 15,-1 3-3-15,-2 2 1 16,0 5 0-16,-2 0 1 16,-4 8 3-16,2 2 1 15,-1 5-1-15,-12-2 1 16,8 5 2-16,-10-2-1 16,-2-1 1-16,13 3 2 15,-13 1 0-15,0-1 1 0,2 2 0 16,-14-3 2-16,0-1 2 15,1-1 2-15,-8-4 3 16,10 1 0-16,-15-5 3 16,-6-8-1-16,1-2-2 15,-9-5-1-15,12-4-1 16,4 4-2-16,0-11-1 16,6 2-2-16,0-6-5 15,2 1 0-15,8 4-5 16,3 3-2-16,3 5-3 15,0 1-21-15,6 4-59 16,2-2-36-16,8 4-137 16,6-2-285-16,-2-2 372 15</inkml:trace>
  <inkml:trace contextRef="#ctx0" brushRef="#br0" timeOffset="29489.87">7164 7011 698 0,'0'-2'436'16,"-11"-3"-40"-16,11 5-152 15,1 1-34-15,2 3-69 0,-3-4-28 16,-2 0-55-16,2 0-21 16,0 0-21-16,3 15-3 15,1 38 6-15,-16-34 2 16,5 14 9-16,-8-8 1 16,-2 0-1-16,2 6-3 15,-4-1-9-15,-9-3-2 16,11 5-4-16,0 0-2 15,0-4-2-15,6-2-1 0,1-3-1 16,1-5 1-16,3-6 0 16,3-7 2-1,2-1 3-15,0-1 2 16,0-3 3-16,0 0-1 0,0 0-3 16,0-1-1-16,0 1-7 15,0-1-2-15,1 0-3 16,0-1 1-16,0 1-1 15,0 0-1-15,0 0 1 16,0 0-1-16,0 0 0 16,5 0 1-16,5 0-1 15,4 1 1-15,32 5 0 16,-25-3 0-16,2 5 0 16,2-6 1-16,-1 7 0 15,10 4 1-15,-6-10-1 0,1 1 1 16,-3-3 1-16,-8-4 1 15,7 9-1-15,-7-1 1 16,1-2-3-16,3 3 2 16,-8-7 0-16,-1-3 0 15,-6 4 0-15,-1-9 4 16,2 2-32-16,2 2-54 16,1-7 54-16</inkml:trace>
  <inkml:trace contextRef="#ctx0" brushRef="#br0" timeOffset="45699.55">8749 7331 440 0,'-1'0'288'15,"0"0"-29"-15,0 0-65 16,0-2-27-16,0 1-55 15,0 0-15-15,1 0-18 0,0 0-6 16,0 0-2-16,0 0-3 16,0 0-8-16,0 0-4 15,0 0-13-15,-1 0-10 16,0 1-13-16,0 0-2 16,-1 0 0-16,1 3 0 15,0 6-2-15,0-1-2 0,0-2-4 16,0 0-3-16,-1 2-1 15,1 2-1-15,1 2 3 16,1 17 1-16,-2-30 8 16,-5-6 1-16,2-5 0 15,2 3-1-15,2-2-8 16,3 0-3-16,3-2-3 16,1-2 0-16,2 0-1 15,-2 1-1-15,-2 8 0 16,0 1 0-16,0 7 0 15,-5-3 0-15,-5-1 1 16,4 2-1-16,0 0 1 16,0 0 0-16,0 0 1 15,-1 3-1-15,-2 6 1 16,2 0-1-16,0-3 0 16,1-2 0-16,-1 1-1 0,0 3 0 15,-2 4 0-15,2 0 0 16,-7 24-1-16,5-28 0 15,-3-4-6-15,-1-1-15 16,8 7-47-16,-5-4-28 16,6-6-77-16,6 3-74 15,3-13 162-15</inkml:trace>
  <inkml:trace contextRef="#ctx0" brushRef="#br0" timeOffset="46896.82">9180 7124 583 0,'-1'-1'344'0,"-1"-1"-29"16,1 1-76-16,0 0-72 16,0 0-40-16,1 0-53 15,0 1-17-15,-1 0-15 16,0 0 0-16,0 0 1 16,-8 4-3-16,-5 7-11 15,-30 35-6-15,27-26-10 16,7 2-2-16,-9 1-4 15,3-2-1-15,-4 0 0 16,-4 2-1-16,11-2-1 16,1 1-1-16,7-3-2 15,2-3 0-15,2-4-1 16,4 3 0-16,5-2 1 16,11-2 1-16,-2-3 2 0,2-1 1 15,1-7 2-15,-8-3 1 16,14-4 2-16,-4-4 0 15,-4-8-2-15,8-3 0 16,-1-4-1-16,0 1-2 16,3 6-1-16,-6-1 0 15,-4 1 2-15,-1 3 0 16,-8-2 3-16,2 0 0 16,-7 0 2-16,-4-1 4 0,-1-1 17 15,-10-1 7-15,7 9 7 16,-5-8 0-16,1 10-18 15,1-5-6-15,-8 2-13 16,3 0-2-16,-3-1-7 16,1 4-3-16,-6-3-5 15,3 13-2-15,0 0 0 16,7 9 0-16,1 1-2 16,3 3-3-16,-9 6-75 15,2-4-48-15,10 9-148 16,1 2-192-16,20 2 316 15</inkml:trace>
  <inkml:trace contextRef="#ctx0" brushRef="#br0" timeOffset="47596.02">9484 7089 550 0,'-1'-1'293'0,"0"-1"-63"15,0 1-35-15,0 0-39 16,0 0-9-16,-1 0-11 0,1 0-3 15,0 1-17-15,0 0-12 16,0 0-27-16,1 0-14 16,0 0-17-16,1 0-3 15,12 0-7-15,-9-1-4 16,15-9-12-16,36-17-4 16,-22 11-7-16,10 10-1 15,-4 1-3-15,-11-3 0 0,-9 0-1 16,-3 8 0-16,-4 2 0 15,-6 4 0-15,-2 3 0 16,-1-5 0-16,-5 14 3 16,2 4-2-16,-6 3 1 15,-3 3-1-15,-6-2-2 16,-2 4 0-16,-3 2-1 16,-3 1 1-16,3-4-1 15,-3-3 0-15,8 0 0 16,6 2-1-16,-2-5 0 15,11-1-1-15,-6-9 0 16,2 0-2-16,4-4-17 16,0-5-20-16,-5-4-38 15,-2-2-18-15,11-3-77 16,1 3-73-16,7-1 161 0</inkml:trace>
  <inkml:trace contextRef="#ctx0" brushRef="#br0" timeOffset="47954.289">9557 7263 925 0,'5'-3'416'0,"6"0"-192"15,1-1-31-15,-21-4-50 16,10 2-16-16,10 3-25 16,2 1-10-16,10 2-16 15,-5 0-11-15,1-1-15 16,2 2-3-16,-1 5-13 15,0-1-4-15,-10 1-14 16,-1-5-5-16,-4-1-4 16,0-1 2-16,4 1-87 15,-4 1-76-15,0 1 96 16</inkml:trace>
  <inkml:trace contextRef="#ctx0" brushRef="#br0" timeOffset="48946.67">10240 7051 532 0,'9'-2'243'0,"-4"-2"-99"16,6-2-16-16,-8 4-13 16,0-4 7-16,0 9 9 0,-4-5 3 15,-3 3 6 1,3-1-4-16,0 0-2 0,0 0 0 15,0 0-11-15,-3 4-8 16,-4 10-21-16,-21 18-15 16,12-25-22-16,0-5-9 15,-4-9-19-15,-4 7-8 16,5-2-9-16,-4-1-4 16,5 3-3-16,0-2-1 0,6 1-1 15,7 4-1-15,4-1-2 16,2-1 0-16,0-1 0 15,-1 0-2-15,1 0 0 16,0 0 0-16,-1 0-2 16,0 0 1-16,0 0 2 15,0 0 0-15,0 0 1 16,0 0 0-16,-1 0 0 16,1 0 0-16,-2 6 1 15,1-4-1-15,-4 11 1 16,-11 25 0-16,-10-32-1 15,22 6 0-15,-11-9 0 16,6 3 0-16,21 3 0 16,-10-1 0-16,0 0 0 15,-1-8-4-15,-11 0-4 16,17 0 0-16,6 0-1 16,-15-1 2-16,13 0 2 0,1 1 0 15,-8-2 1-15,12 1-1 16,1-1 1-16,-6 2 1 15,2 0 0-15,11 2 2 16,-1 7 0-16,-5-8 1 16,4 1 0-16,-10 1-1 15,2 1 1-15,2 4 0 16,-2 5 0-16,1 3 1 16,-8-2 0-16,2 1 0 0,-5-7 0 15,-5 6 0-15,0 0 0 16,-2 2 0-16,-4 7 3 15,-2-8 0-15,-4-1 2 16,-2-1 0-16,-7-7 2 16,3 5 1-16,-9-6 1 15,3 0-1-15,4-5 1 16,4-2 0-16,0-2 0 16,-5-10-1-16,4 1-2 15,-8-2-3-15,7-1-4 16,7 2-1-16,-4 3-7 15,1 1-3-15,9 5-25 16,-2 4-22-16,1-1-72 0,6 2-46 16,-4 4-154-16,4 1 203 15</inkml:trace>
  <inkml:trace contextRef="#ctx0" brushRef="#br0" timeOffset="49850.52">10565 7075 757 0,'0'-5'442'0,"5"2"-91"16,-5-5-91-16,1-2-33 16,-4 0-61-16,1 5-20 15,6 4-37-15,-1 1-13 16,-3-1-22-16,0 0-12 16,-1-1-25-16,0 2-9 15,0 0-14-15,-1 3-4 0,-4 4-1 16,-1 14-1-16,-20 28-2 15,14-25 0 1,2 9 1-16,-2-7-2 0,2 4 1 16,1 0 0-16,4 1-1 15,-1 2 0-15,-3-8-1 16,7 5-1-16,3-6-1 16,-3-6 1-16,10 2 0 15,-12-9-1-15,-7-8 0 16,2 2 0-16,1-1-1 15,14 1 0-15,-1 1 0 16,-4-6 0-16,0 0-1 16,-8 0 0-16,5-2 0 15,9 7 0-15,2 2 0 16,1-6 0-16,0 4 0 16,-9-5 0-16,4 0 0 0,-10-2 1 15,1-3 0-15,1 4 1 16,27 5 0-16,-10-4 0 15,9 11 1-15,1-6-2 16,-24-7 1-16,17 11-1 16,1-7 1-16,-2 1-1 15,4 3 1-15,6-3 2 16,-2-2 1-16,2 2 1 0,-4-13 5 16,0 5 1-16,-3-11 2 15,-1 2 2-15,8 17-2 16,-3-5-1-16,-7 3-4 15,-2-3-2-15,-6 2-4 16,-3 0 0-16,1 8-3 16,-1 0 0-16,-6-5-27 15,-2 5-31-15,7 2-85 16,-3 1-38-16,0 3 108 16</inkml:trace>
  <inkml:trace contextRef="#ctx0" brushRef="#br0" timeOffset="53802.93">8768 8192 619 0,'0'-1'306'0,"0"0"-121"15,0 0-40-15,0 0-66 16,0 0-18-16,0 1 4 16,0 0 5-16,0 0 4 15,-1 0-2-15,0 0-9 16,0 0-3-16,0 0-7 16,0 0-2-16,-1 2-11 15,-2 6-6-15,-1-1-3 16,-1 5 0-16,-37 28-5 15,31-24-3-15,0 5-9 16,-4 0-5-16,1-2-3 16,-5-1-3-16,1-4-1 15,9 5-2-15,5-3 0 16,-8-3-2-16,12 0-2 0,-1-5-2 16,5 6-2-16,8-2 0 15,7 6 3-15,-5-8 3 16,6-7 5-16,10 0 2 15,-6-7 1-15,9 6 0 16,-1-2-1-16,1 0 1 16,-6-5 2-16,5-3 0 0,-2-14 9 15,0-5 5-15,0-2 5 16,-4-6 1-16,-2 9 2 16,-2 3 3-16,-11-3 11 15,7 5 5-15,-20-2 3 16,-3 2-4-16,-2 4-11 15,-14-1-4-15,9 7-12 16,0 0-4-16,-7 3-7 16,6 1-4-16,-3 0-3 15,-2-2 0-15,5 3-2 16,-5-1 0-16,3 3 0 16,-1 4-1-16,3 0-2 15,3 0-2-15,2 0-7 16,4 0-3-16,0 7-16 15,3 0-28-15,2 2-72 16,1 2-61-16,8 0 112 0</inkml:trace>
  <inkml:trace contextRef="#ctx0" brushRef="#br0" timeOffset="54183.38">9278 8449 551 0,'0'-3'408'0,"-4"-6"90"16,1 7-165-16,0 1-108 16,-4-10-40-16,4 15-74 15,-1-4-4-15,2 8-56 16,0 3-11-16,0-7-13 0,-2 6-22 16,0 0 9-1,-1-2-3-15,1 2-5 0,2-3-1 16,2 5-1-16,-2-2 3 15,0-3-61-15,-2-6-45 16,-1-2-151-16,5 1 146 16</inkml:trace>
  <inkml:trace contextRef="#ctx0" brushRef="#br0" timeOffset="54700.729">9749 8131 650 0,'1'-6'442'0,"-2"1"-4"16,1 3-176-16,0 2-47 15,0 0-89-15,0 0-11 16,-1 0-51-16,0 0-10 15,0 0-8-15,0 0-22 16,-1 0 7-16,-2 14-5 16,-1-2-6-16,-11 34-4 0,6-26-2 15,1 0-1-15,0 8-4 16,-4-1 0-16,0 7-3 16,-1 0-1-16,2-1-2 15,-2-9 0-15,5-5 0 16,5-1-1-16,-6-9 0 15,16 8 0-15,-3-8-23 16,0-8-39-16,10-1-101 16,-4-4-99-16,6-10 157 15</inkml:trace>
  <inkml:trace contextRef="#ctx0" brushRef="#br0" timeOffset="55701.64">10358 8134 586 0,'3'-5'331'0,"-1"5"-40"16,5 0-49-16,-6 0-50 15,-1 0-30-15,0-1-47 16,-1-1-14-16,0 2-18 16,-1 0-1-16,1 0 6 15,-1 0-6-15,-11 5-11 16,-6 2-7-16,-28 12-17 15,25-13-9-15,2-1-14 16,0-2-5-16,2-2-8 16,2 1-3-16,1-4-2 15,6 2-1-15,2-1-2 16,3 1 1-16,2-1-2 16,-3-2-1-16,4 2-1 15,1 0 0-15,0 0 0 16,0 0 0-16,0 1-2 0,0 0-2 15,0 0-1-15,0 0 0 16,-1 0 2-16,0 0 2 16,0 0 1-16,0 1 0 15,-2 9 1-15,-3-2-1 16,-1 4 1-16,-20 27-1 0,20-30 1 16,-1 0-1-16,1-3 1 15,3-1 0-15,4-2 1 16,0-1-1-16,0-2-1 15,0 0 0-15,0 0-3 16,0 0-1-16,0 0 0 16,0-2 0-16,0 2 1 15,0 0 1-15,0-1-1 16,1 1 1-16,-1 0-1 16,1-1 0-16,5 1 2 15,-2 0 0-15,3 0 0 16,7 2-1-16,24 4-1 15,-27-6 1-15,7-2-1 16,-3 2 0-16,2 3 1 16,-2 3 0-16,-1 2 0 0,0-1 0 15,0 6 1 1,4 2 1-16,-7 3 0 0,0 6 2 16,-5-7 0-16,-1-3 0 15,-1 7 1-15,-3-10 1 16,-3 6 2-16,-2 5 2 15,-6-12 2-15,-1 6 3 16,-2-6 4-16,-3 1 3 16,1-2 4-16,-4-4 1 15,0-4 2-15,-3-5 1 0,-6-1-2 16,3 1 0-16,-2 1-5 16,6-1-4-16,2 0-5 15,2-3-5-15,7 1-4 16,2 5-1-16,-8-6-4 15,5 4-3-15,-11 0-7 16,6 2-27-16,6 6-86 16,1-2-65-16,7 4 109 15</inkml:trace>
  <inkml:trace contextRef="#ctx0" brushRef="#br0" timeOffset="72525.55">10707 8516 356 0,'0'0'217'16,"0"0"-16"-16,0 0-16 0,0-1-33 16,0 1-16-16,0 0-21 15,0 0-13-15,0-1-19 16,0 0-10-16,0 0-15 16,0 1-4-16,0 0-10 15,0 0-5-15,0 0-7 16,-1-1-1-16,0 0 2 15,0 0 2-15,-1-1 6 16,1 1 3-16,1 1 0 16,0 0-4-16,0-1-9 15,0 0-7-15,0-1-11 16,5-20-2-16,11-38-2 16,-5 24-1-16,0-11-1 15,0-7-1-15,1 4-2 16,1 0 0-16,1 8-3 15,-2 3 0-15,-1 7-1 16,-2 5-2-16,1 9 0 0,-5 4-2 16,2 12-5-16,-7-1-2 15,1 10-5-15,-1 1 0 16,-4 7 5-16,2 4 2 16,-9 3 5-16,4 6 1 15,1-3 1-15,1-1 2 16,12-1 0-16,-2 0 0 0,7-5 2 15,1 1 0-15,-6-9 2 16,15-2 1-16,12 0 1 16,-5-6 2-16,1-5 0 15,-6-6-1-15,-1-8 2 16,2 0-1-16,6 0 0 16,-2 1 1-16,-11-6 3 15,5-1 2-15,-5 3 1 16,0-3 1-16,-1 1-3 15,-3-2-3-15,-2 1-1 16,0 4-2-16,-4-1-1 16,1 4 0-16,-1 2-3 15,-8-2 0-15,-1 5-4 16,0 16-3-16,-5 3-4 16,-1 1 2-16,2 18 4 15,-5-15 2-15,2 12 10 0,1 7 2 16,-4-5 3-16,-1 6 2 15,7 6-3-15,-1 0-2 16,3 9-4-16,-2-3-2 16,-3 2 0-16,-2-4-2 15,2-7 1-15,2 4 2 16,-1-15 1-16,0 6 1 16,-9-15 1-16,1 1 1 0,-1-3-9 15,-1-7-19-15,8 1-68 16,-3-6-56-16,4-5 82 15</inkml:trace>
  <inkml:trace contextRef="#ctx0" brushRef="#br0" timeOffset="74055.57">5509 8024 378 0,'0'-2'259'15,"0"1"14"-15,0 0-48 16,0 0-71-16,0-1-28 16,0 1-29-16,0 0-8 0,0 0-12 15,5-4-2-15,14-3-15 16,38-7-8-16,-30 8-11 16,13 3-2-16,-6-3-7 15,-6-5-4-15,10 3-10 16,-6-1-1-16,4 5-2 15,-1 3-1-15,-11 2-2 16,-5-2-3-16,-3 6-2 16,-6 7 0-16,-1 2 1 15,-6 0 1-15,-3 1 2 16,0-2 1-16,-3 2-1 16,-5 4 0-16,-4-3-2 15,-5 2-1-15,-4-3-1 16,2-2 0-16,-5 4 0 15,0-4-1-15,2 1-1 0,-5 1 1 16,3-3-1-16,12-1 0 16,-7 1-1-16,2-2 0 15,11 1-4-15,-7-1 0 16,2 0-2-16,6 0-1 16,-3 2 1-16,0-1-1 15,9 3 1-15,2 5 0 0,-2-5-18 16,-1 1-21-16,0-4-66 15,3 1-55-15,7 0-273 16,-2-1 285-16</inkml:trace>
  <inkml:trace contextRef="#ctx0" brushRef="#br0" timeOffset="74431.459">5599 8597 1301 0,'27'-11'567'0,"-37"2"-310"15,16 7-47-15,1 2-87 16,0 6-45-16,4 1-44 16,-18-1-13-16,1 2-6 15,-5-2-2-15,3 4-5 16,11 2 0-16,-8-2-4 15,-2-1 11-15,3-4-71 16,-7-1-58-16,9 1 74 16</inkml:trace>
  <inkml:trace contextRef="#ctx0" brushRef="#br0" timeOffset="75894.64">6229 8582 572 0,'-1'-1'281'0,"0"0"-95"16,1 1-27-16,-1 0-36 15,0 0-10-15,0 0-8 16,0 0-5-16,0 0-9 16,-1 0-1-16,1 0-5 0,0 0-1 15,0 0-10-15,0 0-10 16,0-1-19-16,0-1-7 15,0 1-12-15,0-15-6 16,3-39-8-16,-1 26-3 16,6-13-5-16,1-2 0 15,3-7-2-15,4-1-1 16,2 5 0-16,-4-1 1 16,1 9-1-16,-7 4 1 0,2 6-2 15,-1 6 0-15,-3 2-1 16,-2 6 1-16,3 9 6 15,-6 1-2-15,-1 12-4 16,1-2-2-16,-5 8-6 16,5 5 1-16,-1-1 4 15,2 5 0-15,4 0 2 16,-4-3 0-16,6 5 1 16,-1 0 1-16,-1-1 0 15,4 2 1-15,0-6-1 16,-2-6 1-16,8 1 0 15,-3-4 0-15,2-2 1 16,1-3 0-16,5-6 1 16,3-2-1-16,5-6 2 0,12 2-1 15,-5-8 3 1,-1-4 1-16,-5-6-1 0,-10-3 1 16,9 2-1-16,-7-2 0 15,4 4 1-15,-8-5-1 16,-6 4 1-16,5 0-1 15,-6 9-2-15,3-1 0 16,-7 0 0-16,-1 8 0 16,-6-6 0-16,0 10-2 0,-1 4-3 15,-5 1-3-15,4 4-3 16,0 5-1-16,-6 12 3 16,0 0 3-16,1 13 9 15,0-2 4-15,0 2 4 16,3 6 0-16,-8 3-5 15,5 3-1-15,1 6-5 16,6 3 0-16,-5-9 0 16,-11-5 0-16,2-5 0 15,-3-4 0-15,8-2 2 16,-4 2-1-16,5-9 2 16,-8-6 0-16,10-7-16 15,11-1-29-15,-11-7-38 16,6-6 42-16</inkml:trace>
  <inkml:trace contextRef="#ctx0" brushRef="#br0" timeOffset="92095.909">3898 10606 399 0,'-6'-6'229'15,"6"-3"-25"-15,2 3-24 16,1 1-29-16,4-3-13 16,-3 6-15-16,-4-7-10 15,4 7-15-15,-5-5-9 16,2 5-20-16,-1 2-10 0,-1 0-19 16,-1 0-4-16,1 0-8 15,-2 12-2-15,-2 7-4 16,-20 18-4-16,2-25-6 15,-1 2-1-15,-4 3-5 16,6 7-2-16,2-3 0 16,-6-2-3-16,4 0 0 15,-2 0 0-15,7-1-1 16,9 4 0-16,0-9-1 16,7 0 0-16,2 2-2 15,5-2-1-15,1 1 0 16,2-1 1-16,8-1 2 15,2 1 1-15,-19 9 3 16,19-11 0-16,6-2 2 16,2-2 1-16,25-13-1 0,-9 13 1 15,-15-16 2-15,-4-3 1 16,7-6 4-16,-6-9 1 16,1 4-1-16,3-4-2 15,-6 1-1-15,-7 0 0 16,4 1 0-16,-3 0 0 15,-7 0 2-15,-3-4 5 16,-2 7 13-16,-7 4 4 0,-5-1 5 16,0-1-4-16,-10 3-10 15,4-4-4-15,-2 5-4 16,-2 14-1-16,-1-2-4 16,-2 4-1-16,0 1-3 15,3-3-3-15,-7-5-1 16,1 5 0-16,-3-2-2 15,7 3 0-15,3 2-2 16,-3-2-1-16,18 4-5 16,-14-3-2-16,13 4-47 15,10 10-54-15,-8-5-199 16,20 6 194-16</inkml:trace>
  <inkml:trace contextRef="#ctx0" brushRef="#br0" timeOffset="92486.23">4235 10837 807 0,'-7'-3'419'0,"7"3"-98"15,2 3-86-15,-2-2-77 16,0-1-38-16,-1 0-53 15,0 0-18-15,0 0-21 16,0 0-7-16,-1 2-8 16,-1 6-3-16,1-3-4 15,-1 2 1-15,1-1 1 16,0-3-6-16,0-2-108 0,1-1-117 16,0 0 138-16</inkml:trace>
  <inkml:trace contextRef="#ctx0" brushRef="#br0" timeOffset="92980.89">4540 10523 687 0,'0'0'361'0,"1"0"-79"0,-1-1-49 16,0 1-76-16,0 0-32 15,0 0-55-15,-1 13-8 16,-3 13-7-16,-8 39-1 16,2-41-6-16,5 10-4 15,9-1-15-15,-7-9-8 16,-3 6-6-16,0-7-3 15,-11-3-4-15,9-1 1 16,2-2-2-16,-12 5-1 0,18-10 4 16,-1-2-2-16,-7-3-3 15,17-9-7-15,-14 1-73 16,2-4-78-16,13-6 94 16</inkml:trace>
  <inkml:trace contextRef="#ctx0" brushRef="#br0" timeOffset="93865.95">5080 10525 553 0,'10'-8'296'15,"-2"2"-50"-15,-2 4-43 16,-4-4-46-16,2 5-19 16,-5 1-24-16,0 0-9 0,0 0-9 15,0 0 0-15,0 0-8 16,-10 2-6-16,-2 2-10 15,-30 12-7-15,27-8-24 16,-3-3-8-16,2 4-13 16,-3-4-5-16,-1 0-5 15,1 5-1-15,-2-10-3 16,8 5-1-16,0-2-2 16,3-2-1-16,10 9-1 15,-14-10-1-15,12 2 0 16,0 6 0-16,-10-8 0 15,11 3 0-15,-5 7 0 16,1-6 0-16,0 7 0 16,0 2 0-16,-2-5-1 15,-3-5 1-15,10 8 0 16,4 3 0-16,-6-4 0 16,3 4 0-16,-8-8 0 15,-6-1-1-15,11-2 0 0,4 5-1 16,10-7-3-16,-1 3 0 15,-2-2-3-15,-8-4 0 16,-4 1 3-16,5 0 0 16,-1 1 3-16,0 0 0 0,5 0 0 15,12 0 0-15,32-2-1 16,-19-1 0-16,-8-5 1 16,5 0 1-16,-8 4 1 15,-1 4 0-15,-2 0 0 16,0 0 1-16,4-3 3 15,-7 9-4-15,-3 7 0 16,1-1 1-16,-13 16-4 16,2-11 6-16,0 1-1 15,-7 6-1-15,0-6 3 16,-1 1-3-16,-2 2 7 16,-2-1-1-16,-1-5 2 15,1-1 2-15,-10-4-1 16,-3-5 5-16,-3-1 10 15,3 1 3-15,4-7 5 16,-7-2 0-16,7-3-10 16,-14-10-3-16,28 4-7 0,18-3-3 15,-27 2-10-15,18 6-7 16,-35-4-66-16,3 10-47 16,32-1 75-16</inkml:trace>
  <inkml:trace contextRef="#ctx0" brushRef="#br0" timeOffset="95811.9">5504 10751 471 0,'2'-4'314'16,"-2"3"-21"-16,2-3-80 16,1-3-32-16,-2 3-48 0,1-3-21 15,-2 6-34-15,0 0-17 16,0 0-23-16,0 0-5 15,0 0-3-15,0 0 1 16,0 1-1-16,0 1-2 16,5 15-8-16,-7 32-2 15,-6-26-4-15,-1-3-2 16,-2 3-5-16,4 1-1 16,-6-5 0-16,4 4-1 15,6-5 0-15,-2-3 1 16,3-5-1-16,1-5 0 0,-2-2 5 15,3-3 0-15,0 0 0 16,0 0-1-16,3-7-4 16,2-9-2-16,19-32-4 15,-5 27-4-15,-1 0-4 16,11-4 0-16,-2 1 3 16,-5 0 2-16,3 0 3 15,2 5 1-15,-5 5 0 16,3 3-1-16,-9 7 0 15,7 2-1-15,-9 3-1 16,-9 0 0-16,5 13 1 16,-8 4 2-16,2 7 1 15,5 3 3-15,-16-1 2 0,0-1-2 16,-5-2 1-16,-8 0 0 16,8-1-1-16,4-3 0 15,-7-1 1-15,12-1-1 16,-2-6 1-16,-8-4 2 15,15-7 2-15,3-2 0 16,-11-8-1-16,3-3-2 16,-5-3-5-16,8-1-1 15,8 0-2-15,2-1-1 0,14-2-3 16,-3 3 1-16,1-3-1 16,4-2 2-16,-9-1 0 15,5 4 1-15,7-3 0 16,-1 9 1-16,2 6 2 15,-9-4 0-15,-2 11-2 16,-3 0 2-16,-4 4-2 16,0 7 2-16,-1 10 1 15,-6 0 1-15,-5-1 3 16,-1 0 0-16,-8-3-1 16,-9-1 0-16,13 3-1 15,2-1 0-15,-5-4 1 16,13 1-1-16,-10-8 1 15,-4-3 1-15,9-2-6 16,-1-3-19-16,1-5-75 0,0 5-66 16,0 0 96-16</inkml:trace>
  <inkml:trace contextRef="#ctx0" brushRef="#br0" timeOffset="96328.81">6287 10711 596 0,'0'1'361'0,"-3"3"-1"16,-11-2-97-16,4 5-62 16,1-2-30-16,-4 6-54 15,6-3-20-15,-10-1-29 16,-1 1-9-16,7 2-11 15,6 1-9-15,-3 4-12 0,2 0-5 16,-6-4-6 0,-12-1-1-16,17 0-3 15,6 2-1-15,10-1 0 16,5-1-2-16,14-10 3 16,-8-1-1-16,3-2-7 15,4-4 1-15,-4 3-4 16,3-5 0-16,0-2 5 0,8-4 3 15,-20 4-1-15,-3-1 0 16,-3 0 1-16,-13 6-2 16,9-17 6-16,-5 12-3 15,-7-2-2-15,-6-4-2 16,-9 10-6-16,6-10 0 16,-4 7-2-16,3 4-1 0,-1 6 0 15,-2-1-1-15,6 5 0 16,2 3-2-16,4-5 4 15,-2 7-27-15,9-2-65 16,-3 0-51-16,5 7-137 16,13-3-86-16,-11 1 233 15</inkml:trace>
  <inkml:trace contextRef="#ctx0" brushRef="#br0" timeOffset="96712.63">6882 10433 1017 0,'3'-3'505'16,"-5"0"-138"-16,0 3-120 0,1 0-98 16,-1 0-45-16,1 0-68 15,0 0-14-15,-2 25-7 16,-39 32-1-16,38-18 2 16,-8 7-5-16,-2-1 0 15,4-2 0-15,-5-2-5 16,1-2 4-16,1-6-3 15,-2 1 2-15,8-1-1 16,-1-6 0-16,8-3 11 16,0-5-19-16,-4-8-122 15,16 1-74-15,1-19 106 16</inkml:trace>
  <inkml:trace contextRef="#ctx0" brushRef="#br0" timeOffset="97545.88">5374 11160 460 0,'0'-4'295'0,"-3"5"-22"0,3 2-81 16,0-3-25-16,0 0-25 15,0 0-6-15,0 0-16 16,10 1-7-16,5 1-13 15,27 6-9-15,-24-10-11 16,1-1-7-16,8-4-8 16,14 3-4-16,15 1-12 15,9 3-6-15,8-1-14 16,2-3-6-16,-2-4-8 16,0 8 2-16,13 1-2 15,-7-4-3-15,11 11 1 16,-4-12-4-16,-16 1 1 15,3 10 5-15,1-6-1 16,-7-2 1-16,-16-7-1 16,12 0-1-16,-17 4-1 15,-4-6-2-15,11 10-3 0,-20-10-1 16,-9-3-2-16,2 4-1 16,-11-4 0-16,1 5-2 15,-4 5-2-15,-2 4-4 16,-4 10-26-16,-5 4-21 15,-5 0-77-15,-6 5-63 16,-5 0 120-16</inkml:trace>
  <inkml:trace contextRef="#ctx0" brushRef="#br0" timeOffset="98449.1">5887 11492 664 0,'-2'-1'381'0,"2"0"-42"16,0-1-60-16,0 1-71 15,0 0-43-15,0 0-59 16,0 0-19-16,0 1-20 15,0 0-1-15,0 2-8 16,0 20-2-16,-3 19-7 16,-3-24-4-16,-2 6-10 15,-2 3-6-15,-2 1-10 16,-7-1-4-16,5-2-6 16,-1-4 0-16,0 4-3 0,-2-1 0 15,6-1 0-15,-6-4-3 16,12-4 3-16,6-4 0 15,2-4-2-15,4-2 3 16,-6-4-2-16,6 5 1 16,-14-5 0-16,4-2 0 15,3 2-1-15,0 0-2 16,0-2 0-16,0 2-2 16,0 0-1-16,0 0 0 0,0 0 0 15,3 0 0-15,6 2 0 16,3 0 0-16,5 0 0 15,24 6 0-15,-19-8 0 16,-1-4-1-16,4 8 1 16,2-4-1-16,4 0 1 15,5 1 3-15,3-5 1 16,0 0 0-16,-5 3 1 16,0 0-1-16,-6 1 0 15,-16-1-2-15,-3 0 2 16,-6-2-2-16,-2 5 1 15,10 0 0-15,-7 3-1 16,-3 0 2-16,-3-3-39 16,-13 0-45-16,11 3-138 15,-9-1 134-15</inkml:trace>
  <inkml:trace contextRef="#ctx0" brushRef="#br0" timeOffset="99882.38">7370 11024 361 0,'-1'0'237'15,"0"6"-19"-15,0-6-54 16,0 3-20-16,1 4-16 16,0-3-8-16,0 6-8 15,1-1 0-15,-1-6-5 16,1 2 0-16,-1-5-7 16,0 0-4-16,0 0-14 15,0 0-6-15,0 6-7 16,-1-4-2-16,0-1-7 15,0-1-7-15,-1 0-17 16,1 0-9-16,1-1-14 16,0 0-4-16,8-25-4 0,9-40-1 15,-6 29 0 1,6-3 2-16,1-6-5 0,8 5-1 16,4-5 0-16,-3 1-1 15,-2 11 2-15,-10 0 1 16,0 4 0-16,0 7-1 15,-2 14-1-15,4 2-3 16,-17 15-2-16,0-2 0 0,-10 6 1 16,-2 9 2-16,11 8 1 15,-4 6 0-15,6 6 1 16,8 2 0-16,-5-3 1 16,-5 2 1-16,2-1-1 15,-3-4 1-15,1-8 0 16,5-1-2-16,1-10 2 15,7 1-1-15,-1-4 1 16,1-10 1-16,-6-5 1 16,5-4 0-16,-4-11 1 15,3 5 0-15,4-6-1 16,2-3 0-16,7-7-1 16,3-2-1-16,-7-7 2 15,-7-5-2-15,2 1 3 16,-1-2 0-16,3-12-2 15,2 10 2-15,-6-11-3 16,3 0 0-16,-3 9-1 0,-1 5-1 16,0 14 0-16,-2 5-2 15,-2 13-1-15,-6-2-5 16,0 11 10-16,-2 4-30 16,1 9-91-16,-1 4-66 15,1 8 98-15</inkml:trace>
  <inkml:trace contextRef="#ctx0" brushRef="#br0" timeOffset="100544.939">8225 10868 891 0,'9'-9'476'15,"0"-1"-132"-15,3-3-105 16,0 1-27-16,-7 1-62 0,6 3-26 16,-11-3-37-16,0 2-9 15,0 2-15-15,-7-3-6 16,-1 8-14-16,-3-6-8 15,-8 8-13-15,-8 2-6 16,-7 3-9-16,2 9-1 16,3-2-4-16,4 7-1 15,9 4 1-15,1 1-2 0,-6 3 0 16,0-3 1-16,7 3-1 16,0 0 0-16,14-3 0 15,3 3 0-15,3-9-1 16,5 2 0-16,-8-11-1 15,13-1 1-15,-2-7 0 16,-1-4-1-16,8 1-2 16,-2-5-1-16,4-8-7 15,-2 1-7-15,3-15-4 16,-1-5 1-16,2 1 5 16,-1-5 6-16,0 10 6 15,-6 1-1-15,-8 10 1 16,0 0 0-16,-6 10 0 15,-4-1-1-15,0 8-8 0,1 5 0 16,-6 3-2-16,1 3 4 16,-3 6 8-1,-2-3 1-15,2 5 2 0,-1 2 0 16,1-1 1-16,-3-1 0 16,2-1-1-16,0-2 2 15,8 4-30-15,2 4-23 16,3-12-59-16,3 4-38 15,-4-7-67-15,5-8-79 16,0-1 195-16</inkml:trace>
  <inkml:trace contextRef="#ctx0" brushRef="#br0" timeOffset="101063.66">8740 10579 1080 0,'0'0'539'16,"-8"-7"-194"-16,-3 14-162 15,-5 1-45-15,-2 6-56 16,5 11-13-16,-9-4-19 16,0-3-9-16,3 8-19 15,-7-4-3-15,14 8-8 16,-3-1 0-16,3 3-4 0,7 0-1 15,-2-1 0-15,10 1-2 16,-2-2 1-16,5 3-1 16,-1-11 1-16,1 4 0 15,-6-8-1-15,8-2 0 16,0-5-1-16,3-9 1 16,4-6 1-16,-10-10 0 15,16-6-1-15,-6-8-1 16,10 2 1-16,6-9-4 15,-10-3 2-15,5 3 0 0,-7-8-2 16,-6 6 3-16,-4 3 0 16,-3 0 0-16,-4 13-1 15,-3-1 0-15,-7 3-3 16,-3 10-1-16,-4-1-2 16,0 10 0-16,-6 2-1 15,1-2 0-15,-5 8-1 16,-5-6-2-16,6 10-20 15,7 0-17-15,5-4-69 16,8 7-47-16,3-3-141 16,-2-1 185-16</inkml:trace>
  <inkml:trace contextRef="#ctx0" brushRef="#br0" timeOffset="101493.439">9111 10572 984 0,'4'-14'482'0,"-8"4"-140"15,-4 5-57-15,6 6-79 16,2 3-46-16,0 5-83 16,10 11-29-16,-14-7-24 15,3 11-3-15,-4 4-5 16,-20-8-1-16,14 14 0 16,0-8 0-16,3 6 0 15,10 3-2-15,-5-1-3 16,-6 2-3-16,4 0 0 15,-3 2 0-15,3-6-1 16,-2 1 0-16,-2-9 0 16,-4-10-1-16,10-5 0 0,-4-9 0 15,6-1-26-15,12 1-33 16,-8-11-94-16,7-6-69 16,-3-17 130-16</inkml:trace>
  <inkml:trace contextRef="#ctx0" brushRef="#br0" timeOffset="101823.98">9481 10487 943 0,'5'-10'519'15,"3"4"-101"-15,-7 4-179 16,-1 2-44-16,-10 8-83 15,-2 6-38-15,-10 6-20 16,4 5-1-16,0 8-4 16,-3 2-3-16,6 5-12 15,2 1-3-15,-5-7-8 16,7 3-2-16,6 0-7 16,-7-7-3-16,11 6-3 15,-3-4-2-15,2 4-1 0,2 2 0 16,-1-6 0-16,1-6-1 15,0-9 1-15,-1 0 2 16,2-4-51-16,-14-4-42 16,10-14-102-16,3-4 106 15</inkml:trace>
  <inkml:trace contextRef="#ctx0" brushRef="#br0" timeOffset="102082.52">9081 10811 1044 0,'-5'-3'587'16,"10"0"-147"-16,-6-1-146 16,1-2-45-16,5 2-98 15,6 1-25-15,17 3-45 16,2 0-16-16,2-2-26 15,-3 2-12-15,-5 1-14 16,-3 2-4-16,-1 1-5 16,-7-4 24-16,-4 5-48 15,3 0 225-15,-10 5-153 16</inkml:trace>
  <inkml:trace contextRef="#ctx0" brushRef="#br0" timeOffset="102859.27">10208 10868 749 0,'31'-8'398'0,"-31"5"-75"16,4 2-20-16,-5-2-46 15,-1 2-33-15,1 1-58 16,0 0-35-16,0 0-42 0,-1 5-8 16,-6 11-24-1,-22 29-13-15,8-18-21 16,-3 0-6-16,-10 8-8 0,6-1-2 15,4-6-1-15,1 0 1 16,11-11-2-16,-5 1-1 16,-3-11 0-16,6 1-6 15,-5-7-50-15,1-3-48 16,10-1-118-16,-1-7-122 16,18-9 215-16</inkml:trace>
  <inkml:trace contextRef="#ctx0" brushRef="#br0" timeOffset="103163.2">10098 10825 1130 0,'0'-4'525'0,"1"3"-220"16,-1-2-58-16,-1 3-84 15,1 0-42-15,0 0-56 16,0 0-17-16,0 0-17 16,5 8-4-16,0 8-4 15,37 33-3-15,-29-29-3 0,3 6-1 16,3 2-4-16,-6-6-2 16,3-1-3-16,0-5 0 15,-1-3 15-15,0-1-15 16,3-6-107-16,-4-4 34 15,-6-9 11-15</inkml:trace>
  <inkml:trace contextRef="#ctx0" brushRef="#br0" timeOffset="105015.37">10987 11041 623 0,'0'-1'372'16,"0"-2"-69"-16,-1 2-76 16,-1-3-31-16,1 3-70 0,0 0-24 15,0 0-37 1,-1 0-11-16,1-1-9 0,1 2-7 15,-1 0-6-15,0 0-1 16,-1 9 1-16,0-5 0 16,2 5-1-16,2 2 0 15,0-5 0-15,1 0 2 16,-3-6-3-16,0 0-4 0,0-1-9 16,0 0-7-16,3-5-5 15,3-12 0-15,17-32 0 16,-6 35-2-16,-14 1-1 15,1 9-1-15,-6 5-3 16,0 0-2-16,1 0 1 16,0 0 0-16,0 0 3 15,-4 5 0-15,1 6 1 16,1 1 0-16,-6 23 0 16,14-27 0-16,-10-4 0 15,-2-1 15-15,7 4-83 16,0-5-61-16,13 1 82 15</inkml:trace>
  <inkml:trace contextRef="#ctx0" brushRef="#br0" timeOffset="106059.02">11631 10728 638 0,'14'-34'357'0,"-14"33"-56"15,0 4-89-15,-1 2-76 16,0-5-33-16,0 0-31 15,0 0-3-15,-5 9-7 16,-9 2-3-16,-27 37-12 16,23-25-6-16,-3 3-11 15,-4-1-2-15,1 1-2 16,5 4 1-16,6 0 0 0,11 2-2 16,1-2-5-1,0-5-2-15,4-6-2 0,2 4 0 16,3-10 1-16,4 2-3 15,-1-7-2-15,6-4-1 16,11-2-3-16,8-2 0 16,3-2-1-16,-7-8 0 15,1-4 1-15,0-4 0 16,-3-7 1-16,5-1-1 0,-6-8-1 16,5 4 0-16,-10-1-1 15,-1 5 0-15,-8 6 2 16,-1 2 0-16,-7 0 6 15,-12-2 3-15,4 1 11 16,-5 4 2-16,-6-5 1 16,5 8-3-16,-11-6-11 15,-15-5-2-15,7 12-8 16,0-2-2-16,2 6-4 16,4 1-1-16,1 0-1 15,4 7-1-15,2 2-1 16,4 6-2-16,1 4 9 15,-2-11-30-15,7 11-86 16,-3-4-68-16,7 3 95 16</inkml:trace>
  <inkml:trace contextRef="#ctx0" brushRef="#br0" timeOffset="106689.56">12096 10712 437 0,'-1'-1'263'0,"0"0"-9"0,-3-1-25 16,-1 1-31-16,2 0-9 15,-2-1-17-15,4 0-11 16,0 1-21-16,0 0-9 16,0 0-25-16,1 0-11 15,1 0-23-15,23-11-10 16,34-22-14-16,-26 6-9 16,12 12-13-16,-6-8-7 15,5 18-9-15,-11 6-3 16,-15 6-5-16,2 4-1 0,-13 10 0 15,10 4 1-15,-4 4 3 16,-4 14 1-16,-19-6 1 16,-1 0 0-16,-15 2-1 15,-10-2 0-15,6 7 0 16,-6 0-2-16,9 0 1 16,8-4-2-16,8-9 1 15,2-5-1-15,4-14-1 16,2-7 1-16,4-3-10 15,0 2-22-15,0-3-72 16,0 0-53-16,0-1-132 16,0-3 171-16</inkml:trace>
  <inkml:trace contextRef="#ctx0" brushRef="#br0" timeOffset="106990.27">12083 10889 630 0,'0'-4'434'0,"4"-5"12"0,2 3-156 16,5-2-25-16,2-2-56 15,2 4-24-15,6 0-54 16,4 5-17-16,6-3-34 15,7 1-15-15,0 0-24 16,1-1-10-16,-1 5-18 16,-12-1-4-16,-3 3-4 15,-2 4-1-15,-18-3 0 16,-6 2-3-16,8-1-62 16,3 1-72-16,3-4 83 15</inkml:trace>
  <inkml:trace contextRef="#ctx0" brushRef="#br0" timeOffset="107860.07">13112 10633 566 0,'7'-6'367'0,"7"-2"14"16,-6 4-83-16,-2 5-62 16,-6-5-27-16,-2 5-54 15,-5-5-29-15,-1 5-50 16,-4 8-22-16,-5-4-15 15,1 4 0-15,-8-3-5 16,-2-1-4-16,-8 0-11 16,2 6-6-16,2-6-6 15,13 4-2-15,2 0-2 16,-11-13 0-16,15 9 0 16,-1-5-1-16,5 0 0 15,26 11 0-15,-16-10-1 16,-3 4-1-16,7 2 1 0,-23-9 0 15,17 6-1-15,-12-4 1 16,8 0 0-16,12 9-1 16,-19-4 0-16,6 6 1 15,-10 1-1-15,-2-2 0 16,0-1 0-16,5 3 0 16,-2 2 1-16,-3-4 0 0,9 2 0 15,-5-6 0-15,2-4-1 16,3-1 0-16,4-1-1 15,5 0-2-15,-2-1 0 16,0 0 0-16,6 0 1 16,11-3 0-16,35-7-1 15,-30 5 2-15,5-1-1 16,-8-2 1-16,6 7 1 16,1 2-2-16,-4 5 1 15,8 1 0-15,-4 10-1 16,-11-6 1-16,1 5 0 15,-3 4 0-15,-13-4 1 16,5 8 0-16,-8-1 2 16,-3 1 2-16,0 6 1 15,-8 1 1-15,-6-2 3 16,0 2 2-16,-6-8 4 16,-1-5 5-16,6-3 5 0,-2-5 2 15,-2-9-1-15,9 2-1 16,-13-4-3-16,-3-2-2 15,1-4-4-15,-9-12-2 16,15 3-6-16,-1-13-2 16,10 1-3-16,4 8-2 15,0-1-22-15,2 8-21 16,5 5-73-16,0 2-44 0,5 1 97 16</inkml:trace>
  <inkml:trace contextRef="#ctx0" brushRef="#br0" timeOffset="108795.95">13647 10614 640 0,'3'-10'364'16,"-2"-1"-74"-16,5 11-84 16,-1 3-27-16,-5 1-51 15,1 2-14-15,-1 1-27 16,-2 0 1-1,0-2 7-15,1-1-4 0,-2 26-4 0,-1 2-7 16,-6 7-15-16,2-6-5 16,-5-2-15-16,-2-1-5 15,2 4-12-15,-3 4-6 16,2 4-9-16,0 3-3 16,-3-6-3-16,0-4-2 0,1-6 1 15,1-4 0 1,3-4-1-16,2-1 2 0,3-8-1 15,2-3 1-15,3-6 4 16,-2-5 3-16,7 2-2 16,-3-1-1-16,0 0-6 15,0 0-3-15,0 0 0 16,7-3-1-16,5 0 1 16,-6-6-1-16,28-20-1 15,-25 31 0-15,-3-7-1 16,2 7 0-16,3 4 0 15,3 0 1-15,-10 2 0 16,19 7 0-16,-4-10 0 16,3 1 0-16,14-2 1 15,-9-2-1-15,-1-4 2 16,-3-4 1-16,2 6 0 16,-8-2 1-16,1 4-1 0,-3 3-1 15,-9-5 0-15,7 2-1 16,-12 3 6-16,10 1-2 15,-7 4-93-15,-6-8-71 16,8 6 94-16</inkml:trace>
  <inkml:trace contextRef="#ctx0" brushRef="#br0" timeOffset="109476.32">14801 10780 594 0,'8'-1'370'15,"4"0"-44"-15,-2 1-99 16,-5 2-26-16,-1 0-36 16,-12 2-11-16,9 3-11 15,-6 2-12-15,-9 4-20 16,8 6-12-16,-14 4-27 16,5 1-10-16,-10 1-23 0,-10-5-8 15,2 8-13-15,-6-3-4 16,8-1-5-16,0 8-2 15,1-16-1-15,5-2-1 16,7 1-1-16,3-13-1 16,1 9-13-16,4-4-26 15,2-8-85-15,2 0-48 16,5-14-134-16,1 11 181 16</inkml:trace>
  <inkml:trace contextRef="#ctx0" brushRef="#br0" timeOffset="109778.53">14614 10817 524 0,'4'-7'374'0,"-5"1"53"16,0 5-105-16,6 6-85 16,-3-1-36-16,-2 6-47 31,0-6-4-31,0-2-43 0,0 2-16 0,-1-4-34 15,-4 25-23-15,0 43-4 16,8-37-4-16,5 1-4 16,3 3-2-16,-1-10-2 15,2-4-1-15,2-4-4 0,1-10-1 16,14 4-2 0,-3-6 0-16,-7-8-2 0,1-4-1 15,2-10-20-15,3-5-32 16,19 2-94-16,-2 2-54 15,-10 1 110-15</inkml:trace>
  <inkml:trace contextRef="#ctx0" brushRef="#br0" timeOffset="111125.02">15912 10527 554 0,'3'0'314'15,"-4"2"-68"-15,1 3-79 16,-2-5-27-16,1 0-30 16,0 0 0-16,-4 7-20 15,-5 11-6-15,-11 26-3 16,15-27-6-16,-4 5-9 16,2 6-5-16,-2 4-11 15,1 3-5-15,-4 5-12 16,-9-4-6-16,11 11-8 15,-13-2-2-15,5 0-6 16,-1-7 0-16,-4-3-4 16,16 2 1-16,-11-14-2 0,14 7 1 15,-6-14 0-15,-2-4-1 16,12-2-3-16,-13-5-27 16,7-4-84-16,-1-5-62 15,6 2 96-15</inkml:trace>
  <inkml:trace contextRef="#ctx0" brushRef="#br0" timeOffset="111991.72">16165 10782 860 0,'3'-1'422'0,"-6"5"-149"15,-12-3-70-15,-2 2-77 16,10 3-29-16,-15-1-34 16,9 5-10-16,5 5-18 0,-16-2-6 15,14 10-8-15,-8-3 0 16,3 7-1-16,6 4-1 15,-8-4-3-15,7 8-3 16,-1-10-4-16,-1-4-2 16,7 3 0-16,-3-12 0 15,8-4-3-15,-1 2 2 0,2-20 0 16,6 3-3-16,-6-10 1 16,11-10-4-16,4-7-27 15,1-7-10-15,10-4-14 16,-2 6-1-16,8 5 20 15,7 4 10-15,-4 8 15 16,-2 4 3-16,-17-1 4 16,-5 7 0-16,-5 5 1 15,5 9 0-15,2 12 8 16,-8 1 6-16,0 10 8 16,-9 2 5-16,-4 10-2 15,3 1-1-15,-4 2-4 16,2-2-2-16,-10-3-5 15,1-4-2-15,-1-5-3 16,11 1 0-16,1-14-1 16,-6-5 0-16,13-2 1 0,-4-4 2 15,-1-3-3-15,2 0-3 16,-1 0-5-16,0-1-4 16,1-19-3-16,10-24-2 15,9 21-2-15,5-4-2 16,3-4 1-16,11-3 2 15,-5-1 7-15,-7-2 3 16,4 7 1-16,-7 4 0 16,-4 12-1-16,1 5-1 0,-5 8 0 15,-4 5 1-15,-2 6 6 16,-2 6 6-16,-10 0 6 16,3 5-1-16,0 0-2 15,-2 2-2-15,2 5-4 16,0 0-1-16,-2 3-3 15,0 1-1-15,2 0-1 16,-15-9 1-16,9-2 1 16,-4 2-1-16,1-4-1 15,8 0-12-15,-6-6-38 16,0-8-32-16,2-10-93 16,4 2-60-16,5-6 145 15</inkml:trace>
  <inkml:trace contextRef="#ctx0" brushRef="#br0" timeOffset="112474.909">16813 10825 874 0,'-13'11'494'0,"0"-2"-102"0,-3 2-157 16,3 2-34-16,4 2-65 15,-6-2-22-15,4 5-36 16,-7-4-14-16,5 5-22 16,10 6-8-16,-3-5-12 15,9 6-5-15,0-6-6 16,-1-4 0-16,1 0-3 16,14 5-2-16,-12-10-1 15,-1 2-2-15,15-3 1 16,-17-11 0-16,22 6-1 15,5-5 1-15,-15-12-7 16,12-2-5-16,-8-13-1 16,1-2-1-16,0-5 6 15,-4 0 4-15,-5-1 2 16,-9 3 0-16,6 8-2 16,-13 4 0-16,-3 6-2 15,-5-1-1-15,-10 11-1 16,4 2 0-16,-7 3 1 0,7 3-1 15,-3 3 0-15,-5 0 0 16,10 3 0-16,0 5 1 16,9-4 1-16,7 1-31 15,3-1-85-15,4-1-56 16,-4-4-284-16,1 1 294 0</inkml:trace>
  <inkml:trace contextRef="#ctx0" brushRef="#br0" timeOffset="112892.989">17251 10619 827 0,'-4'-13'452'0,"8"12"-79"0,-4 0-97 15,-3-1-88-15,3 2-33 16,0 0-52-16,0 5-15 16,0 21-30-16,-11 29-12 15,3-26-11-15,-8 2-2 16,12 6 1-16,1 0-1 15,-18 3-7-15,16 3-4 16,-17 1-8-16,7 3-4 16,11-6-1-16,-5 2-2 0,-3-10 0 15,0-8 0-15,-7-6 0 16,1-6-1-16,2-4-6 16,1-4-23-16,13-1-90 15,-6-4-60-15,10-5 98 16</inkml:trace>
  <inkml:trace contextRef="#ctx0" brushRef="#br0" timeOffset="113639.67">17717 10648 549 0,'8'-15'347'0,"-8"2"-41"16,-3-2-76-16,11 10-26 16,-5 5-58-16,6-2-24 15,-7 14-36 1,-1-6-13-16,0 1-11 0,-21 12-1 0,6 20-5 16,4 9-1-16,-7-11-6 15,10 3-6-15,-10 1-11 16,9 7-5-1,-3-4-10-15,-9 0-5 0,16-7-4 16,-21-6-2-16,14-5 0 16,8 1 0-16,-10-13 0 15,5-4 0-15,2-3-4 16,6-7-17-16,0 0-58 16,5-7-39-16,11-8-114 15,-7-15-206-15,6-12 290 16</inkml:trace>
  <inkml:trace contextRef="#ctx0" brushRef="#br0" timeOffset="113960.03">18043 10579 1127 0,'-2'-5'505'15,"4"5"-243"-15,-8 0-51 16,5 0-79-16,1 0-27 15,0 0-33-15,1 13-7 0,-2 4-6 16,-17 22-6-16,1-15-11 16,3-1-2-16,-5 7-4 15,3 6-3-15,0-4-4 16,-3 3-4-16,5 4-9 16,-3 3-2-16,-2 5-5 15,-1-9-1-15,0 4-1 16,3-6-2-16,6-4 0 15,0-4 0-15,4-9-1 16,5-1 0-16,0-9-14 16,1-2-33-16,1-8-109 15,0-11-62-15,6-8 122 16</inkml:trace>
  <inkml:trace contextRef="#ctx0" brushRef="#br0" timeOffset="114229.32">17636 10849 1018 0,'-6'-1'471'16,"-2"1"-197"-16,8 0-32 15,6-2-66-15,2-1-27 16,1-2-40-16,6 5-12 0,10-1-21 15,-4-2-8-15,16 3-18 16,1-3-8-16,-4-3-13 16,2 3-8-16,-7-4-10 15,-2 3 10-15,-5-2-57 16,0 5-61-16,-8 1 66 16</inkml:trace>
  <inkml:trace contextRef="#ctx0" brushRef="#br0" timeOffset="115047.06">18382 10632 908 0,'-2'1'500'0,"-6"-6"-127"0,8 6-165 16,0 2-36-16,0 2-76 15,0-5-18-15,0 4-27 16,-1 14-13-16,-2 33-13 15,3-30-2-15,-5 2-1 16,-1-1-1-16,1 0-4 16,0 0-1-16,4-4-6 15,-2-1 0-15,3-5-1 16,-5-3 0-16,4-4 5 16,2-5 3-16,-2-7 0 15,1-3-3-15,6-6-6 16,-1 0-5-16,5-8-8 15,-3-8-9-15,-2-2-10 0,0 1-2 16,-3 0 5 0,1 8 5-16,-4 9 7 0,-1 5 0 15,-4 10-4-15,2-1-1 16,-5 10 2-16,-6-2 2 16,-2 12 4-16,-3 5 2 15,-4 3 2-15,3 7-1 16,1-1 1-16,-1 0 1 15,-4 0 1-15,0-3 1 16,8 5 1-16,8 2-1 16,1 1 1-16,8 1 1 0,-1-3 2 15,-8-8 3-15,10-4 4 16,4 1 3-16,-7-15 1 16,18 7-2-16,-4-7-1 15,-2-7-2-15,18 1-3 16,-5-4 0-16,17-6-3 15,4-2-1-15,-3-7 0 16,-3-2-1-16,3 6 1 16,5-2 2-16,-4 7 4 15,-7 0 2-15,-8 2 1 16,-8 6 0-16,-8-5-4 16,-4-2-2-16,4 10-4 15,-8-4-2-15,-6 4-1 16,-4 5 5-16,-6-6-39 15,8 1-50-15,4 6-152 16,1-3-203-16,-4 1 277 0</inkml:trace>
  <inkml:trace contextRef="#ctx0" brushRef="#br0" timeOffset="115389.909">18993 10522 1197 0,'26'-10'550'0,"-20"2"-246"16,8 9-70-16,-8 7-76 15,-10-3-41-15,-4 20-38 16,0-2-5-16,-3 13-2 15,-12 1-4-15,3 2-10 16,-3 7-8-16,-4-4-23 16,5-2-8-16,8-1-7 15,-2-2-3-15,12 3-2 16,2 10-1-16,-5-15 0 16,2-3-1-16,2 0 4 15,-2-14-16-15,6 7-73 0,3-4-54 16,-4-12 74-16</inkml:trace>
  <inkml:trace contextRef="#ctx0" brushRef="#br0" timeOffset="116926.48">15389 11319 548 0,'-9'0'342'0,"6"0"-49"15,4 2-77-15,-1-1-25 16,0-1-42-16,0 0-9 16,0 0-14-16,3 1-6 15,12 2-16-15,0 0-7 16,33 1-16-16,-28-4-6 16,-1-2-11-16,5 2-5 15,-4 0-7-15,5-1-4 0,4 2-8 16,2 3-6-1,7 2-10-15,-5 1-6 0,-1-1-5 16,-5-5-1-16,4 2-4 16,3-4 0-16,5 1-1 15,8 2-1-15,-13-3-1 16,3 6 0-16,-1-2-1 16,-3-3-1-16,9 5-1 15,-2 2 0-15,-5-4 0 16,-1 0-1-16,-5 0 1 15,3-3-1-15,4-3 0 16,-1 2 1-16,2-2 0 16,-9-7 1-16,8 5-1 15,1-3 0-15,5-2 0 16,15 10 0-16,-9-4 0 16,2-1-1-16,0 1 1 15,-9-5 0-15,6 5-2 0,1 1 1 16,-8 2-1-16,5 4 0 15,-7-3 1-15,6 1 0 16,2 0-1-16,-4 0 0 16,4 4 0-16,-9-3 1 15,-2 2 0-15,1-2-1 0,0 0 1 16,3 1 0-16,-1-3-1 16,-3 1 0-16,2 1 1 15,9 1-1-15,-5-3 0 16,4 1 1-16,-8-1-1 15,-5-4 1-15,12 4-1 16,-1 0 0-16,3 0 1 16,-6 0-1-16,-7 2 0 15,-2-2 1-15,2 3 0 16,3 0-1-16,0-2 0 16,21 7 0-16,-23-5 0 15,6 0 1-15,-8-3 0 16,-10-3-1-16,21 0 0 15,-3 3 1-15,0 0-1 16,-7 2 1-16,1-2 0 16,-7-3-1-16,16 3 0 0,1 0 0 15,0 0 1-15,0 3 1 16,0-3-1-16,-8-9 1 16,8 2 5-16,4 2 1 15,-6 0 2-15,0 0 2 16,-1 1-2-16,4 0 0 15,-1 2-2-15,9 5-2 16,-8-3-2-16,-9 0 0 0,3-1 0 16,-3-1 0-16,-4 2 0 15,2-1 0-15,-7 2-1 16,-13-2 1-16,5 1-1 16,-3 3 0-16,-2-3 0 15,2 2 0-15,-7 1-1 16,-3-3 0-16,-3 3-2 15,-2-2 8-15,-1-1-19 16,-1 0-11-16,0 0 17 16</inkml:trace>
  <inkml:trace contextRef="#ctx0" brushRef="#br0" timeOffset="118029.15">15814 11648 338 0,'0'-1'206'0,"0"0"-27"0,-1 0-30 15,1 0 1-15,1-5 4 16,-1 5 2-16,9-4 1 16,-9 4-3-16,0 0-6 15,0 0 0-15,0-1-5 16,0 1-7-16,0 0-27 16,0 0-19-16,0 0-37 15,0 1-16-15,-1 0-14 16,-4 15-2-16,-17 41-2 15,10-23 1-15,-3 5-2 16,5 5-2-16,2 7-4 16,-4-4-1-16,-3-5-3 15,-9-2 0-15,2-8 0 16,0 4 0-16,-1-5 0 16,0-8 0-16,6-6-1 15,1-6 1-15,12-7-17 0,4-1-26 16,-2-3-107-16,2 0-96 15,0 0 144-15</inkml:trace>
  <inkml:trace contextRef="#ctx0" brushRef="#br0" timeOffset="119271.82">16246 11849 339 0,'-1'-1'256'0,"0"-1"45"16,0 1-48-16,0 0-56 15,0-4-14-15,0-4-14 16,0 2-7-16,1 6-10 16,0 0-15-16,0 0-40 15,0 0-17-15,0 0-31 16,0 1-6-16,-1 0-5 15,-6 18-4-15,-15 43-7 16,9-27-6-16,12 7-6 16,-6 1-4-16,3-4-2 0,-8-8-1 15,-7-5 0-15,1-4-1 16,-2-6-1-16,11 2 0 16,-6-13 0-16,8-2 1 15,4-2-1-15,0-2-3 16,3 1-8-16,0 0-9 0,1-13-19 15,7-15-10-15,36-30-19 16,-26 28-6-16,18 0 0 16,-5-12 8-16,-3 0 26 15,1 0 13-15,-12 8 17 16,14 16 3-16,-9 7 0 16,-7 6 0-16,-4 8 1 15,-2 5 2-15,-4 10 5 16,1 8 5-16,-1 6 6 15,-6 4 2-15,0 5 3 16,-3-11-3-16,-7-7-3 16,2 8-3-16,-2-9-4 15,2 6-2-15,-2-2-1 16,-3-12-1-16,5-2-1 16,0-4-1-16,4-2 0 0,9 0 3 15,-1-6-1 1,-3-6-1-16,9-2-3 0,-3-5-3 15,5-6-5-15,3-2-1 16,5-5-5-16,1-5-2 16,3-2 2-16,3-7 1 15,2 0 6-15,4 7 3 16,0 1 2-16,4 12 3 16,-10 5 1-16,-6 1 2 0,1 15-1 15,-11 4-1-15,4 9 4 16,6 15 4-16,-5 8 6 15,-3-1 3-15,-10 3-1 16,-12-16-4-16,-1 2-5 16,-5-1-2-16,17 0-3 15,-5 3 0-15,1-7 0 16,5 0 1-16,-16-8-1 16,4-3 3-16,3-2-26 15,-2-2-29-15,11-4-71 16,-1-1-95-16,4-9 135 15</inkml:trace>
  <inkml:trace contextRef="#ctx0" brushRef="#br0" timeOffset="119745.95">16977 11792 694 0,'0'14'419'15,"-7"2"-9"-15,0 5-102 16,-2-2-75-16,0 9-34 16,1-4-54-16,-3-5-23 0,0 4-38 15,-1-6-12-15,-1 6-27 16,2-3-9-16,1-1-16 16,5 2-3-16,2-9-4 15,4 5-1-15,5-3-3 16,1-7-1-16,5-4-3 15,1-3 0-15,7-4-1 16,4-3-1-16,4-3 1 16,8 1-2-16,-6-16 0 15,1 1 1-15,-2 0 2 16,-7-1 1-16,-4 0 0 16,-6-1 0-16,-9-3 1 15,-3-1 0-15,-1 4 1 16,-11 0-1-16,0 5-3 15,-4 3-2-15,-3 6-5 16,2 6-2-16,-4 6-2 0,2 6 0 16,-1 0 1-16,2 5 0 15,6 8-20-15,1-3-28 16,1 5-80-16,3-5-47 16,3-5-80-16,1 8-36 15,6-12 195-15</inkml:trace>
  <inkml:trace contextRef="#ctx0" brushRef="#br0" timeOffset="120128.939">17598 11569 770 0,'18'-12'445'0,"-15"6"-36"16,4 7-104-16,-1-3-89 15,-6 2-38-15,5 4-56 16,-10-1-21-16,-2 14-29 0,4-1-8 16,-4 9-15-16,1 1-8 15,-1 4-9-15,-6 2-4 16,-1 2-5-16,-2 2-4 15,16 9-6-15,0 0-3 16,1-1-3-16,-5-7-1 16,-11-8-1-16,-3-8 0 15,0 1 0-15,14 4 0 16,-4-8 3-16,8 3-11 0,-2-13-67 16,-1-3-49-16,4-5-134 15,-1-3 149-15</inkml:trace>
  <inkml:trace contextRef="#ctx0" brushRef="#br0" timeOffset="121224.43">18013 12118 544 0,'0'0'291'16,"0"0"-57"-16,0 0-36 16,0 0-48-16,0 0-13 15,0 0-10-15,8 2-3 16,-1-1 2-16,-1-1-4 16,-6-1-17-16,0 0-8 15,0 0-22-15,1-10-6 0,6-4-13 16,30-33-7-16,-24 22-15 15,-6-4-7-15,9-12-12 16,-7-4-3-16,10-6-5 16,1-1 0-16,2 8-2 15,11 11 1-15,-18 6 8 16,-3 4 2-16,-5 12 4 16,-2 6-5-16,-3 9-10 15,-2 5-4-15,-4 8-2 16,0 4 2-16,2 12 3 15,-5 5-2-15,7 9 1 16,-1 3-1-16,1-4 1 16,6 3 0-16,-5-10-1 15,3-4 0-15,0-6 1 16,0-7-1-16,2-1 0 16,1-5 0-16,-1-4 1 15,3-2-1-15,1-4 1 0,-3-5 0 16,2-1 1-16,1-1 1 15,1-8-1-15,0-1 1 16,-1-4 0-16,1-8-1 16,0 2 0-16,3-5 0 15,5-5 0-15,-3-4 1 16,2-8-1-16,-5-3 0 0,3-3 0 16,4 6-1-16,-1 1-1 15,-2 5-1-15,-7 9-1 16,-10 0 0-16,9 9-1 15,4 6 0-15,-10 0-1 16,12 9-1-16,-8 2 4 16,-8 0-17-16,4 3-46 15,-3-1-34-15,-1 0-128 16,1 0-95-16,0 1 204 16</inkml:trace>
  <inkml:trace contextRef="#ctx0" brushRef="#br0" timeOffset="121926.59">18840 11880 923 0,'4'0'457'0,"-2"-13"-138"16,1 3-52-16,-1 3-52 16,-2-4-34-16,2 8-43 15,-1-1-20-15,-1-5-34 16,-2 2-10-16,-1 0-22 16,-3 0-10-16,-3 2-11 15,1 0-3-15,-5-1-6 16,-2 2-5-16,3 4-7 15,-3 0-4-15,-3 4-4 16,0 6 0-16,-4 5-2 16,2 2 0-16,-8 0 0 15,11 2 0-15,1 2-2 16,8 6 1-16,3-2 0 16,0 6-1-16,5-5 0 15,-3-9 1-15,4 1 0 16,-4-8-1-16,4 0 0 15,-1 2 0-15,13-1-1 0,-2-1-2 16,4-4-2-16,3-5-3 16,-1-4-8-16,3-4-6 15,1-7-15-15,2 0-8 16,0-8-1-16,-1 6 4 16,0-15 15-16,-2-2 9 15,0-2 12-15,1-6 2 16,-7 10 5-16,-1 3 0 0,-2 10 1 15,-1 7 0-15,-4 8-6 16,-5 6-1-16,-3 6-3 16,-7-1 1-16,0 11 4 15,0 4 2-15,-2 7 0 16,0-2 1-16,-3 3 2 16,1-5-1-16,3 0 1 15,7 11 0-15,3-14 2 16,1 2 9-16,1-10-62 15,-2-8-40-15,1 1-121 16,-1-2-105-16,7-3 205 16</inkml:trace>
  <inkml:trace contextRef="#ctx0" brushRef="#br0" timeOffset="122457.64">19324 11663 829 0,'1'-9'513'0,"-3"4"-30"15,-4 5-232-15,-4 4-42 0,0 1-78 16,1 4-26-16,-8 0-34 16,0 4-12-16,-8 3-17 15,0 3-7-15,-1 8-11 16,2 3-3-16,-1 7-3 15,6 2-1-15,1-1-5 16,8 1-1-16,10-7-3 16,0-3-1-16,1-5-2 15,-1-8 1-15,2-1-3 16,0-3 0-16,14-2-1 16,2-1-1-16,3-7 1 15,2-3-1-15,4-8-5 16,-4-4-7-16,6-7-18 15,-5-4-5-15,-3-11-2 16,-4-6 9-16,0-7 16 16,1 0 7-16,-2 2 4 15,-1 6 2-15,-6 1 0 16,-6 8 1-16,-3 7 1 0,-8 0-2 16,-2 10-3-16,-3 5-3 15,-1 6-2-15,0 2-1 16,-1 3 2-16,2 2 0 15,-2 1 1-15,2 5-9 16,-3 4-60-16,-5 1-30 16,4 2-76-16,-1-1-54 0,1-3-208 15,6 2 284-15</inkml:trace>
  <inkml:trace contextRef="#ctx0" brushRef="#br0" timeOffset="122890.26">19592 11605 740 0,'-7'-18'412'0,"13"9"-54"0,-1-2-88 16,0 4-63-16,-4-3-29 16,1 1-44-16,3 8-24 15,-2 7-46-15,-8 4-17 16,-9 6-28-16,5 4-3 16,-8 2-1-16,11 9 2 15,-7 5 5-15,-1 2 1 0,-8 6 1 16,-5-1-4-1,11 0-6-15,-1 2-3 0,6-9-4 16,1 0-1-16,2-7-1 16,2-7-2-16,-1-1 2 15,2-7-1-15,1-4-11 16,-1 0-20-16,4-6-63 16,1-4-32-16,0-4-111 15,0 3-103-15,0-1 222 16</inkml:trace>
  <inkml:trace contextRef="#ctx0" brushRef="#br0" timeOffset="123187.98">19916 11514 975 0,'2'-4'532'0,"-3"-2"-135"16,-4 6-173-16,-2 4-39 15,2 8-79-15,-11 2-22 16,0 11-14-16,-1 1-7 16,-2 4-6-16,0 5-3 15,1-2-8-15,7 6-5 16,-1-3-9-16,-1 0-6 16,7 3-10-16,-5 2-3 15,3-6-6-15,6 9 0 0,-3-12-2 16,-3-10 0-16,4-1 10 15,-6-11-21-15,6 0-92 16,6-7-63 0,-1-1 86-16</inkml:trace>
  <inkml:trace contextRef="#ctx0" brushRef="#br0" timeOffset="123434.33">19577 11780 659 0,'-26'-3'418'15,"23"0"15"-15,0 2-126 16,8-3-92-16,12 3-36 16,-1-3-58-16,6 4-18 15,-1-1-32-15,1 0-9 16,3 4-21-16,-2 0-9 15,2 2-15-15,-3 3-7 16,-2-2-4-16,-5-2-43 0,-2-5 29 16</inkml:trace>
  <inkml:trace contextRef="#ctx0" brushRef="#br0" timeOffset="153930.28">1897 16184 509 0,'0'-1'319'0,"0"0"-48"16,0 0-98-16,0 0-62 15,0-1-55-15,0 1-21 16,0 0-16-16,0 1-17 15,0 0 18-15,0 0-15 16</inkml:trace>
  <inkml:trace contextRef="#ctx0" brushRef="#br0" timeOffset="187625.78">3777 12695 463 0,'27'4'251'16,"-23"-5"-46"-16,-12-3-29 16,9 5-47-16,13 3-20 15,-10-5-28-15,-4 1-13 16,-5-5-15-16,5 5-3 0,0 0-3 15,0 0 0-15,0 0 3 16,-1 0-3-16,1 0-4 16,-1 0-3-16,1 0-6 15,-1 0-1-15,0 0-6 16,1 0-1-16,0 0-6 16,28-4-1-16,28-2-7 15,-36-2-3-15,2 2-3 16,1 1-1-16,-3 2 2 15,2 0-4-15,-5-1-2 16,1 4 1-16,1 0-2 16,0 3 2-16,-1-1 2 15,1-2 0-15,-4-2 1 16,9 2 1-16,4 1 2 16,-8-2 0-16,17 2 1 15,-9 1 0-15,-5-2-2 16,10 0-1-16,-5 0 0 0,10 1 0 15,-1-1 1-15,1-1 2 16,-4-2-1-16,-6-4 0 16,9 6-1-16,-7-1 1 15,9 3-2-15,-3 1 0 16,6 2-1-16,9 5-2 16,-11-8 1-16,5 3-1 0,-9-4 0 15,-4 0 0-15,2 0 0 16,-1 2-1-16,-3 0 0 15,4 0 0-15,6 0 0 16,1-2 0-16,1-1 0 16,2-1 0-16,-5 1 2 15,-5-2-1-15,0 0-1 16,-1 1 1-16,-1 0-3 16,5 3 0-16,-2-1 0 15,-4-3 0-15,-1-2 1 16,17 5 0-16,-1 2-1 15,-5 0 1-15,-6 3-1 16,-11-6 1-16,0-1 0 16,17 2 0-16,-1-1 2 15,-3 0-2-15,0 1 0 16,-10 0 0-16,4-1 0 0,0 0 0 16,4 2 1-16,8-1-2 15,1 0 0-15,-3 0 0 16,1-3 0-16,-10 3 1 15,-2-2 2-15,6 0 1 16,-1-2 0-16,8-4 0 16,-9 7-1-16,2-2-3 15,-15 3-2-15,0 3-2 16,3-4 1-16,-2 4-1 0,14 0 4 16,0 0 0-16,5 2 0 15,-16-4 0-15,1-1 1 16,7 3-1-16,-5 0 0 15,11-3 0-15,-4 2 0 16,-4-3 1-16,-12-3-1 16,13 4 1-16,2 4 0 15,-7-4-1-15,16 3 0 16,-5-3 0-16,-1 0 0 16,1 1 0-16,0-1 0 15,-1 0 1-15,-5-1-1 16,6 0 0-16,-4-3 1 15,-3-3-1-15,2 3 1 16,0 0 0-16,-2-1 0 0,4 4 0 16,2-3-1-16,3-1 1 15,0 0 0-15,2 1-1 16,-5 0 1-16,-7 1-1 16,-1 3 0-16,1-3 1 15,-3 1-1-15,6 2 1 16,-6-1-1-16,-3-1 0 15,-2-2 0-15,2 2 0 16,-1 2 0-16,4 0 0 0,3 3 0 16,-2-4 0-16,2-1 1 15,11 2-1-15,-15-1 0 16,14 1 0-16,-3 0 1 16,-13 0-1-16,16 0 0 15,-9 0 0-15,3 4 0 16,-4-4 0-16,2 0 1 15,-3-1-1-15,6-3 0 16,1 3 0-16,-1 0 0 16,0 1 0-16,-5-1 1 15,-8-2-1-15,7-1 0 16,-2 3 1-16,3 1-1 16,11 4 1-16,-14 0 0 15,1-4-1-15,-5-2 0 0,4 3 0 16,-3 0-1-16,0-1 1 15,11 9 0-15,-4-8 0 16,-6-3 0-16,15 4 1 16,-10-2 0-16,-3 0-1 15,11 0 1-15,-13-2-1 16,5-2 0-16,3 1 0 16,-1 2 1-16,-5 1-1 0,1-1 0 15,2 3 0-15,-4-2 0 16,11 0 0-16,-6 1 0 15,5 0 0-15,-5-1 0 16,3 2 0-16,5 1 1 16,-18-4 0-16,19 3 0 15,-14-3 0-15,-3-4-1 16,16 5 0-16,-16-3 0 16,4 2 0-16,-1 1 0 15,-4 0 0-15,3 1 0 16,6 2 1-16,-2-1 0 15,-1 0 0-15,7 0 0 16,-5-2-1-16,-5 0 0 16,4 0 0-16,-5-2 0 15,11 3 0-15,2-2 1 16,-1 1-1-16,3 0 0 0,-15 0 0 16,5-5 1-16,8 6-1 15,-3-4 0-15,12 2 0 16,-12 1 0-16,6-1 0 15,8 3 0-15,-22-3 0 16,20 1 0-16,-11 0 0 16,-6-4 1-16,10 2 0 0,-13-2 0 15,4 3 0-15,-1 1 0 16,3-2 0-16,10 2 0 16,-4-1 1-16,-6-8-2 15,12 9 0-15,-14-4 1 16,1-1-1-16,13 6 1 15,-6 1 0-15,7 2 0 16,2-3 0-16,-10-2 0 16,-3-4 0-16,1-1 0 15,5 5 0-15,1-2 0 16,3 3 0-16,-1 2 0 16,-2-2-1-16,8 2 1 15,-2 0 0-15,-8-2 0 16,0 0 0-16,-8-4 0 15,6 2 0-15,7 1 0 0,-4 1-1 16,1 0 1-16,1 0-1 16,-11 0 1-16,2 0 0 15,3 1-1-15,-4 1 0 16,5-2 1-16,-2-5-1 16,0 5 1-16,-2-3-1 15,5 3 1-15,3 1 0 16,7-2 0-16,-1 1-1 15,-5-2 1-15,1 1 0 16,-4-4 0-16,2-4-1 0,7 7 1 16,-1-1-1-16,1 3 1 15,0 3-1-15,4-4 0 16,-6-1 0-16,-2-2 1 16,8-1 0-16,-3 2 0 15,6 1 0-15,-5-3-1 16,-6 5 0-16,-3-3 1 15,0 0 0-15,13 5 0 16,-2-4-1-16,2 1 1 16,4 1-1-16,-5-2 1 15,1 0 0-15,4 7 0 16,-4-8-1-16,1-1 0 16,-6 3 0-16,10 1 0 15,4 3 0-15,-8 0 1 0,8-7-1 16,-11 2 1-16,5 7 0 15,2-2-1-15,9 6 0 16,0-8 0-16,-14-12 1 16,10 3-1-16,-2 9 2 15,-3-8 0-15,11 7-1 0,-4 0 1 16,-10-13-2 0,16 18 1-16,2-6 0 0,-2 1 0 15,1-2 1-15,-6-7-1 16,5 9 0-16,-7-3 0 15,13 5-1-15,-9 0 1 16,-8-4-1-16,5 5 1 16,-10-3 0-16,5 0 0 15,-2 5-1-15,0-3 1 16,17 9-1-16,-7-3 1 16,1 0 0-16,0-7-1 15,-5-2 1-15,5 0-1 16,-9-6 0-16,12 6 1 15,-3 1-1-15,-1 0 1 16,15 6-1-16,-11-5 0 16,-6-2 1-16,13 0-1 15,-6-1 0-15,-3 1 1 0,5 7-1 16,-4-7 1-16,1 1 0 16,2-1 0-16,0-9-1 15,-6 10 1-15,0 0 0 16,2-7 0-16,9 13 0 15,-4-10 1-15,-5-3-1 16,9 6 0-16,-12-10 0 16,3 4-1-16,5-1 1 0,-11 1 0 15,1-4-1-15,9-2 1 16,-2 5-1-16,-2-2 1 16,7 9-1-16,0 5 0 15,7-2 1-15,-13-5-1 16,0 0 0-16,-12-10 0 15,-5 4 0-15,15 11 0 16,-4-2 0-16,2 10 0 16,6-1 0-16,2 3 0 15,-7-8 0-15,-1-1 1 16,-7-3-1-16,6 4 0 16,-9-4 0-16,14 3 0 15,7 5 0-15,-10-9 1 16,14 5-1-16,-5 4 1 0,-5 0 0 15,-11-10-1-15,7 4 1 16,-6 0 0-16,-7-10 0 16,7 10 0-16,-10 0 1 15,3 1-1-15,5 5 1 16,-15-4-1-16,4-4 0 16,-11-2 0-16,-7-3 1 15,15 2 0-15,-9 3 1 16,0 1 0-16,-8-1 1 0,-7-1-1 15,-2-4 0-15,-3 7-1 16,-3-4 1-16,-5 2-1 16,0 3 0-16,-7-3-1 15,3 0 0-15,-3 4 2 16,-3-4-26-16,0 0-110 16,0 0 3-16,2 7 56 15</inkml:trace>
  <inkml:trace contextRef="#ctx0" brushRef="#br0" timeOffset="188956.43">9040 13642 435 0,'33'-9'296'16,"-33"5"-16"-16,-2 0-84 15,9 4-32-15,-10-4-58 16,6 4-17-16,1 4-32 16,-11-4-14-16,3 0-12 15,6 5-3-15,-2 1 1 16,2 2 2-16,2 6-2 15,-14-7-5-15,5 1-9 0,2-2 0 16,0-3-1 0,7 7-1-16,-4-11 2 15,-4 0 2-15,4 1 4 16,0-1-1-16,0 0-3 0,0 0-3 16,0 0-7-16,0 0-2 15,0-1-2-15,3-6-1 16,2-3-2-16,-1 0 0 15,2-29 0-15,-1 37 0 16,-3 3-2-16,-2 1-3 16,0-1-1-16,0 0-1 15,-1 0 4-15,0 0 2 0,0 0 0 16,0 0 1-16,0 2-1 16,0 1 1-16,-1 2 0 15,2 6 0-15,-2-4 1 16,1 4 1-16,0 22 0 15,-2-27 1-15,6 5-1 16,-6-2 0-16,3 0-14 16,-8-9-23-16,-2 0-66 15,16 2-46-15,10-6 86 16</inkml:trace>
  <inkml:trace contextRef="#ctx0" brushRef="#br0" timeOffset="189736.97">9673 13416 553 0,'-3'-6'326'0,"3"6"-36"15,0 1-47-15,-3-1-87 16,2 0-40-16,0 0-54 15,0 0-14-15,-5 1-4 16,-10 6 1-16,-22 17-1 16,35-9-5-16,-21-1-12 15,2-2-6-15,-1 5-7 16,-6-2-3-16,25 8-1 16,-10-6 1-16,0 4-1 15,2 0 1-15,2-3-4 16,10 3-2-16,10 2-2 15,-6-2 0-15,3 2 0 16,7 1 0-16,-12-9 0 0,21 2 1 16,-10-6 2-16,-5-4-2 15,8-1 1-15,1 4 1 16,11-2 1-16,5-7 3 16,1-4 4-16,-9-14 1 15,4-5-2-15,-7 4 0 0,6-11-3 16,4 2-2-16,0-4 0 15,14-1 0-15,-19 3 3 16,5 1 3-16,-14 1 14 16,-16-4 8-16,0 8 13 15,-2 0 3-15,-7 2-3 16,-1 2-4-16,-9-4-6 16,-5 8-5-16,1 0-11 15,0 4-4-15,7 7-11 16,-9-9-3-16,2 13-2 15,4 0-2-15,-1-1 0 16,6 4-1-16,-4-4-2 16,-4 1 0-16,3 8 0 15,-4-2 0-15,3 6-6 16,7-1-30-16,-3-1-82 16,9 2-80-16,3 1 116 0</inkml:trace>
  <inkml:trace contextRef="#ctx0" brushRef="#br0" timeOffset="190841.05">10341 13345 360 0,'8'-3'243'16,"-3"3"-4"-16,0 0-71 15,-5-4-23-15,-2 4-28 16,2 0-12-16,0-2-13 15,0 2-3-15,0 0-5 16,0 0-7-16,-2 0-9 16,1 0-8-16,-3 5-17 15,1 9-8-15,-36 25-12 16,24-29-5-16,1 3-4 16,2-6-2-16,-2 1-1 15,10 0 2-15,-3-8 2 16,4 3 2-16,9-4-1 0,-14-7-4 15,15 2-6-15,0-2-6 16,1 0-2-16,11 1-2 16,-3-4-2-16,-1 2-2 15,12 3 0-15,4 2-1 16,-2 3-1-16,2 4 2 16,-4 1 0-16,-18 2 1 15,19 8-2-15,-15-4 0 0,-13 4 0 16,10 7 0-16,-19 2 5 15,10 5 1-15,-3 3 5 16,-8 0 3-16,-8 6 3 16,-14-5 2-16,-4 2 0 15,-5-3 1-15,-6-9-1 16,7 4 0-16,14-17 3 31,12-4-1-31,2-1 2 0,-38 10 1 0,5-13 2 16,6-7-2-16,28-10-3 15,1-9-6-15,9-6-14 16,4-2-4-16,5 1-3 16,7 3 0-16,4 12 5 15,-2 6-2-15,-2 7-6 16,1 5-2-16,-3 9 0 16,0 4 3-16,3 10 7 0,-7-4 4 15,9 11 5-15,-2 0 1 16,-1-11 2-16,3 9 1 15,1-19 2-15,4 2 3 16,1-4 3-16,-1-10 2 16,-1-5-9-16,4-1-44 15,13-3-290-15,-8-5 234 0</inkml:trace>
  <inkml:trace contextRef="#ctx0" brushRef="#br0" timeOffset="191902.75">11097 13345 461 0,'5'5'265'0,"-1"-5"-20"16,1 0-36-16,-4-5-29 15,0 5-8-15,-2-1-15 16,0 0-10-16,1 1-21 16,-1-1-13-16,0 0-30 15,0 0-11-15,-22 0-20 16,-26 1-7-16,30 14-9 15,-5-10-6-15,13 8-11 16,-4-2-5-16,-14-15-6 16,7 9 0-16,-7-8 0 15,5 0 0-15,18 5-1 16,3 2 2-16,5-1-3 31,-2-2 0-31,0 0-3 0,-1 0-3 16,1 0-3-16,-1-1-6 0,-1 1-2 15,1-1 2-15,0 0 1 16,0 1 6-16,0 0 2 16,0 0 1-16,0 0 0 15,0 1-1-15,-7 11 1 16,0 0-1-16,-17 23 1 16,14-26 0-16,1 0 0 15,0-2 0-15,0 2 0 16,3-2-1-16,-2-1 2 0,8-1-1 15,-3 0 1-15,4-4-2 16,1 1 0-16,-1-2 0 16,0-1 0-16,0 0 0 15,0 0 0-15,9-1 0 16,9-3 0-16,36-4 0 16,-23 5-2-16,0 3 0 15,-12 0-1-15,3 1-1 16,-5 4 1-16,-2 1-4 15,1 1-1-15,-12 4 2 16,3 2-2-16,-7 4 5 16,15 5 1-16,-9 3 1 15,-7-2 1-15,1 3 0 16,-5 4 1-16,-6-3 2 0,6 2 0 16,-6-3 2-16,-3-6 1 15,3 2 3-15,-17-9 2 16,-3-6 6-16,0 4 3 15,-13-14 3-15,6 6 1 16,7-11-4-16,-2-5-1 16,6-3-4-16,6-9-2 15,-8 3-5-15,5-4-2 16,4 4-6-16,-3 3-1 0,13 8-5 16,-6 0-3-16,15 8-51 15,5 5-52-15,8 6-141 16,1-3-291-16,9-5 359 15</inkml:trace>
  <inkml:trace contextRef="#ctx0" brushRef="#br0" timeOffset="192818.41">11518 13374 617 0,'3'-31'359'15,"4"31"-73"-15,-5 1-88 16,-1 2-11-16,-2-3-79 16,0 0-17-16,0 0-17 0,0 0-29 15,-6 20 18-15,-19 21-7 16,10-23-14-16,4 6-4 15,-10-4-9-15,10 8-4 16,-11-1-7-16,8 3-4 16,-1-2-2-16,1 1-3 15,-2-7-1-15,5 3-1 16,3 2 0-16,-2-9 0 0,4-4 2 16,0-4 0-1,6 2 3-15,-3-12 1 0,3 0 5 16,1 3-1-16,-1-5-3 15,-1 1-3-15,1 0-5 16,1 0-1-16,0 0-4 16,0 1-2-16,0 0-1 15,0-1-1-15,0 0 1 16,0 0 1-16,0 0-2 16,1 0 0-16,15-2-1 15,30 3 2-15,-35-1 1 16,4 5 1-16,4 7 0 15,-8-5 1-15,4 1 0 16,-3-2 1-16,9-5 0 16,-2 0 1-16,7 2 0 15,8 4 1-15,-13-9 0 16,11 5 1-16,-7-8-1 0,-6-4 1 16,-5 6-1-16,-4-8-1 15,2 15 1-15,-3-1-1 16,-9-2-2-16,8 9-1 15,-8-9 6-15,0 1-23 16,3 8-106-16,-12 4-53 16,10 3 91-16</inkml:trace>
  <inkml:trace contextRef="#ctx0" brushRef="#br0" timeOffset="193534.879">12481 13369 484 0,'-2'-6'286'0,"0"-4"-25"15,-3-25-38-15,12 35-44 16,-2-2-12-16,-5 1-38 16,0 1-13-16,-1 0-38 0,-1 0-26 15,2 0-4 1,0 0-7-16,-2 10-1 0,-3 13-2 15,-26 35-15-15,25-26-6 16,-9 2-4-16,-3-3-3 16,-10 1 1-16,5-3 0 15,-2-1-1-15,5 0-1 16,20 5-2-16,-7-13 1 16,7-5 3-16,-5-13 2 15,-8-12 4-15,13 10 1 0,7-12-99 16,-2 0-78-16,2-8 96 15</inkml:trace>
  <inkml:trace contextRef="#ctx0" brushRef="#br0" timeOffset="193902.72">12907 13241 888 0,'4'-5'466'0,"-4"1"-99"0,-6-5-104 15,5 4-91-15,-4 3-41 16,0 2-67-16,-2 1-24 16,-3 12-31-16,1 3-3 15,0 10 1-15,-2 4 1 16,-9 3 5-16,-7-1 1 15,-2 1 1-15,4 4-1 16,1-2-4-16,8 3-2 16,-3-2-2-16,3-1 0 0,4-5 0 15,-3-2-2-15,8-2 0 16,4-2 1-16,-3-8 2 16,6-7-2-16,-3-3-25 15,0-9-36-15,3-3-109 16,-1-3-109-16,3-18 169 15</inkml:trace>
  <inkml:trace contextRef="#ctx0" brushRef="#br0" timeOffset="194221.44">12512 13433 815 0,'-9'0'587'15,"2"-1"-167"-15,5-2-198 16,0-1-59-16,12 4-33 16,4-2-59-16,1-1-16 15,11-2-20-15,-3-6-6 16,7 8-10-16,0-1-5 15,1-1-6-15,-2 5-2 0,1 1-1 16,-4-2 1-16,-1 2-16 16,-2 4 2-16,-11-4-239 15,7 6 12-15,-5-1 124 16</inkml:trace>
  <inkml:trace contextRef="#ctx0" brushRef="#br0" timeOffset="195139.44">13283 13263 731 0,'5'-4'369'0,"-3"4"-110"15,2 1-36-15,-4-1-78 16,-1 0-29-16,0 0-41 16,-1 5-12-16,-2 17-4 15,-8 31-7-15,-9-31-11 16,-1 4-6-16,9 2-11 16,-1 2 1-16,0-10-11 15,8 0-2-15,-2-6-2 16,5-1-4-16,2-6 7 15,-5-2 8-15,5-7 11 16,-3-8 2-16,4-1-4 16,5-2-7-16,3-7-14 15,1-1-2-15,2-8-2 0,6 0-3 16,-3 2-2-16,3 7-2 16,-6 5 0-16,4 5 0 15,-18 1-3-15,-5-2-3 16,-6 9-10-16,-4 2-1 15,-1 10 2-15,2 4 3 16,1 9 6-16,-3-1 3 16,-3 4 0-16,10 5 2 0,-9-7 2 15,-1 0 0-15,10 1 1 16,-11-2-1-16,10 3 0 16,0 2 0-16,-4-5-1 15,12 10 0-15,-7-11-2 16,7 2 1-16,5-1 1 15,0-10-1-15,15 6 3 16,-6-4 0-16,9-3 3 16,-2-6 3-16,1-1 2 15,3-6 0-15,7 7 0 16,-1-12 0-16,8 6-1 16,2-3-2-16,7-11 0 15,-10 8 3-15,-3-8-5 16,-2 2 0-16,-17 5 0 15,5 3-3-15,-3 1 0 0,-6-3 0 16,-6 0 0-16,13 11 0 16,-15-10 2-16,8 11-2 15,3 2 1-15,-13-8 0 16,2 7-4-16,1 1-18 16,-12-8-74-16,0-3-56 15,10 1-220-15,-2-7 233 16</inkml:trace>
  <inkml:trace contextRef="#ctx0" brushRef="#br0" timeOffset="195533.949">13679 13192 1190 0,'-1'-6'515'0,"-1"5"-298"0,-7 1-50 16,1 11-81-16,-3 10-25 15,1 12-9-15,1 15-3 16,-5-6-4-16,-1-2-5 15,1 3-10-15,1-11-5 16,3 7-8-16,-1 0-3 16,0 2-3-16,-1-1 0 15,-2 2-1-15,-1-10 1 16,3 0-1-16,0-2 3 16,1-11-70-16,1 5-56 0,9-11 69 15,5-1-64-15</inkml:trace>
  <inkml:trace contextRef="#ctx0" brushRef="#br0" timeOffset="198338.54">21603 12252 1224 0,'-9'4'162'0,"8"-4"-91"16,0 0-5-16,-2 3 6 15,0 0-5-15,-1 2-10 16,2-1-6-16,1 0-7 16,0 0 2-16,1-4-1 15,0 0 1-15,15 8-1 16,34 5-3-16,-17-20-10 0,1 4-5 16,3-5-11-16,-1-2-5 15,8 10-7-15,-15 1 0 16,7 9-2-16,4 2 0 15,-28-3 0-15,20 5-1 16,-26 1 0-16,-4-2 2 16,2 5-4-16,-21-16-21 15,10 3-82-15,-3 5-87 16,3-6 114-16</inkml:trace>
  <inkml:trace contextRef="#ctx0" brushRef="#br0" timeOffset="198773.77">21477 12530 706 0,'-3'-2'406'0,"-3"1"-135"15,11 4 4-15,-5-3-102 16,0 0-67-16,11 2 16 15,11 2-51-15,33 4 23 16,-12-1-4-16,-1-3-15 0,2-2-9 16,8-1-11-16,4-4-7 15,2 1-18-15,-2 2-7 16,-17 0-12-16,-11 1-2 16,-13 0-1-16,-4-1 4 15,-2 3-60-15,-9 1-56 16,2 5 65-16,-2 4-60 15</inkml:trace>
  <inkml:trace contextRef="#ctx0" brushRef="#br0" timeOffset="-213156.241">23139 12220 609 0,'6'-5'282'0,"1"3"-92"15,-4-3-45-15,3 0-23 16,0 2-39-16,-3-1 6 16,4-2-8-16,-7 5-2 15,4-2 0-15,-4 2 0 16,1 0-1-16,-1 0-12 15,0-1-4-15,0 1-9 0,0 0-2 16,-1 1-2-16,0 0-6 16,-8 2-8-16,-11 10-5 15,-28 38-10-15,27-26-3 16,-6 10-8-16,-7-1-2 16,0 2-3-16,-2-8 0 15,8 0 0-15,12 2-1 16,9-6-1-16,-6-2-1 15,11-2 0-15,2 4 0 16,0-3 0-16,33 7 1 0,-22-10 1 16,4-5 1-16,14-1 2 15,-18-8 1-15,29-2 1 16,-6-4 1-16,5-11 1 16,7-2-1-16,3-11-1 15,0-5 0-15,13 5-2 16,-14-9 0-16,-15 0 0 15,6 5-1-15,-25-14 4 16,4 9-1-16,-9-1 3 16,-7 1 10-16,-14 8 14 15,-1 1 1-15,-3 8 2 16,-1 6-11-16,-10 1-15 16,-1 4-2-16,-11 5-5 15,-5 1-1-15,10 4-1 0,-5 1 0 16,11 4-2-16,4-4-1 15,4 2 0-15,7 3-1 16,2-4 1-16,0-1 6 16,4-1-73-16,2-2-63 15,4 2-213-15,4-1 203 16</inkml:trace>
  <inkml:trace contextRef="#ctx0" brushRef="#br0" timeOffset="-212783.69">23548 12537 884 0,'0'0'587'16,"-1"-1"56"-16,0 0-277 15,0 0-161-15,0 1-62 16,0 0-77-16,-2 1-17 15,-7 12-21-15,-25 27-6 16,30-28-11-16,1-2-4 0,-2-6 9 16,6 0-31-16,-4-3-92 15,3-3 8-15,1 1 34 16</inkml:trace>
  <inkml:trace contextRef="#ctx0" brushRef="#br0" timeOffset="-208854.1">24059 12115 510 0,'34'-33'261'0,"-30"27"-47"15,0 2-17-15,-4 1-22 16,0-1-15-16,-1 3-45 16,0 0-21-16,0 0-22 15,0 1-1-15,0 0-1 16,0 0 0-16,0 0-9 15,0 0-7-15,-1 0-12 16,1 0-4-16,0 8-5 16,-2 6-3-16,-8 36-7 15,4-27-3-15,-2 4-4 16,-1-2-3-16,-1 4-3 0,1 0-1 16,1-1 0-16,-2 1-2 15,3-11 2-15,-2-4-1 16,6-7 4-16,-1-9 3 15,4-8 3-15,-1 1 0 16,-3-13-4-16,10 8-4 16,-5-2-4-16,-3-5-3 15,6 10-2-15,-3 1-1 0,2 7-2 16,0 1-4-16,-2 6-2 16,0-4 0-16,0 0 2 15,1 15 2-15,9 38 1 16,-6-32 1-16,210 83 6 62,-211-115 0-46,7 11-3-16,0-2 0 0,11-13 3 16,-5 4-11-16,3-6-76 15,-8-1-46-15,2 1-184 16,10-2 189-16</inkml:trace>
  <inkml:trace contextRef="#ctx0" brushRef="#br0" timeOffset="-208406.88">24474 11993 757 0,'-2'-12'472'16,"1"2"-29"-16,1 10-197 15,-3-7-42-15,3 11-94 16,-2 8-36-16,-8 3-49 16,6 9-11-16,-12 8 8 15,1 3 5-15,2 7 11 16,-5-1 5-16,1 8-6 16,5 5-3-16,-4-2-12 15,9 1-5-15,-14-8-7 0,12-10-1 16,-16-4-2-16,0-7-1 15,11-4 2-15,-6-1-2 16,12-4 0-16,-4-5 0 16,12-2-69-16,-7-7-48 15,9-2-216-15,11 0 200 16</inkml:trace>
  <inkml:trace contextRef="#ctx0" brushRef="#br0" timeOffset="-207450.75">25022 11934 802 0,'-1'0'388'15,"2"4"-128"-15,-1-2-36 16,-1-2-52-16,0 0-20 15,0 1-27-15,-3 7-14 16,-1 3-15-16,-2-2-1 0,-29 30-8 16,17-30-5-16,-5-1-17 15,-3 0-10-15,2-7-20 16,0 9-9-16,-6-17-9 16,21 5-3-16,-22 2-9 15,-5-4-1-15,15 11-4 16,-19-6-2-16,27-3 3 15,3-2 1-15,2 0-1 16,7 8-1-16,2 0 0 16,-1 3-1-16,0-6-2 15,-3-1 1-15,3 0 0 16,0 0 1-16,0 0 1 16,-2 12 0-16,-2-1 0 15,-11 27 0-15,13-21 0 16,-7-5 1-16,2 6-1 0,-3-2 1 15,2 0 0-15,3 2-1 16,3-3 0-16,-2 0 1 16,-4-9 0-16,5-2 0 15,0 1-1-15,4-1-2 16,3-4 1-16,-3 0-2 16,0-2 1-16,3 0 0 15,17 0-1-15,29-41 0 16,-16 32 1-16,4 4 0 15,9 5 1-15,-16 0 0 0,4 1-1 16,-7 6 1-16,-10 2-1 16,12 7 0-16,-20 6 0 15,-1-1 0-15,1 8 0 16,-2 3 1-16,4 3 1 16,-5 2 0-16,-6 2 0 15,-6-4 0-15,-4-1 0 16,0-3 0-16,-11-4 2 15,-3-2 0-15,4-3 3 16,-9-1 0-16,-1-4 2 16,-5-3 2-16,-12-9-1 15,4-4 1-15,3-10 0 16,6-1-1-16,-1-5-2 16,2-4-1-16,-3-5-4 15,10 3 0-15,7-1-1 0,3 7-16 16,12 4-55-16,-16-1-34 15,13 14-139-15,7 3-95 16,10 9 218-16</inkml:trace>
  <inkml:trace contextRef="#ctx0" brushRef="#br0" timeOffset="-206243.38">25319 12531 521 0,'-1'0'313'16,"-5"6"-46"-16,1 2-73 16,0-3-24-16,2 0-27 15,1-2-12-15,1-3-2 16,0 0 0-16,0 0-17 0,1 0-7 15,0-1-27-15,0 0-10 16,3-17 0-16,10-33-4 16,0 15-4-16,-3 0-6 15,11-18-17-15,-7 1-7 16,5 1-15-16,5-2-5 16,-6 14-5-16,-6 1-2 15,0 7 0-15,2 3-1 16,-7 5-1-16,2 2-1 0,-3 8-1 15,-3 5 0-15,-3 9-4 16,1 0-4-16,-3 9-1 16,4 5 0-16,3 1 4 15,-5 6 4-15,4-1 0 16,-4-3 2-16,1 9 0 16,6-6 2-16,3 8 1 15,2-2 0-15,-2-6-2 16,1 2-1-16,-1-7 0 15,-6-3 0-15,6 0 0 16,0-4 0-16,-1-4 1 16,8-4 1-16,4-5 1 15,4-3 0-15,4-13 0 16,1-3-1-16,-2-5 0 16,-6-5 0-16,9 2-1 0,0 0 0 15,4-3 1-15,0 1-1 16,-13-6 1-16,-2-2 0 15,-8 9 0-15,-5 1-1 16,0 17 1-16,-7 4-2 16,0 5 0-16,4 6 0 15,-4-3-5-15,1 7-1 16,-2-4-1-16,-3 23-1 16,-10 42 4-16,1-22 1 0,-3-3 2 15,1 0 1-15,3 8 1 16,2-1 1-16,-14 0 2 15,11 0-2-15,-6-4 0 16,8-11 0-16,1 3 1 16,-24 4 0-16,36-5-1 15,-7 8 0-15,-9-21 2 16,33-14-27-16,-32 5-66 16,-23-9-45-16,39-6-436 15,-13 9 391-15</inkml:trace>
  <inkml:trace contextRef="#ctx0" brushRef="#br0" timeOffset="-205529.62">26675 11983 880 0,'14'-5'431'16,"19"2"-167"-16,-43 15-119 15,32 0-42-15,-50 30-45 16,11-13-10-16,-11 16-3 16,1-7 0-16,31-5-10 15,-28 18-4-15,10 5-12 16,-3 1-4-16,-17-16-5 15,23-5-3-15,4-13-3 16,3-11 1-16,0 15-1 16,-5-9 4-16,2-16 1 15,3 0-22-15,3-11-116 0,3-2-91 16,6-4 126-16</inkml:trace>
  <inkml:trace contextRef="#ctx0" brushRef="#br0" timeOffset="-205183.69">27051 11829 786 0,'1'3'448'16,"7"8"-40"-16,5-11-215 15,15 6-25-15,-31 8-47 16,26 7-23-16,-32 9-18 16,-32 13-9-16,35 2-11 15,-28-7 0-15,10 15-14 16,21-11-2-16,-13 3-14 16,-1 6-8-16,4 1-7 15,-7-2-9-15,7-6 2 16,0-4 0-16,3-12-2 15,3-3 0-15,2-6-1 16,-2-8-28-16,5-4-80 16,1-5-51-16,1-10 82 15</inkml:trace>
  <inkml:trace contextRef="#ctx0" brushRef="#br0" timeOffset="-204869.98">26607 12165 728 0,'-11'-3'421'0,"3"-3"-21"15,10 4-86-15,-2 0-76 16,1-1-48-16,-1 3-89 15,5-1-20-15,16-1-21 16,26 5 4-16,-16-1 6 16,-21 4-13-16,31-3-22 15,6-1-9-15,-4-2-11 16,5 4-2-16,-18-4 9 16,0 0-46-16,-4 0-140 15,-7-6-36-15,-1 3 90 16</inkml:trace>
  <inkml:trace contextRef="#ctx0" brushRef="#br0" timeOffset="-203870.46">27708 11920 680 0,'3'-9'391'0,"-3"-4"-80"15,-1 6-63-15,1 6-20 16,-6-5-50-16,11 9-36 15,-5-1-61-15,-3 6-27 16,6 6-32-16,-8 2-3 0,-2 13 0 16,-5-9 3-1,-3 11 0-15,13 0 3 0,0-6-1 16,-1 4-1-16,3-9-4 16,-5 0-3-1,7-6-5-15,0-4-1 0,4-2 3 16,-3-7 4-16,-4-3 5 15,-6-4-1-15,2-10-4 16,-6-4-6-16,12-4-5 16,16-2-2-16,-18-11-3 15,5-5-1-15,5 0-1 16,-9 2 0-16,9 11-1 16,5 10 2-16,-20 11-3 15,-5 0-1-15,0 8-4 16,-7 8 0-16,1 1-1 15,8 11 2-15,-14 5 2 16,0 0 0-16,-8 7 3 16,-2-1-1-16,4 6 1 0,-3-1 0 15,7 0 1-15,2 3 1 16,-1-3 0-16,4 10-1 16,-1 0 1-16,4-1 0 15,6-4 1-15,0-7 1 16,8-5-1-16,3-3 3 15,0 0 2-15,12-12 2 16,3-5 2-16,-11-1 2 16,10-2 1-16,-4-5 1 0,0 9 1 15,24-23 2-15,1 13 10 16,10-13 8-16,-4-5 9 16,30 16 0-16,-21-21-10 15,-22 17-14-15,14-1-13 16,-41 3-4-16,18 9-3 15,3-4 4-15,-9 4-2 16,1 3 0-16,-7-5-1 16,-4 6 0-16,-3-3 0 15,-2-2 2-15,-1-1 0 16,3-3-6-16,0 0-43 16,0 0-33-16,0 0-114 15,-1-1-74-15,0 0 167 0</inkml:trace>
  <inkml:trace contextRef="#ctx0" brushRef="#br0" timeOffset="-203440.28">28276 11836 1216 0,'-4'-13'542'0,"4"6"-254"15,-7-5-54-15,7 10-81 16,1 2-42-16,-1 6-60 15,0-6-18-15,0 5-17 16,-1 20 2-16,-4 40 6 16,4-18 8-16,-6 2 12 0,-1 4 4 15,-8 0-1-15,-3-2-6 16,-1 9-10-16,-16-1-5 16,12 4-6-16,5-2-3 15,-8-16-4-15,20-2-2 16,-13-18-3-16,0-3 5 15,0-6-46-15,9-9-11 16,21-19 26-16</inkml:trace>
</inkml:ink>
</file>

<file path=ppt/ink/ink19.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5T23:24:22.668"/>
    </inkml:context>
    <inkml:brush xml:id="br0">
      <inkml:brushProperty name="width" value="0.05292" units="cm"/>
      <inkml:brushProperty name="height" value="0.05292" units="cm"/>
      <inkml:brushProperty name="color" value="#0070C0"/>
    </inkml:brush>
  </inkml:definitions>
  <inkml:trace contextRef="#ctx0" brushRef="#br0">2553 4952 942 0,'1'-1'82'15,"0"2"4"-15,-1 3-8 16,0-4-3-16,-1 0-10 16,0 0-9-16,0-1-14 15,0 1-8-15,0 0-12 16,0 0-3-16,0 0-4 16,-1 0-1-16,-1 19-4 0,-1 20-2 15,4-29-3-15,-2 0 0 16,2-2 0-16,-2 0 0 15,2-2 0-15,3 1 1 16,-3-1 1-16,0-5 1 16,0 1 4-16,-1-2 3 15,-1-1 2-15,1 0-1 32,1 0-2-32,0 0-4 0,-1-1-4 0,1 1-1 0,0 0-2 15,1-11 0-15,5-7-2 16,10-26 1-16,-3 21 0 15,2 3 0-15,-5 1 1 16,-2 1 0-16,-3 10-1 16,-4-1 1-16,-1 3 1 15,-1-2-1-15,-7 7-3 16,-1 2-1-16,-4 4-4 16,-2 10 1-16,-4 3 1 15,-4 4 1-15,-5 4 1 16,10 3-1-16,-15-4 1 15,4-1 0-15,-5 5 0 16,-10-10 0-16,21 7 2 16,0 1 3-16,10-4 0 0,5 4 0 15,6-5-3-15,1 2-1 16,11-4 0-16,1-4 2 16,3-4 2-16,16-1 3 15,-5-5 6-15,8 3 4 16,5-5 3-16,-12-8 1 15,10-1-4-15,-6-10-3 0,-1 6-2 16,-3 1-2-16,-11-3-1 16,-3 7 1-16,-3-4 0 15,-6 1 1-15,-3 7-2 16,3-3-17-16,-7 3-93 16,4 0-102-16,0 0 122 15</inkml:trace>
  <inkml:trace contextRef="#ctx0" brushRef="#br0" timeOffset="558.7">2878 4919 1310 0,'18'11'83'0,"-26"-16"73"16,1 3-55-16,4 1-20 0,-9-1-25 0,22 10-8 0,-10-5-11 16,2 7-4-16,-2-4-6 31,-13-1-2-31,13 11-4 15,0 0-2-15,-11 4-3 16,2 4-1-16,-5-1-4 16,-3 0-1-16,3 0-3 15,5 0 0-15,1 0-2 16,0 0 1-16,7-1 0 16,-8-2-1-16,-4-3 3 15,2-7 0-15,-1-4 2 16,5-5 2-16,7-1 1 15,0 2 0-15,5-6-120 16,-5 2-85-16,2-4 115 16</inkml:trace>
  <inkml:trace contextRef="#ctx0" brushRef="#br0" timeOffset="964.849">3107 4874 699 0,'11'-10'344'0,"0"2"-110"16,-5-5-25-16,-3 2-60 16,0 4-21-16,-2 1-33 15,2 7-13-15,-1 7-28 16,-3-5-15-16,-3 7-25 15,-1 8-5-15,-5 2 6 16,3 4 2-16,1 5 0 16,-2-5-1-16,-1 3-6 15,-1 1 0-15,-1-3-3 16,3 3-1-16,-1-4 0 16,2 1 0-16,0 3 0 15,-3-7 0-15,1 0 1 16,0-1 1-16,2-6 2 15,0 2 0-15,-1-8 3 0,-3-6-3 16,0-2-42-16,4-3-40 16,1-4-102-16,2-3-92 15,6-5 167-15</inkml:trace>
  <inkml:trace contextRef="#ctx0" brushRef="#br0" timeOffset="1292.91">2862 5071 665 0,'-17'-3'397'16,"17"0"-52"-16,-1 6-118 15,2-3-22-15,-1 0-64 16,0 0-28-16,0 0-48 31,0 0-16-31,2 0-14 0,26 0-3 0,15-4-5 0,-27 1-3 16,-2 1-7-16,-6-4-3 16,7 5-5-16,4 0-1 15,-6-2 1-15,1 2-35 16,2-2-148-16,-1-2-293 15,-3 4 296-15</inkml:trace>
  <inkml:trace contextRef="#ctx0" brushRef="#br0" timeOffset="2102.88">3138 5197 678 0,'-1'3'331'0,"-1"-2"-117"15,1-1-30-15,0 0-41 16,1 0-12-16,0 1-10 16,0-1-9-16,16 7-18 15,28 7-14-15,-15-18-27 16,-3 4-13-16,7 1-21 15,-5-1-6-15,-15 0-5 0,-3-3-4 16,-12 5-1-16,2-1 0 16,12 12 2-16,-11 3 3 15,-7-2 2-15,-6 3-1 16,-11-6 0-16,3-2 0 16,-2 5-1-16,-4-6-2 15,2 0 2-15,1-3-1 0,10-7 3 16,3 6-1-16,6-3 1 15,2 0-3-15,2-1-6 16,0-1-1-16,0 0-7 16,0 0-1-16,0 0-1 15,0 0 1-15,7-1 1 16,12 2 0-16,27 3 1 16,-28 4 1-16,2 4 1 15,1-2 1-15,-13 5 1 16,4-5 0-16,-5 6 2 15,-4 2 0-15,3 4 2 16,-6 3-1-16,-8-2 3 16,-12-2 0-16,2 0 3 0,1 0 2 15,-3-4 3-15,-6 1 2 16,0-4 2-16,-9-8 1 16,4-1-3-16,6-4 0 15,-3-7-2-15,0 0-1 16,7 1-2-16,-5-5-2 15,3-2-4-15,4 2-2 0,-3-4-3 16,8 5-25-16,-4-1-89 16,19 0-72-16,1 1 107 15</inkml:trace>
  <inkml:trace contextRef="#ctx0" brushRef="#br0" timeOffset="3349.14">3718 4948 421 0,'3'-2'265'15,"-1"0"-25"-15,-2 1-104 16,0 0-35-16,0 0-37 15,0 0-7-15,0-1 5 16,0 1 5-16,1 1-3 16,-1 0-4-16,0 0-6 15,0 0-3-15,1 14-4 16,-1 0-2-16,0 24-9 16,-5-27-4-16,5-1-9 15,0 1-5-15,3-2-4 16,1-5 0-1,-9-2 2-15,2-2 5 0,2-1 3 16,0 0 0-16,0 0-7 16,1 0-5-16,0-1-9 15,8-14-1-15,14-32-2 16,-12 29-2-16,-4 0-4 16,0-2 0-16,3 7 2 15,-6 0 1-15,-7 6 3 16,-4 3-3-16,3 7-4 15,-10-1-1-15,10 4-1 0,-4 8 1 16,-12-2 3-16,8 5 1 16,-10 3 0-16,5-1 0 15,1 4 2-15,1-2-1 16,4 3 0-16,-1-2 1 16,-3 1 0-16,4 0 1 0,4-2 0 15,2-3 0-15,5-1-2 16,2 3 0-16,6 1 1 15,-7 0 1-15,6-1 1 16,0-5 0-16,-2-2-1 16,9 3 1-16,-3-10-1 15,1 3 1-15,1-4 2 16,1-4 1-16,8 4 1 16,-2-14 1-16,3 2 0 15,5-1 0-15,-9-3-1 16,8 10 0-16,-10-5 1 15,-5 0-1-15,0 2-1 16,-7-1 0-16,4 4-33 16,-6-3-49-16,0 0-265 15,1 1 230-15</inkml:trace>
  <inkml:trace contextRef="#ctx0" brushRef="#br0" timeOffset="3969.4">4006 4935 828 0,'-9'6'369'0,"-4"6"-174"16,-2 1-30-16,-5 5-44 16,3 2-25-16,0 0-35 15,-2 1-12-15,5 4-11 16,0-2-2-16,7-1-4 15,3 0-3-15,2-4-7 16,-2-4-5-16,5 2-6 0,-2-4-2 16,13-1-1-16,7-1 2 15,1-5 3-15,7 2 2 16,-7-11 0-16,0 0 1 16,-2-9 1-16,2-7-1 15,-2 2-1-15,-3-2-1 16,-1-2-4-16,1 1-1 15,1 3-1-15,-1-3 0 16,-6 0 1-16,-3 0 2 0,-6-3 2 16,-3 1 0-16,-3 1-1 15,-3-1 0-15,-2 9-3 16,0 0-2-16,-6 6-3 31,0 5-2-31,0 7-2 0,-5 2-1 16,-4-1-2-16,-3 7 0 0,-1-4 0 15,-4 6 0-15,7 5-61 16,11 1-40-16,-4-2-116 16,10-2-100-16,4-1 207 15</inkml:trace>
  <inkml:trace contextRef="#ctx0" brushRef="#br0" timeOffset="5049.1">4228 5176 534 0,'0'0'297'16,"0"0"-53"-16,0-1-49 15,0 1-75-15,0-1-21 0,0 1-33 16,0 0-8-16,0 0-7 15,0 0-7-15,-1 0-6 16,0 9-2-16,-2 5-8 16,-6 30-3-16,-1-35-6 15,-3 4-3-15,0-12-5 16,-3 0 1-16,9 4 1 16,6-4 1-16,-1 0-3 15,10 5-4-15,3-16-7 16,-2-2-2-16,7-6-2 15,-4-8 1-15,6 9-2 16,0 2-1-16,-3 3-4 16,2 4 0-16,0 4 0 15,-2 3 0-15,5 7 2 16,-7 6 1-16,-6 5 1 16,-7 7 2-16,-1 7 2 15,-10 0 2-15,0 5 2 0,5-1 0 16,-8-8 1-16,-3-1 1 15,-2-3-1-15,-10-1 1 16,-10 0 2-16,1-1 0 16,-1-7 0-16,-2-5 1 15,17-6 1-15,3-2 1 16,2-3 1-16,7-1-1 0,-2-8-3 16,0-1-3-16,9-6-6 15,1 1-4-15,7 4-4 16,5 0 0-16,1 5-1 15,3 3 0-15,-1 2 2 16,4 4 0-16,-3 5 2 16,-8 4 1-16,12 5 2 15,-6-3 2-15,8 8 2 16,6-9 1-16,-9 4 0 16,3-3 2-16,-9-5 1 15,3 4 0-15,-1-7 2 16,1 2-10-16,14-5-82 15,-9-4-99-15,9-6 114 16</inkml:trace>
  <inkml:trace contextRef="#ctx0" brushRef="#br0" timeOffset="5674.18">4664 4968 423 0,'6'-2'308'0,"-5"-1"10"16,2-2-99-16,-3 4-30 15,0-1-64-15,0 0-32 16,0 1-38-16,0 0-11 16,0-1-6-16,0 2 4 15,0 0 7-15,0 3-1 16,-4 14-4-16,-19 35-3 0,12-26-11 15,-4 0-5 1,10 3-6-16,-6-4-4 0,-1 0-5 16,1-3 0-16,-3-6-2 15,8 6 0-15,-2-8 1 16,-9-3 1-16,17 1 3 16,-1-8 5-16,0-4-28 15,11 3-33-15,-10-16-81 16,0-6-73-16,6-4 121 15</inkml:trace>
  <inkml:trace contextRef="#ctx0" brushRef="#br0" timeOffset="6048.88">4969 4890 586 0,'-1'-1'384'0,"-3"0"-7"0,6 7-155 15,-2-6-27 1,0 0-64-16,0 0-27 0,-1-1-36 16,0 1-8-16,0 0-17 15,-1 0-1-15,-1 21-4 16,-8 28-8-16,1-32 2 15,3 9-3-15,-5-2-7 16,4-3-2-16,-3 9-9 16,5-1-3-16,2 5-1 15,-12-1-2-15,4 2 0 16,-6-4 1-16,1-14 0 16,6 1 1-16,3-8 2 15,-5-5 4-15,12 3-24 16,-6-9-32-16,4-8-101 15,6-3-98-15,-7-12 148 16</inkml:trace>
  <inkml:trace contextRef="#ctx0" brushRef="#br0" timeOffset="6329.71">4669 5075 593 0,'-3'0'400'16,"5"0"-7"-16,13 1-141 15,-9-1-27-15,3 0-61 16,-2-1-24-16,9-1-40 16,11 1-12-16,-1 1-29 15,2 0-10-15,-8-1-19 16,2 2-10-16,5-1-9 15,-9 0-2-15,-5 0-26 16,4 0-47-16,-8 0-79 16,4 0 84-16</inkml:trace>
  <inkml:trace contextRef="#ctx0" brushRef="#br0" timeOffset="7925.02">5820 5016 596 0,'-1'-3'335'0,"0"1"-84"0,0 1-100 16,-1 0-30-16,1-1-58 16,0 1-13-16,0 1-9 15,0 0-4-15,-9 10-7 16,-1 9-4-16,-19 30-8 15,25-25 0-15,-4 5 0 16,-6 0 1-16,1 0-3 31,-4 5-2-31,5-5-3 0,-3-10 0 0,3 2-2 16,-2-12 0-16,6 0 3 16,7 8 4-16,-1-18-37 15,-6-3-50-15,2-13-183 16,5-3 159-16</inkml:trace>
  <inkml:trace contextRef="#ctx0" brushRef="#br0" timeOffset="8207.04">5646 5102 713 0,'-1'-1'359'16,"0"-1"-106"-16,-1 1-30 15,2 0-61-15,0 0-19 16,2 0-29-16,7-2-12 16,12-3-17-16,26-4-12 0,-23 14-20 15,8-4-5-15,-8 3-10 16,9-2-7-16,-11-1-10 15,-2 0-5-15,0 0-5 16,-5 0-41-16,-2-1-36 16,-2 5 41-16</inkml:trace>
  <inkml:trace contextRef="#ctx0" brushRef="#br0" timeOffset="10450.93">6474 4992 379 0,'3'-1'206'0,"4"-1"-33"16,1-1-14-16,5-2-7 16,23-12 4-16,-32 17 8 15,5 0 0-15,-12-9-14 16,6 9-17-16,-4-3-37 16,-9 3-18-16,1 11-29 15,-8-3-7-15,0 9-8 16,-4-2-4-16,2 4-9 15,2-1-6-15,1 2-7 16,4 2-2-16,-1-3-3 16,1-1-1-16,1 0-1 15,2-4-1-15,7 1 0 16,-1 1-1-16,8 4-3 16,2-2-1-16,3-2 1 15,3-3 0-15,-1-9 3 0,1-2 1 16,5-2 3-16,0-2 3 15,6-7 1-15,2-3 1 16,-1-3 1-16,4-4-1 16,-6 1 0-16,7 2-2 15,-9-3 0-15,5 3 0 16,-13 3 0-16,-3-6 2 0,6 1 0 16,-11 0 2-1,11-3 4-15,-10 4 7 0,-11 0 6 16,-5-1 1-16,-2-2-3 15,0 0-6-15,4 2-8 16,0 2-3-16,-21 1-5 16,4 0-2-16,-4 6-3 15,-1 2-1-15,7 7-3 16,-3 0 0-16,4 3 0 16,-3-2 0-16,9 5 0 15,4 7 0-15,1 4-2 16,6-1 0-16,4 5 1 15,-1-6 4-15,2-1-42 16,-1 0-33-16,3-7-93 16,3 5-86-16,5-3 164 15</inkml:trace>
  <inkml:trace contextRef="#ctx0" brushRef="#br0" timeOffset="10903.849">6955 4891 618 0,'1'0'365'0,"-3"2"-24"16,0-2-90-16,1 0-69 15,0 0-38-15,-1 0-50 16,1 0-16-16,0 0-24 16,-6 14-8-16,-16 28-9 15,15-24-3-15,3 2-4 16,-2-3-2-16,1 7-6 15,2-2-3-15,-4-1-7 16,1 1-2-16,-5-4-3 16,-1 2-1-16,1-1 0 0,1-3 0 15,4 1 0-15,-3-6-1 16,8-3 3-16,2-5 7 16,0-2-43-16,2-4-39 15,-2 2-107-15,0 0-104 16,9-25 176-16</inkml:trace>
  <inkml:trace contextRef="#ctx0" brushRef="#br0" timeOffset="11293.33">7222 4845 660 0,'2'-4'371'0,"5"-1"-49"16,0-1-65-16,-9 7-57 16,4 0-32-16,-2 3-52 15,-2-4-21-15,1 0-34 16,0 0-10-16,-1 4-11 16,-2 20-3-16,-16 23-3 15,8-22-2-15,-1-4-5 16,5 3-4-16,2 0-7 15,11 3-3-15,-12 0-5 16,-8-2 0-16,9 2-3 0,-5 1 0 16,12-2-1-16,3 3 1 15,-5-3-1-15,-8-6 0 16,-4-1 2-16,0-7 0 16,5-2-14-16,-5-3-23 15,11-2-61-15,-2-5-47 16,-2 0-102-16,6 0-97 0,-1-1 217 15</inkml:trace>
  <inkml:trace contextRef="#ctx0" brushRef="#br0" timeOffset="11637.2">6987 5038 737 0,'-2'3'347'0,"2"0"-131"0,4-3-27 16,-5 0-34-16,0-2-1 15,1 1-5-15,0 0-6 16,0 1-20-16,9 0-18 15,9 0-31-15,27-1-10 16,-12 1-13-16,-10-2-4 16,-1 1-11-16,3-2-7 15,-10 2-12-15,3-4-4 16,3 2-5-16,-5 0-1 16,-2-2-39-16,2 2-43 0,0 1-158 15,2-2 144-15</inkml:trace>
  <inkml:trace contextRef="#ctx0" brushRef="#br0" timeOffset="12074.58">7690 4704 589 0,'-41'1'344'0,"39"-1"-14"16,2-2-95-16,9 4-43 15,-2-1-21-15,5 5-32 16,-5-3-11-16,-11-6-36 16,15 4-16-16,-8-5-26 15,17 4-17-15,5-3-14 16,-3 3-4-16,5 0-4 15,-11 0-1-15,1 3-31 16,-5-5-63-16,-6 2 57 16</inkml:trace>
  <inkml:trace contextRef="#ctx0" brushRef="#br0" timeOffset="13214.9">8170 5033 594 0,'-19'2'294'0,"17"-2"-94"0,7-1-31 16,-5-3-44-16,-1 4-6 15,0 0-7-15,0 0 1 16,-1 0 1-16,1 0-7 15,1 0-17-15,0 0-8 16,17 0-19-16,36 4-8 16,-26-2-10-16,6 2-3 15,-5-3-8-15,5 0-5 16,3-1-10-16,1 0-5 16,4 0-6-16,2 0-1 0,-2-2-2 15,-8-2 1-15,11 0 0 16,-8-2-1-16,-3 4 1 15,3-3 0-15,-19 0 1 16,0 2 0-16,-6-2 3 16,-3 4 3-16,-4-1 4 15,-5-3-1-15,1 4-4 16,-2-1-3-16,1 1-8 16,0 0-1-16,0 1-3 15,0 0 1-15,-2 0 2 16,-8 1 0-16,5 0 0 15,-6 1 2-15,-24 4 0 16,30-6 1-16,-5-4 1 16,4 4 1-16,2-7 0 0,2 3 0 15,2 0-1-15,1 0-1 16,-1 3-3-16,0 0-2 16,0 0-5-16,0 0-3 15,0 0-1-15,1 0-1 16,0-1 2-16,1 1 3 15,17-2 3-15,29 5 0 16,-28 8 4-16,1-8 0 16,-5 9 0-16,3-6 0 15,-2-1 1-15,-2 3 1 16,0-7 1-16,-8 5 0 16,0-5 1-16,0 4 0 0,-6-5 0 15,1 0 3-15,-1 0 2 16,-1 0 0-16,0 0-2 15,0 0-1-15,0 1-5 16,0 0 0-16,-8 2-1 16,-5 3 0-16,-28 16 1 15,30-12-1-15,-2-2 0 16,2 1 1-16,-1 0-1 16,4 0 0-16,1-3 0 15,0 2 0-15,0-3 0 16,0-1-1-16,3 3 0 15,0-5-1-15,9 3-2 0,-4 0-1 16,0-4 13-16,0 0-21 16,0 0-80-16,0 0-76 15,3 0 93-15</inkml:trace>
  <inkml:trace contextRef="#ctx0" brushRef="#br0" timeOffset="14548.859">9517 4852 325 0,'6'-5'198'0,"-6"3"-3"16,4-1-20-16,-2 1-22 16,-2 1-11-16,0 0-23 15,0 0-15-15,0 0-29 16,0 1-13-16,0 0-17 15,0 0-7-15,0 0-11 16,2 12-6-16,-2 6-8 16,-15 27-3-16,14-21-2 0,2-4-1 15,-6-6 0-15,21 3 1 16,-17-9-1-16,-11-5-1 16,12 3 2-16,-6-6 1 15,6 0 6-15,10 0 1 16,-5-5-2-16,-7-4 0 15,7 0-9-15,0-7 0 0,4-8-2 16,-4 2-1-16,2-9-14 16,-2 5-7-16,-4 1-7 15,9-2 1-15,-9 10 12 16,2-1 6-16,-11 12 2 16,0 4-2-16,-2 8-2 15,-7 9-2-15,8 11 3 16,-12 1 2-16,-10 6 1 15,6-5 2-15,-7 2 1 16,8 3 0-16,7-7 1 16,-1 3 1-16,4-7-1 15,5 2 1-15,0-3 0 16,-7 0 0-16,10-1 0 16,-5-8 0-16,12 1 0 0,6-3 0 15,-4 0-3-15,8 0 1 16,-6-8 2-16,7-2 4 15,10-1 6-15,9 0 5 16,1-7 2-16,2 0-1 16,6-4-3-16,-5-2-2 15,1 4-4-15,7 1-1 16,-22-1-1-16,-2 4-1 16,-7 3-1-16,-6 2-1 0,1 3 0 15,-4-1 3-15,-5 3-14 16,-2-2-20-16,3-2-93 15,0 0-71-15,0 0 115 16</inkml:trace>
  <inkml:trace contextRef="#ctx0" brushRef="#br0" timeOffset="14970.49">9888 4717 585 0,'-2'3'304'15,"-2"0"-70"-15,-6-3-44 16,5 7-45-16,0 8-25 0,-2 8-32 16,4 4-14-1,-4 10-11-15,-2-3-1 0,1 2-7 16,-5-5-5-16,1-1-16 16,3-2-8-16,-4-3-11 15,7 3-3-15,-4-8-1 16,-3 1 1-16,4-8 0 15,0 0 0-15,2-5 1 16,3-4 5-16,3 1-39 16,1-5-33-16,-2-5-94 15,2 4-72-15,0 0 138 16</inkml:trace>
  <inkml:trace contextRef="#ctx0" brushRef="#br0" timeOffset="15329.47">10168 4710 885 0,'0'0'412'16,"-2"1"-173"-16,0-1-46 15,1 0-59-15,0 0-22 0,0 0-29 16,-2 6-10-16,-4 16-18 15,-11 28-5-15,9-24-9 16,4 0-2-16,-13 1-9 16,12 5-5-16,-7-3-7 15,8 5-5-15,0-9-4 16,-3-3-1-16,3 3-2 16,-9-8-1-16,16 5 0 15,-15-1 0-15,4-5 0 16,9 2 0-16,-17-8-10 15,24 0-30-15,-3-6-83 16,-12-4-62-16,11-5-365 16,-6-3 361-16</inkml:trace>
  <inkml:trace contextRef="#ctx0" brushRef="#br0" timeOffset="15626.61">9823 4989 587 0,'-3'-7'370'0,"1"-1"-37"0,2 8-95 16,1-5-24-16,4 3-44 15,-5 1-18-15,0 0-35 16,3 0-18-16,17-3-29 15,26 0-10-15,-18 6-20 16,2 1-5-16,-9 3-13 16,4 2-7-16,-5-3-6 15,-3 2 1-15,-2-4-37 16,-2-5-59-16,-9-4-135 16,6 3 133-16</inkml:trace>
  <inkml:trace contextRef="#ctx0" brushRef="#br0" timeOffset="16390.73">10235 5060 770 0,'-1'0'360'0,"0"0"-157"16,0 0-31-16,0 0-59 16,0 0-24-16,-1-1-30 15,1 0-10-15,1 0-7 16,0 0 4-16,0 1 10 15,1 0 5-15,13 2-5 16,10 2-4-16,21 5-14 16,-25-5-8-16,-4-4-11 15,0 4-6-15,-6 0-4 16,-9-2-1-16,1 6 4 16,-7-3 1-16,-6 5 3 15,0 0 0-15,-12-2-1 16,2 2-2-16,2-3-1 15,0 2-3-15,3 1-2 0,3-3-1 16,3-3-2-16,4-3 1 16,5-1-2-16,-1 0-2 15,2 0-5-15,0 0-2 16,0 0-2-16,0 0 0 16,0 0 3-16,0-1-1 15,16 1 1-15,28 6 1 16,-29 1 1-16,4 7 0 15,-1 1 1-15,-2 4-1 0,-4 6 1 16,1-3 1 0,-12-2 1-16,2 3 1 0,-6-5 2 15,-6 2 1-15,-4 2 2 16,-2 1 1-16,-4-1 2 16,-2-1 1-16,-1-8 3 15,-3-4 1-15,2-3 4 16,-5-7 2-16,1 1 9 15,-4-8 1-15,2-4-3 16,0 4-3-16,5-12-14 16,7 1-5-16,-2 3-6 15,4-3-3-15,3 7-29 16,2 5-24-16,15-1-113 16,-3-1-82-16,22 4 155 15</inkml:trace>
  <inkml:trace contextRef="#ctx0" brushRef="#br0" timeOffset="17397.49">10935 4771 453 0,'13'3'287'16,"1"2"-34"-16,-6-4-91 15,-20-3-27-15,9 4-42 0,-7 7-7 16,8 10 0-16,8 1-2 15,-16 0-12-15,12 0-9 16,-10-2-10-16,0-2-4 16,16 6-6-16,-16-8-6 15,14 0-10-15,-8-11-4 16,-10-5-1-16,2-2 4 16,3-1 1-16,7 5-3 15,2-4-7-15,11-10-8 0,-10-6-6 16,0-6-2-16,14-1-2 15,-8-5-7-15,-6 5-10 16,12 0 0-16,-18 6 0 16,12 11 6-16,-8 1 6 15,-5 9-3-15,-15 3-1 16,-1 8-2-16,3 4 2 16,-2 5 4-16,3 1 1 15,-5 9 2-15,0 6 0 16,-4-12 1-16,6 6 1 15,-3-7 0-15,7 0 0 16,3 5-1-16,1-4 1 16,3-3 1-16,4-1 0 15,-2-2-1-15,5 0 0 16,1-3-1-16,0-4 1 16,1 2 1-16,7-2 2 0,-2-3 1 15,6 1 4-15,4-3 1 16,-1-4 2-16,3-1 1 15,8 0-2-15,-4-4 0 16,0-4 1-16,10 3 0 16,-13-5 0-16,1 4-1 15,1 0-3-15,-15-5 1 16,1-1-54-16,4-2-48 16,-8-2-384-16,-2 6 322 0</inkml:trace>
  <inkml:trace contextRef="#ctx0" brushRef="#br0" timeOffset="17965.01">11240 4790 700 0,'-4'2'368'0,"-3"1"-82"0,2 1-82 16,1 4-63-16,-3 1-26 15,-2 2-33-15,0 7-10 16,-8 4-16-16,6 10-6 16,-2-2-6-16,2 4-6 15,0-7-8-15,0-5-4 16,2 1-7-16,3-7-3 15,5-2-4-15,1 0-4 16,9-1-2-16,-5-2-1 0,7-1 0 16,-1-3-1-16,6 0 3 15,-3-4 2-15,0-4 3 16,1-3 2-16,-6-10 1 16,6-1-2-16,6 1-3 15,2-1-2-15,1-6 0 16,-3-3-1-16,0-4 1 15,-6 2 2-15,3 0 0 16,-1 5 1 0,-16-6 1-16,0-7-2 0,-10 8 1 15,-5-2-3-15,-4 4-4 16,-1 10-2-16,-1 2-4 16,-1 3-2-16,3 7-2 15,4 2-1-15,1 3 0 16,1 4 1-1,3 1 0-15,-3 3 1 0,-2 1-16 16,4 1-24 0,7-1-93-16,2-7-86 0,7 1 136 15</inkml:trace>
  <inkml:trace contextRef="#ctx0" brushRef="#br0" timeOffset="18779.94">11548 5062 772 0,'0'-1'420'0,"0"0"-77"16,-1 0-64-16,-1-1-101 16,1 1-48-16,0 0-74 15,0-1-22-15,0 1-13 16,-2 1-3-16,-9 4-2 15,0 2-1-15,-30 28-4 16,28-21-2-16,7-1 1 16,0-2 1-16,7-3 1 15,-4-3 2-15,2-3 2 16,1-2-2-16,0 0-9 16,0 0-5-16,1 0-19 15,0-12-9-15,6-4-15 16,27-27-7-16,-11 34 4 15,10 2 8-15,-12 3 16 0,6 3 7 16,-4 6 3-16,-9 1 0 16,1 9 0-16,-3 6 2 15,-5 5 4-15,-4 3 2 16,-2 9 4-16,-6-3 2 16,-5 6 3-16,-6 1 2 15,-12-14 2-15,2 7 1 16,-15-10 0-16,16 3 1 0,-8-7 1 15,0-1 2-15,13-6 1 16,-17-10 1-16,6-3-2 16,4-3-2-16,-1-11-3 15,10 2-3-15,8-6-7 16,5-3-4-16,9 6-5 16,0 0-2-16,8 7 0 15,2 9-2-15,0 0 4 16,1 5 2-16,3-4 15 15,-3 4 9-15,6 6 9 16,0-2 2-16,1 7-8 16,-5-8-3-16,-1 6-8 15,10 0-2-15,-11 2-1 16,7-3-1-16,1-5-1 0,-8-3-20 16,11-6-85-16,-1-4-78 15,3-12 105-15</inkml:trace>
  <inkml:trace contextRef="#ctx0" brushRef="#br0" timeOffset="19217.62">11920 4686 670 0,'-3'0'350'0,"-6"-3"-79"0,9 2-37 16,-1-2-44-16,13 1-19 16,-12-4-27-16,9 3-9 15,8 1-31-15,-1-4-14 16,16 2-25-16,-1-1-16 15,2-3-17-15,-5 1-6 16,-5 3-10-16,5 0-1 0,-10 1-81 16,-5 1 452-16,-2 0-307 15</inkml:trace>
  <inkml:trace contextRef="#ctx0" brushRef="#br0" timeOffset="22551.95">12625 4995 1518 0,'1'-3'42'16,"-2"1"48"-16,3 2-6 15,0 1-20-15,-2-1-5 0,0 0-9 16,-1 0-3-16,0 0-5 16,-1 8-5-16,0 5-12 15,-1 2-3-15,-4 31-7 16,4-24-3-16,-5-1-3 15,-1 2-1-15,0 2 1 16,2 2-1-16,-1 1 1 16,-1-5 0-16,2-7-1 15,1-1-1-15,2-1 2 16,4 2 1-16,-2-9-27 16,2-1-25-16,0-6-47 15,-6-6-38-15,5 0-89 16,-4-7-35-16,5 3-129 15,0-1 223-15</inkml:trace>
  <inkml:trace contextRef="#ctx0" brushRef="#br0" timeOffset="22879.72">12507 5086 614 0,'0'0'368'16,"4"1"-63"-16,1-1-92 16,-6-1-33-16,0 0-44 15,0 0-16-15,1 0-27 16,0 0-12-16,3 0-20 15,11 0-5-15,4 1-13 16,26 4-7-16,-31-2-11 16,2-3-5-16,-5-3-4 15,8 5-2-15,-2-3 5 16,-1 0-7-16,-1-2-87 16,0-3-97-16,-3 5 104 15</inkml:trace>
  <inkml:trace contextRef="#ctx0" brushRef="#br0" timeOffset="23625.7">13449 4883 350 0,'0'-38'284'0,"4"36"31"16,-4 4-80-16,-4-4-33 16,3 2-59-16,0 0-19 15,0 0-31-15,0 1-10 16,-6 10-13-16,-5 11-11 16,-12 24-15-16,2-31-4 0,12 14-9 15,7 1-3-15,-11-1-6 16,2 1-3-16,-9-3-6 15,1-2-2 1,-2-2-3-16,2-2 1 0,13-6-1 16,-4 0 1-16,12-6 0 15,0-5 1-15,-3-7-15 16,0-3-23-16,1 5-85 16,1 0-76-16,4-8 115 15</inkml:trace>
  <inkml:trace contextRef="#ctx0" brushRef="#br0" timeOffset="23995.74">13780 4764 1020 0,'3'0'455'0,"-4"2"-214"15,2 7-57-15,-7 0-61 16,-8-1-16-16,3 6-28 16,2 1-13-16,-5 4-16 15,7 4-10-15,-6 2-10 16,-6-4-3-16,7 8-8 16,-5-1-3-16,0 3-6 15,1-2-1-15,-2-2-3 16,3 2-1-16,3-3-1 15,-1 0 0-15,2 2 1 16,-1 0-1-16,1-5 0 16,2-4-14-16,2-11-60 15,-1-3-39-15,3-8-147 16,5-5-215-16,1-7 312 16</inkml:trace>
  <inkml:trace contextRef="#ctx0" brushRef="#br0" timeOffset="24274.72">13344 5000 959 0,'-2'-1'458'16,"0"-1"-173"-16,6 5-49 15,-5-3-84-15,0-1-35 16,1 0-45-16,0 0-10 16,15-1-4-16,45 5-4 0,-26-1-11 15,6 1-7-15,-12-2-15 16,-5 0-5-16,-1-1-3 0,-4-2 4 16,-3 2-79-16,0 0-82 0,-5 1 93 15</inkml:trace>
  <inkml:trace contextRef="#ctx0" brushRef="#br0" timeOffset="25119.91">13720 5229 530 0,'-31'38'308'16,"27"-35"-64"-16,-1-1-64 15,3-2-9-15,2 0-36 16,0-1-6-16,0 1-17 15,0 0-22-15,0 0-12 16,0 0-8-16,18 0-8 16,36-1-3-16,-27-1-5 15,2-2-9-15,-6-2-17 16,-11-4-9-16,-2 7-14 16,9 10-3-16,-10-2-2 15,-2 1 0-15,1 7 2 16,-18-6 2-16,11 19 5 15,-1 1 2-15,-15-5 2 0,0-1 0 16,-13-3-2-16,4-1 0 16,-4 1-3-16,7 4-1 15,-13-7 0-15,-4-3-1 16,12 3 2-16,-5-9 0 16,15 1-1-16,4 1 1 15,0-7-1-15,7-1 0 16,1 0-1-16,0-3-1 0,4 2-5 15,0 0 0-15,0 0-4 16,0 0-1-16,4-1 1 16,13-1 4-16,33-3 8 15,-25 7 4-15,7-2 6 16,0 1-1-16,2 0-5 16,4 0-3-16,-15 4-3 15,6 2-2-15,-3-4 1 16,-4 3 0-16,4-4-1 15,-10-2 2-15,-2-1 3 16,1-4 1-16,0-1 3 16,-1-3-2-16,-2-1-11 15,-1 5-29-15,-2-1-96 16,-2 4-75-16,6 0 117 16</inkml:trace>
  <inkml:trace contextRef="#ctx0" brushRef="#br0" timeOffset="25807.25">14362 4908 685 0,'0'0'404'16,"8"0"-74"-16,-16-2-116 16,6 4-37-16,-17-3-76 0,0 2-28 15,12 5-26-15,-5 1-5 16,0 6-6-16,8 6-2 16,-13 0-7-16,-7-1-4 15,1 4-7-15,-11-6-1 16,9 5-1-16,7 2-1 15,2-3 3-15,13 5-2 16,0-4-5-16,4-4-1 0,15 2-4 16,-6-10 1-16,14 3 1 15,14 4 3-15,-10-13 1 16,10 2-1-16,5-10 2 16,-11-9 1-16,12 0 3 15,-1-4 1-15,-11-4 1 16,-2 1-1-16,-5-5-3 15,-4 1-2-15,2 3-1 16,-5-4 0-16,-6 5 3 16,-3-4-7-16,-10 2 39 15,-2 8 10-15,-11-5 13 16,-4 11 11-16,-13 1-35 16,-8-7-10-16,-10 13-15 15,-4 0-7-15,4 4-6 16,1 6-1-16,10-5-4 15,5-1 8-15,9 0-40 0,10 4 21 0,18 3 1 0</inkml:trace>
  <inkml:trace contextRef="#ctx0" brushRef="#br0" timeOffset="36514.4">1560 5918 293 0,'1'-4'199'16,"-1"3"-10"-16,0-1-36 16,0 1-13-16,0-1-10 15,1-2-5-15,0 0-9 16,0-2-2-16,2 0 0 15,-3 3 4-15,0 2-9 16,0 0-6-16,0-1-21 16,1-2-18-16,-1 3-29 0,0 0-14 15,0-1-16-15,-1 2 1 16,0 0 4-16,-1 2 1 16,-9 17 1-16,-9 35-1 15,11-28-2-15,-12 4-1 16,9 6-2-16,4 4 0 15,-11 1-1-15,12 3-1 16,-2-8 1-16,-3-10-1 16,7-5 1-16,9-4 0 0,-13-6 2 15,1 1 0-15,8-8 5 16,-15-3 8-16,20-5-19 16,-2-2-50-16,-6-4-228 15,13 3 186-15</inkml:trace>
  <inkml:trace contextRef="#ctx0" brushRef="#br0" timeOffset="37802.45">1351 6846 526 0,'1'-2'302'0,"-1"1"-29"16,0 0-36-16,0 0-51 15,0 0-17-15,4 0-35 0,10-1-16 16,-14 1-36-16,11 0-19 16,5 2-28-16,-30 7-9 15,14 0-8-15,-11 1 0 0,7 6-1 16,9 6-3-16,-2 0-3 15,-2 0-2-15,1-3-1 16,-5-8-1-16,2-2 0 16,5 4 0-16,1-7 1 15,-4 2 4-15,-12-8 16 16,-8-11 2-16,9 2 1 16,2-7-6-16,12 4-15 15,-2-5-4-15,14-4-4 16,-11-1 0-16,12 2-2 15,8 0-4-15,-24 3 1 16,8 4-1-16,-12 1 2 16,-2 9-2-16,-15 6-5 15,20 0-3-15,-18 6 0 16,-10 2 1-16,16-1 4 0,-20 5 2 16,11 1 0-16,-2 0 3 15,2 3 0-15,0 2 1 16,9-4 1-16,1 5-1 15,-2-4-2-15,3 2 0 16,1 2-1-16,2 6 0 16,4-6 4-16,1 4 1 15,1-4 4-15,1-12 2 16,0 7 5-16,2 1 4 0,8 1 4 16,8-1 2-16,-4 5 0 15,-1-13 0-15,2 4 4 16,-5 1 5-16,14-9 3 15,7 2 0-15,-6-8-2 16,6-4-2-16,-7-6-2 16,-8 2-2-16,26 2-5 15,-15-2-4-15,-7 0-8 16,11-7-3-16,-25 4-3 16,12 3-2-16,6 7-39 15,-13 1-44-15,-3 5-153 16,-1 5 146-16</inkml:trace>
  <inkml:trace contextRef="#ctx0" brushRef="#br0" timeOffset="38755.71">1178 7725 618 0,'0'-1'361'0,"0"-1"-76"15,0 1-67-15,0 0-33 16,0 0-44-16,0 0-16 15,0 0-23-15,0 0-7 16,0 0-30-16,0 0-15 16,0 0-20-16,0 1-9 15,0 0-3-15,1 6-2 16,-2 22-2-16,-1 30-3 0,-6-28-2 16,-2 4-1-16,-3 10-2 15,1-2 1-15,-2-2-2 16,2-3 0-16,2-10-1 15,-2-8 1-15,8-2-2 16,-3 0 1-16,0-5 1 16,5-3 0-16,1-2 2 15,3-7 4-15,4 0-42 16,-1-4-47-16,5-7-155 16,-3-1 142-16</inkml:trace>
  <inkml:trace contextRef="#ctx0" brushRef="#br0" timeOffset="39161.49">1181 7655 939 0,'1'2'440'0,"-1"-2"-189"16,-1-1-35-16,1 0-90 16,-1 0-35-16,1-1-48 15,0 2-12-15,0 0-6 16,0 0 3-16,20 9 8 15,35 11 5-15,-18-19 4 16,2-1-2-16,3 0-7 16,-6-6-5-16,-4 1-12 15,-3 2-5-15,-2-2-4 16,2-4-2-16,-11 5-4 16,-1-2 2-16,-8 0-42 15,-1 9-49-15,3 2-108 16,-4 0-93-16,0 6 176 0</inkml:trace>
  <inkml:trace contextRef="#ctx0" brushRef="#br0" timeOffset="39504.219">1188 7862 930 0,'-2'1'446'0,"-4"6"-167"15,6-7-40-15,14-2-71 16,-4-3-20-16,10-9-26 15,10 11-7-15,-2-6-19 16,8 7-17-16,-4 0-32 16,3 0-17-16,-14 3-20 15,-1 1-2-15,6 4 0 16,-8-1-1-16,-2-5-77 16,-3 6 111-16,-6-11-48 0</inkml:trace>
</inkml:ink>
</file>

<file path=ppt/ink/ink2.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6T01:05:55.750"/>
    </inkml:context>
    <inkml:brush xml:id="br0">
      <inkml:brushProperty name="width" value="0.05292" units="cm"/>
      <inkml:brushProperty name="height" value="0.05292" units="cm"/>
      <inkml:brushProperty name="color" value="#0070C0"/>
    </inkml:brush>
    <inkml:context xml:id="ctx1">
      <inkml:inkSource xml:id="inkSrc81">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11-16T01:10:05.926"/>
    </inkml:context>
    <inkml:brush xml:id="br1">
      <inkml:brushProperty name="width" value="0.05292" units="cm"/>
      <inkml:brushProperty name="height" value="0.05292" units="cm"/>
      <inkml:brushProperty name="color" value="#FF0000"/>
    </inkml:brush>
  </inkml:definitions>
  <inkml:trace contextRef="#ctx0" brushRef="#br0">9728 5090 607 0,'0'-2'306'0,"0"0"-92"16,0 1-33-16,0 0-61 16,0 0-22-16,0 0-25 15,0-3-11-15,0 2-13 16,0 1-12-16,0 0-20 0,0 0-8 16,0 1-5-16,0 0 4 15,-2 7 3-15,-7 21-2 16,-7 43-1-16,6-24-2 15,-9-2-3-15,2 2 1 16,-5-9 2-16,4-6 0 16,3 8 1-16,0-11 3 15,0-7-3-15,8 3 0 16,5-8 0-16,-1-5-2 0,0-7 7 16,-8-1 3-16,1-9-32 15,13 0-42-15,-1-5-140 16,5-5 124-16</inkml:trace>
  <inkml:trace contextRef="#ctx0" brushRef="#br0" timeOffset="359.33">10116 5029 426 0,'-3'-3'310'0,"-7"-1"163"0,7 1-103 16,3 1-203-16,-4 1-37 16,4 1-164-16,-1 0-49 15,0 0 97-15,0 0 4 16,-5 20 13-16,-6 37 5 15,7-18-3-15,-2 1-5 16,-7 8-8-16,2-4-6 16,-1 1-4-16,-8 5 2 15,-3-10-1-15,10 0 0 0,-16-6 0 16,3-11-1-16,10-2-1 16,0-1 0-16,8-8-17 15,6 1-39-15,-2-9-145 16,0-6 127-16</inkml:trace>
  <inkml:trace contextRef="#ctx0" brushRef="#br0" timeOffset="718.58">9639 5293 641 0,'-12'-3'363'0,"11"0"-40"15,-4 5-100-15,8 1-80 16,-3-3-39-16,0 0-44 15,12 3-12-15,17 5 4 16,33 8 5-16,-29-13 0 16,6-1-2-16,4-4-15 15,1-1-9-15,5 6-15 16,-1 5-4-16,-11-2-3 16,-7-1-8-16,-13-7-168 15,2-2 126-15</inkml:trace>
  <inkml:trace contextRef="#ctx0" brushRef="#br0" timeOffset="1757.25">10162 5549 411 0,'-4'6'229'0,"2"-3"-31"15,-1 1-35-15,0 0-24 16,0-2-5-16,2-2 0 16,-1 3 3-16,1-3-2 15,0 0 0-15,0 0-21 16,0 0 1-16,0 0-50 16,1 0-15-16,0-1-17 15,2-12-24-15,7-17 10 16,16-25-5-16,-9 17-6 15,2-5 1-15,3-1-6 16,-1-10 0-16,2 3-1 0,0 5-1 16,-5 7-1-16,0 15 0 15,-4 8-3-15,1 4-2 16,-2 4-6-16,1 6-5 16,-6 6-5-16,3 8 0 15,-2 10 6-15,-8 6 4 0,0 11 8 16,-6 8 2-16,-7-2 1 15,9 5 0-15,-3-8 1 16,-3-5-1-16,9 0 2 16,-9-10-1-16,11-1 1 15,10-2-1-15,-2-7 0 16,10 0 1-16,-7-9-1 16,-5-4 1-16,11 0 0 15,-18-5 1-15,17-1 0 16,2-3 2-16,-6-8 1 15,9 4 1-15,-11-9 1 16,4 1-1-16,0-8-1 16,4-7-1-16,8-2 0 15,-7-7-1-15,6-8 1 16,-5-9-2-16,-2-1-2 0,-4 8 0 16,-5 11-2-16,-3 13-1 15,1 10-2-15,-2 2-1 16,-5 13-28-16,6 2 2 15,-13 2-166-15,1 0-103 16,12 12 192-16</inkml:trace>
  <inkml:trace contextRef="#ctx0" brushRef="#br0" timeOffset="2522.7">10978 5103 707 0,'21'-21'349'16,"-25"18"-111"-16,10 3-40 15,-6-1-59-15,5 1-29 16,-5-2-49-16,-1 1-17 0,0 1-21 15,-1 0-5-15,1 9-3 16,-10 11 1-16,-13 39-2 16,-1-33 1-16,5 16-2 15,9-14-2 1,6-14-1-16,0 1-1 0,-24 35-3 16,6 0 1-16,4-10-2 15,14-16 0-15,4-8-1 16,3 4 1-16,-1-8-1 15,10 1 1-15,-2-3 1 16,8-2 1-16,-1-1 4 16,-3-7 1-16,4 0 5 15,-3-7 4-15,10-3 5 16,0-1 2-16,5-8 0 16,-2-1-3-16,3-7-6 0,-9 4-3 31,-10 12-3-31,0 0 1 0,23-42 3 0,-2-2 2 15,-11-6 4-15,-14 16 2 16,-10 9 1-16,5 3 0 16,-5 10-1-16,2 3-3 15,-2 6-6-15,-8 5-4 16,-2 3-9-16,-4 0-3 16,-1 6-2-16,0 3-1 15,-1 1 1-15,4 1 0 0,-5-3 1 16,9 2 0-16,2 1-1 15,-5-3 6-15,13 0-56 16,-12-2-43-16,8-4-147 16,14 4-364-16,1 0 412 15</inkml:trace>
  <inkml:trace contextRef="#ctx0" brushRef="#br0" timeOffset="13356.58">11370 5485 386 0,'-1'-1'251'16,"-1"0"-16"-16,-1-2-73 15,1 2-16-15,-2-1-13 16,3 1-4-16,0 0-14 16,0 0-9-16,0 0-15 15,0 0-10-15,0 0-24 16,0-1-13-16,-1 1-22 15,1 0-3-15,1 0 4 16,5-1 3-16,21-5 1 16,31-1-2-16,-24 0-8 15,-9-2-3-15,14 5-7 16,-6-1-3-16,-5 8 0 16,-3 4-2-16,-15 2 1 15,-7-2 1-15,-5 4 1 0,-5 0 1 16,-9 1 0-16,-2 3 0 15,1 0-2-15,-4 3-1 16,8-4-1-16,-6-4 0 16,-5-4 1-1,14-1 1-15,1-1-1 16,-4-3 1-16,14-2-3 0,-7-1-1 16,-5-1-1-16,27 5-5 0,-14-1 1 15,8-2 0-15,2-2 0 16,-4 1 1-16,3 3 0 15,5 3 0-15,1 2 0 16,-1 1 1-16,3 2-1 16,-8 2 1-16,3 8 1 15,-8 2 1-15,-2 0 1 16,0 12 0-16,-18-16 1 16,-1 8 1-16,-4 5 2 15,-3-10 0-15,5 11 4 16,-4-6 1-16,-7-9 10 0,-10-6 6 15,2 1 10-15,-3-10 5 16,12-7 4-16,1 7-5 16,-3-13-8-16,11 6-5 0,-4-6-12 15,8-1-3-15,7-5-11 16,-8-9-18-16,8 12-51 16,-4-5-46-16,8 3-134 15,4 9 155-15</inkml:trace>
  <inkml:trace contextRef="#ctx0" brushRef="#br0" timeOffset="14201.99">12826 5282 522 0,'9'-11'323'16,"3"7"-41"-16,-4-3-64 15,-5 2-20-15,-7 0-30 16,-4 0-16-16,5 5-33 16,6 3-21-16,-6-3-40 0,3 0-17 15,-1 0-25 1,0 5-6-16,-6 20-4 0,-6 26 2 16,4-19-1-16,5 0 0 15,-12 3 2-15,-3-3-2 16,4-3 0-16,-5-1-1 15,11-3 0-15,1 2-1 16,-2-6 0-16,4 0 0 0,3-10-1 16,-6-9 2-16,7 0-7 15,2-3-22-15,-3-8-98 16,3-1-92-16,0-8 128 16</inkml:trace>
  <inkml:trace contextRef="#ctx0" brushRef="#br0" timeOffset="14511.84">12662 5418 945 0,'-5'-36'496'0,"6"26"-150"15,7 6-116 1,3-4-27-16,-1 0-69 0,2 3-31 16,5 3-47-16,4 4-18 15,14 10-19-15,0-4-3 16,-6-3-1-16,2-2-1 16,-9-3-3-16,5 5-1 15,4-1-4-15,-2 3 2 16,-5-4-43-1,-8-5-60-15,-4 2 62 0</inkml:trace>
  <inkml:trace contextRef="#ctx0" brushRef="#br0" timeOffset="17617.4">14063 5156 295 0,'0'-1'213'0,"0"0"6"0,0 0-43 16,5-9-9-16,-2 4 1 15,-1 0 1-15,0 1 5 16,-2 2-2-16,0 1-17 16,0-2-17-16,0 3-49 15,-1 0-24-15,0 0-42 16,0 1-13-16,-10 28-3 15,-14 55 0-15,10-29-1 16,-9-1 1-16,4-3-1 16,-4-10-1-16,1-2-1 15,13-1 0-15,-8-10-1 16,0-3 1-16,4-2 0 16,-7-7 0-16,8-8 1 0,3-1-8 15,8-8-20-15,-2-2-16 16,5-6-65-16,6 1-40 15,-3-8-205-15,8-3 222 16</inkml:trace>
  <inkml:trace contextRef="#ctx0" brushRef="#br0" timeOffset="18143.1">14483 5163 1037 0,'5'-4'446'0,"-4"0"-206"15,-1 4-44-15,-1 0-38 16,0 0-33-16,-15 2-64 16,-43 16-17-16,14-6-13 15,7 6-5-15,-8 5-7 16,5 4-5-16,-1 2-8 15,-9-3-2-15,9-6-1 16,4-5 0-16,13-7 0 16,7 2-1-16,11-4 1 15,0-5-3-15,9 2-3 0,1-4 0 16,-3 0-4-16,0 0 3 16,7-1 2-16,11-5-1 15,24-7 3-15,-21 12-1 16,-5 8 0-16,-1 5 0 15,3 11 1-15,-10-6 0 0,-3 4 0 16,-1 4 1 0,-8-4 0-16,3 2 0 0,1 0 0 15,2 0 0-15,13-2 0 16,-5-1-1-16,5-3 1 16,7 0 0-16,-1-3-1 15,6 2 0 1,-7-9 3-16,-1 3-8 15,-3-12-44-15,2-1-33 0,6-5-122 16,-2-11 127-16</inkml:trace>
  <inkml:trace contextRef="#ctx0" brushRef="#br0" timeOffset="18952.24">14890 5144 751 0,'25'-36'419'16,"-27"32"-95"-16,2 2-99 16,2 4-36-16,-3-2-69 15,0 0-29-15,-6 2-41 16,-10 7-8-16,-38 32-8 15,32-19-4-15,1 15-10 16,-6 2-6-16,4-1-5 0,-5 7-2 16,-1-10-2-16,-7-7 0 15,14 5-2-15,6-3 1 16,6-4-2-16,4-4 1 16,7-3-1-16,4-2 1 15,13-2 2-15,4-1 1 16,10-5 3-16,11-1 1 15,-2-8 1-15,5-3 2 0,-7-14 4 16,0-4 1 0,3-8 1-16,-1-2 0 0,-7-3-3 15,-5-6 0-15,-7-4-1 16,-3-3 0-16,2-3 0 16,-9 1-2-16,-11 1-3 15,-2 2-2-15,-6 14-5 16,-3 6-1-16,-6 10-4 15,0 6-4-15,-6 8-2 16,-1-2 0-16,2 7 1 16,-3 2 2-16,4 4-11 15,-5 2-18-15,0 2-45 0,-1 1-30 0,10 3-73 16,6 4-47-16,-4-5-252 16,9 0 311-16</inkml:trace>
  <inkml:trace contextRef="#ctx0" brushRef="#br0" timeOffset="19379.309">15455 5015 707 0,'6'-16'429'16,"-3"-3"-59"-16,1 8-110 15,-1 5-25-15,-4 6-81 16,-2 5-36-16,-9 7-60 15,-3 3-20-15,-5 12-11 16,-2 4-1-16,-1 12-2 16,-2 0-1-16,2 13-7 15,4-1-1-15,3-3-4 16,5 3-2-16,-9-20-2 0,-6-6-1 16,3 0-1-16,-1-7-1 15,11-2 1-15,2-1-2 16,-4-10-50-16,-2-4-40 15,7-1-87-15,6-6-89 16,10-6 170-16</inkml:trace>
  <inkml:trace contextRef="#ctx0" brushRef="#br0" timeOffset="19722.809">15857 4934 879 0,'-18'0'487'15,"-8"17"-106"-15,26-19-159 16,-18 7-40-16,16 4-69 16,-6 3-21-16,-1 20-21 15,20-6-5-15,-33 13-5 16,-13 15-5-16,-3 6-20 15,-6 1-7-15,28 1-13 16,13-15-5-16,-20-1-2 0,4 1-1 16,-3-10-2-16,1-3 0 15,2-2-1-15,-1 1-1 16,6-8-9-16,7 2-29 16,0-17-62-16,7-7-42 15,0-8-169-15,-4-17 197 16</inkml:trace>
  <inkml:trace contextRef="#ctx0" brushRef="#br0" timeOffset="19988.38">15359 5405 668 0,'-13'-7'395'0,"8"2"-25"16,4-5-66-16,12 0-56 16,11-10-24-16,7 11-46 15,3-8-21-15,2 6-43 16,-1 11-22-16,8-3-32 16,-1-4-12-16,3 7-30 15,-5-1-8-15,-10 7-23 16,2 9-46-16,-24-8-102 15,6 2 103-15</inkml:trace>
  <inkml:trace contextRef="#ctx0" brushRef="#br0" timeOffset="21362.82">16426 5237 596 0,'0'-7'327'0,"0"2"-51"15,-3-2-33-15,3 8-50 16,-3-1-16-16,3-1-31 0,0 0-15 16,0-1-31-16,0 1-18 15,0 0-23-15,9 0-8 16,12 1-10-16,30 3 0 16,-8 4-2-16,-2-6 1 15,21 10 2-15,3-1-2 16,-1-5-4-16,7-1-4 15,-10-7-9-15,12 13-4 16,-10-6-6-16,3 3-4 0,-3 2-3 16,-14-10 0-16,-5 2-1 15,-10-6 1-15,-10-1 0 16,0 9 0-16,-8-9-1 16,-2 11 0-16,-8-6 2 15,-5-12 0-15,-1 13 3 16,0-8 0-16,-4-1-3 15,-3 1-2-15,-3-5-4 16,-6-5-1-16,-2 8-1 16,-5-1-2-16,0 0 1 15,-9 7-2-15,6-1 2 16,4 4 0-16,-1 1 0 16,2-2 0-16,9 6 2 15,-13-6 0-15,6 2 0 16,9 2 1-16,-6-2 0 15,10 1 0-15,10 2 0 0,6 0-1 16,-8-2 0-16,10 5-1 16,-4-5 1-16,12 6 0 15,6 1 2-15,0 0 2 16,11 1 0-16,-4-2 0 16,7-2 1-16,2 7 0 15,-11-3 0-15,0-1-1 16,-6-1-1-16,-2-7 1 15,-2-1-1-15,-4 3 1 0,-4-2-1 16,5 6-1-16,-2 1-2 16,1-2 1-16,-4 1-1 15,-8-3 1-15,-4 0 1 16,4 1 0-16,-5-2 3 16,-1-3 3-16,0 1 2 15,-19-3 0-15,-38-3-4 16,27 9-1-16,-6 1-3 15,-2 2 0-15,-14-1-1 16,-1 1 1-16,-1 3 0 16,0 1-1-16,15 3 0 15,5 4 0-15,6-9 1 16,6 5 0-16,1-7-1 16,4-3 1-16,9 2-2 15,6-1-1-15,2-4-4 0,2 0-31 16,-1-1-107-16,0 0-68 15,12 1 118-15</inkml:trace>
  <inkml:trace contextRef="#ctx0" brushRef="#br0" timeOffset="23429.49">18410 5027 333 0,'32'-35'226'0,"-24"26"11"15,4 4-37-15,-2-10-41 16,1 4-4-16,-3 3 0 16,-5-6-1-16,9 14-1 15,-10-2-6-15,-3-11-12 16,5 10-7-16,-5 0-19 15,-1-5-17-15,2 13-34 16,-1-5-19-16,-7 5-29 0,-3 8-6 16,1 11-3-16,-12 9-1 15,1 9 1-15,5 5 0 16,-10-2 1-16,4 8 0 16,-2-3 0-16,0-1 1 15,3 0-1-15,1-9 0 16,-2-10 0-16,5 0-1 15,3-13-7-15,0-4-14 0,8-5-28 16,-1-5-16-16,1-5-59 16,6-8-41-16,3-3-162 15,3-8 202-15</inkml:trace>
  <inkml:trace contextRef="#ctx0" brushRef="#br0" timeOffset="23898.12">18819 5016 895 0,'8'2'429'16,"-4"1"-153"-16,-3-2-43 16,-4-1-59-16,2 0-32 15,0 0-43-15,0 0-17 16,-19 10-27-16,-28 13-10 15,20-14-22-15,-10-4-7 16,5-1-9-16,-15 5-2 16,9 1-2-16,0 1 0 15,-4 0 0-15,13-6-1 0,-2-4 0 16,14 2-1-16,9 0-1 16,1-2-2-16,8 2-2 15,0-2-2-15,3 5 1 16,-3-6 1-16,0 0 2 15,3 3 1-15,3 19 0 16,33 29 1-16,-30-24 0 16,-5-6 1-16,1 1 0 15,3-1 0-15,-3 0-1 16,5 0 0-16,0-8 1 16,0 0-1-16,16 0 1 15,0-4 0-15,5-3 1 16,3-1 0-16,0-8 3 15,3-3-7-15,-2-6-56 0,-3 0-49 16,-9-6 62-16</inkml:trace>
  <inkml:trace contextRef="#ctx0" brushRef="#br0" timeOffset="24898.32">18988 5363 380 0,'0'0'268'0,"-1"0"-6"0,-1 0-78 16,1 0-28-16,0 0-28 16,0 0-4-16,0 0 4 15,0 0 4-15,1 0 4 16,0 0-9-16,0 0-21 16,0 0-13-16,0 0-14 15,0 0-2-15,0 0-12 16,0 0-8-16,11 1-23 15,-11-2-10-15,11-21-11 16,16-47-3-16,-17 20-4 16,8 2-2-16,7-2 0 15,1 0 0-15,6 7-2 16,4 8 0-16,-8 6 1 16,0 7 2-16,-14 0 4 15,-2 8 0-15,-4 11-5 16,-4 0-3-16,3 19-1 0,-4 3-1 15,-3 5 2-15,-3 4 1 16,-1 9-1-16,-1-3 1 16,-1 1 1-16,3 9-1 15,-1-8 2-15,4 2 0 16,2-7-3-16,7-1 0 16,3-2-2-16,-6-15-1 15,9 6 2-15,-3-11 0 0,3-8 2 16,6 2-1-16,-3-10 2 15,2 2 1-15,1-11 2 16,1-7 1-16,-3-9 1 16,1-10 0-16,4-6 1 15,-3 0 4-15,4-8 7 16,-2-1 1-16,-2 5 1 16,0-4-3-16,-4 10-11 15,-5 0-3-15,-6 12-4 16,-1 12-1-16,-5 9-4 15,7 9-4-15,-2 4-17 0,-6 5-21 16,2 18-92 0,-8 3-72-16,-9 14 128 0</inkml:trace>
  <inkml:trace contextRef="#ctx0" brushRef="#br0" timeOffset="25507.84">20040 4935 1061 0,'6'-13'557'16,"-6"-2"-145"-16,0 6-194 15,-8-9-42-15,-6 5-76 16,11 12-30-16,-8-6-38 15,1 9-11-15,-1 10-10 16,-13-7-4-16,-7 12-3 16,0 3-2-16,-2 8-1 15,5 5 1-15,1 2-1 16,4-4-1-16,3 2 1 16,2 1 0-16,6-2 0 15,2 4-1-15,8-3 0 16,2-5-1-16,5-5-1 0,5 0 1 15,6-4-1-15,0 1 2 16,4-4 0-16,-1-4 0 16,2-7 0-16,4-1 1 15,-1-10 3-15,3-9 1 16,3-3 0-16,7-2 2 16,1-9-1-16,-8-9 0 0,13-6 2 15,-17-12 1 1,1 4 0-16,3 11-1 0,-15 3 3 15,0-2 3-15,-4 13 8 16,-9-3 5-16,-6-1 1 16,-5 6-3-16,-6 4-8 15,3 11-7-15,-2 11-7 16,-3 6-3-16,-10-15-1 16,-3 4-2-16,8 4-1 15,8 0-2-15,4 12-23 16,-3-8-15-16,-17-9-51 15,8 7-35-15,9 3-77 16,-3-1-59-16,18 12 170 16</inkml:trace>
  <inkml:trace contextRef="#ctx0" brushRef="#br0" timeOffset="26351.129">20359 5369 351 0,'-1'0'205'16,"0"-1"-29"-16,-8-3-75 15,0 1-19-15,3-7-31 16,-23-18-15-16,26 20-18 16,2 9-1-16,-2-1 27 15,-4-3 18-15,1 4 49 16,0 4 19-16,-1-2 18 15,2-1 6-15,1 3 0 0,0-12-5 16,4 14-19-16,-4-4-16 16,9-3-30-16,-4 4-7 15,-1-5-9-15,0 0-3 16,12-5-10-16,16-4-14 16,38-6-19-16,-22 18-6 15,-8-1-6-15,-4 3-2 0,-8 2-3 16,-19-7 0-16,-2 5 2 15,7 6 2-15,-16-3 3 16,-3 8 1-16,-10 0-4 16,-1 2-1-16,-10 0-3 15,6-1-1-15,-1-1 0 16,-12-5-1-16,18 3-1 16,-2-3 0-16,8-6-1 15,10 2-1-15,-2-10-1 16,5 4-3-16,7 2-1 15,-1-4 0-15,10 4 2 16,-3-5 1-16,13 9 2 16,6 0 0-16,4 5 0 15,-7 1 0-15,-17-2 0 16,2 7-1-16,-10 1 1 16,3 6 1-16,-3 4 1 0,-10-4 1 15,-4 2 1-15,11 10 1 16,-16-8-1-16,-10 0 2 15,-10-5 2-15,-13-12 2 16,14 4 6-16,-3-7 5 16,5-7 7-16,3-1 2 15,-4-13-1-15,9 0-5 16,1-8-10-16,-7-11-5 16,18 2-10-16,-13-8-14 0,10-1-38 15,6 12-29-15,2-1-87 16,11 10-55-16,18 10 141 15</inkml:trace>
  <inkml:trace contextRef="#ctx0" brushRef="#br0" timeOffset="27034.44">21559 5062 657 0,'16'-59'447'16,"-13"47"-18"-16,0 2-120 15,2 7-34-15,-5 1-100 16,0 3-46-16,0-1-70 16,-2 0-23-16,-1 15-12 15,-10 37 2-15,-3-13 1 16,5 6-3-16,-2 5-2 16,-10 4-3-16,10 1-5 15,-4-9-3-15,-7-12-3 0,15-2 0 16,-6-12-2-16,-4 0 0 15,15-2-1-15,-10-7-26 16,4-7-61-16,5-4-57 16,0-9-174-16,7 0-270 15,-2-5 382-15</inkml:trace>
  <inkml:trace contextRef="#ctx0" brushRef="#br0" timeOffset="27284.309">21372 5189 1043 0,'-2'0'568'15,"1"-5"-149"-15,-7-3-118 16,11-1-37-16,5-2-86 16,7 4-39-16,13 0-67 15,-1 3-22-15,-36 2-20 16,27 3-7-16,21-2-12 15,3-2-1-15,42 3-8 16,-29-6 0-16,-29 11-31 16,-4-1-42-16,-5 0-94 15,-3 5 96-15</inkml:trace>
  <inkml:trace contextRef="#ctx0" brushRef="#br0" timeOffset="27924.8">22946 4966 558 0,'-2'-53'341'0,"7"37"-49"0,0 7-55 16,13-1-18-16,-12-4-28 15,7 9-13-15,-9-5-36 16,-3 9-27-16,-1 10-50 16,-7-2-24-16,4 16-28 15,-9 3-3-15,0 9-1 32,6-17-2-32,1-1-1 0,-17 64 0 0,3 8-1 15,-10-1 0-15,9-37 0 16,1-6 0-16,-10-21-1 15,16-3 1-15,6-6-9 16,4-3-25-16,8-6-46 16,-1-2-48-16,-3-13-139 15,-2-5-272-15,-3-5 352 16</inkml:trace>
  <inkml:trace contextRef="#ctx0" brushRef="#br0" timeOffset="28241.08">23594 4691 967 0,'5'-3'457'0,"-6"3"-179"16,1 3-53-16,-1-3-68 15,0 0-38-15,-3 9-46 16,-6 16-6-16,-10 45-15 15,6-28-4-15,-1 9-3 16,-8-3-3-16,6 0-5 16,-3 2-5-16,0-3-13 15,3 3-4-15,0 2-6 16,0-9-1-16,30-10 2 16,-21 6-4-16,1-16 1 15,5 2 6-15,-29-3-70 16,37-9-42-16,-10-11-102 0,-8-8-115 15,13-8 207-15</inkml:trace>
  <inkml:trace contextRef="#ctx0" brushRef="#br0" timeOffset="28535.54">23067 5076 790 0,'-12'-2'453'15,"1"3"-84"-15,9-1-105 16,5 3-31-16,2-3-57 16,-5-2-26-16,0 1-35 15,21-1-10-15,40-3-16 16,-21 4-13-16,9-3-24 15,5 1-11-15,-15-2-21 16,8-2-6-16,-2 5-10 16,-11-3-27-16,4 5-124 15,-14 0-33-15,-10 0 92 16</inkml:trace>
  <inkml:trace contextRef="#ctx0" brushRef="#br0" timeOffset="29258.03">23628 5418 638 0,'-8'-1'372'16,"-1"-3"-88"-16,4 2-52 15,5 2-21-15,0 0-40 16,0-1-10-16,0 0-19 15,0 0-10-15,5 0-20 0,19-2-13 16,36-3-27-16,-18 6-12 16,-8-1-24-16,7 10-8 15,-10-4-14-15,-9 9-4 16,4 3-2-16,-23-9 2 16,-3 4 3-16,-4 1 1 15,-17 0 0-15,2 2-1 16,-1 8-5-16,-11-2-1 15,-4 3-3-15,-2 1 0 0,-8 4-1 16,6-5 0-16,7-1-1 16,5-4 0-16,1-13 0 15,8-3-1-15,5 1 1 16,6 2-1-16,2-4-1 16,3 3-1-16,0-8-3 15,2 1 0-15,0 1-1 16,0 0 1-16,4 1 2 15,13 0 2-15,32 0 3 16,-25-8 4-16,9 10 7 16,8 4 3-16,3-4 5 15,-7 0 0-15,-1-6-5 16,-8-6-2-16,7 10-6 0,10 5-2 16,-20-13 0-16,5 5-1 15,-14-9-5-15,-10-6-13 16,4 13-60-16,-6-4-51 15,-2 9-109-15,4 7-86 16,-1 4 201-16</inkml:trace>
  <inkml:trace contextRef="#ctx0" brushRef="#br0" timeOffset="29867.4">24593 4937 679 0,'-11'-8'419'15,"10"-13"-35"-15,5 2-141 16,-8 19-20-16,1-6-29 0,4-1-24 16,-11 9-56-16,-1-9-32 15,0 15-52-15,-23 25-9 16,-12-11 3-16,10 7-3 16,-5-3 2-16,7-5-1 15,16 8-6-15,-2 11 3 16,-9-1-3-16,3 3-1 15,13 3 0-15,-10-8 0 0,25-4-2 16,7-2 1-16,9-9 2 16,5-2 3-16,12-1 2 15,2-9-2-15,8-6-3 16,4-3-2-16,3-7-3 16,2-2 0-16,6-10-2 15,-3-6 0-15,-4-11 0 16,10 2-1-16,-20-10 1 15,-1 0 2-15,-4 0 0 16,-21-11 1-16,-2 8-1 16,-11-2 1-16,-15-1 1 15,-4 13-1-15,-21 2-1 16,0 6-3-16,-23 13-4 16,-1 9 0-16,-3 3-2 15,1 11-1-15,8 1 0 0,2-5 3 16,16 10-11-16,-5-14-8 15,31 9 11-15</inkml:trace>
  <inkml:trace contextRef="#ctx0" brushRef="#br0" timeOffset="54704.289">8491 6277 577 0,'0'-5'328'16,"0"3"-75"-16,-3 1-81 15,3 1-31-15,0 0-53 16,0 0-13-16,0 0-17 0,0 0-1 16,0 0-8-1,0 0-5-15,0 0-11 16,3 7 0-16,1 10 5 16,-6 21 1-16,-4-18-2 0,-13-5-6 0,4 7-9 15,4 3-4-15,-8 5-6 16,9 6-2-16,-4-6-3 15,1 1-1-15,4-2-1 16,-1-1 0-16,7-8 0 16,1-4 0-16,2-2 0 15,5-11 5-15,-5 0-99 16,5 2-220-16,0-9 211 16</inkml:trace>
  <inkml:trace contextRef="#ctx0" brushRef="#br0" timeOffset="55831.32">8321 7271 735 0,'0'-1'351'0,"0"0"-152"16,0 0-51-16,0 0-85 16,0 0-21-16,0 1-14 15,0 0-2-15,0 0 0 16,1 12 0-16,-1 2-2 0,10 28-3 15,-9-28-5-15,-2-2-2 16,-1-1-4-16,-9-2-1 16,9-5-1-16,3 2 1 15,-1-5 9-15,0-1 22 16,0-1 9-16,0 0 0 16,0-1-10-16,0-1-22 15,7-15-11-15,16-23-1 16,-23 21-2-16,3 1 1 15,0 2-2-15,-2 1 0 16,10 5 1-16,-10 2-2 0,-1 5 0 16,-2 3-1-16,-8 1-1 15,6 3-2-15,-11 6-1 16,-5-4 0-16,2 9 2 16,-8 4 0-16,4 3 2 15,0 0 0-15,-12-2-1 16,3 3 1-16,8 7 0 15,0-5 0-15,12 1 0 16,11 7 0-16,-12-12-1 16,4 4 1-16,162 36 247 109,1 0-244-109,-144-61-1 0,-5-1 6 16,4 3-1-16,4-4 1 15,-3 2-102-15,-4 0-152 16,-7 3 160-16,-5 3-122 16</inkml:trace>
  <inkml:trace contextRef="#ctx0" brushRef="#br0" timeOffset="56706.27">8098 8201 727 0,'0'-1'407'0,"0"0"-106"0,0 0-105 16,0 0-44-16,0-1-71 16,0 1-24-16,-1 0-17 15,1 1-5-15,-1 0-6 16,1 5-4-16,-1 21-7 16,-3 30-2-16,2-17-3 15,0 5-3-15,-6-1-2 16,-9-2-2-16,2-4-2 15,-13 0 1-15,5-5 0 16,8 0 0-16,-5-7 1 16,9-3 0-16,5-14 1 31,0 1 4-31,-5 2 1 0,7-5-43 16,1-7-48-16,7-8-179 15,-1-5 161-15</inkml:trace>
  <inkml:trace contextRef="#ctx0" brushRef="#br0" timeOffset="57074.21">8072 8204 787 0,'-5'0'417'15,"-1"0"-95"-15,7-2-117 16,3 0-31-16,6 0-53 0,4-2-51 16,7 0 3-16,1-2-6 15,13 3-16-15,-1-2-8 16,7 5-8-1,1 0-5-15,-5-1-9 0,-3-2-3 16,-7 1-7 0,-4 2-2-16,-7 0-3 0,2 2-1 15,-6-2 3-15,-11-4-15 0,4 4-115 16,-5-2-108 0,-1 2 136-16</inkml:trace>
  <inkml:trace contextRef="#ctx0" brushRef="#br0" timeOffset="57384.74">8070 8459 912 0,'-7'-2'476'0,"23"6"-161"15,-4-8-81 1,-5 0-35-16,11-4-51 0,-11-11-12 16,12 10-31-1,8 2-21-15,7-1-32 16,-3 4-15-16,-4 4-26 16,-6-3-2-16,-4 2-4 15,-6 1-2-15,0 3 0 16,2-1-1-16,-3 1-20 15,7 4-61-15,-2-8-488 0,-3-5 8 16,-1-14 275 0</inkml:trace>
  <inkml:trace contextRef="#ctx0" brushRef="#br0" timeOffset="75728.67">14047 6797 242 0,'0'-1'147'15,"0"0"-20"-15,0 0-4 16,-1 0 5-16,1 0 14 15,0 0 1-15,0 0-8 16,0 0-9-16,0 0-14 16,0-1 0-16,0 1 2 0,0 0 6 15,0 0 1-15,0 0-7 16,0 0-20-16,0 0-14 16,0 0-29-16,0 0-13 15,0 0-17-15,0 1-6 16,0 0-4-16,0 0 0 15,0 0-2-15,0 0 0 0,0 2-2 16,1 2 0-16,0 1 0 16,-1-2 2-16,0-3 10 15,0 0 5-15,0 0 4 16,0 0-1-16,0 0-8 16,0-1-7-16,0 0-7 15,0-4-1-15,2-6-2 16,-2 10-2-16,0-1-5 15,0 1-3-15,0 0-2 16,0 0 1-16,0 1 6 16,0 0 2-16,0 0 1 15,1 10 1-15,-1-2 1 16,0-1-1-16,-1-6 2 16,1 1-1-16,0 1 5 15,0-3 7-15,0 0-89 0,-1 0-46 16,0 0 72-16</inkml:trace>
  <inkml:trace contextRef="#ctx0" brushRef="#br0" timeOffset="78100.31">14511 6500 187 0,'-1'-1'115'0,"0"-1"-6"16,0 1-11-16,0 0-18 15,0-2-9-15,0-4-4 16,1 3 4-16,0-1 12 15,0 0 1-15,0 1 11 16,0 0 3-16,0 3-2 16,0 0-1-16,0 0-9 15,0 0-3-15,0 0-8 16,0 0-5-16,0 0-16 16,0 0-10-16,0 0-13 15,0 0-5-15,0-1 0 0,0 1 4 16,0 1 3-16,-2 0-1 15,-3 11-5-15,-6 8-5 16,-25 32-8-16,12-28-2 16,2 4-4-16,2-4-2 15,4-1-2-15,7-2 0 16,11 7-2-16,-12-8 0 16,9 1 0-16,4 1-1 15,-8-10 1-15,22 8 0 0,-8-5 3 16,-5-3 2-16,10 1 2 15,7-1 3-15,1-3 3 16,7 0-1-16,-3-8 0 16,-10-3 0-16,10-7-1 15,-1-6 0-15,5-5-2 16,9 1-1-16,-8-6-3 16,9 9-1-16,-13-8 0 15,-3-3 1-15,-8-2 9 16,-11-4 10-16,-5 7 19 15,-4-3 7-15,-8 3 1 16,-9-1-7-16,4 8-16 16,-10 2-8-16,4 9-9 15,1 2-4-15,-2-2-4 16,5 3 0-16,6 0-3 0,1 3 0 16,3-2 1-16,-5 2 2 15,6-3-84-15,3 2 38 16,5 5 12-16</inkml:trace>
  <inkml:trace contextRef="#ctx0" brushRef="#br0" timeOffset="99292.64">15030 6460 156 0,'6'-3'120'16,"-2"-3"-5"-16,0 2-27 16,5 2-18-16,-5-2-20 15,1 0-1-15,-1-1 8 16,-1-1 5-16,2 3 6 16,1 1 5-16,-3-1 11 15,0-2 4-15,-1 1 7 0,2-1 1 16,0 2 0-16,-1 0 0 15,1 0-10-15,-4 1-8 16,0 1-18-16,0 0-9 16,0 0-11-16,0 0-5 15,0 1-6-15,0 0-3 16,-1 0-5-16,0 1-4 16,-5 9-5-16,-2 2-2 0,-23 24-4 15,23-23 1-15,1-5-2 16,-2 0-1-16,6-2 2 15,-7-4 0-15,8 1 4 16,-2 0 3-16,2-6 0 16,2 3-1-16,0-2-4 15,0 1-4-15,0 0-3 16,0 0 0-16,4-2-1 16,2-6 0-16,7-1-1 15,30-26-1-15,-24 27 0 16,0 4 0-16,4 5-3 15,-1-1-1-15,0 9-2 16,-10-1 0-16,1 6 3 16,-5 5 3-16,-8 0 2 15,1 4 2-15,1 10 1 16,-14-1 0-16,4 3 1 16,-8-3-1-16,-7-1 1 0,6 2-1 15,-8-2 0-15,4-1 1 16,-13-11 0-16,8 1 1 15,-7-6 1-15,1 0 2 16,6 0 3-16,-5-4 2 16,1-4 2-16,6-4 3 15,0-7 2-15,12 1 0 0,4-3-1 16,3 2-2 0,5-3-8-16,2 0-3 0,4-3-5 15,-3-2-1-15,1 3 0 16,6-1 2-16,6 4 1 15,1 3 0-15,5 1-2 16,-7 4 0-16,3 9-1 16,0 6 1-16,-7 3 0 15,5 1 2-15,-4-2 0 16,-2 1 1-16,0-4-1 16,-3-1 0-16,-8-2 0 15,7-7 0-15,1-3 1 16,0-3 1-16,10-5 3 15,-7-3-3-15,4-6-39 16,4 4-33-16,-1-5-77 16,12 0-55-16,-5 6-129 0,4-2 203 15</inkml:trace>
  <inkml:trace contextRef="#ctx0" brushRef="#br0" timeOffset="100026.73">15468 6391 591 0,'4'-1'324'16,"0"-4"-50"-16,0-1-25 16,-1 0-46-16,1 1-21 15,-3 1-40-15,1-1-14 16,-4 3-30-16,2 2-18 16,0 0-35-16,0 0-15 0,0 0-22 15,-6 17-1-15,-23 39-1 16,9-19 0-16,-4 2 0 15,-6 0-1-15,7 1-1 16,-5-13 1-16,5-5-1 16,16 6 0-16,3-14 0 15,5 2 1-15,1-9 5 16,-3-8 3-16,-1-8 0 16,4-1-2-16,12 1-6 15,-4-3-3-15,6-1-2 16,-6-3-1-16,-4-3 0 15,3 8-2-15,-4-1 1 16,6 10-2-16,2 10 0 16,-2-7 1-16,8 14 1 15,-8-4 1-15,2-2 1 16,1 2-1-16,-6 0 1 16,3 1 0-16,3-2 0 0,-2-4 0 15,10 1 0-15,-5-12 0 16,0-5-31-16,3 5-21 15,-4-7-75-15,17 12-50 16,-12-8-113-16,-3-7-257 16,9-3 368-16</inkml:trace>
  <inkml:trace contextRef="#ctx0" brushRef="#br0" timeOffset="100350.959">15846 6263 693 0,'1'-10'427'16,"1"3"-51"-16,2 9-133 16,-3 3-47-16,-6-3-92 15,-15-2-38-15,8 20-32 16,-4 1-1-16,5 15 3 15,2 4 1-15,-14-3-5 16,2 5-4-16,3 7-9 16,2 3-4-16,1-10-5 0,4 2-1 15,-6-15-1-15,-3-4-1 16,3 0 0-16,0-5-1 16,-2-4-25-16,9-2-34 15,4-7-103-15,4-4-70 16,4-2 135-16</inkml:trace>
  <inkml:trace contextRef="#ctx0" brushRef="#br0" timeOffset="101538.6">16001 6514 437 0,'3'-11'298'16,"3"5"-10"-16,-4 0-59 16,2 1-21-16,1 4-43 15,-6-6-31-15,1 9-58 16,-1 4-18-16,-3 9-25 15,4 12 1-15,-6-2 1 16,0 7-2-16,-1-1-7 16,-11-5-3-16,10 3-7 15,-1-10-3-15,3 4-4 16,3-6-2-16,-4-2 0 0,2 5 0 16,-7-15 0-16,6 5 0 15,1-9 4-15,-2-2-1 16,6-6-6-16,-2-1-6 15,3-3-11-15,1-4-2 16,4 3 1-16,3-1 2 16,1 1 4-16,1-2 1 15,-3-3 4-15,12 1 0 0,-3-10 2 16,11 8 0-16,2-13 1 16,1 1 0-16,4 9 0 15,-15-2 0-15,9 17-1 16,-22-1-1-16,9 13-1 15,1 4 0-15,-14 12 3 16,14 8 0-16,-20-1 4 16,4 8 1-16,-4-5 0 15,-9-5 1-15,-7-4-2 16,-1-6 1-16,10 2-2 16,-6-4 0-16,15 3 0 15,-9-11 0-15,0-6 2 16,11 2 5-16,-7-6 2 15,8 3 0-15,-2-1-3 0,1 0-6 16,0 0-3-16,0 0 0 16,10-2 0-16,2-10 0 15,33-30 0-15,-19 32 1 16,-5-11-1-16,4-1 1 16,-3 1 1-16,-4-6 2 15,6 8 3-15,0 4 2 16,0 5 2-16,-4 4 0 15,-4 6-2-15,-7 1-1 16,-6 5-3-16,6 5-1 0,-4 13 1 16,0-2 0-16,-3 4 1 15,-4-5-1-15,-3-2 0 16,0 5-1-16,-4-8-1 16,4 7 0-16,-2-5-1 15,-2-5 1-15,5 4-1 16,-3-1 0-16,-1-6 0 15,6 3-1-15,1-7-9 16,-2-3-20-16,5 1-74 16,-2-3-48-16,0 0-206 15,0-1 223-15</inkml:trace>
  <inkml:trace contextRef="#ctx0" brushRef="#br0" timeOffset="102043.68">16764 6603 922 0,'-12'-11'466'16,"2"1"-155"-16,-5 3-70 0,7 5-100 16,1 5-40-16,-9 4-40 15,10 7-11-15,-10 7-13 16,-2 0-4-16,-11-3-9 15,5 9-4-15,-1-3-7 16,3 1-1-16,11-1-2 16,-3-6 0-16,9-2-1 15,5-1-1-15,3 0-1 16,3 0-1-16,20-1-1 16,-2-4 0-16,4-1 1 15,-7-9 2-15,-1-5 0 16,-2-1 0-16,5-10 1 15,9 5 0-15,-11-13-1 16,1-3 0-16,0-3 0 16,-2-3-1-16,-1-3 0 15,-6-2 0-15,-10-1-2 16,-3 0-2-16,-8 11-1 0,-1 6-2 16,-6 10-2-16,-1 6-1 15,0 12-1-15,4 5 0 16,-5 5-1-16,-3-3 2 15,2 4-8-15,-5-2-23 16,14 9-56-16,-5-7-37 16,5 2-94-16,13 5-56 15,-11-12 177-15</inkml:trace>
  <inkml:trace contextRef="#ctx0" brushRef="#br0" timeOffset="102394.939">17318 6263 1030 0,'3'-10'492'0,"0"2"-179"0,0 3-68 15,-2 2-86-15,0 3-45 16,-2 0-62-16,0 0-23 16,-5 24-15-16,-12 38 0 15,6-10 8-15,-10 1 6 16,2 13 10-16,3 7 2 16,-11-7-7-16,14-3-4 15,-10-13-12 1,8-8-3-16,10-1-4 0,-10-1-1 15,16-7 2-15,-9-6-25 0,-2-15-109 16,9-3-72-16,9-11 107 16</inkml:trace>
  <inkml:trace contextRef="#ctx0" brushRef="#br0" timeOffset="131594.01">9524 6657 514 0,'-21'13'280'16,"25"-9"-53"-16,-4-1-34 16,-4-4-54-16,2 0-16 0,1 0-31 15,0 0-14-15,0-1-20 16,0 1 0-16,0 0 2 16,0 0 1-16,0 0 0 15,0 0-4-15,0 0-12 16,0 1-8-16,-1-1-16 15,1 1-6-15,0 0-8 16,0 0-1-16,0 0-2 16,0 0 1-16,0 0 1 15,0 0-1-15,-5 6 2 16,1 5-10-16,3-2-57 16,-10 23-40-16,14-32-109 15,1-2-126-15,5-6 220 16</inkml:trace>
  <inkml:trace contextRef="#ctx0" brushRef="#br0" timeOffset="132456.53">10011 6398 618 0,'2'-3'329'16,"-7"-1"-70"-16,0 0-62 15,-3 4-59-15,7 0-26 16,-3 2-34-16,3 1-16 16,0-3-18-16,-1 0-4 15,-8 3-13-15,-13 4 2 0,-22 17-13 16,27-8-6-16,-2 1-4 15,8 3-6-15,-5 2 2 16,7 3-2-16,8 2 0 16,-1 2-2-16,1-8-1 15,2 0 0-15,2 4-1 16,2-13 1-16,9 9 1 16,2-1 0-16,5-8 2 15,1 7 1-15,183-168 135 110,0 0-128-110,-197 132 25 0,-6 6 4 15,1-4 11-15,-2-9-8 16,-11 5 4-16,-13 1-4 15,-1 8-9-15,-5 0-5 16,-5 10-16-16,10 6-3 16,-15-1-2-16,-3 3 0 15,17 4-2-15,-16-9-1 16,12 1-4-16,10 3-37 0,-15-6-94 16,20 3 89-16</inkml:trace>
  <inkml:trace contextRef="#ctx0" brushRef="#br0" timeOffset="135202.78">10598 6353 260 0,'-1'-1'181'0,"0"0"21"16,0 0-17-16,0 0-37 16,0-1-17-16,0 1-28 15,0 0-11-15,0 0-17 16,0 0-4-16,0 0-7 16,-1 0-4-16,1 0-2 15,0 0-2-15,0 0-8 16,0-1-6-16,0 1-15 0,0 0-8 15,0 1-10-15,0 0-2 16,1 0 3-16,0 0 2 16,4-1 0-16,10-2 0 15,10-5-6-15,26-15-3 16,-32 20-2-16,5-2 0 16,-2 9-1-16,-6-1 0 15,2-1 0-15,-8 6 0 16,-8-7 0-16,4 9 2 15,-6 0 4-15,1 3 3 16,-8-1 2-16,-2 1 1 16,-3 1-2-16,-4-3 0 0,-1 4-2 15,-1-2 0-15,-2-2 0 16,0-1 0-16,-3-5-2 16,5 3 1-16,4-4-2 15,-8 0 1-15,7-4-2 16,-3-2 1-16,11 2-3 15,18 1 0-15,-3 1-3 16,7 2-1-16,-6-4-3 16,-6-5 1-16,11 2 1 15,-10-2 0-15,11 4 0 16,-3 2 0-16,-1 1 0 16,8 3 0-16,-6 0 0 15,3 2 1-15,-3 2 1 16,-2 3-1-16,0 5 1 0,-2-6 0 15,-3 5 1-15,-1 1 1 16,-4-1 4-16,-1 6 3 16,0 1 8-16,-4 1 4 15,-4-1 12-15,-3 2 5 16,-10-6 11-16,-2-1 6 16,-1-1 7-16,-6-8 1 15,4 0-4-15,-4-3-3 16,-6-9-8-16,1-1-5 0,5-1-11 15,0-6-7-15,6 0-11 16,4 3-3-16,1-5-5 16,5 6-2-16,7-3-5 15,-10 10-17-15,8-2-52 16,0-3-37-16,14-3-116 16,1 8-82-16,8 6 195 15</inkml:trace>
  <inkml:trace contextRef="#ctx0" brushRef="#br0" timeOffset="137293.04">11028 6318 337 0,'27'-15'261'16,"-29"19"46"-16,-9-7-51 15,1 4-79-15,-21 10-29 0,53-26-47 16,-36 24-19-16,18-10-27 15,30-1-9-15,-39 12-16 16,-5-3-8-16,-11 12-7 16,-32-7-1-16,1 5-3 15,53-11-1-15,-17 2-1 16,56-7-1-16,-36 3 0 16,-11 0 0-16,30-9 2 15,-55 7-2-15,50-6-2 16,10-9-4-16,-20 1-3 15,26-7-2-15,-33 5-5 16,5 1-5-16,11 1-3 16,3 6 0-16,21-4 4 15,-28 13 4-15,0 6 0 16,0-4 1-16,8-1-1 16,-12 8 2-16,0-11 2 0,-1 15 2 15,-4 2 2 1,0-3 4-16,-4 17 6 0,-2-4 3 15,-19 12 7-15,7 0-1 16,-20 9-1-16,-9-4-1 16,27-19-5-16,-1-12-1 15,1-9-2-15,-5 13 0 16,-23 3 2-16,16-4 1 16,-31 9 4-16,23-25 0 0,-3 5 0 15,-5-4-1-15,28-19-4 16,5 8 0-16,11-15-7 15,-14 16-1-15,18 6-4 16,-1-19-4-16,-3 10-3 16,6-4-1-16,12-19-2 15,-8 37 1-15,2 1 6 16,12-9 3-16,11 13 6 16,-20 8 4-16,19-13 2 15,-32 31 0-15,20-17-1 16,32-14-2-16,-39 15-1 15,43-16 1-15,-36 7 2 16,-28 0 1-16,4-3 5 16,-22-1-6-16,12 7-81 15,42-29-74-15,26 0 86 0</inkml:trace>
  <inkml:trace contextRef="#ctx0" brushRef="#br0" timeOffset="138560.71">11537 6422 425 0,'1'-7'291'0,"-2"5"22"15,3-4-63-15,3-3-81 16,17 2-30-16,26-26-41 16,-63 37-13-16,-11 9-20 15,13-8-9-15,6 5-21 16,-3 0-11-16,22 0-9 0,-29 15-1 16,-29 11 0-16,55-12 0 15,-13-1-3-15,-38 14 1 16,70-27-4-16,-62 25 0 15,-6-5-1-15,42-15 0 16,-6-3 0-16,22-24 1 16,-33 28 1-16,35-33-1 15,-61 24-4-15,34-7-4 16,37-25-7-16,-51 18-5 16,40-26-10-16,4 10-3 0,-33-1-2 15,51-2 1-15,-24 6 10 16,-26 3 5-16,24-9 6 15,-16 6 1-15,35-2 0 16,-3 2-3-16,14 8 1 16,-8-5-1-16,-27 14 0 15,12-2 2-15,-6 7 0 16,-7 12 3-16,6-2 4 16,-19 9 4-16,2-3 4 15,12-4 1-15,-28 26-2 16,6-3-1-16,-7 1-2 15,-8 9 0-15,23-45-1 16,-11 21-1-16,-1 4 1 16,-3-10-1-16,5 11 2 0,15-39 3 15,3 11 1-15,10-21-1 16,-16 17-3-16,10-10-4 16,1-8-2-16,3-4 0 15,13-17 0-15,-24 25-1 16,19-18 0-16,-5 14-1 15,17-7 0-15,4-2-1 16,-1 6 1-16,7 8 7 16,-20 8 9-16,11-8 3 0,-5 13 3 15,-6 3-8 1,-1 6-5-16,-40 17-1 0,1-6 1 16,32 5 0-16,-12 6 2 15,40-2-1-15,-28 13-2 16,-68 4 2-16,33-4-1 15,-9-7-1-15,5 4 2 16,49-23-1-16,-12-4-3 16,-32 11-11-16,27-23-45 15,-21 10-37-15,2-6-109 16,34-13-212-16,-27 12 274 16</inkml:trace>
  <inkml:trace contextRef="#ctx0" brushRef="#br0" timeOffset="139023.09">12207 6404 809 0,'0'-3'405'0,"-5"4"-99"15,2-1-99-15,2 0-54 16,-3 1-22-16,-13 11-30 15,-31 36-9-15,29-25-20 16,0-2-9-16,-7 15-18 16,22-9-8-16,-31 13-14 15,24-9-5-15,10-7-15 16,-8 1-4-16,42-19-3 16,-29 7-1-16,16-9 7 15,-1-4 3-15,3-2 2 16,2-2 2-16,-2-5 0 15,-3-3 1-15,1-3 2 16,0 6 0-16,-2-18-1 16,5 1-1-16,-11-11-1 15,-3-4-2-15,-8 7 0 16,-4 5 0-16,-5 6-1 16,2 3-3-16,-8 8-3 0,-4-1-4 15,3 8-10-15,-2 1-8 16,3 4-28-16,-1 0-22 15,2 7-54-15,-2-2-42 16,3 2-126-16,0 3-188 16,3 2 313-16</inkml:trace>
  <inkml:trace contextRef="#ctx0" brushRef="#br0" timeOffset="139406.36">12670 6004 1170 0,'0'-10'531'0,"-2"5"-245"16,-2 4-79-16,-1 5-93 0,4 12-36 16,-11 10-42-16,7 17-6 15,-3 8-2-15,-6 1 0 16,6 11-1-16,-9-6-3 16,0 0-6-16,-3 5-1 15,-3-4-4-15,-4-3-1 16,1 5-1-16,6-10-1 15,0-11 3-15,23-12-8 16,-9-8-48-16,0 0-47 16,5-14-131-16,-9 10 133 15</inkml:trace>
  <inkml:trace contextRef="#ctx0" brushRef="#br0" timeOffset="141277.68">13842 7379 291 0,'-1'0'223'15,"-8"3"34"-15,8-3-48 16,0 0-67-16,-2 0-21 16,2 0-26-16,0 0-9 15,0 0-13-15,1 0 0 0,0 0-2 16,0 0 3-16,0 0 2 16,0 0-3-16,0 0-5 15,0 0-7-15,-1 0-13 16,-1 0-8-16,1 0-19 15,1 0-8-15,0 0-5 16,0 0-2-16,0 0 3 16,0 0 2-16,26 8 2 15,37 21 2-15,-24-32-1 16,2 2-1-16,-8-8-4 16,3 6 0-16,-3 2-2 15,-6 0 1-15,-5 2 0 16,6 6 1-16,-14-6 1 15,21-7 3-15,-36 9-12 16,-20-4-22-16,14 1-82 16,-25 3-60-16,30-8 96 0</inkml:trace>
  <inkml:trace contextRef="#ctx0" brushRef="#br0" timeOffset="141724.819">14464 7539 651 0,'-10'-5'399'0,"3"0"-36"16,3 3-143-16,1 0-34 15,2 1-64-15,0 1-23 16,-2 1-35-16,1-1-13 16,-2 9-19-16,-7-6-11 15,2 11-11-15,-13 26-3 16,19-30 1-16,-1 1 1 16,-1-5-12-16,-1-2-36 0,16-11-143 15,-9 6-145-15,3 2 197 16</inkml:trace>
  <inkml:trace contextRef="#ctx0" brushRef="#br0" timeOffset="142247.07">14995 7319 921 0,'-2'-4'453'0,"-9"6"-160"15,-9-2-99-15,2 12-86 0,-4 0-30 16,0 4-24-16,-7 7-7 16,7 1-19-16,1-1-4 15,-2 12-4-15,8-16-9 16,3 6-1-16,-1-6-3 15,11-2-7-15,2 9 2 16,7-3-1-16,-3 0 0 16,7-8 0-16,2 1 1 15,-6-7 1-15,17 5 0 16,-5-11 3-16,-3-3 2 16,10-5 2-16,-4-10 2 0,6-4-2 15,4-4-2-15,-3-15-7 16,0-1-1-16,-5-7-2 15,2-3 1-15,-5 4 1 16,-9 3 2-16,3 13 1 16,-12 2 0-16,-8 10-1 15,-1 0 0-15,-13 8-3 16,5 2-3-16,-5 5-1 16,-3 5 0-16,0 0-7 15,0 5-24-15,-1 3-88 16,-1 0-64-16,-2 3-375 15,3-2 369-15</inkml:trace>
  <inkml:trace contextRef="#ctx0" brushRef="#br0" timeOffset="143211.19">15381 7258 911 0,'-3'-31'397'0,"2"31"-212"16,1 1-40-16,-3 2-60 15,2-3-19-15,0 0-16 16,0 0 0-16,-5 6 2 15,-3 7-2-15,-28 27-12 16,27-26-6-16,1-1-14 16,-1-4-3-16,5-1-3 15,12 4 1-15,-13-10 2 16,6 1-1-16,0-4-2 16,-1 0-3-16,1 0-7 15,0 0-2-15,11-12-6 16,36-29-5-16,-15 30-12 15,-6-2-3-15,4 7 0 16,-1 4 6-16,0 5 9 16,-4 4 1-16,-1 3 2 15,-6 6 1-15,-5 9 3 16,-6 3 3-16,-9 15 7 0,-9-4 7 16,-12 8 9-16,0-2 3 15,-7-9-2-15,-2 0-4 16,-3-13-7-16,3 6-1 15,-11-10-1-15,11 1-1 16,1-9 1-16,-5-6 0 16,13-3-2-16,-2-3 1 0,-1-10-6 15,3-5-3 1,12-5-14-16,6-1-6 0,13-2-4 16,6 3 0-16,8 8 6 15,-5 3 4-15,7 14 1 16,-7-2 0-16,-3 13 3 15,0-1 0-15,-4 3 7 16,8 10 3-16,-2-3 1 16,0 0 3-16,3 1 0 15,-4-7 0-15,1-2 2 16,5-2 2-16,-5-14-34 16,5-2-51-16,2-6-142 15,-12-7 134-15</inkml:trace>
  <inkml:trace contextRef="#ctx0" brushRef="#br0" timeOffset="143627.849">15972 7222 633 0,'-6'-10'433'0,"5"6"38"15,0 3-170-15,-9 5-131 16,7 7-39-16,-15 7-49 16,6 4-11-16,-2 3-15 15,-4-1-6-15,9 10-10 16,-14-10-8-16,5 8-12 15,2-7-6-15,-1-9-7 16,10 3-2-16,11-4-2 16,3-1 1-16,8-6 1 15,8 4 0-15,-1-14-1 16,4 0 1-16,-4-3-2 16,7-8-1-16,8 8 3 15,-3-7-13-15,7 1-44 16,-5 4-32-16,-9-7-80 0,-1 4-40 15,-2 1 129-15</inkml:trace>
  <inkml:trace contextRef="#ctx0" brushRef="#br0" timeOffset="143932.21">16224 7225 1221 0,'-12'-4'550'0,"12"5"-264"15,4 1-58-15,-8 5-91 16,0 2-32-16,-13-1-44 16,3 6-13-16,-12 1-18 15,13 9-3-15,0 10-4 16,-10 1-2-16,5 11-4 15,0 1-4-15,-2-2-6 16,5-1 0-16,-1-5-2 16,8 2 5-16,-9-3-44 15,4-1-38-15,-4-5-151 16,-12-7 136-16</inkml:trace>
  <inkml:trace contextRef="#ctx0" brushRef="#br0" timeOffset="144828.17">9075 7554 713 0,'7'0'373'0,"-2"0"-119"0,-5-3-84 16,5 1-20-16,-6 1-38 15,1 0-11-15,4 0-15 16,15 0-6-16,41-3-11 15,-29-1-3-15,-5 2-15 16,16 2-9-16,-3-6-19 16,9 7-7-16,11 0-6 15,-14 2-2-15,-11 6-6 16,-13 0-35-16,-8 4-128 16,-8 1-102-16,4 6 151 15</inkml:trace>
  <inkml:trace contextRef="#ctx0" brushRef="#br0" timeOffset="145199.4">9870 7742 1052 0,'-1'-9'512'15,"6"5"-196"-15,-4 2-140 16,1 0-39-16,-2 2-78 15,0 0-24-15,0 0-32 16,0 0-2-16,0 0 4 16,0 6 1-16,0 8-24 15,3 25-43-15,1-28-175 16,-4-3 154-16</inkml:trace>
  <inkml:trace contextRef="#ctx0" brushRef="#br0" timeOffset="145709.55">10501 7429 736 0,'-1'7'467'16,"-18"-8"13"-16,15 9-275 15,-19-8-33-15,2 4-62 16,22 14-23-16,-33-5-26 16,15 20-10-16,8-23-15 15,-31 15-7-15,27-5-17 16,-3-11-6-16,-10 21-4 16,25-13-1-16,-5 7 1 15,3 0-2-15,5-1-2 16,4-4-1-16,6-1 0 15,0-6 2-15,8-1 1 16,1 1 1-16,0-6 3 16,2 3 0-16,-5-7 2 15,1-2 1-15,29-16 5 16,-2 0 1-16,-26-6-5 16,1-4-3-16,-23 0-5 15,-7-11-1-15,30-4 4 0,-8-2 2 16,-8-7 0-16,-2 4 1 15,-6 5-2-15,-4 5-1 16,-4 18-4-16,1 8-2 16,-8 7-3-16,-1 3-1 15,-5 3 1-15,-11 9 0 16,6 0-50-16,3 2-42 16,21-5-148-16,16-3-240 0,-25 8 320 15</inkml:trace>
  <inkml:trace contextRef="#ctx0" brushRef="#br0" timeOffset="146470.01">10962 7348 556 0,'-13'-3'413'16,"11"3"75"-16,-8 2-168 15,23 3-140-15,-13 5-42 16,-3 13-58-16,-9 0-10 16,0 2-14-16,1-2-10 0,-4 5-22 15,-1-10-8-15,-1-1-7 16,15 0 0-16,-4-12 2 16,8 2 5-16,4-4 0 15,-1-7-2-15,6-13-6 16,11 0-9-16,-10-17-17 15,6 4-11-15,3 4-23 16,-3-4-2-16,11 12 9 16,-5 3 7-16,0 9 17 15,-1 10 5-15,0 9 4 16,0 8 1-16,-2 18 4 16,-9-8 2-16,1 16 4 15,-4-8 1-15,-9-2 4 16,0 4 4-16,-10-9 6 15,-1 4 3-15,-5-3 2 16,-6-4-2-16,0-2-2 0,-5-5 0 16,-4-9-5-16,-1-5-8 15,-8-12-19-15,-5-8-11 16,9-4-14-16,0-6-1 16,12 0 5-16,7 0 4 15,6 2 10-15,7 3 4 16,4 8 3-16,5 7 3 15,2 0 4-15,6 3 7 0,11 4 15 16,0 0 10-16,12 7 14 16,-4-1-1-16,0 3-4 15,-2-2-6-15,-5-5-11 16,5 3-1-16,-2-6 0 16,3-1 1-16,-2-1-53 15,-6-6-56-15,-9-8 59 16</inkml:trace>
  <inkml:trace contextRef="#ctx0" brushRef="#br0" timeOffset="146913.51">11586 7351 868 0,'-3'-2'482'16,"-1"0"-114"-16,7 6-159 15,-3-4-36-15,-2 0-69 16,-2 13-15-16,-5 8-23 15,-15 29-11-15,17-20-13 16,-8 0-10-16,-7-6-8 16,9 2-5-16,2-4-8 15,3-4-4-15,9-3-3 16,-8-2-2-16,4-8-1 16,17 8 0-16,0-7 0 15,16 2 2-15,6 1 1 16,-10-6 1-16,8-2 1 15,-9-8 3-15,2 0-23 16,-2-4-36-16,0-4-125 16,5 5-83-16,0-5 152 0</inkml:trace>
  <inkml:trace contextRef="#ctx0" brushRef="#br0" timeOffset="147215.46">11926 7287 681 0,'-8'-12'466'0,"-2"3"58"16,10 2-169-16,2 8-150 15,-3 5-51-15,3 9-81 16,-16 6-20-16,-5 13-10 15,-4 4 0-15,1 15-2 16,15 8-8-16,-12-2-9 16,3 0-6-16,-2-6-10 15,1-10 0-15,10-1-1 16,-2-2 0-16,3-11-20 16,1 0-24-16,-3-9-92 15,4-3-179-15,3-4 203 16</inkml:trace>
  <inkml:trace contextRef="#ctx0" brushRef="#br0" timeOffset="148507.979">14947 8756 342 0,'9'-12'257'0,"3"-3"45"0,28-24-39 16,-32 27-52-1,-8 7-21-15,2 3-19 16,-3 0-13-16,0 2-34 16,0 0-17-16,0 0-40 15,-8 3-12-15,-16 8-10 16,-30 23-1-16,24-5-9 16,0 2-8-16,-7-3-13 15,1 0-4-15,6-3-6 16,5 2-2-16,17 5-2 0,-3-7-2 15,3-3-4-15,3-1 1 16,6 1-1-16,19 4 2 16,1-2 2-16,11-2 2 15,2-7 1-15,-3-1 2 16,11-4 3-16,-4-3-1 16,2-6 4-16,-3-4 2 15,-2-7 2-15,2-8 1 16,7-7-1-16,0-6-2 0,13 1 0 15,-11-2-1-15,-19-8 2 16,-7-2 1-16,-19-6 1 16,-3 0 1-16,-4 9-2 15,-6 5-2-15,-7 10-4 16,-6 7-2-16,-15 9-3 16,0 8 1-16,-12 3-1 15,4 2-1-15,6 4 1 16,5-1 9-16,-6-1-44 15,17 2-68-15,14-5 70 16</inkml:trace>
  <inkml:trace contextRef="#ctx0" brushRef="#br0" timeOffset="159197.44">9693 8783 618 0,'0'0'356'0,"0"0"-39"0,0 0-151 16,0 0-18-16,0-1-46 15,0 0-19-15,0 0-27 16,0 1-8-16,0 0-4 16,0 0-3-16,0 0 4 15,0 0 3-15,0 0-1 16,0 0 1-16,0 0-2 16,0 10-7-16,0-4-8 15,0 1-6-15,0 3-9 16,0-5-3-16,0 6-5 15,-1-5-2-15,0-4-2 16,0 7 0-16,0-5 2 16,-1 7 0-16,0 0 3 15,-3 19 2-15,5-25-26 0,-20 6-39 16,13-15-148-16,9 6 130 16</inkml:trace>
  <inkml:trace contextRef="#ctx0" brushRef="#br0" timeOffset="159914.47">10306 8523 811 0,'2'0'417'16,"-3"-5"-124"-16,0 3-127 15,1 2-29-15,-1 0-50 0,0 0-15 16,0 0-26-16,0 0-7 16,-4 1 2-16,-3 3 4 15,-12 8-3-15,-25 26-5 16,29-22-15-16,-7 1-8 16,1 9-6-16,-1 6 0 15,-23 14-1-15,29-11 0 16,23-12-3-16,-1-6-2 15,30-10-2-15,-50 27 0 16,-7-7 0-16,13 7-1 0,15-22 1 16,24-16 0-16,2 6 1 15,-11-2 3-15,-11 17 3 16,3-10 1-16,13-18 1 16,-1-8 1-16,1-6 0 15,-2 6-3-15,-5 1-2 16,3 2 0-16,7-15 0 15,-5-2 1-15,-8-3 2 16,-4 1 0-16,-1 2 3 16,-3 1 0-16,7 6-1 15,-7 4 1-15,-11 1-1 16,-2 8 4-16,-17 3 3 16,13 3 0-16,-12 4-3 15,3 3-6-15,-4 1-6 0,-3 3-2 16,7 1 0-16,-1 1 0 15,4-2 2-15,3 3-18 16,1-1-52-16,-1-4-32 16,5 1-110-16,2-3-96 15,6 7 200-15</inkml:trace>
  <inkml:trace contextRef="#ctx0" brushRef="#br0" timeOffset="160513.36">10799 8550 815 0,'3'-11'427'15,"-4"7"-125"-15,2-4-88 16,-1 2-24-16,-2 2-51 16,-4 2-22-16,-2 6-52 15,-4 4-16-15,-8 6-15 0,0 6-2 16,-2 2-4-16,-4 5-1 16,2 4-6-16,10-6-6 15,1 3-4-15,4-4-1 16,-10 8-2-16,1 5-2 15,12-8-1-15,-26 13-1 16,32-16-2-16,14-16 2 16,-12 0-1-16,34-3 0 15,-3-11 3-15,-25 15 0 0,12-7 3 16,11-22-1-16,-6-1 0 16,8 4-2-16,10-8-2 15,-11-3 0-15,20-8 0 16,-32-7-1-16,7-6 2 15,5 13 0-15,-29 11 3 16,6-8 1-16,5 8 4 16,-43 4 2-16,14-2-4 15,48-8-1-15,-56 23-6 16,26-8-2-16,-29 8-2 16,-9-6-2-16,2-1-1 15,8-2-2-15,15 6-3 16,-23 11-20-16,14 1-62 15,-2 17-48-15,3-10-146 0,6 5-252 16,7 5 356 0</inkml:trace>
  <inkml:trace contextRef="#ctx0" brushRef="#br0" timeOffset="161311.819">11459 8479 492 0,'12'-7'313'0,"-22"3"11"15,40-17-62-15,-12 6-52 16,-18 6-34-16,22 0-48 16,-33 14-21-16,0-5-22 15,-3-4-2-15,-2 2-10 16,-2 2-9-16,1 5-23 16,-10-5-12-16,-7 6-16 15,-3 3-5-15,0-4-3 0,7 14-1 16,2-8-2-1,-3-8-1-15,15 12-1 0,3-7 0 16,6 3-2-16,8 1 0 16,-1-5-8-16,2-2-2 15,6 1-2-15,-12 3 1 16,18 0 4-16,7 5 3 0,9 0 3 16,17 2 1-16,-16 0 2 15,-9-3 0-15,-2 6 0 16,4 8 1-16,-13-2 0 15,7 7 0-15,-18-2 0 16,-5-2 1-16,-7-1 2 16,3-2-1-16,0-5 3 15,-13-6 0-15,8 2 2 16,-11-7 1-16,-5-7 0 16,1-5-1-16,7-5 1 15,9 0 0 1,6 3-1-16,1 1 0 0,-15-19-3 15,8 5-1-15,0-8-2 16,8 11-2-16,4 3 0 31,1 5-1-31,0 2-1 0,0-21 0 0,2-1 0 0,5 1-2 16,3 7 1-16,0-1-2 16,9-2 2-16,4-4 3 15,9 0 1-15,-2 0 3 16,8 3 1-16,-1 0 0 15,2 8-3-15,-14-7 0 16,-1 4-1-16,-12-2-1 16,0 7 7-16,11 16-26 0,-17-3-112 15,15 10-86-15,-19 1 122 16</inkml:trace>
  <inkml:trace contextRef="#ctx0" brushRef="#br0" timeOffset="161867.979">11957 8446 888 0,'1'-3'448'0,"-11"-4"-153"16,2 5-119-16,3 3-25 16,-22-4-53-16,7 5-16 15,8 14-27-15,-7 3-9 16,-5 11-17-16,-7-5-6 16,-6 1-10-16,0 0-5 15,16 5-2-15,0-2-1 16,7-1-1-16,5 6 0 0,2-5-1 15,7 4-2 1,1-4-1-16,2-1 0 0,6-10 0 16,5 1 0-16,4-13 2 15,2-6 1-15,9 5 3 16,1-7 4-16,5-2 3 16,-1-5 3-16,-4-15-3 15,-7-7-1-15,0-3-4 16,2 0-1-16,3 5 1 15,-7 0 1-15,-3 2 0 16,-3-4 2-16,-11 2 0 16,1-6-1-16,-6 1 1 15,-3 3-1-15,-6 4-3 16,-10-1-1-16,-2 4-5 16,-1 5-1-16,0 6-2 15,0 6 4-15,-8 9-40 0,-9-3-42 16,-6 3-44-16,9 6 60 15</inkml:trace>
  <inkml:trace contextRef="#ctx0" brushRef="#br0" timeOffset="163079">12382 8618 648 0,'3'-5'311'0,"-3"2"-113"16,-1 1-15-16,0 1-49 15,0 0-30-15,0 1-45 0,0 0-14 16,0 0-14-16,-1 7 4 16,-1 14 2-16,-20 37-1 15,1-23-5-15,15-6-3 16,-9 13-6-16,4-7-4 16,11-18-4-16,-31 8-1 15,14-5-1-15,2-11 2 16,-8 6 1-16,21-4 1 0,3-24-11 15,-6 6-8-15,6-11-19 16,0-11-10-16,-3 5-17 16,19-24-13-16,4 3-11 15,6 2 6-15,29-6 24 16,-12 20 18-16,-1 2 22 16,-5 3 2-16,-28 18 4 15,17-5 4-15,-2 10 0 16,-11 14 4-16,-6 2 1 15,-8 8 4-15,-12 6 4 16,22-13 2-16,-1 13 3 16,-21 4-4-16,-13 19-2 15,-1-12-4-15,22-17-6 16,12 4 0-16,-3-15-1 16,-34 20 2-16,-11-3 0 15,39-17 2-15,-27-1 2 16,36-17-2-16,39-19-5 0,-62 14-4 15,25-19-6-15,21-3 0 16,-30-3 0-16,29-2 1 16,39-14-1-16,-32 5-1 15,-10 22 2-15,2-8-2 0,-16 20 3 16,20-6 7 0,-5 0 9-16,-15 15 1 0,1 5-1 15,-13 12-5-15,-9 12-5 16,18-5 2-16,-1 5 3 15,-22 14-2-15,15-1-2 16,-20 16 0-16,-1-13-2 16,5 11 2-16,5-23 0 15,10-17 1-15,-9 15 0 16,19-26-21-16,-14 10-63 16,2-2-66-16,6-10 83 15</inkml:trace>
  <inkml:trace contextRef="#ctx0" brushRef="#br0" timeOffset="163481.12">12930 8622 1018 0,'-14'8'495'0,"0"4"-189"15,28-2-120-15,7 4-32 16,-40 9-53-16,-7 3-20 15,-20 9-35-15,-13 4-12 16,79-23-17-16,-25 10-6 16,-6 2-6-16,55-17-2 0,-64 18 0 15,23-9-1-15,24-5 1 16,-27 6 0-16,37-21 1 16,-9-1 0-16,-27 3 3 15,10-4 1-15,-33 9 3 16,58-31-2-16,-17-1-2 15,-22 11-4-15,24-23 0 16,-26 21-1-16,10-28 2 16,7-9-2-16,-12 7-4 15,-9 4-3-15,-2 19-5 16,0 7-3-16,9 10-4 16,-10 9-1-16,14 1-8 15,-1 2-21-15,-3 10-76 16,-29 2-58-16,-12 4 107 0</inkml:trace>
  <inkml:trace contextRef="#ctx0" brushRef="#br0" timeOffset="163847.84">13408 8354 1047 0,'-3'0'525'15,"-8"2"-184"-15,9 2-168 16,-3 3-42-16,-18 17-52 15,34-8-5-15,-17 19-24 16,-1 3-9-16,7-2-13 16,-27 19-5-16,7-6-3 15,-6 2-4-15,12 5-3 16,-7 1-2-16,3-6-1 16,4-4 3-16,-5-13-74 15,4-8-63-15,8-5 77 0</inkml:trace>
  <inkml:trace contextRef="#ctx0" brushRef="#br0" timeOffset="165344.81">9552 9176 809 0,'9'4'373'0,"25"8"-157"15,-29-13-37-15,-2-6-51 16,5 5-18-16,7-4-26 15,-4-2-11-15,11 2-18 16,-4-2-4-16,0 5-8 16,4 2-7-16,-4 1-10 15,-1 0-5-15,6 6-8 16,3 3-2-16,6 2 3 16,-1-2 1-16,5-1 7 15,3-3 2-15,-1 1 1 16,10 0-2-16,-14-6-7 15,-3-4-5-15,8 1-5 16,-13 1-1-16,12 5-2 16,-1 3 0-16,-6-2 0 15,5-4-1-15,15 4 0 16,-10-5 1-16,11 2-1 16,-2 3 0-16,-12-11 0 0,7 6 0 15,0-7 0-15,-9 2 0 16,9 7-1-16,1-1 0 15,7 4-1-15,19 0 1 16,-18-6 0-16,2 4-1 16,0-2 1-16,-13-3 1 15,13 3-2-15,0-2 1 16,-4-3 0-16,17 10 1 16,-12-4-1-16,0-1 0 0,-1 1 0 15,-13-8 0-15,8 6 0 16,-3 0 0-16,1-2 0 15,-5 1 0-15,17-1 0 16,-1 0 0-16,-3 3 0 16,3 2 0-16,-16-2 0 15,0-4 0-15,-1 4-1 16,-2-2 0-16,0 2 0 16,7 5 0-16,1-1 0 15,0-1 0-15,4 6 1 16,-6-6-1-16,0 7 1 15,-1-7-1-15,-9-3 0 16,9 1 1-16,4-2 0 16,12 1 0-16,4 4 1 15,-8-3 0-15,-2-4-1 0,-8-2 0 16,6-4 0-16,2 5 1 16,-10-2-1-16,-3 6 0 15,-5-1-1-15,1 0 0 16,0 1 1-16,-2 1-1 15,-13 1 1-15,4 3 0 16,-16-1 0-16,11 0 1 0,-9 0-1 16,-12-2 1-16,10-3 2 15,-29-6 1-15,16 7 9 16,-2-1 4-16,2-2-13 16,1 2-28-16,0 0-115 15,1-6-75-15,3-7 124 16</inkml:trace>
  <inkml:trace contextRef="#ctx0" brushRef="#br0" timeOffset="168543.93">9923 9916 611 0,'0'-1'386'0,"0"-2"-54"16,0-2-74-16,1 0-26 15,0-1-50-15,-1 4-20 16,0 1-45-16,0 0-23 16,0 0-42-16,0 0-17 15,0 0-20-15,0 0-7 16,0 0-2-16,0 1-1 16,-1 0 2-16,-3 11 0 0,-3 0-2 15,-19 28 0-15,20-33 2 16,2 2-1-16,3-1 3 15,-1-4-3-15,0-1-46 16,2-2-49-16,0-1-194 16,0 0 180-16</inkml:trace>
  <inkml:trace contextRef="#ctx0" brushRef="#br0" timeOffset="169155.16">10488 9622 769 0,'-11'-12'378'0,"11"6"-118"15,2-1-54-15,6 6-54 16,-6 0-29-16,-1 1-45 0,-1 3-21 15,0-3-27-15,-1 0-5 16,0 3-2-16,-6 22 1 16,-19 32 3-16,22-20-2 15,0 4-3-15,-2-6-3 16,-6-2-3-16,-2-3-3 16,-8-4-2-16,1-2-2 15,10-5-1-15,-7-3 1 16,10-7 2-16,-2-2 1 15,4-4 3-15,4 4-17 16,0-7-68-16,2-1-61 16,0 0-400-16,0 0 357 0</inkml:trace>
  <inkml:trace contextRef="#ctx0" brushRef="#br0" timeOffset="170194.4">11342 9631 1115 0,'1'-7'510'0,"-4"7"-234"15,-6-2-50-15,-5 4-84 16,-5 2-32-16,-3 8-37 15,2 13-13-15,-6 3-18 16,6 2-11-16,2 0-13 16,-1-6-4-16,6-1-9 15,0 5 0-15,4-4-1 16,2-3-1-16,7 0 1 16,1-3-1-16,5-2 1 15,7 1-1-15,4-4-1 16,-6 0 1-16,7-3 0 15,1-6 1-15,1-4 0 16,7-4 1-16,-1-7-2 0,-1-2 0 16,4-7-2-16,6-4 0 15,-10-3 1-15,0-5 2 16,0 4 2-16,-26-10 2 16,4 2 1-16,0 6-1 15,-13-8-3-15,13 13-3 16,-8 5-4-16,-16 5-3 15,0 10-4-15,-5 2-1 16,1 9 0-16,4-2 0 0,-1 9-23 16,-1 2-21-16,0-2-62 15,4 5-47-15,6 1-106 16,3-1-68-16,4-2 212 16</inkml:trace>
  <inkml:trace contextRef="#ctx0" brushRef="#br0" timeOffset="170709.55">11853 9596 1178 0,'8'-6'529'16,"-3"4"-237"-16,5-1-48 16,-8-2-55-16,0 5-33 15,-3-1-62-15,0 1-26 16,0 0-39-16,0 0-8 16,-12 6-7-16,-4-5-3 0,-25 46-4 15,24-23-1-15,0 8-3 16,-1 1-2-16,-5 3 2 15,5-2-1-15,3-4 2 16,0 4-1-16,6-8-2 16,-3 2 1-16,6-5 0 15,3-3 0-15,2 1-1 16,0-1 1-16,1-2 0 16,2-4 0-16,3-3 1 15,-1-2-1-15,3 5-1 16,1-3-1-16,2 1 6 15,-5 4 0-15,19-21 1 16,-4 3-1-16,8 0-5 16,0-5 0-16,16 3-1 15,16-4 1-15,-23-2-32 16,33-7-33-16,-60 17-122 0,14-2-36 16,11 1 129-16</inkml:trace>
  <inkml:trace contextRef="#ctx0" brushRef="#br0" timeOffset="171592.72">9313 11536 623 0,'-4'-2'347'15,"4"0"-58"-15,1 7-44 16,-1-6-71-16,0-1-24 16,0 2-33-16,0-1-16 0,0 0-17 15,15 1-10-15,36 7-13 16,-25 2-2-16,7-3-7 15,-5 0-3-15,7-2-12 16,7 3-4-16,-19-11-10 16,11 0-7-16,-3 3-3 15,-13-8-3-15,9 1 1 16,-11-3-1-16,-10-2-8 16,5 8-31-16,-9-1-89 15,2 6-68-15,-5-4 105 16</inkml:trace>
  <inkml:trace contextRef="#ctx0" brushRef="#br0" timeOffset="171961.05">9309 11698 778 0,'0'-4'396'0,"-11"1"-105"16,9 3-44-16,1-1-68 16,1 1-30-16,0 0-52 15,0 0-11-15,3 0-13 16,9 2 1-16,10 5 12 15,36 6-3-15,-23-9 0 16,15 6-2-16,-5-6-17 16,-13-4-13-16,13 4-23 15,-10-4-8-15,0-5-7 16,1 5 1-16,-14 0 11 16,-6-6-27-16,-2 2-58 15,2-4 44-15</inkml:trace>
  <inkml:trace contextRef="#ctx0" brushRef="#br0" timeOffset="190877.53">7186 11224 688 0,'-1'-7'486'15,"1"4"-227"-15,-6-3-56 0,5 6-33 16,2 2-56-16,-5-4-25 16,4 2-37-16,-1 0-15 15,0 0-13-15,0 14-2 16,-7 11-3-16,-13 33 0 15,6-15-1-15,-6 1-1 16,3 10-2-16,-3 3-2 16,-1-6-2-16,-5-2-2 15,1-11 0-15,1-1-2 16,-3-15 1-16,12 1-1 0,7-4 1 16,-2-12 1-16,14 1 1 15,-4-2-15-15,3-6-52 16,9-4-55-16,-10-7-147 15,8-2-152-15,6-16 259 16</inkml:trace>
  <inkml:trace contextRef="#ctx0" brushRef="#br0" timeOffset="191194.67">7484 11144 776 0,'12'-14'419'0,"-9"12"-73"0,0-1-63 16,-3-1-80-16,0 4-46 16,-1 0-58-16,0 0-18 15,-2 19-16-15,-11 38-7 16,4-25-20-16,-2 12-6 16,-6 3-16-16,0 8 1 15,-1 3-4-15,0 6-5 16,-5-9 3-16,0-8-4 15,-1-4 4-15,-1-8-1 16,5-3-1-16,-8-7 2 16,13-5-22-16,1-3-24 0,9-7-79 15,13-1-39-15,-14-11-144 16,8-7 182-16</inkml:trace>
  <inkml:trace contextRef="#ctx0" brushRef="#br0" timeOffset="191446.78">7090 11553 773 0,'-13'-9'440'0,"13"9"-34"15,-10-3-94-15,12-1-69 0,7 3-42 16,3-7-75-16,6-1-30 15,4-2-46-15,8 1-13 16,5-3-19-16,2 4-6 16,5 2-6-16,-8-1-1 15,-8 8 4-15,-5 1-2 16,-3-1-87-16,-1 0-85 16,-2 1 100-16</inkml:trace>
  <inkml:trace contextRef="#ctx0" brushRef="#br0" timeOffset="192177.87">7483 11839 810 0,'0'2'445'0,"0"-4"-204"16,4 5-35-16,-4-3-42 0,0 0-72 15,0 0 53-15,0-1-2 16,0 0-13-16,0 0-16 16,0 0-38-16,7-12-17 15,3-12-24-15,19-28-8 16,-14 18-9-16,-1-6-2 15,5-8-4-15,0-2-2 16,7-16-3-16,-1-3-1 16,6-1-3-16,-4-4-1 15,-1 23-2-15,-3 9-1 0,-5 20-3 16,-4 14-2-16,-7 9-9 16,1 9-2-16,-7 13 0 15,-1 4 2-15,-2 17 10 16,-3 5 1-16,0 9 3 15,-2 9 0-15,-2-4 2 16,2-5 1-16,1-9 0 16,3-11 1-16,3-8 0 15,2 0-1-15,4-7 1 16,3 2-1-16,6-5 1 16,-3-6-1-16,3-1 1 15,-6-6 0-15,2 0 1 16,3 1 0-16,-14-7 2 15,12-4-1-15,-2-4 2 16,-1-7-2-16,10 1 2 16,-11-3-1-16,3-4 0 0,4 0 0 15,2-10 0-15,-5-6 1 16,3-4 0-16,-6-11 0 16,0-6-1-16,9 1 1 15,-7-4-3-15,10 10-1 16,-11 12-2-16,-5 7-1 15,0 15 0-15,-10 1-2 0,4 11-3 16,-4 1-3-16,-1 7-37 16,6 7-33-16,-2 11-92 15,-5 0-80-15,-1 10 157 16</inkml:trace>
  <inkml:trace contextRef="#ctx0" brushRef="#br0" timeOffset="192777.41">8419 11282 828 0,'12'-12'455'16,"-3"5"-61"-16,-3-1-88 15,-3 5-71-15,6 3-33 16,-10-3-65-16,1 3-31 16,-8 4-51-16,-10-1-14 15,1 15-20-15,-2 2-4 16,-2 9-4-16,0 11-1 16,-3 3-1-16,0 0-2 0,3 4 0 15,5-5-2 1,6-7-1-16,4 1-1 0,6-8 0 15,5-2-1-15,2-3 0 16,5-3 0-16,-1-4 1 16,5-4-1-16,-2 0 0 15,-7-4 0-15,7-3 0 16,-16-1 0-16,10-4 1 16,5-5 2-16,-3-2-1 15,10 1 0-15,-9-9 0 16,2-1-1-16,2-11-1 15,5-5-1-15,-3-8 0 16,4 2 1-16,5-9 0 16,-15-12 0-16,5-5 1 15,-8 0-1-15,-14 1 0 0,23 17 0 16,-20 9-1-16,5 9-1 16,-1 12-1-16,-28-4-2 15,17 12-4-15,-7 4-3 16,-1 6-3-16,10 13 9 15,-24 11-26-15,9 1-43 16,4 1-174-16,3 1 156 16</inkml:trace>
  <inkml:trace contextRef="#ctx0" brushRef="#br0" timeOffset="193667.29">8611 11701 498 0,'-4'1'343'15,"-4"2"5"-15,6 4-123 16,-9-2-24-16,13 3-49 16,-2 2-21-16,-3-6-30 15,5 1-17-15,-3-4-6 16,1-1 1-16,0-1 2 15,21-1-2-15,39-7-20 16,-25-2-14-16,-3 0-23 16,-3 3-8-16,-4 5-7 15,0 2-4-15,-8 5-3 16,-5 0 0-16,-12 5 2 16,0 4 4-16,-11 2 4 15,-2 0 1-15,-3 5 0 0,-4-3-1 16,-5-3-2-16,4 4 0 15,-3-9 0-15,1-3 0 16,11 1 1-16,-2-5-2 16,14-2 0-16,-2 0-1 15,2 0-3-15,0-1-2 16,0 0-3-16,0 1-2 16,6 1-2-16,12 4 1 0,29 25 1 15,-34-19 1-15,6 14 0 16,-1-3 1-16,-11-5 0 15,3 7 1-15,-3-2 0 16,-7 1 1-16,4 6 2 16,0-3 3-16,-8-2 9 15,0-1 6-15,-10-4 10 16,-7-1 6-16,-10-1 2 16,-1 0 1-16,-7-6-5 15,-5-4-5-15,12-4-5 16,-2-3 0-16,-2-10-1 15,2 0-1-15,-8-10-7 16,8 0-2-16,9-4-40 16,-1-1-32-16,13 6-78 15,0 2 407-15,7 17-228 16</inkml:trace>
  <inkml:trace contextRef="#ctx1" brushRef="#br0">16947 14348 0,'0'0'15,"0"0"-15</inkml:trace>
  <inkml:trace contextRef="#ctx0" brushRef="#br0" timeOffset="-178275.07">10721 9681 385 0,'0'4'237'0,"0"-4"-21"16,-1 0-64-16,1 9-11 15,0-6-21-15,0 1-12 16,0 0-18-16,-1-1-6 15,1-3-2-15,0 0 2 16,0 1-4-16,0-1-6 16,0 0-9-16,0 0-7 15,0 0-10-15,0 0-6 16,4 2-13-16,14-1-6 16,24-9-6-16,-22-6-3 0,9-2 1 15,6 5 1-15,-6-5 4 16,4 1-1-16,-9 2-2 15,-9 1-3-15,6 12-9 16,-8 0-2-16,-13 6 1 16,5 9 0-16,-8 5 6 15,-14 5 1-15,8 8 0 16,-5 3-1-16,-19 2-3 16,-1-6 0-16,-11 1-2 15,-1-4 0-15,10-1-1 16,7 2 0-16,0-6 0 15,4-1 0-15,2 2-1 16,0 0 0-16,6-7 0 16,-9-5 0-16,5-7 0 15,11 0 1-15,-2-1-1 0,1 0 0 16,11-5-1-16,2 3 0 16,10-3 2-16,8-6-1 15,3-1 8-15,-4-8 3 16,10 0 10-16,6 3 2 15,2 1-3-15,0 3-4 16,5 3-10-16,-6 5-2 0,-2 6-2 16,2 1-1-16,-22-1 3 15,5 0-1-15,-15-5 1 16,-7 2-1-16,2 0-1 16,0-4-31-16,0 0-136 15,0 0 114-15</inkml:trace>
  <inkml:trace contextRef="#ctx0" brushRef="#br0" timeOffset="-139292.88">10416 11551 295 0,'31'-29'233'16,"-7"29"24"-16,-20-1-68 15,0-6-20-15,-3 0-41 16,-1-1-22-16,0 1-29 15,6 5-7-15,-6-3-3 16,-7 4 3-16,13 4-7 16,-14-3-10-16,8 1-24 15,-8-2-9-15,0 4-10 16,1 3 0-16,-4 8 0 16,1 2-1-16,-6 4-3 0,-2 1-1 15,-6 2-1 1,7 8-1-16,-5-8-1 0,3 1 0 15,4-5-1-15,1-5 0 16,4 3-1-16,6 2-3 16,2-3-1-16,2 3-1 15,9-1 2-15,-4-4 1 16,12 0 5-16,5 0 4 0,6-6 5 16,15 3 0-16,-1-6 1 15,-2-8-1-15,5-7 3 16,-3-10 1-16,1-6 3 15,0-1 0-15,-9-5 0 16,-14 0-1-16,-1-4 0 16,-2 0 0-16,-11-3 14 15,4 0 5-15,-10 9 6 16,-4 2 5-16,-10 1-16 16,-3 6 0-16,-6 6-18 15,-2 3-11-15,-1 13-4 16,-9-1-9-16,-3 6 4 15,1 8 0-15,3 2 1 16,-1 0 1-16,8 5 2 16,1-4 1-16,0-2 0 0,10 5 1 15,-1-8 7-15,1-4-28 16,15 6-94-16,-2-10-81 16,5 8 108-16</inkml:trace>
  <inkml:trace contextRef="#ctx0" brushRef="#br0" timeOffset="-138878.26">10831 11764 695 0,'47'-7'405'0,"-47"1"-19"0,3 3-87 15,-3 0-106 1,0 2-44-16,0 1-73 16,0 0-56-16,0 0-10 15,0 0 0-15,-1 0 1 16,0 6-1-16,-1 6-2 16,-3-2-1-16,-6 32 2 0,-1-34-3 15,-2-3-30-15,6-3-116 16,-6-5-137-16,5-6 166 15</inkml:trace>
  <inkml:trace contextRef="#ctx0" brushRef="#br0" timeOffset="-138142.6">11445 11453 520 0,'-4'-8'443'0,"9"1"-209"0,-7-2-47 15,-3 4-33-15,1 9-38 16,3 9-10-16,-12 1-15 15,-5 0-2-15,-7 7-15 16,-9-4-12-16,4 12-24 16,0-2-10-16,4 0-15 15,0 1-3-15,6-6-4 16,10 6 0-16,1-5-3 16,5 1-1-16,2 0 0 15,-2-3-1-15,6 3 0 16,4-6 0-16,2-2 1 15,8 4 1-15,6-10 2 16,2 4-2-16,8-11 2 0,6 3 1 16,-1-10 3-16,5-9 3 15,0-10 1-15,-3-12 0 16,11 6-1-16,-9-5-2 16,-6 2-1-16,-6 1-1 15,-14-5 0-15,-9 5 0 16,1 2 0-16,-7-1 0 15,-4 11 1-15,4-3-2 16,-15-1-2-16,-5-2-3 0,-6 4-1 16,-6 4-1-16,-6 9 1 15,12 8 1-15,-5-7-2 16,6 4 0-16,4 1 12 16,-14 2-31-16,-4 5-92 15,3 3 82-15</inkml:trace>
  <inkml:trace contextRef="#ctx0" brushRef="#br0" timeOffset="-135420.611">12069 11411 497 0,'0'-1'283'16,"0"1"-42"-16,0-1-57 0,0 1-60 16,0-2-23-16,0 2-20 15,0 0-4-15,0 0 0 16,0 3 2-16,0 1-9 15,-1 4-6-15,-2 4-14 16,1-9-5-16,-5 10-8 16,-22 23-3-16,11-12-10 15,-4 0-7-15,4 6-7 16,14 6-3-16,-16-12-2 16,16 10 0-16,-19-6-1 15,-6-10 0-15,14 7 0 16,-14-6-1-16,20 4-2 15,-9 1-1-15,15-9-1 16,9 7-2-16,9-9 1 16,9 7 1-16,-5-11 3 15,7-8 2-15,-7-2 3 16,5-9 0-16,7 0 1 16,-3-2-1-16,4-7 0 0,-4 2 1 15,-4 1 1-15,-4-6-1 16,-1 12 1-16,-8-6 0 15,1 1 0-15,-2 5 0 16,-16-5 1-16,9 1 1 16,-6 2-2-16,-5 4-2 15,8-1-3-15,-9 0-3 0,-2 8-5 16,2 0-1-16,-2 8-2 16,-3 2 4-16,0 3 3 15,1-1 0-15,3 0 0 16,6 8 0-16,0-2 0 15,-1-3 0-15,5 3-1 16,-1-6 1-16,5 6 0 16,6 1 1-16,-3-3 2 15,2-2 2-15,-2 0-36 16,2 0-31-16,-5-9-84 16,-1 1-65-16,3-7 133 15</inkml:trace>
  <inkml:trace contextRef="#ctx0" brushRef="#br0" timeOffset="-133729.35">12583 11428 633 0,'32'-31'295'0,"-29"27"-102"16,-3-5-11-16,1 6-19 16,0 0-8-16,3 1-33 15,-4 1-21-15,0 1-38 16,0 0-13-16,-1 0-11 16,0 4 0-16,-2 19 3 15,-13 22-4-15,3-22-9 16,-7-3-6-16,-3 4-7 15,3 4-3-15,-3 2-6 16,4 1-1-16,-2-5-2 16,6 1 0-16,-3-3-1 15,3-3 0-15,6 3 0 16,-1-1-1-16,4 4-1 16,-3 1 0-16,7-2 0 15,-7-2-1-15,11-3 0 0,1-4-2 16,7 0 2-16,16-3 0 15,4-12 3-15,12-1 2 16,1-16 3-16,-8-9 1 16,3-4 2-16,-4 0-2 15,-6 0-2-15,-1 5 1 16,-1 1-2-16,-11-2 0 16,4 7 2-16,-8 1-1 15,-3 6-1-15,-3 2 1 0,-13 1-5 16,0 7-2-16,-12-5-2 15,0 4-3-15,1 5-1 16,-2 0 0-16,5 6 2 16,7 4 1-16,-1 0 2 15,7 2 1-15,0 1 0 16,-3-3-1-16,7 4 0 16,-2 4 1-16,5-2 0 15,5 2 0-15,1-3 0 16,5-4 3-16,-3-3-34 15,1 1-36-15,3-7-131 16,3-8-116-16,4-4 194 16</inkml:trace>
  <inkml:trace contextRef="#ctx0" brushRef="#br0" timeOffset="-133066.671">13035 11353 329 0,'-9'5'242'0,"5"2"27"16,3-6-50-16,1 3-71 15,5-2-8-15,-5-3-40 16,0 1 0-16,0-1-30 15,0 0-15-15,11-2 8 16,3-3-13-16,21-11 7 0,-14 9-4 16,6 3-13-16,4 1-7 15,22 2-10-15,-17-3-5 16,3 1-7-16,2 2-2 16,-20 0-2-16,-3 2-3 15,-11 3-3-15,-7 0-1 16,-6 2 3-16,5 7 0 15,-9 6 2-15,-15 1 0 0,8 17-1 16,11 6 0-16,-22-1 1 16,10 2 0-16,-3-7-1 15,-19-8 0-15,25 5 0 16,1-3-1-16,1-2 1 16,4-1 0-16,-1-3 0 15,0-3 0-15,1 1 0 16,1 0 0-16,1 1-1 15,1 1-1-15,-1-4-11 16,-1 7-17-16,4-8-60 16,0-2-30-16,1-3-70 15,1-5-55-15,0-7 160 16</inkml:trace>
  <inkml:trace contextRef="#ctx0" brushRef="#br0" timeOffset="-132758.57">13095 11610 595 0,'1'-1'356'0,"-1"-1"-7"15,5 2-91-15,-5-1-63 16,0 0-28-16,27-3-45 16,34-1-23-16,-23 4-25 15,3-2-8-15,-1 5-20 16,-14-9-9-16,5 4-17 16,-11-2-7-16,5 2-1 15,9 1-14-15,-15-3-90 16,4 5-86-16,-17 2 104 15</inkml:trace>
  <inkml:trace contextRef="#ctx0" brushRef="#br0" timeOffset="-131098.46">13769 11896 286 0,'0'0'234'0,"0"1"52"0,0-1-56 16,0 0-42-16,-1 0-16 15,1 0-16-15,0 0-9 16,0 0-32-16,0 0-11 16,0-1-9-16,0 0-4 15,3-18-6-15,1-38-3 16,10 25-14-16,8-3-5 15,0-6-16-15,14 1-9 0,-10-20-13 16,-4-2-8 0,8-3-9-16,-9-7-2 0,2 27-3 15,-1 8 0-15,-12 13 0 16,0 8 0-16,-6 4-3 16,3 7-6-16,-4 5-7 15,-3 9 1-15,-1 10 1 16,-5 5 4-16,0 18 6 15,-3 2 0-15,4 5 2 16,-1-1 0-16,5-7 1 16,3-6 1-16,7-8 1 15,0-7 0-15,-6-8 1 16,16-5-1-16,4-1 1 16,5-6 0-16,18-12 0 15,-7 5 1-15,-3-13-1 16,6 3 0-16,-13-3-1 15,-2-5 0-15,0 3 2 0,0-1-1 16,6-2 1-16,-12-11-1 16,1-3 1-16,-7-5 1 15,-7 4-1-15,1 9 0 16,-6 4-1-16,0 7-2 16,-6 6-3-16,2 4-3 15,-1 7-8-15,1 6-2 16,-2 5 0-16,-4 5-1 0,-1 10 6 15,-2 4 1-15,-6 12 2 16,7 14 3-16,-5 11 2 16,-1-6 5-16,-14 10 3 15,25-10-1-15,-4-11-3 16,1 1-3-16,9-11 0 16,-20-2 1-16,3-4 3 15,-1-3 1-15,24-11 9 16,1-10-16-16,-31 9-58 15,13-9-36-15,-15-6-159 16,-14 1 159-16</inkml:trace>
  <inkml:trace contextRef="#ctx1" brushRef="#br1" timeOffset="51607.84">18723 13926 0,'0'0'0</inkml:trace>
  <inkml:trace contextRef="#ctx0" brushRef="#br1" timeOffset="-126147.57">14990 11026 167 0,'4'4'139'0,"-5"-9"23"15,1 6-24-15,0-1-39 16,-1-1-12-16,1 1-6 16,0 0 5-16,0 0 7 15,0 0-1-15,-1-1-5 16,0 0-11-16,-1 0-23 15,1 0-10-15,0 0-18 16,0 0-7-16,-22 0-8 16,-25-7-1-16,-5 10-2 15,21 0 1-15,-2 0-1 16,-35 8 1-16,30-14 0 16,-26-6 3-16,-13 1 2 15,21-3 0-15,-23 3 0 0,-1 4-2 16,-17-8 1-16,-10-6 0 15,-9 6 5-15,-14-5 2 16,1 3 4-16,-10 6 2 16,-9-2 4-16,5 0 2 15,-19 5 0-15,-1-3-1 16,-8 3-8-16,-7 0-3 0,-4 0-7 16,-2 2-1-16,-7-1 2 15,-4-1 3-15,13-2 9 16,-11-1 6-16,5 0 6 15,6 2 0-15,-15-2-1 16,13 2 0-16,-2 5-7 16,-10-1-3-16,5 4-7 15,-2 4-4-15,-2 2-7 16,4 7-2-16,-9 2-4 16,-11 4-1-16,-6 10 1 15,-7 1-1-15,-2 18 0 16,6-1 0-16,-8 1-1 15,25 5 1-15,-5-9 0 16,11 2-1-16,9-5 0 16,-11-2 0-16,24 1 0 0,2 3 0 15,20 8 0-15,8-4-1 16,15 5 0-16,3-9 0 16,26-2-1-16,2-1-1 15,20-6 0-15,18 2-2 16,21-3-4-16,12 4-4 15,18-2-14-15,-3-5-3 16,27 7-5-16,10-4 4 16,26-4 11-16,21 9 4 15,11-18 9-15,20 2 1 0,27 1 3 16,4-14 1-16,25-3 0 16,5-3 0-16,23-2 2 15,8-2 0-15,7 0 0 16,3-7-1-16,-2 2-2 15,15 6 2-15,5 3 2 16,6 7 1-16,5 4 2 16,-8-4-1-16,0 7-2 15,-5 5 0-15,9-2 3 16,-11 11-3-16,8-1 0 16,5 2 2-16,-12 10-5 15,2-10 0-15,1-4 1 16,-12-3-1-16,12-7 1 15,4 0 1-15,-1-8 1 0,7-4 0 16,5 0 1-16,4-6 0 16,-12-5 3-16,8-5 3 15,-22-17 6-15,6 3 2 16,-2-5 1-16,4 2-2 16,-17-11-6-16,-4 0-1 15,-16-1-3-15,-11 1-1 16,2 1 1-16,-10 1 0 0,-14 0 1 15,-9-4 2-15,-25-6 1 16,-15-8 0-16,-23-7 3 16,-14 0 2-16,-27 5 4 15,-12 4 2-15,-16-1 8 16,-11 1 4-16,-14-6 7 16,-18-10 0-16,-7-3 0 15,-26-8-4-15,-23 9-10 16,28-12-3-16,-27 21-10 15,14 3-3-15,-1-16-5 16,-21 16-3-16,-5-16-1 16,-1 14-2-16,-3 16-1 15,-7 1-3-15,-9 12-2 16,10-2-1-16,-15 11-9 0,-15 7-25 16,46-8-44-1,-26 16-39-15,19 11 72 0</inkml:trace>
</inkml:ink>
</file>

<file path=ppt/ink/ink20.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5T23:28:24.500"/>
    </inkml:context>
    <inkml:brush xml:id="br0">
      <inkml:brushProperty name="width" value="0.05292" units="cm"/>
      <inkml:brushProperty name="height" value="0.05292" units="cm"/>
      <inkml:brushProperty name="color" value="#0070C0"/>
    </inkml:brush>
    <inkml:context xml:id="ctx1">
      <inkml:inkSource xml:id="inkSrc61">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11-15T23:30:47.345"/>
    </inkml:context>
  </inkml:definitions>
  <inkml:trace contextRef="#ctx0" brushRef="#br0">3188 6003 298 0,'30'-6'209'0,"-26"5"9"0,-4 0-41 15,3 1-53-15,-3 0-17 16,0 0-13-16,0 0-4 16,0 0-7-16,0 0 3 15,0 0 3-15,0 0 0 16,0 0-6-16,0 0-6 16,0 0-9-16,0 0-5 15,0 0-6-15,0 0-1 16,0 0-3-16,2 10-2 0,-2 5-8 15,-17 28-7-15,4-23-9 16,-10-4-3-16,1 10-2 16,-3 2-2-16,2 3-1 15,-1 8-1-15,-8-12-3 16,6-1 0-16,-7-8-4 16,5-1 0-16,0-6-2 15,4-1 0-15,8-2 0 16,-3-8 0-16,22 3-2 15,-5-1 0-15,0-4-52 16,2 2-50-16,0-1-125 16,0 0-121-16,7-2 215 15</inkml:trace>
  <inkml:trace contextRef="#ctx0" brushRef="#br0" timeOffset="464.13">2969 6003 685 0,'0'-1'334'0,"5"-1"-109"16,-5 1-32-16,0 0-46 16,0 1-18-16,0 0-33 15,14 2-15-15,0 3-24 16,27 17-6-16,-27-5-7 15,3 2-2-15,-5 5-7 16,-6 7-3-16,5-1-6 16,-9 5-2-16,7-2-3 15,9 4-2-15,-8-6-3 16,6-3-2-16,3 0-1 16,-6-12-2-16,11 2-1 0,-3-5 0 15,2-4 2-15,2-5-1 16,-9-3-107-16,11-2-114 15,-1-2 131-15</inkml:trace>
  <inkml:trace contextRef="#ctx0" brushRef="#br0" timeOffset="20164.49">5984 6263 549 0,'0'-1'263'0,"0"1"-97"0,0 0-25 15,0 0-43-15,-1 0-15 16,1 0-22-16,0 0-9 16,0 0-8-16,0 0 1 15,0 0 0-15,0 0-1 16,0 0 0-16,0 0 0 16,0 0-5-16,0 0 0 15,0 0-4-15,0 0-2 16,0 0 0-16,0 0-3 0,0 0-5 15,0 6-4-15,0 1-5 16,0-4-3-16,0-1-2 16,0 3 1-16,-1-2 0 15,-1 1 2-15,-3 2 5 16,4-6 5-16,0 1 6 16,1 3 3-16,0-4 4 15,0 1-1-15,0-1-10 16,-1 0-6-16,0-1-13 15,0-1-4-15,1-4-3 16,6-11 1-16,10-13-1 16,-12 23 0-16,-3 6-2 15,2 7-3-15,0 0 1 16,-1-1 0-16,-3-1 4 16,0 3 2-16,1-4 0 0,-5 9 0 15,4-9 0-15,2 3 0 16,-2 0-1-16,-1-6 0 15,2 10 1-15,-3-7 0 16,-4 2 0-16,5-2 0 16,-6 4-1-16,-3-2 1 15,8 2-53-15,-4 2-56 16,7-1-177-16,0-4-268 0,-2 0 357 16</inkml:trace>
  <inkml:trace contextRef="#ctx0" brushRef="#br0" timeOffset="20996.44">6494 6026 594 0,'2'2'309'0,"-4"-4"-78"16,1-1-40-16,0 2-68 16,0 0-25-16,0 0-26 15,0 1-12-15,0 0 4 16,0 0 1-16,-9 15-9 15,-20 29-1-15,17-21-12 16,1 1-6-16,-1 5-10 16,-3 0-6-16,1-1-8 15,1-1-1-15,2-7-3 16,2 2-2-16,3-7-2 16,-4-4-1-16,9 0-1 15,1-2-1-15,3 0 0 16,7 1-1-16,-1-3-1 15,-2-2 0-15,6-2 2 0,4 1 1 16,2-3 3-16,1-3 1 16,-5-6 0-16,-16-2 0 15,23-4-1-15,-3-8 1 16,7 3-1-16,22-2 0 16,-9 0-1-16,-7 4 1 15,-12-10 1-15,4 6 0 16,-28-4 3-16,14 5 1 0,-9 7 5 15,-10-9 4 1,13 9 9-16,-17-1 2 0,12 6-2 16,-3 1-4-16,-17-3-9 15,9 5-6-15,-12 3-5 16,-2-1-3-16,8 7-2 16,-2-1 0-16,8 3-1 15,5 4 1-15,0-2-1 16,3 0 0-16,-4-3 2 15,5-3-27-15,-7-2-68 16,9-2-48-16,7-3-324 16,4 3 311-16</inkml:trace>
  <inkml:trace contextRef="#ctx0" brushRef="#br0" timeOffset="21576.129">6918 6042 1086 0,'2'0'450'0,"-4"1"-267"16,11 8-24-16,-9-1-42 15,-8-5-19-15,7 7-30 16,-6 0-9-16,1 3-18 16,2 12-9-16,-7-1-11 15,2-1-1-15,-3 1-4 16,0-2-1-16,-1-6-2 16,5 4-1-16,2 1-4 15,3-6 0-15,3 2-3 16,3-1 0-16,1-7-2 15,1-1 1-15,6-1-1 16,-1-3-1-16,3 1 1 16,1-3-1-16,-11-4 0 15,12-9 0-15,4-7-1 0,4-1 0 16,17-4-1-16,-6 5-2 16,-1-2-2-16,-9-7-1 15,-12-5 3-15,-9-2 2 16,-1-1 4-16,8 10 1 15,-10 0 2-15,-5-2 0 16,-18 6-3-16,-4 0-1 16,2 11-3-16,2 4-2 0,3 3-3 15,0 3-1-15,1 4-1 16,4 0-1-16,-6 6-4 16,1 6-32-16,0 3-95 15,2 6-72-15,7-2 119 16</inkml:trace>
  <inkml:trace contextRef="#ctx0" brushRef="#br0" timeOffset="22581.609">7285 5993 380 0,'-2'1'272'0,"1"0"23"15,0 0-129-15,0 0-20 16,0-1-32-16,0 0-6 16,0 0-6-16,0 0-1 15,1 0-12-15,0 0-8 16,16 0-13-16,34-8-6 0,-36 1-11 16,5 1-9-16,1 2-18 15,-3 1-8-15,1 5-10 16,-7 0-2-16,-5 6-1 15,-6-1 1-15,0 3 6 16,-6 2 2-16,-3 4 3 16,2 2 1-16,-5 6-4 15,0 1 0-15,-6-4-3 16,2 7 1-16,-5-8-2 16,-2-3 0-16,5 5-2 15,2-6-1-15,2 1-1 16,0-2 0-16,-1-5-1 15,2-5-1-15,4 2-1 16,8 3 0-16,-1 0-1 16,-2 0 2-16,6 0-1 15,-14-5 0-15,0-1 0 0,12-2-1 16,-1 3 1-16,15 4 0 16,-1-3 0-16,1 2 0 15,-9-7 2-15,1 3 1 16,9-1 1-16,-7-3 0 15,12 3 4-15,3-3 2 16,-2 0 7-16,-3-5 1 0,2-1 3 16,-2-1 0-16,-1 0-4 15,0 0-2-15,-3 4-7 16,-2 3-2-16,-3-2-4 16,-3 2 0-16,-3-2-3 15,-1-1-2-15,-2 3-87 16,0 0-67-16,-2 0 96 15</inkml:trace>
  <inkml:trace contextRef="#ctx0" brushRef="#br0" timeOffset="23791.05">7797 6083 406 0,'0'-2'249'16,"0"1"-7"-16,0 0-26 16,0 0-43-16,2-3-16 0,-2 3-29 15,2-2-17-15,-2 2-33 16,0 0-15-16,0 1-15 16,0 0 0-16,1 9 0 15,-2 9-3-15,-5 37-9 16,-4-26-5-16,1-3-8 15,-3 0-2-15,-3-4-6 16,4-2-2-16,-1-4-2 16,8 4-1-16,-5-9-1 15,4 2-1-15,0-6 1 16,-12-8 1-16,17 2 6 16,-9-8 0-16,10 1-4 15,8-1-4-15,-5-10-8 16,8 1-4-16,-8-8-9 15,11-1-9-15,3-6-11 16,0-8-1-16,8 5 8 16,-9-1 8-16,3 11 11 15,-2 9 3-15,-4 6 0 0,1 3 2 16,-3 11-1-16,1 3 2 16,-4 9 0-16,-1 4 1 15,-4 5 2-15,-2 1 0 16,-5 1 3-16,-1 0 1 15,-4-4-2-15,2 5 1 16,1-5 0-16,-4-3-1 16,-1-6 2-16,2-1-1 0,1-6 2 15,5 1 1-15,0-8 4 16,-1-5 0-16,3-2-3 16,-1 5-5-16,0 0-5 15,1-16-3-15,8-29-2 16,3 22-2-16,1 2-4 15,-1-7 0-15,1 0 1 16,2 16 0-16,6-9 6 16,1 8 1-16,-1 5 1 15,2-7 1-15,-5 16 0 16,1 4 0-16,-2 6 0 16,-11 0 1-16,0 7 1 15,8 5 2-15,-15-4 0 16,4 9 1-16,6-5 0 0,-21-8 0 15,17 4 0-15,-7-6 0 16,3 4 0-16,15 5 0 16,-19-7 0-16,7 2 0 15,-15-9-25-15,-5-5-27 16,12 4-70-16,-4-7-58 16,6-2 109-16</inkml:trace>
  <inkml:trace contextRef="#ctx0" brushRef="#br0" timeOffset="24324.59">8331 6134 838 0,'-5'3'454'0,"-1"4"-230"16,-1 3 22-16,-2-2-118 15,1 9-82-15,-3-2 24 0,-1-2-60 16,-1 9 43-16,-2-5-15 16,-4 1-10-16,7-2-6 15,2-4-8-15,7 3-2 16,1-4-3-16,-3-1-2 0,5-3-3 15,-1-4-3 1,11-1 0-16,7 4 1 16,-1-7 1-16,4 1 0 15,-3 0 2-15,-3-6 0 16,3-4 1-16,1 1-1 0,-1-7 0 16,-3-4 0-16,0 2 1 15,-3-3 0-15,-6-1 2 16,2 9 0-16,-7-6 2 15,-3-4-1-15,-4 3-2 16,-6-7-3-16,2 9-5 16,-2 12-3-16,-2 4-3 15,-4 0-1-15,-4 6 2 16,8 3 1-16,0 1 1 16,4-1-2-16,5 2-60 15,1-1-45-15,4 1-155 16,5 3 158-16</inkml:trace>
  <inkml:trace contextRef="#ctx0" brushRef="#br0" timeOffset="24776.91">8779 5892 1120 0,'0'-1'468'0,"0"2"-286"16,-4-3-48-16,2 2-68 16,1 0-22-16,0 0-14 15,-1 7 0-15,-3 13 4 16,-12 31 3-16,7-21 3 16,-1 4-1-16,-4 4-6 15,-5 2-4-15,5 1-10 16,3 1-4-16,4-1-4 0,-2-7-2 15,-3-8-1-15,3-2 0 16,-2-9-2-16,2 1 0 16,12-3 4-16,-12-9-14 15,-7 3-90-15,17-8-57 16,2-5 83-16</inkml:trace>
  <inkml:trace contextRef="#ctx0" brushRef="#br0" timeOffset="26058.71">10461 6042 466 0,'-2'-9'278'0,"5"5"-27"15,9 4-45-15,3 2-56 16,-7 1-18-16,-4 1-35 15,-9-4-14-15,-11 0-18 16,-9 5-2-16,0 7 1 16,8 10-1-16,-8 3-14 15,2-1-8-15,-4-1-13 16,-5 1-6-16,1 5-10 16,15 4-3-16,5 2-3 15,-1-10-1-15,12-4-2 16,-8-4 0-16,11-4 0 0,4 6 1 15,5-9 4-15,5-1 4 16,7-2 4-16,1-5 1 16,23 2-1-16,-17-8-1 15,8-12-3-15,8 2 0 16,-14-4-1-16,18 0-1 16,-16-1 1-16,-8-2 0 0,-10-9 3 15,-6-1 1-15,-5 1 1 16,-8-5 0-16,-7 4-2 15,-3 2-3-15,-11 2-7 16,-4 7-3-16,-12 6-5 16,-1 7 0-16,5 7 1 15,2 2 1-15,8 6 1 16,-4-4-1-16,5 4-26 16,1-2-52-16,9-2 54 15</inkml:trace>
  <inkml:trace contextRef="#ctx0" brushRef="#br0" timeOffset="37533.4">5979 6932 412 0,'-2'0'246'15,"1"0"-40"-15,0 0-53 16,0 0-12-16,0 0-24 16,0 0-11-16,0 0-19 15,0 0-11-15,0 0-11 16,0 0-3-16,-1 0-4 16,1 0-3-16,0 0-7 15,0 0-2-15,0 0-6 16,1 0-1-16,0 0-3 15,0 0-2-15,0 0-5 16,0 0-4-16,0 0-7 16,6 1-1-16,7 0 0 15,8 4 0-15,30 6 5 0,-25-10 3 16,7 0 2 0,-2-3 0-16,-2-1-4 0,-5 0-4 15,-2 0-6-15,-1-2-2 16,-4 1-1-16,2 1 0 15,-8 1 0-15,-6-1 2 16,-3 1-3-16,0 4-3 16,-2-2-19-16,0 0-22 0,-1 0-68 15,0 0-53-15,0 0-145 16,-3 9 185-16</inkml:trace>
  <inkml:trace contextRef="#ctx0" brushRef="#br0" timeOffset="38002.77">6545 6986 802 0,'0'0'428'15,"0"0"-135"-15,0 0-99 16,4 6-37-16,-2 0-50 16,-1 4-7-16,-2-2-19 15,-1 1-7-15,-16 31-17 16,13-24-7-16,-3-3-16 16,5 7-8-16,0-10-10 15,0-2-5-15,3 6-4 16,-2-10 1-16,2 7 0 15,0-8 0-15,-2-5-6 16,-1-1-29-16,3 2-111 16,0-1-97-16,0 1 137 15</inkml:trace>
  <inkml:trace contextRef="#ctx0" brushRef="#br0" timeOffset="38564.14">7102 6849 955 0,'-5'0'443'15,"12"3"-186"-15,-15-1-54 0,2 2-72 16,-2 3-29-16,-26-2-31 15,6 2-7-15,6 11-11 16,-6-5-7-16,3 7-17 16,15 10-7-16,-8-3-11 15,7-4-3-15,16 0-3 16,-10-9-1-16,8 1-2 16,4 0-1-16,-14-6 0 15,15 4 0-15,2-10 1 16,-2 1 0-16,14 0 1 15,-4 3 0-15,0 1 2 16,-6-7 1-16,9 3 6 16,-1-9 1-16,0-3 2 15,2-7 0-15,-10-15-4 0,8 5-3 16,4-6-2-16,-15 1-1 16,13 3 0-16,-25-11 0 15,-4 6-1-15,7 6-1 16,-12 5-2-16,8 7-1 15,-6 6-3-15,8 7-4 16,-4 1-4-16,2 6-2 16,-10-2 0-16,-7 0 2 15,4 5 3-15,2 2 2 0,2 5-2 16,6 2-26-16,-5-2-79 16,0 2-55-16,10-1-219 15,2 1 244-15</inkml:trace>
  <inkml:trace contextRef="#ctx0" brushRef="#br0" timeOffset="39065.11">7476 6873 828 0,'-9'2'415'0,"-4"5"-120"0,-5 1-50 16,-4 3-48-16,1 4-30 16,0 3-48-16,6 5-20 15,-3 0-35-15,-1-5-16 16,8 0-20-16,-2 0-8 16,4-7-11-16,8 11-2 15,-3-9-4-15,8 2-1 16,8 3-1-16,-2-7 1 0,11 1 1 15,-3-8 1-15,-2-5 2 16,-6-6 0-16,4-4 3 16,3-4 1-16,-1-3 2 15,12 7 0-15,-14-9 0 16,7 7-2-16,-8-6-1 16,-4-8-2-16,4 9 0 15,-14-5-1-15,2 4 0 16,-1 3-1-16,-9-4 0 15,2 4-2-15,-3 3 0 16,-3-1-2-16,0 2-1 16,3 1-1-16,0 2-7 15,1 1-2-15,0 7-14 16,-1 1-13-16,2 7-36 16,-1 4-28-16,2-1-85 0,-2 4-46 15,5 1 143-15</inkml:trace>
  <inkml:trace contextRef="#ctx0" brushRef="#br0" timeOffset="39779.28">7847 6870 417 0,'-11'0'244'0,"2"0"-13"16,-30 0-34-16,38-9-38 15,-5 9-10-15,-1-2-18 16,1 2-6-16,5 0-13 0,-1 0-8 16,2-1-29-16,0 1-16 15,0-1-16-15,0 1-7 16,9 0-3-16,7 0-3 16,37 2-9-16,-29-4-2 15,-1 4-1-15,1 0-1 16,-7 0-2-16,-2 2-2 15,-3-1-5-15,-1 5 1 16,-10-1 5-16,-5 1 6 16,-2 8 8-16,-13-5 4 15,1 7-4-15,-5 2-4 0,-6-3-8 16,11 7-5-16,-6-3-5 16,8 3-2-16,-6-6-2 15,2 4 0-15,4-4-1 16,4-1 0-16,5-1-1 15,-3-9 0-15,3 0-2 16,-2-7 1-16,15 7 1 16,4-1 0-16,2 1 2 15,5 0 1-15,-4-9 3 16,4 2 0-16,3 0 1 16,3 4 1-16,2-4 1 15,0 0 0-15,3-3 2 16,0-9 1-16,1 3-2 15,-2-7-1-15,0 4-4 16,-4 4-2-16,-11 6-2 0,10 7 0 16,-20 1-4-16,10 0-27 15,0 1-70-15,-2-1 67 16</inkml:trace>
  <inkml:trace contextRef="#ctx0" brushRef="#br0" timeOffset="40763.01">9854 6860 765 0,'25'-12'381'0,"-24"11"-125"16,5 2-34-16,-6-1-67 15,0 0-28-15,0 0-39 16,-1 0-15-16,0 0-19 15,-1 0-3-15,1 0-8 16,0 2-4-16,-5 18-11 16,-6 29-3-16,5-24-5 15,-6 2-1-15,1-2-2 16,-3 2-3-16,4 1-4 16,-7-4-2-16,10-1-1 15,-1-3-1-15,1-1-1 16,8-6 0-16,-4 1 2 0,4-2 2 15,3-12 7-15,-1 5-11 16,-2-9-43-16,0 3-37 16,-1 0-111-16,0-5-82 15,0-14 170-15</inkml:trace>
  <inkml:trace contextRef="#ctx0" brushRef="#br0" timeOffset="41063.28">9769 6928 423 0,'-4'-3'326'0,"5"2"76"16,-2 0-107-16,1 1-77 16,0 0-37-16,-1-1-54 15,1 0-20-15,-1 0-34 16,1 1-14-16,0 0-24 15,1 0-7-15,26 4-9 16,17 6-1-16,-23-10 1 16,3 1-1-16,4-3-1 15,17 3-2-15,-13-2-2 16,2 0 0-16,-18-7-3 16,-11 2-28-16,4-1-136 0,-6 2-107 15,10 5 149-15</inkml:trace>
  <inkml:trace contextRef="#ctx0" brushRef="#br0" timeOffset="41433.01">10207 7035 841 0,'27'37'458'16,"-28"-32"-103"-16,-2-5-144 15,-1 0-32-15,3 0-67 16,0 0-26-16,0 0-37 15,0 0-9-15,0 0-10 16,0 1-6-16,-3 9-9 0,3-7-4 16,-1 2-3-16,1-5 0 15,0 0 3-15,0 0-2 16,0 0-47-16,0 0-47 16,0 0-157-16,-1 0 148 15</inkml:trace>
  <inkml:trace contextRef="#ctx0" brushRef="#br0" timeOffset="42014.53">10656 6864 886 0,'-9'3'449'15,"-1"1"-152"-15,-7-1-100 16,3 4-26-16,-2 4-47 16,6 7-19-16,-5 0-35 15,0-1-15-15,-1 2-23 16,-7-6-10-16,16 10-8 0,-12-4-3 15,9 2-4-15,0 1-2 16,7-7-2-16,4 5-1 16,7-10-1-16,8 4 0 15,-6 1 0-15,2-8 1 16,-10 0-1-16,1-6 1 16,-3-2 2-16,0 1 0 15,0 0 4-15,15 2 3 16,31 1 3-16,-39-18 1 0,11-4-2 15,-1-4-3-15,1-6-3 16,1 2-1-16,-4-10-1 16,0 2 1-16,-5 0-3 15,-4 1 0-15,0 14-1 16,-6 1-2-16,-4 9-2 16,-1 1-3-16,-8 4-5 15,-4 2-2-15,3 4 1 16,2 4 0-16,-5 0 2 15,1 3 3-15,1 2-24 16,1-1-31-16,8 10-78 16,6-3-49-16,-8 0-134 15,10 2 198-15</inkml:trace>
  <inkml:trace contextRef="#ctx0" brushRef="#br0" timeOffset="42561.5">11004 6871 1088 0,'0'2'489'0,"-5"2"-225"15,-1-3-41-15,-5 5-70 16,-11-4-23-16,7 6-40 15,5 3-17-15,-2 4-24 16,2 4-11-16,-8-3-15 16,3 3-6-16,1 3-9 15,4-2-2-15,6 3-3 16,-2-6-1-16,-1-4-1 16,11 4 0-16,-4-9-1 15,6 5 0-15,7-2 2 16,-5-2-1-16,11 3 2 15,-7-3 1-15,5-6 1 16,0-3 1-16,-7-7 3 16,7 2 1-16,2-3-1 15,-13-8 0-15,11-2-4 16,1-4-2-16,-9-8-1 0,11 1-2 16,-5-2 0-16,-3 1 0 15,-7 3 0-15,2 4-1 16,-10 4-2-16,-5 0 0 15,-2 11-2-15,4 1-1 16,-5 5-2-16,-13 0-2 16,16 1 0-16,-15 1-2 0,10 6-3 15,19 5-20-15,-19 1-50 16,3 0-36-16,3-1-90 16,6 5-58-16,1-6 171 15</inkml:trace>
  <inkml:trace contextRef="#ctx0" brushRef="#br0" timeOffset="43295.289">11303 6875 408 0,'-1'-1'267'0,"0"0"23"16,0 0-40-16,0 0-44 15,0 0-17-15,0 0-36 16,0-1-21-16,0 1-27 15,0 1-9-15,0-1-24 16,-1 0-8-16,1 0-21 16,1 0-9-16,0 1-6 15,18-1 0-15,43-5 4 16,-32-1-2-16,-7 5-5 16,-1-1-4-16,-11 6-9 15,6 1-4-15,-16 1-5 16,3 4 2-16,-4-1 3 15,0 2 3-15,-1 4 4 16,-1 0 1-16,-15-3-3 16,-6 2-1-16,2 3-3 15,4 1-1-15,-3 6-2 16,-2 0-2-16,-3 0-1 16,-7-4-1-16,13 3 0 0,-2-9-1 15,6-3 1-15,9-1-1 16,-2-3 0-16,9 8-1 15,1-14 0-15,-5 6-2 16,6-5-1-16,-3-2 1 16,0 1 0-16,1 0 1 15,0 0 1-15,0 0 0 0,7 4 1 16,12 4 2-16,36 8 0 16,-26-15 0-16,3 1 0 15,-15-4 1-15,5-7 0 16,-6 1 0-16,4 3 1 15,10 5-2-15,-18-5 1 16,9 3 0-16,-12-8 2 16,4 0-4-16,5 9-42 15,-2 1-28-15,-3-4-138 16,-6 4-270-16,1 2 320 16</inkml:trace>
  <inkml:trace contextRef="#ctx0" brushRef="#br0" timeOffset="46371.13">2521 7782 640 0,'0'-2'303'0,"0"1"-113"16,0 1-25-16,0 0-57 15,0 0-23-15,0 0-38 16,0 0-16-16,0-1-6 16,0 1 3-16,0 0 7 15,0 0 2-15,-1 0 1 16,1 7 0-16,-1 7-4 15,-9 29-1-15,-1-21 7 16,0 6 1-16,-13-6-3 16,2 0-3-16,-1 2-14 15,-7-8-3-15,8 5-6 16,0 1 1-16,-7-12-2 16,5 3 1-16,4-7-1 15,-5-6 0-15,10 1-3 16,2 1-1-16,6 0-32 15,0-3-32-15,6-1-117 0,-2-7-99 16,6 2 169-16</inkml:trace>
  <inkml:trace contextRef="#ctx0" brushRef="#br0" timeOffset="46759.61">2314 7747 649 0,'0'0'358'16,"-8"0"-87"-16,8 6-91 15,0 3-40-15,0 3-47 16,6 5-16-16,2 5-29 16,1 2-6-16,-1 4-11 15,5-4-6-15,-5-2-3 16,-2 0-1-16,3-2-2 16,4 8 0-16,-4-7-3 0,10-1-1 15,-4-5-4-15,-7-9 0 16,7 2-1-16,-5-4-2 15,11 1 1-15,-1-5 0 16,0 2 1-16,3-2 2 16,-4-1-51-16,0-1-80 15,-3-13 78-15</inkml:trace>
  <inkml:trace contextRef="#ctx0" brushRef="#br0" timeOffset="61389.64">2064 6977 460 0,'-1'0'281'0,"-1"0"-44"15,1 0-84-15,0 0-33 16,0 0-40-16,0 1-16 15,0-1-15-15,0 0-7 16,0 0-5-16,0 0 1 16,0 0-1-16,0 0-1 15,-1 0-8-15,1 0-4 16,1 0-6-16,0 0 1 0,0 0 0 16,0 0 4-16,0 0 9 15,0 0 3-15,0 0 6 16,0 0 2-16,0 0-3 15,4 2-4-15,2 3-3 16,1-3-2-16,3 0-1 16,-3-2-2-16,4-1-4 15,25-5-3-15,-17 2-6 16,1-3-3-16,-3 2-4 16,6 1-2-16,-4 3-4 15,4 3 1-15,0 2-1 16,0 4 1-16,-11-8 2 15,-1-4 0-15,4 3 2 16,-11-2 0-16,1 3-4 16,-1 0-3-16,-13 1-56 0,3 2-56 15,1 8 69-15</inkml:trace>
  <inkml:trace contextRef="#ctx0" brushRef="#br0" timeOffset="62058.27">2594 7093 722 0,'-2'-2'399'15,"1"-7"-113"-15,0 7-94 16,0 1-39-16,0 0-75 16,0 0-28-16,0-1-25 15,0 1-7-15,0 0-3 16,0 1 1-16,-1 0 1 15,1 0 0-15,-1 8 1 16,0-3-3-16,-2 17-4 16,-10 20-1-16,11-26-1 15,-1-7 1-15,-1-9 1 0,2 0 1 16,3 0-34-16,0 0-46 16,0 0-318-16,0 0 264 15</inkml:trace>
  <inkml:trace contextRef="#ctx0" brushRef="#br0" timeOffset="62803.659">3046 6915 477 0,'-1'0'319'0,"-1"0"-2"16,1 0-135-16,0 0-33 15,-1 0-57-15,-7 3-22 16,-4-2-15-16,-30 35-4 16,28-22-8-16,1 4-4 15,-1 0-8-15,-2 4-3 16,6 0-5-16,-3-6-1 15,4 2-5-15,0-3-2 16,7 2-5-16,7 3-2 0,0-5-3 16,-1-6-1-16,9-1 0 15,-15-6 1-15,14 1 3 16,8 11 2-16,-10-13 2 16,20 8-1-16,-9-8 0 15,3-2 0-15,4 1 1 16,-9-6 1-16,5-8 0 15,-4-8-2-15,2-3-2 16,-2-3-1-16,-1 8-2 16,1 5 1-16,-6-6 0 15,-1 8 1-15,-7-7 1 16,1 5 1-16,-9-1 1 16,-3 0-2-16,-6 3-2 15,-3-1-1-15,1 6-4 16,-11 1-1-16,12 2-2 0,-6-1-1 15,5 6-2-15,9-1 0 16,-6 5 0-16,3 1 0 16,-2-2 1-16,2 5-2 15,-1 0 1-15,3 1-1 16,4-1-15-16,2 2-38 16,3-1-188-16,2-3 166 15</inkml:trace>
  <inkml:trace contextRef="#ctx0" brushRef="#br0" timeOffset="63428.92">3545 6916 702 0,'-8'0'429'16,"3"1"-34"-16,-5 0-202 0,0 5-36 15,-7 0-73-15,-4-3-20 16,4 10-22-16,5-2-5 16,-1 0-9-16,4 8-5 15,1-6-8-15,-7 6-4 16,5-1-1-16,-5-7-1 15,4 8-1-15,1-11-1 16,8 7-1-16,16 11-2 16,-15-12-1-16,7 5-1 15,-16-12-1-15,4 1 0 16,8 1 2-16,4 0 1 0,18 5 1 16,-21-13 2-16,18 6-1 15,-10-5 2-15,5-3 0 16,5-4 1-16,1 1 1 15,5-7 0-15,-7-3 1 16,-1 2 0-16,0-15 0 16,0 9-1-16,0-8 0 15,3-7-1-15,-11 3 1 16,-4-4-2-16,-7 4 0 16,-2 4-1-16,-4 8-4 15,-7-3-2-15,-6 11-3 16,4 1-3-16,-3 5-1 15,4 4 1-15,3 2-1 16,-8 0 1-16,0 3 2 0,-4-3-1 16,5 2 1-16,2 2 0 15,1 1-17-15,10 5-25 16,1 3-89-16,-11-7-76 16,16-5 127-1</inkml:trace>
  <inkml:trace contextRef="#ctx0" brushRef="#br0" timeOffset="64388.88">3859 6878 488 0,'-61'18'275'0,"53"-13"-31"16,9 3-42-16,-7-5-54 15,6 3-24-15,2-1-36 16,-3 1-9-16,9-1-10 16,-8-5 4-16,-1 0 2 15,6 0-3-15,-6-1-5 16,1 0-7-16,0 0-13 16,12-1-7-16,16-3-8 15,35-7-6-15,-32 2-9 16,-6 2-2-16,-2 0-4 15,0 3-3-15,-3 4-2 16,-10-1-3-16,3 6-3 16,-6-1 1-16,-12 6-1 15,14-1 1-15,-11 2 4 16,-1 10 1-16,3-4 2 0,-11 5 2 16,-5 2-1-16,-1-4 0 15,-5 2 0-15,0-1 0 16,-5-3 1-16,3-1 1 15,-3 1 0-15,8-4-1 16,-2-2 1-16,6 0-2 16,5-7 0-16,-11-8 0 15,15 4-1-15,-6 1 0 0,8-1-3 16,8 0 0-16,-5 0-4 16,0-1 0-16,0 0-2 15,0 1-2-15,1 0 0 16,0 0 1-16,0 0 1 15,1 0 2-15,9 1 1 16,-2-1 1-16,8 0 4 16,15-2 1-16,-11-3 6 15,18 10 3-15,-7-4 2 16,7-6 1-16,-4 1-3 16,-6 2 0-16,-5-7-3 15,3 16-1-15,-5-4-5 16,-1-4-2-16,0 4-2 15,-6-5-1-15,0 2-1 16,1 5 0-16,-9-5-2 16,-3 6 4-16,-3 0-64 0,-4-1-44 15,4 3 64-15</inkml:trace>
  <inkml:trace contextRef="#ctx0" brushRef="#br0" timeOffset="65312.3">2872 7923 482 0,'-2'-1'261'15,"1"0"-44"-15,0 0-28 16,0-1-29-16,-6-3-8 16,5 4-21-16,1 0-9 0,0 0-30 15,0 0-16-15,0-1-13 16,1 1-1-16,-1 0 0 16,1 0-3-16,0 0-15 15,0 0-9-15,12 1-8 16,6 2 0-16,26 4 3 15,-15-2 1-15,-1-1-4 16,-2 5-6-16,-1-8-9 16,-5-4-3-16,-10-3-2 15,6 6-2-15,-1 1-1 16,-2 8 0-16,1-8-6 16,-8-9-32-16,-3 12-100 15,-1-6-91-15,-3-3 130 16</inkml:trace>
  <inkml:trace contextRef="#ctx0" brushRef="#br0" timeOffset="65793.939">3337 8060 1084 0,'4'-7'475'0,"2"7"-236"16,-8-5-37-16,-3-1-57 16,6 6-28-16,-1 1-49 0,0-1-19 15,0 0-23-15,0 0-3 16,2 7 2-16,-2 0 3 15,0 0-5-15,-1-3-2 16,-1 2-8-16,0-3-3 16,-1 4-3-16,0-3 1 15,2-4-8-15,0 0-31 16,0 0-122-16,0 0-204 0,0 0 225 16</inkml:trace>
  <inkml:trace contextRef="#ctx0" brushRef="#br0" timeOffset="66536.05">3778 7786 583 0,'7'-1'347'0,"-13"-1"-26"15,0 4-92-15,-8 3-76 16,-10 1-33-16,12 8-38 16,-4 0-10-16,-1 5-17 15,0 0-4-15,-1 0-10 16,0-1-3-16,6 4-1 15,1-2 0-15,2 2-2 16,1-7-2-16,7 1-12 16,7 4-4-16,1-12-5 15,4 10 0-15,3-7 0 16,-6-7 0-16,7 3 0 16,9-4-1-16,-6-6-2 15,-1-5-1-15,14 5 0 16,-22-7 0-16,15 2 2 15,-6 3 0-15,-7-9 1 0,4-7-2 16,-7-3 0-16,9-4 0 16,-11 0 1-16,6 6 0 15,-2-1 1-15,-4-1 1 16,3 1 0-16,-3 1 1 16,-8 5 4-16,-6 3 0 15,-5 7-2-15,-2-2-2 16,4 4-10-16,-6 0-3 15,-2 4-6-15,0 4-2 0,-6 6 0 16,20 1-1-16,-5 4 3 16,4 0-2-16,1 1-40 15,-3-1-34-15,9 1-104 16,-1-4-88-16,5-8 174 16</inkml:trace>
  <inkml:trace contextRef="#ctx0" brushRef="#br0" timeOffset="67152.45">4169 7753 997 0,'-8'-1'442'15,"-1"3"-214"-15,4 2-30 16,1 1-61-16,-1 0-25 16,-1 7-27-16,-4-2-11 15,-4 0-11-15,2 6-6 0,-3-3-20 16,7 6-9-16,1 0-12 16,1 4-3-16,2 7-4 15,-5-14-2-15,6 7-2 16,-5-9-2-16,5-9 0 15,4 14-1-15,-1-12 2 16,5 4 1-16,1-2 0 16,2-7 1-16,7 6-1 15,-2-2 1-15,2-5-1 16,1 5 1-16,0-9 0 16,5-7 1-16,7 7 0 15,-8-10 1-15,0 1-1 16,4 3 1-16,-2-14-1 15,-9-5-1-15,2-3 0 16,-4-3 0-16,-5 6 1 16,0 1 1-16,-3-1-1 0,-11 3-1 15,-1 2-3 1,2 5-1-16,-9 7-2 0,15 3-3 16,-17 3-1-16,3 2-2 15,-2 4 0-15,-5 3-1 16,0 2 1-16,-1 0-1 15,1 4 1-15,-4-1 1 16,14 5 0-16,0 4-12 0,-4-4-64 16,2 0-44-16,4-1-174 15,2-2 184-15</inkml:trace>
  <inkml:trace contextRef="#ctx0" brushRef="#br0" timeOffset="68121.67">4451 7754 609 0,'-1'-1'343'16,"0"0"-85"-16,0 0-78 15,0 0-31-15,0 0-37 16,0 1-10-16,0 0-17 15,0 0-6-15,-1 0-13 16,1 0-4-16,0 0-2 16,0 0-3-16,0 0-5 15,1 0-4-15,0 0-14 16,18 5-7-16,30 2-11 0,-30-17-4 16,3 6-6-1,0-2-1-15,1 4 0 0,-1 3-2 16,-3 0 0-16,-6 0-1 15,-5 4 1-15,-3-3 0 16,2 5 4-16,-10 1 2 16,0 4 4-16,2 3 0 15,-15 2-1-15,8 6-2 16,-11-1-1-16,-4-4-1 16,7 15-2-16,-1-13 0 0,4 8-1 15,-3 4 0-15,-1-19 0 16,1 6 0-16,2-9 1 15,-1-7-1-15,3 1-1 16,8 10 0-16,-5-11-2 16,6 6-1-16,-2-4 0 15,0-4-1-15,3 7 0 16,-3-8 0-16,6 5 0 16,1 0 1-16,1-2-1 15,-2-3 1-15,0 0 0 16,0 0 1-16,0 0 3 15,7 2 3-15,1 0 9 16,2-1 6-16,6 2 11 16,25-1 3-16,-27-8 1 15,8 7-2-15,-6-8-6 0,-1-5-3 16,5 5-6-16,-4 1-4 16,2-1-5-16,-2 5-4 15,-3-1-6-15,-3-5 1 16,0 9-3-16,0-1 0 15,-1 4 3-15,-8 3-34 16,-1 2-52-16,-4 4 397 0,-1-1-267 16</inkml:trace>
  <inkml:trace contextRef="#ctx0" brushRef="#br0" timeOffset="70002.89">7285 7877 377 0,'-2'-1'242'0,"1"0"14"16,0 0-41-16,0-1-29 15,0 1-12-15,0 0-23 16,-2-3-12-16,-2-3-39 15,-10 1-14-15,-28-25-31 16,24 31-14-16,2 3-12 16,-1 2-5-16,2 2-5 0,12 8-1 15,-21-3-7-15,10 5-2 16,-18-3-5-16,-2 1-2 16,15 3-1-16,-3 0 0 15,12-1-1-15,-1-4 1 16,10 7 3-16,1-1 1 15,2-3 4-15,6 3 1 16,9-10 2-16,1-2 1 0,12 2 1 16,10 1-1-16,-9-6 0 15,-3 0-2-15,-2-4 0 16,-8-7-1-16,1 4 5 16,12-3-2-16,-3-5 1 15,-3-3 1-15,8-5-4 16,-10 2 1-16,0-7-3 15,-3 8 0-15,-11-9-2 16,1-6 1-16,-2 4 0 16,-11-9 0-16,8 11-1 15,-8 1 0-15,0 10-2 16,3 0 0-16,-14 5-3 16,7 3 0-16,-15 2-2 15,1 4 0-15,-6 3-2 16,-7 1-1-16,-1 3 1 15,-1 1 0-15,12-1 2 0,1 3 10 16,6-1-67-16,3 0-61 16,-8-1 77-16</inkml:trace>
  <inkml:trace contextRef="#ctx0" brushRef="#br0" timeOffset="71503.54">5022 7886 537 0,'0'-2'282'0,"0"1"-65"16,0 0-36-16,0 0-40 15,0 0-11-15,0 0-20 16,0 0-11-16,0 0-27 16,0 0-10-16,0 0-17 15,0 1-8-15,0 0-9 16,-1 0-5-16,-3 12-7 16,-2 4-3-16,-11 32-5 15,14-23-2-15,-6 2-1 16,7 0 0-16,-2-5-1 15,-2-8 1-15,3-1 0 16,-5-8 1-16,4-2 4 16,2-1 2-16,1-5-4 0,1 2-5 15,0 0-9-15,0 0-10 16,1-6-13-16,2-5-7 16,4-8-7-16,12-19 0 15,-13 15 8-15,-5-7 7 16,8 10 15-16,-10-8 2 15,11 11 8-15,4 4 2 0,-1 0 0 16,11 6 1-16,-9 4 3 16,-4 2 0-16,-1 6-1 15,-6 0 2-15,1 13 2 16,3 2 3-16,-5 2 2 16,2 4 0-16,-9-3-2 15,-5-3 0-15,5-7 1 16,-5 9-1-16,2-6-3 15,1 8-1-15,-4-3-2 16,3-12 1-16,5-4 6 16,-1-6-1-16,1-4-1 15,1 5-4-15,-1 0-5 16,2 0-3-16,2-10-2 16,3-9 0-16,16-27-2 0,-1 32-1 15,-2-8-2-15,26-4 3 16,-29 7 3-16,9-4 3 15,21 3 3-15,-25 9 0 16,9 3 3-16,-12 7-1 16,-28 5 2-16,-9 9 0 15,33 4 0-15,1-12 3 16,-14 21 3-16,10-11 0 16,-22 6-4-16,-23 20 0 15,49-34-1-15,-24 20-2 0,4-13-1 16,7-7-2-16,-21 16 2 15,23-16 2-15,-6-2-12 16,5 1-21-16,-6-9-88 16,-1-4-61-16,8 4 106 15</inkml:trace>
  <inkml:trace contextRef="#ctx0" brushRef="#br0" timeOffset="71951.86">5463 7820 497 0,'-3'15'310'15,"-7"-1"3"-15,1 2-81 16,-3 6-60-16,-8-2-25 16,3 6-41-16,4 1-11 15,3-12-23-15,4-2-16 16,2-4-17-16,-6 3-6 15,3 0-10-15,6 1-2 16,1-7-6-16,8-7-5 16,1 2 1-16,2 1 0 0,7 0 3 15,-5-4-1-15,4-3 0 16,0-5-1-16,-3-3-2 16,-6 1-2-16,5-4 0 15,-3-3-1-15,-1-4 0 16,3 2 2-16,-12-1-1 15,-9 7 0-15,4-2-4 16,-5 5-2-16,3 1-3 16,6 0-3-16,-10 8-3 15,0-1-3-15,-3 7-1 16,2 1 1-16,0 6-17 16,4 2-24-16,1-2-75 15,-2 2-62-15,7-1-306 16,1-2 323-16</inkml:trace>
  <inkml:trace contextRef="#ctx0" brushRef="#br0" timeOffset="72335.25">5711 7676 1140 0,'-2'-5'486'0,"1"0"-264"16,10 5-51-16,3 1-76 15,-10 1-25-15,-2 9-38 16,-12 1-3-16,8 8 4 15,-14 3 0-15,7 8 2 16,11 6-1-16,-11 1-7 16,17 2-1-16,-11 0-7 15,-7-10-3-15,2 1-7 16,-6-5-1-16,8-5-3 16,0 2 1-16,-2-9 1 15,5-4 1-15,-2-6-19 0,-1-1-28 16,4-2-115-16,2-1 100 15</inkml:trace>
  <inkml:trace contextRef="#ctx0" brushRef="#br0" timeOffset="74089.1">9826 8128 588 0,'0'-2'330'0,"0"1"-36"16,0 0-64-16,0 0-48 16,0 0-24-16,0 0-41 15,0 0-15-15,0 0-25 16,0 0-9-16,0 0-17 0,0-1-7 15,0 1-16-15,0 0-9 16,0 0-8-16,0 1-4 16,0 0-3-16,0 0 1 15,0 0-2-15,0 0 1 16,0 2 0-16,0 3 1 16,0-2-14-16,0 0-23 15,0-3-71-15,0 0-45 0,0 1-118 16,0 2-104-1,0 1 241-15</inkml:trace>
  <inkml:trace contextRef="#ctx0" brushRef="#br0" timeOffset="74749.42">10315 7961 606 0,'-11'3'362'0,"8"-4"-51"16,-2 4-140-16,2 3-32 15,5-12-53-15,-7 4-11 16,-11 11-17-16,3 6-5 16,-3 11-9-16,1-6-3 15,8-5-4-15,-5-5-3 16,4 3-4-16,1 2-4 0,3 0-7 16,0-2-1-16,3-2-7 15,1 0-1-15,-7 3-1 16,15-6-3-16,0 0 1 15,4 3 0-15,2-11-1 16,-1 5 3-16,2-5 1 16,3-3 2-16,6 0 0 15,-2-5 1-15,0 0 0 16,-1-2-1-16,4-6-1 16,-3 0 0-16,-1-3-2 15,5 5-2-15,-14-4 1 16,-5-1 0-16,2-2 1 15,-9-9 0-15,5 10 2 16,-12-2 9-16,-1 1 7 16,-5 8 1-16,3-2-2 0,2 3-11 15,-10 9-9-15,11 3-4 16,-18-1-2-16,10 1 0 16,-1 2-1-16,0 4-1 15,5 1 0-15,6 8 0 16,-3-9-1-16,0 1 3 15,1 0-54-15,-1 3-33 16,6 1-89-16,1-2-82 0,1-1 168 16</inkml:trace>
  <inkml:trace contextRef="#ctx0" brushRef="#br0" timeOffset="75323.16">10713 7920 910 0,'-2'-4'446'0,"-2"5"-151"15,-1 9-60-15,-2-2-67 16,-2-4-24-16,-2 7-35 0,0-1-14 15,-2 0-26-15,0 13-10 16,3-7-16-16,-4-3-6 16,2 7-14-16,2-6-6 15,0 2-6-15,3-1-3 16,4 0-1-16,2 0-2 16,3-2 0-16,3 2-1 15,5-4 0-15,-1-1 1 0,6-5 0 16,-1 1 0-1,2-2 0-15,-3-2 1 0,-2 1-2 16,2-3 2-16,2-8 0 16,-1-2 0-16,8-3-1 15,-7-6 0-15,2 0-2 16,6 2 0-16,-6-3 1 16,2-3 0-16,-6 4 0 15,-1-5 1-15,-12-10-1 16,0 7 1-16,-7 4-2 15,-6-2-2-15,0 12-2 16,-1 1-3-16,-5 3-1 16,3 6-1-16,-1 5 1 15,0 0-1-15,6-2 1 16,-3 7-11-16,2-2-36 0,2 8-20 16,-2 2-68-16,2-2-31 15,4 2-154-15,6-4 203 16</inkml:trace>
  <inkml:trace contextRef="#ctx0" brushRef="#br0" timeOffset="76422.84">11017 7854 403 0,'-1'0'238'0,"-1"0"-7"16,1 0-28-16,0 0-32 15,0 0-11-15,-2 1-23 16,0 0-9-16,2-1-15 15,-4 2-7-15,2-1-20 16,-3 5-8-16,4-4-15 16,1-2-9-16,0 0-7 15,0 0-5-15,0 0-2 16,0 0 1-16,1 0-1 16,0 0-3-16,17 4-8 15,41-4-5-15,-25-11-6 16,-3-1-3-16,-3 5-6 15,-5-3-1-15,-10 9-4 16,1 0-2-16,-5 4-2 0,-13 7 0 16,10 2 0-16,-11 11 1 15,-2 0 4-15,5 1 1 16,-20 2-1-16,1-9-1 16,-6 7-1-16,-2 2 0 15,3-1 0-15,4 1 1 16,0-9 0-16,-1-7-1 0,3-3 0 15,8 0 1-15,1-4 0 16,11 4 1-16,1-7 2 16,-2-1 0-16,2 1 1 15,0 0 0-15,0-1-4 16,-1-1 0-16,0 1-4 16,-1 0 0-16,1 0-3 15,0 0-1-15,0 0 1 16,0 1-1-16,1 0 2 15,0 0 1-15,0 0 1 16,0 0 0-16,8 2 1 16,-5-2 0-16,17 2 2 15,41 6 2-15,-34-11 2 16,7 2 5-16,-3-4 9 0,-5 0 2 16,1 2 0-16,-4 1-4 15,-2 4-8-15,-2 1-3 16,-4-3-4-16,-3 0-1 15,-9-1-1-15,-1-3 1 16,2 7-2-16,-4-3 1 16,0 0-1-16,0 0 1 15,0 0 0-15,0 0-20 16,0 0-77-16,0 0-52 0,0 0-274 16,0 0 270-16</inkml:trace>
  <inkml:trace contextRef="#ctx0" brushRef="#br0" timeOffset="77452.98">11644 7869 444 0,'5'-6'260'0,"0"2"-11"16,-4 0-11-16,3 0-15 15,-4 0-8-15,-1 5-28 16,1-1-24-16,-1 0-52 16,0 0-17-16,0 0-31 15,0 1-8-15,-6 17-6 16,-12 28-4-16,6-29-4 15,-1 5-4-15,-2 0-9 16,-1 1-6-16,0 1-11 16,7 0-2-16,-1-4-4 15,-1-6-1-15,1-4 1 16,-2-2-2-16,6-6 2 16,9 1-2-16,2 1 2 15,0-3 2-15,-4-2 0 16,0 0 1-16,0-1-3 0,2 0-4 15,12-2-8-15,0-11-6 16,31-31-9-16,-24 24-2 16,-3 0 3-16,-1-6 6 15,1 4 9-15,0 2 2 16,-3 3 2-16,6 9 0 0,-2 3-1 16,1 7 0-1,-6 4 0-15,-5-6 0 16,-1 11 2-16,-3 1 1 0,1 10 4 15,-3 5 0-15,-3-1 2 16,-1 2-1-16,-2-7 0 16,-3 3 0-16,4 0-1 15,-8-4-1-15,3 0 0 16,2-4 1-16,-5-10 1 16,5 0 2-16,2-4 6 15,0 0 2-15,3-1-2 16,0 0-2-16,0-1-7 15,3-8-4-15,3-17-12 16,19-18-8-16,-7 17-15 16,0-5-2-16,7 10 6 15,-9-10 6-15,6 14 12 0,10 12 2 16,-20-2 3-16,6 9 0 16,-12 0 4-16,-5 5 4 15,10 9 11-15,1 7 5 16,-2 3 4-16,-8-11-2 15,1 4-5-15,1-1-3 16,0-1-5-16,3 1-1 16,-4-4-1-16,-7-3 0 15,-4-3 2-15,0 4 1 0,8-3-4 16,-13-5-10-16,12 4-40 16,-5-5-36-16,-3 1-76 15,14 5-58-15,-5-8 136 16</inkml:trace>
  <inkml:trace contextRef="#ctx0" brushRef="#br0" timeOffset="78002.43">12316 7878 545 0,'1'0'347'0,"-4"3"5"0,-6 3-91 16,-4-4-67-16,-4 6-29 16,-8 1-38-16,6 5-14 15,2 6-28-15,-1-4-10 16,-2 1-21-16,0-2-10 16,2 0-14-16,-1-1-5 15,6-10-7-15,1 6-3 16,9 2-5-16,0 1-3 15,6 3-2-15,4-4 0 0,3-3 0 16,2-4 1-16,4-3 0 16,-2-3 0-16,4-3 0 15,0-4 0-15,3 3 0 16,4-4 0-16,-4-3-2 16,5 2 0-16,8-2-1 15,-13 2-1-15,-6-6 2 16,-10 2 0-16,-3 1 3 15,-2 1 0-15,0 6 1 16,5 0 1-16,-10-6-4 16,5-1 0-16,-11 0-4 15,2 3 0-15,-15-2-1 16,-5 0 0-16,6 8 0 16,-7-3-2-16,10 4-1 15,1 1-2-15,-1 2-1 0,1 0-1 16,8 7 2-16,4 5 2 15,4-11-41-15,2 4-27 16,1 2-67-16,-1-4-46 16,3 4-98-16,5-3 174 15</inkml:trace>
  <inkml:trace contextRef="#ctx0" brushRef="#br0" timeOffset="78416.85">12707 7671 876 0,'-3'-8'427'0,"3"2"-136"16,0 0-54-16,0 5-62 15,0-1-26-15,0 2-54 0,-1 0-22 16,0 0-36-16,-1 0-9 16,-6 20-3-16,-15 36 1 15,12-19 8-15,-5 7 5 16,-1 5 4-16,-3 3-1 15,-2-2-10-15,4-4-5 16,6-5-10-16,3-7-3 16,-1-6-5-16,2-7-1 15,4-3 0-15,-3-7 9 0,10-2-47 16,-3-6-44-16,2-10 49 16</inkml:trace>
  <inkml:trace contextRef="#ctx0" brushRef="#br0" timeOffset="95149.87">9771 8454 236 0,'0'-1'178'0,"-1"0"21"15,1-1-34-15,0 1-60 16,0 0-18-16,0 0-13 16,0 0 4-16,0 0 10 15,0 0 5-15,0 0 2 16,0 0-4-16,0 0-6 16,2 1-5-16,2-1-8 15,0-1-4-15,3 1-11 16,0-1-3-16,3 1-8 15,-4-1-5-15,5 0-7 16,30-5-3-16,-30 5-2 16,7 1-4-16,2 3 2 15,-6-5-1-15,5 2-6 16,10 8 1-16,-12-9-8 16,10 9-3-16,-9-5-4 0,-17-8-2 15,21 6-1 1,-9-4 0-16,15 4 0 0,4 2-1 15,-7-2 1-15,0 1-2 16,-6 0 1-16,-4-2 0 16,2 0 1-16,5 1-1 15,-2-1 0-15,9 7 0 16,-6-5 1-16,-2-2 0 0,1 2 2 16,-5-8 0-16,6 7 0 15,-2-1 0-15,1 0-1 16,-6 3 0-16,0 1 1 15,-1 4-1-15,7-6 1 16,3-1-1-16,2-7 0 16,1-2 1-16,-4 1-2 15,0-1 0-15,-1 4-1 16,-1 3 0-16,1 2 0 16,-4 0 0-16,2 1 0 15,1-1 1-15,-2-5 1 16,8 6 1-16,-3-1 0 15,-3-1-1-15,5 3 1 16,-20-4-1-16,14 2 2 16,9 5-1-16,-14-12-1 0,15 4 1 15,-6-3-2-15,-3-5 1 16,6 7-1-16,2 2 2 16,-6-3-1-16,-1-1-1 15,0 3 0-15,2-4 0 16,-1 4-1-16,1-3 1 15,4 2 0-15,-7-6 1 16,6 7-2-16,0 1 1 16,-10 2 0-16,5 0 0 15,-4-2 0-15,3 5 0 0,6-4 1 16,1-2 0-16,-4-1-1 16,4-1 1-16,-4-2-1 15,1 1-1-15,-1 2 1 16,-10 3 0-16,4-1 1 15,-4 2 0-15,6 3 0 16,2-3 0-16,-3 1 1 16,6 0 0-16,-4-2 0 15,-5-2 0-15,10 3-1 16,5 4-1-16,-2-3 0 16,9 5 0-16,-13-6-1 15,-5-2 0-15,8 3 1 16,-4-2-1-16,9-2 2 15,-3 1-1-15,-16-1 1 0,11 4 1 16,-2 1 0-16,-1-2 1 16,15 2 0-16,-8 2-1 15,1-1 1-15,4 3-1 16,-11-2 0-16,-3-4 2 16,-3 0 0-16,-1-1 1 15,9-1-1-15,-2-1 1 16,10 3-1-16,1 4 1 15,-9-5 0-15,6 3 1 0,-6 4 0 16,-3-3 1-16,3 1 1 16,-6-4 0-16,5 0-1 15,4 2 0-15,-3 2-2 16,5 2 0-16,-7-5-1 16,-3 0-1-16,-6-2 0 15,4 3-1-15,-9-3-1 16,-3-1 0-16,11 7-1 15,-6-2-2-15,-3 1-1 16,5 5 0-16,-12-3-14 16,-4 0-42-16,2 8-141 15,-9 0-83-15,11 10 158 16</inkml:trace>
  <inkml:trace contextRef="#ctx0" brushRef="#br0" timeOffset="96388.56">10256 8908 266 0,'-1'-1'203'16,"1"0"13"-16,0 0-48 16,0 0-15-16,0 0-23 15,2-8-7-15,-2 8-18 16,0 0-7-16,0 0-8 16,0-1-1-16,0 1-3 15,0 0-3-15,0 0-16 16,0 0-13-16,0 0-21 15,0 0-6-15,0 1-6 16,0 0 0-16,-1 0-3 16,-1 11-2-16,-1-5-3 15,1-2-3-15,1-3-1 16,0 2 2-16,0-3 6 16,0 0 0-16,0 0 0 0,1 0-3 15,0 0-8-15,0-1-2 16,0 0-3-16,0 0 1 15,6-4-2-15,-2-8 0 16,25-21 0-16,-26 22-2 16,-3 12-2-16,0 4-2 15,-3-4 2-15,2 0-1 16,0 0 3-16,0 0 2 0,0 0 0 16,-6 13 0-16,4-7 0 15,-19 35 0-15,23-32 1 16,2-4 1-16,-3 2 0 15,7-8 0-15,-15-2-20 16,5 3-20-16,-5-2-65 16,3 8-49-16,6-6-174 15,-4 2 206-15</inkml:trace>
  <inkml:trace contextRef="#ctx0" brushRef="#br0" timeOffset="97155.17">10801 8699 676 0,'0'-1'302'0,"-2"-1"-127"16,0 1-15-16,1 1-23 15,-1 0-4-15,1 0-19 16,0 0-10-16,0 0-13 15,-5 2-3-15,-6 3-7 16,-2 4-6-16,-33 37-15 16,30-25-8-16,-6 3-17 15,0-9-6-15,3 2-8 16,1 2-5-16,3-4-6 16,-3 0-1-16,11 0-5 15,-1-1 0-15,11 4-3 16,3-6 0-16,3-1-1 0,0 0 0 15,3-4 0-15,2 0 0 16,5 1 1-16,2 1 1 16,0-6 0-16,0 0 1 15,3-4 0-15,-2-4 0 16,4-2 1-16,4 2 0 16,-1-10 1-16,2 1 0 15,1 0-1-15,-1-4 0 0,-7 5 0 16,3 1 0-16,-19-6 2 15,-1 1 2-15,-1 4 2 16,-2-6 1-16,0 5 3 16,-3-2 3-16,-1-5 9 15,-28-4 3-15,12 5 3 16,3 0 1-16,-8 4-6 16,10 2-1-16,-7 1-4 15,-7-1-4-15,13 9-6 31,6 2-4-31,0 0-4 0,-13-6-1 0,-10 4-3 16,16 3 0-16,8 4-5 16,5-1-3-16,8 3-32 15,-14 0-33-15,5 3-132 16,-1 8-84-16,5 5 174 16</inkml:trace>
  <inkml:trace contextRef="#ctx0" brushRef="#br0" timeOffset="98514.86">11237 8673 498 0,'0'-1'280'0,"0"0"-40"16,0-1-42-16,0 1-58 16,0 0-24-16,0 0-27 15,0 0-7-15,-1 0-8 16,0 1 2-16,-1 0-7 16,1 0-7-16,-1 9-13 15,-4 3-4-15,-34 34-7 16,28-25-3-16,-1 2-7 15,-1-3-5-15,-2 0-10 16,2 1-2-16,1-4-4 16,-1 5 0-16,4-1-2 15,0-3-1-15,7 0-2 16,-2-6 0-16,11 4-1 0,-3-7-1 16,5 2 0-1,8 1 1-15,-6-8 1 0,8 4 0 16,-5-8 2-16,1 0 0 15,4-3 3-15,-1-6-1 16,4 1 0-16,1 2-1 16,0-4-1-16,0 0-1 15,-6 1 0-15,-3-5 0 16,0 6 1-16,-8-4 1 0,0 6 2 16,-6-1 2-16,0-1 3 15,1 3 0-15,-6-1-2 16,3 4-1-16,-9 1-4 15,0-2-1-15,0 5-2 16,-4-1-2-16,5 6-1 16,-1 0 0-16,1-1 0 15,-1 5-1-15,5-4-1 16,2 5 0-16,-1-3 0 16,6-2 0-16,-5 2 1 15,2-3-2-15,7 5 1 16,-4 1 0-16,7-3 2 15,1 2 0-15,-1-2 0 16,6-2-11-16,-4-3-65 0,0-2-38 16,2-1-156-16,2-1 164 15</inkml:trace>
  <inkml:trace contextRef="#ctx0" brushRef="#br0" timeOffset="99231.59">11701 8663 637 0,'0'-1'327'0,"-1"0"-84"16,0 0-25-16,0-1-54 15,0 1-20-15,-4 1-36 0,4 0-14 16,-8 3-18-16,2 0-7 15,-9 5-14-15,-30 18-8 16,27-12-11-16,-1 4-4 16,1-2-5-16,4 6-2 15,0 0-4-15,-2-4-3 16,11 10-6-16,-4-10-3 16,9 3-3-16,4-1-2 15,0-6-1-15,8 6-1 16,3-5 0-16,-3-7 1 0,4-2-1 15,-1-1 1-15,1-4 1 16,5 10 0-16,-3-10 1 16,0-3 1-16,-4-7 1 15,4-2 0-15,3-3 0 16,6 1-2-16,7 1 0 16,0-9-1-16,-8 1 1 15,5-1 0-15,-16-4 3 16,-10 1 2-16,-1 1 3 15,-2 3 1-15,-6 3 2 16,-4 0-1-16,-10 2-1 16,-10-1-1-16,2 4 0 15,2 3 0-15,4 3-2 16,-3 3-1-16,5 3-5 16,2 1-1-16,-3 4-4 0,0-1-1 15,0-1-4-15,4 5-4 16,-1-3-28-16,2 0-31 15,2 1-100-15,-3 3-87 16,14-1 158-16</inkml:trace>
  <inkml:trace contextRef="#ctx0" brushRef="#br0" timeOffset="100259.37">12236 8708 708 0,'29'-33'348'0,"-24"29"-120"16,-3-2-34-16,5 6-54 15,3 0-14-15,-9-1-15 16,2 3-4-16,-4-2-9 16,1 0-8-16,-1 0-17 15,0 0-6-15,0 0-9 16,0 0-5-16,0 0-4 16,-3 1-4-16,-8 4-5 0,5 15-1 15,-34 30-6-15,33-22-2 16,-1 1-4-1,-5-2 0-15,-1 1-5 0,2-9-2 16,1 4-5-16,1-3-3 16,2-8-4-16,-2 6 0 15,1-4-2-15,1-2 0 16,4 4 0-16,-1-3-1 16,2-5 1-16,-1-2 0 15,-3-7 1-15,7 1 1 0,1 2-1 16,1-2 1-16,-1 0-3 15,0 0 0-15,0-1-3 16,0 0 0-16,0 0-1 16,0 0-1-16,0 0 1 15,0 0-1-15,0 0 0 16,5-1 0-16,1-1 0 16,2 1-1-16,-2 1 1 15,1 0-1-15,9 1 1 16,27 3 0-16,-22 4 1 15,1-1 0-15,0-3 0 16,1-3-1-16,4 2 1 16,11 1 0-16,-12-3 1 15,5 3 1-15,-4-3 4 16,-10-1 2-16,17 4 2 16,-8-7 0-16,7 3-2 0,-7-4-2 15,-11-4-1-15,0 5-2 16,-5 0 0-16,-3 2-1 15,-3 2-3-15,-3-1 0 16,-4 1-27-16,1 0-32 16,1 0-91-16,0 0-63 0,-1 4 127 15</inkml:trace>
  <inkml:trace contextRef="#ctx0" brushRef="#br0" timeOffset="110265.439">2059 8337 534 0,'-1'0'259'0,"0"0"-89"16,0 0-17-16,0 0-40 15,0 0-13-15,0 0-22 16,0 0-7-16,0 0-10 16,-1 0 0-16,2 6 0 15,0 1 1-15,2-2 2 16,-1 1-1-16,-1-6-6 15,0 0-2-15,0 0-6 16,0 0-4-16,8 2-4 16,7 0-4-16,28 5-10 15,-26-4-4-15,-3-5-7 16,1-5-3-16,3 6-3 16,5 5-2-16,3-4-2 15,8 7 0-15,-9-7-1 0,2-9 0 16,3 15-1-16,-6-5 0 15,4 2 0-15,2 2 0 16,-5-5 3-16,3 4 1 16,-2 1 1-16,-4 1 0 15,0 2 1-15,-5-7 0 16,1 4 1-16,-5-2 0 16,1 1 1-16,2-1 0 0,3 1 2 15,5 1 2-15,1-1 1 16,-4-4 1-16,6-3-3 15,-2-2 0-15,7 5-3 16,-7 0-1-16,-6 6-3 16,-5-7-1-16,5 3-2 15,-6-2 0-15,7 0-2 16,4 1 0-16,-10-3-1 16,15 6 0-16,-6-4 1 15,3 0 0-15,-6-1 0 16,6 1-1-16,-3 0 1 15,3 0-2-15,4-3 2 16,-4-3-2-16,13 5 1 16,-12-1 0-16,7 2-1 15,-8-2 1-15,-4-6-1 0,14 8 0 16,-4 4 0-16,4-4 0 16,-5 1 0-16,-2-5 0 15,-5-1 0-15,4 1-1 16,1 4 1-16,3 3-1 15,0-1 1-15,3 1 0 16,0-3 0-16,4-3 0 16,-5 3 0-16,-9 0 0 15,3-4 0-15,0 5 0 0,13-7 0 16,5 4 0-16,-8 2 1 16,-4-1 1-16,-4-2 0 15,2 3 0-15,5-7 0 16,-4-4-1-16,12 11 0 15,-12-8 0-15,1 8 0 16,-4 3 1-16,-6-9-1 16,10 5 0-16,-1-1 0 15,4 13 0-15,-8-5-1 16,-1-3 0-16,-16 0 0 16,9-11 1-16,3 9-1 15,2 8 1-15,13-6 0 16,-5 2-1-16,-1-3 0 0,1-2 0 15,-8 0 0-15,-10-4 0 16,0-2 1-16,10 4-1 16,2-2 0-16,9 7 0 15,-6-3 1-15,-14 1-1 16,-2 1 1-16,-7-5-1 16,1 5-1-16,-7 2 1 15,-2 4 7-15,-4 2-27 16,-14-1-125-16</inkml:trace>
  <inkml:trace contextRef="#ctx0" brushRef="#br0" timeOffset="111402.48">2172 9041 258 0,'-1'-2'185'15,"1"1"0"-15,0 0-32 16,3-2-3-16,-1 1-6 16,-2 1-2-16,0 0-7 15,0 0-9-15,0-1-22 16,3 0-9-16,-1 0-23 16,1 0-11-16,-3 1-20 15,0 0-5-15,0 0-7 16,0-1-1-16,0 1 0 15,0 1-2-15,0 0-6 0,0 1-5 16,2 10-5-16,-1-4-3 16,-1-3-1-16,0-1 0 15,0-3 2-15,0 0 3 16,0 0 3-16,0 0 0 16,0 0-2-16,0 0-3 0,0 0-4 15,0-2 0 1,0 1-3-16,3-1-1 0,2-9-1 15,3 4-1-15,23-22-3 16,-31 25-1-16,2 7-1 16,-4-3 2-16,1 0 1 15,0 0 3-15,0 0 0 16,0 0 1-16,-1 9 0 16,0-3-1-16,-1 2 1 15,1 1 0-15,1-9 1 16,-1 4-1-16,1-1 1 15,0-1-1-15,0 2-2 16,0-4-5-16,0 1-34 16,-2 1-30-16,2-1-79 15,-2 5-52-15,0-1-152 16,0-1 218-16</inkml:trace>
  <inkml:trace contextRef="#ctx0" brushRef="#br0" timeOffset="112152.18">2672 8875 721 0,'-3'-3'354'0,"1"2"-119"15,2 5-32-15,-1-4-62 16,0 0-21-16,0 0-35 15,-1 0-12-15,-4 4-17 16,-2-1-9-16,-3 11-12 16,-23 29-4-16,21-29-6 0,-4-6-4 15,5 4-7-15,2 1-3 16,1 0-5-16,5 4-1 16,-1-2-3-16,2-1 0 15,1-1-1-15,1-5-1 16,1 2 0-16,3-1 1 15,2 0-1-15,0 1 0 16,7-1 1-16,1-3-1 16,2 0 2-16,1-1-1 0,-3-7 1 15,8 2 0-15,2-5 1 16,5-3 0-16,1 0 2 16,-8-9 0-16,4 2 2 15,3-6 0-15,-8 0 0 16,-4 2 2-16,6 2 0 15,-19 0 1-15,13 5 7 16,0 0 5-16,-21-2 12 16,7-2 5-16,-14-1 2 15,-3-1 1-15,14 10-6 16,-10 0-3-16,-3-5-6 16,8 11-4-16,-25-12-7 15,8 10-3-15,3 4-5 16,-7 0-3-16,8 5-2 15,1 0-1-15,-9-1-2 16,15 0 0-16,-2 1-3 0,5-1-2 16,19 8-14-16,-20-7-41 15,18 6-109-15,0-2-94 16,4 2 153-16</inkml:trace>
  <inkml:trace contextRef="#ctx0" brushRef="#br0" timeOffset="113087.19">3144 8787 818 0,'2'0'398'0,"-2"-3"-146"15,0 12-40-15,0-7-76 16,-2 4-29-16,-1 6-39 15,-4-8-7-15,-3 6-9 16,-4 1-6-16,5 2-9 16,-1 5-7-16,-1-1-8 15,3 1-4-15,-4 1-7 16,-3-1-4-16,4 3-2 16,2 0-2-16,0-3-1 15,6 4 0-15,-3-4-1 16,-1-4 0-16,4-2-1 15,1-2 1-15,4 3-1 16,1-3 0-16,-2 1 0 16,6-2 0-16,2-1-1 0,2-2 0 15,6-3 0-15,-5 0 0 16,4-3 1-16,-7 3 1 16,7-6 1-16,2-2 0 15,-2-5 2-15,9-3 0 16,-4-2 0-16,-3-1 1 15,0-1-1-15,1-1 1 16,-7 3 0-16,-1-1 1 16,-8 4 1-16,-6 0 1 0,-2 5-2 15,-7 0-2-15,1 7-2 16,1 2-2-16,-9 3-2 16,5 2 1-16,-3 1 0 15,0 0 1-15,6 5 0 16,-1-2 0-16,5 1 0 15,-6 1 1-15,8-2 0 16,2 0-1-16,-5 2 0 16,14-2 0-16,-4-1-1 15,-9 2 1-15,14-6 0 16,-14 0 0-16,8 1 0 16,12-2-1-16,-27-3-2 15,25 1-17-15,-6-4-69 16,1-1-46-16,21-3-193 15,-13-5 204-15</inkml:trace>
  <inkml:trace contextRef="#ctx0" brushRef="#br0" timeOffset="113772.63">3581 8859 513 0,'-11'-8'282'0,"21"6"-33"16,-13-3-22-16,-4 1-24 15,14 3-15-15,-15-2-41 16,5 9-18-16,3 0-38 16,-10-5-14-16,5 7-20 15,-6-8-9-15,2 13-16 16,-7-4-5-16,1 5-9 0,-1 7-5 16,-3-6-3-16,10 10-3 15,-3-6-1-15,6-2-2 16,2 1-1-1,-6-4-1-15,6 1 0 0,4-2-1 16,-2-4 0-16,8 7 0 16,5-4 0-16,-4-2 1 15,7 3 1-15,-3-6-1 0,3-4 0 16,1 1 0-16,1-6 0 16,4-2 0-16,2-4 0 15,0-6 0-15,5 0 0 16,2 2 0-16,1-4 2 15,-8-1 0-15,-8-1 1 16,-2-9 0-16,-3 9 2 16,3-1 1-16,3 6 3 15,-5 2 3-15,-16-5-1 16,6 8-1-16,-18-7-4 16,-9-3-3-16,8 8-1 15,-7-6 0-15,5 9 0 16,5 5 2-16,-7 3-2 15,5 4-1-15,3-1-2 16,5 6-2-16,6-5-3 0,-6 0 2 16,3 0-83-16,-1 0-61 15,4 5 90-15</inkml:trace>
  <inkml:trace contextRef="#ctx0" brushRef="#br0" timeOffset="114702.78">4270 8796 721 0,'-6'-13'411'0,"9"9"-39"16,-1 2-90-16,-9 2-104 15,15 5-41-15,-19-5-65 16,8 7-16-16,1 5-8 15,-9 4 0-15,5 6-4 16,-10-2-4-16,-1 3-8 16,5 1-1-16,-3-2-5 15,-4 1 0-15,8 0-2 16,-14-6-3-16,8 4-4 16,9-2-3-16,-18-6-4 15,20 4-2-15,4-1-2 16,-13 0 0-16,22-1-1 15,-10-5 1-15,2-1-1 16,6-5 0-16,-10-1-1 16,5-2-1-16,-6 0 0 15,5-1 0-15,1 0-1 0,0 0 0 16,0 0 1-16,0 0-1 16,0 0 0-16,0 0 0 15,0 0-1-15,0 0 1 16,0 0 0-16,0 0 0 15,0 0 1-15,4 1-1 16,-1-1 1-16,0 1 0 16,1 0 4-16,5 0 3 15,-1 0 4-15,4 0 1 0,30 7 0 16,-27-8 0-16,4 0-1 16,8 1 1-16,-3-2-3 15,6 3-1-15,-4-2-4 16,-9-1-1-16,3 2-1 15,-8-2 0-15,-1 1 0 16,1-2 0-16,-1 1-1 16,3 2 0-16,-1-2-2 15,-7 0 0-15,1 0 0 16,-7-2 0-16,9 2-1 16,-2-2 0-16,-5 0-19 15,7 3-37-15,-7-3-120 16,4 1-130-16,5-2 187 15</inkml:trace>
  <inkml:trace contextRef="#ctx0" brushRef="#br0" timeOffset="130848.4">9849 9956 335 0,'0'-1'247'16,"0"0"12"-16,2 0-88 15,-2 1-24-15,1-2-36 16,4 0-9-16,-5 1-11 0,10-1-2 16,-8 1-12-16,-2 0-7 15,0 0-16-15,0 0-3 16,0-1-4-16,0 2-1 15,0 0-3-15,0 0-3 16,0 2-10-16,-1 7-4 16,0 0-8-16,1-2-4 15,0-2-4-15,0 1-2 16,0-4 0-16,0-2-1 16,0 0 8-16,0 0 3 0,0 0 1 15,0 0-2-15,0 0-6 16,0 0-3-16,0-1-3 15,0 0 1-15,1 0-4 16,4-2 1-16,0-1-2 16,-3-1 0-16,-2 3-1 15,1-1 0-15,-1 2-4 16,0 0-1-16,0 0 1 16,0 0 1-16,0 0 3 15,0 0 1-15,0 1 0 16,0 0 0-16,0 0-1 15,1 6 1-15,1 2-1 16,-2-2 2-16,-2 0-1 16,1-4 1-16,0 0 3 0,0-1 4 15,0-1 3-15,0 0 1 16,0 0-3-16,1-1-3 16,0 0-4-16,4-7-1 15,2-5-1-15,24-25-1 16,-20 30 0-16,-9 2-5 15,-1 6-6-15,6 7 0 16,-13 1 1-16,2 2 4 16,0 1 6-16,-3 0 0 0,-1-1 1 15,5 1 0-15,0-4 1 16,-5-1-1-16,9 1 1 16,0-2 0-16,-2-3 0 15,2 4 0-15,-1-6-1 16,0 0-4-16,0 0-64 15,0 0-65-15,0 0 81 16</inkml:trace>
  <inkml:trace contextRef="#ctx0" brushRef="#br0" timeOffset="132893.04">10745 9735 351 0,'-10'-3'85'15,"9"3"-24"-15,-8-1 69 16,6 1-12-16,3 4-30 16,-2-3-14-16,2-1-30 15,0 0-14-15,-1 0-17 16,0 0 0-16,0 0 3 16,1-1 8-16,0 0 25 15,0 1 14-15,0 0 24 0,0 0 7 16,0 0 4-16,0 0 0 15,0 0-1-15,0 0-2 16,-1 0-15-16,0 0-13 16,1 0-16-16,0 0-1 15,0 0-3-15,0 0 0 0,1-2-6 16,18-6-8-16,54-15-9 16,-26 22-1-1,-13-7-5-15,8 9-3 0,-12-1-6 16,-23-12-5-16,9 14-4 15,-14-2-3-15,5 8 0 16,-2 8 1-16,-9 1 2 16,4 9 3-16,-19-10 2 15,3 1 2-15,-5 3-2 16,-14-12 2-16,7 7-1 16,4 2-1-16,2-13 2 15,9 4 2-15,1-6 0 16,0-8 0-16,6 2-2 15,5 3-3-15,2-2-6 16,1-2-2-16,-2 3-2 16,0 1 1-16,0 0 0 0,9-1 0 15,7 1 1-15,30 5-1 16,-27 3 0-16,4 3 2 16,-8 3-1-16,0 2 0 15,-5 1 2-15,-11-2-2 16,5 1 3-16,-6 0 1 15,-4 3 0-15,0 1 1 16,2 4 2-16,-14-6 1 16,-3 4 2-16,2-5 1 0,-21-4 4 15,13 4 2-15,-3-9 3 16,4 3 0-16,-2-9 0 16,4-1 0-16,2-7-1 15,-1-8-1-15,4 2-3 16,0-6-3-16,9 1-6 15,-7-1-1-15,14 0-5 16,2 3-4-16,0 4-24 16,7 1-41-16,3 5-147 15,1 1-221-15,7 2 279 16</inkml:trace>
  <inkml:trace contextRef="#ctx0" brushRef="#br0" timeOffset="133813.299">11218 9711 564 0,'-2'2'296'0,"-2"1"-67"16,-4 1-38-16,2-1-50 16,1-1-15-16,4-2-34 15,0 0-12-15,0 0-21 16,0 0-10-16,-1 0-6 0,1 0 4 16,1 0 2-16,0 0 0 15,21 5-7-15,32-3-11 16,-24-10-14-16,1 2-5 15,6 2-6-15,-7-5-1 16,-10 9-4-16,11 9-1 16,-27-3-4-16,9 6 0 15,-3 3 4-15,-23-8 3 16,10 8 10-16,-19-1 2 16,2 1 1-16,13 3-1 0,-16-6-3 15,4 0-2-15,-7-3-1 16,-7-2-1-16,-1 3-1 15,7-10 1-15,11 4-1 16,0-6-1-16,18 1 0 16,-4 1-1-16,0-10-5 15,4 7 0-15,-1 0-5 16,10 3-2-16,4-4 2 16,3 3-1-16,6-3 1 15,0 0 1-15,6 8 1 16,-6-1 0-16,2 4 0 15,-4 5 0-15,-3 0 1 0,7 4 0 16,-10 2 2 0,8 3-1-16,-23-3 1 0,-18 1 2 15,11 3 1-15,-14-1 2 16,0-1 2-16,11 3 1 16,-21-3 10-16,-7-7 5 15,8 2 7-15,-6-9 2 16,7-3-5-16,3-1-4 15,2-3-2-15,-1-6-1 16,3-9 0-16,0 1-5 16,2-8-4-16,-1 0-3 0,6-4-14 15,0-1-15-15,12 5-55 16,8 6-42-16,4 4-153 16,-1 0-179-16,5 6 292 15,3 0-142-15</inkml:trace>
  <inkml:trace contextRef="#ctx0" brushRef="#br0" timeOffset="134707.849">11610 9720 478 0,'-5'5'267'0,"3"5"-50"16,-1-13-40-16,3 5-52 16,0 0-14-16,0-2-11 15,0-1 1-15,0 1-7 16,3-1-6-16,13-2-14 15,30-2-8-15,-19-1-8 16,4 1-3-16,8-2-7 16,4 4-8-16,-7 0-17 15,0 6-9-15,-10 4-13 16,-6 5-1-16,-12-1-6 0,-5 2 3 16,-14 1 11-1,-5-3 2-15,10 10 5 0,-10-5 2 16,6 2-3-16,-13-3 0 15,-21-5-4-15,9 1-2 16,-14 0-3-16,23 2 0 16,8-7 6-16,1 0 1 15,11-2 0-15,4-9 0 0,1-1-8 16,3-3-5-16,6-8-6 16,-7 15-4-16,11-7 4 15,3 3 0-15,7 6 1 16,0-8 1-16,0 2-1 15,2 1 2-15,8 7 0 16,-1 6 0-16,-1 3 0 16,-11 3-1-16,-10-3-1 15,2 8 1-15,-8-1 2 16,-1 4 2-16,-7 1 1 16,1 3 1-16,-14-4 7 15,-15 8 1-15,15-7 4 16,-18-11 3-16,7 12 10 15,17-9 2-15,-28-4 6 16,4-6-1-16,1-7-8 16,-4-7-3-16,3-2-5 0,2 4-3 15,8-7-5-15,-9 0-1 16,13-1-6-16,9 1-2 16,6-2-30-16,1-2-32 15,-1 3-123-15,7-3-237 16,-4 4 279-16</inkml:trace>
  <inkml:trace contextRef="#ctx0" brushRef="#br0" timeOffset="135758.54">12258 9968 332 0,'3'10'240'16,"-3"-8"8"-16,3 6-83 16,-2-4-20-16,0 0-21 15,1 3-2-15,-1-5 0 16,0 1 0-16,-1-3-11 16,0 3-7-16,0-2-2 15,0 1-1-15,0-2 10 16,0 0 1-16,0 0-17 15,0 0-11-15,0 0-28 16,0-1-7-16,0 0-15 16,6-18 1-16,13-28-5 31,-9 24-24-15,1 0 7-16,17-49-7 0,-9 2-9 0,17 9 0 15,-46 37-1-15,8 11-1 16,3 8-6-16,-14-2-5 15,20 15-2-15,-6 2 0 16,-9 3 8-16,13 5 5 16,-5 4 4-16,-6-1 1 0,12 8 0 15,-16-5 0-15,2 0 0 16,8-6 2-16,8 2 0 16,7-6 0-16,2-2 0 15,-5 1 0-15,-8-7 0 16,-3-4 0-16,17 1 0 15,8-1 2-15,0-8 0 16,10 1 1-16,-9-11-1 16,-2-1 0-16,3-10-1 15,-2 0 1-15,4-2-1 16,-5-12 1-16,-1 5 1 16,7 0-1-16,-17-6-1 15,10 15-2-15,-10 4-1 16,-9 4-1-16,-3 14-3 15,-1 3-3-15,-2 4-4 16,0-2-1-16,0 0 3 0,-1 3 3 16,-10 23 5-16,-12 31-1 15,10-16 1-15,8 1 1 16,-8-1 2-16,4 1 2 16,-1-9 1-16,4 7 1 15,1-5-1-15,-2-3 0 16,4-1-1-16,-7-5-1 15,-4 3 1-15,9 2-1 16,-7-9 2-16,6 2 6 0,5-12-68 16,-10-3-60-16,2-16 73 15</inkml:trace>
  <inkml:trace contextRef="#ctx1" brushRef="#br0">16340 14104 0</inkml:trace>
  <inkml:trace contextRef="#ctx0" brushRef="#br0" timeOffset="143934.1">10266 9720 402 0,'4'0'253'0,"-1"-1"-2"16,4 0-31-16,-3 0-51 16,0-1-21-16,-1 1-30 15,-3 0-11-15,1 0-19 16,0 0-7-16,-1-1-9 16,3 0 4-16,-3 1 10 15,0 0-1-15,0 0-13 16,0 1-12-16,-1 0-27 15,-4 11-8-15,-12 8-11 16,-33 18-4-16,38-12-5 16,-3-6-2-16,-3-1-1 15,7 10-2-15,2-11 0 16,2 4 0-16,7 0-1 16,0-6 0-16,6 1 1 15,4-1 0-15,3-7 0 16,4 6 0-16,-6-8 1 0,6-5 1 15,9-2 1-15,3-8 0 16,14-7 2-16,0 0 1 16,2-10 1-16,0 2 1 15,-13-8 2-15,-10-4 1 16,-17-3 8-16,7 1 12 16,-14 2 17-16,-3 2 7 0,4 12 0 15,-18-6-10-15,8 15-16 16,-4 3-8-16,-18 3-11 15,0 7-4-15,-8 2-4 16,4 2-2-16,1 12 1 16,9 2 0-16,7 1-1 15,4 8-1-15,9-16-16 16,-4-1-31-16,7-5-117 16,0-6-164-16,14 2 206 15</inkml:trace>
  <inkml:trace contextRef="#ctx0" brushRef="#br0" timeOffset="151573.65">8780 3294 502 0,'0'-1'298'0,"0"0"-28"16,-1 0-55-16,1 0-60 16,0 0-35-16,-1 0-42 15,0-1-13-15,0 2-12 16,0 0 3-16,-1 0 8 16,1 0 2-16,-1 9-8 15,-1 3-7-15,-4 10-15 16,-11 30-7-16,6-26-8 15,2 3-3-15,-2 5-6 16,-1 0-3-16,2-2-4 16,2-14 1-1,5-10-2-15,0 2 1 0,-3 12 2 16,-2-3 0-16,-1-11 0 0,2-8-9 16,0-1-26-16,1-6-21 15,8 0-81-15,13-1-72 16,-5-9 129-16</inkml:trace>
  <inkml:trace contextRef="#ctx0" brushRef="#br0" timeOffset="152070.43">8734 3280 731 0,'-2'-3'345'0,"1"-2"-129"16,2 2-22-16,-1 2-50 15,0 0 1-15,0 0-29 16,9-5-12-16,3-1-21 15,29-23-19-15,-19 21-12 16,3 2-10-16,8 0-17 0,7 5-8 16,-13 1-10-16,4 2-2 15,-15 2-3-15,-10 0 1 16,8 12 0-16,-20-3-1 16,7 6 0-16,5 1-1 0,-20-5 2 15,13 6 1 1,-19-6 1-16,-8 4 1 15,4-2 3-15,-4-2 0 0,-1-2 2 16,2-4 2-16,2-6-1 16,1-2 1-16,4-4-3 15,4-3-2-15,-1-4-13 16,3 0-18-16,9-1-36 16,2 2-35-16,6 5-117 15,1-2-131-15,12 5 217 16</inkml:trace>
  <inkml:trace contextRef="#ctx0" brushRef="#br0" timeOffset="152636.27">9357 3039 690 0,'2'-3'412'0,"-2"1"-92"16,2 0-64-16,-2 1-75 16,-1 0-59-16,0 1-17 15,0-1-21-15,0 0-32 16,0 1-14-16,0 0-18 15,0 0-3-15,-7 17-3 16,-14 32-1-16,7-24-3 16,8 6 0-16,-8 0-2 0,-4-2 0 15,9 4-1 1,-8-7-2-16,0 0-1 0,2 5-1 16,-4-8 1-16,-1 2-1 15,6-6 0-15,5-3 1 16,4-3 0-16,-9-9-1 15,11-3-19-15,-4-4-21 16,8-5-66-16,8-2-35 16,-4-11-128-16,8-2 164 0</inkml:trace>
  <inkml:trace contextRef="#ctx0" brushRef="#br0" timeOffset="153106.06">9589 3147 695 0,'-5'3'400'0,"-3"4"-46"16,-1-5-95-16,4 8-72 15,-13-3-30-15,-3-5-48 16,2 4-21-16,-23-9-43 15,4 7-17-15,-9-3-18 16,4 2-2-16,17 5-4 0,-3-4 1 16,7-1-3-16,6 5 1 15,5-5-3-15,3 1-2 16,4-2-5-16,4 3-2 16,2 0 3-16,1 0 2 15,7 5 4-15,-6-9 4 16,4 6-2-16,1 0-1 0,3 1-1 15,3 5 1-15,-13 0 0 16,10 0 0 0,-5 3 0-16,-1-4 0 0,10 4 0 15,-11-2 0-15,-1 5 0 16,0-5-1-16,-2-3 0 16,6 2 0-16,-8-12-28 15,5 8-17-15,2-6-40 16,-2-8-38-16,9-5-164 15,0-10 190-15</inkml:trace>
  <inkml:trace contextRef="#ctx0" brushRef="#br0" timeOffset="153873.12">9856 3313 797 0,'1'-4'401'0,"4"1"-117"16,-4-2-29-16,-2 4-63 15,0 0-30-15,1-1-48 16,-2 1-17-16,1 0-19 15,0 0-6-15,0 0-10 16,0 0-8-16,-7-2-18 16,-6-3-8-16,-32-6-16 15,29 12-5-15,-1 6-7 16,1 0-2-16,-3 5 0 16,-5-2-1-16,0 4 2 15,7 3 0-15,2 2 0 16,4 2 0-16,6-1-2 15,-10-3 0-15,16 1-1 16,1 3-1-16,3-10 3 16,13 5-1-16,-6-5 2 15,4-1 0-15,1-3 0 0,1 3-1 16,-3-9 2-16,-2-8-2 16,2-3-5-16,0-15-9 15,3 2-23-15,4 3-10 16,-3-5-11-16,2 5 4 15,-2-2 13-15,-3-1 8 16,0 8 18-16,-2-1 5 16,-6 6 11-16,-4 3 2 15,-1 3 4-15,3 4 1 0,-7 2 0 16,0-1 0-16,1 0 1 16,0 0 0-16,-2 9 0 15,-2 5 1-15,-28 28-5 16,24-29 0-16,5 3 3 15,-3-1 0-15,4 2 1 16,1 1 2-16,2-2-3 16,2-1-1-16,1 1-2 15,1-2-1-15,2 0 0 16,0 3-1-16,5-4 1 16,1-5 0-16,4 2 0 15,-5-9 1-15,4-1 2 16,0-2 0-16,7 0 0 15,2-3 2-15,0-3 0 16,-3-2-10-16,-3-15-56 0,4 2-58 16,-6-9 69-16</inkml:trace>
  <inkml:trace contextRef="#ctx0" brushRef="#br0" timeOffset="154502.53">10440 3115 578 0,'-8'0'339'0,"5"4"-30"16,-4-1-55-16,7-1-56 16,2 0-30-16,1 2-38 15,-5-5-11-15,2 1-24 16,3 1-4-16,16 7-11 16,46 20-7-16,-33-28-17 15,3 4-11-15,5-4-19 16,-8-8-7-16,-2 5-9 15,-6-2-3-15,-16-3-10 16,9 8-28-16,-10-8-92 16,-2-7-80-16,4 10 120 15</inkml:trace>
  <inkml:trace contextRef="#ctx0" brushRef="#br0" timeOffset="154803.97">10424 3297 654 0,'-3'-7'457'16,"12"0"26"-16,9 1-174 15,-12-2-25-15,7-1-75 16,2 5-33-16,-4-1-61 15,16 5-26-15,-2 4-30 16,-23-2-15-16,23 4-21 16,-3-2-7-16,1 3-9 15,19 0-2-15,-19-3 3 16,-3 4-22-16,-5-7-80 16,-1-1 1-16,-1 0 38 15</inkml:trace>
  <inkml:trace contextRef="#ctx0" brushRef="#br0" timeOffset="173165.51">11172 3053 323 0,'1'-4'216'16,"0"1"-9"-16,3-4-40 16,-4 6-12-16,0 0-14 15,0 0-7-15,0 0-20 16,0 0-9-16,0-1-13 15,0 1-5-15,0 0-6 0,0 0-4 16,0 0-15-16,0 0-9 16,0 0-14-16,0 0-3 15,0 1-9-15,0 0-4 16,0 0-8-16,0 0-4 16,0 0-5-16,0 9 0 15,-3 4 0-15,-9 26 0 16,3-24 1-16,-2 5 0 15,-3-4-1-15,7 11-1 16,-4-6 0-16,3-2-1 0,-4-2 1 16,-3-14-1-16,4 5 1 15,-2-8 1-15,13 2 3 16,2 0 0-16,4-1 0 16,-7-2 0-16,0 0-4 15,0 0-4-15,0 0-2 16,1 0-3-16,0 0-1 15,0 0 0-15,0 1 1 16,0 0 0-16,0 0 0 16,0 0 1-16,7 2-1 15,5 2 0-15,3 2 1 16,21 8 1-16,-23-11 5 16,3 0 4-16,-4-4 4 0,7 0 1 15,-6-3-3-15,0-2-1 16,-3 0-2-16,-1 1-1 15,-2-2 1-15,3 6-2 16,0 1 1-16,-9-5 0 16,3 6-1-16,-4-1-2 15,-1 0-26-15,1 0-37 16,0 0-125-16,0 0-88 16,-1 0 165-16</inkml:trace>
  <inkml:trace contextRef="#ctx0" brushRef="#br0" timeOffset="173642.99">11397 3002 698 0,'0'-3'386'0,"0"0"-70"0,-2 1-30 16,2 2-120-16,0 0-38 15,0 0-55-15,-1 0-55 16,0 0 8-16,0 0-3 15,-1 0 1-15,-1 13 3 16,-10 10 4-16,-24 31-1 16,31-22-6-16,-3 1-3 15,-1 0-7-15,-4 1-1 16,-5-4-3-16,2-3-2 0,5 0-2 16,1-1-1-16,2-5-1 15,0-5-1-15,1-5 1 16,1-1 1-16,2-2 3 15,5 1 2-15,-3-3-1 16,0-8-25-16,6-6-83 16,-9-5-57-16,11-6-227 15,5 4 241-15</inkml:trace>
  <inkml:trace contextRef="#ctx0" brushRef="#br0" timeOffset="174028.84">11493 3285 887 0,'0'-1'468'16,"0"0"-141"-16,1-6-121 15,-1 1-39-15,0 3-67 16,-1-1-28-16,0 3-35 16,0 0-11-16,0 0-17 15,0 0-3-15,-10 3-2 16,9-2-2-16,-5 13 1 16,-13 31 0-16,24-31 0 15,-13-1-1-15,4-3 1 16,11 2 2-16,-10-5-1 15,2-4 3-15,-1 0-54 16,2-3-48-16,0 0-145 16,0 0-298-16,0 0 358 15,-1-1-172-15</inkml:trace>
  <inkml:trace contextRef="#ctx0" brushRef="#br0" timeOffset="174658.6">11752 3030 1359 0,'0'4'62'0,"6"1"-4"16,-3-3 74-16,7 0-15 16,10 2 3-16,-2-12-13 0,16 9-13 15,1-4-23-15,-10-3-10 32,-11 4-23-32,-1 0-9 0,44 0-15 0,-12-9-3 15,-6 4-4-15,-30 7-1 31,-5 0-3-31,0 0 0 0,4 4 1 0,-1 10 0 16,-7 3 2-16,-4 1 0 0,-2-1-2 16,-5-6-1-1,2 8-2-15,-2-2-1 16,-3 1 1-16,5 8 0 0,-8-6 0 16,-1-1 0-16,4 4-1 15,6-2 1-15,-4-2 1 16,3 1-1-16,-9-2-1 15,-3 1 1-15,7 3-1 16,-8-1 1-16,7-2-16 16,0-3-14-16,2-4-32 15,6-2-30-15,17 2-91 16,-14-12-69-16,2-5 155 16</inkml:trace>
  <inkml:trace contextRef="#ctx0" brushRef="#br0" timeOffset="175010.26">11822 3191 716 0,'0'-1'401'16,"0"1"-75"-16,11 2-118 16,-6-3-29-16,14 3-40 15,-5-2-17-15,12 3-32 16,7 2-12-16,-2-2-20 16,3 0-10-16,-8-5-19 15,3 4-8-15,-7-2-9 16,2 0-3-16,-7 0 0 15,-5 1 3-15,-5-1-53 16,-1 2 5-16,-1-1-577 16,-5 0 435-16</inkml:trace>
  <inkml:trace contextRef="#ctx0" brushRef="#br0" timeOffset="176537.3">12472 3017 540 0,'1'-7'314'0,"3"5"-19"15,-2 7-35-15,-4-7-75 16,2 2-35-16,-1 0-62 15,0 0-19-15,0 0-12 16,0 0-3-16,-4 11-5 16,-6 3-6-16,-27 32-10 15,15-25-6-15,7 4-10 16,8 0-4-16,-13-5-5 16,-3-2-1-16,2 1-1 15,5 2 0-15,1-6 0 16,11-5 1-16,-1-6 2 15,-7-5 2-15,13-2-1 16,0 0-1-16,9-3-5 16,1 1-4-16,2-1-2 15,-1-2-1-15,-1 2 1 0,-3 2-1 16,13 1-1-16,2 6 1 16,-10-1 2-16,8 4 2 15,-17 1 5-15,9 3 1 16,3 3 1-16,0 0-2 15,1-4-1-15,4 1-1 0,-4-9 3 16,1-2 1-16,3-3 3 16,-11-7-3-16,5 1-59 15,2-2-49-15,0-6-165 16,1 1 160-16</inkml:trace>
  <inkml:trace contextRef="#ctx0" brushRef="#br0" timeOffset="176941.68">12720 2943 1123 0,'0'0'466'16,"0"4"-279"-16,0 5-49 16,-5 3-57-16,-3 0-12 15,-2 3-17-15,-1 3-8 16,4 10-7-16,-3 11-2 0,-5-1 2 15,7 1-1-15,-7-6-11 16,3-2-3-16,5 1-10 16,-9 0-4-16,0-3 0 15,-4-4-1-15,1-1-1 16,3-3-1-16,4-2 0 16,3-4-1-16,11-9-80 15,-7-6-74-15,13-7 93 16</inkml:trace>
  <inkml:trace contextRef="#ctx0" brushRef="#br0" timeOffset="191311.12">1674 11340 281 0,'0'-2'192'16,"2"0"-13"-16,0 0-22 15,-1-3-11-15,4-3-12 16,-4 5-6-16,2-3-13 0,-1 2-5 15,-2 3-15-15,0 0-7 16,0 0-24-16,0-1-12 16,0 1-12-16,0 0-5 15,0 1-4-15,-1 0-2 16,-2 9-12-16,-5 9-6 16,-9 37-6-16,10-19-1 15,2 4-1-15,-1 2 0 16,-3-6 0-16,1-6 0 0,-1-1 1 15,1-3 1-15,3-3 1 16,-3-2 1-16,1-7 2 16,1-1 0-16,1-5 2 15,-3-4 1-15,6-2-22 16,-6-3-41-16,4-9-154 16,7-4-253-16,2-3 292 15</inkml:trace>
  <inkml:trace contextRef="#ctx0" brushRef="#br0" timeOffset="191808.77">1651 11309 655 0,'0'-1'317'0,"-1"-6"-114"15,3 3-26-15,1-2-44 16,-3-1-15-16,7 2-18 16,-5 0-10-16,-2 1-22 15,12-4-11-15,7 1-18 16,0-1-5-16,16-2-3 15,-9 0-2-15,8 0-7 16,-1 4-5-16,4 5-9 16,6 5-3-16,-22-1-4 15,0 6-1-15,-9-3 1 16,-12 3 0-16,7 5 3 16,-2 4 2-16,-5 3 3 15,-10-1 1-15,-5 3 2 16,-5-1-2-16,1 0 1 15,-1-3 0-15,-4-5 1 16,1-4 2-16,-11-5 1 16,4-5 0-16,2-6 0 0,0-4 0 15,12-5-6-15,6 1-3 16,6 1-24-16,-4-5-33 16,8 3-94-16,1 2-78 15,2-1 134-15</inkml:trace>
  <inkml:trace contextRef="#ctx0" brushRef="#br0" timeOffset="192459.34">2280 11040 698 0,'0'0'331'0,"1"0"-135"16,2-5-38-16,-3 4-65 16,0 1-24-16,-1 0-15 15,-1 0-4-15,1 1 4 16,-1 17-1-16,-30 38-8 15,24-32-2-15,0 6-7 16,-3-7-5-16,-1 2-10 16,2 2-3-16,-2-3-5 15,4-1-1-15,-5-2-2 16,5-3 0-16,-1-4 2 0,1 0-1 16,7-8 3-16,-3-1-2 15,2-5-52-15,-4-3-47 16,6-1-167-16,0 3 155 15</inkml:trace>
  <inkml:trace contextRef="#ctx0" brushRef="#br0" timeOffset="192861.67">2602 10915 1002 0,'-5'0'447'0,"0"3"-226"15,0 3-54-15,-1 7-72 16,2 1-29-16,-7 5-21 15,2 4-6-15,0 5-8 0,2 10-4 16,0 1-10-16,2-3-2 16,-8-8-6-16,1-5-1 15,2-3 0-15,-2 1-1 16,1 2 1-16,-1-5 0 16,-3 1 1-16,4 1 1 15,3-5-1-15,0-1 1 16,6-2-32-16,1-4-35 15,1-4-107-15,-1 0-80 0,-5-6 149 16,5 1-69-16</inkml:trace>
  <inkml:trace contextRef="#ctx0" brushRef="#br0" timeOffset="193225.04">2236 11100 748 0,'-2'-3'380'15,"2"3"-117"-15,-2 3-61 16,2-3-84-16,0 0-33 16,0 0-32-16,17 5-2 15,45 14 5-15,-42-14-2 16,4 1-4-16,-8-5-3 16,-10-4-11-16,17 3-6 0,-4 5-9 15,2-4-2-15,-2 1 1 16,-1 1-13-16,-5-8-93 15,3 4-97-15,-2 1 108 16</inkml:trace>
  <inkml:trace contextRef="#ctx0" brushRef="#br0" timeOffset="193660.36">2843 11118 509 0,'-1'-1'342'0,"0"0"44"16,0 0-133-16,0 0-91 16,0 0-27-16,1 0-47 15,0 0-21-15,24-11-20 16,25 2-7-16,-24 15-16 15,-2-4-4-15,-2 2-8 16,0-4-1-16,-3-1 0 16,0 6 2-16,-9-4 8 15,0 0-20-15,-1 1-84 16,-5 0-91-16,2-2 99 16</inkml:trace>
  <inkml:trace contextRef="#ctx0" brushRef="#br0" timeOffset="193972.389">2787 11247 922 0,'-3'-4'428'0,"3"3"-187"15,9-1-45-15,-4 0-68 16,18 2-20-16,0-1-23 16,-3 1-14-16,3-4-25 15,-8 2-13-15,5 1-17 16,5 2-2-16,-5-1-23 15,2 3-79-15,-8 5 61 16</inkml:trace>
  <inkml:trace contextRef="#ctx1" brushRef="#br0" timeOffset="51706.99">8390 13406 0</inkml:trace>
  <inkml:trace contextRef="#ctx0" brushRef="#br0" timeOffset="195281.11">3481 11216 714 0,'-4'-32'362'0,"3"27"-105"15,-65-47 52 1,64 57-216 0,1-3 31-16,0 0-31 0,0-2-74 15,-3 14-1-15,25 17 3 16,6 74-1-16,-37-72-2 16,6 5-1-16,-3 6-4 15,-4-5-1-15,0-6 0 16,-8-5-1-16,5-2 0 15,3-2 0-15,4-1 0 16,15-2 2-16,-21-17 1 16,15 0 4-16,-6-5-29 15,-8-1-32-15,16-3-136 16,-13-10-202-16,9 0 246 0</inkml:trace>
  <inkml:trace contextRef="#ctx0" brushRef="#br0" timeOffset="195762.13">3419 11149 447 0,'-2'-1'332'15,"-7"-6"34"-15,8 7-147 16,7 3-2-16,-7-6-82 16,1 3-26-16,0-1-39 15,0 0-36-15,0 0 4 16,10-3-7-16,19 0-7 16,33-24-2-16,-29 23 4 15,1 0 2-15,0 2-3 16,-2 2-4-16,4 3-10 15,-7 0-3-15,-2 6-5 16,-8 2-1-16,-3 6 1 0,-14 4 2 16,-9 0 3-16,2 4 3 15,-20-3 2-15,6 5-1 16,-11-2 0-16,-1-3 0 16,-1-4 0-16,0-2 2 15,0-7 1-15,3-5 1 16,0-6-1-16,4-4 0 0,11-5-4 15,-2-3-5-15,8 0-32 16,7-4-28-16,-3 1-83 16,10 2-69-16,6 0 130 15</inkml:trace>
  <inkml:trace contextRef="#ctx0" brushRef="#br0" timeOffset="196307.889">4089 10816 654 0,'0'-7'356'0,"-1"1"-57"16,-4 1-59-16,4 4-78 16,1 1-40-16,-1 0-65 15,0 0-23-15,0 0-14 16,-5 14 0-16,-21 41 3 16,21-22 3-16,-2 12 1 15,-7 6-1-15,0-2-5 16,2 5-2-16,-1-13-6 15,-6-6 0-15,5-4-2 16,-1-7 0-16,-2-6-1 16,6-2 1-16,-3-8 2 15,7-2 2-15,2-4 3 0,9 2 3 16,-1-3-35-16,-3-7-26 16,1 5-99-16,0 0-91 15,0-2 147-15</inkml:trace>
  <inkml:trace contextRef="#ctx0" brushRef="#br0" timeOffset="196777.5">4343 11028 702 0,'-6'2'624'15,"2"4"-309"-15,-15-3-108 16,13 3-35-16,-9 2-74 16,-5-2-27-16,-7-2-32 15,-10 0-11-15,-10-7-13 16,9 8-4-16,4 0-6 16,4-2-1-16,13 11-2 15,-4-10-1-15,10 1-2 0,4 4-3 16,0-8-3-1,5 5-3-15,4 7-4 0,0-9 1 16,5 1 0-16,-2-5 3 16,4 7 5-16,6 3 1 15,-14-1 4-15,13-2 0 16,-1 1-1-16,-7 0 1 16,15 4 1-16,-13 3 0 15,-2-5 0-15,2 3 0 16,-3-2 2-16,1 0 0 15,4-2 1-15,-4 1 1 16,0-4 5-16,0-1-17 0,-6-4-52 16,9-1-42-16,4-3-160 15,-1-1 166-15</inkml:trace>
  <inkml:trace contextRef="#ctx0" brushRef="#br0" timeOffset="197528.26">4561 11209 839 0,'-1'-3'376'0,"-1"-1"-177"0,2 3-40 16,0-1-50-16,0 1-12 15,0 0-5-15,-2 0 2 16,1 0-6-16,0 0-11 0,0 0-25 16,-5-4-5-16,3 4 15 46,2 0-1-46,-27-1-64 0,-31 13 41 0,30 10-82 16,2 0-5-16,13-7 47 16,8 1 0-16,4-1-1 15,-8-2 13-15,7 2-11 16,3-3-1-16,-3-3-1 16,12 7 2-16,10-4 0 15,-8-7 1-15,9 2 1 16,-7-7 1-16,2-4-1 15,-3 2-7-15,5-8-25 16,1 3-18-16,-4-8-28 16,3-2 3-16,-2 4 18 0,-1-8 18 15,0 4 28 1,-3 1 5-16,-1 3 3 0,-1 1 0 16,-7 3-1-16,1 5 1 15,-8 2-4-15,1 5-3 16,2 6 1-16,-4-2 1 15,3 3 10-15,-3 0 7 16,1 3 6-16,-1-1 2 16,4 2 0-16,-2 0-2 15,1-4-2-15,3 5-2 0,0-1-3 16,2 0-3-16,3 4-2 16,-3-3-1-16,3-3 0 15,1 1 0-15,3-3 1 16,1-4 0-16,3-1 4 15,4-4 2-15,-3-4 4 16,4-3 0-16,-1-8-1 16,-3-2 0-16,11-1-38 15,-5 1-49-15,-1 2-199 16,0 3 176-16</inkml:trace>
  <inkml:trace contextRef="#ctx0" brushRef="#br0" timeOffset="198461.76">5396 10959 470 0,'0'-6'280'0,"1"4"-17"0,-3-5-41 15,2 6-63-15,-1 0-23 16,0 1-29-16,0 0-13 16,0 0-16-16,0 5-7 15,-4 13-22-15,-6 38-6 16,4-30-7-16,1 9-3 15,-2-8-8-15,-5-9-4 16,2 5-7-16,-4-7-3 0,7 5-2 16,0-3-1-16,6-3-1 15,5 3 1-15,-15-6-1 16,11 2 1-16,-6-2-8 16,7-3-15-16,0-7-39 15,-4-2-35-15,-12-4-116 16,1-3-122-16,15 4 207 15</inkml:trace>
  <inkml:trace contextRef="#ctx0" brushRef="#br0" timeOffset="198759.69">5248 11074 822 0,'3'-3'437'0,"10"6"-111"16,-9-2-149-16,3-2-35 16,4 1-46-16,-7 2-14 15,7-1-18-15,7 6-10 0,-1-4-20 16,4-7-10-16,4 8-8 15,-5-8 0-15,-2 3 15 16,-2 3-31-16,-7-5-89 16,1 1-70-16,-3 2 79 15</inkml:trace>
  <inkml:trace contextRef="#ctx0" brushRef="#br0" timeOffset="199759.43">6134 10811 501 0,'37'-32'316'15,"-32"31"-25"-15,-9 1-133 16,5 3-33-16,-1-3-43 0,0 0-9 15,-1 5-10-15,-4 14-3 16,-18 36-4-16,15-21-4 16,-6 10-10-16,0 1-5 15,-2 1-15-15,-4-3-4 16,0-6-6-16,-3-7-2 16,8-2-2-16,1-3-1 15,-7-4-1-15,15-2 1 16,-1-4 1-16,-5-7 1 0,22-3 2 15,-12-5 3-15,1 0-18 16,11-5-35-16,-6-2-137 16,4-3 115-16</inkml:trace>
  <inkml:trace contextRef="#ctx0" brushRef="#br0" timeOffset="200243.479">6341 11104 932 0,'-7'2'445'0,"-3"10"-175"0,-5-2-58 16,4 3-74-16,-14-7-38 15,1-1-43-15,5 3-12 16,-5 3-13-16,17 3-4 15,-1 2-5-15,-3 0-4 16,14-4-7-16,-3 2-3 16,4-4-7-16,4 1 0 15,-9-4 0-15,8-2 1 16,4-2 2-16,0-4 1 0,11-2 3 16,-4 1 0-16,5-6 1 15,-1 2 1-15,0-4 1 16,-5-1 1-16,-3-3 2 15,-5-2 1-15,-5 0-2 16,-3-6-1-16,-1 7-4 16,0 0-1-16,-2 4-3 15,-5-1-1-15,-2 0-1 16,2 6-2-16,-5-5-3 16,0 11-2-16,2 0-1 15,2 4 0-15,-2-3-1 16,4 1 0-16,2 6-18 15,-11-9-24-15,7 8-79 16,1-3-51-16,7-1-163 16,7 8 209-16</inkml:trace>
  <inkml:trace contextRef="#ctx0" brushRef="#br0" timeOffset="201081.61">6803 11146 912 0,'2'-5'448'0,"-4"3"-139"16,-8-4-53-16,0 3-69 16,-2 3-33-16,-8 2-52 15,5 0-22-15,-1 3-27 16,-3 2-9-16,2-1-19 15,8 8-7-15,-3-5-9 16,1-1-3-16,5 1-5 16,-10 0-1-16,6-1 0 15,3-1-1-15,0 2-1 16,14 0-1-16,-2-2 0 16,9 2 0-16,4-9-3 15,-6 0-11-15,8-5-31 16,-3 0-15-16,-8-3-23 0,-6-5 5 15,9 2 22-15,-7-2 10 16,10 0 12-16,-1 3 2 16,-14-6 4-16,0 1 4 15,2 10 8-15,-2-1-1 16,0 11 0-16,3 6 1 16,-7 0 3-16,1 1 5 15,-4 6 4-15,-1 5 1 16,0 8 6-16,-2 8 6 0,-4 6 9 15,-2 4 2-15,-1 7 7 16,0-1-1-16,6 1-4 16,-2-6-4-16,1-6-8 15,-3-3-1-15,4-12 0 16,-3 1 1-16,9-8 1 16,6-2 1-16,-8-6 2 15,7-1 1-15,-8-8 3 16,-4-4 1-16,9 3-2 15,-8-7 0-15,6-1-3 16,1-1-1-16,-2-10-2 16,3 2-2-16,0-9-1 15,2-3-1-15,1-3-1 16,0-4-1-16,0 0 0 16,7 7-2-16,-3-8 0 15,6 4-1-15,2 6 1 0,-7-9 0 16,7 17 7-16,-2-6 2 15,6 9 7-15,-3 4 2 16,9 3 1-16,-1 7 0 16,-2-1-5-16,1-1-3 15,1 5-4-15,-2 1-2 0,2-4 0 16,6 6 2-16,-7-8 5 16,-1-7 7-16,-1 0-36 15,0-2-14-15,-2-9 19 16</inkml:trace>
  <inkml:trace contextRef="#ctx0" brushRef="#br0" timeOffset="202192.91">7427 10835 418 0,'29'-3'263'0,"-26"0"1"16,0 3-34-16,-2 0-65 15,-1 0-27-15,0 0-32 16,-1 0-7-16,0 0-3 15,0 0-4-15,0 0-17 16,0 0-11-16,-1 0-6 16,1 0 0-16,-13 5-8 15,-1 0-5-15,-31 13-16 16,26-17-6-16,-1 7-9 16,3-2-3-16,-4-2-5 15,-2 1 0-15,6-2-3 16,-5 2-2-16,13 1-1 15,2 4-2-15,4 2-2 16,-4-5-1-16,0-1 1 16,-2 3 0-16,3 0 0 15,6 7 1-15,4 4 1 16,9-1 0-16,-12-3 2 0,-5-1 0 16,-2-2 0-16,-2-2 0 15,2 2 0-15,9 5 0 16,-4-2 1-16,7 8-1 15,-10-3 0-15,0-4 1 16,5-2-1-16,-11-2 1 16,9 3 0-16,-5-1-1 15,-2 0 0-15,9-2 0 0,5-2 0 16,6 3 0-16,-10-5-1 16,-6-1 0-16,8 2-1 15,2-3 0-15,3 1 1 16,11 3 0-16,-12-8 1 15,-7-3-1-15,26 7 1 16,-16-7 0-16,13 0 1 16,6-2 0-16,-19-5 2 15,9 0 0-15,-2 0-1 16,2 3-15-16,1-3-56 16,-4 1-41-16,-4-4-155 15,-6-2 166-15</inkml:trace>
  <inkml:trace contextRef="#ctx0" brushRef="#br0" timeOffset="202675.81">7705 10908 956 0,'-1'-2'428'0,"0"1"-214"15,-2-1-59-15,0 1-78 16,-17 0-20-16,-14 24-10 16,32 7 2-16,-5 2 0 0,17 16-4 15,-20-8-13-15,-1-3-5 16,2-2-8-16,-8-14-2 15,13 4-3-15,-2-6-1 16,6 1 0-16,-17-3 0 16,4-6 1-16,8-3 0 15,-11-5-19-15,13-3-22 16,3-3-74-16,-4-3-41 16,4-8-263-16,8 0 265 0</inkml:trace>
  <inkml:trace contextRef="#ctx0" brushRef="#br0" timeOffset="203411.47">7650 10901 795 0,'-23'0'372'0,"14"0"-155"16,3-3-40-16,-1 3-55 15,-1-4-17-15,5 4-19 16,3-2-9-16,5 2-21 0,-5 0-13 16,0 0-18-16,0 0-8 15,21 1-5-15,29 5-1 16,-19-3 1-16,3 1 0 15,-7 0 0-15,5 3-1 0,-6 6-3 16,-7-1-1-16,-5 5-2 16,-7-3 0-1,-5-3 3-15,-1 5 2 0,-7-8 3 16,-2 1 2-16,3 4 2 16,-10-8 0-16,-3 11-3 15,-11-9-1-15,0-2-4 16,-5-2-2-16,0-7-2 15,8-1-2-15,5-3-2 16,11 11 0-16,13 2-1 16,7 6-1-16,-3-9-5 15,2-4-2-15,-2-2-3 16,-1 2 0-16,5-2 2 16,11 5 1-16,3 5 1 15,3-4 1-15,2 7 2 16,-7 7 0-16,-5-1 1 15,-3 6 1-15,-3 6 1 16,-11-10 1-16,2 6 0 16,1-3 3-16,-12-1 3 15,6 3 3-15,-14-2 4 0,-2-2 5 16,-6-1 10-16,-5-7 7 16,-8-6 8-16,9-3 0 15,-3-7-7-15,3-2-7 16,11-5-9-16,1-3-3 15,-4-8-6-15,2-5-11 16,8 2-40-16,-13 0-26 0,23 6-51 16,3 6-37-16,-3-2-84 15,4 4-96-15,-1 9 212 16</inkml:trace>
  <inkml:trace contextRef="#ctx0" brushRef="#br0" timeOffset="204176.22">7993 10832 474 0,'-4'0'332'16,"1"0"-9"-16,0 2-86 15,2-2-37-15,0-1-69 16,0 0-27-16,1 0-32 16,0 1-9-16,0-2-7 15,14 2-1-15,12 2-12 16,29 2-4-16,-22-1-9 16,1-3-4-16,-1 1-7 15,-10 1-4-15,-1 3-5 16,-3 4-2-16,-8-3-5 15,-1 5 1-15,-7 1-1 16,-2-1 0-16,-1 7 0 16,-2-2-1-16,-2 8 0 0,-3-2-1 15,4 5 0 1,4 7 1-16,-3-10-1 0,-1 0 0 16,0-2 1-16,-2-10-1 15,7 11 1-15,5 3 0 16,-4-9 0-16,5 5 0 15,-2-9-1-15,0 1 1 16,1 2 0-16,0-3 0 16,-2-2 0-16,-1-5 0 15,-3-1 1-15,2 3 0 0,-3-4 1 16,0 6 0-16,-3-8 1 16,-3 0 1-16,-2 3-1 15,-2-3-1-15,-1 7-1 16,-8-3-1-16,1 3 0 15,-5-4 0-15,-5 2 2 16,12 0 1-16,-1-3 3 16,0 0 0-16,-1-8 2 15,11-5 1-15,2-6-11 16,-17 3-20-16,10-2-81 16,-19 2-50-16,0 9 87 15</inkml:trace>
  <inkml:trace contextRef="#ctx0" brushRef="#br0" timeOffset="204994.03">7069 11447 448 0,'-2'0'267'0,"-4"0"-19"15,8 0-37-15,-2-1-64 16,-1 0-25-16,1 0-40 16,0-1-7-16,0 1 3 15,11-1 3-15,1 0 3 16,28-6-6-16,-15 8-20 16,8 0-6-16,16 4-11 15,0 0-4-15,18 8-5 16,3-1-6-16,9-2-11 15,18 5-4-15,0-7-2 16,-2 2-1-16,14 2 0 16,-9-11 1-16,5-3 1 0,-1-2 1 15,-14 0 1-15,2 3 0 16,-20 0-2-16,-9 0 0 16,-28-9-2-16,-10 1 0 15,-10 7-1-15,-2 0-3 16,4 9-2-16,-13-1 3 15,-14 1-36-15,-6-2-38 16,-3 5-138-16,5 6-141 16,-7 6 217-16</inkml:trace>
  <inkml:trace contextRef="#ctx0" brushRef="#br0" timeOffset="205928.55">7544 11670 775 0,'-7'-1'375'0,"7"1"-136"15,-8 0-39-15,2 1-61 16,0 6-24-16,-12-4-24 16,6-1-6-16,-3 0-7 15,-1 1-7-15,-2-3-22 16,-6 2-11-16,0-1-19 16,0-1-6-16,-2 2-4 15,6 1-2-15,9-2 1 0,-9 3 0 16,11-3 0-16,-8 2 0 15,-5 2-6-15,16-4-3 16,-1 2-6-16,-10 5-1 16,24-7 1-16,7 2 3 15,-22 8 3-15,18-1 1 16,1 0 0-16,-11 8 1 16,8-5 1-16,10-7 0 0,-64 27-1 15,6-2 2-15,48-16-1 16,-60 21 0-16,46-11 0 15,35-25 0-15,-75 36-1 16,65-28 1-16,7-8-1 16,-39 17 0-16,21-11 0 15,-9 7 0-15,4-9 0 16,-20 10 0-16,33-11-1 16,-35 9-1-16,-8-4-1 15,31-10 0-15,15 2 0 16,28-11 0-16,-48 21 0 15,28-2 0-15,-32 1 0 16,18-8 1-16,47-10 1 16,-50 19 0-16,20-18 1 15,-23 22 1-15,1-9-2 0,11-10-17 16,-11 6-55-16,2-8-52 16,1 5-184-16,-1-6 195 15</inkml:trace>
  <inkml:trace contextRef="#ctx0" brushRef="#br0" timeOffset="206625.02">7667 11705 856 0,'-7'-6'483'16,"13"3"-82"-16,-11 3-204 16,0 0-52-16,6 6-73 15,-13 3-17-15,8 8-11 16,-1 6 6-16,-6 9 8 0,7 2-3 15,-4 1-15-15,8 3-10 16,-12-6-13-16,4 1-5 16,-6-7-2-16,-2-6-1 15,11-3-2-15,-7-5 2 16,10-3 1-16,-2 0 1 16,3-7 2-16,-1-1-1 15,4-4-6-15,-2 2-7 16,0 0-21-16,3-6-10 0,5-14-18 15,32-31-4-15,-29 16-6 16,12 3 1-16,4-8 14 16,7 3 11-16,2 3 21 15,-2 2 6-15,-6 8 7 16,-5 2 0-16,-6 9 0 16,0 2 0-16,-4 6-2 15,0 6-2-15,-2 0-2 16,-3 6 1-16,-1 6 2 15,-4 0 3-15,-3 9 8 16,0-2 3-16,-5 2 1 16,3 8 1-16,-1 3-2 15,-10 2 0-15,8 7 3 16,-7-6-1-16,4-11-1 16,3 0-2-16,-2-8-3 0,1 0-1 15,1 3 0-15,2-3 0 16,1-6 2-16,1-3-19 15,-1-5-51-15,0 2-44 16,4-1-175-16,-2-4 181 16</inkml:trace>
  <inkml:trace contextRef="#ctx0" brushRef="#br0" timeOffset="206890.17">7691 11837 940 0,'1'2'486'16,"2"-1"-144"-16,3-1-122 16,-6-1-34-16,0 0-51 15,9-3-22-15,17-2-36 16,29-4-12-16,-34 5-24 15,4 2-10-15,-3 1-15 16,-7-3-4-16,3-2-2 16,-7 2-22-16,-4-1-84 0,3 3-80 15,-4 2 101-15</inkml:trace>
  <inkml:trace contextRef="#ctx0" brushRef="#br0" timeOffset="207591.76">8070 11676 573 0,'-8'2'327'15,"2"0"-69"-15,7-2-72 16,10-1-19-16,3 0-41 0,-5-4-19 15,13 2-26-15,-1 1-10 16,12 1-11-16,9 2-4 16,-7 0-10-16,-5 1-7 15,0-2-13-15,-9 5-9 16,-6 0-6-16,-4 1-3 16,-9 5-5-16,2 2 3 0,-12-1 0 15,9 4-1-15,-2 2-1 16,-4-3-1-16,12 8 1 15,-11 1-1-15,0 11 1 16,1-2-1-16,-3-5 0 16,6 3 0-16,-5-17 0 15,1 7-1-15,-2 3 1 16,1-3-1-16,0 5 0 16,1-8 1-16,1 6-1 15,-3-4 0-15,2-2 2 16,-1 5 1-16,-1-11 0 15,-4 0 1-15,-1-1 1 16,-1-2 0-16,-1-1 4 16,-4-1 2-16,-2-5 6 15,3 2 3-15,-13-8 4 16,0-3-1-16,-3-5-5 0,-8-6-3 16,16 3-8-1,2 2-5-15,5 2-1 0,2 4-21 16,-1 4-65-16,3 2-58 15,7 9 80-15</inkml:trace>
  <inkml:trace contextRef="#ctx0" brushRef="#br0" timeOffset="211404.8">1809 13173 453 0,'28'12'223'16,"-40"-16"-78"-16,7 1-34 16,3 0-50-16,6 0-18 15,-2-1-26-15,7-25 7 63,0 32-24-63,-9-1 0 0,0-2 2 0,-3-1 30 15,2 0 15-15,0-1 27 16,0 2 10-16,0 0-7 16,0 0-3-16,0 0-10 15,0 0-3-15,-1 0-8 16,-10 4-3-16,3-1-5 15,-31 13-4-15,28-10-4 16,0-4-3-16,-1 4-7 16,-2-5-3-16,-4-1-10 15,1-1-4-15,0-2-5 16,0 3-3-16,8 11-2 16,-3-8 0-16,2 0-1 15,9 9 0-15,-7-15-1 16,7 10 1-16,2-3-2 15,-3-6-1-15,5 2-1 16,-2 0-1-16,0-1 1 0,0 1 1 16,0 0 2-16,0 0 2 15,0 0 0-15,0 0 0 16,1 0 1-16,-1 0 1 16,2 4 0-16,1-1 0 15,1 3 0-15,-2 1-1 16,-1 0-1-16,-1 0 1 0,-2 6-1 15,-11 31 0-15,2-32 0 16,2 5 0-16,-2-6 0 16,1-10 1-16,9 11 0 15,-2-5-1-15,3-4 1 16,0 0 0-16,-2-5 1 16,2 1 1-16,0 0-1 15,0-1 1-15,3 0-2 16,9 0-1-16,-2-6 0 15,28-31-1-15,-28 28 0 16,-1 4-1-16,5 3-2 16,-7 1 0-16,3 5-3 15,-10-5 0-15,8 9 0 16,7 4 2-16,0 3 1 16,8 8 2-16,-13-5 2 0,1 4 0 15,-10-1 2-15,4 0 1 16,-5 0 0-16,-6-2 1 15,-2 1 0-15,-1-3 5 16,-6-1 17-16,1-2 8 16,-4-3 20-16,0-1 6 15,-1-3-3-15,6 1-5 16,-2-6-15-16,-3-2-8 0,-3-6-12 16,-1-4-4-16,-3 0-6 15,7 3-2-15,11 2-4 16,-14 0-1-16,18 5-1 15,-10-5-4-15,8 7-4 16,16 2-7-16,-4 1-71 16,2 4-54-16,3-1-422 15,-8 1 374-15</inkml:trace>
  <inkml:trace contextRef="#ctx0" brushRef="#br0" timeOffset="211770.37">2010 13473 923 0,'-1'-1'447'0,"-6"-1"-165"15,3 1-67-15,3 1-75 16,-18 1-41-16,-16 3-49 16,35 2-14-16,-5-1-18 15,3 2-4-15,-2 3-3 16,-4-5-1-16,9 1 0 15,4 1 1-15,3-3-1 16,-8-2 2-16,10 2-18 16,-12-3-40-16,-3-1-120 15,8-3-380-15,-4 2 366 16</inkml:trace>
  <inkml:trace contextRef="#ctx0" brushRef="#br0" timeOffset="212186.46">2267 13181 862 0,'-3'-3'429'0,"1"3"-148"16,2 1-56-16,-1-1-88 15,0 0-34-15,0 0-44 16,-1 0-14-16,-1 11-13 16,-1 11-3-16,-3 33 3 15,2-28 1-15,-1 0-2 16,1 2-5-16,-6-4-7 15,1 5-4-15,0-1-5 16,-4-4-1-16,-1-2-2 16,6-5-1-16,3-1 0 15,0-5 0-15,8-1 0 16,-3 0 1-16,0-7-37 16,5 1-36-16,-8-5-94 15,5-7-95-15,2-2 161 16</inkml:trace>
  <inkml:trace contextRef="#ctx0" brushRef="#br0" timeOffset="212767.22">2532 13213 1057 0,'-2'2'459'0,"-3"4"-240"16,-2-1-40-16,1 4-64 16,0 4-23-16,-4 0-21 15,-4 3-5-15,1-5-9 16,3 3-5-16,1 3-14 16,1-1-4-16,-6 7-7 15,5 0-3-15,2 0-9 16,2 0-3-16,2-1-4 15,-6-6-2-15,7 1-1 16,2-3-2-16,9-4 0 16,2 2 0-16,0-6 1 15,11 1 0-15,-3-1-1 16,2-4 1-16,3-2 0 0,-7-3 1 16,6-6-1-16,-4-4 0 15,4-4-1-15,-1 0 0 16,-3-5 0-16,-2-1-1 15,-3-2 2-15,0 1 0 16,-3 3 2-16,1 1 0 16,-9 0 2-16,-1 2 0 0,-7-5 0 15,-4-3-1-15,0 10-2 16,-6-8 0-16,1 3-2 16,1 10 1-16,-5-8 0 15,3 9 0-15,-1 4 0 16,0-2-4-16,4 10-2 15,1-2-4-15,-1 5-1 16,-2 4 3-16,7 9-53 16,-5-5-40-16,2 11-154 15,8 0 150-15</inkml:trace>
  <inkml:trace contextRef="#ctx0" brushRef="#br0" timeOffset="213405.06">3097 13232 480 0,'0'-1'307'16,"0"0"23"-16,0 0-98 16,-1 0-60-16,1 1-33 15,0 0-41-15,-1 0-11 16,1 0-8-16,0 0 0 0,0 0-9 16,22 4-4-16,29 26-12 15,-19-28-7-15,1-6-17 16,-5-12-6-16,0 12-10 15,-3 4-3-15,-10 3-1 16,-2-2-1-16,-3-1 0 16,-11-8 5-16,7 2-35 15,-5 6-41-15,0 0-163 16,3 4 141-16</inkml:trace>
  <inkml:trace contextRef="#ctx0" brushRef="#br0" timeOffset="213752.55">3065 13391 787 0,'0'-5'408'0,"1"2"-106"16,2 1-72-16,-3 2-67 16,0 0-27-16,0-1-28 15,0 1-9-15,13 1-22 16,6 4-10-16,27 2-17 16,-19 1-4-16,-1-9-8 15,0 1-6-15,8 2-9 16,-1-4-4-16,-11-1-7 15,-6-6-2-15,-2 0 2 16,-14 4-3-16,-2-1-94 16,13 8-73-16,-15 5 95 15</inkml:trace>
  <inkml:trace contextRef="#ctx0" brushRef="#br0" timeOffset="-211386.22">3797 13142 378 0,'0'-2'245'0,"0"1"-19"0,0 0-33 16,0 0-7-16,0 0-17 15,0 0-10-15,0 0-36 16,0 0-17-16,0 0-24 16,0 0-12-16,0 1-17 15,0 0-7-15,0 0-9 16,0 11 0-16,-3 6-4 16,2 37-1-16,-11-36-8 15,-16 0-5-15,16 7-4 16,-14-10-2-16,7 7-3 15,10-1-2-15,-7-8 0 16,10 3-1-16,-1-9 0 16,1-4 0-16,4 3-2 15,-1-5-1-15,3 0-2 16,0-1-2-16,0 0 1 16,0 0 0-16,0 0 1 15,0-1-1-15,0 1-1 16,0 0 0-1,25 0-1-15,22-1-1 0,-23 1 1 0,3 0-1 16,-8 4 1-16,0 2 1 16,-11-2 0-16,11 1 1 15,-15-7 1-15,17 1 0 16,-2 1 2-16,-8-5 0 16,1 0 1-16,-8 1 0 0,7-1-1 15,-3-2 0-15,5 2 6 16,1 1-23-16,-3-1-86 15,-1 2-63-15,-5 1 87 16</inkml:trace>
  <inkml:trace contextRef="#ctx0" brushRef="#br0" timeOffset="-210950.33">4090 13043 539 0,'2'-7'363'15,"-3"4"31"-15,0 3-143 0,1 0-104 16,-1 0-38-16,0 0-43 16,-4 10-6-16,-7 12 0 15,-3 35 1-15,6-29-7 16,4 10-3-16,3-1-12 16,-13-7-7-16,8 2-11 15,-5-2-3-15,-2-6-6 16,3 2-1-16,-1 3-3 15,-6-12 0-15,5 3-1 16,6-2-1-16,-1-3 0 16,4-3 0-16,-2-7-2 15,0-5 2-15,5 1-38 16,2 1-32-16,-1-2-75 16,0-1-70-16,0 0 133 15</inkml:trace>
  <inkml:trace contextRef="#ctx0" brushRef="#br0" timeOffset="-210537.38">4224 13397 798 0,'-11'-7'434'0,"6"7"-61"16,-9-1-110-16,11 0-82 15,3 4-40-15,-5-1-63 16,5-2-15-16,-1 0-18 15,0 0-3-15,0 1-7 16,-3 7-6-16,-2 2-10 16,2 4-5-16,-10 25-6 15,7-30-1-15,1 0-1 16,-4-1 0-16,7-4 0 0,1 3 3 16,0-4-55-16,3 0-50 15,-1-3-169-15,0-1 160 16</inkml:trace>
  <inkml:trace contextRef="#ctx0" brushRef="#br0" timeOffset="-209950.26">4445 13108 426 0,'-35'-12'291'15,"34"8"-21"-15,0 4-77 16,-1-2-32-16,2 2-61 0,0 0-11 16,0-1-2-16,0 1 3 15,0 0 17-15,0 0-2 16,2 0-6-16,4 0-4 16,12 3-18-16,25 2-10 15,-21-9-21-15,2 3-10 16,-3-1-14-16,1 2-6 15,1 6-7-15,-2 1-2 16,-6 0-3-16,-8-2-1 16,0 10 2-16,-12-5 4 15,-1 17 9-15,4 0 2 0,-15-1 3 16,6 2-2-16,-7-7-8 16,5 9-2-16,2-4-5 15,4 4-1-15,-5-3-2 16,1-3 1-16,-3-2-1 15,1 0 0-15,5-2 1 16,-3-7-1-16,2-1 1 16,3 1 0-16,0-3-4 15,0 0-9-15,1-6-32 16,2-1-21-16,3-5-83 16,-2 1-68-16,2 0 136 15</inkml:trace>
  <inkml:trace contextRef="#ctx0" brushRef="#br0" timeOffset="-209606.09">4477 13329 745 0,'-3'-5'409'0,"3"3"-61"16,-1 1-90-16,1 0-69 16,0 0-30-16,0 0-40 15,0 0-18-15,0 0-27 16,0 0-8-16,16-1-13 16,33 4-3-16,-27-7-5 15,20 12-6-15,-19-14-12 16,4 6-6-16,-4 1-11 15,-18-14-2-15,10 11-3 16,3-1 7-16,1 1-48 16,-4 3-52-16,-13 0-101 15,-4-7 105-15</inkml:trace>
  <inkml:trace contextRef="#ctx0" brushRef="#br0" timeOffset="-209138.54">4925 13068 574 0,'-8'-4'390'0,"0"4"56"16,-2 0-158-16,-1 4-101 15,-2 2-26-15,2 1-49 16,4 6-13-16,-3 3-20 16,7 6-8-16,-8 0-16 15,3 5-4-15,-3 1-10 16,-7-2-4-16,0-3-8 15,8-2-6-15,9-1-9 0,-4-10-4 16,22-1-2-16,-10-2-1 16,1-4-2-16,-1 1 0 15,-6-2-1-15,-1-2-1 16,10 0-1-16,10 2 0 16,3-2-1-16,10-4 0 15,-5-4 0-15,-1 0-11 16,-3-4-55-16,-5-3-32 15,-4 1-103-15,0-2-80 16,-3 3 182-16</inkml:trace>
  <inkml:trace contextRef="#ctx0" brushRef="#br0" timeOffset="-208769.43">5151 13027 941 0,'2'-1'521'15,"-3"-1"-109"-15,-7 1-174 16,-3 1-44-16,-4 6-79 0,-1 1-30 15,1 8-36-15,2 3-6 16,0 4-8-16,-1 10-3 16,-4-4-5-16,9 12-3 15,-2-1-5-15,1-4-5 16,3 5-6-16,-2-10-1 16,1-2-2-16,-1-1-1 15,3 0-1-15,-1-2 2 0,0-4-24 16,-3-5-29-16,3-5-89 15,0-1-76-15,6-5 131 16</inkml:trace>
  <inkml:trace contextRef="#ctx0" brushRef="#br0" timeOffset="-207889.94">5645 13109 369 0,'49'-10'278'0,"-49"9"53"16,-18-4-102-16,16 6-68 16,5 4-22-16,0 4-23 15,1-2-6-15,-7 2-14 16,3 3-9-16,-5 5-16 15,5 1-7-15,-5 6-7 16,-9 5-3-16,-1 2-6 16,-6 2-6-16,6 0-13 15,-3 0-6-15,-1-7-8 16,4 0-2-16,1-4-2 16,-3-3 0-16,-6-5 1 15,14-4 1-15,2-2 3 0,-3-7-16 16,20-2-59-16,-18-4-54 15,7-4-181-15,6 2 184 16</inkml:trace>
  <inkml:trace contextRef="#ctx0" brushRef="#br0" timeOffset="-207621.31">5521 13259 721 0,'-2'-2'445'16,"-2"3"-41"-16,6-1-166 16,-2-1-39-16,0-1-54 15,0 1-20-15,2-1-27 16,21-3-8-16,31 2-23 16,-28 5-7-16,1 0-8 15,0-1-7-15,-10-1-15 16,1 0-7-16,-6 0-12 15,-1 2-2-15,1-9 6 16,0-2-19-16,7 0-98 16,-4-4-60-16,8 4 87 15</inkml:trace>
  <inkml:trace contextRef="#ctx0" brushRef="#br0" timeOffset="-206621.64">6462 13053 393 0,'-1'-1'297'0,"0"0"16"15,0 0-69-15,0 0-21 16,0-1-35-16,0 1-21 16,0 0-50-16,0 0-23 0,0 0-37 15,-1 1-9-15,1 0-2 16,-3 7 0-16,-4 14 0 15,-12 33-2-15,9-21-11 16,-6 6-4 0,-1 0-9-16,2 4-5 0,-2-4-6 15,-5-13-2-15,11 10-1 16,-5-16-1-16,2 1 0 16,6 0 1-16,-1-12 0 15,-4 2 2-15,19-5-1 16,-7-3 1-16,0-3-7 15,12 0-13-15,-9-3-53 16,9-2-45-16,7-7-141 16,-6-1-346-16,10 4 403 15</inkml:trace>
  <inkml:trace contextRef="#ctx0" brushRef="#br0" timeOffset="-206099.04">6704 13228 968 0,'-6'2'436'0,"-1"5"-203"15,-3-7-34-15,-5 7-52 16,12 9-21-16,-21-5-27 16,12 7-8-16,-2-5-19 15,-18-5-12-15,15 6-17 16,-9 1-10-16,7 2-12 15,9 3-2-15,2-6-5 16,2-2-3-16,2-1-4 16,4 0-1-16,3 0-2 15,3-1-1-15,6-1 1 16,1-2 1-16,7-5 0 16,-1 2 0-16,1-6 0 15,1-5 0-15,-4-3 2 16,-1-6 1-16,4 0 1 15,3 1 1-15,-3-3-2 16,-7 2 1-16,-3-7 0 16,-8-1 0-16,0-1 0 0,4 0 0 15,-7 1-2-15,-2 6-2 16,-6 3-3-16,0 3-2 16,-7 8-5-16,-2-4-1 15,6 7-1-15,-3 1 1 16,6 6 1-16,2 3 0 15,-6 6 1-15,0-5 1 0,4 5-40 16,2 4-28-16,1-3-63 16,6 4-44-16,4-9-75 15,0 0-83-15,10-4 218 16</inkml:trace>
  <inkml:trace contextRef="#ctx0" brushRef="#br0" timeOffset="-205251.1">7088 13217 832 0,'0'3'432'0,"-3"1"-124"0,-4-4-34 16,2-3-69-1,-2 0-27-15,-11-3-34 0,7 2-15 16,-10 2-40-16,3 8-19 15,1-5-28-15,-1 0-10 16,3 5-13-16,-1-2-4 16,4 6-7-16,1 8 0 15,5-1-4-15,-4-10 0 16,6 13-2-16,2-5-1 0,2-1-1 16,3 6 0-1,1-7 1-15,5-5 1 0,1-3 0 16,4 2 1-16,4-7 0 15,-1-2 0-15,0-7-2 16,1-2 1-16,-3-6-5 16,6 2-1-16,-7-3-2 15,-1-2-1-15,1 3 0 16,-11-12 0-16,10 14-1 16,-9-1 1-16,-4 9-1 15,3 11-3-15,1 8-2 16,-9-3-2-16,2 5 3 15,-2 3 5-15,-17-1 1 16,10 11 2-16,-9 6-1 16,-1 0 0-16,4 10 2 15,-2-1 0-15,1 7 2 0,-3-1 1 16,2 4 1-16,6 6 0 16,-4-9 0-16,4 6 0 15,0-12 0-15,1-4 0 16,4-1 1-16,-2-13 1 15,0-6 2-15,-7-6 1 16,1-5 4-16,-1-1-1 16,-3-3-1-16,7-1-1 15,2-7-1-15,0-1 0 0,9-4-2 16,3-2-1-16,-6-9-2 16,14-2-1-16,-10-6-1 15,-5-5 0-15,12 0 0 16,-3 3-1-16,13-2 0 15,-2 0 0-15,3 5 0 16,-4 1 2-16,0-1 0 16,12 3 2-16,-2 4 3 15,-1-1 3-15,5 9 5 16,0-1 3-16,4 9 0 16,3 4-2-16,-2 0-5 15,-5 1-3-15,-2 1-3 16,-3 1 0-16,0 0-2 15,-2 5 2-15,-7-8 2 0,5 4-25 16,-5-6 4-16,-1-5 8 16</inkml:trace>
  <inkml:trace contextRef="#ctx0" brushRef="#br0" timeOffset="-195276.43">7726 13032 405 0,'45'-20'221'16,"-38"18"-34"-16,1 1-19 16,-1-2-24-16,-6 1-11 15,-1-3-19-15,0 4-5 16,0 0-18-16,0 1-12 16,-1 0-21-16,-1 0-10 0,1 0-13 15,-15 10-2-15,-42 38-7 16,36-19-5-16,-4-2-7 15,1 8-4-15,-2-1-4 16,-8-7 0-16,11 7-3 16,0-2-1-16,9-4-1 15,-4-1 0-15,3-3-1 16,6 0 0-16,8 0 0 16,3 3-1-16,4-5 1 15,3-1 0-15,-1-1-1 16,8-3-16-16,-3-3-62 15,3 0-57-15,3-6 79 16</inkml:trace>
  <inkml:trace contextRef="#ctx0" brushRef="#br0" timeOffset="-194314.02">7975 13145 526 0,'41'-1'288'15,"-45"2"-70"-15,4 3-84 16,-13-4-22-16,8 7-23 16,1-2-4-16,-8 8 0 15,0-4-8-15,1 10-9 16,-1 3-7-16,0-6-18 15,-4 8-7-15,1-3-13 16,5 5-6-16,-5-3-8 16,5-5-2-16,7 1-4 15,-1-2-1-15,8 0-2 16,-8 1 0-16,9-3 0 16,-1-5 0-16,6 1 0 15,12 5 1-15,-7-6 1 16,2-4 2-16,1-2-1 0,1-8 2 31,-11 2 3-31,2-1 2 0,29-14 2 0,2-4 0 16,-2-10-1-16,-22 2 0 15,1-3-1-15,-2 5 0 16,-9-9-1-16,-3 5-1 16,-3-3-1-16,-9-2-1 15,0 12-3-15,-4 3 0 16,-7 11-4-16,5 4-1 0,3 6-1 15,-10-1-2-15,16 4 3 16,-13-1 0-16,5 2 2 16,12 4-1-16,-13-4 0 15,10 3-1-15,-1 0-8 16,-3-4-36-16,5 1-119 16,3 6-124-16,-8-3 172 15</inkml:trace>
  <inkml:trace contextRef="#ctx0" brushRef="#br0" timeOffset="-193947.14">8347 13394 1026 0,'0'-1'459'0,"0"0"-236"16,0 1-52-16,0 0-67 15,0 0-32-15,0 0-26 16,0 2-9-16,-2 8-16 16,2 0-4-16,-1 0-6 15,-5 27-3-15,5-30 0 16,-6 2 9-16,5-3-116 16,-6-1-61-16,3-2 97 15</inkml:trace>
  <inkml:trace contextRef="#ctx0" brushRef="#br0" timeOffset="-192179.72">8699 13158 438 0,'6'-3'246'0,"-3"1"-27"16,-2 0-19-16,-1 1-21 15,3-1-14-15,-2 1-31 16,-1 0-21-16,0 0-49 16,0 0-18-16,0 1-27 15,0 0-6-15,-4 10-2 0,2 14 1 16,-49 33-2-16,22-31-1 15,13 2-4-15,-4-4-1 16,14-5-1-16,18 6-1 16,-15-7-1-16,7 1 0 15,-3-4-1-15,-7-7 0 16,10 3 0-16,0-1 0 16,3-1 0-16,-6-2 1 0,7-3 7 15,9-2 2-15,2-5 6 16,7-5 3-16,6-5-2 15,-6-4-1-15,1-3-4 16,0-2-1-16,-19-5 0 16,9 5 2-16,-4-7 1 15,-3 4 1-15,9-2 6 16,-15-2 1-16,-3 5 1 16,-1 2-2-16,-5 10-5 15,-2-3-3-15,-5 3-3 16,-2 0-3-16,1 1-2 15,-4 0-2-15,6 8-3 16,-1 1-1-16,-3 0-2 16,4 4-1-16,-8 0-2 0,5 1 0 15,-4 3-2-15,0 2 1 16,3 5-16-16,1 4-20 16,0 1-55-16,7 3-47 15,3 0-221-15,3-8 240 16</inkml:trace>
  <inkml:trace contextRef="#ctx0" brushRef="#br0" timeOffset="-191368.12">9008 13140 358 0,'15'3'263'16,"-17"-6"35"-16,-8 3-86 16,13 2-81-16,4-1-29 15,4 0-26-15,2-3-6 16,3-2-11-16,-21-4-5 16,15 2-11-16,2 5-4 15,8 1 2-15,6 2 0 16,-5-2 0-16,-4 6-1 0,-6-2-8 15,2 1-6-15,-6 2-8 16,-4-3-1-16,-8 3 0 16,0 6 2-16,-5 4 0 15,-10-5-4-15,5 3-3 16,-12-3-3-16,7-3-2 16,5 5 0-16,9 5-2 15,-7-7 0-15,-4-8-1 16,3-1-1-16,-7-6 0 15,23 2-3-15,-2 0-6 16,4 1-1-16,-4-1-3 16,0 0 2-16,0-1 3 15,22-2 1-15,26 3 1 16,-29 5 1-16,4 13 0 16,-13-11 0-16,2 12 1 15,0-4 0-15,-2 1 1 0,-5 1 0 16,0-2 2-16,-6 1 0 15,-9-2 5-15,1 6 0 16,-12-4-2-16,8 2 2 16,-5-6-1-16,-6-2 1 15,8-4 4-15,-15-5 0 16,7 1 0-16,-2-1 0 0,2 0-1 16,6-2-1-1,-6-6-2-15,13 0-1 0,4 1-3 16,-3-2-3-16,8 0-1 15,-2 4-8-15,0-4-50 16,2 4-43-16,6 3-201 16,-1-4 193-16</inkml:trace>
  <inkml:trace contextRef="#ctx0" brushRef="#br0" timeOffset="-190578.13">9325 13116 479 0,'-11'-3'271'0,"8"2"-32"15,2 0-35-15,-3 0-50 16,2 0-20-16,1 1-24 16,0 0-6-16,0 0-4 15,0 0-2-15,1 0-10 16,16 7-7-16,35 11-18 15,-17-12-9-15,-9-3-22 16,6 2-8-16,-2 6-11 16,-12-3-2-16,0 4-4 15,-11-6 0-15,-3 3 1 16,2-1 0-16,-9 5 3 16,-14-4 0-16,-1-1-2 15,-11 1-1-15,1-8-2 16,5 9-2-16,-9-8-1 15,8 2-1-15,6 0-2 0,4-4 0 16,9 5-1-16,1-6-3 16,5 5-4-16,5 3-4 15,1-8-2-15,3 7-1 16,2-7 5-16,-2-10 3 16,10 11 2-16,-2 1 2 15,7 1 0-15,6 9 1 0,-9-1 0 16,-3 1 0-16,-1 0 0 15,-7 0 0-15,3 4 2 16,-9-3 0-16,-3 7 0 16,-11-6 0-16,0 3 1 15,2-2 1-15,-5-2 1 16,14 9 0-16,-22-10 2 16,9 2 1-16,-11-4 1 15,-10-8 1-15,16 2 0 16,-11-3 0-16,7-2 0 15,2 1-2-15,-1-5 0 16,0-3-2-16,6-1-1 16,1-4-2-16,3-1-15 15,2 0-25-15,4 0-87 16,2 1-57-16,4-2-192 0,6 11 230 16</inkml:trace>
  <inkml:trace contextRef="#ctx0" brushRef="#br0" timeOffset="-189741.15">9778 13091 404 0,'-2'0'284'15,"-5"0"-3"-15,2 0-75 16,-1 1-24-16,2-1-35 16,2 0-14-16,1 0-30 0,0 0-19 15,0 0-17-15,0 0-8 16,0 0-3-16,1 0 4 16,3 2-8-16,18 8-7 15,31 12-9-15,-23-16-7 16,-2 1-10-16,7 4-4 15,-5-3-5-15,-9 0-3 16,-6 1-2-16,-9-2 2 16,-7 2 3-16,3 0 2 0,-11-3 1 15,-6 0-1-15,-15-4-4 16,-3 10 0-16,6-6-3 16,-3 2-1-16,12-1-2 15,-6-6-1-15,7-1-1 16,3 2-1-16,3-3-4 15,8 0-2-15,3 0-12 16,2-5-3-16,-1 6-3 16,0-1 0-16,0 0 8 15,5-1 3-15,11-3 5 16,24-8 1-16,-20 19 1 16,-2 8 1-16,7 5 1 15,1-1 2-15,-10 2 1 16,4-3 0-16,-11 1 2 15,5 3 0-15,-2 0 0 16,-12-4 1-16,-2-1 1 0,-19-2 1 16,7 2 1-16,-6-2 1 15,1 2 2-15,9-1 3 16,-17-8 6-16,6-2 3 16,-2-3 6-16,0 1-1 15,-4-9-6-15,4-1-3 16,-4 0-8-16,-1-8-2 0,13 9-3 15,-16-7-2-15,7-5-18 16,14 6-20-16,1 2-80 16,15 4-77-16,5 5 121 15</inkml:trace>
  <inkml:trace contextRef="#ctx0" brushRef="#br0" timeOffset="-189163.02">10212 13044 451 0,'0'-1'306'0,"0"0"36"16,0 1-114-16,10 3-67 16,11 3-27-16,38 53-38 15,-25-18-10-15,-4 3-19 16,3 0-5-16,-4 0-15 15,-4-6-8-15,-13-7-14 16,-1 0-4-16,-12-4-3 0,1-2 1 16,-10 2 3-16,6 1 0 15,-18-6-2-15,-11 3-2 16,0-4-5-16,-13-5-3 16,11 4-10-16,0-6-34 15,8-4-123-15,0-4-186 16,13-9 213-16</inkml:trace>
  <inkml:trace contextRef="#ctx0" brushRef="#br0" timeOffset="-187159.93">7421 13751 408 0,'0'-1'224'16,"0"0"-32"-16,0 0-23 16,0 0-21-16,0 0-5 15,4-1-12-15,4-3-7 16,3 1-22-16,-6 2-11 15,36-7-21-15,-36 3-7 0,-3 6-12 16,10 7-4 0,-12-7-6-16,9 4-2 0,-2 1-2 15,3 1 0-15,-4-6 0 16,-1 0-1-16,13 0-1 16,-12-5-4-16,13 5-7 15,6 3-4-15,-12-3-6 16,14 3-3-16,-1-1-2 15,-6-2-2-15,8-4-1 16,5 6-1-16,-1-2 0 16,-3-3 0-16,1 8-1 15,-5-5 0-15,3 1-1 16,5 5 1-16,-2-4-1 16,6 4 0-16,-6-1 0 15,-5 0 0-15,2-4 0 0,-12-6-1 16,12 3 1-16,0-5 0 15,3-1 0-15,5 4 1 16,0 4-1-16,1 6-1 16,-2 4 0-16,-3-6 0 15,-3-3-1-15,1-5 0 16,1-5 0-16,2 9 1 16,1-3-1-16,11 12 1 0,-13-9 0 15,9-1 0 1,0 2-1-16,-6-1 0 0,5 2 1 15,-8-3-1-15,-3-6 0 16,0 4 0-16,4 2 0 16,5 8-1-16,3 2 1 15,3 0 0-15,-15-4-1 16,-3-5 1-16,4 1 0 16,-9-6-1-16,11 2 1 15,3 3 0-15,-11-7 0 16,3 2 0-16,5 8 0 15,-6-3-1-15,6 1 1 16,2-1-1-16,-5-3 1 16,9 2-1-16,-4 0 1 15,-2 2-1-15,-2-1 0 16,-2-2 0-16,0 1 1 16,-4-4-1-16,3 0 0 15,3 7 1-15,7 8-1 0,-4-10 1 16,3 10 0-16,-9-18-1 15,-1-3 0-15,10 10 0 16,5-6 0-16,1 13 0 16,8-3 0-16,-21-5 1 15,-10 2 0-15,13 0 0 0,-14-3-1 16,16 3 0-16,3 3 0 16,-12-4 1-16,5 5-1 15,-5 0 1-15,-2-11 0 16,3 12-1-16,0-5 0 15,6 5 0-15,7 2 0 16,10-3 0-16,-25-1 1 16,10-3 0-16,-4 9-1 15,-16-9 0-15,13-1 1 16,-13-1-1-16,-2-5 0 16,6-2 1-16,7 10 0 15,2 6 0-15,-8-9-1 16,0 7 0-16,-3-2 0 15,-3-3 0-15,-4 2 1 16,-2-4-1-16,1 1 0 0,-3 1 0 16,4 12 0-16,-2-5 1 15,-4-5 0-15,1 4 0 16,-4-9 0-16,0 3-1 16,0 0 1-16,0 0-1 15,0 0 2-15,0 0 2 16,0 0-47-16,0 0-47 15,-1 0 58-15</inkml:trace>
  <inkml:trace contextRef="#ctx0" brushRef="#br0" timeOffset="-183976.611">8136 14248 188 0,'51'-15'140'16,"-44"12"-1"-16,-2 1-28 15,3-1-16-15,-2-5-27 16,-3 2-10-16,-2-3-6 15,3 6 0-15,-1 3-3 16,1-3-2-16,-4 2 1 16,0 0 1-16,0 0 9 15,0-1 6-15,0 1 16 16,0 0 11-16,0 0 22 16,0 0 8-16,0 0 2 15,0 0-5-15,0 0-17 16,0 0-11-16,0 0-30 0,0-1-13 15,0 1-24-15,-1 0-7 16,-2 1-5-16,-16 8 0 16,-34 19 0-16,27-18-1 15,9 4-1-15,-9 1-1 16,5 2 0-16,-4-1-1 16,-2-3-1-16,8-2-2 15,-4-2 0-15,4-2-1 0,6-1-1 16,5 2 1-16,5-7-1 15,4 4 1-15,-1-3-2 16,-1-2-5-16,0-1-60 16,0 1-45-16,1 0-128 15,0 0-117-15,0 0 227 16</inkml:trace>
  <inkml:trace contextRef="#ctx0" brushRef="#br0" timeOffset="-183663.8">8068 14103 556 0,'3'-6'363'15,"4"2"-21"-15,-7 1-98 0,8 4-27 16,-8-1-60-16,-4 3-31 16,-1-4-45-16,4 1-18 15,0 0-22-15,0 0-7 16,0 6-13-16,1 11-7 15,5 28-3-15,15-20-3 16,-11-6-1-16,-6 2 1 16,12 2-3-16,-15-7 1 15,12 1 0-15,7-5-1 16,-8 1-1-16,5-3 0 0,2 0-1 16,-7-1 1-16,1-6-6 15,4 3-27-15,-7-10-101 16,5 2-93-16,6 0 132 15</inkml:trace>
  <inkml:trace contextRef="#ctx0" brushRef="#br0" timeOffset="-183302.85">8588 14189 665 0,'-27'11'407'0,"22"-14"-30"16,8 7-191-16,6-7-26 15,-6 4-51-15,16 3-12 0,-11-10-25 16,16 8-16-16,10-2-21 16,-7-3-8-16,11 5-8 15,-11-2-4-15,-2 9-4 16,-2-2-3-16,-3 5-3 16,-2-1 0-16,2-2-28 15,-6 1-65-15,-1-2 60 16</inkml:trace>
  <inkml:trace contextRef="#ctx0" brushRef="#br0" timeOffset="-182751.93">9252 14304 854 0,'0'-1'392'0,"0"0"-182"16,0 0-24-16,0 0-61 15,0 0-26-15,0 0-28 0,0 1-10 16,0 0-13 0,0 0-8-16,0 6-14 15,-1 3-7-15,0-2-8 0,0-2-1 16,0-3-4-16,-1 0 1 15,1 2 3-15,0-2-33 16,1-2-126-16,0 0-186 16,0 0 204-16</inkml:trace>
  <inkml:trace contextRef="#ctx0" brushRef="#br0" timeOffset="-182215.07">9583 14159 767 0,'-18'2'428'16,"8"0"-98"-16,-4 1-146 15,4 3-32-15,1 6-70 16,-4-2-20-16,-3 5-27 0,-2-3-9 15,7 3-11-15,-4-5-5 16,9 2-2-16,-6-3-3 16,9 4 0-16,4 0 0 15,4 1-1-15,15 7 1 16,-8-8-2-16,4 2 2 16,0-5-2-16,-11-1 1 15,10-1 0-15,2-1-1 16,-2-4 0-16,12-5 3 15,-5-7 2-15,-2-4 3 0,3-5 1 16,-4 2-1-16,1-7-1 16,-7 1 0-16,0-3-1 15,-6-8 2-15,-7 7-2 16,0 2 0-16,-9-1-4 16,0 9-1-16,0 3-4 15,-2 1-4-15,-4 8-4 16,-1 1 0-16,-4 7 0 15,-1 2 2-15,5 4 3 16,11 6 1-16,-6-1-8 16,7 0-19-16,-1-4-62 15,-1-1-35-15,3-7-116 16,-4-3-112-16,4 7 233 16</inkml:trace>
  <inkml:trace contextRef="#ctx0" brushRef="#br0" timeOffset="-181714.29">9950 14132 769 0,'-3'6'415'0,"-18"-5"-67"16,3 9-104-16,-4-3-84 15,6 7-32-15,0 1-54 16,0-11-18-16,1 14-25 16,1-2-5-16,3-3-5 15,-5 5-1-15,8-4 0 16,5 6-1-16,1-1-3 16,8 0-2-16,-1-5-2 15,0-4-2-15,7 2-1 16,1-4 0-16,5 0-1 15,-3-2-1-15,9-6 0 16,-6-4 0 0,-10 2 0-16,1-1 0 0,19-21 0 15,11 0-1-15,-20-6 1 16,-10 5-1-16,1 0 0 0,-8-2 1 16,-2-8-2-16,7 6 0 15,-5 2-3-15,-9 0-1 16,-1 10-2-16,-13-1-3 15,5 12-2-15,0 2-1 16,6 7-3-16,-4 0-1 16,-4 4-34-16,1 2-27 15,-2 5-78-15,5 1-62 16,1-4 133-16</inkml:trace>
  <inkml:trace contextRef="#ctx0" brushRef="#br0" timeOffset="-181067.31">10179 14084 451 0,'-1'2'312'15,"0"1"44"-15,0 1-83 16,0-2-69-16,1 1-24 16,0-3-34-16,0 0-21 15,0 0-28-15,0 0-9 16,14 3-22-16,1-2-11 0,32 6-13 15,-24-1-6-15,-2-5-5 16,4 9-2-16,1-4-2 16,1 3-2-16,-10 5-4 15,-5-5-1 1,-14-2 1-16,-11-4 0 0,-4 1-2 16,2 12-2-16,-5 0-4 15,-3-1-2-15,3 2-3 16,-10-8-2-16,5-1-1 15,2 1-1-15,1-1-2 16,7 3-1-16,0-1 0 16,6-1 0-16,3 0-1 15,2-6 0-15,5 3 0 16,-1 0 0-16,2-1 0 16,2-1 0-16,5 1 0 15,5-3 1-15,5 5 1 0,-2-4 1 16,2-1 1-16,2 0-1 15,2-2 0-15,1 0 2 16,6-2 3-16,-3-3 1 16,-4 0 1-16,-2 1-3 15,6 1-4-15,-10 1-1 16,3-3-20-16,-3 5-53 16,-20 0-203-16,2 6 182 15</inkml:trace>
  <inkml:trace contextRef="#ctx0" brushRef="#br0" timeOffset="-179617.25">7902 14494 344 0,'0'0'246'0,"0"0"3"16,0 0-66-16,0 0-13 16,0 0-16-16,0 0-4 15,0 0-8-15,3 2-5 0,12 5-22 16,28 8-9-16,-21-13-17 15,-2-1-8-15,8 3-12 16,-1 1-7-16,-10-11-19 16,3 5-7-16,6 7-16 15,2-5-5 1,8 11-5-16,6-2-1 0,-13-10 0 16,7 3-1-16,-4-5 3 15,2-2 0-15,8 3 1 16,-3-1-1-16,-2-3-2 15,10 7-1-15,-19-4-3 16,7 3 0-16,7 4-2 16,-6-3 0-16,9 4 1 15,-7-10 0-15,-4 5 2 16,-2-5 0-16,7 4 1 16,2 4 2-16,-9-14-1 15,8 6 1-15,0-1-2 0,-9-8 0 16,13 12-2-16,-11-8-1 15,-6-1 0-15,12 8-1 16,-9-5 0-16,3 10 0 16,-2-3-1-16,-8-2 0 15,1 7-1-15,-1-6 0 16,1 2 1-16,1 5-1 16,1-2 1-16,7 1-1 0,-4-3 1 15,-10-3-1-15,10 1 1 16,-15 0 0-16,-2-2 0 15,17 3 0-15,-14-5-1 16,13 4 1-16,9 1-1 16,-11 2 0-16,2 3-1 15,-8-10 1-15,3 9 0 16,3 1-1-16,-4-6 1 16,8 9 0-16,-1-8 0 15,-1-2-1-15,9 5 1 16,-3-1-1-16,3 4 1 15,-7-1 0-15,0 0 0 16,-5-1 0-16,-6-10 0 16,11 5 1-16,-8-6 0 15,4 1 0-15,2 8 1 0,-1-2 0 16,-3 1 3-16,-4 0 1 16,3-5 6-16,4 8 1 15,0-8 1-15,9 8 1 16,-11-2-3-16,-8-13-2 15,5 11-1-15,-9-4-1 16,7-1-2-16,9 10 0 16,-9-6-2-16,3 3-1 0,6 7-1 15,-8-6 1-15,1 7-1 16,-4-10 0-16,-9-1 0 16,2 0 1-16,-3-1 0 15,-1 6 2-15,-3-5 0 16,-2 3 2-16,-3-10 1 15,1 2-1-15,-5-1-19 16,-1-6-27-16,-3 0-83 16,-2-7-539-16,6-10 468 15</inkml:trace>
  <inkml:trace contextRef="#ctx0" brushRef="#br0" timeOffset="-178535.95">8271 14922 654 0,'0'-1'375'0,"0"-1"-77"0,0 1-86 16,0 0-28-16,0 0-56 16,0 0-20-16,0 1-37 15,0 0-11-15,0 0-12 16,0 0-8-16,0 0-11 15,3 11-4-15,-2-1-10 16,0-1-2-16,4 25-4 16,-5-21-2-16,0-12-1 15,1 5 0-15,-1 5-2 16,-3-13 1-16,0 5-2 16,3 1 0-16,0-5-57 15,0 1-44-15,0 0-153 0,0 0-253 16,0 0 333-16</inkml:trace>
  <inkml:trace contextRef="#ctx0" brushRef="#br0" timeOffset="-177947.22">8736 14833 805 0,'0'-1'415'15,"-1"0"-126"-15,0 0-115 16,0 0-32-16,-12 1-35 15,4 2-14-15,-37 27-25 16,23-16-8-16,3 4-21 16,0 0-6-16,10 7-11 15,-7-7-4-15,7 4-8 16,0 1-2-16,6-8-1 0,11 8-3 16,-3-5 0-16,-2-10 0 15,4 4 1-15,8 1 1 16,-1-9 1-16,15 6 1 15,0-7 0-15,-5-10 1 16,9 2 1-16,-7-7-1 16,1-10 2-16,-2 0 0 15,-5-6-2-15,-4-4 1 16,-7 4-2-16,4 3 1 16,-9-4 1-16,-3 4-1 0,0 4-1 15,-12 0-3-15,1 4-5 16,5 11-1-16,-9-2-5 15,8 2 0-15,-3 9 0 16,-3-1-1-16,7 7 1 16,-4 3 2-16,4 1-15 15,-2-3-31-15,3-2-77 16,3 1-55-16,2 1-165 16,1 0 215-16</inkml:trace>
  <inkml:trace contextRef="#ctx0" brushRef="#br0" timeOffset="-177365">9162 14745 770 0,'-4'-3'448'0,"-3"3"-41"0,-6 0-213 16,1 4-35-16,-1 4-51 16,-6 1-15-16,6 3-33 15,1 2-13-15,-5 4-16 16,12 1-8-16,-7 2-7 16,-2 0-4-16,5 1-3 15,-2 1 0-15,20 5-2 16,-11-5-1-16,2-1 0 15,4 5-1-15,-1-11 1 16,16 8 0-16,-3-9 0 16,-8-12-1-16,-7-5-2 15,16 4 1-15,3-4 1 16,2-4 1-16,11-1 3 16,-12-12-1-16,-1-7-3 15,5 2 0-15,-12-6-2 16,-1 2 0-16,-4 6 2 15,-3 4 0-15,-5 4 0 0,-1-3 1 16,-4 13-5-16,-5 2-1 16,-3 5-1-16,-6 2-2 15,-3 4 2-15,2 0 0 16,5 8 1-16,7 2 0 16,2 3-1-16,6 1 0 15,-3-3 0-15,-7-2-1 16,11-2 0-16,8 5 0 0,5-4-23 15,5-3-38-15,0-3-87 16,-6-2-61-16,4-9-222 16,0 0 275-16</inkml:trace>
  <inkml:trace contextRef="#ctx0" brushRef="#br0" timeOffset="-176947.9">9578 14785 964 0,'1'0'515'15,"-13"1"-114"-15,6 5-203 0,-14 0-37 16,10 3-70-16,-5 5-26 16,4 2-25-16,1 7-9 15,-19 1-4-15,12-2-2 16,3 9-3-16,3 2-2 15,2-9-3-15,13 9-2 16,-8-11-5-16,0-10-2 16,16 5-4-16,-9-10 1 15,10-1-2-15,1-2 1 0,1-2 1 16,4-1 0-16,0-13 2 16,2-2-2-16,-1-12 0 15,2-2-1-15,-5-8-1 16,6 3 0-16,-7-1 2 15,-5 0-1-15,-2 9 0 16,-8 2 1-16,-4 8 0 16,-3 0-1-16,-3 9-1 15,-11 0-3-15,1 4 2 16,0 2-9-16,1 3-68 16,5 1 4-16,-17 3 31 15</inkml:trace>
  <inkml:trace contextRef="#ctx0" brushRef="#br0" timeOffset="-176080.76">7659 13962 374 0,'-7'0'267'0,"9"1"62"15,-2 3-112-15,4 7-51 16,-4 3-17-16,-7 5-43 15,-7-3-16-15,10 5-23 16,7 6-8-16,-10-1-9 16,10 2-3-16,-22-3-10 15,-8-2-5-15,7 7-8 16,-11-1-6-16,13 11-5 0,-5-4-4 16,-6-2-3-16,6 3-1 15,2 4-2-15,5 7-1 16,6 10 0-16,-1-6-2 15,4 3 0-15,2-2 0 16,3-7 1-16,3 4 0 16,6-9 0-16,2 2 1 15,5-6 0-15,2 3 4 16,4-1-82-16,-2-8-66 0,8 5 88 16</inkml:trace>
  <inkml:trace contextRef="#ctx0" brushRef="#br0" timeOffset="-175232.96">10905 13994 449 0,'-7'-1'295'0,"2"0"-14"0,-1 0-101 16,14 1-27-16,3 7-32 15,6 4-13-15,-1 7-26 16,-7 4-11-16,13 21-24 15,2 1-7-15,11 7-6 16,2 5-2-16,-3-9-6 16,-3 2-2-16,-15-1-3 15,-3 5-1-15,-6 8 0 16,-8-4 5-16,-7 3 14 16,-9-5 11-16,-12-8 15 15,3 1-1-15,-15 5-13 16,1-5-11-16,-2-1-20 15,-14 0-6-15,12-15-4 16,0-4 0-16,10-17-33 16,4-1-50-16,15-13-118 15,2-1 116-15</inkml:trace>
  <inkml:trace contextRef="#ctx0" brushRef="#br0" timeOffset="-146707.43">1691 16120 403 0,'2'-5'233'16,"-1"-1"-42"-16,0 2-52 15,0-2-13-15,-1 1-14 16,1 0-6-16,-1 4-22 16,0-1-7-16,0 1-8 15,0 0-4-15,0-1-4 16,0-2-3-16,0-2-6 15,0 5-4-15,0 0-10 16,-1 0-6-16,0 0-8 0,0 0-1 16,0 0-3-16,-1 1-3 15,-6 1-6-15,-10 2-1 16,-16 18-3-16,24-8-1 16,-1 0-2-16,2 6-2 15,-5-5-1-15,1 2 0 16,5 1 0-16,3-5-1 15,2 2-1-15,5 4 0 0,2 0 0 16,-5-4 0-16,6 2-1 16,-4-6 1-16,6-3 1 15,10 6 1-15,1-3 3 16,1-2 1-16,5 1 2 16,0-11 0-16,-1-7 1 15,6 0 2-15,-2-5 3 16,16 5 0-16,-18-11 2 15,-2 1 0-15,-14-8-1 16,-20-3 0-16,15 7-1 16,4 1-1-16,-11 0 0 15,-3 3-2-15,3 6-2 16,-23-4-1-16,13 9 4 16,0 1 0-16,-15-5 1 0,9 7-2 15,1-1-5-15,2 5 1 16,3 2-3-16,-2 2 0 15,2 1-3-15,0-1 0 16,3 6-2-16,4-2-1 16,0 1 0-16,-1 1-1 15,4 3 0-15,3 3-23 16,2 0-88-16,5-2-88 16,-1-3 118-16</inkml:trace>
  <inkml:trace contextRef="#ctx0" brushRef="#br0" timeOffset="-146360.6">2033 16266 764 0,'-15'-1'409'15,"12"1"-86"-15,-3 0-68 16,-3-3-70-16,10 6-43 16,-3-1-54-16,-1 5-18 15,6 10-27-15,-6-8-6 16,1 7-12-16,-2-8-8 15,0-5-6-15,-4 5-2 16,6-8 0-16,5 10 5 0,-3-7-105 16,3-2-108-16,5-8 125 15</inkml:trace>
  <inkml:trace contextRef="#ctx0" brushRef="#br0" timeOffset="-145289.741">2268 16057 1816 0,'3'-1'17'16,"-1"-2"5"-16,2-1 16 15,-4 3-7-15,4 0-4 16,21-3-8-16,36-2-3 16,-24 5-4-16,-10-3-2 15,5 4-4-15,-9 0-3 16,-7 3-2-16,3 6 0 0,-11 0 0 16,-4-4 3-16,-5 4 3 15,-10-3 3-15,5 1 2 16,-10 1-1-16,4-1-1 15,-6 1-2-15,-6 1-1 16,13 1 0-16,-7-7 1 16,17 3 1-16,-7-6 2 15,-12-1 1-15,14-2-3 16,-5-2-3-16,16 1-6 16,6 1-3-16,-6-1-4 15,3-1 0-15,1 3-1 16,8 2 0-16,2 2 0 15,1 4 0-15,-12-1 3 16,8 3 1-16,-7-2 2 16,1 5 1-16,9 4 1 0,-10 0 1 15,2 6 0-15,-1-4 0 16,-12 0 0-16,-2 2 1 16,-7 2 2-16,-5 2-1 15,7 4 2-15,-13-9 1 16,-3-1 2-16,4-1 2 15,2-7 2-15,-7-2 8 0,9 0 10 16,0-6 1-16,-5-5 1 16,12-2-7-16,-10-14-11 15,-5-4-4-15,0-3-6 16,13 6-3-16,0 2-3 16,13 7-6-16,2 3-53 15,-6-5-46-15,7 8-173 16,1 2 173-16</inkml:trace>
  <inkml:trace contextRef="#ctx0" brushRef="#br0" timeOffset="-144459.91">2706 16072 763 0,'11'-33'367'0,"-11"31"-127"15,2-3-47-15,9 8-76 16,-6-2-35-16,-5 2-43 15,0 2-8-15,-1-5 3 16,0 0 5-16,-1 2 3 16,-4 18 0-16,-12 26-2 15,9-29-1-15,-5 4-12 16,5 1-4-16,0 1-7 16,3 4-3-16,5 2-4 15,-3-5-2-15,-1-5-2 0,3-1-1 16,0 2-1-16,2-4 0 15,3 2-1-15,4-3 1 16,1-8 0-16,3 1-1 16,1-2 1-16,9 9 0 0,-3-6 1 15,1-1-1 1,6 2 1-16,-6-11 2 0,12 1 2 16,-1-1 1-16,-5-4 3 15,-9-11-1-15,5 0 1 16,-8-6-1-16,0-4 0 15,7 7-1-15,-13-2 2 16,-1 6 0-16,-6 0 2 16,-6-1-2-16,-4 6-4 15,-2 2 0-15,-6 8-2 16,-1-1 0-16,5 8 3 16,-10-3-2-16,21 6-1 15,-12-5-1-15,3 2-2 16,4 6 0-16,-15-7-1 15,24 11-1-15,-10-7-1 16,25 8 0-16,0 0 0 0,-5 5 1 16,4 1-1-1,-8-12 10-15,1 4-64 0,-5-8-57 16,12 3 72-16</inkml:trace>
  <inkml:trace contextRef="#ctx0" brushRef="#br0" timeOffset="-143795.51">3420 16131 295 0,'-1'-1'221'0,"0"0"27"16,-6 0-54-16,0 0-64 16,-5 1-12-16,-7 3-5 15,20-3 4-15,12 2 2 16,4 2-6-16,-3-2-8 15,7 2-5-15,-6-4-13 16,9 1-3-16,-3-3-18 16,-3 1-7-16,7-1-21 15,-8-2-9-15,3 4-12 16,-5-4-5-16,-4 2-2 16,0 0-1-16,-7-2 4 15,1 2-23-15,1 2-96 0,0 0-82 16,-4 2 105-16</inkml:trace>
  <inkml:trace contextRef="#ctx0" brushRef="#br0" timeOffset="-143411.32">3371 16259 548 0,'3'0'363'16,"0"4"9"-16,-2 2-140 15,7-5-18-15,4 2-32 16,-6-8-18-16,9-2-43 15,-5 2-18-15,11 1-21 16,2 4-8-16,-7-5-21 0,6 4-11 16,-10-3-19-16,3 3-7 15,-4-2-4-15,1 1-1 16,-3 1 0-16,-1-3 1 16,-1 4-34-16,-3-4-53 15,-3 1-545-15,3 3 438 16</inkml:trace>
  <inkml:trace contextRef="#ctx0" brushRef="#br0" timeOffset="-142542.83">4083 16042 480 0,'11'-31'306'16,"-11"30"3"-16,0 0-83 16,2 2-91-16,-4-2-35 0,1 1-50 15,1 0-9-15,-1 0-3 16,0 13 4-16,-2 2 6 16,-6 30 0-16,-4-24 0 15,1 3-1-15,-1 2-7 16,1 7-4-16,3-3-10 15,2 10-4-15,-5-4-6 16,3-1-3-16,1-1-4 16,-2-9-1-16,3-9-2 15,-1-9 1-15,2 0 1 16,5-7 2-16,3 4 10 16,4 3 1-16,-1-15-36 15,0-4-50-15,4-6-350 16,1-2 283-16</inkml:trace>
  <inkml:trace contextRef="#ctx0" brushRef="#br0" timeOffset="-142046.62">4331 16195 705 0,'-7'8'406'0,"3"0"-86"0,3 5-102 15,-16-5-34-15,0-1-63 16,1 1-23-16,0-2-34 16,3 0-9-16,-1 3-22 15,1 2-7-15,-4 3-11 16,14 8-3-16,-3-3-4 16,-1 2-2-16,6-6-3 15,-4-6 0-15,21 5 0 16,-4-13-1-16,10 6 0 15,4 1 0-15,-14-11 1 16,9 5 0-16,-4-7 4 16,6-1-1-16,0-2 4 15,-10-6 1-15,-5-1 3 16,-6-9 2-16,-2 0 0 16,6 2 0-16,-12-6-2 0,6 4-2 15,0 5-4-15,-3-2-2 16,-1 10-5-16,-4 4-1 15,-13 0-1-15,-1 1-3 16,9 6 0-16,-2 2 0 16,10 6-1-16,-1 1 1 15,-4 3 1-15,0 1 0 16,-7-2 7-16,9 2-33 16,1-2-88-16,0 0-59 0,23 6-273 15,-2-6 288-15</inkml:trace>
  <inkml:trace contextRef="#ctx0" brushRef="#br0" timeOffset="-141289.711">4749 16213 1019 0,'6'-3'450'0,"-13"-2"-224"16,5 3-40-16,-8-3-67 16,-1 5-19-16,8 3-27 0,-6-1-7 15,0 5-6-15,-14-6-8 16,0 6-16-16,2 2-7 16,-5-4-12-16,8 9-4 15,-1-8-5-15,7 11-3 16,3-4-1-16,5-1-2 15,4 6-1-15,-4-16-1 16,7 9-3-16,-1-5 0 16,8-1 0-16,3 5 2 15,9-6 1-15,7-4 0 0,-5-6 2 16,4-2-2 0,-1-14-14-16,-10 6-4 0,-3-6-4 15,-14-2 1-15,0 4 9 16,1-2-1-16,11 12-1 15,3 2-2-15,-7 6-5 16,-6 5 1-16,-2 8 3 16,0 2 2-16,-5 9 7 15,2 10 1-15,-5 6 1 16,4 7 1-16,-5 5 3 16,3-3 2-16,-11 0 0 15,-6 1 2-15,9 9 1 16,-14-3-1-16,4 2 1 15,2-2 1-15,-2-11 0 16,7 0 2-16,-1-10 6 0,0-5 2 16,-5-10 1-16,-2-6 2 15,3-4-2-15,1-1 1 16,-2-10 2-16,-4-9-2 16,5-9-4-16,-1-5-4 15,4-9-8-15,17 3-3 16,7-5-6-16,2-1-2 15,13 10 1-15,-4-2 2 16,2 8 1-16,6 1 2 0,-2 2 5 16,1 0 4-16,0 5 6 15,2 2 4-15,5 4-2 16,-5 2-3-16,7 1-4 16,-2 2 0-16,3 3-1 15,-2-1 0-15,-10-1-5 16,-2-2-47-16,-3-3 36 15</inkml:trace>
  <inkml:trace contextRef="#ctx0" brushRef="#br0" timeOffset="-140472.76">5295 16299 650 0,'-9'0'403'15,"7"0"-48"-15,5 0-134 16,-11 0-45-16,13 5-79 16,-11-2-22-16,2 13-18 15,-2-6 0-15,4 5-6 16,5 7-8-16,-4-12-18 0,3 8-6 15,-6-13-6-15,-2-4-1 16,-2-1 5-16,-4-6 3 16,9 6-17-16,-3 2-51 15,10-2-231-15,-4-12 190 16</inkml:trace>
  <inkml:trace contextRef="#ctx0" brushRef="#br0" timeOffset="-139647.09">5626 16142 490 0,'53'-14'295'0,"-52"14"-13"15,-2-2-69-15,6 5-66 16,-6-3-25-16,0 0-34 15,0 0-15-15,-1 0-11 16,-15 12-5-16,-26 32-12 16,35-30-4-16,-10 3-7 15,3 0-2-15,6 7-4 16,-2 0-1-16,5 2-8 16,0-3-3-16,4-11-6 15,2 1-1-15,1-6-3 16,0-2-1-16,10 9 4 15,-1-3 2-15,5-1 3 16,3-1 0-16,-3-8 0 16,10 5 0-16,-9-8 2 15,3-1 3-15,1-7 3 16,-6-4-1-16,12-3-2 0,-7-3-4 16,-19-9-2-16,0-4-2 15,0 0 0-15,8 4-1 16,10 4-1-16,-8 2-1 15,-11 3-1-15,-16-2-2 16,11 11-2-16,3 0-2 16,-16 2-1-16,2 1-1 15,5 3-2-15,-12 1 1 0,19 4 0 16,9 6-1-16,-26-1 1 16,8 0-1-16,1 4 1 15,-7 0-1-15,11-1-29 16,1 1-54-16,4-1-159 15,6 0 155-15</inkml:trace>
  <inkml:trace contextRef="#ctx0" brushRef="#br0" timeOffset="-138639.84">6048 16113 377 0,'-2'-1'240'0,"1"0"-2"15,0-1-48-15,0 1-56 16,0 0-17-16,0 0-12 0,0 0 1 16,0 1-1-16,0 0 1 15,1 0-6-15,0 0-7 16,0 0-9-16,0 0-6 15,0 0-22-15,0-1-9 16,11-1-17-16,17 2-10 16,16-2-8-16,-22 2-1 15,1 1-4-15,-20-5-1 16,12 8-1-16,2 0-1 0,-5-2-1 16,-1 5 0-16,-6-4 0 15,-14-1 1-15,4 6 2 16,-2-4 0-16,-16 2 1 15,7 0-1-15,-1 3-1 16,-2-1-1-16,12 3 0 16,-3 0 0-16,-10-9-1 15,5 3 1-15,-4-5 0 16,7-2 1-16,7 2 0 16,0-2 1-16,6 2-3 15,-1 0-3-15,0 0-4 16,0 0-2-16,0 0-2 15,1 0 1-15,17 0 2 16,24 4-1-16,-22 4 3 16,3 4 0-16,-7-1 1 15,-4 0 1-15,-12-1 1 0,0-1 0 16,10 7 1-16,-8-2 0 16,0-5 1-16,10 6 0 15,-18-2 0-15,6 1 2 16,-2 6 1-16,-17-10 0 15,-7-5 1-15,12 8 1 16,-10-11 0-16,1 6 0 16,1-2-1-16,-7-4-1 0,5-1 1 15,3-5-1-15,6-1 1 16,1-6 0-16,5 3 0 16,-1 1-1-16,3-5-3 15,-2 3-2-15,6 3-15 16,3 5-32-16,2-1-88 15,-2 1-69-15,0 0-378 16,0 0 382-16</inkml:trace>
  <inkml:trace contextRef="#ctx0" brushRef="#br0" timeOffset="-137812.49">6379 16116 321 0,'-9'-3'230'16,"4"2"7"-16,-4-2-66 15,7 2-25-15,-2 0-14 16,-3 0-10-16,6 0-11 16,0 0-4-16,0 0-15 15,0 0-4-15,0 0-10 16,0 0-4-16,1 0-13 15,1-1-6-15,14 1-9 16,33 0-4-16,-22 9-8 16,-7-5-7-16,1 7-9 15,-7-2-5-15,-7-3-6 16,8 5-1-16,-10-7 0 0,5 8 0 16,-9-5 3-16,-6 0 2 15,3 6 3-15,-8-7 2 16,-3 1-2-16,2 1-2 15,-9-4-3-15,0-3-2 16,4 1-2-16,-3 3-1 16,10-3-2-16,-1 3 1 15,7-2 1-15,-1-2 0 16,4-4-2-16,2 3-2 0,-1 0-4 16,0 0-3-16,5-1 1 15,9 1 0-15,-1 1 1 16,28 1 2-16,-25 7-1 15,-2-4 1-15,2 9 0 16,-2 1 1-16,1 4 1 16,-1 2 1-16,-4-4 0 15,0 6 0-15,-10-4 0 16,2 2 1-16,-5-2 1 16,-7-10 1-16,-1 3 2 15,-2-1 1-15,-1 4 2 16,0 2 1-16,-4-5-1 15,-3-3 1-15,0-5-1 0,-4-7-1 16,4 5 0-16,0-1 0 16,-5-11 1-16,2 3-1 15,1-8-1-15,4 1-2 16,2-1-4-16,11 9-17 16,8 0-67-16,-4-7-64 15,15 6 88-15</inkml:trace>
  <inkml:trace contextRef="#ctx0" brushRef="#br0" timeOffset="-136849.85">6751 16072 369 0,'-28'0'230'16,"18"-2"-24"-16,15 3-37 15,0 2-12-15,-1-3-7 16,1 3-6-16,-5-8-8 16,2 2 0-16,-2 2-10 15,3 0-2-15,18-1-20 16,24-8-16-16,-23 11-26 16,2-2-15-16,-4 1-22 15,0 0-4-15,-2 0-8 16,2 2-3-16,-6 1-4 15,0 5-1-15,-3 1-1 16,-6-1 0-16,-3 0 1 16,-2 1 1-16,-6 0 1 15,-4 0 2-15,0 3 0 16,-5-4 0-16,-1-2-1 16,-1-2-1-16,-2-3 0 0,-1 1-2 15,4-1 2-15,6 2-1 16,2-6 0-16,2 0 0 15,1-1-3-15,5 0-3 16,0 2-5-16,0 1-2 16,0 1-2-16,0 0 1 15,3 0 2-15,10 2 0 16,-1 0 3-16,32 8 0 0,-30-3 0 16,2 3 0-16,0 2 1 15,-1 2 1-15,-1-1 1 16,0 1 0-16,3 9 0 15,-3 1 0-15,-2 4 0 16,-9-8 0-16,-9-3 2 16,-3-1 1-16,-2 6 1 15,-5-4 1-15,2 2 1 16,-4-6 2-16,-4-8 2 16,4 9 2-16,-12-16 0 15,2-2-1-15,-4-5 0 16,2 0-1-16,2-1 0 15,8 2-1-15,0-10-1 16,7-5-2-16,3 1-19 16,3 3-19-16,-1-6-68 15,1 9-65-15,1 6 104 0</inkml:trace>
  <inkml:trace contextRef="#ctx0" brushRef="#br0" timeOffset="-135924.52">7409 16165 373 0,'0'0'234'0,"0"0"-3"0,0 0-40 16,0 0-56-16,0 0-9 16,0 0-17-16,0 0-5 15,0 0-2-15,0 0-4 16,0 0-6-16,0 0-3 15,0 0-7-15,0 0-7 16,0 0-11-16,0 0-6 0,0 0-11 16,5 1-4-1,-3-1-7-15,3 3-3 0,6 0-6 16,5 2-1-16,31 10-5 16,-30-17-4-16,2 0-3 15,-4-1-2-15,6-2-3 16,5 3-2-16,-4 0-1 15,0 3-2-15,-8-1-1 16,-7-1 1-16,-11-1-1 16,11 1-1-16,-8 1 1 15,-1 0-1-15,8 3 0 16,-15-3 0-16,3 2-7 16,-5-2-23-16,6 0-63 15,3 0-46-15,6 0-142 16,-4 0 172-16</inkml:trace>
  <inkml:trace contextRef="#ctx0" brushRef="#br0" timeOffset="-135112.8">8285 16069 400 0,'-1'-7'240'0,"1"5"-3"16,0 1-22-16,0 0-28 15,0 0-17-15,-1 0-37 16,1 0-16-16,0 0-34 16,0 0-13-16,0-1-16 15,-1 2-6-15,0 0-8 16,0 0-2-16,0 0-5 15,0 0-1-15,-9 15-5 16,-13 34-2-16,10-30-7 16,5 7-3-16,-4 4-4 15,-6-3-1-15,7 8-3 0,-3-2 0 16,3-4-2-16,0-1 0 16,-1-10-1-16,7-5 1 15,-2-2 1-15,10 1 2 16,12 1 3-16,-19-8 4 15,7-4-6-15,-3-3-19 16,-1 1-78-16,-1-3-79 16,0-23 100-16</inkml:trace>
  <inkml:trace contextRef="#ctx0" brushRef="#br0" timeOffset="-134545.86">8595 16210 816 0,'0'2'434'16,"-8"-2"-127"-16,14 0-95 15,-11-1-32-15,-11 0-57 16,15 3-21-16,-19-1-40 15,6 6-11-15,-2-1-20 0,-10 1-6 16,11 10-9-16,-13-6-3 16,18 8-1-16,-4-6-1 15,5 4-2-15,9 4 0 16,-7-14-2-16,12 14-2 16,-3-12 0-16,1 2-1 15,15 6 1-15,-1-10 0 16,5-5-1-16,3-1 1 15,-10-4 0-15,-6-4 1 0,4 7 1 16,-3-5 3-16,6 0 2 16,-7-1 0-16,5-14 1 15,-8 6-2-15,6-9-1 16,-1 3 1-16,-17-2-1 16,6-2 1-16,-10 2-2 15,3 0-3-15,2 8-3 16,-10 3-1-16,11 7-2 15,-3 0 0-15,-10 1 0 16,18 3-3-16,-15 0 1 16,-8 3-1-16,16 2-2 15,-10 2 1-15,0 0 0 16,13 4 0-16,3 3-26 16,-1 4-28-16,-1-7-67 15,2 3-44-15,2-4-98 0,-2-5-99 16,27 10 237-16</inkml:trace>
  <inkml:trace contextRef="#ctx0" brushRef="#br0" timeOffset="-133698.52">9106 16246 674 0,'4'0'371'0,"-8"-2"-53"16,-9-2-82-16,3-1-58 16,-9-1-26-16,1 1-32 15,10 5-13-15,-16 0-23 16,8 2-12-16,-3 4-27 16,-8 1-11-16,9 7-17 15,-2 1-4-15,1 1-6 16,4-4-1-16,5 5-3 15,4 2 0-15,3-4-3 16,1 3-1-16,2-15-1 16,3-3-1-16,10 7 2 15,6-4 1-15,3-1 2 16,3-5 4-16,5-6 1 0,1-3 1 16,-8-7 0-16,-5 1-1 15,-15-16-1-15,6 7-1 16,-7 3-6-16,2 5-4 15,6 10-4-15,-11-2-2 16,9 11-7-16,-2 1 0 16,-6 7 2-16,-11-1 2 15,7 15 9-15,-1 1 3 0,-4 7-1 16,2 4 1-16,-5-4 1 16,-3 11 0-16,7 0 1 15,1 5 0-15,-12-2 0 16,4 0 1-16,-11-2 0 15,8 2 0-15,7 2 1 16,-6 3 0-16,3-9 1 16,2-2-1-16,-2-10 1 15,5-3 1-15,3-4 6 16,-4-16 4-16,-3-5 4 16,-5-5 0-16,-2-16-5 15,2 10-3-15,6-1-4 16,0-15-2-16,0-5-3 15,7-3 1-15,-1-8-2 0,0 5-1 16,7 13-2 0,-1 3 0-16,0 5-2 0,4 2 0 15,2 4-2-15,6-3-2 16,5 4-1-16,3 1 1 16,2 0 5-16,6 1 3 15,6-3 6-15,7 2 2 16,7 2 3-16,-7 0 1 15,-1 3 3-15,-7 0 0 16,-13 0-2-16,10 2 0 0,-12 2-4 16,-6-5 0-16,4 5 7 15,-9-3-12-15,-1-2-82 16,1 3-91-16,4 1 100 16</inkml:trace>
  <inkml:trace contextRef="#ctx0" brushRef="#br0" timeOffset="-129928.93">10043 16230 260 0,'4'-2'212'0,"-3"-2"57"16,4 2-35-16,-5 1-45 15,0 0-13-15,0 0-15 0,0 0-9 16,0 0-11 0,0 0-5-16,0 0-14 0,0-1-7 15,-1 1-22-15,0 0-13 16,0 0-28-16,0 0-12 16,-2 0-19-16,-15 3-5 15,-25 21-7-15,31-2-1 16,-19-2-2-16,10 6-1 15,-8-7-1-15,1 12 1 0,7-13-2 16,-3-6 1-16,11 4-1 16,-7-16 2-16,11 6 1 15,2-2 1-15,1-7 2 16,4 8-11-16,1-10-51 16,5 5-39-16,2-6-91 15,0-10-69-15,4 1 160 16</inkml:trace>
  <inkml:trace contextRef="#ctx0" brushRef="#br0" timeOffset="-129611.77">9903 16165 701 0,'8'-4'369'0,"-15"0"-93"0,8 2-44 16,3 2-74-16,-13 3-21 15,11 2-30-15,-8-2-10 16,1 4-18-16,9 3-13 16,-7 0-19-16,7 5-9 15,3 3-11-15,5 4-2 16,-2-4 1 0,1 0 0-16,8 15-4 0,7 6-3 15,-17-14-9 1,0-12-1-16,4 4 1 0,-11-10 0 15,1-2 0-15,0-1-9 16,3-6-28-16,4-4-106 16,5 1-81-16,-11-7 124 15</inkml:trace>
  <inkml:trace contextRef="#ctx0" brushRef="#br0" timeOffset="-128930.23">10445 16269 463 0,'-2'4'265'16,"4"-1"-35"-16,-7-5-39 15,4 1-52-15,0-1-14 16,1 1-12-16,0 1-6 16,0 0-6-16,0 0 3 15,0-1-3-15,8 0-3 16,-4 1-14-16,5 0-13 0,-4 0-21 15,6 2-6-15,12 4-11 16,24 2-3-16,-21-10-11 16,-5-4-4-16,0 0-4 15,2 6 0-15,-5-1-3 16,0-1 0-16,-6-4-8 16,-2-4-21-16,-4-1-74 15,-1 4-64-15,-3 2 93 16</inkml:trace>
  <inkml:trace contextRef="#ctx0" brushRef="#br0" timeOffset="-128527.4">10909 16394 1148 0,'-4'-8'505'0,"2"6"-252"15,5 0-52-15,-3 0-74 16,0 1-32-16,-1 0-48 16,0 1-20-16,0 0-20 15,1 0-3-15,0 1-1 16,3 8 0-16,0 1 0 16,-3-4 2-16,-1-3 0 15,-1 7 10-15,1-10-44 16,-4 6-58-16,-3-2-425 15,-1 0 346-15</inkml:trace>
  <inkml:trace contextRef="#ctx0" brushRef="#br0" timeOffset="-127629.51">11248 16180 402 0,'0'-2'302'16,"0"1"9"-16,0 0-85 15,0 0-34-15,0 0-52 16,0 0-18-16,-1 0-25 16,-1 1-8-16,1 0-26 15,0 0-15-15,-10 9-22 16,-3 0-5-16,-19 39-5 15,29-24-1-15,-3-4-2 16,1 7-1-16,4 1-3 16,-1-3-1-16,6-3-2 15,6-3-2-15,0-11 0 16,4-1 0-16,-1-7 5 0,-2-3 3 16,7-3 5-16,0-3 2 15,12 5 0-15,-5-10-1 16,-2-6-2-16,3 0-1 15,-6-8-1-15,-4 4-2 16,2 3 0-16,-10-1 0 16,-6 2-1-16,7 5-1 15,-14 2-4-15,-7-1-2 16,-9 1-3-16,8 5-1 16,-5-1 0-16,7 7 0 0,4 0 0 15,-12-5-2-15,12 12 0 16,-6-7-1-16,12 3-26 15,-1 1-34-15,-1-3-85 16,4 1-78-16,0 0 138 16</inkml:trace>
  <inkml:trace contextRef="#ctx0" brushRef="#br0" timeOffset="-127109.64">11678 16152 857 0,'-1'-4'420'15,"-2"3"-137"-15,-2-3-47 16,4 3-73-16,0 0-27 16,0 0-49-16,0 1-18 15,0 0-24-15,0 0-7 16,-8 10-10-16,-2 3-4 15,-26 31-5-15,30-21-2 0,-3-3-4 16,4 4-2-16,3 0-5 16,-2-10 0-16,7 2-1 15,4 3-1-15,0-6 1 16,7 9-1-16,-1-10-1 16,0-3 1-16,-1 0 1 15,-6-16 2-15,6 7 6 16,-5-8 0-16,4-4 2 15,4 2-1-15,3-8-4 16,0-4-1-16,-2-9-1 16,-3 2 0-16,-7-3-1 15,-5 1 0-15,0 11-2 16,-2-1 1-16,-8 2-4 16,5 7-1-16,-9-1-1 15,0 5-2-15,3 7-2 16,2 1 1-16,-1 6-2 0,1 0 1 15,1 5-15-15,-3 2-24 16,9-4-64-16,-5 0-42 16,4-4-102-16,3 0-68 15,4 1 206-15</inkml:trace>
  <inkml:trace contextRef="#ctx0" brushRef="#br0" timeOffset="-126289.9">11931 16155 689 0,'0'-2'339'16,"1"2"-104"-16,2 0-34 15,-4 0-52-15,0 0-22 16,0-1-29-16,0 1-3 0,0-1-5 16,1 1-5-16,0 0-17 15,0 0-12-15,20 6-17 16,26 3-8-16,-21-3-9 15,-8 0-3-15,5 1-3 16,-7-3-2-16,-2 3-3 16,-4-3-2-16,-4 3-2 15,-1 1-2-15,-5-1 1 16,0 4 0-16,-3 7 2 16,-3-3-1-16,-6 5 3 15,-7-3-2-15,-1 3 0 16,0 4 0-16,-1-9-1 15,-2 0-1-15,-1-9 1 16,8-1 0-16,9 4-1 16,-3-1 1-16,7 3-3 0,-12-11-1 15,5-2-2-15,5 1-1 16,8-1 0-16,8 8-1 16,-8-6 1-16,0 7 1 15,-7-7 4-15,14 4 2 16,0 9 5-16,17 0 3 15,-3-5 5-15,-8-6 0 16,17-1 0-16,-8-2-3 16,13 7-3-16,-10-6-1 15,-7-5-4-15,2 4 0 0,-5-1-2 16,0-2-1-16,1-1 0 16,-5-5-1-16,-5 3-22 15,2 5-35-15,-1-2-120 16,-1 5-65-16,-4 7 137 15</inkml:trace>
  <inkml:trace contextRef="#ctx0" brushRef="#br0" timeOffset="-124796.81">9760 16583 491 0,'0'-1'238'0,"0"0"-66"15,-1 0-33-15,0 0-10 16,1 0 7-16,0 0-2 15,0 0-4-15,0 0-18 16,0 0-10-16,6 1-15 16,7 1-7-16,2-1-14 15,29 6-6-15,-28-5-13 16,1-1-6-16,1 3-9 16,6-3-2-16,9 3-7 15,-8-1-2-15,8-1-7 16,4 1-3-16,-9-4-4 15,3 3 0-15,-7-3-3 0,-5 2 1 16,6 1 0-16,1-1-1 16,2 6 2-16,-3-5-2 15,-2 0 3-15,-5-1 0 16,2-3 4-16,-1 0 1 16,-1 1 2-16,9 2-1 15,-3-1-4-15,0 3-3 16,5-2-1-16,-5 0-2 15,-3 0-1-15,10-2 0 16,1 3-1-16,-3-1 1 16,5 2-1-16,-6-1 0 0,-8-1 1 15,10 2 0-15,-2-5-1 16,1 3 0-16,3-1 0 16,0-2 1-16,10 3-1 15,-8 0 0-15,-1 0-1 16,1 3 1-16,-11-4 0 15,-1 1 0-15,14 0 0 16,-12-2 0-16,2 2-1 16,7 0 1-16,-9 2 0 15,1 0-1-15,-2 3 0 16,1-4 1-16,-7 1-1 16,2 1 0-16,4-1 1 15,1 2-1-15,3-3 1 16,12 7-1-16,-4-2 1 0,4 0 0 15,-6-1 0-15,-10-4-1 16,8-1 1-16,-6-1-1 16,5-1 1-16,-3 1 0 15,-3 3-1-15,1 3 1 16,4 4-1-16,-5-2 0 16,2-5 1-16,1 0-1 15,4-1 1-15,3 0 1 0,-6-1 1 16,10 3-1-16,-10-8 1 15,4 0 0-15,9 0-1 16,-11-2 1-16,3 0-1 16,1 2 0-16,-5 0-1 15,-1 0 0-15,-1 5-1 16,1-2 1-16,5 2-1 16,-1 1 1-16,-2-1 0 15,5 2 0-15,-15-2 1 16,-4-2-1-16,2 2 1 15,8 3-1-15,-6-1 2 16,9 5-1-16,-5-4 1 16,-17-4 1-16,14 6 0 15,-15-7-1-15,1 4 1 16,-1 4-1-16,-5-6 1 0,6 5-1 16,-8-5 4-16,-3-1 6 15,-3-1-51-15,3 1-47 16,6-5 54-16</inkml:trace>
  <inkml:trace contextRef="#ctx0" brushRef="#br0" timeOffset="-123648.04">10155 17055 394 0,'-1'-1'291'0,"0"0"13"16,0 0-79-16,0 0-23 16,0 0-34-16,0 0-14 15,1 0-27-15,0 0-14 16,0-1-33-16,0 1-15 15,0 0-22-15,0 0-9 16,0 0-6-16,0 0-2 16,-2 1-5-16,2 0-2 15,-1 1-3-15,0 10-1 0,0 2-4 16,-4 19-2-16,2-29-1 16,3-1 0-16,-4-2 2 15,4 0 2-15,0 0 2 16,0 0-19-16,0-1-101 15,0 0-89-15,0 0 113 16</inkml:trace>
  <inkml:trace contextRef="#ctx0" brushRef="#br0" timeOffset="-123129.6">10614 16906 827 0,'-12'-2'417'0,"2"2"-144"16,-3 1-100-16,6 7-23 16,2 5-43-16,-7-5-12 15,-5 8-28-15,-4-6-10 16,2 4-17-16,3 4-8 15,4-2-10-15,-5 5-5 0,9 2-6 16,5-2-2-16,3-4-3 16,-1-2 0-16,4-4-2 15,0 1 0-15,17 0 0 16,-1-4 2-16,-8-11 2 16,2-2 4-16,1-10 0 15,14 1 0-15,4 2-1 16,2-4-1-16,-9-5 1 15,-6 1-2-15,-4-3 1 16,-6 2 0-16,-3 3-1 16,-6-3 0-16,-4 6 1 15,-1 4-2-15,-5-2-2 16,-1 2-3-16,5 11-3 16,-4-4 0-16,-4 1 0 15,3 4 1-15,-9-12-2 0,-3 2 2 16,6 4-30-16,12 0-27 15,-1 5-86-15,11 6-74 16,-6-3-358-16,1 3 376 16</inkml:trace>
  <inkml:trace contextRef="#ctx0" brushRef="#br0" timeOffset="-122480.88">11035 16878 590 0,'-2'1'340'16,"-2"-3"-47"-16,0 1-121 16,3 1-23-16,0 0-39 0,-1 0-16 15,0 0-24-15,-4 7-8 16,0 9-7-16,-30 28-1 16,19-30-3-16,-7-1 0 15,10 6-5-15,-5 1-5 16,12 4-8-16,-4-1-7 15,5-2-9-15,-3 1-4 16,5-1-6-16,7-1-2 16,9-1 0-16,-4-6 0 15,9 0 1-15,7-1 0 16,-11-14 2-16,13 5 2 16,-6-10 2-16,-3-1 1 0,6-8-1 15,4-4 0-15,-5-2-2 16,-1-5 0-16,0 11 0 15,-11-5 1-15,-6 5-2 16,-5 3 1-16,-6 0-5 16,-2 6-4-16,-9 1-3 15,2 6-3-15,-6 6-1 16,-3 0 2-16,8 11 1 16,6-2 0-16,3 5 1 15,7 1 0-15,-8-5-1 16,-5 2 1-16,9-2 0 15,3 2 1-15,14 3-2 16,6-2 2-16,-10-4-20 0,-3-12-32 16,2 1-106-16,3-9-76 15,19 4 139-15</inkml:trace>
  <inkml:trace contextRef="#ctx0" brushRef="#br0" timeOffset="-121815.98">11485 16933 437 0,'-7'-28'274'0,"5"28"-5"0,2 1-41 16,7 3-67-16,-9-3-24 15,14 4-21-15,-12-5-5 16,-15 6 3-16,0 0-8 16,-5 5-24-16,-2 1-13 15,7 4-18-15,-4 0-5 16,11 4-11-16,-3-2-3 0,1 2-7 16,6 0-5-16,-10-5-7 15,7 5-5-15,4-3-1 16,4 2-1-16,22 5 1 15,-11-9 2-15,4 2 3 16,6-5 0-16,-10-11 0 16,8 3 1-16,-8-12 2 15,10-1 1-15,6-8 0 16,6-2-1-16,7-3-5 16,-15-7 1-16,-4 2-1 15,-8-2 1-15,-5 2 0 16,-5 4 1-16,-6 0-1 15,-3 2-1-15,-8 3-5 16,-8-2-1-16,-3 11-4 16,-12-1-1-16,0 10-1 15,0 0 1-15,5 2 0 16,9 1-4-16,-6-2-60 0,18 1-52 16,-6 1 70-16</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1-15T23:34:42.330"/>
    </inkml:context>
    <inkml:brush xml:id="br0">
      <inkml:brushProperty name="width" value="0.05" units="cm"/>
      <inkml:brushProperty name="height" value="0.05" units="cm"/>
      <inkml:brushProperty name="color" value="#004F8B"/>
    </inkml:brush>
  </inkml:definitions>
  <inkml:trace contextRef="#ctx0" brushRef="#br0">1 120 4905,'3'-7'2217,"-5"2"-897,2-4-728,0 7-32,0 1-144,0-1-80,7-14-176,1 2-64,0-2-56,38-32-32,-37 48-176,-2 0-600,-17 28 536</inkml:trace>
</inkml:ink>
</file>

<file path=ppt/ink/ink22.xml><?xml version="1.0" encoding="utf-8"?>
<inkml:ink xmlns:inkml="http://www.w3.org/2003/InkML">
  <inkml:definitions>
    <inkml:context xml:id="ctx0">
      <inkml:inkSource xml:id="inkSrc0">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0" timeString="2020-11-15T23:53:45.226"/>
    </inkml:context>
    <inkml:brush xml:id="br0">
      <inkml:brushProperty name="width" value="0.05292" units="cm"/>
      <inkml:brushProperty name="height" value="0.05292" units="cm"/>
      <inkml:brushProperty name="color" value="#0070C0"/>
    </inkml:brush>
    <inkml:context xml:id="ctx1">
      <inkml:inkSource xml:id="inkSrc1">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1" timeString="2020-11-15T23:54:51.545"/>
    </inkml:context>
    <inkml:brush xml:id="br1">
      <inkml:brushProperty name="width" value="0.05292" units="cm"/>
      <inkml:brushProperty name="height" value="0.05292" units="cm"/>
      <inkml:brushProperty name="color" value="#FF0000"/>
    </inkml:brush>
    <inkml:brush xml:id="br2">
      <inkml:brushProperty name="width" value="0.05292" units="cm"/>
      <inkml:brushProperty name="height" value="0.05292" units="cm"/>
      <inkml:brushProperty name="color" value="#00B050"/>
    </inkml:brush>
  </inkml:definitions>
  <inkml:trace contextRef="#ctx0" brushRef="#br0">33861 14282 0,'0'0'0,"0"0"0,-178 205 0</inkml:trace>
  <inkml:trace contextRef="#ctx1" brushRef="#br0">17767 4932 468 0,'2'-26'238'0,"-7"21"-59"16,3 5-24-16,2 4-31 31,0-4-19-31,0 0-21 16,-2-2-8-16,1 1-11 15,0 0-2-15,0 0-3 0,0 1-1 0,0 0 1 16,0 0 6-16,-7 2-1 16,1 2-1-16,-7 0-6 31,-18 22-9-31,20-26-15 15,-5 2-7-15,12 9-12 16,-3-4-4-16,-10 2-5 16,14 6-3-16,-17-3 0 15,-6 3-2-15,9 5 0 0,-11-5-1 16,6 2-1-16,6-3-1 16,4 0-2-16,5 0-1 15,10 2-4-15,-2-3 0 0,4-1-1 16,5 1 2-16,-4-5 1 15,19 11 1-15,-2-7 2 16,0 2 2-16,8-5 1 16,-6-3 1-16,1 6 0 15,-3-2 1-15,-2-1 2 16,4-4 0-16,1-11 2 16,6-4 1-16,-2-7 1 15,-7-11-1-15,5 4 1 16,-3-5-1-16,4 3 0 15,-8 2-1-15,-1 1 2 16,-5-3 0-16,-4 5 2 16,1-2 1-16,-10-2-1 15,0 3 9-15,-7 0 14 16,-4-2 5-16,-4 9 10 0,-3-6-5 16,-1 7-12-16,-2 5-6 15,-5 1-12-15,-1 7-4 16,-7 1-6-16,-1 2-1 15,-7 0-1-15,27 20-1 0,-15-14 1 16,-7 4 0-16,15 0 1 16,-21-12 0-16,26 12-1 15,4-5-3-15,9 7-4 16,3-6 1-16,-3-5-70 16,9 7-69-16,8-6 93 15</inkml:trace>
  <inkml:trace contextRef="#ctx1" brushRef="#br0" timeOffset="577.92">18148 5150 727 0,'-1'0'403'0,"0"0"-60"16,0 0-63-16,0 0-85 15,0 0-35-15,-1 0-57 0,-11-1-20 16,12 1-19-16,0 0-5 16,0 0-7-16,1 12-3 15,0-2-13-15,-14 22-8 16,8-22-11-16,10 2-5 16,-16-6-7-16,8-1 0 15,6 3-1-15,-16-4 0 16,13 4-1-16,-1 0 2 15,-2-4-55-15,12 4-47 0,-9-2-136 16,12 1-243-16,-4-12 316 16</inkml:trace>
  <inkml:trace contextRef="#ctx1" brushRef="#br0" timeOffset="1599.94">18452 4855 514 0,'-1'0'277'15,"0"0"-47"-15,0 0-39 0,0-1-35 16,-5 0-12-16,5 0-19 16,-1 0-14-16,1 1-23 15,0 0-9-15,0 0-17 16,0 0-5-16,0 0-4 15,0 0 0-15,1 0-2 16,0 0-3-16,13 4-10 16,15 3-7-16,52 8-11 15,-55-20-4-15,-3 0-5 16,-5 3-1-16,-6-1-3 16,10 5 0-16,6 8-2 0,-16-10 0 15,6 13-2-15,-10-9 1 16,-4 5 0-16,-3 0 1 0,-4 1 3 15,0 7 0-15,-9-7 1 16,-1 3 0-16,-1-2 0 16,-2-1-2-16,-10-9 2 15,18 10 0-15,-12-8-1 16,5 3 0-16,10 0-3 16,-18-9 0-16,13 2-3 15,-3-3 0-15,4-1-4 16,10 5-4-16,-5-8-3 15,16 8-3-15,0-2 2 16,3 0 2-16,6 1 3 16,-9-1 0-16,14 2 2 0,-20-2-1 15,10 6 1-15,-10-4 1 16,-4 6 0-16,19 5 0 16,-5 0 1-16,8 7-1 15,-12-7 2-15,-2 2-1 16,1 5 0-16,-10-4 1 15,5 7 0-15,-6 1 0 0,-3 1 2 16,-5-5 1-16,-2 5 1 16,1 0 0-16,-7-8 4 15,6 10 2-15,-9-14 5 16,-12-7 4-16,14 0 4 16,-8-5 0-16,-5-5-4 15,10 6-2-15,-15-9-6 16,-5-13-2-16,16 2-3 15,3-2-2-15,4-1-6 16,8 10-2-16,2 1-32 16,1-4-22-16,6 10-61 15,0-2-64-15,1 5 118 16</inkml:trace>
  <inkml:trace contextRef="#ctx1" brushRef="#br0" timeOffset="2647.1">19018 4740 432 0,'8'-4'314'15,"-6"3"9"-15,-5-1-96 16,-9-3-39-16,7 6-54 15,-2-1-25-15,13 11-27 16,-1 7-5-16,-7-4-13 16,-7 6-6-16,-7 6-6 15,8-3-2-15,-7 15-5 16,2-7-4-16,2 2-12 16,-8-2-5-16,-2-5-12 15,4 0-1-15,1-3-5 16,4 2-1-16,5 0-1 0,2-2-2 15,-2-5-1-15,5 4 0 16,0-9-1-16,5 8 0 16,7 1-1-16,-2-6 1 15,6 4 0-15,4-5-1 16,-3-19 1-16,8 2 0 16,9 4 2-16,0-6 1 15,9 11 1-15,-5-6 0 16,-1-13 2-16,-9-3 0 0,-6-8 1 15,3-1 1-15,-5 1 0 16,-1-1 2-16,-3 3 0 16,-2-2 1-16,-9 2 2 15,3 3-1-15,-8 4-2 16,-10 0-1-16,-1 9 1 16,-1 1 0-16,-11 6 1 15,12 6 1-15,-6 4 0 16,-21-3 1-16,22 6 1 15,-4 2-1-15,4 0-5 16,15 1-2-16,-12-4-3 16,7 0-2-16,2 3-1 15,5 1-2-15,17 7 0 16,-11-3 2-16,15 1 3 16,2 0-5-16,-28-15-78 15,7 1-84-15,-1-7 100 0</inkml:trace>
  <inkml:trace contextRef="#ctx1" brushRef="#br0" timeOffset="4963.21">19893 4957 109 0,'-2'-3'84'15,"1"1"19"-15,-3-5 0 0,2 3-13 16,1 3-5-16,0-1-15 16,0 1-8-16,0-2-16 15,0-8-9-15,0 10-8 16,1-4 3-16,-1 1 11 15,1 3 7-15,-1-5 13 16,-1 1 3-16,1 4 6 16,0 0 3-16,0 0 7 15,0 0 3-15,0 0 6 0,0 0 1 0,0 0 0 16,0 0-2-16,0-1-6 16,-1 1-6-16,1 0-4 15,0 0-2-15,0 0-4 16,0 0-5-16,0 0-13 15,0 0-5-15,0 0-6 16,0 0-1-16,0 1 5 16,1 0-1-16,11 2-3 15,17 3-2-15,45 0-9 16,-33-5-2-16,-12-4-7 16,-3 0-4-16,-4 1-4 15,6 5-2-15,0 6-2 16,-13-8 0-16,-6-4-1 15,3 11 1 1,-10-15-15-16,3 8-22 16,1-10-81-16,-9 9-76 15,-6 6-255-15,-2-4 280 0</inkml:trace>
  <inkml:trace contextRef="#ctx1" brushRef="#br0" timeOffset="5369.39">19820 5025 423 0,'-6'-6'320'0,"3"6"71"15,0 0-113-15,4 0-88 16,-1-1-36-16,0 0-44 15,0 0-11-15,0 0 5 16,0 0 4-16,5-1-4 16,8-1-7-16,-2 0-18 0,45 2-8 15,-27 6-9-15,2-5-5 16,-26 9 0-16,5-9-7 16,2 10-5-16,-8-6-3 15,32-9-9-15,-6 5-2 16,-14-5-10-16,14 1-7 15,-2 0-6-15,-7-1-2 16,2 5-3-16,-8 0 0 16,-1 3-15-16,-8 2-25 0,-4 1-95 15,-1 4-73-15,-2 2-312 16,1 3 330-16</inkml:trace>
  <inkml:trace contextRef="#ctx1" brushRef="#br0" timeOffset="6944.41">20669 4743 488 0,'41'-39'279'0,"-33"28"-23"16,-5 1-22-16,1 2-34 15,-2-1-16-15,0 5-31 16,4 4-13-16,-6 0-23 16,-1-2-17-16,1 2-37 15,-1 0-14-15,0 0-20 16,-3 15-1-16,-6 13 4 15,-10 31 3-15,5-14-5 16,-4-5-3-16,1 4-6 16,-3 2-6-16,0-7-6 15,-1 1-2-15,0-14-2 16,13-9 0 0,5-8-1-16,-1-1 1 0,-11 19 0 15,7-3 1-15,5-7 3 16,-3-17-6-16,19-2-35 0,-11-8-32 15,9-2-98-15,2-3-78 16,-7-4 151-16</inkml:trace>
  <inkml:trace contextRef="#ctx1" brushRef="#br0" timeOffset="7520.57">21015 4915 814 0,'-3'0'445'0,"-5"4"-84"16,-9-2-83-16,8 1-91 16,-2 5-37-16,-3 3-49 15,-3 1-20-15,-8 5-25 16,3 4-12-16,1-4-17 15,6 0-7-15,-5-3-9 16,2-3-2-16,7 1-5 16,3 3 0-16,7-1-3 15,0-2-1-15,4 1-1 16,5-2-1-16,1-3 0 16,1 0 1-16,10 0 1 15,0-1 1-15,5-7 2 16,7 1 2-16,-14-8 3 15,1-6 0-15,-6-2 1 16,5-3 0-16,5-2-1 0,1 3-2 16,-9-3-1-16,-7 1 2 15,-8 1-1-15,-9-3 2 16,5 6-1-16,-5 3-2 16,-7-1 0-16,4 4-1 15,-2 1-2-15,-1-7-1 0,7 8-1 16,1 1-1-16,-3-1-1 15,2 7 0-15,-8 1-1 16,12 7 1-16,-17-6-3 16,6 1-3-16,6 0 4 15,-10-3-23-15,14 7-56 16,-3 4-34-16,8-9-139 16,2 7-101-16,11-1 230 15</inkml:trace>
  <inkml:trace contextRef="#ctx1" brushRef="#br0" timeOffset="8364.18">21553 4936 1103 0,'-4'-2'527'16,"-5"-10"-193"-16,11-9-84 16,-38 32-81-16,21-23-29 15,6 12-40-15,3-7-13 16,17 1-24-16,-16 13-10 0,1-15-17 16,-10 15-11-16,-14-2-13 15,11-8-4-15,-22 36-6 16,-7-10 0-16,21-7-2 15,-14 12-2-15,32-17 0 16,6 7-2-16,18-9-1 16,-9 5 0-16,2-5 0 15,32-5-1-15,-26 11 3 16,42-16-1-16,-19 1-13 16,-53 4-11-16,55-17-14 15,-26 6-7-15,-19-6 0 16,49-14 5-16,-45 3 5 15,5-2 3-15,29-8 2 16,-31 11 0-16,7 3 7 16,-4 7 2-16,-4 6 2 15,0 0-2-15,-5 8 3 16,-1 8 1-16,-4 13 9 0,-2 7 5 16,-3 6-1-16,1-1 2 15,-3 7 1-15,3 8 1 16,-10 10 3-16,7 6 0 15,-4 6 1-15,8 2 0 16,-1-6 0-16,-18-2 2 16,10-6 0-16,-14-3 0 0,11-1 1 15,7-2 0-15,-2-10 2 16,1-5 2-16,0-15 4 16,-3-10 1-16,0-5 1 15,-1-6-1-15,0-11-2 16,-2 2-2-16,-5-22-6 15,-1-8-3-15,6 1-5 16,2-5-2-16,11 10 1 16,1 4 3-16,0 5 1 15,6 4 0-15,3 5 3 16,12-1 3-16,6 1 4 16,-2 0 4-16,16 2 6 15,-4-2 6-15,7 3 5 16,3-2-1-16,3-1-6 15,19 2-6-15,-7-6-10 0,-7 0 1 16,-4 4-1-16,-25-3 1 16,11 6-2-16,6 8-20 15,-17-6-65-15,3 5-58 16,-14 6 80-16</inkml:trace>
  <inkml:trace contextRef="#ctx1" brushRef="#br0" timeOffset="9674.28">22510 4651 459 0,'0'-2'261'15,"0"1"-29"-15,0 0-31 0,0 0-33 16,0 0-12-16,0 0-20 16,0 0-3-16,0 0-19 15,0 0-10-15,0 0-16 16,0 1-10-16,-2 0-12 16,1 0-6-16,-15 2-15 15,-34 38-10-15,25-20-15 16,-2 1-4-16,-2 6-6 15,-4-2-4-15,4 11-3 16,3 5-3-16,1-5 0 16,8 10 0-16,0-10-1 15,3-4 0-15,5 0 0 16,0-10-2-16,9 1 0 16,4 0 0-16,5-5 2 15,3 4 0-15,4-8-13 16,-9-2-29-16,3-5-109 15,0 0-91-15,-1-4 144 0</inkml:trace>
  <inkml:trace contextRef="#ctx1" brushRef="#br0" timeOffset="10148.69">22691 4979 1137 0,'1'-5'514'16,"-3"-1"-231"-16,1 3-54 0,0 2-76 16,0 0-28-16,0 1-39 15,0 0-18-15,0 0-18 16,0 0-7-16,-1 0-11 15,1 0-5-15,-2 4-7 16,-2 7-2-16,-1-1-8 16,-9 27-3-16,13-28-3 15,-4-2 0-15,2 0 6 16,2-3-23-16,-1-4-79 16,1 0-80-16,2-1 97 15</inkml:trace>
  <inkml:trace contextRef="#ctx1" brushRef="#br0" timeOffset="11382.84">23045 4780 636 0,'0'-1'349'16,"0"0"-62"-16,0-1-74 15,0 1-70-15,-1 1-28 16,0 0-23-16,0 0-4 16,-5 9-6-16,-3 4-5 15,-23 32-19-15,26-25-9 16,2 1-16-16,-4-2-5 0,-5-3-10 16,0 1-4-16,-5-4-4 15,7 4-2-15,9 1-3 16,2 3 0-16,7-1-2 15,0-2-3-15,2-7 0 16,2-1 0-16,-3-3 2 16,6 2 2-16,-5-5 2 15,1-4 1-15,6 2 2 16,-1-5 0-16,3-4 2 16,-1 1-2-16,0-3 0 15,-5-5-3-15,3 0 0 16,-1-4 0-16,4 4-2 15,-1-3 1-15,2 0 0 16,-6-5 1-16,-7 0 2 16,3 1 2-16,-7 6 2 0,2 0 0 15,-12-16 14-15,-2 11 4 16,-3-6 1-16,-3 2-1 16,5 10-17-16,-3-5-6 15,-2 8-7-15,2 5-2 16,-5 4-3-16,-2 4-1 15,1 4 0-15,-7 0 1 16,7 1 1-16,8 12 1 0,-8-11-1 16,10 5 1-16,-1 0 0 15,-1-9-13-15,17 2-73 16,-4 0-55-16,14-4-175 16,5 1 192-16</inkml:trace>
  <inkml:trace contextRef="#ctx1" brushRef="#br0" timeOffset="12272.32">23457 4747 370 0,'-2'-1'259'15,"1"1"-4"-15,0 0-78 16,0 0-19-16,0 0-24 16,-3 0-1-16,3 0-5 15,-1 0-6-15,-3-1-9 16,4 1-8-16,0 0-10 16,1 0-4-16,0 0-16 15,2-1-8-15,21-2-23 16,32-1-10-16,-29-1-17 15,1 5-4-15,-1 5-5 16,-3 7-2-16,-9-8-2 16,3 11-1-16,-11-10 0 15,-5-6 0-15,-3 8 4 16,-3 1 1-16,2 9 2 16,-6-10 1-16,0 9-3 0,-1-7-1 15,-10 2-1-15,3 4-1 16,-2-3-2-16,0 7 1 15,0-16 0-15,7 10 2 16,3-13 1-16,4 1-1 16,5-5-4-16,-1-3-2 15,4-2-4-15,4 6-3 16,6-1 2-16,0-2 1 16,4 9 0-1,-5-12 1-15,2 18 0 0,-2-4-1 0,0 6 0 16,-3 4 1-16,-2-9 1 15,2 11 0-15,-1 3 0 16,-4-7 1-16,-2 4 1 16,-3-2 1-16,-5-4 0 15,1 4 2-15,-2 0 0 16,-3-3 0-16,-2-1 2 16,-1 2 0-16,-3-3 2 15,2-2 1-15,-3-4 2 16,-1-3 0-16,1-1-2 15,-3 0-1-15,0-2-3 16,5-4-1-16,0 0 0 16,1 2-1-16,12 1 0 15,-5 0-1-15,-1-11-35 16,6 3-34-16,-13-9-104 16,15 3-82-16,8 5 157 0</inkml:trace>
  <inkml:trace contextRef="#ctx1" brushRef="#br0" timeOffset="13171.53">24055 4755 531 0,'-1'0'275'0,"0"0"-68"16,-1 0-28-16,-4 1-40 0,1 7-16 16,2-4-27-16,2-3-10 15,-3 2-14-15,3-3-3 16,0 0 0-16,0 0 1 16,0 0 2-16,1 0 1 15,0 0 1-15,0-1-3 16,20 0-10-16,27-7-11 15,-21 8-20-15,0 5-11 16,-1 1-11-16,3 7-3 0,-7-1-1 16,-4-2 0-16,-5-1-1 15,-1-1 0-15,-8-1 2 16,1 1 1-16,-6 2 3 16,-12-1 1-16,-1 4 1 15,-12-5-2-15,-1 1-2 16,1-3-1-16,1-6-2 15,5 1 1-15,2 5-2 16,3-5-1-16,1 1 0 16,7 4 0-16,0-11-2 15,4 6 0-15,3-3-5 16,1-3-2-16,0 5-1 16,0-1 0-16,0 0 2 15,0 0 0-15,8-1 1 16,7 0 1-16,29-1-1 0,-29 9 2 15,0 0 0-15,-2 3 2 16,9 5 0-16,-6 3 0 16,-2 2 0-16,2-5 1 15,-8-1 0-15,1 3 2 16,-6-1 1-16,-6-1 1 16,-12-1 3-16,4-4 1 15,-6 3 2-15,-4-3 0 0,-2 0 4 16,-3 1 1-16,2-7 5 15,2 2 0-15,2-2-1 16,-2-3-2-16,-3-3-6 16,0 1-1-16,3-6-4 15,6 1 0-15,-7-5-3 16,8-2 0-16,-3 1-9 16,4-5-13-16,10 4-45 15,-1 2-31-15,4 3-78 16,-3 6-72-16,0 3 159 31</inkml:trace>
  <inkml:trace contextRef="#ctx1" brushRef="#br0" timeOffset="14043.949">24541 4717 418 0,'0'-1'279'15,"-1"1"20"-15,0 0-73 16,0 0-62-16,-2 0-25 16,0 0-27-16,1 0-10 15,1 0-17-15,0 0-5 16,0 0-13-16,0 0-5 0,0 0-8 15,1 0-6-15,0 0-7 16,20 2-4-16,32 4-3 16,-28-9 1-1,10 4-3-15,-5 0-4 0,-2 3-7 16,-3 5-6-16,-5 2-7 16,-7 1-3-16,-13-3 1 15,13 7 0-15,-18-2 2 16,7 1 2-16,3 6 1 15,-14-8 0-15,7 4 0 16,-13-1 0-16,-8-10-1 16,-3 6-1-16,-4-12-1 15,6 0-2-15,6-1 0 16,-3-2-1-16,7-1-3 16,4-1-2-16,4-1-5 15,4 2-3-15,6 6-6 0,-5-3 1 16,2 0-1-16,0 0 2 15,0 0 4-15,4-1 1 16,14-3 2-16,28 4 1 16,-25 6-1-16,-1 3 1 15,15 10 0-15,-11-3 1 16,-7 3 0-16,8-3 1 16,-16-2 1-16,-3 7 0 15,5-6 1-15,-7 0 0 16,-5-2 2-16,2 3 1 0,-2 0 1 15,-10-1 0-15,-13-3 2 16,7-2 0-16,-5 2 3 16,-7-2 2-16,8-4 2 15,-6-3-1-15,-4-5-3 16,6-1-2-16,0-4-1 16,4-1-2-16,-4-1-5 15,9 0-18-15,-4-5-53 16,0 5-28-16,6 0-108 15,4 0-62-15,-1 7 173 16</inkml:trace>
  <inkml:trace contextRef="#ctx1" brushRef="#br0" timeOffset="14598.24">25234 4522 833 0,'8'0'396'0,"-8"-2"-148"31,7 1-32-31,15 6-49 15,-9-1-27-15,10 3-41 16,8 2-11-16,-4 5-25 16,10 0-6-16,-4 11-17 15,-8 1-8-15,-4 6-11 16,-6 7-4-16,1 7-3 0,-2 1-1 0,-8-1-1 0,-5 0 1 16,-9-6 1-16,-2-5 0 15,-6 0 1-15,0-3-1 31,-6-1-3-31,-4 0-1 0,-3 0-4 16,-8-5 1-16,0-2-20 16,5 0-44-16,4-9-112 15,12-1 107-15</inkml:trace>
  <inkml:trace contextRef="#ctx1" brushRef="#br0" timeOffset="16629.86">22204 5354 405 0,'-1'-1'231'0,"0"0"-31"15,0 1-37-15,0-1-47 16,0 0-13-16,0 1-15 15,-1 0 2-15,1 0 13 16,0 0 6-16,0 0 5 16,0 0-1-16,1 0-8 15,0 0-4-15,0 0-1 16,4 10-3-16,1 1-7 16,16 17-5-16,-17-25-12 15,12-12-5-15,2 3-11 16,15 4-12-16,4-9-13 15,-18 6-8-15,18-1-10 0,-16 4 0 16,2 2-4-16,4 0-3 16,4-1-2-16,-7-9-2 15,6 2 0-15,7 10-1 16,-13-2 1-16,3 4-1 16,-2-2-1-16,0-3 1 15,5-1 0-15,5 6-1 16,12 1 1-16,-7-5-1 0,-20-8 0 15,-3-6 0-15,-1 1 0 16,9 8 0-16,19 6 0 16,1 0 1-16,-8-2-1 15,-4-3 0-15,-5 4 0 16,-5 2 0-16,-1-2-1 16,3 8 1-16,-2-15 0 15,7 13-1-15,2 0 1 16,0-6-1-16,-8 10 0 15,-4-4 2-15,-5-4-1 16,-10-2 0-16,13 4 1 16,-10-6-2-16,12 1 0 15,7 2 0-15,-1 2 0 16,13 2 1-16,-13-4 0 16,3-1 0-16,-3 1-1 0,-2 3 0 15,-1-2 1-15,2 4-1 31,1-6 0-31,-5-5 1 0,7 4-1 16,-4 1 0-16,-3 0 0 16,2-4 0-16,-1 7 1 15,1 1-1-15,-3-1 0 16,-4 1 1-16,6-2 0 0,-5-2-1 16,6-1 1-16,3-1-1 15,-4 2 1-15,2 1-1 16,0 0 1-16,-4 1-1 15,-6-6 1-15,6 1 0 16,-5-5-1-16,8 8 0 16,1 7 0-16,3-6 0 0,-1 4 0 15,10 2 1-15,-12-10-1 16,2 3 0-16,1 4 0 16,-14-5 1-16,15 4-1 15,-10-7 0-15,9-2 0 16,4 5 0-16,2-4 0 15,2 6 1-15,-7-4-1 16,-1-1 1-16,1 10-1 16,-6-11 0-16,12 8 0 15,0-3 0-15,-7-9 0 16,4 4 1-16,-1 0 0 0,-4 3-1 16,-8 0 0-16,2 2 0 15,-7-3 0 1,-6 2 0-1,0 1 1-15,25-5 0 0,10 5 0 0,-1 2-1 16,-19-2 0-16,1 1 1 16,-3-2 0-16,2 3-1 15,-1-4 0-15,-3-5 0 16,7 7 1-16,1-8-1 0,3 7 0 16,2 3 0-16,-10-7 0 15,-7 2 0-15,10 7 0 16,-21-8 0-16,11 4 0 15,8 1 0-15,-16-4 1 16,28 9-1-16,-6 0 1 16,-5-1-1-16,2-6 1 15,-8-1-1-15,-3-4 0 16,-1 2 0-16,-1 3 1 16,1-4-1-16,-2 3 0 15,-2-2 1-15,2 3 0 16,4 12-1-16,-1-7 1 15,0-1 0-15,-7-3 0 16,-2-10 0-16,0 12 0 16,0 0 0-16,2 12 0 0,-5-7-1 15,-3-9 0-15,0 3-1 16,0-2-10-16,0 0-25 16,0 1-53-16,0 0 55 15</inkml:trace>
  <inkml:trace contextRef="#ctx1" brushRef="#br0" timeOffset="30037.58">23014 5839 472 0,'0'-2'254'16,"1"0"-51"-16,0-2-28 16,2-1-40-16,3-2-8 15,0 3-9-15,-3-1-9 0,1-1-12 16,-2 4-11-16,0-2-15 15,3-1-4-15,-5 4-8 16,0 0 1-16,0 0-11 16,0 0-6-16,0 0-16 15,0 0-5-15,0 1-7 16,-1 0-2-16,0 0 2 16,-1 2 0-16,-4 11 4 15,-16-2-1-15,-24 33 0 16,23-33-4-16,3 3-4 15,-1 3 0-15,-11-9-4 16,4 3 0-16,-2-1-2 16,0-2-1-16,13-2-2 15,-1 2 1-15,5-6-1 16,7 0 0-16,0-2-4 16,3-2 0-16,5-2-108 15,-2 3-74-15,0 0 114 16</inkml:trace>
  <inkml:trace contextRef="#ctx1" brushRef="#br0" timeOffset="30393.66">22873 5676 1038 0,'-9'-9'435'0,"7"4"-253"16,-12-1-35-16,12 6-61 15,8 7-20-15,0 0-27 16,14 6-8-16,-6 0-5 16,-6 5-3-16,1 7-5 15,-11-9 0-15,10 14-3 16,5-6 0-16,0 0-3 15,3 1-2-15,1-4-2 16,-2 0-2-16,0-2-1 16,2 1 0-16,-2-5 1 15,-7 0-1 1,1-4 1-16,-2 0 0 0,0-4 3 16,-3-6-1-16,2-4-81 15,0-5-83-15,0-5 96 16</inkml:trace>
  <inkml:trace contextRef="#ctx1" brushRef="#br0" timeOffset="30832.24">23418 5871 465 0,'-2'-3'339'16,"-1"-4"28"-16,1 3-160 16,0-3-32-16,2 2-55 15,0 4-16-15,21-9-23 0,31-1-12 16,-28 15-19-16,-2 2-11 16,1 6-15-16,-6-4-4 15,0-2-6-15,0 1-2 16,-6-7-3-16,3-4 2 15,1 1 12-15,-1-2-19 16,1-5-124-16,3 0 92 16</inkml:trace>
  <inkml:trace contextRef="#ctx1" brushRef="#br0" timeOffset="31238.43">23969 5970 1102 0,'-1'0'485'16,"0"0"-245"-16,0 0-57 15,-1 0-84-15,1 0-29 16,0 0-35-16,0 2-9 15,-2 5-5-15,1 3-1 16,1-3-7-16,0 0-3 0,-1-3-4 16,1-2-2-16,0-1-12 15,0-1-40-15,0 0-143 16,0 0 127-16</inkml:trace>
  <inkml:trace contextRef="#ctx1" brushRef="#br0" timeOffset="31894.5">24466 5760 759 0,'0'-3'365'16,"-6"-1"-135"-16,3 4-42 0,2 0-62 15,0 0-19-15,0 0-22 16,-1 0-7-16,-9 12-14 15,-36 19-9-15,39-14-19 16,-15-5-10-16,5 1-12 16,17 9-4-16,-12-7-5 15,18 4 0-15,-3-2-3 16,-8-5 0-16,-1-1-1 16,1 0 0-16,-3-4 1 15,13 3 0-15,9 0 0 16,-8-2 0-16,5-3 0 15,3-2 2-15,0 0 0 16,3-3 2-16,1-6 2 16,-2-2 0-16,3-3 1 15,3-1 0-15,2-1-2 16,-3-4 0-16,-7-6-1 16,6 3 1-16,-10-5 2 15,-7-5 0-15,4 13 1 0,-6-8 0 16,-2 10-2-16,0 4-1 15,-9-4-2-15,-1 1-4 16,2 7-4-16,-3 0-4 16,-2 4-2-16,2 10 0 0,1 2 1 15,-2-2 2-15,5 8-1 16,-3-4-1-16,3 2-66 16,7 5-53-16,-1-2-206 15,5 1 203-15</inkml:trace>
  <inkml:trace contextRef="#ctx1" brushRef="#br0" timeOffset="32441.24">24836 5773 922 0,'-12'-10'599'0,"2"4"-314"16,10 12-114-16,-2 0-35 16,-1 4-55-16,-6-2-16 15,-13 1-20-15,9 5-8 16,-9 0-13-16,-2-1-5 15,11 5-7-15,-5-1-3 0,7 2-2 16,-1 0-2-16,7-2 1 16,6-1-2-16,-1-2-2 15,6-3 1-15,10 0-1 16,-16-6 1-16,23 2 1 16,4-3 0-16,0-4 1 15,-9-3 0-15,-3-5 1 16,3-1 1-16,4-1-1 15,6-5 0-15,3-2 0 16,-8-4-1-16,-11-8 0 16,3 4 1-16,-7 6-2 15,-5-4 1-15,-1 8-3 16,-5-10-1-16,-6 5-3 16,-8 2-3-16,-4 2-6 15,6 16-4-15,-8-2-6 0,0 7-6 16,7 7-26-16,-10-3-20 15,4 2-55-15,6 5-49 16,9 0-268-16,-2-1 295 16</inkml:trace>
  <inkml:trace contextRef="#ctx1" brushRef="#br0" timeOffset="33243.33">25139 5703 422 0,'-1'0'361'0,"0"0"-180"15,-2 0-42 1,-2 0-13-16,3 0-8 15,0 0-1-15,1 0-15 16,0 1-11-16,-3 3-24 0,1 5-8 0,3-8-9 16,3 7-2-16,16-3-10 15,29 17-5-15,-21-21-8 16,-13-5-2-16,5 0 8 16,13 10 1-16,-6-1-2 15,3 4-2-15,-16-6-13 16,-12 0-4-16,0 6 4 15,-5-1 2-15,-9 5 5 16,5 1 1-16,-9-3-4 16,-1-3-4-16,4 3-5 15,-11 0-2-15,2-1-3 16,-5 3-1-16,0-2-1 16,2-2-1-16,1-2 1 15,8 0-1 1,4-2 0-16,4-1 0 15,5-2-1-15,1-1 0 16,3 0 0-16,0-1-1 16,0 0 1-16,0 0-1 0,0 0 0 15,0 0 1-15,0 0 0 16,6 1 0-16,3 1 3 16,2 1 1-16,8 2 8 15,32 9 3-15,-29-9 6 16,13 1 1-16,-18-6-1 15,5 0-2-15,7 0-5 16,-11-1-2-16,14 0-5 16,-7-2-1-16,-3-4-2 15,-1-4 0-15,-2 4-4 16,1-1-30-16,-2 3-191 16,-1 5 157-16</inkml:trace>
  <inkml:trace contextRef="#ctx1" brushRef="#br0" timeOffset="34848.63">22678 6184 589 0,'3'0'291'0,"2"0"-97"0,1 3-20 0,2-1-43 0,2 0-15 16,3 0-17-16,22-13-6 31,-19 6-10-31,2-5-3 16,-17 17-12-16,22 0-10 15,0-7-12-15,7 8-5 16,15-17-13-16,-23 14 0 15,3 2-12-15,-8-10-3 0,10 7-3 0,5 2-2 16,-6-8-1-16,6 16 0 0,-10-14-1 16,-2-3 0-16,6 7 0 15,-2-3 1-15,9 3-1 16,0-3 2-16,7 3 5 16,-3-8 0-16,-4 11 1 31,-8-4-1-31,-1 4-6 15,-4-12-2-15,0 2 0 16,16 12-3-16,-14-16 2 16,8 19-1-16,-8-16 0 15,-2-5 0-15,-1 4-1 0,2-4 1 0,6 9-1 16,-4-3 0-16,3 2-1 16,1-3 0-16,2 4 0 15,1 0 0-15,-2 6 0 16,-1-7 0-16,-10 3 0 15,0-2-1-15,2 1 1 16,-6 0-1-16,11 0 1 16,5 3 0-16,-7-2 0 15,4-1-1-15,-6-1 0 16,-2 3 1-16,3-3-1 16,5 12 1-16,-5-12 0 15,1 0-1-15,7 2 0 16,-3-6 0-16,3 7 0 15,7 0 1-15,-10 4 0 0,1-1-1 16,-7-2 0-16,-5-5 1 16,10-2 0-16,-5 1-1 15,12 1 0-15,-4-1 1 0,-1 4 0 16,0 1-1-16,-5-5 1 16,3 4 0-16,-2-6-1 15,3 3 0-15,8 0 0 16,-10-6 0-16,8 6 0 15,-4-6 1-15,-1 7-1 16,7 3 0-16,-11-3 0 16,2 2 1-16,9 1-1 15,-5-6 1-15,5 1 0 16,-1 2-1-16,-7-2 1 16,-3-2-1-16,-1 0 0 15,-1-3 1-15,-3-5-1 16,8 11 1-16,2 2-1 15,1-3 0-15,1 4 0 16,0-2 1-16,-1-2-1 16,-9-4 1-16,3-1 0 0,2-5-1 15,151-3 17 32,-171 15-26-47,-4 0 9 16,5 0-1-16,-4 1 1 15,-2-1 0-15,0 0-1 16,0 0 1-16,0 0-35 0,0 0-85 16,0 0-56-16,1 12 93 15</inkml:trace>
  <inkml:trace contextRef="#ctx1" brushRef="#br0" timeOffset="35823.31">23311 6694 460 0,'4'-2'303'15,"-9"0"32"-15,-12-3-102 0,14 6-52 16,0 4-24-16,2-3-39 16,0-2-11-16,0 0-27 15,-1 0-10-15,1 0-16 16,0 0-11-16,0 0-15 16,0 0-6-16,0 0-11 15,0 0-3-15,0 0-3 16,-3 7-2-16,2 0-1 15,1-2 1-15,0 2-34 16,1-4-38-16,-1-2-125 16,0 2-138-16,-1 2 208 15</inkml:trace>
  <inkml:trace contextRef="#ctx1" brushRef="#br0" timeOffset="36635.42">23670 6564 716 0,'0'0'414'16,"0"0"-204"-16,0 0-52 15,-1 0-9-15,0 0-19 0,0 1-14 16,-9 14-32-16,-36 18-14 16,34-25-27-16,0 5-8 15,1 2-10-15,4 7-4 16,1-4-3-16,2 2-1 15,4-4-4-15,-1-9-2 16,1 3-2-16,1-3-3 16,2-1-2-16,8 10-1 15,-3-5 0-15,3 0 0 16,1-2 0-16,1-4 0 0,3-1 1 16,-1-2 1-16,2-2 2 15,-2-4 1-15,6-2 3 16,4 0 1-16,0-5-2 15,6-1 0-15,-13-4-2 16,-9-5-1-16,-2 3 0 16,0 3 2-16,2-1 1 15,5 6 2-15,-15-10 2 16,-4-3 3-16,2 6 11 16,3-1 1-16,3 8 0 15,-11 1-3-15,-7-2-13 16,-12-2-2-16,7 4-5 15,0 1 0-15,0 8-3 16,8 0 0-16,-5 2-3 16,5 8 0-16,-4-5-2 0,1 5-3 15,0-1 0-15,-2-1-2 16,5 9-17-16,2-1-33 16,6 3-88-16,-3-2-75 15,3-6 130-15</inkml:trace>
  <inkml:trace contextRef="#ctx1" brushRef="#br0" timeOffset="37385.24">24038 6532 630 0,'3'-1'327'0,"0"-1"-78"0,-3 1-28 16,0 0-56-16,0 0-23 16,0 0-42-16,0 1-17 15,0 0-20-15,0 0-5 16,0 9-11-16,-1 10-5 16,-11 28-8-16,-1-30-4 15,3 7-8-15,-3-10-1 0,3 1-11 16,4 3-3-16,2-5-4 15,3 6-3-15,1-3 0 16,-1-5 2-16,3 1-2 16,1-3 1-16,3 1 1 15,6 2-2-15,0-6 2 16,3 1 1-16,0-4-1 16,-3-5 2-16,5 2 0 15,2-2-1-15,3-6 1 16,-2 3-1-16,-4-13 0 15,2 0 0-15,3 1-1 16,6 5 0-16,-2-2-1 16,-12 0 2-16,-3-2 1 15,-8-1 2-15,-7 5 1 16,5 0 0-16,-6 9-4 16,-4-2-3-16,-5 5-4 0,5 11-1 15,-14-8 2-15,4 4-1 16,5 5 2-16,-6-9 0 15,12 11-2-15,1 1 1 16,3-1-2-16,5 2 0 16,2 3 1-16,2-3 0 15,2-4 9-15,3-1-21 16,-3-6-54-16,3 0-34 0,1-2-119 16,1 0-100-16,5-3 212 15</inkml:trace>
  <inkml:trace contextRef="#ctx1" brushRef="#br0" timeOffset="37919.17">24601 6518 942 0,'-2'-2'434'16,"-4"-5"-199"-16,0 7-42 15,-2 0-73-15,0 3-27 16,0 4-25-16,1 3-9 16,-9 2-8-16,2 1-3 15,-3 5-12-15,-2 4-5 16,3-3-10-16,2 10-2 15,-5-7-3-15,4-2-2 16,9 6-6-16,4-4 0 16,6 3-2-16,3-7-1 15,-4-5 0-15,2-4 0 0,2-1-2 16,1 1 0-16,7 2 0 16,-5-8 1-16,5-3 2 15,-2-3 0-15,2-5 2 16,2 0 0-16,4 0-2 15,0-4 0-15,-5-6 1 16,2 1 0-16,-10-10 0 16,2 1 2-16,2 5 0 15,-8-10 1-15,1 6-1 16,-5-1 1-16,-10 0-3 16,5 13-4-16,-8 1-4 0,0 4-5 15,3 10-2-15,-4 3-3 16,-2-3-85-16,-2 1-65 15,3-5 98-15</inkml:trace>
  <inkml:trace contextRef="#ctx1" brushRef="#br0" timeOffset="38812.619">22570 5636 472 0,'-5'4'304'16,"1"5"-1"-16,-4-2-130 16,2 2-16-16,-4 2-28 15,-3-3-12-15,-4-1-24 16,-2-3-10-16,8 12-16 16,-1 7-6-16,-1 8-13 15,-4 0-8-15,-8-3-14 0,4 3-6 16,-11 2-7-16,-3-2-3 15,0 10-3 1,-3-1 0-16,14 12-3 0,4 9 1 16,0-3-2-16,3 5 0 15,13-25-1 1,1-18-1 0,1-1-1-16,-7 50 1 0,11 5 1 0,4-9 0 15,4-24 1-15,9 4-1 16,-2-11 4-16,2 1-45 0,12-4-78 15,-5-10 79-15</inkml:trace>
  <inkml:trace contextRef="#ctx1" brushRef="#br0" timeOffset="39763.25">25666 5654 473 0,'-9'-6'239'15,"8"6"-58"-15,-2-7-19 16,-6-1-16-16,13 11-6 16,-2-5-14-16,5 2-13 0,8 5-23 15,-6-5-11-15,-7 2-19 16,13 11-9-16,-3 1-14 15,1 5-10-15,11 12-12 16,-10-7-5-16,7 7-5 16,11 9-1-16,16 3 0 15,-6 1-1-15,2 3 1 16,-9-8 0-16,-11 8 2 16,5 10-1-16,-11 0 1 15,0 1-2-15,-14 1-2 16,-5-5 0-16,-9 0 0 15,-5 4 1-15,-2 4 4 16,-8-1 0-16,-7 7 2 16,-14-12 0-16,-12-10 2 15,-3-1 1-15,6-15 0 16,-1 1-1-16,4-8 5 0,2-10-41 16,5-8-229-16,8-1 185 15</inkml:trace>
  <inkml:trace contextRef="#ctx1" brushRef="#br1" timeOffset="62950.59">26906 5226 138 0,'11'-5'116'0,"21"-18"30"0,-27 17-12 15,3 5-21-15,-5-5-3 16,3 3-4-16,-2-2 2 16,3 4-1-16,-1 2-1 15,-2-2-8-15,-3 1-7 16,-2-1-20-16,-1 0-6 16,1 1-10-16,0 0 0 15,0 0 9-15,0 0 1 16,-4 8 4-16,0-7-4 15,-4 11-10-15,-11 30-6 16,10-32-6-16,3 16-2 0,-9-9-4 16,-6-7-3-16,1 5-10 15,-6-9-4-15,5 7-9 16,-6 0-3-16,8 0-2 16,-6-2-2-16,8-3 0 15,6 1-1-15,-2-4 0 16,14 5 1-16,-1-9-10 15,6 3-35-15,-5-6-141 16,0 1-127-16,0 0 183 16</inkml:trace>
  <inkml:trace contextRef="#ctx1" brushRef="#br1" timeOffset="63333.55">26778 5156 826 0,'-7'0'368'0,"12"6"-178"16,-8-4-30-16,-6 0-44 15,16 7-13-15,-12-2-17 16,3 1-11-16,11 5-21 16,-4 5-4-16,11 2-11 15,1-1-7-15,-2 8-8 16,-2-10-4-16,2 0-5 16,-1-4-1-16,1-6-4 15,-2-2-2-15,3 6-2 16,2 6-1-16,-7-11-1 15,0 8 0-15,-9-9 0 16,2-2-9-16,0 4-67 16,-2-6-67-16,5 5 84 15</inkml:trace>
  <inkml:trace contextRef="#ctx1" brushRef="#br1" timeOffset="64450.01">27876 5107 709 0,'-1'0'334'16,"0"0"-146"-16,0 0-37 0,0 0-62 16,0 0-17-16,0 0-14 15,-1 0-4-15,1 0-6 16,-1 6-2-16,0-2-6 15,0 4-3-15,0-2-8 16,0-1-4-16,1-1-4 16,1-1-3-16,0-3 0 15,-1 0 0-15,0 0 1 16,0 0 0-16,0 0-3 16,1 0-4-16,0 0-6 15,0 0-2-15,0-1-3 16,0 0 0-16,0 0-1 15,0 0 0-15,0-1 0 16,0 1-4-16,0-1-3 16,0 1 1-16,0 0 0 15,0 0 3-15,-1 0 3 0,0 1 0 16,0 0 0-16,0 0 1 16,0 0 0-16,-1 7 0 15,1-4 1-15,0 0 0 16,0-3 0-16,0 0 0 15,0 1-1-15,0 0-31 16,1 3-106-16,0-1-96 16,0 1 133-16</inkml:trace>
  <inkml:trace contextRef="#ctx1" brushRef="#br1" timeOffset="65551.899">28295 4921 452 0,'0'-4'309'0,"0"0"-17"0,0 3-106 16,-1 0-38-16,0 0-54 16,0 0-14-16,-1 0-6 15,-6 3-1-15,-10 7-11 16,-20 25-8-16,19-17-15 15,0 1-8-15,13-4-10 32,2-7-4-32,2 0-4 0,-9 19-2 0,-2 1-3 15,-6-4-2-15,16-7-1 16,-17-5 0-16,16 2-2 16,4-2 0-16,-8-3 0 15,8 0 1-15,1-4 2 16,3-1-1-16,6 0 2 15,8 0 0-15,4-3-2 16,8 0 2-16,-5-5-1 16,-2-6 2-16,1-4 1 15,-1-1-1-15,-2-1-2 0,2 0 0 16,-4 1 0-16,-4 1 1 16,-2-4 1-16,-1 3 1 15,-6-4 1-15,2 1 5 16,-8 1 8-16,0 1 4 15,-3 1 2-15,-3 7-5 16,-4-9-11-16,-1 5-4 16,-3 5-7-16,-2-9-2 15,2 21-2-15,-1-2-1 0,2 0-1 16,-4 5 1-16,2-4-1 16,-3 3 1-16,7 2-1 15,11 12-19-15,-4-11-56 16,4 1-41-16,-2-6-153 15,-5-2 171-15</inkml:trace>
  <inkml:trace contextRef="#ctx1" brushRef="#br1" timeOffset="66237.53">28645 4876 515 0,'-29'-10'347'0,"25"8"40"15,3 4-146-15,4 6-86 16,1-3-40-16,-17 4-50 15,7-6-9-15,-14 5-10 16,19 7-2-16,0 2-1 16,-13 0-6-16,10-1-6 15,-9-5-3-15,9 2-8 16,-2 0-3-16,-8 1-7 16,1 1-1-16,-6 1-3 15,9-1 0-15,7 2-2 16,-3-4-1-16,6 1 0 15,5 0-1-15,-1-4 1 16,8 3 0-16,2-5 1 16,-6-4 1-16,12 2 2 15,6-4-1-15,-9-3 0 16,-4-3-1-16,3-4-3 16,-14-4 0-16,17-2-2 0,6 1 0 15,-6-2-6-15,2-4-1 16,-1 7 2-16,-5-3 2 15,-7 1 3-15,-1 0 4 16,-8 0 2-16,0 6 2 16,1 4-3-16,-8 4-1 15,-9-1-4-15,-5 2-3 16,2 4 1-16,-2-1 1 16,5 8 1-16,11-1 2 0,-1 2-1 15,7 2 1-15,0-1-2 16,-13-1 0-16,5-2 0 15,0 1 0-15,9-1 0 16,10 2 0-16,-8 1 0 16,3-3 0-16,-6-5-50 15,0-3-43-15,5-4-122 16,-5 0-132-16,0 0 223 16</inkml:trace>
  <inkml:trace contextRef="#ctx1" brushRef="#br1" timeOffset="66716.31">29110 4868 977 0,'-1'4'438'16,"-19"3"-214"-16,0 3-40 15,4-1-65-15,-8 0-22 16,6 1-32-16,0 5-13 0,1 2-18 16,-2 1-1-16,5 3-4 15,-1-3-1-15,10 2-6 16,-6-5-3-16,3 2-4 16,4-4-3-16,4 0-4 15,4 4 0-15,8-2-3 16,-4-5 1-16,9 1-1 15,-5-7 1-15,5-2 1 16,2-1 0-16,-2-6-2 16,8-2-3-16,-3-7-9 15,-6-1-4-15,5-4-3 16,-7-1 2-16,3 1 9 16,-2-2 3-16,3 3 4 15,-5 0 2-15,-13-4-1 16,-8 2 1-16,-4 5-5 15,0 1-1-15,-2 5-8 0,7 4-2 16,-15 0-45-16,7 7-54 16,-4 11-199-16,0-1 194 15</inkml:trace>
  <inkml:trace contextRef="#ctx1" brushRef="#br1" timeOffset="67881.54">27920 5373 383 0,'-1'-1'230'0,"0"0"-15"0,0 0-29 15,0 0-43-15,-1 0-14 16,1 0-18-16,0-1-13 16,0 1-12-16,0 0-3 15,1 0-4-15,0 0-2 16,0 0 0-16,0 1-2 15,8-1-9-15,0 1-3 16,6 0-12-16,26-2-4 0,-19-4-7 16,2 6-4-16,4-1-10 15,1 3-4-15,0-2-10 16,1-1-4-16,1 1-2 16,-2-4-1-16,3 13-2 15,0-9 1-15,-1 7-2 16,0 2 0-16,-6-9 1 15,-3 2-1-15,1-1 0 16,-5-4 0-16,5 3 0 16,0-3 0-16,9 1 1 15,3 2-2-15,-5-4 1 16,14 8 0-16,-7-4-1 16,-4-8 0-16,10 1 1 15,-12 1-1-15,0-2 0 16,5 9 0-16,-7 8-1 15,-6-13 0-15,0 4 1 0,-1-2-1 16,2 2 1-16,11 11 1 16,-7-8-1-16,2 4 1 15,5-7-1-15,-10-5 1 16,0 4-1-16,5-3 0 16,-9-2-1-16,12 13 1 15,4-1 0-15,-8-8 0 0,1 5 1 16,-12-13-1-16,-1 1 1 15,-3 7 0-15,-7-5 0 16,4 0 0-16,-3 4-1 16,-3-3-1-16,-2 3-5 15,-1 7-13-15,1 6-45 16,-2 1-50-16,0-2-300 16,0-1 279-16</inkml:trace>
  <inkml:trace contextRef="#ctx1" brushRef="#br1" timeOffset="69482.85">27872 6271 611 0,'0'-1'322'0,"0"0"-82"16,0 0-31-16,0-1-60 16,-1 1-29-16,0 0-44 15,-1 0-17-15,2 0-14 16,0 0 0-16,0 0 6 15,0 0 0-15,0 0-7 16,0 0-1-16,0 1-6 16,0 0-1-16,0 0-2 15,0 0-1-15,0 0-6 16,2 5-2-16,-1 1-6 16,-1-6-4-16,31-23 148 78,-37 23-163-78,6 3 9 15,0-4-1-15,-2 1 0 16,1 0 0-16,-1 0-4 16,1 0 1-16,0 0 1 15,0 2-1-15,-1 4-1 16,-1 7 0-16,2-9-2 15,-1-2 0-15,1 1 0 16,0-3 0-16,0 0-1 0,0 0 0 16,0 3-9-16,0 4-22 15,1-7-83-15,0 0-73 16,0 0 111-16</inkml:trace>
  <inkml:trace contextRef="#ctx1" brushRef="#br1" timeOffset="70200.17">28370 6079 526 0,'1'0'299'0,"-5"-3"-42"0,0 3-40 15,3-1-64-15,0 1-17 16,0 0-21-16,0 0-7 15,-1 1-5-15,-11 13-7 16,-29 21-19-16,29-16-9 16,-5 1-24-16,-5-6-10 15,4 10-17-15,2-4-7 16,1 1-6-16,-2-3 0 0,15 1-2 16,-10-6 1-16,13 2 2 15,6 3 1-15,-12-10 0 16,16 4 0-16,0-3 1 15,2-2 1-15,13 3 1 16,-15-7 0-16,10 1-1 16,-1-3 1-16,0-3 1 15,1-4 1-15,-4-5 0 16,8 1-2-16,-6-8-2 16,3 6 0-16,-3-8-2 15,-4 8 1-15,-1-1 1 16,-3-6-1-16,-3 0 2 15,0-2 0-15,-2 0 2 16,-6 2 2-16,-3-1-1 16,-9-4 0-16,-2 3-2 15,3 1-2-15,-1 9-1 0,-1-2-2 16,-1 2-3-16,3 8-1 16,-4 0-4-16,0 4-3 15,3 4-2-15,-5-2 1 16,6 6 0-16,-2-2 3 15,3 5-32-15,7 6-37 16,3-9-141-16,3 7-247 16,12 1 302-16</inkml:trace>
  <inkml:trace contextRef="#ctx1" brushRef="#br1" timeOffset="70931.42">28727 6053 614 0,'-2'0'323'16,"-8"5"-82"-16,3 0-35 15,5 1-57-15,-4-3-21 0,-2 6-25 16,-5-3-14-16,-20 35-14 15,28-21-4-15,11 6-8 16,-3 7-4-16,-20-17-9 16,-11 1-6-16,4-2-10 15,12 1-6-15,3 7-11 16,6-1-4-16,-1-3-7 16,-6-7 0-16,13 0-3 15,12 1 1-15,-15-5-1 16,10 1 0-16,-4-3 1 15,1-1-1-15,19 0-1 16,-13-5 1-16,9-1 0 16,3-2-1-16,-3-8-2 15,2-1-3-15,5-1-4 16,-13-9 0-16,4 7 3 16,0-2 2-16,-10-1 2 15,-1 6 3-15,-4-1 2 0,-3 2 2 16,-3 0-1-16,-1 3-1 15,-10 0-4-15,0 13-1 16,0 10 1-16,-3-3 2 16,-2-4 2-16,3 0 1 15,2-1-3-15,1 2 0 16,3 6-3-16,2-3 0 16,5 0-1-16,1 4 1 0,4-2 0 15,-5-4 1-15,-1-3-33 16,1-1-34-16,0-1-107 15,5 1-97-15,3-3 168 16</inkml:trace>
  <inkml:trace contextRef="#ctx1" brushRef="#br1" timeOffset="71580.26">29212 6065 662 0,'-9'-2'352'16,"-10"0"-71"-16,-12 8-51 0,21 1-42 16,-1 3-25-16,-1 2-36 15,-5-6-18-15,7 12-37 16,-7-7-13-16,4-4-22 16,-9 10-9-16,6-1-11 15,2 7-1-15,9 3-1 16,-4-7 0-16,-1-10-2 15,0 2 0-15,10 4-2 16,8 4-1-16,2-4-1 16,6-2 0-16,4-5-2 15,-8-3-1-15,6 2-1 16,2-2 0-16,-1-6 1 16,12-1 1-16,-4-6 1 15,-4-3-2-15,2-1-3 0,-6-7-3 16,1-9 0-16,-2 8 2 15,-3 0 2-15,-8-6 2 16,2 15 2-16,-4-15 0 16,-5-3 1-16,2 4 1 15,-5-7 1-15,-1 10 1 16,-9 2 2-16,-6 6-1 16,-8 8-3-16,-13-2-1 15,-1 9-5-15,3 2 0 16,3 6-2-16,17 6-2 0,-4-2 0 15,-8 3 2-15,10-2-66 16,-6-3-59-16,10-7 78 16</inkml:trace>
  <inkml:trace contextRef="#ctx1" brushRef="#br2" timeOffset="80269.959">29086 5913 444 0,'2'-1'249'16,"-2"-1"-50"-16,-3-1-18 15,2 3-90-15,0 0-19 16,-1 0-7-16,2 0-30 16,0 0 31-16,0 0-7 15,-7 12-19-15,-21 5-11 16,-37 42-16-16,15-20-6 0,8 25-5 15,-3 11-1-15,-10 6 1 16,-11-3 1-16,7-1 3 16,-7-7 1-16,-2-2 0 15,13 5 0-15,2-20-1 16,16-4-2-16,25-13 1 16,4-15 10-16,10-4-124 15,3-5 85-15</inkml:trace>
  <inkml:trace contextRef="#ctx1" brushRef="#br2" timeOffset="81303.87">24500 6482 336 0,'2'-6'257'0,"1"1"25"15,-3 0-101-15,8 2-22 16,-5 1-29-16,-1 2-12 0,0-1-29 16,-4 1-14-16,1 0-18 15,0 0-4-15,0 0-3 16,0 0 0-16,-7 26-8 15,-41 33-3-15,22-18-6 16,-5 0-3-16,-11 5-5 16,10 11-3-16,-15-6 1 15,-2 15 1-15,-9-6-1 16,-11 0-1-16,10 8-5 16,5-3-2-16,7-13-5 15,8-7-2-15,7-20-2 16,-2-6-2-16,38 3-40 15,-10-7-78-15,31-3 76 16</inkml:trace>
  <inkml:trace contextRef="#ctx1" brushRef="#br0" timeOffset="93180.39">17367 8466 489 0,'0'-1'264'0,"0"0"-55"0,0 0-37 16,0-1-52-16,0 1-21 15,0 0-21-15,0 0-4 16,0 0 2-16,0 0 1 16,0 0-1-16,0 0-3 15,-1 1-6-15,0 0-6 0,0 0-17 16,-17 10-6-16,-30 16-16 16,30-14-5-16,-4 3-9 15,3-2-2-15,2 3-3 16,0-4-2-16,8 1-1 15,3 2-3-15,5-2-2 16,-6 2 0-16,4-2 0 16,3 3 0-16,1-2 0 15,8 2 1-15,-2-3 1 16,8 0 1-16,0-2 2 16,3-6 1-16,8 1 2 15,-11-3 0-15,12-2 3 16,-2-2 2-16,-1-6 0 15,2-3 2-15,-2-8 0 16,-1 0 1-16,0-1 0 16,0-1 1-16,1-1-1 0,-3 3 3 15,-7-1 5-15,2 1 6 16,-5 1 8-16,-6 0 2 16,-5-2 3-16,-3-2-2 15,-6 2-2-15,6 3-3 16,-6-1-8-16,-11-3-5 15,-2 7-8-15,-5-4-1 16,-3 14-2-16,2 1 1 16,-1 9 0-16,2-4 1 0,2 6-2 15,1-1 0-15,1-1-3 16,9 8-2-16,-1-9-2 16,1 0-1-16,4-4-4 15,5 1-1-15,6 5-13 16,10 4-42-16,0-3-149 15,1-3-369-15,12 8 378 16</inkml:trace>
  <inkml:trace contextRef="#ctx1" brushRef="#br0" timeOffset="93531.32">17679 8650 1135 0,'-1'0'489'0,"0"0"-270"16,0 0-55-16,0 0-74 16,-1 8-25-16,-1 1-32 15,-1 1-11-15,-12 24-14 16,13-26 0-16,6-1-2 16,-15-7 1-16,15 6 4 15,-3-4-36-15,0-1-155 16,0-1 129-16</inkml:trace>
  <inkml:trace contextRef="#ctx1" brushRef="#br0" timeOffset="94518.14">17955 8394 560 0,'-5'1'291'16,"0"-7"-69"-16,4 7-34 15,-1 4-54-15,2-5-19 16,0 0-27-16,0-1-5 16,0-1 5-16,18 0 0 15,39-4-11-15,-37 0-13 16,13 4-29-16,-3 2-11 15,0 3-14-15,9 6-3 0,-11-1-3 16,2 2 0-16,-14-1-1 16,-3-2 0-16,-7 4 1 15,-6 0 2-15,-5 1 5 16,0 8 2-16,-13-12 2 16,2-2 0-16,-5-1-1 15,-4-5-2-15,10 6-3 16,-1-2-1-16,5 1-3 15,3 0 1-15,-8-6-2 16,3-3 1-16,7-1-2 16,-5-8-3-16,23 12-3 15,1 2-2-15,-14-5-3 16,16 8-1-16,-16-4 3 16,-1-8 0-16,24 13 2 15,0 4 0-15,-5 0 2 16,9 10 0-16,-10-4 0 15,-11-6 1-15,12 11 0 0,-12-7 1 16,1 2 0-16,-1 4 0 16,-5-4-1-16,3 4 1 15,-6 1 0-15,-2-1 0 16,-9-3 3-16,0 1 0 16,-2-2 3-16,-4-1 1 15,-9-9 2-15,6 3 1 0,-3-7-1 16,-3 2-1-16,4-1 1 15,-15-12 0-15,2 3 1 16,6-10 1-16,6 2-2 16,8 2-3-16,7-2-3 15,-2-1-2-15,5 0-1 16,0 4-16-16,7 3-57 16,6 4-56-16,3 5 75 15</inkml:trace>
  <inkml:trace contextRef="#ctx1" brushRef="#br0" timeOffset="95463.08">18419 8461 569 0,'0'-1'311'16,"0"0"-66"-16,0 0-47 15,2 0-49-15,-2 0-16 0,0 1-15 16,0 0-13-1,0 0-22-15,0 0-12 0,2 21-14 16,-3 24-6-16,-7-26-16 16,1 2-5-16,-5-3-9 15,0 1-3-15,1 0-5 16,-1-4-2-16,4 6-3 16,1-1-2-16,4-2-2 15,2 2-2-15,1-3-2 16,1-2 0-16,1 1-1 15,2 1 1-15,2-7 0 16,4 5 0-16,1-12 3 16,0-4 0-16,6 3 3 15,2-8 0-15,7 6 1 16,0 0 1-16,4-2 0 16,-7-5-1-16,-1-5 0 15,0-1 1-15,-9-6-2 16,15 5 0-16,-16-1 0 0,6 1 1 15,-16 0 1-15,-1 2 0 16,-3 2 1-16,1 2 0 16,2 3-3-16,-11 2-5 15,-2 1-4-15,-15 2-3 16,6 4 4-16,-3 4 4 16,15 6 10-16,-3-1 2 0,0 2-2 15,10 3-2-15,-16-5-7 16,10 0-1-16,7 4-2 15,-4-7 0-15,14 6 0 16,-4-4 7-16,1-1-65 16,9 3-63-16,-6-14 78 15</inkml:trace>
  <inkml:trace contextRef="#ctx1" brushRef="#br0" timeOffset="96186.53">19052 8556 442 0,'-1'-2'283'16,"0"1"-5"-16,0 0-59 15,0 0-73-15,0 0-20 16,0 0-27-16,0 0-6 15,0 0-13-15,1 0-5 0,0 0-9 16,0 1-8-16,7 2-6 16,13 5-4-16,30 9-7 15,-25-16-4-15,8 0-8 16,-4-5-3-16,2 0-7 16,0-2-2-16,-4 4-3 15,-5-6-1-15,2 6-3 16,-4 1 0-16,-5-4-54 15,0 5-48-15,-10-1-212 16,-3 2 191-16</inkml:trace>
  <inkml:trace contextRef="#ctx1" brushRef="#br0" timeOffset="96580.05">19013 8722 828 0,'1'-2'404'0,"9"1"-139"16,-3-3-42-16,4 1-60 15,7 3-23-15,-3-1-28 16,13 1-16-16,0-1-24 16,8 4-11-16,-1-3-22 15,-13-1-9-15,-1 2-16 16,-8-1-4-16,-1 2-3 15,0 2 0-15,-5-2-11 16,0-2-45-16,-4-1-55 16,1-4 62-16</inkml:trace>
  <inkml:trace contextRef="#ctx1" brushRef="#br0" timeOffset="98056.27">20167 8387 472 0,'3'-9'296'0,"-2"5"-6"15,-1 3-54-15,0 0-60 16,0 0-26-16,0-1-40 16,0 1-17-16,0 0-31 15,0 0-11-15,0 0-18 16,0 1-5-16,0 0-3 16,1 4 3-16,0 22 3 15,-11 23 2-15,-4-18-3 16,-1-3-2-16,0 5-7 15,-2 1-4-15,2 1-6 16,-6-2-3-16,6 0 0 16,2-2-1-16,4 1 0 0,8-2 0 15,-12-7 0-15,8 0 0 16,-6-8 1-16,1-1 2 16,7-3 0-16,-2 0-1 15,5-8-6-15,1 2-18 16,-1-6-39-16,-1-1-33 0,1 1-114 15,0 0-96-15,0 0 188 16</inkml:trace>
  <inkml:trace contextRef="#ctx1" brushRef="#br0" timeOffset="98647.13">20433 8627 605 0,'0'0'382'0,"-10"0"-36"16,8 1-121-16,-8 2-35 15,-2 2-56-15,3 3-17 16,-5 1-27-16,-3-2-9 15,0 6-17-15,-1 0-10 16,2 8-17-16,4 3-5 16,1-1-9-16,1 1-4 15,4-2-6-15,-1-8-3 16,5-3-5-16,2 2-1 16,3-2-1-16,4 0-1 15,-1 1 2-15,4-7 1 0,2-9 3 16,3 2 1-16,3-6 4 15,3-3 1-15,7 5 2 16,-5-10 1-16,7-4-4 16,-17-6 0-16,-1-4-4 15,0 3 0-15,-13 0 0 16,10 5 0-16,-7 1 0 16,-2 3-1-16,9 6-3 15,-12-1-2-15,-1 5-3 16,-6 2-2-16,-12 1-4 15,5 3 0-15,-10-1-1 16,2 1-1-16,5 7 2 16,2 4-1-16,0 0 0 15,5 3 1-15,-3-3-40 0,-2 2-25 16,4 4-78-16,3 0-61 16,6 1-278-16,1-5 316 15</inkml:trace>
  <inkml:trace contextRef="#ctx1" brushRef="#br0" timeOffset="99513.93">20832 8671 588 0,'11'-3'345'0,"-4"-3"-24"16,3 4-48-16,-5 0-59 15,-6-1-29-15,2 2-37 16,-2 0-15-16,0 0-20 16,0 0-8-16,-7-1-25 15,-13-2-13-15,-22 3-19 16,22 6-10-16,-2 0-15 15,1 3-3-15,-2 1-10 16,0 0-2-16,2 7-4 0,-2-3-1 16,6 0-2-16,2 1-1 15,5-4-1-15,9 5-3 16,4 0-2-16,1-8-2 16,5-1 2-16,7-1 3 15,6-3 3-15,9 3 0 16,-2-11-6-16,-4-5-9 15,-3-5-16-15,-1 3-2 0,-3-4 4 16,3 2 8-16,-8-5 13 16,-4-4 3-16,1 10 2 15,-6 0 0-15,-1 8-1 16,2 5-6-16,-7 1-10 16,2 0 0-16,0 0-3 15,0 2 7-15,-11 23 7 16,-18 34 1-16,14-14 1 15,-4 6 0-15,1 6 4 16,-2 0 1-16,1 4 2 16,-3 5 0-16,-3 3 3 15,2 4 0-15,4-8 1 16,-2-11 1-16,4-5-2 16,5-11 1-16,0-6 1 15,2-5 1-15,-4-12 5 0,-3-6 2 16,-7-9-9-16,-4-4-4 15,8-9-10-15,-1-6-4 16,0-11 5-16,5-9 3 16,-2-13 1-16,0 1-2 15,11 3-3-15,5 3 1 0,7 17 2 16,-2-1 3 0,6 7 2-16,7 6 2 15,-2 1 6-15,4 0 4 0,13 5 10 16,5 2 4-16,2 2 5 15,4 4 1-15,-3-3-3 16,-2-1-2-16,10 2-8 16,1-2-3-16,-5 4-6 15,-5-2-2-15,-10 1 0 16,0 3 2-16,-11-2-29 16,-5 2-29-16,-6 0-81 15,-7 0 77-15</inkml:trace>
  <inkml:trace contextRef="#ctx1" brushRef="#br0" timeOffset="113594.5">22084 8505 361 0,'34'-25'204'0,"-34"21"-18"0,1 1-27 16,1 2-18-16,-2 0-8 15,0 0-18-15,0 0-11 16,0 0-22-16,0 0-7 16,0 0-11-16,0 1-3 15,0 0 0-15,0 0 1 0,0 0 5 16,0 0 3-16,-1 4-8 15,-4 6-8-15,-3 6-16 16,-24 25-6-16,12-26-7 16,-6 1-4-16,-4 0-6 15,5 2-5-15,-8 7-4 16,3 1-2-16,8 6-2 16,-6 9 0-16,5-5 0 15,4 3-1-15,-9-10-1 16,10-2 1-16,10 0-1 15,6-1-1-15,7-1-1 16,-4-8-7-16,13-1-62 16,4-1-47-16,10-7-174 15,7 4 179-15</inkml:trace>
  <inkml:trace contextRef="#ctx1" brushRef="#br0" timeOffset="114087.22">22167 8863 837 0,'0'-1'435'0,"0"0"-106"0,0 0-77 16,0 1-66-16,0 0-31 16,-1 0-39-16,-3 13-19 15,0 2-32-15,-8 24-11 16,10-28-19-16,0 1-11 15,2-8-11-15,-1 0-2 0,1-2-3 16,-1-4-17-16,1 1-100 16,0 0-93-16,0 0 118 15</inkml:trace>
  <inkml:trace contextRef="#ctx1" brushRef="#br0" timeOffset="116335.62">22677 8619 113 0,'0'-1'111'0,"0"0"48"16,0 0 0-16,0 0-16 15,0 0-9-15,0 0-13 16,0-1-5-16,0 1-13 15,0 0-5-15,0 0-7 16,0 0 0-16,0 0 3 16,0 0 0-16,0 0-5 15,0 0-4-15,0 0-9 16,0-1-3-16,0 1-4 16,0 0-2-16,0 0 1 15,0 0-2-15,0 1-5 16,-1 0-3-16,0 0-14 15,-10 7-7-15,-2 6-15 0,-31 31-5 16,28-24-8-16,-2 2-3 16,-1-1-2-1,-1 0-1-15,1-1-1 0,8-2-1 16,2-1 0-16,9 1-1 16,8 3 0-16,-7-5-1 15,8 1 0-15,2-2-1 16,-4-7 1-16,9 3 0 15,-1-4 1-15,4 0 3 16,3 1 0-16,-4-3 1 0,6-6 1 16,-3-1 0-16,-2-12 2 15,-1-2-1-15,0 1 1 16,-1-12 0-16,12 6 0 16,-8-8 1-16,-3 1 3 15,-8 1 8-15,3 0 13 16,-11 1 6-16,-7-1 8 15,10 8-4-15,-22-5-10 16,13 8-5-16,0 5-10 16,-11-4-3-16,3 9-5 15,-10-2-3-15,-3 2-3 16,4 3-2-16,-2 3 0 16,5 0-1-16,1 4-1 15,4 1 0-15,-1 1-2 0,8 5-1 16,-2-1-6-16,4 4-20 15,3-1-56-15,-5-2-41 16,8 3-107-16,1-1-76 16,5 0 198-16</inkml:trace>
  <inkml:trace contextRef="#ctx1" brushRef="#br0" timeOffset="117086.45">23164 8614 541 0,'0'0'342'0,"-1"-4"-5"0,-1 0-69 16,2 4-82-16,0-1-34 16,0 0-30-16,0 0-9 15,0 0-17-15,-1-1-6 16,0 2-30-16,0 0-10 15,0 0-11-15,-1 0-1 16,-3 3-4-16,-7 1-3 16,1 2-10-16,-31 17-6 0,29-13-7 15,-4-1-2-15,-2 1-3 16,4 5-1 0,-3-3 0-16,4 3-2 0,4 5 1 15,6 1 0-15,1 4-1 16,-3 1 0-16,1-8-1 15,5 1 0-15,6-7 1 16,3-2 0-16,6 4 0 16,-3-4 0-16,1-1 0 15,5 0 1-15,2-3 2 16,-3-9 2-16,1 2 1 16,5-3 1-16,-5-10-1 15,5 1-1-15,7-13-1 16,-3-7 0-16,4 0 0 15,1 3 0-15,-16 3 0 16,8 4 1-16,-14 1 3 0,2 5 1 16,-4-1 10-16,-15 2 8 15,2 3 9-15,-7-1 0 16,-10 3-8-16,4 2-9 16,-9 1-11-16,-10-2-3 15,8 9-2-15,0 1-2 16,3 0 0-16,3 4 0 15,4 1-1-15,-2-1 0 0,3 5 7 16,5-1-17-16,2 0-103 16,6 0-69-16,15-3 100 15</inkml:trace>
  <inkml:trace contextRef="#ctx1" brushRef="#br0" timeOffset="119920.82">23646 8577 544 0,'31'-19'313'15,"-31"17"-34"-15,1-1-38 16,-1 1-59-16,0 1-26 0,0 0-39 16,0 1-17-16,0 0-29 15,-1 0-7-15,-1 0-14 16,1 0-2-16,0 0-4 16,0 0-2-16,0 0-1 15,0 0-4-15,-1 4-8 16,-1 10-5-16,-1-2-7 15,-15 31-2-15,10-23-4 16,-3 1-2-16,1 4-3 16,3 0-2-16,0 11-1 15,1-5 0-15,-1-5-1 16,-1 1 1-16,2-14-1 16,5 4 1-16,-2-7 0 15,1 0-1-15,3-9-73 16,2 1-38-16,3-2-150 15,-5-1 149-15</inkml:trace>
  <inkml:trace contextRef="#ctx1" brushRef="#br0" timeOffset="120875.01">24221 8592 496 0,'15'3'299'0,"-15"-4"-17"0,0 1-54 15,9 0-64-15,-22-7-23 16,8 7-27-16,1-3-7 15,-9-1-4-15,13 4-4 16,0 0-7-16,0 0-8 16,-1-1-15-16,0-1-6 15,-1 1-14-15,-13 0-7 0,-32-3-10 16,35 5-4-16,-3-1-9 16,-2 2-4-16,1-1-6 15,-4-1-2-15,1 2-3 16,6 6-1-16,-5-2-2 15,-1-1-1-15,5 6-1 16,-7-5-1-16,8 6 0 16,4 4 0-16,-3-4 0 15,6 4 1-15,-1 0 0 16,-4-3 0-16,10 4-1 16,1 1 0-16,1 2 0 15,3-5-2-15,2 0-3 16,-6-7 0-16,13 2 1 15,8-1 2-15,-4-12 4 16,11 3 0-16,-3-14 1 16,0 3 1-16,4-6-2 15,-4-8-2-15,0 2-3 0,1-4 0 16,-2 0 0-16,1 7 1 16,-5 0 3-16,0 2 1 15,-11 6 1-15,-9 0-1 16,1 7 0-16,-6 1-1 15,4 4-5-15,3 5-2 0,-9 1-2 16,-2 4 1-16,-3 4 4 16,-3 0 2-16,2 2 1 15,0-1 1-15,3 2 0 16,2 4 0-16,-2 2 0 16,-3-2 0-16,3 4 1 15,-1-2 0-15,3 2 1 16,4 3 0-16,-4-10 0 15,1 0 0-15,1-4 1 16,2 5-1-16,4-4 1 16,-6-6 0-16,5-6 1 15,1-3-12-15,-3-5-37 16,3 4-24-16,0-1-96 16,0 1 0-16,0 0 99 15</inkml:trace>
  <inkml:trace contextRef="#ctx1" brushRef="#br0" timeOffset="121770.73">24744 8645 907 0,'10'-1'401'0,"-10"0"-203"16,6 1-33-16,-11-2-57 15,-9-1-12-15,13-2-12 16,-3 3-7-16,0 0-7 16,4 2-5-16,-1 0-5 15,0-1 0-15,-16 0-3 16,-41-5-4-16,34 3-11 0,2 1-6 16,2 0-12-16,3 2-4 15,1 2-7-15,-2 2-2 16,1-2-4-16,-4 1-3 15,1 2-2-15,3 1-2 16,-1 3-1-16,5 3 0 16,-1-5-2-16,-1 4 2 15,10-1-1-15,-5 0 0 16,4 2 0-16,1-2-1 16,6 5-2-16,-2-6-1 0,14 3 0 15,5-1 0-15,-5-9 3 16,10 2 2-16,-4-6 1 15,2 4 1-15,0-3 1 16,2-1 1-16,-1-6-1 16,-2-6 0-16,1-4-2 15,2 1-1-15,-4-1-1 16,2-2 0-16,-1 2 1 16,-1 1 1-16,6 5 0 15,-10 1 0-15,-5 1 1 16,-10-1 0-16,0 6-1 15,0 3 0-15,-2 2-3 16,2 0-1-16,-1 0-1 16,-1 0 0-16,1 0 3 15,-5 4 1-15,-8 0 2 0,-24 36 1 16,31-25 0-16,-3 0 0 16,1 4 0-16,4 1-1 15,-6 2 1-15,-1 1-2 16,1 5 1-16,-1-4-1 0,4 9 0 15,1-3 0-15,0-10 1 16,-2-4 0-16,0-7 1 16,2-2 0-16,-1-1 1 15,1 2 1-15,2-5 3 16,0-3-2-16,7-3-23 16,0-8-17-16,4-2-71 15,1-3-56-15,5-4 103 16</inkml:trace>
  <inkml:trace contextRef="#ctx1" brushRef="#br0" timeOffset="122616.72">25285 8606 605 0,'10'-6'326'15,"5"4"-101"-15,-15-1-25 16,4 0-20-16,-19 1-44 16,-7-4-15-16,13 7-24 15,-11-1 0-15,5 3-3 16,-9 1-7-16,-13-3-23 16,4 5-13-16,0 1-23 15,-4-3-8-15,10 1-11 16,-2-1-3-16,5 0-4 15,2 4 0-15,4 1-1 16,6 2-1-16,-1-7 0 16,3 3-3-16,10-1-2 15,-5-2-3-15,9 2 0 16,4 2 2-16,7 0 3 0,-2-1 3 16,5 3 0-16,2 2 0 15,2 10 0-15,1-3 0 16,-5-3 0-16,5 7 1 15,-9-5-1-15,-1-4 0 16,-1 11 0-16,-1-5 1 16,-9-9 1-16,-1 10 2 15,-6-12 1-15,-4 5 1 16,-5-5 1-16,0-1 1 0,0 3 1 16,-6-14-1-16,1 0 2 15,-1 1-2-15,1-9 2 16,0 6-1-16,5-3 0 15,1-2 1-15,0-4-2 16,6 0-1-16,2 2-3 16,5 6-1-16,5-3-2 15,-3-3-1-15,3-2 0 16,-1-10-1-16,3 4-1 16,8 2 0-16,2 4 3 15,-3-7 3-15,7 4 6 16,1 2 1-16,8 1 2 15,-2 2-1-15,2 4-5 16,-2-1-2-16,-16-1-4 0,3 5 1 16,-1 3-20-16,-11 1-38 15,8 4-99-15,-8 4-93 16,-1-6 149-16</inkml:trace>
  <inkml:trace contextRef="#ctx1" brushRef="#br0" timeOffset="123117.55">25533 8491 1354 0,'8'-7'518'15,"3"4"-381"-15,1-2-19 16,4 6-43-16,4 5-18 16,2 7-27-16,-1 9-8 15,-3 2-8-15,-3-3-1 16,2 10-4-16,-3 0 1 16,-3 7 0-16,-5-1-1 0,-6 3 0 15,10 5-1-15,-8-4-1 16,7 4 1-1,-16-6-2-15,-12-4 0 0,1 0 1 16,-6-2-2-16,-8-1 3 16,-1-2 0-16,-4-5 0 15,0-6 6-15,10-8-67 16,1-5-7-16,6-11 31 16</inkml:trace>
  <inkml:trace contextRef="#ctx1" brushRef="#br0" timeOffset="125436.93">21906 9306 49 0,'-4'-6'50'0,"2"3"22"16,1 2 0-16,0 0-8 15,-1-3-1-15,0-2-8 16,0 0 0-16,1 5 17 15,0 0 9-15,0 0 18 16,0 0 2-16,0 0-16 16,0 0-12-16,-1 0-21 15,1-1-5-15,0 1-5 16,0 0 1-16,0 0 15 16,0 0 9-16,0 0 15 15,0 0 1-15,0 0-3 16,0 0-6-16,-1 0-13 15,1 0-3-15,0-1 0 16,1 1 7-16,0 1 15 16,0 0 5-16,13 4-5 0,-8-3-7 15,12 2-15-15,29 2-6 16,-10 0-6-16,9 1-5 16,-1-8-6-16,4 4-6 15,-7-8-10-15,3-1-4 16,9 14-5-16,0-5-3 15,-11 5-2-15,0-3 0 16,-24-5-1-16,8 5-1 16,5 0 0-16,-6-2 0 0,14-2 2 15,-10-7 1-15,2 4 0 16,0-3 0-16,1 3 0 16,-1-2 0-16,3 2 0 15,4 1-1-15,-6 2 0 16,-1-1 0-16,-9 0-2 15,1 4 0-15,5 5 0 16,-2 1-2-16,-7-7 1 16,-2-2 0-16,-2 0 0 15,6 3 1-15,4 2 1 16,1-5 0-16,-7-5 1 16,3 10 1-16,2-4 0 15,-1-1 0-15,4 0-1 16,7-5-1-16,0 4 0 15,-3 1-1-15,5 2-1 0,6 6-1 16,-10-8 0-16,-1 3 0 16,-5-4 1-16,-10-9-1 15,8 7 0-15,7 5 0 16,-2-1 0-16,2 6 0 16,-7-3 0-16,1 1-1 0,2-1 1 15,-4-7 0-15,16 8 0 16,-1-5 0-16,-12-3 0 15,16 9-1-15,-17-11 1 16,3 3 0-16,17 7-1 16,-11-6 0-16,9 1 1 15,-4 0 0-15,-8-6 0 16,4 3-1-16,9 10 1 16,-8-7-1-16,13 8 1 15,-5-6 1-15,-12-9-1 16,12 12 1-16,-12-5-1 15,7 2 0-15,1-4 0 16,-3 4 1-16,-3-4-1 16,-2 1 0-16,2 0 1 15,-3-9 0-15,6 11-1 16,12 4 1-16,-12-4 0 0,4 2-1 16,2-3 0-16,-16-11 0 15,16 9 1-15,-4-3 0 16,-5 2-1-16,-2 0 1 15,-2 0-1-15,3-4 0 16,6 1 0-16,7 10 0 0,-8-4-1 16,-2 2 1-1,5 3 0-15,-10-7 0 0,9-5 0 16,3 4 0-16,-4-7 0 16,1 8 0-16,-3-3 0 15,5 7-1-15,-10-4 0 31,-17 1 2-31,2 1-1 0,48-5 0 16,-8 4 0-16,6-4 0 16,-44 1 0-16,9 1-1 15,-1 6 2-15,-9 5-2 16,8-1 1-16,-11-3 0 16,0 2-1-16,-8-7 0 15,1 13-1-15,-7-5 0 16,1 0 0-16,-2-6-40 15,1-1-39-15,-2 0-130 16,1 0-257-16,0 0 309 16</inkml:trace>
  <inkml:trace contextRef="#ctx1" brushRef="#br0" timeOffset="126697.61">22262 9605 393 0,'34'-10'286'16,"-26"7"3"-16,-8-3-63 15,-2 4-22-15,0 2-31 16,2 0-12-16,0 0-42 16,0 0-21-16,-1 0-37 15,0 0-14-15,0 0-11 16,-4 5 0-16,-11 18-6 0,-33 31-4 15,27-25-10-15,5 8-2 16,-7-9-6-16,0-2-1 16,-5-2-4-16,3-4 0 15,-3 8-2-15,9-1 0 16,4 9-1-16,-2-1 0 16,11 0 1-16,-4 3-1 15,18 3 1-15,-13-10-1 16,7 2-1-16,11-1-1 15,-8-13-36-15,13 2-32 0,1-16-120 16,-2 4-216-16,8-1 267 16</inkml:trace>
  <inkml:trace contextRef="#ctx1" brushRef="#br0" timeOffset="127362.11">22837 9874 586 0,'3'-5'339'0,"-3"3"-33"16,-12-1-70-16,11 1-54 15,6 4-32-15,-18-9-36 16,25 8-16-16,-8 2-29 16,-1 0-11-16,-2 3-18 0,-15-1-4 15,0 5-3-15,-15-4-1 16,6 10-6-16,1 0-4 16,-2 0-6-16,1 2-4 15,5 2-4-15,-7-1-2 16,0 0-1-16,2 0-1 15,-2-3-1-15,5-1 1 16,4 1 1-16,3-7-2 0,4-3-49 16,-4-4-37-16,7-5-115 15,-2-3-107-15,7-5 195 16</inkml:trace>
  <inkml:trace contextRef="#ctx1" brushRef="#br0" timeOffset="127692.03">22632 9840 759 0,'-1'-2'389'0,"1"-5"-122"0,2 7-51 15,-2-1-61-15,0 1-23 16,0 0-25-16,0 0-16 16,2 11-32-16,4 4-14 15,15 33-13-15,-10-30-4 16,2 4-6-16,-2-5-3 16,4 4-7-16,-6-8-2 31,-5-6-4-31,2-1-1 0,13 17 0 0,2 1-7 0,-2-13-69 15,-19-8-50-15,14-6-149 16,-13-3 159-16</inkml:trace>
  <inkml:trace contextRef="#ctx1" brushRef="#br0" timeOffset="128078.02">23250 9910 920 0,'-5'-7'485'16,"-2"4"-88"-16,7 3-129 16,0 0-72-16,0-2-46 0,0 2-75 15,0-1-20-15,6-2-35 16,23 0-8-16,32-3-3 16,-38 1-2-16,12 11-3 15,-21-7 0-15,1 1-2 16,8 5 1-16,-10-4-40 15,3 6-42-15,-4 2-143 16,-5-5-356-16,0 4 388 16</inkml:trace>
  <inkml:trace contextRef="#ctx1" brushRef="#br0" timeOffset="128614.83">23789 9991 1225 0,'0'-1'554'0,"0"0"-258"16,0 0-35-16,1-1-103 15,-1 2-47-15,2 0-68 0,-2 0-20 16,0 0-11-16,3 11-2 15,-2-2-3-15,-2-9-2 32,0 0-2-32,1 12-1 0,-2 0-36 0,-12 27-30 15,2-31-98-15,10 2-92 16,0-7 161-16</inkml:trace>
  <inkml:trace contextRef="#ctx1" brushRef="#br0" timeOffset="129262.65">24326 9885 796 0,'2'-6'444'16,"-2"2"-63"-16,-7-2-102 15,2 3-97-15,-3 1-51 16,-6 2-70-16,2 4-16 15,-8 2-17-15,-3 2-4 16,1 2-7-16,4 3-4 16,1 5-6-16,-1-7-1 15,1 6 0-15,1-2-1 16,7 2 1-16,1 1-2 0,10 0 0 16,4 0-1-16,2-2-1 15,6 3 1-15,-2-8 0 16,1 2 1-16,6-4 2 15,1-8 0-15,11 6 0 16,-4-4 3-16,-12-10 1 16,5-2 1-16,-11-13 0 15,6-3-1-15,7-3-3 16,1 1 1-16,-11 1 0 16,1-1 1-16,-8-1-1 15,-5 5 0-15,-6-1-4 16,-11 0-3-16,12 16-2 15,-11-7-4-15,2 9-3 0,8 6-1 16,-15-7 0-16,8 10 0 16,-4-3 1-16,5 5 1 15,-3 9 2-15,-11-7-19 16,14 9-55-16,-5-1-39 16,8-4-138-16,13 5-160 15,-2 0 274-15</inkml:trace>
  <inkml:trace contextRef="#ctx1" brushRef="#br0" timeOffset="129845.51">24814 9859 1081 0,'-17'-7'551'16,"6"6"-201"-16,2-4-116 15,10 5-43-15,-2-3-88 16,-19-2-28-16,1 8-42 16,-6 1-14-16,0 13-7 15,12 0-1-15,-7-2-5 16,4 3-1-16,2-6-2 0,0 0 0 15,10 5-1-15,1-2-1 16,4 0 0-16,0 2-1 16,3-3 1-16,7 8 0 15,-4-7-1-15,4 1 1 16,-1 1-1-16,-4-9-1 16,9 2 0-16,3 0 0 15,-5-9 2-15,7-1 2 0,0-8 1 16,-3-4-1-16,12-5-1 15,-7-7-1-15,6 2 1 16,-9-5 2-16,6 3 1 16,-2 5 2-16,-13-1 0 15,0 2 1-15,-14-2-1 16,-11-2 0-16,5 8-3 16,-11-1-3-16,-2 8-2 15,13 2-2-15,-15-1-1 16,6 1 1-16,6 5 0 15,-1 2-1-15,1 1 2 16,-1 3-3-16,-6-6-29 16,-12-7-24-16,9 1-90 15,5 3-70-15,5 3 137 16</inkml:trace>
  <inkml:trace contextRef="#ctx1" brushRef="#br0" timeOffset="130874.06">25130 9769 291 0,'-1'5'253'0,"0"-4"68"16,0-1-39-16,0 3-61 16,0-1-24-16,0 1-28 15,0 2-15-15,0-5-16 16,1 1-5-16,0-1-19 16,0 0-9-16,0 0-22 15,7 4-13-15,20 2-17 16,24 2-11-16,-27-16-17 15,-3 6-7-15,-1 2-9 16,6 0-1-16,-2 4-3 16,-5-8 0-16,-6 7-1 15,-3 3 0-15,-1 0 1 16,1 6 0-16,-5-2 3 16,-10-1 1-16,-14 5 0 15,-2-3-1-15,-10 5-1 16,11 0-2-16,4-1 0 15,-12 1 0-15,3-5-1 0,-10 0-1 16,3-5 0-16,13 6 0 16,-2-3-1-16,6 2 1 15,4 0-1-15,-1-2-1 16,5-1-1-16,2 1 0 16,0-2 0-16,0-7 0 15,4 5 0-15,-1-3 0 0,2-2-2 16,0 0 0-16,0 0 0 15,0 0 2-15,2 1 0 16,12 8 1-16,38 26 1 16,-32-33 1-16,10 1 2 15,2-7 1-15,-3-1 5 16,0-3 1-16,2 3 2 16,-1-4 0-16,-6 1-5 15,7 7-2-15,-12-1-2 16,-5-4-1-16,0 5-1 15,-1 1 0-15,-5 0-1 16,-4-2-1-16,-3 1-1 16,2 5 0-16,-3-5-2 15,0 1-8-15,0 0-44 16,0 0-26-16,0 0-106 0,0 0-63 16,0-1 158-16</inkml:trace>
  <inkml:trace contextRef="#ctx1" brushRef="#br0" timeOffset="131346.87">25668 9579 720 0,'1'1'420'0,"-8"3"-90"15,17 4-70-15,-9 3-36 16,6 10-63-16,8 1-29 16,1 5-43-16,3 1-16 15,1-3-25-15,3 9-10 16,9 3-17-16,0-2-5 16,-8-1-6-16,-6-6-1 15,-17-7-2-15,-2 7 0 16,-12 2 1-16,-6 2 2 15,-12 3 0-15,11 8 0 0,-18-13-2 16,3 3-1-16,-4-4 21 16,-13-8-28-16,15 0-59 15,-4-9 50-15</inkml:trace>
  <inkml:trace contextRef="#ctx1" brushRef="#br0" timeOffset="148579.74">16985 11681 501 0,'3'-4'244'0,"-3"2"-78"16,0 0-28-16,0 1-28 16,0 0-3-16,0 0-5 15,0 0-5-15,0 0-11 16,0 0-9-16,0 0-13 16,0 0-3-16,0 0-3 15,0 0-3-15,0-1-13 16,0 1-7-16,0 0-11 15,-2 0-2-15,1 0 2 16,0 0 0-16,0 1-3 16,0 0-1-16,0 0-7 15,0 0-2-15,0 0-3 16,0 0-1-16,0 0-2 16,-1 0 0-16,-1 5 0 0,-1 2 0 15,1-2 0-15,-1 1 1 16,-2 1-1-16,-2-4 0 15,5 0 0-15,1-1 0 16,0-2-1-16,1 0 0 16,0 0-1-16,0 0 0 0,0 0-1 15,0 0-2-15,0 0 0 16,0 0-1-16,1-1 0 16,2 0 0-16,23-8-1 15,23-14 0-15,-19 12-2 16,0 4 0-16,-5 2-1 15,7 5-2-15,-18 4-2 16,0 0 0-16,-5 5 1 16,-7 3 2-16,6 8 9 15,-8 0 5-15,-1 4 7 16,0 3 3-16,-18-5-1 31,0-1-2-31,-21 28-3 0,-16 0-1 16,-2-4-3-16,26-20 0 0,2 1 1 15,1-17 1-15,-2-1 2 16,6-7 0-16,5-3 2 16,2-2-1-16,11-3-3 15,-5-12-9-15,-3-9-9 16,18 0-15-16,-11-5-2 16,12 7-1-16,12 11 5 15,-9-2 8-15,7 10 0 16,-2 1 1-16,-4 3 0 0,2 5 0 15,1 4-1 1,7 6 1-16,-2 2 1 0,5 4 3 16,0 0 2-16,-2-2 5 15,-2 3 1-15,-2-5 1 16,-1-6 2-16,1 3 0 16,-1-5 1-16,-2-6 2 15,0 5 2-15,-2-6 2 16,-6-7 0-16,9 5-10 15,-6-2-19-15,3-1-97 16,7 4-69-16,-4-3 108 16</inkml:trace>
  <inkml:trace contextRef="#ctx1" brushRef="#br0" timeOffset="148955.37">17336 11862 931 0,'-1'0'492'0,"-1"0"-112"16,1 0-106-16,0 0-93 15,0 0-52-15,0 0-58 16,0 0-21-16,0 0-19 16,-6 14-5-16,-16 25-8 15,21-27-6-15,-1 6-5 16,-4-8 0-16,4-4 2 15,-8-5 2-15,10 4-16 16,-1-4-39-16,2-1-112 16,0 0-93-16,0-1 146 15</inkml:trace>
  <inkml:trace contextRef="#ctx1" brushRef="#br0" timeOffset="150028.22">17780 11607 390 0,'6'-7'259'0,"-4"2"23"16,2 0-43-16,2 5-48 15,-3 1-16-15,-2-3-35 16,-2 2-15-16,0 0-20 16,0-1-11-16,0 1-9 15,0 0-5-15,-1 0-16 16,-2 11-8-16,-5 7-21 16,-19 15-9-16,18-16-12 15,-8-6-2-15,9 0-2 16,3 2-2-16,-12-4 1 15,12-1 1-15,2-4 1 16,2-1 3-16,2-3-2 16,0-1-3-16,0 0-7 15,0 0-5-15,0 0-9 16,1 0-2-16,12-7-2 16,0-3-3-16,28-26 0 15,-23 28 2-15,0 3 4 0,0-1 3 16,0 7 1-16,-1 1 1 15,-4 4-1-15,4 6 0 16,-6 0 4-16,-1 2 0 16,0 9 3-16,-10-4 2 15,0 9 0-15,-5 2 3 16,-8 2 1-16,-1 2 0 16,-9 1 1-16,0 1 2 0,-7-5-2 15,-1 3 2-15,-1-10 0 16,-3-7 2-16,9-7 2 15,0-8 1-15,12-1 0 16,1-1-1-16,-6-13-2 16,22 11-3-16,-15-22-6 15,1-4-6-15,17 1-7 16,-10-8-2-16,13 18 0 16,2 4 1-16,4 13-3 15,-5 1 1-15,3 7 1 16,-4 3 1-16,-4 1 6 15,18 14 1-15,-10-2 4 16,6-1 2-16,0-4 1 16,-20-12 0-16,19 6 3 15,-2-4-1-15,3 1 3 0,3-4 2 16,-2 0 1-16,2-3 2 16,0-10-55-16,3-1-54 15,1-12-187-15,4 0 175 16</inkml:trace>
  <inkml:trace contextRef="#ctx1" brushRef="#br0" timeOffset="152715.97">18343 11688 441 0,'1'-1'216'0,"0"-5"-63"16,0 2-18-16,4-1-16 16,-1 2-8-16,-2 1-13 15,0 1-3-15,2-1-4 16,-3 1 2-16,1-1 2 16,-2 1 3-16,0 0-4 15,0 0-5-15,0 0-13 16,0 0-10-16,0 0-13 15,0 0-7-15,0 0-11 16,0 0-4-16,0-1-9 16,0 1-2-16,-1 0-6 15,0-1-3-15,0 0-5 16,-17-8-1-16,-28-10-2 16,27 25-2-16,-2-2-1 15,0 1-1-15,-2 6-3 16,5 0 1-16,-6 0-2 0,8 2 1 15,2 1 0-15,-6-3 1 16,17 3 0-16,-5 1-1 16,9-4 1-16,4 1-1 15,-3-1 1-15,4-5-1 16,-12 1 2-16,11 3 0 16,9-1 2-16,-6-1 0 15,17-1 0-15,-10-3 1 0,2-3 0 16,-1-5 0-16,6 1 0 15,-1-5 2-15,3-2-1 16,3 1 1-16,3-5 1 16,-3-5 0-16,-2 0 1 15,5 0-1-15,-9 2-1 16,5 4 1-16,-9 3-1 16,-7 1-1-16,-6 3-4 15,-8 1-3-15,-2 5-1 16,-5 7 1-16,-3 6 2 15,7 6 3-15,-5 2 5 16,2 2 1-16,-1 1 2 16,-6-1-1-16,7 5-2 0,-4-3 1 15,3 8 0 1,-1-1-2-16,-1-2 0 0,3 6-2 16,3-7 0-16,4 7 1 15,-6-15-1-15,3-2 2 16,-4-4 2-16,1-13 2 15,9 9 6-15,0-1 5 16,-2-9-15-16,0-2-36 16,-4-10-78-16,5 0 66 15</inkml:trace>
  <inkml:trace contextRef="#ctx0" brushRef="#br0" timeOffset="-208514.02">24957 16669 0</inkml:trace>
  <inkml:trace contextRef="#ctx1" brushRef="#br0" timeOffset="155734.99">19308 11744 371 0,'-1'0'269'16,"0"0"0"-16,0 0-86 15,0 0-32-15,0-2-46 16,0 2-8-16,0 0-5 15,0 0 2-15,1 0 4 16,0 0-2-16,0 0-11 16,0 0-6-16,0 0-5 15,0 0-5 1,0 0-8-16,6 0-1 0,14 2-6 0,24-1-1 16,-23-6-9-16,4 0-7 15,3 1-13-15,5 2-7 16,-7-2-7-16,-3 1-1 15,-4-3-2-15,-6 3 1 16,8 3-2-16,-7 0-1 0,-11 0-18 16,-2 0-23-16,-6 1-68 15,4-1-58-15,0 0-223 16,0 1 247-16</inkml:trace>
  <inkml:trace contextRef="#ctx1" brushRef="#br0" timeOffset="156119.8">19273 11919 900 0,'1'-8'430'15,"5"11"-169"-15,-5-6-27 16,2-4-76-16,4 10-26 16,-3-11-19-16,6 10-13 15,4 4-12-15,1-9-6 0,4 6-17 16,3-4-3-16,-3-5-9 15,4 5-6-15,1-1-17 16,-4-5-8-16,6 5-10 16,-2-1-3-16,-5-6-3 15,-8 1-21-15,-9 2-103 16,-9 0-90-16,-2 8 122 16</inkml:trace>
  <inkml:trace contextRef="#ctx1" brushRef="#br0" timeOffset="166054.6">20269 11889 53 0,'0'-1'55'16,"0"0"23"-16,0 0 2 16,0 0 3-16,0 0-3 15,0 0 70 16,0-1 8-31,0 1 4 0,1-2 6 0,3-1-58 16,-3 3 2-16,-1 0-8 16,0-1-6-16,0 1-18 15,0 0-12-15,0 0-9 16,0 0-3-16,0 0-7 16,0 0-3-16,0 0-6 15,0 0-3-15,0 0-3 16,0-1-1-16,0 2-3 15,0 0-1-15,1 3-4 16,5 12-2-16,4 16-6 16,-12-25-2-16,0-5 0 15,0-4 3-15,2 2 10 16,0 0 1-16,0 0 0 16,0 0-5-16,0-2-13 0,8-16-3 15,9-23-4-15,-7 35-1 16,-9 1-2-16,-1 2-1 15,-2 5-2-15,0-2-1 16,1 1 1-16,0 0 1 16,0 1 4-16,-4 13 1 15,-1 6-1-15,-8 21 1 0,14-21-1 16,-3-5 0-16,1-6 1 16,2 0 0-16,0-9 1 15,0-5 0-15,0-1 4 16,3 5-12-16,2-7-93 15,-1-1-83-15,3-11 105 16</inkml:trace>
  <inkml:trace contextRef="#ctx1" brushRef="#br0" timeOffset="166759.31">20919 11641 856 0,'15'-7'419'0,"-17"0"-137"16,21 9-50-16,-15-2-71 15,-17-4-36-15,6 2-54 16,-8-1-17-16,3 4-25 16,1 4-6-16,3 11-8 15,-14-4-3-15,2 4-7 16,4 6 0-16,-3-3-1 15,7 1 0-15,3 2-1 16,-2-2 0-16,0 0 0 16,6 3 0-16,2 0-2 15,3 3 2-15,1-7-2 16,0 5 1-16,3-7 0 16,-1-7-1-16,6-5 0 15,2 0 0-15,0-9 1 16,4-1 1-16,9 9 2 0,-5-17 0 15,0 1 0-15,2-4 0 16,-3-10-1-16,11 4 2 16,2-2-1-16,0 0 0 15,-6-3 2-15,-10 3 0 16,-11 2 3-16,-1 4 1 16,-12-1-1-16,0 2 0 15,-5 0-4-15,-3 2-2 16,-4 2-4-16,7 5 0 0,0 2-2 15,-8-2 0-15,17 8-1 16,-18-7 0-16,14 11-1 16,-3-4-1-16,-4 0-2 15,12 9-2-15,-9-5-29 16,16 9-43-16,-4 2-119 16,-3-3-125-16,7 9 199 15</inkml:trace>
  <inkml:trace contextRef="#ctx1" brushRef="#br0" timeOffset="167357.84">21278 11659 931 0,'0'-9'452'0,"0"4"-189"16,1 2-87-16,-2-2-36 15,0 5-52-15,0-1-9 0,0 1-22 16,0 0-3-16,-16 7-8 16,-27 19-8-16,28-11-11 15,-2-1-6-15,1 3-8 16,0 3-3-16,2 1-3 15,1 4-1-15,-1-1-2 16,5 4 0-16,-1-6-1 16,2-4 0-16,12 1-1 15,1-8 0-15,12 9 2 16,0-3-1-16,1-11 2 16,6 8-1-16,-5-15 1 15,4-3 0-15,7 4 1 16,-6-7-1-16,9-8 1 15,3 3-1-15,4-12 0 16,-5-5 1-16,-3 4-1 16,-10-5 1-16,-10 0 2 15,11 5-1-15,-15 0 3 0,-10-1 0 16,-8 6-1-16,-13-3 0 16,-2 5-5-16,26 10-3 15,-8 1-1-15,-11 1 0 16,4 6-2-16,-21-6 0 15,10 6 0-15,10 1-1 16,0 5 0-16,1 1-1 16,-1 0 6-16,7 5-24 0,1-1-93 15,7 3-66-15,0 3 98 16</inkml:trace>
  <inkml:trace contextRef="#ctx1" brushRef="#br0" timeOffset="167824.76">21750 11661 658 0,'-1'-7'452'0,"0"7"12"16,-1-4-199-16,0 4-4 16,1-1-96-16,0 0-24 0,0 0-45 15,0 1-46-15,0 0-4 16,0 0-9-16,0 0-13 15,-2 8-4-15,-1 5-4 16,-16 31-1-16,8-25-6 16,-2 6 0-16,3 5-3 15,-2 0-1-15,-1-1-2 16,1 4 0-16,-1-7 0 16,4 0-1-16,2-6 1 15,1-6 0-15,6 0-1 16,0-2-1-16,6-3-10 15,-2-6-25-15,6-9-98 16,4 2-75-16,3-10 122 16</inkml:trace>
  <inkml:trace contextRef="#ctx1" brushRef="#br0" timeOffset="168546.26">22331 11739 857 0,'14'-6'411'0,"-3"2"-161"15,1-2-18-15,-12 4-68 16,0-1-27-16,-2-3-33 15,1 5-10-15,0 0-23 16,0 0-3-16,0-1-11 16,-15-2-9-16,-26-10-12 15,26 8-5-15,2 3-9 16,-2 2-7-16,-5-2-1 16,-1 2-3-16,5 1-5 15,-6 0-2-15,4 4-3 16,5 3-1-16,-7-1 0 15,6 5-1-15,0 0 0 16,1-1-1-16,5 1-1 0,3 0 1 16,1-4-1-16,5 2 1 15,5 2-2-15,-1-2-1 16,8 2 0-16,1-2 0 16,4-3 1-16,1 0 1 15,1-6 1-15,0-1 0 16,2-7 0-16,-1-3 0 15,3-3-2-15,-1-4-3 16,0 0-2-16,3-1 1 16,-3 0 4-16,-1 1 1 0,-5 3 3 15,-7 2-1-15,-3 7-3 16,-5 1-1-16,-7 8-1 16,6 4-1-16,-13 4 3 15,3 5 1-15,-6 2 2 16,-3 4 0-16,6 3 1 15,-6 1 0-15,7 3 0 16,-6-5 0-16,5 9 0 16,-3-4 1-16,5 0-1 15,3 2 1-15,3-8 0 16,-4-4 0-16,7-2 0 16,-2-2 1-16,-1-11-1 0,4 1 1 15,-1-5-19 1,2-5-28-16,0 4-68 15,0 0-60-15,0 0 104 0</inkml:trace>
  <inkml:trace contextRef="#ctx1" brushRef="#br0" timeOffset="169280.419">22828 11750 858 0,'6'-6'469'15,"5"-3"-105"-15,-13-2-145 16,19 4-19-16,-7-3-53 16,2 6-14-16,-16-4-34 15,-3 0-19-15,-3 2-24 16,2-4-13-16,-5 8-24 15,4 0-6-15,-11 0-8 16,-11 4-1-16,2 0-2 16,-8-1-1-16,11 7-1 15,-4 0 0-15,9 0 0 16,1 3 0-16,4-1 0 16,1-1 0-16,5 2-1 0,-2-5 0 15,7 6 0-15,0-1 0 16,4-1 0-16,1 4-1 15,0-5 0-15,6 1-1 16,-1 1 0-16,6 0-1 16,3-2 1-16,-2-5-2 0,6 0 2 15,-4-4-2-15,3-7-2 16,-1-2 1-16,3-7-17 16,5-2-5-16,1-4-1 15,8 4-1-15,-5-3 19 16,-12-3 4-16,1 9 6 15,-6 1 1-15,-10 5 0 16,9 7-2-16,-9 2-4 16,-10 1-2-16,12 9 0 15,-6-1 0-15,-11 3 6 16,1 3 1-16,-11 2 1 16,1-1 0-16,6 8 1 15,5 0 2-15,-1 7-1 16,0 4 0-16,1-5 0 15,0-3-1-15,3-2 1 16,2 1-1-16,2 0 0 0,0 1 1 16,3-8 0-16,-2-4 0 15,2-4 0-15,2-3 0 16,0-4 8-16,0-3-20 16,5-5-81-16,2-6-59 15,5 1 82-15</inkml:trace>
  <inkml:trace contextRef="#ctx1" brushRef="#br0" timeOffset="169977.29">23403 11722 820 0,'-1'-12'466'16,"1"2"-109"-16,-1 1-125 15,-8 2-41-15,10 5-79 16,-1-1-29-16,-12-1-33 16,-8-1-13-16,-3 1-18 15,-4 1-6-15,-4-1-8 0,3 4-2 16,-8 0-2-16,0 2-1 15,7 4 0-15,5-2-2 16,5 4-1-16,8 2 1 16,4-4-2-16,1 3-1 15,4-3-2-15,0-2-1 16,7 7 0-16,3-2 1 16,5 3 2-16,4 4 1 15,-2-1 1-15,1 2 1 0,7 5 1 16,-5-7 1-16,7 9 0 15,-5-7 0-15,-5 1 0 16,10 11 0-16,-11-8 0 16,-3 9 1-16,-4-7 2 15,-15-6 0-15,-7-9 2 16,3-2 1-16,-4 0 3 16,-3-1 0-16,1-3 1 15,-1 0-2-15,-5-12-1 16,5 3-1-16,0-5 0 15,6 1-1-15,6 7-1 16,0-4-1-16,4 0-2 16,-2-4-1-16,11-5 0 15,-6 3-2-15,5-3 4 16,2 4 7-16,-2-6 8 0,13 4 6 16,4-4 4-16,6-2-1 15,6 2-4-15,-6-6-2 16,13 5-8-16,-5-1-3 15,-2 5-3-15,5 2-3 16,-20 2 0-16,-5 1-1 16,5 7-22-16,-10-3-37 15,-4 5 301-15,2 4-204 16</inkml:trace>
  <inkml:trace contextRef="#ctx1" brushRef="#br0" timeOffset="171450.36">20305 12264 476 0,'-1'0'289'0,"-1"0"-47"16,1 0-61-16,0 0-14 16,0 0-17-16,0 0 2 15,0 0-6-15,1 0-9 16,0 0-23-16,8 4-11 0,8 1-20 16,32 12-7-16,-23-11-15 15,-4-8-6-15,18 9-16 16,-4-5-6-16,1-2-9 15,8 0-2-15,-6-4-3 16,3 1-3-16,-1 0-2 16,-1 6-2-16,-3-5-3 15,-2-3-2-15,18 9-1 16,-11-7-1-16,1 3-1 16,3 6 0-16,-18-12 0 15,12 5-1-15,8 1 1 16,-7-7-2-16,4 7 1 15,0-4 0-15,2-1-1 16,12 4 0-16,-6-4 0 16,-1 2 0-16,-6-2 0 15,-10-2 0-15,9 2-1 16,4 0 1-16,-5 0 0 0,0 4-1 16,3 1 0-16,-2-2 0 15,1 1 0-15,9 1 1 16,-5 0-1-16,-7-3 0 15,12 3 0-15,-14-6 0 16,1 2 0-16,7 2 1 16,-7-3-1-16,3 1 0 15,8-2 1-15,6 4-2 0,-11-7 2 16,2 5-1-16,-1 0 0 16,-5-3 1-16,5 5-1 15,-5-1 0-15,-7-1-1 16,-3 2 1-16,4 1-1 15,10 2 1-15,-5-1-1 16,-9-1 1-16,5 2 0 16,-8-1 0-16,8 0 1 15,7 0 0-15,-11-2 1 16,-3-1-1-16,-1 3-1 16,0-1 1-16,1 1-2 15,4 4 1-15,-1-4 0 16,11 0 0-16,-4 1 0 15,1-1 0-15,-7 1 1 16,-5-1-1-16,12 3 1 0,-7 2 0 16,1-1 1-16,-1 1-2 15,-10-5 2-15,1-2-1 16,10 4 2-16,3 1-1 16,-4 2 1-16,5 0 1 15,-9-3 1-15,-14-2 1 16,21 5 2-16,-4-2-1 15,-2-3 1-15,9 1 0 0,-20-6 1 16,0 4-1-16,-4 0-1 16,3 1 0-16,-3 2 0 15,-4-2 0-15,8 13 24 47,1 1-32-47,-22-11 1 16,1-2 1-16,0 0 1 15,-1-1-1-15,0 0-8 16,0 0-21-16,0 0 73 16,0 0-43-16</inkml:trace>
  <inkml:trace contextRef="#ctx1" brushRef="#br0" timeOffset="172856.879">21145 12671 627 0,'33'-17'353'0,"-28"13"-48"16,-1-1-39-16,0 1-50 15,-2 3-34-15,-2-1-55 16,-2 1-24-16,1 1-48 16,0 0-10-16,0 0-8 15,-13 14-1-15,-36 36 5 16,22-27 1-16,-5 7-5 16,5 3-4-16,2-1-10 15,-7-5-1-15,4-3-10 16,-4-3 0-16,0-1-6 15,7 0-4-15,-3-10 4 16,8 0-3-16,3-6 2 0,10 0 2 16,4-3-37-16,-2-6-41 15,6 4-147-15,-1-9-110 16,1 13 200-16</inkml:trace>
  <inkml:trace contextRef="#ctx1" brushRef="#br0" timeOffset="173203.13">20955 12579 942 0,'10'-1'438'0,"-9"1"-207"15,-7 1-44-15,8 9-81 16,-10 1-28-16,2 7-12 16,6 6-6-16,-2 5-4 15,8 6 1-15,0 1-7 16,19 6-7-16,-11-6-12 16,-3-6-5-16,6-2-7 15,-20-12-3-15,16 3-6 16,-8-9-1-16,5 2-2 0,2-4 0 15,-6-4 1-15,1-1-30 16,2-2-98-16,1-4-83 16,3 2 112-16</inkml:trace>
  <inkml:trace contextRef="#ctx1" brushRef="#br0" timeOffset="173573.79">21485 12765 945 0,'-1'0'491'16,"0"0"-159"-16,0 0-119 16,-1 0-36-16,2 0-67 15,0 0-16-15,12 4-21 16,8 1-7-16,24 2-8 0,-14-9-6 16,0 1-20-16,-5-2-7 15,2 3-10-15,0-3-5 16,-7-5-4-16,4 10-2 15,-3-4-5-15,-8 2-33 16,0 2-138-16,-7-5-170 16,-11 4 207-16</inkml:trace>
  <inkml:trace contextRef="#ctx1" brushRef="#br0" timeOffset="174023.12">22109 12977 684 0,'1'-6'475'16,"0"-1"94"-16,1 0-235 15,0 3-101-15,-2 3-46 16,0 0-87-1,0 0-31-15,0 0-45 0,0 0-12 0,0 0-6 16,0 1-1-16,0 0-2 16,0 0 0-16,2 4 0 15,0 10-1-15,-1-3-1 16,2 29 1-16,-3-33-10 16,-1-1-31-16,1-4-107 15,2-1-74-15,-2-1 127 16</inkml:trace>
  <inkml:trace contextRef="#ctx1" brushRef="#br0" timeOffset="174561.09">22721 12676 878 0,'-3'4'461'0,"-5"0"-124"16,-3 1-152-16,-5 0-11 15,-1 0-61-15,-2 3-21 16,-1 8-26-16,0 10-16 16,-5 3-14-16,-1 3-7 15,3-3-12-15,-2-7-4 0,7-2-4 16,-3-7-1-16,19 9-2 15,0-2-1-15,-1-4-2 16,10 5 0-16,-4-8-1 16,7 0 0-16,7-4 0 15,9 4 0-15,-5-8 2 16,1-4 0-16,4 1 2 16,-10-8 0-16,1-4 0 15,-2 1 1-15,-2-10-1 16,4 1 1-16,0 3 0 15,0-2 1-15,-7-5 3 16,-2 0 0-16,-5-8 1 16,-5-6-2-16,-1 4-3 15,-4 0-2-15,-4 2-5 16,2 10 0-16,-5 8-4 16,2 4-2-16,-1 6-2 0,0 4 0 15,0 0 0-15,1 5-3 16,3 1-57-16,4 10-50 15,2 2-136-15,-3-3-190 16,6-1 289-16</inkml:trace>
  <inkml:trace contextRef="#ctx1" brushRef="#br0" timeOffset="175091.86">23200 12721 691 0,'0'0'473'0,"-13"-4"70"16,1 4-231-16,-4 1-111 15,-2 3-48-15,0 8-71 16,-3 3-18-16,0 3-34 15,0 7-7-15,-1-3-8 16,-3-4-3-16,10 11-4 16,1-4-1-16,3-3-1 0,0 0-1 15,5-8-1-15,6 5-1 16,2-1-1-16,14 1 0 16,-3-2 1-16,0-7 1 15,12 1 0-15,-2-6 1 16,2-5 1-16,-3-3 0 0,2-5 1 15,0-3 1 1,3-9-2-16,8 3-1 0,-2-10 1 16,-3-1-1-16,3 0 3 15,-19-5 1-15,-7-1 1 16,7 0 0-16,-18 0-3 16,-7-2-2-16,-2 10-4 15,-9 6-1-15,-7 7-3 16,10 5-1-16,-4 7-1 15,-8-1-1-15,7 5 2 16,1 5-21-16,1 4-86 16,1 3 1-16,4 6 49 15</inkml:trace>
  <inkml:trace contextRef="#ctx1" brushRef="#br0" timeOffset="187694.72">23612 12669 587 0,'2'-3'305'0,"-1"2"-76"0,3-1-29 16,-3 1-52-16,-1 0-19 15,0 0-33-15,0 0-17 16,0 0-24-16,0 0-6 15,0-1-5-15,0 1 0 16,0 1-4-16,0 0-2 0,0 0-8 16,1 10-5-16,-2-3-7 15,-2 0-2-15,-2 4-5 16,-14 30-1-16,14-35-3 16,-1 2 0-16,2-8 0 15,0-1 3-15,0-3 1 16,4 3 0-16,0-1-3 15,0 1-3-15,0 0-5 16,11-9 0-16,8-8-1 16,31-22-1-16,-26 28 0 15,3 3 0-15,-5 4-1 16,-7 3 0-16,18 9 1 16,-6 0-1-16,-15 9 1 15,1 3 0-15,-24 0 0 16,-4 9 1-16,18 17 0 15,-1-2 1-15,-16-2 0 0,2-1 2 16,-23-14 1-16,-9-1 2 16,9 3 2-16,-3-5-1 15,2-8 1-15,0-2 0 16,3-6 2-16,-5-6 1 16,8-6 1-16,7 1-2 15,-7-10 0-15,23 1-1 16,7-6-4-16,-6-1-3 15,28 9-5-15,-25-13-7 0,6 6-1 16,18 6-1-16,-11-5 2 16,24 17 1-16,1 9 3 15,-7-6 2-15,0 6 3 16,-4 2 2-16,-1 5 0 16,-2 5 1-16,2 4 1 15,-5-6 0-15,1-5 0 16,-9-5 0-16,-4-1 7 15,4-3-33-15,3-9-152 16,16 3 5-16,5-10 73 16</inkml:trace>
  <inkml:trace contextRef="#ctx1" brushRef="#br0" timeOffset="-212082.81">16609 14174 523 0,'-2'0'299'15,"12"0"-53"-15,-10-3-86 16,0 2-23-16,0 1-31 15,-1-2-13-15,0 2-21 16,1 0-7-16,0 0-12 16,0 0-8-16,0 0-12 15,-1-1-3-15,0 1-4 16,0 0 1-16,0 0 2 16,0 0-2-16,0 0-5 15,-9 5-4-15,4 10-6 16,-29 22-3-16,35-26-1 0,-4 1-2 15,-6-4 1-15,2 1 0 16,1 2 1-16,-3-8 2 16,8 0 3-16,-3-2 4 15,1-6 0-15,4 2-1 16,1-3-8-16,3 0-4 16,3-4-4-16,-1-2 0 15,0-4-3-15,1 2-1 16,1 4-2-16,11 4 0 15,-4 2-1-15,7 12-1 0,-5-5 1 16,-6 5-2-16,0 6 4 16,-5-8 0-16,12 19 2 15,-17-12 0-15,17 10 1 16,-14 2 1-16,-16-1 1 16,5 6 0-16,-17-2 1 15,-5 2 1-15,1-4 1 16,1 4 0-16,-14-10 3 15,9 8-1-15,2-12 3 16,-4-7 0-16,6-5 0 16,1 2 1-16,7-15 0 31,11 5 0-31,-1 0-3 0,-23-13-1 0,7-5-5 16,3-12-1-16,17 21-3 15,13 4-3-15,-3 0-5 0,-2 6-2 16,14 1-1-16,-6 1 1 15,13 7 4-15,4 0 1 16,-2 5 4-16,-2 0 1 16,0 1 3-16,-9 3 1 15,9-2 2-15,1 7-1 16,-7-12 2-16,3 2 1 0,-8-6 2 16,-8-12 2-16,1 8-18 15,3-9-40-15,-3 0-155 16,3 0 136-16</inkml:trace>
  <inkml:trace contextRef="#ctx1" brushRef="#br0" timeOffset="-211744.6">16835 14422 1133 0,'-1'0'528'0,"0"0"-216"16,0 0-169-16,0 0-41 15,-4 12-54-15,-3-1-18 0,-27 32-16 16,32-30-2-16,-1-1-3 16,4 1 1-16,0-10 2 15,4 4 2-15,1-6-14 16,-2 0-51-16,-3-6-216 16,0 4 180-16</inkml:trace>
  <inkml:trace contextRef="#ctx1" brushRef="#br0" timeOffset="-210799.52">17158 14185 873 0,'0'0'411'0,"-2"-7"-164"15,8 8-56-15,-8 0-81 16,4 7-25-16,-2 2-26 16,-8-5-2-16,2 6 0 15,3 1 1-15,-7-3-6 16,-3 7-6-16,3-8-11 15,3-2-6-15,9 1-12 16,-1-3-3-16,-3 0 1 16,-8-1 2-16,0-5 4 15,6 2 2-15,11-1-2 0,-6-3-4 16,9 0-10-16,-5-8-6 16,-3 0-8-16,18 1-6 15,-6-4-12-15,9 7-7 16,0-1-5-16,-19-3 4 15,14 7 9-15,-2-3 8 16,4 16 7-16,8 0 0 16,-11 4 1-16,-5 2 1 15,-4-4 2-15,2 5 0 16,-3 3 2-16,3 6 1 0,-9-1 2 16,-1 0 0-16,-7 1 3 15,0 0 1-15,-10 1 2 16,3 6 1-16,-8-5 2 15,2-3 2-15,-4-9 3 16,-10-8 0-16,8-5-2 16,-9-1 0-16,2-1-3 15,5-4 0-15,-8-6-2 16,8 2 0-16,9-4-4 16,4 3-2-16,9 2-1 15,0-2-3-15,4 4-5 16,2-3-2-16,6 3-4 15,-1 2 0-15,13 4 4 16,-2 0 1-16,8 3 3 0,3 4 2 16,5 4 3-16,4 5 1 15,-7-4 0-15,-8 0 1 16,-4-1 0-16,-6 0 1 16,7 4 1-16,-1-2 2 15,-6 0 2-15,5-9 2 16,-6-4 9-16,6-1-18 15,2-13-120-15,1-1-106 16,2-8 130-16</inkml:trace>
  <inkml:trace contextRef="#ctx1" brushRef="#br0" timeOffset="-210008.09">17822 14189 800 0,'1'-7'373'0,"-1"-2"-150"0,0-3-60 16,0 3-56-16,3 11-9 16,-3-5 4-16,2 5 4 15,-3-2 3-15,0 0-5 16,0 0-21-16,-4 0-12 16,-16 2-14-16,-34 4-9 15,32-3-12-15,-2-2-6 0,4 6-10 16,-11-7-4-16,-8-6-7 15,22 23-4-15,-15-10-2 16,14-3-2-16,6 10-1 16,-19-20-3-16,15 11-1 15,4 4-3-15,7 7-3 16,0-6-1-16,6 1 0 16,0 1 2-16,1-10 3 15,6 12 3-15,6-4 2 16,5-1 1-16,7 1 1 15,10-3 0-15,-3 0 1 16,1-2 0-16,-14-5 1 16,-1-5-2-16,6-3-1 15,-1 1-5-15,3-7-8 16,-4 2 1-16,-9-12 1 16,-1-4 3-16,4 9 7 0,-5 0 0 15,-4 6-1-15,1 8 0 16,-8 1-3-16,2 0-4 15,-2 7-6-15,0-3 1 16,-1 0 1-16,0 0 5 16,-3 10 5-16,0 4 0 15,-16 33 1-15,14-28 2 0,-3 1 1 16,1 1 1-16,-1 5 1 16,-5-5 0-16,2 5 1 15,-10-1 1-15,9 3 1 16,-8-2 0-16,6-2 1 15,12-1 0-15,-1 2-1 16,6-2 1-16,1-3 1 16,3 2 3-16,-2-14 6 15,-10-12-8-15,6-6 254 16,-10-9-195-16</inkml:trace>
  <inkml:trace contextRef="#ctx1" brushRef="#br0" timeOffset="-198757.02">18298 14338 583 0,'1'-4'289'0,"3"-1"-80"16,-2 4-25-16,0-1-26 15,-1 0-7-15,2-4-18 16,-3 5-7-16,0 0-11 16,0 0-2-16,0 0-9 15,0 0-5-15,0 0-16 0,0 0-8 16,0 0-18-16,0 0-10 15,0-1-19-15,0 1-7 16,0 0-9-16,-1 1-1 16,-1 2-2-16,-12 13-1 15,-36 26 1-15,26-29-1 16,1 4-1-16,4-1 0 0,3 0-3 16,-2 2 0-16,7-5-2 15,5 2 0-15,0 4-2 16,0-6 0-16,-3 0 0 15,-9-5-3-15,2-3-10 16,11 5-10-16,-6 0-37 16,11 3-27-16,-5-1-56 15,-7-8-25-15,4 1-63 16,-5-10-72-16,8-8 202 16</inkml:trace>
  <inkml:trace contextRef="#ctx1" brushRef="#br0" timeOffset="-198341.76">18125 14247 592 0,'-4'-13'419'0,"1"9"21"0,-2-4-166 16,5 5-33-16,9 8-82 15,-13-7-32-15,13 5-81 16,8 5 0-16,-18-2 39 16,14 9-11-16,-6-1 4 15,-1 1-29-15,12 4-11 16,-7-1-5-16,8 3-8 15,-6 1-4-15,-1-1-6 16,-3 3-3-16,-5 1-4 16,1-5 0-16,-2 5-2 15,-3-5-2-15,2-3-1 16,-1 4-2-16,-1-13-31 16,1-3-21-16,2-5-74 15,1-12-56-15,7 5-175 16,1 0 221-16</inkml:trace>
  <inkml:trace contextRef="#ctx1" brushRef="#br0" timeOffset="-197527.4">18872 14324 298 0,'-4'-1'225'16,"0"0"1"-16,3 0-28 15,0 0-11-15,0-1-10 16,0 1-3-16,-1 1-15 15,1-1-11-15,0 0-29 16,0 0-16-16,0 0-25 0,0 0-10 16,0 1-19-1,0 0-3-15,1 0-9 0,2 0-4 16,14 6-1-16,39 14-1 16,-26-13-4-16,1-1-2 15,3-5-7-15,-10-1-5 16,4-2-4-16,-8 0 0 15,3 2-2-15,-1-3 1 16,-9 3-12-16,2 1-38 16,-14-1-144-16,1 5 125 0</inkml:trace>
  <inkml:trace contextRef="#ctx1" brushRef="#br0" timeOffset="-187819.63">21572 14136 811 0,'-1'0'393'15,"0"0"-151"-15,0 0-38 16,0 0-77-16,0 0-18 0,0 0-15 15,1 0-5-15,9-1-13 16,16-1-8-16,27 2-17 16,-30-5-6-16,1-5-12 15,0 1-7-15,6 6-12 16,-2 0-4-16,-1 3-3 16,8 0-2-16,-20-4-5 15,11 4-26-15,-13-3-80 16,-7 0-67-16,-6 1-274 15,-12 1 286-15</inkml:trace>
  <inkml:trace contextRef="#ctx1" brushRef="#br0" timeOffset="-187476.97">21526 14310 634 0,'-3'-6'398'16,"9"2"8"-16,-5-3-128 0,6 1-82 15,1-1-28-15,8 3-46 16,2-1-17-16,5 4-29 15,2-1-11-15,-1 0-14 16,-1 0-8-16,1 2-15 16,-4 2-6-16,0-2-9 15,7 4-2-15,-7-4-2 16,5-1 0-16,-6-2-2 16,-10-5-6-16,8 7-74 15,-13-8-59-15,9 9 79 16</inkml:trace>
  <inkml:trace contextRef="#ctx1" brushRef="#br0" timeOffset="-186807.38">22404 14360 704 0,'0'-1'439'0,"-1"0"-46"0,1 0-168 15,-1 0-41-15,1 0-70 16,0-1-17-16,0 2-23 16,0 0-9-16,-1 0-18 15,1 0-8-15,-1 9-15 16,0 1-5-16,-1 1-8 16,-14 21-3-16,12-27-2 15,7 4 0-15,-2-7-2 16,6 3 4-16,-6-5-43 15,0-2-47-15,4-4-159 16,-2-4 148-16</inkml:trace>
  <inkml:trace contextRef="#ctx1" brushRef="#br0" timeOffset="-186287.86">23038 14070 873 0,'-5'4'454'16,"6"-3"-114"-16,1-1-100 16,-3 0-72-16,0 0-23 0,0 0-74 15,-13 8-10-15,-35 31-18 16,32-18-27-16,-6 2 15 15,-3 0-8-15,7-2-11 16,-11-5-3-16,17 0-2 16,2 2-1-16,0-1 0 15,11 0-1-15,9-1-2 16,5 2 1-16,-3-9 0 16,7 2 0-16,-12-6 2 15,12 0 0-15,8-4-1 16,6 0 0-16,-1-4 1 15,-11-8 0-15,2 0-1 16,-10-12 1-16,9 3-1 16,-7-3 2-16,1-4-1 15,-3 3 1-15,-10-16-6 16,-3 2-3-16,-5 0-9 0,-6 2-3 16,-1 14-3-16,3 11-1 15,-6 7 0-15,-1 1-1 16,-2 10 2-16,-2 1-5 15,2 4-41-15,2 8-30 16,0-3-92-16,0-1-65 16,10 3 160-16</inkml:trace>
  <inkml:trace contextRef="#ctx1" brushRef="#br0" timeOffset="-185788.64">23470 14220 2708 0,'7'11'3'0,"0"-35"3"16,6-4-2-16,-9 3-1 16,1 7-1-16,-9-11-2 15,-2 6 0-15,-10-4 0 16,-1-4-2-16,3 17-5 0,-3-1-3 15,-1 4-17-15,-2 7-12 16,-4-2-54-16,2 6-99 31,0 1 128-31</inkml:trace>
  <inkml:trace contextRef="#ctx1" brushRef="#br0" timeOffset="-184621.79">23324 14015 552 0,'0'0'322'0,"0"0"-30"16,2 0-25-16,3-1-84 16,1 0-24-16,1 1-33 15,-7 0-37-15,0 0 9 16,0 0-9-16,0 0-12 0,0 0-2 15,0 0-10-15,-1 0-3 16,0 0-14-16,-1 0-8 16,1 1-16-16,0 7-4 15,-2-5-7-15,-5 1-4 16,-19 7-3-16,-27 24-2 16,39-15-1-16,-5 0-1 15,6-6-1-15,1 5 0 16,3-3-1-16,3 3 0 15,0-8-2-15,6 7 0 0,0-5 0 16,4 2 0-16,8 7 0 16,-3-6 1-16,10 1 1 15,0 2 0-15,-2-9 0 16,6 0 1-16,-7-6 0 16,1-3 2-16,-1 0 1 15,0-1 0-15,0-6 1 16,4-3 0-16,2-5-2 15,-6-7-1-15,6 1 0 16,-4 2 0-16,3 0 1 16,0-2 0-16,-5 2 2 15,-6-10 0-15,-8 5 2 16,7 10-1-16,-8-6-2 16,0 4 0-16,-7-8-2 15,-10-2 0-15,5 10-2 16,-2-5 0-16,4 13-3 0,-3-2-1 15,1 1-2-15,3 11 0 16,-7-2 0-16,12 5 1 16,1 2-1-16,-5-3-13 15,16 6-54-15,-6-1-45 16,-7 2-164-16,5-2 176 16</inkml:trace>
  <inkml:trace contextRef="#ctx1" brushRef="#br0" timeOffset="-184139.65">23893 13970 713 0,'6'-10'406'15,"4"9"-50"-15,-10-3-76 16,-3 1-74-16,5 6-40 15,-4-3-59-15,1 0-21 16,1 0-30-16,-1 0-8 0,0 0-6 16,-3 10-1-16,-6 6-5 15,-14 32-3-15,15-22-10 16,9 1-5-16,-2 0-7 16,-4-3-3-16,9 8-3 15,-15-14 0-15,6 1-2 16,6 5 0-16,-16-13-1 15,24 10 1-15,-11-8 1 16,-14-8-18-16,12 0-57 16,-13-3-42-16,18 2-120 15,12 0-66-15,-4-4 189 16</inkml:trace>
  <inkml:trace contextRef="#ctx1" brushRef="#br0" timeOffset="-183448.39">24448 13974 924 0,'1'-4'435'16,"3"-2"-182"-16,-2 4-26 0,1-3-50 15,2 3-19-15,-5 2-13 16,0-1-8-16,0 1-28 16,-1-1-1-16,-1 0-48 15,1 0-15-15,-9-5-20 16,-4 0-21-16,-37-16 6 16,37 19-2-16,-9 1-4 15,1 1-1-15,13 3-2 16,-14 1 0-16,11 4-1 15,-6-1 0-15,-7 1 0 16,4-1 0-16,10 5-1 16,-2 1 0-16,9 0-1 15,1-2 0-15,-3-2-2 16,7 6 0-16,7-3-4 16,-6 2-1-16,12 2 1 15,-5-10-1-15,15 4 2 0,-1-3 1 16,-6-12-5-16,10 5-3 15,-8-11-8-15,15 2-3 16,3-5 1-16,-11-5 3 16,-6-1 10-16,-5 3 6 15,-4 6 4-15,5 6 1 16,-5 6-1-16,-8-5-8 0,-1 6-7 16,-9 0-1-16,-3 4 2 15,3 10 4-15,-8 1 12 31,1 1 0-31,-10 23 1 0,-3 6 2 16,-8-4-3-16,27-6 1 16,-9-10-1-16,17 3-1 15,0-1 2-15,-17-13-2 16,17 5 1-16,-22-12 0 16,20 4-1-16,3-6 1 15,-12-6 1-15,11 2-17 16,0-2-15-16,7-1-72 15,-7 0-51-15,3-1 94 16</inkml:trace>
  <inkml:trace contextRef="#ctx1" brushRef="#br0" timeOffset="-182736.7">24967 13982 601 0,'16'-6'356'0,"-7"-3"-8"15,1 0-95-15,-2 5-50 16,-3 1-24-16,-1 1-22 16,0 1-2-16,-5-1-13 15,0 1-18-15,0 0-45 16,0 0-23-16,-12-2-28 15,-8-1-5-15,-34-1-5 16,17 4-3-16,11 2-5 16,-11-1-2-16,11 6-4 15,6 1-1-15,-7 1-2 16,12 4 0-16,-8-5 0 16,9 5-1-16,5 0 0 15,-3-2 0-15,11 0 0 16,-1 0 0-16,7 2-3 15,7 3 0-15,7 2 1 0,-5-6 0 16,8-4 0-16,-4-8-1 16,-3-3-10-16,2-4-6 15,2-4-12-15,16 8-3 16,-5-17 8-16,9 1 6 16,-8 1 16-16,-10-12 4 15,2 11 4-15,-9 3-2 16,-7 1-2-16,1 10 0 0,-5 4-6 15,-1 2-3-15,-4 3 2 16,2-3 1-16,0 0 6 16,0 0 2-16,-16 22 2 15,-29 29-1-15,20-22 2 16,-6 3 0-16,6-2 0 16,7 12-1-16,5-5-1 15,9 2-1-15,-6-7 0 16,2-11 0-16,7 3 0 15,-9-6-1-15,13 1 1 16,-15-6-1-16,-3-6 1 16,7-3 1-16,-4-5 0 15,18 3-3-15,10-4-59 16,-1-6-36-16,7-6 56 16,10-1-46-16</inkml:trace>
  <inkml:trace contextRef="#ctx1" brushRef="#br0" timeOffset="-182021.12">25402 13972 795 0,'6'-3'397'0,"1"-3"-124"15,0-1-31-15,-1 7-67 16,-4-4-28-16,-1 0-27 16,-1 3-3-16,-1 0-22 15,0 0-17-15,0 0-39 16,-10 0-12-16,-18-1-8 16,-22 3-4-16,21 0-5 15,0-1-3-15,-7 0-3 16,-5 0 1-16,6-1-3 15,8 6-1-15,5 3 0 16,2-3-1-16,9 5 0 16,-3-4 0-16,11 3-2 15,1 0-1-15,5 3-1 0,3-1 0 16,3 4 0-16,10 6 0 16,-3-2 2-16,5 5 1 15,13 6 1-15,-13-13 0 16,9 6 0-16,1 0 1 15,-20-9 0-15,17 11-1 16,-24-10 0-16,5 0 0 0,-6 3 1 16,-9-7 0-16,7 6 0 15,0-5 2-15,2 0-1 16,-16-4 1-16,11-1 0 16,-13-2 2-16,-13-5 1 15,12-4 0-15,-13 0 1 16,-4-7 0-16,15 5 0 15,5-5 0-15,2-7-3 16,7 0-3-16,4 1-4 16,1-1-2-16,7 5-1 15,3-3 2-15,7-3 1 16,7 5 1-16,-7-10 0 16,15 8 1-16,-6-7 1 15,-3-1 0-15,2 1 3 16,-9-7 1-16,3 3 2 15,11-2 0-15,5 3 1 0,0 6-2 16,-9 4-2-16,-7 3 9 16,-5 2-54-16,-4 1-56 15,-3 7 65-15</inkml:trace>
  <inkml:trace contextRef="#ctx1" brushRef="#br0" timeOffset="-153496.78">16408 15418 191 0,'0'-2'142'0,"0"1"14"16,0 0-22-16,0 0-23 16,0 0-6-16,3-1 5 15,2-2 3-15,-5 2-5 16,0 0-2-16,6-3-12 0,-6 4-8 16,6-5-11-16,0 3-6 15,-6 2-6-15,0 0-2 16,0 0 0-16,0 0-6 15,0-1-14-15,0 1-8 16,0 0-14-16,0 0-3 16,0 1-4-16,0 0 0 0,0 8-4 15,-2-1-2-15,0 3 0 16,-1 1 0-16,-16 23 0 16,11-23 1-16,0-10 0 15,2 1 2-15,0-2 1 16,0-2 0-16,6 3-1 15,-1-6-3-15,1 4-5 16,0 0-1-16,0 0-4 16,1-3-2-16,1-4-3 15,6-3 0-15,31-26 13 16,-27 23-16-16,2 12 1 16,2 2 2-16,0 0-17 15,0 7 19-15,0 5 3 16,1 3 1-16,-2 9 2 15,-5 0 1-15,-10-1 0 16,2 6 1-16,-10-3 2 16,-2 5 1-16,-8-4 2 0,-7-2 1 15,-1 0 3-15,-1-4 1 16,0 0 1-16,-1-7 0 16,-1-4-1-16,-3-3 0 15,6-3-1-15,-5-3 0 16,16-5-1-16,-8-4 0 15,0-11-6-15,5 1-2 16,9 4-4-16,-4-1-3 0,9 7 0 16,11 0-2-16,-7-1-1 15,9 5-2-15,-6-2-1 16,7 7 0-16,-10-6 3 16,20 7 1-16,3-1 1 15,-4 1 1-15,14 9 3 16,-4-3 0-16,1 7 3 15,-4-4 0-15,-5 1 0 16,-7-1 2-16,1 1 0 16,-8-1 1-16,1-1 0 15,-7 0 0-15,-3-9 1 16,2 3-1-16,-3-1-84 16,3-3-72-16,0-2 94 15</inkml:trace>
  <inkml:trace contextRef="#ctx1" brushRef="#br0" timeOffset="-153198.3">16738 15628 1160 0,'-1'0'492'0,"0"0"-280"16,0 0-48-16,0 0-76 16,-1 0-28-16,-3 7-34 15,-2 5-11-15,2 28-6 16,-1-35 2-16,5 0-64 15,0-3-77-15,-4-3 83 16</inkml:trace>
  <inkml:trace contextRef="#ctx1" brushRef="#br0" timeOffset="-152022.6">17118 15361 559 0,'29'-23'301'0,"-17"17"-59"15,-15-1-37-15,21 7-54 16,-21 0-20-16,-3 0-31 15,5 3-16-15,0-3-19 16,0 0-7-16,-1 0-8 16,1 2-4-16,-3 6-10 15,-4 3-6-15,-26 32-10 16,27-28-4-16,6 3-5 16,-9-7-3-16,-20-14 0 15,20 9 1-15,1-8 3 0,7 2 0 16,8 6-2-16,-2-14-3 15,3 2-7-15,2-9-3 16,9 1-4-16,-7-2-2 16,13 4-3-16,-4 0-1 15,-10-5 2-15,17 12 2 16,-15-4 3-16,12 10 1 16,-4 6-1-16,-11 0 0 0,5 11 2 15,-1 6 1-15,-4 8 3 16,-7 3 1-16,-5 3 3 15,-18-9 2-15,2 4 1 16,-2-4 0-16,-7-4 0 16,12-1 0-16,-4-6 1 15,9 3 2-15,-12-8 1 16,-10-4 0-16,-6-6 0 16,-4-5 0-16,20-2 0 15,5-4-2-15,8-3-6 16,0-5-4-16,2-5-9 15,-1 2-1-15,7-2-1 16,1 7 1-16,3 6 1 16,6-2-3-16,2 15 0 0,-1 1 2 15,6 2 4-15,5 10 3 16,4-4 3-16,6 3 0 16,2 3 1-16,-3-4 0 15,-2-2 2-15,-8 4 0 16,-1-5 2-16,3-2 0 15,-12-6 2-15,3-4 1 16,-6-4 0-16,5 0-15 16,9-6-86-16,-2-2-72 15,3-4 96-15</inkml:trace>
  <inkml:trace contextRef="#ctx1" brushRef="#br0" timeOffset="-151227.53">17752 15378 727 0,'1'-6'324'15,"4"1"-147"-15,0-1-37 16,-5-1-31-16,-6 7-10 16,6-1-11-16,-4-2-9 15,3 3-5-15,1 0 3 0,-1-1 15 16,-1 0-34-16,-13-1-4 15,-32-1-11-15,27 0-45 16,-4 3 34-16,-3 0-17 16,4 0-3-16,4 3 10 15,0 0-15 1,-5 2-3-16,-7-3-2 0,2 2-2 16,6 6 0-16,9 2-4 15,-1-1-1-15,12 10-1 16,-4-11 0-16,7 10 1 15,1-1 2-15,0-7-1 16,6 6 0-16,3-5 1 16,3 2 0-16,3-2 1 15,6 3 21-15,-1-13-17 16,0-2-2-16,3-3 1 16,3 0-31-16,-5-9 28 15,8-7-2-15,4 1-13 16,-8-16 6-16,1 3-13 0,-7 0 4 15,-3 0 11-15,-7 5 6 16,2 4 3-16,-5 4-1 16,-10 7 0-16,3 5-3 15,-8 9-4-15,6 6 2 16,-4 7 3-16,-6 4 5 16,0 1 8-16,2 10 2 0,-6-4 1 15,6 5-1-15,5 5-2 16,-9-9-2-16,12 1-3 15,6 2-1-15,-8-6-3 16,-9-1 1-16,16 4-1 16,-28-10 0-16,16 5 1 15,11 0-1-15,-15-5 3 16,19 0 2-16,-8-7 1 16,-9-6 4-16,9-6-41 15,1-4-80-15,3-8 74 16</inkml:trace>
  <inkml:trace contextRef="#ctx1" brushRef="#br0" timeOffset="-150791.34">18145 15470 830 0,'0'-4'383'0,"8"5"-165"16,-3-1-33-16,-6-2-53 15,2 6-21-15,-2-4-19 16,0 0-7-16,0 0-6 16,-3 3-2-16,-7 10-17 15,-38 29-5-15,29-22-10 16,2 1-5-16,-12 4-7 16,-2 2-5-16,-6-4-13 15,2-3-3-15,8-6-5 16,1-5 0-16,11-2-1 15,0-2-1-15,6-5-23 0,3-3-37 16,5-5-110-16,3-3-90 16,7-4 152-16</inkml:trace>
  <inkml:trace contextRef="#ctx1" brushRef="#br0" timeOffset="-150487.42">17968 15398 897 0,'-5'1'476'16,"4"6"-137"-16,-8-9-137 15,5 7-43-15,7 11-59 16,-3-6-18-16,11 20-18 15,1-7-8-15,3-3-16 16,4 11-10-16,-7-20-12 16,12 13-6-16,-14-4-5 15,13-2 0-15,-3 2-2 16,-18-8 0-16,22-2-10 16,-16-2-43-16,-2-8-117 0,8 0 109 15</inkml:trace>
  <inkml:trace contextRef="#ctx1" brushRef="#br0" timeOffset="-149869.73">18988 15437 809 0,'2'-1'420'0,"11"1"-111"15,-13 0-81-15,11 0-72 16,38 7-37-16,-19-7-38 15,20 12-14-15,-2-12-25 16,5 3-9-16,-7 3-16 16,-9-13-5-16,-1 9-4 15,-5-6-2-15,-10-3-7 16,-2 5-34-16,-13 0-99 16,-6 1-80-16,-3 6 121 15</inkml:trace>
  <inkml:trace contextRef="#ctx1" brushRef="#br0" timeOffset="-149524.46">18964 15624 813 0,'4'-9'434'0,"-3"8"-87"16,9-2-86-16,11 4-75 16,-13-6-32-16,28 3-37 15,-6 3-12-15,13-1-16 16,7 2-10-16,-5 2-28 15,5 0-13-15,-13-1-21 16,1 4-6-16,-10-5-4 16,-5-2-2-16,-7-4-80 15,-2 0-70-15,-6 3 89 16</inkml:trace>
  <inkml:trace contextRef="#ctx1" brushRef="#br0" timeOffset="-87899.07">16969 16489 585 0,'6'-11'298'0,"2"-1"-74"15,0-1-9-15,1 8-22 16,-6-7-8-16,-1 6-18 16,-1 3-10-16,-3-4-30 15,4 15-22-15,0-2-35 16,-4-6-13-16,-2 8-14 0,-4 3-1 15,-8 3-9-15,-1 13-6 16,3 3-7-16,-9-6-3 16,0 6-4-16,2-2-2 15,-3-5-5-15,-1 4 0 16,4-1-2-16,1-1 0 16,-3-3-1-16,-3-3 0 15,13 4-1-15,0 0 0 0,5 1-1 16,-2-3-1-16,-10-10-9 15,14 3-35-15,-5-7-95 16,7-2-49-16,9-5-315 16,-21-16 325-16</inkml:trace>
  <inkml:trace contextRef="#ctx1" brushRef="#br0" timeOffset="-87567.371">16782 16427 950 0,'-10'-7'479'0,"9"8"-135"16,0 1-21-16,2 4-120 0,-1-6-45 16,-1 0-59-16,0 0-50 15,-1 0 16-15,2 5-3 16,5 21-16-16,1 23-9 15,-3-23-9-15,0 4-3 16,5-2-6-16,4 6-3 16,1-3-5-16,0-4-2 15,0-2-1-15,2 2-2 0,-3-4-1 16,2-7 0-16,-6 2-5 31,-3-10-9-31,2-3-46 16,1 5-33-16,0-23-141 15,3-1-212-15,-2-13 290 0</inkml:trace>
  <inkml:trace contextRef="#ctx1" brushRef="#br0" timeOffset="-86924.27">17698 16518 706 0,'-5'-3'379'0,"8"-3"-77"16,-2 4-44-16,-4-4-69 15,10 4-32-15,-2 0-42 16,8 4-13-16,11-2-14 16,-1 5 0-16,4-1-21 15,-5-5-7-15,8-2-12 16,-4-4-14-16,8 2-7 16,1-1-7-16,0 6-7 15,-7-2-3-15,-3 3-3 16,-1-1-1-16,-8 1-1 15,4 7-1-15,-10-5-13 16,-10 1-42-16,-3 2-108 16,-4-4-83-16,-5 2 138 15</inkml:trace>
  <inkml:trace contextRef="#ctx1" brushRef="#br0" timeOffset="-86455.92">17674 16643 759 0,'2'0'413'0,"-8"0"-80"16,8-3-39-16,-3 2-77 15,1 0-35-15,0 0-49 16,0 0-21-16,0 0-23 16,7 0-5-16,9 2-9 15,33 8-5-15,-30-3-10 16,5 2-1-16,0-4-18 15,-4 0-7-15,6-4-9 16,-2-5-8-16,6 2-2 16,2-8-1-16,5 3-5 0,5 4-2 15,-22-3-2-15,2 6-1 16,-8 1-2-16,-4-1-2 16,0 6-8-16,7 8-22 15,-20 0-64-15,-4 1-39 16,4 5-125-16,-15-2-97 15,24 6 229-15</inkml:trace>
  <inkml:trace contextRef="#ctx1" brushRef="#br0" timeOffset="38184.28">19368 14468 350 0,'0'0'174'16,"0"0"-53"-16,0-1-11 15,0 0-10-15,0 0 3 16,4 0 2-16,-1 0-7 15,-1 0-17-15,1-1-6 16,-3 1-8-16,0-1-4 16,0 1 2-16,0 0-1 0,4-1-1 31,-4 1 3-31,0 0-8 16,0 0-6-16,0 0-8 15,0 1-4-15,0 0-5 16,0 0-4-16,1 3-7 0,-1 0-4 0,0 2-5 15,0 3-2-15,-1-3 0 16,1 0 0-16,-1-1-2 16,0-3 3-16,0 0 2 15,0 1 2-15,1-2 0 16,0 0-1-16,0 0-8 16,0 0-2-16,0-1-3 15,0 0-1-15,0 0-1 16,0 0-1-16,0-1-1 15,0 1 0-15,0 0 0 16,0 0 0-16,0 0 2 16,0 0 2-16,0 0 2 15,0 1-1-15,0 0 0 16,0 0-1-16,0 0-2 0,0 0 1 16,0 8 0-16,0-8 0 15,0 0 0-15,-2 1 1 16,1 0-2-16,0-1-20 0,0 1-103 15,0-1-107-15,0 0 136 16</inkml:trace>
  <inkml:trace contextRef="#ctx1" brushRef="#br0" timeOffset="39133.43">19713 14297 300 0,'2'-4'195'0,"1"-2"19"15,-1 0-26-15,0 2-20 16,-2 2-6-16,0 1-24 16,0-1-15-16,0 1-33 15,0 0-5-15,0 0-14 16,0 0 0-16,0 0-6 16,0 0-12-16,0 1-8 15,-1 0-8-15,0 1-9 16,-8 14-3-16,-34 27-11 15,28-28-3-15,3 0-5 0,-9-2-1 16,17 6-1 0,-7-4-1-16,10 3-1 0,-3 0-1 15,4 0 0-15,5 0 0 16,-13-7-1-16,16 1 0 16,-10-6 0-16,4-5 1 15,12 5 0-15,-1 0 0 16,0-8 3-16,-3 6 1 15,9-12 2-15,-2-3-1 16,3-3-1-16,-2-8 0 16,-2 4-1-16,-3-2 1 0,2 4 1 15,-6-3-1-15,-2 1 0 16,0-1 0-16,-6 4 1 16,3 1 1-16,-4 3-1 15,-2-3 1-15,-4 1-4 16,-5 2 0-16,3 0-2 15,-1 8-1-15,-2 1 0 16,2-3 0-16,-1 4-2 16,1-6-2-16,3 7-3 15,1 4-1-15,2 3-54 16,3 3-56 0,0-4-274-16,0 0 253 0</inkml:trace>
  <inkml:trace contextRef="#ctx1" brushRef="#br0" timeOffset="39727.18">20029 14253 705 0,'7'2'374'15,"-13"-1"-115"-15,3 6-91 16,-6-5-39-16,-23-2-45 16,18 10-11-16,-8-2-11 15,6 8-6-15,9 2-14 16,-1 1-6-16,0-3-15 15,-6-1-3-15,0-3-8 16,3 1-3-16,11 3-5 16,9-3 2-16,-2 4-3 15,-1 0 2-15,1 0 0 0,-9-3-2 16,16 3 0 0,-21 0 3-16,30-11-1 0,2 2 0 15,-32 0 6-15,67-25-1 16,-29 5 1-16,-45 4 1 15,59-19-2-15,-59 16 0 16,9-13 0-16,31-2 0 16,-25 3 0-16,16-8 0 15,-4 11 1-15,6-10-3 16,-15 5-1-16,-9 5 4 0,-7-1-1 16,-7 5 1-16,1 3 6 15,4 9-2-15,-1 2 1 16,3-5 1-16,-1 2-8 15,-11 1-3-15,-2 5-5 16,7 10 7-16,2 2-81 16,5-1-108-16,-10 8 121 15</inkml:trace>
  <inkml:trace contextRef="#ctx1" brushRef="#br0" timeOffset="44525.88">20273 14234 249 0,'19'-35'177'15,"-16"34"11"-15,-1-6-50 16,0 5-10-16,-2 1-5 0,-1 0-2 16,0 0-11-16,0 0-5 15,1 0-9-15,0 0-6 16,0 0-12-16,0 1-3 16,0 0-6-16,0 0-4 15,-1-2-9-15,1 2-7 16,-1 0-16-16,0 0-6 15,0 2-8-15,-5 12-3 16,-1 3-4-16,-12 32-2 16,9-34-2-16,2 8-1 0,-7-8-1 15,8-1-1-15,-1 3 0 16,0-7-1-16,2-2 0 16,4 3-1-16,-1-8 0 15,2 2 1-15,1-2-1 16,-1-3-1-16,0 0 1 15,1-1 0-15,0 0 0 16,0 0 2-16,0 0-2 47,0 0-1-47,0 0-2 0,3-1-1 0,15-6-1 16,29-7 1-16,-40 13 1 15,7 4 1-15,-5-1 1 16,3 1 0-16,5 6 0 15,-6-5 0-15,2 2 0 0,-3-3 0 16,-4-3 0-16,3 1 0 16,0 0 0-16,-2 0 0 15,0 1 1-15,0 1 0 16,-11-4-4-16,4 2-54 16,0-1-40-16,-1 0-191 15,1 0 179-15</inkml:trace>
  <inkml:trace contextRef="#ctx1" brushRef="#br0" timeOffset="44916.75">20509 14125 328 0,'8'0'243'0,"-6"-1"25"15,-4 4-45-15,4 6-50 16,-13-10-18-16,29 9-14 0,-19 3-10 16,-11 1-31-16,13 11-11 15,-32-3-23-15,46 14-11 16,-15-9-14-16,-15-3-10 15,15 8-9-15,-26-15-7 16,9 5-7-16,8-2-1 16,-5-4-4-16,6 3 0 15,-2-1 1-15,12 4 1 16,-9-7-2-16,0 1 1 0,5-3-1 16,-8-4 0-16,10-4-4 15,-7-2-22-15,7 0-64 16,0-1-66-16,0 0 90 15</inkml:trace>
  <inkml:trace contextRef="#ctx1" brushRef="#br0" timeOffset="45929.99">20828 14098 443 0,'-2'-6'278'0,"-2"6"-26"16,-8 7-87-16,8-10-24 16,3 16-20-16,-2-7-3 0,-1 1-4 15,10-4 1-15,-12 3-20 16,1-2-9-16,-4 2-12 16,-4 12-6-16,2-18-5 31,2 1-4-31,-1-1-13 0,-4 0-10 15,3 2-14-15,-3 3-2 16,5-2 1 15,5-2-28-31,0 1 9 0,-10 9-5 0,6 3 1 16,2-2 0-16,6-9 0 16,-1-3-1-16,2 1 2 0,-1-2-1 15,0 1 2-15,0 0 0 16,0 0 0-16,0 0 0 15,-1 0 0-15,0 0 1 16,0 0 0-16,0 0 0 16,0 3 0-16,0 9-1 15,0-6 1-15,-1 2 0 16,-4 22 0-16,-3-32 0 0,9 6 0 16,0-2-1-16,-3-4 0 15,3 2-2-15,0 0-2 16,0 0-1-16,0 0 0 15,0 0 2-15,0 0 1 16,0 0 0-16,3 0 2 16,4 1-1-16,4 0 1 15,-4-1-1-15,0-1 1 16,-3 0-1-16,1-1 1 16,3 1-1-16,1 1 1 15,2 3-1-15,28 13 1 16,-31-5-1-16,5 0 3 15,-6 4-1-15,-5-3 0 0,0 1 0 16,-6 2-2-16,2 1 1 16,-2 0 1-16,2 2 1 15,-3 1 1-15,-5-7 2 16,2 4 0-16,-4-5-1 16,4-1 2-16,1 2 3 0,-3-2 5 15,2 2 4-15,-6-6 8 16,-3-5 2-16,-3-7-1 15,-3-3-4-15,0-3-5 32,3 2-5-32,3-1-4 0,-4-1-3 15,9 1-3-15,3 1-3 16,6 1-3-16,7 4-1 16,-9 1-10-16,7 3-19 15,-2 3-58-15,0-2-43 0,0 0-132 16,3 2-164-16,12 5 280 15</inkml:trace>
  <inkml:trace contextRef="#ctx1" brushRef="#br0" timeOffset="46808.01">21076 14104 710 0,'0'0'344'0,"-2"-6"-122"15,10 7-42-15,-5-4-54 16,-3 2-14-16,-1-1-19 16,0 1-7-16,0 0-21 15,-2-1-9-15,-12-2-12 16,4 4-4-16,-32 11-1 15,25-4-1-15,-3-3-10 16,-10-4-7-16,10 8-11 16,-2 2-3-16,8 3-3 15,6 2-2-15,-4-8 0 16,3-1-2-16,2-2 0 16,4 1 0-16,4 3-3 0,1-2-2 15,2-2-2-15,-1-3 1 16,6 2 2-16,8 6 1 15,6 1 2-15,-4-3 1 16,7 6 0-16,-4-2 1 16,-5 2-1-16,12 7 0 15,-21-8 0-15,0 3-1 16,-1 4 1-16,1 2 0 16,-7 0 1-16,5-2 0 15,-11 0 2-15,-14-4 0 0,15 6 2 16,-16 0-1-16,9-4 0 15,-5-1 0-15,0-5 3 16,11-1 1-16,-10-10 1 16,6 1 1-16,-1-7-1 15,-10-6-1-15,9 1-2 16,0-6-1-16,4-3-4 16,3 0-1-16,7 3-1 15,5 1-1-15,2 1 0 16,5 2 1-16,1-3 1 15,-6-3 10-15,6 3 13 16,-8-3 6-16,6 0 6 16,11 7-4-16,-3-3-10 15,4 3-5-15,-13-8-5 0,1-5-2 16,-3 0-5-16,10 8 1 16,5 1 6-16,-10-3-30 15,1 3-100-15,-6-9 122 16,-3 9-43-16</inkml:trace>
  <inkml:trace contextRef="#ctx1" brushRef="#br0" timeOffset="78096.22">20409 15658 473 0,'0'-1'238'0,"0"0"-62"16,11-3-33-16,-3 1-33 15,-8 1-7-15,0 1-7 16,0 0 0-16,0 0-6 16,5-1-12-16,6-1-30 15,-11 2-13-15,0 1-10 16,0 0-2-16,-1 0 3 15,0 0-2-15,-1 0-5 16,1 0-2-16,1 0-4 16,-1 0 0-16,1 0 6 15,0 1 5-15,0-1 6 16,0 0 1-16,0 0-7 16,0-1-5-16,0 0-6 0,0-1-3 15,0 1-3-15,0-1-3 16,2-2-3-16,-2 2-1 15,3-3-7-15,-3 3-1 16,0 1-1-16,0 0 1 16,0 1 8-16,-1 0 0 15,-1 0 0-15,0 9 2 16,-1-2 0-16,1-1 1 0,1-5 2 16,0-1 1-16,-1 0 7 15,1 0 1-15,0 0 0 16,1 0-2-16,0 0-6 15,2-1-3-15,12-5 0 16,-11 3-2-16,8-8 0 16,9-26 0-16,-20 31-1 15,8 6-6-15,-12 1-6 16,4 5 0-16,0 5 0 16,-6 4 5-16,-2-2 7 15,-1-1 0-15,2-2 1 16,4-4 2-16,3 0 0 15,1 1 0-15,4-5 5 16,-2 2 3-16,-6-8-1 16,-3 1-3-16,9-2-60 15,-8-5-62-15,16 6 70 0</inkml:trace>
  <inkml:trace contextRef="#ctx1" brushRef="#br0" timeOffset="79049.81">20942 15404 367 0,'1'-9'230'0,"-13"5"0"0,-3-6-34 16,11 9-49-16,0-1-14 15,13 2-20-15,-7-4-4 16,1 2-8-16,2 3-7 16,-7-2-15-16,2 1-12 15,-1 0-19-15,0 0-10 16,0 0-11-16,-3 4-2 16,-13 8-3-16,-33 29-2 15,24-22-6-15,3 1-4 16,5 3-2-16,3 4-2 0,0-5-3 15,5 1-1-15,3-9-2 16,4-2 0-16,3-1-1 16,4 4 0-16,3-1 1 15,-5-1 0-15,7-1 1 32,-4-4 1-32,6 0 0 0,4 2 2 15,1-1 0-15,3-5 2 16,-2-2 2-16,5-2 2 15,-6-9 2-15,6 0 1 16,-5-4-2-16,-2-5-1 16,11 3-2-16,-9 1-1 15,8-2-1-15,-4 0 0 16,-3-1 0-16,-7-4 0 16,-11-1 2-16,6 4-1 0,-10-1 0 15,1-2-1-15,1 8-2 16,-6-2-1-16,-7-1-1 15,-8 1-1-15,10 3 0 16,-9-6-1-16,-1 7 0 16,11 4-2-16,-7-2 0 15,4 3-1-15,3 4 1 16,-1 0-1-16,-2 2-3 16,6 2-2-16,5 4 0 15,0 2 4-15,1 2-52 16,2 6-46-16,-4 0-138 15,5 1-194-15,6-1 281 16</inkml:trace>
  <inkml:trace contextRef="#ctx1" brushRef="#br0" timeOffset="79752.45">21275 15393 542 0,'-4'-2'321'0,"-3"-2"-35"15,6 9-59-15,-4 2-82 16,0-4-32-16,-4 4-39 16,-1-2-10-16,0-1-13 15,-2 4-6-15,6 11-9 16,-6-7-6-16,0 5-8 16,2 1-4-16,-2-6-6 15,3 0-2 1,5-6 0-16,0 0-1 0,-11 17-3 15,-1-1-1-15,7 1-3 0,9-8-1 16,5 0 0-16,6 1 1 16,0-3 0-16,2-1 3 15,4-2 1-15,-2-4 1 16,5-2 2-16,-5-3 1 16,5-2 0-16,4-1 3 15,1-7-1-15,3-4 1 16,9-6-3-16,-9-3 0 15,3 1-1-15,-2 1-1 0,-9-1 0 16,7 2-1-16,-12-4 0 16,3 2 1-16,-9 4 1 15,-10-4 0-15,-1 5-3 16,-11 3-1-16,-12-5 0 16,2 7 2-16,-12 3 4 15,5-2 4-15,0 6 2 16,2 0 0-16,0-1-2 15,-2 4-3-15,5-2-3 16,-2-5-1-16,10 5-2 16,0 1 0-16,6 0 0 15,0-3-19-15,-2 0-96 16,5 2-103-16,8 3 125 16</inkml:trace>
  <inkml:trace contextRef="#ctx1" brushRef="#br0" timeOffset="85575.14">21812 15351 487 0,'29'-6'275'16,"-27"9"-43"-16,-1-3-38 15,-7-5-56-15,5 5-20 16,0 0-24-16,0-1-8 0,0 1-13 15,1 0-4-15,0 0-13 16,0 0-8-16,0 0-3 16,0 0-2-16,0 0 3 15,0 0 6-15,0 0-1 16,-1 4-2-16,-2 5-10 16,-4 2-7-16,-29 27-12 15,23-19-4-15,-10-4-8 16,3 4-2-16,5 8-2 15,-4-6-2-15,3-1 0 16,2-2 0-16,-3 1-1 16,7 1 0-16,4-1-1 15,1 4 0-15,3-8-1 16,2 1 0-16,3-2 1 16,6 0 1-16,3-4 2 15,-1-3 1-15,3 0 4 16,1-1 1-16,0-9 3 15,5 1 0-15,4-10 1 0,-2-5 0 16,6 4-2-16,-3-6-2 16,2 2-2-16,-4-1-2 15,-14 1 0-15,10 5 0 16,-16 5 0-16,6 1-1 0,-2 0-1 16,-5 1-2-1,-2 2-3-15,-2 3-2 16,1 0-4-16,-13 1 0 0,-15 2 1 15,-27 8 0-15,35 1 2 16,8-2-1-16,7 5 1 16,-5-1-1-16,2-2-1 15,4 6 2-15,2-6 2 16,4-2 2-16,8 5 2 16,2-1 2-16,-2-1 1 15,-1 1 2-15,-1-5 2 16,1-1-17-16,0 0-66 15,1-4-42-15,1-2-174 16,-8-4 181-16</inkml:trace>
  <inkml:trace contextRef="#ctx1" brushRef="#br0" timeOffset="86618.79">22409 15270 388 0,'-8'-5'255'15,"11"5"-19"-15,-4-1-36 16,9 2-10-16,-5 0-32 15,-10-2-13-15,9 4-32 0,-21-5-14 16,10 4-9-16,5 5-5 16,-13-2-6-16,1 3-2 15,4 2-10-15,-2-3-8 16,-7-1-17-16,-1-1-10 16,0 1-12-16,-5-2-3 15,7-1-3-15,-1-1-2 16,2-5-2-16,7 2 0 15,5 0-6-15,3 1-1 16,1 0-2-16,3 2-1 16,-2-2-2-16,1 0-3 0,0 0-1 15,0 0 0-15,0 0 0 16,0 0 2-16,0 0 0 16,1 0 1-16,0 3 2 15,0 9 1-15,-1 0 0 16,-4 25 1-16,3-25-1 15,-3-3 1-15,0-1 0 16,1 2 1-16,0 0 1 16,0-2 0-16,4 1 0 15,0-3 2-15,0-3-2 16,0-4-1-16,0 1 0 16,0 0-1-16,0-1 0 15,0 1 1-15,0 0-1 16,0 0-1-16,5 0 1 0,0 1-1 15,4 1 0-15,-4-1 0 16,10 2 0-16,24 4 0 16,-26-7 0-16,5 0 0 15,2 8 0-15,-1-1 0 16,-1-6-2-16,8 10 0 16,2-3 1-1,-17 4-3-15,1 7 1 0,-13-6 0 16,-6 4-2-16,12 2 4 15,-6-4 0-15,1 5 1 16,-12-2 0-16,-6 3 2 16,-5-4 0-16,-2 0 4 15,-1 2 12-15,1-8 7 16,0 1 15-16,3-3 3 16,-3-9 1-16,4 2-4 0,-3-6-10 15,-3-1-3-15,0-5-7 16,-5-4-3-16,6-4-5 15,6 0-3-15,9 0-6 16,6 6-3-16,-2 3-29 16,2 5-30-16,0 0-96 15,9 4-103-15,1 4 163 16</inkml:trace>
  <inkml:trace contextRef="#ctx1" brushRef="#br0" timeOffset="87650.64">22712 15332 362 0,'55'-11'256'31,"-51"9"4"-31,6 2-81 0,-8-1-28 0,4 1-40 16,2 0-11 0,-6 0-9-16,-1 0-2 0,-5-1-6 15,3 0 0-15,0 1-5 16,0 0 0-16,0-1-2 15,0 0-6-15,-7 1-22 16,-10-2-11-16,-28 4-17 16,22 0-6-16,1 3-9 15,-4 6-2-15,-1 1-2 16,3 0-1-16,-5-1 0 16,5 3 0-16,7-6 0 15,4 9 0-15,8-5-4 16,0-9-2-16,14 13 0 15,-5-12 1-15,13 10 3 16,9 5 2-16,0-6 0 16,9 2 2-16,0-4 0 0,-3 1 0 15,-1 2-1-15,-4 1-1 16,-4 13 0-16,-4-3-1 16,-18-1 1-16,0 5 0 15,-18-9 3-15,-2 2 1 16,4 0 1-16,-8-4 1 15,3-5 1-15,1-1 3 0,2-6 4 16,-1-5 1-16,1-5 3 16,-4-7 0-16,5-2-2 15,6-1-3-15,4-4-6 16,6 4-2-16,5-2-4 16,0-5-1-16,8 10 0 15,-1-7 0-15,-4-4 0 16,6 8-2-16,-3-13 2 15,5 10 3-15,6-3 7 16,1-1 4-16,6-2 1 16,1-9-3-16,-1 6-3 15,2-5 0-15,6 7-1 16,-19 2 3-16,16 0-31 16,-11 0-36-16,0 5-131 15,13-1 116-15</inkml:trace>
</inkml:ink>
</file>

<file path=ppt/ink/ink23.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6T00:06:29.719"/>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definitions>
  <inkml:trace contextRef="#ctx0" brushRef="#br0">18822 16693 610 0,'0'-1'259'0,"0"0"-134"15,0 0-13-15,0 0-1 16,0-1-1-16,0 1 0 16,0 0-12-16,0 0-19 15,0 0-4-15,0 0-8 16,0 0 2-16,0 1-4 16,0 0-5-16,0 4-12 15,-1 8-6-15,1 9-9 16,1 14-6-16,-5-29-10 15,0-2-3-15,4-3-4 16,-3 5-2-16,3 3 1 16,3-2 0-16,-6-7 13 15,3-2 7-15,0 1 3 16,0 0-1-16,2-6-14 16,1-7-7-16,13-26-5 0,-16 22-1 15,2 10-2-15,2 0 0 16,-5 4-2-16,1 4-3 15,-3 6 1-15,3-6 1 16,-1 0 1-16,0 0 3 16,0 4 0-16,-2 8 0 15,0-3-1-15,-12 28 0 16,14-29 1-16,-1-7 1 16,2 3 2-16,0-4 2 0,-1 0-4 15,0 0-22-15,1-1-103 16,0 0-103-16,0 0 134 15</inkml:trace>
  <inkml:trace contextRef="#ctx0" brushRef="#br0" timeOffset="1088.53">19320 16515 598 0,'0'-2'299'15,"0"1"-90"-15,0 0-30 0,0-1-50 16,0 1-15-16,0 0-16 15,-1 0-6-15,0 0-2 16,0 0-4-16,0 1-13 16,0 0-3-16,-8 4-8 15,-1 0-4-15,-3 8-11 16,-26 27-8-16,29-25-15 16,-3-1-7-16,4 1-8 15,-2-3-4-15,3 0-1 16,2 3-2-16,-3-4-2 15,1-3-3-15,10 6-1 16,5-2-1-16,9 4 3 16,4 1 0-16,-4-12 2 15,-1-2 1-15,-1-3 1 16,0 0 1-16,-7-7 1 0,5 1 2 16,1-5-1-16,-1-3 0 15,8 3 0-15,-8-6-1 16,2 0 0-16,2 6 1 15,-2-2-1-15,0 2 0 16,-2-1 2-16,2-4 0 16,-4 4 3-16,-9-2 1 15,-3 1 4-15,-9 2 3 0,0 2 3 16,2 3 2-16,-7-1-3 16,4 3-2-16,-4 2-6 15,-2-5-3-15,7 11-3 16,-3 0-3-16,-1-3-2 15,8 7-2-15,-2-11-1 16,0 5-1-16,3-1 0 16,-3 0-2-16,7 16-1 15,2-7-3-15,-1 2-53 16,2-4-32-16,1-3-101 16,2 3-83-16,4-2 181 15</inkml:trace>
  <inkml:trace contextRef="#ctx0" brushRef="#br0" timeOffset="1820.669">19664 16523 599 0,'-1'-1'354'16,"0"0"-60"-16,0 0-91 15,0 0-30-15,0 0-36 16,-6 0-13-16,1 0-23 15,-3 1-7-15,4 0-20 16,4 0-8-16,-2 1-18 16,1-1-10-16,-15 7-13 15,-33 14-4-15,34-13-4 16,1 2-2-16,0 4-2 16,4-1-2-16,-1-1-4 15,12 0-2-15,8 2-4 16,-9 1-1-16,13 3-1 15,-12-4-1-15,7 0-1 16,12-3 1-16,-11 1 1 0,0-5 1 16,9 5 2-16,4-2-1 15,3-4 2-15,-1-2 0 16,-4-2-1-16,4-4 3 16,-5-8 0-16,8-1 1 15,-7-10 0-15,2 8 0 0,-1-6-2 16,-1 3 2-16,0-2-1 15,-7-4 1-15,1 3 0 16,-4-1 0-16,0 2 2 16,4 2 0-16,-10 2 0 15,-2-3-1-15,-8 5-2 16,-5-1-1-16,-7-1-1 16,5 11-1-16,-5-3 0 15,-3-3 0-15,1 1-1 16,-5-2-1-16,2 9 0 15,-8-6 0-15,7 10 0 16,0 6 0-16,-4-8-1 16,12 11 0-16,-3-5-2 15,1-7-10-15,15 8-86 16,-3 0-77-16,7-1 107 0</inkml:trace>
  <inkml:trace contextRef="#ctx0" brushRef="#br0" timeOffset="8712.72">20250 16517 426 0,'0'-2'262'15,"0"0"-31"-15,-1 1-78 16,1 0-23-16,0-1-31 15,0 0-13-15,0-1-16 16,-1 1-6-16,0 1-12 16,0 0-4-16,1 0-6 15,0 0-6-15,0 0-6 16,0 0-2-16,0 0 3 16,0 0 1-16,0 0 4 15,0 0 0-15,-2 1-5 16,1 0-5-16,0 0-6 0,0 0 0 15,0 0-4-15,-2 7 1 16,-2 2 1-16,1-2-1 16,0-2 1-16,-1-1-2 15,1 1-4-15,2-3-2 16,-5-1-1-16,4 0 0 16,-2 1 2-16,4-2-1 15,0 0-4-15,0 0-3 16,0 0-3-16,1-1 0 0,0 0 0 15,7-1-1-15,6-12 0 16,30-21 0-16,-26 29 0 16,-5 3-2-16,0-5 0 15,-3 1 0-15,2 6 0 16,6 3 0-16,-8 3-1 16,4 8 0-16,-9-2 0 15,-2 6 0-15,-1 2 2 16,-2 1 0-16,-1 5 1 15,-5-5 1-15,-4 4 0 16,-5-2 1-16,-2 0 1 16,-1 4 0-16,6 0 1 15,-5 2 1-15,-3-2 1 16,-2-12 0-16,-3 2 2 16,-1-15-1-16,-5-1 1 0,3 0-1 15,2-5 0-15,7 3-2 16,6-6-1-16,16 8-1 15,-4-9-1-15,-2 6 1 16,3 1-1-16,-13-11-1 16,8 7-2-16,-1-3-3 15,7-4-4-15,-5 5 1 16,12 5 0-16,3-2 0 16,-3 4 1-16,14 6-2 15,-25-7 1-15,8 11-1 0,12 4 4 16,-16-4 2-16,21 9 1 15,-3-3 2-15,-8-1 0 16,10-3 1-16,-5-1 2 16,-3-6 0-16,3-4 2 15,2 3 1-15,-4-3 4 16,-1-4 0-16,0-10-94 16,-3-5-92-16,3-7 108 15</inkml:trace>
  <inkml:trace contextRef="#ctx0" brushRef="#br0" timeOffset="9909.48">20746 16458 497 0,'31'-28'317'15,"-29"21"-29"-15,-2 5-91 16,-2-7-35-16,2 4-44 16,0 6-18-16,1-1-27 15,-1 0-13-15,0 0-14 16,-1 0-4-16,-1 0 4 15,1 0 2-15,0 0 3 16,0 0-4-16,-9 5-12 16,-7 0-6-16,-26 15-14 15,24-11-3-15,-9-4-5 16,3 4 0-16,-5-5-3 0,11 2 0 16,-4-6-2-16,20 10-1 15,-1-6 0-15,-7-4-2 16,15 5-5-16,-19-7-2 15,12 0-4-15,13 8 2 16,3 0 2-16,9 0 4 16,7 6 1-16,-10-6 1 15,-3 0 1-15,-3 1 0 16,-2 2 1-16,3 4 0 0,-7 1 0 16,3 6 2-16,-8-1 0 15,-5-1 0-15,-3 5 0 16,-3-2 1-16,-2-2-1 15,1 4 1-15,-8-10 1 16,3-1-1-16,1 2 2 16,-9-12-1-16,10 4 0 15,-4-4-1-15,5 0 0 16,11 3 0-16,0 0 1 16,2-3 0-16,-2-3 0 15,0 0 1-15,0 0-1 16,0 0 1-16,-4-17-1 15,-29-30-1-15,27 27-3 16,14 7 0-16,-2 1-3 16,-12-2 0-16,15 3 2 0,-8-5 3 15,7 2 12-15,20 5 6 16,-2-3 10-16,-3 1 1 16,7-1-4-16,-12-3-4 15,-2-1-10-15,5-1-5 16,1 11-3-16,-3-9-2 15,0 9 4-15,-4-3-21 16,-2-4-83-16,0 5-58 0,-3-6 85 16</inkml:trace>
  <inkml:trace contextRef="#ctx0" brushRef="#br0" timeOffset="10861.92">20928 16478 560 0,'-1'-1'339'0,"-1"0"-51"16,1 0-84-16,0 1-30 16,1 0-44-16,-1 0-20 0,0 0-30 15,0-1-11-15,0 0-14 16,1 0-3-16,1 0-7 16,18 1-5-16,30-5-13 15,-31-7-5-15,3 1-6 16,10-4-4-16,4 3-3 15,5 12-2-15,-14-7-3 16,-6 2-2-16,-10 14-3 16,-3-9-2-16,-5 6-1 15,-3 6 1-15,-3-1 3 16,-4 10 0-16,-2-2 2 16,-2 3 0-16,-4 1 0 15,0-3 0-15,-6 6 0 16,-1-5 0-16,10 7-1 15,-13-3-1-15,6 1 1 16,4 5-1-16,-1-5-1 16,13 2 0-16,1-5-3 0,11 1-13 15,-8-10-28-15,-7-5-18 16,13-3-55-16,-14-6 1 16,9-5-20-16,3-6-5 15,-7-10 15-15,12-4-10 16,-11-10 93-16</inkml:trace>
  <inkml:trace contextRef="#ctx0" brushRef="#br0" timeOffset="11160.03">20924 16632 759 0,'-1'-1'443'0,"0"-1"-49"15,0 1-101-15,1 0-98 16,1 0-40-16,14-6-54 16,30-8-18-16,-30 16-31 15,-9 0-5-15,6-4-27 0,2 1-7 16,6-1-6-16,11 2-7 15,-5 1-4-15,-3 0-28 16,-8-4-101-16,-2 2-99 16,2 1 138-16</inkml:trace>
  <inkml:trace contextRef="#ctx0" brushRef="#br0" timeOffset="12221.62">21467 16427 556 0,'-4'7'311'16,"-5"-10"-77"-16,14 7-68 15,-4-1-12-15,6 0-36 16,8 0-9-16,-7-11-12 16,11 0-19-16,-4-9-8 15,4 4-10-15,10 8-19 16,-7-9-10-16,10 12-14 15,-5 6-4-15,-8-3-7 0,-1 5-2 16,-6 0-2-16,-4-4-1 16,-3 10 0-16,-1 4 2 15,-4-2 3-15,-8-2 1 16,-2-3 2-16,-3 3-1 16,-3 0 1-16,1 0-1 15,-4 2-1-15,-4-6-2 16,5-4-3-16,2 0-2 15,3-2 0-15,8 2-2 16,-2-7-2-16,4 2-1 0,3-4-2 16,2 2-1-16,-2 2 3 15,0 0 0-15,0 0 1 16,11-2 0-16,2 2-1 16,30 5 1-16,-29 0 0 15,0 4 0-15,1 4 1 16,2 1 1-16,-7 3 1 15,-1 1-1-15,-6 0 0 16,-1 2-1-16,-2 3 1 16,-3 0 1-16,-5 5 1 15,-1-2 2-15,-9 3 1 16,-2-1 2-16,-10-8 1 16,1 7 1-16,-8-11 0 15,0-2 1-15,-3-6 3 16,9-9 2-16,20 6 6 0,-5-4-1 15,14-8 5-15,-18-2-1 16,-9-21-6-16,-1-3-2 16,5-3-13-16,4-3-2 15,7 8-9-15,8 9-11 16,0 9-35-16,1 3-39 16,2 6-105-16,-4 1-94 15,6 6 182-15</inkml:trace>
  <inkml:trace contextRef="#ctx0" brushRef="#br0" timeOffset="13504.07">22274 16581 793 0,'38'-35'389'0,"-38"30"-143"15,-1-1-47-15,-6 4-85 16,5 1-32-16,0 2-41 0,5 2-12 16,-3-3-9-16,0 0 2 15,-1 0 2-15,-2 5 1 16,-2 8 0-16,-2 2-4 16,-12 32-1-16,7-27-1 15,2 11-4-15,-5-4-1 0,1 0-5 16,2 6-1-16,-1-14 0 15,2 1-1-15,5-6 1 16,-2-11 0-16,8 6 7 16,-2-16 3-16,2-3-1 15,0-3-1-15,1-6-9 16,6 5-5-16,8-9-3 16,0-6-1-16,3-7-3 15,6 3 0-15,-4 6 1 16,6 1 1-16,1 10 0 15,3 3 2-15,-7 0 0 16,-6 4 1-16,-3 6 1 16,-4-3 0-16,3 6-1 15,8 6 0-15,-1 1-1 16,-9 1 0-16,3 7 1 16,-12 3-1-16,1 0 1 0,-2 4 0 15,-2 0 3-15,2 1-1 16,-8-1 2-16,-5 1 1 15,0-2-1-15,-7-6 1 16,10-3 0-16,-4-8 1 16,7-2 2-16,6 0 1 15,2 2 1-15,-2-6 1 16,0 2-4-16,0-1-3 16,-1 0-2-16,1 0-2 0,0 0-1 15,0 0 0-15,2-7 1 16,1 1 0-16,2-1-2 15,-1-1 0-15,40-35 1 16,-30 22-1-16,8 3 0 16,3-4 1-16,-2 3-2 15,7 4 1-15,-1 1 0 16,2 5 2-16,-6 0 8 16,5 5 2-16,-9 1 3 15,4 4-1-15,-7 5-9 16,1 2 0-16,2 6-3 15,-16-2 1-15,-2 4 1 16,2 5 0-16,-7 1 1 16,5 5 0-16,-5 1 1 15,1 2-2-15,-1 4 1 16,-1-6 0-16,3-5 0 0,-14-10 0 16,0-12 0-16,15 11-3 15,-7-12-44-15,9-3-59 16,4 0-185-16,-18-8 181 15</inkml:trace>
  <inkml:trace contextRef="#ctx0" brushRef="#br0" timeOffset="14336.79">23122 16575 533 0,'1'-4'330'0,"-1"2"-37"15,0 1-89-15,0 0-95 16,0 0-29-16,0 0-15 16,-1 0 4-16,-1 1-3 15,1 0-6-15,-12 11-13 16,-32 31-7-16,27-22-8 15,2-2-3-15,1 2-7 16,5 6-3-16,1-6-3 16,2 2-3-16,7-1-3 15,-4-8 2-15,17 4 1 16,-5-10 3-16,11-4 6 16,7 10-2-16,-7-10-1 15,3-2-4-15,-8-3-3 16,2-3-2-16,-3-8 1 0,4 10 2 15,0 4 0-15,-3-10 2 16,1-3 0-16,1-4-1 16,-6-10 1-16,8 6 0 15,-12-2 5-15,-5-1 4 16,-1-2 4-16,-7 1 0 16,-3 5-6-16,1 5-4 15,-6 2-11-15,-3 0-2 0,6 9-5 16,-6 0 0-16,4 5-2 15,0 1-1-15,-3-1 0 16,4 6-2-16,0-1 2 16,0 2 0-16,5 0-3 15,0-2-22-15,-1 1-83 16,6-1-58-16,3 0-285 16,0 0 290-16</inkml:trace>
  <inkml:trace contextRef="#ctx0" brushRef="#br0" timeOffset="14820.59">23622 16408 680 0,'-2'3'303'0,"-5"-6"-150"15,2 9-31-15,-1-3-38 16,3 3 0-16,-2 2 4 16,1-9 9-16,3 9 6 15,-4-3-8-15,3 11 0 16,-1 4-9-16,-8-3-6 16,1 7-5-16,0-2-14 15,-4 0-5-15,4 3-16 16,1-3-8-16,-1 0-12 15,2 1-5-15,-2-2-6 16,-1-7-2-16,9-3 1 0,-3-5 0 16,10 5-18-16,-6-9-39 15,-1-6-168-15,2-4 145 16</inkml:trace>
  <inkml:trace contextRef="#ctx0" brushRef="#br0" timeOffset="16865.04">18857 17040 667 0,'10'-2'363'16,"-2"-4"-70"-16,-5 3-114 16,-2 2-35-16,3-2-50 15,-2 0-48-15,4-2 17 16,2 1-1-16,3-3-4 16,24-16-4-16,-20 21-2 15,8 3-3-15,-1 1-3 16,4-2-4-16,-9 0-12 15,-3-2-5-15,8 2-8 16,-6 2 0-16,5-1-2 16,1 1 0-16,-3 2-2 15,11 0-2-15,3 1-1 16,-3-2-2-16,-2-3 1 16,1-1-1-16,8 0 1 15,2 0 1-15,11 1 0 0,-11-6 0 16,9 6-1-16,-5-1-1 15,3 1 0-15,10 4-2 16,-13-4-1-16,1 0 0 16,-11 0-2-16,7 4-1 15,-3 0 0-15,7 1 0 16,-1-1 0-16,-20-5 1 16,-12 0-1-1,1 1 0-15,39-6-1 0,0 6 0 0,0-1 0 16,-13 2 1-16,-3 3-1 15,-3-4 0-15,0 0 0 16,9 6 0-16,10-1-1 16,-5 1 1-16,-2-2-1 15,-11-4 0-15,-1 0 0 16,8 0 1-16,5 4 0 16,3-3 0-16,-6 2 0 15,-4-4-1-15,5-2 0 16,3 0 0-16,12-1 0 15,-9 2 1-15,-1-3-1 16,6 5 0-16,-9 0 1 16,11 1 0-16,-14 2 0 0,-3-2-1 15,-3-1 0 1,1 0 1-16,9 2 0 0,-7-1-1 16,9 2 0-16,-13 1 0 15,-5-4 0-15,5 1 1 16,-7-1-1-16,6 1 0 15,-2 3 1-15,2-2 0 16,-6 1-1-16,7 2 1 16,3-2 0-16,0-2-1 15,-3-1 0-15,4 0 0 16,-5-2 0-16,2 2 0 0,9 1 1 16,-7 2 0-16,4-5-1 15,-4 2 0-15,-1-1 0 16,-1-2 0-16,2 3 1 15,3-2 0-15,0 4-1 16,2-2 0-16,6 3 0 16,-11-3 0-16,5 0 0 15,-2 1 0-15,-8-2 0 16,8 1 1-16,-8 0-1 16,0 0 1-16,9 3-1 15,0 1 0-15,2 0-1 16,14 3 1-16,-8-4 0 15,-4-2 0-15,4 0-1 0,-9-3 1 16,6 3 0 0,1 1 0-16,0 2 0 0,10 4 0 15,1-2 0-15,-4-4 1 16,-2 3-1-16,-12-5 0 16,0 1 0-16,0-1 0 15,-5-3 1-15,6 3 0 16,-2 0-1-16,7 6 0 15,0 0 0-15,-2 0 0 0,-14-4 1 16,-4 1 0-16,-9-2 0 16,7 2-1-16,6 3 1 15,-9-2-1-15,-3 0 0 16,-9 0 1-16,-9 0-1 16,-1-3-2-16,0 3-42 15,-1-4-32-15,0 0-136 16,0 0 131-16</inkml:trace>
  <inkml:trace contextRef="#ctx0" brushRef="#br0" timeOffset="20118.18">19190 17653 273 0,'-1'0'198'0,"-1"0"29"16,1 0-56-16,0 0-62 15,0 0-17-15,0 0-24 16,-1 0-6-16,1 0-6 15,0 2-1-15,0-2-2 16,-2 7 0-16,1-3-5 16,1-2-1-16,-1-2-6 15,2 3 0-15,0-3-3 16,-1 0-5-16,2 7-9 16,-2-7-5-16,0 7-1 15,0-7 2-15,0 0 4 0,0 0-1 16,0-1-7-16,1 0-5 15,0-3-5-15,5-5-1 16,2-4-3-16,18-23 7 16,-22 31 11-16,-3-2 4 15,0 6 3-15,0 2-8 16,-1-1-15-16,1 0-4 16,0 0 0-16,0 6 2 0,3 11 4 15,-5 15 0-15,-2-24-2 16,-3-2-1-16,-3 0 0 15,0 0 0-15,9 4 0 16,-2-3 1-16,4-7 1 16,8 5 1-16,-12-9 5 15,4 4 2-15,-3-2 2 16,2 1 0-16,0-1-5 16,0 1-3-16,0 0-2 15,4-9 1-15,3-6-13 16,8-22-47-16,-13 27 38 15</inkml:trace>
  <inkml:trace contextRef="#ctx0" brushRef="#br0" timeOffset="21326.14">19699 17464 289 0,'0'-1'223'15,"0"-1"18"-15,0 1-78 16,0 0-28-16,0 0-31 0,0 0-9 16,0 0-6-16,0 0-3 15,0 0-7-15,0 0-4 16,0 1 6-16,0 0 0 15,0 0-9-15,0 0-8 16,0 3-24-16,-2 8-9 16,-3 2-11-16,-24 31-5 15,8-25-6-15,9 0-1 16,-10 1-3-16,10 2-1 16,9 2-1-16,-9-1-1 0,14 0-1 15,-6-2 1-15,-1-6-1 16,5 5 0-16,2-10-1 15,4 2 0-15,-6 3 0 16,15-8 1-16,-5-3 0 16,7 1 1-16,7-2 1 15,-8-3 1-15,12 2 0 16,-5-6 0-16,4-6 0 16,-2 1 0-16,-1-4 2 15,1 3 1-15,6-7 1 16,-8-3 1-16,-7-3-1 15,9 0 0-15,-13 6 0 16,6-1 0-16,-12-5 1 16,-3 3-1-16,-11-5-1 15,1 5 1-15,-1 5-3 0,-5 0 2 16,-4 7 2-16,-3-1 2 16,0 1 2-16,-2-1-2 15,3 0-3-15,3 1-2 16,1 2-3-16,-1 0 0 15,6 5-2-15,-2-2 0 16,1 0-1-16,6 3 0 16,-4-3-2-16,3 3-1 0,3 3-14 15,-3 0-55-15,6 6-226 16,0-2 203-16</inkml:trace>
  <inkml:trace contextRef="#ctx0" brushRef="#br0" timeOffset="22263.129">20185 17442 357 0,'1'-3'271'0,"-1"1"26"16,0 1-126-16,0 0-34 15,0 0-37-15,0 0-8 16,0 0-3-16,0 1 2 0,0 3-17 16,-2 10-13-16,-2 2-18 15,-15 32-8-15,2-32-14 16,11 11-3-16,-8-4-7 15,3 4 0-15,3-4-1 16,-5-9 1-16,8-3 4 16,-7-10 2-16,8-1 3 15,4 2 0-15,6-7-5 16,-1-1-4-16,-3-4-8 16,3-5-2-16,-5 5-1 15,7 1-2-15,-2 0-3 16,-7 4-3-16,8 6-4 15,2-3-1-15,5 11 1 16,0-2 3-16,1 2 10 0,4 5 4 16,-3-9 4-16,8 9 1 15,0-4-3-15,-5-3-1 16,2 1 2-16,-2-5 1 16,4-1 3-16,-2-6 0 15,1-2-14-15,-2-1-24 16,-9-7-89-16,0 1-83 15,-2 0 119-15</inkml:trace>
  <inkml:trace contextRef="#ctx0" brushRef="#br0" timeOffset="22729.309">20473 17399 1916 0,'-1'4'22'0,"6"1"1"16,-10-2 28-16,1 0-8 15,-4 2-8-15,-8-2-5 16,12 10-7-16,-4-1-3 16,4 8-1-16,1-1 0 15,-5 5-3-15,-6 3-1 16,-2-3-5-16,-1 16-3 0,-2-12 0 15,6 9-2-15,0 2 0 16,-2-18 1-16,9 5 1 16,-1-8 0-16,4-10 4 15,2 7-1-15,1-3-13 16,2-6-22-16,0-3-67 16,1-12-55-16,3-8 89 15</inkml:trace>
  <inkml:trace contextRef="#ctx0" brushRef="#br0" timeOffset="23427.51">20893 17411 676 0,'1'-3'368'0,"-12"3"-63"16,6 2-90-16,-7-1-73 15,1 2-29-15,5 4-33 16,-5 0-11-16,-1 4-14 16,-1-3-6-16,-5 1-15 15,2 3-7-15,-2 0-8 16,1 2-2-16,5 7-2 16,-2 2-1-16,1 1 0 15,0 7-1-15,2-4-2 16,0-5-1-16,6 9-3 15,2-5-2-15,1-8-2 16,4 3-2-16,7-5 2 0,5-1 0 16,1 4 3-16,3-4 1 15,2-6 0-15,-1-7 2 16,10 1 2-16,4 1 2 16,0-11 1-16,3-4 1 15,4 0 0-15,-12-15-1 16,8 4-1-16,-3-2-1 15,-18-17-1-15,9 13 1 16,-20-12-1-16,-2 4 1 0,7 9-3 16,-20-3-2-16,0 12-3 15,6 5-1-15,-23-2-4 16,13 9-2-16,-3 0-2 16,-15 2-1-16,9 6 0 15,-6 1 1-15,-1 5 2 16,-4-3 2-16,6 2 1 15,4 0 3-15,-1-5-46 16,14 2-37-16,0-5-116 16,4 0-224-16,6-3 281 15</inkml:trace>
  <inkml:trace contextRef="#ctx0" brushRef="#br0" timeOffset="24263.01">21606 17434 519 0,'-2'-6'309'15,"-2"1"-28"-15,3 3-100 16,0 2-69-16,0 0-23 15,-1 0-18-15,1 0 1 16,-5 13 2-16,-1 7 0 16,-10 32 2-16,12-20-5 15,-11 6-12-15,6 3-9 0,-10 2-12 16,9 0-5-16,-2-15-6 16,0 0-5-1,14-4-7-15,-19-12-1 0,11 3 0 16,-4-8 2-16,11 1 12 15,-3-9 4-15,-3-4-1 16,8 0-4-16,-12-15-14 16,15 9-6-16,5 0-6 15,-6 0-1-15,3 3-2 16,-2 7-4-16,0 1-5 16,-4 0-4-16,-1 0-4 15,0 0 1-15,0 0 5 16,0 0 4-16,2 12 7 15,11-2 2-15,37 30 3 16,-24-30 0-16,4-4 2 16,0 4 1-16,-3-8 0 0,-7 2 2 15,-3-5 1-15,2-2 0 16,-4-1-1-16,7 0 1 16,-2 2 0-16,2-11-10 15,3 7-52-15,7-7-42 16,-14-1-114-16,4 5-153 15,-6 1 238-15</inkml:trace>
  <inkml:trace contextRef="#ctx0" brushRef="#br0" timeOffset="25112.02">24552 16825 799 0,'-5'6'384'16,"2"-2"-141"-16,-3-4-29 16,3 7-63-16,0-9-26 0,1 2-33 15,4 2-6-15,-2-2 0 16,0 0-2-16,0 0-10 16,0 0-10-16,16 3-16 15,31 5-4-15,-16-11-8 16,13-1-5-16,0 4-12 15,3-4-5-15,-3-4-6 16,-7 4-1-16,1-3-3 16,-7 2 0-16,-10-1-1 15,-1 2 1-15,-13 1-2 16,-2-2 6-16,-1 7-50 16,-5 3-29-16,-2 2-106 15,-7 3-91-15,-7 1 173 16</inkml:trace>
  <inkml:trace contextRef="#ctx0" brushRef="#br0" timeOffset="25509.18">24458 17049 777 0,'-1'-4'383'0,"3"3"-112"15,3-1-30-15,-5 1-34 16,0 0-9-16,11 0-29 16,7-1-11-16,32-4-28 15,-26 2-20-15,7 3-29 16,5-1-10-16,2 2-24 15,8 0-6-15,-13-4-14 16,-1 2-6-16,18 2-8 16,-8 2-4-16,10-2-1 15,-3 2 0-15,-22-2-1 16,-1-6 0-16,-10 2 0 16,-4-1-2-16,-1 3 2 15,-3-1-9-15,-6 3-78 0,-4 1-52 16,-9-1-586-16,1 11 490 15</inkml:trace>
  <inkml:trace contextRef="#ctx0" brushRef="#br0" timeOffset="81006.59">25736 16829 386 0,'1'-7'247'15,"-3"5"15"-15,0 1-90 16,0 0-45-16,1 0-19 16,0 0-6-16,0 1-4 0,0 0-14 15,1 0-9-15,-1 0-27 16,0 0 2-16,0 0 7 16,-8 3 6-16,1 1 1 15,-16 7-12-15,-18 20-17 16,16-25-8-1,-2 9-11-15,10 4-2 0,-2 3-2 16,5 2 0-16,1-3-2 16,-2-1-1-16,8-2-3 15,0-2-2-15,7-1-2 16,2 5 0-16,4-7 0 16,4 4 2-16,6 1 0 15,2-5 2-15,7 4 3 16,2-8 1-16,3-2 1 15,6 1 2-15,-1-13 3 16,0-4 3-16,15-9 2 16,-2-11-3-16,8-2-3 15,1 1-2-15,-15-5-3 16,-4 4 0-16,-10-5 1 16,-2-6-2-16,-6 9 15 0,-5-7 11 15,-1 10 16-15,-9-2 5 16,-13-4-10-16,-5 4-10 15,-16 7-19-15,-1 1-6 16,1 11-8-16,-3 3-2 16,-8 3 0-16,1 6-1 15,-5-1-1-15,8 3 1 16,-2 5-2-16,-4-1 0 0,10 8 0 16,-7-1 0-16,9 5-2 15,8 3 3-15,-1-1-55 16,3 2-68-16,14 2 81 15</inkml:trace>
  <inkml:trace contextRef="#ctx0" brushRef="#br0" timeOffset="81506.57">26131 17124 883 0,'62'13'452'16,"-70"-14"-132"-16,1 0-153 15,-6 1-39-15,5 4-60 16,4 3-22-16,1 1-22 16,10 2-3-16,-10 4-8 0,5 3-3 15,-2 0-2-15,-2 5 2 16,-12-18 6-16,-4 3-48 15,1-1-240-15,-10-6 196 16</inkml:trace>
  <inkml:trace contextRef="#ctx0" brushRef="#br0" timeOffset="82479.4">26900 16798 263 0,'0'3'207'0,"-2"9"46"16,0-6-42-16,-2 0-56 15,-4-6-16-15,1 10-20 16,-9 1-5-16,1 9-10 16,-3 6-6-16,-8-5-22 15,12 6-9-15,-10-5-11 16,8-1-6-16,3 1-10 0,-10-2-6 15,12 2-13-15,-10-1-7 16,10 4-4-16,-3 1-3 16,11 4 3-16,4 1 3 15,9-3 4-15,3 1 3 16,-11-13-1-16,4 1 1 16,2-2 4-16,0-9 3 15,25-6 7-15,9-4 1 16,5-14-6-16,14-14-2 0,-1-6-11 15,-2-8-3-15,-4-2-2 16,0 7-1-16,-19 6 1 16,-6 2 2-16,-4 8 9 15,-18-1 9-15,1 4 6 16,-5 4-1-16,-18-17-9 16,10 13-10-16,-5-4-10 15,-10-8-4-15,-2 20-3 16,-6-2-1-16,-18 4-1 15,10 10-1-15,1 2-1 16,-5 0-1-16,9 15 1 16,-2 1 0-16,1 8 2 15,5 8 1-15,-7-16 34 16,9 3-64-16,3-9-134 16,8-1-74-16,25 14 104 15</inkml:trace>
  <inkml:trace contextRef="#ctx0" brushRef="#br0" timeOffset="83299.52">27447 16869 549 0,'-1'0'324'0,"0"-1"-63"16,0 0-77-16,0 0-28 15,-1 1-28-15,1 0-10 0,0 0-20 16,1 0-10-16,0 0-20 15,17 5-4-15,42 7-4 16,-12-9-3-16,2-9-12 16,-5-8-7-16,12 3-14 15,-14-10-5-15,-4 1-9 16,0 5 0-16,-25 2-3 16,0 8-3-16,-11 5-7 15,0 2-1-15,-2 11-1 16,-5 10 4-16,-7-2 3 15,-5-3 2-15,-3 13-1 16,-5-8 1-16,0 8-1 16,0 4-1-16,-7-5-1 15,9 5 1-15,0 5-1 16,-4 1 2-16,3-3-1 16,-9 3 1-16,6 0-1 0,-2-7 0 15,11 1 0-15,4-11-1 16,2-12 2-16,3-1 0 15,2-11 7-15,6 3 3 16,-1-9-50-16,8-4 8 16,2-12-229-16,7-2-225 15,4-11 325-15</inkml:trace>
  <inkml:trace contextRef="#ctx0" brushRef="#br0" timeOffset="83612">27444 17118 622 0,'-6'1'400'16,"5"3"-33"-16,2 2-113 15,1-5-27-15,-2-1-43 16,0 0-10-16,4-1-25 15,18 2-16-15,28 2-38 16,-18 3-25-16,-3-1-32 16,2-2-10-16,-4 4-13 15,0-5-4-15,-1 0-2 0,-2-4-1 16,5-3-4-16,-2 1-31 16,2-1-117-16,-1-4 360 15,-5-3-205-15</inkml:trace>
  <inkml:trace contextRef="#ctx0" brushRef="#br0" timeOffset="84499.75">28107 16929 264 0,'-11'-6'186'0,"-5"-1"24"15,15 7-14-15,-8-4-39 0,6 4-6 16,3 2-16-16,-3-5-27 15,3 3-6-15,0 0-7 16,0 0 0-16,11 3 2 16,-3-1-2-16,10 6-1 15,32 11-5-15,-28-15-4 16,18-4-7-16,0 3 1 16,7-2-29-16,-3 0-9 0,-14 3-20 15,-11-9-14-15,-7 9 0 16,-3-3 0-16,-3 5-2 15,-5 5 2-15,-5-3 1 16,-6 6 0-16,-10-1-1 16,-2 4-1-16,-10 1-1 15,-3 5 0-15,-2 7-1 16,-7-1 1-16,0 8-2 16,-5-1 0-16,12 0 0 15,-3-4-1-15,7-7 0 16,10 1 0-16,-12-10 1 15,15 2-1-15,5 1 0 0,0-12-1 16,6 1 0-16,6-3-1 16,3 0 0-16,-1-1-2 15,3-2-1-15,-2-2 2 16,0 0 4-16,2 0 12 16,23 1 19-16,32 3 4 15,-20-9 7-15,-1-2-7 16,3 1-13-16,2-2-4 15,5 4-9-15,5 5-3 0,-10-1-3 16,-2-4-1-16,-13-2-2 16,-6 3 0-16,-5 2-1 15,0 6 0-15,-7 1-1 16,-3-5 1-16,3 6-1 16,-1-6 1-16,-7 2-38 15,5 0-40-15,-4-2-122 16,-1-1 120-16</inkml:trace>
  <inkml:trace contextRef="#ctx0" brushRef="#br0" timeOffset="85868.78">28888 17407 384 0,'-1'0'219'0,"-1"0"-25"15,1 0-23-15,1 0-27 16,-1 0-11-16,0 0-13 16,0 0-2-16,0 0-4 15,1 0-2-15,0-1-10 16,0 1-3-16,0 0-4 16,0 0-3-16,0 0 5 15,0 0-4-15,0-1-21 16,0-1-11-16,0 1-29 15,3-8-8-15,20-13-7 16,24-35 0-16,-15 13-1 16,4-2-2-16,-8-19-1 15,7 2-2-15,-15 3-3 16,6 5-2-16,-2 10-5 16,-1 8 1-16,-1 4-2 15,-14 6 0-15,-1 17 1 0,-5-1-1 16,-3 13-4-16,1 2-2 15,-8 2-3-15,2 6 0 16,-5 1 3-16,-1 3 1 16,3 2 4-16,-3-4-1 15,2 1 2-15,5 1 0 16,7-2-2-16,7 1 0 16,6 6 0-16,2-3 0 15,-7 1 2-15,2 1 0 0,-1-9 0 16,-1 3 0-16,9-2 0 15,-1 3 0-15,0-4 0 16,3-3 2-16,3-3 0 16,0-9 2-16,9-4 3 15,1-1 1-15,-5-13 1 16,9 2 1-16,-1-2-3 16,0-8-2-16,3 0 1 15,-5-6-2-15,4-2 1 16,-6-1-1-16,-2-4-4 15,-7 6 0-15,-12 8-4 16,0 11-2-16,-6 19-7 16,-3 2-2-16,-3 9 1 15,-4-2 3-15,-1 14 6 16,-3 4 4-16,-3 10-2 16,-3 7 2-16,-7-3 0 0,0 5 0 15,-3-1 1-15,-12-3 0 16,-3 5 1-1,7 0 1-15,5-1 0 0,16 2 0 16,-1-7 1-16,2-2-1 16,-14-7 0-16,-3-4 1 15,1-5-1-15,-3-3 1 16,15-7 1-16,2 1 7 0,9-5-34 16,-3-7-37-16,5 6-113 15,0-5-108-15,1-2 174 16</inkml:trace>
  <inkml:trace contextRef="#ctx0" brushRef="#br0" timeOffset="91809.59">13277 16439 130 0,'0'-1'110'0,"1"0"17"16,4 0-11-16,8-1-1 16,-10 0-1-16,-2 1-3 15,4-1-5-15,-5 1-5 0,0 0-15 16,0 0-5-16,0 0-7 16,0 0-9-16,0 0-16 15,0-1-9-15,0 1-14 16,2 0 2-16,-2 0 14 15,0 0 7-15,0 1 8 16,0 0 3-16,0 0-2 16,8 10-3-16,-8-10-5 15,0 0-5-15,-2 0-10 16,1 0-4-16,0 1-2 16,-2 5 1-16,-13 2 0 15,-40 9 0-15,36-19-12 16,-3-4-4-16,3 8-8 15,3-3-3-15,-2 7-2 16,1 0-1-16,1 1-1 0,6 7 1 16,-3-13-1-16,3 6 0 15,0-4 0-15,3 1-1 16,3 5 2-16,2-3-1 16,1-5-2-16,0-1 0 15,2 0-1-15,0 0 1 16,0 0 1-16,0 0 0 15,0 0 1-15,0 0 1 16,2 7 0-16,0 5 2 0,-2-2 0 16,-5 24 0-16,-5-24-1 15,4 2 0-15,0 3 0 16,1 6-1-16,-2-1 1 16,-1 3-1-16,-6 1 1 15,6 2-1-15,-4-2 0 16,4 1 0-16,5-3 0 15,-6 1 0-15,5 1 0 16,-8-9 1-16,8 2 0 16,0-10-1-16,6-1 2 15,8 7-2-15,-12-9 2 16,11 3-1-16,-3-1 0 16,-2-1 0-16,8 7-1 15,-12-5 2-15,-4-2-1 16,4-3 1-16,1 1 0 0,-1-3-2 15,0 0 1-15,0 0 0 16,0 0-1-16,1 0 0 16,8 1 1-16,9 2-1 15,20 2 0-15,-23-9 0 16,5 5 0-16,-5-1 0 16,2 0-1-16,-4 4 1 15,-8-9 0-15,5 5 0 16,-2 0 1-16,5-1-1 0,-6 1-1 15,-1 0 1-15,-4 0 0 16,0 1 2-16,-2-1 3 16,0 0 9-16,0 0-60 15,0 0-89-15,0 0 91 16</inkml:trace>
  <inkml:trace contextRef="#ctx0" brushRef="#br0" timeOffset="93120.959">13526 16562 319 0,'27'-33'222'0,"-27"29"22"15,1 1-47-15,0 1-52 16,-1 1-10-16,0 0-12 16,0 0-12-16,0 0-20 0,0 1-13 15,0 0-27-15,0 0-9 16,-1 0-7-16,0 0-1 15,-2 12 2-15,-3 1 0 16,-6 28-7-16,8-26-6 16,0-4-7-16,3 1-4 15,-2-5 1-15,2-2 1 16,0-5 14-16,-1-3 2 16,1 2 0-16,0 0-2 15,1 0-16-15,0-10-2 0,2-6-4 16,3-34 0-16,-1 28-3 15,-3-3 2-15,-1 6-4 16,1 7-1-16,-1 7-1 16,-2 2-4-16,-2 6-2 15,3-2-2-15,0 0 0 16,0 0 0-16,-13 6 3 16,-21 29 0-16,13-20 1 15,2 5 1-15,13 2 1 16,-13-1 1-16,8 4 1 15,-4 2 1-15,-10 1 0 16,20 10 1 0,2 1 0-16,-4-11 0 0,-4-6 0 15,-16-12 0-15,15 2-1 16,12 1 0-16,8 6 0 16,4-5-1-16,-7-10 0 0,5 4-1 15,1 0 1-15,3-2 1 16,0 0 0-16,-3-8 1 15,7-3 1-15,1-2 0 16,13 7 0-16,0 1 0 16,-9-5 0-16,0 5 1 15,-12-11 1-15,4 7-1 16,-4 3 3-16,-4-9-2 16,1 8 2-16,1-2 4 0,-3-4-58 15,3 10-89-15,-3-3 91 16</inkml:trace>
  <inkml:trace contextRef="#ctx0" brushRef="#br0" timeOffset="93861.77">13709 16512 312 0,'25'-38'194'16,"-22"30"-3"-16,10 7-20 0,-12-7-26 15,7 6-9-15,-6 8-13 16,-9-6-8-16,15 11-18 16,-11-6-7-16,-6-1-13 15,5 2-4-15,-10 3-10 16,6 6-4-16,-1 3-9 16,-3 0-8-16,-3 2-11 15,-2 2-6-15,3 1-9 16,1 3-3-16,1 3-3 15,2 0 0-15,1-1 1 16,3-2 0-16,-4-14 0 16,5 7-1-16,5-4 1 15,0-7 1-15,0 2-8 16,-2-17-15-16,1 1-52 16,1-6-41-16,1-5-133 0,5 9-168 15,-4-18 262-15</inkml:trace>
  <inkml:trace contextRef="#ctx0" brushRef="#br0" timeOffset="94189.72">14057 16358 451 0,'-6'-11'315'15,"2"11"15"-15,-1 0-147 16,2 10-30-16,-2 7-41 16,0 5-5-16,-7 6-13 15,0-1-5-15,-5 0-15 16,0 1-11-16,-6-2-20 16,9 4-7-16,-11 0-10 15,2 1-5-15,9 9-7 16,-12-10-3-16,13 4-1 15,7-5 1-15,-10-13-1 16,3 8-1-16,3-12 3 16,5 3-1-16,5 1-14 0,-2-16-25 15,10 4-76-15,-7 1-86 16,-8-18 117-16</inkml:trace>
  <inkml:trace contextRef="#ctx0" brushRef="#br0" timeOffset="94486.3">13651 16637 777 0,'-1'-3'421'0,"5"3"-131"15,0-3-121-15,-4 1-68 16,0 1 57-16,11-2-96 16,16-1-9-16,25-4-18 15,-14 9-8-15,-19 0-16 16,-1-1-4-16,-9 2 0 16,-11-3 2-16,13 1-2 15,-1-2-36-15,8 1-196 16,1-1 159-16</inkml:trace>
  <inkml:trace contextRef="#ctx0" brushRef="#br0" timeOffset="104031.66">13910 16871 433 0,'-9'-1'226'0,"8"1"-61"15,0 0-46-15,0 0-55 16,0 0-12-16,0 0 3 15,0 0 9-15,1 0 6 16,-1-1-2-16,1 0-18 16,0 0-7-16,11-2-4 15,17-2-2-15,28-4-7 16,-34-1-3-16,-1 7-10 16,-1 3-3-16,-5-5-6 15,0 5-4-15,-5 3-4 16,-7-9 1-16,4 19 3 15,-7-5 14-15,-6-1 20 16,3 15 6-16,-12-13 3 16,-1-1-10-16,4 1-16 15,-5-1-5-15,-3-6-5 0,4 5-2 16,-5-1 0-16,2-3 1 16,13 2 2-16,-9-5 1 15,17 1-2-15,-2 0-1 16,0-5-6-16,0 3-3 15,0 0-3-15,0 0-1 16,0-1-2-16,4 0 1 16,7-2-1-16,-1 1-1 15,29-4-1-15,-28 9-1 16,0 6 0-16,0 4 1 0,-8-2 2 16,3 1 1-16,-5 2 2 15,-1-3 1-15,-1 4 0 16,-5 0 8-16,-4 0 12 15,-2 3 4-15,-5-4 15 16,-8-1 1-16,-1-1 6 16,-9-4 4-16,7 6-3 15,4-6-6-15,-1-2-11 16,3-5-6-16,-10-9-5 16,5 2-2-16,-5-6-3 15,9 0 0-15,5 2-1 16,1-4-2-16,5 2-8 15,5 2-21-15,2 0-76 16,3 0-85-16,4 5 109 0</inkml:trace>
  <inkml:trace contextRef="#ctx0" brushRef="#br0" timeOffset="105183.33">14426 16542 466 0,'0'-1'223'0,"0"0"-81"15,2-4-31-15,-2 4-32 16,1 0-8-16,-1 0-5 15,0 0-5-15,0-1-5 16,0 1 5-16,0 0-2 16,0-1 2-16,0 1 3 15,0 1-5-15,0 0-7 16,0 0-6-16,-1 10-11 16,0 1-8-16,-1-3-10 15,-8 22-3-15,12-26-1 16,-7-4 1-16,5 1 8 15,0-1 2-15,0 0 1 0,0 0-1 16,0-1-8-16,0 0-5 16,0 0-4-16,5-11-1 15,-1 3-3-15,25-36-1 16,-21 32-2-16,-1 1-1 16,-5 1-1-16,3 9 0 15,-6-2 0-15,-2-2-3 16,-3 6-3-16,4 7-2 15,-5-1 2-15,-4 2 0 0,5 2 0 16,-13-6 1-16,4 9 1 16,-1 2 0-16,-10-2 2 15,6 6 1-15,6 1 1 16,4 4 2-16,6 2 0 16,-2 5 0-16,-12-7 0 15,13 8 1-15,-2-4 0 16,-6-5 0-16,16 5 0 15,-18-12 0-15,12 0-1 16,3 1 1-16,0-10-1 16,7 5 0-16,-7-7 0 15,-1 0 0-15,13 9 1 16,-2-11 3-16,9 5 0 16,12-7 2-16,-10-10-1 15,13 9 1-15,-5-9-1 16,-2-1 0-16,-4 11 0 0,-15-13 0 15,1 10 2-15,-3 0 1 16,-7-11-7-16,0 10-32 16,-9-7-159-16,2 5 132 15</inkml:trace>
  <inkml:trace contextRef="#ctx0" brushRef="#br0" timeOffset="105737.62">14753 16478 507 0,'-13'0'328'15,"13"7"-15"-15,-4 6-115 16,-5 1-28-16,-4 2-44 16,-14 0-14-16,3 4-28 15,5 5-15-15,-4 2-19 16,2-7-9-16,7 9-17 16,2-3-3-16,-2 2-7 15,6 2-3-15,4-3-3 16,-1-7-1-16,5-5-2 15,4 2 2-15,-3-4 1 0,8-2 1 16,0-7 3-16,1-1 1 16,5-7 1-16,-4 2 0 15,8-6 0-15,5-2-1 16,6 3 0-16,2-11-1 16,0-7-1-16,-12-4-1 15,-8-12-1-15,5 3 0 16,-11 3 1-16,1 2 0 0,5 7 0 15,-11 6-2-15,-2 0-4 16,-3 6-2-16,-20-3-4 31,5 2-3-31,0 6-2 0,-6 0 0 16,6 6 3-16,-9 3-1 16,5 0-4-16,3 6-32 15,1-3-110-15,4 2-70 16,4 7 124-16</inkml:trace>
  <inkml:trace contextRef="#ctx0" brushRef="#br0" timeOffset="106723.48">14761 16839 492 0,'0'0'276'16,"0"0"-45"-16,0 0-47 15,0 0-55-15,0 0-27 16,0 0-32-16,1 0-10 16,20 6-10-16,18 4 1 15,-20-17 5-15,4 3 1 0,-5-3-3 16,-3-2-7-16,-1 10-17 15,-3 0-8-15,-8-1-11 16,0 4 9-16,-6 5 15 16,-9-4 5-16,5 15 5 15,-8-3-12-15,1-4-15 16,-4 9-4-16,-4-11-4 16,-1-2 0-16,6 2-2 15,0-4 1-15,-4 1-1 16,19 5 0-16,-15-5 0 15,11 1-1-15,0-1-2 16,-15-4-2-16,6 1-2 16,-5 1 0-16,10 3 0 15,1-4 0-15,9 4-1 16,2-2 0-16,0-2-2 16,2 2 1-16,2-2 1 15,2 3 0-15,11-4 0 16,-4-3 0-16,0 2 1 0,-3-3 1 15,-1-1 2-15,4-1-1 16,16 2 1-16,-19-3 1 16,3-2-1-16,-1-1 0 15,-12-3 1-15,16 3-1 16,-19 0 0-16,8 1 3 16,-1 5-53-16,-7-2-41 0,3 1-166 15,-2 1 154-15</inkml:trace>
  <inkml:trace contextRef="#ctx0" brushRef="#br0" timeOffset="107234.77">15204 16520 366 0,'6'-4'275'0,"-1"-1"29"16,-5-4-107-16,-4 0-21 15,-1 1-26-15,5 4-7 16,-1 1-31-16,1 4-16 16,0-1-30-16,0 0-15 15,-1 9-10-15,-4 9-2 16,-30 30-6-16,11-24-5 15,4 6-8-15,-3-1-5 0,3-1-4 16,3 3-1 0,1-2-2-16,3-4 2 0,8 3 1 15,-1-1 1-15,1-14 3 16,4 3 0-16,-3-13-19 16,-1-9-20-16,5 7-59 15,-7-10-44-15,7 3-141 16,6 2 167-16</inkml:trace>
  <inkml:trace contextRef="#ctx0" brushRef="#br0" timeOffset="107578.6">15479 16419 1031 0,'-3'-3'433'16,"-4"8"-241"-16,1 4-41 31,0 9-53-31,-4-1-19 16,-1-1-34-16,0 2-12 0,-4 3-11 0,5 5-4 0,-5 3-5 31,-3-1-1-31,-1 4-3 16,0 2-1-16,0-2 1 15,7 6-1-15,6-5 2 0,-16-9 1 0,5 1 3 32,2-12 2-32,7 0-17 15,2-1-29-15,4-8-81 0,-2-1-86 0,2-9 119 32</inkml:trace>
  <inkml:trace contextRef="#ctx0" brushRef="#br0" timeOffset="107843.79">15086 16622 677 0,'-1'-3'425'0,"0"-2"-18"0,3 3-189 0,-2 1-42 31,0 0-70-31,6-1-25 16,17-3-41-16,32-5-11 0,-33 10-10 0,8 4-3 15,-3-4-7-15,-11 1-2 0,0-1-12 16,-3 3-45-16,0 1 35 31</inkml:trace>
  <inkml:trace contextRef="#ctx0" brushRef="#br0" timeOffset="108749.82">15495 16265 347 0,'-1'-1'234'0,"0"0"-22"0,0 0-50 32,0 0-21-32,1-1-38 0,7 1-10 0,21-3-20 15,36-2-10-15,-24 6-15 16,-5 0-10-16,1 6-17 16,-7-3-7-16,0 5-8 15,0 2-2-15,-11-1-3 0,5 9-3 16,-18 0 0-16,-5 4 5 15,2 7 13-15,-2-2 6 16,-3 0 5-16,1 0-3 31,-4-1-5-31,-5-6 0 0,4 5-5 0,-1-1-2 0,-2 2-2 16,1 1-2 0,4 6-2-16,-5-1-1 0,10 10-2 15,-9-6 0-15,-2 0 1 16,2 2 1-16,-4-11 0 15,8 6 0-15,-1-4 0 16,9-2 0-16,-7-5-1 16,-3 1-1-16,10-1-1 15,-15-5 1-15,8-1 1 16,7-2 1-16,-18-9 2 16,9 2 3-16,-5-5 3 31,-5 0 3-31,5 1 3 0,-1-2 0 0,-2-1-2 31,-8-1-3-31,-4-9-5 16,5 4-2-16,-6-1-5 0,6 1-2 0,7 8 0 15,-3 1-1-15,2-1-1 16,-1 4 0-16,-4-4 1 0,10 6 0 16,2 0 1-16,-3-1-2 15,2-1-60-15,-12-6-57 16,10 0 73-16</inkml:trace>
  <inkml:trace contextRef="#ctx0" brushRef="#br0" timeOffset="109436.2">16041 16580 659 0,'0'-1'317'0,"1"0"-114"16,-1 0-36-16,5-1-54 16,6-3-18-16,12 1-22 15,36 1-4-15,-34 4-7 0,9 2-7 16,-13-4-18-16,-7-1-10 15,6-1-11-15,2 3-2 16,-13-3 1-16,11 3 1 16,-9 0-34-16,-13-4-68 15,2 3 57-15</inkml:trace>
  <inkml:trace contextRef="#ctx0" brushRef="#br0" timeOffset="109732.73">16062 16692 700 0,'4'-2'377'0,"1"-6"-79"15,14 8-75-15,1-1-90 16,-6-1-35-16,4 7-46 16,-9-5-13-16,8 6-15 15,3 4-2-15,-3-5-7 16,-4-2-1-16,-10-4 4 0,-3-5 8 16,5-6-60-16,10-3-95 15,11-2 85-15</inkml:trace>
  <inkml:trace contextRef="#ctx0" brushRef="#br1" timeOffset="116917.85">30181 16492 467 0,'2'-10'216'0,"-1"5"-99"15,-1-2-28-15,3 3-41 16,-1 7-10-16,-2-9 5 16,0 5 4-16,0 0 3 15,-1 0-2-15,0 0-11 16,0 0-3-16,-10-2-3 15,-11 0-1-15,-31 2-6 16,26 3-4-16,1-1-5 0,-9-1-4 0,-3 0-1 16,-6-5-1-16,-9-3 6 15,3-1 9-15,-3-3 15 16,0-3 8-16,-6 3 3 16,3 0-6-16,-8-4-12 15,-5-2-6-15,1-2-8 16,14 8-3-1,0 1-4-15,-51-11-2 0,-9 8-3 16,2-4-1-16,12 0-2 16,-2 5-1-16,8 2 0 15,15 6 1 1,1-1-1-16,-72-3 2 0,1-1 2 16,0-1 1-16,45 7 2 31,10-1 1-31,-2 5 1 15,-12-5-2-15,17 5 0 16,-11 0-2-16,-6 4-3 16,14 2-1-16,-23-5-1 15,25 4 1-15,-7-2-1 16,-3 0 1-16,17 7-2 0,-16-5 0 16,14 3 0-16,2 2-1 15,-3 8 0-15,12 7-1 16,-5-2 0-16,2 5 1 15,6-4 0-15,-5 1 0 16,21-4 1 0,28-10-1-16,1 0 0 0,-84 25 0 0,3 3 0 15,7-6-1-15,51-12-1 16,8 4-1-16,9 2-2 16,0 2 1-16,3 14 1 15,1 1 0-15,-3 11 2 16,11-3-1-16,2-4 2 15,2-6 0-15,11-2 0 16,-15-6 0-16,-1 0 1 16,-3 2 0-16,-4-2 0 15,11 6 0-15,3-2-2 16,11 7 0-16,5-3-2 16,5-6-2-16,23 7 2 15,-3-9 5-15,25-2 11 16,9 5 8-16,2-13 6 15,8 5-1-15,10 2-8 16,6-5-4-16,25 3-5 0,5-1-3 16,5-2-1-16,9 4 0 15,-2-5-1-15,1-1 0 16,9-2-1-16,-6-7-1 16,8 6 0-16,8 5 0 15,-2-12 1-15,-31 3 0 31,-58-10-1-31,1 2 1 0,170 16-1 0,-5-6 0 16,11 7 2-16,-79-18-2 0,-8 2 2 16,6 2-2-16,-11-6 1 15,-6-1 0-15,10-1 5 16,0 1 3-16,-10-5 6 16,4-3 5-16,0 1 1 15,-2-1 1-15,1-4-1 16,0 4-1-16,-9-7-3 15,-4-3-3-15,-3-1-5 16,5-2-1-16,-13-4-3 16,-2-6 0-16,-7-2 0 15,-19-9 0-15,-6-8 3 16,-14-3 0-16,-18-7 3 16,5 1 0-16,-25 6-2 15,-9 0-1-15,-14 4-3 0,-21-5-1 16,-16-16-3-16,-3-2-2 15,-18-7-1-15,3 3 0 16,-7 10-3-16,-6 2 0 16,-11-5-1-16,-1-3 0 0,-8-3 1 15,-2-1 1-15,-3 13-1 16,-12 2 0-16,-4 10-1 0,-1 7 1 16,-21 2-2-1,10 8 0-15,-18 1 0 0,-7-7-1 16,3 4 3-16,-7 3 1 15,3 3 2-15,-1 12-19 16,8 6-82-16,0-2-71 16,19 2 98-16</inkml:trace>
</inkml:ink>
</file>

<file path=ppt/ink/ink24.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5T23:09:23.776"/>
    </inkml:context>
    <inkml:brush xml:id="br0">
      <inkml:brushProperty name="width" value="0.05292" units="cm"/>
      <inkml:brushProperty name="height" value="0.05292" units="cm"/>
      <inkml:brushProperty name="color" value="#0070C0"/>
    </inkml:brush>
  </inkml:definitions>
  <inkml:trace contextRef="#ctx0" brushRef="#br0">3418 3212 517 0,'0'-1'281'0,"0"0"-60"16,0 0-39-16,0 0-54 15,0-4-18-15,0 3-17 16,0 0-7-16,0 0-14 16,0-4-2-16,-1 3-10 15,1 2-6-15,0 0-17 16,0 0-8-16,0 0-15 16,0-1-3-16,0 1 0 15,0 0 1-15,0 0 6 16,0 0 2-16,0 0 3 15,0 1 0-15,0 0-3 16,0 0-4-16,0 0-4 16,0 8-2-16,-1 10-3 0,-7 32 0 15,-5-27-1-15,5 2 1 16,-1 0-1-16,-5 0 1 16,8 4-1-16,8 2 1 15,-7-4-2-15,-1-1 0 16,4-3 0-16,-11-5-1 15,5-1 1-15,5-5 0 0,-5-2 2 16,9 1 1-16,9-1 3 16,-9-7 0-16,6-5-28 15,-14-13-52-15,2-2-210 16,14-2 183-16</inkml:trace>
  <inkml:trace contextRef="#ctx0" brushRef="#br0" timeOffset="487.929">3763 3169 593 0,'8'-12'331'16,"1"2"-51"-16,-3-4-41 16,-2 4-51-16,0 2-26 15,-6 1-51-15,9 7-21 16,-1 2-39-16,1 4-16 16,2 5-8-16,-10 2-1 15,-3 2 4-15,-9 4 0 16,3 0-4-16,3 6-1 0,-2 0 0 15,-1 1-1-15,-5 4-1 16,-3-3-4-16,2 4-6 16,1 0-3-16,1 0-2 15,6 0-2-15,-2-1 1 16,6 5 0-16,-2-11-1 16,-2-6 1-16,2-5-1 15,-3-13 2-15,5 2 0 16,0 8 1-16,4-9 4 15,2 6-2-15,2-9-40 16,-4 0-44-16,0 0-159 0,5-20-180 16,14-37 260-16</inkml:trace>
  <inkml:trace contextRef="#ctx0" brushRef="#br0" timeOffset="865.79">3461 3315 621 0,'-5'-4'322'0,"4"2"-78"0,-1 1-38 15,2 0-46-15,0 0-20 16,0 0-28-16,0 0-9 16,9-3-24-16,8-3-8 15,29-6-17-15,-31 11-4 16,8 3-7-16,-1-1-6 16,4 4-12-16,1 1-7 15,-6-3-8-15,1 1-1 16,-7-1-1-16,4-1 0 15,-7 2 0-15,-4-2 0 0,5-1-1 16,-7 0-33-16,4-1-134 16,6 1-134-16,0 2 172 15</inkml:trace>
  <inkml:trace contextRef="#ctx0" brushRef="#br0" timeOffset="1349.179">4108 3152 967 0,'1'-2'444'16,"-1"-1"-193"-16,0-1-55 16,0 4-78-16,-1 0-34 15,-1 0-43-15,1 1-6 16,-5 20 0-16,-11 28 1 15,11-21 2-15,0 1-2 0,-1 1-5 16,-5 0-2 0,1 0-6-16,-1 3-3 0,1-3-8 15,0 0-2-15,1 0-3 16,3-3 0-16,-1-7-1 16,1-2 1-16,0-5 1 15,2-9 1-15,1 2 3 16,4 0 0-16,-4-10-4 15,2 2-37-15,2 1-122 16,0 0-124-16,8-14 160 16</inkml:trace>
  <inkml:trace contextRef="#ctx0" brushRef="#br0" timeOffset="1755.29">4076 3168 614 0,'0'-4'322'0,"2"2"-59"16,3-4-52-16,0-5-45 16,1 7-24-16,8-3-44 15,4 7-17-15,11 5-13 16,3-3-6-16,9 2-5 16,-6 0-5-16,0-4-15 15,0-2-7-15,-4 5-12 16,6-1-3-16,-10-1-5 15,-5-1 0-15,0-3-1 16,-8 2 1-16,-2-3-1 16,-1 3 1-16,-8-3-36 15,4-1-56-15,1 1-196 0,1 2 178 16</inkml:trace>
  <inkml:trace contextRef="#ctx0" brushRef="#br0" timeOffset="2130.21">4151 3378 546 0,'1'0'308'0,"2"2"-32"16,-1-2-33-16,-2-2-41 15,0 1-15-15,0 0-33 16,0 0-12-16,0 0-23 16,24-3-12-16,28-4-20 15,-24 7-13-15,-8-1-21 0,-14-6-10 16,8 4-17-16,2-1-6 15,0 1-7-15,7 3-4 16,-3 1-3-16,-4-2 0 16,1-1 0-1,-2 0 1-15,-3 1-107 0,-2 2-74 16,-1 5 104-16</inkml:trace>
  <inkml:trace contextRef="#ctx0" brushRef="#br0" timeOffset="2833.27">5200 3251 492 0,'3'-4'265'0,"-1"2"-37"16,2-4-13-16,7 3-18 16,-12-3-7-16,3 2-15 15,-2 0-10-15,3 1-17 16,-3 3-15-16,0-1-41 16,0 1-21-16,0 0-37 15,-1 0-11-15,0 0-9 16,-4 8-2-16,0 14 0 15,-31 33-1-15,13-22-3 16,4 0-1-16,-2 4-1 0,-5-1-2 16,10 0 0-16,1-1 1 15,4-1-1-15,-1-7 0 16,2-6 1-16,0 2 0 16,3-10 1-16,3-1 2 15,1-3 1-15,3-9 0 16,0-3 2-16,3-7-11 15,2-3-90-15,0-2-85 0,9-11 104 16</inkml:trace>
  <inkml:trace contextRef="#ctx0" brushRef="#br0" timeOffset="3161.18">5009 3329 611 0,'-4'-3'376'0,"4"1"-5"16,-3 1-91-16,3 1-66 16,0 0-30-16,0-1-38 15,0 1-19-15,7-2-36 0,5 1-12 16,8 2-22-16,27 4-7 15,-16-1-5-15,-3-3-2 16,5-1-7-16,6 0-5 16,-11-4-11-16,0 1-5 15,-5-3-4-15,-5 0-1 16,1-2-2-16,4 6 1 16,-9-5-37-16,5 6-52 0,-6 1-160 15,-4-2 150-15</inkml:trace>
  <inkml:trace contextRef="#ctx0" brushRef="#br0" timeOffset="3847.91">6090 3242 474 0,'0'-3'304'15,"11"0"-29"-15,-3 1-44 16,-5-1-11-16,5-3-31 16,-8 5-25-16,5-3-47 15,-5 3-17-15,0 0-36 16,0-1-8-16,0 1-13 15,0 1-6-15,0 0-6 16,0 20-1-16,-28 28-2 16,19-17-3-16,-11 1-6 15,-4 0-3-15,7 3-7 0,-8-3 0 16,9 1-2-16,5 1 0 16,5-1 0-16,-2-4 0 15,3-7 1-15,-35-115-309 47,88 77 67-31</inkml:trace>
  <inkml:trace contextRef="#ctx0" brushRef="#br0" timeOffset="4254.05">6487 3187 615 0,'7'-11'418'16,"4"2"10"-16,-7 0-169 15,1 4-22-15,-4 1-58 16,-4 2-21-16,3 2-49 0,-1 0-24 15,-2 3-33-15,1 0-14 16,-1 3-10-16,-3 7 0 16,-7 10-2-16,-21 30-1 15,22-25-2-15,2 3-4 16,-3 0-3-16,1 1-4 16,-5 4-2-16,-2-4-1 15,5 0-4-15,2 1 1 0,-1-6 0 16,0-6 0-16,1-2 0 15,2-5 1-15,-1-5 0 16,-1-7 0-16,13-2-9 16,-4 3-28-16,3-5-105 15,0 1-78-15,1-1 124 16</inkml:trace>
  <inkml:trace contextRef="#ctx0" brushRef="#br0" timeOffset="4597.71">6122 3347 696 0,'-1'-2'451'0,"1"-2"2"16,-3-2-207-16,8 5-28 16,6-4-66-16,-7 1-26 15,14 1-31-15,5 3-8 0,10 0-27 16,6 0-12-16,-6 0-20 16,0 1-8-16,-7 2-8 15,0-2-1-15,-7 3-3 16,-4-4 1-16,-3-3 7 15,1 2-7-15,1-3-112 16,-2-2-72-16,0 4 99 16</inkml:trace>
  <inkml:trace contextRef="#ctx0" brushRef="#br0" timeOffset="8224.62">8437 3466 300 0,'3'-9'188'0,"-3"8"-2"16,0 0-13-16,0 0-22 15,0 0-5-15,0 0-9 16,0 0 0-16,0 0-10 16,0 0-7-16,0-1-15 15,0 1-11-15,0 0-24 16,0 0-7-16,0 0-11 16,0 0-2-16,0 1-10 15,0 0-3-15,0 0-7 16,0 0 0-16,3 1 3 15,8 2 2 1,-1 0-1-16,-4-1-4 0,41 12-6 16,-26-8-3-16,16 4-2 15,-2-9 0-15,3-5 3 16,6 2 2-16,-12-7 7 0,7 4 1 16,4 1-3-16,1 1-3 15,17 3-12-15,15 4-2 16,-19-2-5-16,-9-10 0 15,-9 2-1-15,-8-2-1 16,9 8 0-16,-3-4-1 16,-7 2 2-16,-3 2 1 15,-8-4 6-15,1 3 4 16,-5-6 6-16,0 6 0 0,-2-2-3 16,-2 1-3-16,0 4-5 15,-6-8-3-15,1 3-4 16,1 1 0-16,-3-3-1 15,-6 0 0-15,10 4 0 16,-9-5 1-16,1 3 1 16,9 3 0-16,-12-6-1 15,-1 0-1-15,1-2-1 16,-4 1-1-16,1 2 0 16,13 4 0-16,-13-2 0 15,-1 1 0-15,-4-3 0 16,-8-1-1-16,8-1 1 15,-6 3 0-15,1-3 0 16,-3 1 0-16,0-3 0 16,-2 0 0-16,1 2-1 0,1 2 1 15,4 4-2-15,-3-1 0 16,0 1-1-16,-1-1 0 16,12 1 0-16,-7-2 1 15,11 4-1-15,0-1 0 16,0 2-1-16,3-2-1 15,0 0 0-15,0 0 9 16,0 0-72-16,1 0-66 16,23 10-178-16,23 9 178 0</inkml:trace>
  <inkml:trace contextRef="#ctx0" brushRef="#br0" timeOffset="9255.62">9408 3614 661 0,'6'-8'376'0,"-1"3"-41"0,-4 0-81 15,1 4-58-15,-2 0-24 16,-2 0-32-16,1 0-14 16,0 0-30-16,0 0-12 15,0 1-17-15,0 0-3 16,-12 3-4-16,-9 0-5 16,-25 10-10-16,27-13-6 15,-2 6-9-15,-3-1-3 16,-3 1-7-16,-2 2-2 15,3-3-4-15,-4-2 0 0,9 1-3 16,2-4 0-16,-4-3-3 16,-4 0-1-16,-3-1-2 15,8 5-1-15,-5-4-2 16,4 3 0-16,-4 4 0 16,-9-12-1-16,6 9-1 15,3-1 1-15,4-4 0 16,1 3-1-16,7 1 2 15,-3 4-1-15,-3-2 0 16,3 5 0-16,3-5-1 16,-5-2 0-16,11 3 0 15,-6-3 0-15,5 4 0 16,-3-4 0-16,4 1 2 16,3 5-2-16,2-3 1 0,13 2 0 15,-24-6-1-15,2-3 0 16,-5 3 1-16,-3 1 0 15,16-3 0-15,6 6 0 16,-8-6 0-16,-2-1 0 16,5 4 1-16,-9-2-2 15,7-2 1-15,3 7 0 16,-9-12-1-16,11 9 0 0,-3 2 1 16,-5-7-1-16,8 10 0 15,-9-8 0-15,4 2 0 16,2 1 0-16,2 0-1 15,-1 3 1-15,3-3 0 16,1 0 0-16,-1 0 0 16,0 0-1-16,0 0 1 15,0 0 0-15,0 0-1 16,0 0 0-16,0 0-1 16,0 0 0-16,-1 0 0 15,2 4 0-15,0 2 0 16,2 2 0-16,1 0 2 15,-1-4 0-15,3 5 0 16,14-2 2-16,28 29-1 16,-30-27 1-16,8 0 1 15,-9-2-1-15,-3-2 1 0,2 0 0 16,-9 2 0-16,7-3 0 16,-9 2 2-16,5-4 0 15,-6-2 2-15,-9-1 0 16,9 0 2-16,-4-1-1 15,0 1-1-15,1 0-1 16,-1 0-3-16,0 0-1 16,0 0-15-16,0 0-18 15,0 0-95-15,0 0-46 0,0 0 102 16</inkml:trace>
  <inkml:trace contextRef="#ctx0" brushRef="#br0" timeOffset="10603.4">10032 3309 247 0,'5'-4'187'0,"3"1"45"15,-4-3-6-15,0 3-19 16,-2-2-7-16,2-1-21 16,-3 3-8-16,2 0-14 0,-1 0-10 15,-1 2-19-15,-1 0-18 16,0 0-40-16,0 0-16 16,0 0-25-16,0 0-8 15,0 1-4-15,-1 4-2 16,-11 25-2-16,-14 32-1 15,8-26-3-15,4-2 0 0,3 2-2 16,-5-5-1-16,13 1 1 16,-3 1-2-16,-10-17 1 15,10 7 0-15,0-3 1 16,-13-13 0-16,18 7 2 16,-8-11 3-16,-1-6 5 15,9 5 0-15,-8-7-5 16,11 1-19-16,0-1-75 15,1-4-57-15,19 1-136 16,-13-2-95-16,9-5 233 16</inkml:trace>
  <inkml:trace contextRef="#ctx0" brushRef="#br0" timeOffset="11013.65">10112 3223 673 0,'-3'-3'346'0,"-5"1"-87"16,6-2-30-16,2 2-39 16,2 0-16-16,-2 1-37 15,0 1-19-15,0-1-29 16,0 0-8-16,16-3-5 16,32-6-2-16,-24 3-15 15,11 0-6-15,0 0-17 16,1 0-6-16,8 5-11 15,-8-3-5-15,0 2-7 0,-11-2-1 16,-3 5-3-16,2 3 0 16,-18 3 5-16,6-1-15 15,-9-1-71-15,-5 5-49 16,5 3-151-16,-3 4-143 16,-8 2 273-16</inkml:trace>
  <inkml:trace contextRef="#ctx0" brushRef="#br0" timeOffset="11372.94">10026 3440 518 0,'-3'5'293'0,"5"-1"-25"16,4 1-34-16,-6-3-39 15,5-3-10-15,0 1-23 16,-6-1-7-16,1 0-11 0,0 0-10 16,13-4-17-16,10 2-11 15,21-6-32-15,-24 1-14 16,-1 2-28-16,1-3-11 15,2 4-10-15,-1 3-3 16,-4-5-2-16,0 4 0 16,-5-5 17-16,-2 2-24 15,-2 0-123-15,-1 1-67 0,0 2 96 16</inkml:trace>
  <inkml:trace contextRef="#ctx0" brushRef="#br0" timeOffset="11873.05">10792 3140 550 0,'-4'0'347'16,"-1"-7"3"-16,1 9-79 0,0-6-59 16,2-4-25-16,2 16-23 15,0-7-10-15,0 1-21 16,1-1-16-16,-1-2-37 16,0 0-14-16,0 0-23 15,1 1-8-15,15-1-10 16,36 8-4-16,-31-13-5 15,2 3-3-15,3 2-3 16,-4 0-2-16,5 5-2 16,-13-5-1-16,4 6-8 15,-13-10-41-15,-4-5-110 16,4 14 102-16</inkml:trace>
  <inkml:trace contextRef="#ctx0" brushRef="#br0" timeOffset="13014.54">11654 3363 521 0,'6'-6'366'16,"1"-2"-4"-16,-3 0-94 15,-4 4-33-15,0 1-80 16,-2 5-28-16,1-2-43 16,0 0-13-16,-1 13-6 15,-5 15-6-15,-5 33-22 16,-1-24-7-16,-2 4-12 16,-2-3-4-16,-7-12-4 15,1 1 0-15,7-4-1 16,-12-5 0-16,22 5 0 15,-14-7-1-15,2-7 2 0,16 2 0 16,-11-7-4-16,13-2-23 31,1 2-67-31,0-4-58 16,-1-1-157-16,0 0-197 16,18-7 320-16</inkml:trace>
  <inkml:trace contextRef="#ctx0" brushRef="#br0" timeOffset="13314.91">11522 3466 837 0,'-4'-2'391'0,"5"-3"-160"16,-1-1-29-16,6 0-46 15,-6-7-14-15,2 3-11 16,8 8-6-16,8-5-16 16,-1 2-16-16,0 4-34 0,-3 0-15 15,0 3-22-15,2 5-4 16,8-5-3-16,-1 0-1 16,8-2-3-16,-5-5-2 0,4-1 10 15,-2-1-11-15,-5-3-115 16,7 4-63-16,-21-4 93 15</inkml:trace>
  <inkml:trace contextRef="#ctx0" brushRef="#br0" timeOffset="22821.36">6461 3613 334 0,'-1'-1'223'15,"0"0"-4"-15,0-1-83 16,1 1-26-16,0 0-16 16,0 0-9-16,0 0-22 15,0 0-10-15,0 0-16 16,0 0-3-16,0 0-4 15,0 1 1-15,0-1-1 16,0 1 2-16,0 0 15 16,0 0 6-16,0 0 9 15,0 0 7-15,0 0-4 0,0 0-2 16,0 0-5-16,0 0-6 16,0 0-11-16,0 5-6 15,0-3-10-15,0-2 0 16,0 0 6-16,0 0 2 15,0 0 1-15,13 0-4 16,16-1-11-16,33-13-5 16,-18 6-8-16,-8 4 0 15,1 1-3-15,-15 3-1 16,-5 5 0-16,1-5 0 16,-16 8 2-16,6 5 1 0,-18-2 3 15,-2 4 1-15,-13-1 0 16,1 5-1-16,-11 6-1 15,-2 4 0-15,-3-4-1 16,-5-2 1-16,11-7 0 16,-2-3-1-16,8-2 1 15,1-3 0-15,6-6-1 16,3-2 1-16,8-3-1 16,5-3-2-16,0 3-2 15,9 1-1-15,-1-5-2 16,3 4-2-16,7-1 0 15,-3 3-1-15,6 2 3 16,-1 1 2-16,5 1 8 16,3 0 2-16,6 4 6 15,5 1-1-15,0-1-2 16,10 5-3-16,-14-4-4 0,12 1-1 16,-4 0 1-16,-21-11-1 15,-1 2 2-15,-9-7 10 16,0-4-44-16,7 2-54 15,13-10 53-15</inkml:trace>
  <inkml:trace contextRef="#ctx0" brushRef="#br0" timeOffset="35289.08">7065 3222 275 0,'37'-15'192'16,"-31"15"7"-16,2 0-61 31,3 2-23-31,-7-2-11 0,4 0-3 0,-4 0-9 15,-5 2 1-15,3 0 3 16,-2-2 0-16,0 0 4 16,0 0-3-16,0 0-4 15,0 0-7-15,-1 0-17 16,0 0-7-16,0 0-17 16,0 0-6-16,-1 5-9 15,-2 10-4-15,-26 26-8 16,15-21-3-16,-14 3-6 15,0 1-2-15,7 8-2 0,2 1-2 16,7-5 0-16,-6-4-1 16,8-1-1-16,4-4-1 15,2 3 0-15,4 5 0 16,3-6-1-16,2-1 1 0,1-7 0 16,4 4 0-16,2-6 0 15,3 2 1-15,7-6 5 16,14-7 4-16,-6-11 5 15,-1-9 2-15,12-4-1 16,-14-10-1-16,16 3-3 16,3-6 0-16,-12 5-2 15,4-4 2-15,-13 3-2 16,-1 5 1-16,-9 3 5 16,-5 2 3-16,-6 1 19 15,-5 1 5-15,-2-3 2 16,-3 5-1-16,-9-2-16 15,0 3-8-15,-11 5-12 16,-1 6-5-16,0 7-5 16,-3-2-1-16,2 9-1 15,6 3 0-15,1-2 0 16,7 5-2-16,3 0-6 0,11 1-34 16,-9 4-136-16,10 2 34 15,5-3 62-15</inkml:trace>
  <inkml:trace contextRef="#ctx0" brushRef="#br0" timeOffset="41778.1">12409 3243 433 0,'-3'-5'248'0,"5"2"-25"15,-1-1-31-15,-1 3-38 16,0-1-10-16,0 1-19 16,0 0-11-16,0 0-22 15,0 0-12-15,0 0-25 16,0 0-11-16,0 0-16 15,-1 1-4-15,1 0-7 16,0 3-1-16,1 18 0 16,-6 30-3-16,-15-21-3 15,0-2-3-15,-4 3-2 16,0 1-1-16,2-3 0 16,0-5 0-16,4 0 1 15,9 2 0-15,2-6 1 0,-2-2 0 16,0-13 0-16,2 1 1 15,1-4-1-15,5 7 0 16,1 1-3-16,-3-7-2 16,3 2-1-16,-5-5-2 15,4 0-16-15,1 0-17 16,0 0-42-16,1 10-27 16,0-4-64-16,0-3-57 15,-1-3 146-15</inkml:trace>
  <inkml:trace contextRef="#ctx0" brushRef="#br0" timeOffset="42241.98">12793 3227 560 0,'13'-7'270'0,"-9"-4"-84"0,10 1-17 15,-5 6-19-15,-4-3-6 16,2 9-20-16,-7-1-11 16,-10 0-22-16,1 7-11 15,-5-3-14-15,4 4-7 16,0 4-14-16,4 2-7 15,-3 3-16-15,-3 1-4 16,0 3-6-16,-2 0-4 16,3 0-2-16,-1 3-1 15,2 2-1-15,-3-1-1 16,-1 8 0-16,-1-1 1 0,0-7 1 16,3 4-1-16,2-9 1 15,0-4 0-15,5 5 1 16,-5-12 0-16,2-1-2 15,1-6-4-15,-2-4-18 16,6 1-18-16,1-2-55 16,1 1-33-16,1 0-107 15,0-1-95-15,0 2 210 16</inkml:trace>
  <inkml:trace contextRef="#ctx0" brushRef="#br0" timeOffset="42648.289">12380 3371 677 0,'5'-1'364'0,"3"0"-66"16,-3-1-64-16,-4 2-56 15,15-2-27-15,-9 0-39 16,15 2-14-16,8 0-21 15,-9 2-7-15,6-1-18 16,-5 2-7-16,-7-7-17 16,1 2-8-16,-2-1-8 15,-5-3-3-15,3 0 10 16,-7 1-29-16,4 0-125 16,1-1-61-16,-5 5 100 15</inkml:trace>
  <inkml:trace contextRef="#ctx0" brushRef="#br0" timeOffset="43495.52">12810 3526 601 0,'0'0'381'16,"0"0"-15"-16,0 0-167 0,0 0-38 15,0-1-59-15,0 0-18 16,0 1-23-16,0 0-3 16,0 0-2-16,13 6-4 15,6 1-8-15,27 10-4 16,-38-13-12-16,10-4-3 15,-2-4-7-15,-4 3-4 16,3-1-4-16,-1 2-4 16,-8 2-2-16,4 3-2 15,-10 2 2-15,-7-2 1 0,-3 6 1 16,-6 0 2-16,-2 0-2 16,-2 3-1-16,5 3-2 15,2-4 0-15,-2-1-1 16,8-4 1-16,-4-3 4 15,6-1 1-15,9-5 1 16,-4 0-2-16,0 0-5 16,0 0-2-16,0 0-1 15,0 0 0-15,8-5 0 16,4 0 0-16,25-11-1 16,-23 18 0-16,-6 1-1 15,6 5-1-15,-7 3 1 16,8 5 0-16,-13 1 0 15,-2-1 2-15,0 5 1 0,-7-4 0 16,0 6 1-16,-5 0 3 16,-7 0 2-16,1 0 3 15,4-1 10-15,-7-3 7 16,-1-5 11-16,5 1 4 16,-24-13-4-16,13 8-4 15,-2-9-7-15,-8-1-4 16,16-2-4-16,-3-12-2 15,0-5-4-15,2-4-4 16,2 0-15-16,4 1-18 16,7 7-40-16,2 2-27 0,6 5-107 15,1 2-89-15,5 2 183 16</inkml:trace>
  <inkml:trace contextRef="#ctx0" brushRef="#br0" timeOffset="44360.51">13249 3327 538 0,'39'-13'314'0,"-33"4"-28"16,5 5-45-16,-6 0-62 15,-2 3-26-15,-5 1-37 16,1 0-13-16,0 0-20 15,0 0-4-15,-11 6-11 16,-8 3-7-16,-27 41-13 16,22-27-7-16,2 2-13 0,4 4-4 15,5 1-3-15,0 1-1 16,5-6-8 0,3-1-2-16,2-6-5 0,4-4-2 15,7 2 1-15,2-6 0 16,4-5 1-16,3 9 0 15,0-7 1-15,2-1 0 16,3 3 1-16,0-9 1 16,-3-5 3-16,5 3 0 15,-7-8 0-15,3-1 1 0,8-3-4 16,1-1 0-16,-4-5-1 16,-7-2-2-16,6-1 2 15,-8 2-1-15,8-5 1 16,2 2 2-16,-15-6 3 15,-3-6 1-15,-6 8 1 16,-6-4 1-16,-2 9-3 16,-4 0 2-16,-4 6 1 15,1 1 1-15,1 8 0 16,-2 1-4-16,3 7-6 16,-12-3-2-16,3 2-3 15,0 1 1-15,-10 0-1 16,20 5 0-16,-15-4 0 15,2 2 0-15,5 2-1 16,-7-5 0-16,14 4 7 0,2-2-27 16,3-1-73-16,4 2-61 15,3-2 82-15</inkml:trace>
  <inkml:trace contextRef="#ctx0" brushRef="#br0" timeOffset="44898.34">13990 2873 813 0,'3'-3'547'16,"-3"1"-165"-16,0 0-154 16,-1 2-71-16,0 0 40 15,0 0-115-15,0 0-17 16,0 0-23-16,-6 1-7 0,-7 25-9 16,-31 31-5-1,27-20-4-15,3 2 0 0,-1-5-4 16,2-2-1-16,7-8-3 15,-6-5-2-15,14 1 0 16,-1-9-1 0,0-5-1-1,0 0 0-15,-9 13 0 0,2-4-11 0,0-6-42 16,11-3-34-16,0-5-85 16,-3-1-86-16,-9-3 163 15</inkml:trace>
  <inkml:trace contextRef="#ctx0" brushRef="#br0" timeOffset="45226.44">13742 2943 783 0,'-4'-8'406'0,"4"7"-90"16,6-1-62-16,0 0-45 16,-4-1-23-16,4 2-43 15,1-1-23-15,8 8-37 16,9 1-14-16,-3 2-14 16,2 0-4-16,-1-5-9 15,6 2-3-15,3-6-9 16,5 0-5-16,-5-1-9 15,-10-7-3-15,-4 0-15 16,-9-2-49-16,0 0-242 16,-4 5 204-16</inkml:trace>
  <inkml:trace contextRef="#ctx0" brushRef="#br0" timeOffset="50001.37">3411 4366 354 0,'-1'0'195'0,"0"0"-39"15,0 0-17-15,1 0-29 16,-1-1-6-16,1 0-4 16,0 0-10-16,-1 0-19 15,1-1-5-15,0 1-5 16,0 0 3-16,0 1 1 16,0 0-3-16,-1 0-14 15,0-1-4-15,0 0-4 16,-1 1 2-16,1 0 7 15,0 0 1-15,0 0-3 16,0 0-3-16,0 0-8 16,0 0-7-16,0 0-7 15,0 0-5-15,0 0-7 0,-1 0-2 16,1 0-4-16,-2 3-2 16,-5 2-1-16,6-3-1 15,0 1 0-15,0 4 0 16,-1-4 0-16,-3 3-1 15,2 1 0-15,3-6 0 16,0 4 0-16,-1-5 0 16,2 0 1-16,3 7 0 15,-3-7 0-15,0 0 1 0,0 0 3 16,0 0 1 0,0 0 0-16,4-1 0 0,5-2-2 15,-6 1 1-15,-3 1-2 16,1-3 2-16,2 1 0 15,-1 2 0-15,2-3 1 16,-4 3-1-16,0-1-1 16,0 1 0-16,0 0-3 15,0 0 1-15,0 0-1 16,-1 0 0-16,0 0 0 16,0 0-1-16,0 1 0 15,-1 0 0-15,1 0 0 16,0 0 0-16,-1 3-1 15,1-2 1-15,-2 4-1 16,-1 3 0-16,2-1-9 0,1 4-10 16,1-8-35-16,-1-2-24 15,0 0-88-15,0-1-113 16,0 0 184-16</inkml:trace>
  <inkml:trace contextRef="#ctx0" brushRef="#br0" timeOffset="51299.46">4016 4154 354 0,'0'-2'230'16,"0"1"-28"-16,4-3-42 15,-4 3-17-15,1 0-31 16,3-4-5-16,-4 4-4 15,0 0-5-15,0 0-15 16,0 0-10-16,5-2-14 16,-5 2-3-16,0 0 7 15,0-1 2-15,0 1 0 16,0 0 0-16,0 0-7 0,-1 1-2 16,0 0-5-16,0 0-2 15,-11 6-11-15,-4 0-7 16,-32 12-10-16,27-16-4 15,2 1-8-15,1 2-1 16,2-3-5-16,-3-2 0 16,1 0-1-16,11 2-1 15,5 2-1-15,2 1 0 16,-3-1 0-16,-5-2-1 0,0 0 0 16,-3 2 0-16,11-1 0 15,-7-1 0-15,4 3 1 16,2 0 0-16,5 1 0 15,6 1 0-15,-7-3 0 16,5 2 1-16,-9-3-1 16,1 2 1-16,0 1-1 15,-7-4 0-15,3 5 0 16,-6 0 0-16,5 0 0 16,3 4 0-16,-8-1 1 15,4-2 0-15,6-1-1 16,-8 0 1-16,10-2 0 15,-4 0 0-15,-3-5 0 16,12 4-1-16,-2-2-4 0,1-3 1 16,-3-6-1-16,13-2 0 15,-3-6 1-15,2 3 0 16,7 5-1-16,-9-2 1 16,8 4-1-16,-1 3 1 15,-1-1 0-15,-4 3 0 16,-1 9 2-16,1 2 0 15,-3 2 1-15,-3 3 0 16,-3-1 1-16,-2 2 0 0,-1 2 0 16,-3 2 1-16,0-2 1 15,-2-2-1-15,-3 6 1 16,2-3 0-16,-8-3 0 16,-2 3 3-16,-5-7 4 15,0-3 7-15,-4 0 18 16,-2-4 7-16,-3-4 10 15,-6-2 0-15,2-2-9 16,9-1-5-16,-4-6-9 16,3 2-5-16,2-3-9 15,-5 2-4-15,8 1-9 16,4 2-1-16,2-3-3 16,3 1-3-16,5 2-30 15,0 7-45-15,7 12-138 16,-3-3-137-16,1 8 218 0</inkml:trace>
  <inkml:trace contextRef="#ctx0" brushRef="#br0" timeOffset="53970.83">9910 4310 455 0,'38'3'366'0,"-38"-6"-97"16,0 0-128-16,0-2-33 15,-1 4-17-15,1 1-22 16,0 0-6-16,-1 0-5 16,0 0 3-16,-5 4 3 15,-14 3-3-15,-35 35-8 16,21-29-9-16,8 8-16 16,-2 3-4-16,11 3-9 15,-2-7-4-15,4 1-4 16,3-7-3-16,2-1-3 15,4 7-1-15,5-2 1 16,0 1-1-16,2 1 0 16,3-2 0-16,1-2 1 15,6 1-1-15,0-4 1 0,2-2 1 16,5-4 3-16,-1-6 2 16,7-8 6-16,1-2 2 15,8-11 0-15,2-2-1 16,8-1-4-16,-1-2-1 15,-12 2 0-15,-1-2 1 16,-19-10 3-16,6 3 0 0,-8-3 4 16,-8 2 1-16,-7 5 2 15,-13 2 3-15,-5 4 2 16,-7-1 0-16,2 15-5 16,-5-1-5-16,-1 6-8 15,6 5-2-15,-1 1-3 16,2 1-2-16,5 3-1 15,2 4-4-15,5 0-14 16,5-1-47-16,10 7-161 16,4 5 152-16</inkml:trace>
  <inkml:trace contextRef="#ctx0" brushRef="#br0" timeOffset="54919.27">12472 4391 738 0,'0'0'369'0,"-1"0"-115"15,-1 0-56-15,1 0-64 16,-10 1-32-16,-6 2-36 15,-23 7-5-15,28 1-10 16,-5-4-4-16,-3-4-14 16,-5 10-8-16,-1 2-11 15,5 4-3-15,11 7-3 16,-2-3-1-16,2-8-2 16,4-1 0-16,-4-5-3 15,10 3 1-15,7 2 0 16,1-2 0-16,10-2 2 15,0-4 0-15,7-2 0 16,-1-2 2-16,2-4 0 16,-1-3 1-16,1 0 0 0,6-5 0 15,3-4 0-15,-3-2-1 16,0-7 1-16,-4 2-1 16,-4 4 0-16,-1-5 0 15,-17 7 4-15,3 0 8 16,-3-2 28-16,-10 0 7 15,-2-7 10-15,-7 1-3 16,-16-6-21-16,-2 5-9 0,-6 14-14 16,-12-1-5-16,1 9-7 15,1 2 1-15,4 3-4 16,5 4-1-16,6-2-1 16,4 3 3-16,5-2-95 15,10 2-68-15,8-1 99 16</inkml:trace>
  <inkml:trace contextRef="#ctx0" brushRef="#br0" timeOffset="57984.59">2655 4266 375 0,'1'-7'244'0,"1"0"9"16,1 4-40-16,-2-5-44 16,6 6-14-16,-1-2-25 15,-3 1-7-15,-2 0-13 16,-2 2-8-16,0 0-12 15,0 0-10-15,0 1-27 16,-1 0-9-16,1 0-14 16,-1 5-1-16,-6 17-3 15,-16 34-1-15,17-23-7 16,-5 0-4-16,3 3-5 16,10-2-1-16,-4-3-2 15,1-1 0-15,2-5-1 16,-5-2 0-16,4-3 0 15,-2-1 0-15,0-6 1 0,0 0-4 16,-3-8-70-16,2 1-57 16,-1-2-223-16,2-4 215 15</inkml:trace>
  <inkml:trace contextRef="#ctx0" brushRef="#br0" timeOffset="59075.28">2588 5115 299 0,'1'-8'232'0,"2"3"40"0,2 0-29 15,-3 1-53-15,3 2-15 16,-5-2-15-16,0 4-10 16,0 0-30-16,-1 0-22 15,0 0-39-15,0 0-16 16,0 3-16-16,-4 12 0 16,-13 34-4-16,9-30-3 15,5 3-6-15,-3-5-3 16,5 1-2-16,1 1-3 15,-2-7-1-15,2 0 1 16,-1-9 1-16,-1-3 4 16,3-8 3-16,3-2-1 0,3-4-3 15,0-5-4-15,1 0-5 16,2-7 0-16,-6 0-5 16,6 4-2-16,0 5-5 15,-7 6-1-15,-1 4 2 16,-5 1-2-16,-7 2-2 15,-1 8 0-15,-8 3 0 16,5 9 4-16,-6 8 5 16,4 2 1-16,-12 0 2 15,0 2 0-15,6-5 0 16,2 3 0-16,23 3-1 16,-13-4-1-16,6-2-1 15,-4-6 0-15,-1-3 0 0,11 1 1 16,9 2 1-16,4-1 1 15,-2 0 3-15,-4-3 1 16,-6-8 6-16,5 3 3 16,11-5 8-16,9 3 5 15,2-5 4-15,3-2-1 16,-8-5 1-16,1 0-2 16,-9 0-5-16,4-6-3 15,-3 4-8-15,-1 3-2 16,1 3-4-16,-2 4 8 0,-9 4-61 15,0-4-69-15,-6 5 78 16</inkml:trace>
  <inkml:trace contextRef="#ctx0" brushRef="#br0" timeOffset="59983.41">2444 5866 355 0,'0'-29'265'16,"-3"23"39"-16,3 2-48 15,11 4-62-15,-10-4-23 16,7 7-25-16,-8 1-9 16,-8-8-21-16,-4 3-11 15,7-8-31-15,-6 8-17 0,9 2-26 16,8 5-8-16,-8 7-3 15,11 1 0-15,-10-1-2 16,-15 1-1-16,5 3-4 16,-17-5-2-16,17 9-3 15,-9-1-2-15,-2-1-2 16,13 5-1-16,-8-4-1 16,5 1-1-16,2 0 0 15,0-4 0-15,0 4-1 16,4-4 0-16,2-1 0 15,3 3 0-15,-4-4 0 16,8 5 0-16,7-5-2 16,-2 0 1-16,8-7 0 15,1-2-1-15,-3 0 2 16,5-5 0-16,0 0 0 0,-3 0 1 16,14 1 1-16,-4-2 0 15,3 4 1-15,-2-10-1 16,-7-4 1-16,-1 2-1 15,-1-3 0-15,9 2 0 16,-9-8-13-16,-1 3-31 16,-12-5-107-16,4 0-102 15,1 5 151-15</inkml:trace>
  <inkml:trace contextRef="#ctx0" brushRef="#br0" timeOffset="60366.4">2456 5985 865 0,'-2'0'371'0,"2"-1"-189"0,7 2-26 15,-7-1-39-15,0 0-13 16,0 0-24-16,12 2-10 0,-3-1-18 16,2 2-7-1,34 10-16-15,-31-13-8 16,-1-2-10-16,0-1 1 15,-5 0 3-15,-2 1 3 16,2-4-109-16,-2 0 72 0</inkml:trace>
  <inkml:trace contextRef="#ctx0" brushRef="#br0" timeOffset="60728.28">2405 5789 906 0,'1'-2'417'16,"6"1"-158"-16,3-5-48 15,3-2-68-15,5 4-23 16,4-1-43-16,11 6-17 16,1 1-8-16,-9-5-5 0,3 4-17 15,-6-4-6 1,-3 4-11-16,2 2-2 0,-1-3-1 15,0 4-1-15,-4-8-21 16,-3 0-45-16,-1-5-57 16,-1 0 65-16</inkml:trace>
  <inkml:trace contextRef="#ctx0" brushRef="#br0" timeOffset="63318.06">3156 5179 325 0,'0'0'216'0,"0"0"19"16,0 0-22-16,0 0-30 16,-1 0-12-16,0 0-30 15,1 0-18-15,0 0-29 16,0 0-13-16,0 0-22 15,0 0-10-15,1 3-15 16,9 5-4-16,12 11-3 16,15 8 2-16,-20-27 2 15,2 5-2-15,-6-11-7 16,22 11-5-16,-12-5-6 16,-8-10-3-16,10 10-1 15,-13 0-1-15,5-1-10 16,11 2-44-16,-14-1-121 15,0-1-133-15,-3 2 178 0</inkml:trace>
  <inkml:trace contextRef="#ctx0" brushRef="#br0" timeOffset="63766.8">4062 5119 901 0,'0'-6'401'0,"1"3"-181"16,-11-1-24-16,10 4-48 15,1 0-28-15,-2 4-45 16,1-4-15-16,-1 0-13 16,0 0-1-16,-3 13-7 15,-15 2-7-15,-33 32-11 0,27-23-5 16,-5-3-8-16,7 4-2 15,-4-2-4-15,0-5 0 16,9-2-3-16,-3-3-5 16,2-8-26-16,3-1-21 15,4 3-66-15,-5-7-38 16,11 1-120-16,2-3 169 16</inkml:trace>
  <inkml:trace contextRef="#ctx0" brushRef="#br0" timeOffset="64100.02">3823 5102 814 0,'-7'-3'446'15,"7"3"-115"-15,0 2-140 16,-1-2-44-16,1 0-68 16,0 0-23-16,4 7-9 0,3 12 0 15,21 31-4-15,-28-26-4 16,16 5-10-16,-11-3-5 16,18 4-9-16,-4-6-2 15,-6 0-5-15,8-4 0 16,-7-3 0-16,0 3-1 15,-3-12-6-15,-1 0-36 0,1-2-108 16,-2-6 97-16</inkml:trace>
  <inkml:trace contextRef="#ctx0" brushRef="#br0" timeOffset="65486.74">9812 5153 374 0,'3'-3'224'16,"-2"1"-3"-16,3 2-20 16,-4-2-26-16,0 1-9 15,0 0-21-15,0 0-7 16,0 0-14-16,0 0-10 16,0 0-18-16,0 0-11 15,0 0-10-15,1 0-6 16,-1 0-15-16,0-1-9 15,0 2-22-15,-1 0-7 0,0 0-8 16,-13 16-1-16,-41 32 0 16,28-27-1-16,-4 2 0 15,-1 6 0-15,2-9-1 16,-3 1-2-16,13-4 0 16,3-10 0-16,-2 1-2 15,4-2 1-15,-5-4-3 16,-7 0-8-16,7 0-19 15,6 3-18-15,2-4-75 16,6-1-42-16,-1 2-112 16,0-2-77-16,1 1 226 15</inkml:trace>
  <inkml:trace contextRef="#ctx0" brushRef="#br0" timeOffset="66340.97">9565 5173 512 0,'-15'2'358'0,"15"-2"49"0,-3 1-136 15,2-1-95-15,1 0-38 16,0 0-57-16,10 10-10 16,9 17-7-16,25 27-5 15,-22-23-4-15,-7-12 0 16,2 2-12-16,5-1-6 16,-7-8-10-16,-2-1-5 15,-1-10-6-15,6 4 0 16,3-5-1-16,-2-6 0 15,5-1-23-15,-7-11-61 16,3-3 47-16,-4 5-36 0</inkml:trace>
  <inkml:trace contextRef="#ctx0" brushRef="#br0" timeOffset="66952.03">9023 5085 616 0,'6'-2'306'0,"-12"-3"-107"15,8 5-19-15,0 0-43 16,-3 5-10-16,0-5-9 16,0 0-16-16,-5 21-23 15,-13 28-12-15,14-19-25 16,-2 1-10-16,-5 0-15 0,3-6-4 16,-4-2-7-16,5-4 1 15,6-9 1-15,0 3-17 16,2-3-78-16,-7-5-57 15,5-1-263-15,-7-2 257 16</inkml:trace>
  <inkml:trace contextRef="#ctx0" brushRef="#br0" timeOffset="67216.3">8864 5129 620 0,'0'0'393'0,"0"0"3"15,1-1-136-15,-1 1-106 16,0 0-42-16,0 0-52 16,0 0-17-16,19 6-14 15,39 15-1-15,-35-15 0 16,9-3-4-16,-7-1-7 0,1-5-3 15,10-3 13 1,-2 0-32-16,6-2-120 16,-12 1 96-16</inkml:trace>
  <inkml:trace contextRef="#ctx0" brushRef="#br0" timeOffset="68176.69">11996 5142 602 0,'-35'-12'299'0,"18"3"-99"0,-2 3-22 16,11 4-40-16,-3-3-15 15,8 4-16-15,3 0-5 16,0-2-15-16,0 3-13 16,0 0-22-16,-1 0-10 15,1 0-8-15,0 18 0 16,3 34 0-16,-17-30 0 15,-5 7-7-15,7-1-2 16,3 2-9-16,8-2-3 16,-6-8-5-16,-2-3-1 0,-6-6-1 15,-1 1-1-15,-2-3-12 16,-2-3-21-16,6 0-70 16,-1-3-46-16,5-3-148 15,1-6-13-15,-1-2 185 16</inkml:trace>
  <inkml:trace contextRef="#ctx0" brushRef="#br0" timeOffset="68407.35">11750 5195 864 0,'1'0'415'0,"-1"2"-153"0,-4-4-13 16,4 2-107-16,0 0 5 15,0 0-72-15,13 4-48 16,2 0 9-16,39 12-36 16,-30-15 22-16,-4 1-3 15,6 6-7-15,-7-3-3 16,-3-3-2-16,0-1 3 16,1-4-47-16,6 2-67 15,1-8 69-15</inkml:trace>
  <inkml:trace contextRef="#ctx0" brushRef="#br0" timeOffset="68759.75">12704 5188 928 0,'-2'3'444'0,"-12"-3"-152"15,2 3-58-15,-2 2-61 0,-1 5-26 16,-3 10-45-16,-1-1-18 16,-4 3-32-16,-5-1-12 15,-1-5-20-15,-2 10-9 16,-1-6-6-16,6-2-2 15,1 3-2-15,5-8-1 16,5-2-14-16,-1-1-22 16,-3-4-54-16,3-2-43 15,0-1-106-15,4 0-99 16,6-6 215-16</inkml:trace>
  <inkml:trace contextRef="#ctx0" brushRef="#br0" timeOffset="69041.84">12393 5172 1657 0,'-6'0'108'15,"11"3"-33"-15,-14 1 75 16,13 2-37-16,-3 11-50 15,-1-1-15-15,14 12-13 16,-7-1-4-16,15-1 1 16,-7 0 0-16,0-6-5 0,10 8-5 15,-4-4-7-15,4 1-4 16,0-10-4-16,-7-2 0 16,-2-1 8-16,3-2-33 15,0 3-100-15,1-7 86 16</inkml:trace>
  <inkml:trace contextRef="#ctx0" brushRef="#br0" timeOffset="70711.53">9595 6127 292 0,'0'-1'230'0,"0"0"49"15,1-1-57-15,1-1-78 16,3-3-27-16,-4 5-37 16,-1 0-9-16,0 0-6 0,0 0 0 15,0 0 4-15,0 0 0 16,0 0 3-16,0 0 6 15,0-1 5-15,-1 1 0 16,0 1-6-16,-10 1-9 16,-8 8-17-16,-23 25-9 15,15-13-12-15,4-2-5 16,1-3-10-16,-9 4-4 16,9-13-5-16,5 5-2 0,-6-4-1 15,1-4-2-15,5 11-12 16,4-9-12-16,2 4-39 15,-2-10-35-15,3-8-80 16,-2 8-42-16,6-5 135 16</inkml:trace>
  <inkml:trace contextRef="#ctx0" brushRef="#br0" timeOffset="71027.09">9384 6061 837 0,'-2'5'411'16,"2"-1"-124"-16,0 1-61 16,0-3-75-16,0-2-34 15,0 0-48-15,0 0-12 16,17 4-5-16,32 36-3 15,-17-14-10-15,-6-6-8 0,10 10-10 16,0-4-3-16,-4-9-6 16,6 3-2-16,-9-10-2 15,-5-2 0-15,0 3 16 16,-6 1-24-16,0-2-70 16,-1 2 56-16</inkml:trace>
  <inkml:trace contextRef="#ctx0" brushRef="#br0" timeOffset="71677.57">12331 6042 634 0,'-5'-2'399'0,"6"2"-39"16,-1 0-115-16,-1 0-29 15,0 0-64-15,0 0-23 16,0 0-40-16,-22 9-11 15,-35 19-17-15,20-10-8 16,10 9-19-16,-2 0-8 16,-1-4-14-16,-1-3-4 15,-4-5-3-15,-4-3-3 0,5 1-8 16,7-5-10 0,13 4-41-16,1-2-31 0,8-7-96 15,0 0-62-15,-9-6 154 16</inkml:trace>
  <inkml:trace contextRef="#ctx0" brushRef="#br0" timeOffset="71977.68">12027 6020 843 0,'0'0'468'0,"5"0"-90"16,-8-1-181-16,3 1-38 16,0 0-59-16,0 0-19 15,0 0-32-15,3 3-8 16,7 17-15-16,30 29-4 16,-24-20 1-16,3 12 4 15,1-3 5-15,0 2 1 16,3-9-7-16,-2-17-5 15,2 3-9-15,2-3-1 0,8 1 6 16,2-1-40-16,-7-4-541 16,-8-1 418-16</inkml:trace>
  <inkml:trace contextRef="#ctx0" brushRef="#br0" timeOffset="77326.22">3188 6214 553 0,'0'-1'342'16,"1"0"-58"-16,-1 0-72 15,3-5-33-15,1 3-56 16,-1 0-20-16,-3 1-31 15,0 1-14-15,0 0-15 16,0 0-4-16,0 0-4 16,-1 0-2-16,0 1-6 15,0 0-4-15,0 4-8 0,-1 1-2 16,1-4-1-16,0 0 0 16,0-1 0-16,-2 4 0 15,2-4-2-15,-1 3-9 16,0-3-54-16,1 0-43 15,0 1-147-15,-1 2-102 16,-2 7 216-16</inkml:trace>
  <inkml:trace contextRef="#ctx0" brushRef="#br0" timeOffset="78263">3914 5876 716 0,'-2'-4'352'0,"2"1"-118"0,-4-8-29 16,2 10-50-16,1 1-27 15,-1 4-33-15,1-4-12 16,0 0-17-16,0 0-7 16,-8 5-17-16,-17 5-7 15,-24 4-14-15,28-11-4 16,2-1-5-16,9 3-2 0,-11-5-3 15,-3 0-1-15,5 2-3 16,7 0-2-16,1 0-1 16,4 3 0-16,4-4 0 15,-5 0-1-15,7-1-2 16,2 1-3-16,1 1-5 16,-1-2-1-16,0 0 1 15,0 0 4-15,0 0 4 16,0 0 2-16,0 0 2 15,0 0 0-15,1 6 1 16,0 0 0-16,-1-1 1 16,-1 3 1-16,-1-1-1 15,-2-2 0-15,-1 3 0 16,2-4 0-16,-3 1 0 16,3 0 0-16,-3 2 1 15,1-4-1-15,4-2-1 0,0-1-2 16,0 0-2-16,0 0-2 15,-1 0 1-15,2 0 1 16,0 0-1-16,7 2 2 16,3-1-2-16,-1-1 0 15,4 0 0-15,26 0-1 16,-17 2-1-16,-8-2 1 16,11 5-1-16,-5 4 0 15,-9-2 0-15,10 7 1 0,-19-2 1 16,3 3 1-16,4 6 2 15,-9 0 0-15,0 2 3 16,-1-5 0-16,-11 4 1 16,2 0 1-16,-5-2 1 15,6 8 2-15,-18-14 5 16,0 1 5-16,0-2 7 16,-6-8 4-16,16 6 3 15,-2-10 0-15,4-1-2 16,2-3-4-16,-1-10-7 15,2 1-4-15,5-9-7 16,3 0-1-16,1 0-7 16,2-2-11-16,2 8-39 15,-1 3-27-15,3 1-75 16,3 9-54-16,0 2 132 0</inkml:trace>
  <inkml:trace contextRef="#ctx0" brushRef="#br0" timeOffset="78860.18">4313 5913 1093 0,'-17'-6'486'0,"7"6"-246"15,10 0-63-15,-9 4-68 16,2 5-32-16,-11 4-25 16,-8 1-9-16,-7 3-11 15,4-1-5-15,4 4-9 16,3 3-3-16,6 4-4 15,4 1-1-15,4 4-2 16,1 0-2-16,-3-8-1 0,3-2-2 16,5-6-2-16,3-9-1 15,14 9 1-15,-4-6 0 16,1-8 2-16,3-2 1 16,4-3 3-16,7-6 0 15,-1-4 3-15,0 2 2 16,-1-13 0-16,2 1 0 15,-6-3-2-15,8 0-1 0,-11-2-1 16,-2 5 1-16,-4 0-1 16,-8 1 2-16,4 7-1 15,-17-4-1-15,5 4-1 16,-7 1-3-16,-17-2-1 16,7 2-3-16,1 4 0 15,3 1-3-15,6 6-3 16,-5-1-4-16,-7 5-3 15,3 2-15-15,4 6-51 16,6 6-39-16,6 1-110 16,-1 1-94-16,8-2 206 15</inkml:trace>
  <inkml:trace contextRef="#ctx0" brushRef="#br0" timeOffset="79222.939">4724 6083 676 0,'-12'0'405'15,"8"0"-51"-15,-2 2-135 16,4 2-31-16,2-3-50 16,-1-1-16-16,0 0-25 15,1-1-5-15,0 0-11 16,0 0-8-16,0 0-15 16,0 0-9-16,19 1-13 15,43 8-7-15,-46-9-12 16,-2-1-5-16,5-2-5 15,-14-3-1-15,21 5 2 16,-6 0-18-16,-1 1-92 16,-3-4-63-16,0 4 92 15</inkml:trace>
  <inkml:trace contextRef="#ctx0" brushRef="#br0" timeOffset="79595.89">5557 5912 1018 0,'3'-5'482'0,"-3"4"-166"15,-1 3-106-15,0-2-67 16,0 0-31-16,0 0-44 16,-9 5-18-16,-5 13-20 15,-31 27-7-15,25-22-11 16,-2 0-3-16,-9 4-5 16,8 11 1-16,-8-2-3 15,7-1 0-15,4-5-1 16,-8-16-3-16,18 3-35 15,3 2-27-15,4-9-72 16,1 8-48-16,-7-12-148 16,-6-5 208-16</inkml:trace>
  <inkml:trace contextRef="#ctx0" brushRef="#br0" timeOffset="79909.14">5336 5950 977 0,'-10'-4'465'0,"5"3"-172"16,3-2-49-16,2 4-80 15,0-1-45-15,0 0-65 16,0 0-21-16,0 5-12 15,2 12 6-15,14 36 9 16,0-24 4-16,1 9-3 16,4-1-5-16,-2-4-14 15,4 3-4-15,-5-9-5 16,0 1-1-16,-1-10 15 16,-5-1-20-16,5-10-106 0,0 0 81 15</inkml:trace>
  <inkml:trace contextRef="#ctx0" brushRef="#br0" timeOffset="85083.79">16767 3292 523 0,'-1'-1'337'0,"-4"0"-118"16,3 1-98-16,1 0-53 15,0 0-9-15,-1 0-4 16,-1 0-17-16,2 0 23 16,0 0 2-16,-5 7-3 15,1 1-5-15,-2 1-16 16,-30 27-8-16,30-23-11 16,-5 0-3-16,1 3-4 15,8 2-3-15,-8 8-3 16,-3-6-1-16,1 2-2 15,-2 9-1-15,-8-16 0 16,2 4-1-16,5 0 0 16,-1-5 0-16,13 1-2 15,4 6 0-15,0-10-1 16,1-4-1-16,8 2 1 0,-3-2 0 16,7 1 1-16,9 2 1 15,-4-3 2-15,6-1 0 16,-2-5 1-16,-14-5 1 15,8 0 3-15,7-2 0 16,-1-4 3-16,10 0 1 16,0-11 0-16,-3-4-1 15,-2 4-2-15,-8-9 0 0,-4 7-1 16,-5-2 0 0,-5 4 6-16,-1 14 8 0,-9-3 6 15,-2 4 1-15,-5 10-6 16,-7-4-9-16,1 20-7 15,2 0-3-15,-3-4 0 16,1 4 0-16,7-5-2 16,-2 1-1-16,4 1-1 15,7-2 0-15,2-4 0 16,5 4 1-16,-2-7 1 16,-1-3 1-16,4 1 0 15,-10-2 2-15,10-1 1 16,11 5 0-16,-10-7-50 15,12 1-45-15,-6-4-153 16,-6-6 147-16</inkml:trace>
  <inkml:trace contextRef="#ctx0" brushRef="#br0" timeOffset="85392.62">17116 3551 1066 0,'-17'0'559'0,"2"2"-364"16,14 3 27-16,-12 0-131 15,5 1-129-15,8 8 80 16,-3-3-75-16,3-1 55 15,0 3-4-15,-7-11-9 16,-1 0 0-16,1-2 0 16,7 2 1-16,-2 3 1 15,-3-5 2-15,4 0-53 16,0 0-46-16,1 0-201 16,0 0 178-16</inkml:trace>
  <inkml:trace contextRef="#ctx0" brushRef="#br0" timeOffset="86154.57">17580 3318 776 0,'-3'0'401'16,"-2"0"-120"-16,-7 1-119 16,4 2-34-16,6-2-51 15,3 3-13-15,-1-1-6 16,0-3-1-16,-1 0 3 15,0 0-5-15,-10 0-14 16,-11 0-6-16,-25 4-12 16,26 0-6-16,1 3-8 15,-2-2-2-15,0 0-4 0,-1 2 0 16,4-3-3-16,2 0 0 16,8 2-3-16,5-1-2 15,4 3-2-15,2 2-1 16,4-2 1-16,3 3 1 15,6-3 0-15,4 9 1 16,6 1 1-16,-2-8 1 0,1 10 2 16,1-9 0-1,-2 8 1-15,-5-2 0 0,-5 4 0 16,-6 3 2 0,-13-9 1-16,1 7 2 0,-10-8-1 15,1-6 2-15,-1 0 2 16,1-1 0-16,-2-10 2 15,2 3 0-15,-1-4-2 16,3 0-1-16,2-4 0 16,6 0-2-16,1-7-1 15,-1-2-2-15,4 3-2 16,-1-2 0-16,3 4 0 16,0-6 0-16,3 1-1 15,3 1 0-15,3-4 0 16,6 8 1-16,-1-8 5 15,1-4 4-15,5 4 8 16,6-4 4-16,5 4-1 16,-9-2-2-16,4 7-8 0,-5 1-4 15,-6 3-4-15,7 4-2 16,-19 2-25-16,2 2-47 16,-1 4 48-16</inkml:trace>
  <inkml:trace contextRef="#ctx0" brushRef="#br0" timeOffset="86601">18127 3373 991 0,'-1'0'480'0,"2"0"-167"0,-2 0-66 15,0 0-87-15,0 0-36 16,1 0-45-16,0 0-10 16,-3 15-17-16,-12 30-6 15,-19-32-14-15,4 2-10 16,2 6-8-16,-2 10-4 16,2-7-4-16,4 6 0 0,5-11-1 15,-4-15 1-15,9 7-3 16,4-5-13-16,0-5-51 15,3 6-37-15,3-13-107 16,-1-6-79-16,5-5 180 16</inkml:trace>
  <inkml:trace contextRef="#ctx0" brushRef="#br0" timeOffset="86849.83">17910 3364 682 0,'-3'0'408'16,"3"3"-43"-16,3 2-136 16,-3-5-34-16,0 0-34 15,4 9-13-15,3 9-53 0,12 29-18 16,-8-18-29-16,0-6-12 16,-1 1-9-16,6 3-4 15,-2-7-8-15,-6-10-3 16,5 4-3-16,-3-5 0 15,1-5 3-15,-6 1-1 16,13-5-53-16,-5-6-56 16,11-7-159-16,4-1 154 15</inkml:trace>
  <inkml:trace contextRef="#ctx0" brushRef="#br0" timeOffset="87232.98">18543 3329 1027 0,'-2'-3'484'0,"1"3"-194"0,10 1-76 16,-3 8-85-16,-10-3-30 16,-1 9-32-16,5 5-10 15,-18 0-15-15,13 7-2 16,-11 2-20-16,-16-8-4 16,27 12-6-16,-8-3-9 15,1-10 5-15,5 3 0 16,-6-8 1-16,3-7 1 15,5 2 2-15,1 1-15 0,4-7-47 16,0-4-50-16,5-3-160 16,-5 2 167-16</inkml:trace>
  <inkml:trace contextRef="#ctx0" brushRef="#br0" timeOffset="87733.989">18902 3288 1067 0,'-1'3'489'0,"-4"2"-203"16,-10 1-50-16,3 9-64 16,-2-3-26-16,0 5-47 15,-1 1-22-15,-1 7-29 0,2 1-12 16,-7-7-19-16,3 10-4 15,2-4-5-15,-2-3-3 16,12 8-1-16,-1-8-2 16,-2-10-1-16,13 7 0 15,-2-8-1-15,10 2 2 16,4-1 0-16,-2-2 1 16,5-6 1-16,-5 0 2 0,4-8 3 15,1-7 1-15,4 2 2 16,1-6-1-16,5-2-2 15,2-2 0-15,-8-8-3 16,5-3 1-16,-14-3-2 16,7 3 0-16,-12-1 2 15,-5 0-1-15,-11 7-3 16,-8 1-2-16,5 7-5 16,-7 7-3-16,0 4-2 15,-5 0 0-15,3 10 1 16,0-9 0-16,8 9 4 15,-2 0-13-15,0-4-50 16,2 8-35-16,1-3-114 16,7 1-76-16,3-2 186 15</inkml:trace>
  <inkml:trace contextRef="#ctx0" brushRef="#br0" timeOffset="88068.09">19352 3239 1151 0,'1'-5'500'0,"3"-3"-247"16,-3-3-28-16,2 1-75 16,7 10-22-16,6 5-46 15,-3-6-36-15,1 1-8 16,0-1-10-16,3 0-11 16,-5 2-6-16,0 0-4 15,-4 0-1-15,-4-1 5 16,20 5-15-16,-7-4-94 15,-1-1-62-15,-3 0 89 0</inkml:trace>
  <inkml:trace contextRef="#ctx0" brushRef="#br0" timeOffset="88551.82">19946 3000 919 0,'0'1'482'0,"-10"-3"-106"16,0-1-112-16,2 1-97 16,9 12-37-16,-8-3-58 15,-5 1-18-15,4 15-25 16,-13-12-5-16,15 18 0 16,-2-4-2-16,-5-11-1 0,4 10-3 15,-5-18-7-15,5 4-2 16,8 4-3-16,-3-11 0 15,8 5 0-15,0-7 3 16,3-6 3-16,11 7 2 16,15-1-4-16,-2-5-3 15,3-4-30-15,-6-8-25 16,-4 1-57-16,5 1-41 16,-5 3-126-16,7 8-270 15,-5-14 364-15,-3 1-181 16</inkml:trace>
  <inkml:trace contextRef="#ctx0" brushRef="#br0" timeOffset="88867.86">20235 2912 687 0,'-7'1'463'0,"3"2"52"16,-4 4-182-16,-3 5-126 15,3 2-38-15,-4 7-74 0,-2 0-31 16,-2 7-38-16,-5 2-8 16,-1 3-6-16,-2 3-2 15,7-2-3-15,-10-6-1 16,15 1-2-16,4-6 0 15,-3-2 0-15,13 2 1 16,-8-9 5-16,-3 0-18 16,6-6-101-16,-4-3-56 15,7-2 89-15</inkml:trace>
  <inkml:trace contextRef="#ctx0" brushRef="#br0" timeOffset="89705.97">20614 3446 503 0,'-27'-10'294'0,"40"10"-24"16,-8-8-30-16,-3-1-46 15,5-1-21-15,-7-1-39 16,3 9-19-16,7 4-34 15,-5 1-8-15,2 8-12 16,-2-3 0-16,4-1 0 16,8 10-7-16,3-9-13 15,4 1-6-15,8-3-8 16,-3-11-4-16,6-4-7 16,8 3-2-16,-8-6-2 15,-5 8-15-15,-8 2-78 16,-13-7-47-16,-2 1-222 15,2 3-14-15,6-6 214 16,-24 1-104-16</inkml:trace>
  <inkml:trace contextRef="#ctx0" brushRef="#br0" timeOffset="90016.05">20652 3614 962 0,'1'-3'437'0,"-1"-5"-186"16,13 14-27-16,0-11-40 15,0 4-17-15,8 4-40 16,-9-9-23-16,10 11-37 15,-1-2-15-15,3-5-17 16,6 5-9-16,-7-4-11 16,18 8-4-16,-8 1-1 15,-13-8 0-15,9-2-22 16,-19-1-49-16,6-3 42 16</inkml:trace>
  <inkml:trace contextRef="#ctx0" brushRef="#br0" timeOffset="90732.83">22298 3329 452 0,'42'-17'318'0,"-21"9"-1"0,-14 1-78 15,3 1-27-15,0 4-38 16,-12-2-16-16,11 7-32 15,-4 1-6-15,-17 0-19 16,5 6-8-16,-20-1-20 16,-2 5-17-16,-4 4-23 15,0 2-8-15,0 9-10 16,0-3-3-16,0 4-3 16,4 0-1-16,1-11 0 15,2 5 0-15,3-12-1 16,-2-6 0-16,14 7-4 15,-8-10-15-15,6 3-60 16,13 2-50-16,-9-5-126 16,9-2-86-16,11-1 209 15</inkml:trace>
  <inkml:trace contextRef="#ctx0" brushRef="#br0" timeOffset="91036.75">22178 3263 1154 0,'4'-10'510'0,"2"5"-256"16,-1 1-51-16,2 5-79 16,-2 3-26-16,-2-3-37 15,1 6-12-15,0 3-13 16,1 1-6-16,-2 6-5 15,3 3-3-15,2 4-1 16,-1 2 0-16,2 3-2 16,3-2-2-16,-3-3-3 15,4 0-3-15,1-3-1 16,4 0-1-16,-5-8 2 16,6-3 3-16,-5-17-46 15,-1-9-61-15,17-5 61 16</inkml:trace>
  <inkml:trace contextRef="#ctx0" brushRef="#br0" timeOffset="91753.14">22874 2885 522 0,'-8'0'321'0,"17"0"1"16,7 3-94-16,-19-2-70 15,-1-1-28-15,0 1-24 16,2-1-5-16,2 0-1 16,0 0 6-16,10 2-9 0,10 3-9 15,19 2-17-15,-6-4-13 16,0-3-24-16,-9 0-9 15,-3 1-14-15,-3 5-4 16,-3 3-6-16,-9-1-1 16,-6 3 7-16,-4 0 4 15,-12 2 10-15,-4 3 3 0,-2 5-2 16,-2-5-3 31,12-8-5-47,6-4-3 0,1 1-4 0,-34 25-1 0,-14-4-2 0,8-13 1 15,29-9 0-15,6-2 1 16,20 1 0-16,-3 1 0 16,-2-5 0-16,-4-7-2 15,11 9 0-15,0-1-2 16,3-2 0-16,15 8 3 16,-7 0 3-16,7-6 7 15,7 4 3-15,-6 4 9 16,-7-14 2-16,7 15-4 15,-12-9-3-15,-2-4-10 16,-1 4-4-16,-9-11-2 16,3 6 0-16,-7 4-3 0,3 9-22 15,-1-2-69-15,-5 4 395 16,-3 5-257-16</inkml:trace>
  <inkml:trace contextRef="#ctx0" brushRef="#br0" timeOffset="92567.82">21803 3761 334 0,'-4'-2'243'0,"-4"-1"39"16,2 1-65-16,0 2-55 15,3-1-27-15,4 3-30 16,-1-2-10-16,0 0-2 16,0 0 4-16,0 0 11 15,19 2-4-15,22 4-7 16,-28-6-4-16,9 1-17 15,-14-2-6-15,16 0-16 16,7 1-6-16,-10-3-5 16,15 3-3-16,6-2-4 15,0-1-3-15,13 1-2 0,-2-4 3 16,25 10 0 0,2-4 1-16,10 0 8 0,5-2-1 15,-16-5 2-15,3-1-4 16,1-2-13-16,-7 4-6 15,-4-3-10-15,1 7-2 16,-17 2-4-16,-7-5 0 16,-9 5-2-16,-6 0-1 15,2 5 0-15,-15-1-1 16,-6 3 0-16,-8-4 0 16,-8 0 0-16,1 2 0 0,-3-3 4 15,3-2-5-15,-1 0-44 16,1-1-31-16,0 0 316 15,-1 0-209-15</inkml:trace>
  <inkml:trace contextRef="#ctx0" brushRef="#br0" timeOffset="94034.35">21925 4285 527 0,'0'-8'353'0,"-7"3"-19"16,4-1-81-16,-2 3-28 16,5 0-29-16,0-1-14 15,-1 3-25-15,1 0-11 16,-2 0-41-16,1 1-18 16,0 0-36-16,0 0-15 15,0 5-16-15,-2 9-5 0,2 5-5 16,-19 19-1-16,14-16-2 15,5-9-1 1,-13-7-2-16,21 13 1 0,-12-19 1 16,2 0-1-16,6 9-6 15,1-6-13-15,-4-4-66 16,2-2-1-16,-2 1-211 16,0-7 191-16</inkml:trace>
  <inkml:trace contextRef="#ctx0" brushRef="#br0" timeOffset="94900.95">22536 4135 889 0,'2'-8'457'0,"5"7"-153"15,-5-3-98-15,0 4-25 16,-2 0-44-16,-1-1-17 0,0 0-30 16,0 0-16-16,0 1-29 15,-16 1-10-15,-44 1-14 16,28-2-6-16,9 1-7 15,0 1-1-15,6 0-3 16,2 3 0-16,-6-2-3 16,-2 0-1-16,15 5-1 15,-1-2 1-15,5-1-1 16,6 0-2-16,-1-4-1 16,6 4 0-16,-6-2 0 15,-1-3 2-15,4 6 0 16,-5-6 0-16,1 0 2 15,1 0 0-15,0 0 1 16,0 0 1-16,0 0 0 0,0 0 1 16,-1 2 0-16,-1 2-1 15,0-1 0-15,-2 2-1 16,-2 1 1-16,3-2-1 16,-1-1 1-16,2-1-2 15,-1 2-1-15,2-4 1 16,0 0-1-16,0 0 1 15,0 0 0-15,1 0 0 16,0 0-1-16,13 8 0 16,1-3-1-16,30 5 1 0,-27-7 1 15,-7-3 0-15,9 0 0 16,-6 0-1-16,9-1 0 16,-2-2 0-16,4 6 0 15,5-2-2-15,-11 4-1 16,7 6 0-16,-10-1 1 15,-4 3 0-15,-10-3 3 16,-1 1-1-16,-4 9 12 16,-2 1 4-16,-9-2 8 15,4 7 5-15,-21-11-1 16,5-2 0-16,5 12 2 16,0-8-1-16,12 5-2 15,-5-2 0-15,-8-8-4 16,-13-6 0-16,6-2-3 15,-1-4 0-15,11 0-2 0,7-2-1 16,2-4 0-16,0-4 0 16,2-2-3-16,-1-8-5 15,3-5-43-15,2-1-41 16,4-2-103-16,8 17-90 16,5 1 167-16</inkml:trace>
  <inkml:trace contextRef="#ctx0" brushRef="#br0" timeOffset="95600.57">22987 4192 255 0,'-1'-1'204'16,"0"0"61"-16,0 0-33 16,-1-1-37-16,1 1-9 0,0 0-30 15,-10-2-13-15,1 1-21 16,2 1-10-16,-29 3-20 16,29 8-4-16,-9 2-11 15,-6 1-6-15,3 4-14 16,4 0-1-16,4 3-30 15,6 0-5-15,-1 0-5 16,-2 2-12-16,7-1 8 16,-2-5-2-16,8 7-3 15,-3-7 1-15,12 0 1 16,6 5 1-16,-1-8 0 16,-3-1 1-16,-1-9 3 15,-5-3 3-15,-4-10 5 16,12 1 2-16,7-5-3 15,5-5 0-15,14-3-10 16,-5-2-1-16,-6-8-4 16,-3 3-3-16,-9 1 4 0,-1 1-2 15,-10 4 7-15,-2 3 2 16,-4 4-1-16,-3-1 5 16,-8 1 8-16,-4-3 2 15,-6 5 2-15,-2 0-6 16,-2 6-14-16,-3 0-5 15,-1 6-7-15,3 2-4 16,-1 3-11-16,7 7-49 0,1 0 47 16</inkml:trace>
  <inkml:trace contextRef="#ctx0" brushRef="#br0" timeOffset="98204.13">25045 3382 673 0,'32'-11'372'0,"-29"5"-65"16,6 6-41-16,-7 0-52 15,-2-3-28-15,1 3-54 16,-2-1-25-16,0 1-46 15,0 0-14-15,0 0-8 16,-5 10 0-16,-6 9-9 16,-24 38-3-16,13-27-10 0,-2 6-4 15,-12-1-6 1,1-9-1-16,-4 2 0 16,5-2 0-16,1-11 0 0,-2 1 0 15,12-8-2-15,4-2-2 16,2-2-33-16,5-4-38 15,3 0-97-15,-2-4-92 16,16-4 159-16</inkml:trace>
  <inkml:trace contextRef="#ctx0" brushRef="#br0" timeOffset="98488.75">24844 3375 634 0,'0'2'422'0,"-2"-3"43"16,9 1-181-16,-7 0-110 15,0 0-36-15,0 0-61 16,1 2-15-16,5 21-30 16,35 29-7-16,-28-20-8 15,1-4-1-15,2 6-2 16,-1-5-3-16,-4-3-1 15,2 1-2-15,-5-15-1 0,2 9 0 16,-5-17 1-16,0 4 4 16,0-2-39-16,2-6-57 15,0 0 55-15</inkml:trace>
  <inkml:trace contextRef="#ctx0" brushRef="#br0" timeOffset="98935.54">25523 3450 570 0,'-1'-1'356'0,"1"-1"-19"15,0 1-143-15,0 0-25 16,0 0-38-16,0 0-12 15,0 0-13-15,12-5-5 16,11 4-9-16,32 6-7 16,-24 2-15-16,-4-3-10 15,5-1-19-15,-3 1-9 16,11-1-13-16,3 6-4 16,-14-13-5-16,-3-2-1 15,-12-3 6-15,-4-1-20 0,3 3-92 16,-5 2-85-16,0-5 103 15</inkml:trace>
  <inkml:trace contextRef="#ctx0" brushRef="#br0" timeOffset="99271.88">25587 3618 686 0,'7'0'386'16,"-9"-2"-30"-16,9 10-115 16,-6-14-42-16,-1 0-22 15,13 7-30-15,-2-1-21 16,7 5-38-16,6 1-14 15,2 1-22-15,-4-3-6 16,-1-1-8-16,-9 1-7 16,5-4-13-16,5 1-4 0,6-3-5 15,-3 1 8-15,-3-2-69 16,-3 0-63 0,3 5 74-16</inkml:trace>
  <inkml:trace contextRef="#ctx0" brushRef="#br0" timeOffset="100437.18">26697 3193 701 0,'-3'0'348'16,"6"-1"-112"-16,-2 1-37 15,-2 0-53-15,1 0-14 16,0 0-34-16,0 0-5 15,-1 0-5-15,0 0-16 16,-1 5-1-16,-1 2-7 16,0-2-14-16,-15 1-8 15,-39 26-15-15,17-31-4 16,12 5-10-16,-1-3-3 0,2 1-3 16,0 2-3-16,7-4 0 15,-3-1-1-15,9 2-1 16,5-2 1-16,3 2-1 15,0-2-1-15,5-1-5 16,1 3 1-16,-1-3-2 16,1 0 0-16,0 0 5 15,0 0-1-15,0 0 1 16,2 8 2-16,0-1-1 16,-1 3 0-16,0 2 0 15,-6 25-1-15,-1-20 0 16,0 3 0-16,-4 3 0 15,0-4 0-15,-1 10 0 16,-4-6 0-16,-2 5 1 16,5 1-1-16,0-7 1 15,-1-1 1-15,4-6-1 0,8 4-1 16,-3-8 2-16,2 1-2 16,2 0 1-16,-10-4-1 15,9 0 0-15,2-1 0 16,-1 2-1-16,0-2 0 15,3 0 1-15,4 1 1 16,-4-6 1-16,1 3 0 16,1-1 0-16,-9-4 0 0,6 4-1 15,3-1 0-15,-5-3-1 16,0 0 0-16,2 0 0 16,8 3 0-16,-8-2 0 15,5 2 0-15,8 3 6 16,30 6 10-16,-21-12 17 15,3-2 9-15,-1-2 8 16,-4-3-6-16,7-1-13 16,-3-2-8-16,5-1-13 15,-1 2-2-15,-7 0-4 16,-6 1-1-16,-6 4 1 16,-2 4-15-16,-7 0-56 15,0 3-37-15,-3 0-128 16,0-3-69-16,0 0 190 15</inkml:trace>
  <inkml:trace contextRef="#ctx0" brushRef="#br0" timeOffset="100886.53">27006 3289 545 0,'7'-4'397'15,"0"-1"28"-15,-6 2-172 16,1-3-40-16,-2 4-88 16,0 2-26-16,-1 0-33 15,0 0-11-15,-2 8 1 16,-7 8-5-16,-19 34-17 0,20-19-5 16,-6-6-11-16,4 5-4 15,2 4-6-15,-8-10-1 16,5 6-2-16,-2 0-1 15,1-8-1-15,4 0-2 16,0-5-6-16,4-2-14 16,-4-7-45-16,7 7-30 15,-3-8-72-15,2-2-51 16,6-4-260-16,-3-3 312 0</inkml:trace>
  <inkml:trace contextRef="#ctx0" brushRef="#br0" timeOffset="101221.9">27435 3212 822 0,'-4'2'423'16,"1"-1"-104"-16,2 0-79 0,0-1-58 15,-4 2-29-15,-17 8-44 16,-23 19-23-16,27-9-34 0,0 0-10 16,2 6-14-1,-4-2-5-15,-2 2-10 0,-5-1-4 16,3 3-3-16,4 3-2 16,9 3-1-16,2 7 0 15,0-16-2-15,7 1 0 16,-7-14-1-16,23 4 0 15,-15-8-12-15,-2 0-20 16,0-1-79-16,-16-14-78 16,19 5 114-16</inkml:trace>
  <inkml:trace contextRef="#ctx0" brushRef="#br0" timeOffset="101541.33">26969 3380 728 0,'-5'5'404'0,"3"-3"-48"16,1 1-88-16,1-3-58 15,-1-1-27-15,1 1-42 16,0 0-15-16,0 0-32 15,19 3-14-15,37 0-22 0,-21-3-8 16,8 1-15-16,-4-3-5 16,-5-4-11-16,-6-6-4 15,4-1-7-15,-4 0 10 16,10 4-58-16,-5 2-69 16,-11-4-169-16,1 4 161 15</inkml:trace>
  <inkml:trace contextRef="#ctx0" brushRef="#br0" timeOffset="102174.72">27382 3635 638 0,'-8'0'390'0,"0"4"19"15,5-1-143-15,-3-3-64 16,5 0-22-16,1-1-65 16,0 0-28-16,3-1-51 0,16-8-19 15,32-15-11-15,-26 15-3 16,11 12 1-16,-11-2 0 15,-1 6 1-15,-4-4-1 16,-17-1 1-16,0 7 1 16,-13-2 3-16,-2 8 1 15,-14-3 1-15,3 4-1 0,-4-4-2 16,3 2 0-16,5-6 0 16,3-2-2-16,7 0-2 15,-3-6-4-15,7 2-3 16,2 0-3-16,4-1 0 15,-1 0 2-15,0 0 2 16,0 0 1-16,13 5 0 16,3-1-1-16,29 14 0 15,-28-7 0-15,-4-2 0 16,2 2 1-16,-1 4-1 16,0 0 2-16,-11 1 1 15,-1 5 1-15,-10-2 5 16,-6-2 2-16,-4 3 1 15,-4-1 1-15,-4 1-1 16,-5-3 1-16,-1-7 1 16,-1-6 1-16,2 1-1 0,-9-9 0 15,9 0-2 1,2-3 0-16,2-14-2 0,12 5-2 16,6-5-12-16,-10-2-16 15,11 1-79-15,4 3-72 16,2-1 107-16</inkml:trace>
  <inkml:trace contextRef="#ctx0" brushRef="#br0" timeOffset="102721.35">27932 3325 1141 0,'-12'-3'470'16,"-1"4"-292"-16,0 4-28 15,1 4-52-15,-5 1-18 0,-3 4-22 16,4 5-6-16,-1 11-11 15,-3-6-4-15,-5 7-4 16,6 5 0-16,7-5-6 16,2 5-2-16,8-8-6 15,-2-6-4-15,1-12-3 16,11 1-1-16,16 2 0 16,-2-5 0-16,4-1 0 15,-2-2 0-15,0-8 4 16,2-5 0-16,-3-12 2 15,5 0-2-15,-8-10-4 16,5 0-1-16,-2-9-2 16,-4-5 1-16,-1 0 1 15,-10-2-2-15,-7 15-2 16,-1 3-3-16,-12 11-3 16,1 4-3-16,-5 2-5 15,-4 2-2-15,0 4-2 16,0 1 1-16,1 4-6 0,1 2-11 15,7 3-49-15,-1-1-42 16,8 1-123-16,-4-5-184 16,8 0 279-16</inkml:trace>
  <inkml:trace contextRef="#ctx0" brushRef="#br0" timeOffset="103104.51">28465 2857 1109 0,'9'-5'495'0,"0"5"-228"16,-10-2-56-16,-3-1-75 16,0 5-37-16,3-2-60 0,0 0-10 15,-5 9-11-15,-5 20-3 16,-28 28-4-16,27-22-1 16,2 8-3-16,-3-8 0 15,3 2 0-15,0-15-1 16,4 1-1-16,1-4 0 15,2-7 1-15,3 7-15 16,-7-17-83-16,1 0-50 16,2-4 78-16</inkml:trace>
  <inkml:trace contextRef="#ctx0" brushRef="#br0" timeOffset="103332.959">28290 2987 2300 0,'11'-6'67'16,"0"3"-20"-16,12-4 45 15,0 2-30-15,2 4-38 16,1 1-8-16,-1 2 7 15,-2 0-27-15,-3-3-105 0,-2 1 6 16,-5-7 36-16</inkml:trace>
  <inkml:trace contextRef="#ctx0" brushRef="#br0" timeOffset="104302.89">28591 3212 543 0,'-1'-2'308'0,"-6"-3"-51"16,4 2 26-16,0 2-73 16,3 1-33-16,0 0-53 15,0 0-17-15,19 4-25 16,32 10-4-16,-19-6-17 16,0 0-12-16,3 0-15 15,2-1-7-15,-10-2-11 16,-1 1-3-16,-8-2-6 15,-2 1-2-15,-4 2-3 16,-6-1-2-16,-6 0-1 16,0 0 0-16,-9 2 0 0,3 3 0 15,-1 5 1-15,-5 1-1 16,4 0 0 0,-4 5 0-16,-1 3 1 0,4 5 0 15,-6 4 0-15,4-5 0 16,3 0 1-16,1-3 0 15,7 7 0-15,0-2 0 16,-3-6 0-16,1-1 0 0,-6-11 1 16,1 2 0-1,-3 2-1-15,1-5 1 0,2 1 0 16,-2-2 2-16,1-1 1 16,-4-2 0-16,6-2 2 15,-10-2 0-15,0 1 4 16,4-1 1-16,-13-6 2 15,6-2-1-15,-5-6-2 16,0-1-1-16,2 2-5 16,9 1 0-16,-6 2-4 15,-4 1-1-15,8 2-2 16,-9 1-2-16,14 1-5 16,-1 1-15-16,4 2-77 15,4 1-59-15,1 4-279 16,7 0 280-16</inkml:trace>
  <inkml:trace contextRef="#ctx0" brushRef="#br0" timeOffset="104753.31">29312 3328 452 0,'-41'4'325'0,"30"-1"59"16,1-1-110-16,8 0-81 15,-3-2-26-15,9 4-31 16,-4-4-6-16,0 0-11 0,0 0-3 16,3 0-19-1,7 2-14-15,11-1-21 16,31-1-7-16,-19-3-17 0,6-2-9 15,-3-1-10-15,4-1-6 16,-13-1-6-16,-8 6-6 16,-4-1-55-16,-9 0-55 15,-3 3-155-15,-3 2-180 0,0-2 282 16</inkml:trace>
  <inkml:trace contextRef="#ctx0" brushRef="#br0" timeOffset="105034.31">29149 3598 708 0,'-8'-13'410'0,"9"5"-20"16,4 5-71-16,3-5-55 15,7 10-31-15,4-3-61 16,5-9-26-16,12 7-37 16,-5-11-16-16,4 10-29 0,0 2-17 15,3 4-24-15,-1 6-11 16,-7-3-7-16,5 8 1 16,-21-2-44-16,-2-3 11 15,14-7 11-15</inkml:trace>
  <inkml:trace contextRef="#ctx0" brushRef="#br0" timeOffset="153822.62">29982 3261 488 0,'43'-18'294'15,"-41"13"-137"-15,-7 0-22 16,-2-3 0-16,14 5 0 16,-2 0 2-16,0-1-5 15,3 4-9-15,-2 3-21 16,-7-3-11-16,-2 2-16 16,1-2-3-16,1 0-7 15,-3 1-6-15,-11 5-15 16,-25 25-9-16,33-15-13 0,-7 4-4 15,5 8-6 1,4 5 0-16,-19 8-3 0,9 7 0 16,-7-8-2-16,-7-2-1 15,13-1-1-15,-4-12 0 16,8 6-1-16,0-5-1 16,2-6 0-16,2 0 0 15,3-11-1-15,1-2 1 0,2-6-15 16,5 2-35-16,-1-8-128 15,-2 4-9-15,0 0 94 16</inkml:trace>
  <inkml:trace contextRef="#ctx0" brushRef="#br0" timeOffset="154171.8">30060 3543 830 0,'0'0'440'0,"0"0"-133"15,0 0-89-15,1 2-31 16,0 1-56-16,0 7-22 15,-2-1-33-15,-6 4-10 16,-14 32-11-16,13-32-5 16,5 4-14-16,-7-5-8 15,-12-4-12-15,22 3-6 16,-6-8-3-16,2 2 0 16,14-4 1-16,-14-6-10 0,-3 0-74 15,17 0-61-15,-10-8 79 16</inkml:trace>
  <inkml:trace contextRef="#ctx0" brushRef="#br0" timeOffset="155036.59">30558 3285 439 0,'2'-1'313'0,"2"1"26"15,-1 0-110-15,-4-1-12 16,1 1-45-16,0-1-24 0,0 0-42 16,0 0-13-16,0 0-10 15,0 0 3-15,0 0 2 16,0 1-3-16,-1 0-10 16,0 0-9-16,-22 1-21 15,-16 4-8-15,15-2-14 16,12 6-9-16,-17-3-8 15,-18-4-1-15,8 2-3 16,-7-3 0-16,22 9-2 16,5-2-1-16,9-2-3 15,4 2-1-15,6-5-4 16,-1 3 0-16,9 2 0 16,-2-4 1-16,3 2 3 15,10 4 0-15,3 3 2 16,6 2 1-16,6 4 1 15,-2 3 1-15,-4 2 1 16,-15 4 0-16,-4-1 0 16,-3-1 1-16,-19-1-1 0,13-1 0 15,-14-5 0-15,-5-2 0 16,7-4 2-16,-14-7 0 16,9 2-1-16,-2-5 2 15,1-2 0-15,7-1 0 16,1 0 0-16,3-1 0 15,1-3 0-15,2-1 0 0,3 1-1 16,2-1 0-16,5 5-1 16,-6-1-1-16,0 0 0 15,0-1 1-15,2-13-1 16,10-32 1-16,0 31 3 16,4-2 2-16,4-10 8 15,-1-2 6-15,12-2 5 16,-5 0 1-16,-1-1-1 15,4 5-2-15,-13 0-5 16,21 8-2-16,-7 3-7 16,-1 1-3-16,0 6-2 15,-14-1-2-15,-3 7-1 16,-3 0 0-16,0 3-13 16,-6-2-37-16,2 3-113 0,2 2-95 15,2 3 150-15</inkml:trace>
  <inkml:trace contextRef="#ctx0" brushRef="#br0" timeOffset="156050.91">31108 3394 454 0,'1'1'240'0,"0"-1"-74"16,0 0 203-16,-1-1-114 16,0 0-57-16,0 0-27 15,0-1-46-15,0 1-17 16,0 0-28-16,0 0-7 16,0 1-1-16,0 0-2 0,0 0-3 15,-5 17-1-15,-19 34-10 16,-1-21-8-16,-5-2-15 15,0 2-6-15,5-1-11 16,-8-10-5-16,4 3-4 16,1-5-1-16,-6-8-2 15,10 3 0-15,7-3-2 16,6-3-1-16,6-1-2 16,2-1-12-16,3-5-64 15,0-1-50-15,0 1-167 16,0 0-195-16,0 0 316 15</inkml:trace>
  <inkml:trace contextRef="#ctx0" brushRef="#br0" timeOffset="156353.72">30924 3423 763 0,'0'3'460'16,"-4"-3"-23"-16,4 0-116 15,0 0-106-15,0 0-42 16,0 0-66-16,0 0-21 16,4 12-32-16,-1 3-11 15,11 40-13-15,-6-30-5 0,12 4-5 16,-23-7-2-16,3-2-4 16,-7-3-3-16,-1-4-2 15,20 5-2-15,1-5-1 16,9 2-1-16,-17-10-1 15,2 2 0-15,-3-9-24 16,2-1-33-16,14-3-131 16,-3-9-53-16,14-1 136 15</inkml:trace>
  <inkml:trace contextRef="#ctx0" brushRef="#br0" timeOffset="156831.849">31663 3238 1510 0,'0'1'585'0,"-1"3"-424"15,-2 1-28-15,1-5-56 16,1 0-15-16,-5 20-16 16,-36 38-8-16,20-20-9 15,3 3-4-15,-11-5-6 16,3 3-4-16,1-9-4 16,6 0-2-16,14-3-2 15,-18-12-1-15,26 6-1 16,-6-17-10-1,2-2-41-15,0 2-41 0,0-5-149 0,2 0-118 16,19-15 218-16</inkml:trace>
  <inkml:trace contextRef="#ctx0" brushRef="#br0" timeOffset="157434.65">31995 3234 1034 0,'-9'-1'478'0,"9"4"-181"16,-8 4-76-16,8 4-36 15,-16-3-23-15,3 6-34 16,5 2-13-16,-11-1-28 16,0 3-12-16,-4 2-22 15,3-1-14-15,1 9-14 16,12 1-6-16,-11-6-7 15,1-1-2-15,6 2-3 16,-2-3-2-16,13 8-2 16,2 0 0-16,-2-14-1 15,1 7 1-15,7-5-1 0,-8-9 0 16,5 2 0-16,7-4 0 16,-4-6 0-16,6 4 0 15,5-6 0-15,-1 0 1 16,1-10-1-16,7 5 0 15,-2-2-1-15,1-1 1 16,5 4-1-16,-13-18 1 16,9 4 0-16,-5 0 1 0,-4-10 1 15,5 9 1-15,-7-4 2 16,-7-8 1-16,1 8 4 16,-8-7 2-16,-7-1 8 15,0 6 4-15,-4 5 4 16,-2 3 4-16,2 5-4 15,-6 0-4-15,-8 0-9 16,8 6-6-16,-8 4-8 16,9 1-1-16,8 8-3 15,-12-5 0-15,7 5-2 16,-17-3-1-16,10 7-16 16,-5 0-19-16,2 0-62 15,10 4-77-15,-11-8 113 16,12 4-54-16</inkml:trace>
  <inkml:trace contextRef="#ctx0" brushRef="#br0" timeOffset="160415.449">32242 3040 475 0,'0'0'241'0,"0"0"-63"0,0 0-13 16,0 0-24-16,0 0-15 0,0 0-24 16,0 0-13-16,0 0-9 15,0 0-2-15,0 0-4 16,0 0-6-16,0 0-11 16,0 0-7-16,0 0-9 15,0 0-2-15,0 0-4 16,0 0-1-16,0 0-6 15,0 0-4-15,0 0-6 16,0 0-3-16,0 0-2 16,0 0 0-16,0 0 0 15,0 0 1-15,9 3 0 16,14 5-1-16,37 3-2 0,-44-16-2 16,6 5-2-16,-2-8-2 15,-8 6-1-15,-1 5 0 16,-6-2 0-16,3 0-1 15,-14-4 1-15,14 3 0 16,-8-1-1-16,-4-1 2 16,1 7 0-16,0-3 0 15,7-3 2-15,-4 0 2 16,0 0-53-16,0 0-44 16,0 0-116-16,0 0-100 0,0 0 193 15</inkml:trace>
  <inkml:trace contextRef="#ctx0" brushRef="#br0" timeOffset="161786.72">32696 2890 407 0,'-1'0'268'16,"0"0"-16"-16,0 0-70 16,0 0-22-16,-1 0-46 15,1 0-21-15,0 0-25 16,0 0-2-16,-1 0 4 0,1 0 5 16,0 0 2-16,0 0-6 15,0 0-15-15,0 0-8 16,0 0-12-16,1 0-4 15,0 0-7-15,14-1-7 16,9-1-8-16,33-8-3 16,-30 9-2-16,-3 1-1 15,3 0 0-15,-15 2-1 16,0-1 1-16,-10 5 1 16,-15 5 6-16,2 0 4 0,9 3 11 15,-4 2 1-15,1 0 0 16,-6 4-3-16,-6 0-10 15,-5 5-2-15,5-1-5 16,-2-4-1-16,-6 2-1 16,10-12-1-16,-3 2 1 15,11-2-1-15,0-2 2 16,1 5 0-16,4-8 3 16,-1-5 0-16,1-5 0 15,3 2-1-15,0 2-1 16,-1 1-1-16,0 0-2 15,-1 0-1-15,1 0-1 16,1-1-1 0,0 0 1-16,0 0 1 0,0 0 2 15,7 2 2-15,4-1 4 16,1 0 1-16,28-2 4 16,-28 3 1-16,6 5 1 15,4-3 0-15,-4 0 0 16,0-3 1-16,-7-1 0 15,0 0 1-15,11 3-2 16,-7-2-1-16,2 0-5 16,2 0-2-16,-7 2-4 15,5-3-1-15,-6 2-2 16,-9-6 1-16,1 6 11 0,-3 3-33 16,0-5-110-16,0 0-69 15,0 1 102-15</inkml:trace>
  <inkml:trace contextRef="#ctx0" brushRef="#br0" timeOffset="163208.29">32521 3848 198 0,'0'0'156'0,"0"0"12"16,0 0-32-16,0 0-1 16,0 0-2-16,0 0-1 15,-1 0 1-15,0 0-4 16,0 0-4-16,0 0-3 15,0 0-10-15,0 0-9 0,0 0-16 16,-1 0-9-16,1 0-18 16,0 0-8-1,0 0-14 1,-3 13-1-16,2-5-5 0,-1 29-2 0,-3-28-2 16,6-8 2-16,2 1 10 15,-14-3 8-15,14-4 9 16,-8 2-1-16,-1-5-11 15,7 3-8-15,4-8-17 16,6-5-5-16,3-4-6 16,4-4-1-16,-4 0-4 15,2-2 0-15,3-1-1 16,-2 3-2-16,2 2 0 16,-5-2-1-16,-3 8 0 15,1 3-1-15,-7 2 0 16,6 2 1-16,-9 1 0 15,-1-1 0-15,1 8 1 0,-3 3-1 16,0 0 0-16,1 0 0 16,0 0-1-16,-2 7 0 15,0 7 1-15,-4 26-1 16,6-28 0-16,-1 3 0 16,2 3 0-16,1-3 0 0,3-1 1 15,4-4 0-15,1 0-1 16,4 1 1-16,8-3 0 15,-2-4 0-15,6 0 0 16,-4-2 0-16,1-2 1 16,4-3 0-16,2-3 0 15,11-1 0-15,-8 0-1 16,-2 0 0-16,-8-1 0 16,-6 0 1-16,6 0 0 15,3 0 0-15,1 1 0 16,-3-3 0-16,-4-2 1 15,-4-1 0-15,-2-4 2 16,-4 3 1-16,2-6 0 16,-1-2 0-16,-2 5-1 15,-1-2-1-15,-4 13-2 16,-2 0-1-16,-1 5-3 16,0-2 0-16,1 3 0 0,0 0 2 15,-1 0 4-15,-2 16 2 16,-15 29 2-16,6-19 1 15,1 4 6-15,-2-4 0 16,-4 3 3-16,-3-3-2 16,-2-1-4-16,2 2-3 15,3-1-1-15,6-2-1 0,-2 2-1 16,2-3 0-16,4-4-1 16,1 4 1-16,6-8-2 15,-13-1 1-15,-4-3-3 16,0-8-1-16,3-3-15 15,16 0-23-15,-2-3-101 16,5-1-75-16,-5 3 128 16</inkml:trace>
</inkml:ink>
</file>

<file path=ppt/ink/ink25.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5T23:13:16.710"/>
    </inkml:context>
    <inkml:brush xml:id="br0">
      <inkml:brushProperty name="width" value="0.05292" units="cm"/>
      <inkml:brushProperty name="height" value="0.05292" units="cm"/>
      <inkml:brushProperty name="color" value="#0070C0"/>
    </inkml:brush>
  </inkml:definitions>
  <inkml:trace contextRef="#ctx0" brushRef="#br0">1852 8920 387 0,'0'-1'204'15,"0"-1"-44"-15,8-1-26 16,-6-2-23-16,0 0-11 0,-2 4-14 15,0 0-4-15,6-4-12 16,-5 4-6-16,4-1-17 16,-5 1-3-16,0 0-4 15,0 0 2-15,-1 1 6 16,0 0-1-16,0 3-8 16,-4 12-5-16,-17 29-9 15,6-21-5-15,-2-2-6 16,5 3-2-16,-5 1-5 15,4-4-1-15,0 2-1 16,2 1-1-16,3-1 0 16,2 3-1-16,2 4 0 15,-1-6 1-15,1-3 0 16,1-3 1-16,-2-9 0 16,6 9 0-16,0-8 2 15,-1-3-1-15,2-6-11 16,-1-4-35-16,0 2-183 0,0 0 154 15</inkml:trace>
  <inkml:trace contextRef="#ctx0" brushRef="#br0" timeOffset="447.65">2204 8929 557 0,'5'-2'343'0,"-1"-5"-54"0,-4 2-92 15,-2-5-29-15,1 4-55 16,0 6-22-16,1 0-31 15,-1 0-15-15,0 0-17 16,0 0-4-16,-3 10-2 16,-3 8 2-16,-9 32-3 15,8-24 0-15,4-4-4 16,-5 3-2-16,1 4-5 16,3 0-1-16,-8 4-3 15,2-1-1-15,-4 2 0 16,1-2 0-16,5 1 0 15,-2-4-1-15,3-4 2 16,-3-3 0-16,4-6 1 16,-1-6 2-16,1-4 4 15,4-6-1-15,-3-7-71 0,6 7-71 16,6-7 79-16</inkml:trace>
  <inkml:trace contextRef="#ctx0" brushRef="#br0" timeOffset="900.8">1778 9145 532 0,'4'3'311'0,"-7"-5"-24"16,4 1-57-16,-1 1-61 0,0 0-33 15,0-2-42-15,0 1-11 16,1 1-10-16,11-1-5 16,2 0-12-16,34-2-4 15,-28 1-7-15,-8 0-3 16,14 2-12-16,-7-3-6 16,13 1-11-16,3-3-4 15,2 2-1-15,-2-1-1 16,-8 1 0-16,2 2 5 0,-24-1-61 15,14 2-53-15,-7-2-361 16,4 4 304-16</inkml:trace>
  <inkml:trace contextRef="#ctx0" brushRef="#br0" timeOffset="1429.95">2616 9000 525 0,'13'-29'356'15,"-19"29"11"-15,-2 3-166 16,12-2-29-16,-8 5-70 15,-2 2-29-15,4 5-36 16,-8 6-7-16,5 1 0 16,0 4 5-16,-5 3 4 15,4 5-3-15,-7 2-6 16,4-4-5-16,-2 0-8 16,0-1-4-16,1-2-4 15,-3 1-1-15,6-2-2 16,-7-12 1-16,7 2 1 15,7-4 0-15,-5-12 8 16,5 8 1-16,-7-16-31 0,-1 0-50 16,10-7-169-16,-1-5 149 15</inkml:trace>
  <inkml:trace contextRef="#ctx0" brushRef="#br0" timeOffset="1845.689">2619 8985 413 0,'-1'-1'288'0,"-1"-2"44"15,1 0-115-15,0-1-56 16,0-2-22-16,1 2-22 16,1 1-8-16,10-7-21 15,37-23-9-15,-18 29-19 16,-2-5-6-16,14 10-11 15,0 0-5-15,-4 3-12 0,-4 0-5 16,-12-4-8-16,1 0-2 16,-4-9-2-16,4 7 0 15,2-4 0-15,-8 4 1 16,1 9-36-16,-7-10-48 16,-4 2-180-16,-2 1 162 15</inkml:trace>
  <inkml:trace contextRef="#ctx0" brushRef="#br0" timeOffset="2235.69">2649 9129 755 0,'-3'-1'369'0,"0"-1"-133"0,4 1-31 15,-1 1-62-15,0 0-32 16,0 0-25-16,0 0-5 15,0 0 3-15,10 1-1 16,8 1-10-16,28 3-7 16,-23-5-17-16,-1 0-8 15,0 0-18-15,-8-2-5 0,5-2-6 16,-4-1-1-16,-14-2 0 16,17 3-9-16,-17 0-96 15,3-2-92-15,4 4 112 16</inkml:trace>
  <inkml:trace contextRef="#ctx0" brushRef="#br0" timeOffset="3271.31">3852 9037 754 0,'-1'-5'368'0,"0"2"-125"16,1-2-30-16,0 2-57 15,0 2-30-15,0 0-50 16,0 0-22-16,-1-1-31 0,0 1-11 16,0 0-12-16,0 0 0 15,0 0 0-15,0 1 1 16,0 0 2-16,-3 23 0 15,-41 34 2-15,35-24 0 16,-4 5-1-16,-3-5 1 16,5 4 0-16,-10-6-1 15,4 1 0-15,5-6 1 16,-1-11-1-16,9 4 2 0,-1-11 0 16,3 2 0-16,1-6-1 15,5 1-2-15,-1-5-4 16,-2-1-24-16,0 0-56 15,0 0-41-15,0 0-272 16,0 0 264-16</inkml:trace>
  <inkml:trace contextRef="#ctx0" brushRef="#br0" timeOffset="3644.68">3642 9119 726 0,'-1'0'367'0,"0"0"-95"15,0-1-51-15,1 0-51 16,0 0-23-16,0 0-33 16,19-4-21-16,34-6-20 15,-24 11-8-15,1 0-17 16,9 1-6-16,-20-2-14 16,9 3-7-16,-14-2-9 15,-11 1-1-15,1 0 3 16,-6-2-32-16,2 1-142 15,0-1 116-15</inkml:trace>
  <inkml:trace contextRef="#ctx0" brushRef="#br0" timeOffset="4496.52">4949 9013 562 0,'-1'-1'288'0,"0"0"-85"15,0 0-29-15,0 0-63 16,0 0-6-16,-2 0-31 16,-4 0-5-16,6 1-14 15,-6 3-17-15,1 10 0 16,-31 40-3-16,22-27 0 15,3 3 0-15,-5 5-10 16,7 6-4-16,-5-4-8 0,-3-2-3 16,8-4-1-16,-4-7-3 15,-6-2 0-15,13-1 0 16,-6-7 2-16,3-4 0 16,11-8 5-16,-4-1-20 15,1-9-85-15,2-5-81 16,7-5 98-16</inkml:trace>
  <inkml:trace contextRef="#ctx0" brushRef="#br0" timeOffset="4901.269">5351 8900 1054 0,'-2'0'456'0,"-5"-2"-241"16,6 3-54-16,0-1-66 15,0 0-28-15,0 0-31 0,-4 12-8 16,-6 11-4-16,-19 26-2 15,15-23 1-15,-3 1-1 16,0 3-5-16,-2 0-2 16,9 1-5-16,-8 1-1 15,5 0-1-15,-4-2-2 16,-13-2-1-16,9-1-1 16,2-7 0-16,4 0 0 0,4-2 1 15,0-2 0-15,2-2 0 16,-1-5-1-16,6 0-22 15,0-9-23-15,5 1-79 16,1-1-71-16,-1-1 119 16</inkml:trace>
  <inkml:trace contextRef="#ctx0" brushRef="#br0" timeOffset="5264.17">4827 9117 950 0,'-5'0'432'16,"10"2"-182"-16,-7-2-22 16,2 0-55-16,0 0-30 15,4-1-51-15,12 0-18 0,29-2-20 16,-19 3-10-16,0 2-19 16,2-1-6-16,-8 0-8 15,3 0-1-15,-2-3-1 16,0-1 8-16,6 0-70 15,-8-6-61-15,1 4 73 16</inkml:trace>
  <inkml:trace contextRef="#ctx0" brushRef="#br0" timeOffset="6112.75">5243 9416 470 0,'4'-1'329'0,"-7"2"61"16,7-2-134-16,-5 0-74 15,0 0-32-15,0 0-62 16,0 0-15-16,1 0-14 16,0-1-5-16,7-1 3 15,14-3-3-15,42-6-6 16,-38 4-4-16,1 2-8 16,3 3-6-16,-10 5-13 15,-2 4-6-15,-9 1-3 0,-2 5 1 16,-6-2 3-16,-1 2 2 15,-2 5 1-15,-6-3 1 16,-6 5-2-16,0-1-2 16,-12-1-2-16,1 0-2 15,-5 5-1-15,4 1-2 16,4 0 0-16,6 1-1 16,2-3 1-16,-13-6-2 0,3-2 2 15,-10-8 0-15,8-5 0 16,12 3 1-16,0-3 1 15,9-3-2-15,5 4-3 16,-2-4-2-16,3 0-6 16,0 3 1-16,0 0-3 15,0 0 0-15,0 0 3 16,3 0-2-16,11-1 5 16,7-2-1-16,31-2 3 15,-23 5 0-15,-2-4 0 16,-2 8 1-16,6-2 0 15,1 4 1-15,2 3-1 16,-3-2 1-16,-2-4 1 16,-4 1 0-16,-6 4-1 15,0-3 1-15,-2 4 1 16,-2-8 1-16,-1-7 1 0,0-6-1 16,2-3 5-16,7-1-12 15,0-4-77-15,3 2-53 16,-1-10 74-16</inkml:trace>
  <inkml:trace contextRef="#ctx0" brushRef="#br0" timeOffset="6962.84">5950 9041 516 0,'0'-2'346'15,"0"1"-29"-15,0 0-82 16,0 0-36-16,0 0-60 16,-1 0-19-16,0 1-18 15,0 0-6-15,-5 1-24 16,-9 5-2-16,-33 21-35 15,27-13-10-15,-1 9-10 16,-3 1-15-16,-5 4 6 16,10 2-1-16,2-1-3 15,9-3 0-15,7-3-1 16,-2-2-1-16,0-1-1 16,1 4-1-16,6-9-1 0,12 1 1 15,10-7 2-15,4 0 0 16,4-3 2-16,-2-6 0 15,1-5 1-15,1-4 0 16,6-4 2-16,-1-6 2 16,10 0 1-16,4-11 1 15,-9-5 2-15,8 9 1 16,-26-11 5-16,-11 1 2 16,-2 8 6-16,-9-9 7 15,-3 8 11-15,0 2 2 0,-7 1-6 16,-15 4-8-16,4 9-18 15,-12-1-5-15,-14 2-6 16,5 8-2-16,-8 1-2 16,8 5 0-16,13 11-2 15,-2-3 0-15,7 3-60 16,1 1-50-16,8-3 29 16,7-1 22-16</inkml:trace>
  <inkml:trace contextRef="#ctx0" brushRef="#br0" timeOffset="8347.889">6750 9090 437 0,'-1'0'273'15,"0"0"-30"-15,0 0-93 16,1 0-36-16,-1 0-57 15,0 0-21-15,0 0-27 16,0 0-5-16,0 0-3 16,-1 0 0-16,1 0 9 15,0 0 6-15,1 0 17 16,0 0 8-16,4 4 12 16,4 4 4-16,8-3 4 0,26 24 2 15,-31-30 2-15,-1-4 0 16,2 1-6-1,0 1 1-15,5-2-16 0,2 4-5 16,0-6-4-16,5 1-7 16,3 4 6-16,0-5 0 15,6 2-1-15,7 3-2 16,-2-4-9-16,4 3-5 16,4 6-8-16,-7-3-2 0,1 2-3 15,-2 5-1-15,-7-4 0 16,-2 0-1-16,0 1 0 15,-2-4 0-15,9 2 1 16,-5-2 0-16,3-1 0 16,4 3 1-16,-6-2 0 15,4-1 0-15,-10-3 2 16,2-4 0-16,-2 0 2 16,-3 2 0-16,4-1-1 15,-9 1 0-15,-4 0-2 16,-4 2 0-16,-7-1-1 15,2 5-2-15,-3 0 1 16,-2-1-2-16,-1 1-1 16,0 0 0-16,0 0 1 0,-1 0-1 15,1 0 1-15,1 0 1 16,0 0 0-16,-1 0 1 16,0 0 2-16,0 0 2 15,0 0 3-15,0 0 1 16,0 0 0-16,0 0-2 15,-3 0-2-15,-2 1-2 16,-10-1-1-16,-26-4 0 0,32-3 0 16,-11-1-1-1,11 4 0-15,-6-1-1 0,-7 0 1 16,3 2-1-16,-8 1 0 16,6 2-1-16,1-3 2 15,0-2-1-15,4-1 1 16,-3-2 0-16,1 2-1 15,7 4-1-15,2 0-1 16,0-1-2-16,0 4-1 16,2-3-2-16,5 5-1 15,3-1-2-15,1 3-38 16,-1-5-42-16,0 0-134 16,0 0-260-16,4 2 317 15</inkml:trace>
  <inkml:trace contextRef="#ctx0" brushRef="#br0" timeOffset="9349.65">7759 9328 415 0,'0'-13'255'16,"0"2"-35"-16,-4-7-59 15,4 8-18-15,1 7-34 16,-1-3-9-16,0 4-10 15,-1 1-3-15,0 0 0 16,0 0-6-16,-1 1-7 16,0 0-1-16,-19 5-8 15,-14 12-4-15,26-8-8 16,-14-9-4-16,16 10-10 16,-24-6-5-16,2 0-5 0,4-1-2 15,-14-1-1-15,10 4-1 16,-6-3-4-16,-2 6-1 15,4-6-3-15,-2 3-2 16,-3 0-2-16,2-4-1 16,-3 3-1-16,7-4 0 15,4-1-2-15,5 0 1 0,10 2-1 16,4 0 0-16,-13-5-1 16,1 3 0-1,-7-8-3-15,-7 0-1 0,17 8-2 16,-4-8 0-16,3 12-2 15,-3-5 0-15,-1 5 0 16,1-1 0-16,-1-2 1 16,1 3-1-16,0 0 0 15,3 5 2-15,-3-6-1 16,4-2 0-16,1 1 0 16,0-4-1-16,5 0 0 15,4 3 1-15,1-5-1 16,9 8 2-16,-2-2-1 15,0-4 0-15,0 2-1 16,0 0-1-16,-1 0-1 0,0 0 0 16,0 0 0-16,0 0-1 15,0 0 1-15,1 0-1 16,-1 0-1-16,0 0-2 16,0 0 1-16,1 0-1 15,0 0 3-15,0 0 3 16,0 0 0-16,0 0 1 15,0 0 1-15,0 0-1 16,9 0-1-16,-3 1 0 16,8 2 0-16,30 10 0 0,-22-4 0 15,3-3 1-15,-6-1 1 16,4 6 0-16,-6-4 0 16,2 2 0-16,0-3 3 15,-4-5-1-15,3 2 2 16,-1-3 0-16,-8 0 0 15,5 1 1-15,-3-1-1 16,3 1 1-16,-1-2-2 16,-3 0 1-16,-6-1 0 15,4-1 1-15,-4 0-14 16,-2 1-25-16,3-1-107 16,-6 2 185-16,1 0-68 15</inkml:trace>
  <inkml:trace contextRef="#ctx0" brushRef="#br0" timeOffset="11126.4">8659 9006 472 0,'0'-5'270'0,"0"1"-24"16,0 3-42-16,1-6-36 15,0 3-24-15,0-1-31 16,0-1-12-16,-1 3-16 0,0 1-7 16,0 1-21-16,0 0-9 15,0 0-11-15,0 1-5 16,0 0-3-16,-6 15-1 16,-25 46-5-16,7-31-3 15,8 11-1-15,3-3 0 16,7 2-7-16,-2 2-2 15,4-9-3-15,-5-1-2 16,-3-7 0-16,-6-4 0 16,2-3 2-16,15-4 0 0,3-7 5 15,1 1 1 1,-1-9 6-16,-7 1-2 0,-3-7-8 16,2 0-21-16,3 0-82 15,5-5-50-15,0 0-177 16,2-6 196-16</inkml:trace>
  <inkml:trace contextRef="#ctx0" brushRef="#br0" timeOffset="11563.11">8726 8931 409 0,'-6'-4'311'15,"3"2"32"-15,3 4-134 16,2 1-26-16,-2-3-54 15,0 0-12-15,0-1-6 16,0 0 1-16,3 0-4 16,13-4 1-16,35-5-33 15,-30 6-10-15,6-5-17 16,6 7-19-16,12-1-6 16,7 5-6-16,-8-3-8 15,1-1-2-15,-12 0-2 16,-11-7 1-16,6 4-3 15,-3 0 1-15,-6-3-2 16,4 6 3-16,-10 3-37 16,-3 0-30-16,-6 12-82 15,-3-6-72-15,-5 3 137 16</inkml:trace>
  <inkml:trace contextRef="#ctx0" brushRef="#br0" timeOffset="11988.1">8741 9140 593 0,'-3'0'306'0,"1"0"-84"16,2-1-18-16,0 1-47 15,0 0-23-15,0 0-35 16,0 0-5-16,0 0 3 16,0 0 2-16,0 0 7 15,0 0-7-15,1 0-19 16,10 1-11-16,7 0-8 15,30-1-1-15,-24-3-5 0,3 0-2 16,2-2-16 0,0 1-10-16,-3 0-13 0,2 0-4 15,-7 2-3-15,-2 0-1 16,-5 2-2-16,-2-1-3 16,-7 1-65-16,-5 3-51 15,4-1-150-15,-6-2-96 16,1 0 225-16</inkml:trace>
  <inkml:trace contextRef="#ctx0" brushRef="#br0" timeOffset="12594.21">9669 8694 588 0,'-27'18'336'0,"24"-18"-40"16,5-3-109-16,-4 3-48 16,1 0 61-16,1 0-81 15,0 0-2-15,0 0-9 16,11 1-9-16,7 0-16 15,31 3-4-15,-28-4-15 16,1-2-8-16,0-2-23 16,-2 1-10-16,0 3-11 15,-2-3-4-15,0 3-2 16,-3 0 0-16,-3-2-13 16,-6 2-33-16,-3 1-158 15,7 3 136-15</inkml:trace>
  <inkml:trace contextRef="#ctx0" brushRef="#br0" timeOffset="13392.75">10705 9014 596 0,'24'-30'369'16,"-25"29"-52"-16,0 1-117 15,-5 2-37-15,5-2-66 0,0 0-16 16,-1 3-16-16,-6 18-2 15,-12 31-6-15,8-25-2 16,-3 7-9-16,-1-2-4 16,-4 9-8-16,3-3-7 15,3 2-10-15,0-10-3 16,2-7-5-16,3-1-2 16,1-9 0-16,5 4 0 15,4-8 3-15,-1-1-6 16,-2-8-38-16,-1 0-38 0,10 0-145 15,-8-8-180-15,18 3 255 16</inkml:trace>
  <inkml:trace contextRef="#ctx0" brushRef="#br0" timeOffset="13758.27">10515 9103 967 0,'1'0'433'15,"-2"-2"-201"-15,2 2-29 16,-1-1-56-16,0 0-23 15,0-1-42-15,21 2-18 16,31 2-17-16,-33-2-2 16,13 0 1-16,-3 0-2 15,-10-4-11-15,10 3-6 0,-11-4-10 16,2-1-3-16,6 2-4 16,-9-4-3-16,8 8 7 15,-3-1-28-15,-11 0-88 16,-6-1-69-16,-5 1 92 15</inkml:trace>
  <inkml:trace contextRef="#ctx0" brushRef="#br0" timeOffset="15335.31">11692 8997 327 0,'1'-4'248'0,"0"1"18"16,0-1-68-16,2-3-18 15,-2 3-19-15,0-5-9 0,-1 8-17 16,0-1-9-16,0 0-20 15,0 1-13-15,0-1-31 16,0 1-12-16,-1 0-23 16,0 0-3-16,0 1-5 15,-4 7-3-15,-6 15-3 16,-15 33-3-16,15-26-3 16,-3 0-1-16,1 4 0 15,-1 1-1-15,-1 0 1 16,1-1-1-16,0 0 0 15,-5-4 0-15,-1-4 0 16,7 0-1-16,3-10 2 16,15 5-1-16,3-8 0 15,-13-10 1-15,6 2-15 16,-2-5-26-16,0 0-70 16,1 0-58-16,0 0 96 0</inkml:trace>
  <inkml:trace contextRef="#ctx0" brushRef="#br0" timeOffset="15718.48">12126 8831 1001 0,'0'-2'419'0,"-8"3"-243"16,1 7-26-16,-1 12-42 15,-5-3-21-15,0 12-27 16,1-1-11-16,-4-4-11 16,5 6-2-16,0-3-6 15,-5 2-3-15,-1 4-6 16,12 7-3-16,-15-4-5 15,8 1-2-15,0-3-4 16,-15-6-1-16,16-1-2 0,2-3 1 16,3-5 0-16,8-5 1 15,3-2 4-15,-4-8-2 16,0-6-48-16,-1-1-50 16,-1 2-278-16,1 0 243 15</inkml:trace>
  <inkml:trace contextRef="#ctx0" brushRef="#br0" timeOffset="16051.61">11667 9082 617 0,'-2'1'389'15,"-3"-2"-30"-15,4 0-136 16,1 1-29-16,0 0-61 16,0 0-22-16,1 0-23 15,19 2-1-15,34 3-2 16,-23-5-2-16,8-1-21 0,0 1-13 15,-3 0-22 1,9-3-10-16,-10-1 3 0,-5-4-32 16,7 0-100-16,-15 1-81 15,0-3 103-15</inkml:trace>
  <inkml:trace contextRef="#ctx0" brushRef="#br0" timeOffset="16948.86">12125 9315 658 0,'-2'3'373'0,"1"-1"-100"16,0-2-78-16,0 0-36 15,1 0-37-15,0 0-1 0,0 0 1 16,0 0-1-16,10 1-29 16,5-2-20-16,32-9-32 15,-22 10-11-15,-2-8-15 16,-4 8-4-16,2 1-5 15,3-1-1-15,-6 10-1 16,-5-4 1-16,-12 3 2 16,-14 0 2-16,-6 0 1 15,0 2 1-15,1 6-3 16,-2-6 1-16,-3-1-1 16,6 1 1-16,-2-7-1 15,7 5 1-15,-1-3 0 16,1-5 0-16,6 0-1 15,0-5-4-15,8-3-5 16,-1 7-4-16,6-6-4 0,3 1 2 16,-1 4 2-16,4-7-1 15,-2 8 2-15,1 4 0 16,1 0 0-16,1 4 2 16,1-1 1-16,3 2 0 15,-9 3 2-15,5 2 0 16,-8 3 1-16,-3-3 0 15,-1 1 1-15,-6 3 1 16,-5 2 0-16,-4 1 2 0,-1 5 1 16,-3-3 1-16,-2 4 2 15,-1-6 0-15,1 1 9 16,-2 3 7-16,-3-15 12 16,0 5 1-16,-5-11-4 15,-2-2-7-15,-1 3-13 16,0-8-3-16,11 1-2 15,-8-7 1-15,2-14-2 16,5 2-3-16,-3-14-23 16,13 2-24-16,6 6-61 15,-1 2-46-15,7 8-125 16,5 4 171-16</inkml:trace>
  <inkml:trace contextRef="#ctx0" brushRef="#br0" timeOffset="17702.53">12780 8973 383 0,'1'-7'265'0,"5"5"31"16,0 1-67-16,-8-1-45 15,2-1-20-15,0 3-22 16,-1 0-11-16,0 0-30 16,0 0-13-16,-14 6-17 0,-35 25-8 15,27-10-4-15,-82 331-412 110,121-338 813-110,-10-14-304 0,5-2-150 15,11 3-1-15,1-9 3 16,3 3 2-16,5-10 3 15,1-10 1-15,4-4 0 16,3-4-2-16,0-3-1 16,-2 4 1-16,-3-6 2 15,-11 0 2-15,-7 5 4 16,-8-6 1-16,-8 8 2 16,-7-1 0-16,0 11-6 15,-11 1-1-15,-7 2-6 16,2 8-2-16,-6-4-3 15,16 12-2-15,-6 2-3 16,-4-5 0-16,-3 10-4 16,-10-10-2-16,15 8-10 15,2 1-28-15,8-2-92 0,6 7-68 16,9 3 118-16</inkml:trace>
  <inkml:trace contextRef="#ctx0" brushRef="#br0" timeOffset="18215.87">13600 8498 819 0,'0'-6'442'0,"-2"-2"-122"16,1 8-91-16,2 0-35 15,-1 2-62-15,-1-2-28 16,0 0-38-16,0 0-14 16,-6 15-13-16,-9 31-3 15,8-16-8-15,-4 4-3 0,-3-1-5 16,4 7-1-16,-1-6-5 15,1 0-2-15,1 2-3 16,3-6-1-16,1-3 0 16,2-7 0-16,4-5 0 15,-8-12-3-15,6-3-34 16,-1-8-41-16,3-5-137 16,6-1-85-16,-1-19 175 15</inkml:trace>
  <inkml:trace contextRef="#ctx0" brushRef="#br0" timeOffset="18514.75">13332 8615 875 0,'3'-4'424'15,"13"4"-129"-15,-3 2-35 16,-7-5-48-16,-4 1-24 16,10-2-45-16,7 2-21 15,21 2-35-15,10 1-10 0,-4 1-22 16,-4-3-10-16,2 3-15 16,-5-4-6-16,5-2-9 15,-8-4-3-15,-12-5 3 16,5 2-26-16,1 0-88 15,1 6 111-15,4 3-42 16</inkml:trace>
</inkml:ink>
</file>

<file path=ppt/ink/ink26.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5T23:15:46.942"/>
    </inkml:context>
    <inkml:brush xml:id="br0">
      <inkml:brushProperty name="width" value="0.05292" units="cm"/>
      <inkml:brushProperty name="height" value="0.05292" units="cm"/>
      <inkml:brushProperty name="color" value="#0070C0"/>
    </inkml:brush>
  </inkml:definitions>
  <inkml:trace contextRef="#ctx0" brushRef="#br0">913 9943 255 0,'0'-1'176'0,"0"-1"22"16,0 1-13-16,0 0-14 15,0 0-6-15,7-1-6 16,-7 1-3-16,0 0-25 15,0 0-18-15,0 0-37 16,0 0-14-16,0-1-11 16,2 1-3-16,-2 0 0 15,0 1-3-15,0 0-3 16,0 0-5-16,0 0-9 16,2 12-4-16,-2 9-9 15,-9 28-2-15,3-15-4 16,-3-3-1-16,3 7-2 0,-3 1-1 15,2-7 0-15,2 6-2 16,-3-13 1-16,1-1 0 16,1-4 0-16,-3-6 1 15,3 0 0-15,-1-1 0 16,4-7 4-16,-3-1 3 16,2-5-44-16,0 0-59 15,4-4-304-15,-1 3 260 16</inkml:trace>
  <inkml:trace contextRef="#ctx0" brushRef="#br0" timeOffset="1333.93">881 11074 234 0,'1'-2'176'0,"2"0"29"16,0-1-36-16,-3 2-38 15,0 0-6-15,3-7-6 16,-3 7 0-1,0 0 2-15,2-1-2 0,-2 1-6 16,3-2-9-16,-3 2-27 16,1 0-17-16,-1 0-28 15,2 0-11-15,-1 0-13 16,-1 1-3-16,0 1 2 16,3 24 1-16,-1 21 1 15,-1-26 1-15,-1-5-2 16,0-8-1-16,-3 6-1 0,-3-2-1 15,5-1 2-15,-3 0 1 16,4-4 2-16,7-3 6 16,-7-4 8-16,0-5 0 15,3-7-3-15,-7 1-6 16,6-7-9-16,0 3-2 16,1-6-2-16,3 5-2 15,-4-6 0-15,0-4-2 0,-3 2 1 16,3 0 0-16,-1 6 1 15,8 6 0-15,-9 12 0 16,-2-6-3-16,-6 6-4 16,-7 2-2-16,2 4 0 15,-7 9 0-15,-6 11 3 16,0-2 0-16,-2 2 1 16,4 1 1-16,0-6 2 15,4-1 0-15,6-2 1 16,2 4 1-16,11 0-1 15,0 4 1-15,-1-5 0 16,2-4 2-16,0-2 2 16,2-2 0-16,-1 5 5 15,-1-5 1-15,11-1 6 16,2 1 1-16,8-4 5 16,3-1 0-16,1 0 1 0,3-2-2 15,-1-3-1-15,-3 0 1 16,-5-4 0-16,-1 1-1 15,-7-2-5-15,7-4-3 16,-3 2-5-16,1-2-2 16,5 1-2-16,1 5-2 15,-2 1-86-15,-4 3-112 16,2 1 126-16</inkml:trace>
  <inkml:trace contextRef="#ctx0" brushRef="#br0" timeOffset="2430.96">756 12135 363 0,'2'-3'272'15,"-2"1"16"-15,0 1-93 16,1-2-27-16,0-1-44 16,-1 3-21-16,0 0-34 15,0 0-16-15,0 0-10 16,0 0 1-16,0 1 7 16,0 0 2-16,0 0-6 15,0 4-4-15,-1 9-8 16,-3 5-5-16,-9 29-9 15,-2-24-4-15,11 3-7 16,-10 3-2-16,5-3-1 16,3 4-1-16,-9 0-1 15,5-4 0-15,0 1-1 0,1-9-1 16,-1-5-1 0,5 6 0-16,-3-6 0 0,4 5 0 15,3-3-1-15,-2-5 0 16,3 1 0-16,1-3 0 15,3 1-1-15,-1-3 0 16,4-1-1-16,-3 4 1 16,4-2 0-16,4 0 1 15,1 2 2-15,-2-2 1 0,7-5 2 16,-3 0-1-16,5-4-1 16,3-1 1-16,1 0 4 15,-6-2-1-15,5 2 4 16,-2-1-4-16,-3-4-2 15,3 4-2-15,-11-7-48 16,1-1-43-16,-5 0-192 16,4-2 176-16</inkml:trace>
  <inkml:trace contextRef="#ctx0" brushRef="#br0" timeOffset="2799.22">719 12361 626 0,'2'7'330'0,"2"-13"-87"16,1 6-49-16,11 0-51 16,-10-1-31-16,3 4-29 15,2 4-3-15,4-1-16 16,4-2-6-16,3-2-14 16,-5-4-6-16,2-4-9 15,-5 1-5-15,-3-5-7 16,4 10-1-16,-8-8 2 15,-5-1-21-15,1 5-90 16,0-15-80-16,7 7 98 16</inkml:trace>
  <inkml:trace contextRef="#ctx0" brushRef="#br0" timeOffset="3214.33">735 12123 523 0,'3'-6'316'0,"-14"3"15"15,13-3-101-15,4 0-45 16,-1 3-30-16,20-2-50 16,-11 2-8-16,7 1-28 15,12-8-2-15,-3 5-15 16,7 0-12-16,-16-3 0 15,-10 4-8-15,11-5-7 16,-1-1-4-16,9 0-11 16,5 7-1-16,-10-1-4 15,-7-2 9-15,-1 9-71 16,-4-3-63-16,1 0 78 16</inkml:trace>
  <inkml:trace contextRef="#ctx0" brushRef="#br0" timeOffset="4794.49">1845 10310 286 0,'10'-1'192'16,"-6"0"6"-16,-3 0-34 15,-1 0-26-15,0 0-8 16,0 0-11-16,7 1-8 15,-7 0-23-15,0-1-13 16,0 0-14-16,0 0-6 16,0 1-16-16,0 0-7 0,-2 0-13 15,1 0-4-15,1 0-8 16,-1 0-2-16,1 0-1 16,-1 0-2-16,0 0 2 15,1 1 0-15,-1-1 3 16,0 0 1-16,1 0 4 15,0 0 1-15,0 0-1 16,0 0-1-16,0 0-3 16,-1 0-1-16,1 0-2 15,0 0-2-15,0 0 0 16,0 0-1-16,0-1 2 16,-1 0 1-16,1-1-1 15,0 1 0-15,0 0-3 16,0 0-1-16,0 0 1 0,0 1 0 15,0 0 0-15,0 0 0 16,0 0 0-16,0 0-1 16,0 0 0-16,0 0 0 15,0 0 1-15,0 1 0 16,-2 6 0-16,-1 3 1 16,1-7 0-16,-1 6 0 15,1-5-1-15,-2 1 0 16,0 4-2-16,1-3-9 0,-2 1-46 15,3-3-47-15,1-3-162 16,0 1 167-16</inkml:trace>
  <inkml:trace contextRef="#ctx0" brushRef="#br0" timeOffset="5972.89">2578 9989 218 0,'0'-6'176'0,"3"7"51"15,-3-3-23-15,-1 2-29 16,0 0-1-16,0 0-32 16,0 0-13-16,0 0-20 15,0 0-21-15,0 0-13 16,0 0-9-16,0 0-10 16,0 0-4-16,-1 0-8 15,-9 3-6-15,-3 1-16 16,-32 10-7-16,30-10-6 15,-10 2-1-15,5-1-2 16,9 1 0-16,-10-3-1 16,9 0-1-16,0 1-1 15,-1 0 0-15,10-3-2 0,-1 2 0 16,-1-3-2-16,0 0-3 16,6 2-1-16,10 1-1 15,-10-1 1-15,-5-2 1 16,5 2 3-16,-1-2 0 15,1 0 1-15,0 0 1 16,0 0 0-16,0 0 0 0,0 0 1 16,0 6 0-16,0-1 0 15,0 2-1-15,-1-3 1 16,-1 4 0-16,-5 4 0 16,-20 20 0-16,14-17 0 15,5-5-1-15,10-1 0 16,5 8 1-16,-12-17-2 15,6 9 1-15,-8-9-1 16,-1-1 0-16,11 3 0 16,-2 2 0-16,-3-3-1 15,2-1 1-15,-1 0-1 16,0-1 1-16,1 1-1 16,0 0 0-16,0 0 1 15,0 0-1-15,5 1 1 16,9 0 2-16,-6-1 0 0,33-4 0 15,-22 2-1-15,-3-6-1 16,7 1 0 0,-2 7-2-16,-11-3 3 0,6 4 2 15,-6 7 2-15,3 1 0 16,3 1-1-16,-8 5-2 16,-1-6-1-16,-5 2 1 15,-2 6 2-15,1-3 2 0,-1 7 3 16,-2-4 0-16,-2 0 2 15,-1-2 1-15,-3 2 3 16,1-4 1-16,-5 3 4 16,-3-2 2-16,-7-5 7 15,7 0 3-15,-3-9 2 16,-4 2-1-16,-4-2-6 16,-3-1-2-16,-1 0-6 15,8-2-1-15,-1-3-7 16,4 0-2-16,1-5-4 15,3 2-3-15,8 4-2 16,-5-2 0-16,6 2-2 16,0 2 0-16,-4 2-17 15,9 0-25-15,1 1-75 16,0 0-65-16,0-1-258 16,0 0 285-16</inkml:trace>
  <inkml:trace contextRef="#ctx0" brushRef="#br0" timeOffset="6739.96">2884 10105 629 0,'-11'-7'372'15,"12"6"-45"-15,-2-4-147 16,-4 2-23-16,5 3-57 16,-1 0-17-16,0 0-21 0,0 0-5 15,0 0-14-15,-6 1-7 16,-6 16-14-16,-27 22-5 16,19-20-6-16,2 1-3 15,1-2-4-15,-3 3-1 16,6 1-2-16,-2-1 0 15,5 1-1-15,3-3 0 16,4 0-1-16,2-2-2 0,6 1 0 16,3-4 0-16,3-2 4 15,1 0 5-15,3-5 6 16,0 3 2-16,7-3 3 16,0-3 0-16,5-1-2 15,7-3 2-15,-9-6 3 16,2 0-1-16,4-8 1 15,-1-2-3-15,11-4-3 16,-2-2-3-16,-6-6-2 16,-5 3-1-16,-3-4-2 15,-1 3 2-15,-8 3 1 16,1-2 2-16,-11 2 2 16,-3-2 3-16,-7-1 7 15,-3 3 3-15,-9-4 2 16,-5 6-1-16,-1 11-11 15,12 5-5 1,0 1-6-16,-39-12-2 0,5 12-2 0,-1 4-1 16,19 5 0-16,-6 0-2 15,-3 2-1-15,4 3-1 16,4 2-1-16,9 3-29 16,4 0-118-16,2-2-370 15,14-6 349-15</inkml:trace>
  <inkml:trace contextRef="#ctx0" brushRef="#br0" timeOffset="20615.2">8181 10427 286 0,'-1'0'197'0,"0"-2"15"16,0 1-40-16,0 0-53 15,0 0-16-15,0 0-21 16,1 0-3-16,0 0 3 16,0 1 3-16,0 0 8 15,0 0-5-15,0 0-15 16,-1 0-9-16,-1-1-20 15,1 0-6-15,0 0-6 16,0 1-2-16,0 0-5 0,0 0-2 16,0 0-5-1,0 0-4-15,0 0-5 16,0 0-1-16,0 0-3 0,-1 0-1 16,-2 1-1-16,1 0-1 15,-1 2 1-15,3-3 0 16,0 1 2-16,-2 6 1 15,2-6 2-15,0-1 0 16,1 0-1-16,0 0 1 16,3 2 0-16,8 1-1 0,0-1 0 15,15-2-1-15,-18-2-2 16,-5-2 1-16,-4 0 6 16,1 2 11-16,-1 1 9 15,0 0 1-15,0 0-7 16,0 1-11-16,-1 0-11 15,-11 0 0-15,-1 1-2 16,-13 8 1-16,18-6 0 16,8 2 0-16,1-3-1 15,-1 0-1-15,1-2-5 16,0 0-2-16,0 0-31 16,3 1-38-16,-3-1-134 15,8 0 132-15</inkml:trace>
  <inkml:trace contextRef="#ctx0" brushRef="#br0" timeOffset="21293.05">8689 10228 446 0,'-5'-30'271'15,"-1"29"-13"-15,2-4-37 16,3 5-61-16,-1 1-25 16,2-1-33-16,-2 0-9 15,2 0-7-15,0 0-2 16,-1 0-5-16,0 1-5 16,-1 4-5-16,-1 2-6 0,-3 8-14 15,-28 13-7-15,27-12-15 16,-3 0-5-16,1 6-7 15,7 6-4 1,-11 1-4-16,5 0-2 0,-6 3 0 16,4 1 0-16,1-2 0 15,5 0-1-15,-5-3 1 16,-6-12-2-16,3 2 1 16,2-1 1-16,8-9-1 15,1-1 0-15,0-8-1 16,1-7-11-16,4-2-50 15,8-2-40-15,1-11-146 16,6 1-288-16,-13-12 355 16</inkml:trace>
  <inkml:trace contextRef="#ctx0" brushRef="#br0" timeOffset="21935.19">9087 10211 770 0,'-7'-1'362'0,"6"-4"-154"16,-5 5-36-16,0 0-65 15,0 4-26-15,-10 0-20 16,8 9-2-16,-14 1-1 16,-1-4-3-16,-2 11-16 15,-11-3-8-15,9 7-13 16,-1 3-4-16,5-6 2 16,6 2-1-16,4-2 4 15,2 1-1-15,4-1-1 16,4-3 0-16,5-6 3 15,3 0 6-15,4-2 4 0,3-2-1 16,9-3-6-16,1-3-6 16,8-4-5-16,-1-2-1 15,2-9-1-15,7-4 1 16,-9-4-1-16,2-3-2 16,2 2-1-16,-11 1 0 15,3 7 6-15,-3-1 5 16,-9 3 8-16,-1 0 5 15,-4-2 9-15,-4 1 4 0,-5 0 13 16,-2-3 2-16,-10-1-7 16,-7-2-8-16,2 2-19 15,0 2-8-15,-7-6-9 16,10 4-3-16,-4-3-5 16,-1 7-2-16,-1 5-2 15,4 2-1-15,-6 6-1 16,2-1-1-16,7 10 0 15,-7 6-8-15,7 5-81 16,-4 4-53-16,10 4-213 16,3 5 219-16</inkml:trace>
  <inkml:trace contextRef="#ctx0" brushRef="#br0" timeOffset="23235.66">11944 10405 224 0,'0'-1'183'0,"0"-1"49"16,0 1-32-16,0 0-40 0,0 0-10 15,2-1-17-15,0 0-6 16,4-4-9-16,0 1-5 16,-1 2-9-16,-5 1-5 15,0 1-16-15,0 0-13 16,-1 0-30-16,0 0-13 16,-1 0-17-16,2 0-2 15,-1 1-2-15,0 0 0 0,-28 13-1 16,-41 10-1-16,43-11-1 15,7 1-2 1,0 1-1-16,7 5 1 0,2-1-1 16,-3 1 0-16,6 1 1 15,-1-8-1-15,6 2 3 16,3 3 7-16,6-3 12 16,1-1 3-16,8 1 2 15,2-4-4-15,6-2-9 16,8 6-2-16,1-4-1 15,-11-6-1-15,1 0 0 16,-7-3 0-16,9-7 2 16,12-4 1-16,3 3 4 15,-2-9 3-15,-3 9 0 16,-3-3-1-16,-3-6-1 16,2-2-3-16,0-10-3 0,-2 4-1 15,2 0 0-15,1 8 2 16,-14-2 3-16,4 3 2 15,-11-1 1-15,-10-3 2 16,12 2 9-16,-15 1 3 16,-8-2 4-16,0-1-2 15,-14-1-11-15,5-2-6 16,-5 8-11-16,1 2-1 16,-8 6-6-16,5 3 0 0,0 3-1 15,-2 5-1-15,-3 2 1 16,-5 2 1-16,2 2-1 15,-3-4 1-15,6 2-1 16,6 4 1-16,-7-3 0 16,17 6-1-16,-6-3 0 15,-1-3 7-15,14-4-66 16,-13-3-36-16,14-1-98 16,1-2-99-16,10 0 194 15</inkml:trace>
  <inkml:trace contextRef="#ctx0" brushRef="#br0" timeOffset="28161.94">1903 11175 308 0,'0'-1'205'0,"-1"0"19"15,0 0-93-15,-1 0-21 16,1 0-27-16,0 0-40 16,1 0 11-16,0 0-3 15,0 0 3-15,0-1 8 16,-1 1 12-16,0 0 0 0,1 0-11 16,-1 0-7-16,0 0-20 15,0 0-6-15,1 0-9 16,0 1 0-16,0 0 2 15,0 0 2-15,0 0 3 16,0 0 2-16,0 0-3 16,1-1-3-16,3 0-6 15,-4-1-3-15,4 1-3 16,3 0 0-16,4 1-1 16,2 0-1-16,30 1 0 15,-19-1-1-15,1 1 0 16,-2 1 0-16,3 0 3 15,-5-2 2-15,-6-2 2 16,3 3 1-16,-1-1-2 16,-3 0-1-16,1 0-3 15,-6-5-1-15,-3 5-1 16,-1 1-1-16,-3-1 0 0,1 0-1 16,-4-1 1-16,1 0-2 15,0 1-2-15,-1 0-1 16,0 0-9-16,1 0-23 15,0 0-76-15,0 0-67 16,0 0 102-16</inkml:trace>
  <inkml:trace contextRef="#ctx0" brushRef="#br0" timeOffset="28698.97">2873 11034 510 0,'5'-4'321'0,"6"-2"-48"16,-4-1-58-16,-11 1-35 16,13 4-48-16,-12 1-15 15,2 3-23-15,10 0-11 16,-16-2-23-16,11 4-9 0,-7-1-11 15,-4 6-1-15,3 2 4 16,-2-1-1-16,-9 4-7 16,-7-2-5-16,1 6-12 15,-12-2-5-15,7 7-3 16,-3-3-2-16,-3-3-2 16,6 2-1-16,-4-4-1 15,8-5-1-15,3 3-1 16,0-3 0-16,7-1-2 15,0 2 0-15,0-5-11 16,4 0-18-16,1-3-46 16,1 0-5-16,6-1-146 15,0 0-83-15,0-2 202 16</inkml:trace>
  <inkml:trace contextRef="#ctx0" brushRef="#br0" timeOffset="29180.68">2668 11055 379 0,'-1'-1'259'0,"0"-2"34"15,0-1-64-15,0 1-47 16,-2-1-22-16,2 3-34 16,0-1-18-16,0 1-34 15,0 0-13-15,0 0-17 16,1 0-4-16,0 1 4 15,0 0 2-15,5 12-5 16,-4 8-3-16,41 27-8 16,-21-23-4-16,8 2-4 15,-10-6-2-15,4 4-2 16,-7-4-3-16,-8-3-2 0,9 3-2 16,-8-6-2-16,6 5-1 15,-13-6-1-15,4-2 1 16,-5-3 1-16,3-5 2 15,0-3 6-15,-5-3 3 16,1 1-68-16,0 1-75 16,12-9 78-16</inkml:trace>
</inkml:ink>
</file>

<file path=ppt/ink/ink27.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5T23:16:51.258"/>
    </inkml:context>
    <inkml:brush xml:id="br0">
      <inkml:brushProperty name="width" value="0.05292" units="cm"/>
      <inkml:brushProperty name="height" value="0.05292" units="cm"/>
      <inkml:brushProperty name="color" value="#0070C0"/>
    </inkml:brush>
  </inkml:definitions>
  <inkml:trace contextRef="#ctx0" brushRef="#br0">8096 11268 322 0,'0'-1'201'0,"0"0"-16"0,3-2-47 16,1-1-12-16,-4 2-10 15,4-1-7-15,-1 0-16 16,1-6-7-16,-2 6-13 16,-2 1-4-16,2-3-7 15,-2 4-5-15,8-3-7 16,-8 3-6-16,2 0-11 16,-1 0-7-16,-1-1-7 15,0 2-1-15,0 0-2 16,-1 0 0-16,-1 0-2 15,0 4-3-15,-6 12-3 16,-8 29-2-16,16-26-3 16,0-1 0-16,-10-1 0 15,3-1-1-15,-3 3 2 16,7-1-1-16,1 3 0 16,-1 0 0-16,-3-4 0 0,-4-6 1 15,2-1 0-15,2-2 0 16,-1-6 2-16,8 6 0 15,-1-5 0-15,-1 1-2 16,-1-1-24-16,1-3-21 16,0 0-78-16,-1 0-68 0,1 0 117 15</inkml:trace>
  <inkml:trace contextRef="#ctx0" brushRef="#br0" timeOffset="502.419">7982 11323 412 0,'-1'0'272'0,"0"0"-24"15,0 0-66-15,0-1-26 0,-1 0-42 16,2 0-14-16,0 0-20 15,0 0-8-15,0 0-12 16,9-2-4-16,4 1-9 16,33 1-4-16,-27 2-10 15,-4 1-8-15,-2-1-10 16,3 3-2-16,-1 0-3 16,2-2-2-16,-1-2-1 15,-3-1-1-15,-1-3 0 16,8 4 1-16,0-2 0 15,-5 1 1-15,2-1-1 16,-8 1 3-16,-1 1-50 16,-1 0-47-16,-3 6-178 15,1-3 163-15</inkml:trace>
  <inkml:trace contextRef="#ctx0" brushRef="#br0" timeOffset="1120.03">8732 11287 377 0,'0'-1'255'0,"0"0"-17"15,1 0-42-15,4-1-18 16,-2 0-27-16,2-1-13 16,-3 2-23-16,2-1-9 15,-4 1-19-15,0 0-8 16,0 0-26-16,0 0-12 15,0-1-20-15,0 2-4 16,-2 0-1-16,0 0 1 16,-16 9-3-16,-36 34-1 0,32-25-5 15,-2 4-1 1,2 4-1-16,5-7-1 0,-5 1-1 16,2 1-1-16,3-6 0 15,10 9-1-15,-5-8 1 16,-1-2-1-16,-7-4 2 15,-5-4-1-15,8 2-7 16,7-2-17-16,2-5-74 16,5-2-61-16,-2-1 94 15</inkml:trace>
  <inkml:trace contextRef="#ctx0" brushRef="#br0" timeOffset="1584.689">8476 11273 568 0,'29'-29'322'16,"-27"28"-69"-16,1-1-87 15,-3 0-22-15,0 2-44 16,0 0-18-16,0 0-25 16,9 4-12-16,1-3-11 15,1 16-2-15,33 31 0 16,-25-27 2-16,0 6-1 15,7 2 0-15,-8 0-3 16,6 8-2-16,-12-5-4 16,-4-3-1-16,2-3-5 15,-1-9-3-15,4 3-4 16,-1-5-1-16,-2-3-2 16,-2-1 1-16,1-5 4 15,-3-4 2-15,-1-3-7 16,-1-6-41-16,-4-8-166 0,10 3 136 15</inkml:trace>
  <inkml:trace contextRef="#ctx0" brushRef="#br0" timeOffset="2670.25">11559 11273 610 0,'0'-1'314'0,"0"0"-85"16,0 0-42-16,0-1-69 16,0 1-30-16,0 0-39 15,0 0-13-15,0 1-7 16,-2 0-2-16,1 0-1 16,-3 18 2-16,-4 32-3 0,2-25 0 15,-1 1-6-15,5-3-4 16,-6 3-3-16,12 4-4 15,-10-1-1-15,6-2-1 16,-11-10 0-16,4-8 1 16,10 1 0-16,-9-3 2 15,9 0 3-15,-8-2 3 0,-1-6-32 16,6 0-42-16,6-4-165 16,-5-5 143-16</inkml:trace>
  <inkml:trace contextRef="#ctx0" brushRef="#br0" timeOffset="3045.58">11363 11334 566 0,'1'-3'318'0,"7"1"-65"15,3-1-91-15,0 3-20 16,10 3-31-16,0 2-4 15,2-2-17-15,7 0-7 0,0-2-17 16,-4-4-11-16,6 3-24 16,-8-1-8-16,-4 2-11 15,-4 1-2-15,-1 2 2 16,-8-2-3-16,3-2-94 16,0 0-81-16,-2-4 101 15</inkml:trace>
  <inkml:trace contextRef="#ctx0" brushRef="#br0" timeOffset="3552.13">12423 11284 733 0,'0'-4'358'0,"9"6"-116"15,-10-2-35-15,1-3-61 16,0 3-30-16,-1 0-53 16,0 0-21-16,-10 3-21 15,-3 3-3-15,-38 28-3 16,26-19-1-16,1 9-2 15,-8-3-1-15,5 3-2 16,-2 5-1-16,-3-8-1 16,5 9-1-16,-2-10-1 15,1-1 0-15,2-4 0 0,-1-10-1 16,11 5 0-16,3-4-11 16,3-1-69-16,11-5-58 15,0 0 78-15</inkml:trace>
  <inkml:trace contextRef="#ctx0" brushRef="#br0" timeOffset="3919.07">12040 11254 886 0,'-1'-1'390'0,"1"2"-214"16,5 1-42-16,-5-2-59 16,0 0-20-16,1 3-8 15,6 16-4-15,36 37-10 16,-24-19 0-16,-1 5-2 15,5 7-3-15,-4-10-3 16,-4-4-3-16,-2-4-4 16,-3-13-3-16,2 7-3 0,-1-4-1 15,3 0-2-15,-3 2 2 16,-2-9-21-16,-6-1-52 16,1-10 43-16</inkml:trace>
  <inkml:trace contextRef="#ctx0" brushRef="#br0" timeOffset="6724.07">1805 12522 517 0,'0'-1'308'16,"4"-2"-64"-16,-4 1-72 16,1-1-30-16,-1 1-51 15,1-1-12-15,-1-1-10 16,0 3-4-16,0 0-6 16,0 0 0-16,1 0 1 0,1 0 0 15,-2 0-2-15,1 0-7 16,-1 1-8-16,0 0-1 15,1 0-6-15,-1 0-4 16,0 0-11-16,0 0-4 16,0 0-6-16,1 5-3 0,-1 2-3 15,-1-3-1-15,0 2 1 16,-1-3-1-16,-1 5 0 16,-1-1 2-16,1-1-1 15,1 0 2-15,1-4 3 16,0 0-18-16,0 0-79 15,0-2-55-15,-1 0-432 16,2 0 384-16</inkml:trace>
  <inkml:trace contextRef="#ctx0" brushRef="#br0" timeOffset="8136.96">2470 12259 439 0,'0'0'274'0,"0"0"-40"0,0 0-68 15,0 0-23-15,0 0-31 16,0 0-12-16,0-1-23 15,-1 1-14-15,0 0-19 16,0 0-4-16,-1 0 1 16,2 0 2-16,0 0 3 15,-1 0 2-15,0 0 1 16,0 0-3-16,-9 3-5 16,8-3-7-16,-1 7-6 15,-4 5-4-15,-31 24-6 16,20-32-2-16,-3 1-6 15,4-1-1-15,-4-2-1 16,-4 3-1-16,0-3-1 16,5 0 0-16,-7 10-6 62,1-18 1-62,22 9-2 0,9-2-12 16,2 7 5-16,-6-6 1 15,1 0 2-15,-1-2 3 16,-2-1 1-16,1 1 1 16,0 0 0-16,0 0 0 0,0 0 0 15,-2 0 0-15,1 0 2 16,0 8-1-16,-1-1 1 16,-1 2 0-16,-1 0-1 15,1-2 0-15,-1 3 0 16,-13 25 1-16,15-21-1 15,-1-10 1-15,-6-4-1 0,8 1-1 16,1 1 0-16,-11 5 1 16,16 4-1-16,-4-8 0 15,0-4-1-15,10-5 1 16,-8 6 1-16,0-3 0 16,4 3-1-16,2-1 0 15,-2-6 0-15,4 6 0 16,0-2 0-16,0 1-1 15,2-6 0-15,4 4-2 16,13 5-1-16,-7-3-1 16,-3 0 0-16,4 2 0 15,-12 0 0-15,-3 1 0 16,11 11 1-16,-12-2 2 16,-4-1 0-16,2 5 3 15,-3 0 1-15,-12-1 0 16,-8 0 1-16,12 5 0 15,-2-4 0-15,7 4 1 0,-9 0 1 16,-10-4 1-16,-3 0 0 16,-6-3 3-16,14 0 3 15,-6-5 7-15,-4-3 6 16,6-3 5-16,-2-3-1 16,-2-4-5-16,7 2-4 15,4-4-10-15,-2-2-3 16,4-1-4-16,-4-3-2 0,3 4-2 15,-1 1-4-15,8 7-14 16,2 3-18-16,3 3-50 16,-2-3-34-16,0 0-101 15,0 0-64-15,0 0 182 16</inkml:trace>
  <inkml:trace contextRef="#ctx0" brushRef="#br0" timeOffset="8734.89">2664 12474 349 0,'-2'-1'253'0,"-5"-4"30"16,4 3-36-16,1 1-55 16,-2-1-24-16,3 1-28 15,0 0-7-15,0 0-21 16,1-1-10-16,0 1-24 15,0 0-14-15,0 0-18 16,1 0-5-16,11 1-10 16,3 2-1-16,33 8-6 0,-20-4-4 15,2-2-6 1,11 4-4-16,-19-8 0 0,0-4-1 16,-3 1 0-16,-9-4 0 15,8 2 0-15,-5 4 0 16,-5-3-1-16,-2 0-4 15,4 2-43-15,-8-8-39 16,6 12-100-16,-2 2-81 0,4 7 162 16</inkml:trace>
  <inkml:trace contextRef="#ctx0" brushRef="#br0" timeOffset="9225.76">3621 12341 701 0,'5'4'370'16,"-4"-7"-47"-16,0-1-94 0,-1 4-53 16,0 0-27-16,0 0-60 15,0 0-17-15,-1 0-14 16,0 0-3-16,-5 11-7 15,4-4-7-15,-13 11-13 16,-29 31 0-16,22-27-10 16,-7-7-2-16,-2 0-6 15,-8-4-5-15,7 3 3 16,-3 2-2-16,3-7-1 16,0 1 0-16,2 0-2 15,3 0 0-15,1-1-10 16,10-4-17-16,3-2-55 15,7-2-40-15,4-1-116 16,2 0-304-16,0-1 368 16</inkml:trace>
  <inkml:trace contextRef="#ctx0" brushRef="#br0" timeOffset="9580.77">3320 12307 614 0,'-6'-3'348'0,"-1"2"-34"16,0-2-91-16,-4 6-65 15,0-2-31-15,11 11-48 16,5 10-12-16,12 1-16 15,3 7-4-15,-10-6-9 16,6 2 0-16,-3-3-3 16,4 1-3-16,8-1-7 15,-4-4-3-15,4 4-8 16,-6-6-3-16,6 2-2 16,-7-3-2-16,-2-3 1 15,-3 0 0-15,-5-4-1 16,1 2-35-16,-7-9-135 15,3-3 114-15</inkml:trace>
  <inkml:trace contextRef="#ctx0" brushRef="#br0" timeOffset="21183.22">7585 12704 492 0,'0'3'260'0,"0"-2"-76"16,0 1-69-16,0-2-23 16,0 0-23-16,0 0-3 15,0 0 1-15,0 0 2 16,0 0 3-16,0 0 0 16,0 0-5-16,0 1-2 15,0-1-10-15,0 0-4 16,0 0-11-16,-2 0-4 15,1 0-11-15,1 1-7 0,0-1-8 16,0 0-4-16,0 0-3 16,0 0-2-16,-1 0 0 15,0 0 1-15,1 0 0 16,0 3 0-16,0-1-1 16,0 2 1-16,0-2 1 15,0-2 1-15,2 6 8 16,-2-6 0-16,0 0 14 15,5 2 1-15,-5-2-3 16,0-1 6-16,7-2-18 16,-7 2 0-16,0-1-3 15,0 1-5-15,0 0 4 16,0-3-2-16,0 3-3 16,0 0-2-16,0 0-1 15,0 0 0-15,0-1 0 16,-1 1 1-16,0 0-1 0,0 0-1 0,0 1-1 15,1 0 0-15,0 0 0 16,0 0 1-16,0 0 1 16,1 3 0-16,-1-1 0 15,0-1 0-15,0 4 1 16,0 1-1-16,1-1-18 16,0-2-39-16,-1-3-121 15,0 1-128-15,0-1 186 0</inkml:trace>
  <inkml:trace contextRef="#ctx0" brushRef="#br0" timeOffset="21809.21">8155 12411 530 0,'-10'-3'295'0,"10"6"-69"0,-10-4-66 15,16 12-26-15,-2-4-30 16,-12-7-11-16,5 4-15 16,0-5-4-16,-5 2-9 15,2 7-6-15,6-1-11 16,5 8-4-16,-3-1-9 16,-4-1-3-16,3 5-7 15,-13-1-5-15,8 1-5 16,5 4-4-16,-14 2-5 15,8 0 0-15,-2 1 0 16,2 0-1-16,1 1 0 16,-8-6 1-16,10 3-1 15,-9-7 0-15,6-1 0 16,2-2 0-16,-7-7 0 16,7 3-5-16,3-7-83 0,5-1-66 15,-2-4 89-15</inkml:trace>
  <inkml:trace contextRef="#ctx0" brushRef="#br0" timeOffset="22761.93">8597 12573 459 0,'0'-4'261'0,"2"-3"-34"0,-2 4-35 16,2-1-44-16,-2 2-19 15,0 0-31-15,0 1 0 16,0 0-33-16,0 0 1 16,0-2-24-16,0 2-15 15,0 0 5-15,0 0-8 0,0 0 15 16,-2-1 4-16,1 1-2 15,0 1-2-15,0 0-4 16,-2 18-3-16,-10 30-6 16,4-29-3-16,-5 3-7 15,8 1-5-15,16 3-3 16,-11-4-1-16,-3 1-2 16,-3-8 0-16,-12-5 1 15,15 2 0-15,6-8 3 16,-3 5 0-16,-4-9-1 15,5 0 0-15,-11 6-22 16,7-6-27-16,3 5-60 16,-5-2-39-16,8-8-99 15,5 3-104-15,-4-3 224 16</inkml:trace>
  <inkml:trace contextRef="#ctx0" brushRef="#br0" timeOffset="23168.1">8506 12623 716 0,'-1'-1'351'0,"0"-1"-119"15,0 1-33-15,0 0-64 16,0 0-22-16,0 0-28 16,1 0-7-16,0 0-6 15,0 0-2-15,16-4-11 16,27 2-6-16,-21 5-11 15,2-2-7-15,-8 0-13 16,4-1-4-16,-6 0-6 16,-1 0-2-16,4-1-3 0,-3 2-4 15,1-1-60-15,-2-1-48 16,3 5-151-16,-6-3 152 16</inkml:trace>
  <inkml:trace contextRef="#ctx0" brushRef="#br0" timeOffset="23655.47">9331 12485 570 0,'1'-1'313'0,"-4"1"-36"15,-1 2-79-15,3-2-46 0,0 0-23 16,0 0-39-16,0 0-11 16,0 0-15-16,0 0-4 15,-5 6-8-15,-7 6-5 16,-22 26-12-16,20-23-6 16,-7-1-11-16,2 2-5 15,-5 2-7 1,-2 1 0-16,5 2-2 15,-7-1 0-15,1-1 0 16,7 2 1-16,-1-7 0 16,13-3 1-16,4-3-9 15,-5-7-22-15,2-1-61 16,3 1-46-16,2-1-176 16,-6-8 195-16</inkml:trace>
  <inkml:trace contextRef="#ctx0" brushRef="#br0" timeOffset="24047.36">9024 12455 1131 0,'2'-2'147'15,"-1"4"-46"-15,1-1 104 16,-2-1-38-16,0 0-59 16,0 0-18-16,3 7-29 15,6 9-10-15,17 30-10 16,-10-24 1-16,2 0-1 15,-2 0 0-15,7-1-10 16,-12 1-5-16,8 1-6 16,-3-4-8-16,-6 1-2 15,4 1-2-15,-7-7-2 16,5 1 0-16,0-7 1 16,-2-1 9-16,1-9-61 0,2-4-62 15,2-5 70-15</inkml:trace>
  <inkml:trace contextRef="#ctx0" brushRef="#br0" timeOffset="24935.25">11994 12508 756 0,'-10'-5'350'0,"6"5"-155"15,-12 0-24-15,10 0-55 16,-4 8-22-16,2 1-22 16,0 1-8-16,-11 4-7 0,1-1-5 15,-11 1-9-15,-7 2-1 16,-4-2-18-16,0 1 1 15,4 0-12-15,5 0-8 16,7-2 1-16,-1 3-5 16,0 1 3-16,-1-4-1 15,5 3 0-15,3-5-1 16,6-2-24-16,4 1-36 0,5-10-119 16,3 1-104-16,12-6 170 15</inkml:trace>
  <inkml:trace contextRef="#ctx0" brushRef="#br0" timeOffset="25292.19">11646 12475 651 0,'0'-2'374'16,"0"1"-58"-16,1 1-129 16,-1 0-27-16,0 0-40 15,1 2-18-15,12 17-24 16,39 32-8-16,-29-25-17 0,3-2-7 15,9 6-12-15,-4-4-6 16,1 8-11-16,-9-8-4 16,-11-1-5-16,3 6-2 15,-19-17 0-15,6 4 1 16,-7-12-3-16,1-5-30 16,16-1-129-16,-4-7 108 0</inkml:trace>
  <inkml:trace contextRef="#ctx0" brushRef="#br0" timeOffset="31431.77">15492 8831 459 0,'14'-31'311'16,"-18"20"-4"-16,1 2-116 15,3 8-32-15,-5-5-56 16,6 10-22-16,-2-5-35 15,0 1-11-15,0 0-13 16,0 0-4-16,0 0 1 16,0 3 3-16,-2 22 3 15,-7 28 2-15,6-25-3 0,-1-2-3 16,-6 3-5-16,1 5-3 16,-1 1-4-16,-3-3 0 15,0-4-2-15,-1 3 0 16,3-5-1-16,-3 1 1 15,5-1-2-15,-3-10 1 0,5 0 0 16,12 4-1-16,-8-11-2 16,10 1-4-16,-6-10-17 15,-10-9-19-15,14 3-66 16,-2 0-49-16,1-1-163 16,8-6 196-16</inkml:trace>
  <inkml:trace contextRef="#ctx0" brushRef="#br0" timeOffset="31947.46">15813 8906 677 0,'0'2'317'0,"-2"-1"-113"0,-2 4-13 16,3-5-28-16,0 0-14 16,-11 3-28-16,-9 3-9 15,-22 12-12-15,17-13-11 16,-10 4-28-16,3-3-15 16,-9-1-24-16,8 0-8 0,5-2-5 15,3-1-2-15,7-2-3 16,4 2 1-16,4-2-3 15,1 0-2-15,7 1-2 16,0-1-4-16,3-2-12 16,0 2-1-16,0 0 0 15,0 0 2-15,0 0 11 16,7 3 0-16,-3 0 3 16,6 2-1-16,0-3 2 15,30 35 0-15,-23-22 2 16,-8-3 0-16,1 2 0 15,-2 1 1-15,-1-3-1 16,5 3 1-16,2-1 0 16,-1-1-1-16,-2-2 2 15,0-3 0-15,-3-6 0 16,8 0 0-16,-7-2-32 16,9-2-46-16,0-2-130 0,-3-1-198 15,6-1 256-15</inkml:trace>
  <inkml:trace contextRef="#ctx0" brushRef="#br0" timeOffset="32855.86">16051 9119 492 0,'6'-2'289'15,"-6"1"-36"-15,0 0-57 16,0 0-61-16,0 0-14 16,0 0-6-16,0 0-3 15,0 0-6-15,0-1-9 16,-1 1-16-16,0 0-10 15,-1 0-21-15,-15-4-10 16,-26-5-14-16,28 16-7 0,-1 2-10 16,-1 2-2-16,0 0-5 15,-3-1-1-15,3 4-1 16,3 2-1-16,3 0-3 16,2 3 0-16,4-3-2 15,1 2 1-15,2 2-1 16,1-2 1-16,5-5 1 15,1-5 0-15,7 2 2 16,2 0 0-16,-7-2 2 16,4 0 0-16,-1-2 0 15,0-2 2-15,2-3 1 16,-1-10 1-16,3-6-1 16,0-6 0-16,4-5-3 15,3 8 0-15,2-8-1 16,2 1-1-16,1 1 1 15,-1-1 1-15,-9 3 1 16,3 2 1-16,-4 7 0 0,-12 1 0 16,2 7-1-16,-4 3-1 15,-5 3-2-15,2 6-1 16,0 5-1 0,-9 0 0-16,-6 5 2 0,5 0 0 15,-5-1 1 1,6 7-1-16,8-1 1 15,-1-3 0-15,2 2-1 16,2-5 1-16,0 1 1 0,1 0-1 0,12 1 1 16,-7 1-1-16,9-7 1 15,-9-2 0-15,-1-7 0 16,15 6 1-16,-9-8 1 16,9 3 1-16,-9-4 1 15,-3-6 0-15,6 1 0 16,-1-7-1-16,5-4-1 15,3-6-9-15,-2-1-55 16,1 2-39-16,-1 4 59 0</inkml:trace>
  <inkml:trace contextRef="#ctx0" brushRef="#br0" timeOffset="33574.48">16782 8856 469 0,'-20'-9'256'0,"25"12"-43"16,-5-1-39-16,4-3-39 15,-4 0-7-15,0 0-6 16,0 0-5-16,0 0-9 15,15 3-5-15,33 6-14 16,-28-7-6-16,2 2-19 16,1-2-8-16,-3 0-22 15,3 4-8-15,-3-8-11 16,-1 1-4-16,0-2-1 0,-2-2-1 16,1 2-9-1,1-3-14-15,-2 6-88 0,4-2-81 16,-13 1 111-16</inkml:trace>
  <inkml:trace contextRef="#ctx0" brushRef="#br0" timeOffset="33980.39">16749 8988 793 0,'0'-1'404'15,"-6"-1"-148"-15,-2 1-86 16,21 3-37-16,-11 1-40 15,6-1-9-15,4 3-9 16,-15-5-6-16,18 3-9 16,-1 1-6-16,3-1-3 0,6 1 0 15,-6-3-1-15,-1-1-1 16,4 0-10-16,3 0-7 16,-1-4-16-16,-4 0-7 15,1-2-4-15,-6 0-1 16,-2 7-52-16,3-1-52 15,-5 7-164-15,0 2 160 0</inkml:trace>
  <inkml:trace contextRef="#ctx0" brushRef="#br0" timeOffset="35148.98">17813 8646 384 0,'1'-1'264'15,"-1"0"-5"-15,3-1-79 16,-3 1-16-16,1 0-24 16,3 0-12-16,-4 0-7 15,0 0-7-15,0 1-22 16,0 0-8-16,-1 0-14 15,0 0-6-15,-16 6-11 16,-32 17-8-16,20-15-13 0,-1-1-6 16,3 1-10-16,-5-5-5 15,1 0-3 1,29 5-2-16,-20-8-2 0,9 5-1 16,1-4-1-16,-19-6-1 15,24 8 0-15,0-3-1 16,4 3 0-16,0 0-3 15,0 1-1-15,3-4-2 0,-1 0 0 16,0 0 2-16,0 1 1 16,-1 8 2-16,-1 8-1 15,2 29 1-15,0-31 0 16,-3 1 0-16,-1 1 1 16,-7-5 0-16,4 8 0 15,2 3 1-15,-1-2 0 16,0 2-1-16,1-2 1 15,-1 1-1-15,0-4 0 16,2 0 0-16,1 0 0 16,-1-2 0-16,0 1 1 15,1-3 0-15,1 0 0 16,2-1 0-16,0-2 0 16,3 3-1-16,-4-7 0 15,3 1 0-15,2-4 0 0,-3-3 1 16,3 3-1-16,-3-4 0 15,0 0 0-15,0 0-1 16,0 0 0-16,0 0 0 16,0 0 0-16,8 2 0 15,3 1 0-15,4 1 1 16,29 6 1-16,-25-13 1 16,2 1 6-16,2-4 0 0,7 6 2 15,-10-5 0-15,6 2-4 16,-9-5-1-16,-17-1-1 15,19 9-1-15,-10-3-1 16,1 2 2-16,4 2-2 16,-11-1 0-16,-4 0-28 15,1 2-35-15,0-2-145 16,0 0-214-16,0 0 268 16</inkml:trace>
  <inkml:trace contextRef="#ctx0" brushRef="#br0" timeOffset="35708.67">18118 8755 646 0,'-6'-8'317'0,"8"4"-89"16,-1 1-30-16,-6-3-36 16,10 5-15-16,-8 1-36 15,4 4-10-15,-1-4-20 16,-1 0-8-16,-1 7-15 16,-6 15-8-16,-11 34-12 15,19-27-6-15,-14 1-9 16,-1-4-5-16,10 1-6 0,-13 0-3 15,8-3-4 1,-2-2 0-16,-12-5-2 16,12 2 0-16,1-2 0 15,4 0-1-15,2-2 1 16,-2-3-1-16,3-1 0 0,-1-1-1 16,2-6-12-16,3 2-15 15,0-6-31-15,0-1-33 16,0 0-90-16,0-1-65 15,0 1 150-15</inkml:trace>
  <inkml:trace contextRef="#ctx0" brushRef="#br0" timeOffset="36102.11">18145 8712 550 0,'-4'0'312'0,"-3"0"-66"15,6-1-62-15,1 0-26 16,0 1-29-16,0 0-6 15,0 0-9-15,0 0 4 16,0 0-7-16,18-1-8 16,33-1-17-16,-24 1-9 15,6-2-17-15,-6 2-10 16,2-1-17-16,2 1-8 16,-5 0-12-16,0 0-5 15,-2 1-4-15,-7-2-1 0,2 2-2 16,-1 2-1-16,-1 0-34 15,0 5-35-15,-10-2-116 16,2 1-116-16,-11-2 188 16</inkml:trace>
  <inkml:trace contextRef="#ctx0" brushRef="#br0" timeOffset="36445.9">18125 8958 828 0,'2'2'403'16,"1"-6"-134"-16,-3 2-35 15,0 1-58-15,0 0-21 16,11 0-35-16,9 1-16 0,28-3-27 16,-30-2-13-16,-1 4-25 15,4 1-10-15,-3-1-12 16,5 3-4-16,-8 0-6 16,-3-3-1-16,1 3-2 15,-5-4-6-15,2-1-73 16,1 1-68-16,-2 1 87 15</inkml:trace>
  <inkml:trace contextRef="#ctx0" brushRef="#br0" timeOffset="36898.64">18838 8731 636 0,'-1'0'343'0,"-1"0"-60"16,1 0-55-16,0 0-44 16,0 0-25-16,0 0-20 15,0 0-10-15,0 0-16 16,0 0-5-16,1 0-25 15,0 0-11-15,0 0-20 16,9 3-9-16,7 3-15 16,26 4-8-16,-25-11-13 15,-2 2 2-15,2-1-64 16,-7-4-56-16,3 1 70 16</inkml:trace>
  <inkml:trace contextRef="#ctx0" brushRef="#br0" timeOffset="37765.88">19151 8581 635 0,'-3'-4'317'0,"0"4"-90"15,7 3-36-15,-4-3-45 16,0 0-8-16,0 0-17 16,0-1 1-16,0 1-16 15,9 0-11-15,19 1-23 16,27 4-10-16,-27-3-14 15,0 3-7-15,0-1-14 16,-2 2-6-16,6-2-9 16,-3 1-2-16,8 3-4 15,-13-4 0-15,-10 2-2 0,0 3 1 16,-18 2-1-16,3 0 1 16,1 6-1-16,-3 3 1 15,-5 4-1-15,6 5-1 0,-12 1 0 16,-2 2-1-16,6-2-2 15,1 8 2-15,-1-7-1 16,3-3 0-16,-3 1 0 16,-3-9 0-16,4 5 0 15,2 0 0-15,-1-6 0 16,2 2 0-16,2-5-1 16,1 3 0-16,3 2 0 15,0-2 0-15,-1-1 0 16,-3-2 0-16,4-2 0 15,-4-8 1-15,1-1 0 16,-1-3 1-16,-3-8 1 16,0 6-1-16,-5-5 0 15,-2 3 1-15,-9-3 0 16,-3-7 0-16,-7 2-2 0,-7-3-1 16,5 9 0-16,1 1-2 15,8 1 2-15,5 2-1 16,9-1-1-16,6 1-1 15,-5 5-1-15,10-2-5 16,-8 2-53-16,9 5-43 16,10-1-128-1,-8-6-137-15,18 3 238 16</inkml:trace>
  <inkml:trace contextRef="#ctx0" brushRef="#br0" timeOffset="38704.78">20175 8614 470 0,'0'-7'263'0,"2"2"-46"16,1 0-33-16,0 1-36 15,0-2-8-15,1 4-2 16,-1-2 0-16,-1 3-12 16,-2 1-10-16,0 0-15 0,0 0-2 15,-1 0-9-15,0 0-1 16,0 0-10-16,-9 3-12 15,-12 4-14-15,-28 24-5 16,18-30-12-16,10 4-6 16,-4-4-12-16,-1-1-5 15,-1-1-6-15,3-3-1 16,-7 2-1-16,7 0-1 16,4-1-2-16,3 2 0 0,8-1-2 15,-2 2-1-15,4 2-2 16,-2 0 0-16,4 1 0 15,3 5 0-15,-1 0 0 16,3 1 1-16,-2 7 0 16,1-4 1-16,-1 6 1 15,1 4-1-15,0 2 1 16,1 7 0-16,-4-3 0 16,1 5 0-16,-1-4 1 15,-4-12-1-15,1 4 0 16,1-5 1-16,-1 1 0 15,2 7-1-15,1-3 1 16,1 0-1-16,-2-1 0 16,1-4 1-16,-1-2-1 15,2-3 1-15,2 1-1 16,-3-2 0-16,3 0 0 0,-1-1 0 16,-2-4 0-16,5-1 0 15,-2 0 0-15,2-3-1 16,-1-1-1-16,1 0 0 15,0 0-1-15,0 0 1 16,0 0 0-16,0 0 0 16,0 0 1-16,0 0 1 15,0 2-1-15,2 10 1 0,-1-4-1 16,-1-7 0-16,3 4 0 16,-1 1 1-16,1-1 0 15,-2 1-1-15,7-1 1 16,5 3 0-16,26 12 5 15,-21-18 3-15,2-8 12 16,-3 2 7-16,5-4 2 16,0 1-2-16,3 2-12 15,6 1-6-15,-6-3-5 16,0 0-1-16,-10 4-2 16,11 2 0-16,-20 1-1 15,0-1-24-15,6 1-73 16,-15 0-53-16,14 3-225 15,7 7 238-15</inkml:trace>
  <inkml:trace contextRef="#ctx0" brushRef="#br0" timeOffset="39449.89">20491 8665 348 0,'1'-7'243'0,"-2"2"30"16,-1-2-28-16,-5 4-40 15,17 2-14-15,-5 1-45 16,-4 3-25-16,-1 5-44 16,-3 2-15-16,-8 6-11 15,5 3-7-15,3 17-9 16,-7 2-8-16,4 5-10 15,-2 4-4-15,-10-9-4 16,-5-3-2-16,2-1-1 16,0-5 0-16,7-6 1 15,4-3-2-15,1-5 1 16,1-2-2-16,3-6-3 16,0-1-2-16,5-4-16 15,0-1-10-15,3-3-59 0,-3 1-41 16,0 0-130-16,1-1 154 15</inkml:trace>
  <inkml:trace contextRef="#ctx0" brushRef="#br0" timeOffset="39816.71">20893 8615 990 0,'2'-5'449'0,"-4"3"-214"16,-3 1-41-16,5 1-63 15,0 0-27-15,-1 1-27 0,-3 21-6 16,-16 38-20 0,0-29-6-16,3 9-14 15,-83 282-1220 63,96-321 594-78,3 4 1137 16,0 0 348-16,1-2-696 16,-2-3-385-16,2 0-261 15,0 0 296-15</inkml:trace>
  <inkml:trace contextRef="#ctx0" brushRef="#br0" timeOffset="40114.51">20567 8918 862 0,'-11'-2'434'16,"11"2"-121"-16,-4-2-47 0,8-3-53 16,7 5-33-16,6-2-42 15,-6-7-20-15,5 0-34 16,5-5-14-16,5 5-30 16,4 4-12-16,-6 2-16 15,0 7-6-15,-5-5-3 16,3 4 5-16,-2-1-70 15,0 4-54-15,-1-1-51 16,-6 7 76-16</inkml:trace>
  <inkml:trace contextRef="#ctx0" brushRef="#br0" timeOffset="40914.219">20842 9056 728 0,'-1'2'341'0,"2"-2"-126"16,2 2-19-16,-3-2-25 16,0 0-4-16,0-1-17 15,7 0-12-15,18-3-32 16,27-8-15-16,-27 6-31 15,11 4-14-15,-17-5-24 16,3 7-8-16,-8 2-7 16,-8-2-2-16,0 7-1 15,1-1 2-15,-4 2 1 16,-4 7 1-16,-10-3 2 16,-6 0 0-16,-5 3-2 15,-3-4-1-15,15 1-2 0,8 6 0 16,-11-11-1-16,10 7-1 15,-13-9 0-15,-8-5-1 16,22 1-2-16,-9-3 0 16,10 1 0-16,3 0-4 15,7 3-1-15,8-2 0 16,-8-1 0-16,8 0 2 16,-15-2 0-16,2 2-1 0,9 5 2 15,-4 0-1-15,12 4 2 16,-7 6 0-16,4 1 1 15,-3 4 0-15,-14 2 1 16,7 3 2-16,-14-1 1 16,-5 0 2-16,8 0 0 15,-18-7 2-15,3 8 1 16,2-2 3-16,-20-6 16 16,14 7 5-16,-13-12 10 15,-5-1 1-15,11 0-13 16,-10-10-6-16,10 0-10 15,3-5-4-15,6-4-4 16,3 1-1-16,2-8-2 16,1 0-3-16,-1-9-13 15,5-2-23-15,5-9-64 0,6 5-46 16,8-2-144-16,3 9-133 16,3 4 271-16</inkml:trace>
  <inkml:trace contextRef="#ctx0" brushRef="#br0" timeOffset="41630.7">21484 8726 728 0,'1'-4'383'16,"-2"-3"-100"-16,4 6-45 15,-7-2-86-15,-2 3-36 16,5 0-47-16,0 0-13 16,0 0-10-16,-7 3-7 15,-10 2-9-15,-26 43-2 16,18-19-3-16,-5 1 0 0,6 6 0 15,-6-6-1-15,18-2-6 16,2 4-3-16,1-9-5 16,10 4-4-16,5-4-2 15,2-3-1-15,4-3 0 16,3-2 1-16,5-5 3 16,0-4 0-16,7-6 4 15,0-1 1-15,5-9 1 16,-2-1 0-16,9-7 0 15,-8-5 0-15,2-8-1 16,-4-4 2-16,-5-6 0 16,-2-2 1-16,-11-7 0 15,-1-1 0-15,-10 2-3 16,-6 5-2-16,-5 13-5 16,-6 9-4-16,-2 9-3 15,-10 6-2-15,4 4-2 0,4 3 0 16,-2 4 0-16,8 0-1 15,-11 7 0-15,2 1-18 16,2 5-56-16,2 1-37 16,13 0-89-16,0-2-65 15,9 7 177-15</inkml:trace>
  <inkml:trace contextRef="#ctx0" brushRef="#br0" timeOffset="42064">21932 8541 581 0,'4'-14'421'15,"-5"4"84"-15,-9 7-174 16,11 3-111-16,-1 0-45 16,-4 0-76-16,3 0-27 15,-1 0-34-15,1 0-7 16,-5 11-10-16,-3 6-3 15,-16 33-4-15,19-22-2 0,-1-2-1 16,12 3-2-16,-14-3-3 16,9 2-1-16,2-5-2 15,-15-7-1-15,13 0-1 16,-4-7-10-16,-1-4-52 16,5 0-27-16,-8-8-83 15,1-7-71-15,4 1 160 16</inkml:trace>
  <inkml:trace contextRef="#ctx0" brushRef="#br0" timeOffset="42325.48">21762 8629 664 0,'0'-1'426'15,"1"0"10"-15,2 1-107 16,-3-1-93-16,0 0-46 16,1-1-60-16,28-1-27 15,25 0-37-15,-24 4-12 16,-10 0-25-16,-5 0-8 16,9 0-12-16,-2 1 0 15,3-2-45-15,-9-1-47 16,-2-2-119-16,-2 1 118 0</inkml:trace>
  <inkml:trace contextRef="#ctx0" brushRef="#br0" timeOffset="43162.01">22244 8633 331 0,'-7'-3'259'0,"1"-1"63"15,5 3-61-15,-2-2-61 16,2 2-28-16,0 0-43 15,0 0-18-15,0 0-17 16,0 0-4-16,1 0-11 16,0 0-8-16,19-6-14 15,38 1-3-15,-26 6-4 16,3 0-4-16,-8 0-4 16,5 1-5-16,5 9-11 15,-15-7-6-15,6 3-9 16,-11 1-3-16,-8-3-2 15,5 5 0-15,-5 5-2 16,-3 1 0-16,-1 2-1 16,1 3-1-16,-6 4 1 0,-1 4 0 15,-2 2-1-15,-1 7 1 16,1-1 0-16,-8-6-1 16,2-1-1-16,-3 0 0 15,1-1 0-15,3 2-1 16,-3-1 1-16,5-2 0 15,1-5 0-15,-7 2 0 16,5-4-1-16,6 5 0 16,-4-4 0-16,13-5 0 0,10 2 0 15,-10-3 1-15,-9-7 1 16,7 1 1-16,-17-10 1 16,-6-7 0-16,14 4 2 15,-25-3 0-15,1 0 0 16,6 5 0-16,-15-2-1 15,7 2-2-15,-4 1 1 16,-2 1-1-16,5 1-1 16,3-3 0-16,9 3-1 15,0-2-1-15,5-1-7 16,4 2-35-16,5-5 422 16,6 5-298-16</inkml:trace>
  <inkml:trace contextRef="#ctx0" brushRef="#br0" timeOffset="45336.88">17313 9589 426 0,'0'0'220'0,"0"0"-50"15,0 0-20-15,0 0-22 16,2 0-6-16,1 0-12 16,3 1-8-16,-1 0-8 15,2-1-5-15,4 1-11 16,-4-1-4-16,1 0-20 15,1 0-7-15,1-1-8 16,6 0-3-16,27-1-2 16,-26 2-2-16,5 0-9 15,2 0-5-15,1 1-10 16,8-1-2-16,-2 3-3 16,1 1-1-16,3 1 0 15,-6 3 0-15,-3-5-1 16,-3-3 1-16,4 0-2 0,0 0 2 15,8 2-1-15,-4 0 0 16,-2-2 0-16,4 3 0 16,1-2-1-16,12 3 1 15,0-2 0-15,-9-2 0 16,4 0 0-16,-14-5 0 16,9 2 0-16,8 1 0 15,-9 2 0-15,6 0 0 0,-7-1 0 16,0 2-1-16,3-2 0 15,-1 0 1-15,12 5 0 16,-10-8 0-16,12 4 2 16,-12-1 2-16,0-3 4 15,7 0 1-15,-11 1 0 16,11 3-2-16,-11-3-3 16,5 4-1-16,3-4-1 15,1 1-1-15,-4 2-1 16,0 0 1-16,5 1-2 15,7 1 1-15,4-2 1 16,-2-1-1-16,-7 1 0 16,-9-1 1-16,-2 1-2 15,3 0 1-15,-1 3 0 16,5-1 0-16,5 2 1 16,-8-2-1-16,8-4-1 15,-8 2 1-15,5-1 0 0,-1 1 1 16,-4 1-1-16,-2-5 1 15,-3 1 1-15,11 0 1 16,8 0 0-16,-6 2 0 16,-5-2 2-16,0 1 1 15,-13-5 0-15,10 4 0 0,-1 1-1 16,-7 2-1-16,0-1-1 16,-3 1 0-16,2 0 0 15,6 0-2-15,-1-1 1 16,0-3-1-16,4 3-1 15,-5-3 1-15,4 4 0 16,6-4-1-16,-7 0 1 16,-3-2-1-16,0 1 0 15,-5 2 1-15,-1 3-2 16,1 0 1-16,-1 0-1 16,0 0 1-16,5-1-1 15,9 1 1-15,-1-2-1 16,3 2 1-16,-14 0-1 15,6-5 1-15,5 3 0 16,-8 0 0-16,9 0-1 0,-6 1 0 16,-3 1 1-16,0 0-1 15,1-3 0-15,2 1 1 16,2 1-1-16,4 1 1 16,-1 2-1-16,-1 0 0 15,-1-4 1-15,1 0-1 16,-2 2 2-16,-6-2-2 15,1 1 1-15,-3-2-1 16,3-1 1-16,7 2-1 16,10 3 0-16,-4-1 0 0,-7-1 0 15,1 0 0-15,-7-2 1 16,10 3-1-16,8-1 1 16,-6-5-1-16,-4 5 1 15,-5-3 0-15,3 3-1 16,8 1 0-16,-1-3 0 15,1 2 1-15,-7-3-1 16,0-1 1-16,-3 3-1 16,4 0 0-16,0 2 1 15,-7 0-1-15,2-3 1 16,-2 3 0-16,0 1 0 16,2 0-1-16,4 0 1 0,-9-4 0 15,10 2-1-15,-5-1 1 16,-5 2-1-16,5 3 1 15,-7-3 1-15,-2 3 0 16,2 0 2-16,-4-3 0 16,-8 0 2-16,5 1-1 15,-14-3 1-15,-1 1-1 16,2 1 0-16,-8-3 1 16,1 3 1-16,0 0-1 15,-2-1 1-15,0 0 2 16,0 0-25-16,0 0-27 0,0-1-43 15,0 1 47-15</inkml:trace>
  <inkml:trace contextRef="#ctx0" brushRef="#br0" timeOffset="56941.95">18831 9943 295 0,'33'-36'179'0,"-31"28"-2"16,0 2-8-16,2-1-23 16,1 0-11-16,3 1-21 15,-3-4-6-15,2 4-12 32,-3-2-7-32,-2 3-8 15,6 2-2-15,-5-5-4 16,2 5-6-16,-3-1-20 15,-2-1-13-15,-2 6-14 0,2-1 1 16,0 0 12-16,-1 0 4 16,0 0 4-16,-1 0-3 15,-3 9-8-15,-2 0-4 16,-2 1-5-16,-35 26-1 16,23-26-3-16,-5-2 1 15,-2 2-2-15,-6-2-1 0,-2-2-5 16,6 1-2-16,1-2-4 15,2-1 0-15,-4-3-3 16,4 1 0-16,9-1-1 16,3 0 0-16,14 1-1 15,-3-2 1-15,-3 2-2 16,7-2-2-16,4-2-6 16,-4 2-2-16,0 0-3 15,0 0 1-15,0 0 5 16,0 0 2-16,3 7 3 15,5 6 2-15,20 28 0 0,-31-24 1 16,7 3 1-16,-13-3-1 16,1 10 1-16,1-4 0 15,-11 0 0-15,7 3-1 16,-1-3 1-16,-3 3-1 16,-1 0 1-16,1 0-1 0,2-2-1 15,1-2 0-15,4 3 0 16,2-4 0-16,1-4 1 15,0-4 1-15,1-3 1 16,1 1 1-16,3-1 1 16,2 1-2-16,-1-6-1 15,4 2-1-15,0-1 1 16,0-2 0-16,7 1 0 16,1 0 0-16,3-3 0 15,1 3 0-15,2 0-1 16,-2-1 0-16,9-1 0 15,-4-3 1-15,-8 0-1 16,10 0 1-16,-5 0-1 16,-4 0 2-16,14 0-1 15,-11-4 1-15,-11 0 0 16,15 0-1-16,-2 3 2 0,-5-2-1 16,6 1-19-16,-8 2-31 15,-7-4-90-15,2 5-78 16,-1 1 130-16</inkml:trace>
  <inkml:trace contextRef="#ctx0" brushRef="#br0" timeOffset="57577.71">19075 10049 710 0,'9'-6'356'16,"-5"2"-101"-16,0 0-7 16,-4-1-79-16,0 2-28 15,-1 2-45-15,-1 0-41 16,2 0 5-16,-1 0 0 15,1-1-9-15,0 2-5 0,0 0-14 16,0 0-8-16,0 6-9 16,-2 14-1-16,-11 30-4 15,3-22-2 1,-6 2-3-16,-1 1-1 0,12 7 0 16,-15-6-1-16,15-6-1 15,-4-2 1 1,-2-9 0-16,2 3 0 0,-6-2 2 15,5 0-1-15,-1-4 2 16,5-3 1-16,1-6 1 16,-5 2 1-16,7 0-1 15,-2-1-11-15,-3-4-29 16,6-7-19-16,3 2-41 16,-2-5-25-16,7 0-69 15,0 2-1-15,4-9-262 16,7 3 14-16,9 2 266 15</inkml:trace>
  <inkml:trace contextRef="#ctx0" brushRef="#br0" timeOffset="57922.7">19394 9985 642 0,'20'-10'334'16,"-6"4"-71"-16,-7 4-11 15,-2-3-16-15,-5 5-1 16,-9 1 7-16,4 3-10 16,-7 7-190-16,1 2-28 0,3 4-64 15,2 5-31-15,-5 0 128 16,4 8-7-16,-4 5-7 16,-2-7-3-16,5 3-10 15,-5-6-3-15,5-4-5 16,-2 5-3-16,1 0-3 15,2 0-1-15,-5-5-1 16,8 2-1-16,-3-5 0 16,-1-2 0-16,3 1 1 15,-1-5 0-15,1-2-15 16,2-4-22-16,2-6-54 16,-5-2-40-16,4-6-111 15,1-1-77-15,-4-7 198 16</inkml:trace>
  <inkml:trace contextRef="#ctx0" brushRef="#br0" timeOffset="58263.84">19010 10211 572 0,'-11'-1'376'0,"10"1"-37"15,1-1-100-15,-2-3-42 16,2 4-64-16,0-1-18 16,8 0-8-16,19 1 4 15,16-6-10-15,-22 5-7 16,3-5-16-16,1 1-10 16,10 2-22-16,4 1-10 0,-11 1-19 15,-8-1-5-15,-2 5-4 16,-5 2-1-16,-2-2-1 15,1-3-1-15,-4-1-24 16,0 0-31-16,-1-3-106 16,0 6-74-16,0 2-305 15,2-4 339-15</inkml:trace>
  <inkml:trace contextRef="#ctx0" brushRef="#br0" timeOffset="58701.36">19801 10044 900 0,'-2'-8'432'0,"0"4"-167"16,-3 1-51-16,0 2-78 16,4 1-36-16,0 0-45 15,0 0-16-15,-5 8-12 16,-5 13 0-16,-13 32 2 16,12-22 1-16,-1-4 2 15,2 2-2-15,-2 1-5 16,1-6-3-16,5 4-7 15,-3-2-4-15,3-4-4 16,-4 0 0-16,0-5-1 16,9 1 1-16,-10-7 0 15,6-2 1-15,-1-4 3 16,-3-3 1-16,8-2-6 16,0 1-18-16,1-6-63 15,1 4-50-15,0 0-146 0,0 0-199 16,1-5 307-16</inkml:trace>
  <inkml:trace contextRef="#ctx0" brushRef="#br0" timeOffset="59091.58">19770 10034 600 0,'-4'-3'368'15,"-1"0"-51"-15,3 2-94 16,2-1-28-16,0 2-54 16,0 0-22-16,0-1-41 15,0 0-10-15,0-1-7 16,2 1 2-16,13-2 4 15,27-5-2-15,-16 11-8 16,8-2-5-16,-3-1-8 16,9-4-8-16,-4-1-12 15,1 2-7-15,2 2-10 0,-14 1 0 16,3 3-2 0,-9-3-1-16,-6 4 5 0,1-4-30 15,-13 0-63-15,-1 2-33 16,-6 2-119-16,0 6-62 15,-5 3 195-15</inkml:trace>
  <inkml:trace contextRef="#ctx0" brushRef="#br0" timeOffset="59435.229">19787 10266 677 0,'-7'-4'417'16,"5"-3"-55"-16,2 1-126 16,0-1-34-16,6-2-65 15,-3 8-23-15,2-3-35 16,2 7-14-16,-2-2-17 15,3-2-5-15,-1 4-7 0,2 0-3 16,2 0-6-16,3 3-2 16,1-1-8-16,-2-5-3 15,8 6-5-15,-8 0-1 16,4-1 18-16,0-3-32 16,-4-3-91-16,2-3-67 15,-3-5 80-15</inkml:trace>
  <inkml:trace contextRef="#ctx0" brushRef="#br0" timeOffset="60403.51">20383 9950 382 0,'-9'3'252'0,"1"-3"13"16,-5 0-39-16,11 0-54 15,3 5-17-15,-1-3-26 16,0-2-13-16,0-1-15 16,0 0-7-16,6 0-16 15,6-2-5-15,10-2-11 16,37-4-8-16,-29 6-10 16,14 3-6-16,-4 1-8 15,-5 1-4-15,1 2-9 16,-7-2-4-16,-6-1-5 15,-6 1-1-15,0 4-2 16,-8-1-1-16,-3 3-1 16,0-1-1-16,-6 3 0 15,6 6 0-15,-5-2 0 0,3 6 0 16,-4 2 1-16,-4-2-1 16,2 3 0-16,-2 1 0 15,1-2 0-15,-2 5 1 16,0 0-2-16,1 4 1 15,0-5 0-15,1-4 0 16,0 1 0-16,-4-7-1 16,1 5 1-16,2 3-1 15,-3-5 0-15,1-1 0 0,-3 3 1 16,6-1-1-16,-3 2 0 16,2 0 0-16,3-4 0 15,-6-3 1-15,7 6-1 16,-1-8 1-16,2 1 1 31,-1-3 0-31,-1-13 3 0,0 5 4 0,-3-6 7 16,3 2 0-16,-1 0 0 15,1 0-4-15,-11-3-7 16,-7-5-3-16,-38-14-2 16,33 16-1-16,4 6 0 15,2 5-1-15,-1 4 0 16,-7-1 0-16,-1-3 0 15,-5 1 1-15,9-1 0 16,3 8-1-16,3-4 0 16,4 1 0-16,2 2 1 0,6-9 5 15,2 4-71-15,3 0-67 16,6-2 85-16</inkml:trace>
  <inkml:trace contextRef="#ctx0" brushRef="#br0" timeOffset="97996.54">14987 12023 424 0,'0'-1'241'16,"0"0"-46"-16,0-1-75 15,0 1-25-15,0 0-18 16,0 0-3-16,0 0-8 16,0 0-1-16,0 0-10 15,0 0-2-15,0 0-11 16,0 0-3-16,0-1-8 16,0 1-6-16,0 0 1 15,0 0-1-15,0 0-1 16,0 0 3-16,0 1 1 15,0 0-1-15,0 0-2 16,0 0-4-16,0 0-7 0,-1 7-3 16,-1 5-4-16,-2-1-2 15,-16 36-2-15,8-31 1 16,-1-1-2-16,-1 2 0 16,-3-3 0-16,4 1-1 15,-1 3 1-15,-3 0-1 16,5 2 0-16,9 4 0 15,-4-5-1-15,7 0 0 16,-3-4 0-16,-13-4 0 16,5 2 1-16,2-2-1 0,9 0 0 15,4-1 0-15,10-2 0 16,-11 2 0-16,3-1 2 16,5-2 3-16,-2-3 7 15,12 1 5-15,5-2 6 16,-2-3 0-16,5-9-3 15,-8-12-2-15,-6 4-5 16,5 0-2-16,-5 0-4 16,0 7 0-16,-2-8 1 15,-4 1 0-15,-3 5 0 16,-2-3 0-16,-1 7 0 16,-3-2-1-16,0 5 1 15,0 3 0-15,-5-3-2 16,-2 2-1-16,0 3-4 15,-5 0-1-15,1 7-1 0,6 5-1 16,-6-1 0-16,4-3 1 16,2 2 1-16,-9-3-1 15,11 1 1-15,-2 3-1 16,3 0 0-16,2-3 1 16,1 0-1-16,-1-2 1 15,4 4 0-15,2 6 1 0,-2-4 1 16,4 0 0-16,-3-7 1 15,-4-5 1-15,3 2 1 16,-4-1-7-16,0-2-83 16,0 0-76-16,0 0 97 15</inkml:trace>
  <inkml:trace contextRef="#ctx0" brushRef="#br0" timeOffset="98371.36">15331 12226 1753 0,'-8'1'53'0,"2"1"1"16,-2 1 44-16,-1 4-26 0,4-1-13 15,7 5-19-15,-2-2-5 16,0 1-10-16,0 4-5 16,0-4-7-16,-1 1-3 15,-5-2-3-15,4-2 1 16,-5 3-1-16,-4-8 1 15,15 0 1-15,5 9-20 16,1-9-76-16,3 8-53 16,-11-8-186-16,-10-9 201 15</inkml:trace>
  <inkml:trace contextRef="#ctx0" brushRef="#br0" timeOffset="99214.93">15829 12028 341 0,'18'-37'238'0,"-11"31"29"15,1 6-49-15,-5-1-52 16,-4-2-11-16,0 2-21 0,0 0-12 15,0 0-19-15,0 0-5 16,-5 0-7-16,-7 1-4 16,-10 3-14-16,-23 6-10 15,26-3-25-15,-1 1-9 16,-1 0-15-16,0 4-4 16,-10-5-5-16,6 4-2 15,2-7-2-15,2 4-1 16,10 4 0-16,-2-7-3 0,13 7-2 15,-2-2-1-15,7-2-2 16,7 3 1-16,7-1 1 16,3-1 0-16,10-2 3 15,-7 1 0-15,4 1 2 16,-9 2 1-16,-3 3 0 16,-4 1 0-16,-10 3 1 15,9 5 1-15,-17-1 0 16,10 5 1-16,-6-1 0 15,-8-4 0-15,-5 4 0 16,-4-7 0-16,0-3 2 16,2 0 1-16,6-7 0 15,-5 2 0-15,-2-10 0 16,3-1 0-16,4-6 0 16,1 1 0-16,6 1-2 15,-1-5 0-15,8 3-6 0,0-7 0 16,6-6-1-16,4 0-1 15,-5-2 3-15,9 3 1 16,2-4 12-16,-6-2 8 16,13 1 12-16,1-2 3 15,-8 1-3-15,5-2-4 16,-6 6-9-16,-4 0-3 16,1 1-9-16,-6 7-3 15,-3 1-4-15,-3 1-1 0,3 9-37 16,2 2 3-16,-5 9-211 15,7 4 167-15</inkml:trace>
  <inkml:trace contextRef="#ctx0" brushRef="#br0" timeOffset="100296.09">16382 12153 410 0,'3'-7'302'16,"-2"4"50"-16,-1 1-116 16,0 1-89-1,0 0-31-15,-1 0-34 16,0 0-5-16,0 1-6 16,0 0 1-16,-2 5-6 15,-12 10-6-15,-27 37-16 16,17-29-9-16,3 2-15 15,3-5-4-15,-5-4-6 16,9 2-1-16,-7-6-2 16,9 4 0-16,0-6 1 15,2 0 0-15,11-6 2 16,-7-2 2-16,2-3-36 16,1-7-39-16,4-3-129 15,0-5-134-15,10-2 203 16</inkml:trace>
  <inkml:trace contextRef="#ctx0" brushRef="#br0" timeOffset="100563.9">16251 12143 664 0,'-10'-1'391'16,"7"-1"-70"-16,-2 1-103 15,-2 1-41-15,7 4-50 16,3 3-14-16,-4-3-27 15,7 6-5-15,0 2-10 16,4 3 0-16,0 6-23 16,-1-3-10-16,13-3-17 15,-5-2-12-15,2 1 1 16,-1-2-1-16,-8 0 1 16,-1-3 2-16,-2-4-55 15,1 5-42-15,-3-13-148 16,3 1-150-16,1-7 245 15</inkml:trace>
  <inkml:trace contextRef="#ctx0" brushRef="#br0" timeOffset="100970.06">16806 12046 625 0,'-7'-11'424'0,"1"7"47"16,-3 0-175-16,9 3-121 15,-6 1-52-15,8 8-69 16,-9 0-15-16,7 8-10 15,-3-1 0-15,0 5 3 16,3-2 0-16,-5 3-3 16,4 1-3-16,-8 0-8 15,4 1-4-15,-5-1-4 16,2-1 0-16,7-2 0 16,-3 0-1-16,4-4 4 0,2 0-1 15,1-5-70-15,7-4 6 16,-13-6-192-16,3-2-116 15,0-9 245-15</inkml:trace>
  <inkml:trace contextRef="#ctx0" brushRef="#br0" timeOffset="101563.82">17180 12050 742 0,'-1'-4'411'0,"-1"4"-72"16,-6-1-89-16,4 5-90 16,-1 1-35-16,-3 3-40 15,-2 5-14-15,1 3-16 16,-11-3-4-16,7 4-7 15,0-1-3-15,-1-1-12 16,6 2-6-16,7 1-12 16,3 3-4-16,-4-4-4 15,1 0 1-15,0-1-1 0,0 1-1 16,7 0 1 0,9 6-1-16,-10-7 0 0,15 4 0 15,-8-7 2-15,-3-12-1 16,6 3 2-16,-15-11 0 15,10-1 2-15,10 2-1 16,-3-8-3-16,5-2 1 16,2-3-2-16,-3-1 0 15,-1-2 2-15,-4-1 1 16,-6 4 2-16,-5 1 1 0,1 0 1 16,-3 4 0-16,-4 0-1 15,-3-2 1-15,-5 1-3 16,2 3 0-16,-5-2-4 15,2 2-1-15,-4 2-2 16,2 2 1-16,2 6-3 16,-6-6-1-16,14 13-1 15,-18-7-1-15,6 2 1 16,9 8 0-16,-6-5 8 16,11 2-29-16,-7 5-51 15,-6-7-27-15,4 0-106 16,-4 4-47-16,7-5 168 15</inkml:trace>
  <inkml:trace contextRef="#ctx0" brushRef="#br0" timeOffset="102016.73">17491 11918 900 0,'0'-1'432'0,"0"1"-161"16,0 0-34-16,0 0-70 16,0 0-23-16,0 0-38 0,7 1-16 15,11 0-19-15,28 1-7 16,-27-5-24-16,-5 5-8 15,-2-2-14-15,-6 0-11 16,10 6 1-16,-2-5 0 16,-2 2-6-16,1-6-28 15,-2-1-92-15,7 2-77 16,-5-5 111-16</inkml:trace>
  <inkml:trace contextRef="#ctx0" brushRef="#br0" timeOffset="102548.38">18175 11679 863 0,'-6'-2'475'16,"9"1"-59"-16,-2 2-211 15,-1-1-50-15,0 0-77 16,-1 0-84-16,0 0 38 0,0 0-3 31,-8 10 1-31,-5 4 1 0,-22 29 2 16,22-29-3-16,9 1-5 16,7 2-4-16,6-5-6 15,-1-1-4-15,2-3-3 16,-5-3-1-16,-3 1 0 15,-2-2 0-15,3-1 1 16,-2-3 0-16,1 0-1 16,19 1 0-16,21-1-1 15,-23-6 0-15,-2-2 1 16,4-1-10-16,0-2-52 16,2 1-32-16,-7-3-132 15,2 3 134-15</inkml:trace>
  <inkml:trace contextRef="#ctx0" brushRef="#br0" timeOffset="102922.939">18412 11634 942 0,'7'-29'495'16,"-10"30"-148"-16,-4 1-166 15,2-2-42-15,-1 6-70 16,-3 2-5-16,0 5-23 16,-2 7-2-16,5-2-5 15,-3 2-9-15,4 2 3 16,0 2-9-16,-4 1-3 15,0 2-5-15,1 5-4 16,1-3 0-16,1 2 0 16,-2-1 1-16,-2-10 0 15,1 7 2-15,-3-2 11 16,3-8-22-16,6-2-74 16,-6-10-58-16,12-4-223 15,0 4 224-15</inkml:trace>
  <inkml:trace contextRef="#ctx0" brushRef="#br0" timeOffset="103626.14">18807 12174 546 0,'-1'-1'344'15,"0"0"-33"-15,0-1-84 16,0 1-25-16,0 0-32 16,-1 0-10-16,1 0-24 15,0 0-11-15,1 0-31 16,0 0-16-16,7 0-29 16,8-1-9-16,34 0-13 15,-30 2-4-15,6 0-8 16,4 0-4-16,0 0-4 15,0-1-1-15,-2 1 0 16,-16-2-1-16,2-1-44 0,0 1-40 16,-12-4-144-16,10 4-141 15,-7 2 230-15</inkml:trace>
  <inkml:trace contextRef="#ctx0" brushRef="#br0" timeOffset="104000.83">18765 12292 808 0,'-1'-3'443'16,"4"1"-108"-16,3 0-113 16,-6 1-38-16,0 0-51 15,0 0-19-15,9 1-35 16,-1 0-11-16,8 7-9 16,24 11-4-16,-25-14-5 0,5 5-4 15,-4-10-12-15,6 1-5 16,4 1-10-16,5-2-5 15,-6-5-4-15,-1 1-2 16,-1-2-11-16,-20-5-20 16,8 4-79-16,2 4-58 15,-12 3 94-15</inkml:trace>
  <inkml:trace contextRef="#ctx0" brushRef="#br0" timeOffset="106867.32">19876 11811 423 0,'36'-35'293'15,"-30"29"2"-15,4 3-87 16,-9-1-27-16,-1 2-29 16,2 2-19-16,-3 0-41 15,0 0-11-15,0 0-20 0,0 0 0 16,-3 1 8-16,-16 4 0 16,-26 38-6-16,24-22-7 15,1 6-13-15,-6-2-5 16,1 5-12-16,-1 9-5 15,1-4-9-15,1-4-5 16,-1 5-4-16,4-8-1 16,1 1 0-16,-1 3-1 15,19 2 0-15,-7-4 1 16,3-2-1-16,12 2 0 16,-5-6 0-16,10 1 0 0,6-5 0 15,1 0 0-15,9-4-14 16,-3-1-28-16,2-3-77 15,1-1-58-15,-7-9-205 16,3 4 239-16</inkml:trace>
  <inkml:trace contextRef="#ctx0" brushRef="#br0" timeOffset="107367.17">20028 12230 663 0,'0'-1'398'0,"0"-1"-19"16,0 1-88-16,0-2-64 16,0 2-32-16,0 0-59 15,-1 0-30-15,0 0-53 16,-1 0-18-16,1 1-12 16,0 0-1-16,0 1 0 15,-4 5-4-15,-1 5-4 16,1 2-3-16,-10 21-2 15,28-23 2-15,-17-9 2 0,-1-3-6 16,4-3-58-16,0 3-40 16,-1 0-163-16,1 0 156 15</inkml:trace>
  <inkml:trace contextRef="#ctx0" brushRef="#br0" timeOffset="107991.9">20500 11969 585 0,'-8'-13'395'16,"8"6"-10"-16,-12 0-136 16,6-2-37-16,-1 9-79 15,-4 0-32-15,10 5-48 16,8 9-14-16,-2 1-13 15,-7 0 3-15,-4 10 6 16,-18-2 5-16,4 7 7 16,6 1-2-16,0-3-8 15,1 1-7-15,3-5-13 16,1 0-3-16,4-5-4 16,1-2 1-16,6-2 1 15,-3-6 1-15,-1-7 4 16,2 4 5-16,-2-12-15 15,2 5-27-15,0 0-77 16,0 0-68-16,1-5-197 0,2-5 228 16</inkml:trace>
  <inkml:trace contextRef="#ctx0" brushRef="#br0" timeOffset="108601.31">20807 11676 572 0,'0'-4'335'16,"2"4"-54"-16,4 3-68 15,-6-3-66-15,0 0-26 16,7 20-15-16,43 36-14 16,-27-19-26-16,7 7-12 15,-21-15-15 1,-4-15-7-16,0 0-4 0,18 49-3 0,-2-12-3 15,-14-4-1-15,-3-20-3 16,-5-5-1-16,-9 4-2 16,2-3 0-16,-2 5-1 15,-1-1 0-15,-11-4-1 16,-3 4-1-16,-5-8 0 16,-3 2-2-16,12 4 1 15,7-6 11-15,2-9-57 16,4-4-64-16,5-11-307 15,3-2 258-15</inkml:trace>
  <inkml:trace contextRef="#ctx0" brushRef="#br0" timeOffset="109253.09">21482 11754 363 0,'0'-6'274'0,"4"4"48"16,5-6-67-16,-3 4-84 0,-6-1-23 0,-4 3-52 47,4 2-7-47,-1 0-4 0,0 0-5 0,0 0 13 15,-9 19-6-15,-12 30-15 16,-10-27-5-16,12 5-14 15,-7 7-2-15,-8-1-7 16,12 5-4-16,3-4-9 16,-1-9-8-16,12 6-9 15,-3-6-3-15,4 3-5 16,4-1-1-16,2-1-2 0,2-1 1 16,5 1-1-16,-4-3 0 15,4 4 1-15,-1-5-1 16,2 2 1-16,3-1 0 15,1-3 2-15,4 2 1 16,9-7-27-16,-3-1-41 16,8-14-127-16,4-1-370 15,5-24 375-15</inkml:trace>
  <inkml:trace contextRef="#ctx0" brushRef="#br0" timeOffset="109738.95">22054 11926 507 0,'8'-8'343'15,"-7"-1"28"-15,2 11-93 16,-2-2-82-16,-1 7-37 15,-1-7-48-15,0 0-7 16,-2 8-7-16,-7 11-3 0,-28 27-12 16,24-20-5-1,-15 2-14-15,8-2-11 16,4 3-17-16,-21-7-7 0,10 0-11 16,-12-3-3-16,3-4-2 15,14 0-1-15,2-2-1 16,12-5 1-16,3-1-25 15,0-7-25-15,4-5-75 16,-1 0-55-16,3-10-148 16,2 3 195-16</inkml:trace>
  <inkml:trace contextRef="#ctx0" brushRef="#br0" timeOffset="110021.87">21842 11953 569 0,'-2'-1'391'0,"-1"2"25"16,3 4-176-16,-1-5-30 15,0 0-42-15,1 17-18 16,10 31-35-16,2-26-14 16,-4-1-25-16,3-5-12 0,2 4-17 15,-3-4-7 1,7 0-14-16,7 0-5 0,-1-4-6 15,2 2-3-15,2-3-3 16,-4-1 0-16,-1-6 3 16,1-3-21-16,3-7-112 15,-1-3-96-15,1-2 125 16</inkml:trace>
  <inkml:trace contextRef="#ctx0" brushRef="#br0" timeOffset="110518.239">22620 11603 688 0,'12'-11'395'0,"-3"7"-47"15,3 4-99-15,1 10-87 16,-1 6-40-16,3 11-47 16,1 5-12-16,1 5-10 15,6 7-2-15,-1 8-2 16,-6-3-3-16,2 10-6 16,-3-8-3-16,-6-9-7 15,-2 3-1-15,-16-14-4 16,0 2-1-16,-6-4-3 15,-3-1-3-15,3-1-2 16,-11 0 1-16,5 6-1 0,0-1-7 16,-2-10-68-16,-2-3-74 15,1-15-449-15,-1 4 388 16</inkml:trace>
  <inkml:trace contextRef="#ctx0" brushRef="#br0" timeOffset="112052.48">19394 12603 90 0,'5'0'71'0,"1"0"20"15,-3-4-11-15,1 1-7 16,2 3-4-16,-3 0-15 15,-3 0-9-15,0 0-15 16,0 0 5-16,10-1 31 16,-10 0 20-16,4 0 36 15,-4 0 10-15,0 0 7 16,0 0-4-16,0 0-9 16,3 0-3-16,3 0-5 0,-1 1-3 15,6 1-9-15,-11-1-10 16,0 0-21-16,0 0-3 15,0 0-3-15,0 0 2 16,0 0 3-16,0 0-5 16,0 0-9-16,0-1-6 31,0 1-12-31,14 0-4 0,3-2-10 0,47 0-3 16,-24-1-7-16,-7 3-4 0,11-1-5 15,-16-1-3-15,6 1-2 16,-4-3 0-16,3 4-2 15,-3-3 0-15,5 3 0 16,9 3 0-16,-7-3 0 16,4 1 0-16,-10-2-1 15,-5-1 0-15,8 1 0 16,-5 0 1-16,11 1 0 16,0 0 0-16,-6-3 0 15,2 2-1-15,-3-1 1 16,-2-2-2-16,7 4 1 15,4-1 0-15,-2 1-1 16,1-1 1-16,0 1-1 16,-1 2 1-16,4-2-1 0,0 1 1 15,-4-1 0-15,0 0 0 16,2-2 0-16,1-2 0 16,11 0-1-16,-1-3 1 15,-8 3 0-15,12 2 0 16,-7 2 0-16,-3-3 0 15,6 3 0-15,-15-2-1 16,1 3 0-16,-1-1 0 0,11 4 0 16,-6 4 1-16,-7-8-1 15,-2 4 0-15,-4 1 1 16,5-3-1-16,-2 0 0 16,8 0 1-16,-11-3 0 15,2-1 0-15,5 2-1 16,3 0 0-16,1-2 0 15,11 2 0-15,-11-3 0 16,-4 3 0-16,3 2 0 16,-1-1 0-16,7 0 1 15,6 3-1-15,-9-2 0 16,-5-2 1-16,1 0-1 16,-4-3 0-16,9 3 0 15,8 2 0-15,-2 0 0 16,-3 0 0-16,1-4 1 15,-8-1-1-15,1 0 1 0,4-2-1 16,-4 3 1-16,1-3 0 16,6 2-1-16,-6-1 0 15,7 0 0-15,-4 6 0 16,-6-3 0-16,3 0 1 16,-3 1 0-16,-8-2-1 15,-10 2 1 1,-11 0 0-16,1 0-1 0,32 3 1 15,-11-1-1-15,0 3 0 0,-11-5 1 16,-1 1 0-16,-4-4 0 16,8 2-1-16,-8-1 1 15,2-1-1-15,-8 1 1 16,4 3 4-16,-12 0-18 16,-4-4-36-16,3-1 373 15,-1 4-262-15</inkml:trace>
  <inkml:trace contextRef="#ctx0" brushRef="#br0" timeOffset="113042.88">20339 12942 368 0,'38'-28'221'0,"-32"25"-7"16,-7-4-23-16,1 6-25 15,0 1-11-15,0 0-21 0,0 0-11 16,0 0-24-16,0 0-13 15,0 0-21-15,-1 0-8 16,0 0-17-16,0 0-6 16,-3 1-10-16,-16 9-2 15,-30 23-3-15,22-20-1 16,0 7-3-16,-1 1-2 16,3 1-5-16,1 0-2 0,2 1-4 15,8 3-2-15,1 0 0 16,6 3-3-16,11 8-1 15,-5-6 1-15,7 0 1 16,-5-5 1-16,2-5 0 16,11 1 0-16,3 1 1 15,6-4 2-15,3 1-8 16,-3-1-21-16,-2-6-73 16,-2 4-73-16,-7-9 104 15</inkml:trace>
  <inkml:trace contextRef="#ctx0" brushRef="#br0" timeOffset="113397.989">20515 13267 904 0,'1'21'399'0,"-9"-8"-211"15,1-1-28-15,7 2-76 16,-7-10-21-16,7 7-30 15,-2-3-10-15,2-2-10 16,-2 2-2-16,-3-5 0 16,6 3 0-16,1-3-28 15,-2-3-40-15,0 0-179 16,0 0 154-16</inkml:trace>
  <inkml:trace contextRef="#ctx0" brushRef="#br0" timeOffset="114333.75">21208 12943 438 0,'0'-3'295'15,"0"-1"-22"-15,-1 4-84 16,0 0-25-16,0 0-28 16,-1 0 1-16,1 0-7 15,0 0-9-15,0 2-18 16,-4 4-10-16,-1 3-12 15,-13-1-3-15,-31 24-13 16,23-27-8-16,-3-2-20 16,-2 1-8-16,6-2-14 15,15 1-4-15,-2-2-5 16,11 4-2-16,-11-1-2 16,3-4-1-16,-2 3-1 15,2-2 0-15,10-1 0 0,-15 0-2 16,13 2-2-16,-2-1-1 15,3-1 1-15,0 0 0 16,1 0 2-16,0 0 1 16,0 0 1-16,0 0 0 15,0 0 0-15,0 0 0 16,0 4 0-16,-1 0 1 16,-1 5 0-16,-4-1 0 0,3 5 0 15,-33 31 0-15,25-31 0 16,4 3 0-16,-2-8 0 15,6 5 1-15,-1-7-1 16,1-5 0-16,4 2-1 16,-2-4-2-16,1 0 0 15,0 0-1-15,0 0 2 16,3-1-1-16,12-1 0 16,31-10-1-16,-23 9 0 15,1-3 0-15,-4 3 0 16,-5-3 1-16,3 4 1 15,-4 3 0-15,-2 0-1 16,7 3 1-16,-5 5-1 16,3-2 0-16,-1 9 0 15,-5 3 1-15,-11 1 1 0,0 1 1 16,-7 4 2-16,0-9-1 16,-6 7 1-16,2 0 0 15,-4-5 5-15,-7 4 4 16,5-6 8-16,-5-3 3 15,11-3 4-15,3-1-2 16,-8-8-3-16,-6-3-3 16,-3 0-6-16,-6-3-2 0,14 4-4 15,3 2 0-15,0-3-2 16,7-4-1-16,-1 0-3 16,5 4-1-16,0-6-29 15,3 9-31-15,1-10-86 16,1-1-58-16,7-4 123 15</inkml:trace>
  <inkml:trace contextRef="#ctx0" brushRef="#br0" timeOffset="115101.11">21452 12813 547 0,'1'-10'303'16,"5"11"-46"-16,-6-4-37 15,1 0-38-15,-1 3-12 16,0 0-21-16,0-1-13 0,0 1-36 16,14 4-16-16,2 4-32 15,32 29-12-15,-19-12-14 16,-16-2-7-16,6 7 1 15,-2 8 1-15,-8-3 1 16,5 3-1-16,-11 0-6 16,0-2-2-16,-7 8 0 15,-5-5 3-15,-2 5 9 16,-5-2 3-16,-3-4 0 16,-2-2-3-16,-1-5-8 15,-4-3-1-15,-3-6 2 16,0-4 9-16,-5-7-61 15,6-1-47-15,5-8-153 16,2-2 133-16</inkml:trace>
  <inkml:trace contextRef="#ctx0" brushRef="#br0" timeOffset="118682.66">25043 12003 489 0,'28'-37'312'15,"-28"30"8"-15,-2 5-49 16,0 1-60-16,1 1-34 16,0-1-60-16,0 0-23 15,0 0-31-15,-1 0-8 16,1-1-11-16,0 2-4 16,-5 4-6-16,-11 8 0 15,-31 37 2-15,21-26 0 0,-8 5-9 16,-6-2-4-16,5 0-8 15,0-4-2-15,0-1-2 16,6-3-2-16,5-1-2 16,-1-1-2-16,13-6-1 15,8-1-2-15,-1-5 1 16,7-2-16-16,9 2-49 16,-7-4-41-16,7-6-133 15,5 0-86-15,3-11 201 16</inkml:trace>
  <inkml:trace contextRef="#ctx0" brushRef="#br0" timeOffset="119020.64">24834 11935 771 0,'-13'-14'405'16,"12"5"-94"-16,-1 4-57 15,10 8-71-15,-6 2-37 16,3-1-59-16,-10-4-21 16,1 8-25-16,16 5-3 15,-12 7-1-15,13 8 1 0,0-3-4 16,-5-1-2-16,6 3-5 16,-5-3-4-16,-5-1-6 15,5 5-2-15,0-6-5 16,-4 0-1-16,1-4-1 15,-6-4-1-15,-2 0 3 16,0-6 0-16,4-6-8 16,3-2-24-16,8-4-91 15,-1-5-79-15,3-3 114 16</inkml:trace>
  <inkml:trace contextRef="#ctx0" brushRef="#br0" timeOffset="119418.17">25320 11962 802 0,'-3'-7'418'0,"-3"5"-97"16,1 1-74-16,6 1-63 15,-1 0-27-15,-1-2-45 16,-1 1-17-16,2 0-33 16,0 0-12-16,3 1-15 15,21 6-4-15,27 3-6 16,-30-6-1-16,5 2-5 15,-3-6-2-15,4 1-6 16,4-1-2-16,1-7-3 16,0 8-1-16,-7-6-14 15,-1 4-19-15,-11-6-55 16,-1 2-37-16,-10 3-88 16,-2 3-66-16,-3 12 175 0</inkml:trace>
  <inkml:trace contextRef="#ctx0" brushRef="#br0" timeOffset="119755.92">25285 12132 700 0,'0'-6'427'16,"-2"-1"-61"-16,8 4-115 16,-1-2-31-16,-4 4-46 15,-5-1-20-15,3 1-33 16,0 0-17-16,1 1-32 16,0 0-9-16,2 0-15 15,14 5-5-15,36 14-15 16,-20-8-5-16,-6-7-9 15,3 2-2-15,-10-7-5 16,3 0-1-16,1 1-13 16,-5-4-32-16,-1 2-114 15,-1-3 251-15,-8 5-112 0</inkml:trace>
  <inkml:trace contextRef="#ctx0" brushRef="#br0" timeOffset="120860.489">26442 11689 415 0,'1'-2'312'0,"5"1"8"0,-6-1-88 31,0 2-32-31,0 0-51 0,-2 0-13 0,1 0-20 16,0 0-10-16,0 0-11 15,0 0-7-15,-11 4-13 16,-2 0-6-16,-37 13-18 16,23-13-13-16,1 1-20 15,-8-4-5-15,6 6-5 16,6-3-2-16,-1 1-2 15,6 4-1-15,-1-7-2 16,6 3 0-16,4-2-2 16,5 0-1-16,8 3-1 15,-4 3 0-15,2 0 3 16,4 1 2-16,-3 1 0 16,-2-2 1-16,1 2-1 15,-5 4-1-15,7 0 0 0,-4-3 1 16,6 5-2-1,-4-6 2-15,-8 8-1 0,6 5 0 16,-9-5 1-16,-1 3-1 16,3-2 2-16,-1-3-1 15,-1 6 0-15,8 2 0 16,-10-7-1-16,0 2 0 16,0-2 0-16,-1-4 0 15,6 4 0-15,-2-3 0 0,3-2 0 16,-3 2 0-16,7-4 0 15,0-1 1-15,3 0 1 16,3-3 0-16,-4-3 1 16,4 1 0-16,-5-2 0 15,0-2 0-15,-2-1-1 16,2 0 0-16,0 0 2 16,0 0 0-16,0 0-1 15,0 0-2-15,0 0-2 16,0 0 0-16,0 0-1 15,8 1-1-15,5 1-1 16,6 1 0-16,31 9 0 16,-32-6 0-16,4-1 2 15,-12-5 1-15,6 3 0 0,0-3 1 16,-4 0 2-16,10 1 0 16,-15-4 1-16,1 1 0 15,8-1 2-15,-8 0-2 16,3-2-11-16,-6 2-21 15,-5 3-48-15,2 2-41 16,-2-2-123-16,0 0-143 16,0 0 246-16</inkml:trace>
  <inkml:trace contextRef="#ctx0" brushRef="#br0" timeOffset="121287.909">26589 11861 633 0,'7'-8'382'0,"-10"0"-12"0,6 5-93 16,-5 0-79-16,-7 2-41 16,9 6-68-16,-8 0-24 15,-4 5-32-15,0 6-6 16,-1 10 1-16,4 3 2 16,-2 0 5-16,3 7 1 15,-5-6-6-15,0-3-3 16,3 2-10-16,2-5-3 0,3-5-4 15,4 3-2 1,-4-3 1-16,-1 0 0 0,1-4 1 16,0-3 12-16,3-3-55 15,2-5-31-15,1-3-84 16,3-1-65-16,-4-1-127 16,0 0 210-16</inkml:trace>
  <inkml:trace contextRef="#ctx0" brushRef="#br0" timeOffset="121635.939">26874 11767 934 0,'5'-9'459'15,"-3"8"-144"-15,-2 2-77 16,0-1-86-16,-1 0-32 15,0 0-45-15,0 0-5 16,-7 18-3-16,-17 31-6 16,13-19-11-16,-2-1-7 15,-3-1-13-15,8 5-6 16,-6-6-7-16,4 7-4 0,5-3-5 16,-5 0-1-1,16-3-2-15,-6-3-1 0,-13 0 1 16,3-1 0-16,-14-4 1 15,11 1 1-15,16-1-46 16,-5-8-40-16,-1-8-106 16,0-4-81-16,-1-6 166 15</inkml:trace>
  <inkml:trace contextRef="#ctx0" brushRef="#br0" timeOffset="121920.82">26547 11982 770 0,'-8'1'405'16,"3"-1"-81"-16,2-2-69 16,3 0-60-16,0 2-34 15,0 0-48-15,0 0-11 16,0 0-16-16,9-1-4 15,20 1-5-15,17-7-6 16,-15 3-9-16,-2 4-7 0,-16-10-18 16,31 12-9-16,-13-6-15 15,0-2-4 1,9 6-9-16,-20-11-25 0,0 8-113 16,-4 0-101-16,-6-2 142 15</inkml:trace>
  <inkml:trace contextRef="#ctx0" brushRef="#br0" timeOffset="122568.17">26937 12187 959 0,'-1'-2'467'16,"1"-5"-163"-16,-1 2-52 15,7-1-74-15,-3-1-28 16,1-3-41-16,7 1-18 16,60 6 108 30,1 0-201-46,-72 16 2 0,0-9 0 16,-4-2 2-16,-4 13 1 16,-4-1 5-16,-3 0-1 15,-6 4 3-15,-1-6-1 16,0-1 1-16,0-5 1 16,6-2 1-16,3 0 1 15,2-6 0-15,10 2-3 16,-1-1-7-16,2-5-5 15,0 5-5-15,0 0-2 0,2-1 3 16,10-1 1-16,4 1 1 16,27-1 1-16,-26 14-1 15,0-4 0-15,0 10 1 16,5 10-1-16,-10-4 2 16,-1 4 0-16,-12-2 2 15,-14-7 0-15,5 6 1 16,-7 1 2-16,-7 1 2 15,0-6 1-15,-11-2 2 16,0-3 1-16,1-4 1 16,2-1 1-16,3-9 0 15,5 1 0-15,1-8 1 16,-2-5 0-16,7-1-2 0,-5-11-6 16,8 2-31-16,10 1-29 15,5-6-93-15,8 3-68 16,13-5 135-16</inkml:trace>
  <inkml:trace contextRef="#ctx0" brushRef="#br0" timeOffset="123120.28">27438 11862 857 0,'1'-1'456'0,"-5"2"-96"16,0 4-116-16,-6 2-83 16,3 8-38-16,-5 3-34 15,-1 4-8-15,-1 8-10 16,-6-7-8-16,4 6-20 15,-1-5-7-15,9 1-14 16,-2-1-3-16,7-3-6 0,3 1-3 16,4-7-3-16,7 5-1 15,2 1 0-15,-3-3-1 16,-1 1 1-16,1-7-1 16,-1-6 5-16,4-6 2 15,1-3 5-15,-2-5 1 16,-1-10-2-16,4-1-3 15,3-4-4-15,4-2-1 16,1-6 0-16,-5 0 0 16,-9-3 0-16,2 2-1 0,-7 2-1 15,-4 0-2-15,-8 1-3 16,-5 3-1-16,-4 6-2 16,-2 6-3-16,2 4-1 15,-2 5-2-15,2 5 1 16,2 0-1-16,2 4 3 15,0 2-22-15,2-1-58 16,2-1-35-16,1 2-103 16,3-1-51-16,2-4 177 15</inkml:trace>
  <inkml:trace contextRef="#ctx0" brushRef="#br0" timeOffset="123538.78">27867 11518 986 0,'5'-7'484'0,"-2"15"-176"15,-3-6-88-15,-1 9-86 16,-5 1-31-16,2-7-29 16,-1 10-3-16,-1 0-22 15,3 4-12-15,-3 7-14 16,2-1-4-16,0 4-5 15,-3-7-2-15,2-3-3 16,-1-2-1-16,0-6 0 16,-1 2 2-16,1-3 10 15,3 1-14-15,0-8-64 16,3-2-42-16,4-5-180 16,1-6-327-16,8 3 410 0</inkml:trace>
  <inkml:trace contextRef="#ctx0" brushRef="#br0" timeOffset="123807.23">27792 11682 682 0,'-29'-29'447'15,"25"28"-22"-15,6-3-154 16,-4-6-31-16,9 7-63 15,7 1-26-15,1-1-36 16,4 0-20-16,-1 2-31 16,0 1-13-16,-3-3-21 15,4 7-9-15,0-4-13 16,-1-2-2-16,-1 4 0 16,-2-5-15-16,-9 4-83 15,4 4-67-15,-7-2 91 16</inkml:trace>
  <inkml:trace contextRef="#ctx0" brushRef="#br0" timeOffset="125191.88">28178 11730 355 0,'-1'-1'249'0,"0"0"3"0,0 0-75 16,0 0-18-16,0 0-35 16,0 0-15-16,0 0-20 15,-1 0-8-15,1 0-1 16,0-1 3-16,0 1 3 15,0 1 0-15,0-1-3 16,1 1-4-16,0-1-9 16,0 0-7-16,28 0-11 15,27-2-5-15,-27 1-8 16,2 0-5-16,-7 0-8 16,1 2-4-16,-3 4-10 15,-4 0-4-15,-5 2-6 16,-7-1-2-16,-5 5-1 15,0 2-1-15,-3 4 1 16,-1 2 0-16,-2 4 0 16,2 5 1-16,-5 7-1 15,0-1 0-15,-2 4 1 0,-4-8 0 16,2 4 0-16,3 6 1 16,-1-9 1-16,2 4-1 15,1-7 1-15,-3-3-1 16,4 0 2-16,-2 0-1 15,2-1 0-15,0-2 1 16,2 0 0-16,4 2 0 0,-4-2 1 16,-1 0 1-16,-1-7-1 15,-4-5 1-15,4 2 2 16,-4-2 0-16,5-2 2 16,6 5 2-16,-12-8 1 15,8-1-1-15,-7-3-1 16,-10-4 0-16,10-2-2 15,-8 6-2-15,-5-1-2 16,12-2-1-16,-16 2-1 16,7 0-1-16,2-2 0 15,-4 0 0-15,10-1 0 16,1 0 1-16,4 2 0 16,-2-3 7-16,0-3-24 15,2-13-33-15,-4-2-97 16,6 0-85-16,7 1 140 15</inkml:trace>
  <inkml:trace contextRef="#ctx0" brushRef="#br0" timeOffset="125760">28869 11922 96 0,'-12'-1'100'0,"7"-1"55"0,0-2 1 16,5 14 6-16,-5-11 4 16,2 1 10-16,0-1 7 15,2 0-2-15,0 0-6 16,0 0-22-16,0 0-11 15,0 0-22-15,0 1-7 16,0 0-17-16,-1 0-1 16,1 0 2-16,1 0-1 15,0 0-8-15,6 2-10 0,22 4-21 16,47 10-13-16,-28-12-18 16,-1-3-7-16,-27-11-11 15,2 0-2-15,0 9-2 16,-2 0-2-16,12 7-2 15,-23-3-8-15,-7-7-28 16,4 4-20-16,-16 4-69 16,11 4-61-16,-10 0-174 15,-12 7 223-15</inkml:trace>
  <inkml:trace contextRef="#ctx0" brushRef="#br0" timeOffset="126107.97">28738 12117 734 0,'-5'-2'379'16,"5"1"-104"-16,1 1-36 0,-1 0-50 15,0-2-14-15,0 1-13 16,10 0-8-16,7 0-18 16,30 2-10-16,-30-1-20 15,4 0-11-15,2-2-22 16,7 2-10-16,1-3-21 16,5 2-8-16,-11-1-16 15,6 3-6-15,-11-1-6 16,1 0-2-16,-3 0-8 15,-7-4-20-15,3 4-74 16,-11-2-37-16,-5 8 77 16</inkml:trace>
</inkml:ink>
</file>

<file path=ppt/ink/ink28.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5T23:20:54.137"/>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definitions>
  <inkml:trace contextRef="#ctx0" brushRef="#br0">29353 11741 448 0,'-1'0'289'0,"0"0"-17"0,0 0-111 15,0 0-29-15,-1 0-45 16,1 0-12-16,0 0-17 16,0 0-4-16,0 0-8 15,0 0-7-15,0 0-9 16,0 0-2-16,0 0 3 16,0 0 1-16,0 0 2 15,-1 0 1-15,2 0 1 16,0 0 7-16,0 0 10 15,0 0 3-15,0 0-3 16,17 3-5-16,36-10-16 16,-22 0-9-16,14 5-9 15,-11-3-3-15,-9 3-4 16,-4 2-1-16,-17 0-1 16,3 2 0-16,-7 6-1 15,4 0 2-15,-3 3 1 0,4 4 0 16,-5-4 1-16,-13 1 2 15,14 5 0-15,-17-4 0 16,2-2 0-16,1 1-1 16,-14-7-1-16,6-1 0 15,4 1-3-15,5-3 0 16,-3 4-3-16,5-4 0 16,1 4 0-16,0-6-1 15,3 0-2-15,6 3-2 0,3-4 0 16,-3 1-1-16,0-1 1 15,12-3 2-15,3 1-1 16,34-6 1-16,-26 9-1 16,-4 0 1-16,2 4-1 15,-3 2 0-15,-2 8 1 16,-2 0 1-16,-9 4 0 16,-7-4 1-16,-1 3 0 15,6 5 1-15,-3-2-1 16,0 8 1-16,-13-8 0 15,-3-1 0-15,9 3 0 16,-6-3 0-16,5 2 0 16,-5-3 1-16,-15-7 1 0,6 0 0 15,3 0 4-15,-1-3 2 16,-1-5 2-16,3-1 2 16,-3-7 0-16,-2-7-1 15,8 2-3-15,-4-6-2 16,5 2-3-16,2 0-4 15,2-4-1-15,3 6-2 16,4 5 3-16,4 3-33 16,3 8-95-16,4 0-68 15,1 2 105-15</inkml:trace>
  <inkml:trace contextRef="#ctx0" brushRef="#br0" timeOffset="502.87">29780 12107 466 0,'-1'-1'365'0,"0"0"75"15,0 0-122-15,0 0-85 16,-1 0-46-16,0-1-61 16,-3 0-23-16,-3 1-42 15,2 2-12-15,-2 1-15 16,2 2-8-16,1 4-10 16,-1 3-4-16,-30 27-4 15,31-24 0-15,-4-5-2 16,0 2 0-16,4-4 0 0,-2-2 0 15,4-3-19-15,3-3-44 16,8-5-155-16,-4-6-148 16,10 0 216-16</inkml:trace>
  <inkml:trace contextRef="#ctx0" brushRef="#br0" timeOffset="1236.73">30072 11736 406 0,'-4'-2'294'0,"10"-2"11"16,-13 0-74-16,10 3-16 16,6 1-21-16,-18-1-7 15,12 1-23-15,-2 0-19 16,-2 0-50-16,1 0-28 16,-1 0-39-16,0 0-10 0,0 1-5 15,-3 19 1-15,-35 30 0 16,33-20 1-16,-4 1-3 15,10 5-2-15,-10-4-3 16,-11-9-1-16,12 6 0 16,-5-13-2-16,11-1 2 15,1 1 0-15,-7-18 1 16,-2 2 4-16,10-4 1 16,2-2-2-16,12 0-1 15,0-9-5-15,-1-7-3 16,-4 7-1-1,-4 7-2-15,1 1-1 0,5-17-4 16,7 6 0-16,-6 14 0 16,-9 6 0-16,4 8 4 15,-6 7 0-15,3 0 2 16,8 5 0-16,-4-1-1 0,0-9 1 16,13 3 1-16,-9-4 0 15,4-5 2-15,5-1 1 16,-5-4 1-16,2-5 1 15,-2-8-4-15,0-2-36 16,-3-9-141-16,5 2-381 16,-2-4 367-16</inkml:trace>
  <inkml:trace contextRef="#ctx0" brushRef="#br0" timeOffset="1614.189">30317 11658 961 0,'-4'-10'546'0,"1"5"-211"16,1 0-94-16,-3 7-102 15,4 4-112-15,-4 3 4 16,-3 6-14-16,1 4-4 16,-2 3 0-16,1 5-1 0,2 6 1 15,-1 3-3-15,-1 7-2 16,2 4-1 0,0-3-2-16,-4-7 1 15,4-7-1-15,0-3 1 16,-9-4 0-16,6 4 0 0,-2-5-1 0,-2-3 0 15,10-4-2-15,-2-4-8 16,3 1-34-16,-1-7-141 16,3 1-120-16,10-5 177 15</inkml:trace>
  <inkml:trace contextRef="#ctx0" brushRef="#br0" timeOffset="2131.05">30702 11869 1096 0,'0'-1'505'0,"-1"0"-206"16,0 0-61-16,-1 0-85 15,1 0-37-15,0 0-60 16,-15 2-12-16,-31 21-5 16,25 4 1-16,2 5-5 15,-9-5-5-15,1 4-13 16,14-4-4-16,1 2-5 16,-3 1-1-16,7-5-2 15,-6-1 0-15,-13-10-2 16,12 0 1-16,3-6 3 15,-8-5-16-15,13-2-57 16,7-3-50-16,1-6-145 16,5-2-98-16,11-3 224 15,-7 1-93-15</inkml:trace>
  <inkml:trace contextRef="#ctx0" brushRef="#br0" timeOffset="2381.02">30509 11886 424 0,'-1'-6'335'15,"4"5"-4"-15,11 5 102 16,-20-8-157-16,7 5-49 16,-7 3-79-16,-8 3-33 15,10 13-40-15,-5 1-7 16,8 5-8-16,5-1-5 16,-3-2-17-16,12 4-8 0,-10-12-13 15,-4 0-3-15,9 3-5 16,1-1-1-16,-2-3 0 15,2 1-1-15,-1-5 0 16,-8-6 1-16,12 4-1 16,3-4-26-16,3-3-104 15,7 0-90-15,1-4 121 16</inkml:trace>
  <inkml:trace contextRef="#ctx0" brushRef="#br0" timeOffset="2958.93">31080 11682 517 0,'-3'-4'344'15,"-1"2"27"-15,2-1-129 16,1 2-23-16,-1 0-35 16,1 0-53-16,0 0-5 15,0 0-23-15,0 1-30 16,0 0-12-16,-6 10-9 15,-2 11-2-15,-28 31-11 0,24-19-6 16,-4 1-6-16,5 9-5 16,-1-4-7-16,2 4-3 15,5-4-3-15,-18-10-2 16,11 1-2-16,-1-7 1 16,3-2-2-16,2-4 2 0,6-5 0 15,2-3-2-15,0-9-6 16,4-1-24-16,18-2-90 15,-9-12-66-15,13-4 105 16</inkml:trace>
  <inkml:trace contextRef="#ctx0" brushRef="#br0" timeOffset="3599.4">31391 11749 1121 0,'0'-3'504'0,"1"2"-218"16,7 0-27-16,-6-1-56 0,-6 1-38 15,-15 4-64-15,5 3-17 16,-14 3-21-16,5 3-6 15,-3 5-12-15,-3 10-10 16,2-4-15-16,11 15-4 16,-1-6-7-16,-1-4-2 15,7 4-3-15,-3-13-2 16,6 5 0-16,1-5-1 16,8 5 0-16,-1-5 0 0,4-4-1 15,3 2 1-15,0-6-1 16,8 5 1-16,-2-5 0 15,-2-4 2-15,6-3-1 16,-1-5 1-16,5-2 0 16,6-3 0-16,-1-7 0 15,5-1-1-15,0-5 0 16,7 2 0-16,-21-6 0 16,2 3 0-16,0 4 0 15,-19-7 1-15,17 12 2 16,-11-6 0-16,-9-6 2 15,4 0 1-15,-6-6-1 16,0-4 0-16,-7-7-2 16,4 10-1-16,-8 0-1 15,9 8-3-15,-16 8 0 0,-1 3 0 16,-4 5-2-16,-4 3 0 16,13 3-2-16,-1 5 0 15,2 6-2-15,-1-3 1 16,8 8-38-16,-2 0-40 15,7 2-117-15,1-1-73 16,7 1 164-16</inkml:trace>
  <inkml:trace contextRef="#ctx0" brushRef="#br0" timeOffset="4172.269">31640 11615 685 0,'-37'-8'344'0,"31"10"-89"15,2-3-26-15,-6-5-43 16,7 2-14-16,3 4-29 16,-5 0-9-16,5 0-21 15,0 0-14-15,0-1-33 16,0 0-13-1,0 0-23-15,0 0-5 0,5-1-7 16,11 2-3-16,28 6-5 16,-30-10-3-16,4 2-2 15,-7 2 0-15,5 0-1 16,-5 4 24-16,-3-1-84 16,7 0-82-16,-10 4 95 15</inkml:trace>
  <inkml:trace contextRef="#ctx0" brushRef="#br0" timeOffset="5208.51">32146 11369 246 0,'-5'-2'174'16,"1"0"22"-16,0 1-13 15,-1 0-17-15,-4-1-5 16,3 1-3-16,-1 0-4 15,2 0-11-15,-1 0-4 16,5 1-13-16,-3 0-7 16,3 0-17-16,0 0-4 15,-7 0-16-15,7 0-8 0,0 0-23 16,0 0-13-16,0 0-13 16,0 0 0-16,-1 0 2 15,2 0 1-15,5 0-7 16,13 1-4-16,32 4-7 15,-36-4 0-15,0 2-4 16,3 1 0-16,-5 5-2 16,-3-2-1-16,-4-5 2 15,-2 4-1-15,-3-2 2 16,3 11 2-16,-3-2 3 16,-4-2 0-16,-6 3 0 15,-6-9-1-15,6 2-4 16,-2-4-1-16,2-3 0 15,2 2-1-15,-1 3 1 16,0-5 2-16,1 0-1 0,4 0-1 16,-1-3-1-16,3 6-1 15,2-3-2-15,-1 0-1 16,0 0 0-16,1 0-2 16,0 0-2-16,0 0 1 15,0 0 1-15,0 0 0 16,0 0 2-16,8 8 0 15,-2 0 0-15,4 1 0 0,26 35 0 16,-27-30 0-16,-4-7 0 16,-4 0 1-16,3 4 1 15,-4-3 0-15,1 8 2 16,-2-5 1-16,-6 2 2 16,4 2 2-16,-4-5 3 15,2 2 3-15,-4-3 6 16,-3-5 4-16,-1 2 7 15,-2-4 2-15,-3 1-1 16,-1-1 0-16,-7-3-6 16,9 1-2-16,-8-6-8 15,-3-4-3-15,17 3-6 16,-6-2-2-16,16 2-4 16,2 2-2-16,-8-1 2 15,-7 2-11-15,3 3-70 16,5 1-54-16,16 9-123 0,0-5-475 15,0 5 510-15</inkml:trace>
  <inkml:trace contextRef="#ctx0" brushRef="#br0" timeOffset="6411.72">32223 12279 422 0,'0'0'279'15,"0"1"-11"-15,0-1-73 16,0 2-26-16,0 6-39 16,0-7-14-16,0-1-20 15,0 0-7-15,0 0-16 16,0 0-12-16,0 0-13 16,0 0 4-16,0 0 14 15,0 0 8-15,0 0 8 16,0 0-4-16,0 0-12 0,0 0-9 15,0-1-18-15,0 0-5 16,3-9-10-16,4-9-1 16,20-41-5-16,-15 28-1 15,1-9-4-15,-7 0-3 16,5-4-4-16,10 4-2 16,-1-5-4-16,7-7-2 15,-12 19-5-15,-6-1 5 16,-4 17 6-16,2 7 5 15,10 4 10-15,-13 3-5 16,5 8-6-16,-21 6-2 0,-6 4-6 16,6 7 0-16,-8 10 0 15,19 1 0-15,19 10 0 16,-13-5 0-16,19-1 0 16,-18-5 1-16,-5-9 0 15,11 2 1-15,-4-5-1 16,9 0 1-16,-4-4 0 15,13-6 1-15,-6-7 0 16,11-6 0-16,-1-8 1 16,-7 1 1-16,2-13 0 15,-8-3 1-15,1-8 3 16,3-5 0-16,-6-5-2 16,1 5-2-16,2-1-3 15,-10 4-2-15,7 12 0 16,-4-1 0-16,-9 16 0 0,3-1 2 15,-5 9-2-15,-3 4 0 16,8-1-2-16,-7-1-1 16,1 0-1-16,0 2 0 15,-11 27 2-15,-14 44 0 16,10-27 2-16,-4 6 0 0,1-8 0 16,5 2 3-16,3-2 1 15,0 1 0-15,2 1 2 16,-1-1 1-16,-2 2 0 15,3-1 0-15,2-12 0 16,-1-2 0-16,6-17 0 16,2-5 1-16,-2-6 3 15,1-5 5-15,-1 0-17 16,1 0-36-16,0 0-71 16,-1-6 64-16</inkml:trace>
  <inkml:trace contextRef="#ctx0" brushRef="#br1" timeOffset="12848.57">2980 12781 234 0,'-4'1'166'0,"-1"3"0"16,-1 0-57-16,5-4-21 31,-1 0-25-31,1 1-7 0,0-1-12 16,-1 4-3-16,1-4-4 15,0 0-3-15,0 0-3 16,0 0 0-16,0 0-6 15,1 0 0-15,0 0 1 16,15-5 10-16,41-29 15 16,-22 4 6-16,12-12 1 15,7-6-11-15,27-8-20 0,6-4-8 16,4-14-10-16,1 0-3 16,-6 2-2-16,8 5 0 15,-13 14-1-15,2 14 0 16,-20 12 0-16,-14 5 1 15,-12 14-47-15,-8 6-71 16,-18 7 74-16</inkml:trace>
  <inkml:trace contextRef="#ctx0" brushRef="#br1" timeOffset="14183.39">4852 6531 163 0,'-1'-1'133'0,"0"0"32"16,0 0-18-16,0-11-34 15,4 1-10-15,28-31-9 16,-16 25-1-16,12-2 8 15,-4-3 2-15,12-2-4 16,10-10-3-16,16-12-21 16,12-6-11-16,19-20-27 15,0-2-13-15,2 0-12 16,5 3-3-16,-1 13-1 16,0-4-2-16,-12 7-54 15,-15-1-70-15,-14 4 75 16</inkml:trace>
  <inkml:trace contextRef="#ctx0" brushRef="#br1" timeOffset="15603.55">8550 13090 236 0,'6'-8'131'15,"3"1"-17"-15,-3-2-7 16,8 1-11-16,-4 0-3 15,0-2-2-15,10 0-2 0,-9-5 0 16,7-1-3-16,8-3-11 16,-7-3-5-16,14-8-12 15,1 4-7-15,9-16-10 16,17-3-6-16,14-15-10 16,6-10-6-16,16-7-7 15,-8-4-3-15,11-9-2 16,7 0-2-16,0 2-5 15,4 7-1-15,-16 19-130 16,-1 6-113-16,-20 22 153 16</inkml:trace>
  <inkml:trace contextRef="#ctx0" brushRef="#br1" timeOffset="22973.17">3154 16120 179 0,'-3'-2'177'0,"-3"0"-17"16,4 1 46-16,1 1-38 15,0 0-50-15,0 0-12 0,0 0-14 16,0 0-8-16,0 0-12 16,-1 0-3-16,1 0-8 15,0 0 1-15,0 0-6 16,0 0-3-16,0 0-5 16,1 0-1-16,0 5-3 15,0-5-2-15,0 0-6 16,-1 0-4-16,0 0-1 15,1 0 4-15,0 0 13 16,0 0 4-16,0 0-4 16,0 0-7-16,3-2-21 15,12-1-5-15,29-57-6 16,-24 24-2-16,14-7 0 16,-4-7-2-16,3-4 1 0,-8-5-1 15,-6 0-1-15,0 9-3 16,-1 14-1-16,-1 5 0 15,-7 17-4-15,1 1-3 16,-11 4-15-16,5 11-8 16,-5 0-3-16,4 12 3 15,-1 10 16-15,-1 1 6 16,-1 5 7-16,0 3 0 16,7 6 1-16,-6 0 0 0,3 11 2 15,2-8 0-15,-5-7-1 16,4 1 1-16,-1-11 0 15,0 1-1-15,8 1 1 16,-4-1-1-16,0-6 1 16,1-3-1-16,-2-5 1 15,0-10 8 17,-3-1 10-17,-1 0 4-15,14-5 0 0,0-6-5 0,1-16-8 16,-6-1-3-16,1-17 0 15,0-1-2-15,2-11-1 16,-2-2-2-16,12 8 0 16,-2-8 0-16,3 9 0 15,-3 1-1-15,-5 4 0 0,-4 0 1 16,-12 0-1-16,16 7-1 16,-10-2 0-16,2 7-1 15,13 8-2-15,-18-1-1 16,1 12-27-16,1 3-41 15,-1 8-162-15,5 2 151 16</inkml:trace>
  <inkml:trace contextRef="#ctx0" brushRef="#br1" timeOffset="23750.64">3990 15908 603 0,'7'-27'331'0,"-7"20"-57"0,-2-2-32 16,1 5-67-16,-6-7-29 15,3 11-52-15,3 5-23 16,-6 8-30-16,1 5-10 16,-13-4-16-16,-4 2-4 15,-1 7-5-15,2 0-2 16,4 2-3-16,10 4-1 0,0-8 1 15,4-3 1-15,6 0-1 16,-9-7-1-16,19 2 0 16,-17-6 0-16,3-6 1 15,10 2 5-15,-7-5 5 16,22 0 3-16,8 0 0 16,-2-4-2-16,0-5-1 15,1-1-1-15,-12-5 0 16,6-1 1-16,-7-4 1 15,-3-1 0-15,5 6 0 16,-11-4 0-16,0 4 0 16,-1 2 2-16,-7-7 8 0,-4 5 6 15,-7-4 5-15,-1 0 0 16,-4 8-9-16,-3-3-8 16,4 9-10-16,-4 0-3 15,1 3-4-15,2 4-3 16,2 4-1-16,2-1-2 15,11 9-1-15,-3-1-1 0,4 0-4 16,-1 2-25-16,1-3-113 16,3-3-79-16,7-2 133 15</inkml:trace>
  <inkml:trace contextRef="#ctx0" brushRef="#br1" timeOffset="24203.91">4497 15649 568 0,'-3'-8'344'16,"-2"2"-7"-16,5 1-104 16,0 2-82-16,1-2-27 15,-1 4-39-15,-1 0-17 16,1 0-26-16,-2 0-8 16,1 1-15-16,0 0-1 15,-2 12 4-15,-2 10-2 0,-11 27-1 16,6-20-3-16,-3 5-3 15,1 7-1-15,-4-1-2 16,0 0-1-16,4 3-2 16,-2-10-1-16,0-2 0 15,5-3 1-15,-3-11 1 16,10 1 1-16,2-4 3 16,-7-5 1-16,4-7 6 15,-1 0-2-15,-2-2-29 16,5-1-33-16,1 0-96 15,-1 0-80-15,0 0 136 16</inkml:trace>
  <inkml:trace contextRef="#ctx0" brushRef="#br1" timeOffset="24531.7">4298 15770 654 0,'-3'0'381'0,"3"0"-25"16,0 0-103-16,0 0-78 16,0 0-31-16,0-1-52 15,0 0-21-15,9 0-21 16,18 0-11-16,33 0-9 15,-22-2-4-15,-8 3-8 16,-4 0-3-16,-6 0-6 16,-1 0-1-16,-6-1-2 15,0 1 0-15,-5 0-23 16,-2-2-45-16,-2-1-264 16,0-3 223-16</inkml:trace>
  <inkml:trace contextRef="#ctx0" brushRef="#br1" timeOffset="24917.34">4794 15756 1004 0,'-9'-2'457'16,"13"-1"-203"-16,-7 2-76 15,-9 5-79-15,6 3-37 16,-10 9-41-16,4 3-5 0,12 10 3 15,4 6 0-15,-20-1 0 16,12-6-1-16,-12 0-4 16,5 0-1-16,1-6-3 15,-5 9 0-15,0-14-1 16,-8-8 1-16,18 3 2 16,-4-7 10-16,6 2-67 15,2 0-96-15,-2-6 95 16</inkml:trace>
  <inkml:trace contextRef="#ctx0" brushRef="#br1" timeOffset="25652.67">5111 15808 467 0,'3'-1'294'16,"-1"1"-9"-16,-2 0-60 15,0 0-63-15,-1 0-27 16,0 0-35-16,0 0-11 15,-1 0-16-15,1 0-3 16,-4 2-7-16,-7 3-3 16,-3 8-11-16,-28 32-10 0,23-30-12 15,3 10-8-15,-1 5-12 16,-2-4-2-16,1-3-3 16,-2-7 0-16,10 0-1 15,1-1-1-15,11 3 0 16,2-1-2-16,1-5-1 15,2-2 0-15,2-2 2 16,6-3 1-16,10 0 3 16,-5-1 4-16,5-4 3 15,-2-3 1-15,-3-2-17 16,9-2-38-16,-3-4-153 16,3-1 131-16</inkml:trace>
  <inkml:trace contextRef="#ctx0" brushRef="#br1" timeOffset="26230.69">5334 15882 641 0,'-1'0'376'0,"-11"1"-31"15,4-2-111-15,7 0-105 16,0 1-32-16,0 0-46 16,0 0-10-16,1 0-6 15,0 0-4-15,20 8-9 16,33 9-2-16,-32-20-3 16,3-2 1-16,-7 4 2 15,0-10 1-15,-6-2 2 16,2 8 0-16,-1-11-4 15,-5 1-1-15,-2 2-4 16,-3-5-1-16,-4 4-5 16,0 5-1-16,-9 6-6 15,1-1-1-15,-3 7-2 16,-5 0-1-16,3 3 0 16,-7 7 1-16,0 4 0 0,-3-4 0 15,3 17 1-15,-13-15-1 16,12 4 1-16,6 10-1 15,11-8 0-15,-1 6 0 16,-2-8 1-16,2-1-1 16,-2-11 2-16,16 9 2 15,-6-3 2-15,0-4 2 0,0 2 2 16,10 2 1-16,13-1 2 16,1-1 2-16,5-3 0 15,-9-4-1-15,2-3-2 16,-4-2 1-16,0-6 2 15,3 0 1-15,-5-7-35 16,-1 0-50-16,1 1 46 16</inkml:trace>
  <inkml:trace contextRef="#ctx0" brushRef="#br1" timeOffset="26746.2">5938 15564 950 0,'0'0'417'0,"1"10"-205"16,-5-5-38-16,0 2-57 15,4 3-34-15,-9-7-46 16,4 5-11-16,-1 1-12 0,-2-3-3 15,5 3-1-15,-1 1 0 16,1-1 11-16,-2-4-21 16,0 0-125-16,2-4-170 15,1 2 178-15</inkml:trace>
  <inkml:trace contextRef="#ctx0" brushRef="#br1" timeOffset="27073.27">5803 16030 681 0,'-9'-2'438'16,"6"2"14"-16,0 4-240 15,3 1-29-15,-1-5-76 16,0 0-32-16,0 0-40 0,0 0-13 16,0 0-9-16,-2 0-3 15,2 0-3 1,0 0 0-16,-5 10-6 0,1 2-50 0,4 26 36 0</inkml:trace>
  <inkml:trace contextRef="#ctx0" brushRef="#br1" timeOffset="27822.88">6503 15761 403 0,'32'-30'292'0,"-28"29"51"0,-9-1-104 0,2 6-95 0,2-4-37 16,0 0-47-16,-1 7-1 15,-6 22 3-15,-8 33-3 16,7-21-15-16,-1 0-11 16,-1-2-10-16,-1-9-5 15,1-1-5-15,-2-7 0 16,3-6 3-16,5 2 2 16,2-13-16-16,4 5-35 15,0-8-132-15,-2-4-294 16,0-1 300-16</inkml:trace>
  <inkml:trace contextRef="#ctx0" brushRef="#br1" timeOffset="28400.97">6838 15773 788 0,'-11'10'368'0,"3"1"-142"16,2 3-39-16,-8-4-54 0,6 6-30 15,3 9-41-15,-5-6-10 16,-5 4-12-16,10 8-2 15,-23-14-11-15,12 8-7 16,7 0-8-16,-10-6-2 16,24 3-1-16,-4-2-2 15,0-7 3-15,6-7 3 16,-24-5 12-16,8-7 1 0,12-3-4 16,1 0-3-16,17-14-16 15,-3-3-6-15,2-12-23 16,0-9-8-1,8 3-5-15,3 4 4 0,-7 4 21 16,0 7 6-16,-1 11 3 16,-1-3-1-16,2 12 1 15,-1 3 2-15,-2 5 4 16,5 4 1-16,-10 0 3 16,8 7-1-16,-1 9-1 15,-6 5 2-15,1 5 2 16,-14 3 1-16,-12 5 2 15,0-2 0-15,-4 1 0 16,-1-1-1-16,0-6 1 16,-2-3 0-16,-1-2 1 15,-4-5 0-15,8-3 9 0,-1-6-22 16,3-3-125-16,5-3 96 16</inkml:trace>
  <inkml:trace contextRef="#ctx0" brushRef="#br1" timeOffset="29111.66">7748 15674 491 0,'4'0'327'16,"-5"1"-3"-16,-1 4-167 15,1-5-32-15,0 0-41 0,-1 0-1 16,-7 19-7-16,-21 30-3 16,9-20-19-16,6 7-11 0,1 4-19 15,7 8-5-15,4-5-6 16,-9-7-1-16,10-5-3 16,-8-10 0-16,5 2-1 15,-4-6 0-15,-2-4 2 16,10 3 0-16,-1-10 7 15,1 1-22-15,-5-8-82 16,5-4-67-16,0-6 84 16</inkml:trace>
  <inkml:trace contextRef="#ctx0" brushRef="#br1" timeOffset="29361.36">7650 15807 475 0,'-1'2'345'16,"-2"-5"57"-16,1-1-129 15,2 4-87-15,0-1-32 16,10 0-49-16,0 0-21 16,3 1-41-16,19-3-13 15,-17 8-18-15,2-4-5 16,1 8-2-16,-2-4-1 0,-8-5 2 15,2 3 7-15,-9-3-73 16,5-1-87-16,1-2 95 16</inkml:trace>
  <inkml:trace contextRef="#ctx0" brushRef="#br1" timeOffset="30295.2">8041 15609 430 0,'24'-56'311'0,"-12"56"-13"15,-5 5-112-15,-7 1-36 16,-13 5-68-16,2-1-14 16,-1 13 1-16,-3 2-10 15,12 10-11-15,-8 2-8 16,5 9-14-16,-6-1-3 0,-3 9-7 16,-1 3-3-16,-4-12-1 15,3 1-3-15,-2-12 1 16,3-6-1-16,5-4 2 15,0-5 1-15,6-10 6 16,3-3 7-16,-3-7 6 16,4-5-4-16,2-9-10 15,-1-5-10-15,10-7-27 16,5 5-17-16,5-12-45 16,7 2-12-16,5-5 5 15,2-11 17-15,-1 17 43 16,-2 2 15-16,-2 13 12 15,-14 9-1-15,-3 9 4 16,0 6 3-16,-4 13 13 16,-3 3 10-16,-3 2 14 15,-5 8 0-15,-3-3-6 16,14 0-9-16,-9 1-13 16,-7-14-4-16,-6-5-3 15,0 0 0-15,11-5-2 16,3 4-1-16,9-1 1 15,-9-6 0-15,1 1 2 16,16 0 2-16,2-5 3 16,7-1 1-16,12-1-2 15,-10-3-2-15,2-4-1 0,-4 2 0 16,0-5 1-16,0-6 0 16,2-1-1-16,4-4 0 15,-1-11 0-15,1 9-1 16,-6-15-1-16,6-3 0 15,-14 8-1-15,-6-10 1 0,-6 12 0 16,1 7 0-16,0 10-3 16,-11 4-1-16,7 11 4 15,-22 2 1-15,-10 7 11 16,-3 3 7-16,-4 7 5 16,5 9 2-16,4 5-4 15,11 3-5-15,-4-3-4 16,5 0-2-16,-1-13-2 15,7-2-3-15,6 4-4 16,-2-9-2-16,11 9-2 16,0 0-1-16,3-10 1 15,8 6 0-15,-1-10 2 16,6-5 3-16,9-3-16 16,-1-10-22-16,14 2 19 15</inkml:trace>
  <inkml:trace contextRef="#ctx0" brushRef="#br1" timeOffset="31070.56">9180 15799 475 0,'0'-4'313'16,"0"1"-31"-16,4 3-82 16,-4 0-36-16,-1 0-65 15,0 0-20-15,0 0-22 16,-8 16-6-16,-9 50-3 15,12-25-1-15,-6 1-9 0,3 5-3 16,-7-3-9-16,-1-6-5 0,5 7-8 16,6 0-3-16,-12-5-1 15,2-1 0-15,10 0 1 16,-18-11 0-16,14-2 3 16,4-1-1-16,-12-19-18 15,15-2-27-15,4-12-87 16,-1-7-67-16,8-6 112 15</inkml:trace>
  <inkml:trace contextRef="#ctx0" brushRef="#br1" timeOffset="31557">9114 15811 552 0,'11'-8'328'16,"-1"-1"-54"-16,-8-4-73 16,6 2-20-16,-3-3-35 15,4 2-18-15,8 2-38 16,-4-2-15-16,7 9-35 15,5 3-12-15,6 5-14 16,-1 6-4-16,1 0-5 16,0 2-1-16,0 2 0 0,-6-1-2 15,-4 2-2-15,-8 2 0 16,-1 5-1-16,-8-4 1 16,-8 3 7-16,-5 1 3 15,-15 1 5-15,4 2-1 16,-5-1-1-16,-6-9-2 0,-5-6-3 15,1 2 0-15,-4-4-2 16,2-4 1-16,-1-4 0 16,7 0 0-16,7-7 1 15,8 3 0-15,11-3-2 16,-8-10-11-16,9-7-61 16,4-2-68-16,6-15-284 15,7 3 270-15</inkml:trace>
  <inkml:trace contextRef="#ctx0" brushRef="#br1" timeOffset="32478.6">9661 15733 773 0,'-2'-3'367'0,"-1"3"-151"15,2 2-39-15,0-2-75 16,0 0-20-16,-1 0-20 16,-1 4-6-16,-7 19-3 15,-4 33-6-15,8-26-10 16,3 7-5-16,-9-11-8 16,4-2-2-16,5 2-8 15,-13-14-2-15,13 5-2 16,3-6 0-16,-9-11 8 15,17 6 7-15,1-5 5 16,-12-7-1-16,11-7-9 16,2-6-9-16,-7-19-7 15,9 2-4-15,-1-9-8 16,-6-3-3-16,13 16 0 16,4 0 0-16,1 15 4 0,-3 2 0 15,-5 6-2-15,-2 5-3 16,-3 4-1-16,-4 6-2 15,2 2 4-15,0 2 3 16,3 6 6-16,-1-3 2 16,4-1 1-16,-10-1 1 15,7 0 1-15,-2-4-1 16,4 0 1-16,9 2 0 16,5-3 0-16,1 2 2 15,9-1 0-15,-3-7 0 0,-8-6 2 16,-4-4 0-16,-9-6 1 15,5 0 0-15,0-1 0 16,10 3-2-16,-2 3 1 16,-11-2-1-16,-4 1 2 15,-5 1 1-15,-6 3-1 16,-5-1-2-16,-1 6-6 16,-4 2-4-16,-12 1-4 15,1 4 1-15,-11 2 1 16,4 4 2-16,-1 2 1 15,0 3 0-15,12 4 1 16,0 0 0-16,6 5 0 16,2-2 1-16,-3 1-1 0,9 5 0 15,4 1 1-15,2-1-1 16,3-4 0-16,-4-13 1 16,8-3 1-16,3 3 0 15,4 1 2-15,-1-2 1 16,-1-2 4-16,10-3 5 15,2-9-47-15,-1 0-70 16,6-12 70-16</inkml:trace>
  <inkml:trace contextRef="#ctx0" brushRef="#br1" timeOffset="33025.37">10555 15635 1110 0,'-10'-1'493'0,"5"0"-249"16,0 0-42-16,1 1-78 16,-1 0-31-16,-6-2-37 15,-8-4-9-15,0 6-13 0,-8-4-5 16,-10 7-12-16,6 4-6 15,-9 3-7-15,10 1-1 16,9-2-1-16,2 5 0 16,8-3-2-16,0 1 0 15,4-4-5-15,6-4-2 16,4 1-2-16,9 0 0 16,5 0 5-16,2 2 1 0,9-3 3 15,8 4 1-15,-5-1 0 16,-1 4 0-16,3 4-1 15,-10 1 0-15,4 8-1 16,-6 1-1-16,-15 4 1 16,2-4 0-16,-22-8 3 15,5 1 1-15,-16-1 3 16,6-2 0-16,3-3 1 16,-14-2 0-16,6-6 4 15,-11 8 0-15,5-2 1 16,-2-6 2-16,4-4-3 15,-1-5 0-15,11-6 0 32,10 5 0-32,-1 2-3 0,-19-17-20 0,0-13-89 15,3-11-98-15,16 2 119 16</inkml:trace>
  <inkml:trace contextRef="#ctx0" brushRef="#br1" timeOffset="33774.92">10733 15733 272 0,'0'0'204'0,"0"0"30"0,0 0-31 16,0-1-46-16,0 0-16 15,0 0-21-15,0 1-10 16,4 1-16-16,10 2-5 15,4 6-10-15,30 17-7 16,-24-14-16-16,-5-3-7 0,0-9-10 16,0-2-2-16,11-6-3 15,-9-3-2-15,9-2-6 16,-11-6-3-16,0 4-5 16,7 1-1-16,-19-5-2 15,-1 5-1-15,-20-4-10 16,3 6-4-16,-3 10-11 15,-14 0-2-15,3 8 1 16,-10 1 3-16,0 5 5 16,8 3 1-16,-1 3 1 15,4-1 0-15,-1 4 1 16,5 0-1-16,7 4 1 16,2 3-1-16,2-4 0 15,7 0-1-15,2-3 1 16,1 4-1-16,7-8 3 15,4 7 0-15,3-7 3 16,5 2 1-16,1-4-1 0,6-4 0 16,-8 0 3-16,-3-11 13 15,6 5-97-15,-10-6 63 16</inkml:trace>
  <inkml:trace contextRef="#ctx0" brushRef="#br1" timeOffset="34702.82">11244 15715 241 0,'-1'-1'196'16,"-7"-3"9"-16,3 2-1 16,0-1-7-16,1 2-19 15,3 1-11-15,0 0-28 16,0 0-16-16,0 0-28 15,-2 4-16-15,-6 12-23 0,-11 30-11 16,15-21-10-16,-4-1-4 16,-1 2-9-16,-1 3-5 15,4-2-5-15,-3 4-2 16,2-4-2-16,-2-7-1 16,5 0 1-16,-3-10 1 15,3 2 4-15,3-7 8 0,-3-11 4 16,4-6-1-16,4-6-5 15,3 0-7-15,8-3-9 16,-1-1 0-16,1-11-3 16,4 0-2-16,3-3-6 15,-2-2-3-15,11 9-1 16,-2 2 0-16,5 7 3 16,-3 5 0-16,-11 7-1 15,3 3-4-15,-2 12-2 16,-4 2 0-16,1 8 6 15,-9 2 2-15,-6 5 8 16,6 8 0-16,-8 7 1 0,7-5 1 16,-12-6 2-16,-11 1-1 15,10-3 1-15,-9-1 1 16,6-4 0-16,4-9 1 16,3-3 1-16,2 0 0 15,2-2-7-15,-3-1-10 16,-8-5-55-16,4 0-61 0,7-3-197 15,2-1 204-15</inkml:trace>
  <inkml:trace contextRef="#ctx0" brushRef="#br1" timeOffset="35777.67">12884 15721 295 0,'-2'-3'171'0,"-4"-1"-36"0,-1 3-61 15,9 0-25-15,-1 1-37 16,-1 0-13-16,0 0-13 16,0 0 9-16</inkml:trace>
  <inkml:trace contextRef="#ctx0" brushRef="#br1" timeOffset="43181.74">11771 15764 219 0,'32'3'175'0,"-30"-3"36"15,4 0-38-15,-8-1-42 16,2 0-15-16,0 1-20 0,0 0-2 16,0 0-7-16,0 0-1 15,0 0 10-15,0 0 2 16,0 0-1-16,0 0-6 16,0 0-25-16,-1 0-17 15,0 0-19-15,0 0-6 16,-10 1-5-16,-3 11-2 15,-35 27-5-15,28-26-4 16,1 2-2-16,3 0-2 0,4 1-2 16,3 0 0-16,0 4-1 15,-1 0 0-15,1-5-1 16,0 4 0-16,6-4-2 16,-5-7 0-16,8 2-2 15,1-1-1-15,4 1 2 16,9 6 1-16,3-4 3 15,2-1 3-15,3-10 4 16,2 0 1-16,9-1 0 16,8-3 1-16,1-2 0 15,3 0-1-15,-10-1 2 16,-2 4 0-16,-8-1-3 16,1-2-26-16,-6-4-120 15,-7-5-97-15,3 4 136 16</inkml:trace>
  <inkml:trace contextRef="#ctx0" brushRef="#br1" timeOffset="43784.8">12143 15774 397 0,'-5'0'294'0,"-2"0"62"16,5 0-120-16,-1-4-81 16,2 4-11-16,1 0-75 15,0 0-10-15,0 0-1 16,0 0-22-16,4 3 31 15,8 1-1-15,-1 1-10 16,29 28-7-16,-24-28-11 16,1-5-7-16,5 3-9 15,1-3-3-15,-8-10-1 0,4 4 0 16,2-5-1-16,-21-5 1 16,12 6-3-16,-7-5 1 15,-8 1-7-15,15 5-4 16,-28-1-7-16,-2 6-6 15,-7 4-2-15,-12 0 1 16,12 5 2-16,1 3 2 16,1 2 3-16,3 3 0 15,0 3 1-15,-3-1 0 0,6 6-1 16,4 2 0-16,-1 1-1 16,10 6 0-16,-1-7-1 15,0 2 2-15,8 0-1 16,2-4 1-16,7-1 1 15,3-2-2-15,-1-6 3 16,7 3 2-16,-1-4 0 16,3-7 2-16,5 2 1 15,2-7 3-15,2-3-3 32,-2-4-54-32,6-7 37 15</inkml:trace>
  <inkml:trace contextRef="#ctx0" brushRef="#br1" timeOffset="44593.32">13139 15773 518 0,'0'0'300'0,"0"0"-38"15,0-1-47-15,0 0-65 16,0 0-24-16,0 0-36 16,-1 1-13-16,0 0-12 15,0 0-9-15,-14 8-12 16,-30 24-8-16,16-13-19 15,4 2-3-15,-1 5-5 16,1-6-1-16,6 1-2 16,-4-6-1-16,17 5 0 15,0 1-1-15,0-5-2 16,10 4 1-16,5-12 3 16,-4-3 3-16,19 0 4 0,-5-4 1 15,5 8 0-15,3-5-1 16,-5-4 0-16,0-2 2 15,-4-10 3-15,-3 0 1 16,0-5 0-16,2-2-1 16,-7-7-2-16,2 3-2 15,-7-8-3-15,-5-3 0 16,0 4-5-16,-4-2-3 16,-3 15-7-16,1 6-4 0,-5 7-6 15,0 2 0-15,1 4 3 16,0 2 3-16,3 5-29 15,4 2-38-15,-2 2-140 16,1 3-175-16,8 1 248 16</inkml:trace>
  <inkml:trace contextRef="#ctx0" brushRef="#br1" timeOffset="45061.97">13401 16085 698 0,'-1'4'378'0,"-6"-5"-113"16,5-5-82-16,1 2-36 15,-7-6-54-15,14 3-15 16,3 1-5-16,-6-9 6 15,11 2 8-15,-13-2-2 16,6-11-7-16,4 4-8 0,1-11-15 16,8-4-7-16,-1-8-16 15,2-5-7-15,3-4-11 16,0-4-3-16,-2 1-5 16,4-1-2-16,-2-7-1 15,-3 0-2-15,2 9-2 16,0 2 0-16,1 24-4 15,3 7 0-15,-14 9-4 16,3 6-2-16,-10 1-7 16,-6 4-3-16,15 5-4 15,-7 0 2-15,-4 7 6 16,0 4 3-16,4 5-5 16,-5 6-23-16,20 2-64 15,4 1-51-15,-18 1-251 16,9-1 267-16</inkml:trace>
  <inkml:trace contextRef="#ctx0" brushRef="#br1" timeOffset="45343.5">13422 15759 573 0,'-11'-4'355'0,"10"-4"6"15,11 3-112-15,2 0-67 16,2 0-27-16,1 0-37 16,0-2-18-16,4 3-37 15,-1 3-16-15,-2 1-29 16,-1 0-9-16,-4 5 3 15,0-2-18-15,3 7 407 16,-2-4-301-16</inkml:trace>
  <inkml:trace contextRef="#ctx0" brushRef="#br1" timeOffset="46327.59">14489 15794 556 0,'6'-2'278'15,"-4"1"-92"-15,0 0-24 0,2-2-53 16,-2 1-20-16,-2 1-14 16,2-1 1-16,-2 1 6 15,1-2-5-15,-1 2-16 16,0-2-9-16,0 2-16 16,-1 0-7-16,0 0-11 15,-18-5-3-15,-40 7-5 16,33 13-2-16,-4 5-3 15,-1 1-1-15,2-3-3 16,-1 1 0-16,1 2-1 16,0-2 0-16,18 6-3 15,0 1 1-15,11-3-1 16,0-4 0-16,-1-2 1 16,2-6 0-16,2-5 1 15,3 4 1-15,14-3 2 16,4 0 2-16,-8-6 2 15,14 3 0-15,-13-5 2 16,-6-10 0-16,18 0 2 0,-4-7 2 16,9-5-3-16,1-3 2 15,-5-10-3-15,-10-5 0 16,-2 0 1-16,-1 8 0 16,-5 6-1-16,1 4-2 15,-10 9-3-15,-3 1 1 0,-2 11-7 16,-2 3-4-16,1 8-6 15,-2-1-2-15,0 11 4 16,-2 1 5-16,-2 6 4 16,0 1 1-16,1 7 1 15,0-5 0-15,4 4 1 16,0 1 0-16,1-8 2 16,-1-3-1-16,3-3 1 15,1-4 1-15,0-8 0 16,2 5 0-16,0-10-50 15,2 1-76-15,4 1 80 16</inkml:trace>
  <inkml:trace contextRef="#ctx0" brushRef="#br1" timeOffset="47077.229">15401 15745 383 0,'0'-1'242'0,"0"0"-30"15,0 0-60-15,0 0-15 16,1-4-14-16,-1 3-8 15,1-1-11-15,-1 0-11 16,0 2-24-16,0 0-6 0,0 0-12 16,-1 0-6-16,0 0-12 15,-10 0-6-15,-18 4-9 16,-28 13-5-16,29 3-6 16,2 0-2-16,22 8-2 15,-28-4-2-15,17 5 0 16,-5-3-1-16,-10-7-1 15,22 8-2-15,0-3-1 16,13 4 0-16,5-8 1 16,5-2 1-16,1-6 4 15,4-1 2-15,6 1 3 16,-12-6 0-16,18 2 0 16,-10-7 1-16,8 0 3 15,13 6 1-15,-20-7 4 16,5-1-14-16,-8-2-84 15,-7-12-76-15,-2 0 91 0</inkml:trace>
  <inkml:trace contextRef="#ctx0" brushRef="#br1" timeOffset="47639.78">15768 15761 909 0,'-3'-3'435'15,"-8"3"-177"-15,-1 3-146 16,-8 3-33-16,1 5-50 16,12 3-7-16,-15 0-2 15,9 4 0-15,-8 3-2 16,1 5-2-16,7 0-4 15,0-1-3-15,7 2-4 16,-1-11-2-16,6 0-1 16,6 0-1-16,7-5 1 15,0 0 3-15,11 0 3 16,-1-3 2-16,-3-3 0 16,6-3 0-16,-13-4 3 0,-4-3 0 15,7-1 4-15,-10-4 2 16,12 6-2-16,3-7 0 15,-13-8-6-15,10 0 0 16,-11-16-2-16,2 0 0 16,0-2 0-16,-11 1 0 15,2 6-1-15,-1 5-1 16,-14 5-2-16,11 4-2 0,-4 6-4 16,-8 3-1-16,11 8-4 15,-13 0 1-15,-3 2 0 16,0 4 0-16,0-3 1 15,5 6 1-15,1 3 1 16,7-1 0-16,8 6 1 16,-5-1 1-16,4-1-50 15,-5 2-53-15,10 1-159 16,6-4 157-16</inkml:trace>
  <inkml:trace contextRef="#ctx0" brushRef="#br1" timeOffset="48436.1">16042 15774 620 0,'3'-12'380'0,"0"0"-40"0,3 5-131 15,-3 3-29-15,-1 4-73 16,3 3-30-16,-7-3-27 16,1 0-9-16,0 0-1 15,-1 4-3-15,-8 17-14 16,-14 28-5-16,10-22-8 16,5 5-2-16,0 3-3 15,-2-9 0-15,5 3 0 16,-4-10 0-16,5-7 0 15,1 4 0-15,3-9 1 16,1-3-1-16,0 1 7 16,1-10 4-16,4 3 3 15,-3-3 0-15,4-10-7 16,1-4-4-16,1-8-8 16,9 5-2-16,6-14-17 15,3 7-6-15,4-8-1 16,9-2 4-16,-11 13 12 15,5 5 6-15,4 6 2 0,-23-1-1 16,9 6 0-16,-1 4 2 16,-16 6-10-16,11 5 2 15,-11 8-2-15,0 6-4 16,-6 8 8-16,-6 8-3 16,5 11 17-16,-11-4 2 15,11 2 5-15,-11-10 2 16,8-10-12-16,-3-2 1 15,-1-9 0-15,8 2 0 0,-13-12 4 16,10-1 4-16,11-1 4 16,3-5-1-16,6-4-4 15,-2-11-9-15,-9-15-24 16,7-5-11-16,6-11-22 16,7 8-2-16,0-2 17 15,-3 5 9-15,-1 14 21 16,0 7 4-16,-2 12 4 15,-6 3 1-15,-1 9 4 16,-7 0 2-16,-3 9 0 16,2 8-1-16,-5 6-1 15,0 6-1-15,-4 3-1 16,0 1 2-16,0 0 2 16,4-1-1-16,-1-8 16 15,-4-8-47-15,4-7 23 0</inkml:trace>
  <inkml:trace contextRef="#ctx0" brushRef="#br1" timeOffset="49516.719">16643 15739 340 0,'41'-18'257'0,"-30"8"50"15,5 0-50-15,-3 1-59 16,-14 3-33-16,-1 1-58 16,4 5-29-16,-1 4-44 15,-1-4-11-15,0 0-7 16,-3 7 6-16,-5 20 7 0,-10 28-2 15,7-18-5-15,-3 0-2 16,5 4-5-16,-2-6-1 16,5-7-4-16,-5-10 0 15,10-9 4-15,-15-9 5 16,13 1 11 0,10 0 2-16,-7-9-3 15,7-1-7-15,-4-15-13 16,-3 3-4-16,0-11-2 15,3 2-2-15,18-1-2 0,-7-6-3 16,6 8-2-16,6 4 0 16,-4 2 0-16,12 7 0 15,-1 3-2-15,-3 5 0 16,-4 5-4-16,-3 5-2 16,-9 7-1-16,-7 0 1 15,-1 8 5-15,-4 2 2 16,2 7 6-16,-4 1 1 0,0 8 2 15,-3-3 1-15,-4 6 1 16,4-6 0-16,-2-12 0 16,-1 0 1-16,1-10 0 15,-1 0 3-15,3-2 1 16,2-2 7-16,1-6 4 16,0-2-2-16,0 1-3 15,0 0-6-15,0 0-7 16,0 0 0-16,8-13-1 15,21-32 0-15,-19 30-1 0,3-8 0 16,7-8 1-16,-2 1 0 16,19-8-1-16,-7 6 0 15,-2 9-4-15,3 6-3 16,-8 10-2-16,4 6 0 16,-1 5-1-16,-12 7 2 15,-5 6 3-15,-3 4 0 16,1 15 16-16,-6-6 3 15,2 6 5-15,-5 3 0 16,-2-16-10-16,6 7-1 0,-10-8 1 16,8-2 1-16,-6-6 5 15,-1-4-39-15,16-4 20 16</inkml:trace>
  <inkml:trace contextRef="#ctx0" brushRef="#br1" timeOffset="50188.38">17406 15724 426 0,'26'-14'303'0,"-26"13"43"16,1-5-103-16,-4 6-63 15,2 0-32-15,0 0-40 16,0 0-7-16,-12 19-32 16,-28 29-12-16,27-23-23 15,3 5-8-15,0-1-11 16,1 1-4-16,2-3-3 15,6-5-2-15,3-6-2 16,5-2 0-16,5-4 2 16,-2-10 1-16,6 2 6 15,0-1 2-15,5-8 1 16,-2 0 2-16,6-13-4 16,3-4-2-16,7 1-1 0,-3-4-2 15,-1 5 0-15,-4-9 0 16,-14 3 0-16,2 3 1 15,-11 2 1-15,-4 6 0 16,-2 3-3-16,-8-2-3 16,5 8-5-16,-14-2-2 15,-9 2-4-15,0 4-1 0,-6 2 0 16,9 0 1-16,5 5 2 16,6 1-16-16,-3 4-44 15,5 6-35-15,3 0-126 16,-1 1-117-16,9-1 218 15</inkml:trace>
  <inkml:trace contextRef="#ctx0" brushRef="#br1" timeOffset="50875.99">17787 15714 828 0,'1'-4'456'16,"0"-1"-121"-16,-1 4-128 16,0-1-50-16,0 1-93 15,0 0-30-15,0 0-30 16,0 0-1-16,-1 1 3 16,-2 5 0-16,-10 23-2 15,-14 25-1-15,23-19 0 16,0 2 0-16,-3-6 1 15,7 5 0-15,-5-19 1 16,5 5 0-16,0-9 1 16,1-5 0-16,-4-1 5 15,0-6 7-15,4-2 2 16,0-1 1-16,-1 2-5 16,0 0-8-16,0-3-3 15,8-12-2-15,21-28 0 0,-11 18 0 16,4-4-2-16,0-5 1 15,5 0-1-15,0-3 1 16,10 4-2-16,-6-2 0 16,3 6-4-16,-1 7-3 15,0 12 6-15,-7 8 2 16,0 8 4-16,-4-1 0 16,-13 7-4-16,2 7-1 15,-4 3 1-15,-7 7 2 0,-6 1 1 16,11 5 0-16,-8-1 0 15,11 3 0-15,-1-6 2 16,-17-10 2-16,10-1 7 16,-15-9-18-16,3-3-106 15,11-5-89-15,1-8 112 16</inkml:trace>
  <inkml:trace contextRef="#ctx0" brushRef="#br1" timeOffset="51640.84">18617 15663 444 0,'4'-8'277'16,"12"3"-19"-16,-12-1-14 15,11-1-62-15,-10 0-23 16,1 0-10-16,4 2-33 15,-6 6-10-15,1-1-14 0,-5-1-38 16,-2 1-15-16,1 0-20 16,0 0-5-16,-2 3-2 15,1 17 1-15,-32 29-2 16,29-24 0-16,-8 8-3 16,-1-4-1-16,-1 7 0 15,1 0-1-15,4-4 1 16,-7-1 0-16,6-12 1 15,11 2 0-15,-6-10-3 16,12-2-3-16,10 3-8 16,-27-16-14-16,7-3-42 15,2 1-38-15,-1-10-135 16,14 10 149-16</inkml:trace>
  <inkml:trace contextRef="#ctx0" brushRef="#br1" timeOffset="52160.229">19036 15685 610 0,'-5'-7'395'15,"-4"7"24"-15,-1 5-161 16,-11 3-105-16,1 2-39 0,-1 4-54 15,-3 1-5-15,5 3-10 16,-8 0 0-16,8-1 3 16,4 12-5-16,3 1-43 15,4-4-8-15,5 10-14 16,-2-11-7-16,4-9 31 16,6 14 0-16,1-21 1 15,6 3 2-15,1-13 4 16,3-5 2-16,12 2 2 15,7-1 1-15,0-2 2 16,-4-10 0-16,1-5-4 16,-10-14 0-16,-2-4-2 15,1-2-2-15,-4 0 0 0,-4 5-2 16,-6 8-3-16,-2 7-1 16,-9 8-3-16,0 0-4 0,-1 11-4 15,-14-1-2-15,-2 4 1 16,-1 2 2-16,1 1 4 15,-1 4 2-15,-4-3 1 16,-3 4 0-16,0 1-15 16,9-2 2-16,6 1-73 15,2-3 1-15,4 1-152 16,1-6-305-16,0 0 386 16</inkml:trace>
  <inkml:trace contextRef="#ctx0" brushRef="#br1" timeOffset="52818.45">19317 15608 941 0,'3'-7'429'0,"-4"4"-221"16,1 9-43-16,-4 5-81 16,3 4-16-16,1 4-10 15,-4-6-13-15,-1 2-6 16,-4 6-8-16,1 3-1 15,2 4 0-15,-4 6-7 16,0-4-2-16,0 5-5 16,-3-3-4-16,3-9-3 15,3 3 0-15,1-5-1 16,4-8 2-16,-1-5 7 16,2-10 7-16,2-2 5 15,3 0-2-15,3-15-7 16,4 2-9-16,1-21-6 0,-1 2-3 15,7-1-6-15,0 0-5 16,4 5-7-16,0-1 0 16,8 9 4-16,3 1 2 15,1 0 5-15,3 3 1 16,-4 5 1-16,-1-1-1 16,-6 6-1-16,-6 2-3 0,-5 6-3 15,1 7-1-15,-6 9 3 16,-1 0 2-16,3 10 5 15,-10-2 2-15,1 5 4 16,-5-2-1-16,-7-1-1 16,8 7 1-16,-5 2 0 15,6 4 1-15,-2 0 2 16,-8-8 0-16,-3-8 3 16,-2-3 1-16,2-10-29 15,9 4-67-15,10-6 57 16,5-6-43-16</inkml:trace>
  <inkml:trace contextRef="#ctx0" brushRef="#br1" timeOffset="53146.81">19798 16010 1047 0,'4'-8'513'0,"-2"7"-155"15,-2-5-134-15,0 6-96 16,0 0-44-16,-1 0-60 15,0 0-9-15,0 0-7 16,-2 7-2-16,-9 18 0 16,-15 32 0-16,7-30-1 15,1-1-23-15,4-3 14 16</inkml:trace>
  <inkml:trace contextRef="#ctx0" brushRef="#br1" timeOffset="59739.1">20162 15990 359 0,'-2'-1'263'16,"1"1"14"-16,0-1-109 0,0 0-29 16,0 0-34-16,0 0-4 15,0 0-12-15,0-1-4 16,-1 2-2-16,1 0-3 16,0 0-16-16,0 0-5 15,0 0-12-15,0 0-3 16,0 0 9-16,0 0 1 15,0-1 8-15,0 1 3 16,-1 0 6-16,1-1-1 0,0 1-12 16,0-1-9-16,0 0-23 15,0 0-7-15,0-19-11 16,7-41-1-16,10 18-3 16,2-4 0-16,1-5-1 15,2-1 0-15,-1 5-2 16,-3-2-1-16,1 7 0 15,-3 7 1-15,-4 4 1 16,0 9-1-16,-2 8 0 16,-2 5-1-16,-4 9-3 15,4 6-1-15,-9 4 1 16,2 7 0-16,-2 5 3 16,-4 3 0-16,6 11 0 15,-6-11-1-15,7 14 0 16,2-8 1-16,-1 1 0 0,6 6 0 15,-3-8 0-15,-1 5 0 16,8-3-1-16,-1 1 1 16,4 1 0-16,-3-13-1 15,-4-4 1-15,4-6 0 16,6 1 0-16,12 0 2 16,-15-8 1-16,-6-4 1 0,-13-12 2 15,1-7 0-15,12-3 0 16,5 2 0-16,-1-8-1 15,-9 2 0-15,8 0 0 16,-7-4-1-16,7 2 1 16,-9-4 2-16,0-2 1 15,8-2 1-15,3-4 1 16,11 0-1-16,-6-10-2 16,-3 2-1-16,-5-1-3 15,2 6 0-15,-3 13-3 16,-3 8-1-16,-4 17-5 15,-1 2-14-15,1 13-94 16,-3 2-65-16,6 12 106 16</inkml:trace>
  <inkml:trace contextRef="#ctx0" brushRef="#br1" timeOffset="60891.84">20945 15713 372 0,'38'-17'245'0,"-33"11"-3"15,0 3-81-15,11 3-18 16,-23-4-19-16,11 2-9 16,-6-2-23-16,-3 0-10 15,10 3-18-15,-8-2-7 16,3 3 4-16,-1 0 7 16,0-1 15-16,1 1 3 15,0 0-6-15,0 0-7 16,0 0-17-16,-1-1-8 0,0 0-9 15,-1 0-6-15,1 0-11 16,-6-2-4-16,-12-2-6 16,-25-5-3-16,17 10-3 15,1 4-2-15,2 3-4 16,-6 1 0-16,2-1-1 16,5 6-1-16,4-3 0 15,4 4-1-15,4 1-2 16,1 0 1-16,8 5-2 15,-7-2 2-15,5-1 0 16,4 0 1-16,-3 0-1 16,9 6 1-16,3-4-1 15,-3-2 1-15,6-3 2 0,0-6 0 16,4-2 1-16,2-6 1 16,4-5 0-16,3-7 1 15,-4-4 2-15,7 2-1 16,-9-9 2-16,-1 3-1 15,6-1 0-15,-5-2-1 16,-5 3 1-16,-2-2-1 0,1 3 1 16,-8-4 0-1,7 6-2-15,-10 4 1 0,-6 7-2 16,-6-1-1-16,1 5-4 16,7 5-1-16,-3 4 0 15,1 5 0-15,-4 3 2 16,-5-1 1-16,4-1-1 15,-5 3 1-15,14-1 0 16,-4 0 1-16,1 6 0 16,17 1 0-16,-20-3 0 15,14-3 0-15,-3 7 0 16,-3-6 1-16,7 0 0 16,1 4-1-16,6-13 1 15,-5 4 1-15,10-3 0 16,-3-4 2-16,2-8 1 15,-3-5 1-15,3-5 1 0,-1 2-1 16,0 2-2-16,2-4-1 16,-5 4-39-16,-2-2-50 15,0-2-217-15,-1 4 197 16</inkml:trace>
  <inkml:trace contextRef="#ctx0" brushRef="#br1" timeOffset="61594.87">21694 15458 360 0,'3'-12'264'15,"2"5"14"-15,-2-6-65 16,3 7-17-16,-2 0-15 16,1 0-8-16,-3 7-24 15,3 3-16-15,-3-1-45 16,-3-3-17-16,0 0-10 15,0 2-1-15,-4 17 7 16,-8 31-2-16,7-30-18 16,-6 9-5-16,0 7-12 15,2 3-7-15,-7 1-7 16,1-2-2-16,-1-3-5 0,0-6-2 16,-1 2 0-16,6 7-2 15,1-8-1-15,5 1 0 16,5-17-1-16,-6-8-1 15,5-3-17-15,2 0-26 0,-2-7-101 16,2 3-68 0,0 0 126-16</inkml:trace>
  <inkml:trace contextRef="#ctx0" brushRef="#br1" timeOffset="62001.03">21311 15862 711 0,'-8'2'369'0,"11"-2"-108"16,0 0-19-16,4 1-50 0,0-3-19 15,7 1-19-15,4 4-5 16,-4-5-31-16,5 4-13 16,-1-1-25-16,6-1-15 15,3 11-17-15,-6-11-10 16,7 7-14-16,-5-4-4 16,12-3-7-16,4 1-2 15,-7-4-4-15,-3-9-1 0,-5-2-1 16,1 6-1-16,-5-7-19 15,-1 9-36-15,-3 2-82 16,-7-6-74-16,-1 10-236 16,-6-2 283-16</inkml:trace>
  <inkml:trace contextRef="#ctx0" brushRef="#br1" timeOffset="62464.39">21474 15205 548 0,'0'-4'344'0,"-2"1"-47"0,0 0-77 16,2 2-29-16,-2 0-40 15,1 0-12-15,0 0-23 16,1 0-12-16,0 0-20 15,1 1-7 1,18 2-6-16,28 6-3 16,-24-8-6-16,-2 1-7 15,13 2-16-15,4-2-8 16,6 2-11-16,3-5-6 0,-1-8-4 16,5 9-2-16,-15-6-1 15,1 7-1-15,-7 3-1 16,-7-3 0-16,-7 3-92 15,0 0-61-15,-6 7-284 16,-2 8 264-16</inkml:trace>
  <inkml:trace contextRef="#ctx0" brushRef="#br1" timeOffset="62966.75">22021 15973 712 0,'-7'-7'412'0,"-1"3"-94"15,7 10-154-15,1 6-31 16,5 4-62-16,-6 3-1 16,-4 4-7-16,3 2-10 15,-9 1-18-15,0 2-7 16,-8-1-6-16,-1-2-17 15,2 1-143-15,-2-2 105 16</inkml:trace>
  <inkml:trace contextRef="#ctx0" brushRef="#br1" timeOffset="65399.99">22889 15570 278 0,'10'-10'228'0,"-6"-3"65"15,-7 1-44-15,4-1-47 16,-5 7-21-16,2 4-39 15,3 4-18-15,-2-2-33 16,0 0-10-16,0 0-15 16,0 0-3-16,-5 9-10 15,-3 3-5-15,-16 31-8 16,14-24-4-16,-7 6-6 16,8 9-2-16,-16 1-6 15,9 7-4-15,-5-4-8 0,10 5-2 16,0-5-3-16,1 2-1 15,7-7-1-15,-1-6 0 16,2-13-15-16,-5-12-20 16,7 6-44-16,-3-16-41 15,-1 5-114-15,1-1-106 16,-6-19 213-16</inkml:trace>
  <inkml:trace contextRef="#ctx0" brushRef="#br1" timeOffset="65649.929">22664 15679 759 0,'2'-9'428'16,"6"2"-104"-16,3-1-96 15,1-2-39-15,0 2-77 16,5 3-30-16,8 3-44 15,-3 3-12-15,10 7-13 16,-12-3-2-16,-6 3-5 16,7-2 2-16,-7-1-38 0,4-1-56 15,-10-2-181-15,-8-2 169 16</inkml:trace>
  <inkml:trace contextRef="#ctx0" brushRef="#br1" timeOffset="66566.59">23366 15263 651 0,'0'-9'405'16,"11"6"-36"-16,-19-2-153 16,5 1-38-16,-10 6-80 15,7 1-29-15,1 11-35 16,-17 6-6-16,9 16 3 16,-15 5 5-16,4 13 6 15,1 2-1-15,-4-1-5 16,4 5-6-16,2-10-12 15,0 1-5-15,3-5-5 0,-7-10-1 16,7 9-1-16,5-4 0 16,-3-15-1-16,10 6-1 15,-4-27 3-15,2-1 2 16,10-2-3-16,-8-17-1 16,7-3-11-16,4-11-9 15,2-11-19-15,8 9-9 16,5-2-7-16,-4 1 0 15,12 5 9-15,0-5 7 0,13 5 11 16,6 5 6-16,-14 0 10 16,7 12 1-16,-9 8-2 15,-12 3 0-15,4 16 4 16,-20-5 3-16,-6 8 10 16,-4 1 6-16,4 5 5 15,-2 5 1-15,-5-1-2 16,-7 4-3-16,-13-7-5 15,16 5-2-15,-2-5-3 16,18-2-2-16,8-1-2 16,-7-8 0-16,10 0 0 15,0-10 1-15,0 1 1 16,14-7 0-16,3-9 0 16,-1-1 0-16,7-13 2 15,-5 0-1-15,4-11 0 0,2 5 1 16,-5-4 0-16,-5 3 0 15,-3 2 2-15,-2-7 0 16,3 3-2-16,-7 0 0 16,-1 11 1-16,-9 1 0 15,-13 0 18-15,3 6 5 16,-15 1 1 0,3 11-1-16,-7 3-17 0,0 13-6 15,-3 2-3-15,1 2 0 16,4 9 1-16,0-9 2 15,6 6 3-15,-2-3 0 16,6-1 0-16,4 6-1 16,5-2-4-16,0 0 0 15,5 6-1-15,4-6-2 16,-1 1 1-16,6-1 0 0,2-11-2 16,-1 2 3-16,8-3-52 15,-3-10-38-15,6-4 54 16</inkml:trace>
  <inkml:trace contextRef="#ctx0" brushRef="#br1" timeOffset="67658.38">24516 15658 412 0,'-1'-1'203'0,"0"0"-55"15,0 0-14-15,0 0-1 16,-1 0 3-16,-1 0-3 15,2 0-7-15,0 1-17 16,0 0-13-16,0 0-20 16,0 0-8-16,0 0-20 15,-2 4-8-15,2 1-12 16,1-3-3-16,0 0-3 16,1 0-1-16,8 5 0 15,9-1-1-15,27 3-2 16,-30-17-3-16,5 0-2 15,-1-1-2-15,0-2 0 16,0-1-1 0,9 6-2-16,-5 0 0 0,-13-2 0 15,0 4 1-15,-18-6 0 16,-5-1 1-16,7 7-5 16,-11-2-1-16,-4 7-4 15,1 2-1-15,-3 7-3 16,2 1 0-16,-3 0-1 15,-1-1 0-15,-2 0 1 16,0 0 0-16,8 4 0 16,0 4 1-16,4-2 1 15,-1-1-2-15,6-3 1 0,6 3-1 16,2-1 2-16,2 2 1 16,0 5 0-16,1-2 1 15,3-1 0-15,6 3 0 16,0-5 1-16,1 0 0 0,-1 1 0 15,0-7 0-15,4 2 1 16,-1-4 1-16,6-11 0 16,0 6 1-16,1-12 0 15,3 1 1-15,4-1-4 16,6-11-41-16,1 1-126 16,3-6-101-16,4 3 149 15</inkml:trace>
  <inkml:trace contextRef="#ctx0" brushRef="#br1" timeOffset="68670.5">25180 15592 513 0,'-3'-11'356'0,"-11"5"49"16,7 7-149-16,-7 4-89 16,1 1-34-16,-4-1-52 15,-7 2-16-15,1 2-24 16,-1 3-6-16,4 8-6 15,-2-7-2-15,-2-2-7 16,3 2-3-16,3-2-8 16,6 3-3-16,6-3-4 15,4 0-2-15,10 0-1 16,1-5 0-16,9-1 0 16,2-5 1-16,-2-2 0 15,10-3 2-15,-3-4-2 16,5-3-1-16,4-5-7 15,-2-1-1-15,-7-2-1 16,-3 0 0-16,-1 1 4 16,-16-2 2-16,-5 3 1 0,4 10 2 15,2 4-10-15,2 8-3 16,-5 11 0-16,-10-7-3 16,-25 12 10-16,6 6 3 15,-2 8 1-15,0 8 3 16,-2 14 1-16,-3 5 1 15,-7 6-1-15,1 4 0 16,-6-9 1-16,-4-5 0 0,20-1 0 16,-5-4 0-16,1-1-1 15,18 2 0-15,-12-6-1 16,13-2 1-16,6-7-1 16,-9-6 1-16,6-9 1 15,-2-4 0-15,15 0 0 16,-7-6 1-1,1-3-2-15,10-2 1 16,-6-8 2-16,10-4-1 16,9-2 2-16,-10-7-1 0,13-3-2 15,1 4 2-15,5-1 12 16,0-7 5-16,8 1 8 16,-1-9 0-16,-4-2-8 15,7 1-5-15,-12 0-7 16,3 3 0-16,-7-3 0 15,-2 4 1-15,-1-2 2 16,-1 2 3-16,-8 4 3 16,-2 2 2-16,-1 3 7 15,-6 0 2-15,-1 0 4 16,0 4 1-16,-10-2-2 16,-2 1-3-16,-10-1-7 0,-3 0-6 15,0 2-6-15,-3-5-3 16,-10 8-1-16,-1 0-3 15,-1 4 0-15,0 6-2 16,7 2 0-16,11 1-1 16,-2-2-2-16,8 3-1 15,11-3-5-15,-7 3-17 16,12-1-72-16,-4-2-55 0,15 5-179 16,6-1 202-16</inkml:trace>
  <inkml:trace contextRef="#ctx0" brushRef="#br1" timeOffset="69519.18">25392 15655 285 0,'3'-35'232'15,"-2"30"21"-15,5 4-30 16,-1-1-11-16,-5 2-23 16,0-1-15-16,-1 0-38 15,0 1-15-15,0 0-33 16,0 0-13-16,-2 1-14 0,-13 11-8 15,-33 33-12-15,35-25-4 16,-9-1-7-16,5 1-4 16,6 4-8-16,-2-3-5 15,14 6-7-15,-5-2-2 16,7-3-2-16,3 1 0 0,1-7-1 16,-5-6-1-16,9-1-1 15,-3-3 0-15,2-7 1 16,21 1 1-16,-4-3 0 15,4-12 1-15,6-6-2 16,-9-4-1-16,-2-8-3 16,3 4 0-16,-4-3 1 15,3 1 2-15,5-2 1 16,-5-3 2-16,5 7 0 16,-7 0-1-16,-11-2 1 15,8 10 0-15,-17 0 0 16,-1 12 2-16,-7 5-2 15,-3 10 0-15,0 8-1 16,-6-7-1-16,6 17 1 16,-15-11 0-16,-2 4 1 15,4 7-1-15,-1-4 1 16,8 5-1-16,6 1 0 16,5-1 0-16,-2-6-1 0,1-2 0 15,6 5-1-15,-2-8 0 16,12 7 0-16,-5-3 0 15,2-9 0-15,5 0-1 16,-6-5 1-16,9 4-2 16,-2-4-8-16,6 5-21 15,5-9-96-15,-14-7-76 16,7-10 120-16</inkml:trace>
  <inkml:trace contextRef="#ctx0" brushRef="#br1" timeOffset="69847.55">26042 15583 584 0,'-4'-15'383'0,"0"8"20"16,3 3-104-16,-2 7-103 0,-1 0-48 16,3-3-65-16,0 0-18 15,-7 10-15-15,0 11-5 16,-34 28-12-16,25-26-6 16,1 3-12-16,1 2-4 15,-2 1-5-15,-6-1-1 16,0 0-30-16,6 2-41 15,-5-8-136-15,16-2 126 0</inkml:trace>
  <inkml:trace contextRef="#ctx0" brushRef="#br1" timeOffset="70503.32">26545 15258 419 0,'0'-6'255'0,"-6"1"-17"15,4 3-41-15,2 1-52 16,-3 1-19-16,2-2-22 16,0 2-5-16,0 0-13 15,0 0-5-15,-1 0-7 16,1 0-3-16,-7 16-3 15,-33 30-2-15,26-9-10 16,1 5-4-16,-8 4-13 16,-2 7-3-16,-7-5-12 15,5-3-4-15,8 3-8 16,-15-8-3-16,12-7-3 16,-5-2-1-16,-6-1-1 0,27-2-1 15,-13-5 0-15,12 0-1 16,9-7-10-16,-12-6-17 15,7-3-40-15,-12-8-18 16,3-2-27-16,13 1-12 16,12-2-74-16,-8-3-87 15,-4-4 179-15</inkml:trace>
  <inkml:trace contextRef="#ctx0" brushRef="#br1" timeOffset="70784.8">26631 15614 884 0,'-6'-5'531'16,"8"2"-71"-16,-6 3-220 15,4 4-40-15,-2-4-91 16,1 0-25-16,-6 11-34 15,-9 5-14-15,-30 30-16 16,31-29-3-16,-8 2-6 16,8 3-2-16,-2 2-4 0,3 1-2 15,4 2 2-15,-1-3-19 16,3-7-77-16,-2-2-53 16,6-10-173-16,6-1 192 15</inkml:trace>
  <inkml:trace contextRef="#ctx0" brushRef="#br1" timeOffset="71519.38">27169 15215 759 0,'9'-20'398'0,"-8"5"-82"16,4 4-101-16,0 6-67 15,0 0-30-15,-12 3-55 16,5 3-15-16,-14 5-12 16,-6 11 2-16,19 15 23 15,-27 6 11-15,-2 13 3 0,0-1-8 16,-11 22-20-16,6-14-12 15,8 0-20 1,5-3-5-16,3-20-4 0,4 7-1 16,3-6-1-16,1-1 0 15,3-4-1-15,-1-3-1 16,1-5 1-16,3-3-1 16,5-16-2-16,1 4 0 15,-5-11 0-15,3 2-2 0,3-3-6 16,0 3-4-16,0 0-7 15,1-12-4-15,17-7-7 16,26-28-2-16,-17 25-8 16,-1-2-7-16,10-5-7 15,5-2 0-15,7-3 15 16,-1 1 11-16,3 8 20 16,-9 4 5-16,-17 14 1 15,3 6 0-15,-15 8 0 16,-2 2 2-16,-4 3 4 15,-3 5 5-15,1 3 6 16,-15 1 6-16,6 6 10 16,3 4 1-16,-14-5 3 15,12 6-4-15,-2 3-2 16,-13-8 5-16,7 1 11 0,1 2 5 16,-21-12 3-16,-1-5-3 15,-3-1-8-15,-9-13-5 16,9-2-11-16,0 2-6 15,-2-15-11-15,4-1-2 16,-1-9-15-16,2 0-15 16,9 2-41-16,-1 11-30 15,16 1-64-15,5 7-50 0,12 6 133 16</inkml:trace>
  <inkml:trace contextRef="#ctx0" brushRef="#br1" timeOffset="72523.36">28134 15434 676 0,'3'-4'330'16,"-6"0"-117"-16,-2-1-22 16,5 6-60-16,-8-1-7 15,8 5-5-15,-7 2-4 16,-3-2-2-16,7 10-15 16,-20-8-30-16,4 8-9 15,-6 0-21-15,-14-9-8 0,8 8-16 16,0 2-4-16,-3-8-4 15,2 4-1-15,9-11-1 16,8 9-2-16,4-9-2 16,2-3-1-16,7 2-11 15,-1-14-4-15,7 14-1 16,7-4 0-16,4 2 7 16,-1-5 3-16,2-4 1 15,-2 7-1-15,5 8-2 16,1 5-1-16,-2 9 3 15,3 2 1-15,-1 0 5 16,2 6 1-16,-11 0 3 16,-7-6 1-16,-4 0 1 15,-9 1 2-15,-3-1 3 16,0 4 3-16,-10 0 3 16,-3-4 2-16,-2 0-2 0,-3-4-1 0,-1-8-1 15,0 0-3-15,3-8-2 16,-3-3-1-16,2-6-1 15,4-6-1-15,5-1-2 16,6 2-3-16,1-7-25 16,5 4-25-16,3-3-63 15,-3-4-43-15,8 2-159 16,4 1 199-16</inkml:trace>
  <inkml:trace contextRef="#ctx0" brushRef="#br1" timeOffset="73230.84">28507 15114 831 0,'13'-24'411'0,"4"14"-132"16,-17-2-83-16,5 7-85 16,-1 4-39-16,-13 3-48 15,-1 5-7-15,9 21 3 16,-2-1 8-16,-10 8 12 15,4 6 3-15,-10 3 4 16,-8-2-4-16,6 13-7 16,-4 1-4-16,1 2-12 15,-1-1-1-15,-2-8-5 0,-4-5 0 16,8-1-4-16,-3-10-1 16,3-6-3-16,7 2-1 15,-6-13 0-15,14 10 1 16,0-12 0-16,-1-7 3 15,8-6 3-15,-3-9 1 16,-1-5-4-16,13-1-4 0,1-4-9 16,1-2-3-16,18-3-8 15,-7-5-4-15,9-5-4 16,2 3 1-16,-1-4 6 16,2-5 6-16,4 6 6 15,-4-1 0-15,1 4-1 16,-2 18 0-16,-13 4-3 15,-3 9 2-15,-4 14 2 16,-10-1 1-16,10 18 6 16,-14-2 2-16,2 5 1 15,-4 1 3-15,-17-6-2 16,15 2 0-16,-15-7-2 16,5 2-1-16,2 1 0 15,-6-6-1-15,9 2 0 16,2-5 0-16,3-6-16 15,-1 0-26-15,4-13-55 0,0 0-39 16,3-7-154-16,0 6 185 16</inkml:trace>
  <inkml:trace contextRef="#ctx0" brushRef="#br1" timeOffset="73527.47">28806 15513 1021 0,'-3'-10'504'0,"3"6"-163"16,4 8-92-16,-4-8-88 16,0 6-43-16,-1-2-53 15,-1 0-10-15,1 0-5 16,-4 13 1-16,-4 4-1 15,-16 36-6-15,3-33-11 16,-2-1-5-16,-2 10-8 16,6-5-6-16,-6 5-6 15,15 1-2-15,0-7 2 16,-9-1-22-16,20-10-95 16,-4-4-60-16,12-9 92 0</inkml:trace>
  <inkml:trace contextRef="#ctx0" brushRef="#br1" timeOffset="74352.06">28951 15795 319 0,'-6'4'237'15,"4"2"47"-15,-1 0-38 16,0-2-46-16,4 4-17 16,-3-5-26-16,2-3-9 0,4 3-14 15,-5-4-12-15,1 0-34 16,0 0-15-16,0 0-34 15,8-9-9-15,-2-11-9 16,25-25-4-16,-17 22-2 16,-14-3-1-16,20-2-5 15,-7-11-1-15,3-5-4 16,6-7-1-16,-10-19-3 16,11 4 0-16,-2-1 0 15,2 6-1-15,2 18 0 16,-7 1 0-16,4 20-2 15,-6-6 2-15,0 7-2 16,2 11-1-16,-10-8 0 16,5 9-1-16,2 5 1 15,-2 0-1-15,4 11 1 16,3 14 0-16,0 5 1 0,1 2 2 16,4-1 1-16,-1-1 0 15,-1 0 1-15,-1-3 20 16,-4 0-99-16,-6-6-63 15,-12-5 90-15</inkml:trace>
  <inkml:trace contextRef="#ctx0" brushRef="#br1" timeOffset="74617.62">28989 15543 463 0,'-7'-2'334'0,"2"1"71"15,5 3-133-15,4-2-82 16,-4 0-20-16,0 0-44 16,22 1-2-16,31 6-14 15,-32-7-15-15,2-5-31 16,-15 0-16-16,-1 8-28 15,15 2-8-15,-14 1-4 16,8 0 8-16,-3-5-88 16,-9 1-68-16,10 6 88 0</inkml:trace>
  <inkml:trace contextRef="#ctx0" brushRef="#br1" timeOffset="75023.78">29539 15397 749 0,'18'-27'432'16,"-11"3"-72"-16,13 8-147 15,-15 4-26-15,-9 8-66 16,11 4-29-16,-22 6-32 16,16 7-14-16,-7 14-11 15,-12-2 2-15,22 23 6 16,-27-8 0-16,2 5 1 16,3 2-4-16,-23-12-13 15,16 7-5-15,2-7-11 16,3 0-2-16,9-2-3 0,2 2-1 15,3-6-2-15,-2 2 0 16,1-2-1-16,2-9-27 16,-1-9-59-16,3-5-21 15,3-6-124-15,2-8-73 16,-1-6 200-16</inkml:trace>
  <inkml:trace contextRef="#ctx0" brushRef="#br1" timeOffset="75304.959">29354 15579 729 0,'-4'-10'431'0,"0"9"-31"16,1-9-99-16,6 6-98 15,0-1-52-15,2-2-70 16,7 10-21-16,0-2-21 15,8 6-2-15,4 3-1 16,-3-10-1-16,8 7-4 16,-1-2-4-16,15 4-9 15,-12-9-4-15,4-1-5 16,-6-3 7-16,-14-10-70 16,12 9-65-16,-10-1 77 0</inkml:trace>
  <inkml:trace contextRef="#ctx0" brushRef="#br1" timeOffset="75849.06">30132 15535 987 0,'11'-1'503'16,"-2"0"-176"-16,-7-5-147 16,0 3-35-16,-4-4-63 31,-2 10-12-31,-9-3-10 0,-6 6-2 0,-7-3-18 16,1 4-8-16,6 5-16 15,-6-9-6-15,-6 6-5 16,-8-12-2-16,-5 4-2 15,6 1-1-15,13-1 0 16,8 10 0-16,8-4-3 16,2 0 0-16,7 7-3 15,1-5 1-15,6-1-1 16,10 6 2-16,8-3 0 16,7 5 1-16,9 4 1 15,-6-7 0-15,-6 5 2 16,-12-5-1-16,-8 1 1 15,2 4 0-15,1 1 1 16,4 2 1-16,-13 0 4 0,-6 0 3 16,-16-2 21-16,6 3 11 15,-17-5 20-15,6 3 9 16,-12-2-7-16,-14-6-7 0,4-4-16 16,-7 2-9-16,6-15-13 15,0-10-4-15,8 1-36 16,1-13-31-16,12 2-89 15,16 4-57-15,6-3 122 16</inkml:trace>
  <inkml:trace contextRef="#ctx0" brushRef="#br1" timeOffset="78141.69">3438 16587 305 0,'23'-34'201'16,"-23"28"14"-16,0 0-19 16,4 1-26-16,-3 3-9 15,1-1-17-15,-2 3-14 16,0-1-19-16,-1 0-7 0,0 0-19 16,1 0-12-16,-1-1-20 15,0 2-13-15,0 0-18 16,0 0-3-16,-4 11-8 15,-1 14 1-15,-17 36 2 16,0-26 0-16,7 20-2 16,-4-4-2-16,11 6-3 15,9 6-1-15,-17-14 0 16,2-1-1-16,-20-10 0 16,4-3-1-16,14 0-2 15,-4-3 0-15,19-7 0 16,0-1 0-16,1-8-1 15,3-3-1-15,3-9 0 16,6 4-1-16,0-10-1 16,8 3 1-16,8-1 1 15,-9-12 0-15,23-3 0 0,-5-7 1 16,1-5 1-16,5-2 0 16,-11-3 3-16,1 2 0 15,-6 3 2-15,-3-1 2 16,-13 0 1-16,-4 3 2 15,-6 6 0-15,-5 1-1 16,0 8-5-16,-2 2-5 0,-6 10-5 16,0 5-4-16,-5 9-1 15,2 7 2-15,1-3 4 16,3 5 2-16,7 3 1 16,-5-10 1-16,5 5 1 15,1-1 0-15,3 1 0 16,4 2 0-16,5-3-1 15,-1-8 0-15,0-9 3 16,1 0 1-16,4-8 5 16,1-2 8-16,0-4-75 15,3-9-71-15,0-2 82 16</inkml:trace>
  <inkml:trace contextRef="#ctx0" brushRef="#br1" timeOffset="78672.64">3808 17130 673 0,'-14'3'336'0,"14"7"-116"15,-5-1-41-15,-6-6-66 16,19 7-12-16,-4-10-15 16,4-1-7-16,1-6-11 15,-13-10-9-15,8 1-5 16,-2-3 2-16,-2-2-1 15,7 0-5-15,-1-4-10 16,8-1-2-16,12 0-5 16,-13-3-4-16,3-6-8 15,-5-6-3-15,-5-13-5 16,7 0-1-16,4 0-4 16,3 4-1-16,-4 12-5 0,-3 1 0 15,-1 8-2-15,-2 5 0 16,5 5-1-16,5 9-2 15,-4 0-7-15,3 7-2 16,-4 3 0-16,-3-4 0 16,10 11 7-16,2 0 3 15,3 4 2-15,-5 0 20 16,-6 0-99-16,4 0-57 16,4 3-295-16,2 6 255 0</inkml:trace>
  <inkml:trace contextRef="#ctx0" brushRef="#br1" timeOffset="78938.16">3913 16876 793 0,'-5'-7'447'16,"6"7"-102"-16,4-10-152 0,1 5-45 16,5-4-52-16,-2-4-13 15,9 5-16-15,5 8-15 16,1-1-29-16,-5 2-10 16,-1 4-7-16,-5-6 0 15,-2 6-15-15,-1 4-56 16,-1 4-192-16,-6-3 172 15</inkml:trace>
  <inkml:trace contextRef="#ctx0" brushRef="#br1" timeOffset="79375.3">4547 16752 1056 0,'-5'-13'521'0,"1"12"-174"15,3 3-104-15,-1 9-114 16,-1 5-46-16,-4-4-57 16,0 8-11-16,1 9-5 15,0 2 1-15,-2 7 0 0,-4-6-1 16,-2-4-4-16,1 6 0 16,0 3-1-16,1 0-1 15,-1 7 0-15,3-7 0 16,2-1 1-16,3-3-1 15,4-11 3-15,1-6-13 16,-4-16-36-16,1-2-27 0,6-6-116 16,-6-7-99-16,7 4 181 15</inkml:trace>
  <inkml:trace contextRef="#ctx0" brushRef="#br1" timeOffset="79656.14">4330 16917 1122 0,'7'-4'496'0,"-2"-1"-235"0,9 2-75 16,6-1-62-16,-6 0-20 15,5-5-32-15,8 9-8 16,-3-1-21-16,3-5-10 16,1 10-16-16,-1 0-3 15,-4-4-3-15,-10 1 0 16,-6 0-94 0,1 0-33-16,12 5 64 0</inkml:trace>
  <inkml:trace contextRef="#ctx0" brushRef="#br1" timeOffset="81559.06">5686 16912 371 0,'0'-1'231'0,"0"0"-24"15,0 0-50-15,0 0-13 16,0-1-28-16,0 1-14 16,0 0-21-16,0-3-8 15,0 3-7-15,0 0-4 16,0 0-10-16,0 0-2 16,0-1-5-16,0 1-2 0,0 0-7 15,2-3-6-15,2-3-5 16,-4-5 1-16,0 11 0 15,-1-2-2-15,0 2-6 16,-1 0-4-16,-5-5-6 16,-13 3-1-16,-39 7-5 15,38 12-1-15,-13-5-2 16,4-3-3-16,5 9 1 16,-3 2 1-16,5 3 0 15,2 1 0-15,3-3 0 16,2-1 0-16,6-1-3 15,2-2-1-15,1 1-3 16,4-2-1-16,5 6 1 16,3 1 0-16,6 1 5 15,-4-5 1-15,3-4 3 16,-3-2 2-16,3-12 2 16,7 4 2-16,-3-9 4 0,5-5 0 15,3-11 1-15,-2-2-1 16,7-6-1-16,-1-4-1 15,5-1-2-15,-4-7-1 16,8 4-1-16,-11-1-2 16,-8 4 1-16,6 10 0 15,-22 3 1-15,18 11-3 0,-24 5 9 16,4 5 0-16,-3 9-1 16,-14 1 2-16,7 11-8 15,-4 1-1-15,-3 1-1 16,-2-3-1-16,20 10 0 15,-13-6 0-15,18 6 0 16,-4-2-1-16,0-1 1 16,19 0-1-16,-14-7 1 15,7 1 2-15,-5-9 2 16,-2-2 0-16,10-6 0 16,14 4-13-16,-10-15-72 15,4-6-50-15,1-8-182 16,-8-16 192-16</inkml:trace>
  <inkml:trace contextRef="#ctx0" brushRef="#br1" timeOffset="82043.32">5987 16799 913 0,'-2'3'430'16,"-4"-4"-176"-16,3 12-59 15,-5 8-79-15,2 0-29 16,-2 8-22-16,-4-4-4 15,0 6-5-15,-2 1 0 0,0 0-12 16,1-2-8-16,3 4-14 16,-3-3-4-16,2 1-8 15,1-3-1-15,7-6-1 16,-6-7-1-16,7-5 2 16,5-7 4-16,-3-8 2 15,12-3 0-15,3-16-3 16,-1-6-12-16,7-6-29 15,2-1-14-15,1-1-23 16,1-2 4-16,0 3 20 16,2 3 13-16,1 7 19 15,4 9 1-15,-12 1 1 16,11 11-2-16,-4 15 5 16,-11 1 7-16,7 17 12 15,-23-11 6-15,4 8 1 0,-1-1-4 16,-5 2-6-16,7 10-1 15,-5-3-3-15,-7 0-1 16,1 2 1-16,-11-3-1 16,2-3 1-16,8 4-1 15,-2-6 6-15,-2-9-20 16,3-7-65-16,-3-5-46 16,4-7-135-16,8-5-166 0,7-12 277 15</inkml:trace>
  <inkml:trace contextRef="#ctx0" brushRef="#br1" timeOffset="82884.17">6876 16593 447 0,'1'-7'302'0,"-1"2"33"15,0 2-50-15,0 1-69 16,-1 2-41-16,0 0-80 16,0 0-11-16,0 0-34 15,-3 9 2-15,-7 19 12 16,-21 40-12-16,10-21 8 15,-2 6-4-15,-3 0-10 0,5 1-8 16,1-5-16-16,10-4-5 0,3-5-7 16,-3-1-1-16,-3-5-2 15,7 4-1-15,-2-7 1 16,1-6-1-16,6-8 5 16,-20-10-1-16,22-4 11 15,-11-5 2-15,4-13-1 16,5-2 0-16,-7-12-13 15,9-4-2-15,11-1-29 16,0-7-19-16,0-1-31 16,-5-2-12-16,-8 9 18 15,-14-1 15-15,-5 12 26 16,1 10 7-16,-12 3 4 16,8 12 1-16,-9 7 0 0,1 1 2 15,2 5 4-15,1 2 1 16,0-3 1-16,4 8 1 15,2-4 1-15,3 1 0 16,6 3 3-16,-5-7 3 16,9 3 4-16,-3 0 4 15,6 2 3-15,8 0 1 16,8-5 4 0,-5-6 1-16,1 0 4 0,27 21 2 0,11-6-1 15,8-3-2-15,-1-17-5 16,-1-4 0-16,10-10-3 15,0 1 0-15,-6-7 1 16,1-1 0-16,-22-3-108 16,0 1-69-16,-2-2 95 15</inkml:trace>
  <inkml:trace contextRef="#ctx0" brushRef="#br1" timeOffset="83602.68">7550 16726 725 0,'0'-3'357'16,"5"5"-118"-16,-2 1-41 0,-4-3-75 15,0 0-29-15,0 0-29 16,-4 8-7-16,-3 17-1 15,-28 37-1-15,19-27-13 16,10 9-7-16,-8-2-10 16,-1-5-6-16,-2-2-6 15,-3-6-3-15,9-1-3 16,-3-2 1-16,7-4-1 16,1-3 1-16,-2-8 5 15,3-2 9-15,-2-10-43 16,3 0-47-16,0-9-124 15,0-6-123-15,5-3 195 16</inkml:trace>
  <inkml:trace contextRef="#ctx0" brushRef="#br1" timeOffset="83837.01">7382 16888 1267 0,'3'-1'483'0,"5"-7"-278"16,0 3-119-16,3 5-17 15,5 2-29-15,-1 1-10 0,5 0-13 16,0-2-4-16,1 4-3 16,-1-2 2-16,-2 3-33 15,-5-2-64-15,2-1-178 16,0 2-22-16,-1-1-125 15,-4-5-4-15,-10-15 23 16</inkml:trace>
  <inkml:trace contextRef="#ctx0" brushRef="#br1" timeOffset="84722.56">7962 16530 1026 0,'0'-21'474'0,"5"8"-187"0,-1 2-88 15,-4 3-76-15,3 2-33 16,-3 6-55-16,-1 2-17 16,-3 11-15-16,-6 6-3 15,-3 10 1-15,-4 6 4 16,1 15 2-16,0 5 0 15,-6 13 1-15,2 2-1 16,-7-5-1-16,4-1 0 0,-7-14 0 16,-1-6-1-16,13-2 0 15,0-3-1-15,3-12 1 16,-5-7-1-16,9-16 9 16,5 0 7-16,6-12 0 15,17-4-1-15,4-15-11 16,-3-11-19-16,11-3-37 15,-2-1-15-15,0-3-23 16,2 3 9-16,3 0 32 16,-3 0 14-16,-2 7 22 15,-3 5 1-15,-8 19-2 16,-4 10 1-16,5 22 11 16,-6 3 7-16,-8 0 14 15,-2 2 6-15,-13 0-4 16,-1 1-3-16,-1 2-5 0,0 3-3 15,-1-6-5-15,1-7-1 16,10 5-2-16,-2-3-2 16,7-2 0-16,3 3-1 15,0-7 3-15,1 5 1 16,4-4 1-16,1-2 0 16,11 1-1-16,3-9 0 0,3-7 4 15,1-10 1-15,7-7 4 16,5-7-1-16,4-4-1 15,9 4 0-15,-17-10-4 16,-7 0 1-16,-4-3-2 16,-13-9-1-16,3 8-2 15,-7-5-1-15,-9 5-2 16,1 8-1-16,-8 8-3 16,0 10-3-16,0 9-6 15,-3 10-1-15,-3 13 0 16,-2 2 2-16,-7 5 7 15,2-3 0-15,-5 0 2 16,10 3 1-16,3 4 1 16,8-2 2-16,6-2 3 15,-9-1 1-15,6-2 1 16,-8-4-1-16,5 0-3 0,13-1-1 31,14 1 0-31,5-1 0 0,2-9 2 16,-4 3 4-16,-5-12-20 15,2-4-35-15,3-6 30 16</inkml:trace>
  <inkml:trace contextRef="#ctx0" brushRef="#br1" timeOffset="85879.84">9195 16736 472 0,'14'-40'331'16,"-11"35"14"-16,-4 0-95 16,-2 2-38-16,-5 4-75 15,-6 1-55-15,-1 10-19 16,3 6-10-16,-5 13-11 15,-7-4-8-15,1 10-10 16,-5-4-6-16,6 0-7 16,9 6-2-16,-4-4-4 15,2 1 0-15,5-5-2 16,-6 0-1-16,8-6 0 0,21 6-1 16,-13-16-1-16,21 4 1 15,-1-13 2-15,-17-10 2 16,31 2 4-16,-13-13 2 15,23-3 0-15,6-3 1 16,-4-8-2-16,10 0-1 16,-14-5-2-16,-3-5-2 15,-2 0 0-15,-7 0 0 0,-6 7-1 16,-6 10-1-16,-1 10 0 16,-12 4-1-16,-16 22-6 46,6-8-2-46,3-3-1 0,-1 2-1 0,-19 25 8 16,-16 11 0-16,9 6 1 0,20-21-1 16,2-3 0-16,8-5 0 15,2 2-1-15,10-5 0 16,3 0 1-16,6-7 2 16,2-5 1-16,3-6 1 15,-9-3 1-15,-3-3 2 16,12-1 0-16,0-2 3 15,3-5 1-15,1 2 1 16,-18-7 1-16,-9-4-2 16,3 2 1-16,-8-10 0 15,0-5-1-15,-7 1-1 16,-9-5-3-16,-7 5-3 16,9 10-3-16,-15 5-4 15,17 6-3-15,10 14-2 16,-12 1-2-16,7 3 1 15,-9 5 1-15,-10 2 0 16,1 4-2-16,5 3-17 0,-2 2-24 16,10 1-72-16,3 0-47 15,8 9-171-15,0-3 212 16</inkml:trace>
  <inkml:trace contextRef="#ctx0" brushRef="#br1" timeOffset="86505.2">9863 16667 1038 0,'0'-19'495'0,"0"8"-171"15,1 7-92-15,-2 3-105 16,3 7-41-16,-2 10-62 16,-3 8-13-16,-2 14 0 15,-7 2 3-15,1 10 4 16,-3-9 0-16,-2 0-2 16,0-12 3 15,2 2-4-31,-12 15 0 0,0-3-2 15,6-14-1-15,20-29 6 16,1-1 0-16,7-10-2 16,1-5-5-16,2-8-20 15,5-5-15-15,3-5-24 16,0-2-15-16,7-4-18 0,6-2-6 16,4 2 8-16,6-2 13 15,-7 9 28-15,-3 7 15 16,-7 12 15-16,-11 7 3 15,12 16 14-15,-13-3 10 16,6 20 14-16,-3 1 3 16,-12 0-6-16,6 8-2 15,-12-8-8-15,8 3-3 0,-4 2-3 16,-1-1-3 0,-1-2-2-16,-6 0-1 15,-5-2-1-15,-7-6 1 0,9-4-2 16,-7-1 2-16,11-9-12 15,3 1-28-15,-7-8-74 16,14-3-62-16,4-8-265 16,6-2 282-16</inkml:trace>
  <inkml:trace contextRef="#ctx0" brushRef="#br1" timeOffset="86957.23">10485 16698 824 0,'-9'0'389'16,"11"3"-131"-16,0 2-40 15,-5-3-52-15,3-2-6 16,-1 0-25-16,0 0-16 0,-1 0-28 15,-5 1-15 1,-13 7-32-16,-27 34-17 0,23-25-15 16,-11-5-3-16,8 14-5 15,-9-10-1-15,17 13-1 16,1-2 0-16,1-7-1 16,5 3 0-16,6-4-2 15,0-4 0-15,6 0-1 16,3-3-1-16,0-4 0 15,12 3 0-15,4-5 2 16,10 1 1-16,14-3 2 16,3-2 1-16,3-2 0 15,-3-2 1-15,-10-5 1 16,1 2 0 0,-7-6-1-16,3 4 0 0,-5 5-31 15,-9-1 2-15,-3 9-115 16,-9-1-74-16,-3 7 142 15</inkml:trace>
  <inkml:trace contextRef="#ctx0" brushRef="#br1" timeOffset="87744.84">11574 16747 678 0,'1'-1'368'0,"-1"-6"-61"15,-1 3-30-15,-2-1-69 16,-2 5-26-16,-8 0-59 15,-2 6-30-15,-12 7-44 16,-9-3-10 0,-2 10-19-16,18 5-3 15,1 0-6-15,-1 2-3 16,5-3-5-16,-19-1-2 0,8-4 1 16,12 0-2-16,12 2 0 15,-3-8-2-15,9-2-1 16,5-1 1-16,8-4 2 0,4-4 1 15,16-2 3-15,-9-4 1 16,3-5 2-16,1 1 0 16,-7-7 3-16,10-1 3 15,-14-9 3-15,3-2 1 16,-13 3 0-16,-1 0-1 16,-7-4-1-16,-3 6-2 0,-13-14-7 15,-1 3-3-15,-8 13-10 16,1-4-7-16,2 20-34 15,-2 4-28-15,11 9-85 16,-3 4-60-16,13 5-274 16,-1 4 317-16</inkml:trace>
  <inkml:trace contextRef="#ctx0" brushRef="#br1" timeOffset="88166.47">11806 17050 868 0,'-9'0'408'16,"-1"-2"-157"-16,-3-5-45 15,9-2-66-15,3-1-3 0,1 1-39 16,2-2-13-16,0-5-11 15,3-1-16-15,9-4-1 16,2-2-5-16,4-4-12 16,-4-12-4-16,6-1-7 15,-3-12-2-15,4-9-6 16,-1 6-4-16,-9-8-7 16,13 7-2-16,-1 1-5 15,6 4 0-15,2 3-3 16,-15 0-2-16,1 16-5 15,-1 8-3-15,-10 16-10 16,3 9-1-16,-3 9 1 16,3 5 1-16,2 13 9 15,-1 6 13-15,0 5-61 16,-5-1-54-16,0 0-173 16,-1-5-285-16,-3-2 374 0</inkml:trace>
  <inkml:trace contextRef="#ctx0" brushRef="#br1" timeOffset="88432.42">11746 16752 1025 0,'4'-3'459'0,"1"-8"-203"16,5 4-55-16,0-1-56 15,16 8-14-15,-6-2-42 16,9 5-23-16,-5 0-34 16,-7-2-12-16,9 9-5 15,-18-6-25-15,13 1 10 16</inkml:trace>
  <inkml:trace contextRef="#ctx0" brushRef="#br1" timeOffset="89322.66">13165 16462 661 0,'3'-1'366'0,"-3"1"-96"15,0-2-83-15,0 2-28 16,0 0-30-16,0 0-6 16,-1 0-22-16,0 0-9 15,0 0-27-15,-7 3-10 16,-11 4-20-16,-30 8-9 16,17-15-11-16,1 5-4 15,-6 2-4-15,8 2-1 0,2 1-4 16,11-3 0-16,-11-4-3 15,11 3 0-15,8-1-5 16,-7 0-1-16,20 6-4 16,-6-4 1-16,1 5 1 15,0-2 3-15,0 3 4 16,-2 4 1-16,-5 1 1 16,3 4 0-16,-2 0 1 15,5 2 0-15,-11-2 2 16,5 10-1-16,-5 1 1 15,-4 0 0-15,4-2-1 16,-17-8 1-16,6-2-1 16,-1 1-1-16,5 2 0 15,4-1 0-15,2-4 0 0,3-6 0 16,2-2-1-16,2-3 0 16,7-1-1-16,-2-1-1 15,2-2 0-15,3 3 0 16,-3-5 0-16,4 1 0 15,83 12 10 32,-65-11-6-47,-14-4-1 16,11 2 4-16,1-2 1 16,-9-1 4-16,-2-1 2 0,-6-7-82 15,13 2-57-15,12 0 76 16</inkml:trace>
  <inkml:trace contextRef="#ctx0" brushRef="#br1" timeOffset="89962.239">13460 16517 655 0,'6'-6'338'0,"-4"0"-89"16,-2 5-45-16,-2 1-64 15,1 0-27-15,-1 0-40 16,-2 11 5-16,-9 14-9 15,-14 33-10-15,7-17-17 0,-3 3-10 16,11 9-10-16,-8 3-5 16,-6-15-5-16,11 1-2 15,-17-13-2-15,1-8 0 16,15 2 1-16,-13-8 1 16,20-5-17-16,2-3-23 15,7-5-59-15,5-2-44 0,0-4-88 16,1-5-64-16,7 1 182 15</inkml:trace>
  <inkml:trace contextRef="#ctx0" brushRef="#br1" timeOffset="90274.66">13720 16474 660 0,'7'-15'424'0,"-8"10"5"16,1 4-128-16,3 7-137 16,1-1-46-16,0 7-64 15,-7 4-11-15,-10-1-5 16,-1 5-3-16,-4 5-3 16,4 4 0-16,4 13-1 0,-2 5 0 15,-9-1-4-15,4 10-5 16,-9-11-7-1,3-3-2-15,7 0-5 0,-4-12 0 16,11-3-2-16,-3-8 0 16,9-3-24-16,-3-8-35 15,4-3-79-15,5-2-52 16,-3-11-197-16,5 0 243 16</inkml:trace>
  <inkml:trace contextRef="#ctx0" brushRef="#br1" timeOffset="90571.739">13354 16743 704 0,'4'0'398'16,"-18"-3"-88"-16,14 3-91 15,-8-5-35-15,11 1-52 16,15 4-15-16,-8-7-28 0,17 7-3 16,-9-6-8-16,8 3-9 15,9 3-12-15,-4-1-11 16,3 8-19-16,-11 0-8 16,-8-4-7-16,-3 1 5 15,-4-4-68-15,3 0-81 16,0-2 86-16</inkml:trace>
  <inkml:trace contextRef="#ctx0" brushRef="#br1" timeOffset="91243.19">13680 16977 724 0,'-7'-2'389'0,"1"0"-87"16,2-1-61-16,3-1-106 15,4-2-31-15,6 0-49 16,6 0-13-16,17 5-4 15,6 3-4-15,-12 3-6 0,0-5-2 16,-18 2 2-16,-9-2-1 16,8 3 0-16,-1 7 0 15,-5-5-3-15,3 4 0 16,-4 3-2-16,-10-2 0 16,-3 3-5-16,-2 2-4 15,-4-5-2-15,5 3-2 16,4-4-1-16,-6-4 1 0,4-2-1 15,2-3-1-15,3-1-4 16,4 0-3-16,4 0-4 16,7-1-1-16,3 0 2 15,1 2 0-15,3 2-1 16,2 3 1-16,-3 6-1 16,6 3 1-16,-13 0 1 15,4 6-1-15,5 4 1 16,-9 2 1-16,3 1 0 15,-3 1 1-15,-18-6 2 16,15 5 0-16,-5-3 3 16,-16-3 1-16,8 3 4 15,-4-5 5-15,3 2 10 16,2-2 5-16,-16-5 2 16,-8-7-1-16,-11-6-6 15,-3-3-1-15,12-3-3 0,0-6-1 16,6-2-4-16,2-2-2 15,3-3-18-15,-5-9-31 16,4-4-78-16,2 2-74 16,14 3-190-16,7 0 235 15</inkml:trace>
  <inkml:trace contextRef="#ctx0" brushRef="#br1" timeOffset="92180.65">14228 16650 649 0,'44'-7'364'0,"-45"3"-55"16,9 0-34-16,-12 4-81 16,6 2-9-16,4 9-83 15,-24 1-20-15,5 6-19 16,-7-1-34-16,-17 9 15 0,15 4-7 15,-7 2-9-15,0 4-3 16,5-8-7-16,5 4-2 16,10-1-5-16,0-6-3 15,5 0-3-15,3-3 0 16,4-4-3-16,4-4 0 16,6-6 1-16,4 2 0 15,-1-4 3-15,9-4 0 16,-1-2 2-16,11-3 2 15,-2-7 0-15,-1 1 1 0,1-3 1 16,-15-5 0-16,-1-6 0 16,-2-4 0-16,2-3-2 15,11 4 2-15,-4-4 0 16,-2-1 0-16,-12-5 0 16,-9-12 0-16,2 8-1 15,-8 0 0-15,-3 8-5 16,-7 10-2-16,-15 1-5 15,15 12-3-15,5 9-2 16,-9-1-1-16,12 5 1 16,-13 0 0-16,-1 3 0 15,6 3-1-15,3 4-33 16,3 1-38-16,0 2-98 16,13 5-55-16,-4-3-145 15,5 4 227-15</inkml:trace>
  <inkml:trace contextRef="#ctx0" brushRef="#br1" timeOffset="92555.1">14795 16452 912 0,'5'-10'455'0,"-5"0"-142"15,-3 5-54-15,3 8-90 16,11 3-43-16,-5 4-55 16,-9-6-22-16,0 5-12 15,-15-3 0-15,5 10-5 16,12 9-6-16,-13-8-6 15,7 7-2-15,1-1-4 16,-11-2-2-16,11 0-2 0,-6-2-2 16,1-1-1-16,5 0 1 15,-4-6-8-15,4-4-27 32,4-4-83-32,2-4-61 15,1-6-172-15,-1 5 208 16</inkml:trace>
  <inkml:trace contextRef="#ctx0" brushRef="#br1" timeOffset="92810.54">14647 16582 783 0,'-1'-2'452'0,"0"1"-73"15,0 0-99-15,1 0-99 16,0 0-39-16,0 0-28 16,13-6-12-16,9 1-27 15,33 0-15-15,-37 6-27 16,5-1-11-16,-7-2-9 0,0 1 8 16,-14-2-61-16,13 2-80 15,5 2 81-15,1 1-74 16</inkml:trace>
  <inkml:trace contextRef="#ctx0" brushRef="#br1" timeOffset="93670.15">15132 16531 410 0,'-30'-34'304'0,"30"27"50"16,1 3-71-16,3 0-85 15,1-2-35-15,3-5-54 16,4 0-17-16,7 4-23 16,8 3-6-16,-6 2-10 15,8 3-3-15,-7-1-14 16,-3 4-8-16,15 10-14 16,-15-1-4-16,12 6-2 15,-11-2-1-15,-6 1 0 16,1 2 0-16,-9-1 1 15,0 5-1-15,-6 2-1 16,-1 5 0-16,-3 4-1 16,3 7 0-16,-7-10-1 15,0 6 0-15,2-3-1 16,-1-5 0-16,7 3 0 16,4-2 0-16,1-7-1 0,-3-3 0 15,-5-3 1-15,1-1-1 16,4-3 1-16,-1 0 0 15,2-3-1-15,2 5 0 16,-10-7 2-16,-5 1 0 16,5 1 2-16,-6-4 0 15,3 8 1-15,1-2 0 0,-10 0 0 16,-2-2-1-16,-19-3 0 16,9 1 0-16,-3 1 1 15,-5 1 0-15,0-6 1 16,-5 2 1-16,0-4 3 15,11 0 1-15,6-2 0 16,-2-3 0-16,4-8-3 16,-1 0-2-16,7 0-2 15,2 4-2-15,7 3-9 16,7 3-23-16,4 2-103 16,-5 0-99-16,2-2 139 15</inkml:trace>
  <inkml:trace contextRef="#ctx0" brushRef="#br1" timeOffset="100032.5">15995 16832 289 0,'17'-34'179'0,"-14"28"-6"15,-2-4-14-15,5 3-24 16,1 1-1-16,-3-2 6 15,-3-4 3-15,0 0 3 16,1 6-1-16,-2 0-9 16,7 10-3-16,-5-1-14 15,-3-2-17-15,-6 7-34 16,-2-2-19-16,-2 18-28 16,-4 3-3-16,4 15-2 15,-1 8-1-15,-4-7-3 16,2-2 2-16,-3-7-3 15,4-9 0-15,1 2-4 0,2-4-1 16,6-6 3-16,-3-3-1 16,6-7 4-16,2-4-3 15,-1-8-31-15,1-3-24 16,3-8-89-16,-1 0-83 16,8 0 138-16</inkml:trace>
  <inkml:trace contextRef="#ctx0" brushRef="#br1" timeOffset="100673.23">16507 16810 410 0,'15'-18'265'0,"2"-1"16"16,-3 4-47-16,-5-2-39 16,4 4-17-16,-13 0-19 15,5 2-9-15,-5 0-17 16,-5 2-12-16,5 7-29 0,-5 1-13 16,-3 1-22-16,-9 0-5 15,-8 6-15-15,-6 3-6 16,0 7-10-16,1 7-5 15,-3 5-7 1,0-6-2-16,3 4-3 0,-6-8 0 16,5-11-1-16,6 5 0 15,14-3-1-15,16 5-2 16,-11-9-5-16,7-1-2 16,-1-4 1-16,8 3 0 0,10-4 4 15,7 4 1-15,3 1-1 16,-12-6 0-16,16 15 1 15,-9-4 0-15,-2 0 0 16,-1 5 0-16,-1 2 0 16,-1-1-1-16,-6 4 0 15,-3 0 0-15,-9-4 2 16,-5 6 1-16,-2 2 4 16,-11 6 3-16,4-7 0 15,-5-1 3-15,-11-8 3 16,7-6 0-16,-13-1 10 15,-9-4 0-15,20-2 0 16,-7-6 0-16,-6-13-7 16,8 0-4-16,-6-7-6 0,6 6-5 15,17 3-33-15,6 5-37 16,3 2-88-16,4 4-85 16,5 5 149-16</inkml:trace>
  <inkml:trace contextRef="#ctx0" brushRef="#br1" timeOffset="102879.04">17444 16555 295 0,'30'-30'227'16,"-23"23"22"-16,-2 5-66 16,-2-3-16-16,-2-2-18 31,-1 2-5-31,0 3-17 0,-2 0-4 0,2 2-27 16,-1 0-14-16,0 0-24 15,0 0-10-15,-6 24-5 16,-9 36-2-16,1-17-9 15,3 13-7-15,-4 5-10 16,-3 0-1-16,4-3-3 16,0-13 0-16,-1-5-1 15,1-12 0-15,3-5 0 16,0-3 1-16,3-9 4 16,3 0 3-16,0-11 4 15,3 0 1-15,1-7-7 16,2-5-4-16,0-3-11 15,0-4-2-15,1-1-7 16,4 3-5-16,4 0-13 0,0-7-4 16,-1 0 2-16,-3-5 7 15,-2 1 13-15,-3 2 6 16,-3 3 2-16,0 2 0 16,-10 3-1-16,-1 8 0 15,-7 9-11-15,2 8-1 0,-6 8 1 16,-7 2-2-16,11 8 10 15,-1 5 2-15,-17-10 4 16,23 11-2-16,-18-10 1 16,3-4 1-16,29 13-4 15,-13-12 2-15,15 6 2 16,0-6 0-16,12 2 1 16,-5-6 0-16,16-3 3 15,1-2-1-15,-1-7 4 16,11 2 0-16,-11-6 2 15,12-1 1-15,-9-6-2 16,2-2 1-16,-1-4 9 16,-5 1-23-16,3-4-131 0,-5 3 100 15</inkml:trace>
  <inkml:trace contextRef="#ctx0" brushRef="#br1" timeOffset="103659.93">17632 16754 410 0,'-1'0'229'0,"0"4"-46"15,-1 5-67-15,2-1-14 16,3 4-1-16,7 25 0 0,-6-36 0 15,4 7-3-15,3-9-11 16,10 3-5-16,-1-1-11 16,-1-5-7-16,-2-2-17 15,-5-9-7-15,3-3-11 16,-4-1-3-16,2 0-8 16,-2 0-1-16,-4 2 2 15,-3 2 10-15,-4 3 9 16,-3 5 2-16,-6-5-1 15,-4 12-15-15,-9 6-16 16,0 7-5-16,-6 10-8 16,-3-5 2-16,1 4 1 15,12-1 2-15,-3 13-1 16,-15 0 1-16,17-3-2 16,-8-5-1-16,6-10 1 15,21-1 0-15,-6 4 0 0,-3 0 1 16,13 1 0-16,1-4 1 15,10-4 1-15,5 0 2 16,1-6 4-16,0 0 1 16,3-3 0-16,9-2 1 15,-9-2-1-15,14-1 1 0,-9-3-6 16,-6-3-44-16,11-2 30 16</inkml:trace>
  <inkml:trace contextRef="#ctx0" brushRef="#br1" timeOffset="104362.959">18121 16772 365 0,'34'-25'225'0,"-26"19"-5"16,-1 0-34-16,-5-2-43 15,2 6-8-15,-5 2-3 16,-9-2 5-16,6 0-4 16,2 2-11-16,-8-2-33 15,10 4-18-15,-4 10-28 16,-16-6-11-16,-2 10-15 16,-6-2-4-16,-10 1-5 15,4 7-3-15,2 4-2 16,3 5-1-16,6-7-1 0,5 2 1 15,2-5-1-15,1 0-1 16,7 2-1-16,5-1-1 16,2-7 0-16,1 0-1 15,9-2 1-15,-3-4 1 16,13 1 0-16,6-4 1 16,8-1 3-16,3-3 0 15,2-2 2-15,-1-3 0 16,-5-3 3-16,-3 1 0 15,5-3 3-15,-6-3-5 0,-2 0-60 16,1-1-61-16,-17-1 70 16</inkml:trace>
  <inkml:trace contextRef="#ctx0" brushRef="#br1" timeOffset="105190.709">18380 16796 584 0,'-1'-3'386'0,"-2"-3"-10"15,1 11-174-15,-3 1-42 16,0 0-72-16,0 11-18 16,-2-1-15-1,2 7-2-15,-1 6-1 0,-1-5-6 16,1 1-8-16,-3-3-4 0,2-2-10 16,2-3-3-16,1-6-5 15,3-4-1-15,-1-5 7 16,1-2 6-16,1-1 1 15,0 0-2-15,0 0-8 16,1-6-8-16,7-18-3 16,12-28-1-16,-11 15-3 15,1 2-1-15,2 3-3 16,0-1-2-16,5 20-3 16,-4 1-2-16,-2 5-2 15,-2 8-3-15,-1 0-1 16,4 8-1-16,0 12 2 15,5-1 4-15,-6-2 5 16,1 1 3-16,4-9 2 16,2 5 2-16,-1-4 2 15,11-3 1-15,-3-5 1 16,-3-11 2-16,13 6-1 0,-5-8-1 16,-1-16 0-16,3 6 0 15,-7-11-1-15,-8-1-2 16,0 13 1-16,-5-5-1 15,-3 11 0-15,-1 0 1 16,-4 6 5-16,-4 0 2 16,-3 6-1-16,-2 4 0 15,-6 4-8-15,-4 3-4 0,-7 3 0 16,-7 1 0-16,3 10 0 16,2-1 0-16,-2 4 0 15,6-2 1-15,5-5-1 16,5 4 0-16,3-6 0 15,-6 2 0-15,10 5 0 16,3-1 0-16,4-3 0 16,17 0 1-16,-4-2 1 15,-10-4 0-15,4 0 1 16,-1-3-1-16,3 1 1 16,0-1 1-16,8-2-14 15,-5-1-41-15,-6-10-166 16,3-4 146-1</inkml:trace>
  <inkml:trace contextRef="#ctx0" brushRef="#br1" timeOffset="106174.909">19170 16763 314 0,'11'0'198'15,"-6"-4"-2"-15,7 0-32 16,-3-2-38-16,-2-2 2 16,0 3 13-16,-4 0 8 0,0 3 0 15,-1 3-8-15,-4-2-17 16,1 0-8-16,0 0-8 15,0 0-9-15,-14-7-31 16,-31-9-13-16,18 18-25 16,14 10-7-16,-14-3-11 15,5 3-2-15,3 7-5 16,-12-2-1-16,20 4-2 16,-5 11-1-16,-1-4 0 15,1-3-1-15,-3 0-1 16,7-4-1-16,10 1 1 15,4 4 0-15,3-1 1 16,-8-10 0-16,9 3 0 16,-5-3 0-16,2-5 1 15,10-1 1-15,-4-1 3 16,1-6 3-16,12 0 5 0,-6-4 1 16,9-10 0-16,1-3-2 15,-15-9-5-15,8 1-2 16,5-4-6-16,7-5-6 15,16 1-7-15,-9-7-2 16,-6-3 1-16,-11 3 3 16,-7 5 6-16,-1 10 2 15,-7 15-1-15,-1 6-6 0,-6 8-7 16,-6 4-2-16,-2 9 0 16,-2 9 7-16,-2 6 6 15,1-3 3-15,-4-1 1 16,2-2 1-16,2-1 1 15,0-1 1-15,4 0 0 16,6-2 1-16,4-7 1 16,-2-1 1-16,9 0 0 15,1-3 0-15,-7-7-5 16,8-1-18-16,-3-4-57 16,-1-4-42-16,7-4-155 15,2-3 171-15</inkml:trace>
  <inkml:trace contextRef="#ctx0" brushRef="#br1" timeOffset="106706.01">19742 16669 613 0,'8'1'340'0,"-5"1"-54"16,-1-2-54-16,0 0-41 15,-2-1-6-15,-1 0-6 16,0 0-12-16,0 1-29 16,0 0-27-16,-14 1-45 15,-41 3-12-15,23 2-21 16,-11-5-9-16,12 9-11 16,-8-4-5-16,11 5-4 15,-2-6-1-15,-4-4-2 16,16 5 0-16,3 1-2 15,13 6-4-15,7-1-2 16,-1-1-1-16,7-8 1 16,7 3 2-16,3 5 3 15,6 1 1-15,-2 3 0 16,-3 4 1-16,4-4 0 16,4 3 0-16,4 1 0 15,1 2 0-15,-6 1 0 16,-5 3 0-16,-14-3 0 0,-9-2-2 15,-6-2 2-15,-8 2 0 16,-7-2 4-16,-3 3 1 16,-4-1 2-16,-4-6 3 15,2-3-1-15,0-7 0 16,-5-10 1-16,3-3-2 16,-5-6 2-16,5-2 0 15,11-2-13-15,4-3-20 0,5-6-62 16,4-3-38-16,7 5-124 15,0-8-92-15,5 11 218 16</inkml:trace>
  <inkml:trace contextRef="#ctx0" brushRef="#br1" timeOffset="107596.35">19952 16726 233 0,'-2'1'193'0,"14"3"61"15,-13-3-34-15,3-1-41 16,-2 3-15-16,-1-5-30 15,0 2-19-15,0 0-32 16,1 0-12-16,1 5-16 0,1 1-3 16,-2-3 0-16,3 9 5 15,5 1-1-15,29 34-2 16,-21-31-8-16,2-4-6 16,-9-7-10-16,2-7-1 15,12-7-1-15,-8-9-2 16,4-1-3-16,9-2-2 15,-8-1-4-15,-2-1-1 0,-6-2-2 16,-7 4 0-16,-7-1-5 16,-5 4-4-16,-4 6-10 15,-4 7-5-15,-5 6-4 16,1 7 1-16,-12 3 5 16,0 2 1-16,13 11 4 15,-3-3-1-15,1 6 3 16,-3-3 0-16,-6 0-1 15,0 0 0-15,7 0-2 16,11 5 1-16,1-5-2 16,4 1 2-16,6 1 0 15,2-4 2-15,2-3 1 16,11 1 0-16,-3-8 2 16,2-1-1-16,13-8 6 15,-6-2 2-15,3-3 2 16,4-6 4-16,10-2-31 0,2-7-54 15,16-8-175-15,-1 0 157 16</inkml:trace>
  <inkml:trace contextRef="#ctx0" brushRef="#br1" timeOffset="108252.209">20904 16466 653 0,'13'-8'401'16,"-6"2"-45"-16,1 4-130 15,2 2-29-15,-11-1-54 16,4 1-28-16,-5-2-48 16,1 2-19-16,0 0-27 15,-2 4 0-15,-11 24 5 16,-15 32 5-16,3-30 7 15,9 12 6-15,-2 1-2 16,-4 7-3-16,8 2-11 16,-7-7-7-16,11 2-6 15,-2-12-3-15,1-5-1 16,8 0 1-16,-3-15-1 0,5-1 1 16,1-6 4-16,-3-7 2 15,4-1 4-15,0-2-2 16,0 1-5-16,0 0-4 15,0-7-5-15,-1-9-2 16,0-30-1-16,1 27-1 16,0 3-7-16,-5-5-5 15,-3-4-11-15,-4-1-6 0,-3 0-4 16,-6 7-3-16,-7 9 4 16,-5 1 3-16,-6 10 6 15,2 4 4-15,-1 10 5 16,15 17 2-16,-10-12 3 15,7 2 0-15,7 6 1 16,-9-14 0-16,17 6 1 16,4-1 1-16,7-4 2 15,0 5 2-15,9 2 2 16,3-3 4-16,11-1 7 16,-1-7 1-16,12-4 4 15,-4 0-1-15,-1-6-1 16,12-1-3-16,-8-9-1 15,2-4-2-15,8 0-3 16,-8-2-1-16,2 2-15 0,-3-5 1 16,-1 4-131-16,-3-5 93 15,-15 11 7-15</inkml:trace>
  <inkml:trace contextRef="#ctx0" brushRef="#br1" timeOffset="108642.77">21010 16987 1191 0,'-16'-3'685'0,"13"5"-74"16,-8-1-270-16,13 9-207 15,-14-3-39-15,-1-3-56 16,5 4-15-16,-4-7-4 16,17 6-29-16,-3-5-53 15,-2-2 227-15,2 0-152 16</inkml:trace>
</inkml:ink>
</file>

<file path=ppt/ink/ink29.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5T23:08:14.918"/>
    </inkml:context>
    <inkml:brush xml:id="br0">
      <inkml:brushProperty name="width" value="0.05292" units="cm"/>
      <inkml:brushProperty name="height" value="0.05292" units="cm"/>
      <inkml:brushProperty name="color" value="#0070C0"/>
    </inkml:brush>
  </inkml:definitions>
  <inkml:trace contextRef="#ctx0" brushRef="#br0">10655 9438 245 0,'3'-7'178'0,"-1"1"28"15,1-6-25-15,-1 2-31 16,16-24-6-16,-15 27-7 0,4 7 1 15,-5-5-1-15,-2-1-9 16,1 6-28-16,-2-1-14 16,0 1-31-16,0 0-9 15,0 0-8-15,-1 0-4 16,1 0-5-16,0 0-2 16,0 0-9-16,0 0-4 15,-4 7-6-15,-1 4-1 16,0 5-2-16,-10 22 1 0,14-17 0 15,-2 1 0 1,-3 2-2-16,0 5 0 0,1-1-2 16,2 5 1-16,-2 2-1 15,-1-1 1-15,4-3 0 16,-6-7 1-16,4 1 0 16,4-5 0-16,-3-2 1 15,5 4-1-15,-4-11 3 16,-6-3 0-16,4-4 1 15,-4-5 0-15,4 1 1 16,10 7 0-16,-8-7-2 16,6 2 1-16,5-1-4 15,-5-3-1-15,8 1-1 0,-6-3 0 16,1-2 0 0,-2-5 1-16,3-7-1 15,4-2 1-15,0-10-2 0,1 7-1 16,1-11-3-16,4 1-2 15,-2 6 0-15,-1-4 0 16,2 15 0-16,-7 3 1 16,3 8-1-16,-1 0-1 15,-3 6-2-15,2 1 0 16,-5 5 2-16,10 7 0 0,-7-4 3 16,0 1 0-16,3 3 2 15,-7-4 1-15,5 10 0 16,-1-3 0-16,-6 2 1 15,0 7 0-15,-3-3 2 16,-7 0 0-16,-1-2 0 16,-3-3 1-16,-5 0 4 15,3 5 6-15,-3-9 13 16,0 0 11-16,-3-2 11 16,-1-9 2-16,-2-1-6 15,4-2-5-15,-4-2-10 16,4-2-5-16,5 2-7 15,-6-6-3-15,3 0-5 16,4 1-3-16,-2-5-3 16,1 0 0-16,9-1-3 0,-15-1-7 15,13 2-59-15,14 3-53 16,4 1-139-16,16 7-124 16,-3-5 239-16</inkml:trace>
  <inkml:trace contextRef="#ctx0" brushRef="#br0" timeOffset="1943.29">11134 9580 430 0,'-1'-1'249'15,"1"0"-44"-15,0 0-76 0,0 0-15 16,0 0-10-16,0 0 0 16,0 0 1-16,0 0-5 15,0-1-8-15,0 1-7 16,0 0-8-16,0 0 0 15,0 1-6-15,0 0-4 16,-1 0-9-16,0 0-8 16,-1 0-16-16,-12 5-8 15,-7 2-9-15,-28 13-4 0,31-9-5 16,2-1-2-16,6 4-4 16,5 5-1-16,-7-3-1 15,7 6 0-15,-7-10-1 16,3 5 0-16,3-5-1 15,-5 5-1-15,9 0 0 16,6-1-1-16,-4-3 1 16,4-2 1-16,-2-2-1 15,-4-5 2-15,5 3-1 16,12-2 1-16,6 3 1 16,-5-5 0-16,2-2 2 15,-15-3 1-15,6-8 3 16,5 0 0-16,2-5 1 15,9-3 0-15,-3-8-2 16,-4 1 0-16,3-7-2 0,-5-1 1 16,-4 6-1-1,-2-6 0-15,-1 18-1 0,-6-3 0 16,3 9-1-16,-8 3 1 16,1 4-4-16,1 3-3 15,-2-1-2-15,1 0-1 16,1 2 2-16,-1 18 2 15,-5 28 2-15,1-20 0 16,-2-9 0-16,3 1 1 0,4-5 0 16,0 1 0-16,3 1 1 15,0-7 0-15,-1 1-1 16,-2-7 1-16,6-1 1 16,2 2 0-16,0-4 2 15,3 2 0-15,-2-5 2 16,2 2 0-16,1-8 0 15,0-14 1-15,3-1-2 16,-2-8-1-16,6 0-3 16,-1 0 0-16,0-2 0 15,8 1-1-15,-5 7-1 16,-1 2-2-16,-1 10-1 16,-4 5-2-16,-4 4-1 15,3 4 0-15,1 6 1 16,-2 3 0-16,1 4 3 0,-6 4 0 15,-9 4 3-15,-2 0 0 16,1 0 1-16,2 2 1 16,5-2 0-16,-8-2 1 15,-6 3 1-15,-4-5 0 16,1 3 2-16,-1-4 1 16,3-3 3-16,-9-8 0 0,4-5 1 15,3 13-1-15,0-5-4 16,-7-2-1-16,-6 0-3 15,2-10 0-15,-8-1 1 16,14 5 1-16,3-2 1 16,1 4 0-16,6-7 0 15,3 1-1-15,-2-4-2 16,3-3 0-16,0 2-1 16,1 0-2-16,1-4-1 15,1 0-3-15,1 5-3 16,2 5 0-16,0 5 1 15,0 4 2-15,-3-6 2 16,0 0 1-16,0 0 0 16,0 0 0-16,6 4 0 15,0-2 0-15,3 3 0 16,8 8 0-16,28 21 1 16,-28-26 1-16,7-3 1 0,0 0 0 15,-3-1 0-15,0-4 0 16,5 1 1-16,-5-2 0 15,2 1-1-15,7-2 2 16,-9 0 1-16,5 0 0 16,5-4 2-16,-6-13 0 15,-3-1-1-15,-3-7 0 0,-2-2-1 16,2 7 0-16,2-4 1 16,1 3-1-16,-5-3 2 15,2 3 0-15,-1 3 1 16,-3 2 16-16,-5 5 16 15,-4 4 11-15,-9 0 13 16,-7 2-8-16,-3 3-10 16,5 4-9-16,-11 1-14 15,3 2-8-15,-7 6-8 16,-4-1-1-16,8 6-1 16,-1 2 2-16,8 7-1 15,-2-2 0-15,2 3-1 16,4 3-1-16,1-1 2 15,3-2 1-15,2 1-1 16,3-3 0-16,5-8-2 0,2 6-2 16,5-10 0-16,2-1 1 15,2-5 1-15,0-1 0 16,7-4 1-16,-3 1-1 16,4-1 2-16,0-11-1 15,8 12 0-15,7-5 0 16,-18-6-12-16,6 6-26 15,-17-6-87-15,-2 1 188 16,18 7-79-16</inkml:trace>
  <inkml:trace contextRef="#ctx0" brushRef="#br0" timeOffset="5870.58">22993 9873 282 0,'0'-2'223'0,"0"1"20"32,0 0-84-32,0 0-29 15,0-1-34-15,3-3-5 16,9-16 441 15,0 0-496-31,-11 20 8 0,-1 5 34 0,0-2-15 31,0-2-7-31,-1 0-17 0,0 0-6 0,0-1 0 32,-1 0 0-32,1 0 0 0,0 0-4 0,-6-1-9 15,0 1-4-15,-14-1-7 16,-16-4 1-16,22 6-2 31,-4 0-2-31,6 4-3 16,-10 0-3-16,6 2-1 15,-2 4-2-15,0 0 0 0,3 4-2 0,-3-1 0 16,2 1 0-16,2 1 0 0,-1-3 1 16,7 2-1-16,2-1 0 31,4 0 0-31,3 1 0 0,0 1 1 0,5-2 1 16,-1 0 1-16,2 0 0 31,1-2 1-31,0 2 0 0,7 1 1 0,-6-5 0 15,4-3 2-15,2-2 1 16,0-7 4-16,12-4 1 0,-6-6 0 16,2-4 0-16,3-6-3 15,-2 0-1-15,4-5 0 16,-8 1-1-16,-2 2 0 31,-2 1 1-31,-4 3-1 16,3 1 0-16,-6 3 0 15,-4 1-1-15,1 2 1 0,-3 11-2 0,-2 2-3 32,0 2-4-32,0-1-3 15,-1 0 0-15,-3 4 4 16,-2 6 3-16,1 3 1 0,-26 34 0 0,25-26 0 31,-3 4 0-31,3-3 1 16,-3-1 0-16,8 2 0 0,2-1 1 0,-2-4 0 15,11 8 1-15,-11-12 0 0,-5-3 0 16,7-2-1-16,-6-9 0 16,5 1-14-16,9-4-22 15,-4-7-85-15,5-1-78 16,8-6 120-16</inkml:trace>
  <inkml:trace contextRef="#ctx0" brushRef="#br0" timeOffset="6572.5">23357 9844 503 0,'1'-5'311'0,"-1"4"-36"16,5-4-78-16,-3 4-30 15,2-2-25-15,-4 2-7 16,0 0-20-16,0 0-10 16,0-1-13-16,0 1-2 15,-1 1 10 17,0 0-10-32,0 0-23 0,-30 3-15 15,-59 17-43-15,37-2-4 16,28-8-4-16,11 2-1 31,-2 0 0-31,7-1-3 0,-1 3-1 0,1 2-1 16,4 3 0-16,-4-4 0 15,8 4-1-15,1-5 0 0,5-3-2 16,-1 3 1-16,4-1 1 16,1 1 4-16,6-3 2 31,4 3 1-31,5-10 2 0,4 1 1 0,0-4 1 15,5-4 1-15,-2 1 1 16,3-3-1-16,-7-2 0 16,-16-2 0-16,7 2-3 15,-8-1 0-15,4 5-1 16,9 3-1-16,-15 0-1 16,-3 0 0-16,-4 0-2 15,0 0-1-15,-1 0-10 16,0 0-27-16,0 0-70 15,0 0-61-15,0 0-202 16,0 0 236-16</inkml:trace>
  <inkml:trace contextRef="#ctx0" brushRef="#br0" timeOffset="7028.51">23636 9810 821 0,'-7'-2'404'0,"4"-1"-136"16,2 3-43-16,-1 1-80 31,1-1-25-31,0 0-36 0,0 0-6 16,-4 15-6-16,-6 31-2 15,5-23-9-15,1 6-7 16,-2-8-15-16,-3 1-7 15,2 0-13-15,-1-4-5 16,4 1-6-16,-2 4-1 16,2-7-2-16,-1-1 0 0,3-4 0 15,1-5-9-15,1-2-69 16,1-6 3-16,0 1-49 16,0 0-14-16,4-18 34 15,43-33-27-15,-28 26 87 16</inkml:trace>
  <inkml:trace contextRef="#ctx0" brushRef="#br0" timeOffset="7765.65">24283 9481 695 0,'2'-8'401'15,"-1"1"-40"-15,3 3-83 16,-5 2-84-16,6 2-40 0,-6 0-66 16,0 0-23-16,-7 2-31 15,-12 19-4-15,-18 37 4 16,27-21 1-16,-6 10 0 15,1 7-2-15,0-7-7 16,0 0-4-16,3-11-7 16,1-6-2-16,7-1-3 15,-2-4-3-15,3-1 0 16,3-1-1-16,-5-2-2 16,2-2 2-16,2-5-1 15,0-1 0-15,2-5 3 16,2-3 3-16,0-5 8 15,-1-3 0-15,-1 2-1 16,-1 0-4-16,1-16-14 16,1-33-11-16,0 25-25 15,-2-4-10-15,-2 5-2 16,-3-2 8-16,-7 11 22 0,1-1 8 16,-10 3 4-16,-1 5 1 15,-6 2-1-15,-6 6 1 16,2 2-2-16,1 7 0 15,-3-3 2-15,12 2-1 16,1 5 5-16,0-3 0 16,14 11 0-16,-14-5 1 0,2 2 1 15,5 2 2-15,-2-4 3 16,11 3-1-16,6 0 3 16,0 1 2-16,9 2 1 15,10 0 3-15,0-6 3 16,5 4 2-16,2-7 6 15,-1-1 1-15,7-2 0 16,-5-8-2-16,8-3-3 16,3-1-2-16,-1-10-1 15,6-1-1-15,-6-5-6 16,1-2 0-16,-1-5-5 16,4 5-26-16,-3 3-80 15,-5 1-83-15,-11 13 106 16</inkml:trace>
  <inkml:trace contextRef="#ctx0" brushRef="#br0" timeOffset="15173.9">16701 15563 698 0,'0'-1'327'0,"0"0"-132"0,0 0-38 16,0 0-65-16,0 0-14 15,1-4-17-15,-1 1 0 16,0 1 12-16,0 2 3 15,0-1-3-15,0 1-3 16,0 0-9-16,0 0-7 16,0 0-11-16,0 1-6 15,0 0-13-15,0 0-5 0,1 10-6 16,-2 4-4-16,-8 29-3 16,17-25-1-16,-8 3-1 15,-10 2 1-15,3 4-1 16,-14 2 0-16,0 1-1 15,9 0 1-15,-5 6-1 16,11-5 0-16,-10 2 0 16,1-1 0-16,1-7 1 15,-5-2-1-15,15-7 1 16,-3-10 1-16,3-6 4 16,4 0 3-16,-5-5 1 15,5 4 0-15,0 0-5 16,-1 0-3-16,0 0-3 15,1 0-1-15,0 0-2 0,0 0-3 16,0 0-1-16,0 0 0 16,0 1 0-16,0-2 2 15,0 1 0-15,8 1 1 16,4 0 0-16,2 4 1 16,31 9 0-16,-25-8 1 15,6 1 0-15,-6-3 1 16,10-2 0-16,-10-2 0 15,-5 1 1-15,11-1 0 0,-12 4 0 16,7-4 1-16,-5 1 1 16,-2 0 0-16,-2-12 0 15,-1 12-1-15,-2-3 0 16,-1-1-1-16,1-2-9 16,1 2-24-16,2 0-71 15,-2-3-59-15,-2 12-218 16,-3-7 241-16</inkml:trace>
  <inkml:trace contextRef="#ctx0" brushRef="#br0" timeOffset="15876.56">17177 15759 626 0,'-7'0'385'0,"-1"0"7"16,-4 0-137-16,1 2-74 15,1-2-39-15,8 6-55 16,-3-1-15-16,3 3-21 16,-6 3-5-16,-9-1-7 15,6 5-3-15,-2 5-6 16,5 1 0-16,4-2-1 15,6 1-1-15,-2-5-4 16,5-6-4-16,3 2-4 16,-8-7-1-16,12 2 0 15,-3 0 0-15,13-4-2 0,5 4-2 16,-4-2-4-16,4-4 1 16,-20-8-1-16,6-8 1 15,-2-10-1-15,4 3 0 16,5 3-1-16,-7 2 1 15,1-1-2-15,-7-3 2 16,-3 4 0-16,-1-2 0 16,-2 5 3-16,-3 0 4 0,-3 3 7 15,-3 4 1-15,-9 0 0 16,1 2-6-16,-3 3-10 16,5 0-3-16,-3 1-3 15,10 3 0-15,0 3-2 16,-10 2 0-16,0 5-1 15,1-5-2-15,5 5 0 16,5 1-2-16,11 0-35 16,-4 1-31-16,-2-2-97 15,13 0-62-15,4 2-156 16,2-5 233-16</inkml:trace>
  <inkml:trace contextRef="#ctx0" brushRef="#br0" timeOffset="16375.359">17587 15764 1027 0,'-1'-4'489'16,"-11"3"-184"-16,6 0-48 15,-19 0-82-15,10 4-28 16,7 6-42-16,-9 2-14 15,1 1-23-15,-6-3-9 0,1 1-19 16,5 4-8-16,2-1-12 16,7 6-3-16,-2 5-6 15,1-9-2-15,6 6-4 16,-2-5-1-16,5-4-1 16,3 5-1-1,5-6-1-15,3-2 1 16,5-4-1-16,-1-2 2 0,4-1-1 15,10 4 1-15,-5-6 0 16,11 0-1-16,-21-12 1 16,6-2 2-16,-4-7-1 15,-11-8 1-15,19 8 0 16,-14-8 0-16,3 4 0 16,-3-3 1-16,-9-3 1 15,-8 2-1-15,-2 3-2 16,1 5-3-16,-1 10-1 15,-1 5 0-15,-14 2-2 16,-3 4 1-16,-9 4-3 0,4 1 0 16,7 6 1-16,1-2-14 15,5-1-52-15,3 5-40 16,4-4-118-16,3 6-69 16,3-6 187-16</inkml:trace>
  <inkml:trace contextRef="#ctx0" brushRef="#br0" timeOffset="17640.54">18000 15569 459 0,'1'-5'242'16,"-1"2"-58"-16,1-6-20 16,-1 8-23-16,1 0-7 15,-1 0-4-15,9-6-8 0,-9 6-19 16,0 0-8-16,0 0-25 15,0 0-8-15,0 0-18 16,0 0-10-16,0 1-6 16,-1 0-2-16,-2 21-3 15,-7 33-2-15,3-16-4 16,-7-6-1-16,3 3-1 16,-4-2-2-16,4 2-2 15,0 1-2-15,-1 1-1 16,1 0 1-16,3-7-1 15,2-7-1-15,-4-8 2 16,3-4-1-16,1-7 2 16,1 5 2-16,2-8 0 15,0 0-2-15,1 0-30 16,1-2-27-16,-1 0-71 0,1 0-44 16,0 0-138-16,1-3 186 15</inkml:trace>
  <inkml:trace contextRef="#ctx0" brushRef="#br0" timeOffset="18109.109">18399 15622 1057 0,'-8'6'475'0,"-3"3"-235"15,-4-5-35-15,-3 5-74 16,2 2-21-16,-12-4-25 16,0 1-9-16,-8-3-21 15,1 0-13-15,-1 1-21 16,3 2-7-16,-10 2-8 16,2-1-2-16,3 0-2 15,-2-1 0-15,21-1-1 16,-1-2-1-16,11 1 0 15,4 0-3-15,5 0-3 16,0-3-1-16,6 2 1 16,-4-1 1-16,6 3 3 15,-2 3 1-15,4 2 0 0,5 5 0 16,0-2 1-16,4 7 0 16,-3-2 0-16,-3 0 0 15,10 7 0-15,-10-10 1 16,-2-5-1-16,5-3 0 15,-14-3 0-15,14 3 1 16,6 3 1-16,-10-4-1 0,10-8-49 16,-7-5-43-16,1-10-154 15,6-1-365-15,-1-15 411 16</inkml:trace>
  <inkml:trace contextRef="#ctx0" brushRef="#br0" timeOffset="18483.79">18473 15709 1122 0,'-1'-6'525'0,"-2"5"-230"0,-4 0-45 16,7 2-110-16,-1-1-42 16,0 0-45-16,0 0-7 15,-3 5 3-15,-3 11 0 16,-31 30-5-16,29-24-6 16,-2 2-15-16,0 1-4 15,4 4-8-15,0-3-2 16,3-1-4-16,1-9-1 0,2 3-1 15,-5-13-1-15,0-5-22 16,4 5-20-16,-4-8-47 16,10 2-54-16,-3-7-74 15,4-7-65-15,11-19 172 16</inkml:trace>
  <inkml:trace contextRef="#ctx0" brushRef="#br0" timeOffset="19095.93">18719 15698 961 0,'-4'0'550'16,"1"0"-114"-16,-8 0-161 0,10 0-50 15,-3 1-92-15,-3 2-33 16,7 2-43-16,-12-4-16 15,-1 10-6-15,-1 5 1 16,-4 6-4-16,11 8-1 16,-3-6-9-16,4 1-5 15,-2 2-6-15,-4-6-3 16,12 6-2-16,-9-9 1 16,9-9 0-16,-3 4 0 0,-6-17 3 15,8 0-1-15,10 0-4 16,0-11-4-16,-7-2-17 15,12-1-12-15,-3-10-16 16,-5 1-2-16,9-3 10 16,-13 2 7-16,12 8 15 15,6-1 3-15,5 10 3 16,5 0 3-16,-9 2 2 16,1 5 2-16,-2 4 1 15,0-2-1-15,-4 4 0 16,0 2 0-16,-7 2 1 15,1 5 0-15,-3 2 0 16,-3 1 1-16,0 5 2 16,-5 2 2-16,-6 2 0 15,-3 3 0-15,0-3 0 0,3 2-1 16,1-1 1 0,0-2-2-16,0-4 0 15,0-9 0-15,0-3-2 16,6-3 1-16,0 3-2 0,0 0-19 15,0-3-62-15,2 0-46 0</inkml:trace>
  <inkml:trace contextRef="#ctx0" brushRef="#br0" timeOffset="19847.829">19212 15715 849 0,'1'0'460'16,"1"-4"-100"-16,1 2-169 15,-3 1-32-15,0 0-42 16,0-1-7-16,0 1-11 15,0 0-4-15,0 0-7 16,0 0-8-16,0 0-17 16,-2 0-6-16,1 0-17 15,0 0-7-15,-15-3-10 0,-34 3-7 16,18 6-6-16,4-1-1 16,4 3-5-16,8 4 0 15,-2-3-1-15,10 3-1 16,-2 1-1-16,-6-5 0 15,15 3 0-15,-7 1 0 16,8 0-1-16,-2 2 1 16,1-3-1-16,1 0 0 15,0 0-1-15,6-6-1 0,12 7 0 16,-9-7 0-16,10-3 1 16,2-1 0-16,-2-10-2 15,9 0-4-15,-10-13-7 16,11 3-6-16,-8-4-3 15,4-4 3-15,-1 9 8 16,-10 0 6-16,-3 6 2 16,-5 3 1-16,-2 4-9 15,-3 5-2-15,-2 1 0 16,0 0 1-16,0 0 6 16,-4 10 2-16,-8 16 2 15,-14 33 0-15,8-18 2 16,2 5 0-16,-2 9 1 15,-5-8 0-15,6-1 5 0,0-2 1 16,5-8 3-16,6 5 1 16,-8-1-3-16,-2-2-1 15,-2-1 0-15,-8 1 1 16,-2-12 5-16,-2-2 2 16,-7-3 0-16,3-10-1 15,-1-7-4-15,2 4-3 16,3-8-1-16,-2-1 0 0,-1-4 0 15,8-8-14-15,5-7-51 16,9 7-47-16,18-2-462 16,0-1 394-16</inkml:trace>
  <inkml:trace contextRef="#ctx0" brushRef="#br0" timeOffset="20535.35">19735 15920 371 0,'-2'8'243'0</inkml:trace>
  <inkml:trace contextRef="#ctx0" brushRef="#br0" timeOffset="20831.92">19723 15975 709 0,'0'2'1029'16,"1"2"-630"-16,-1-5-281 16,0 0-11-16,0 0-33 15,0 0-25-15,4-18-32 16,15-27-6-16,-11 5-2 16,4-3-2-16,1-2 0 0,-2-10 0 15,7 6-3-15,-3 2 0 16,-5-2-3-16,4 3 0 15,-1 4-1-15,2 1 0 16,3 5-2-16,0 3 1 16,-6 9-3-16,-1-1 0 15,9 10-2-15,-3 2 0 16,4 8 0-16,6 2 1 16,-7 4-1-16,5 2 1 0,4 5-1 15,1 5-1-15,-1 3-6 16,-3 5-24-16,-2 2-61 15,-6 4-44-15,-3 3-123 16,-5 1-137-16,-9 0 262 16</inkml:trace>
  <inkml:trace contextRef="#ctx0" brushRef="#br0" timeOffset="21112.8">19743 15693 750 0,'-12'-5'454'0,"9"3"-70"16,3 0-153-16,2-1-43 16,-2 2-72-16,0 0-19 15,3-1-15-15,10-5 3 16,4 2-21-16,28-3-11 15,-30 12-23-15,0-1-12 16,6 3-11-16,-3 1-1 16,-2-3-16-16,6 2-41 15,-3 0-114-15,-1-2-105 0,-9-1 159 16</inkml:trace>
  <inkml:trace contextRef="#ctx0" brushRef="#br0" timeOffset="21642.86">20174 15722 446 0,'0'3'359'0,"3"-3"113"15,-1 1-108-15,-3-2-89 16,0 0-52-16,-1 1-91 15,-12 0-33-15,-3 3-26 0,-26 18-8 16,29-10-9-16,0 8-5 16,6-1-11-16,-13 2-5 15,17 6-10-15,3-7-3 16,2 2-8-16,14-3-1 16,-18-12-4-16,4 3-1 15,12 0-1-15,-8-2 0 16,16 3 0-16,-4-7-1 15,-5-7 2-15,9 3-1 0,0-3 2 16,0-3 0-16,0-4 0 16,-7-14-1-16,-3-7 0 15,5 0-2-15,-9 0 1 16,1 5 0 0,0 4 1-16,-7 5-1 0,-7 0-2 15,2 5 0-15,-8 3-3 16,-1-3-1-16,1 9-1 15,-5 1-2-15,-3 3-1 16,1 2-1-16,-10 3-1 16,7 4 1-16,-2 1 0 15,7 2 1-15,4 3-29 16,5-4-37-16,13 1-98 16,-7-6-42-16,15-5-125 15,1-3 200-15</inkml:trace>
  <inkml:trace contextRef="#ctx0" brushRef="#br0" timeOffset="22127.12">20650 15707 1334 0,'1'-5'596'0,"-4"2"-290"16,3 1-40-16,0 2-110 16,-1 0-48-16,0 0-64 15,0 0-19-15,0 0-8 16,-10 5-1-16,-1 14-4 16,-27 33-3-16,21-24-3 15,18 10 0-15,-6-12-3 16,-14-4 1-16,25 1 0 15,-17-7 0-15,2-1 0 16,17 3 2-16,-16-11 2 16,9-6 6-16,10 2 1 15,-3-3 1-15,6-13-3 16,-13-8-4-16,10-7-4 16,-14-17-1-16,15 4-3 0,-2 2-2 15,5 2-2-15,8 9 1 16,-11 8 0-16,9 1 1 15,-3 5 0-15,0 2 0 16,1 3 0-16,2-2 0 16,-5 8-1-16,0 0 0 15,-2 3 16-15,-1 4-32 16,-3-1-77-16,3 5-48 16,-6 2 68-16</inkml:trace>
  <inkml:trace contextRef="#ctx0" brushRef="#br0" timeOffset="23049.03">21625 15728 676 0,'0'-1'380'16,"0"0"-95"-16,0 0-61 15,0 0-30-15,3-9-52 16,-1 1-18-16,1-3-15 16,1-26-2-16,-12 30-7 15,0 5-7-15,-8 4-30 16,2 7-15-16,-7 1-20 0,-2-2-6 15,-11 7-11-15,5-4-2 16,-8 9-3-16,6 4 0 16,5 3-2-16,-6 2-1 15,12-3-1-15,-3 2-1 16,13-2 1-16,5 3-1 16,6-6 0-16,0-8 0 15,7-1 0-15,6-1 0 16,1 1 1-16,15-6 1 15,-5-5 2-15,-3-4-1 0,-6-18-2 16,2 4 0-16,2-14-7 16,2-5-2-16,16-3 1 15,-12-4 0-15,5 6 6 16,-6 2 0-16,-12 10 0 16,0 8 0-16,-9 4-3 15,-2 5-4-15,-2 7-5 16,-3 4 0-16,-5 7 1 15,-1 4 5-15,0 4 4 16,-3 2 2-16,1 9 0 16,1 5 0-16,-8-4 0 15,8 6 0-15,3-10 1 16,1-3 0-16,9-3 0 16,-1-8 1-16,4 0-26 15,5-5-19-15,0-8-69 0,-3-1-52 16,7-7-138-16,0-6 185 15</inkml:trace>
  <inkml:trace contextRef="#ctx0" brushRef="#br0" timeOffset="23616.84">21941 15650 1156 0,'1'0'533'0,"-7"3"-256"15,2 4-46-15,-3 0-86 16,-9 5-33-16,9 2-26 16,-12 1-11-16,12 5-20 15,-5 2-11 1,-5 2-15-16,6 3-4 0,-7 2-11 16,14 3-1-16,-2-6-5 15,1-3-1-15,-2-8 0 0,-3-3-1 16,6-6 1-16,4-4 2 15,2-9 0-15,5-2 0 16,8-11-7-16,2-3-9 16,3-9-28-16,-5-9-9 15,5 6-16-15,-4-1 2 16,-3 6 18-16,18 6 7 0,-16-1 18 16,6 4 5-16,1 4 4 15,-9 1 0-15,16 9 5 16,-9-3 1-16,3 10 2 15,-5 1 2-15,-4 4 1 16,-2 8 6-16,-5 4 12 16,-2-2 5-16,0 9 5 15,-4 0-3-15,1 3-11 16,-2-1-4-16,-2 6-7 16,-1 0-2-16,-3 2-2 15,2 0 0-15,-2-8 0 16,1-8 0-16,-1 1 0 15,3-4 1-15,-1-1-1 16,-1-2-1-16,2-4-4 0,-4-2-10 16,2-1-36-16,2 5-35 15,1-8-90-15,2 6-57 16,4-6 140-16</inkml:trace>
  <inkml:trace contextRef="#ctx0" brushRef="#br0" timeOffset="25023.45">23102 15723 327 0,'0'0'258'15,"0"0"25"-15,0 0-53 16,0 0-13-16,0-1-21 16,0 0-14-16,0 0-31 15,0 0-11-15,5-3-23 16,-3 2-5-16,1-2-16 0,2-8-3 15,-2 2-4-15,6-22-7 16,-19 23-15-16,4 3-11 16,-14 1-28-16,0 2-11 15,-9 4-12-15,-10 3-3 16,2 1-2-16,-3-1 0 16,16 12 0-16,-7-5 0 15,-4 6 0-15,4 3-1 0,-5-4 0 16,19 6-1-16,6 1 0 15,-1 1 0-15,8 6 0 16,5 2-1-16,8-3 0 16,4-1 0-16,4-11-1 15,0-3 1-15,5-1 0 16,0-7-1-16,-7-4-2 16,3-7-4-16,6-6-5 15,-1-7-5-15,12-9 0 16,-2-5 4-16,-2-14 7 15,0 2 6-15,-4 5-3 16,-4 5-1-16,-5 9-1 16,-7 3 0-16,-2 9 5 15,-8 1 1-15,-1 9-17 16,0 6-2-16,-9 5 1 16,5 7 0-16,-6 7 17 0,-4-1 2 15,4 7 1-15,-4 1 0 16,1 9 0-16,6 4 1 15,-4-2-1-15,4-3 1 16,7-6-1-16,-5-10 0 16,7-3-25-16,4-2-24 15,-2-5-26-15,7-3-15 16,0-5-22-16,-1-1-18 0,3-3-158 16,-3-6 186-16</inkml:trace>
  <inkml:trace contextRef="#ctx0" brushRef="#br0" timeOffset="25789.02">23380 15632 926 0,'-4'1'476'16,"-4"6"-166"-16,-6 5-118 15,3 1-39-15,-15 2-63 16,7 7-14-16,5 2-11 15,6 5-3-15,-4 5-5 16,-6-4-4-16,7 6-14 0,-5-4-7 16,3-7-14-16,4 8-5 15,2-15-4-15,2-3-2 16,5-5-1-16,2-7 3 16,-1-2 2-16,4-11 2 15,7-4-2-15,1-14-5 16,13-9-12-16,0-1-8 15,6-8-15-15,6 5-3 16,-8 0 3-16,4 8 7 0,-7 5 12 16,-10 4 5-16,5 7 2 15,-4 1 0-15,-1 11 4 16,3 8 3-16,-6 7 7 16,-7 5 2-16,3 6 4 15,-5-4 1-15,-4 4-1 16,2 4-1-16,-6 3-6 15,0 8-3-15,-3-3-2 16,-2 1-2-16,-4 3 0 16,1-5 1-16,0-4-1 15,2 0 1-15,4-7 0 16,-3-4 0-16,2-6 0 16,1 0-1-16,-2-11 3 15,6 0 2-15,3 0-1 16,0-7 0-16,-2 6-4 0,0 0-2 15,7-12-4-15,-3-10-7 16,43-42-12-16,-29 22-4 16,1-8-5-16,4-2 4 15,7 4 9-15,4 0 3 16,3 15 8-16,3 3 1 16,-15 13 6-16,-1 5 3 15,-5 10 5-15,-9 2 3 0,7 12-2 16,-8 6 0-16,0 5 4 15,-7 5-1-15,-9 6-1 16,9 3-1-16,-8 4-5 16,9 0 0-16,7 2-1 15,-25-9 0-15,19 1 0 16,-15-6 1-16,3-11-1 16,11 2-7-16,-21-16-99 15,10 3 185-15,1-4-90 16</inkml:trace>
  <inkml:trace contextRef="#ctx0" brushRef="#br0" timeOffset="26474.38">24035 15727 678 0,'7'-34'395'0,"-13"31"-33"0,1 3-111 15,1 7-82-15,-2 1-49 16,3 13-66-16,-8 4-10 16,4 26-9-16,-7-4 2 15,-4 4 6-15,6 11 0 0,-6-15-9 16,6 7-9-16,-3 0-11 16,-8-10-2-16,8-1-3 15,5 1 0-15,-2-13 0 16,9 2 1-16,-4-9 0 15,5-6 1-15,-1-10-49 16,1-8-23-16,1-16-71 16,-3-10-55-16,6-7 125 15</inkml:trace>
  <inkml:trace contextRef="#ctx0" brushRef="#br0" timeOffset="26974.48">23987 15703 968 0,'-8'-3'512'0,"-3"-2"-169"16,9 5-101-16,-3-2-36 15,5 0-73-15,0 1-27 16,0 0-48-16,0 0-24 15,0 0-26-15,2-1-4 16,19-6 0-16,27-2 0 0,-21 9 0 16,0 1 0-16,7 3-1 15,5 2-1-15,0 4 0 16,-5-1 0-16,-7 2-1 16,5 3 0-16,-15 5-1 15,-8 1 0-15,-10 3 0 16,-8 5 3-16,-4-3 1 15,0 4 1-15,-10 2 0 16,-11-3 1-16,1 3-1 16,1-5 1-16,7-5 1 15,-2-11-1-15,3 2 2 16,0-6 1-16,-5-5 0 16,3 0-1-16,0-6-1 15,-4-5 1-15,15 3 0 16,-12-10-5-16,-1-13-32 15,20-1-31-15,-4-10-58 0,11 7-24 16,9 12-47-16,-5 7-49 16,7 6-334-16,10 9 378 15</inkml:trace>
  <inkml:trace contextRef="#ctx0" brushRef="#br0" timeOffset="27708.41">24628 15362 933 0,'0'-12'523'15,"0"4"-124"-15,-1 1-141 0,3 7-52 16,-6 0-97-16,0 2-34 16,4-2-47-16,-1 0-10 15,-2 24-5-15,-8 37-2 16,1-22-1-16,1 6 1 15,0-5 3-15,-2-1 3 16,-4-1 2-16,-1-1-1 16,-2 5-4-16,-2-1-2 15,1 3-4-15,2 8-2 16,1-8-1-16,4 3 0 0,2-13 0 16,4-10 1-16,-6-7 1 15,6-4 1-15,4-6 4 16,2-5 4-16,7-7 0 15,-2-6-1-15,4-10-7 16,2-4-6-16,8-22-6 16,1-5-4-16,2-8-4 15,3-3-1-15,3 17 1 16,-3 4 3-16,-1 13 3 16,-3 1 1-16,-3 14 4 15,7 7 0-15,-8 3 0 16,3 11-1-16,-8 5 1 15,-5 1-1-15,5 13 2 16,6 1 1-16,-13 3 1 16,2 4 0-16,-7 2 0 0,-10 1 0 15,11 7 0-15,-5-3-1 16,3-2 0-16,-8-3 1 16,-2-10 0-16,1-5 0 15,-3-5 1-15,9-1 0 16,-8-4-21-16,0-2-24 15,1-6-65-15,-1-3-41 16,6-3-103-16,4-2-54 0,6-1 195 16</inkml:trace>
  <inkml:trace contextRef="#ctx0" brushRef="#br0" timeOffset="28052.129">25066 15657 1114 0,'2'-6'528'0,"0"1"-200"0,1-1-44 15,0 6-69-15,-3-3-42 16,-3 3-70-16,2 0-31 15,0 0-40-15,0 0-4 16,-2 15-2-16,-41 33-2 16,29-23-7-16,2-1-3 15,3 8-7-15,0 0-1 16,1 4-3-16,3-1 1 16,-2-10 0-16,7 8 0 15,0-24-31-15,-1 4-44 16,2-12-133-16,0-11-21 0,3 1 123 15</inkml:trace>
  <inkml:trace contextRef="#ctx0" brushRef="#br0" timeOffset="28770.87">25344 15723 638 0,'4'-8'380'0,"2"5"-34"0,-6 3-36 16,0 0-83-16,-1 0-42 15,0 0-65-15,-1 0-25 16,-4 15-34-16,-30 38-10 16,18-17-9-16,7 12-2 15,-2 0-5-15,3 7-4 16,3-8-10-16,-14-7-5 15,7 1-5-15,-8-5-3 16,0-2-1-16,19 5 0 0,-10-12-1 16,3 5 1-16,6-7-9 15,-9-17-24-15,13-4-41 16,0-6-28-16,0-14-88 16,5 5-58-16,7-13 154 15</inkml:trace>
  <inkml:trace contextRef="#ctx0" brushRef="#br0" timeOffset="29239.3">25294 15747 573 0,'-3'-4'353'15,"7"0"9"-15,-3 1-112 16,-1 2-63-16,0 0-17 16,0 0-20-16,13-7-7 15,2-1-13-15,27-15-8 16,-25 17-29-16,1-2-15 16,2 1-31-16,3 1-15 0,2 1-18 15,-3 4-6-15,6 9-6 16,-4 1 0-16,-4 5-1 15,4 2-1-15,-14 0-1 16,-3 6-1-16,0 4 0 16,-9 2 2-16,-1 7 1 15,-7 3 3-15,-10-6 1 16,5 9 1-16,-6-14 1 16,-4-5-1-16,-1-3 3 15,-4-13 1-15,1 0 1 16,0-8 0-16,6 0 0 15,-9-8-1-15,16-4-4 16,-11-3-12-16,5-12-35 16,19 4-29-16,-19-10-63 15,22 8-26-15,0 6-103 16,3 8-73-16,3 8 215 0</inkml:trace>
  <inkml:trace contextRef="#ctx0" brushRef="#br0" timeOffset="29786.39">25850 15691 748 0,'-4'-12'466'0,"8"5"25"15,-4 1-158-15,-1 5-115 16,1 1-44-16,-2 0-79 16,1 0-27-16,0 3-28 15,-3 15-8-15,-15 33-8 16,8-23-3-16,2 11 0 15,-9-2-1-15,2-7-3 16,5 4-2-16,8-6-3 16,0 2-1-16,2-5 0 15,-10-12 1-15,-2-12 2 0,11-4 1 16,2-6 0-16,2-3-1 16,11-8-6-16,-9-5-4 15,-1-17-8-15,12-3-6 16,1-5-8-16,11 5 0 0,6 15 3 15,-4 5 5-15,-8 3 6 16,-4-2 2-16,-1 9 0 16,5 6 1-16,0 4-1 15,-2 4-1-15,1-1-2 16,-5 2 2-16,-5 3-56 16,1 6-47-16,-5 2-113 15,1 2-92-15,0 0 196 16</inkml:trace>
  <inkml:trace contextRef="#ctx0" brushRef="#br0" timeOffset="30254.69">26221 15672 1212 0,'-12'-7'562'16,"-2"7"-253"-16,-8 3-98 16,-11 1-87-16,19 7-49 15,-2 1-37-15,3 3-7 16,0 2-11-16,-1 2-1 0,2 3-3 16,-4-1 0-16,9 5 0 15,-2-1 0-15,6-2-3 16,4 2-2-16,3-4-2 15,6 3-2-15,4-4 2 16,3-6 1-16,2-12 1 16,1-3 1-16,2-2 1 15,-5-3 0-15,14 6-2 16,-11-16-2-16,1-11-1 16,6 0-2-16,-14-10 1 15,7 10-1-15,-2 3 3 16,-13-7 0-16,0 7 2 15,-3 2 1-15,-10 0-1 16,0 3-1-16,-7 2-6 16,-5 3-4-16,-12 5-4 15,17 6-2-15,-20 4-1 16,1 1-18-16,3 9-88 0,-12-3-82 16,15 3 115-16</inkml:trace>
  <inkml:trace contextRef="#ctx0" brushRef="#br0" timeOffset="30879.54">26625 15529 635 0,'24'-10'409'0,"-22"3"18"16,6 3-90-16,-7 2-85 16,-14-4-55-16,23 16-92 15,-20-9-36-15,3 19-51 16,-8-2-6-16,-12 4 0 16,8 10-1-16,-6-1-1 15,10 10-1-15,-7-2 0 16,4 0 0-16,3 4 2 15,1-4 0-15,9 0-1 16,-1-1-1-16,3-15 0 16,-2 5 0-16,0-15 1 15,8-3-12-15,-5-10-53 16,2-4-36-16,3-12-121 16,-3-1-80-16,4-9 185 15</inkml:trace>
  <inkml:trace contextRef="#ctx0" brushRef="#br0" timeOffset="31348.19">26466 15645 808 0,'-1'0'402'16,"1"5"-127"-16,-1-3-29 16,1-2-60-16,0 0-23 0,0 0-48 15,0 0-17-15,0 0-26 16,8 3-11-16,9 7-4 15,40 18-2-15,-27-19-8 16,1-2-3-16,10-4-14 16,-20-5-5-16,8-3-7 15,-3-2-4-15,-4-6-2 16,13 2-1-16,-8-5-5 16,0 1 0-16,-5 0-2 15,-4 9-1-15,-9 2-2 16,-2 4-1-16,-5 5-3 15,-2-5-1-15,0 14 1 16,-3-1 1-16,-5 9 3 16,-3-1 2-16,-10 2 0 15,4 6 0-15,-9 2 0 16,10 8 0-16,-1 0-1 0,9 4 0 16,-1-8 1-16,2-9-1 15,-1-6 0-15,-2-5 0 16,18-4 1-16,-17-4-1 15,22 3-2-15,-12-10-8 16,-7-6-34-16,8 3-28 16,-7-6-67-16,14 5-36 0,3-5-94 15,10-3 162-15</inkml:trace>
  <inkml:trace contextRef="#ctx0" brushRef="#br0" timeOffset="31832.7">27405 15652 951 0,'-4'-3'533'15,"-2"-3"-101"-15,6 4-209 16,-3-1-31-16,-1-4-67 15,2 0-21-15,-7 1-25 0,1 3-13 16,-5 3-26-16,-6 0-9 16,-2 7-11-16,-2-1-3 15,-7 5-3-15,0 0-3 16,7 4-3-16,-3 3-2 16,0-2-3-16,10 7 0 15,-7-2-1-15,4 1 0 16,4 0 0-16,-5 3-1 15,9-2 1-15,7 2-1 16,5 3 0-16,8-1 0 0,1-3 2 16,2-8 1-16,15-1 1 15,-3-9 2-15,17-1-1 16,0 0 0-16,2-15-1 16,3 7 0-16,-10-15-1 15,2 6 0-15,-6-3-1 16,-3 2 0-16,0 1 2 15,-3-4-13-15,-1 13-32 16,-11-5-31-16,-3 8-95 16,-3 6-17-16,-18 8 106 15</inkml:trace>
  <inkml:trace contextRef="#ctx0" brushRef="#br0" timeOffset="33207.11">28267 15664 495 0,'27'-30'322'0,"-26"26"-27"16,3 0-69-16,-4-1-24 0,-1 0-47 15,1 5-24-15,-2 0-39 16,1 0-14-16,0 0-15 16,0 0-4-16,0 0-3 15,-1 14-5-15,0 0-9 16,-8 31-5-16,2-33-7 16,-5-2-5-16,5 1-4 15,7 1-3-15,-3-1-3 16,2-5 0-16,2-1-1 15,0-3 3-15,1-4 3 16,-1 1 0-16,0 0-3 16,0 0-4-16,0-9-6 15,2-1-2-15,2-10 1 16,12-27-2-16,-11 23-1 16,-4-6-1-16,3 16-2 15,-4-4-1-15,-4 8-5 16,-2 9-2-16,-7 2-3 0,-3 8 0 15,-9 7 3-15,3-2 2 16,1 5 2-16,-5-3 2 16,8 2 1-16,10 6 0 15,-15-2-1-15,9 9 1 16,0-1 0-16,-4 2 0 16,13 6 0-16,-3-1 0 15,6 2 1-15,-7-11 0 0,11 2-2 16,1-12 1-16,3-6 0 15,9 7 1-15,-1-11 0 16,6-2 3-16,4 3-1 16,-15-8 0-16,11-4 1 15,6 4-1-15,-2-9 0 16,14 1 0-16,-6 2 0 16,-2-2-1-16,-3-3 0 15,-3 3 0-15,-8 4 7 16,-2 3-17-16,-5 3-52 15,-3 6-28-15,0 2-93 16,0-7-53-16,-4 0-321 16,1-2 364-16</inkml:trace>
  <inkml:trace contextRef="#ctx0" brushRef="#br0" timeOffset="34113.159">28707 15587 660 0,'-1'-7'432'16,"-5"1"-3"-16,-1 6-208 15,2 0-44-15,-2 11-82 16,2 0-32-16,-4 2-15 16,-1 11-3-16,-8 1 4 15,-5 5 0-15,-2 7-4 16,10-1-5-16,-8 4-15 15,7-5-6-15,6 1-9 16,-6-1-1-16,7-10-2 16,6 0 0-16,-5-14 1 0,2-2-2 15,5-5 5-15,-1-4 0 16,7-6-2-16,8-5 0 16,10-11-10-16,2-5-9 15,-4-10-20-15,-3-7-8 16,3 1-3-16,7 3 7 15,8 9 18-15,-1 2 9 16,-5 6 5-16,-5 0-1 0,-2 8 1 16,-4 6 1-16,-7 5 1 15,1 8 2-15,-8 7 10 16,-2 1 6-16,-2 10 8 16,-3-1 3-16,-3 7-7 15,-2 4-3-15,-1 2-9 16,1 5-2-16,-2 1-3 15,-1-3-1-15,4-6-1 16,-2-4 0-16,4-10 0 16,3 0 0-16,-2-2-2 15,6-5-1-15,-2-6 0 16,6 0 0-16,1-11 0 16,1-5-1-16,3-1-2 15,-5-5-3-15,8-2 0 16,-6-3-2-16,8-5-4 15,2-10-1-15,5 0-1 0,7 0 1 16,4-1 7-16,5 6 2 16,-3 8-2-16,-10 3 0 15,-10 10 3-15,-7 6 3 16,3 7 6-16,-1 8 3 16,-6 6 10-16,3 1 1 15,-10 11 7-15,-8-2 3 0,9 11-8 16,-5 3-3-16,-10-4-7 15,22 6-3-15,-14-17-3 16,-1 0-1-16,10-2-1 16,-9-5-4-16,2-6-43 15,20 1-41-15,-16-15-186 16,3-5 174-16</inkml:trace>
  <inkml:trace contextRef="#ctx0" brushRef="#br0" timeOffset="34488.07">29453 15662 715 0,'20'-18'493'16,"-10"5"68"-16,-12 2-173 15,14 8-158-15,-11 1-53 16,9 8-85-16,0 7-27 16,-22 8-25-16,-4 5-4 15,-14 9-14-15,-7 4-4 0,11 19-4 16,1 3-2-16,-1-8-3 16,6 2-2-16,2-12 0 15,5-1-2-15,5 3 0 16,-3-6-1-16,2-3 0 15,-2-4-10-15,7 2-53 16,1-5-36-16,4-10-81 16,2-6-34-16,0-18-89 15,1-4-92-15,0-11 258 16</inkml:trace>
  <inkml:trace contextRef="#ctx0" brushRef="#br0" timeOffset="35058.13">29373 15663 1111 0,'-9'-6'505'0,"3"4"-227"31,4 0-26-31,2 2-67 0,0 0-19 16,-1-1-30-16,1 0-21 16,0 0-37-16,0 0-20 0,0-1-29 0,6 0-7 15,11-2-6-15,31 2-4 16,-12 13-6-16,5 0-1 15,-9-2-3-15,-12 0 0 32,-9-4 0-32,0-1-1 0,23 15 1 0,-7 1-1 15,8 3 1-15,-15-6-1 16,-4 4-1-16,-8-4 0 16,-2 7-1-16,-7 0 0 15,-7-1 1-15,2 9 1 16,-15-16 1-16,3 7 1 0,0-4 0 15,-9-11 1-15,4 8 0 16,-3-7 0-16,-9-5 2 16,8 5 0-16,-9-12 2 15,-2-7-1-15,7-2-1 32,-8-11-1-32,16 11-1 15,0 2-8-15,10-3-37 0,7 7-23 0,3-6-87 16,8 5-47-16,7 0 125 15</inkml:trace>
  <inkml:trace contextRef="#ctx0" brushRef="#br0" timeOffset="35886.189">30327 15378 515 0,'9'-4'363'0,"-3"4"50"0,-3 1-99 31,-3 12-89-31,2 9-43 16,-6 11-49-16,-1 7-11 16,-4 2-15-16,-3-2-5 15,-3-1-22-15,1 1-12 16,1 3-21-16,-2-2-9 0,5 4-14 0,-1 0-3 16,3 3-8-16,0-3-1 15,3-11-2-15,2-6 0 0,-2-12 1 16,3-9 1-16,0-5 5 15,-2 2 5-15,3-4 0 16,1-1 0-16,0 0-7 31,0-7-5-31,-1-21-4 16,-3-34-3-16,-2 24-7 16,2 2-6-16,-7-4-7 0,-5 8-1 0,-6 13 1 15,-6 0 3-15,8 10 0 31,-1 5 0-31,5 2 3 16,-5 4 1-16,-18 9 4 16,5 0 2-16,-3 3 1 0,6 4 0 0,13 1 0 0,-2 2 0 15,8 10 1-15,7 5 0 16,-2-3 2-16,6-1 0 16,1-5 0-16,2-8 1 15,10-3 3-15,-2-2 1 16,8-5 1-16,12 5 1 15,4-3 0-15,7 2-1 16,-6-14 0-16,-10-11 0 16,13-7-3-16,1 5 2 0,10 8-26 15,-5-5-41-15,-18-2-110 16,0-8-86-16,-7 4 154 31</inkml:trace>
  <inkml:trace contextRef="#ctx0" brushRef="#br0" timeOffset="36229.71">30618 15928 1453 0,'0'3'767'0,"-4"-5"-147"0,11 8-389 0,-13-5-56 16,-4-2-90-16,9 12-28 15,-9 4-27-15,2-1-11 0,-8 2-9 32,1-3 0-32,-3-6-24 15,8 8 71-15,16-2-47 16</inkml:trace>
  <inkml:trace contextRef="#ctx0" brushRef="#br0" timeOffset="38580.88">1668 11411 479 0,'-1'-1'223'0,"0"0"-90"15,1-1-21-15,1-5-14 16,2 0 6-16,2-4 23 16,19-23 10-16,-16 28 11 15,-7-1 4-15,3 5-8 16,-6-7-10-16,-2 6-32 15,0 3-16-15,-12-4-27 16,5 2-13-16,-10-1-14 16,-3-2-4-16,-4-1-11 15,-6 1-2-15,-8 0-5 16,4 1-1-16,-8 2-4 16,-11 2 0-16,-3 4-3 15,-9 4-2-15,-4 16-3 0,7-1-3 16,-7 15 1-16,6 12 1 15,-5 8 3-15,3 13 2 16,14 1 1-16,-2 7 3 16,21 1 3-16,4 4 0 15,20-1 1-15,10-7 1 16,12-6 4-16,8-8 1 0,9 1 3 16,8-9-2-16,15-8-3 15,11-3-3-15,-4-12 0 16,21-9 1-16,0-13 2 15,2-9 2-15,35-15 0 16,-26-5 0-16,18-10-2 16,3-9 0-16,-13-11 1 15,9-8 1-15,-9-15 2 16,-3-8 0-16,-16-19 0 16,-3 4 2-16,-28-4 0 15,-13 6 1-15,-21 13 1 16,-12 1-1-16,-12 10-2 15,-10 1 7-15,-17 12 1 16,-4 7 1-16,-19 16-1 16,1 5-9-16,-10 13-8 0,-12 6-3 15,0 10-1-15,-7 11-2 16,3 6-1-16,-5 2-1 16,1 1-1-16,8-2 1 15,8 6 0-15,8 1 0 16,5 0-2-16,9 3-1 15,16-3-1-15,5-4 0 16,15 3-7-16,2-1-70 0,37 10 59 16</inkml:trace>
</inkml:ink>
</file>

<file path=ppt/ink/ink3.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6T01:13:05.761"/>
    </inkml:context>
    <inkml:brush xml:id="br0">
      <inkml:brushProperty name="width" value="0.05292" units="cm"/>
      <inkml:brushProperty name="height" value="0.05292" units="cm"/>
      <inkml:brushProperty name="color" value="#0070C0"/>
    </inkml:brush>
    <inkml:context xml:id="ctx1">
      <inkml:inkSource xml:id="inkSrc176">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11-16T01:18:18.479"/>
    </inkml:context>
  </inkml:definitions>
  <inkml:trace contextRef="#ctx0" brushRef="#br0">11288 4146 471 0,'32'-33'294'0,"-26"29"-144"15,1 1-43-15,-6-1-9 16,1 3-22-16,2-1-10 16,-4 1-14-16,0 0-10 15,0 1-9-15,-1 0 0 16,-1 0-1-16,1 0 1 15,0 0 0-15,0 0 0 16,-7 15-3-16,-15 25-2 0,13-23-7 16,-10-3-2-16,1 5-6 15,-2-3-2 1,2 7-4-16,4 3-1 0,-8 3-2 16,4 6 1-16,-5-3-1 15,0 3 0-15,3-6-2 16,2 0 0-16,3-6-2 15,9-1 0-15,4-5-1 16,-5-5-2-16,19 8-1 16,-11-10-1-16,11 3 1 15,3 1 1-15,-3-5 1 16,5 2 1-16,-4-6 0 16,11 5 1-16,0-3 2 15,-5-4 2-15,2-2 3 16,-12 0 3-16,4-7 4 15,5-5-2-15,3-7-1 0,13-4-4 16,-6-2-3-16,-1-3 2 16,3 7-1-16,-5-4 0 15,-14 5 0-15,7 7-1 16,-17-1 1-16,6 11-1 16,-9-2-1-16,-3 8-2 15,-8 4-2-15,-10-6-1 16,1 8 0-16,-11-8 1 15,15 10-1-15,2 4 0 16,4-5 0-16,8 12-1 0,-2-11 0 16,1-1 0-16,8 7 3 15,-2-9 0-15,5 1 2 16,-2 1 0-16,-1-1 0 16,1 0 1-16,-2-2 1 15,4-3 0-15,2 5 1 16,-4-8 0-16,-2-1-11 15,-1 1-47-15,-1-4-297 16,1 1 246-16</inkml:trace>
  <inkml:trace contextRef="#ctx0" brushRef="#br0" timeOffset="321.989">11617 4522 647 0,'-8'-3'367'0,"5"5"-34"16,-3-2-99-16,6 6-71 15,-1-6-28-15,0 0-53 16,0 0-19-16,0 0-30 15,-2 6-11-15,-2 2-11 16,0 0-3-16,-1 4-3 16,-14 23 0-16,20-24 1 15,6 4 2-15,-13-12 3 16,13 5-22-16,-6-6-99 16,-1-2-98-16,3-1 120 15</inkml:trace>
  <inkml:trace contextRef="#ctx0" brushRef="#br0" timeOffset="939.25">11982 4186 516 0,'-39'4'280'0,"17"-5"-65"15,12-1-47-15,10 2-57 16,-9 0-21-16,18 3-17 16,-8-1 0-16,-5-3-8 15,21 3-1-15,3 0-9 16,1 0-2-16,13-1-4 16,-9-4-1-16,4-1-8 15,10-2-6-15,-4 4-14 16,1 0-6-16,-6 2-6 0,0 0-1 15,-10 1-4-15,-7 0-1 16,-7 3-2-16,-6-2-1 16,-2 5 2-16,-1 4 2 15,2 8 5-15,-7 3 0 16,-6 3-1-16,5 13 0 16,-9-6-3-16,6 7-1 0,-6 3 3 15,2-12-1-15,3-1 2 16,-2-5-3-16,10-5 0 15,-6-2-1-15,3 0 1 16,3-3 3-16,-2-5 0 16,3-1 2-16,-3-5-34 15,3 1-36-15,2-4-119 16,-3-4-204-16,5 0 251 16,0 3-128-16</inkml:trace>
  <inkml:trace contextRef="#ctx0" brushRef="#br0" timeOffset="1321.55">11980 4403 543 0,'8'-4'355'0,"-4"-2"10"0,16 5-146 15,1 1-15-15,8 2-44 16,3 7-22-16,2-9-47 15,-1 6-15-15,1-2-22 16,3-1-10-16,1 5-16 16,-1-4-7-16,-13 1-11 15,4-1-2-15,-17-2 9 16,14 7-33-16,-9-5-131 16,-8-1-83-16,3 9 122 15</inkml:trace>
  <inkml:trace contextRef="#ctx0" brushRef="#br0" timeOffset="6296.11">1417 4181 567 0,'9'-2'278'15,"-7"1"-108"-15,-1 1-25 16,-1 0-57-16,-1-1-25 15,-1 1-13-15,1 0-1 16,0 0-5-16,0 0 0 16,0 0-5-16,0 0 0 15,0 0 7-15,0 0 1 0,0 0 3 16,0 0-3-16,0 1-4 16,1 4-2-16,-3 7-11 15,-1 0-5-15,-15 36-8 16,10-20-5-1,-8 1-4-15,-2 4 0 0,-9 0-1 16,4 1 0-16,3-1 0 16,-3 0 0-16,5-14 1 15,1-3-1-15,9-14 2 16,5-2 2-16,-1 0 2 16,4-6-1-16,1 4-6 15,0 1-3-15,0 0-4 16,0 0-2-16,1-8-1 15,1-7-1-15,14-30 1 16,-9 37-1-16,-1 0-1 16,3 9 0-16,-4 3-3 15,-2 8-2-15,7 1 1 0,5-4-1 16,-1 7 3-16,8-8 1 16,-2 7 2-16,5 6 2 15,3-6 3-15,-4 0 1 16,-3-7 3-16,4-3 1 15,-1-1 3-15,1-10 1 16,-1-4 0-16,-7-5 9 16,4 0-56-16,3 5-48 0,3 1-218 15,-5 2 187-15</inkml:trace>
  <inkml:trace contextRef="#ctx0" brushRef="#br0" timeOffset="6728.34">1699 4161 747 0,'-2'-6'389'15,"-1"5"-85"-15,0 5-106 16,-2 4-84-16,2 6-27 0,-5 3-38 16,0 2-10-16,3 8-10 15,0 9-3-15,-2 9-4 16,0 2 0-16,-7-5-1 15,-1-7-1-15,5 2-4 16,-8-3-4-16,6 5-4 16,2-3-1-16,-9-11 1 15,12-1 0-15,-11-9 0 16,0 1 0-16,16-7 0 16,-7-2-2-16,17-3-39 15,-12-5-51-15,8-2-139 16,-2-6-208-16,4-1 274 15</inkml:trace>
  <inkml:trace contextRef="#ctx0" brushRef="#br0" timeOffset="7067.12">1836 4564 958 0,'9'-11'489'0,"-16"2"-112"16,6 1-116-16,1 3-88 15,1 5-45-15,8 10-74 16,-9-6-20-16,-8 5-25 15,-7-2-3-15,3 4-2 16,1 7-1-16,8 1 0 16,0 0 0-16,-8-4-1 15,9-2 1-15,-4-1-34 16,-1-2-46-16,6-1-156 16,-2-5 146-16</inkml:trace>
  <inkml:trace contextRef="#ctx0" brushRef="#br0" timeOffset="21732.72">2172 4250 284 0,'-1'0'224'0,"0"0"15"16,0 0-63-16,0 0-22 15,0 0-23-15,-1 0-7 16,1 0-17-16,0 0-11 15,0 0-25-15,0 0-11 16,0 0-19-16,0 0-6 0,0 0 0 16,0 0 0-16,1 0-1 15,2-1-3-15,26-7-14 16,30-14-6-16,-16 13-6 16,-6 1-1-16,-1 0-1 15,-2 4 0-15,-14 0-2 16,9 8 0-16,-24-4 0 15,-2 0 1-15,-2 6 3 16,-10-1 1-16,10 7 2 16,-1 4 0-16,-4 2 4 15,0 1 2-15,-13 9 0 16,9 3-1-16,-5 7-2 16,-10-6-3-16,10 1-2 15,-11-6-1-15,2-3-1 16,13 4-1-16,-1-6 0 15,2 1 2-15,3-7 0 0,-3 0 1 16,-1-7 2-16,7 0-2 16,3 0-1-16,-4 0 0 15,2-1-9-15,-4-6-13 16,-1 3-32-16,2 0-19 16,0 0-55-16,2 4-17 15,2-1-25-15,2 0-14 16,-1 0-135-16,0-3 207 0</inkml:trace>
  <inkml:trace contextRef="#ctx0" brushRef="#br0" timeOffset="22203.1">2180 4543 504 0,'-1'-1'335'0,"-1"-6"-22"0,2-1-79 16,0 1-26-16,2-1-53 16,-2 4-27-16,0 2-48 15,5-5-18-15,8-1-18 16,35-4 0-16,-25 19 3 15,11 10 1-15,-5-8 3 16,-3-4-5-16,-1 2-10 16,-7-4-5-16,15 5-11 15,-3-2-2-15,0-4 2 16,-2-1 1-16,-14-4-10 16,-3-5-32-16,-4-1-146 15,1-1 115-15</inkml:trace>
  <inkml:trace contextRef="#ctx0" brushRef="#br0" timeOffset="93078.72">1634 9619 694 0,'0'-1'333'0,"0"-1"-117"16,0 1-53-16,0 0-52 15,0 0-18-15,0 0-22 16,0 0-8-16,0 0-12 15,0 0-3-15,0 0-4 16,0 0-2-16,0-1-4 16,0 1-3-16,-1 1-7 15,0 0-3-15,-1 9-6 16,-1 4-1-16,-9 38-8 16,6-26-1-16,-2-2-2 15,-6 2-2-15,-2 1 1 16,0-5-1-16,9 8-1 15,-6-8 1-15,5-6 0 16,-4 1 0-16,-3-13 0 16,7 0-1-16,8 2-1 0,-1-5-3 15,4 2 0 1,-3-2-1-16,0 0-1 0,1-1 0 16,16-2-2-16,23-4 0 15,-17 5-1-15,10 5 1 16,-12 3 2-16,1-4 1 15,0 6 1-15,-8-7 1 16,6 4 0-16,-5 0 1 16,-2-5 1-16,0 0 3 0,0-5 1 15,-3-5 3-15,7-1-37 16,-1 2-54-16,1-2-265 16,3-1 228-16</inkml:trace>
  <inkml:trace contextRef="#ctx0" brushRef="#br0" timeOffset="93544.57">1938 9558 604 0,'-7'-5'403'16,"1"-2"55"-16,5 1-172 15,2 6-90-15,2 0-26 16,-3 0-69-16,0 0-29 0,0 0-45 15,0 0-12-15,3 14-6 16,-3 9 3-16,-10 36-3 16,0-21 0-16,-2 3-1 15,-3-1-4-15,1 1 2 16,-9-6 0-16,-4-3 0 16,10 1 0-16,-7-3-1 15,2-1-1-15,8-3-2 16,1 2-1-16,3-9 0 15,4-4 0-15,1-6-3 16,-5-6-19-16,9 1-43 16,2 2-28-16,3-4-93 15,4-2-65-15,3-4 161 16</inkml:trace>
  <inkml:trace contextRef="#ctx0" brushRef="#br0" timeOffset="93880.45">2008 9947 882 0,'-1'0'489'0,"0"0"-69"16,0 0-124-16,-1 0-114 16,1 0-44-16,0 0-68 15,0 0-18-15,0 0-17 16,-4 2-5-16,1 2-11 16,-2 6-6-16,1-2-8 15,-28 29-1-15,33-32-1 16,-12-1-1-16,14 0-7 15,-2-1-29-15,-12-1-105 16,18 3-81-16,1-2 128 16</inkml:trace>
  <inkml:trace contextRef="#ctx0" brushRef="#br0" timeOffset="94848.45">2241 9590 531 0,'-1'0'295'0,"0"0"-70"16,-4 2-78-16,3-2-26 16,0 0-33-16,-1 4-8 0,1-2-17 15,0-2-3-15,1 0-2 16,0 0-2-16,1 0 1 15,0 0-2-15,20 0-11 16,38-6-7-16,-24-2-13 16,3 0-4-16,0 4-9 15,0 1-2-15,-11 6-4 16,-1 7 0-16,-18-1 1 16,-7-1 1-16,-3 6 1 15,-3-5 2-15,-2 11 1 16,-8-4 2-16,-1 9-1 15,-6-2 0-15,6 0-3 16,3 0-1-16,-12-11-1 16,6-1-2-16,-6-5 1 15,1-3-1-15,10-6-1 16,6 2-2-16,0-7-3 16,6 8-4-16,10-6-5 0,-1 0 2 15,8 1-1-15,9-5 1 16,-4 3 2-16,-6-1 0 15,5 2-1-15,-1 6 1 16,3 5 1-16,14 13 0 16,-14-3 2-16,-1 4 0 15,-6-3 1-15,-7-2 0 16,4 8 2-16,-5 1 0 0,-5 6 2 16,-4-6 1-16,-9-3 1 15,-4 0 1-15,2-2 3 16,-4 4 3-16,-11-7 6 15,-3-4 7-15,1-4 15 16,-6-3 3-16,10-2 6 16,1 0 1-16,-6-6-14 15,9-4 1-15,5-5-21 16,1-2-7-16,6 3-8 16,1 1-9-16,1 3-6 15,13 1-24-15,0 4-83 16,3 1-77-16,5-6 120 15</inkml:trace>
  <inkml:trace contextRef="#ctx0" brushRef="#br0" timeOffset="95679.09">3034 9516 694 0,'1'3'376'16,"-6"-3"-112"-16,1 2-68 15,3-2-24-15,0 0-47 16,0 0-21-16,-12 0-27 16,-1 0-8-16,-31 7-23 15,24-4-7-15,3 4-11 16,-7-2-7-16,-11 1-10 15,3 1-4-15,-11 3-4 16,3-1-1-16,7 3-2 16,1 0 1-16,8-1-1 0,3 2-2 15,13 3-2-15,5 0-4 16,2-6-11-16,4 2-1 16,7-7 0-16,1 1 2 15,15 6 12-15,7-3 2 0,3 4 2 16,-1-6 2-16,6 11 0 15,-5-1 2-15,-15 4-1 16,-2 3 1-16,-13-4-1 16,1 4 2-16,-3-1 1 15,0 5 1-15,-15-5 2 16,-4-1 0-16,-9 1 1 16,-8-2-1-16,3-3 1 15,-4-1 1-15,6-7-1 16,1-4 0-16,8-2 1 15,-3-8 0-15,10-3 0 16,1 0 1-16,0-9-3 16,6-2-3-16,-1-3 1 15,6-1-4-15,5 3-3 16,0-1 1-16,6-3-3 0,0-5 7 16,4 0 14-16,1-3 8 15,3 3 8-15,8 5 0 16,-1-3-8-16,8 2-7 15,5 1-9-15,-5 3-2 16,6 5-2-16,-15 0-1 16,-14-2 5-16,7 3-17 15,-18-1-87-15,8 4-40 16,9 5 72-16</inkml:trace>
  <inkml:trace contextRef="#ctx0" brushRef="#br0" timeOffset="97419.72">3503 9745 692 0,'6'-11'332'0,"-3"5"-113"0,1-5-25 16,13-23-44-16,-17 30-20 15,0-2-27-15,-1 10-17 16,0-4-26-16,0 0-10 16,-1 0-18-16,0 2-6 15,-2 16-2-15,-41 26 0 16,20-20-8-16,3 5-1 16,3 0-5-16,-9-7-2 0,10 2 0 15,2-2-1 1,-17-4-1-16,9-1 0 0,-8-3-1 15,-2 2 1-15,16-9 0 16,-1 1 0-16,8-6-12 16,5-2-22-16,1-5-91 15,5 0-92-15,1-5 130 16</inkml:trace>
  <inkml:trace contextRef="#ctx0" brushRef="#br0" timeOffset="97718.28">3302 9706 1067 0,'-3'5'444'16,"3"-3"-241"-16,-9 0-44 15,8 7-54-15,1 2-14 16,11 14-36-16,6 2-11 15,0 1-11-15,0-4-5 16,-5 0-8-16,1-2-4 16,-2 1-4-16,6-3-2 0,-6-2-2 15,3-2 0-15,1-5 1 16,-2 1 4-16,-3-7-34 16,-4-9-42-16,7 0-143 15,-1-5 128-15</inkml:trace>
  <inkml:trace contextRef="#ctx0" brushRef="#br0" timeOffset="98110.13">3940 9508 713 0,'0'-5'451'0,"-3"-1"9"16,1 5-250-16,-3 1-52 15,-4 3-70-15,2 5-28 16,-3 9-18-16,2 9-1 0,-4 6 4 15,1 4-1-15,-6 6-12 16,-2-3-5-16,12 5-8 16,-3-4-3-16,4-8-6 15,3 0-1-15,-11-13-2 16,11 3 0-16,3-6-1 16,-2-3 0-16,0-2-7 15,-4-3-23-15,-8-6-66 16,1-2-59-16,17 0-167 15,-9-7 196-15</inkml:trace>
  <inkml:trace contextRef="#ctx0" brushRef="#br0" timeOffset="98669.72">4205 9504 584 0,'3'4'369'16,"-13"5"33"-16,1 2-129 15,-5 7-76-15,-7 2-22 16,1 7-50-16,-5 1-21 0,12 10-29 16,-5-4-13-16,3 1-19 15,0-8-2-15,-1 0-17 16,6 2-3-16,4-6-8 15,7 11-8-15,-1-13 0 16,0-5-3-16,4 1 0 16,-2-8 1-16,10 2-1 15,-3 0 1-15,1-3-1 16,-1 0 0-16,-3-4 2 16,6 0 0-16,1-4 3 15,5-5 2-15,7-2 0 16,-3-8 0-16,2-8 0 15,13 4-1-15,-6-7 0 16,-7-5 1-16,3 6 1 16,-22-9 1-16,-14-6 2 0,18 8 0 15,-17-9-2 1,8 7 0-16,-1 8 0 0,-15 3 2 16,6 8 4-16,-12 1 0 15,3 5-2-15,0 6-6 16,-12 3-5-16,11 8-2 15,-6-3-1-15,2-3-1 16,9 1 0-16,-3-3 0 0,10 0 0 16,-4 0-17-16,8-3-67 15,2 0-50-15,-5-6 75 16</inkml:trace>
  <inkml:trace contextRef="#ctx0" brushRef="#br0" timeOffset="99185.92">4508 9428 715 0,'-5'-4'374'0,"1"2"-81"15,1-1-42-15,2 2-74 16,0 0-36-16,0 0-47 16,0 0-12-16,1 0 5 15,0 0 0-15,13-1-10 16,8-2-6-16,36-3-12 15,-21 2-7-15,0 5-14 16,-3-1-8-16,-9 1-14 16,1 0-3-16,-13-1-4 15,6 2 0-15,-10 2-30 16,-5-3-55-16,2 2-150 16,-6 1 142-16</inkml:trace>
  <inkml:trace contextRef="#ctx0" brushRef="#br0" timeOffset="99852.9">5061 9117 701 0,'2'-1'459'16,"-1"-2"12"-16,3 4-219 16,-4-1-43-16,-1 0-72 0,-1 0-28 15,1 0-42-15,0 0-11 16,-2 13-9-16,-1 8-6 16,-13 30-12-16,13-19-5 15,-9-2-6-15,1-5-3 16,5 8-5-16,-4-11-2 15,1-2-1-15,2-2-1 16,-5-13-1-16,6 4 1 16,4-8 1-16,3 5 3 0,1-10 0 15,-1 3 0-15,0 0-6 16,3-8-5-16,6-9-7 16,16-25-1-16,-15 22-1 15,7 16 0-15,-4-6 1 16,1 7 1-16,-1 6 0 15,-8-1 1-15,5 15 4 16,-5-7 0-16,5 7 2 16,-1-5 1-16,2-2-1 15,13 5 1-15,-10-14 0 16,16 12 0-16,-6-8 3 16,1-2 4-16,-4-8-41 15,-7 0-31-15,-3-6-112 16,1-1-153-16,8 3 217 15</inkml:trace>
  <inkml:trace contextRef="#ctx0" brushRef="#br0" timeOffset="100219.72">5350 9026 1297 0,'-8'-7'571'0,"-1"3"-316"16,5 4-62-16,0 8-91 15,-3 6-44-15,4 7-30 16,-11 5-7-16,-7 7-3 15,12 11-2-15,-5 11-1 16,-3-6 0-16,-1 0-5 16,-3-4-1-16,-8-9-2 15,13 7 0-15,-2-6-1 16,-9-7 1-16,14-3-1 16,-9-6 0-16,9-8-23 0,7-1-35 15,4-8-46-15,2-1 54 16</inkml:trace>
  <inkml:trace contextRef="#ctx0" brushRef="#br0" timeOffset="102026.02">5818 9796 675 0,'-1'-1'360'0,"-1"0"-94"15,1 0-85-15,0 0-10 16,1-1-38-16,0 1-19 16,6 0-27-16,10 0-8 15,34 6-17-15,-32-5-5 16,5-2-9-16,7 11-4 16,-4-13-3-16,8 2-3 0,3-4-9 15,6 3-6 1,-3 3-11-16,-17-8-3 0,2 13-3 15,-7-5-1-15,-7 2 7 16,4 4-32-16,-13 0-92 16,7 5-63-16,-12-1 92 15</inkml:trace>
  <inkml:trace contextRef="#ctx0" brushRef="#br0" timeOffset="102413.409">5765 9962 676 0,'8'3'368'15,"2"-5"-8"-15,1 2-122 0,3-3-45 16,-2 0-15-16,10 1-54 16,6 4-20-16,4-2-26 15,2 3-7-15,-1 0-21 16,-5-3-9-16,3 4-17 15,5 4-6-15,-8-3-8 16,-5 1-2-16,0 1 2 16,-8-5 6-16,4 0-61 15,4 3-51-15,-6-9 60 16</inkml:trace>
  <inkml:trace contextRef="#ctx0" brushRef="#br0" timeOffset="109464.29">7420 9566 731 0,'-2'-2'361'0,"1"1"-122"15,1 1-40-15,0 0-72 0,-1-1-32 16,1 1-47-16,-1 0-17 16,0 0-19-16,0 0-2 15,-2 7 6-15,-3 12 8 16,-15 36 15-16,5-31 7 16,-4 10 2-16,-4 2-4 15,-10-3-13-15,8 8-3 16,-12-12-13-16,1-5 1 15,1-1-6-15,-8-8-4 16,22 5 2-16,-7-3-4 0,6-2 2 16,4-6 0-16,-6-2-1 15,15 3 1-15,5 1-3 16,-1 0 3-16,6 0-54 16,-1-4-34-16,-3-7-111 15,3-1-79-15,1-7 173 16</inkml:trace>
  <inkml:trace contextRef="#ctx0" brushRef="#br0" timeOffset="109822.3">7100 9614 1658 0,'-4'-2'59'0,"0"1"-16"15,6 5 54-15,-2-4-11 16,0 0-6-16,11 18-4 16,28 32-14-16,-24-18-6 0,1 1-17 15,-5 1-2 1,8 0-7-16,-5-9-4 0,-2-4-7 15,4 1-4-15,-2-2-4 16,0 0-1-16,-9-7 0 16,-5-2 1-16,3 1 2 15,1-3 2-15,3 0 4 16,0-2-14-16,-3-10-77 16,0-6-67-16,3-2 79 15</inkml:trace>
  <inkml:trace contextRef="#ctx0" brushRef="#br0" timeOffset="110666.25">7801 9160 537 0,'-10'2'292'0,"3"4"-54"16,-3 0-48-16,3 2-46 15,7 4-18-15,-3-5-21 16,1 0-9-16,4 4-18 16,-1-7-3-16,0-1-8 15,8 3-5-15,-3-10-2 16,3 2-4-16,13 3 0 15,0-7 1-15,11-1-20 16,4 2-6-16,3-4-14 16,0 8-9-16,13 14 4 0,-19-7-3 15,-9-1-4-15,-5 1-2 16,-23-6-1-16,7 12 1 16,-8 4 4-16,-1 3 3 15,-9-2 2-15,-2-3 0 16,1 3-1-16,-6-3-1 15,-3 2 0-15,-4 1-1 16,-5-5-1-16,4 4 0 0,1-5-2 16,3-2 1-16,9 3-1 15,3-1 1-15,6-5-1 16,-4-6 0-16,4-1 0 16,-2-4 0-16,6 3-2 15,4 5 0-15,-1-5-4 16,0 2-6-16,0-1-4 15,0 0-1-15,0 0 6 16,0 1 5-16,20 1 8 16,30 3 2-16,-24-4 4 15,5 0 0-15,1 5 3 16,-5 2 1-16,5 2 1 0,2 2-1 16,-13-2-4-16,5 1-1 15,-10-5-4-15,1 0 0 16,-2-3-1-16,0 0 1 15,1-1 3-15,-9-1 2 16,14-5 2-16,-8 0-23 16,-2-2-92-16,5 2-65 15,-9 5 90-15</inkml:trace>
  <inkml:trace contextRef="#ctx0" brushRef="#br0" timeOffset="111480.709">6644 10344 680 0,'0'5'319'0,"5"-2"-123"16,-2 0-31-16,-5-2-47 15,1-1-15-15,-1-1-15 16,0 0-1-16,1 1-3 15,1-1-2-15,3 0-14 16,24-1-4-16,31-7-4 0,-13 4 2 16,3-1 2-16,12 2-1 15,22 2-9 1,6-2-8-16,15 2-8 0,-2 4-3 16,-6 3-5-16,3 3-1 15,-4 6-9-15,0-7-3 16,-14 1-4-16,-6 1-1 15,-12-1-3-15,-2 1 1 16,-13-4-1-16,-1-5 0 0,-14-4 1 16,-3-2 1-16,-5 2 2 15,-16-3 2-15,1-2 1 16,6 2 0-16,-2 0-1 16,-4 1-6-16,-8 1-50 15,2 2-37-15,-12-2-139 16,6 5-16-16,11 8 136 15</inkml:trace>
  <inkml:trace contextRef="#ctx0" brushRef="#br0" timeOffset="117907.989">6725 10749 652 0,'20'-28'322'0,"-26"28"-104"15,6 0-27-15,-13-1-55 0,13 1-27 16,1 3-44-16,-19 5-11 16,13-2-12-16,1 1-4 15,3 3-5-15,3-8 0 16,-3 8-9-16,-8 0-1 15,2 4 2-15,8 11 0 16,-14 4-1-16,-3 3-3 16,-12 5-7-16,-7-6-1 15,3 2-3-15,5-1 3 16,4-15-3-16,7 5-1 0,3-13 5 16,1-10-2-16,8 4 7 15,-2-11-1-15,7-2-4 16,4 3-5-16,2-11-7 15,4 3-2-15,-2-2-1 16,5 3-1-16,-3 4-1 16,-3 0-1-16,4 10-7 15,-3 0-2-15,1 9 0 16,6 7 1-16,-3 3 6 16,4-2 2-16,1-4 3 15,7-2 1-15,1-4 0 16,-1 0 2-16,4-7 1 15,-6-5 2-15,6-3 2 16,-5-6 4-16,0 3-43 0,2 11-57 16,-9-14-308-16,1 4 263 15</inkml:trace>
  <inkml:trace contextRef="#ctx0" brushRef="#br0" timeOffset="118325.62">6974 10688 1098 0,'-4'-5'457'0,"3"6"-261"16,2 5-42-16,-1 4-45 15,-4 3-20-15,0 4-32 16,-4-1-15-16,0 7-11 16,2 5-3-16,-4 2-3 15,0 4 0-15,-2 3-6 0,-1 3-3 16,-2 0 0-16,-8 5-5 15,3-5-1-15,2-4-1 16,-1-5-5-16,4-9 1 16,1-1 3-16,3 1 1 15,6-9 1-15,1 3 2 16,-1-8-22-16,-4-7-33 16,7-1-92-16,-3-2-105 0,13-5 147 15</inkml:trace>
  <inkml:trace contextRef="#ctx0" brushRef="#br0" timeOffset="118667.59">7160 11072 1170 0,'-6'0'549'0,"1"-1"-219"0,6 6-96 15,-11-2-84-15,2-3-47 16,8 7-56-16,-5-4-13 16,-13 13-14-16,22-1-8 15,-5-2-4-15,-18-6-2 16,27 0-7-16,-16 8 1 15,-7-5 0-15,22 9 2 16,-8-11-22-16,-3-4-34 16,10 2-147-16,-10-4-94 0,0 3 176 15,6-2-99-15</inkml:trace>
  <inkml:trace contextRef="#ctx0" brushRef="#br0" timeOffset="119275.489">7401 10766 420 0,'-10'1'282'16,"2"2"14"-16,2 2-51 15,7-1-60-15,-2-2-26 16,1-2-41-16,0 0-5 0,0-1-41 15,0 0-11-15,0 0-14 16,0 0-18-16,17-1 13 16,32-36-2-16,-16 26-7 15,5-5-5-15,1 11-13 16,-1 2-7-16,-6 1-6 16,-8 5-2-16,3 7-5 15,0 2-1-15,-13 8 0 16,-2 2 4-16,-13 2 8 15,-5 1 6-15,0 5 6 16,-6 4 1-16,-7 0-4 16,-4 4-2-16,11-2-3 15,-5 1-2-15,7-6-1 16,-2 2-1-16,-6-2-1 16,4-5-1-16,3 0 1 0,2-3 0 15,2-5 1-15,5 0 1 16,-6-6 4-16,2-5-7 15,1-1-48-15,-3-4-42 16,8-7-159-16,0 0-273 16,10-3 343-16,3-5-176 15</inkml:trace>
  <inkml:trace contextRef="#ctx0" brushRef="#br0" timeOffset="119581.26">7548 10999 490 0,'5'0'363'0,"0"-8"76"15,1 2-134-15,-5-5-76 16,7-4-33-16,5 3-48 15,13 7-21-15,11 0-48 16,-12-1-9-16,9 6-21 16,-7-3-12-16,-1-1-15 0,6 7-5 15,-9-1-8-15,-6-1-1 16,2 5-1-16,-2-2 0 16,-5-5-5-16,4 1-48 15,-5-7 34-15</inkml:trace>
  <inkml:trace contextRef="#ctx0" brushRef="#br0" timeOffset="121732.12">1818 12236 625 0,'54'8'326'16,"-47"-7"-114"-16,-21-3-54 15,16 2-21-15,0 0-54 16,-6-2-13-16,4 2-18 16,0 0-3-16,0 0 12 15,0 0 2-15,0 2 7 16,-2 9 1-16,-5 12-11 15,-31 31-7-15,12-19-17 16,4 4-7-16,-6 6-8 16,-6-5-3-16,5-3-5 0,1 0 1 15,-3-8-3-15,9 0 0 16,-3-9-2-16,1 0 1 16,7-13 0-16,6-1 2 15,4-5 6-15,8 4-17 16,0-8-84-16,-1-4-79 15,11-4 92-15</inkml:trace>
  <inkml:trace contextRef="#ctx0" brushRef="#br0" timeOffset="122112.17">1633 12273 694 0,'-5'-4'393'0,"4"-7"-41"16,-1-3-98-16,2 8-78 16,0 2-32-16,1 4-65 0,-1 0-28 15,0 0-34-15,0 0-6 16,8 23 0-16,12 40 2 15,-9-27 2-15,1-3 2 16,4 9 2-16,0-15-2 16,4 12-5-16,-5-6-1 15,4-7-3-15,-5-1 0 16,-10-12 1-16,3 4 0 16,-3-6 3-16,5 1 2 15,0-5 9-15,7-2-17 16,-7-10-133-16,5-4-365 0,10-7 327 15</inkml:trace>
  <inkml:trace contextRef="#ctx0" brushRef="#br0" timeOffset="122583.39">2405 12288 605 0,'-35'5'361'16,"25"-5"-62"-16,6 0-104 15,16 4-30-15,-21-4-63 16,22 8-17-16,-8-6-22 16,-1 4-5-16,6-3 0 15,-1-1 0-15,17 7 2 16,-5-6-2-16,14 1-9 15,-1-3-3-15,-2-7-12 16,-5-1-6-16,5 1-9 16,-2 0-5-16,-6-7-4 15,8 3-1-15,-8 0-1 16,-6-1 0-16,1 9-30 16,-4 0-52-16,-9 0-282 15,6 7 241-15</inkml:trace>
  <inkml:trace contextRef="#ctx0" brushRef="#br0" timeOffset="122956.18">2404 12539 766 0,'-1'-5'421'0,"9"5"-63"16,-5-3-103-16,-3-3-80 15,0 2-34-15,2-2-42 16,15 4-17-16,7 3-4 15,5-1-1-15,7 0-3 16,-3 0 0-16,2-1-24 16,1 2-15-16,-4 4-19 15,-1-2-9-15,-2 1-5 16,-4 0 4-16,0 2 0 16,-7-1 10-16,-7 1-46 0,8 1-24 15,-12-6 34-15</inkml:trace>
  <inkml:trace contextRef="#ctx0" brushRef="#br0" timeOffset="124412.65">3813 12100 431 0,'-2'-1'241'0,"3"1"-34"16,13 3-35-16,-10-3-36 15,-7 0-11-15,-3-2-18 16,5 1-11-16,0 1-22 15,1 0-14-15,0 0-21 16,0 0-6-16,0 0 1 16,0 0 5-16,-2 0 14 15,1 0 5-15,0 0-4 16,0 0-5-16,0 0-13 16,-5 7-5-16,-22 3-7 0,-29 25-4 15,29-25-6 1,-5 1-2-16,10-6-1 0,2 3-1 15,0-8 2-15,6 0-3 16,1 3-3-16,-3-3 0 16,2 7-6-16,-5-7 1 15,7 3 1-15,1 1 0 16,2-3 0-16,5 4-2 16,0-2-10-16,3 2-2 0,3 6-1 15,3-1 1-15,1 7 8 16,-1-2 3-16,1 8 0 15,-3 4 1-15,-1 0 0 16,-1 3 1-16,0 0 0 16,-4-3 0-16,-5 2 0 15,-2-2 0-15,3 3 1 16,-5-4-1-16,1 1 1 16,7-2-1-16,-11-2 0 15,14 6-1-15,-2-6 1 16,-5-2 0-16,10-7 0 15,-2-1 1-15,-1-3-1 16,13 1 1-16,-5-6 1 16,-5-7 1-16,18 2 1 15,-9-1 1-15,5-2-1 16,9 8 0-16,-7-8 0 0,0-1-1 16,0 4-1-16,0-8 0 15,0 12-2-15,-5-4 0 16,5 2 0-16,-5 4 1 15,0-5 1-15,1-1 0 16,-4 1 10-16,0-3-13 16,-4-4-61-16,-1 1-63 0,0-5 70 15</inkml:trace>
  <inkml:trace contextRef="#ctx0" brushRef="#br0" timeOffset="125031.43">4066 12261 1072 0,'-9'-3'475'15,"3"9"-236"-15,-9-4-50 16,1 9-70-16,2 7-31 16,-8-1-37-16,2 7-9 15,0 8-16-15,1 1-4 16,-7 0-10-16,9 6-2 0,2-8 3 15,-2-3 2-15,12 0-1 16,-7-7-1-16,10 0-4 16,6-1-3-16,6-2 2 15,6-4 0-15,5-3 3 16,-2-4 1-16,5-4 1 16,-1 2 1-16,-8-8 0 15,-2-1 0-15,7-9 0 16,3-5 0-16,8-5-2 15,1-5-1-15,-7-4-1 16,-1-3-1-16,-6-5 2 16,0 2-1-16,-15-11 0 15,-6-1-1-15,-9 4-3 16,-6 2-2-16,-2 14-4 16,-2 10-3-16,2 12-9 15,-4 0-4-15,4 13-2 0,1 6 1 16,1 0 6-16,6 6 3 15,-4 2-8-15,-2-2-21 16,7 8-70-16,-5-4-36 16,12 2-117-16,0 0-100 15,4-7 238-15</inkml:trace>
  <inkml:trace contextRef="#ctx0" brushRef="#br0" timeOffset="125427.77">4636 12229 792 0,'0'-8'494'15,"0"2"3"-15,-4 1-259 16,3 3-46-16,-4 2-79 16,-1 0-34-16,3 11-51 0,0 7-12 15,-6 9-3-15,1 10 1 16,-4-1 1-16,-2 0 0 16,3 3-2-16,-1-4-3 15,5 2-2-15,4-1-1 16,-6-8 0-16,8-4 0 15,-6-4 1-15,1-5 0 16,9-2 3-16,-6 2-4 0,3-10-41 16,5-2-20-16,-8-6-95 15,7-5-79-15,4-8 149 16</inkml:trace>
  <inkml:trace contextRef="#ctx0" brushRef="#br0" timeOffset="125717.14">4964 12157 862 0,'3'0'442'0,"-6"3"-85"16,-10-1-105-16,1 9-66 15,-6 2-26-15,4 14-56 16,3-2-22-16,-1 10-30 0,5 14-8 15,-8-12-15-15,3 1-3 16,5 2-9-16,-4-15-2 16,10 8-4-16,-6 2-1 15,2-11-1-15,1 6-1 16,-6-8 1-16,8-1 0 16,1-3 2-16,-11-11-23 15,14 1-91-15,0-4-39 16,-4-8 73-16</inkml:trace>
  <inkml:trace contextRef="#ctx0" brushRef="#br0" timeOffset="126009.23">4597 12502 784 0,'-8'-10'440'0,"2"4"-40"16,4-1-95-16,2-3-86 16,1-1-36-16,12 5-75 15,-2-2-25-15,11 7-41 16,12 0-13-16,-3 1-15 0,11 2-8 16,-10 3-1-16,-6-2-1 15,-6 3 0-15,-7 2 0 16,4-4 5-16,-4 3-37 15,5-4 109-15,1 1-66 16</inkml:trace>
  <inkml:trace contextRef="#ctx0" brushRef="#br0" timeOffset="126316.51">5298 12237 708 0,'-4'6'457'0,"2"-3"27"15,1-1-180-15,0-2-150 16,-1 4-39-16,1-3-67 16,0 4-17-16,3 4-12 0,3-3 0 15,20-1-2-15,26 24-2 16,-28-31 10-16,1 1-47 16,-10-4 21-16</inkml:trace>
  <inkml:trace contextRef="#ctx0" brushRef="#br0" timeOffset="127149.26">5406 12074 509 0,'-15'-14'309'0,"10"11"-4"0,2-4-78 16,3 5-68-16,3-2-30 15,5-1-39-15,3-1-14 16,5-1-15-16,6 8-2 0,3 1-12 16,3-2-8-16,12 1-5 15,6-1-3-15,9 0-4 16,0 4-4-16,-4-4-8 15,-2 0-2-15,-9-4-6 16,-3 4-2-16,-12 6-5 16,-4 0 0-16,-10 9-3 15,-4-3 0-15,-3 5 3 16,-1 6 0-16,-3 0 3 16,-3 3 0-16,-4 2 1 15,-1-1 0-15,3 9-1 16,2 6 1-16,0 1-1 15,-2-2 0-15,0-5-1 16,0-6 1-16,1-1 0 16,3 2 0-16,1-4 0 15,-2 2-1-15,0-6 1 16,-2-1 0-16,1 0 0 0,2 0 0 16,-2 2 0-16,2-3 1 15,-5-3 1-15,1 0 0 16,-1-1 1-16,-2 1 0 15,1 2 1-15,-1 0 1 16,-5-8 2-16,-2-2 1 16,-2-6 3-16,-6 1 0 15,-2-2 1-15,-1-1 1 16,-13-5 0-16,-1-7-1 16,-3-8-2-16,-1-5-2 15,8 1-3-15,6 3-3 0,11 11-3 16,3 0-2-16,6 2-3 15,1 1 1-15,5 0-35 16,3 5-39-16,-1 6-112 16,2-1-67-16,0-5 152 15</inkml:trace>
  <inkml:trace contextRef="#ctx0" brushRef="#br0" timeOffset="127709.29">6384 12330 462 0,'-38'-8'301'15,"34"4"-18"-15,2 1-57 16,-4-4-17-16,5 3-33 16,6 4-22-16,0-8-35 15,8 3-18-15,5 2-25 0,0-2-6 16,12 5-12-16,2 0-2 15,10 2-8-15,1 1-6 16,2 3-15-16,-1 0-6 16,-9 0-9-16,7 3-4 15,-11-6 0-15,-5 6-1 0,-7-11 2 16,-7 2 2-16,-5 0-9 16,-1-8-45-16,-5 3-451 15,-1-10 356-15</inkml:trace>
  <inkml:trace contextRef="#ctx0" brushRef="#br0" timeOffset="128060.13">6342 12505 886 0,'0'0'439'0,"-1"-1"-136"15,2 2-70-15,-1-1-84 16,0-1-33-16,0 1-38 0,8 0-9 16,10 4-5-16,33 9 6 15,-24-9-3-15,8-2-3 16,11 1-3-16,3-1-10 15,-1-2-17-15,2 1-7 16,-14-2-14-16,-3 0-3 16,1 1-3-16,-9 0 0 15,-3 2-4-15,-2 3-31 16,-10 3-114-16,1 0-233 0,-9 6 240 16</inkml:trace>
  <inkml:trace contextRef="#ctx0" brushRef="#br0" timeOffset="146679.81">7361 12174 686 0,'0'-1'357'0,"0"0"-92"16,0-1-46-16,1-1-71 16,0 0-33-16,1 2-43 15,-2 0-12-15,0 0-9 16,6-5-6-16,-6 5-12 16,3-2-10-16,-3 2-10 15,0 0 0-15,0 1 4 16,0 0 3-16,3 16-2 15,0 33-2-15,-13-20-4 16,0 4-3-16,-4 2-2 16,0 1-1-16,-2-6-1 0,1-7 1 15,0-8 0-15,-2-6 2 16,2-5 3-16,3 1 1 16,5-3 3-16,1-4 0 15,-3-1-5-15,0-9-1 16,-2 5-4-16,17 7-3 15,-4-3 0-15,-2 1 0 16,0 1-2-16,0 0-3 0,0 0-1 16,0 1-2-16,3 0 2 15,19 6 0-15,25 2 3 16,-30-5-1-16,8 4 2 16,-7-7 0-16,3 8 0 15,1-1 1-15,-2 3 0 16,-5-8-1-16,-3 0 1 15,-2 2 0-15,-2-4 1 16,2 4 0-16,-4-4 2 16,1-8-10-16,0 2-66 15,3-5-40-15,2-6-118 16,8 5-88-16,1-10 207 16</inkml:trace>
  <inkml:trace contextRef="#ctx0" brushRef="#br0" timeOffset="147126.01">7675 12108 1431 0,'4'0'557'0,"-5"0"-408"16,-3 3-41-16,3-3-72 15,0 0-14-15,-3 16-10 16,-13 36-2-16,3-22-1 15,2 7 0-15,-8 6-2 16,12 3-1-16,-7 1-2 16,4-5 1-16,-5-3 0 15,-5-5-1-15,3-6 1 16,-8-6 0-16,15 3-1 16,-2-9 1-16,8-4-1 0,0-2 1 15,-1-13 0-15,6 8-4 16,1-7-67-16,8 2-53 15,-3-4-177-15,1-5 178 16</inkml:trace>
  <inkml:trace contextRef="#ctx0" brushRef="#br0" timeOffset="147471.05">7832 12543 913 0,'-7'-9'500'0,"5"6"-83"16,0-2-109-16,-2 1-105 15,-1 2-52-15,1 0-80 0,-3 2-25 16,2 7-31-16,3 3-7 16,-3 4-3-16,3 2-2 15,-2-2 0-15,-3-1 0 16,-2 0-1-16,5-1 1 16,3 2 2-16,-3-2 1 15,4-5-101-15,-3-2-69 16,3-7 97-16</inkml:trace>
  <inkml:trace contextRef="#ctx0" brushRef="#br0" timeOffset="148393.94">8387 12139 639 0,'4'-1'309'16,"2"2"-103"-16,-6-1-22 15,0 0-26-15,0 0-5 16,-1 0-7-16,0 0-13 16,0 1-28-16,-3 4-9 15,-1 2-21-15,0-2-10 16,-12 0-14-16,-26 25-7 16,27-27-15-16,-4-3-4 15,0-3-9-15,1 1-4 0,0-1-5 16,3 2-2-16,10 1-2 15,-5 0-2-15,4 0-1 16,-1 0 0-16,-5 0 0 16,13 3-2-16,4 1-1 15,-4 2 0-15,6 2 1 16,-6 0 2-16,1 1 0 16,1 3 0-16,-9-3 1 15,-1 0-1-15,0 4 1 16,6-3 0-16,2 6-1 15,0-3 1-15,-5-1 0 16,-6 5 1-16,8-9-1 16,-3-1 0-16,0 0-1 15,1-8 0-15,-4 5 1 16,9 6-1-16,-3-5 0 0,3 7 0 16,1-17-1-16,7-4 1 15,7-2-1-15,7-4 0 16,-3 6 0-16,-1 0-1 15,4 2 1-15,-6 0-1 16,6 3 0-16,-1 7 0 16,-5 8-1-16,2 1 1 15,-5 9 0-15,-4-6 1 0,2 0 1 16,-9 7-1-16,3-6 1 16,0 0 0-16,-15 5 1 15,14-7-1-15,-4 2 1 16,-5 2 0-16,15-4-1 15,-19 2 1-15,-7-2 1 16,5-4 0-16,-9 4 2 16,0-2 0-16,0-2 0 15,-5 0 0-15,-4-5 0 16,7 2 0-16,-7-3 1 16,9 3 0-16,1-6 0 15,-4-1 0-15,10 0 2 16,-2-7 0-16,7-3-1 15,-1-2 0-15,1-5-12 16,4-2-33-16,10 6-109 16,0-1-107-16,6 5 152 0</inkml:trace>
  <inkml:trace contextRef="#ctx0" brushRef="#br0" timeOffset="149110.379">8603 12134 686 0,'7'-3'339'0,"4"-2"-102"15,1 2-33-15,5 6-49 16,-17-6-23-16,0 6-41 15,-8 1-11-15,-2 1-12 16,9 9-2-16,-7 3-7 16,4 3-6-16,0 7-19 15,-2 2-6-15,0 1-9 16,-1 1-3-16,-3 1-4 16,0-2 0-16,2-1-3 15,-3-5-2-15,0-10 0 16,6-3-2-16,0-7 0 15,3 2-1-15,2-3 0 16,-9-4 0-16,19 4-2 16,4-3 1-16,2 0 0 15,7 2-1-15,3-8 0 16,6 2 0-16,6 1-1 0,1-3 0 16,-8 0 1-16,-8 1 0 15,-12-2-8-15,-1 3-30 16,-5 0-104-16,5-1-69 15,0-2 119-15</inkml:trace>
  <inkml:trace contextRef="#ctx0" brushRef="#br0" timeOffset="149483.71">8941 12070 737 0,'-2'-13'481'16,"-1"4"13"-16,-3 12-285 15,1 2-45-15,-4 8-82 16,2 4-28-16,-8 7-14 15,6 6-4-15,-1 5-3 0,0 11-3 16,1 2-6-16,-8 3-2 16,5 4-7-16,-2-13-1 15,3-3-5-15,1-6 0 16,-2-9-3-16,2 2 2 16,-1-5-1-16,4-1-1 15,1-1-2-15,-3-7-34 16,4 1-99-16,3-2-93 15,2-3 126-15</inkml:trace>
  <inkml:trace contextRef="#ctx0" brushRef="#br0" timeOffset="150082.94">9500 12241 873 0,'3'0'450'0,"1"2"-123"16,-7 0-87-16,2-2-97 16,-1 0-29-16,-1 8-32 15,-7 17-11-15,-14 31-21 16,-1-30-9-16,4 1-18 15,-4 1-7-15,2-3-7 16,-2-4 0-16,7 1-3 16,-3-6 0-16,3-3 0 15,3 1-2-15,-1-4 1 0,9 1 1 16,0-8-46-16,3 2-38 16,3-7-131-16,2 2-118 15,-1-2 206-15</inkml:trace>
  <inkml:trace contextRef="#ctx0" brushRef="#br0" timeOffset="150353.97">9499 12497 2023 0,'18'15'345'0,"-18"-8"-337"16,2-1 0-16,8 8 0 15,-2-3 17-15,7 0-33 0,-16-6-131 16,4-2-47-16,-6-3 87 15</inkml:trace>
  <inkml:trace contextRef="#ctx0" brushRef="#br0" timeOffset="150684.26">10199 12047 1274 0,'-3'12'505'0,"-4"3"-336"16,0 4-39-16,-1 3-48 16,-3-6-15-16,0 9-23 0,-1 2-7 15,1 5-9-15,-2 3-5 16,8 12-8-16,1-5-4 15,-5-1-2-15,-1-4-2 16,-4-13 0-16,12 9-1 16,-3-15 8-16,4 0-20 15,0-6-95-15,-1-8 5 16,6-6 37-16,7-7-34 16</inkml:trace>
  <inkml:trace contextRef="#ctx0" brushRef="#br0" timeOffset="151128.36">10538 12116 976 0,'-13'0'455'0,"2"11"-197"16,-12 0-38-16,5 6-79 15,3 6-31-15,-4 3-37 16,18 6-13-16,-9 0-15 15,-5 1-8-15,8 1-15 16,-10-4-5-16,13 3-7 16,8 2-1-16,1-6-2 0,-5-5 0 15,7-2-1-15,-7-7-1 16,19 1 0-16,-6-1 1 16,5-4-1-1,-2-3 2-15,-17-8 0 0,21-1 2 16,-12-10 1-16,17-1-1 15,8-9-1-15,-2 2 0 16,3-12-2-16,-5-3 0 16,-12-6 2-16,-2-6-1 15,-9 4 2-15,-6 3-1 16,-7 8-2-16,-6 6-1 0,-3 8-3 16,-6 4-1-16,-9 6-2 15,-1-1 0-15,4 4 1 16,-1-2-14-16,11 2-85 15,8 3-94-15,-10-4 115 16</inkml:trace>
  <inkml:trace contextRef="#ctx0" brushRef="#br0" timeOffset="151653.76">10845 11906 2266 0,'9'-3'9'0,"-4"2"7"16,4 7-2-16,4-1-5 15,1 0-1-15,-4 3-2 16,1-5 24-16,1 0-42 16,-7 0-147-16,5 0 122 15</inkml:trace>
  <inkml:trace contextRef="#ctx0" brushRef="#br0" timeOffset="152358.449">11192 11731 577 0,'-1'0'410'0,"0"0"5"16,0-1-168-16,-1 0-39 0,1 0-81 16,1 0-17-16,5-2-31 15,23-8-15-15,48 0-14 16,-35 12-7-16,-7 2-17 16,-2 5-4-16,-12-1-11 15,-7 3-4-15,-7 3 1 16,3 5 2-16,-21-1 5 15,-1 0 1-15,-12 2-3 16,-11-7-2-16,8 7-3 16,-5-4-1-16,3 3-2 15,2-1 0-15,9-6-2 16,-1 0 0-16,10-7 1 16,3 0-1-16,1 4-1 15,8 0 0-15,-1-5-2 16,-1 5 0-16,8-2 0 0,-11-3 0 15,14 1 3-15,7-3 1 16,9 0 2-16,10-3 0 16,2 5 5-16,6 0 6 15,-2 5 11-15,-15-3 1 16,-8-3-3-16,-9-2-7 16,-10-11-10-16,21 12-2 15,-5 2 7-15,1-3-20 16,-2 2-526-16,1-5 399 15</inkml:trace>
  <inkml:trace contextRef="#ctx0" brushRef="#br0" timeOffset="153277.56">9271 12250 453 0,'-3'-5'296'15,"2"-4"-27"-15,1 2-39 16,0 0-17-16,1 1-37 16,-1 2-22-16,0 2-45 15,0 1-23 1,0 0-41-16,0 0-7 0,0 0-25 15,0 1-2-15,0 0 2 16,9 16-6-16,20 37 7 16,-17-31 3-16,17 7 5 15,-15-3 2-15,8 1 0 16,9 11-2-16,-5-8-7 16,-2 2-3-16,-3-3-3 15,-7-10-1-15,-10-1-2 16,11-2 0-16,-3 0 1 15,-5-3 0-15,2-6 3 0,-4-3 2 16,-5-4-75-16,13-4-109 16,7 2 113-16</inkml:trace>
  <inkml:trace contextRef="#ctx0" brushRef="#br0" timeOffset="155693.67">1548 13905 773 0,'-1'-1'374'0,"0"-1"-144"16,0 1-43-16,0 0-58 15,0 0-44-15,-1 0-49 16,1 0-13-16,0 0-12 16,0 0-3-16,0 0 3 15,0 1 3-15,0 1 4 16,2 23 1-16,-5 29-2 16,-2-20-2-16,2 10-6 15,-5 1 0-15,7 4-3 16,-14-5 0-16,-3-12-1 15,5 0 1-15,3-6-1 16,3-2 0-16,5-6 1 16,-9-9 2-16,6-3 5 0,1-5 4 15,13 0 3-15,-1-3-21 16,-3-5-98-16,-3-3-99 16,-5-7 115-16</inkml:trace>
  <inkml:trace contextRef="#ctx0" brushRef="#br0" timeOffset="156214.47">1521 13862 624 0,'-5'-2'347'0,"-5"2"-55"15,6-6-47-15,-11 6-46 16,0-2-35-16,20 1-53 16,-5-3-22-16,10-5-41 15,14 9-18-15,-1-9-16 16,5-1-5-16,13-1-3 15,-15-6-1-15,10 6 0 0,2 5 1 16,10 4 1-16,3-2 0 16,-15 4-1-1,-15-2-1-15,-9 2-2 0,-4 7 0 16,3 7 0-16,8 7 1 16,-13 6 2-16,-10-8 1 15,-12 5 0-15,-6-2 0 16,-6-2-2-16,9 4 1 0,-3-2-1 15,-3-6 2-15,2-3 3 16,-1-3 0-16,-6-9 2 16,11 3 0-16,3-8 1 15,-1-4-2-15,9-5-2 16,-12-7-1-16,3 2-28 16,4 0-32-16,5 3-88 15,5 7-82-15,5 1 136 16</inkml:trace>
  <inkml:trace contextRef="#ctx0" brushRef="#br0" timeOffset="156809.65">2173 13779 1187 0,'-10'-1'516'0,"3"0"-291"16,-5 5-34-16,15 4-77 15,-12 4-36-15,-7 1-33 16,3 1-8-16,-4 6-13 15,-3-2-5-15,7 3-6 16,-3-4-1-16,10 6-3 16,-2-5-2-16,3 1 0 15,6 2-1-15,-1-5 0 16,6 5-1-16,4-4 1 16,3-3 0-16,3-6 2 15,4 1 1-15,3-15 2 16,-3 0-1-16,4-2 1 15,-4-10 0-15,8 4 1 16,-4-4-1-16,6-8-2 16,-9-3 0-16,0-2-2 15,-4 1 1-15,-8 0-1 0,7 5 1 16,-25-8-2-16,8 10-1 16,-8 5-2-16,-12-2-1 15,12 18-2-15,-17-9 0 16,-1 7-1-16,2 0-1 15,-6 5 1-15,9 10 0 16,0-12-1-16,4 8 0 16,1-1-2-16,-1-5 0 15,6 22-23-15,-1-8-32 0,6 0-83 16,3 0-68-16,4-3 126 16</inkml:trace>
  <inkml:trace contextRef="#ctx0" brushRef="#br0" timeOffset="157242.34">2560 13704 684 0,'-7'-14'434'0,"4"-5"44"0,-1 2-140 15,2 8-94-15,-1-4-32 16,2 13-78-16,2 3-31 16,1-1-49-16,-2-2-16 15,-1 0-26-15,0 0-8 16,-5 16-1-16,-9 45 1 0,5-25 0 15,6 6 0-15,-12-6 0 16,3-3-1 0,4 0 1-16,-7-3 0 0,11 4 0 15,-5-1 0-15,-1-4 0 16,2-2 0-16,-1-7-1 16,2-7 0-16,5-2-7 15,1-9-19-15,-1-10-72 16,7 2-60-16,0-17-158 15,8-6 189-15</inkml:trace>
  <inkml:trace contextRef="#ctx0" brushRef="#br0" timeOffset="157564.849">2850 13582 753 0,'0'2'480'15,"-4"-2"16"-15,-1-1-156 16,4 1-121-16,0 0-47 16,0 0-70-16,0 0-21 15,-2 14-23-15,0 2-8 16,-8 36-15-16,2-24-5 0,3 5-8 16,-6 3-5-16,2 2-5 15,4-1-2-15,-6-1-2 16,5-1-2-16,-8 1 0 15,-4-4 0-15,8-3-1 16,2-1 0-16,-5-12 1 16,4-1-1-16,3-5-3 15,2-4-13-15,8 3-53 16,-3-9-69-16,-2-13-152 16,0-3 176-16</inkml:trace>
  <inkml:trace contextRef="#ctx0" brushRef="#br0" timeOffset="157867.94">2484 13872 730 0,'-31'-12'425'16,"25"10"-8"-16,-7-2-91 15,6 0-77-15,8-1-46 16,-2 1-92-16,10 3-31 0,9-3-40 16,8 5-8-16,4-1-9 15,-1 0 0-15,-3 5-2 16,12 0-3-16,-3-7-4 16,0 1-2-16,3-3-4 15,-12 2 1-15,0 5-9 16,-1 1-52-16,-16-4-464 15,12 3 372-15</inkml:trace>
  <inkml:trace contextRef="#ctx0" brushRef="#br0" timeOffset="158325.6">3170 13760 768 0,'-1'0'386'0,"0"-1"-106"15,0 0-40-15,0 0-54 16,0 0-29-16,0 0-41 16,0 0-12-16,1-1-17 15,10-2-3-15,18-1-16 16,40-2-8-16,-32 8-13 15,-7-2-6-15,5 6-8 16,-8-5-6-16,0 0-8 16,1 6-4-16,-8-4-5 15,0-1-1-15,-7-1 12 16,1-5-20-16,-4-4-97 16,-1 8-90-16,-3-5 103 0</inkml:trace>
  <inkml:trace contextRef="#ctx0" brushRef="#br0" timeOffset="158645.58">3080 13931 687 0,'-2'-3'414'0,"0"-2"10"16,7 1-109-16,-5 1-75 16,8-2-28-16,9 1-58 15,-2 2-22-15,19-1-30 16,-2 3-12-16,2 2-28 16,10 0-8-16,-14 2-19 15,-1 0-9-15,1 3-11 16,-6 3-3-16,3-6-3 15,-8 0 0-15,-3-4 1 16,-5-3 8-16,3 0-13 16,-4-6 123-16,6 4-95 15</inkml:trace>
  <inkml:trace contextRef="#ctx0" brushRef="#br0" timeOffset="164665.63">4147 13621 888 0,'37'-2'404'0,"-39"2"-198"0,-1 0-27 15,-1 4-73-15,3-4-22 16,0 0-16-16,0 0-3 16,0 0-4-16,0 0-3 15,0 10-9-15,0-10-3 16,1 7-3-16,0 5 0 15,-1-6-6-15,0 17-4 16,-9 27-9-16,1-26-2 0,-2 8-8 16,-2-1-3-16,-4 0-2 15,4-1-3-15,3-2-1 16,-2-4-1-16,4-2 0 16,1-5 0-16,-1-4-1 15,3 1 1-15,5-3 0 16,1 4-1-16,1-5 0 15,0 9-3-15,-2 0-19 16,-3-9-23-16,-2 2-50 16,4-9-36-16,-2-3-102 15,10 7-53-15,-3-11 177 16</inkml:trace>
  <inkml:trace contextRef="#ctx0" brushRef="#br0" timeOffset="165013.91">4339 13933 855 0,'-9'-1'474'15,"-3"0"-126"-15,7 2-99 16,4 3-42-16,7 4-72 16,-8-1-23-16,-6 5-33 15,-2-6-11-15,-1 7-20 16,1 0-8-16,10-4-12 16,-2 1-2-16,-1-7-7 15,7 2-3-15,-8-4-3 16,4 1 2-16,3-1-18 15,-4-2-57-15,1 0-555 16,0 0 440-16</inkml:trace>
  <inkml:trace contextRef="#ctx0" brushRef="#br0" timeOffset="168411.33">4756 13655 505 0,'-29'27'253'0,"18"-32"-70"16,13 3-30-16,12 2-29 16,-12 0-1-16,0-5-3 15,6 8-2-15,-14-2-17 16,3-5-11-16,3 9-20 16,3-5-5-16,-3 0-9 15,0 0-1-15,0 0-7 16,1 0-5-16,6-1-4 15,6-3-5-15,9-1-7 16,31-14-5-16,-14 8-9 16,4 5-4-16,-11-6-4 15,-2 12-1-15,-11-3-2 16,-7 7 0-16,-4 5-2 0,-2-6 0 16,1 17 1-16,-4-7 1 15,-11 9 1-15,1-1 1 16,-7-3 1-16,-3-3 0 15,0 3-2-15,-6-1 2 16,-4-7-2-16,2 6 1 16,-3-6 1-16,5-4-1 15,-2-4 1-15,13 1 3 0,12-4 0 16,-1-3 1-16,7 2-2 16,-8 1-3-16,1 0-3 15,1-1-1-15,3-8-1 16,-3 7 0-16,13-5-2 15,32-7 0-15,-25 21 1 16,2 5 0-16,-5-1 0 16,-2-2 1-16,-1 9 0 15,-2-7 0-15,-4 6 1 16,0-1-1-16,-4 1 1 16,-4 1 0-16,0-5 0 15,-2 4 0-15,-5-3 1 16,-2 0-1-16,-5 5 1 15,-4-4 0-15,-2-5 1 16,10-4 2 0,0 0 20-16,-31 13 8 0,4-7 12 15,2 1 4-15,14-13-14 0,4 1-5 16,-12-8-9-16,-5-1-5 16,7 3-5-16,-6-5-2 15,13 2-3-15,3-2 0 16,6-2-1-16,7 3-1 15,1-1-3-15,3 3 1 16,3 4-44-16,5 0-43 16,1-3-147-16,0 4 142 0</inkml:trace>
  <inkml:trace contextRef="#ctx0" brushRef="#br0" timeOffset="169029.41">5330 13602 876 0,'-9'0'447'0,"0"-5"-109"15,8 1-69-15,1 3-84 16,2 1-43-16,-2 0-72 16,-1 0-23-16,-1 4-14 15,-6 20 0-15,-11 35 8 16,5-27 0-16,4-3-2 16,10 3-2-16,-2-7-11 15,-1-2-5-15,-7-3-8 16,3-8-1-16,-6-2-2 15,12 0 0-15,-2-7 2 16,-7 0-1-16,23 0-2 16,-11-5 0-16,9-2-3 15,2 2-2-15,-11-4-2 16,7 4 0-16,3-1-1 0,5-1 0 16,11 5 1-16,2-1-1 15,-2 2 1 1,-1 3-1-16,-10-7 1 0,-3-1-1 15,5 3-1-15,-7 0 3 16,-5-5-21-16,0 5-36 16,-7-5-174-16,-5-4 151 15</inkml:trace>
  <inkml:trace contextRef="#ctx0" brushRef="#br0" timeOffset="169417.8">5583 13562 845 0,'3'0'462'0,"-8"-3"-74"16,4 2-91-16,0 1-104 15,0 0-47-15,0 0-68 16,-7 17-16-16,-14 40-10 0,11-26-4 16,0 5-11-16,1 2-3 15,-1-2-6-15,3 6-4 16,-3-5-6-16,-2-6-5 16,5 0-3-16,-6-3-2 15,1-4-2-15,2 1 0 16,-5-3-1-16,4-3 1 15,4-3-2-15,0-6 0 16,4 1-18-16,0-6-26 0,3 0-67 16,2 3-56-16,1-9-154 15,5 1-175-15,7-7 316 16</inkml:trace>
  <inkml:trace contextRef="#ctx0" brushRef="#br0" timeOffset="170266.15">5735 13598 707 0,'-8'7'340'0,"4"-1"-118"15,11 4-28-15,-10-9-41 16,-9-2-16-16,3 1-21 15,11 0-8-15,6 1-4 16,8 1 0-16,5-6-8 16,-6-5-8-16,17 4-22 15,3-4-10-15,1 4-15 16,1 8-6-16,-7-5-12 16,0 6 0-16,-13 0-13 15,-2 1 0-15,-1 7-6 16,-8-1-4-16,-4 6 3 15,-2 1-2-15,-7 3 6 16,-4-2 0-16,-8-1 1 16,-2-1-1-16,-1 0-1 15,-3-4-1-15,4 3-1 16,-7-11-1-16,2 1 1 16,3-1 0-16,7-5 0 0,3-4 1 15,3-2 0-15,9 4-1 16,-1-6-4-16,15 14-1 15,5-9-1-15,-3 3-3 16,0-5 3-16,-7-10 0 16,10 11 1-16,3-4 0 15,2 12 0-15,-5 4 0 16,8 9-1-16,-8-6 1 0,5 10 0 16,4-3 0-16,-12 0 1 15,-5 5-1-15,-7-4 1 16,-2 1-1-16,-7 0 1 15,3 0 1-15,-9-2 0 16,-4 3 2-16,-4 1 2 16,-1-9 3-16,-4-1 9 15,-4 1 5-15,0-7 8 16,-6 9 1-16,1-8-2 16,2-5-3-16,7-7-6 15,4-4-1-15,2-6-6 16,-4-3-3-16,4 2-3 15,-3-3-7-15,6 6-45 16,1-2-42-16,10 2 52 16</inkml:trace>
  <inkml:trace contextRef="#ctx0" brushRef="#br0" timeOffset="171366.66">1503 15173 591 0,'2'-31'410'0,"-1"25"1"16,-12-4-153-16,2 2-31 15,5 2-65-15,4 4-24 16,-2 3-39-16,1-1-20 16,0 0-35-16,1 0-13 15,0 0-17-15,-1 0-1 16,-1 20 2-16,-4 33 1 15,-3-19 5-15,3 0-1 16,-3 8-3-16,-5-4-2 16,5 5-5-16,6-3-1 0,-3 3-1 15,-5-7 0-15,9-6-1 16,-15-6 0-16,2-9 0 16,6-2 2-16,-5-6 2 15,19 4-16-15,-2-11-81 16,-3-5-53-16,3-8-463 15,3-16 405-15</inkml:trace>
  <inkml:trace contextRef="#ctx0" brushRef="#br0" timeOffset="171899.2">1451 15154 907 0,'-19'-10'422'16,"12"2"-184"-16,4 4-32 16,0-5-61-16,14 9-18 0,-20-2-22 15,8-6-12-15,13 5-29 16,-4-6-12-16,16 3-20 15,-2-1-3-15,3 5-7 16,1-4-2-16,7 3-5 16,-1 6-4-16,-10-3-5 15,-6 0-1-15,4 9-3 16,-3-9-1-16,2 9 0 16,5 10 0-16,-10-4 0 15,-5 5 0-15,0 6 0 16,-7-5 1-16,-4 2 0 15,-3 3 2-15,-9-5 2 16,0-2 2-16,-9 1 2 16,2-3 1-16,0-4 1 15,-1 1 3-15,-3-11 5 16,-2-1 2-16,-4-6 1 16,-2-7-1-16,17-1-8 0,-2-7-3 15,0-3-4-15,-1-3-4 16,3 6-10-16,-2-3-20 15,29 12-54-15,-5 4-48 16,-5 4-134-16,10 5-91 16,-8 5 220-16</inkml:trace>
  <inkml:trace contextRef="#ctx0" brushRef="#br0" timeOffset="172428.91">2093 14845 684 0,'-3'-7'446'0,"3"4"-27"16,0 0-135-16,0-2-47 15,0 4-84-15,0 0-39 0,0 1-51 16,0 0-13-16,0 0-13 16,0 8 1-16,-1 17-4 15,-5 38-3-15,-1-24-1 16,-4 0-3-16,0 3-1 16,-2-7-3-16,-5 3-6 15,7 1-3-15,4-5-5 16,-1-4-1-16,-5-8-2 15,7-4 0-15,-5-7 0 16,-3-4 0-16,16-6-6 16,-11-1-22-16,19-4-94 15,-7-6-54-15,2-3-256 16,19 0 266-16</inkml:trace>
  <inkml:trace contextRef="#ctx0" brushRef="#br0" timeOffset="172764.84">2467 14798 962 0,'0'-1'499'0,"-9"-1"-163"0,8 4-118 15,-9 2-39-15,-3 5-53 16,13 7-11-16,-6 7-30 15,5 5-8-15,4 6-18 16,-3 1-9-16,-6 4-13 16,3 2-3-16,1 2-11 15,-15-4-3-15,9-3-9 16,2-4-1-16,-9-5-2 16,17-1-1-16,-8-4 0 15,-4-1 1-15,9-6-1 16,-7-3-1-16,5-7-43 15,1-2-34-15,-6-8-116 16,1-5-107-16,7 0 187 16</inkml:trace>
  <inkml:trace contextRef="#ctx0" brushRef="#br0" timeOffset="173079.17">2157 15112 935 0,'-13'-12'453'0,"6"4"-162"16,6 2-27-16,4 6-71 16,-1 3-33-16,-3-4-51 15,1 0-20-15,0 0-31 16,0 0-12-16,2-1-5 15,17-3 0-15,47 8 1 16,-22 4-1-16,-5-6-12 16,-2-4-5-16,-14 3-10 15,8 1-2-15,-5 2-3 16,6 7 3-16,-9-11-30 16,-11-2-58-16,-3-7-214 15,-1-2 188-15</inkml:trace>
  <inkml:trace contextRef="#ctx0" brushRef="#br0" timeOffset="173481.86">2823 14969 1256 0,'-1'0'556'0,"0"0"-286"16,0 0-44-16,0 0-93 15,1 3-39-15,0-3-45 16,0 0-13-16,3 1-11 15,17 1 0-15,35 7-4 16,-30-9-2-16,17 1-2 16,-15 6-1-16,0-7-1 15,6 8-2-15,-19-5-4 16,7-3-3-16,-6 2-2 16,0 4 1-16,3 2 12 15,-12-2-12-15,-5-9-96 16,0-3-84-16,-4-4 100 0</inkml:trace>
  <inkml:trace contextRef="#ctx0" brushRef="#br0" timeOffset="173817.849">2734 15201 1099 0,'5'3'525'0,"8"0"-200"16,-2-3-48-16,1-2-70 16,-5-5-38-16,10-2-42 15,22 8-15-15,-1-2-22 16,2 2-9-16,-6-2-21 15,-4 0-13-15,-2 3-20 16,6 0-7-16,-7 6-9 16,-9-3-3-16,-1 0-3 15,-2-2 1-15,-2-3 3 16,-2 4-13-16,-7-3-43 0,-4-1 75 16,2 5-38-16</inkml:trace>
  <inkml:trace contextRef="#ctx0" brushRef="#br0" timeOffset="187402.78">3996 14906 702 0,'0'-1'342'0,"0"0"-111"16,0-1-29-16,0 0-42 16,0 0-13-16,0-1-27 15,0 2-18-15,0 0-29 16,0 0-10-16,0 0-15 15,0 0 1-15,0 0 6 16,0 1-4-16,2 7-8 16,1 20-6-16,-7 33-18 15,-5-14-4-15,-7-7-7 16,2 0-2-16,-6-4 0 16,3-8-1-16,10 4 0 15,-2-3 2-15,-6-8 0 16,4-5 0-16,-8-6 2 15,2-4 0-15,23 2 1 16,-6-4-3-16,3-4-62 16,-1 0-70-16,-2 0-259 0,0 0 242 15</inkml:trace>
  <inkml:trace contextRef="#ctx0" brushRef="#br0" timeOffset="188182.72">4278 14915 721 0,'-19'-3'347'0,"10"6"-133"0,0-2-28 16,-2-2-56-16,19 4-26 15,-6-3-32-15,-4 0-7 16,1 1-4-16,1-1 3 15,0 0 0-15,3 0-3 16,26 0-6-16,15-4-4 16,-4-2-9-16,-7 0-5 15,-1-3-8-15,2-1-6 16,-7 8-8-16,-5 0-4 16,-18 8-5-16,11 3-3 15,-9 2 1-15,-3 6 0 0,8 7 4 16,-16-6 0-16,-2 14 2 15,-1 2 1-15,-10-10-1 16,1 7 1-16,-6-13-2 16,-6-1 0-16,2 3-1 15,-8-3 0-15,0-3-1 16,13-4 0-16,-9-4-3 16,12 4 0-16,-5-3-2 15,-2 4-2-15,8 0 2 16,-4-4-2-16,12 3 0 15,2-3 0-15,2 1 0 16,10 1-1-16,6 0 1 16,-7-2 0-16,15 4 1 15,6 3 1-15,0-2 1 0,16 5 1 16,-16-4 0-16,-5-4 0 16,10-3 0-16,-9-4-1 15,12-2 1-15,-3 0 0 16,-4 1 1-16,-1 0-1 15,-6-3 1-15,1-2 1 0,-9-8 0 16,3 3 0-16,-1 5-1 16,-4-2-1-16,-2 1 2 15,-3-1-6-15,-2 3-95 16,0 3-48-16,-1 0 81 16</inkml:trace>
  <inkml:trace contextRef="#ctx0" brushRef="#br0" timeOffset="188544.06">4868 15227 837 0,'-4'-4'490'16,"-5"-1"-45"-16,5 5-133 16,4 9-126-16,-11-5-48 15,8 9-57-15,-4-1-9 16,3 2-11-16,-6-2-8 0,2 1-23 15,2-1-8-15,-4-2-9 16,16 2-2-16,-2-4 1 16,-4-6 11-16,-3-3-76 15,-2-2-64-15,4 2 75 16</inkml:trace>
  <inkml:trace contextRef="#ctx0" brushRef="#br0" timeOffset="191667.41">5374 14865 647 0,'0'-6'379'0,"2"6"-45"16,5 1-111-16,-4-1 3 16,-3 0-86-16,0 0-58 15,-1 0-14-15,0 0-51 16,0 0 11-16,0 0-2 15,0 6 0-15,-2 9 1 16,-17 33 2-16,6-19 2 0,-1 9 6 16,0 7 0-1,-8-5-7-15,-5 0-4 0,-4-7-9 16,19 0-3-16,-13 1-5 16,11-5-1-16,0-3-3 15,1 1 0-15,16-5-1 16,7-4-2-16,-5-5 1 15,8 4 1-15,2-9 1 16,-6-1 1-16,17-5 1 16,-9-6 0-16,13-9 0 15,11-4 0-15,2-8-2 16,1-1 0-16,-17 9-2 31,-13 10 1-31,1-1 0 0,35-21-1 0,-14 8 2 16,-8-1-1-16,-19 14 3 0,-9-1-1 15,-6 3 1-15,-3 4-2 16,-11-2-3-16,0 4-1 16,1 6-1-16,2 3 1 15,1 2 0-15,2-2 0 0,3 1 0 16,-4-4 0 0,10 5 0-16,3 0 0 15,3-3-1-15,1 2 0 16,5 3 1-16,-3-2-1 0,6 5 2 15,0-3-1-15,0 1 0 16,1-2 0-16,-4-6-8 16,3 7-41-16,-6-11-119 15,-2-2-96-15,10 2 150 16</inkml:trace>
  <inkml:trace contextRef="#ctx0" brushRef="#br0" timeOffset="192346.79">5938 14837 545 0,'1'-1'307'15,"-1"-2"-39"-15,-3 3-32 16,2-1-49-16,0 0-22 16,0 0-32-16,-1 1-17 0,1 0-23 15,-1 0-14-15,-4 3-26 16,-1 1-7-16,-3 6-7 16,-29 38-2-16,29-18 0 15,-12-2-3-15,12 17-6 16,-5-5-4-1,-3-4-9-15,8 2-3 0,-3-13-2 16,6-1-2-16,15 5-2 16,-3-5 1-16,0-4-3 15,-4-2 0-15,-1 0 1 16,5-2-2-16,9 5 2 16,1-5-1-16,-6-6 0 15,7 1 1-15,2-7 2 16,3-2 0-16,12-4 0 15,-4-7 1-15,1-10-1 16,8 3-1-16,-1-9 0 16,13 0-1-16,2 1-2 0,-11-3 2 15,-7 3-1-15,-19 3 0 16,-13 3 3-16,-3-4 2 16,-10 7 1-16,2 1 4 15,-8 9 5-15,1 9 2 16,-16-2 6-16,-6 5 0 15,-1 3-1-15,4 0-1 0,14 7-6 16,5 3-3-16,9-2-6 16,-2-1-4-16,6 4-1 15,-1-7 0-15,2 0-2 16,7 6 0-16,3-7 0 16,-1-1 7-16,6 8-27 15,-6-8-52-15,0 2 48 16</inkml:trace>
  <inkml:trace contextRef="#ctx0" brushRef="#br0" timeOffset="199369.74">7999 7658 637 0,'28'-27'316'0,"-27"24"-98"15,0 1-31-15,-4 1-52 16,2 0-18-16,0 0-21 16,-1 0-11-16,1 0-15 15,0 0-8-15,1 1-21 16,0 0-7-16,0 0-6 15,0 0-1-15,-2 9 0 16,0 11-2-16,-10 25-3 16,3-27-5-16,11-3-5 15,-6-3-1-15,6-1-5 16,-2-5 1-16,-5-2 0 16,5-1 1-16,-1-3 10 15,-1-1 3-15,1 0 0 16,1 0-2-16,0 0-11 15,1-9-3-15,3-7-4 0,3-32-1 16,1 29-1-16,6 7-2 16,-10-3-1-16,2 4 0 15,-5-2 0-15,-7-3 1 16,0 9-1-16,-1 2-2 16,-7 6-4-16,0 0 0 15,-4 9-1-15,-1 4 4 16,-3 5 4-16,-1 2 2 0,2 5 1 15,-1-3 0-15,2 3 0 16,1 3 1-16,-1-1-1 16,4 3 0-16,3-4 0 15,7 7 0-15,3-10 1 16,2-2 1-16,6 4-1 16,-3-10 1-16,11 4-1 15,0 0 1-15,-1-9-1 16,3-3 1-16,-2-2 1 15,-3-1 2-15,9 2 2 16,-2 0 4-16,3-10 4 16,8-1-1-16,-8-7 0 15,8 5-4-15,-5 2-5 16,-3-3-1-16,-1 4-2 0,-12-7-2 16,1 9-1-1,2 4-7-15,-6 1-35 16,-7 1-35-16,7 2-138 0,-11 0-134 15,13 5 220-15</inkml:trace>
  <inkml:trace contextRef="#ctx0" brushRef="#br0" timeOffset="199776.83">8307 7571 900 0,'-5'1'483'15,"0"-1"-117"-15,-1 3-178 16,3 14-42-16,-4-4-60 0,-2 8-15 16,0 5-16-1,-5-6-4-15,2 9-10 0,-2-5-6 16,-2 7-12-16,1 2-4 16,0 2-6-16,4 4-3 15,-2-9-3-15,-1-3-1 16,8-6 0-16,2-3-1 15,12-2 0-15,-8-7-3 16,-2-7-48-16,6-3-56 16,-7-15-177-16,22 3 172 0</inkml:trace>
  <inkml:trace contextRef="#ctx0" brushRef="#br0" timeOffset="200086.33">8526 7510 1153 0,'8'11'511'0,"-9"0"-243"16,4 2-60-16,0 7-71 15,-3 0-28-15,-10 4-40 16,6 8-11-16,-19 0-18 0,-7 1-5 15,13 5-12-15,-8 0-6 16,12 6-6-16,1-7-3 16,-3-3-2-16,4-1-1 15,0-12 0-15,3 1 4 16,3-7-50-16,-7-11-39 16,11 0-167-16,0-1-365 15,1-10 412-15</inkml:trace>
  <inkml:trace contextRef="#ctx0" brushRef="#br0" timeOffset="200392.63">8188 7795 1029 0,'-1'0'484'0,"-2"2"-213"15,0-1-61-15,3-1-67 16,0 0-22-16,8 1-6 0,16 7-4 16,23 26-20-16,-24-32-14 15,-2 3-25-15,2-1-12 16,-1-7-19-16,-5 3-6 15,4-6-4-15,-9-1-11 16,6 4-68-16,-10-8-59 16,5 1 74-16</inkml:trace>
  <inkml:trace contextRef="#ctx0" brushRef="#br0" timeOffset="201053.849">8537 7947 824 0,'-13'0'407'0,"17"6"-116"16,7 3-58-16,0-10-52 0,0 0-17 16,13-4-39-16,-3-3-23 15,11-1-35-15,-1 0-14 16,-1 9-21-16,-4 4-6 16,-5 13-11-16,-6 4-1 15,-13-1 0-15,-4 5 0 16,-14-8-1-16,-3 2-1 15,-4-3-4-15,2-5-1 16,-8-2 0-16,4-1-1 16,2-7 0-16,2-2 0 0,13-4 1 15,10 4-2-15,-6-3-4 16,16 4-1-16,-7-6-5 16,-10-4 0-16,20 3 1 15,-8-1 0-15,10 8 1 16,11 5 1-16,-5-1 1 15,-3 4 0-15,3 5 0 16,-6 4 1-16,-7 5 0 16,0 2 0-16,-11-1 0 15,0 1 1-15,-6 4 0 16,-3-1 0-16,-3 3 1 16,-6-6 1-16,-4 1 2 15,6-2 1-15,-9-12 4 16,6 0 3-16,-7-16 6 0,-5-5 1 15,0-5-1 1,-1-1-2-16,4-2-9 0,-3-4-2 16,10 1-6-16,2 0-14 15,8 5-86-15,5 8-71 16,2 4 101-16</inkml:trace>
  <inkml:trace contextRef="#ctx0" brushRef="#br0" timeOffset="202102.01">8990 7936 501 0,'1'10'305'15,"-2"-10"-43"-15,1 5-65 16,2 5-21-16,-2-8-25 15,5 7-4-15,-5-9-12 16,0 0 0-16,-1 0 11 0,0 0-3 16,0 0-14-16,1 0-13 15,0 0-37-15,0-1-13 16,0 0-19-16,12-25-7 16,11-35-14-16,-19 18-5 15,18 1-9-15,3-3-4 16,-3 0-3-16,2 4-2 15,-4 9-1-15,-5 5 0 16,1 16 0-16,-5 3-1 0,-11 0-3 16,1 8-4-16,-3 4-2 15,4 10 1-15,1 5 4 16,-7 0 2-16,5 10 1 16,-4-6 0-16,2 10 0 15,2 3 0-15,-1-1 1 16,3 3 0-16,3-4 0 15,4 0 0-15,0-11-1 16,0-4 0-16,2-9 0 16,0 0 0-16,2 2 0 15,-10-13 0-15,10-1 2 16,1-1 0-16,1-9 1 16,5 2 0-16,-8-13 1 15,-3-8-1-15,2 0-1 16,2 0 1-16,-1-3-1 0,2-5 1 15,-5-3-1-15,-4-1-1 16,-1 6-1-16,-5 0-1 16,-6 5-1-16,8 10-2 15,1 15 0-15,-5 0-1 16,2 8-18-16,-5-1-12 16,-1 2-45-16,6-2-25 15,1 8-85-15,3 14-57 16,1 33 158-16</inkml:trace>
  <inkml:trace contextRef="#ctx0" brushRef="#br0" timeOffset="202509.94">9695 7564 1039 0,'-5'-9'518'15,"-4"0"-162"-15,7 10-79 16,-3 4-111-16,0 1-50 15,1 12-66-15,-10-8-10 16,8 12-6-16,-4 5 0 16,1 0-8-16,4 4-4 15,-12-2-8-15,6 4-3 16,-6-3-4-16,5 5 0 0,2-4-2 16,0-5-1-16,8 3 0 15,-7-9-1-15,18 9-4 16,-8-11-22-16,-6-15-72 15,6 5-46-15,-10-18-109 16,10-3-70-16,20-3 207 16</inkml:trace>
  <inkml:trace contextRef="#ctx0" brushRef="#br0" timeOffset="202819.01">9999 7479 1164 0,'10'3'534'16,"-12"0"-231"-16,-2-3-60 15,-4 6-93-15,-7 2-23 16,20 14-42-16,-13 1-15 16,-4 1-19-16,-6 3-8 15,-17-1-12-15,9 4-6 16,4 8-9-16,1-2-4 0,6 3-5 15,-9-3 0-15,11-5-2 16,3 0 0 0,-1 1-1-16,12-8 0 0,-7-4-8 15,3-2-28-15,2-18-56 16,1 3-72-16,3-13 95 16</inkml:trace>
  <inkml:trace contextRef="#ctx0" brushRef="#br0" timeOffset="203120.33">9674 7789 1026 0,'-4'-2'501'16,"4"-5"-165"-16,0 1-48 15,8 2-81-15,2 2-29 16,4-1-53-16,8 0-19 16,-9-5-33-16,7 2-14 15,4 1-18-15,-6 2-7 16,13 7-11-16,-9-1-6 16,-4 1-9-16,-1 0-1 15,5-1-3-15,-5 0-7 0,1-1-67 16,-2-3-44-16,-5-1-621 15,4-4 511 1</inkml:trace>
  <inkml:trace contextRef="#ctx0" brushRef="#br0" timeOffset="203787.86">10000 7943 517 0,'-4'0'366'16,"-3"0"29"-16,7 5-133 15,4-1-25-15,3 1-22 16,11-2-12-16,-5-3-38 16,8 0-16-16,10 2-42 15,-2-3-20-15,4 1-29 16,-3-2-11-16,-12 1-18 15,4 7-8-15,-14-3-11 16,1 10 1-16,-8-2 1 16,-6-4 1-16,-2 11 1 15,-7-4-2-15,-8 0-4 16,3 6-2-16,-7-7-1 16,-6-3 0-16,8 1-1 15,0 0-1-15,4-1-1 16,9-4 0-16,-10-1-1 15,8-2 0-15,3 1 0 16,-2 1-1-16,16 1 0 16,-4 1-2-16,11 1 1 0,-8-3-1 15,11 5 1-15,-10-2 1 16,3 0 0-16,16 5 1 16,-4-6 4-16,11 1 0 15,-1-8 2-15,1 0 1 16,-4-4-3-16,-3 1 0 15,-4 0-1-15,-3-3-1 0,-3-1-10 16,-17-5-21-16,14 0-54 16,0 1-7-16,-2 3 46 15</inkml:trace>
  <inkml:trace contextRef="#ctx0" brushRef="#br0" timeOffset="204238">11007 7685 1080 0,'-8'-4'531'0,"-1"1"-171"16,4 3-76-16,3-2-100 15,0 5-45-15,0-3-69 16,2 0-17-16,0 0-24 15,0 2-7-15,-3 18-6 16,-19 26-1-16,15-17 0 16,-10 6 0-16,3 6-2 15,2-2-1-15,0-2-4 16,9-3-1-16,-8-9-1 16,3-3-1-16,4-5 1 15,-7-9 1-15,12-2-52 16,-3-5-30-16,-2-6-145 15,1-6 131-15</inkml:trace>
  <inkml:trace contextRef="#ctx0" brushRef="#br0" timeOffset="204490.17">10804 7824 1041 0,'5'1'553'16,"0"-4"-114"-16,8 1-84 16,6-1-109-16,-4-4-49 0,9 3-77 15,-1-2-32-15,5 0-36 16,4 1-14-16,7 1-19 16,1-1-7-16,-5 3-5 15,-5 2-4-15,-14-1-56 16,0 6-36-16,-8-5-185 15,1-3 171-15</inkml:trace>
  <inkml:trace contextRef="#ctx0" brushRef="#br0" timeOffset="205600.68">11865 7629 832 0,'8'-3'418'0,"2"3"-116"16,-4-1-34-16,-18-2-75 16,10 2-40-16,-5 1-67 15,-4 6-26-15,11 5-21 16,-7 3-4-16,2 7-1 15,-3 3-2-15,-13 1-5 16,1 5-3-16,-6 4-8 16,8 2-3-16,1 1-4 15,-2 1-3-15,2-6 0 16,1 6-1-16,5-12 0 16,2-8 1-16,6-4-24 15,-1-13-25-15,3-1-108 0,1-12-88 16,6-9 147-16</inkml:trace>
  <inkml:trace contextRef="#ctx0" brushRef="#br0" timeOffset="205934.69">12168 7546 762 0,'7'-3'438'0,"1"-1"-38"15,0 1-91-15,-2-1-90 16,-5-1-39-16,4 12-71 16,-5-6-23-16,-2 15-29 15,1 9-5-15,-12-1-7 16,1 12-3-16,-6 2-6 16,-5 3-3-16,0 6-7 15,-3-7-4-15,2 14-10 16,1-13-2-16,6-3-3 15,6 2-2-15,-8-19 0 16,17 5-1-16,-3-14 3 16,-6-8-11-16,15-1-62 15,-3-2-27-15,1-4-141 16,-2 2-163-16,0 0 265 16</inkml:trace>
  <inkml:trace contextRef="#ctx0" brushRef="#br0" timeOffset="206210.83">11855 7817 611 0,'-7'0'418'0,"7"0"60"15,5 1-113-15,3 0-85 16,-4 0-35-16,3 1-68 15,3-1-31-15,-3 0-58 16,15 6-21-16,3-2-31 16,5 4-12-16,-1-6-8 15,2 0-3-15,-6-3-4 16,-4-8-1-16,0 2-29 16,-1-1-33-16,-10-2-109 15,0 5 187-15,7-4-52 16</inkml:trace>
  <inkml:trace contextRef="#ctx0" brushRef="#br0" timeOffset="206821.949">12180 8063 904 0,'-2'0'498'0,"4"-1"-105"16,-1 0-159-16,-1 1-31 0,0-1-56 15,16-3-16-15,50-8-41 16,-28 7-15-16,-6 4-20 15,0 2-9-15,-11 3-18 16,-4 3-6-16,-6 4-7 16,-7-2-1-16,-6 3 2 15,-8-3 0-15,-1 5-1 16,-2-4-2-16,-9 5-4 16,2 3-1-16,-16-1-3 15,-3-1-1-15,5 2-1 0,-8-2 0 16,20 1 0-1,3 3-2-15,1-4 1 0,11 1-1 16,-6 0 0-16,3-5 0 16,3-4-1-16,4-1-1 15,3-2 0-15,1 3-1 16,7 5 1-16,-2-7 0 16,7 1 2-16,7 3 2 15,2-11 8-15,4 12 4 16,6-8 6-16,0-6 3 0,5 3-3 15,-8-4-3-15,-1 2-4 16,-1 2-3-16,-7 0-4 16,-6-11-1-16,-1 3-2 15,-6-2-1-15,-1 1-8 16,-4 2-17-16,2 3-58 16,-8-3-55-16,4 0 81 15</inkml:trace>
  <inkml:trace contextRef="#ctx0" brushRef="#br0" timeOffset="207338.53">12854 7704 1005 0,'-9'-5'519'15,"-3"10"-147"-15,6 3-110 0,-10 4-114 16,-7 4-34-16,-1 4-36 16,-8 2-13-16,8 5-12 15,5 10-5-15,1-2-7 16,4 4-6-16,2-4-11 15,-3-11-5-15,11 3-6 16,0-3-2-16,8-3-3 16,4 0 0-16,4-8 2 15,5-7 2-15,11-2 0 16,-2-8 0-16,9-1-3 16,8-1 1-16,-19-12-2 15,18 6 0-15,-11-10 0 16,-5-2 0-16,10-6 1 15,-17-6 2-15,-1-2-1 16,-9-8 1-16,-9 5-2 16,-4-2 0-16,-11 8-3 15,3 6-2-15,-5 9-4 16,-2 7 0-16,-8 2-2 0,6 7 0 16,-16 0-34-16,5 4-31 15,9 10-128-15,-17 0 120 16</inkml:trace>
  <inkml:trace contextRef="#ctx0" brushRef="#br0" timeOffset="208255.36">13439 7742 513 0,'-31'-14'295'16,"26"12"-59"-16,-6 2-56 16,4 2-14-16,1 0-19 15,6 3-2-15,1 0-14 16,8 2-9-16,-11-1-13 16,6-3-11-16,-5-3-12 15,-5 2 0-15,12-1 2 16,0 2 4-16,13-1-3 15,4 0-4-15,7-4-15 16,-2 1-9-16,4 1-17 16,3-1-8-16,1 1-10 15,5 0-4-15,4 0-6 16,4 0-2-16,-1 0-2 16,2-2 0-16,5-2-3 15,-9 1-1-15,0-1-2 0,-12 2-2 16,-10-2 0-16,3 1-1 15,-10 1 1-15,3 1-1 16,-12-3 2-16,0 3 0 16,-6-1 2-16,3 0 0 15,-2 0 0-15,-3 2-2 16,0-1 0-16,0 0-2 0,0 1-1 16,0-2 0-16,0 1-1 15,-1 0 0-15,0 0 0 16,0 0 0-16,0 0 0 15,-1 0 0-15,1 0 1 16,-10-4-1-16,-2 0 1 16,-25-15-1-16,24 10 1 15,-5-2-1-15,5 3 0 16,-4-6 0-16,4 8-1 16,3 0 0-16,2 4 0 15,2 2-2-15,1-3 3 16,1 4-17-16,2 4-45 15,-2-4-42-15,3 5-126 16,9 3-87-16,3 2 197 16</inkml:trace>
  <inkml:trace contextRef="#ctx0" brushRef="#br0" timeOffset="208934.18">14155 7940 1253 0,'0'0'569'0,"0"0"-273"16,1-1-61-16,-1 1-99 16,0 0-40-16,0 0-37 15,0 0-6-15,-1 0 1 16,0 0 2-16,-3 2 0 16,-18 5-5-16,-27 5-9 15,20-15-6-15,-8 8-13 16,-5 4-5-16,-13-6-9 0,2 9-2 15,-1-7-2-15,0-4-2 16,6 5 0-16,-6-1 0 16,6 1-1-16,2-2 0 15,-4 3-1-15,8-1 1 16,-8-6-1-16,6 2 1 16,9-6 0-16,7 1 0 15,8 1 0-15,2 0-1 16,10 2 2-16,-3 0 0 0,11 0-3 15,0-3 0-15,8-2-2 16,-1 3-1-16,3 3 1 16,9 7 2-16,0 3 0 15,7-4 0-15,-2 3 0 16,-1-2 1-16,-10-1 0 16,0-3-1-16,-2-2 2 15,-4 0-1-15,6-2-1 16,-5 0 1-16,3 4 0 15,4 3-1-15,-4 0 1 16,0-1-1-16,1 0 1 16,-5-6 0-16,4 2 6 15,0-1-8-15,-2 0-45 16,-1 3-33-16,-1 3 43 16</inkml:trace>
  <inkml:trace contextRef="#ctx0" brushRef="#br0" timeOffset="210316.86">14715 7685 475 0,'0'-2'286'15,"2"-2"-47"-15,0-3-49 16,-2 5-18-16,0 1-26 16,1-4-4-16,3-1 6 15,2 0 9-15,-2 0 8 16,9-2-9-16,19-9-41 16,-28 19-29-16,-9 0-40 15,-5 4-13-15,-1 7-15 16,-14-2 0-16,9 9-4 15,6 1-1-15,-1 0-3 16,10 1-2-16,6-2-3 16,-8-3 0-16,-1-6 0 15,4 3 0-15,-13-14 1 16,9 4 1-16,-2-4 4 0,-1-5 0 16,7 1-1-16,0-5-1 15,7-6-7-15,-3-3-2 16,-1-3-3-16,1-4-6 15,7 3-8-15,-5-3-1 16,7 7 2-16,1 0 4 16,-21-1 10-16,14 15 2 15,-16 0-4-15,4 7 0 0,1 13-2 16,-20-6 0-16,2 12 4 16,-10 0 0-16,-1 3 1 15,1 6-1-15,1 2 0 16,1 4 1-16,5 5 0 15,7 2 0-15,4-6 0 16,-2-4 0-16,6-7-1 16,9-2 1-16,0-4 0 15,11 1-1-15,-1-7 1 16,-1-6 0-16,14 5 1 16,-6-7 2-16,9-5 10 15,1 2 3-15,5-7 8 16,4-4 1-16,3 1-2 15,-2-5-4-15,-10-3-6 16,0 4-3-16,-1 4-5 0,-18-1-1 16,-2 4-5-16,3 2-13 15,-8 0-58-15,8 2-56 16,-10-1-136-16,-6-7 159 16</inkml:trace>
  <inkml:trace contextRef="#ctx0" brushRef="#br0" timeOffset="210685.86">15008 7591 694 0,'0'1'457'0,"-3"6"29"16,2 3-175-16,-1 1-123 15,1 8-42-15,-3 10-51 16,0 7-20-16,-5 2-24 16,0 5-7-16,-7 1-14 15,1-2-7-15,-1 0-9 0,-3-4-3 16,8-1-2-16,-11-9-1 15,2-5-2-15,6-10 1 16,1-2-12-16,3-3-29 16,7-6-77-16,1-2-67 15,-1-12-204-15,17 1 240 16</inkml:trace>
  <inkml:trace contextRef="#ctx0" brushRef="#br0" timeOffset="210954.24">15256 7605 1079 0,'-3'-12'500'0,"10"12"-232"16,-7 2-56-16,-1 5-73 16,-5 3-30-16,9 11-12 15,-6 2-1-15,-10 3-12 16,-3 2-7-16,-5 3-17 15,-1 4-8-15,2 3-13 16,7 3-7-16,-2 2-12 16,0-11-4-16,5-2-8 15,2 2-2-15,-4-9-1 16,8 2 0-16,0-2 9 16,4-2-26-16,-2-14-85 0,1 3-61 15,-2-9 82-15</inkml:trace>
  <inkml:trace contextRef="#ctx0" brushRef="#br0" timeOffset="211238.449">14925 7906 863 0,'-7'7'531'16,"5"-6"-60"-16,3 2-154 15,4-5-36-15,-5 1-84 16,0 0-41-16,6-3-50 16,13-5-20-16,28-14-29 15,-26 11-10-15,2-4-17 16,4 12-7-16,-1 1-12 16,0 3-3-16,1 4-5 15,-3-2 1-15,7 6-31 16,-23-8-29-16,-1-1-102 15,-3-1-63-15,-9-10 134 16</inkml:trace>
  <inkml:trace contextRef="#ctx0" brushRef="#br0" timeOffset="211969.81">15340 8085 951 0,'-1'0'446'0,"-4"-6"-178"15,2 3-45-15,3 1-69 16,-6-8-22-16,10 10-31 15,5-4-16-15,-3-3-20 16,7 2-9-16,5-4-15 16,3 3-4-16,4 4-8 15,0 2-7-15,-4-2-9 16,2 9-6-16,-9-6-2 16,-2 2 1-16,-2 8-2 15,-7-5 3-15,1 11 2 0,-4-2 1 16,-8-2 3-16,-5-1 0 15,1-2-2 1,-7 0-1-16,2-3-3 0,1 0 0 16,-3-2-2-16,2-2-1 15,2-3 0-15,2 0 1 16,4-5-2-16,5 3 0 16,2-1-4-16,5-1-3 15,-3 3-1-15,0 0-1 0,0-1 2 16,15-3 1-16,30-2 1 15,-25 13 1-15,-3 0 0 16,-3-1 0-16,1 4 0 16,0 2 0-16,-7 4 1 15,-2 2 0-15,-4 4 1 16,-2 4 2-16,-3-1 0 16,-7 3 1-16,-2 3-1 15,-4-4 1-15,-1 3 1 16,2 2 1-16,-10-18 8 15,1 6 5-15,-11-18 7 16,1-7 1-16,5 2-4 16,3-5-6-16,0-5-8 15,-4 2-2-15,-10-12-4 0,-1 4-1 16,10 6-18-16,8 7-17 16,10 4-61-16,-2-6-50 15,6 3 90-15</inkml:trace>
  <inkml:trace contextRef="#ctx0" brushRef="#br0" timeOffset="213083.86">15746 8054 446 0,'-1'0'289'16,"0"0"-21"-16,0 0-59 16,0 0-14-16,0 0-23 15,-1 0-6-15,1 0-28 16,0 0-10-16,0 3-14 16,0-3-6-16,0 0-3 15,0 0 3-15,0 0 5 0,0 0-6 16,1 0-23-16,0 0-17 15,0-1-34-15,1-3-10 16,4-26-10-16,27-24-2 16,-14 13-3-16,-5-6-2 15,12-4 0-15,-11 1-1 16,0 7-2-16,7 8 0 16,-11 10 0-16,-1 6-1 0,-2 12 2 15,-5-3 0-15,-2 8-1 16,0 0 0-16,-6 1-3 15,6 1 0-15,-1 0-1 16,-2 16 1-16,-5 37 0 16,6-31 1-16,4 8 0 15,-2-2-1-15,-3 0 1 16,3 7-1-16,3 5 0 16,0-5 1-16,5-5-1 15,-6-6 1-15,4-4 0 16,0 1 0-16,2-4-1 15,6 5 0-15,-7-16 0 16,-1 0 0-16,8-3 1 16,-5-6 2-16,1-4 3 15,3-1 1-15,-2-7 5 16,6 3 1-16,-3-10 3 0,4-3 0 16,1-6-2-16,-3-13-1 15,3 2-4-15,-3-2-2 16,-6-4-1-16,-6 5-2 15,16 14-2-15,-18-2-1 16,-2 9-1-16,14 8 0 16,-24-2 0-16,21 13 0 15,-11-3-3-15,-12-1-7 0,4 5-26 16,-6-6-22-16,27 17-62 16,5 5-57-16,-12 3-105 15,-2 5 169-15</inkml:trace>
  <inkml:trace contextRef="#ctx0" brushRef="#br0" timeOffset="213501.879">16396 7648 1329 0,'4'-13'605'15,"-2"-2"-267"-15,1 6-66 16,1 9-93-16,-2-2-42 16,0 6-69-16,-2-4-26 15,0 0-25-15,0 0-6 16,-2 15-3-16,-8 41-1 0,-2-25 0 15,1 7 0-15,-7-1-2 16,-3 3 0-16,1 4-1 16,5-1 0-1,2-3-1-15,3-2 0 0,6-14 0 16,-9-9-1-16,4-4 0 16,4-5-1-16,0-4-11 15,3-1-12-15,4-2-38 16,-2 1-26-16,0-1-77 15,0 0-60-15,12-7 142 16</inkml:trace>
  <inkml:trace contextRef="#ctx0" brushRef="#br0" timeOffset="213815.979">16672 7595 794 0,'6'-3'528'0,"0"0"-13"16,-10 3-241-16,2 3-54 16,0 7-74-16,-4 3-12 15,-1 6-25-15,-2 5-12 0,-8 2-24 16,4 4-9-16,-3 5-18 16,8 0-6-16,-1 4-12 15,-5 0-6-15,4-3-9 16,-4-1-3-1,1-6-3-15,-1-4-2 0,-3-8 0 16,7 7 0-16,-1-8 0 16,1-1-3-16,4-1-35 15,-5-10-33-15,0 1-81 16,7-2-70-16,-5-4 137 16</inkml:trace>
  <inkml:trace contextRef="#ctx0" brushRef="#br0" timeOffset="214074.49">16346 7903 1038 0,'-4'0'574'0,"-3"-1"-147"15,10 2-113-15,3-1-43 16,0-1-82-16,3-7-35 15,5-2-62-15,4 0-21 16,8-1-32-16,6 5-12 0,3-2-14 16,8 8-4-16,-1-1-5 15,-10-5 0-15,2 6-4 16,-11-2-16-16,-8 1-76 16,3 2-69-16,-14-5 95 15</inkml:trace>
  <inkml:trace contextRef="#ctx0" brushRef="#br0" timeOffset="214732.79">16717 8096 825 0,'3'0'533'0,"-3"0"-19"16,4-5-213-16,-5 4-49 15,1 0-80-15,0 0-31 16,9-3-47-16,13-5-18 16,30-5-31-16,-24 15-12 15,-6-1-18-15,0 5-5 16,-7 2-5-16,-1 3 0 0,-10 0 0 15,0-1 2-15,-6 5 3 16,-8-7 1-16,-3 6-1 16,-7-3-1-16,-3 2-3 15,2 0 0-15,-2-4-2 16,0 0 0-16,2-6 2 16,6 1 0-16,6-3-2 15,3 0 1-15,6 0-5 16,2-5-1-16,-2 4-1 15,0-1-2-15,1 2 2 16,7 0 1-16,12 3 0 16,26 8 1-16,-25-2 0 15,4 5 0-15,-12 1 0 16,6 6 0-16,-7-2 0 16,-5 7 0-16,-3 0 1 0,-4 8 0 15,-6-2 1-15,4 1-1 16,-10-3 1-16,-6-15 0 15,-3 5 2-15,-7-8-1 16,-2-1 3-16,0 2 0 16,2-6 0-16,11-2 1 15,-8-5 0-15,1 0-1 16,-10-4 1-16,-14-13-1 16,13 1-3-16,1-7 1 15,9-2-11-15,12 5-17 0,0-4-51 16,10 3-56-16,3-8 80 15</inkml:trace>
  <inkml:trace contextRef="#ctx0" brushRef="#br0" timeOffset="-214146.89">17175 7336 498 0,'0'-1'258'0,"-1"0"-56"16,0 0-33-16,-1 0-26 16,1-7 1-16,2 5 14 15,3-3 18-15,-3 3 32 16,1 0 7-16,3-2-7 16,2 1-22-16,-5 2-61 15,-2 1-31-15,0 0-52 16,-1 1-12-16,-1 10-6 15,-1 19-1-15,-8 44-4 16,-4-37-2-16,-4 1-7 0,3-2-3 16,8-2-1-16,-4 3-1 15,6-6 1-15,-9-10 0 16,12-3 3-16,-7-8-3 16,10-3-54-16,-4-2-27 15,-13-14-125-15,13-1-64 0,-8-11-167 16,13 3 253-16</inkml:trace>
  <inkml:trace contextRef="#ctx0" brushRef="#br0" timeOffset="-213898.67">17069 7402 712 0,'-13'4'421'0,"3"-3"-21"15,1 0-78-15,9 7-82 16,0-6-25-16,5 8-42 15,9-1-5-15,1-4-20 16,-3-3-17-16,11-1-38 16,2 1-20-16,6-1-30 15,11-1-10-15,-6-7-15 16,-3-5-4-16,-4 1-7 0,-5 0 0 16,-8 4-19-16,-4-1-29 15,-3 3 8-15,-6 3 10 16</inkml:trace>
  <inkml:trace contextRef="#ctx0" brushRef="#br0" timeOffset="-213124.44">17668 7889 810 0,'0'-12'429'0,"6"6"-84"16,5 6-27-16,-11-1-60 15,4 2-33-15,-10-2-73 16,-5 0-39-16,13 7-53 15,-3 6-16-15,-10 7-13 0,11 11-1 16,-10 5 1-16,6-1-1 16,4 4-3-16,-17-7-2 15,0-4-7-15,0 1-3 16,4-1-7-16,0-4-2 16,15 2 0-16,-7-6-1 15,0-5 1-15,5-3 5 16,-14-9-38-16,5-2-32 0,2-8-147 15,3-1-130-15,1-12 211 16</inkml:trace>
  <inkml:trace contextRef="#ctx0" brushRef="#br0" timeOffset="-212853.53">17491 8009 1020 0,'-4'-3'496'0,"3"4"-165"16,1 0-36-16,0-1-46 15,0 0-25-15,7 0-48 16,22 1-26-16,34 1-51 0,-22 7-19 16,-17-11-27-16,8 0-12 15,-5-6-16-15,-2-2-7 16,12 10-9-16,-10-7-2 15,-11-6-23-15,-2 2-21 16,-5 1-72-16,-5-4 34 16,1 11 34-16</inkml:trace>
  <inkml:trace contextRef="#ctx0" brushRef="#br0" timeOffset="-212181.73">18546 7748 749 0,'-2'-3'475'0,"2"-1"-42"15,-7 4-135-15,-4 1-41 16,-4 8-89-16,-8 3-37 0,0 10-47 16,-3 1-11-16,2 12-12 15,0 8-7-15,4 6-15 16,4-3-9-16,3-6-10 16,2-8-5-16,6-8-4 15,4 5-3-15,4-11-2 16,0 0 0-16,3-6-1 15,4-1 0-15,4-4 2 16,1-3 1-16,4-4 6 16,0-7 1-16,3-7 0 15,6-5 0-15,6-8-7 16,2-3 0-16,-7-12-2 16,-9-3 1-16,-8-8 0 15,-7 14 0 1,-3 19-2-16,2 0-1 0,8-42-2 15,-3 5-1-15,-11 15-2 0,-9 30-2 16,-7 9-2-16,6 3-1 16,-5 3 2-16,5 4-10 15,-4 5-38-15,-2 4-31 16,3 5-111-16,-1 2-55 16,9 9 153-16</inkml:trace>
  <inkml:trace contextRef="#ctx0" brushRef="#br0" timeOffset="-211794.99">19021 7682 1109 0,'9'-14'568'0,"-3"6"-154"16,-6 4-97-16,-1 3-110 15,1-3-54-15,-1 4-75 0,0 0-33 16,-1 0-33-16,-3 8-3 16,-3 20-1-16,-34 37 0 15,22-22 1-15,1 5 0 16,3 3 2-16,-4 0 0 15,4-8-2-15,-4-10-1 16,7-3-2-16,5 1-1 16,3-11-1-16,6 3 1 15,-3-13-17-15,-3-8-35 16,5-2-60-16,0-6-45 0,9-5-105 16,3-8-49-16,12-6 193 15</inkml:trace>
  <inkml:trace contextRef="#ctx0" brushRef="#br0" timeOffset="-211513.22">19319 7631 787 0,'7'-7'483'0,"-5"7"-40"16,-2 0-109-16,-1 10-123 15,-3-1-40-15,-1 8-33 16,-3 5-7-16,-6 3-25 15,2 6-12-15,-7 4-31 16,2 2-13-16,-1 10-19 0,1 1-7 16,4 0-9-16,0-6-4 15,4-8-4-15,-3-3-1 16,-3-7 0-16,10 1 0 16,-8-8 0-16,2-3 1 15,17-3-50-15,-19-7-43 16,13-3-123-16,1 0-88 15,-9-4 186-15</inkml:trace>
  <inkml:trace contextRef="#ctx0" brushRef="#br0" timeOffset="-211214.42">19040 7917 1067 0,'4'-2'528'0,"-1"-1"-166"16,-4 4-54-16,1-1-79 15,0 0-39-15,-1-1-57 16,0 0-24-16,-1 0-39 16,2 0-17-16,0 1-25 0,10 1-7 15,12 2-6-15,29 2-1 16,-22-13 0-16,0 1-3 15,12-2-3-15,-8-3-1 16,-2-1-5-16,-6-3-21 16,-7 3-67-16,2-1 315 15,-5-3-197-15</inkml:trace>
  <inkml:trace contextRef="#ctx0" brushRef="#br0" timeOffset="-210847.09">19759 7466 1169 0,'9'5'554'0,"-1"-8"-205"0,6 7-77 16,4 1-90-16,4 3-40 15,6-2-60-15,3 2-21 16,2-2-28-16,2-4-9 15,-7 4 6-15,-8-3-24 16,-3-11 298-16,7 1-223 16</inkml:trace>
  <inkml:trace contextRef="#ctx0" brushRef="#br0" timeOffset="-195490.26">17949 10880 467 0,'0'-1'247'16,"0"0"-56"-16,4-3-40 15,-4 3-44-15,2-1-14 0,-1 1-10 16,-1 0 3 0,0 0 11-16,0 0 8 0,4-2 9 15,-3 2 2-15,-1 0 1 16,0 0-6-16,0 0-10 15,0 0-13-15,0 0-27 16,0 0-14-16,0 0-23 16,0 1-7-16,0 0-7 15,0 0 0-15,-2 14-6 16,-4 3 0-16,-8 43-1 16,5-29-1-16,1 8-1 15,2 1 2-15,-7-11-1 16,-1 0 1-16,-1 1 1 15,1-6-1-15,3-1 2 16,5-5 0-16,-1-9 1 16,0-4 2-16,4-5 8 15,-2-6 0-15,4-3-2 16,-1-5-4-16,4-5-10 0,3-5-3 16,4-1-6-16,2 0-1 15,1 7 2-15,2 2 0 16,-5 2 2-16,3 13-3 15,-6 1-4-15,3 11 0 16,-1 1 0-16,-3 1 4 16,3 2 4-16,1 6 2 15,2 0 0-15,5-3 2 16,3-3 0-16,5-3 1 0,5-2 2 16,-5-6 0-16,4 4 2 15,-12-11 2-15,3 0 7 16,3-2-12-16,-4-10-84 15,2-1-77-15,-4 1 92 16</inkml:trace>
  <inkml:trace contextRef="#ctx0" brushRef="#br0" timeOffset="-195074.89">18305 10758 1023 0,'-3'-12'519'0,"2"3"-170"16,2 8-169-16,-3-3-49 0,0 16-73 15,2 9-23-15,-7 6-4 16,-1 5 2-16,-3 4 5 16,-1 8 1-16,-3 11-9 15,1-3-3-15,0 1-7 16,0-5-4-16,-13-14-3 16,6 1-3-16,-1-3-1 15,3-7 0-15,8-3 0 16,11 1 0-16,-8-12 2 15,8 3 1-15,0-7-2 16,-15-4-11-16,12-1-47 16,3-2-38-16,1 0-126 15,-1-1-83-15,0 0 184 16</inkml:trace>
  <inkml:trace contextRef="#ctx0" brushRef="#br0" timeOffset="-194725.2">18416 11237 1069 0,'-3'-7'580'0,"-1"7"-122"16,-2-1-122-16,4 4-139 15,1-3-58-15,0 0-73 16,0 0-23-16,-1 0-22 16,-3 8-6-16,-3 3-7 15,-18 27-3-15,20-26-2 16,0-5 0-16,3 4 8 15,2-1-10-15,-4-9-61 16,5 7-63-16,0-10-142 16,2 0 156-16</inkml:trace>
  <inkml:trace contextRef="#ctx0" brushRef="#br0" timeOffset="-193861.12">18844 10873 507 0,'-46'17'307'15,"40"-16"-36"-15,1-1-109 0,4 1-20 16,0-2-31-16,0 0-12 16,0 0-15-16,1-1-9 15,0 1-9-15,0 0 2 16,2-8 8-16,13 0 1 16,35-30-4-16,-20 28-5 15,11 2-21-15,9 2-10 16,-14 3-19-16,-4-1-7 0,-7 8-7 15,-15 1-3-15,1 8 2 16,-11 0 2-16,-5 6 7 16,-11 4 3-16,0 2 1 15,5 7-1-15,-20-9-3 16,5-4-1-16,0 0 1 16,-5-8 0-16,12 0 1 15,7 0 0-15,1-11-1 16,6-2-1-16,3-6-8 15,3-7-4-15,3 0-8 16,9 3-2-16,-3-5 3 16,7 6 2-16,5 3-1 15,3 5 1-15,3 8-3 16,-7 5 0-16,-6 6 0 16,-8 7 1-16,3 8 4 15,-1 4 0-15,-2 4 4 0,-9-9 0 16,2 6 0-16,-11-6 2 15,-3 2 2-15,1 4 1 16,-15-9 4-16,5-2 5 16,-8-3 8-16,1-6 4 15,-4-7 10-15,10 3 3 16,0-8 0-16,1-3-1 16,7-3-7-16,-12-6-5 15,7-11-8-15,5 3-6 0,3-7-10 16,2-5 0-16,5 11-29 15,-2-3-22-15,1 6-78 16,9 2-75-16,7 5 128 16</inkml:trace>
  <inkml:trace contextRef="#ctx0" brushRef="#br0" timeOffset="-193056.25">19703 10781 606 0,'2'-7'358'0,"1"-1"-63"0,-2 1-61 15,-3 1-14-15,0 2-28 16,0 3-13-16,0 0-36 16,1 0-16-16,0 1-32 15,-17 3-13-15,-39 11-22 16,28-7-11-16,0-1-21 15,-5 4-9-15,5-1-9 16,-9 0-4-16,-4 0-1 16,3-2-2-16,12-1-2 15,6 0-1-15,11 0-2 16,2-3-1-16,8 2-6 16,2 0-4-16,8 2-3 15,3 1-1-15,3-4 6 16,11 6 3-16,2 1 1 15,10 3 2-15,-3 11 1 16,-4 4 1-16,-11 0 1 0,-6 3 1 16,-2 3 1-16,1-2 0 15,-5 0 1-15,-1 3 2 16,-13-9 0-16,-7 0 1 16,3-4 2-16,-17-7 0 15,4-4 4-15,1-1 0 16,-9-6 2-16,5-4 1 15,2-4-1-15,-8-7-1 0,4-6 0 16,6-3-2-16,4-1-5 16,3-4-2-16,7 8-2 15,3 5-1-15,2-8-2 16,2 1 0-16,2-1-3 16,2-9 1-16,7 9 3 15,5 7 2-15,8-9 4 16,5-2 2-16,8-2 2 15,-6-7-1-15,8 5 0 16,-8-1-2-16,0 1-1 16,9 3 0-16,-13 3-12 15,6 4-27-15,-11 0-119 16,-7 3-55-16,-4 7 118 16</inkml:trace>
  <inkml:trace contextRef="#ctx0" brushRef="#br0" timeOffset="-191157.99">20266 11000 567 0,'0'-7'407'16,"0"-1"82"-16,0-2-154 15,1 2-98-15,-1 2-33 16,-1 4-74-16,-3 7-30 16,-7 9-46-16,-4-2-14 15,-8 14-13-15,0-2-1 16,-7 5-4-16,0 0-5 0,0 1-4 15,-3 1-3-15,10-6-3 16,2 2-1-16,-3-6-1 16,11-2 1-16,-3-8 0 15,-5-3 2-15,15-5-10 16,-3-3-21-16,4-6-75 16,10 0-59-16,-3-10-189 15,16 3 214-15</inkml:trace>
  <inkml:trace contextRef="#ctx0" brushRef="#br0" timeOffset="-190902.92">20017 10980 731 0,'-7'-4'435'0,"10"1"-35"0,5 3-87 15,-1 1-92-15,0-1-41 16,5 12-53-16,-1 5-28 15,-2 4-35-15,10 8-12 16,-8-3-19-16,5-3-7 16,5 2-11-16,-12-7-3 15,6 1-4-15,-8-5 1 16,1 3 0-16,1-1 1 0,-5-7-17 16,5 2-39-16,0-9-124 15,4-1-39-15,6-4 112 16</inkml:trace>
  <inkml:trace contextRef="#ctx0" brushRef="#br0" timeOffset="-190540.69">20774 10759 832 0,'4'-14'536'0,"-3"1"13"15,-1 6-280-15,1 6-53 16,-3-1-94-16,1 2-44 16,-1 0-50-16,-2 6-11 15,-8 22-4-15,-10 39 4 16,11-24 2-16,5 8 1 15,-6 0-4-15,1-7-2 16,2 0-4-16,0-8-1 16,1-6-3-16,3 4 1 0,-3-14-1 15,2-1 4-15,-1-6-27 16,4-2-28-16,0-3-94 16,-2-5-75-16,4 0-132 15,1-4 204-15</inkml:trace>
  <inkml:trace contextRef="#ctx0" brushRef="#br0" timeOffset="-190006.75">21125 10818 2330 0,'-18'11'64'16,"8"-1"53"-16,-2 7-30 15,-11 10-17-15,0 6-24 16,10 7-9-16,-1-3-11 16,7 2-1-16,13-1-7 15,-12-6-4-15,6-5-5 16,-3-3-2-16,-1-6-2 0,7-4 0 15,5 2-1-15,4-2 1 16,-4-5 0-16,15 0-1 16,-2-6 1-16,4-2 0 15,6-6 1 1,-11-6-1-16,5-6 0 0,-2-7-2 16,3 0 0-16,0 1-1 15,-3-12 1-15,-4-5 0 0,-6-2 2 16,-4-7 1-16,-9 13 2 15,1 8 0-15,-9 3 0 16,-6 4 0-16,1 2-3 16,-7 2-2-16,0 7-4 15,-1-1-1-15,-1 8-4 16,1 1 0-16,3 6-1 16,4 3-9-16,-2 0-44 15,6 1-28-15,0-4-88 16,4 2-57-16,1-1-146 15,4 3 231-15</inkml:trace>
  <inkml:trace contextRef="#ctx0" brushRef="#br0" timeOffset="-189632.63">21593 10701 848 0,'-5'-8'489'0,"0"1"-48"15,1 2-115-15,1-1-104 16,2 5-42-16,0 0-69 16,1 0-25-16,0 0-39 15,3-2-9-15,17-3-12 16,28-3-6-16,-29 14-8 16,-3-7-2-16,2 9-3 15,-1-7 1-15,-4 0 1 16,2 1-20-16,-7-5-81 15,1 4-83-15,-1 0 101 16</inkml:trace>
  <inkml:trace contextRef="#ctx0" brushRef="#br0" timeOffset="-188936.611">22142 10412 756 0,'12'-35'394'0,"-8"29"-100"0,-1-3-46 15,4 5-58-15,-7 4-24 16,0-3-32-16,3 3-16 16,-3 0-27-16,-1 0-7 15,0 0-14-15,-2 9-6 16,-5 11-15-16,-15 30-7 16,9-20-14-16,-1 2-6 0,-3 0-7 15,1 1-3 1,2-5-4-16,0-8 0 0,5-11-2 15,5-1 1-15,1-6 5 16,4 1 1-16,3-3 0 16,-3-1-1-16,0 0-5 15,3-15-2-15,41-33-3 16,-29 32-1-16,1 5-1 16,-1 3-2-16,-4 6-2 15,0 1-2-15,1 7-2 16,-5 4 0-16,6 10 2 15,-1-5 2-15,-3 2 4 16,9 10 0-16,-4-11 2 16,1-2 0-16,-1-9 13 0,-2-5-15 15,7-5-62 1,2-4-46-16,-4 0-141 0,16-1 147 16</inkml:trace>
  <inkml:trace contextRef="#ctx0" brushRef="#br0" timeOffset="-188604.51">22477 10263 1083 0,'-15'0'515'0,"1"6"-198"16,8 2-73-16,-14 4-81 16,13 8-34-16,0 7-43 15,-26-3-12-15,16 14-26 16,-8 4-7-16,-4 5-12 16,9 4-8-16,6 2-9 15,-2-5-3-15,6-14-2 16,0-3 0-16,-5-10-1 15,0-4 4-15,6-1-41 0,2-2-39 16,3-9-156 0,3-1 140-16</inkml:trace>
  <inkml:trace contextRef="#ctx0" brushRef="#br0" timeOffset="-187202.9">22661 11007 544 0,'-1'-1'314'0,"-1"0"-30"16,1-1-35-16,0 1-46 15,1 0-19-15,-1 0-30 16,1 0-14-16,-1 0-34 16,0 0-18-16,1 0-25 15,0 1-3-15,0 0 6 16,13-1 7-16,16 0 3 16,33-8-8-16,-20 4-18 15,2 2-9-15,-1-4-17 0,1 3-5 16,1 0-9-16,-1 3-2 15,-10 1-1-15,-10-5-1 16,-9 0 10-16,-7 2-16 16,-4-1-53-16,-2 3-49 15,-2 2-186-15,-1-2-291 0,0 0 382 16</inkml:trace>
  <inkml:trace contextRef="#ctx0" brushRef="#br0" timeOffset="-186829.96">22683 11115 909 0,'-5'-2'491'16,"5"2"-147"-16,0-3-105 16,0 3-38-16,0-1-77 0,0-1-17 15,0 1-30-15,12 0-4 16,17 1 3-16,36 4-5 16,-22-4 0-16,-5 1-8 15,2-1-13-15,1 0-10 16,0-4-16-16,-1-4-7 15,-10 4-6-15,1 4-1 16,-17-2 4-16,-2 2-11 16,-2 0-57-16,-7-4-71 0,4 8-199 15,-5-3 201-15</inkml:trace>
  <inkml:trace contextRef="#ctx0" brushRef="#br0" timeOffset="-178846.18">23968 10668 336 0,'3'0'227'0,"-4"-4"-5"0,-1 1-68 16,1 2-22-16,0 0-27 15,-1 1-10-15,2 0-13 16,0 0-3-16,0 0 1 15,0 0 3-15,0 0 9 16,0 0 4-16,0 0 6 16,-1 0-5-16,-2 4-20 15,-8 0-14-15,-12 10-22 16,-33 26-8-16,30-30-9 16,-10 1-3-16,3-2-6 15,-1-4-1-15,7-1-6 16,8 1-1-16,5-1-4 15,1-4-1-15,5 2-1 16,8 5-1-16,-4-7-6 16,6 0-1-16,1 1-2 15,-3-2 1-15,0 0 6 0,0 1 2 16,0 0 0-16,0 0 1 16,0 0 0-16,0 0 1 15,0 0-1-15,2 1 2 16,2 4-1-16,0 5-1 15,0 3 1-15,0 27-1 16,-8-22 0-16,-5-1-1 16,0 8 0-16,2 4 0 0,-3 3 0 15,5 8 0-15,-5-5 0 16,5-1 1-16,4-1 0 16,-8-16 0-16,9 3 0 15,-6-7-1-15,0-4 0 16,8 9 0-16,-1-8 1 15,3 1-1-15,1-5 1 16,-4-1 0-16,1 2 0 16,-2-3-1-16,0 5 1 15,0-3 0-15,0 3 1 16,1 1-1-16,1-5 0 16,1 3-1-16,-3-5 0 15,2 2 0-15,-1 0-1 16,-1-5-1-16,0 0 0 15,0 0 2-15,9 3 0 0,4 1 0 16,33 2 8-16,-26-10 3 16,-1 3 5-16,0 2 2 15,0-1-6-15,-1 3-3 16,3-1-3-16,-11-3-2 16,-9 1 0-16,10 0 2 15,-14 0 0-15,3 1 1 16,6-1 0-16,-7 0 3 15,1 0-23-15,0 0-19 16,0 0-50-16,0 0-48 0,0-1-176 16,0 0 199-16</inkml:trace>
  <inkml:trace contextRef="#ctx0" brushRef="#br0" timeOffset="-178250.13">24137 10806 741 0,'-2'-5'418'15,"-5"3"-63"-15,2 4-120 16,-5 8-94-16,-4 3-31 16,-1 12-26-16,-4 7 4 15,-2 3-8-15,1 8 2 16,1-1-31-16,1-2-13 0,5-6-19 16,0-8-15-16,11 1 3 15,-3-9-3-15,8 5-1 16,2-4 0-16,2-6-1 15,2 3 0-15,-1-4 1 16,4 0 0 0,-1-5 3-16,5-4 1 0,4-5 4 15,-2-5 2-15,2-5 0 16,-3-7 1-16,0-5-1 16,-1-6 0-16,4-3 0 15,2-2 0-15,-9-12 0 16,2 0 0-16,-12-7-1 15,2 6 0-15,-4 12-3 16,-5 6-1-16,-1 12-4 16,-5 3-1-16,-3 8-3 15,3 3-1-15,-1 7-6 16,-3-1-1-16,1 7 0 0,0 0-2 16,5 3 8-16,-3 6-26 15,4 5-61-15,-1 3-38 16,-3 8-116-16,5-2-62 15,6 11 198-15</inkml:trace>
  <inkml:trace contextRef="#ctx0" brushRef="#br0" timeOffset="-177884.711">24481 10792 876 0,'-3'-4'501'15,"-3"1"-89"-15,-2-3-194 16,0 4-45-16,-2 0-78 16,5 5-23-16,5 9-17 15,-7-1-5-15,-3 5-7 16,2 7-4-16,-11 11-11 15,9 8-2-15,1 10-4 0,-16-7-4 16,11 1-5-16,2-6-2 16,0-5-4-16,7 1-1 15,2-8 0-15,-14-7 0 16,13-6 7-16,2-4-14 16,-1-7-47-16,4-2-18 15,-11-10-83-15,18 1-39 16,-5-19-112-16,13-3-285 0,23-8 392 15</inkml:trace>
  <inkml:trace contextRef="#ctx0" brushRef="#br0" timeOffset="-177580.49">24629 10757 643 0,'11'-13'367'0,"-10"5"-40"15,-1 1-48-15,0 5-70 16,-2 0-37-16,2 7-58 15,-1-5-14-15,0 0-16 16,-4 17 2-16,-9 36 6 16,4-21-5-16,1 5 2 15,0 6 0-15,0 5-84 16,1-1-10-16,-1-3-28 0,3 0-13 16,-4-11 55-16,2 5-1 15,-4-10-1-15,2-1 0 16,-1-5 0-16,4-4 1 15,-3-7-5-15,-2-7-19 16,8-2-58-16,0-2-50 16,4-6-163-16,2-4-129 15,5-2 261-15,-2-7-120 16</inkml:trace>
  <inkml:trace contextRef="#ctx0" brushRef="#br0" timeOffset="-177319.44">24431 11000 723 0,'-13'1'418'0,"1"3"-37"15,-7-9-82-15,21 11-76 16,-4-6-39-16,5 0-57 16,-3 0-23-16,0-1-33 15,8-1-7-15,14 4-13 16,26 1-7-16,-26-2-9 15,-1-3-6-15,-3 1-9 16,0-2-3-16,-1 6-2 16,-3-4 0-16,-5-4-62 15,6 2-51-15,-9-17-248 0,3 4 218 16</inkml:trace>
  <inkml:trace contextRef="#ctx0" brushRef="#br0" timeOffset="-176992.96">24842 10825 1478 0,'-26'-4'605'0,"34"0"-381"15,-17 1-52-15,22-3-81 16,4 1-24-16,9 1-33 16,17 2-8-16,-14 2-15 15,-1-2-2-15,-9 5-5 0,-1 1 1 16,-5 3-29-16,1 2-38 15,-7-4-129-15,-2-2-96 16,-5 2 173-16</inkml:trace>
  <inkml:trace contextRef="#ctx0" brushRef="#br0" timeOffset="-176152.44">25030 10539 1010 0,'-1'0'451'16,"1"1"-232"-16,-1 0-39 15,1-1-54-15,0 0-10 16,0 0-3-16,5 0-4 15,14 2-23-15,30-6-16 16,-20 3-20-16,3-1-9 16,8 4-14-16,3 5-8 15,-9-3-10-15,2 9-3 16,-6-5-3-16,-2 6 0 0,1 2-2 16,-6 1 1-1,-6 3 0-15,-5-9-1 0,-4 8 2 16,-3-10-1-16,-4 6 2 15,-1 3 0-15,0-2 0 16,0 10 0-16,-3-6 0 16,3 8-2-16,-6-3 0 15,-6-3 0-15,1 8-1 16,-4-4 0-16,7 12 1 16,1 5-1-16,1-8 0 15,6 11 0-15,-6-16 0 16,2-2 0-16,-1 0 1 15,-2-10-1-15,4 5 0 16,-1 0 0-16,2 1 0 0,1 0 0 16,-6-3 0-16,6-2 0 15,-6-1 1-15,0 0 0 16,4-3 1-16,-15-4 3 16,3-1 3-16,3-4 3 15,-6-4 5-15,0-4 0 16,7-6-2-16,-26-5-3 15,16 5-8-15,-1 2 0 16,-7 2-3-16,16 4 0 16,-11-4 0-16,6 2 0 0,0 2 0 15,4-2 1-15,5 2-1 16,-5-3 3-16,2-2-19 16,3 2-27-16,4-2-109 15,4 7-73-15,4 2 133 16</inkml:trace>
  <inkml:trace contextRef="#ctx0" brushRef="#br0" timeOffset="-174566.95">26302 10554 587 0,'0'-6'322'15,"1"5"-46"-15,-7-9-99 16,9 8-17-16,0-1-26 16,-10-6-38-16,13 9 25 15,-6-1-1-15,-7 1-1 16,5 4-10-16,-13 2-25 15,-5-2-13-15,-1 5-23 0,2 3-7 16,-13 1-13-16,-8 0-7 16,-1 0-8-1,-5 0-3-15,9 6-3 0,11-8 0 16,7-3-2-16,3-6-1 16,12-7-1-16,1 11-2 15,-1-5-2-15,8 10-2 0,-4-6-3 16,1 3 0-16,-1 2 1 15,-2-6 1-15,0 7 3 16,0-2 1-16,1 5 0 16,-2 3 1-16,-3 0 1 15,-6 2-1-15,1 8-1 16,-3-1 0-16,-1 9 0 16,1 2 0-16,-3 11 0 15,5 4 0-15,-3-9 0 16,10 3 0-16,0-18-1 15,2-3 1-15,11 5-1 16,-12-8 1-16,10 2 0 16,0-1 2-16,-4-3-1 15,3 0 1-15,-7-5 0 16,0-2 0-16,-11-4 1 0,6-4 1 16,4 0 0-16,-1-3 2 15,13 0 2-15,-2-1 1 16,-4 1 1-16,1-1-3 15,-7-3-3-15,3 2-2 16,0-1-3-16,0 0-1 16,0 1-2-16,3 0-1 15,10 0 1-15,3 2 0 16,30 8 2-16,-25-7 1 16,1 2 3-16,-1-5 3 0,5 0 3 15,-2 1 1-15,4 0 2 16,-3 2 0-16,-7-3-2 15,-1 2 0-15,-7-3-1 16,-2-1 0-16,-4 0-1 16,4-1-2-16,-5 3-5 15,2 4-12-15,-6-3-103 16,0-1 19-16,0 0 43 16</inkml:trace>
  <inkml:trace contextRef="#ctx0" brushRef="#br0" timeOffset="-168434.44">26455 10841 557 0,'23'-20'1189'47,"1"0"-1153"-47,-27 22 4 16,2-1 38-16,-1 5-13 15,0-6-2-15,1 2-4 16,-6 21-5-16,-17 35-10 16,9-26-6-16,-1 7-15 0,-5-2-5 15,4-2-7-15,-3 1-2 16,5-7-3-16,2-5-1 16,5 4-3-16,2-6-1 15,5-2 0-15,6 4-1 16,-3-10 0-16,13 7-1 15,-1-9-1-15,1-3 2 16,8 0 1-16,-8-7 2 16,5-2 3-16,-1 0 2 0,-1-10 2 15,8 0 2-15,-4-4 0 16,10 1 0-16,-11-6-1 16,-7 3 1-16,1-2 2 15,-14-4 0-15,7 9 1 16,-8-8 10-16,-4 6 8 15,-4 2 1-15,-5 4-2 16,4 6-12-16,-5 6-14 16,4-1-4-16,-4 1-4 15,-2 3-1-15,3 0-3 16,0 6 0-16,8 5 0 16,1 1 1-16,3-5 4 15,-2 0 0-15,3 0 1 16,1-1 0-16,0 2 1 0,3 3 0 15,-4-5 0-15,5 3 0 16,-3-6 2-16,1 2 0 16,2-7 0-16,-4-6-20 15,3 1-60-15,-1-3-34 16,-3 3-121-16,0-1-93 16,14-4 211-16</inkml:trace>
  <inkml:trace contextRef="#ctx0" brushRef="#br0" timeOffset="-168170.26">26821 11083 812 0,'-5'6'468'16,"1"0"-78"-16,-6 0-158 15,7 7-36-15,-8-5-58 16,-9 0-21-16,18 7-32 15,-12-3-15-15,15 3-27 16,9 3-11-16,-17-10-17 16,4 2-4-16,-6-3-4 15,4-2 1-15,7 1 6 16,-1-2-19-16,-3-1-84 16,1-3-65-16,1 0 85 0</inkml:trace>
  <inkml:trace contextRef="#ctx0" brushRef="#br0" timeOffset="-167485.241">26988 10824 464 0,'-6'-2'258'15,"0"0"-66"-15,6-4-76 16,-1 2-27-16,3-1-39 16,0 0-3-16,3 4 9 0,-3 1 8 15,-2 0 21-15,0 0 4 16,0 0-1-16,0 0 0 16,0 0-5-16,0 0-2 15,0 0-1-15,0 0-7 16,0 0-4-16,0 0 2 15,14 3-3-15,15 0-3 0,38-6-11 16,-32-7-10 0,-2-3-17-16,-8-2-5 0,-1 3-8 15,1 0-3-15,-4 8-5 16,-3 0-2-16,-8 4-4 16,-7 0-2-16,0 9-2 15,-3 2 3-15,-4 9 0 16,1 3 1-16,-13 3 1 15,-2 2 1-15,2 8 0 16,-2 5-1-16,7 4 1 16,2 0 0-16,-8-12 0 15,5 8 0-15,-6-13 0 16,-2-2 0-16,4 3 1 16,6-6-1-16,-6 0 1 15,6 2 1-15,2-9 0 16,-9-9 2-16,10 5-10 15,2-5-32-15,-4-3-119 0,5 1-77 16,5-11 133-16</inkml:trace>
  <inkml:trace contextRef="#ctx0" brushRef="#br0" timeOffset="-167171.58">27143 11048 1032 0,'-3'-11'477'0,"9"-2"-193"16,-5 9-46-16,3-2-67 16,-3 1-30-16,6 5-49 15,4 3-21-15,0 6-23 16,9 6-5-16,-5-3-10 15,1 2-7-15,4-8-8 16,1-4-1-16,3 0-2 16,0-2-1-16,0-7 1 15,-4-3 0-15,-5-1-27 16,-2-4-36-16,-3 2-134 16,0 6-80-16,-5-5 154 15</inkml:trace>
  <inkml:trace contextRef="#ctx0" brushRef="#br0" timeOffset="-165654.23">27606 10485 489 0,'-12'3'312'0,"4"-1"-30"16,8 4-77-16,-14-8-26 16,12 2-34-16,-6-3-15 15,8 2-36-15,2 1-10 16,0-3-12-16,-2 2 0 15,0 0 0-15,8-2-7 16,14-2-19-16,26-9-10 16,-9 8-17-16,1 3-6 15,5 2-6-15,5 0-2 16,-12 1-1-16,-5-2 0 0,-4 3-2 16,-7 1 0-16,-3 7-2 15,0 5-2-15,-14 4 1 16,3 5-1-16,-6 5 2 15,0 7 0-15,2 4 1 16,-6-2-1-16,-7 0 1 16,-1-2 0-16,-1-1 0 15,2-1 1-15,-1 10 0 16,-5-1 0-16,0 5 0 16,0 9 0-16,7-7 1 15,0-4-1-15,6-8 0 16,-6-8 0-16,8-2 0 15,1-5 0-15,-1-3 1 16,6 7-1-16,-6-11 2 0,2 1-1 16,-2-1 1-1,-3-2 0-15,0-2 0 0,2 2 0 16,1-5 0-16,0-2 1 16,-3 1-1-16,-1-3 0 15,-1 10 1-15,-1-3-1 16,-8-4 1-16,-1 7 1 15,-12-10 2-15,-2 4 2 16,-1 4 11-16,-3-10 10 16,10-3 11-16,-5-2 2 15,-2-13-6-15,1 1-11 0,4-2-11 16,7 0-6-16,6 5-10 16,7 5-21-16,1-1-78 15,0-2-83-15,17 6 109 16</inkml:trace>
  <inkml:trace contextRef="#ctx0" brushRef="#br0" timeOffset="-164151.47">23538 11592 448 0,'-2'-4'260'0,"-2"2"-28"16,0-5-46-16,4 7-32 16,-6-7-18-16,6 4-34 15,1 9-15-15,-1-7-23 16,0 1-5-16,0 0 7 15,0-1 6-15,0 0 5 16,2 1-2-16,11 0 5 0,5 1 1 16,31 1-8-16,-27 2-5 15,6-4-16 1,2-5-9-16,6 3-11 0,5 2-5 16,1 6-8-16,5 0-5 15,-6-3-6-15,-2-3-1 16,2 0-3-16,-9-2 0 15,6 2-1-15,6 0 0 16,2 2-1-16,8 9 0 16,-3-8 0-16,-2 2-1 0,3-3 1 15,-4-8 0-15,3 6 0 16,4 1-1-16,-6-1 1 16,3 5-1-16,4-3-1 15,1 3 0-15,5 4 1 16,-8-1-1-16,3 3 1 15,-6-4 0-15,-4-2 0 16,7-1 0-16,-6-4-1 16,14 4 1-16,0-3-1 15,2-1 1-15,4 0 1 16,-12-5 0-16,9 5-1 16,-1-3 0-16,0-1 0 15,14 4-1-15,-7-6 1 0,-4 2 0 16,3 4 0-16,-13-7 0 15,3 1-1-15,6 8 1 16,-1 1-1-16,-5-1 0 16,6 6 0-16,-3-7 1 15,-7-1 0-15,10 0 0 16,-4 0-1-16,6 2 0 16,1-1 0-16,3-1 0 15,2-3 1-15,-9 1 0 0,8-6 0 16,0 5 0-16,5 3-1 15,-4-6 0-15,5 6 1 16,-8-4-1-16,-10 0 1 16,7 4 0-16,-9-3-1 15,8 7 0-15,1 1 0 16,-6 0 0-16,-5 2 1 16,-14-7 0-16,-5 10 0 15,-5-3 1-15,-8-3 1 16,6 3 1-16,-9-4 0 15,3-3 2-15,-5 3 0 16,0 2 2-16,-1-7 1 16,-2 0 2-16,7-1 0 15,-6-1-1-15,-6-3-1 16,-1 3 1-16,4 0 0 16,-13-3 0-16,2 3-1 0,8 6-22 15,-19-2-83-15,7 3-81 16,-16 6 104-16</inkml:trace>
  <inkml:trace contextRef="#ctx0" brushRef="#br0" timeOffset="-160912.19">24846 12188 219 0,'-4'-8'137'0,"3"-3"13"16,2 3-3-16,15-30-3 16,-4 27 1-16,-6-2-7 15,-2-2 2-15,-3 5 7 16,-2-1 8-16,4 10 6 15,2 1-3-15,-3-3-12 16,-4 2-13-16,1 0-25 16,0 0-10-16,0-1-24 15,0 1-11-15,0 0-24 0,0 1-11 16,0 0-13-16,0 0-2 16,-8 13 1-16,-30 32 1 15,28-23 0-15,-5 3-2 16,0 2-3-16,6 2-2 15,-9 0-2-15,11-3 0 16,-9-6 0-16,6-1-1 16,0-4 1-16,3-8 0 0,4 2 0 15,-6-8-2-15,9 3-1 16,5 4-2-16,-5-8-1 16,10 7-1-16,-6-9 0 15,0 2 1-15,18 4-1 16,-16-5 1-16,17 3 0 15,-2 2 0-15,-3-1 0 16,13 5 0-16,-9-7 0 16,0-1 0-16,2-1 2 15,-3-4-1-15,1 3 2 16,0-5 1-16,-4-7-44 16,-1-6-45-16,-4-1-130 15,-1-5-116-15,1 9 206 16</inkml:trace>
  <inkml:trace contextRef="#ctx0" brushRef="#br0" timeOffset="-160509.93">25156 12063 613 0,'2'-17'423'16,"2"6"29"-16,-2 2-188 16,2 1-16-16,0 7-53 15,-6-2-35-15,-5 3-60 16,8 10-32-16,-12 4-39 16,6 5-5-16,-7 6-2 15,-12-3-1-15,7 6 0 16,1 5-1-16,2 2-3 15,-3 2 0-15,3 4-5 16,0 6-1-16,-3-4-3 16,3-4-2-16,-1-1-1 15,-9-19-1-15,12 6-1 16,-2-4 2-16,1-11-1 16,15 7 3-16,-8-16 0 15,3-1-7-15,7 3-44 0,-5-5-29 16,1 1-121-16,0 0-71 15,6-3 166-15</inkml:trace>
  <inkml:trace contextRef="#ctx0" brushRef="#br0" timeOffset="-160176.39">25315 12393 1542 0,'-14'-1'210'0,"13"1"-52"15,-2-7 160-15,-7 2-59 0,15 2-95 16,-5 5-43-16,-2 3-58 16,2-5-17-16,-1 0-24 15,0 0-7-15,0 0-6 16,-5 5-4-16,-2 10-2 15,-14 32 0-15,19-35-1 16,-7-1 1-16,4 1 1 16,10-2-17-16,-7 3-81 15,1-12-66-15,11 3-446 16,1 2 403-16</inkml:trace>
  <inkml:trace contextRef="#ctx0" brushRef="#br0" timeOffset="-159544.84">25733 12072 495 0,'-19'1'300'0,"-6"-4"-38"16,14 2-72-16,-17-9-19 15,15 8-7-15,9 2 0 16,-4-3-11-16,7 6-9 0,1-6-28 15,-5-5-11-15,6 7-19 16,3-4-6-16,9 2-14 16,2 4-9-16,5-9-14 15,9 5-8-15,5 3-6 16,4-5-5-16,1 4-6 16,-7-3-5-16,0 2-5 15,0 1-2-15,-7 6-2 16,-7-3-1-16,-9 0-2 15,-5 8-1 1,0-1 0-16,-2 9 0 0,-4 8 1 16,-2 4 1-16,-12-9 0 15,2-1-1-15,-6 10 0 16,-4 1 0-16,0 7 1 16,-2 3-1-16,3 4 1 15,2-6 0-15,4-9-1 16,4 2 0-16,5-8 1 15,-2 2-2-15,-1 1 2 16,3-6-1-16,2-1-1 16,-6 1-12-16,15 0-18 15,-13-7-11-15,14-1-45 16,-2-2-26-16,-7-6-57 16,10-2-31-16,-9-7-394 15,5-6 408-15</inkml:trace>
  <inkml:trace contextRef="#ctx0" brushRef="#br0" timeOffset="-159212.07">25728 12289 702 0,'-5'-11'486'16,"4"5"22"-16,-15 0-209 16,12 2-23-16,12 2-83 15,-4-1-41-15,10 2-56 16,-3 1-26-16,9 4-30 16,3 3-1-16,19-1-14 15,0 1-6-15,-9-3-4 16,1-4-7-16,-6 4 1 15,1-2-1-15,-8-8 6 16,2 7-13-16,-4-1-60 16,-4-5-60-16,3 3-77 15,8 0 107-15</inkml:trace>
  <inkml:trace contextRef="#ctx0" brushRef="#br0" timeOffset="-156610.05">17850 13792 609 0,'33'-37'326'16,"-26"21"-67"-16,1 6-28 16,0 3-52-16,0-2-20 15,-4 2-22-15,-2 2-7 16,0 1-15-16,-4 1-7 0,1 3-34 15,0 0-17-15,0 0-31 16,-3 3-9-16,-20 8-7 16,-30 39 0-16,21-17 2 15,1-5-1-15,2 1-2 16,-1 2-1-16,8-6-4 16,-2 2 0-16,16-4-2 15,7 1-1-15,-4-2-1 16,6-4 0-16,1-1 0 15,6 0 1-15,9-5 1 16,7 2 1-16,-1-9 1 16,-6-3 0-16,4-1 1 15,2-1 0-15,4-5 2 16,5-8 2-16,-3-6 2 16,-4-8 0-16,1-5-1 15,1 2-1-15,5-3-2 0,-7 0 0 16,-5 0 2-16,-6 2 0 15,-11 4 3-15,1-4-1 16,-6 13 0-16,3-4 0 16,-12 5-2-16,-1 7-2 15,-2 3-2-15,-8 2-3 0,4 1-2 16,-1 0-1-16,-2 0 0 16,6 4 0-16,3 7 0 15,3 2 0-15,4-4 0 16,0-5 7-16,2 1-65 15,0 1-56-15,3 6-186 16,1 6 177-16</inkml:trace>
  <inkml:trace contextRef="#ctx0" brushRef="#br0" timeOffset="-155688.711">17721 13485 618 0,'3'-2'322'0,"-3"1"-65"16,0 0-30-16,0 0-40 16,0 0-15-16,0 0-37 15,0 0-21-15,0-1-37 16,0 1-17-16,-1 0-24 16,0 0-8-16,0 0-8 15,-7 1-2-15,-11 3-1 16,-44 13 0-16,28-8-1 15,-13 0-2-15,3 1-3 16,13 0-2-16,5-1-3 0,5 2-1 16,4-1-2-16,1-1 1 15,7 3-2-15,2 0-2 16,0 1-1-16,-1-5-1 16,1 4-2-16,3 5 0 15,-2-1 1-15,5 9-1 16,-2 2 1-16,-1 0 0 15,0 6 2-15,-2-8-1 16,2 5 2-16,-3-5-1 0,-1 4 1 16,-1 4 1-16,-4-1 1 15,1 2 0-15,2 3 0 16,4 5-1-16,-5-2 0 16,6 0 0-16,-3-5 0 15,4-2 0-15,1-2 0 16,-3 1-1-16,6-2 1 15,3-5-1-15,0-1 0 16,0-7-1-16,4-3 1 16,-18-3-1-16,15-3-1 15,9 0-2-15,-1 1 1 16,12-5 0-16,-1-2 3 16,-8-3 0-16,11-4 0 15,4-1 1-15,0-1 1 16,3-4 0-16,-4 0 0 0,-1 1 1 15,3-1-1-15,3 3-1 16,-4 0 1-16,0 2 1 16,-15 0-16-16,-1 6-26 15,-13 2-90-15,10 4-76 16,3 2 123-16</inkml:trace>
  <inkml:trace contextRef="#ctx0" brushRef="#br0" timeOffset="-155240.78">18198 13663 2415 0,'4'17'12'15,"-5"-4"5"-15,-10 14 17 16,-4 0 0-16,4-1-10 16,-3-1-3-16,15 7-7 15,-4 0-3-15,-16-4-2 16,3 3-2-16,3-5 1 16,3 4 0-16,1-3 1 15,-3-4 2-15,-3-4-24 16,1-10-29-16,4-9-54 15,12 2-71-15,6-15-146 16,8-2 199-16</inkml:trace>
  <inkml:trace contextRef="#ctx0" brushRef="#br0" timeOffset="-154944.09">18500 13546 1001 0,'-3'3'501'16,"-1"2"-189"-16,-4 5-115 16,-2 2-42-16,0 10-56 15,-4-1-11-15,5 13-16 16,-6 0-9-16,1 0-12 16,1 4-8-16,-4-6-14 15,2-2-4-15,1 3-8 16,1 1-4-16,0-1-4 15,-5-1-1-15,2-4 0 16,-1 3 1-16,4-3-2 16,6 3-19-16,1-13-77 15,-1-9-52-15,-3-14-472 16,9-5 416-16</inkml:trace>
  <inkml:trace contextRef="#ctx0" brushRef="#br0" timeOffset="-154668.64">18113 13899 712 0,'0'-1'495'0,"3"-3"12"0,8 4-229 15,-4-5-43-15,-7-7-106 16,6 5-31-16,14 0-44 15,4 3-14-15,16 5-10 16,-8-1-5-16,-5 1-11 16,-7-1-3-16,0 0-4 15,1 7 1-15,-4-2-9 16,-1-2-36-16,-6-6-100 16,2-4 138-16,-6 2-39 15</inkml:trace>
  <inkml:trace contextRef="#ctx0" brushRef="#br0" timeOffset="-154367.53">18726 13654 963 0,'-2'2'525'0,"-1"0"-105"15,-1-1-134-15,2-1-119 16,1 0-52-16,0 1-50 16,0 3-8-16,1-4-11 15,9 4-5-15,10 2-18 16,28 0-5-16,-28-9-15 15,-4-7-48-15,-3 2 385 16,3 9-269-16</inkml:trace>
  <inkml:trace contextRef="#ctx0" brushRef="#br0" timeOffset="-153576.8">18818 13379 637 0,'-8'-6'413'16,"3"0"-28"-16,5 6-148 16,0-4-51-16,0-2-72 15,0 6-19-15,0-1-21 16,0 0-6-16,23-4-16 15,32-7-12-15,-9 16-19 16,-3 2-4-16,-4 0 0 16,7 7 0-16,-4-3-1 15,0 1-2-15,2 6-6 16,-10-3-1-16,-17 1-3 16,1 3-1-16,-11 4 1 15,0 0-1-15,-5 5 1 16,-1 3 0-16,-2 5-1 15,-7 2 0-15,-2 3 0 0,1 9 0 16,-7-8 0-16,4 5 0 16,-5-4-1-16,-7-10 0 15,11 6 0-15,-8-9 1 16,15 10 0-16,6-4-1 16,-8-3 1-16,10 3-2 0,-7-9 1 15,0 3 1-15,-3-7 0 16,-3 1 1-16,0-9 0 15,4 0 1-15,7-1 0 16,-4-7 2-16,6 1 8 16,-15-8 3-16,19 8 2 15,-10-4-1-15,-18-7-4 16,9 4-3-16,-33-11-2 16,13 4-2-16,-1-3-4 15,1 2-2-15,4 7-2 16,2 2 0-16,2 2 0 15,1 2-2-15,4 3 1 16,2-2 0-16,4 2 1 16,-2-5 2-16,11 0-37 15,-10-12-35-15,15 9-24 0,8 6 43 16</inkml:trace>
  <inkml:trace contextRef="#ctx0" brushRef="#br0" timeOffset="-153004.45">19564 13655 716 0,'0'-1'428'0,"0"-2"-32"16,1-4-112-16,-1 5-96 15,0 0-50-15,0 1-59 16,25-4-12-16,35 10-20 16,-26 0-3-16,5 3-9 15,-6-2-6-15,-1-1-9 16,3 0-4-16,-1-3-3 16,-7-6 0-16,-2 2 0 15,1 0 7-15,-15-4-42 16,-3 4-42-16,1 2-133 15,-18-10-446-15,7 13 442 16</inkml:trace>
  <inkml:trace contextRef="#ctx0" brushRef="#br0" timeOffset="-152675.09">19582 13859 689 0,'5'0'411'0,"10"2"6"16,-3-3-125-16,0 1-59 15,-4-4-34-15,10 7-52 16,5 5-18-16,8-3-26 15,-4 1-12-15,-2-3-29 16,1-1-14-16,2 4-22 16,-1-7-8-16,2-1-5 15,4 2-2-15,-4 0 4 16,-5 0-35-16,-12-1 319 16,-1 0-229-16</inkml:trace>
  <inkml:trace contextRef="#ctx0" brushRef="#br0" timeOffset="-124099.97">20537 13572 254 0,'-1'-1'183'0,"0"0"35"0,-1 0-20 16,1-1-38-16,0 2-10 16,0 0-22-16,0 0-7 15,0-1-7-15,0 0-7 16,0 0-19-16,0 1-9 16,0 0-21-16,0 0-9 15,-1 0-16-15,1 0-7 16,0 0-12-16,0 0-5 15,0 0-5-15,0 0-1 0,1 0 7 16,0 0 3-16,0-1 4 16,28-4 1-16,33-13-4 15,-19 6-4-15,-7 0-4 16,-3 3-2-16,-6 2-3 16,2 7-1-16,-3 5-2 15,-5-1-1-15,-7 5-2 16,-4-2 0-16,-11 5 2 15,-1 1 1-15,-8 3 3 16,1 6 3-16,-4 2 2 16,-4-5 2-16,0 2 1 15,-2-5 0-15,1-7 2 0,-3-4 1 16,0 0 0-16,1-1 0 16,6-4-1-16,6 6-1 15,1-13-2-15,7 4 0 16,-1-5-4-16,2-3-3 15,13 7-4-15,-5-8-2 16,10 11 0-16,4 2 0 16,1-1 1-16,5 12 1 15,-1 1 0-15,-2 1 0 16,-1 11 1-16,-4-12-1 16,-5 10 1-16,0 5-1 15,-7-4 1-15,-4 2 0 0,-8-4 2 16,-3-1 0-16,-11-1 2 15,2-3 2-15,-6 1 8 16,-6-5 3-16,3-1 9 16,-5 0 5-16,-4-8 4 15,-7-3 0-15,-2-1 0 16,-5-6-3-16,10-5-7 16,15 1-4-16,-11-6-6 15,11 3-3-15,-4-1-5 16,-6-2 0-16,16-2-5 15,3 2-5-15,11 7-47 16,1-1-47-16,7 8-145 16,16 2-211-16,-5 3 294 15</inkml:trace>
  <inkml:trace contextRef="#ctx0" brushRef="#br0" timeOffset="-123476.77">21063 13900 773 0,'-12'-6'413'0,"-17"-24"-93"15,30 31-60-15,-1 0-107 16,3 5-33-16,-3-6-33 16,0 0-2-16,0 0 9 15,0 0-7-15,-2 7-25 16,-4 4-14-16,0 0-15 16,-19 29-7-16,21-32-7 15,2 1-3-15,-5-3-2 16,9-3 0-16,-2-2 3 15,-4-1 2-15,4-1-31 16,-1 0-46-16,1 0-204 16,0-1 172-16</inkml:trace>
  <inkml:trace contextRef="#ctx0" brushRef="#br0" timeOffset="-122818.08">21577 13598 346 0,'2'-9'303'0,"-2"2"83"16,-2 1-59-16,-4 2-83 16,1-1-33-16,-3 7-51 15,1 2-22-15,-11 5-39 16,-6 3-10-16,3 5-20 16,7 5-9-16,-1 2-18 15,1 8-9-15,-12 0-11 16,1-6-4-16,-2 6-6 15,-3-10-3-15,14 1-1 16,-4 2-3-16,13-6-1 16,13 3 1-16,5-4-1 0,3-5 3 15,6-3 1-15,-2 0 0 16,12-3 3-16,2 0-1 16,7-6 1-16,-5-3 0 15,-2-8 0-15,4-1 1 16,-5-8-1-16,5 0 0 15,-10-9-2-15,-5-1-1 16,-6-1 0-16,-5-3-2 16,-6-4 2-16,-2 1-1 0,-4 0 0 15,-2 0 1-15,-4 10-3 16,-2 4-1-16,-2 6-3 16,1 6-1-16,-4 4 0 15,0 2 0-15,-3-1-1 16,0 4-1-16,2 1-2 15,-2 1 0-15,7 8 2 16,-6 0-1-16,-1-1 4 16,0 3-18-16,-8-3-64 15,13 0-63-15,4 3-210 16,12 1 223-16</inkml:trace>
  <inkml:trace contextRef="#ctx0" brushRef="#br0" timeOffset="-122166.56">21883 13531 373 0,'-58'12'260'0,"50"-13"15"16,2 1-56-16,3-1-56 15,8 3-19-15,-5-3-21 16,0 0-15-16,0 0-32 16,0 0-12-16,0 0-9 15,17-4 1-15,35-5 6 0,-19 5 2 16,11 3-5-16,-7-4-4 15,6 2-15-15,-1 2-6 16,-10 2-12-16,-3 1-4 16,-13 4-9-16,-3 1-1 15,-2 4-7-15,-1 5-1 16,-10 4 8-16,0 3 1 16,-8 5 12-16,0 5 3 0,-2 2-3 15,0 5-2-15,-3-14-7 16,-3 5-2-16,4-7-4 15,0-8 0-15,5 9 0 16,-2-12-1-16,1 9 0 16,3-3 0-16,-4-3 2 15,4-1-1-15,-4-9 6 16,2-1 0-16,5-1-107 16,2-1-53-16,3-2 85 15</inkml:trace>
  <inkml:trace contextRef="#ctx0" brushRef="#br0" timeOffset="-121844.95">21928 13735 2365 0,'0'-1'34'15,"6"3"-6"-15,10 6 37 16,-6-3-6-16,18 9-8 16,-5-7-2-16,9-3-10 15,-2 0-6-15,-4-4-11 16,-1 0-2-16,-6 7-8 15,-7-5-3-15,-7 3 8 16,3-5-17-16,-6-7-106 16,3 2 117-16,-3 2-42 15</inkml:trace>
  <inkml:trace contextRef="#ctx0" brushRef="#br0" timeOffset="-121202.13">22921 13663 534 0,'7'-6'372'0,"-2"1"-23"16,0 0-114-16,-4 5-40 16,-9 5-57-16,4 3-18 15,-7 14 11-15,1 2 0 16,1 7-29-16,-8 4-10 0,-9-10-39 16,-12 3-11-16,0-3-16 15,-3-5-7-15,2 3-7 16,13-4-2-16,3-3 2 15,0 0 0-15,5-6 5 16,-4-6-17-16,9-4-75 16,-2-2-59-16,13-9-234 15,0 0 232-15</inkml:trace>
  <inkml:trace contextRef="#ctx0" brushRef="#br0" timeOffset="-120955.16">22626 13735 748 0,'8'-3'445'16,"-1"7"-96"-16,-3-1-102 0,6 6-47 15,-2 2-69-15,4-4-14 16,2 13-31-16,-3-2-2 16,5 6-33-16,-5-1-11 15,3-4-18-15,-1-3-16 16,4-3 7-16,-1 2-2 15,-10-4 0-15,3 0 0 0,-6-7 4 16,-3-4-4-16,10 3-86 16,-10-7-56-16,17 1-333 15,6 0 295-15</inkml:trace>
  <inkml:trace contextRef="#ctx0" brushRef="#br0" timeOffset="-120535.77">23368 13559 912 0,'1'0'436'0,"4"0"-167"0,4 0-29 16,-11 0-79-16,-1-1-37 16,1 4-43-16,0-3-15 0,-1 6-14 15,-8 23 2-15,-9 43-11 16,5-35-5-16,-2 6-8 15,8-4-5-15,-17-2-5 16,9-1-3-16,1-5-5 16,0-2-1-16,5-7-1 15,4-2 0-15,4-13 0 16,-1 0 1-16,6-7-26 16,6-1-34-16,7-11-129 15,11-9-184-15,6-3 232 16</inkml:trace>
  <inkml:trace contextRef="#ctx0" brushRef="#br0" timeOffset="-120031.56">23866 13560 641 0,'3'15'417'15,"-20"-9"16"-15,12 9-115 16,5-2-85-16,-26-2-39 15,20-4-60-15,-2 2-24 16,-17-1-36-16,18 0-22 16,-17 11-22-16,-6-1-6 15,4 6-11-15,-6 1-3 16,9-1-3-16,6-1-1 0,4 0-1 16,0-1-2-16,6-1-1 15,1-1 1 1,6-1 0-16,5-1 1 0,4-1 1 15,2 2 0-15,6-3 1 16,2 2 0-16,11-5 0 16,7-2 1-16,10-7 0 15,-2-4 1-15,-12-15-1 16,7-2 0-16,-2-8-3 16,4-1 1-16,3 2 0 15,-8-3 0-15,-11-3 1 16,-5 1 0-16,-14-12 4 15,-5 4 1-15,-16-12-1 16,-3 5-1-16,-8 9-7 16,-6 3-2-16,3 22-3 0,-11 0-3 15,-1 7 2-15,5 4 1 16,-12-1 1-16,13 3 1 16,-2 4-12-16,3-3-49 15,14 6 44-15</inkml:trace>
  <inkml:trace contextRef="#ctx0" brushRef="#br0" timeOffset="-118436.3">24399 13452 384 0,'-33'-15'281'0,"31"12"47"15,3-3-72-15,4 4-51 16,-7 1-28-16,1 0-33 16,1 0-14-16,-1 0-30 15,0 0-10-15,0 0-32 16,0 0-16-16,0-1-19 0,1 2-3 16,0 0 11-16,0 0 9 15,17 6 10-15,34 8 2 16,-23-13-8-16,1-1-6 15,-4 0-13-15,0-1-6 16,-4-2-9-16,-5 2-2 16,0 1-2-16,-8-5 0 15,-1 3 3-15,-3-2-7 16,-2-2-93-16,1 7-105 16,-3 3 120-16</inkml:trace>
  <inkml:trace contextRef="#ctx0" brushRef="#br0" timeOffset="-117757.27">24968 13229 497 0,'4'-12'366'0,"-2"1"35"0,1 2-160 16,4 12-16-16,-5-3-63 15,-2-3-28-15,0 3-53 16,-1-1-24-16,0 1-25 16,0 0-3-16,-4 24 6 15,-7 31 2-15,2-26-3 16,-4-6-3-16,-1 0-12 15,-2-3-4-15,1-4-3 16,6 0-3-16,-2-6 2 16,0-2 1-16,11-5 3 15,-8-2 5-15,5-2 3 16,6 0-2-16,2-4-7 16,1-3-6-16,8-4-7 15,1-5-1-15,-2 2 0 0,8 5-1 16,-8 2-2-16,-1 8 0 15,-2 1-4-15,0-1-1 16,2 14 1-16,3-5 0 16,-2 3 5-16,2 5 1 15,2-6 1-15,0 1 2 16,3-2 0-16,1-5 1 16,3-5 0-16,2-1 1 0,-7-5-14 15,6 3-40-15,-8-6-135 16,1-5 122-16</inkml:trace>
  <inkml:trace contextRef="#ctx0" brushRef="#br0" timeOffset="-117422.371">25330 13099 851 0,'0'-9'489'0,"-8"1"-107"16,4 14-178-16,-17 0-45 16,8 14-88-16,-7 11-21 15,2 12-4-15,1 9-1 16,-14 4 4-16,10-2 1 15,-7-7-6-15,1-5-3 16,6-6-15-16,2 1-6 16,1-6-6-16,0 3 0 15,2-11 2-15,0 2 3 16,8-8-19-16,3-7-46 16,1-5 174-16,2-12-115 0</inkml:trace>
  <inkml:trace contextRef="#ctx1" brushRef="#br0">24062 19045 0,'0'0'15,"0"0"-15,0 0 16</inkml:trace>
  <inkml:trace contextRef="#ctx0" brushRef="#br0" timeOffset="-116065.4">17292 15286 272 0,'3'-7'168'0,"0"-1"3"16,-1 1-15-16,5-1-14 16,0 3 6-16,-2-2 5 15,4 1 7-15,-4-3 6 16,0 1-1-16,-1 2-2 0,-3 2-3 15,-1 3-18-15,-1-1-17 16,0 2-44-16,0 0-27 16,0 0-36-16,0 0-13 15,-1 4-7-15,-8 22-2 16,-11 39 2-16,5-19 1 16,4 11 1-16,-2 2 2 15,-1-4 1-15,-2-9 1 16,3-3 0-16,-34 103 49 47,44-154-60-32,-3 2-75-15,7-3-52 16,-2-14-299-16,4 0 274 16</inkml:trace>
  <inkml:trace contextRef="#ctx0" brushRef="#br0" timeOffset="-115567.31">17331 15192 423 0,'-10'-4'295'0,"3"-1"42"15,6 6-67-15,-3-3-58 16,0-1-24-16,3 2-35 16,0 0-12-16,0 0-22 15,1 0-13-15,0-1-28 16,0 1-14-16,17-15-21 16,33-33-7-16,-20 26-11 0,4 0-5 15,10 3-9-15,1 6-4 16,11 10-4-16,-8 2-2 15,-15 6-3-15,-2 5-2 16,-21 8-1-16,2 1 0 16,-2 5 1-16,-7 3 3 15,-7-2 2-15,4 7 2 0,-19-2 4 16,0-4 1-16,-5-3 2 16,-19-7 0-16,-1 0 1 15,1-3 2-15,2-4-1 16,7-3 2-16,7-6-1 15,1-6-1-15,4-6-3 16,2-6-5-16,4-4-29 16,6 1-29-16,4 3-69 15,6 7-37-15,2 4-133 16,-1 7-107-16,6 0 259 16</inkml:trace>
  <inkml:trace contextRef="#ctx0" brushRef="#br0" timeOffset="-115014.1">18114 15019 850 0,'0'-5'451'16,"-1"1"-89"-16,-12-3-71 16,3 3-114-16,-4 11-46 0,-5 7-58 15,10 3-49-15,-14 6 18 16,-2-10-5-16,-2 9-8 16,-2 6-3-16,5-4-3 15,6 8-1-15,3-9-3 16,7-1-3-16,4-4-6 15,4 0-3-15,4-3-1 16,1-1 0-16,7 1 1 16,4-7 2-16,4-2-1 15,7-2 0-15,2-5 0 16,3 1-2-16,-3-5 4 16,4-4-1-16,-11-6 2 15,-9-4 1-15,-7-5-3 0,-5-1 1 16,2 0-3-16,-1-7 1 15,4 3 0-15,-11-1-1 16,1-1-1-16,0 0-2 16,-9 3-2-16,2 5-1 15,-13 7-3-15,3 10-2 16,1 8-3-16,1 3 0 16,2 2 2-16,-5 0 5 15,6 7-31-15,0 4-33 16,10 4-99-16,2 2-94 15,4-2 160-15</inkml:trace>
  <inkml:trace contextRef="#ctx0" brushRef="#br0" timeOffset="-114632.48">18412 14969 745 0,'-2'-6'487'16,"-5"-4"-18"-16,7 10-212 16,-2-4-4-16,-1 8-149 0,1-4 5 15,1 0-71-15,-5 26-43 16,-11 38 50-16,8-28-35 15,-3 12 26-15,-3-9-6 16,1-1-11-16,-2-1-3 16,5-5-3-16,-5-3-3 15,3-1 0-15,2-1 1 16,3-4 0-16,0-4 2 0,7-7-4 16,-5-8 2-16,5-11-115 15,3 0-53-15,3-15-289 16,7-2 266-16</inkml:trace>
  <inkml:trace contextRef="#ctx0" brushRef="#br0" timeOffset="-114334.14">18713 14867 875 0,'-8'-1'499'15,"-1"1"-110"-15,2 7-152 16,-12 1-18-16,13 9-105 0,-14 2-14 16,9 6-28-16,-1 6-42 15,2 4 16-15,13 6-8 16,-7-6-11-16,9 0-4 16,-7-5-6-16,-5-1-4 15,-2 1-3-15,-10-2 0 16,0 4 0-16,8-2 1 15,-5-1 2-15,6-2 2 0,5-7-43 16,-16-9-43-16,9-9-142 16,-5-8-166-16,0-12 241 15</inkml:trace>
  <inkml:trace contextRef="#ctx0" brushRef="#br0" timeOffset="-114089.29">18305 15124 1037 0,'-4'-2'680'0,"8"-6"-239"16,-3-5-228-16,8 7-87 15,7 2-34-15,1 4-50 0,9-1-16 16,4 5-14-16,3-2-4 15,10 0-1-15,-4 4 0 0,-3-1-2 16,-9-5 6 0,-2 9-19-16,-3-7-43 15,4 0 37-15</inkml:trace>
  <inkml:trace contextRef="#ctx0" brushRef="#br0" timeOffset="-113684.83">19156 14964 657 0,'-15'7'419'0,"8"-7"12"16,0-2-114-16,17 2-87 0,-4-5-53 16,16-1-71-16,1-4-23 15,2-1-29-15,8 7-9 16,4 1-12-16,2 1-3 15,5 5-6-15,4-1-3 16,-8-5-6-16,-5 2-4 16,-5-6-3-16,-4 6-1 15,0-2 9-15,-6 0-8 0,-11-2-92 16,-6-2-78-16,-4 3 93 16</inkml:trace>
  <inkml:trace contextRef="#ctx0" brushRef="#br0" timeOffset="-113358.14">19146 15147 993 0,'0'0'476'0,"12"3"-191"0,-8-4-29 16,10-5-63-16,3-1-23 15,12-4-34-15,6 10-12 16,0 0-30-16,2-2-13 16,6 0-16-16,2-2-14 15,-1 1-26-15,-8 4-9 16,-11 10-9-16,-6-11-2 15,-9 3 4-15,6 1 1 0,-11-4-55 16,11 9 322-16,0 4-221 16</inkml:trace>
  <inkml:trace contextRef="#ctx0" brushRef="#br0" timeOffset="-107782.76">20203 14878 279 0,'-1'-1'199'16,"1"0"-5"-16,0 0-52 15,0-1-23-15,0 1-21 0,0 0-3 16,-1 0 4 0,1 0-2-16,-1 0-7 15,-1 0-4-15,1 0-12 16,0 1-3-16,0 0-5 0,0 0-5 15,0 0-15-15,0 0-8 16,0 0-12 0,0 0-4-16,0 0 2 15,-2 3 0-15,2-3 6 0,1 0 2 16,3 1-6-16,16 6-3 16,33-2-11-16,-27-9-4 15,11-2-4-15,8 4 0 0,-5 2-1 16,-7 2-2-16,-1 4 0 15,-19-2-1-15,-2 3 0 16,-8-1 0-16,-4 5 0 16,8 2 2-16,-27-4 2 15,18 2 1-15,-10 4 1 16,-10-1 1-16,12 4-1 16,-9 1 0-16,-14-11-1 15,5-5 0-15,5 1-1 16,5 3 0-16,8-7-1 15,4 7 2-15,3-7 0 16,-1-11 0-16,5 10 0 16,-4-12-1-16,4 1-4 15,4 10-1-15,5 2-2 0,5 3 0 16,3 4 2-16,5-1-1 16,0 1 1-16,4 6 1 15,6 7 0-15,0-3 0 16,-10-1 0-16,-3-3-1 15,-8 0 0-15,0 2 1 16,-1 2 0-16,2 5-1 16,-12-3 1-16,-8 0 0 15,-3 2 2-15,-11-4-1 0,1 3 2 16,5 3 2-16,-12-7 7 16,-3 0 5-16,0-6 11 15,-12-5 4-15,12-1 4 16,-1-5-2-16,1-4-6 15,-5-6-3-15,2-2-9 16,10 4-4-16,-3-2-4 16,13 2-3-16,-6 0-1 15,8-1-2-15,-1 0-3 16,4 2 0-16,5 1-28 16,1 1-39-16,15 4-138 15,-1 0-94-15,12 0 178 16</inkml:trace>
  <inkml:trace contextRef="#ctx0" brushRef="#br0" timeOffset="-107418.871">20702 15221 1071 0,'-3'-10'576'16,"0"3"-155"-16,0 2-162 15,3 1-44-15,-1 3-101 16,0 1-37-16,0 0-51 15,0 0-12-15,-1 2-8 16,-7 14-1-16,-21 28-1 16,22-27 0-16,0-2-1 15,4 1 0-15,3-5 0 16,-4-4 4-16,5 0-37 16,-1-5-38-16,-3-5-184 15,4-3 161-15</inkml:trace>
  <inkml:trace contextRef="#ctx0" brushRef="#br0" timeOffset="-106540.35">21343 14872 392 0,'14'-16'259'0,"2"-2"4"16,-2 6-75-16,3 4-44 16,-8-3-13-16,-9 7 6 15,2-3 4-15,-3 8 1 16,1 2-10-16,-6 2-11 15,5-5-8-15,-7 2-9 16,-19 8-3-16,-28 7-16 16,29-8-9-16,5-3-18 15,3 3-11-15,-4-4-16 0,1-7-7 16,0 2-10 0,1-3-2-16,3 0-4 0,5 3-2 15,-1-7-1-15,3 2-2 16,7 4-2-16,-6 1-1 15,4 3-2-15,-3 0-1 16,2 5 0-16,-3 0 1 16,-1 1 2-16,-1 5 0 15,-7 1 0-15,9 4 0 0,-5 4 0 16,12 2 1-16,1 0 0 16,-1 0-1-16,2-11 1 15,-8-2-1-15,1-6 0 16,4 1 0-16,-2-3-2 15,1 3 0-15,4-7-1 16,8 3 1-16,7 1 2 16,-2-9 0-16,20 2 0 15,-9-8-1-15,7-1 0 16,5 4 1-16,-13 1-2 16,2 6 1-16,-1 5 0 15,-3 2-2-15,1 13 2 16,-3-2-2-16,-5 4 2 15,-2 3 0-15,-10-7 0 16,-1 2 0-16,-4 5 1 0,-5-1 0 16,3-1 1-16,-4 3 0 15,-7-4 1-15,-2 2 0 16,-6-2 1-16,-2-3 1 16,-6-7 1-16,1 3 2 15,0-8 0-15,-2-3 1 16,1-8 0-16,-6-9 0 15,9-2 0-15,6 0-2 16,4-1-1-16,10 1-2 0,0 3-2 16,-6-1-1-16,10 2-1 15,-4-1-3-15,3 5-8 16,4 1-24-16,1 5-70 16,7 2-75-16,-6-2-140 15,0 1 192-15</inkml:trace>
  <inkml:trace contextRef="#ctx0" brushRef="#br0" timeOffset="-106017.16">21743 14827 826 0,'5'-5'462'15,"-4"-4"-94"-15,4 7-133 16,0 2-34-16,-1-2-61 16,-2 2-26-16,-3-1-30 15,1 0-10-15,0 1-18 16,0 0-8-16,0 0-21 16,0 0-6-16,1 5-4 15,0 14 1-15,-7 38 1 16,-4-20 3-16,1 18 2 15,-6 3-1-15,-4-4-1 16,-1-1-2-16,-5-9-7 16,1-6-2-16,3 1-3 15,1 2-1-15,4-3-1 16,4-2-1-16,2-10 0 0,6-6 0 16,2-13 6-16,5 0 0 15,5-11-60-15,3-6-234 16,9-14 196-16</inkml:trace>
  <inkml:trace contextRef="#ctx1" brushRef="#br0" timeOffset="11161.53">21380 18508 0,'0'0'16,"0"0"-1</inkml:trace>
  <inkml:trace contextRef="#ctx0" brushRef="#br0" timeOffset="-105037.121">17151 16293 706 0,'-6'-3'367'0,"18"6"-88"15,-12 2-52-15,-12-3-64 0,7 0-37 16,-14 5-50-16,19 11-10 16,-2 9-4-16,12 8 4 15,-9 2 2-15,-15 0-4 16,0 4-11-16,-18-9-5 15,12 15-14-15,1-3-9 16,2-2-11-16,-4 3-2 16,0-3-3-16,8-3-1 15,-1-7-2-15,5 0 6 0,1-16-55 16,-3-6-49-16,7-14-159 16,-2-9-231-16,7-7 313 15</inkml:trace>
  <inkml:trace contextRef="#ctx0" brushRef="#br0" timeOffset="-104555.28">17100 16395 610 0,'-3'-13'417'0,"11"0"24"15,0 2-180-15,-6-8-24 16,22 11-61-16,-20-1-30 0,10-9-51 16,-1 6-22-1,5-2-29-15,5-2-12 16,10 12-15-16,6 1-5 15,-2 16-5-15,3 0-1 0,-11 3-2 16,2 4-1-16,-10-6-1 16,-5 2 0-16,-6 3 0 15,-4 4 0-15,-11 4 1 16,0 1 1-16,-11-1 1 16,-4-6 1-16,-2-3 0 15,-6 2 2-15,2 0 0 16,1-4 0-16,-5-6 0 15,-1-4-1-15,-2-7 1 16,5-4 0-16,-3-6-2 16,5-2 0-16,-9-5-3 15,6-3 0-15,7 5-23 16,-4-8-25-16,21 20-94 16,-6-5-101-16,15 9 151 15</inkml:trace>
  <inkml:trace contextRef="#ctx0" brushRef="#br0" timeOffset="-103990.151">17809 16078 881 0,'0'-1'502'0,"0"0"-104"15,-1 1-167-15,-1 0-48 16,1 0-82-16,0 0-26 15,0 0-33-15,-8 4-8 16,-3 17-9-16,-25 35-1 16,21-14-4-16,-3 4-2 0,0 5-4 15,4 4-2-15,3-9-4 16,6 1 0-16,-1-8 0 16,4-11-2-16,0-3 0 15,-7-8 4-15,-6-8-42 16,-6-4-41-16,5-5-160 15,12-4-140-15,22-4 231 16</inkml:trace>
  <inkml:trace contextRef="#ctx0" brushRef="#br0" timeOffset="-103689.43">18133 15990 1310 0,'-5'-10'589'16,"-1"9"-313"-16,9 3-71 15,-2 7-107-15,-3 5-34 0,2 8-5 16,-6 5-5 0,-7 2-9-16,10 8-6 15,-15 1-16-15,-1 6-7 16,6 8-6-16,-9-1-1 15,4 3-2-15,1-14 0 0,-3-3 0 16,2-5-1 0,1-10 0-16,5 6-2 0,4-9-52 15,-2-9-41-15,8-3-105 16,-1-6-78-16,-4-8 172 16</inkml:trace>
  <inkml:trace contextRef="#ctx0" brushRef="#br0" timeOffset="-103390.45">17726 16290 1198 0,'-2'-8'551'0,"-2"-6"-252"0,-4 3-42 15,22 9-87-15,-5-7-34 16,10 4-46-16,9 3-18 0,-1-5-27 16,0 3-11-1,6 6-17-15,-1-2-4 16,-2 1-5-16,4 7-2 16,-9-5 1-16,-8-1-22 0,7 7-149 15,-16-9-50-15,9-2 113 16</inkml:trace>
  <inkml:trace contextRef="#ctx0" brushRef="#br0" timeOffset="-103017.1">18545 16171 2548 0,'5'2'27'0,"4"2"12"16,17 5 29-16,-2-3-13 16,9-1-2-16,13-3-15 0,-8-2-7 15,6 1-11-15,-4-1-3 16,-7-1-9-16,-8-3 0 16,-1-5 0-16,-3-1 1 15,-8 4-63-15,6 2 7 16,-6 1-247-16,-5 3 191 15</inkml:trace>
  <inkml:trace contextRef="#ctx0" brushRef="#br0" timeOffset="-102663.9">18578 16418 2940 0,'14'-5'30'16,"-6"-3"1"-16,18 3 34 15,2-2-7-15,9 7-15 0,7 1-9 16,0-5-14 0,-2 6-6-16,-9-8-8 15,3 9-1-15,-6 0-3 16,6 0-1-16,-12 5-17 16,-12-8-25-16,-6 2-74 15,-1 2 326-15,-10-4-184 0</inkml:trace>
  <inkml:trace contextRef="#ctx0" brushRef="#br0" timeOffset="-95913.48">19870 16113 568 0,'30'-36'352'0,"-29"29"-44"15,-1-3-78-15,2 1-23 16,0 3-46-16,5 5-18 0,1 1-39 16,-3 0-16-16,-2 0-29 15,-6-7-11-15,3 9-12 16,-10 1-3-16,7 12 9 16,-1 4 5-16,-12 5 1 15,12 7-4-15,-15 4-17 16,3 9-4-16,-2 1-12 15,3 14-3-15,2-13-1 16,1-8-4-16,4 2 2 16,-6-24 0-16,7 9 0 15,-1-6-1-15,5-10 1 16,5 5 2-16,0-7-61 16,11-4-52-16,-4-7-160 15,2-10 155-15</inkml:trace>
  <inkml:trace contextRef="#ctx0" brushRef="#br0" timeOffset="-95314.121">20322 16160 906 0,'5'-6'431'0,"-2"-1"-148"16,2 1-20-16,-4 3-46 16,3-1-29-16,-8-4-54 15,-2 1-31-15,-6 2-38 16,3 6-19-16,-5 7-26 16,-5 3-7-16,0 7-6 15,-9 1-2-15,1 6 0 16,-1 5-1-16,8 3-1 15,-8-4 0-15,11 8 0 16,-3-1-1-16,8-5-1 16,17 6 0-16,-8-17 0 15,17 0 0-15,8-2 1 16,-5-6-1-16,18 4 2 16,-6-6-2-16,-1-3 2 15,-3-6 1-15,4-2 0 0,0-6 1 16,3-12-1-16,8 1 0 15,-2-7 0-15,5-1 0 16,-13-6-1-16,-10-2 0 16,3-3 1-16,-9-5 0 15,1 7 2-15,1 2-1 0,-10 6 2 16,-1 5 0-16,-9 0 1 16,-14 0 0-16,-11 15 8 46,14 2-1-46,0 2-1 0,-57-5-4 16,5 8-10-16,2 10 0 16,37 3-2-16,6-2 13 15,2 4-25-15,4-3-105 16,3-3-80-16,9 3 108 16</inkml:trace>
  <inkml:trace contextRef="#ctx0" brushRef="#br0" timeOffset="-94723.41">20764 16534 791 0,'28'-35'499'0,"-31"31"3"16,-2 7-318-16,1-1-24 15,-4 6-87-15,3-1-24 16,-1 2-12-16,1 2-1 16,1-2-5-16,0 4-1 0,2-1-9 15,2 2-5-15,-1 0-4 16,-3-1-2-16,2-2-2 15,1-1 2-15,-3-6-17 16,2-2-42-16,1-2-109 16,-1-1 101-16</inkml:trace>
  <inkml:trace contextRef="#ctx0" brushRef="#br0" timeOffset="-93864.9">21246 16122 653 0,'6'-3'341'16,"-5"1"-85"-16,0 0-30 15,-2 2-85-15,0 0-37 16,1 0-33-16,0 0-2 16,-3 14 19-16,-1 11 6 15,-7 39-15-15,3-29-11 16,0 0-18-16,0 1-8 15,-5-5-12-15,4 6-7 0,-2-10-8 16,-3-5-1-16,0-9-2 16,-4-10 1-16,8 1 4 15,4-1 0-15,3-7-3 16,0-6-3-16,0-16-8 16,1-1-3-16,10 8-2 15,0 0-1-15,4 3 1 16,1 6 1-16,-8-11-3 15,4 18 0-15,4 18-2 16,-3-1 1-16,4 17 2 16,-2-11 1-16,3 3 2 15,4-5 0-15,3-1 1 16,3 3 0-16,-2-10 1 16,4-3 0-16,5 2 0 15,-1-7 0-15,-4-3 3 16,-7 4 2-16,-17-11-88 15,10 5-57-15,9 0-419 0,1-9 360 16</inkml:trace>
  <inkml:trace contextRef="#ctx0" brushRef="#br0" timeOffset="-93483.02">21644 16046 778 0,'-5'-11'441'0,"2"8"-64"15,3 5-117-15,-3 1-114 16,2-3-40-16,-1 0-50 15,-3 9-2-15,-5 17 1 16,-14 24-2-16,12-19-7 16,2 11-3-16,-13 2-8 15,14 10-5-15,-5 0-6 0,-13-6-4 16,8-4-8-16,-2-6-2 16,5-6-1-16,12-1-2 15,-5-8 1-15,-7-1-1 16,-3-5 3-16,0-3 1 15,12-1-95-15,2-7-64 16,15-6-210-16,-1-4 206 16</inkml:trace>
  <inkml:trace contextRef="#ctx0" brushRef="#br0" timeOffset="-92675.43">22109 16100 580 0,'2'-7'312'16,"0"-3"-74"-16,3 6-56 15,-1-1-46-15,1 3-11 16,-1 4-11-16,-1 1 3 16,-4-3-3-16,0 0-6 15,0 0 1-15,-10 1-8 16,-12 5-26-16,-26 11-13 15,20-13-28-15,-6 3-9 0,7-1-14 16,-9-2-4-16,-7 1-2 16,11 2-2-16,-9-5 0 15,13 3 0-15,12-2-2 16,1 5 0-16,9-5-1 16,-1 1-2-16,12 2 0 15,1-1 0-15,13 5 0 16,1-3 1-16,7 5 1 15,13 7 0-15,-4 5 0 16,0 3 0-16,10 9 1 16,-14-7-1-16,-3 3 1 15,-6-2 0-15,-15-9-1 16,1 9 1-16,-10-2 0 16,4 2 0-16,-16 1 0 15,-4-6 1-15,3-4 1 0,-11-1 0 16,12-8 1-1,-7-1 0-15,2-8 1 0,-9-3 1 16,10-3 1-16,-6-3 1 16,-5-9-1-16,16-1 2 15,-11-9-4-15,14 0 0 16,11 2-2-16,2-5-1 16,10-1-1-16,1 1 1 15,6-1 4-15,-6-9 8 0,8 8 17 16,-8-7 7-16,8-3 8 15,13 13 0-15,0-4-7 16,14 6-4-16,-13 1-12 16,2 1-6-16,-9-2-9 15,3 3-2-15,-3 0-1 16,-3-1 8-16,5 7-62 16,-9-9-35-16,-2 5 52 15</inkml:trace>
  <inkml:trace contextRef="#ctx1" brushRef="#br0" timeOffset="30791.609">8593 19045 0,'0'0'0,"0"0"16,0 0 0</inkml:trace>
</inkml:ink>
</file>

<file path=ppt/ink/ink30.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5T23:04:40.143"/>
    </inkml:context>
    <inkml:brush xml:id="br0">
      <inkml:brushProperty name="width" value="0.05292" units="cm"/>
      <inkml:brushProperty name="height" value="0.05292" units="cm"/>
      <inkml:brushProperty name="color" value="#0070C0"/>
    </inkml:brush>
    <inkml:context xml:id="ctx1">
      <inkml:inkSource xml:id="inkSrc24">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11-15T23:05:35.387"/>
    </inkml:context>
    <inkml:brush xml:id="br1">
      <inkml:brushProperty name="width" value="0.05292" units="cm"/>
      <inkml:brushProperty name="height" value="0.05292" units="cm"/>
      <inkml:brushProperty name="color" value="#FF0000"/>
    </inkml:brush>
  </inkml:definitions>
  <inkml:trace contextRef="#ctx0" brushRef="#br0">1616 7505 227 0,'14'-43'203'0,"-10"33"25"15,2-3-46-15,-1 7-28 16,-1-2-31-16,-3 2-7 15,-1 0-15-15,0-2-5 16,2 0-15-16,2 2-9 16,-3-2-11-16,-1-1-4 0,-3 2-2 15,2-2-2-15,-1 0-9 16,1 3-4-16,-4-2-11 16,-3 0-4-16,-4 0-2 15,-6-3-2-15,-7 1-3 16,-8 1-2-16,-5 1-6 15,-1 5-2-15,10 3-5 16,-6 2-2-16,-9 12-1 16,-2 3-1-16,-14 13 0 15,4 4 1-15,7 10 4 16,-5 4 5-16,3 2 3 16,-2 0 0-16,15-5-4 15,7 1-4-15,15-8-2 16,7 5 1-16,5 1 0 15,4-2 1-15,5 7-1 16,2-2-2-16,-4 2-1 16,4-2 0-16,0-2-2 15,7-1 1-15,21-5 1 0,5 0 0 16,16-1 0-16,1-3 1 16,-8-4-1-16,9-4 2 15,4-13 0-15,9-1 1 16,14-12 0-16,-4-2 1 15,2-12 0-15,-6-13 1 16,-8-18 17-16,5-9 8 0,-4-10 10 16,0-4 3-16,-9-12-3 15,-6-5-3-15,-20 0 3 16,-8 0 7-16,-12 10 2 16,-11-2-1-16,-4 0-7 15,-1 4-6-15,-12 2-12 16,-2 8-3-16,-13 7-4 15,-3 11-2-15,-4 12-4 16,-8-3-3-16,-3 10-7 16,-17-5-4-16,-11 11-4 15,-6 14 0-15,-16 15 0 16,-4 11 3-16,-5 7 0 16,-2 9 2-16,13 8 1 15,5 3 1-15,12 9 0 0,23-1 1 16,3 3-3-16,21-1 0 15,17-13-33-15,13-3-36 16,4-7-160-16,1-3-171 16,34-1 252-16</inkml:trace>
  <inkml:trace contextRef="#ctx0" brushRef="#br0" timeOffset="8014.929">8051 7800 295 0,'-1'0'208'0,"0"0"13"0,0 0-51 16,0 0-67-16,-1 0-13 15,2 0-5-15,0 0 0 16,0 0 0-16,0 0 0 15,0 0-9-15,0 0-3 16,0 0-11-16,0 0-6 0,0 0-12 16,0 0-6-16,0 0-8 15,0 0-5-15,0 0-3 16,0 0-2-16,4 0 2 16,8 1 1-16,2-1 4 15,13 1 3-15,-17-4 1 16,-1-1-1-16,11-2-5 15,7 3-4-15,2 0-2 16,3 2 2-16,-5 1-1 16,1 0-2-16,2 3-5 15,-4-1-3-15,2 2-6 16,7 4 0-16,-5-2-1 16,7 2-1-16,-5 0 1 15,1-1-1-15,-1-1-1 16,-11-1 2-16,11-1-2 15,2 0 1-15,0 3 0 16,3-3 0-16,-6-2 1 0,-10-5-1 16,2-6 2-16,2 3 1 15,2-2 1-15,4 3 1 16,-5-5-1-16,6 1 1 16,-9 1-1-16,-9-1-1 15,-1 3 1-15,-10 1 1 16,-2 1 0-16,1 2 2 15,-2 2 1-15,0-1-1 0,0 0-2 16,0 1-3-16,-1 0-1 16,0 0 0-16,0 0 0 15,-1 0 1-15,1 0 0 16,-3 0 1-16,-4-1 0 16,-6-1 1-16,-26-8 0 15,29 2-1-15,-4 4-1 16,0-5 1-16,0 1-3 15,0 3 3-15,-2-3 6 16,7 4 2-16,-1 1 6 16,0 0 0-16,5 0-3 15,-5 1-3-15,3 0-2 16,1-1-1-16,4 1-1 16,2 1 0-16,1 1-4 0,0 0-1 15,0 0-4-15,0 0 0 16,0 0-1-16,0 0 0 15,0 0 1-15,11 5 0 16,7 3 2-16,28 27 0 16,-19-26 0-16,-2-1 1 15,0-2-1-15,4 3 1 16,-1-5-1-16,5 4-1 16,-12-1 1-16,-1 0 1 0,-4-3 0 15,-8-2 1-15,5-1 1 16,1-1 0-16,-11 0 2 15,-3 0 0-15,2 0 3 16,-3-1 2-16,0 1 2 16,0 0-1-16,0 0-2 15,0 0-2-15,-9 3-2 16,-19 8 1-16,-31 32 6 16,23-29 2-16,3 6 5 15,7-1 0-15,3-4-4 16,4 3-2-16,-1-10-6 15,6 2-2-15,5-1-2 16,1-3-3-16,5 2 0 16,-1-8-1-16,2 0-19 15,2-1-57-15,1 0-136 16,0-1 136-16</inkml:trace>
  <inkml:trace contextRef="#ctx0" brushRef="#br0" timeOffset="26151.25">10020 7633 528 0,'0'-1'297'15,"0"0"-69"-15,0-1-122 16,0 1-35-16,0 0-48 16,0 0-4-16,0 0 7 15,0 0 4-15,0 0 14 16,5 1 4-16,-5 0 5 15,12 0 4-15,-10 0-2 16,-2-1-2-16,0 0-5 16,0 0-4-16,0-1-8 15,0 2-6-15,-1 0-7 16,1 0-4-16,0 0-7 16,0 0-2-16,0 2-2 15,-1 1-2-15,1 7 0 0,0-2 0 16,2 2 0-16,5 28-1 15,-11-31 0-15,-1 0 1 16,2-3-1-16,7 3 2 16,-10-8 6-16,20 3 3 15,-14-7 3-15,-7-3 0 16,14-2-7-16,-17-7-4 0,16 2-3 16,2-5-1-16,-5 1-1 15,3 2-1-15,-2 6 1 16,2-1 0-16,-1 5-1 15,-7-3 1-15,-6 1-2 16,3 9-1-16,-6 1 0 16,9 8-2-16,-6 7 2 15,-2 0 0-15,-14 3 0 16,-2 0 0-16,-8 2 0 16,-5 3-1-16,16 1 1 15,-1 3 0-15,6-2 0 16,7 1-1-16,2 3 0 15,4 3 0-15,2 0 0 16,-1-2 0-16,4-4-1 16,0-8 0-16,2-2 0 0,7 0 2 15,1-8 0-15,3 3 3 16,14-6 3-16,-6-2-1 16,22-1 1-16,3-4 0 15,-17-6 0-15,4 4 0 16,-16-11 0-16,-4 5 0 15,5 2 0-15,3-1-2 16,-7 8 0-16,-2-3-1 16,-2 3-2-16,-2 1 0 0,0 6 2 15,-3-5-41-15,1 4-160 16,-2-4-219-16,-1 6 252 16</inkml:trace>
  <inkml:trace contextRef="#ctx0" brushRef="#br0" timeOffset="27187.41">10395 8044 363 0,'-5'0'221'15,"0"0"-14"-15,4 0-71 16,-1 0-8-16,1 0-2 15,0 0-2-15,-1 0-10 16,1 0-4-16,0 0-20 16,0 0-6-16,0 0 3 15,0 0 4-15,0 0 6 16,0 0-1-16,0 0-22 16,0-1-14-16,1 0-23 15,0 0-11-15,0 0-12 0,4-13-4 16,4-16-3-16,24-51 1 15,-23 32-2-15,10-3-1 16,-5 6-2-16,4 4-1 16,-1 8 0-16,-17 0-1 15,4 8-1-15,6 4 0 16,-9 6 0-16,7 4 0 16,5 8 0-16,-13 1-1 0,10 4-1 15,-6 3-1-15,-2 11 2 16,6 5 1-16,1 5 0 15,-1 4 0-15,0-2 0 16,-8 3 1-16,-2 3 0 16,2-1 0-16,-1 3-1 15,8 1 1-15,-3-9 0 16,6 0-1-16,2-6 1 16,-2-5-1-16,4 2 1 15,-5-5 0-15,1-5 0 16,0 2 1-16,2-10 0 15,0 1 1-15,-4-5 1 16,6-1 1-16,-6-2 0 16,-3-9-1-16,3 5-1 15,-9-9 0-15,2-3 0 0,4 4-2 16,-2-4 1-16,7 4 0 16,0-1 0-16,-1-2 1 15,-2-6 0-15,0-4 0 16,0-3 0-16,0-3 1 15,3 0-1-15,-2-4 0 0,1-1-1 16,1 1-1-16,0 9-1 16,8 5 0-16,-7 6 0 15,-3 8-1-15,-2 2-2 16,-9 3-4-16,-3 12 0 16,6 4-21-16,-5 8-90 15,3 6 3-15,-2 12 53 16</inkml:trace>
  <inkml:trace contextRef="#ctx0" brushRef="#br0" timeOffset="27649.78">11156 7488 657 0,'-8'-6'413'0,"8"6"-51"16,0-6-67-16,0 6-119 16,0 0-57-16,0 0-3 15,0 0-51-15,0 0 34 16,0 0 0-16,0 0-15 16,8 2-8-16,2 1-16 15,5 3-9-15,30 11-13 16,-22-13-8-16,2 1-9 15,-2-8-4-15,11 3-4 16,0-2-3-16,-12-2-2 16,5 5 0-16,-11-1-1 15,-9-5 0-15,8 5-50 16,-14-6-77-16,7 2 78 16</inkml:trace>
  <inkml:trace contextRef="#ctx0" brushRef="#br0" timeOffset="29315.91">12260 7726 701 0,'30'-17'341'0,"-17"17"-113"16,-11-3-22-16,-4 1-49 15,2 2-24-15,-1 0-38 16,0 0-16-16,0 0-17 16,-3 3-3-16,-1 17-10 15,-28 32-2-15,25-29-3 31,2 1-1-31,-9 31-10 0,0-7-5 16,-1-5-14-16,5-18-6 16,0-7 1-16,1-3-3 15,-2 2 0-15,4-9 0 16,2 0-1-16,3-1 1 16,3-5-11-16,-3-8-61 15,3-5-54-15,3-1-272 16,-2-6 254-16</inkml:trace>
  <inkml:trace contextRef="#ctx0" brushRef="#br0" timeOffset="29655.12">12099 7818 849 0,'-29'-4'443'16,"27"1"-135"-16,4-3-103 16,9 3-40-16,2 2-62 15,3-2-23-15,6 3-27 16,0-3-2-16,7 2-7 15,2 2-4-15,4 1-13 16,-3 0-7-16,-3 1-9 16,3 0-1-16,-9-7-1 15,-2 4-1-15,-4-3 2 16,-9 3 1-16,-2 2-115 16,-2 3-93-16,-6-2 121 0</inkml:trace>
  <inkml:trace contextRef="#ctx0" brushRef="#br0" timeOffset="31647.01">13184 7601 512 0,'0'-1'305'0,"0"0"-19"16,0 0-56-16,0 0-79 16,0-1-35-16,0 1-48 15,0 1-14-15,-1 0-6 16,0 1-1-16,-11 22-10 0,-16 30-2 16,14-26-7-16,-3 6-1 15,6 1-7-15,-1-3-3 16,-4 5-7-16,1-3-2 15,-4-3-2-15,0 2-1 16,7-7-1-16,0 2-1 16,3-12 0-16,4-3-2 15,0-7-1-15,5-5 1 16,6 0-58-16,4 5-60 0,5-25 75 16</inkml:trace>
  <inkml:trace contextRef="#ctx0" brushRef="#br0" timeOffset="32020.78">13558 7489 856 0,'8'-6'402'0,"-7"0"-169"0,2 4-43 16,-1 2-53-16,-3 0-27 16,0 0-27-16,-2 15-5 15,-10 40-17-15,2-24-7 16,-4 1-12-16,-2 4-6 16,0-2-13-16,-5 3-5 15,4-1-7-15,-2 2-2 16,-4-3-2-16,3 0-1 15,1-1-2-15,3-3-1 16,11 0 0-16,-2-11-1 16,-4-5 0-16,12-3-14 0,-9-10-51 15,7 4-39-15,-1-5-108 16,-1-3-87-16,0-6 190 16</inkml:trace>
  <inkml:trace contextRef="#ctx0" brushRef="#br0" timeOffset="32377.85">13144 7753 650 0,'-7'1'375'16,"3"1"-21"-16,-10-2-89 15,13 0-65-15,1-1-46 16,2-2-69-16,-2 2-23 16,6 0-23-16,17-1 5 0,37-1 6 15,-18 5 3-15,3-1-5 16,-8 2-8-16,3-5-14 15,-13 1-8-15,-6 1-7 16,2-3 0-16,-12 5 1 16,2-1-9-16,-8-1-121 15,4 4-116-15,1-4 141 16</inkml:trace>
  <inkml:trace contextRef="#ctx0" brushRef="#br0" timeOffset="33157.61">13584 8006 473 0,'-1'-4'335'0,"0"-2"49"15,-1-5-108-15,-3 10-69 16,6-1-30-16,0 2-42 15,-1-1-21-15,0 0-38 16,0 0-16-16,0 0-18 16,12-2-2-16,9 2-1 15,28-2-3-15,-22 3-9 16,-2 3-4-16,-8-3-10 16,7 7-1-16,-14-2-2 15,-5 5 1-15,2 3 7 16,-20-4 8-16,1 5 7 15,5 7 1-15,-21-1-7 16,10 3-8-16,-8 1-8 16,-8-10-2-16,6 4-2 0,-3 0-1 15,2-7 0-15,0 5-1 16,10-7-1-16,-1-2-1 16,1-3 1-16,13 0 1 15,-6-4-1-15,7 0 0 16,-2-3-1-16,-11 0-1 15,15 2-2-15,4 0 0 0,1 1-1 16,-2-1-1-16,0 0 1 16,0 0 1-16,0 0-1 15,8-1 1-15,11 1 2 16,34 4 0-16,-27 0 2 16,-2-1 0-16,10 1-1 15,-4-1-1-15,-1-2 0 16,5 3 0-16,-1-1 0 15,4 1 1-15,-8 2 0 16,-4-3 1-16,-5-2 0 16,-6-1 2-16,-2-4 0 15,-6-2 0-15,1-3 1 16,5 2-5-16,-4-4-73 16,2-1-73-16,-1 0 87 15</inkml:trace>
  <inkml:trace contextRef="#ctx0" brushRef="#br0" timeOffset="34060.36">14297 7620 301 0,'8'0'215'15,"-8"0"31"-15,8 5-24 16,5-7-31-16,-13 1-8 16,1 1-7-16,-17-7-3 0,9 3-16 15,4-3-16-15,-9 5-39 16,6 5-16-16,-8 6-29 16,0 2-9-16,-5 0-12 15,1-1-8-15,-6 4-10 16,-7 4-4-16,8-1-5 15,-1 2-2 1,5 4-3-16,4-1 0 0,6 5-2 16,-3 0 0-16,8-7-1 15,6 9 1-15,7-9-1 16,7 1 2-16,6 1 2 16,0-4 0-16,6-4 0 15,-3-9 0-15,10 3 0 16,0-6-1-16,-5-2 4 15,6 1-1-15,-5-16 4 16,4-6 0-16,2 0-1 16,2-4 0-16,-10-2-1 15,-3-1-1-15,-4-3 1 0,-1 2 1 16,-2 3 1-16,-9 1 3 16,-4-1 6-16,-4-1 8 15,-5 1 12-15,-2 0 4 16,-6 3-2-16,-2-5-7 15,-7 12-13-15,1 5-5 0,-9 0-9 16,-4 7-3-16,-9 0-2 16,-2-2-2-16,15 9 0 15,0 1 0-15,7 5-1 16,-1 1-1-16,-8 1-3 16,1 3 0-16,7-1-85 15,8 5-74-15,3 1 102 16</inkml:trace>
  <inkml:trace contextRef="#ctx0" brushRef="#br0" timeOffset="37108.619">2785 8795 695 0,'34'-5'317'0,"-36"4"-140"15,2-3-32-15,-1-1-46 16,1 5-24-16,0-1-32 16,0 1-8-16,0 0-4 15,0 0 1-15,0 0 7 16,0 0 2-16,-1 0 4 15,0 3-1-15,-3 14-9 16,-1 23-5-16,0-23-9 0,10 3-4 16,-8-5-6-16,-5-2-1 15,12 0-3 1,3-7 0-16,-6 1-2 0,3 2 2 16,2-5-1-16,-16-1 3 15,10-3 7-15,2-2 1 16,-3-7 1-16,6 5-2 15,1-11-7-15,-6-3-2 0,3-4-1 16,5-6-1-16,5 6 0 16,-8-6 0-16,0 0-1 15,-10 4 0-15,-10 0 0 16,16 10-1-16,-13 5-2 16,0 0-1-16,3 7-6 15,-9 1-1-15,4 5-1 16,0 4 0-16,-4 11 2 15,-3-2 1-15,-3 6 3 16,4 7-1-16,-3-6 2 16,4 6 1-16,3-4-1 15,-3-1-1-15,4 1 1 16,0-6-1-16,4 3 1 16,2-4-1-16,6 1 0 15,1 2-1-15,6-4 3 16,2-5 4-16,2-1 2 0,4-1 3 15,4 3 0-15,-1-2 0 16,0-1 2-16,3-1 1 16,-2-6 6-16,4 1 2 15,5-5 6-15,-2 0 4 16,3-7 12-16,8-2 3 16,-2 0-5-16,-4-2-4 15,-5-1-19-15,-9 2-7 16,0-1-3-16,4 1-2 0,-5 2-1 15,-2 3 0-15,-2 5-32 16,-7 0-56-16,1 3-178 16,6-1 166-16</inkml:trace>
  <inkml:trace contextRef="#ctx0" brushRef="#br0" timeOffset="38022.88">3069 9052 445 0,'-1'0'231'0,"-1"0"-49"15,-1 5-22-15,0 0-17 16,2-5-4-16,-1 5-7 15,0-3-5-15,1 4-8 16,0-4-4-16,0-1-10 16,1-1 0-16,-1 0-3 15,0 0-6-15,0 0-17 16,1 0-13-16,0 0-26 16,0 0-8-16,0 0-11 15,0-1-2-15,0 0-5 16,2-16-3-16,11-34-3 15,-5 19-2-15,4-1-1 16,1-2-1-16,-1-5-1 16,1 2 0-16,-3 6-1 0,-2 1 0 15,-3 8 2-15,3 11 0 16,-7 3-1-16,0 6 0 16,1 6-2-16,-4 1-1 15,2-4 1-15,-1 2 1 16,0 23 1-16,-2 34 0 15,0-32-1-15,5 7 0 16,1-3-1-16,-3-9 1 0,1 2-1 16,-1-4 0-16,0-1 0 15,1 2 0-15,3-1 0 16,5-4-1-16,-2-2 1 16,4 2 0-16,-1-4 1 15,-4-2-1-15,11-4 1 16,-4-1 2-16,5-5 4 15,9 0 2-15,-15-9 3 16,5-5 0-16,-4-4-3 16,-4-5-1-16,6-4-1 15,-7 0-1-15,3-2-1 16,0-1-1-16,-2 2 0 16,2-4-1-16,-2-1 0 15,-1 1 0-15,2 7 1 16,-1-3 0-16,-4 5-1 0,-5-5 0 15,-4 1-2-15,4 10 0 16,0-1-1-16,4 7-1 16,-1 1 0-16,-5 3-2 15,1 3-8-15,3 7-5 16,-2 1-93-16,0-4-71 16,0 2 111-16</inkml:trace>
  <inkml:trace contextRef="#ctx0" brushRef="#br0" timeOffset="38606.58">3701 8677 582 0,'-5'0'329'0,"1"0"-75"0,2 0-49 16,1 0-18-16,0 0-37 16,0 0-13-16,0-1-16 15,0 1-9-15,0 0-1 16,0 0-6-16,0 0-17 15,0 0-7-15,0 0-17 16,1 0-9-16,6 2-14 16,15 6-5-16,27 10-7 15,-35-14-2-15,3-4-8 16,-6 0-3-16,19 0-5 16,8-2-1-16,-9-2-1 15,2 0 0-15,-13-4-1 16,-8 1 1-16,-2-2 4 15,4 0-24-15,-3 7-108 16,-6-1 439-16,4 3-280 16</inkml:trace>
  <inkml:trace contextRef="#ctx0" brushRef="#br0" timeOffset="39487.31">4591 8790 729 0,'-2'-1'335'15,"1"3"-157"-15,1 1-31 16,0-3-55-16,0 0-15 15,-1 0-8-15,-2 12 1 16,-3 8 0-16,-6 31-1 16,8-22-7-16,-3-4-6 15,4-1-12-15,-9 5-9 0,8-2-12 16,-2 0-5-16,-3-6-5 16,6-4-3-16,-9-5-2 15,3-1 0-15,2-4 1 16,1 0-1-16,-1-5-3 15,0-2-11-15,1-1-61 16,0-2-33-16,4-3-83 16,-2-2-64-16,7 0 163 15</inkml:trace>
  <inkml:trace contextRef="#ctx0" brushRef="#br0" timeOffset="39813.75">4482 8898 686 0,'0'-6'364'0,"3"-4"-86"16,2 2-43-16,3 5-59 15,6 2-30-15,1 0-39 16,3 4-8-16,0-5-11 16,1 0-7-16,3 3-13 15,7 4-12-15,-6 0-21 16,-1 4-8-16,-7-8-11 16,-9-3-4-16,5 2 23 15,-4-1-43-15,8 4 393 16,-8-3-286-16</inkml:trace>
  <inkml:trace contextRef="#ctx0" brushRef="#br0" timeOffset="40536.77">5419 8696 431 0,'0'-2'284'0,"2"-5"-2"0,-2 6-104 16,0 0-16-16,0 0-48 15,0 0-19-15,0-1-17 16,-1 2-4-16,0 0-14 16,-5 16-7-16,-15 44-14 15,12-27-4-15,-1 6-5 16,-2-2-4-16,-1-4-8 15,0 2-3-15,-7-11-4 16,1 4-3-16,5-11-2 16,1-4-1-16,3 3-1 15,10-3-4-15,-1-2-20 16,-4-5-20-16,5-1-62 16,-8-5-47-16,6-2 94 15</inkml:trace>
  <inkml:trace contextRef="#ctx0" brushRef="#br0" timeOffset="40902.98">5723 8625 1027 0,'4'0'539'0,"-9"-2"-346"15,6 0-27-15,-1 2-59 16,0 0-116-16,0 0 80 16,0 0-1-16,2 6-1 15,5 19-4-15,4 33-15 16,-14-27-7-16,-12 7-11 16,-13-3-5-16,0 0-8 15,6 2-2-15,5-2-7 16,-3-5 0-16,2-3-4 15,-5-5-2-15,4-6 0 16,7 0-2-16,8-7 1 16,1 0 0-16,1-7-27 15,0 0 3-15,1-8-99 16,1 5-53-16,0 0-417 16,3-10 380-16</inkml:trace>
  <inkml:trace contextRef="#ctx0" brushRef="#br0" timeOffset="41203.1">5429 8785 450 0,'-9'8'310'0,"3"-5"58"15,3-1-101-15,2-2-61 16,0 0-36-16,1-2-64 16,0 2-18-16,0 0-17 15,6 0-1-15,7 4-1 16,11 0-3-16,31 3-11 16,-31-10-7-16,15-4-16 15,-13 4-8-15,-3 0-11 16,3 3-1-16,-14-2-45 15,0 2-87-15,5-3 81 16</inkml:trace>
  <inkml:trace contextRef="#ctx0" brushRef="#br0" timeOffset="41921.34">5815 8973 2202 0,'10'0'18'16,"0"-4"6"-16,9 4 15 15,0-1 1-15,-3 0-6 16,-1 2-8-16,-2-1-5 15,-4 7-8-15,-2 1-1 0,-7 6 5 16,1 0 3-16,-10 2 1 16,-4 3 0-16,-7-4-8 15,-4 6-2-15,-3 0-3 16,-4 0 0-16,7 3-2 16,-4-2-1-16,5-1 0 15,4 0-1-15,-3-7-1 16,2-7 0-16,6-2 0 15,5-2-1-15,2 0 0 16,5-2-2-16,2-3-2 16,4 1 0-16,-4 0-1 15,0 0 2-15,0 0 1 16,0 0-1-16,17-2 1 16,24-3 0-16,-25 11 0 0,12-1 0 15,-11-2 4 1,10 5 2-16,5-7 2 15,-6 0-1-15,2 0-2 0,-2 0 0 16,-6 0-1-16,-7 2 1 16,-9-1 2-16,5-8 1 15,-7 1-1-15,5-3 0 16,0-4-17-16,-4 7-43 16,2 3-141-16,-3-2-127 0,1-1 189 15</inkml:trace>
  <inkml:trace contextRef="#ctx0" brushRef="#br0" timeOffset="42585.52">6377 8709 738 0,'-4'0'371'15,"-2"-1"-118"-15,1 3-33 16,0 1-48-16,-2 3-23 15,-5 4-23-15,0 1-7 16,-2 9-26-16,-3-3 10 31,0-1-38-31,2 16-9 0,-14 4-14 0,1-5-30 16,21-9 7-16,-10 2-2 16,13-8-2-16,-2 3 0 15,2-1-4-15,4 2-1 16,4-1-2-16,4-4 1 15,14-1 2-15,-20-4 0 16,17-3 0-16,6-4-1 16,-7-3-2-16,23-3 0 0,-7-3 2 15,-6 0-1-15,6-9 0 16,-5-2 1-16,-2-8-1 16,-1-2-1-16,1 3 1 15,-1 2 0-15,-11-3-1 16,2-2 2-16,-6-2-1 15,0 0 1-15,-7-2-1 16,-9-1 0-16,-17 0-3 16,-4-1 1-16,6 13-4 15,-1 4 0-15,1 7-3 16,-1 2-1-16,-1 3-1 16,2 3-1-16,-1 3-1 15,-4 2 1-15,4 6-3 16,-1 2 1-16,3 0-42 15,7 3-48-15,1-5-199 16,7 7 187-16</inkml:trace>
  <inkml:trace contextRef="#ctx0" brushRef="#br0" timeOffset="43651.4">6898 8782 410 0,'-20'26'274'15,"20"-30"-15"-15,0 4-78 16,2-2-23-16,-2 2-26 15,0 0-5-15,0 0-9 16,0 0-2-16,0 0-14 16,0 0-7-16,0 0-11 15,4 3-13-15,6 2-10 16,1-2-3-16,28 10-12 0,-26-13-4 16,4 4-5-1,1-8-5-15,10 4-5 16,10 7-1-16,-2-7-6 15,5 1-2-15,-1-7-3 16,1-5-3-16,13-3 0 16,0-7-1-16,6 6 8 0,0-3 2 15,-4 6 3-15,7 8-2 16,-8 2-6-16,-12-2-4 16,4 2-4-16,-11-6-1 15,-3 1-1-15,0 4 0 16,-13 2-1-16,-2 2-1 15,-10-1 0-15,-6 0 1 16,2 1 0-16,-1 1 0 0,-3-2 2 16,0 0-1-16,0 0 1 15,0-1 0-15,0 0 0 16,-1 0-1-16,0 0-1 16,1-1 0-16,-1 1-1 15,-1 0 0-15,1 0 0 16,0 0-2-16,0 0 1 15,0 0-1-15,0 0 0 16,-6-5 1-16,-1-1-1 16,-5-2-1-16,-29-25 1 15,24 30-1-15,-7-4 1 16,-3 0 1-16,4 1 0 16,-2-5 0-16,6 2-1 15,7 0 0-15,-6 0 0 16,11 7-1-16,-2-1 1 15,-7-2-1-15,10 5-1 16,-12-4 0-16,10 5-4 0,4 0 0 16,2 1-4-16,3 3 0 15,0-4-10-15,0 0-32 16,0 0-103-16,5 12-62 16,6 0 121-16</inkml:trace>
  <inkml:trace contextRef="#ctx0" brushRef="#br0" timeOffset="44433.6">7841 8893 826 0,'0'0'414'0,"-1"1"-113"0,-2-1-78 16,2 0-63-16,0 0-25 16,0 0-35-16,0 0-9 15,0 0-11-15,-3 0-6 16,-7 2-8-16,-5 1-5 15,-41 1-11-15,30-3-5 16,-4 1-13-16,-6-3-5 16,10 5-9-16,-4 1-5 15,-7-5-3-15,2 2-1 16,-6 3-2-16,-2 0 1 0,7 2-2 16,5 5 1-16,-4-6-2 15,8-3-1 1,13-2 0-1,2 1 0-15,-47 3-2 0,0-5 1 0,6 1-1 16,17-1 0-16,10 1 0 16,-2 0-1-16,1-4 1 15,7 2-1-15,-1 1-1 16,9 0 0-16,3 5 0 16,0 0-1-16,3-1 0 15,-4 2 0-15,7 3-1 16,-1-3 0-16,4-5-2 0,1 1-1 15,-1-3-1 1,1 1 0-16,0 0 3 0,-1 0 1 16,1 0 2-16,0 0 1 15,0 0 0-15,0 0 1 16,0 0-1-16,0 0 0 16,5 1 0-16,7 3 0 15,1 1 1-15,32 14 0 16,-27-10 1-16,4 0 0 15,-4-1-1-15,-1-3 1 16,-3-1 1-16,-7-2 1 0,4 0 0 16,0 1 0-16,-10 1 0 15,-2-2-1-15,-3 1-1 16,3-3 0-16,0 0 0 16,0 0 0-16,0 0-92 15,-1 0-57-15,1 0-151 16,0 0 164-16</inkml:trace>
  <inkml:trace contextRef="#ctx1" brushRef="#br0">14927 13045 0,'0'0'15</inkml:trace>
  <inkml:trace contextRef="#ctx0" brushRef="#br0" timeOffset="56172.34">8676 8674 509 0,'0'-1'268'0,"0"0"-52"16,0-3-28-16,0 0-34 15,0 1-4-15,1-2-18 16,0 2-13-16,-1 1-18 0,1-1-11 15,-1 1-11-15,0 0-10 16,0 1-20-16,0 0-7 16,0 0-13-16,0 0-5 15,0 0-3-15,0 1 0 16,-1 0-5-16,-3 13-2 16,-2 15-5-16,-22 34-1 15,17-27-2-15,-3 0-1 16,-4-8-1-16,9 7 0 0,4-8 0 15,-4-3-1-15,-6-2 0 16,9-2 0-16,-7-5 1 16,0 1-1-16,3-5 0 15,-1-2 1-15,5-2 0 16,4-3 2-16,4-1-6 16,-8-4-18-16,6 0-90 15,0 1-70-15,0 0 105 16</inkml:trace>
  <inkml:trace contextRef="#ctx0" brushRef="#br0" timeOffset="56614.56">9080 8644 742 0,'7'-7'387'15,"-7"0"-100"-15,2 2-42 0,-14-2-54 16,11 4-25-16,1 1-31 16,-3 0-16-16,3 2-40 15,0 0-16-15,-1 0-21 16,0 0-7-16,-2 16-4 15,-39 30-2-15,30-23-6 16,4 6-3-16,-11-1-5 16,13 4-3-16,-3 1-4 15,-12-7-2-15,8 5-1 16,0-6 0-16,-4 2-1 16,9-1-1-16,-4-5 1 15,0-3-1-15,5-2 1 16,-1-3-1-16,1-2 0 15,5-4-1-15,0-4-4 16,1-2-22-16,2-2-69 16,-2 0-53-16,0-1-222 0,1 1 235 15</inkml:trace>
  <inkml:trace contextRef="#ctx0" brushRef="#br0" timeOffset="57007.98">8705 8815 504 0,'-10'3'352'0,"4"-3"55"16,4-1-122-16,2 1-89 15,0 0-41-15,0 0-55 16,0 0-17-16,10 2-12 16,7 2 1-16,32 7-5 15,-25-7-1-15,1 3-3 16,0-5-6-16,-4-10-17 0,1 7-8 15,-2-4-15-15,2 8-5 16,-2 3-3-16,-5-7 0 16,-4 1-1-16,-6-4 1 15,7-2-104-15,0 5-83 16,-5 5 109-16</inkml:trace>
  <inkml:trace contextRef="#ctx0" brushRef="#br0" timeOffset="57814.37">9418 8686 409 0,'28'5'278'15,"-17"-6"-19"-15,-6-3-64 16,-3 1-26-16,5-4-39 15,-7 2-17-15,8 2-32 16,0-1-10-16,-3 1-7 16,-2 0 6-16,-6 1 8 15,2 1-1-15,-1 1-11 16,1 0-9-16,0 0-14 16,-14 0-5-16,-32 6-11 15,23-1-5-15,2 5-7 16,2 2-4-16,-4 1-5 15,0 8-2-15,2-1-3 16,1 2 0-16,3 1-1 16,3 1 0-16,1-1-2 0,2 1 0 15,3-3-1-15,2-7 1 16,3 2-1-16,4 0 0 16,2-1-1-16,6 0 1 15,4-1 0-15,-1 0 1 16,8 1 1-16,-6-3 1 15,10-2 3-15,2-3 2 0,2-2 4 16,4-3 1-16,2 0 1 16,3 0-1-1,3-3-1-15,-10-1 1 0,-10-3-1 16,0-1 1-16,-14 0 0 16,6 1 0-16,-8-1-1 15,-3 2 5-15,10-1-72 16,-10-1-59-16,10 6 74 15</inkml:trace>
  <inkml:trace contextRef="#ctx0" brushRef="#br0" timeOffset="58798.15">9762 9015 503 0,'-1'-1'249'0,"0"0"-68"16,0 0-39-16,0 1-29 15,0 0-5-15,-1 0-5 16,1 0 3-16,0 0 2 0,0 0 0 16,0 0-9-16,1 0-5 15,0 0-9-15,0 0-7 16,0 0-12-16,0 0-6 15,0 0-7-15,0 0-4 16,0 0-6-16,0-1-6 16,0 0-11-16,2-10-4 15,13-19-5-15,23-28 0 0,-21 23-2 16,-4-7 0-16,7-1-4 16,1-1 1-16,-2 4 1 15,3 8 1-15,-9 7 3 16,3 7 0-16,-8 9-4 15,3 1-3-15,-7 8-7 16,-4 2-3-16,11 9-1 16,-11 3 0-16,0 7 2 15,9 6 2-15,-6 8 0 16,-3-2 0-16,7 2 0 16,-7 0 0-16,-11-12-2 15,12 8 1-15,4-4 1 16,2-4-1-16,6 2 0 15,-8-7-1-15,4-5 0 16,-1-3 1-16,1-4 0 0,-1 4 0 16,3-8 1-1,0 5 1-15,5-7 3 0,5-7 2 16,-7-2 1-16,1-7-1 16,0-9 0-16,-3 4 0 15,5-10-2-15,-5 0-1 16,0-1-1-16,-1-8-1 15,-6 0-2-15,4 2 1 16,-1 5 0-16,-8 5-2 0,8 6-1 16,-1 1 1-16,-3 2-1 15,11 3 0-15,-12 1 0 16,-1 4 0-16,1 5-2 16,-2 2 5-16,-1 3-52 15,-2 4-57-15,1-3 70 16</inkml:trace>
  <inkml:trace contextRef="#ctx0" brushRef="#br0" timeOffset="59536.289">10965 8660 543 0,'5'-6'336'15,"-11"0"-3"-15,8 0-63 16,0 4-52-16,1-1-29 15,-3 2-50-15,-1-1-21 16,1 1-48-16,-2 0-16 16,2 1-21-16,-1 0-5 15,-4 13 6-15,-4 16 4 0,-1 35 0 16,2-27-1-16,1 4-11 16,-5-4-4-1,-9-6-8-15,8 2-2 0,0-11-3 16,-2-1-3-16,-3-4-1 15,4-2-1-15,4-3 0 16,-2 0 0-16,8-2 0 16,-1-1 0-16,2-6-16 15,2 1-21-15,-1-3-66 16,2-1-60-16,0-1-165 16,0 0 201-16</inkml:trace>
  <inkml:trace contextRef="#ctx0" brushRef="#br0" timeOffset="59872.54">10801 8759 832 0,'-4'-2'412'0,"1"0"-137"16,2-1-46-16,1 1-57 16,0 1-26-16,0 0-27 15,13 0-12-15,10 1-18 16,22-1-10-16,-10 4-11 16,-14-3-4-16,-3-3-9 15,12 3-7-15,-12-9-17 16,21 8-8-16,3 0-11 15,-15-5-3-15,-3 1 5 16,-6-6-12-16,-2 0-106 16,-2 1-79-16,2-2 104 15</inkml:trace>
  <inkml:trace contextRef="#ctx0" brushRef="#br0" timeOffset="60672.51">11860 8655 821 0,'24'-7'409'0,"-23"2"-145"0,-7 0-52 15,6 4-82-15,0 2-34 16,-7 4-31-16,2 3-16 16,-12 1-10-16,3 2-1 15,-11 4 0-15,-2 3-3 16,0 7-10-16,-2 2-7 15,10 5-10-15,-1 5-3 16,8 3-2-16,0-10-1 16,4 1-1-16,3-11 1 0,5-8-1 15,3 9-1-15,5-9 2 16,1 1 0-16,9-1 1 16,1-4 1-16,7-5 1 15,8 0 1-15,4-4 1 16,11-4 0-16,-16-6 3 15,-4-3 2-15,-5-7 2 16,-6-3 0-16,14-3 1 16,-5-2 0-16,-1-5 0 15,-8-3 0-15,-6-5 1 16,0 0 0-16,-3 7 1 16,-6 0 1-16,-6 11 3 15,-6 3-2-15,-10 6-4 16,2 8-5-16,-8 3-8 15,1 0-2-15,3 6-3 16,-5 1 0-16,12 3-1 0,3 4 2 16,-6 0-1-16,-6 0-1 15,2 1-1-15,13 2 2 16,1-4-41-16,10 0-41 16,4-4-107-16,-10-3-82 15,24-1 168-15</inkml:trace>
  <inkml:trace contextRef="#ctx0" brushRef="#br0" timeOffset="61135.54">12402 8653 1040 0,'-6'-5'473'0,"13"-1"-213"0,-2 4-39 15,1 2-67-15,-6-6-23 16,-6 8-48-16,0-4-19 15,-2 2-26-15,0 7-9 16,7 3-2-16,-3 3 0 16,-5 7-4-16,8 5-6 15,-16 4-5-15,8 4-3 16,-7 2-2-16,1-1-1 16,12 1-2-16,-16-6 1 0,8-3-1 15,-2-4 0-15,-5-5-1 16,8 1 0-16,-3-6 0 15,6-1 0-15,0-5-1 16,5-2 0-16,0-4-35 16,2-4-28-16,0 3-84 15,0 0-58-15,1-2-175 16,4-12 234-16</inkml:trace>
  <inkml:trace contextRef="#ctx0" brushRef="#br0" timeOffset="61521.81">12772 8593 714 0,'6'-3'403'15,"-6"1"-52"-15,1 1-71 16,4 1-65-16,-5 0-36 15,-1 0-39-15,-1 0-18 0,1 0-31 16,0 0-4-16,-6 1-24 16,-2 14-11-16,-30 30-15 15,31-24-6-15,-6 7-9 16,1 5-2-16,1 7-5 16,-4 0-3-16,2-2-3 15,1 0-2-15,1-10-2 16,1-1 0-16,1-3-1 15,0-4 0-15,2-2 0 16,3-1-1-16,0-10 2 16,2-1-18-16,-1-5-50 15,0-2-38-15,3-7-127 16,0-1-86-16,5-4 199 16</inkml:trace>
  <inkml:trace contextRef="#ctx0" brushRef="#br0" timeOffset="61851.71">12327 8808 880 0,'0'-4'448'0,"2"0"-110"16,0 3-83-16,-2 0-66 16,0 1-28-16,11 0-45 15,5 1-19-15,40 7-20 16,-38-7-8-16,14 4-18 16,-5-7-9-16,-5-1-19 15,10 2-8-15,-15-2-6 16,6 3-1-16,-6-6-5 15,-2 2-36-15,1-5-121 16,0 8-70-16,-2-5 121 16</inkml:trace>
  <inkml:trace contextRef="#ctx0" brushRef="#br0" timeOffset="62573.35">13070 8674 490 0,'-38'4'310'0,"30"-5"7"16,4-1-83-16,-1 0-59 15,2-3-24-15,0 3-33 16,2 1-8-16,1 0-8 16,0 0-6-16,0 0-7 0,0 0-4 15,0 0-9-15,9-1-4 16,6 2-5-16,29 2-3 16,-24 3-8-16,-2-2-3 15,2 1-12-15,3-1-5 16,-3-3-12-16,-2 0-6 15,3 4-6-15,-5-2-2 16,0 1-1-16,1 0-1 16,-10-3 1-16,7 0-1 0,-11-2-1 15,7 0 1-15,-3-4-1 16,-9 0 0-16,-3-4-2 16,-4 0-1-16,-3 1-4 15,7 1-1-15,-10 5-5 16,-7 1 0-16,-1 2 1 15,-12 0 1-15,11 4 3 16,-2-3 1-16,9 4 0 16,2 0 0-16,-1 0 0 15,4-1 0-15,-3-2 1 16,3-1-1-16,4 0 0 16,-3-1 0-16,9 1 0 15,0-1 0-15,2 0-6 16,0 0-21-16,0 0-74 15,0 0 374-15,0 0-232 0</inkml:trace>
  <inkml:trace contextRef="#ctx1" brushRef="#br1" timeOffset="10474.03">18427 13179 0</inkml:trace>
  <inkml:trace contextRef="#ctx0" brushRef="#br0" timeOffset="77809.31">6015 5415 491 0,'-1'-1'244'0,"-1"0"-68"0,1-1-34 15,0 1-31-15,0 0-13 16,0 0-22-16,0 1-8 16,0-1-12-16,0 0-7 15,0 0-9-15,0 0-6 16,1 1-4-16,0 0 0 16,0 0 4-16,0 0 0 15,0 0-1-15,-1 0 2 0,1 0 1 16,0 0 2-16,0 0-1 15,0 0-1-15,0 0-2 16,2 0-1-16,5 2-6 16,-2-1-3-16,8 1-9 15,25 4-5-15,-21-6-5 16,11 10-1-16,-16-9 2 16,6 10 3-16,14-8 5 15,-12-4 4-15,22 2 12 16,-2-9 4-16,0 4 2 15,5-2-2-15,-5 6-13 16,2-4-3-16,-13 4-8 16,-1 0-1-16,17-11 0 15,-15 12 0-15,-10-1-6 16,6 1 0-16,-18 8-4 16,10-5-3-16,-4 0 6 0,-10-3-1 15,-6 2 3-15,7 0 0 16,6 2 0-16,-11-3 1 15,-1-2 4-15,-1-3 3 32,1 2 3-32,0-1 0 0,1 1-1 0,0 0-1 15,0 0-4-15,4-3-1 16,0-1-3-16,-2-1-2 16,2-1 0-16,-3-4-2 0,-2 4-1 15,0 4-1-15,0 2-3 16,0 0 0-16,0 0 2 15,-4-2 1-15,-9-5 1 16,-33-10 0-16,29 19 1 16,7-1 0-16,6 2 0 15,-7-8 1-15,-1 2-1 16,-4-3 0-16,-1 1 1 16,9 9-2-16,2-4 0 15,5 4 0-15,1-2-1 16,0-2-3-16,0 1-3 15,1-1-1-15,0 0 0 16,0 1 1-16,0 0 2 16,9 1 3-16,14 6 2 15,31 6 2-15,-21 1 3 0,0-8 0 16,-6-1 2-16,-5 3-2 16,-4-7-1-16,-12 2 4 15,16-3-1-15,1 6 2 16,-4-1-7-16,1-2-2 15,-18 4-2-15,3-5 0 16,-5 1 5-16,5 3 3 0,-6 5 5 16,-4-10 2-16,3-1 2 15,0-3 1-15,1 2-7 16,0 0-1-16,0 1 3 16,-24 3 0-16,-22 3 8 15,1-6 3-15,26 4-4 16,3-1-1-16,4 2-5 15,12 1-6-15,-21-4-1 16,3 5-1-16,0-1-2 16,9 3-1-16,0 0-1 15,-1-3 0-15,5 1 0 16,0 2 0-16,3-1 0 16,-1 1 0-16,1 0-7 15,2-4-39-15,10 5-141 16,1-4 128-16</inkml:trace>
  <inkml:trace contextRef="#ctx0" brushRef="#br0" timeOffset="79976.88">7290 5269 215 0,'13'-32'167'0,"-7"26"2"0,-2-3-21 15,3 0-9-15,-3 1-8 16,0-2 4-16,1 7 8 16,-2-2 3-16,-3 2-2 15,-3 1-8-15,2 0-21 16,0 1-9-16,1 1-24 16,0 0-14-16,-2 0-25 15,1 0-13-15,-3 9-11 16,-7 20 0-16,-16 36 1 15,12-26-6-15,-26-13-3 16,20 0-3-16,6 5-7 16,-1-5 3-16,26 7-3 15,-9-9 0-15,-14-5 5 16,16 2 0-16,-9-7 0 16,-9-1 2-16,14-6 2 15,-15-3 0-15,18 0 4 0,-7-4 0 16,5-2-7-1,0 1-11-15,-1 0-54 0,0 0-36 16,0-1-104-16,0 1-56 16,1-6 159-16</inkml:trace>
  <inkml:trace contextRef="#ctx0" brushRef="#br0" timeOffset="80359.55">7751 5117 691 0,'10'-11'353'0,"-9"7"-98"16,-3-1-65-16,-3 10-52 15,2 4-22-15,3 0-15 16,-11 7 0-16,-6-2-12 15,1 9-12-15,-2 16-22 16,3-1-6-16,1-1-11 16,3 1-4-16,-13-11-12 0,1 1-3 15,9 3-7-15,-11-3-2 16,14 0-3 0,2-3-2-16,-4-3 0 0,10 1 1 15,-4-2-1-15,-4-2 2 16,5-4 0-16,-6-4 1 15,3-1 2-15,5-2-10 16,2-1-65-16,-1-6-34 16,-7-5-169-16,8 2 166 15</inkml:trace>
  <inkml:trace contextRef="#ctx0" brushRef="#br0" timeOffset="80748.87">7323 5338 493 0,'-6'7'308'0,"6"-1"0"0,-1-7-72 16,2 2-63-16,-1-1-34 16,0-1-38-16,0 1-11 15,0 0-9-15,2 0 2 16,17 6-2-16,25 5-5 16,-22-10-9-16,2 6-6 15,-2-17-15-15,2 9-6 16,-1 1-14-16,5-2-6 15,0 7-8-15,-1-3-1 16,-16-8-2-16,2 1 4 0,-2 1-89 16,-4-4-89-16,17 8 104 15</inkml:trace>
  <inkml:trace contextRef="#ctx0" brushRef="#br0" timeOffset="81246.42">8133 5167 1080 0,'-1'-1'460'0,"0"0"-259"16,0 0-35-16,0 0-71 15,0 0-28-15,-4-1-37 16,-2 1-8-16,5 1-4 15,0 4 2-15,-3 23 2 16,-24 33 0-16,-4-24 0 16,35-8 0-16,-6 10-5 15,-9-10-1-15,21-4-7 16,-29 11-5-16,-4-21 6 16,9 10-3-16,2-6 3 15,-1-6 1-15,11 3-3 16,-2-4 1-16,0-3 2 15,0 3 1-15,-1-10 5 16,7 1 2-16,0-4-42 16,0 1-47-16,0-1-137 15,0 1-108-15,0 0 192 0</inkml:trace>
  <inkml:trace contextRef="#ctx0" brushRef="#br0" timeOffset="81686.439">8128 5132 585 0,'-2'-5'379'16,"-3"1"-9"-16,7 0-146 16,5-1-24-16,-6 1-47 15,17 2-21-15,2 3-38 16,2 4-9-16,8-3-25 0,-4 3-6 15,0-1-3-15,-3-2-1 16,7-1-3-16,-2-1-4 16,0-5-13-16,0 0-6 15,10 3-10 1,-17-6-3-16,9 7-4 0,-10-2 0 16,-2-2-11-16,2 0-25 15,-20 3-100-15,8 2-54 0,-6 4-273 16,0 6 285-1</inkml:trace>
  <inkml:trace contextRef="#ctx0" brushRef="#br0" timeOffset="82078.409">8117 5417 659 0,'-5'0'353'16,"5"-1"-86"-16,7 0-42 15,-1-4-51-15,4 2-18 16,0 0-5-16,4-5-5 16,5 6-17-16,6-1-10 15,2-4-29-15,-2 4-17 16,2-2-29-16,-7 0-15 0,-8 4-16 16,4-1-4-16,-14-3-4 15,4 3 0-15,-2-3-2 16,-7 7-30-16,9 0-27 15,-2-2 34-15</inkml:trace>
  <inkml:trace contextRef="#ctx0" brushRef="#br0" timeOffset="85338.51">9272 5244 621 0,'8'-18'312'0,"0"9"-84"16,-1-3-18-16,-3 1-35 16,-11 7-15-16,7 0-28 15,0 3-13-15,-1 1-21 16,1 0-13-16,0 0-21 16,0 0-11-16,-2 14-7 15,-3 9-2-15,-7 15-4 16,-5-16 0-16,6 15-12 15,-15-2-1-15,3 5-12 16,8-2-1-16,-6-17-3 16,16-3-3-16,-12-1-1 15,6-4 1-15,7-3-1 16,-2 3 0-16,6-1 1 16,-5-3-1-16,0-2-1 15,2-5-1-15,1-1-13 16,-5 0-20-16,6-1-72 15,0 0-46-15,0-1-132 0,1 0-77 16,0 0 226-16</inkml:trace>
  <inkml:trace contextRef="#ctx0" brushRef="#br0" timeOffset="85738.07">9156 5400 642 0,'-31'-31'332'0,"27"23"-89"15,2 0-20-15,2 5-36 16,-4-7-19-16,11 14-20 16,-3-6-9-16,-1-1-25 15,1 6-14-15,3-5-28 16,6 10-10-16,11-3-13 0,4-7 1 16,-1 4-4-16,-6-7-5 15,5 5-12-15,2 0-6 16,-6-4-9-16,2-3-4 15,-11-4 0-15,-1 11-6 16,-5-3-86-16,-1 5-58 16,-7 6 82-16</inkml:trace>
  <inkml:trace contextRef="#ctx0" brushRef="#br0" timeOffset="93157.67">10273 5219 697 0,'-25'-19'697'16,"0"2"-602"-16,-5 0 66 0,-5-1-50 16,-11-31-11-16,43 44-21 15,4-1-11-15,-2 9-19 16,3-1-11-16,-3-2-15 15,0 0-6-15,0 0-5 16,-13 13-1-16,-25 44 0 16,37-14-1-16,-10 1-4 15,6 2 0-15,-10-2 0 16,-1-11-1-16,6 0 0 16,-11-5 0-16,3-2 0 15,-5-3 0-15,3-5 0 16,9 1 1-16,-4-7 2 15,3-1-1-15,-2-4 3 0,1-1 1 16,8-2-1-16,-1-2-2 16,5 0-7-16,-1-1-8 15,2-2-32-15,0-1-24 16,0 1-65-16,1 0-6 16,0 0-179-16,6-3 204 15</inkml:trace>
  <inkml:trace contextRef="#ctx0" brushRef="#br0" timeOffset="93671.2">10491 5205 776 0,'-13'9'364'0,"-4"2"-144"15,-16 1-33-15,14-3-34 16,3 4-20-16,-7-5-27 16,1 1-14-16,-8 1-33 15,-5-3-14-15,9 4-21 16,3-9-6-16,-1 6-7 0,2-5-3 16,2-3-3-16,-1 4-1 15,5-2-1-15,6 3-1 16,0-3-1-16,10 4-1 15,-6-6-3-15,0 2 0 16,1 5-1-16,-6-2 0 16,8 1 0-16,-6 2 1 0,8 2 1 15,1 2-2-15,-1-1-1 16,5-4-2-16,6-4 1 16,5 5 3-1,8 0 6-15,-2 3 4 0,6 4 4 16,-5-3 0-16,-3 3 1 15,4-2-1-15,-8-1-2 16,2-3 1-16,2 0-2 16,-5 2 1-16,0-4-1 15,0 1 0-15,-4-5-1 16,-2-3 2-16,0-4-18 16,1 0-37-16,2-7-132 15,0 0-194-15,-1 0 233 16</inkml:trace>
  <inkml:trace contextRef="#ctx0" brushRef="#br0" timeOffset="94709.67">10932 5198 435 0,'3'-2'331'16,"5"-3"85"-16,-8 0-106 15,-10 4-70-15,5 0-35 16,3 0-83-16,7 6-32 16,4 2-49-16,-9 3-14 15,-2 4 3-15,-15-3 2 0,5 8-1 16,11 8-2-16,-10-5-8 15,12 5-3-15,3-1-5 16,-23-15-3-16,16 4 0 16,-9-8-2-16,5-4 0 15,7 5 2-15,0-9 7 16,0-3 1-16,0-7-2 16,9-7 0-16,5 5-9 15,5-1-2-15,-5-13-6 16,-7 3-5-16,-7-7-7 15,0 4-1-15,-5 10 4 16,15 5 3-16,-13 3 3 16,3 1 1-16,-7 6-2 15,-19 0-1-15,5 4 1 16,-8 9 0-16,-1 1-1 0,5 5 1 16,0 2 0-16,-1-3 1 15,8 9 1-15,-2-3 1 16,6-3-1-16,0 1 0 15,1-5-1-15,4 3 2 16,3 4-1-16,4 3 1 16,1-2 2-16,1-2-1 15,3-2 1-15,-2-4 0 16,7 3 3-16,1-1 3 0,3-5 3 16,3 1 5-16,2-4 2 15,-15-3 1-15,21 1-4 16,3-5-3-16,6-2-4 15,20 0-1-15,-12-4-1 16,5 1 1-16,-14-3 0 16,0-2-1-16,-8 2 0 15,-5 1-1-15,7 0 0 16,-8-1-1-16,4 6 0 16,-6-5-1-16,-5 4-5 15,-1 0-13-15,-7-4-37 16,3 3-24-16,-5 0-59 15,0 2-44-15,0 0-175 16,0 0 227-16</inkml:trace>
  <inkml:trace contextRef="#ctx0" brushRef="#br0" timeOffset="95135.43">11470 5154 977 0,'-2'-11'468'0,"2"6"-169"15,0-1-58-15,0 6-81 16,0 0-37-16,-1 0-54 31,0 0-21-31,-1 0-14 0,1 7-2 0,-6 21 3 16,-8 36 2-16,10-25-3 16,2-5-1-16,-2 2-8 0,-13-4-4 15,6-6-7 1,-2 3-2-16,4-2-5 15,6-2-1-15,-8-2 0 0,-7 0-1 16,5-2 0-16,1-1-1 16,9-3-28-16,1-5-48 15,-4-3-161-15,7-2-168 16,0-7 246-16</inkml:trace>
  <inkml:trace contextRef="#ctx1" brushRef="#br0" timeOffset="40624.05">8653 10560 0,'0'0'0,"0"0"16,0 0-16,0 0 16,0 0-1</inkml:trace>
  <inkml:trace contextRef="#ctx0" brushRef="#br0" timeOffset="97883.11">3266 6299 545 0,'29'-31'325'0,"-23"22"-59"16,0 2-52-16,1 0-23 16,-7-1-38-16,-2 12-15 15,1-5-42-15,-4 1-23 16,4 0-30-16,0 0-11 15,0 0-6-15,0 0-2 0,0 18-1 16,-14 29-5-16,1-25-8 16,-8 2-2-16,-1 1-1 15,9 3-1-15,-1 1 1 16,4-1-1-16,0 4-2 16,1-1 1-16,1-7-2 15,1 0 1-15,1-4 1 16,-1-3-1-16,5 0 2 15,1-1 0-15,0-9 2 16,-2-6 1-16,2-1 4 16,2-1-26-16,0-1-73 15,0 1-50-15,1-5-222 16,7-16 228-16</inkml:trace>
  <inkml:trace contextRef="#ctx0" brushRef="#br0" timeOffset="98245.78">3628 6208 883 0,'2'-6'471'0,"-1"4"-154"0,0-1-111 15,-2 2-54-15,0 0-79 16,0 1-20-16,0 0-21 15,-2 9 3-15,-4 6 1 16,-14 27 1-16,12-18-4 16,2 2-4-16,-2 3-9 15,-1-1-5-15,1 0-4 16,-6 2-2-16,-2 6-2 16,-1-1-1-16,2-1-1 15,-3-6 0-15,12 6 0 16,-3-8-1-16,0-2-1 15,0 6 0-15,-2-22 1 16,3 5 5-16,9-5-39 16,5-3-29-16,-5-7-130 15,1 1-131-15,-1 0 204 0</inkml:trace>
  <inkml:trace contextRef="#ctx0" brushRef="#br0" timeOffset="98598.53">3226 6434 814 0,'-3'-1'387'0,"3"1"-149"15,0 0-22-15,0 0-46 16,0 0-16-16,0-1-35 16,19 0-10-16,31 2-27 15,-25 1-9-15,6 1-6 16,-6-2-4-16,3 2-14 16,1-1-8-16,-8 0-18 15,-2 1-6-15,-2 0-8 16,-6-1-2-16,3 1-19 0,-2 0-33 15,-2-3-109-15,1-1-73 16,-8-3 133 0</inkml:trace>
  <inkml:trace contextRef="#ctx0" brushRef="#br0" timeOffset="99002.85">3942 6253 1129 0,'-3'-10'604'0,"3"4"-355"15,-7 5-70-15,-8 0-83 16,10 7-138-16,-13 8 64 16,12 3-2-16,-3 7-4 15,-10 3-1-15,13 6 0 16,-11 1 2-16,10 3 2 16,1 4-1-16,-7-1-2 15,0 0-4-15,-1-6-3 0,3 1-1 16,-1-12-1-1,8-2 1-15,-6-8 0 0,5-9 1 16,5 0 7-16,-7-2-12 16,6-5-49-16,-10-2-46 15,9-9-167-15,2-7 163 16</inkml:trace>
  <inkml:trace contextRef="#ctx0" brushRef="#br0" timeOffset="99365.47">3844 6287 591 0,'-5'-7'364'0,"4"7"15"16,2-6-110-16,6 5-64 16,-3 1-32-16,3-4-52 0,-1 4-7 15,11-4-41-15,3-2-9 16,11 5-13-16,1 0-19 16,-1 1 14-16,2-4-4 15,-1 10-8-15,1-6-3 16,2 0-14-16,-2 2-5 15,-10-5-4-15,-4 0-1 16,3 5-5-16,-14-2-23 16,-4-3-86-16,14 2-64 0,-20-1 98 15</inkml:trace>
  <inkml:trace contextRef="#ctx0" brushRef="#br0" timeOffset="99681.239">3889 6461 1151 0,'-1'-8'519'0,"-1"3"-253"0,13 2-45 16,5 1-75-16,-2 3-36 16,5-1-45-16,2 3-11 15,-2 3-19-15,1-4-9 16,-5 3-9-16,-3-3-4 0,-10 2 3 16,7-3-26-1,3 0-108-15,-3-1-53 16,13 0 88-16</inkml:trace>
  <inkml:trace contextRef="#ctx0" brushRef="#br0" timeOffset="100351.66">4793 6311 763 0,'25'-42'407'0,"-25"38"-92"16,-1-3-45-16,-2 7-104 15,2 3-45-15,-4 8-67 16,-7 1-16-16,-1 11-1 16,0 2 1-16,13 6 1 15,-6 4 2-15,-7-2-13 0,10 3-5 16,-17-3-6-16,1-2-7 16,10 0 0-16,-8 0-2 15,-4-5-2 1,11-2 0-16,2-3-1 0,3-7 1 15,3-7-6-15,-2-3-20 16,0-12-92-16,-1-2-84 16,9 1 116-16</inkml:trace>
  <inkml:trace contextRef="#ctx0" brushRef="#br0" timeOffset="100656.48">4617 6380 940 0,'1'-6'512'15,"5"0"-131"-15,3 3-141 16,2 1-43-16,7 1-66 0,2 0-24 15,-1-1-30-15,6 2-6 16,-1 3-16-16,-3 0-7 16,9 0-17-16,-10-2-8 15,1 2-12-15,3-2 2 16,-10-1-60-16,5 1-57 16,-6-2-146-16,1 1 145 15</inkml:trace>
  <inkml:trace contextRef="#ctx0" brushRef="#br0" timeOffset="101366.32">5569 6269 546 0,'35'-46'369'16,"-29"31"-16"-16,0 3-118 16,1 6-27-16,-3 3-55 15,2-2-20-15,0 3-43 16,-8 1-21-16,-2 9-38 15,-3 7-16-15,-6 7-8 16,1 4 0-16,-3 7-1 16,-1-2-2-16,-4 5 1 15,2-7-1-15,1 2 1 16,4 4 0-16,-2-3-1 0,3 7 0 16,1-8 0-16,-3-5-1 15,6 1 1-15,-2-6-1 16,0-3 1-16,3-2-3 15,1-12-29-15,3 1-18 16,2-5-58-16,1-5-41 16,0 4-56-16,0 0-85 15,9-17 186-15</inkml:trace>
  <inkml:trace contextRef="#ctx0" brushRef="#br0" timeOffset="101713.989">5937 6125 792 0,'-2'3'434'16,"0"3"-77"-16,-1-1-170 16,3-5-22-16,-1 4-50 15,1 14-18-15,-5 38-26 16,-2-30-8-16,2 2-6 0,-4 2-4 15,-3 0-10-15,0-2-5 16,-8-1-12-16,3 2-5 16,-4 4-11-16,-2 1-2 15,3-2-2-15,2-5 0 16,1-1-1-16,8-4-1 16,-2-3-2-16,4-3 2 15,5-5-35-15,-3-4-27 0,13 1-86 16,-9-9-83-16,2-10 144 15,10 0-62-15</inkml:trace>
  <inkml:trace contextRef="#ctx0" brushRef="#br0" timeOffset="102015.739">5546 6397 1097 0,'-4'-2'518'0,"6"0"-215"0,-1 2-37 16,-1-1-82-16,0 1-39 15,7 0-52-15,19 4-13 16,29 5-18-16,-25-7-7 15,3-1-14-15,1-1-5 16,-1-1-15-16,-6-2-7 16,2 2-2-16,-7 1-23 15,-4-2-94-15,1-1-63 16,-3 0 92-16</inkml:trace>
  <inkml:trace contextRef="#ctx0" brushRef="#br0" timeOffset="102814.06">5890 6651 722 0,'-6'-1'395'0,"4"2"-110"0,3 2-64 16,-1-4-20-16,0 0-22 15,0 0-7-15,0 0-28 16,7 0-15-16,4-3-37 16,11-5-14-16,28-12-28 15,-19 18-11-15,4-5-19 16,-7 5-7-16,-2 0-6 15,-8 2-3-15,-7 5-3 16,-9 3-1-16,-7 5 3 16,5 1 0-16,-13 5 4 15,0 0 0-15,-4 5-2 16,-14-1 0-16,5 2-2 16,1 0 1-16,-3-1-1 15,-1-1 1-15,2-5-1 16,-3 2 1-16,5-8-1 15,5-1 1-15,6 0-2 0,-3-8 1 16,12 3-1-16,-8-2 0 16,13-3-1-16,-1 0 0 15,2 0-2-15,-1-1-2 16,0 0 0-16,0 0 1 16,0 0 1-16,0-1 1 15,6 0 0-15,19-2 1 0,25-2 2 16,-25 6 0-16,-3-3 4 15,4 4 1-15,-1-1 0 16,1-2 1-16,6 2-5 16,0 0 1-16,-6-2 0 15,5-1 0-15,-6-2 2 16,-12-1 0-16,-1 0 0 16,-6 0-1-16,0-2-6 15,16 0-22-15,-12-3-83 16,0 0-52-16,0-4 89 15</inkml:trace>
  <inkml:trace contextRef="#ctx0" brushRef="#br0" timeOffset="103454.16">6553 6339 634 0,'-13'-3'417'16,"-2"2"9"-16,3 1-209 15,2 1-23-15,0 1-50 16,-3 1-17-16,5 2-31 16,-4 2-16-16,-1 4-27 15,5 3-9-15,-3 4-12 16,1-1-4-16,-5 6-6 16,1 2 2-16,-2 7 3 15,3 3 0-15,5-1-2 16,3-3-4-16,7-5-5 15,3-2-3-15,8-10-1 16,3 5 1-16,-1-10 1 16,-4-2 0-16,4 0-1 0,2-12 0 15,4 2-1-15,6-11-1 16,0-6 0-16,-2 2-2 16,7-9-1-16,10 9-1 15,-21-11-1-15,-2-4 2 16,-4 2 1-16,-12-5 0 15,5 4 3-15,8 2-2 16,-14 0 0-16,-2-1-1 16,-2 8-5-16,-11 2-1 0,4 4-3 15,-7 0-3-15,2 8-1 16,4 2-2-16,-9 8 0 16,-8-1-1-16,1 6-1 15,-7 4-2-15,-3-2-18 16,11 14-21-16,-3-7-81 15,6 4-57-15,6 3 114 16</inkml:trace>
  <inkml:trace contextRef="#ctx0" brushRef="#br0" timeOffset="104558.58">6982 6418 465 0,'-3'-4'344'0,"3"3"17"16,0 0-117-16,0 0-29 15,0 0-53-15,0 0-16 16,0 0-20-16,0 0-4 16,8-1-16-16,-1 1-11 15,-7 0-26-15,8 0-12 0,-5 1-16 16,3 1-1-16,3 1-3 16,1 2-4-16,-4-1-4 15,27 15-2-15,-21-15-3 16,1 1-2-16,7 0-6 15,2-2-3-15,0-2-2 16,7-1-2-16,6-5 3 16,0-2 0-16,6 3 3 15,-7-5 0-15,0 4-4 16,0 0 0-16,-2 0-3 16,8 3 1-16,-4 2 1 15,8 1-1-15,-8-2-1 16,0 1-2-16,-3 0-1 15,-12-1 1-15,9-1-1 16,-8 2-1-16,3-2 1 0,1 1 0 16,-12-1-1-16,1 0 2 15,-6 2-2-15,-3-2 1 16,-1 3 0-16,-1-3 0 16,-4 3 0-16,0 0 1 15,0 0 1-15,-1 0 0 16,1 0 2-16,-1 0-1 15,0 0 0-15,0-1-1 0,0 0-3 16,0-1 0-16,0 1 0 16,-1 0 0-16,1 0-1 15,-5-4-1-15,-2 1-2 16,-5-2 1-16,-20-21-1 16,17 25 0-16,-2-5 0 15,-3 1 0-15,-4-5 1 16,12 5 0-16,3 6 0 15,5-2 0-15,-1-3 1 16,4 3-1-16,-1 0-1 16,2 1-1-16,0 1-1 15,-1 0 0-15,1 0 0 16,0 0-1-16,0 0 1 16,0 0-13-16,0 0-62 15,0 0-48-15,-7 4-138 16,7-4-34-16,-3 12 181 0</inkml:trace>
  <inkml:trace contextRef="#ctx0" brushRef="#br0" timeOffset="105447.45">7788 6548 779 0,'-1'-7'402'0,"1"4"-97"16,-2-1-50-16,0 0-65 15,1 3-27-15,0 0-40 16,-1 0-16-16,1 0-17 15,-10 0-12-15,5 0-20 16,-13-1-7-16,-30 4-9 16,37 5 0-16,-8-3 1 15,0 4-2-15,3-2-5 16,-6-6-5-16,2 6-8 0,3-6-1 16,-10-3-3-16,1 3-1 15,-1 1-5-15,2 0-3 16,5 0-3-16,-2 6-3 15,4-2-1-15,-5 1-1 16,-2 2-1-16,3-3 0 16,-4 2 1-16,1-4-1 0,3 6 1 15,-2-7 0-15,1-4 1 16,11 9 0-16,-3-6 1 16,4 3 0-16,3 1 1 15,-13-8-1-15,11 3 0 16,-3 0 0-16,-3-4-1 15,5 2 0-15,-6 1 1 16,9-1-1-16,-4 2 0 16,0-1 1-16,4-1-1 15,-8-1 1-15,7 0-2 16,3 3 0-16,0 2-1 16,2-1-1-16,-1 1 1 15,-2-3-1-15,2 4 0 16,-2-3 0-16,6 3 0 15,-4-4 0-15,-3-1 0 16,9 0-1-16,0-1 0 0,3 6 0 16,-3-3 0-16,0 0 1 15,0 0 0-15,0 0 0 16,0 0 1-16,4 3 1 16,3 0 0-16,4 4-1 15,28 29 1-15,-30-28 1 16,-2 2-1-16,-1-7 0 15,0 3-1-15,3-1 0 16,-3-5-1-16,2 6 1 0,8 0-1 16,-10 2 0-16,12-3 1 15,-11-3 0-15,-7-4 0 16,3 2 0-16,-2 1-1 16,-1-1 0-16,0 0-1 15,0 0-22-15,0 0-63 16,0 0-42-16,0 0-124 15,0 0 153-15</inkml:trace>
  <inkml:trace contextRef="#ctx0" brushRef="#br0" timeOffset="106920.97">8383 6172 523 0,'2'-1'345'16,"-1"3"-36"-16,0-5-69 16,-2 2-42-16,0 0-71 15,0 1-21-15,0 0-29 16,0 0-6-16,-4 19-4 16,-8 25-8-16,5-11-17 15,-3 2-3-15,0 2-10 16,-1 5-5-16,-2-5-7 15,2 1-4-15,-2-3-2 16,0-3-3-16,3-1-1 16,-1-6 0-16,2-4 0 15,2-2 2-15,6-13 3 16,1 0 6-16,1-6-47 0,0-9-40 16,0-6-101-16,3-9-96 15,5-10 170-15</inkml:trace>
  <inkml:trace contextRef="#ctx0" brushRef="#br0" timeOffset="107273.9">8389 6133 886 0,'-2'-3'438'0,"2"3"-145"16,0-4-33-16,0 4-70 15,0 0-15-15,0 0-67 16,0 0-14-16,10 2-16 16,7 3-25-16,36 10 17 15,-10 1-6-15,-12-12-9 16,4 0-6-16,11-10-12 0,-14-7-7 15,15 3-11-15,-2 2-5 16,-9 1-6-16,-1-6 0 16,-7 4-2-16,-5-1 0 15,-9 0-36-15,-3 10-35 16,-7-1-90-16,-4 1-39 16,-3 6 116-16</inkml:trace>
  <inkml:trace contextRef="#ctx0" brushRef="#br0" timeOffset="107616.66">8421 6420 614 0,'0'-2'351'0,"0"2"-22"16,0 2-80-16,0-3-25 16,0 1-24-16,0-1-40 15,0-1 0-15,11 0-34 16,5 0-5-16,28-2-29 16,-29 3-20-16,6 2-9 15,-4 1-21-15,2-2-10 0,5 0-9 16,-6 1-14-16,5-2-3 15,-4 1 1-15,-5 1 7 16,4-2-50-16,-6-4-49 16,1-4-144-16,2 2 133 15</inkml:trace>
  <inkml:trace contextRef="#ctx0" brushRef="#br0" timeOffset="108070.59">9191 6090 580 0,'-5'1'343'15,"3"-1"-15"-15,0 0-53 16,1 0-50-16,-1 0-13 15,0 0-21-15,1-1-34 16,0 0-23-16,0 0-14 0,1 0-28 16,0 1-8-16,12-1-20 15,5 1-12-15,30 0-18 16,-26 2-10-16,0 0-10 16,0-2-5-16,-2-2 7 15,-4 1-18-15,0 1-100 16,-5-2-44-16,1 0 75 15</inkml:trace>
  <inkml:trace contextRef="#ctx0" brushRef="#br0" timeOffset="108700.51">10152 6346 542 0,'0'-11'355'15,"7"-31"-23"-15,-2 29-71 16,-1 4-21-16,1-1-39 16,-3 2-17-16,0 6-22 15,-2-7-5-15,0 7-35 0,2 3-21 16,-2 1-50-16,0-2-25 16,-1 0-17-1,0 0-2-15,-5 15-1 0,-1 5-1 16,-14 32 1-16,9-25 0 15,1 1-1-15,0-2 0 16,-2-2 0-16,-5 1 0 16,13-1-2-16,-7 3 1 15,4-7-1-15,0 1 0 16,-10-4 0-16,15-5-1 0,-6-5-12 16,9 1-19-1,1-7-43-15,-6-1-23 0,1-3-52 16,3 2-26-16,0 0-132 15,0-1 191-15</inkml:trace>
  <inkml:trace contextRef="#ctx0" brushRef="#br0" timeOffset="109020.15">10052 6315 776 0,'-2'0'402'0,"3"0"-100"0,5 0-40 16,-6-1-53-16,0-1-24 16,0 1-36-16,0 0-17 15,0 0-24-15,0 0-16 16,14-3-20-16,-3 1-6 15,37 3-15-15,-23 7-3 16,-4-7-14-16,3 0-7 0,-7-1-13 16,3 0-4-16,-3 0 1 15,1-3-15-15,4 4-70 16,-3-2-52-16,-2-1 69 16</inkml:trace>
  <inkml:trace contextRef="#ctx0" brushRef="#br0" timeOffset="109738.209">11053 6055 640 0,'-1'-8'355'0,"2"0"-58"0,8 1-20 16,-5 5-48-16,1 2-19 15,0 5-57-15,-10 3-30 16,1 14-52-16,-6-2-19 16,-1 15-9-16,-5 1 0 15,-3-3-5-15,-2 4-5 16,2-6-12-16,-1 1-5 0,5 2-6 16,-1 0-2-1,1-1-2-15,0-9 0 0,-6-1-2 16,12-1 1-16,-6-8-1 15,5-1-3-15,6-10-36 16,-5-3-32-16,6-7-93 16,4-4-77-16,3-6 149 15</inkml:trace>
  <inkml:trace contextRef="#ctx0" brushRef="#br0" timeOffset="110103.1">11444 5953 1112 0,'5'-1'575'0,"-2"1"-180"16,-2 0-197-16,-1 0-47 15,-1 0-75-15,0 0-17 16,-1 4-21-16,-10 15-7 15,-21 33-6-15,21-18 1 16,-3 6 3-16,7 5 0 0,-8-3-5 16,-7-2-4-16,4-7-8 15,-3-5-2 1,9 0-3-16,0-5-1 0,-2 2 0 16,2-6-1-16,-3-3-2 15,5-2-1-15,9-4-16 16,-5-4-18-16,12-2-58 15,-7-3-44-15,-2-2-100 16,4 0-68-16,-1 0 190 16</inkml:trace>
  <inkml:trace contextRef="#ctx0" brushRef="#br0" timeOffset="110451.29">11067 6291 961 0,'-8'-5'456'0,"3"0"-179"15,5 1-23-15,-1 1-48 16,1-7-27-16,12 4-40 16,5-2-18-16,7 1-34 15,1 12-14-15,1-5-22 16,0 5-12-16,1 1-17 16,0-8-6-16,0 2-7 15,-2 1-2-15,-4 3-3 16,0 3-30-16,-6-5-114 15,1-2-77-15,-9 0 121 16</inkml:trace>
  <inkml:trace contextRef="#ctx0" brushRef="#br0" timeOffset="111288.26">11683 6377 727 0,'-1'0'399'16,"-1"0"-105"-16,-1 1-96 15,2-1-28-15,-1 0-51 16,-1 0-15-16,2 0-17 15,0 0-4-15,0 0-11 16,0 0-10-16,0 0-22 0,1 0-11 16,5 1-11-16,19 4-2 15,33-1 0-15,-30-4-1 16,1 0-2-16,5 0-2 16,-16 1-4-16,-8 0 2 15,-6 2 4-15,-5 1 2 16,-19 1 0-16,11 2-3 15,-22-1-5-15,-3 4-3 16,12 1 0-16,-12 3 0 0,15-4-2 16,0-2 2-16,9-2-1 15,12-1-1-15,-3-5 0 16,2 0-3-16,0-1-3 16,0 0 0-16,0 0-1 15,0-1 2-15,21-4 2 16,25-8-1-16,-27 14 2 15,-4 0-1-15,0 3 1 16,-2 5 2-16,1 5 3 16,-2 3 3-16,-7 6 2 15,0 0 2-15,-10 3 0 16,-12-2 1-16,-6-4 2 16,0 8 3-16,-8-7 6 15,7-3 0-15,-2 5 7 16,-3-8 3-16,-3-6 2 0,-3-2 1 15,3-4-3-15,-6-4-3 16,7-7-7-16,15 1-3 16,-2-8-7-16,8 1-3 15,11 0-11-15,-24-12-19 16,16 1-46-16,5-4-27 16,2 4-65-16,9 9-30 15,-3 4 120-15</inkml:trace>
  <inkml:trace contextRef="#ctx0" brushRef="#br0" timeOffset="112019.409">12397 6007 484 0,'6'0'354'16,"-2"-2"61"-16,-6 2-94 16,2 0-82-16,-1-1-32 15,0 1-59-15,0 0-17 0,-13 1-28 16,-1 16-15-16,-33 35-14 16,24-20-4-16,-4-3-12 15,4 8-6-15,-1-6-14 16,1-5-6-16,5 4-8 15,7-8-6-15,4 2-7 16,3-2-1-16,5-8-4 16,0-1 2-16,10-1 1 15,-4-5 1-15,5 1 1 16,2-1 0-16,1-2-3 16,0 1-1-16,4-4 0 15,1-3 1-15,1-8 1 16,1-1 0-16,5-8-2 15,-3 0-1-15,5-1-1 16,-5-3 0-16,-2 1 1 16,-4-7 0-16,-6-9 1 15,9 4 1-15,-15-7 0 0,3 3 0 16,-9 9-1-16,-7 2 1 16,-7 5 1-16,-5 6 1 15,-4 5 1-15,7 0-2 16,1 5-1-16,-5-1-1 15,21 2-2-15,-20 0-1 0,7 0-2 16,13 2 0-16,-10-1-3 16,6 2 1-16,6 1-52 15,-5 1-41-15,3-1-112 16,0 0-76-16,8 3 176 16</inkml:trace>
  <inkml:trace contextRef="#ctx0" brushRef="#br0" timeOffset="112481.58">12937 5705 650 0,'-8'-13'422'15,"6"3"26"-15,-9 1-115 16,3 3-81-16,11 7-35 16,-3-1-65-16,7 4-30 0,-5 0-41 15,-6-1-12-15,-8 5-14 16,1-2-5-16,-3 9-17 15,5 7-7-15,-3-1-7 16,9 5-1-16,-6-3 0 16,1-2-1-16,13 5 0 15,-18-7-3-15,6 2-4 16,-1-5-2-16,-4-3-1 16,7 0-1-16,2-3 1 15,3 1 1-15,2-3-1 16,-6-5 0-16,-3-3-14 15,-6-3-21-15,-4-5-50 16,15 1-39-16,-1-1-106 16,4-3-53-16,1 0 171 0</inkml:trace>
  <inkml:trace contextRef="#ctx0" brushRef="#br0" timeOffset="112764.5">12744 5783 1018 0,'1'-29'566'0,"-1"29"-155"0,1 0-126 16,-1 2-32-16,0-2-79 16,0 0-27-16,0 0-39 15,15 0-21-15,-10 0-33 31,-3 0-11-31,27 0-12 0,43 7-7 0,-19-7-8 16,2 8-4-16,-13-14-3 16,-5 1-2-16,-13 0-17 15,-7-2-24-15,-11 4-55 16,-5 0 298-16,-1 16-177 16</inkml:trace>
  <inkml:trace contextRef="#ctx0" brushRef="#br0" timeOffset="116533.06">6118 10221 333 0,'-2'-1'189'0,"1"0"-10"0,0-1-5 15,0 1-10-15,1 0-8 16,0 0-28-16,0 0-12 16,3-1-17-16,-3 1-6 15,0 0-7-15,0 0-7 16,0-1-14-16,0 1-1 15,0 0 4-15,0 0 3 0,0 0-2 16,0 0-3 0,-1 1-15-16,0 0-5 0,0 0-9 15,0 0-4-15,1 0-6 16,0 0-4-16,0 0-5 16,0 0-2-16,0 0 1 15,0 0 1-15,0 0 4 16,-1 0 1-16,0 0-4 15,1 0-3-15,0 0-7 16,0 0-2-16,0 0-2 16,0 0-2-16,0 0 0 15,10 2 0-15,0 5 0 16,3 0 1-16,37 12 6 16,-20-12 4-16,6-8 7 15,8 2 2-15,-1-6 2 16,-2-7 1-16,5 11-4 15,-2-11-1-15,13 9-4 16,-3-1-2-16,-10 4-1 0,-7-2 0 16,-6 7 0-16,-9 5-1 15,6-7 3-15,1 7 3 16,-17-7 6-16,6-7 1 16,-8-4 0-16,2 4-4 15,-3-11-6-15,1 2-3 16,2 4-4-16,-5-7-2 0,0 3-3 15,0 5 0-15,-7-3 0 16,2 2-1-16,-2 12 0 16,-5-7 0-16,-4 4-2 15,-1 8 0-15,-5-4 1 16,4 11-2-16,-5-4 2 16,2-4-1-16,0 1 0 15,0-4 1-15,-4-1-1 16,-7-3 1-16,6 0 0 15,4 0 0-15,7 0-1 16,2-6 1-16,-1 1 0 16,-3-2-1-16,-3-4 0 15,1 10 0-15,7-1-1 16,-4-3 0-16,14 8 1 16,7 2-1-16,-12-5-1 0,3 1-2 15,-12-1-1-15,6-3 1 16,12 5 2-16,6 1 0 15,9 1 1-15,-9-1 0 16,15 7 0-16,-2-1 0 16,3 0 2-16,2-3-1 15,-13-4 0-15,2 2 1 16,-5 2 0-16,-6 0 0 0,-1-4 1 16,-2-2-2-1,-9 2 1-15,9-4 0 0,-3 3 1 16,-1-1 1-16,4-6 1 15,-8 7 2-15,-5-4 0 16,-2 4 1-16,2 2-1 16,-7-4-2-16,-4 9 0 15,-4-8-1-15,-7 5-1 16,-1 1 0-16,-10-1-1 16,7 11 1-16,10-1 0 15,4 3-1-15,9-5 0 16,0-2 0-16,-5-2-2 15,0 2 1-15,8-2-1 16,-2-3 0-16,6-1-1 16,9-2 1-16,-6 2-3 15,-6 0 1-15,7-3-1 0,-2 0-27 16,-1-4-91-16,0 1 42 16,17-1 23-16</inkml:trace>
  <inkml:trace contextRef="#ctx1" brushRef="#br0" timeOffset="85052.76">13827 15043 0</inkml:trace>
  <inkml:trace contextRef="#ctx0" brushRef="#br0" timeOffset="141622.27">7544 10217 158 0,'-1'-1'92'0,"0"0"-15"16,0 1-28-16,0 0-29 16,0 0-9-16,1 0-10 15,0-1 0-15,0 0-1 16,0 0 1-16,0 0-1 16,0 0 1-16,2 0 5 15,-2 0 12-15,11 1 23 16,-11 0 7-16,0 0 14 15,0-2-7-15,0 1-14 16,0 0-7-16,0 0-9 16,0 0 2-16,0 0 15 15,0 0 8-15,0 0 19 16,2-4 6-16,1 1 7 0,6-5 1 16,-5 4-5-16,0-2 0 15,19-27 3-15,-24 29 3 16,3 2 10-16,3-1 1 15,-5 3-6-15,-1 1-4 0,0 0-16 16,0 0-7-16,0 0-10 16,0 2-2-1,-3 19-9-15,-15 22-5 0,7-23-7 16,8 6-5-16,-7-5-6 16,5 6-4-16,-6-1-5 15,-2 2-2-15,-7-4-2 16,8-1 1-16,2-9 0 15,1-4 0-15,7-3 3 16,-2-5 3-16,3-5 2 16,2-2-1-16,0 4-4 15,1-2-4-15,10-23-6 16,39-32-3-16,-23 20-3 16,-4-2 0-16,1-1 1 15,2 8 2-15,4 10 3 16,2 2-1-16,-4 12-1 15,-3 2-1-15,-3 10-1 16,-6 5 1-16,-1 7 2 0,-1 4 1 16,-4 5 1-16,-2-1 2 15,-2 2 0-15,-1-1 1 16,-4-3 0-16,-1 1 1 16,-1-2-1-16,-2-3 1 15,0 1 0-15,1-1-2 16,-6-2 1-16,1-1-1 15,-1-5-1-15,1 1 0 16,3-1-4-16,-3-5-31 0,7-1-79 16,0-4-54-16,2-3-220 15,-2 3 246-15</inkml:trace>
  <inkml:trace contextRef="#ctx0" brushRef="#br0" timeOffset="142196.79">8171 10153 457 0,'-11'3'324'0,"0"-2"62"0,2 1-132 16,3-2-68-16,2 0-28 15,-1 2-45-15,6 8-14 16,-7-2-21-16,-11 0-6 16,7 9-7-16,-15-7-3 15,5 10-14-15,-4-3-8 16,-5 2-12-16,2 2-3 0,10-2-2 16,6 3-4-16,8-3-4 15,2-7-2-15,3 0-2 16,7-4-2-16,2-2 0 15,10-1 1-15,7-5-2 16,1-1-1-16,5-4-1 16,-8-1-1-16,9 0 2 15,-2-6 0-15,2-4 3 16,2-2 1-16,-16-10 0 16,3 10 0-16,-8-4 1 15,-3 2-2-15,-5 1 3 16,-2-4 0-16,-6 5 16 15,-2-2 6-15,-3 2 6 16,-6 3 1-16,-3-1-17 16,-4 9-6-16,-7 7-11 15,-4 0-4-15,2 6-2 16,3 9-2-16,2-4 0 16,6 1-1-16,-3-1-4 0,4-7-2 15,0 7-56-15,-2-1-48 16,7 3-155-16,-1 0-178 15,15-2 284-15</inkml:trace>
  <inkml:trace contextRef="#ctx0" brushRef="#br0" timeOffset="143209.449">8883 10125 424 0,'0'-1'283'0,"0"0"-10"15,0 0-55-15,0 0-11 16,1 0-27-16,2-2-22 15,2-1-46-15,0 2-13 16,-5 1-27-16,0 1-4 16,0 1-5-16,3 19-9 15,-5 33-16-15,-8-26-7 16,-1 5-10-16,-5-5-4 16,5 6-2-16,-10-5-1 15,10-1-4-15,0-2 1 0,4-6-2 16,6-2-1-16,-7-3 0 15,6-3 1-15,-3-8 6 16,2-3 2-16,3-8-1 16,0-7-2-16,5-5-10 15,0-5-4-15,8-5-4 16,2-1-3-16,5-4-1 16,4 3 1-16,-4 1 5 15,5 3 1-15,0 5 1 16,3-3 0-16,-4 11 0 15,-3-1 0-15,-2 5-1 16,-6 7-1-16,-1 4 1 16,-4 3 1-16,-5 8 0 15,15 3 0-15,-9 0 1 16,4-2-1-16,-10 0 1 16,-3-5 1-16,-1 2 0 0,1 3 0 15,0-4 0-15,-2 1 0 16,0-3 5-16,2-5-22 15,1 3-101-15,-1-6-76 16,0 2 107-16</inkml:trace>
  <inkml:trace contextRef="#ctx0" brushRef="#br0" timeOffset="143597.58">9494 10143 951 0,'1'2'509'0,"-5"-6"-154"15,4 4-112 1,-2 0-41-16,1 0-65 0,0 0-21 15,-4 15-32-15,-19 29-12 16,-1-23-22-16,-4 1-9 16,-5 4-14-16,-6 2-6 15,12 3-8-15,2-4-3 16,5-3-2-16,8-3-2 16,-8-3-1-16,5-4-1 15,-2-5-1-15,11 0-1 16,0-8-11-16,0-1-28 0,6-9-82 15,-1-2-74-15,1-6-237 16,10-1 270-16</inkml:trace>
  <inkml:trace contextRef="#ctx0" brushRef="#br0" timeOffset="143881.94">9257 10134 877 0,'-6'0'507'16,"1"0"-109"-16,4 2-143 15,1 13-41-15,4 3-76 16,-3 5-20-16,3-2-28 0,2-1-14 16,-1 1-22-16,2 2-11 15,4 1-16-15,2 1-6 16,2-5-8-16,4 0-3 15,-7-7-4-15,0 1-1 16,-2-7 1-16,-1-6-17 16,5-2-91-16,3-2-67 15,13-5-338-15,-11 0 324 16</inkml:trace>
  <inkml:trace contextRef="#ctx0" brushRef="#br0" timeOffset="144449.93">9741 10099 1256 0,'-2'6'528'0,"-1"5"-286"16,-1 0-51-16,0 7-53 16,2 7-18-16,-6-3-30 0,3 2-15 15,-3 3-15-15,0-5-7 16,2 8-16-16,-6-2-7 16,4-2-10-16,-2-4-4 15,2-5-6-15,-2 0-1 16,3-5-1-16,-6-4-1 15,11-5 3-15,3-3-1 16,5-8-3-16,5-7-1 0,3-13-6 16,2-6-5-16,4-7-24 15,6-2-11-15,1-5-5 16,4 8 2-16,-1 4 24 16,2 6 11-16,5 20 6 15,-6-3 1-15,3 14 1 16,-1 1 1-16,-11 9 7 15,8 10 7-15,-20 6 9 16,1 7 4-16,1-4-3 16,-9-1-5-16,1-8-7 15,-3 3-3-15,3 2-3 16,-7 1 0-16,3 1-1 16,2-1 1-16,-11-1-2 15,2-1 1-15,-2-2 0 16,-3-8-1-16,8-4-80 15,4-2-67-15,2-5 87 0</inkml:trace>
  <inkml:trace contextRef="#ctx1" brushRef="#br1" timeOffset="96803.62">17861 13135 0,'0'0'15,"0"0"1,0 0-16,0 0 16,0 0-16,93-27 15</inkml:trace>
  <inkml:trace contextRef="#ctx0" brushRef="#br1" timeOffset="154521.11">13018 8241 468 0,'0'0'298'0,"0"-1"0"16,0 0-60-16,0 0-67 16,0 0-27-16,0 0-39 15,-1 0-11-15,0 0-21 16,0 0-9-16,0 0-13 15,-1-1-6-15,1 1-5 16,0 0-1-16,0 0-2 16,-3-1-2-16,-6-2-7 15,3-1-5-15,-7-1-8 0,-26-11-3 16,20 14-2-16,7 6-1 16,-8-4-3-16,1 1 1 15,-2 1-1-15,-6-4 1 16,-4 1-1-16,4 2-2 15,-1-1 1-15,-4-2-2 16,6 0 1-16,-4-3-1 16,0 0-1-16,-2 2 0 0,-1 0-1 15,-3 3 0-15,11 1-1 16,-5 0 0-16,-3 1 1 16,-1-1 0-16,-8 4 1 15,5-4 0-15,3 4-1 16,5 1 1-16,-3-1 0 15,5 4 1-15,3 0 0 16,-2 2 0-16,3 0-1 16,-4 2-1-16,-1 4 0 15,6 5-1-15,-6 0 0 16,-1-1 0-16,17 3 0 16,-20-9-1-16,6 4 1 15,3 3 0-15,-20-7 1 16,14 7 0-16,1-2-1 0,-6-5 0 15,13 2 0-15,1-3-1 16,4 3 0-16,6-2 1 16,-7 3-1-16,0 0-1 15,2-2 0-15,1 3 1 16,0-2 1-16,3 4 1 16,-5-2 1-16,-4-3-1 15,10 7 0-15,-1-4-1 16,5 5 0-16,13 2 0 0,-7-1 0 15,3 3-1-15,-2-3 1 16,0 5 0-16,4-4 0 16,2-3 0-16,8-1 1 15,-10-4 0-15,11 1 1 16,-6-2 1-16,2-3 1 31,-6-6 0-31,1-1 1 0,19 15 1 0,-1 2-2 16,3-2 2-16,-12-9-2 15,-3 1 1-15,2 0 0 16,-1-1-2-16,2 1 1 16,2 4-1-16,-2-5 0 15,5 1 0-15,14 3-1 16,-11-6 1-16,11 3-1 16,0 3 1-16,-21-13 1 0,21 12-1 15,-14-7 0-15,1 0 1 16,9 6-1-16,-5-11 1 15,6 6 0-15,-5-8 1 16,-1 2 3-16,0 0 7 16,-1-2 9-16,1 0 5 15,5-3 4-15,-3 2-3 16,5 5-7-16,1 5-1 0,-6-6-4 16,6 4-3-16,-15-8-4 15,7 3 0-15,-2 5-4 16,-3-6 0-16,11-1-1 15,-5-3-1-15,3 3 1 16,0-4-1-16,-5 5 2 16,1-2 0-16,1-1 3 15,-1 1 0-15,4-1 1 16,-4-2 0-16,0-4-1 16,4 4 0-16,-3-4-2 15,-2 4-1-15,13 8-1 16,-15-6-2-16,-4-4 0 15,-2 3-1-15,-3-11 0 16,13 7 0-16,7 3 1 16,4-7-1-16,-10-3 1 0,-3 3 0 15,-3-3-1-15,-3-1-1 16,5 11 1-16,-3-12-1 16,1 7 1-16,1-3-1 15,-4-2 1-15,5 5 1 16,2-1 5-16,5 1 2 15,-8-8 4-15,-5 2 2 16,-5-1-4-16,7 1-2 0,-1 4-3 16,8 0-1-16,-8-2-1 15,-10 4 0-15,7 1 1 16,-8-4-1-16,6 3 0 16,2 2 1-16,-5-3 0 15,1 4 1-15,-2 0 0 16,1-7 0-16,-2 2-1 15,-2-4 1-15,1 1 0 16,-5 0 1-16,4 1 3 16,-3-2 1-16,0 2 2 15,-1-1-1-15,-2-1-1 16,2-2 0-16,-2 0-2 16,1 0 1-16,-1 4 2 15,-2-1-1-15,1-4 3 16,-4 1-1-16,0-7-1 15,0 2 0-15,-1 3-4 0,1 1-1 16,-1 6-1-16,2 0-2 16,-3-1 1-16,0 1-2 15,-5-4 1-15,2-2 0 16,-8 2-2-16,5 2 1 16,2-1-2-16,-7 1 0 0,4-3-1 15,-3 0 0 1,-6 3 0-16,5-2-1 15,4 4 0-15,8 0 1 0,-6-4-2 16,6 1 1-16,-6-6 0 16,-7 5-1-16,10-2 1 15,-12-4-1-15,10 6 0 16,-1-3 0-16,-3 4 1 16,4 4-1-16,-4-2 0 15,-2-2 0-15,4 6 0 16,5 2 0-16,-7-3 0 15,0 2 0-15,2-2 1 16,-3-2 0-16,4 2-1 16,4 5 0-16,-5 0 0 15,2 0 0-15,-2 0 0 16,-5-2-1-16,3 4 0 16,-6-3 0-16,5 5-1 0,-5 2 0 15,-2 2-1-15,2 3 1 16,-5 2 1-16,10-3 0 15,1 2 1-15,-5-4 0 16,11 2-1-16,-10-3 1 16,8-1 0-16,4 0-1 15,1-3-32-15,4-2-20 16,2-1-55-16,0 3 292 0,0-1-153 16</inkml:trace>
  <inkml:trace contextRef="#ctx1" brushRef="#br0" timeOffset="129832.01">3464 717 0,'0'0'15,"0"0"1,0 0-16,0 0 16,0 0-16,0 0 15,0 0 1,0 0-16,0 0 15,0 0-15,0 0 16,0 0 0,0 0-16,0 0 15,0 0-15,0 0 16,0 0 0,0 0-16,0 0 15,0 0 1,0 0-16,0 0 15</inkml:trace>
  <inkml:trace contextRef="#ctx0" brushRef="#br0" timeOffset="188268.05">7084 12565 457 0,'0'-1'242'0,"0"-1"-61"16,0 1-33-16,0 0-44 15,0 0-13-15,7-3-11 16,3-1-2-16,12 0-4 16,4-6-4-16,-22 13-6 15,0-2 2-15,-22 3 1 16,23 4 2-16,-5-5-8 16,-7 3-4-16,16-2-20 15,2-6-6-15,-19 3-11 16,6 2-5-16,-1-2 1 15,-5 3-4-15,19-2 2 16,7 1-1-16,-6 1-2 16,-4-3-2-16,-3 0-3 0,-6-2-2 15,6 1-1-15,-5 1 0 16,0 0-1-16,0 0 0 16,0 0-1-16,8 3 1 15,2-1 0-15,0-1 0 16,37 6 1-16,-30-8 0 15,1-2 0-15,3 0-1 16,8-3-1-16,2 1 0 16,4 0-1-16,7 1 1 0,2 4 0 15,2 1 0-15,-17 4 4 16,10-4-2-16,3 1-2 16,0 1 0-16,20-1 0 15,-19 1 2-15,-1-2-2 16,-4 0-1-16,-1-1-1 15,5 3-1-15,-4-1 2 16,0-1 0-16,1-1 1 16,-6-1 0-16,-1 0 2 15,-2-1-1-15,-9 0 0 16,3 1 0-16,-12-3 1 16,-1 1 2-16,-2-2 3 15,-2-1 1-15,1 3 0 16,-3-2-1-16,-1-1 1 0,-4 0-2 15,-1-3-1-15,-5 0-1 16,-2 2-3-16,5 6-1 16,-6 1-1-16,0 1-1 15,-4 2-1-15,-3 0 0 16,-1 0 0-16,-2 1 1 16,-4-1 1-16,1-1 3 15,2-2 0-15,5 0 0 16,3-1 2-16,-4-2-1 0,1-2 1 15,3 1 0-15,2 0-1 16,9-2 0-16,1 2 1 16,-2-2 0-16,8 6-1 15,-7-4 0-15,6 4-3 16,10 3-1-16,-3-3-1 16,8 5 0-16,4 0 0 15,-9 0 1-15,13 5 0 16,-2-2 0-16,1-1 1 15,4 3 0-15,-8-2 0 16,2 2 0-16,-5 2 2 16,-1-6-2-16,-4 2 0 15,1 1 0-15,-10-5 3 16,0 0 0-16,-3 0-1 16,-3-6 2-16,1 0-1 15,-1 2 11-15,-1-1 15 0,0 0 1 16,-1 0-1-16,1 0-5 15,-1 0-12-15,-15-1-1 16,-32-3 0-16,28 5 0 16,-1 5-2-16,0-2-1 15,-1 3-3-15,-5-4-1 16,5-1-1-16,7-1 0 0,5 0 1 16,7 0-2-16,-3 0 1 15,-4 0-1-15,1 1-1 16,2-1 0-16,0 0-1 15,-2 3 0-15,-1 2-1 16,-2 2-2-16,10 3-1 16,-4-3 0-16,3-1-26 15,11 3-52-15,-7-5-204 16,10 4 188-16</inkml:trace>
  <inkml:trace contextRef="#ctx0" brushRef="#br0" timeOffset="192532.23">8877 12410 298 0,'31'-30'224'16,"-26"24"12"-16,-3-5-41 16,1 7-18-16,2-4-19 15,0 3-12-15,3 0-19 16,0 3-7-16,-7 0-14 15,7 3-9-15,-8-1-22 16,-2 0-13-16,0 3-32 16,1-3-10-16,-1 0-14 0,-11 24-2 15,-18 42 3-15,15-23 0 16,1 3 1-16,-12-7 0 16,9-1-1-16,2 2 0 15,-2-8-1-15,13 0 0 16,-6-2 0-16,3-4 1 15,1-6 0-15,-2-2 1 16,3-14 5-16,-2-4 2 16,4-7 0-16,0-4-3 0,3-5-32 15,2 0-54-15,5-5-179 16,6-3 164-16</inkml:trace>
  <inkml:trace contextRef="#ctx0" brushRef="#br0" timeOffset="193063.13">9325 12465 726 0,'-1'0'388'0,"-4"3"-82"0,-5 1-54 15,-9-1-52-15,1 12-30 16,-9-9-39-16,4 8-18 16,-7-8-35-16,-5-6-17 15,1 3-27-15,0-1-9 16,2-2-13-16,4 1-4 16,-5 3-3-16,4-4-2 15,3 7-1-15,4-1 0 0,8 0-2 16,0 3 0-16,5-1-2 15,0-2 0-15,5 2-1 16,0-5-1-16,3 0 1 16,1 2 0-16,0-5 0 15,0 0-1-15,0 0-1 16,0 0-1-16,0 0 0 16,1 2 0-16,14 5 3 15,34 28 1-15,-20-25 4 16,8 1-1-16,-11 2 0 15,-7-1 1-15,-5 2-3 16,-6 0 1-16,5-1 1 16,1 1 0-16,-5 0 0 15,-6-3 1-15,6 4 0 16,-3-6-1-16,2-9 1 0,-1 4-32 16,-5-4-82-16,4-5-56 15,0 5-306-15,5-13 309 16</inkml:trace>
  <inkml:trace contextRef="#ctx0" brushRef="#br0" timeOffset="193719.22">9679 12438 670 0,'-7'-16'398'0,"3"8"-20"16,0 5-109-16,-6 6-84 15,0 2-33-15,-7 7-55 16,-2-9-12-16,-3 9-19 15,2 8-8-15,-3-6-12 16,3 8-1-16,3-1-15 0,-5-6-7 16,3 7-8-16,5-2-5 15,-6 2 2-15,14-2-2 16,11 1-2-16,-5 1 0 16,21-7-8-16,-11-2 2 15,-2-9 3-15,7 5-5 16,-3 0 4-16,12 4-2 15,1 4-3-15,-2-7 3 16,-6-10 0-16,-3-2 1 16,-3-15 0-16,4 0 2 15,8-2 1-15,0-6 0 0,1 0 3 16,-1-3 2-16,-6 2 0 16,-10 0 0-16,1-8 0 15,-6 9-1-15,-2 6 4 16,3 4-2-16,-7 5 5 15,1 1 1-15,-8-7-2 16,-6-4 6-16,2 12-11 16,-5-7-3-16,6 14-5 15,-3 1-3-15,-12 1 0 16,19 4 1-16,-7-9-1 16,0 1 0-16,17 3-5 15,-12-2-1-15,7 10 1 16,18-5-20-16,-13 9-76 0,3 4-51 15,-6-6-144-15,-10 10-152 16,26-7 294-16</inkml:trace>
  <inkml:trace contextRef="#ctx0" brushRef="#br0" timeOffset="194124.18">10029 12365 1029 0,'19'0'493'0,"-20"0"-187"16,-1 6-69-16,-9-4-73 15,1 4-35-15,1 6-43 16,-3 4-8-16,6 10-24 16,-2 1-8-16,-5 2-13 15,-4-3-8-15,18 3-6 16,-22-4-6-16,7 1-4 16,11 3-3-16,-30-4-2 15,23-5 1-15,3 4-1 16,-6-6 0-16,13 5-3 0,-4-6 2 15,2-11-8-15,1-4-34 16,-1-9-75-16,4 1-58 16,10-5-175-16,4-7 217 15</inkml:trace>
  <inkml:trace contextRef="#ctx0" brushRef="#br0" timeOffset="194470.949">10341 12331 1031 0,'1'0'505'16,"-1"-1"-163"-16,0 0-84 15,0 1-86-15,0 0-35 16,0 0-49-16,-1 4-11 0,-2 13-17 15,-10 24-11-15,3-31-16 0,-2 12-4 16,2-1-5-16,2 9-2 16,1-6-8-16,0 4-3 15,-1 1-4-15,2-4-3 16,-4 6 1-16,5-3-1 16,0-4 0-16,3 5-1 15,2-12 0-15,-4 1 0 16,3-3 7-16,-3-5-22 0,2-5-67 15,1-3-52-15,0-7-194 16,0 4 204-16</inkml:trace>
  <inkml:trace contextRef="#ctx0" brushRef="#br0" timeOffset="194802.3">9985 12531 637 0,'-3'-6'401'16,"13"4"7"-16,0 4-111 15,3-2-66-15,-12 1-35 0,1 4-45 16,-21 1-5-16,2 4-28 16,41-3-17-16,0-3-22 15,27-4-17-15,2-3-24 16,-31 3-6-16,-5 1-18 16,2-1-5-16,-4 3-4 15,-5-2-37-15,-3-2 325 16,-4 1-228-16</inkml:trace>
  <inkml:trace contextRef="#ctx0" brushRef="#br0" timeOffset="195458.3">11189 12368 859 0,'-2'-5'431'0,"5"-4"-128"0,-4 2-37 16,2 9-64-16,-1-2-34 15,-3 2-59-15,2-2-25 16,0 0-39-16,-3 14-8 15,-4 8-3-15,-14 30-1 16,10-25-1-16,0 6-2 16,0-1-9-16,0 1-4 15,-1-4-6-15,4 3-2 0,-6-4-2 16,9 5 0-16,-3-7-2 16,0 1 1-16,2-12-1 15,-9-5-1-15,8-5 2 16,-8-6 3-16,11 2-35 15,15 4-36-15,-9-10-103 16,5-3-78-16,-35-13 149 16</inkml:trace>
  <inkml:trace contextRef="#ctx0" brushRef="#br0" timeOffset="195801.889">10959 12519 645 0,'-1'-8'400'16,"7"8"8"-16,4-1-114 15,-7-1-76-15,-3-3-34 0,7 4-53 16,0-2-12-16,20 3-23 15,7 3-9-15,-1-2-16 16,-1 3-8-16,-4-4-18 16,-1 2-9-16,-5-4-15 15,-1 0-7-15,-1 1-6 16,-1-1-1-16,-3-1 3 16,-2-3-15-16,-4-1-78 15,-4-4-62-15,-1 3-437 16,-3 8 388-16</inkml:trace>
  <inkml:trace contextRef="#ctx1" brushRef="#br0" timeOffset="140839.56">3109 0 0,'0'0'16,"0"0"-1,0 0 1,0 0-1,0 0 1</inkml:trace>
  <inkml:trace contextRef="#ctx0" brushRef="#br0" timeOffset="198298.73">12048 12294 575 0,'3'-7'361'0,"-2"8"-36"15,0-5-92-15,3 0-19 16,-4 4-33-16,0-1-7 15,0 0-24-15,0 1-16 0,-1 0-42 16,-1 0-23-16,1 0-36 16,-1 13-9-16,-4 15-1 15,-15 44-2-15,1-41 0 16,-3 2-2-16,7-1-6 16,7-4-2-16,-24 8 1 15,22-8-5-15,4-3-1 16,-11 3 0-16,19-8-5 15,-6 4 4-15,-7-4 0 16,-5-10 0-16,17 1 1 16,-9-5-1-16,9 2 0 15,-1-3 1-15,-2-7-34 16,-2-4-40-16,5-10-107 16,6 1-95-16,8-7 166 15</inkml:trace>
  <inkml:trace contextRef="#ctx0" brushRef="#br0" timeOffset="198641.34">12397 12212 913 0,'3'-8'497'0,"-5"3"-129"0,3 5-152 16,-2 0-43-16,0 0-64 15,0 0-16-15,0 1-14 16,-2 18-3-16,-10 33-11 16,14-18-6-16,-19-1-12 15,6 2-2-15,-2 6-8 16,-7-6-5-16,2 2-10 16,3 3-5-16,-5-10-5 15,-3 3-4-15,10-4-1 16,-3-4-1-16,3-3-1 15,3 0 0-15,4-3-1 16,-2-5 0-16,6-2 1 16,-5-1 8-16,0-11-51 15,7 0-58-15,0-9-139 16,7-3-158 0,3-6 245-16</inkml:trace>
  <inkml:trace contextRef="#ctx0" brushRef="#br0" timeOffset="198985.19">12011 12500 606 0,'-11'-3'421'16,"-3"3"14"-16,1-4-155 15,-1 0-26-15,19 7-59 16,-8-4-28-16,11 3-48 16,6 4-11-16,-5-6-21 15,14 4-4-15,6 0-7 16,-11-4-6-16,7 2-16 16,-2-3-9-16,0-3-17 15,1 1-6-15,-4-2-11 16,5 5-3-16,-4 0-2 15,0-3 7-15,-2-1-58 16,-2-4-66-16,-3 3-94 16,18 2 106-16</inkml:trace>
  <inkml:trace contextRef="#ctx0" brushRef="#br0" timeOffset="199672.37">12383 12706 1019 0,'2'3'445'0,"-5"-1"-206"16,9 3-28-16,5-2-27 15,-6-3-15-15,14 0-37 16,-2 0-20-16,3-2-36 16,9 2-13-16,-2 2-21 15,-6-1-10-15,-2 3-13 0,-6 0-4 16,-10 7 3-16,-2-7 4 15,-3 11 7-15,-7 7 2 16,-7-6-5-16,-12 11-5 16,-2-7-7-16,-4-3-4 15,5 2-3-15,10 1-2 16,-6-2-1-16,-2 0-1 16,-1-4-1-16,-7-2 1 15,5-1-1-15,11 0 0 0,4-2 0 16,5-4-1-16,3-2 0 15,3-2 0-15,2-1-2 16,2 5 0-16,0-5-1 16,0 0 1-16,0 0 0 15,0 0 0-15,13 3 2 16,13 1-1-16,39 5 1 16,-27-7 1-16,-2-2 2 15,-4 0 1-15,-6 0 1 16,3-1-1-16,3 1-2 15,-3 0 1-15,-3 1-2 16,-7-1 2-16,-4-1-1 16,-2 0 0-16,-1-2 0 15,-4 2-1-15,-2-1 2 16,-1 1-1-16,-3-3-22 16,4-1-31-16,0-4-109 15,-2-7 430-15,-3 4-240 0</inkml:trace>
  <inkml:trace contextRef="#ctx0" brushRef="#br0" timeOffset="200288.389">13111 12276 775 0,'-3'1'451'0,"2"-7"-47"0,-6 8-117 31,-3 3-103-31,0 0-39 15,-12 12-42-15,1-1-15 0,-8 10-20 0,2 2-5 16,-4 3-14-16,5 3-4 16,3-2-6-16,0 0 0 15,-2-5-3-15,4-2-3 16,3 3-9-16,7-1-4 16,17-3-9-16,1-2-1 0,16-2-2 15,-9-3-1-15,12-2 1 16,2-4 0-16,6-8-1 31,13-3 0-31,-5-7-1 16,-6-3 2-16,-2-6 0 15,-1-4 1-15,-1-6 0 16,5 1 0-16,-1-6-1 16,7 6 2-16,-20-5-1 15,-5-3 2-15,-10 0 3 16,3 3 5-16,-12-5 10 15,-11 0 2-15,-5 7 0 0,-21-9-5 16,5 18-12-16,2 8-4 16,-11 2-6-16,1 3-1 15,4 2 0-15,-3-1-2 16,2 1 1-16,12 3-7 16,7 0-32-16,6 1-52 15,14 0 56-15</inkml:trace>
  <inkml:trace contextRef="#ctx1" brushRef="#br0" timeOffset="145279.2">3109 11 0,'0'0'0,"0"0"32,0 0-17,0 0-15,0 0 16,0 0-1,0 0-15,0 0 16,0 0-16,0 0 16,0 0-1,0 0-15,0 0 16,0-11 0</inkml:trace>
</inkml:ink>
</file>

<file path=ppt/ink/ink31.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5T22:42:08.431"/>
    </inkml:context>
    <inkml:brush xml:id="br0">
      <inkml:brushProperty name="width" value="0.05292" units="cm"/>
      <inkml:brushProperty name="height" value="0.05292" units="cm"/>
      <inkml:brushProperty name="color" value="#0070C0"/>
    </inkml:brush>
  </inkml:definitions>
  <inkml:trace contextRef="#ctx0" brushRef="#br0">4853 7513 98 0,'-1'-1'82'0,"-11"-1"45"16,-7 2 5-16,24 2 17 15,-10-6 2-15,13 4-12 16,-17-6-8-16,22-8-24 15,-41 16-13-15,27-5-25 16,7 3-19-16,-2 13-19 16,8-2-2-16,-22 0 3 0,20-13 3 15,-26 3 4-15,25-3-1 16,-1 3-1-16,-5 4 0 16,-2-1-4-16,-13 2 0 15,11-2-3-15,-10 2 0 16,21-10 4-16,-11 5 7 15,5-2 6-15,1-4 1 16,-4 0-7-16,9-2-10 16,-7-8-14-16,3-5-4 0,5-2-5 15,-4-8-3-15,7-4-2 16,3-6-1-16,2-1 0 16,13-7-1-16,-12 3-1 15,5 3 0-15,-6 4-1 16,0 7 1-16,-1 1 0 15,-3 1 1-15,-3 19-1 16,-3-7-1-16,-4 11-5 16,-5 6-1-16,4-2-1 15,-5 10 1-15,1 3 5 16,4 4 2-16,-4 5 0 16,4 0 0-16,0 11 0 15,-4 2-1-15,-1 2 0 16,5 0 1-16,0-1 0 15,3-3 0-15,-5-1 0 16,-1 4 0-16,2-1 1 0,11-8-1 16,0-3 0-16,12-11 0 15,1-5 0-15,0 9 0 16,-5-17 5-16,-7-2-1 16,-2-11 3-16,2-4 0 15,-1-2-1-15,-1 4 0 16,3-6-1-16,-6-5 0 15,7 6-2-15,-2-7-1 0,-3 12 2 16,-7-1 1-16,5 3 8 16,-6 0 4-16,-1-11 5 15,3-1 0-15,-4 0-6 16,3-2-2-16,-2 6-5 16,1-10-3-16,-1-3-3 15,2 11-1-15,1-3-3 16,-3 13-5-16,5 8-95 15,-4-9-106-15,2 11 131 16</inkml:trace>
  <inkml:trace contextRef="#ctx0" brushRef="#br0" timeOffset="1327.629">5755 7110 232 0,'-1'-8'174'15,"0"7"19"-15,0 0-59 16,3-8-16-16,0 1-9 16,-1 5-8-16,-2 2-9 15,0-4-1-15,0 4 1 16,0 0 4-16,2-11 6 16,-2 11-1-16,0 0-3 15,0 0-5-15,0 0-13 0,0 0-9 16,1 0-17-16,0-1-8 15,-1 1-14-15,-1 0-5 16,1 1-8-16,0 0-1 16,-3 11-4-16,-1 8-1 15,-4 34-2-15,0-25-1 16,0-3-1-16,-14 0-1 0,6 1-2 16,3-1 0-16,-10 3-2 15,23 3 0-15,-12-3-1 16,-2 3 0-16,7-8 0 15,-4-6-1-15,6-1 1 16,1-8 1-16,2-3 7 16,-4-5 3-16,5-12-19 15,4-4-33-15,7-10-146 16,-2-2-158-16,17-2 212 16</inkml:trace>
  <inkml:trace contextRef="#ctx0" brushRef="#br0" timeOffset="1749.379">6116 6957 619 0,'0'2'382'16,"-4"-2"9"-16,2 2-120 0,2-4-83 15,0 2-40-15,-1 0-65 16,0 0-22-16,-3 5-26 16,-1 11-3-16,-33 38-4 15,31-33-1-15,-7 13 0 16,2-2-2-16,2 5-4 15,-8 2-3-15,3-7-5 16,-1 1-1-16,-8-3-4 16,4 3-1-16,-2 2-1 15,-3 0-1-15,8-4-1 16,3-6-1-16,-1-1 0 16,3-6 0-16,-2-4 1 15,5-1 6-15,9-13-55 16,3-2-56-16,-12-4-236 15,22-18 211-15</inkml:trace>
  <inkml:trace contextRef="#ctx0" brushRef="#br0" timeOffset="2093.1">5657 7268 786 0,'11'-6'410'0,"-7"3"-89"16,-4-1-87-16,7-5-57 15,6 2-34-15,0 0-46 16,-3-1-16-16,6 8-29 15,5 0-8-15,11-2-16 16,-1 0-8-16,2 3-9 16,-4-1-2-16,-4-1-2 15,3 2-1-15,-6 2-22 16,0 1-49-16,-1-4-205 16,-10 1 180-16</inkml:trace>
  <inkml:trace contextRef="#ctx0" brushRef="#br0" timeOffset="2771.62">6132 7324 744 0,'9'-5'372'16,"5"-1"-119"-16,2-4-33 0,-18 13-65 16,-9-1-24-16,1 2-37 15,6 5-15-15,-8 2-16 16,17 5-8-16,-17 5-9 15,13-1-4-15,-1 0-13 16,-12 1-4-16,5 0-10 16,-10 3-2-16,-3-2-5 15,8-6 0-15,5-1 0 16,-4-12 2-16,10-4 5 16,-4-6-3-16,4-9-4 15,1 4-6-15,6-9-13 16,7 3-2-16,3 3 0 0,6 0 2 15,-10 9 3-15,-4 1 2 16,3 6-3-16,-1 8 2 16,6 3 1-16,4 2 2 15,-9 3 3-15,-4 3 1 16,-7-2 0-16,-1 1-1 16,16-12 1-16,5-7 0 15,3 0 2-15,7-10 2 0,-13 6-35 16,-1-6-33-16,11-9-90 15,-9 4-87-15,-2-5 153 16</inkml:trace>
  <inkml:trace contextRef="#ctx0" brushRef="#br0" timeOffset="3131.01">6441 7280 1097 0,'23'-34'493'15,"-30"38"-227"-15,-5 1-101 16,5 8-59-16,-4 4-29 15,0 2-27-15,2 4-5 16,-8 8-11-16,4 4-5 16,-9-2-5-16,4 14-2 15,0-1-3-15,-1-3-3 0,11 11-5 16,-6-14-3-16,-5-6-2 16,3-3-1-1,-3-8 0-15,3 0-2 0,11-6 3 16,2-3-14-16,-8-7-86 15,15-4-78-15,4-13 101 16</inkml:trace>
  <inkml:trace contextRef="#ctx0" brushRef="#br0" timeOffset="4146.22">6967 6978 648 0,'-2'0'409'16,"2"0"-45"-16,4 1-126 16,-4-1-48-16,0 0-85 15,0 0-30-15,-1 0-32 16,-1 9-4-16,-3 14-8 0,-6 27-5 15,3-23-8-15,8 6-3 16,-4-7-4-16,-3-1-1 16,5-10-2-16,-6 2-1 15,5-11 2-15,2-5 4 16,-3-1 11-16,3-5 1 16,0 4-2-16,0 0-6 15,1-4-12-15,1-11-5 16,12-31-14-16,-4 23-7 0,-4-5-5 15,2 4 2-15,0 1 14 16,-6 2 6-16,-1 8 4 16,0 1 0-16,-6 13-6 15,1 3-3-15,-13 7-1 16,7 1-1-16,-3 5 5 16,-4 11 3-16,4 0 1 15,-5 3 1-15,-5 0 0 16,5-3 0-16,2 1 0 15,-3-3 0-15,1 0 1 16,3-5-2-16,-8 3 1 16,11-1-1-16,12 0 1 15,-2-1 1-15,3-2-1 16,11 5-1-16,-10-2 1 16,4-4 0-16,1-2 0 0,-8-9 1 15,11 1 1-15,1-1 1 16,17-3 3-16,-2-2 0 15,6-6 2-15,-3 1 1 16,3-8 5-16,-4 4 5 16,-2-4 5-16,2 0 0 15,7 10-4-15,-13-4-5 16,1 10-7-16,0-7-2 0,-20 0-1 16,15-5 0-16,-7 1-1 15,-9 5 1-15,12 1 0 16,-13 2 0-16,-1-4-14 15,2 6-27-15,-2-5-85 16,0 0-101-16,-7 0 137 16</inkml:trace>
  <inkml:trace contextRef="#ctx0" brushRef="#br0" timeOffset="4618.68">7369 6965 1100 0,'1'-9'492'0,"0"5"-224"15,-2 0-52-15,1 8-87 16,0-4-37-16,0 0-61 16,-1 7-13-16,-3 19-4 15,-14 33 0-15,2-28 1 16,-4 7 1-16,3 1-2 15,8-2 0-15,-8 4-4 16,4-5-1-16,0-2-3 16,-13-7 0-16,15 4-1 15,2-4-1-15,0-8 0 0,-1 3 1 16,7-13 0-16,0-2 1 16,2-7-51-16,18-4-35 15,-14-5-139-15,-23 0 130 16</inkml:trace>
  <inkml:trace contextRef="#ctx0" brushRef="#br0" timeOffset="5398.46">8194 7048 667 0,'23'-42'387'16,"-23"42"-87"-16,3-4-77 16,-7-2-37-16,10 6-67 0,-6 10-26 15,2 3-34 1,-14 3-11-16,1 7-9 0,-6-4-3 15,7 17-7-15,0 2-3 16,-3 3-4-16,4-1-1 16,-8-5-5-16,6 0-2 15,3-1-4-15,-2-6-2 16,0 3-1-16,4-7-1 16,-9-4-1-16,10-5 1 15,-8-10 11-15,-6 2-19 0,11-10-60 16,-2-4-52-16,7-8-173 15,3-3-182-15,20-12 301 16</inkml:trace>
  <inkml:trace contextRef="#ctx0" brushRef="#br0" timeOffset="5663.96">8015 7162 1043 0,'16'-10'476'0,"-2"8"-196"0,-8-4-60 16,5 6-51-16,5-1-25 16,-5-5-44-16,23 9-12 15,-2 3-33-15,-10-2-11 16,11 4-20-16,-19-11-8 15,-2 3-6-15,8 6-1 16,-6-2-53-16,1 3-61 16,-10 6 66-16</inkml:trace>
  <inkml:trace contextRef="#ctx0" brushRef="#br0" timeOffset="6801.1">9226 7380 420 0,'-1'0'243'0,"-1"0"-29"16,2 0-26-16,0 0-34 16,0 0-10-16,0 0-18 15,0 2-14-15,0 3-33 16,0-2-8-16,0 8-16 16,0-9-8-16,-1 3-11 15,0 6-5-15,0-7-3 0,-1 8 2 16,-4 17 10-16,4-29 6 15,1 2 20-15,3-2 15 16,-2-1 5-16,0 0-6 16,0 0-25-1,1-6-17-15,4-16-17 16,10-36-3-16,-2 23 1 16,-2-2 0-16,-7-7-2 0,11 1-3 15,1 2-7-15,3 0-3 16,5 5-2-16,-10 5 1 15,-1 2 0-15,-2 7 1 16,4 14-1-16,-6-2-1 16,3 10-2-16,-6 1-3 15,-6 3 0-15,6 7 0 0,-7 5 1 16,8 2 2-16,3 5-1 16,-6-2 1-16,-1 5 0 15,2 3 0-15,3 4 0 16,-11 2 0-16,0-3 1 15,1-1 0-15,-11-5 0 16,9 3 0-16,6 1-1 16,1 4 1-16,1-8-1 15,2 2 1-15,1-9 0 16,-7-6-1-16,11 0 1 16,-2-6 0-16,6-5 3 15,8-1 2-15,4-8 2 16,-5-9-1-16,-15-9-1 15,1-5 0-15,-4-3-3 16,14-1 1-16,9 4 0 16,-1 0 1-16,-5-2 0 0,1 7 1 15,-7-15 1-15,1 8 0 16,-8-13-1-16,0 2 1 16,-1 5-2-16,-3-7-2 15,6 21 0-15,-9-3-1 16,-4 12-2-16,6 0 0 15,-10 7-1-15,7-2-2 16,13 7 11-16,-21 2-55 0,18 3-107 16,-2 4-77-16,-9 2 117 15</inkml:trace>
  <inkml:trace contextRef="#ctx0" brushRef="#br0" timeOffset="7597.51">10052 7285 809 0,'18'-9'440'0,"-5"-1"-101"15,7-1-140-15,-13 0-35 16,-1 0-54-16,-2 3-14 0,2 0-19 31,-3 1-5-31,3 2 1 0,-3 2 3 16,-5-2 0-16,-4 1-3 15,-7-2-14-15,0-3-14 16,-5 9-21-16,-4-1-6 16,4 1-9-16,-11 5-3 15,3 1-5-15,5 3-1 0,-12 3 0 16,7 1-1-16,-3 1 0 16,3 3 0-16,8-1 0 15,0-2-1-15,9 5-1 16,-2-2 0-16,9 0-2 15,0 2 1-15,2-4 0 16,5 1 1-16,-3 5 1 16,4 4-1-16,2-6 0 15,3-3 0-15,5-5 0 16,-3-10 0-16,5 1 1 16,-2-2 2-16,11-4 0 15,4 0 1-15,-13-7-1 16,1-8-1-16,-5-4-1 15,-1-8 0-15,16-1-1 16,1 1-3-16,-7-2-7 16,4 5-2-16,-9 2 1 0,-2 3 2 15,-1 4 8-15,-6 5 1 16,-4 7-6-16,-4 5-2 16,-6 11-2-16,1 1 1 15,-6 7 6-15,4 0 3 16,-2 0 1-16,-1 4 1 0,0 1 0 15,0 1 0-15,0 0 1 16,7 4 0-16,-1-4 0 16,3 0 0-16,0 0 0 15,4-8-1-15,-3 1-1 16,1-5-1-16,5-1-52 16,-13 4-31-16,14-8-77 15,0 5-64-15,12-6 149 16</inkml:trace>
  <inkml:trace contextRef="#ctx0" brushRef="#br0" timeOffset="8237.879">10791 6980 810 0,'-6'0'423'0,"7"2"-127"0,-7 1-108 16,2-3-26-16,4 0-32 16,-1-1-9-16,0-1-22 15,0 1-9-15,-1 0-22 16,1 0-9-16,0 1-14 16,-2 0-6-16,-7 3-12 15,-4 1-5-15,-29 41-4 16,21-32-2-16,-5 9-4 15,-2 1-1-15,-1 6-4 16,-6 5-2-16,10-3-2 16,5 3 0-16,4-4-2 15,13 0 0-15,-5-2-1 16,2 0 0-16,2-4-1 16,4 1-1-16,5-5 1 15,-2-1 0-15,12-1-1 16,-6-7 1-16,9 0 0 0,10-6 1 15,2-5 2-15,1-4 2 16,1-14 2-16,-2-1 0 16,1-11-1-16,4-4 0 15,-3 1 1-15,-3-2 0 16,3-1 1-16,-6 1 1 16,-4-6 1-16,-7-1 0 15,-5 6 1-15,-6-2-1 16,-14 11-1-16,1 2-2 0,-13 4-4 15,-1 5-1-15,9 5-2 16,-2 9-3-16,2 0 0 16,4 3-2-16,-3 6 0 15,-3-5-1-15,5 5 4 16,-3 4-34-16,4-3-58 16,1 0-38-16,2 9-154 15,8-3-161-15,-2 13 295 16</inkml:trace>
  <inkml:trace contextRef="#ctx0" brushRef="#br0" timeOffset="8737.49">11198 6976 792 0,'5'-14'448'15,"-5"7"-101"-15,0 2-95 16,7-1-37-16,-3 3-56 16,-3 2-26-16,0 4-56 15,-1-3-19-15,0 0-31 16,-1 7-6-16,0 20-3 16,-6 38 1-16,-5-25-2 15,4 2 0-15,-8-4-2 16,-1-2-3-16,3 7-3 15,-5-8-1-15,3 3-2 16,-1 0 0-16,1-7-2 0,8 16 0 16,-8-16 1-1,2-6-1-15,1-7 1 0,4-15 1 16,4 7 1-16,6-3 0 16,-3-11-29-16,0-4-22 15,25-19-88-15,-19-5-72 16,40-14 130-16</inkml:trace>
  <inkml:trace contextRef="#ctx0" brushRef="#br0" timeOffset="9112.57">11552 6981 961 0,'-5'-2'497'0,"8"-3"-117"15,-3 0-82-15,-6 0-83 16,9 6-41-16,-3 3-68 16,2 3-25-16,-3 4-33 15,-4 2-5-15,0 11-5 16,-6-2-4-16,-5 4-8 16,-2-1-2-16,-3 2-7 15,6 3-3-15,4 3-4 0,0 1-3 16,3 1-2-16,-5 0 0 15,6-2-2-15,-3 5 1 16,-4-6-1-16,13 7 0 16,-7-8 0-16,-1-8 0 15,-1-3-1-15,-5-16 1 16,5 10-8-16,1-5-24 0,7-9-61 16,-4 3-53-16,4-5-141 15,1 1-106-15,0-14 245 16</inkml:trace>
  <inkml:trace contextRef="#ctx0" brushRef="#br0" timeOffset="9362.34">11191 7229 1030 0,'-2'0'503'0,"0"-7"-162"16,2 5-61-16,0 1-78 16,0 0-27-16,3 0-51 15,19-10-23-15,31-5-39 0,-28 13-19 16,9 5-25-16,-9 1-7 16,4 3-7-16,-4-3 13 15,-15 2-88-15,14 5-63 16,-25-3 86-16</inkml:trace>
  <inkml:trace contextRef="#ctx0" brushRef="#br0" timeOffset="10462.23">12163 7256 755 0,'0'-4'363'16,"1"-3"-135"-16,-1 5-57 0,0 0-62 15,1-2-21-15,-1 3-21 16,7-4-8-16,8-4-8 16,30-7-6-16,-17 15-6 31,-12-2 1-31,10 5 5 0,24 5 4 16,-8-1 1-16,17 2-3 15,-3-6-6-15,-16-1-6 0,6 0-8 16,4-1-5-16,3 4-10 15,-6-4-4-15,11 3-3 16,-2 1-1-16,-8-4 3 0,4 0 0 16,-10-7 0-16,-4-1 1 15,-8 0-1-15,0 2 1 16,-11 0 2-16,-2-4 2 16,-6 3 0-16,-3-7 1 15,-6 13-2-15,-3-2-4 16,-8-2-6-16,0 6-2 15,-5-3-4-15,-2 0 1 16,7 7 3-16,-2-5 0 0,0 3 2 16,2 3 0-16,-5-4 0 15,1 4 0-15,2-6 0 16,3 3 1-16,2-4 1 16,1 1 0-16,2 2 3 15,3-2 0-15,0-1-1 16,0 0-1-16,0 0-2 15,2-5-2-15,-1 3 0 16,-1 2-1-16,9-7 0 16,3 0 1-16,29-13 0 15,-28 19 1-15,6 12 0 0,0-2 0 16,7 8 0-16,1 0 2 16,3 0 4-16,-4-4 1 15,1-1 2-15,0-3 0 16,-14 0 1-16,-1-4 1 15,-11-1 9-15,3-1 8 16,-7-4 15-16,2 1 4 16,0 0-5-16,0 0-7 0,0 0-18 15,0 0-7-15,0 0-6 16,-19-2-1-16,-28 5-3 16,20 2-1-16,-2-3 1 15,4 3 1-15,-5-2-1 16,8 4 0-16,4 4 1 15,6-1-2-15,-2 0 0 16,2-1-1-16,9-1-1 16,-5 3 1-16,8-1-2 15,-2-4 1-15,3-1 0 16,4 0-42-16,1 0-102 16,0 5-99-16,8-7 137 15</inkml:trace>
  <inkml:trace contextRef="#ctx0" brushRef="#br0" timeOffset="11680.68">14054 7478 295 0,'-10'31'197'0,"13"-27"14"15,4-3-20-15,-7 3-27 16,-2 1-11-16,2-5-19 15,0-1-9-15,0 0-20 16,0 0-9-16,0 0-5 16,0 1-4-16,0 0-6 0,0-1-1 15,0 0-11-15,0 0-5 16,0-1 4-16,0 1 0 16,0 0-4-1,0 0-4-15,0 0-22 0,0 0-11 16,8-19-12-16,16-37-2 15,-8 19-3-15,-2-8 0 16,1-6 0-16,2-4-1 16,11-5-2-16,-2 2 0 15,2 7-5-15,-3 5-2 0,1 15-1 16,-11 2-1-16,-8 15 1 16,-2 4 0-16,-14 3-4 15,5 8-2-15,9 14-2 16,-4 3 1-16,-1 11 2 15,1 4 2-15,-8 8 1 16,-1 5 0-16,8 1 2 16,1 1 1-16,-1-8 0 15,8-2 0-15,-8-3 1 16,0-2 0-16,17-2 0 16,-13 0-1-16,8-9 0 15,9 0 0-15,-11-11 1 16,10-4 1-16,4 1 2 15,-14-8 1-15,9 1 2 16,-6-16 0-16,2-10 1 16,0 0-1-16,-2-11 0 0,10 6 0 15,-7-2 1-15,-1-6-1 16,-1-5 0-16,-3-5 1 16,0-4-1-16,4-1-3 15,0 5-1-15,0 4-2 16,-3 11-1-16,3 11 0 15,-8 7-1-15,-3 4 1 0,-1 6-1 16,-7 5-2-16,3 1-1 16,-4 0-29-16,4 0-95 15,0 0-67-15,0 1 109 16</inkml:trace>
  <inkml:trace contextRef="#ctx0" brushRef="#br0" timeOffset="12383.59">14928 6946 355 0,'6'-11'290'0,"-5"9"80"0,1-2-75 16,-2 4-81-16,-1 0-36 16,0 0-67-16,0 0-25 15,0 0-36-15,-2 3-7 16,-6 20-6-16,-13 33-3 15,12-19-3-15,0 6-2 16,-4-3-4-16,-2 2-4 16,-4-3-7-1,2-7-2-15,5 3-4 16,-1-5-2-16,5-3-2 16,-2-5-1-16,11-8 3 0,-12-5-7 0,11-10-32 15,-13 0-21-15,-5-15-64 16,39 1-58-16,-8-12-251 15,20-4 278-15</inkml:trace>
  <inkml:trace contextRef="#ctx0" brushRef="#br0" timeOffset="12762.82">15244 6873 809 0,'11'-3'391'31,"-6"2"-136"-31,-10-4-28 0,7 5-49 16,13 2-22-16,-19-1-35 16,15 5-16-16,-15-3-26 15,-4 3-9-15,8 6-17 16,-8 5-7-16,0 6-11 15,4 2-4-15,-7 8-9 16,0 3-3-16,-7 5-8 16,11 6-1-16,-18-3-3 15,-4-3 1-15,11 0-2 16,-18-10 0-16,19 0 0 16,2-3-1-16,5-6 0 15,3-2 0-15,3-9-4 16,3-4-17-16,-1-10-60 15,0-9-43-15,1-9-132 0,-6-1-114 16,2 2 234-16</inkml:trace>
  <inkml:trace contextRef="#ctx0" brushRef="#br0" timeOffset="13044.01">14987 7189 774 0,'-34'-34'440'15,"33"27"-114"-15,5 7-84 16,-1-5-31-16,6 5-56 16,5-4-16-16,-1-5-17 15,7 6-12-15,6 3-25 16,-2-7-11-16,1 7-31 15,6 6-12-15,-5-3-15 16,-5 5-5-16,-2-7-8 16,-16-1-43-16,-1 1-117 15,-5-1 105-15</inkml:trace>
  <inkml:trace contextRef="#ctx0" brushRef="#br0" timeOffset="16210.99">15311 7337 393 0,'-32'9'248'0,"39"-11"-10"16,9 1-36-16,-4 2-48 15,4-1-25-15,-17-3-23 16,-7-1-7-16,9 2-13 16,-4-1 4-16,3 2-2 15,0-1-3-15,0 1-4 16,0 0-10 0,0 0-16-16,0 1-6 0,0-1-14 15,0 0-6-15,0 0-4 16,0 1-2-16,8-1-6 0,20-5-2 15,31-5-5-15,-29 3-4 16,-8 1-3-16,2 4-1 16,-9 1 0-16,-2 2 1 15,3 6 0-15,-10 2 1 16,-4-4 2-16,0 2 3 16,-9-2 3-16,-2 6 1 15,-8 5-1-15,2 1-3 16,1 2-3-16,0-5 0 0,4 5-2 15,-6-6 1-15,5-7-1 16,-3-1 1-16,1-8 1 16,9 3 0-16,4 0-2 15,0-4-2-15,0 4-3 16,0-1-4-16,0 1 0 16,3-2 2-16,8 1 0 15,-2-6 1-15,29-20 0 16,-30 26-1-16,0 4 0 15,4 5-1-15,-2 8 0 16,4 9 0-16,-3 2 2 16,-5 0 1-16,0 2 0 15,-7-6 1-15,-3-2 1 0,-5 3 2 16,-9 5 1-16,3 0 0 16,-6 3 1-16,-5-5 2 15,-9-8 4-15,-1-5 4 16,-2-6 14-16,-2 0 3 15,11-12 6-15,-10 2-1 16,-7-11-6-16,4-1-3 0,4-1-7 16,6-7-6-16,18 7-14 15,4 2-1-15,4 7-55 16,3 7-67-16,6-11-474 16,-1 23 404-16</inkml:trace>
  <inkml:trace contextRef="#ctx0" brushRef="#br0" timeOffset="17424.77">16420 7068 359 0,'0'-2'234'15,"6"-10"-21"-15,-5 8-22 16,2 2 1-16,-2 1-6 16,-1 0-5-16,5-3-13 15,-4-5-20-15,5 3-44 16,-3 4-17-16,-3 1-28 15,0 0-4-15,0 1-7 0,3 15-6 16,-5 45-13 0,-8-27-5-16,-2 8-4 0,-8-5-2 15,5 1-3-15,-1-4-2 16,1-8-3-16,0-3-2 16,3-3-2-16,0 3-1 15,1-6 1 1,5-1 1-16,2-7 6 15,2-4 0-15,1-8-16 16,-8 1-25-16,-1-8-98 0,12-3-8 16,-2 4-449-16,5-7 397 15</inkml:trace>
  <inkml:trace contextRef="#ctx0" brushRef="#br0" timeOffset="17832.57">16312 7141 654 0,'-3'-12'414'0,"-2"10"12"0,5-1-139 16,0-1-85-16,0 4-36 16,0 0-42-16,10 0-18 15,13 0-23-15,32 5-7 16,-29-3-14-16,1-2-5 15,3 5-18-15,-5-2-8 16,4 5-12-16,-2 1-6 16,-7-6-3-16,0 4 0 15,-9-4 1-15,-4-3-5 0,-7-1-66 16,3-7-54-16,2 2-185 16,-20 6 181-16</inkml:trace>
  <inkml:trace contextRef="#ctx0" brushRef="#br0" timeOffset="25686.71">17366 7445 303 0,'-1'-1'209'0,"0"0"2"0,0 0-66 15,0 0-21-15,0 0-10 16,0 1-4-16,0 0-5 16,0 0-2-16,-1 0-13 15,1-1-10-15,0 0-15 16,0 0 0-16,0 0 1 31,0 0-6-31,0 1-6 16,0 0-9-16,-5 8-20 15,2 0-3-15,-2 1-5 16,-11 28-1-16,16-32 0 16,3 2 4-16,1-4 15 15,3-8 6-15,4-3 6 16,-6-4-3-16,6-13-15 15,2 0-8-15,1-12-11 16,9-5-2-16,3-2-1 16,-4-2 0-16,4-3 0 0,8 2 0 15,-9-17-3-15,11 2-1 16,-5 5-1-16,-14 1-1 16,9 24 2-16,-11 5 2 15,0 11 3-15,-1 5-1 16,-8 8-7-16,-3 9-1 15,-3 8-4-15,0 11 0 16,-3 8 3-16,3 10 2 0,1 7 0 16,0 0 0-16,1 2 1 15,4-7 0 1,-5-7 1-16,3-6-1 0,6-1 1 16,-5-3 0-16,3 0 0 15,9 2 0-15,-14-7 1 16,3-5 0-16,0-12 3 15,-13-5 2-15,13-9 5 16,5-4 0-16,2-10-1 16,6-7-3-16,-3-10-5 15,2-3 0-15,57-164 9 47,1 2-13-47,-67 185 0 16,0 5 3-16,1-2 3 15,6-11 1-15,-1 5-1 16,-5 8 0-16,0 7-6 0,-4 4-6 16,-1 7-20-16,-4 6-34 15,-2 9-148-15,-10 4 139 16</inkml:trace>
  <inkml:trace contextRef="#ctx0" brushRef="#br0" timeOffset="26385.3">18285 7201 1004 0,'6'-5'448'0,"3"-8"-211"16,0 7-47-16,3 2-52 16,-5-5-16-16,-3 3-21 15,1 0-10-15,-4 1 1 16,-1-1-4-16,-6 2-11 16,-3-2-9-16,-3 5-27 15,-7 0-6-15,2 1-19 0,-6 8-4 16,-8-5-7-16,3 4-6 15,-3 7 1 1,2-4 1-16,6 11-1 0,-6-3 0 16,7 5 0-16,-4 0-1 15,1-2 0-15,7 0 0 16,5 2 1-16,8 2 0 16,0-3-1-16,4 4 1 15,0-5 0-15,-3-3-1 0,9 1 0 16,2-7 1-16,0-5-1 15,4-4 0-15,0-4 0 16,9-4-1-16,6-8-1 16,1-5-2-16,13-11-3 15,-12-6-1-15,8-11-3 0,2 0 0 16,-7-3 5-16,8 2 1 16,-11 13 5-16,-6 1 0 15,-7 9 1-15,-8 10 1 16,-2 3-1-16,-2 8-4 15,-5 10-1-15,-6 3-2 16,-3 8 2-16,3 5 2 0,0 3 1 16,0 7 1-16,-2-2 1 15,-2-3 0-15,-1-3 0 16,1-4 0-16,3 2 0 16,5 4 1-16,1 2 1 15,-1-2-7-15,2-3-73 31,-1-4-49-31,4-13-172 16,-2 3 179-16</inkml:trace>
  <inkml:trace contextRef="#ctx0" brushRef="#br0" timeOffset="27380.21">19074 6775 1937 0,'5'2'23'16,"-10"12"49"0,1 1-13-1,-42 150 149 48,1 1-205-63,45-170 13 0,2-3 4 15,11 8 2-15,-11-14 1 16,5-3-7-16,-5-8-5 16,-2-18-5-16,8 3-1 0,0-7-2 15,4 6-1-15,-8 2-1 16,-4 6 0-16,8 10 1 15,-13 4 0-15,-8 12-4 16,4 3-4-16,-22 4-4 16,9 10-2-16,-5 6 4 15,4 2 2-15,2 6 3 16,-4 1 0-16,8 7 2 16,-5 3-1-16,2 9 1 15,5-3 0-15,0 0 0 16,3 1 1-16,2-10 0 15,2 0 0-15,-2-3 0 16,5-3 1-16,5-4 0 16,-5-4 0-16,8-3-1 0,1-4 0 0,4-1 0 0,10-3 0 31,5-7 0-31,0-1 0 0,8-4 0 0,1-4 2 16,9-4 0-16,11 1 2 31,0 1 5-31,2 2 4 15,-5 6 3-15,-16-1-1 16,-3 3-2-16,-10-3-5 0,-7 1-3 0,2 3 0 16,-4 1-2-16,-4 7 0 15,-3-6 0-15,-1 4 0 0,-3-2 0 16,2-10 1-16,-2 10-2 31,1-5 1-31,-1-1-42 0,0 0-40 0,0 0-155 31,-1 0-130-31,2-13 226 16</inkml:trace>
  <inkml:trace contextRef="#ctx0" brushRef="#br0" timeOffset="27772">19573 6733 992 0,'-2'-2'536'0,"5"-10"-129"15,-6 7-163-15,3 2-45 16,-3 6-89-16,2-3-32 16,0 3-29-16,-3 25-1 15,-9 38 1-15,9-18-4 0,-20 11-6 16,2 3-4-16,-4 3-6 16,-9-4-4-16,9-8-10 15,-3-2-4-15,0-11-3 16,5-5 0-16,10-7-8 15,1-7-37-15,13-7 254 16,0-8-175-16</inkml:trace>
  <inkml:trace contextRef="#ctx0" brushRef="#br0" timeOffset="72873.409">3496 8132 462 0,'1'-6'250'0,"-1"4"-46"0,0 0-24 16,0 1-30-16,0 0-15 15,0 0-21-15,0 0-6 16,0 0-4-16,0-1 0 16,0 1 3-16,0 0 0 15,0 0-11-15,0 0-5 16,-1 0-26-16,0 0-15 16,-1 0-25-16,1 0-9 0,0 1-8 15,0 0-3-15,-5 12-1 16,-4 6 1-16,-15 36-1 15,15-28 1-15,2 5 0 16,0-1-2-16,1-3 1 16,-5 2-1-16,3-3 0 15,1 3 0-15,1-6 0 16,7 2 0-16,-3-6 0 16,0-3 1-16,6 0 0 15,-6-14 1-15,-5 4 0 16,0-2-5-16,2-4-80 15,8-1-80-15,-2-5 98 16</inkml:trace>
  <inkml:trace contextRef="#ctx0" brushRef="#br0" timeOffset="73322.97">3123 8470 603 0,'-9'11'330'15,"2"-12"-112"-15,6-1-63 16,1 6-22-16,6-4-36 16,2-2 1-16,3 2 8 15,4-4-8-15,4 4-8 16,3 7-3-16,2-6-8 16,6 8-4-16,-3-6-15 15,-4 3-8-15,3-2-11 16,-5-1-1-16,-4 0-5 15,5-1-3-15,5 0-6 16,-7-3-4-16,7-2-6 16,-2-2-2-16,-5-2-1 15,1-4-1-15,-5-9 2 16,1 10-19-16,-2-3-95 16,0-6-73-16,6-5 97 15</inkml:trace>
  <inkml:trace contextRef="#ctx0" brushRef="#br0" timeOffset="73834.64">3339 8014 645 0,'6'-4'364'15,"2"-2"-88"-15,0 1-73 0,-4-3-20 0,-10 5-57 16,10 2-20-16,3 1-23 16,-11 6-10-16,25-1-7 15,2 5-3-15,-1-2-2 16,12 0-1-16,-1-2-4 15,-6 0-7-15,6-6-13 16,-1-4-4-16,-5 4-9 16,3-7-3-16,10 6-6 15,-7-7-1-15,-4 1 3 16,-15 3-18-16,-9-10-127 16,20-2-147-16,-6 16 167 15</inkml:trace>
  <inkml:trace contextRef="#ctx0" brushRef="#br0" timeOffset="75338.4">3291 9327 361 0,'55'-39'274'16,"-71"32"45"-16,12 6-53 16,1 4-68-16,10-10-31 15,3 0-41-15,-10 7-17 16,0-4-23-16,17-6-9 15,-8 16-19-15,-9-6-6 16,6 0-9-16,-20 5-4 0,5 1-1 16,-3 12-3-16,3 7-8 15,23-2-3-15,-19 0-6 16,13-7-3-16,-1-2-5 16,-7 2-1-16,7-3-1 15,-5 3-2-15,-20-7 1 16,10 0 0-16,9-2 2 15,-7-4 4-15,8-3 8 16,3-1 1-16,-6-8 0 16,0 1-3-16,1-3-9 15,4 0-3-15,-11-3-3 16,16-6 0-16,5-1-1 16,-11-7 0-16,3 3-1 15,-6 4 1-15,-1 0-1 16,1 1 0-16,0 5-2 0,-16 7-2 15,4 6-6-15,4 3-1 16,-18 10-2-16,13-1 2 16,-13 5 3-16,-11 4 2 15,12 3 2-15,-1 1 0 16,3 1 1-16,4 1 0 16,7 0 1-16,-2-2 0 15,3-4-1-15,0 1 0 0,4-2 0 16,5 3 0-16,-2-5-1 15,4 2 1-15,-1-2 1 16,2-2 0-16,5 3-1 16,-3 1 1-16,1 0 0 15,5-9 2-15,5 3 1 16,7-8 1-16,9-2 3 16,0 10 2-16,7-5 3 15,2 1 0-15,10 1 2 16,-21-8-1-16,2-4-2 15,-3-6 0-15,-12-3-3 16,16 4 0-16,-11-6 1 16,0 6-2-16,-2-4 0 15,-3-5-1-15,1 5-18 16,-4-1-32-16,-2 3-114 0,8 3-121 16,-21 4 171-16</inkml:trace>
  <inkml:trace contextRef="#ctx0" brushRef="#br0" timeOffset="76287.909">3087 10447 215 0,'-1'-1'155'0,"0"-1"-3"0,0 1-37 0,-2-9-12 15,3 4-7-15,2-3 6 16,0 2 22-16,-1 1 9 31,0-1 13-31,0 1 4 0,-1-1-2 0,1 3-6 32,-1 1-16-32,0 2-12 0,0 0-33 15,0 0-13-15,0 0-22 0,0 1-9 16,0 0-10-16,-2 15-2 15,-8 43-6-15,2-22 0 16,0 4-3-16,-2 4-1 16,1-10-3-16,-2 6-2 15,0-5-2-15,3-7-1 16,0 1 0-16,1-8-1 16,0-4 1-16,5-2 1 0,-2-6 1 15,-2-2 0-15,2-6 6 16,-8 1-12-16,-9-5-56 15,5 0-42-15,13-5-153 16,10-5-158-16,11 9 263 16</inkml:trace>
  <inkml:trace contextRef="#ctx0" brushRef="#br0" timeOffset="76662.82">3083 10325 809 0,'1'-4'374'16,"-1"-7"-154"-16,4 2-17 15,0 5-36-15,-1 4-24 0,6 6-24 16,5-6-7-16,3 1-17 16,-1 3-5-16,6 0-16 15,6 0-4-15,12-3-7 16,-3-1-4-16,4-4-13 16,-9-2-10-16,-2-1-13 15,2 0-5-15,-5-1-6 16,-1 0-2-16,-8 4-3 15,-3-2-2-15,-2-4 2 16,-2 11-42-16,-1-1-101 16,-4 7-69-16,-7 7 108 15</inkml:trace>
  <inkml:trace contextRef="#ctx0" brushRef="#br0" timeOffset="77053.36">3097 10541 513 0,'4'13'332'0,"-9"-11"58"16,8-4-137-16,2 4-36 16,-5-2-18-16,0 0-36 15,6 2-9-15,19 4-14 16,29-1-12-16,-18-6-28 16,-1-5-14-16,-5 6-27 15,4 2-12-15,-15-4-20 16,1-1-6-16,-6 3-9 15,-7-4-3-15,-1 4-4 16,2 5-2-16,-10-1-20 16,9 4-46-16,3-8-178 15,-10 7 161-15</inkml:trace>
  <inkml:trace contextRef="#ctx0" brushRef="#br0" timeOffset="83707.39">13992 8523 487 0,'0'-1'258'15,"-1"0"-61"-15,1-1-37 16,0 1-33-16,-1 0-12 16,1 0-11-16,0 0 3 0,0 0-2 15,0 0-1-15,0 0-1 16,0 0-6-16,0 0-17 16,0 0-11-16,0 1-19 15,0-2-9-15,0 2-9 16,0-1-3-16,0 0-4 15,0 1-1-15,-1 0-3 16,0 0-1-16,0 0-5 31,0 0 0-31,0 0-3 0,-1 0-4 16,1 0-1-16,1 0-2 16,0 9-1-16,0-2-1 15,0-4-1-15,0 1 1 16,0 2 0-16,0-2-1 15,0-2-1-15,0-1 2 0,0-1 1 16,0 0 7-16,0 0 1 16,0 0 2-16,7 1-1 15,-4-2-3-15,6-3-1 16,-4 0 1-16,-1 1 2 16,-3 2 4-16,-1 0-1 15,0 0-2-15,0 0-2 16,0 0-6-16,0 0-1 15,0 0-3-15,-1 0 0 0,0 1 0 16,0 0 0-16,-1 0 0 16,1 0 0-16,0 0 0 15,0 0 0-15,-2 5 1 16,0 3 0-16,2-6-141 16,-1-1-94-16,2 6 139 15</inkml:trace>
  <inkml:trace contextRef="#ctx0" brushRef="#br0" timeOffset="84986.73">14799 8125 461 0,'10'0'264'15,"1"5"-53"-15,-29 1-51 16,19-6-17-16,14 2-19 16,-30 1-5-16,34-3-10 0,-3 0 2 15,-8 0 2-15,2 1-1 16,-14 1-2-16,-5-1-1 15,7-1-7-15,-1 0-9 16,-4-2-22-16,4 2-12 16,-7 0-20-16,0 0-4 15,-1 2-8-15,4-1-5 16,-23 2-6-16,11-3-4 16,-5 5-5-16,-7-2-1 0,15 1-3 15,-8 0-1-15,6-2 0 16,8 3-1-16,1-2 0 15,4 3-1-15,3-7 0 16,-6-1 0-16,8 1 0 16,-1-4 0-16,0 5-1 15,0 0 0-15,1 0 0 16,0 0 1-16,0 0 0 16,0 0 0-16,0 0 0 15,0 0 1-15,-1 0 0 16,0 6-1-16,0 5 1 15,0-5-1-15,0 2 1 16,-2 1-1-16,1 3 0 16,-10 26 1-16,6-27-1 15,-3 0 1-15,-4-5 0 0,5-2 0 16,4 6 0-16,3 3 0 16,-3-9 0-16,5 11 0 15,-2-14 0-15,-1-2 0 16,2-1 1-16,-1 1 0 15,0 0 0-15,1 0-2 16,0 0-2-16,0 0-1 16,0 0-1-16,0 0 1 0,0 0-1 15,0 0 1-15,3-2-2 16,11-3 0-16,38-11 1 16,-34 17 1-16,3-5 0 15,6 8 1-15,0 6 0 16,12 1 0-16,-19 0 2 15,3-3 0-15,-8 3 0 16,-18 3 0-16,18 7 0 16,-11 5 0-16,2-4 0 15,-4-6 1-15,-17 5 1 16,6-4 0-16,-2 1 1 16,8 2 0-16,-12-4 2 15,-5 1 0-15,-7 1 1 16,-2-3 2-16,6-4 10 15,-1-4 7-15,0-5 13 0,-13-1 7 16,25-6 3-16,-9-7-4 16,1 0-12-16,14-6-8 15,-18 5-14-15,12-2-5 16,1 1-5-16,-1 6-4 16,2 5-39-16,0 0 3 15,0 6-181-15,1 11 0 0,1 3 132 16</inkml:trace>
  <inkml:trace contextRef="#ctx0" brushRef="#br0" timeOffset="86663.98">15019 8333 411 0,'1'-3'248'16,"-1"2"-43"-16,0 0-52 15,0 0-24-15,0 0-35 16,0 0-7-16,0-1-6 16,0 1 0-16,0 0 6 15,0 0-1-15,0 0 5 16,0 0 2-16,0 0-4 15,0 1-5-15,0 0-18 16,0 0-8-16,6 15-19 16,-4 37-10-16,-9-24-12 15,-4-2-4-15,0-10-5 16,6 7-2-16,-2-1-1 16,-6 0-1-16,-2-2 0 15,3-4 0-15,0-6-1 0,5 2 1 16,6-8 0-1,1-1 2-15,0-5-1 16,0 1-1-16,0 0-2 16,0-2-3-16,8-14-3 0,25-40 0 15,-18 17-2-15,-5 13 0 16,1-4 1-16,2 1 2 0,1 15 1 16,4-10 0-16,-7 5 1 15,2 9 0-15,-2 2-1 16,6 5 0-16,3 7 1 15,-11 3 0-15,12 3 2 16,-18 3 1-16,9 4 1 16,6 6-1-16,-25 4 1 15,2-2 0-15,-9 2 1 16,1-8 0-16,14-1-1 16,-6 0 1-16,-12-2-1 15,1 5 1-15,-2-9 2 16,7-1 0-16,9-6 2 0,0-2 2 15,-4-3 0-15,5 1-2 16,0-1-5-16,0 0-3 16,1-5-2-16,3-9-1 15,13-25 0-15,-6 23 0 0,13 4 2 16,-5-4-1-16,17-6 1 16,-20 5 0-16,-6-3 0 15,24-4 0-15,-28 6 6 16,18 4 4-16,0 2 1 15,-22 10 0-15,22 3-6 16,4 4-1-16,-17 12-2 16,0 1 0-16,-5 7 1 15,-11-1 1-15,5 3 0 16,2-7 1-16,-13 2-2 16,6-2 1-16,14-1 0 15,-10-2-1-15,4-10 2 16,2 0 1-16,-17-3-5 15,-4-1-6-15,8-2-26 16,-14-2-23-16,-1-6-86 16,35-14-71-16,1 4 132 0</inkml:trace>
  <inkml:trace contextRef="#ctx0" brushRef="#br0" timeOffset="87210.76">15565 8298 649 0,'4'3'420'0,"-12"-7"16"16,5 1-139-16,3 5-109 15,-6-2-41-15,5 0-50 16,0 0-11-16,-2 8-14 15,-10 15-6-15,-28 26-16 16,28-29-6-16,0 5-11 16,-1-5-3-16,1 6-7 15,0-2-4-15,7-4-7 16,3-2-4-16,5-6-3 16,5 3-2-16,-1-10-1 15,3 6-1-15,2-4 0 16,-4-7 1-16,9 1 1 0,-1-4 0 15,2-6 1-15,4-1 1 16,-2-10 2-16,0 4 0 16,4 3 2-16,-4-6-1 15,-8 4-1-15,2-11 1 16,2 4 1-16,-13-5 0 16,-2 5 1-16,-8 4 0 0,-14-2-2 15,6 8-1-15,5 1-4 16,3 5-1-16,-3 2-2 15,6 8-1-15,-5 3-2 16,-5-3 0-16,6 2-2 16,-5-5-3-16,0 6-31 15,10 1-38-15,-1 8-94 16,-1 2-58-16,10-18-211 16,-7 8 277-16</inkml:trace>
  <inkml:trace contextRef="#ctx0" brushRef="#br0" timeOffset="87642.69">15919 8113 666 0,'0'-6'401'0,"7"-3"-17"16,-1 1-102-16,-3 6-83 16,-1 2-28-16,-2 2-40 15,-2-2-18-15,1 0-27 16,0 0-10-16,0 9-21 31,-2 11-7-31,-5 33-13 0,2-22-4 16,-1 14-5-16,1-5-3 0,-2 11-5 15,-1 0-2-15,-2-11-4 16,2-1-1-16,-5-8-3 16,6-1 0-16,-7-6-1 15,2 2 0-15,-1-10-1 16,-6-6 0-16,29-5-13 15,-24 1-38-15,30-8-105 16,2 1-71-16,-9-4 124 16</inkml:trace>
  <inkml:trace contextRef="#ctx0" brushRef="#br0" timeOffset="93393.25">5198 8514 463 0,'28'-15'247'0,"15"-11"-40"16,-36 26-26-16,7-5-20 15,-30 12-8-15,7-11-18 16,0 9-8-16,-3-1-17 16,6-4-11-16,9 1-28 15,2-7-9-15,3 6-14 16,14 0-4-16,-12 5-1 15,-16 8-4-15,-14 3-9 0,14-2-5 16,6-4-10-16,0 1-2 16,10-6-1-16,-17-1 0 15,7-1 10-15,-5-2 9 16,5-5 5-16,0 3-1 16,0 0-10-16,0 0-9 15,7-20-9-15,27-29-1 16,-28 31-4-16,-16 5 0 15,22 17-4-15,-27-3-5 0,3 8-6 16,5-2-1-16,-12 2 3 16,17 8 5-16,0 2 6 15,2-2 0-15,3 3 0 16,-9-5 1-16,8 0 2 16,1-1 0-16,2-9 2 15,9 5 1-15,-21-8 3 16,-6-1-1-16,-12 2-93 15,27-5-69-15,-25 4 91 32</inkml:trace>
  <inkml:trace contextRef="#ctx0" brushRef="#br0" timeOffset="94574.1">5769 8179 415 0,'-3'-1'261'16,"-7"0"-13"-16,8 1-45 0,-18 3-63 15,-16 10-24-15,56-12-19 16,-20 0 4-16,19-2-1 15,11 0-3-15,-19 1-8 16,-8-2-3-16,7 0-5 16,-2-1-2-16,12 1-5 15,9-3-7-15,5 2-20 16,-4-1-10-16,-7-2-22 16,-1 5-4-16,-10 1-6 15,-1 2-1-15,-7 1 3 16,-2 2 1-16,-2 3 6 15,-5 0 1-15,-8 3 0 16,1 5-1-16,-9-2-6 16,-1 3 0-16,-3 2-3 15,2-4-1-15,-7 3 1 16,12-4-1-16,10-7-1 0,-11-1 1 16,21-8 0-16,-7 1-1 15,1 3 1-15,4-3-2 16,0 0-3-16,0-1-2 15,0 1-3-15,0 0 2 16,7-3 1-16,7-4 0 0,28-10 0 16,-26 15-1-16,2 7 0 15,0 0 0-15,-1 2 0 32,1 5 0-32,-8 7 1 15,0-3 0-15,-2 6 2 16,-4 4 1-16,-4-3 1 0,-2-3 1 0,-5-2 1 15,-3 0 1-15,-6-4 1 16,-3 11 0-16,-4-5 1 16,-6-4 1-16,1-4 2 15,-1-3 2-15,5-3 13 16,4-2 3-16,-13-1 5 16,3-6-1-16,-3-1-10 15,6 1-4-15,14-3-5 0,-3 1-3 16,5 2-5-16,-11-7-1 15,10 3-3-15,7 4 1 16,-8-8-1-16,13 6-3 16,-2 1-53-16,-3-5-38 15,10 9-164-15,-6 1 160 16</inkml:trace>
  <inkml:trace contextRef="#ctx0" brushRef="#br0" timeOffset="95771.51">6264 8287 589 0,'9'-11'322'0,"37"-28"-118"15,-45 34-15-15,2 0-23 16,-2 5-45-16,-2 0-6 15,0 0-17-15,0 0-9 16,0 0-7-16,-1 11-7 16,-5 11-14-16,-16 37-7 15,3-27-17-15,6 3-7 16,8 8-9-16,-5-12-3 16,15-3-4-16,-21-1-1 0,10-16-3 15,5 3-1-15,2-6 3 16,3-5 6-16,-3-3 5 15,-11-4 0-15,-3-3-6 16,8-4-8-16,11-13-13 16,10-1-8-16,-4-2-14 15,16-7-5-15,-16 3-2 16,16-6 5-16,6-1 13 16,-6 4 5-16,3 11 6 15,-12 4 1-15,4 8-1 16,-2 7 0-16,-5 4 1 15,2 4 2-15,-5 8 2 16,-8 2 2-16,3 16 4 16,-4-2 1-16,-7 7 1 0,0-5 0 15,-9-10 1-15,1 15-1 16,-2-13-2-16,1 7 0 16,4-4 0-16,0-12-1 15,6 1 2-15,-4-8 0 16,2-1 6-16,0-4 1 15,3-8-4-15,2-2-1 16,6-8-10-16,1-2-4 16,-2-2-1-16,8-6-2 0,0 6 0 15,5-4-1-15,7-1 0 16,2-4 1-16,14-4 3 16,-11 0 1-16,7 9 1 15,-15 4 1-15,2 8 1 16,13 4 0-16,-30 5 0 15,16 4 0-15,-11 9 0 16,-5 5 1-16,-2 10 3 16,2 2 2-16,-10 13 1 15,-5-8 0-15,15 3-2 16,-14-6-1-16,1-9 0 0,-3 6-1 0,-2-9 0 16,4 2 1-16,-10-5 1 15,14-5 1-15,2-2-5 16,6-4-14-16,1-2-68 15,9-5-48-15,-8-5-156 16,-32 10 173-16</inkml:trace>
  <inkml:trace contextRef="#ctx0" brushRef="#br0" timeOffset="96367.28">7098 8296 563 0,'17'-4'331'16,"-35"6"-20"-16,3 2-70 15,-2 3-36-15,6 1-18 0,3-6-17 16,-1 1-13-16,-4 1-32 15,-6 4-20-15,11 7-35 16,-10 5-11-16,6 2-10 16,-9-2-3-16,3 5-5 15,3-3-4-15,-1-1-7 16,16 3-5-16,-3-10-8 16,3 0-4-16,0 3-7 15,-1-5-3-15,5-1-2 16,5-1-1-16,8-7 1 15,8 1 1-15,-3-6 1 16,2-1 2-16,1-5 1 16,3-4 0-16,0-8 0 0,5 2 1 15,-9-2-2-15,-8-4 2 16,-1 4 0-16,-8-3 1 16,0-5 2-16,-3 8 0 15,-7-2 0-15,-3 4 0 16,-8 8-1-16,4-5-1 15,-12 3-4-15,8 5-1 0,-9-1-3 16,-7 0 0-16,16 9 0 16,-12-1 0-16,17 3-2 15,-1 0-1-15,-2 0-1 16,8 3-1-16,0-6-27 16,2 3-37-16,1-3-116 15,1 0-104-15,0 0 177 16</inkml:trace>
  <inkml:trace contextRef="#ctx0" brushRef="#br0" timeOffset="96820.26">7571 8100 856 0,'-5'-11'514'16,"18"-6"-32"-16,-3 16-231 15,-14-3-23-15,5 4-57 16,-2 3-22-16,-1-5-54 16,1 1-24-16,1 1-30 15,0 0-10-15,0 0-9 16,-2 22-4-16,-18 33-6 16,10-19-1-16,-12 8 1 15,5 6 0-15,1 8-1 16,-5 0 0-16,11-4-3 15,-2-5-1-15,-1-15-1 16,6-5 0-16,-6-6 0 16,3-4 0-16,7-3-28 15,-1-4-34-15,3-6-95 0,-11-5-60 16,10-5 126-16</inkml:trace>
  <inkml:trace contextRef="#ctx0" brushRef="#br0" timeOffset="123820.82">9233 8623 180 0,'0'-1'198'16,"0"0"-63"-16,0 0 14 15,0 1-12-15,0 0-28 16,0-1-5-16,0 1-18 16,0 0-4-16,0 0 10 15,0 0-7-15,0 0-1 16,0 0 2-16,0 0-10 15,0 0 1-15,0 0-5 16,0 0-8-16,0 0-11 0,0 0-5 16,2 8-9-16,1 1-3 15,-2-4-9-15,-1-2-5 16,0 1-8-16,1 3-2 16,-1-5-4-16,1 3-2 15,-1-4 5-15,0-1 2 16,0 0 4-16,0 0 1 15,0 0-5-15,0 0-4 0,0-1-5 16,0 0-2-16,0 0-1 16,0-1-1-16,1 1-1 15,1 0 0-15,0 0 0 16,-2 0 1-16,0 1 2 16,0 0 0-16,0 0 1 15,0 0 0-15,0 2-1 16,0 4 0-16,2 5 1 15,-2-7 0-15,0 6-1 16,0 0 0-16,-2-10-1 16,1 7 0-16,0-5 2 15,0-2-20-15,-2 6-164 16,2-6 131-16</inkml:trace>
  <inkml:trace contextRef="#ctx0" brushRef="#br0" timeOffset="124909.61">9772 8374 766 0,'0'-1'415'0,"0"0"-209"16,0 0-74-16,0-1-28 15,-1 1-34-15,0 0-10 16,0 1-6-16,0 0 2 0,-1 2-1 16,-1 11-3-16,-1 1-4 15,-13 26-4-15,9-27-11 16,-4 4-5-16,-6-3-11 15,4 7-2-15,-4-3-5 16,3 1-1-16,5 5-3 16,-3-5-2-16,7-4-1 15,3-2-1-15,0-2-1 16,3 1 0-16,-3 1 1 16,9 6-1-16,8-8 1 15,-3-2-1-15,10-4 2 16,-7-2 0-16,1-3 0 15,3 0 1-15,1-1 1 16,-4-6-1-16,8 1 2 0,3-7 1 16,-3-6 1-16,6 1 0 15,-1-4-2-15,0 3 1 16,-1 4-1-16,-6-4 0 16,-4 1 26-16,-2 6 7 15,-9-13 18-15,2 4 6 16,-7 0-15-16,-5-8-2 0,16 8-8 15,-18 0-3-15,-7-2-8 16,5 2-4-16,-17 5-5 16,10-3 0-16,-2 6-1 15,-1 2-1-15,-4 1-3 16,6 8-4-16,-7-5-3 16,1 6-3-16,1 1-2 15,0 0 0-15,6 7-2 16,-3-2-2-16,8 5-3 15,-1 3 1-15,5 3-72 16,4-2-60-16,4-7-195 16,8 4 198-16</inkml:trace>
  <inkml:trace contextRef="#ctx0" brushRef="#br0" timeOffset="125999.28">10270 8319 542 0,'-11'29'299'16,"9"-29"-56"-16,17 2-35 15,-17-11-59-15,0 13-20 16,6-1-27-16,-2-2-12 16,-2-1-15-16,0 0-7 0,0 0-14 15,5-1-4-15,9-3-7 16,9 1-2-16,28-7-4 16,-26 6-3-16,4 2-11 15,4-7-6-15,-17 8-5 16,17 3-3-16,-34-9-3 15,5 15-1-15,13-6 1 16,-28 0 0-16,25 13 3 16,-12-2 0-16,-4 1 2 15,1-3-1-15,-20 6-2 16,1-4 1-16,-9 1-2 16,5 1-1-16,5-13-1 15,-4 2-1-15,9-2 1 16,-2 0-1-16,5-1-1 15,0 0-1-15,5 1-1 0,6-2 1 16,6 6-3-16,-5-10 0 16,5 2 0-16,-2-1-2 15,2 0 2 1,11 5-1-16,4-2 0 16,3 2 1-16,-6-4 0 15,-2 3 1-15,-2 1 0 16,-7 1 0-16,0 6-1 15,-5-5 1-15,-2 10 0 16,1-5 1-16,9 3 0 16,-9 3-1-16,-1-3 1 0,-3 7 0 15,-6-2 1-15,-1-1 0 16,-3 1 1-16,-3 0 0 16,-10 2-1-16,6-3 17 15,-11-4 19-15,10-1 5 16,-5-2 9-16,0 4-15 15,4-8-14-15,-2-2-3 0,4-2-1 16,-1-4-1-16,-1-3-1 16,3-1-1-16,-3-5-5 15,1-3-4-15,4 2-3 16,-2-3-3-16,10 5-2 16,6 2-1-16,0 3-5 15,4 2-39-15,5 1-109 16,0 0-90-16,5 5 138 15</inkml:trace>
  <inkml:trace contextRef="#ctx0" brushRef="#br0" timeOffset="127024.17">10744 8334 504 0,'-1'7'274'15,"0"-5"-67"-15,0 1-33 16,0-3-60-16,0 0-17 0,-1 0-11 15,2 0-4-15,0 0-5 16,0 0 1-16,0 0-7 16,0 0-3-16,10 3 0 15,2-1 0-15,33-7-1 16,-26-1-3-16,6-3-13 16,6 3-5-16,-1 2-13 15,1 1-4-15,-6 2-13 16,-11 4-5-16,-5 8-5 15,0 3 0-15,-5 4 2 16,-1 4 0-16,-3-7 3 16,6 10 1-16,-21-3 1 15,3-3 1-15,0 5-2 16,-27-10-1-16,8 7-1 16,-2-1-1-16,-10 2-1 15,12-2-1-15,7-3-1 0,-2-3-1 16,5-5 0-16,2 1 0 15,4-4-1-15,5-4 0 16,4 5-1-16,0-5-1 16,2-1-1-16,2 2-1 15,1-3 0-15,0 0-1 16,0 0 0-16,1 0 0 0,0 0 0 16,0 0-1-16,0 0 1 15,0 0 0-15,12 7 1 16,-7-4 1-16,12 5 1 15,30 14 0-15,-29-22 0 16,11-2 0-16,-3 1 3 16,3-5 1-16,8 2 7 15,3 3 2-15,-15-4 1 16,-3-1 3-16,-2 1-8 16,-15-2-3-16,17 3-2 15,-4 3-4-15,-6 2 2 16,1 0 1-16,-11-2-1 15,-2 0-1-15,-2 0 8 16,2 1-27-16,0-1-121 16,0 0-246-16,0 1 243 0</inkml:trace>
  <inkml:trace contextRef="#ctx0" brushRef="#br0" timeOffset="128392.42">11395 8376 421 0,'0'-1'285'0,"12"0"21"16,-12-5-56-16,-4 9-70 16,4-5-34-16,-1 2-40 15,0 0-15-15,0 0-19 16,0 2 0-16,-3 12-11 15,0 3-7-15,-13 26-11 16,5-21-6-16,-1 1-13 16,7 5-3-16,-6-4-7 0,-1-1-3 15,-2-1-3 1,0 0-2-16,3-3 0 0,7-6-1 16,-1-3 1-16,1-8-1 15,6-1 2-15,-4 1 1 16,3-2 2-16,0 0 1 15,-2-1-1-15,1 0-3 16,1 0-5-16,1-4-1 16,6-13-1-16,33-27-2 0,-22 23-1 15,3 0 1-15,2 2-1 16,-1-3 1-16,-3 8 0 31,2 2-2-31,20-14 0 0,-3-1-2 16,-7 5 3-16,-9 16 0 15,-2 8 1-15,-5 7 1 16,-4 3 0-16,-9 8 1 16,-3-1 0-16,-3 7 2 15,-3 1 1-15,-6 3 0 16,-4-1-1-16,5 1 1 0,2-1-1 16,-3-8 1-16,-3-2 0 15,-4-3 0-15,15-2 2 0,-6-5 0 16,11-2 3-16,-6-8 2 15,-7-7 1-15,20-6-3 16,-9-4-1-16,14-4-4 16,1-3-2-16,1 0-2 15,12-5-2-15,0 0-4 16,1 2 1-16,-2-1 0 16,1 9 0-16,-12-3 1 15,8 6 0-15,-1 10 3 16,-4-2 1-16,10 14-3 15,-12 11 2-15,-6 3 1 16,-4 4 1-16,-5 1 1 16,-3 3 1-16,-6-4 0 15,2 5 1-15,-3 0 0 0,0-8 0 16,1 1-2-16,-2-3 1 16,1-3 1-16,2-4 0 15,8-2 0-15,-10-4 2 16,5-5-34-16,-1 3-41 15,2-4-138-15,12-1-18 16,-7-5 124-16</inkml:trace>
  <inkml:trace contextRef="#ctx0" brushRef="#br0" timeOffset="129028.85">12041 8423 459 0,'-4'0'353'15,"4"3"30"-15,0 1-126 16,-1-5-29-16,0-1-35 15,0 1-13-15,0 0-30 16,0 1-20-16,-7 5-39 0,-1 7-15 16,-29 37-20-16,24-29-3 0,-1 1-15 15,0 4-5-15,2-2-11 16,-2 1-9-16,7-2-2 16,-6-8-3-16,-6 1-3 31,14-3-2-31,13-2 1 0,5 4-1 15,-1-6 0-15,7 1 1 16,-8-5 0-16,-4-6 0 16,16-5 0-16,-7-6 0 15,11-4 0-15,4 0 0 16,-3-5-1-16,2 1 0 16,-11 1 0-16,1-2 0 15,-8 2 2-15,-2 4-1 0,-7-4 2 16,1 1 2-16,-3 1 1 15,-1 3 2-15,0-2-2 16,-10 2-1-16,2 5-3 16,-5-2-2-16,-6 10-1 15,4-7-1-15,-4 11-1 16,6-2-1-16,1 0-2 16,-4 10 2-16,-2-3-2 15,2-1-3-15,5 7 1 16,18 0-3-16,-6-8-35 15,-7 4-35-15,5-4-89 16,-7-2-58-16,11 3-210 16,1 5 275-16</inkml:trace>
  <inkml:trace contextRef="#ctx0" brushRef="#br0" timeOffset="129483.93">12557 8119 1003 0,'2'-11'508'16,"-2"2"-176"-16,3 4-100 16,0-1-32-16,-1 7-63 15,0-1-30-15,-3 0-50 16,0 0-17-16,0 0-11 16,-9 20 1-16,-15 36 1 15,6-17 3-15,-5 14 2 0,11 0 2 16,-4 2-2-16,5-3-5 15,-5-8-11-15,-4-1-6 16,5-1-5-16,1-5 0 16,3-6-4-16,-2-3 1 15,8-4-1-15,-5-1 0 16,12-8-1-16,2-1-1 16,-8-8-12-16,5-4-34 0,-3-1-109 15,7-4-59-15,-5 2 118 16</inkml:trace>
  <inkml:trace contextRef="#ctx0" brushRef="#br0" timeOffset="193519.36">9019 9552 234 0,'-1'-1'149'0,"0"0"11"16,-1 0-5-16,1-1-14 15,0 1-5-15,0 0-21 16,0 0-10-16,1 0-18 16,-1 0-6-16,1 0-9 15,-1 0-7-15,0 0-15 16,0-3-3-16,0 3-6 15,-1 0 2-15,1 0 3 0,0 0 0 16,0 0-5-16,0 0 0 16,1 0-1-16,0 0 1 15,0 0-4-15,0-1-3 16,-1 1-9-16,0 0-3 16,1 0-4-16,0 0-2 15,0 0 1-15,0 0 0 16,0 0 2-16,0 1 0 0,0 0 1 15,6 0 0-15,-4 0-1 16,-2 0 0-16,8 1-3 16,5 1-1-16,29 5-3 15,-33-4-2-15,3 1-2 16,-1-2 0-16,5 2-1 16,13-2 1-16,-3-2-1 15,-7-1 0-15,-2-2-1 16,-5-2-1-16,5 5-1 15,-2-1-1-15,-4 2 2 16,3 1-2-16,-4-4 2 16,-7 2 0-16,2-2-2 15,-3-3 1-15,-3 3-1 16,0 1 0-16,-1 0-2 16,1 0 0-16,0 1-2 0,0 0-4 15,1 0-13-15,0 0-14 16,0 0-76-16,0 0-48 15,0 0-149-15,0 5-148 16,1-1 294-16</inkml:trace>
  <inkml:trace contextRef="#ctx0" brushRef="#br0" timeOffset="194203.74">9644 9558 392 0,'3'0'214'0,"-4"-1"-55"15,3-2 172-15,-2 2-66 16,-1 0-68-16,1 0-32 15,0 0-32-15,0 0-12 16,0-1-15-16,0 1-6 16,0 0-21-16,0 0-9 15,0 1-20-15,0 0-5 16,0 0-7-16,0 0-3 16,0 0-9-16,0 0-6 15,-1 0-9-15,0 0-3 0,0 2-3 16,-1 6-1-16,1 1 1 15,-1-2 0-15,2 0-1 16,0 4 1-16,-1-8-2 16,0 1-2-16,0-3-2 15,0-1-14-15,0 0-76 16,1 0-68-16,0-1-213 16,0-1 227-16</inkml:trace>
  <inkml:trace contextRef="#ctx0" brushRef="#br0" timeOffset="194984.58">10075 9425 564 0,'28'-38'322'0,"-23"29"-103"16,-2 4 3-16,-3 3-57 15,0 0-40-15,0 1 20 16,0 0-39-16,0 0 3 16,0 0-12-16,-1 1-23 15,0 0-4-15,0 0-9 16,-11 9-8-16,-30 31-15 15,31-26-6-15,-14 1-11 16,10 2-3-16,-4-1-4 16,-8-1-1-16,20 1-5 0,-1 0 0 15,-3 2-3-15,5 0 0 16,-1 0-3-16,10-2 1 16,8 2-3-16,6-2 0 15,-3-3 0-15,11 3 1 16,-8-14 1-16,-2 2 1 15,12-4 0-15,-16-1 1 0,14 0 0 16,5-9 1-16,0-3 1 16,-2-1 1-16,-5-5 1 15,-9 1 0-15,5-5 2 16,-7 1-1-16,0 2 2 16,3 2 0-16,-15 0 2 15,-6-5 1-15,0-1-1 16,-4 5-1-16,3-6-3 15,5 8-1-15,-9 4 3 16,0-10 1-16,-6 7 2 16,0 6 0-16,2 1-8 15,1 5-4-15,2 9-6 16,-5 1-4-16,5 5-5 16,-1 7-6-16,6 2-101 15,7-3-93-15,5 5 133 0</inkml:trace>
  <inkml:trace contextRef="#ctx0" brushRef="#br0" timeOffset="196043.6">10535 9350 401 0,'-4'-3'269'0,"4"1"-10"16,-5 1-68-16,5 0-18 15,0 1-28-15,0 0-13 16,0 0-23-16,0 0-10 0,-1 0-14 15,0 0-6-15,0 0-9 16,0 0-2-16,0 0-5 16,1 0-2-16,28-1-10 15,31-7-7-15,-29 6-18 16,-7 2-7-16,-1-7-10 16,-8 4-3-16,4-3-1 15,-3 6 0-15,-5 8-1 16,1-4 1-16,-9 7 0 15,0-1 0-15,-4-4-1 16,-4 7 0-16,3-4 0 16,-11 1 0-16,2 3 1 15,0-3-1-15,-12-5 0 16,9 0 1-16,-1-3-2 16,5-1 1-16,8 1 1 15,-4-4-1-15,7-4-3 0,-2-1-1 16,4 0-3-16,4 1-2 15,1 5 2-15,2 0 0 16,0 1 1-16,1 0 0 16,-2 5 0-16,5 1-1 15,-3 2 2-15,-1 4 0 16,-1-1 1-16,2 0 0 16,-4 4 0-16,4-2 0 0,-4 2 0 15,-2 0 0-15,-3-1 0 16,-3 1 0-16,-1 2 1 15,-8-1 0-15,2 2 2 16,-3-1 0-16,-1-4 2 16,0 4 2-16,-7-10 2 15,1 8 2-15,-6-9 7 16,-1 0 2-16,-5 4 6 16,4-13 0-16,5 2-3 15,2-4-2-15,7-12-8 16,-6 4-3-16,17 1-7 15,8 0-3-15,-11-1-6 16,-2 2-4-16,-1-1-31 16,-9-2-40-16,30 6-151 15,6-2-122-15,16 3 215 0</inkml:trace>
  <inkml:trace contextRef="#ctx0" brushRef="#br0" timeOffset="196962.59">11141 9392 484 0,'-3'-2'245'0,"0"0"-62"0,2 1-30 15,0-1-24-15,0 1-11 16,0 0-13-16,-1 0-2 16,1 0-3-16,0 0-3 15,0 0-11-15,0 0-6 16,0 0-11-16,0 0-5 15,0-1-7-15,0 1-1 0,1 0-7 16,1 0-1-16,12-3-6 16,7-1-1-16,26-7-18 15,-33 6 0-15,9 6-13 16,-7 5-8-16,-5 4 6 0,-1-2-7 16,-8 2 7-16,-2-5 2 15,-6 7 8-15,-1 3 4 16,-3 5 2-16,-11 0 0 0,7 0-10 15,-6-3-2-15,-3-5-5 16,7 7 0-16,-7 3-2 16,0-3-1-16,-9 4-1 15,16-6-1-15,-11-6 1 16,9-1-1-16,18-2-1 16,-7-2 0-16,14-5-1 15,-1 6-1-15,-7-2-2 16,-5 0 1-16,3 7 1 15,11-2 1-15,6-8 1 16,7-1 2-16,-1 0 2 16,-14 1 1-16,7 1 1 15,3 3 2-15,2-1 2 0,6-5 1 16,3 1 2-16,-10 0 0 16,5-5 1-16,-2 0 0 15,-7 4-1-15,10 1 0 16,-5 0-2-16,6 2-1 15,-3-3-3-15,-7-2 0 0,7 3-2 16,-4 0-2-16,-2-3 0 16,9-2-1-16,-17 5-2 15,1 0 4-15,3 4-79 16,-4 2 7-16,3 2 33 16</inkml:trace>
  <inkml:trace contextRef="#ctx0" brushRef="#br0" timeOffset="198149.59">14068 9337 271 0,'0'-1'184'16,"0"0"30"-16,0 0-17 0,0 0-15 15,0 0-7 1,0 0-18-16,1-2-5 0,1-4-4 16,5-4-1-16,-4 4-9 15,14-20-9-15,-18 23-26 16,-2 4-14-16,2 0-26 16,0-2-13-16,0 2-21 15,0 0-8-15,0 2-9 16,-6 19-2-16,-9 32-3 15,5-28 1-15,2 5 0 16,1-7-2-16,-5 4 0 16,2-2-2-16,0-1 0 15,0-4-1-15,4 2-1 16,-5 1 0-16,4-4 0 16,-3-2 0-16,7-7 0 15,0-3 1-15,8-1-1 16,-2-6 0-16,-2-5-38 15,3-5-33-15,-3-11-100 0,8 0-71 16,7-2 149-16</inkml:trace>
  <inkml:trace contextRef="#ctx0" brushRef="#br0" timeOffset="198509.3">14002 9408 785 0,'-32'-42'387'0,"30"36"-140"16,0 4-36-16,2-3-75 16,0 5-31-16,-1 0-30 15,1 0-13-15,0 0-5 16,0 0-1-16,0 0-7 15,2 0-2-15,12 2-9 16,1 1-1-16,31 7-8 16,-28-1-5-16,5-1-8 15,-1-3-4-15,-4 0-4 16,-2-7 0-16,-3-3-2 16,11 5 1-16,-2-4-1 0,7 1 0 15,-6 1-32-15,-17-3-44 16,1-3-155-16,4-1-14 15,-5 9 127-15</inkml:trace>
  <inkml:trace contextRef="#ctx0" brushRef="#br0" timeOffset="198944.81">14473 9488 995 0,'0'0'479'0,"-1"0"-199"0,0 0-105 0,0 0-44 16,-1 0-43-16,1 0-12 16,0 0-8-16,0 0 0 15,-2 4-9-15,-4 7-5 16,0 0-14-16,-20 32-9 15,19-31-11-15,-2 0-5 16,8 0-8-16,2-3-2 0,-3-3-5 16,1-3-24-16,2-3-115 15,-1-1-109-15,1 0 147 16</inkml:trace>
  <inkml:trace contextRef="#ctx0" brushRef="#br0" timeOffset="199825.23">15004 9269 889 0,'0'-1'426'0,"-5"-1"-175"15,8-3-36-15,-4 5-82 16,1 0-21-16,-2 0-23 0,0 4-10 0,-3 5-17 0,-4 4-12 16,-26 32-17-16,22-27-7 15,-8 0-8-15,5-3-3 32,5 1-2-32,-5-3-2 15,3 5-2-15,-1-5 0 16,8 3-4-16,2-1-1 15,4-3-2-15,0-1 0 0,0-2 0 0,4 1 0 0,3-2 1 32,0 1 0-32,9 0 0 15,-5-4 1-15,12-5 1 16,-1-3 2-16,-7-7 3 16,4 4-1-16,-5-7-1 15,2-2-1-15,3 1-2 16,-2-3-1-16,0-1 0 15,-3 4-1-15,-3 1 2 16,-2-6 1-16,-2 4 2 16,-2-2 0-16,-4-7-1 15,1 10 1-15,-3-8 0 16,-4 4 0-16,-2 1 2 0,-3-9 1 16,-2 12 3-1,3 0 2-15,-4 1 8 0,0 5 3 16,-4 2 2-16,-3 0-4 15,-1 9-11-15,-3 2-6 16,6 7-7-16,-13 1-1 16,6 7-9-16,2 4-7 15,7-7-94-15,19 2 3 16,-6 2 55-16,27-9-48 16</inkml:trace>
  <inkml:trace contextRef="#ctx0" brushRef="#br0" timeOffset="200727.16">15417 9251 267 0,'-2'0'217'0,"1"0"59"16,-6 4-41-16,0-1-55 15,1 1-14-15,4-4-30 16,1 0-17-16,0 0-28 16,0 0-12-16,0 0-17 15,1 0-4-15,0 0-8 16,9 1-1-16,7-1-5 15,27-1 0-15,-24 3-4 16,-5-2-5-16,-1-1-11 16,2 2-4-16,-6 1-7 15,1 7-2-15,-4 3-3 16,-3-7 0-16,-4 3 6 16,-5-1 3-16,-3-1 4 15,-9 7-1-15,8-1-7 16,-4-4-2-16,0-5-3 15,7 4 0-15,-9-4-1 0,6 0-1 16,-3 0 1-16,5-6-1 16,7 0-1-16,-2 1-2 15,6-1-4-15,-3 2-4 16,0-1 0-16,0 1 0 16,0 0 3-16,5-1 0 15,5 0 0-15,0 1-1 16,-4 0 2-16,3 2 0 0,0 2-1 15,1-2 1-15,28 42 1 16,-34-31 0-16,0 1-1 16,-3-4 1-16,-1 6 0 15,-1 2 0-15,-6 0 0 16,-3-2 1-16,-1 2 2 16,-1-1-1-16,2 3 3 15,-2 2 1-15,-7-6 4 16,-1-1 5-16,-7-4 10 15,3-6 6-15,2-4 7 16,4-3 0-16,3-9-4 0,-10-3-5 0,13-2-12 16,-8-2-2-16,-1 2-15 15,15 3-4-15,-2 6-10 16,3 4-16-16,11 2-47 16,1 2-61-16,-4-1-186 15,-3 1 204-15</inkml:trace>
  <inkml:trace contextRef="#ctx0" brushRef="#br0" timeOffset="201581.849">15812 9328 392 0,'-33'-27'267'0,"33"26"17"15,0-1-50-15,0-1-71 16,-1 3-16-16,0 0-17 0,1 0-3 16,0 0-6-16,0 0-8 15,0-2-16-15,0 2-9 16,-1 0-14-16,1 0-7 15,0 0-12-15,14 2-4 16,11-2-8-16,24 4-5 16,-25-10-10-16,-1 10-8 15,-2-2-9-15,-2 2-4 16,-15 11-2-16,8-2 0 0,-7 1 2 16,-3-6 1-16,1-1 2 15,-10 1 1-15,2 4 0 16,-6 3 1-16,0 3-1 15,-3-1-2-15,-12 2-2 16,-3-2-2-16,1 2-2 16,6-6 1-16,-8 0-1 15,9-1 0-15,0 0 0 16,-5 3-1-16,14-7 0 16,5 2-2-16,-6-3 0 15,6-3 0-15,9 2-1 16,-4-2-1-16,2 3 0 15,9-3 1-15,-7 6 1 16,9-6 2-16,17 3 1 0,-13 3 2 16,0-10 4-16,-2 4 3 15,1-2 4-15,8 0 1 16,11 1-2-16,-2-5 0 16,-2-2-3-16,-6-6-1 15,3 3-2-15,-3 2-3 16,0 0 0-16,-3 0-1 15,-5 5 0-15,2-3-1 16,-7 3-1-16,-3 2-1 16,-1 4-3-16,6 9 0 15,-13-6-52-15,3 0-43 0,-2 0 8 32,-2-7 29-32</inkml:trace>
  <inkml:trace contextRef="#ctx0" brushRef="#br0" timeOffset="204553.37">4745 9498 326 0,'-1'-1'252'0,"0"0"15"0,-1 0-79 16,1 0-31-16,0 0-44 15,0 0-17-15,0 0-27 16,0-1-8-16,0 1-10 16,1 1 1-16,0 0 3 15,0 0 0-15,0 0 5 16,0-1 0-16,-1 0-2 16,1 1-1-16,0 0-11 15,0 0-4-15,0 0-6 16,0 0-2-16,0 0-2 15,0 0-1-15,11 1-1 16,1 1 0-16,29 8-2 16,-26-5-2-16,2-4-3 15,4 2-3-15,7-1-5 16,-6-2-2-16,5 4-4 16,-4 0-1-16,-8-4 0 15,-3 1 1-15,-2-1 0 0,-5-4 1 16,1-1 0-16,-2 4 0 15,-3-5 0-15,-6 6-1 16,9 0 8-16,0-2-34 16,0 4-80-16,-4-2-65 15,0 0-224-15,0 0 244 16</inkml:trace>
  <inkml:trace contextRef="#ctx0" brushRef="#br0" timeOffset="205006.44">5330 9545 1201 0,'-7'-2'546'15,"5"1"-242"-15,-4 0-62 16,6 3-94-16,0-2-44 0,0 0-62 16,-1 0-21-16,0 0-11 15,-1 14-2-15,0-3-2 16,-7 26 0-16,10-24-2 16,-2-5 15-16,-3 1-91 15,3 0-86-15,-12-2 104 16,32-14-100-16</inkml:trace>
  <inkml:trace contextRef="#ctx0" brushRef="#br0" timeOffset="205974.83">5822 9279 493 0,'0'-5'321'0,"2"-1"-37"15,5 2-53-15,-2 7-31 16,-6-2-43-16,5-1-18 16,-6 2-29-16,1-3-10 15,0 1-26-15,0 0-9 16,0 0-13-16,-1 3-4 0,-4 5-8 16,-8 14-6-16,-30 27-11 15,29-31-4-15,4 6-5 16,-4-5-4-16,6 3-3 15,0-2-2-15,9 2-1 16,-5-5 0-16,-2-3-3 16,10 1 1-16,-7-4-1 15,2 7-1-15,6-2 0 16,-2-3 0-16,4 2 0 16,6-6 0-16,10 0 0 15,-13 0 1-15,-3-6 1 31,12 0 3-31,-11-8 3 0,11-5 3 0,7-7 0 16,-6-3 0-16,0 0-2 16,-3-4-1-16,-3 1 1 15,-1 0 0-15,-3 0 1 0,-2-5 1 16,-3 1-1-16,-1-2 1 16,-9-4-2-16,1 9 0 15,-3-1 18-15,-1 8 3 16,-3 7 5-16,-2 1 2 15,2 0-20-15,3 2-3 16,-1-3-8-16,2 6-1 16,1 4-4-16,-8-1-1 15,12 2-3-15,1 2-5 16,1 1-12-16,1-4-35 0,0 0-112 16,3 8-5-16,1 18 87 15</inkml:trace>
  <inkml:trace contextRef="#ctx0" brushRef="#br0" timeOffset="207026.9">6277 9297 297 0,'-1'-1'229'15,"-3"0"12"-15,-3-1-43 16,0 2-20-16,1 0-36 15,-6 3-12-15,11-3-32 16,0 0-7-16,0 0-12 16,0 0-5-16,0 0-6 15,0 0-2-15,0 0-3 16,-1 0-2-16,1 0-8 0,0 0-7 16,0 0-8-16,0 0-5 15,0 0-6-15,1 0-1 16,0 0-5-16,0 0-3 15,5-1-5-15,9-5-2 16,14-5-6-16,29-12 0 16,-36 28-2-16,0-10 0 15,-10 5 1-15,-3 5-2 16,-7-4 5-16,-1 8 2 0,-1 0 3 31,-6-1 2-31,-2 7-3 16,-4-4-1-16,-2 7-3 15,1-1-1-15,-1-4-2 0,1-1 0 0,-2-1 0 16,8-5-1-16,1-6 2 16,2 3 1-16,9-2 2 15,-2 5 1-15,-8-4-4 16,4-3-2-16,7-1-3 16,-4-7-1-16,14 6-2 15,-9 1-1-15,-4-3 0 0,1 5-3 16,-3 0 3-16,0 0 0 15,8 2 1-15,9 4 0 16,25 11 2-16,-29-10-1 16,-1 5 2-16,-3 4 0 15,0-1 0-15,-2 5 1 16,-6-7 1-16,1 3 1 16,-6 0 6-1,-7 2 3-15,0 6 10 16,-3-6 7-16,-6 2 13 15,-6-1 3-15,1-3 3 16,-8 6-3-16,12-12-8 16,-3-3-3-16,-4 0-3 15,14-11-1-15,-16 4-4 16,14-1-2-16,6-20-4 16,-3 4-5-16,9-7-7 15,-7-4-2-15,7 3-13 16,5 0-1-16,2 4-51 15,18 6-34-15,0 8-112 16,-2 0-90-16,6 4 189 16</inkml:trace>
  <inkml:trace contextRef="#ctx0" brushRef="#br0" timeOffset="207964.18">6779 9341 571 0,'-18'-5'307'0,"15"6"-68"15,-7-1-34-15,15 9-70 16,-1-9-21-16,-5-1-27 15,5 2-3-15,-5-1 4 16,0 0 1-16,1 0-2 16,0 0-5-16,0 0-2 15,0 0-5-15,8-1-2 16,11 0-4-16,32-5-16 16,-26 9-8-16,-2-8-21 15,-2 2-7-15,-6 4-8 16,-1-3-2-16,-4 6-1 15,-1 1 1-15,-9 8 3 16,-6-1 2-16,0 10 1 16,-11 0 1-16,6-2-2 15,-1 4 0-15,-5-7-4 16,2-1 0-16,-10-5-2 0,1 0-2 16,1 1 1-16,8 2-2 15,-4 0 0-15,2-7-1 16,-4 1-1-16,9-5 0 15,0 3-1-15,13-1-2 16,15-5-1-16,-14 3 0 16,8 0-1-16,-7-1 2 0,-9 3 0 15,12-3 2-15,8 2-1 16,-7 2 1-16,15-1 0 16,-9-2 2-16,5-2 8 15,9-3 3-15,1-3 7 16,0 4 3-16,1 0 2 15,-4 0-1-15,-3 1-2 16,3 0-2-16,-7 3-8 16,4-1-1-16,-8 2-3 15,0-1-1-15,5-4 0 16,-6 2 0-16,-6-4 0 16,-9 2-5-16,7 3-67 15,-2-5-83-15,-3 2 94 16</inkml:trace>
  <inkml:trace contextRef="#ctx0" brushRef="#br0" timeOffset="209665.7">10448 10579 419 0,'8'-1'229'0,"1"0"-37"16,2-2-21-16,13-3-16 0,-19 6-1 16,-7 0 0-16,4 3-6 15,-2-3-9-15,0 0-9 16,0 0-26-16,0 0-12 16,-1 0-30-16,0 0-13 15,0 0-13-15,-2 1-5 16,-11 7-12-16,-44 32-3 15,27-22-5-15,2-1-2 16,-6-1-2-16,17 0-3 0,6 2-3 16,1 0-1-16,5 2-2 15,3-3 0-15,3 2-1 16,0-5 0-16,4-2 1 16,1 4-1-16,4-5 1 15,0 0 1-15,6 4 0 16,4-4 0-16,-2 1 1 15,3-1 1-15,2-7 1 16,-3-3 0-16,4-3 5 16,0-8 3-16,0-3 2 15,4-2 1-15,-4-6-4 16,5 0-2-16,-4 0-2 16,1 6 1-16,2 0-1 15,-8-2 0-15,-3-1 2 16,-1-4 1-16,-7 2 4 0,11 0 8 15,-17 3 15-15,-4 2 4 16,-6-3 3-16,-4 1-6 16,3-1-15-16,-1-3-5 15,1 11-8-15,-9-3-1 16,1 4-3-16,-2 5-2 16,1-6 0-16,0 7-2 0,-5 3-1 15,14 0 0-15,-3 9-3 16,-1 4 0-16,10-2 1 31,1-6-46-31,1 2-141 0,-26 18-91 0,16 1 152 16</inkml:trace>
  <inkml:trace contextRef="#ctx0" brushRef="#br0" timeOffset="211142.91">14416 10826 806 0,'0'-1'400'0,"0"0"-129"15,0 0-37-15,0 0-77 16,0 0-26-16,0 0-42 16,0-1-16-16,-1 1-29 15,0 0-7-15,0 0-12 16,0 1-3-16,-1 0 1 0,1 0 1 15,0 0-1 1,0 0 0-16,0 7-3 0,0 2-3 16,0 0-5-16,0 0-2 15,-3 26-4-15,2-27 1 16,0 1-1-16,0-2 0 16,0 1 1-16,-4 0 0 15,3-6 1-15,-7-2 1 0,15-4-56 16,-2-5-70-16,0-7-354 15,24 1-18-15,-12-4 259 16</inkml:trace>
  <inkml:trace contextRef="#ctx0" brushRef="#br0" timeOffset="212670.34">14859 10609 418 0,'1'-3'222'0,"-1"2"-48"16,0 0-39-16,0 0-40 15,0 0 2-15,0 0 1 16,0 0 2-16,0-1 0 15,0 1 1-15,0 0 0 16,0 0-2-16,0 0-8 16,0 1-12-16,-1 0-21 15,-2 10-10-15,0-2-17 16,-15 11-7-16,-15 32-11 16,25-32-3-16,2 1-5 15,2-1-1-15,-23 0-2 16,1-4 0-16,9 3-1 15,-2 0 0-15,13 0-1 0,-1-3-1 16,7-2 0-16,1 1 0 16,6-2 0-16,6 4 0 15,-6-4 0-15,10 0 0 16,4-2 1-16,-4-3 0 16,13-4 1-16,-9-4 1 15,5-11 3-15,-1-2 1 16,-3-10 0-16,5 1 1 15,-2 3 0-15,-3-6 0 0,-2 5 0 16,-2-2 0-16,-12-2 1 16,-6 2 2-16,1 1 3 15,1 2 1-15,1-5 3 16,-1-2-1-16,-9 1-4 16,0-3-2-16,-4 10-4 15,4 3-2-15,3 3-1 16,-6 5-1-16,1-1-1 15,-2 3-1-15,1 4-3 16,1-2-4-16,2 11-2 16,2 4 10-16,0 0-81 15,3 5-68-15,2-3 95 16</inkml:trace>
  <inkml:trace contextRef="#ctx0" brushRef="#br0" timeOffset="213511.01">15203 10563 556 0,'-35'26'313'16,"36"-30"-75"-16,5 0-100 15,-3-3-22-15,12 1-54 16,3 8 2-16,1-5 1 15,-5-5-17-15,5 0 22 16,3-7 0-16,-7 7 4 16,14 4-2-16,-6 4-19 15,-4 0-14-15,4 3-21 16,-6 7-6-16,-10-1-6 16,-3 2 2-16,-8 6 10 15,-4-6 5-15,-4 8 10 16,-13 1 1-1,-3-1-7 1,11 0-3-16,-14-3-6 0,16-8-2 16,2-1-2-16,-1 0-1 15,7-1-1-15,7-3 1 16,-1-3-2-16,-2-5-3 0,3 3-6 16,0 1-2-16,0 0-4 15,2-3 0-15,8-4 2 16,7 1 1-16,27-25 1 15,-34 31 0-15,2 1-3 16,-3 1-1-16,2 8-2 16,3-4-1-16,-3 8 3 15,-5 2 1-15,0 0 2 16,-3-1 0-16,0 3 1 16,-3 4 0-16,-6 0 0 15,-2 3 2-15,-12-4 2 16,4-3 1-16,7 3 3 15,-18-5 7-15,7 0 14 16,-2-2 6-16,-2-6 7 16,8-2 1-16,-9-3-4 15,-3-1-1-15,-10-1-5 0,10-1-4 16,8-3-9-16,1 0-4 16,6-4-6-16,3-3-1 15,-5-1-4-15,7-4 0 16,7-5-25-16,-3 2-30 15,10-5-112-15,-3-2-92 16,5 10 155-16</inkml:trace>
  <inkml:trace contextRef="#ctx0" brushRef="#br0" timeOffset="214557.65">15551 10567 385 0,'0'0'258'0,"-1"0"20"16,0 0-44-16,0 0-44 15,0 0-18-15,0 0-29 16,0 0-10-16,0 0-25 15,-1 0-1-15,1 0-28 16,0 0-7-16,0 0-11 16,0 0-14-16,1 0-3 15,0 0-7-15,0-1-13 16,11-2-6-16,9-3-6 16,30-15-3-16,-29 16-4 15,7-10-1-15,0 7 0 0,2 8 0 16,9 2-1-16,-13 1 0 15,-6 2-1-15,-7-1 1 16,-14 3 1-16,-9 8 0 16,3 1 5-16,8 7 0 15,-13 1 3-15,6-6 0 16,-10 9-2-16,-19-5-2 16,15-2-1-16,-3 5-2 0,-4-1 0 15,4-3 0-15,-6 2-2 16,-2-1 1-16,5-10 0 15,-10 1 0-15,18-7 0 16,5 0-1-16,0-1 0 16,20 2 0-16,-11 1-2 15,-3-2 0-15,4-2 0 16,-2-4 0-16,5 3 1 16,0-3-2-16,0 0 0 15,0 0 0-15,0 0-3 16,0 0 2-16,0 0 0 15,0 0 1-15,5 2 10 16,12 1 8-16,28 2 16 16,-14-5 6-16,-2 0 3 15,6 0-6-15,-4 4-12 16,-5 0-8-16,8 8-9 16,-15 0-2-16,8-2-1 0,5 1 0 15,-15-5 1-15,1-4 0 16,1 3-1-16,-13-7 2 15,-1 0 0-15,6-1 1 16,-6-7 2-16,3 2 0 16,2-3-31-16,2 0-41 15,-1-2-148-15,-2-1-359 0,-6 4 380 16</inkml:trace>
  <inkml:trace contextRef="#ctx0" brushRef="#br0" timeOffset="-190748.78">5300 10793 1595 0,'0'0'121'15,"0"-1"-10"-15,6 3-15 16,-8-1-7-16,2-1-13 16,0 0-5-16,-1 0-13 15,1-1-7-15,0 1-12 16,-1 0-5-16,0 0-11 16,0 0-6-16,-4 1-7 0,4-1-3 15,0 0-3-15,0 2 0 16,-2 2-3-16,-2 3 0 15,3-2-1-15,1-1 0 16,0 3-1-16,0-5 0 16,1 4 1-16,0-4 0 15,0-1 0-15,0-1 0 16,0 0 2-16,11 5 1 0,-5-2 1 16,10-1 1-16,18-2 2 15,-25-7-1-15,-8-4 1 16,-5 5 0-16,1-2 2 15,3 3 0-15,0 2-2 16,0 2-1-16,0 0-4 16,-1 0-2-16,0 0-1 15,0 1-1-15,-9 1 0 16,6 0 1-16,-11 4 0 16,-6 13 0-16,20-13 0 15,-4-3-1-15,2 4-8 16,-8-5-36-16,11 0-127 15,8 3-114-15,11-4 168 16</inkml:trace>
  <inkml:trace contextRef="#ctx0" brushRef="#br0" timeOffset="-189677.23">5876 10557 313 0,'1'2'262'0,"-1"0"78"16,-1 1-54-16,1-3-71 15,-1 0-23-15,-1 0-42 16,2 0-13-16,0 0-28 16,0 0-19-16,0 0-31 15,0 0-14-15,0 0-18 16,0 0-4-16,-1 0-6 0,-2 10-3 15,-2 5-4-15,-12 25-2 16,9-25-2-16,1-6 0 16,4-3-2-16,-5-5 1 15,8-1 2-15,0 1 3 16,-3-1 1-16,3 0-2 16,0-1-4-16,0 0-3 15,0 0-2-15,1-1 0 16,14-4 0-16,26-34-1 15,-26 27-2-15,1-2 0 0,0 7-1 16,2 0 0-16,3 2 0 16,-5 1 0-16,5 5 0 15,0 0 1-15,-2 11-1 16,-1 0 0-16,-2-2 1 16,-4 5 1-16,-8-2 2 15,-5 6 1-15,-7 5 2 16,-6-1 0-16,-7 5 1 15,3 0-1-15,-14-4 1 16,3 5-1-16,-2-8 0 16,-5 2 1-16,2-3 0 15,-3 0 0-15,2-5 1 16,5-7 3-16,7-4 2 16,3-5 0-16,3-7 1 15,7 2-2-15,-1-8-4 16,0 0-2-16,11-1-5 0,-3-2-4 15,11 5-3-15,10 1 0 16,-11 2 0-16,11 2 1 16,-11 6-2-16,-6 1 0 15,19 2-3-15,-18 7 1 16,12-1 3-16,-3 9 2 16,-8-1 4-16,16 4 1 15,-10-5 2-15,6-1 0 0,5 0 0 16,-6-5 0-16,0 3 3 15,1-3-1-15,-6-4 3 16,1 2 1-16,-3-6-9 16,0-1-32-16,3 1-114 15,-6-8-97-15,6 2 143 16</inkml:trace>
  <inkml:trace contextRef="#ctx0" brushRef="#br0" timeOffset="-188927.79">6404 10517 535 0,'-1'-1'292'0,"1"0"-56"15,-1 0-35-15,1 1-45 16,-1 0-6-16,1 0-14 16,0 12-5-16,0 8-16 15,-1 35-15-15,-8-30-23 16,-2-3-9-16,-3 6-17 16,2 2-7-16,-3 0-12 15,0-1-5-15,0-5-11 0,4-5-6 16,7-1-5-16,-6 0-1 15,12-3-3 1,-3-3 0-16,4 0-1 0,12-1 0 16,-4-2 0-16,5 2 0 15,5-7 1-15,-2 4 1 16,6-8 2-16,-4-9 2 16,1-6 3-16,2-4 1 15,4-7 0-15,0 1-1 16,1-4 1-16,-4-3-1 15,-8 7 1-15,-9-1-1 0,1 12-1 16,-11 2-3-16,-15 7-6 16,11 7-3-16,-18 5-2 15,2 3 1-15,6 3 5 16,-2 5 0-16,4-1 1 16,1-1 0-16,4 0-1 15,3-1 0-15,4-3 0 16,1 5-1-16,3-3 1 15,-2 0-1-15,3 2 1 16,4 0 0-16,-3-5-24 16,4-2-29-16,-6-5-88 15,3-4-51-15,-1 0-183 16,1 0 232-16</inkml:trace>
  <inkml:trace contextRef="#ctx0" brushRef="#br0" timeOffset="-188162.67">7017 10470 810 0,'7'-3'405'0,"-4"1"-126"16,1 1-60-16,-4-3-57 16,0 3-25-16,0 1-18 15,0 0 0-15,0 0-8 16,-1 0-5-16,-1 0-17 16,1 0-21-16,-9 1-25 15,-7 1-9-15,-31 0-17 16,26 1-4-16,0 0-7 15,-2 0-2-15,-1 5-3 16,-5-4 0-16,5 3-1 16,10 5-2-16,7-6-1 15,1 0-1-15,10 2-5 16,-7 1 0-16,4-1 0 0,5 2 0 16,5 9 3-16,5-7 1 15,6 6 0-15,4 1 1 16,-3-7 1-16,0 7 0 15,-7-1 3-15,1 4 0 16,-4-4 1-16,3 5 1 16,-4-1-1-16,-10-5 1 15,1 2-1-15,-2-4 1 0,-7-4 1 32,3 0 0-32,-5-5 0 0,-2 0 1 0,0 0 1 15,-1-3 1-15,-1 1-2 16,0-5 1-16,-1-2-1 15,0-1 0-15,-2 0 2 16,1 2 0-16,5-6 1 16,-1 2-1-16,5-3-2 15,1-2-1-15,0 1-2 16,5 0-1-16,8-3 0 16,-1 0-1-16,8-1 1 15,3 1 5-15,-3-1 15 16,5-2 7-16,4-7 15 15,-3-4 2-15,6 3-7 0,6-5-4 16,1 11-13-16,1-3-5 16,3-5-6-16,-6 2-2 15,-13-3 1-15,-4 9-8 16,-10 2-65-16,-6 4-50 16,0 0 67-16</inkml:trace>
  <inkml:trace contextRef="#ctx0" brushRef="#br0" timeOffset="-177482.55">7513 10718 466 0,'31'-31'226'0,"-31"31"-76"15,0-1-40-15,6 1-35 16,-6 0-1-16,0 0-7 15,0 0-6-15,0 0-8 16,-2-1-2-16,1 0-1 16,0 1 4-16,0 0 3 15,0 0-2-15,0 0-3 16,1 0-4-16,0 0-10 16,0 0-6-16,0 2-11 15,0 0-4-15,-1 3-5 16,0 4-2-16,-1 0 0 15,-1-1-1-15,-2 6 2 0,-12 25-1 16,4-23-2 0,4 1 0-16,-6-5-2 0,4 5-1 15,3-3 1-15,-3 0-2 16,3 0 0-16,4-4 1 16,2-5 2-16,1-5 1 0,2-6 0 15,-1 5-1-15,0 0-4 16,6-20-2-16,40-31-1 15,-26 25 1-15,-3 1-1 16,0 3 1-16,-6 5-1 16,2 6 0-16,1 4 0 15,-2-1-2-15,8 4 0 16,-6 1 1-16,1 8 3 16,-8-4 1-16,-4 4 1 15,4 3 1-15,-2-7-2 16,-2 13 0-16,-4-2 1 15,-5 3 0-15,-11 2 2 16,14 3 0-16,2-2 0 16,9 3 0-16,-1-3-2 15,-11-5 1-15,-9 1-1 16,-8-5-1-16,12 3 0 0,6-3 0 16,8-4 3-16,-7 0 2 15,-1-8 3-15,3-2 0 16,-2-3-3-16,18-5-2 15,-5-5-4-15,-8 4-1 16,17-4 0-16,-21-1 0 16,4 5-1-16,15-2 0 15,-3-3 7-15,10 8 7 0,-1-5 17 16,-4 0 10-16,-4 8 7 16,0 1-5-16,-1 7-13 15,-3 2-5-15,-3 3-18 16,0 4 0-16,-5-1-5 15,2 3-5-15,-5 7 5 16,-2-2-1-16,-1 5 2 16,1 0 1-16,1-1 0 15,-4-3 1-15,-1 1 0 16,-5-6 1-16,-2 0-1 16,4 3 0-16,-1-3 0 15,3 2 1-15,1-3 6 16,1-7-28-16,1-1-73 15,3 1-40-15,0-3-204 16,0-1 0-16,0-1 200 16</inkml:trace>
  <inkml:trace contextRef="#ctx0" brushRef="#br0" timeOffset="-176951.08">8006 10665 1026 0,'1'0'470'0,"-11"8"-196"15,-2 3-58-15,-4 2-66 16,-2 11-28-16,2-4-44 15,3-1-19-15,2-1-17 16,3-4-11-16,4-1-14 16,2 0-1-16,-1 1-8 15,3-2 0-15,1-1-4 16,1-2-2-16,3-3 1 16,1 0 1-16,1-3 0 15,4-2 1-15,4-2 1 16,3-7-1-16,6-2 0 0,-2-4 2 15,-7-4-2-15,4-1 1 16,-11-5 1-16,-1 2-2 16,19 3 1-16,-13-6-1 15,-6 3 0-15,-7 5 0 16,-20 0 0-16,4 14 0 16,-1 0-4-16,8-2-1 15,9 2-4-15,-12 3 1 16,13 9-1-16,-3-5 1 0,-8 5 0 15,9-4-9-15,-10-5-68 16,7 11-62-16,4-2-234 16,3 0 234-16</inkml:trace>
  <inkml:trace contextRef="#ctx0" brushRef="#br0" timeOffset="-176530.07">8371 10400 1071 0,'2'-7'505'16,"-2"3"-213"-16,-1 2-92 15,0 3-95-15,0-1-35 16,-1 0-35-16,0 12-4 16,-1 16-8-16,-10 32 1 15,6-22 1-15,-2 2 0 16,-1 7-3-16,3-8-1 0,-2 4-9 15,-1-3-2-15,0-8-4 16,2 1-3-16,-2-2 2 16,0-2 1-16,0 0-1 15,1-2 0-15,5-11 1 16,3 5 0-16,1-13 0 16,2-6-33-16,0-6-153 15,-2-11 128-15</inkml:trace>
  <inkml:trace contextRef="#ctx0" brushRef="#br0" timeOffset="-174755.81">16158 10753 407 0,'35'-39'283'16,"-35"26"30"-16,5 0-58 16,-2 10-81-16,3-3-30 15,-1 6-51-15,-2 6-17 16,-3-12-17-16,-5 9-7 0,0 1-13 16,1-7-2-16,6 11 3 15,-4-3-2-15,2-2-1 16,-12 10-4-16,10-1-10 15,-4 5-4-15,-9 5-1 16,10-2-1-16,-21 2-4 16,6-3-2-16,2 4-3 15,-3-3-2-15,10-1-2 16,-3 1 0-16,7-4 0 16,2 0-1-16,-1-6 1 15,5-3 0-15,1-9 2 16,4-1-1-16,3-9-2 15,4-8-3-15,7-8-9 0,7-6-5 16,9-2-10-16,12 1 1 16,-5-4 6-16,-8-2 6 15,-4 4 11-15,-19 6 2 16,5 13 1-16,0 4-2 16,-8 13-2-16,3 1-2 15,-10 8 2-15,1 5 0 16,2 10 1-16,-3 4 2 15,-4-3-1-15,4 11 1 16,-10-11-1-16,4 0 1 0,-6 0 1 16,-13-6 0-16,15-1 0 15,1 2 0-15,1-7 1 16,9-1-1-16,-3-3 1 16,2-4 0-16,0-2 0 15,1-3 1-15,-1 0-1 16,0 0-1-16,4-10-3 15,3-6-1-15,29-33-1 16,-17 23 0-16,7-7 0 16,1-4 0-16,-1 4 2 15,-2 2 1-15,-3 12 1 16,-3-3 2-16,1 15 3 16,-4-2 2-16,-3 4 2 15,4 15-1-15,-11 3-3 0,-2 8-1 16,-3 9 0-16,-3-2-1 15,-3 2-1-15,0 1 0 16,-3-5-1-16,3 1 1 16,-2-6 0-16,-1-4-1 15,4 2 2-15,-5-7 0 16,5 1 1-16,5 2-10 16,-8-11-52-16,8 4-32 0,0-3-98 15,-9-5-58-15,11 3 156 16</inkml:trace>
  <inkml:trace contextRef="#ctx0" brushRef="#br0" timeOffset="-174224.69">16795 10729 582 0,'4'-2'373'0,"-11"3"10"16,-13-1-121-16,7 9-82 0,-8-3-28 16,7 4-32-16,8 4-19 15,0 2-29-15,2 3-11 16,2 1-16-16,-8 1-7 15,7-6-11-15,-13 1-3 16,8 0-11-16,-2 1-3 16,9-3-3-16,6-3-2 0,6 0 0 15,4-6 0-15,-8-6 1 16,14-4 0-16,-8-10-3 16,11-2 0-16,-6-2-2 15,2-4 1-15,-2-2 2 16,0-1 0-16,0-2 4 15,-7-2 1-15,-9 3 2 16,-2-3 1-16,-1 9-1 16,-4-2-2-16,-5 8-4 15,-2 7-2-15,0 0-3 16,6 14-3-16,-6-7-2 16,-4 4 1-16,8 5 1 15,-9-13 1-15,10 14 2 16,2-4 0-16,-6-2-157 15,10 13-140-15,17-22 184 16</inkml:trace>
  <inkml:trace contextRef="#ctx0" brushRef="#br0" timeOffset="-173787.29">17251 10375 1143 0,'6'-9'516'0,"-3"4"-234"16,4 0-53-16,-4 3-86 16,-3-1-33-16,3 5-49 15,-4-2-15-15,0 0-16 16,0 0 0-16,-3 19-6 16,-14 37-5-16,10-16-4 15,-4 10-1-15,-2 4 2 16,-8-1 0-16,-8-6-2 0,4-3-2 15,3-4-3-15,11-4-3 16,7 3-1-16,-2-2 0 16,-4-4 0-16,8-1-1 15,-12-12-15-15,7-8-32 16,8-6-107-16,-3-5-87 16,-2-9 140-16</inkml:trace>
</inkml:ink>
</file>

<file path=ppt/ink/ink32.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7T16:34:40.411"/>
    </inkml:context>
    <inkml:brush xml:id="br0">
      <inkml:brushProperty name="width" value="0.05292" units="cm"/>
      <inkml:brushProperty name="height" value="0.05292" units="cm"/>
      <inkml:brushProperty name="color" value="#0070C0"/>
    </inkml:brush>
    <inkml:context xml:id="ctx1">
      <inkml:inkSource xml:id="inkSrc1">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11-17T16:34:40.997"/>
    </inkml:context>
  </inkml:definitions>
  <inkml:trace contextRef="#ctx0" brushRef="#br0">14356 11143 152 0,'-1'0'81'0,"0"0"-12"16,-1 0 8-16,1 0 7 15,0-2 3-15,0 1 1 16,0 0-4-16,0 1-12 0,0-1-3 15,0 1-5 1,1 0-7-16,0 0-4 0,0 0-3 16,0 0-6-16,-1 0 0 15,0 0 4-15,-1 2 3 16,2 2 13-16,0-2 4 16,3-1 1-16,-1 0-2 15,10 2-11-15,1 5-2 16,26 13-8-16,-16-19-1 0,8-5-7 15,-10 2-3-15,8-1-6 16,-2-3-4-16,1 5-8 16,5 0-3-16,8 0-7 15,-6 4 0-15,9 0-3 16,-10-3 0-16,-3 2-2 16,10-2 1-16,-11 1-1 15,9 5 2-15,-3-5 1 16,-1 9 0-16,-11-3-2 15,3-7-1-15,-1-1 0 16,8-1 1-16,8 0 0 16,-6-2-2-16,8 3 1 15,-24-4-1-15,11 1-1 16,3 1-2-16,-2-3 1 16,10 4 1-16,-7-3 3 15,1-1-1-15,-8 6-1 0,5 2-1 16,-8-2-1-16,2 1 1 15,4 0 0-15,0-7 1 16,1 5-1-16,-1 2 0 16,-5-2 0-16,-11-1 1 15,8 2-1-15,10 0 1 16,0-1 0-16,10 4-1 0,-2-6 1 16,-9 1 0-16,-1 0 0 15,-1-4 0-15,2 3 1 16,-3 2-2-16,12-4 1 15,-9 4 0-15,6 1-1 16,-12-1 1 0,0 1-1-16,9 6 2 15,18-5-2-15,-17 1 1 16,-5-6 0-16,3-2-1 0,-1 4 1 16,-2 0 0-16,4 3-1 15,11 4 1-15,-6-6-1 16,-6 1 1-16,-7 0-1 15,4-1 1-15,7 1-1 16,8 3 1-16,4-4 0 16,-11 0-1-16,-5 0 0 15,3 1 1-15,-7-1-1 16,2 1 1-16,8 2 0 16,7-2-1-16,0 0 1 15,-10-2 0-15,-6 1 0 16,-20-1 0-16,8 2-1 15,1-2 0-15,-2 1 1 16,7 1 0-16,-12 0-1 16,9 8 0-16,-11-6-1 0,0 3-1 15,-8 0-1-15,-4-1-1 16,0 5-113-16,-7-4-136 16,-14 9 162-16</inkml:trace>
  <inkml:trace contextRef="#ctx1" brushRef="#br0">9698 13677 0,'0'0'0</inkml:trace>
  <inkml:trace contextRef="#ctx0" brushRef="#br0" timeOffset="1815.33">5034 11019 384 0,'-1'15'213'16,"1"15"-43"-16,0-43-31 15,1 21-41-15,-1-16-12 16,5 6-9-16,4 22-1 15,-1-22-8-15,0 6-4 0,1 3-8 16,-1-1-2-16,2 0-1 16,0-2-3-16,8 0-6 15,13-3-2-15,-8 5-3 16,3-4-2-16,-5 2 0 16,-20 1-1-16,27-10-3 15,-12 9-2-15,14-6-3 16,20-1-2-16,-17 4-3 15,15-3-2-15,-15-5-4 16,-1 0-4-16,1 5-5 16,1 2-1-16,0 11-3 15,5-4 0-15,5-8-1 16,-16 0 0-16,11-1 0 16,-6 0 0-16,0 4 0 15,13-5-1-15,-13-6 0 16,3 9 0-16,-3 2-1 0,0 2 0 15,6 7 0-15,8-10 0 16,-13 2 0-16,4 2-1 16,2-8 1-16,-10 7 0 15,18-3 0-15,-3 1 0 16,-2 0 0-16,-4-3 0 16,1-2 1-16,1-2-1 15,8 4 0-15,-10 1 0 0,15 0 0 16,-10 3 0-16,8-10 0 15,10 6 1-15,-13-4 2 16,7 1 0-16,-4 6-4 16,3-4 0-16,-5 8-2 15,6-6-1-15,-7 1 3 16,4 7 1-16,4-9 0 16,-5 4 0-16,-2-8 0 15,-5-7-1-15,7 3 1 16,5 2 0-16,-1 0-1 15,-8 7 1-15,3-1 0 16,0-2 0-16,3-4 0 16,5-2-1-16,-12-4 0 15,5 2 1-15,6 15-1 16,-7-7 1-16,-4 12-1 16,-2-8 0-16,-7 0 1 0,6-1-1 15,5 0 1-15,-13 1-1 16,-1-1 0-16,-8 4 0 15,-2 0 0-15,1 4 1 16,-2-4-1-16,5-1 0 16,-8 1 0-16,7-3 1 0,-14 0 0 15,-9 3 0-15,5-7 1 16,-2 1 1-16,4 0 3 16,-4-3 0-16,-2 1 0 15,-7 0-1-15,-1-1-7 16,-5-1-11-16,3 4-54 15,-14 1-56-15,2 8-383 16,-3 5 342-16</inkml:trace>
  <inkml:trace contextRef="#ctx0" brushRef="#br0" timeOffset="3320.96">5465 11435 354 0,'0'-1'192'0,"1"0"-32"0,6-5-20 16,-7 5-20-16,0 0-7 16,0 0-6-16,0 0-4 15,0 0-13-15,0 0-2 16,0-1-17-16,0 1-14 16,0 1-15-16,0 0-13 15,0 0-9-15,0 12-2 16,1 17-9-16,-1 30 2 0,-6-35-5 15,0 3 1 1,-5-4 0-16,3-1-3 0,3 2-1 16,-4-4 0-16,5 0-2 15,-5 1 1-15,-3-6 1 16,0-1-1-16,2 0 1 16,4 0 0-16,1-3-1 15,1-1 0-15,-2-4-1 16,5-2 1-16,2-1 0 15,3-3 0-15,-4 0-28 16,0 0-42-16,0 0-161 16,0-2 148-16</inkml:trace>
  <inkml:trace contextRef="#ctx0" brushRef="#br0" timeOffset="3959.34">5628 11714 884 0,'8'-4'454'0,"5"-2"-155"15,29-12-96-15,-52 14-37 16,0 3-69-16,-10-2-26 0,14 3-42 16,0 0-13-16,6 2-12 15,12 5-2-15,-18-3-1 16,8 1 1-16,-5 1-1 16,-16-4 0-16,9 1 1 15,9 3-2-15,-6-4-2 16,11 4-3-16,-4-3-21 15,-4 4-19-15,2-2-59 16,0 1-32-16,5 1-80 16,2-4-77-16,20 2 193 15</inkml:trace>
  <inkml:trace contextRef="#ctx0" brushRef="#br0" timeOffset="4691.61">6224 11476 464 0,'-1'-1'304'16,"0"0"-15"-16,-1 0-97 15,1 0-25-15,0 0-48 16,0 0-22-16,0 0-27 16,0 1-9-16,-13 9-13 15,-38 32-5-15,26-16-15 16,-10-8-8-16,9 5-9 15,2 2-3-15,16-6-3 16,-8 5 0-16,12-8-2 16,1-1 0-16,-1-1-1 15,5-1 1-15,1-1 0 16,1 0 1-16,7-2 0 0,2-2 1 16,6 1 0-16,0-2 1 15,6-1 0-15,-8-7 0 16,11-6 2-16,0-1-1 15,-6-5 0-15,11 1 0 16,-13-2 0-16,1-3-1 16,-1-2 1-16,-5 3 2 15,-2-5 3-15,-5 0 2 16,-6 1 7-16,3 2 0 0,-2-3 1 16,-9-5-3-16,-1 3-7 15,-2-4-4-15,-4 3-3 16,11 8-2-16,2 4-3 15,-2 7-1-15,-7 2-3 16,10 5-3-16,-5 6-2 16,-5 3 1-16,8 13 1 15,-3-9 2-15,-5 10-34 16,7 0-46-16,-19 1-177 16,19 2 167-16</inkml:trace>
  <inkml:trace contextRef="#ctx0" brushRef="#br0" timeOffset="5218.19">6540 11571 885 0,'28'-34'412'0,"-33"22"-170"16,4 9-35-16,2 6-72 15,4 1-35-15,-5-4-52 16,0 0-23-16,-2 0-17 16,1 0-2-16,0 0 1 15,-4 8-1-15,-3 3 1 16,-26 23 0-16,25-26-3 0,4 10 1 15,-5-7-3-15,0 3-1 16,3-10 2-16,2 3-1 16,2-1-1-16,2 0 1 15,2 3-1-15,1-5 1 16,9 0 1-16,-5-4 0 16,6 2 1-16,0-7-1 15,3 2 0-15,11 1-1 16,0-3-1-16,0 2 0 15,4-1-2-15,3 1-5 0,-19-2-42 16,8-2-23-16,-14 0-82 16,-1 1-67-16,18 4 143 15,0 9-60-15</inkml:trace>
  <inkml:trace contextRef="#ctx0" brushRef="#br0" timeOffset="5614.89">6886 11471 749 0,'-4'-6'430'0,"-3"-2"-68"15,1 6-172-15,-2 2-34 16,2 0-74-16,1 2-26 16,1 12-34-16,-2-4-8 15,0 8-4-15,-2 8 0 0,-3-3-1 16,1 6 0-16,-9 1-3 16,6-5 1-16,-1-3-2 15,-3-1 0-15,11 0-2 16,-2 0-1-1,3-1 0-15,5-1 0 0,-2-3 0 16,-8-2 1-16,4-2-3 16,5-3-1-16,1 0-46 15,7-3-29-15,-3-1-88 16,0-5-77-16,3-4 156 16</inkml:trace>
  <inkml:trace contextRef="#ctx0" brushRef="#br0" timeOffset="6150.48">7270 11538 671 0,'-9'-7'335'0,"3"9"-105"16,5 3-36-16,-9-6-50 16,2 1-28-16,-13 1-40 15,5-2-18-15,4 3-23 16,-8 7-4-16,10-1-5 16,-9 3 1-16,-5 8-3 15,3 0-1-15,-3-2-3 16,-2 3-3-16,5-3-3 15,4-1-1-15,13 4-6 16,0 0-1-16,4-9-2 16,4 2-2-16,4-5 3 15,11 4 0-15,0 1 1 16,4-6 1-16,14 0-2 16,-12-6-1-16,16-5 1 15,-2 0 0-15,-6-11 1 16,7 0 1-16,-4-4-1 0,-3 0 0 15,-8 2 1-15,-6-5 1 16,-9 2 6-16,-2 0 2 16,-22-5 5-16,9 0-2 15,-8 0-7-15,-4 1-6 16,6 8-9-16,-20 1-5 16,-6 12-5-16,-4 3-35 15,9 3-227-15,-1 14 195 16</inkml:trace>
  <inkml:trace contextRef="#ctx0" brushRef="#br0" timeOffset="12912.74">7853 11471 433 0,'0'-1'274'15,"0"0"-8"-15,0 0-56 16,-1 0-17-16,0-1-26 15,1 1-27-15,0 0-29 16,0 0-12-16,0 0-20 16,0 0-10-16,0 0-24 15,0 0-8-15,0 0-7 16,0 0-4-16,0 1-1 16,0 1-1-16,3 21-3 15,-1 32-4-15,-13-38-3 16,-2 2-4-16,9 3-1 15,-2-2-1-15,2 0-2 16,-4 5 1-16,2 1-1 16,-2-2 1-16,-3-2-1 0,2 4-1 15,-4-11-1-15,1 0 0 16,2-3 0-16,8-3 0 16,-1-3 2-16,2-1 2 15,1-2 9-15,-2-5 1 16,2 2-2-16,0 0-5 0,0 0-9 15,0 0-2-15,0 0-2 16,0 0 1-16,0-1-3 16,0-1 0-16,0 2-1 15,0 0 1-15,0 0 2 16,0 0 1-16,7-1 1 16,4 2 0-16,1 2 0 15,25 11 0-15,-20-3 1 16,-4-9 0-16,-2 0 1 15,8 1 0-15,-5-7 0 16,3 4 2-16,5-1 2 16,-4 1 1-16,-3 1 0 15,0-3 0-15,-4 0 1 16,1 1 2-16,-5-5 2 16,-6 3 1-16,6-2-29 15,-5 0-40-15,5 2-140 0,16 4-124 16,-19 1 195-1</inkml:trace>
  <inkml:trace contextRef="#ctx0" brushRef="#br0" timeOffset="14232.33">14767 11445 528 0,'-15'-4'299'0,"-6"12"-60"0,14-5-77 15,4 1-22-15,3-3-31 16,6 4-13-16,-6 1-16 15,-6 1-5-15,2 9-10 16,-6-5-5-16,4 2-10 16,6-6-7-16,-5 10-10 15,-2 0-4-15,-6 5-6 16,-4 7-2-16,5-4-3 16,0-1-2-16,3 3-5 15,0-7-1-15,-4-1-2 16,0-2 0-16,5-6-2 15,4 4 0-15,0-6 0 16,1-2-3-16,1-4-9 16,1-2-14-16,1-1-33 15,0-1-31-15,0 0-84 16,0 0-58-16,0 0 140 0</inkml:trace>
  <inkml:trace contextRef="#ctx0" brushRef="#br0" timeOffset="14632.22">14972 11706 837 0,'-8'4'397'0,"4"0"-158"16,-3-3-31-16,2 1-64 15,-3-1-23-15,3-2-40 16,4 2-18-16,0-1-27 16,1 0-11-16,0 0-11 15,0 0-2-15,0 0-4 16,0 0-1-16,0 3 0 15,0-2 1-15,0-1-2 16,0 1-14-16,0-1-66 16,0 0-65-16,0 0-274 0,0 0 267 15</inkml:trace>
  <inkml:trace contextRef="#ctx0" brushRef="#br0" timeOffset="15217.96">15473 11474 265 0,'-6'6'211'0,"0"-7"48"16,3 0-51-16,0 2-44 16,2-1-22-16,0 0-25 15,0 0-9-15,-1 0-13 16,1 0-5-16,0 0-10 16,-3 8-5-16,-11 9-14 15,-34 31-8-15,29-33-13 16,2 7-6-16,-3-1-10 0,9 0-2 15,-4 1-3-15,16 2 0 16,-20-5-4-16,10-4-2 16,2 3-7-16,-15-5-1 15,29 3-2-15,3 6-3 16,-7-9 0-16,2-2 0 16,7-1 2-16,-16-4 0 15,20 0 4-15,3-3 0 0,0-5 1 16,10-6 2-16,-2-6-1 15,2-3 1-15,-3-7-1 16,3-1-2-16,-17-1 1 16,6-7-1-16,5 6 1 15,-11-3 1-15,6 5 1 16,-6 3 0-16,-18-4 1 16,-4 8-1-16,0 5-2 15,-6-3-2-15,1 11-1 16,10 3-1-16,-7 0-2 15,3 5 1-15,1-1-2 16,-1-6 0-16,7 4-9 16,-1 2-3-16,5 0-71 15,-1-2-69-15,0 0 97 16</inkml:trace>
  <inkml:trace contextRef="#ctx0" brushRef="#br0" timeOffset="15728.17">15961 11533 956 0,'-5'-3'452'0,"-1"7"-195"15,0-1-52-15,1-4-92 16,-2-3-30-16,4 11-28 16,-3 0-9-16,2 12-5 15,-3-6-2-15,-1 0-6 16,0 5-4-16,-9-7-8 15,6 9-3-15,-4 1-4 16,-4-4-4-16,4 1-3 0,0 2-1 16,7-6-2-16,1 2-1 15,7-2-1-15,-5-1-2 16,4-4 0-16,-3 0-2 16,4-5 0-16,9-1 1 15,-2-3 1-15,15 1 1 16,1-2 1-16,-6-3 1 15,7 0-1-15,-5-4 1 16,3-1-36-16,-3-1-34 0,-3 3-87 16,1 1-62-16,-4 3-273 15,4-3 316-15</inkml:trace>
  <inkml:trace contextRef="#ctx0" brushRef="#br0" timeOffset="16115.19">16195 11617 548 0,'-4'-20'358'0,"1"12"13"0,2-5-102 15,10 6-74-15,-16 7-30 16,5-3-36-16,2-3-20 15,-5 8-33-15,-7 0-12 16,8 10-17-16,-8 6-4 16,-17-2-7-16,12 6-4 15,-12-2-8-15,8 5-3 16,7-3-7-16,0 2-3 16,-1 3-3-16,6-5-2 15,4 6-1-15,-3-3-2 0,1 0 1 16,-1 1-1-16,0-5-2 15,0-3-5-15,4-9-28 16,0 1-15-16,3-2-31 16,3-1-16-16,-2 4-19 15,1-4-14-15,1-20-63 16,-6 6-78-16,18-4 174 16</inkml:trace>
  <inkml:trace contextRef="#ctx0" brushRef="#br0" timeOffset="16611.86">16544 11551 971 0,'-9'0'443'16,"-11"0"-205"-16,3 5-46 15,4 1-67-15,-2 3-29 16,0 4-30-16,2-2-13 16,7-6-11-16,-1 1-3 15,-25 25-4-15,-1 2-5 0,-5 2-5 16,14-9-3-16,2 4-6 16,3-1-5-16,10-2-7 15,6-1-2-15,4-4-3 16,14 1 0-16,-6-7-1 15,4-1 2-15,7-5 2 16,0-6 3-16,13-8 2 16,-3-6 0-16,-1-15 1 15,3-2 0-15,0-1-1 16,0-4 0-16,4 8 0 16,-1-7 1-16,-13 2 2 15,6 0-1-15,-21-2 0 16,-13 3-1-16,0 2-7 15,-14 3-3-15,-3 11-9 16,2 1-2-16,-6 7-4 0,-2 0-6 16,7 10-43-16,2-7-39 15,3 17-164-15,4-4-331 16,12 7 400-16</inkml:trace>
  <inkml:trace contextRef="#ctx0" brushRef="#br0" timeOffset="17397.36">17074 11520 863 0,'-1'-4'402'16,"-1"9"-172"-16,4 0-43 0,6-4-78 16,-6 6-20-16,-7 2-23 15,2 7-1-15,-7 3 3 16,0-5-1-16,3 9-3 15,-7-4-3-15,-1 5-6 16,2 7-5-16,-3-3-10 16,-4 2-5-16,9-1-12 15,-6 3-4-15,8-3-7 16,-3-6-3-16,-1-4-2 16,8-3-1-16,0-4-2 15,3 6 1-15,0-7 0 16,0-2 1-16,2-4 2 15,1-8 2-15,3 0 2 16,-4 2-1-16,0 0-2 16,0 0-3-16,3-10-4 15,-1 4 0-15,3-1-2 16,15-27 0-16,-12 32 0 0,1-2 0 16,-7 1 0-16,8 1-1 15,-1 4-1-15,0 1 0 16,6 6 1-16,0 1 1 15,9 0-1-15,3-3 1 16,7 6 0-16,13 0 1 16,-18-5 0-16,-6 2 0 0,-2-9 0 15,-17-5 1-15,10 6 0 16,3 0 0-16,0 2 1 16,-3-3 3-16,1 3-81 15,-1-10-88-15,-13-4 104 16</inkml:trace>
  <inkml:trace contextRef="#ctx0" brushRef="#br0" timeOffset="19028.32">14402 10817 431 0,'-1'-1'221'15,"-1"0"-64"-15,1 0-26 16,0 0-38-16,0 0-16 15,0 0-14-15,0 0-3 0,0 0-4 16,1 0 0-16,0-1-4 16,0 2-1-16,2 0 1 15,12 2 3-15,-2-1 6 16,29 3 2-16,-30-4-2 16,3 0-5-16,1 1-11 15,0-1-5-15,8 0-8 16,-6-4-2-16,11 3-4 15,8 2 0-15,4-2-1 16,7 1 1-16,4-1 1 16,2-6 1-16,4 6-1 15,1-7 1-15,2 3-5 16,1-1-2-16,3 1-5 16,-4 4-3-16,0-5-2 15,7 7-3-15,-7-1-2 0,-2-1-1 16,-2 7-2-16,-8-6-1 15,-6 7-1-15,3 1 0 16,-7 1 2-16,6 3-1 16,-18 3 1-16,-1-2 1 15,-7 0 1-15,-15-2 3 16,7-11 7-16,-9-4 3 16,8-9-18-16,-8 1-40 15,6-9-130-15,-9-2-146 0,16-13 193 16</inkml:trace>
  <inkml:trace contextRef="#ctx0" brushRef="#br0" timeOffset="21010.41">14578 10674 583 0,'0'7'294'0,"4"-1"-91"16,7-4-5-16,125-1 571 47,1 2-725-47,-90 0 0 15,-14-2 37-15,3 0-22 16,36 5-13-16,2-1-15 15,4-1-7-15,12 2-7 16,-12 0-3-16,-5-1 0 16,-6 1 0-16,1 7-3 15,-10-7 0-15,-10-3-1 16,-2 2-1-16,-21-10 1 16,12 6 0-16,-9-2 1 15,-14 0-14-15,-9-2-50 16,-5-3-31-16,-4 1-66 15,-12-6-19-15,-22 4-3 16,-1 0 12-16,-17 5 52 0,6-1 34 16,-6 2 49-16,-2-3 18 15,1 4 14-15,-1 8 8 16,4-8 26-16,-6 2 14 16,9-4 10-16,-11-13-1 15,10 7-19-15,2 0-8 16,1-9-9-16,15 7 0 15,5-7 3-15,4-3 1 0,14 8 3 16,-1-1 4-16,13 12-4 16,4 1-10-16,7 5-8 15,8 3-8-15,10 3 1 16,6-1 3-16,33 1 14 16,1 4 2-16,9-8 0 15,6-3 2-15,-35 5-15 16,23-10-3-16,-3 8-4 15,-12-3-2-15,10-4-1 16,-24 3 1-16,-15-1-2 16,-4 3 1-16,-9-2-3 15,-6 1 0-15,2-2-1 16,-3-1 4-16,-11 3 17 16,1 5 5-16,-14-6 6 15,-3 5-4-15,-17-5-12 0,-14 0-5 16,-8 5-4-16,-13-5-1 15,-5 2-1 1,4-4-2-16,-8 0 0 0,0 2-1 16,1-3-1-16,0 3 1 15,-4-3-3-15,3 0-1 16,18 3 0-16,2-2-2 0,13 7 0 16,9-1 1-16,7 7-1 15,2-7 1-15,12-2-2 16,1 0-1-16,5-5-4 15,7 5-5-15,5-3 1 16,6 0 1-16,9-2 4 16,6 2 4-16,10 3 1 15,5-2 0-15,5 6 0 16,2-2 0-16,12-5 1 16,-1 4 0-16,16-1 1 15,0 0 0-15,-3 3 1 16,3 4 0-16,1 0 4 15,-8 3 1-15,-11 0 0 16,-5-3 1-16,-12 0-2 16,-4 2-2-16,2 0 0 15,-5-1-1-15,-8 0 0 16,-2-3 1-16,-5-2 0 0,-8-2 1 16,-9-2 8-16,-5-4 3 15,-11 2 3-15,-6-3-2 16,-6-2-6-16,-8-1-3 15,-9-7-2-15,-6 4-2 16,-9-4 0-16,-4-1-1 16,-5 1 0-16,-1-3-1 15,3 6 0-15,1-2-1 0,2 7 0 16,5 2-1-16,-5 1-1 16,-4 5 0-16,9 2 0 15,2 0 0-15,9 2 2 16,17 0 0-16,10 2-1 15,8 1 0-15,7-11-1 16,3 5-1-16,2-8-5 16,3-5-1-16,19 6 1 15,4-14-1-15,228-32-8 47,1 0 16-47,-199 45 0 16,-20 3-1-16,6 1 0 15,34 2 1-15,-4 8 1 16,-4-5 0-16,-13 3 1 0,-2-1 1 16,-13-5 0-16,-1 2 0 15,0-1 2-15,-3-5 2 16,-11-11 3-16,-6 1 1 16,-4-9 0-16,-11-1-1 15,-5 1-5-15,5 0-2 16,-23 0-4-16,-7 3-1 15,-4-1 0-15,-15 3 1 16,9 5 0-16,5-4 1 0,-6 8 1 16,-7-2-1-16,-1-1 1 15,-4 7 0-15,-10-2 0 16,4-2 0-16,-11-2 0 16,4-1 1-16,8 2 0 15,4-3 1-15,6 2 0 16,3 1 0-16,20-8-1 15,-1 8-1-15,16-3-3 16,18 6-6-16,-9 1-4 16,8-4-2-16,17 4 1 15,0-5 3-15,24 7 3 16,6 0 2-16,18 9 3 16,-3 0 1-16,8-1 2 15,5-1 0-15,-11-3 0 0,-1 3 2 16,-3 1-1-16,-4 0 2 15,-6-4 0-15,-4 3 1 16,-2-4 1-16,-3-1 0 16,-15-2 0-16,-1 0-1 15,-18 0 0-15,-6-2 0 16,-6 0 2-16,2 6 2 16,-10-4-86-16,-5 6-99 15,-13 9 113-15</inkml:trace>
  <inkml:trace contextRef="#ctx0" brushRef="#br0" timeOffset="24782.8">14612 10263 233 0,'-3'-1'179'16,"-6"1"10"-16,8 0-22 15,0 0-10-15,0-1-12 16,-1 1-10-16,1 0-26 15,0 0-19-15,0 0-35 0,0-1-14 16,0 0-12-16,-1-3 7 16,1 3 12-16,0-1 6 15,0 2 4-15,-1 0-1 16,1 0-6-16,0 0-5 16,0 0-11-16,-1 15-3 15,1-15-5-15,-5 7 0 16,-25 32-10-16,24-36-4 15,11 8-6-15,-9-2-4 0,-1-5-3 16,6 2 0-16,-6-4-9 16,9 2-2-16,2-3 6 15,-2 1 1-15,-3-2 10 16,0-1 2-16,0 0 1 16,12-6 0-16,-6 0-1 15,19-24 2-15,-22 21-3 16,-5-2-2-16,-6 11-1 15,7 0-5-15,-3-4-2 16,-4 12-1-16,-2-2 1 16,6-2 1-16,-1 9 2 15,0-11 0-15,7 8 1 16,-8-7-1-16,4 0-1 16,2 1-1-16,-1-3 0 15,1 0-37-15,0 0-119 0,0 0-182 16,0 0 207-16</inkml:trace>
  <inkml:trace contextRef="#ctx0" brushRef="#br0" timeOffset="25945.97">15329 10100 396 0,'-1'0'253'16,"1"-4"2"-16,3-2-50 15,-8 1-55-15,0 13-21 16,5-3-25-16,-5-3-13 16,14-3-16-16,-7-10 0 0,-31 7-6 15,23 5-1-15,-9 0-6 16,15 1-14-16,19 3-12 16,-25-3-8-16,6 0 0 15,-9 5 5-15,9 1-5 16,-12-3 2-16,-21 8-8 15,21-11-6-15,-7-5-2 16,6 6-1-16,4-7-4 16,-8 14-1-16,4-2-5 15,-14 7-1-15,21-18-2 16,-14 4 0-16,5-1 1 16,14-8 0-16,-7 13 0 15,8-5 0-15,-1 0 0 16,-2 11-2-16,5-15-1 15,-5-5 2-15,-2 9 1 16,5-8 3-16,-6 17 1 0,2-3-4 16,2 0 0-16,-1-2 0 15,-3 1-4-15,-3 1 0 16,-3 5-1-16,1-4 2 16,5 3 2-16,9 1 1 15,-3-10-1-15,0 8 3 16,-2-7 0-16,-1 8-3 0,0-6 4 15,-1-4-4-15,1 7-2 16,-1-10 1-16,4 1-4 16,1 3 1-16,-1-2 2 15,0 0 0-15,0 0 1 16,0 0-2-16,0 0 3 16,0 0 0-16,0 0-2 15,0 0-1-15,9-6-2 16,0 1 2-16,38-12 0 15,-38 13 2-15,-1 8-2 16,1 2 0-16,-5 5 1 16,5-9 1-16,-6 8 1 15,-2 0 0-15,0 4 0 16,-11 13 0-16,9-7 0 16,-1-4 1-16,-2-1 0 15,3-2 2-15,-9 2-1 0,-2-3 4 16,1 3 0-16,-2 1-1 15,0-1 0-15,-1 0-2 16,-3-4 2-16,0-2 7 16,-4-7 21-16,-1 2 6 15,2-3 4-15,1-4-3 16,6-1-14-16,-1-1-7 16,-18-11-3-16,38 14-6 15,-23-9-4-15,4 2-2 0,13 8-8 16,-23-11-1-16,21 11-27 15,3 0-30-15,14 3-120 16,-4 3-144-16,-19 3 204 16</inkml:trace>
  <inkml:trace contextRef="#ctx0" brushRef="#br0" timeOffset="27010.649">15484 10098 577 0,'-1'-1'299'0,"1"0"-74"16,0 1-41-16,0 0-51 15,0-1-23-15,0 0-37 0,0 0-15 16,0 0-18-16,0-1-2 16,0 1 12-16,0 0 4 15,0 1 5-15,0 0 1 16,4 0-13-16,3 1-5 16,3 0-12-16,3 1-11 15,37 2-11-15,-33-2-3 16,4 0-3-16,11 0 2 0,-12-2 0 15,-4 2-1-15,-12 6 2 16,-12-1-3-16,16-3 4 16,-8 3 1-16,-2 6 2 15,-6-2 3-15,-15 3-3 16,8 7-1-16,-4-6-4 16,2 2-1-16,-5-3-1 15,5-6 1-15,9-1 4 16,-5-3 1-16,5-1 5 15,2-3 0 1,2-8-6-16,7 3-6 0,0-8-4 16,-2 2-3-16,4-1 0 15,-2 12 4-15,1-4-1 16,3 4 0-16,-3-1-3 16,-3-12 0-16,5 14 0 15,-1 2 2-15,0 7 2 0,5 2 3 16,3 0-1-16,6 2-1 15,-9-2 0-15,1 2-3 16,-7 0 4-16,-11-2 3 16,6 4 0-16,-6 0-1 15,-5 0 3-15,3 1-2 16,-9-4 3-16,1 4 4 16,-2-2 6-16,-5-1 7 0,5-2 12 15,-6-3 3-15,2-4 3 16,5-1 0-16,-5-6-4 15,4-2-4-15,0-5-5 16,2-2-6-16,9-5-11 16,-8-4-4-16,8 4-11 15,3-2-3-15,0 8-8 16,10 4-26-16,2 0-72 16,0 4-60-16,15-1 100 15</inkml:trace>
  <inkml:trace contextRef="#ctx0" brushRef="#br0" timeOffset="27958.51">15949 10125 451 0,'-3'0'275'0,"-2"2"-4"0,4-2-44 15,-1 0-47-15,1 0-17 16,-1 0-26-16,1 0-13 16,0 0-28-16,0 0-16 15,0 0-32-15,0 0-14 0,0 0-16 16,1 0-1-16,0 0 1 15,0 0 1-15,9 2-1 16,-4-2-4 0,-2 0-7-1,26 4-1-15,41-1-3 0,-24-4 1 0,-8 2-1 16,-15 3 0-16,0-1 0 16,-16 0 2-16,-13 2 4 15,-7-2 5-15,-11 4 5 16,-1 3 2-16,7 9-3 15,-9-3-1-15,1 6-4 16,-1-5-3-16,6 3-3 16,0 1-1-16,-2-7-2 15,2 0 0-15,-1-11-1 16,6 0 0-16,4-2 1 16,7 1 0-16,2 0 2 15,2 1-1-15,1-4-5 0,0 0-1 16,0 0-3-16,0 0-1 15,0 0 4-15,0-1 1 16,11-2 2-16,1 1 5 16,28-5 3-16,-30 9 3 15,1 2 4-15,3 1-1 16,4 1 0-16,4-3-4 0,0 3-3 16,1 1 0-16,11 2-4 15,-9-4 2-15,-2 0-1 16,-9-8 1-16,-12 2-2 15,8 4-1-15,11 0-5 16,-8 3-46-16,-2-2-187 16,10 5 163-16</inkml:trace>
  <inkml:trace contextRef="#ctx0" brushRef="#br0" timeOffset="29062.55">15172 10687 176 0,'-8'-1'170'0,"5"-1"-22"15,-23 4 33-15,17-7-49 0,6 0-62 16,11 4-10-16,13-9 15 15,4-1 17-15,-9 2 34 16,0-11 9-16,-6 7-8 16,6 6-9-16,8 6-26 15,-3 2-12-15,6 12-18 16,-9 0-9-16,12-8-10 16,1 7-1-1,6-5-6-15,0 0-4 0,3 3 1 16,1-4-3-16,10 3-11 15,14-7 1-15,-20 2-12 16,3 2-3-16,-11-6 1 16,-21 6-2-16,16-9 1 15,-15 2-1-15,0 0 1 16,-2 1 0-16,-10 8 0 16,2-4 2-16,-10 1 1 15,-8-6-1-15,-12-3 0 0,-12 0-4 16,11-3-3-16,-14 5 2 15,2 4-2-15,-12 6 0 16,-8-7-1-16,10-2 0 16,-1 1-1-16,20-12 1 15,-9 20 1-15,5 0 0 16,0-5 1-16,-1 6 0 0,-1-7 1 16,9 1-1-16,9 0 1 15,9-5 0-15,-2 2-2 16,-2 0-1-16,-15 4-2 15,15 4-2-15,18-7-1 16,-9 3-2-16,17-1 0 16,-11 2 0-16,-6 2 2 15,19-2 1-15,16 2 2 16,3 0 1-16,18 4 3 16,-9-3 2-16,-2 2 0 15,-1-3 1-15,-3 1 0 16,6 2-1-16,-14-2 6 15,-11-1-3-15,-21 0-76 16,14-4 55-16</inkml:trace>
  <inkml:trace contextRef="#ctx0" brushRef="#br0" timeOffset="33774.219">5392 12751 386 0,'-1'0'224'16,"0"0"-21"-16,-1 0-34 16,2 0-53-16,0 0-17 15,0 0-31-15,2 4-8 16,-2-4-4-16,0 0-2 15,0 0 2-15,0 0-1 16,0 0-2-16,0 0 0 0,0 0 0 16,-2 0 0-16,1 0-3 15,-1 8-4-15,-3 2-13 16,-1-4-6-16,-38 33-9 16,16-26-7-16,16 0-6 15,-8 8-2-15,2-2-3 16,-2-1 0-16,-2 6-1 15,7-2-4-15,5 1-1 16,0-1-2-16,-1-3-1 16,1-2 3-16,10-7 3 15,20 1 3-15,4-5 3 16,7 4 2-16,-3-5 0 16,1-1 0-16,7 0 0 15,-5-4 0-15,12-6 2 0,-12-2 0 16,-16-4 1-16,9-5 1 15,-4-1 1-15,2-5 1 16,8-2-1-16,-14-2-1 16,-6 0 1-16,-1 0 0 15,-3-4 0-15,-6 3 0 16,-4-1 2-16,-3 6 4 16,-7 4 8-16,0-1 3 0,-5 8 2 15,2-3-4-15,-1 6-7 16,0 1-3-16,-1 6-6 15,-8 2-2-15,7 0-4 16,-3 6-1-16,7-1-1 16,2-1 0-16,0 2-1 15,3-3 0-15,5-2-3 16,2 4-4-16,8-1-15 16,3-1-38-16,-2 2-138 15,5-2-142-15,0-9 205 16</inkml:trace>
  <inkml:trace contextRef="#ctx0" brushRef="#br0" timeOffset="34220.37">5865 13056 817 0,'-1'-1'446'15,"-1"0"-96"-15,1 0-164 16,0 0-25-16,0 0-60 16,0 0-23-16,0 0-23 15,-1-1-6-15,-6 2 0 16,4 2-1-16,2-2-6 15,-2 3-8-15,-1 6-16 16,0-2-4-16,2-1-6 0,0 0 0 16,2-1-51-16,0-2-80 15,1-3 82-15</inkml:trace>
  <inkml:trace contextRef="#ctx0" brushRef="#br0" timeOffset="37355.93">6274 12698 443 0,'0'0'288'0,"0"0"-19"15,0 0-101-15,0 0-31 0,0 0-41 16,0 0-13-16,0 0-23 16,-1 0-9-16,0 0-12 15,0 0-6-15,0 0-1 16,1 0 2-16,-1 0 4 15,0 0 3-15,1 2 3 16,-2 4-3-16,-1 9-6 16,-23 27-5-16,7-30-7 15,19 0-5-15,-6-2-3 16,4-8-1-16,9-2 4 16,-13-3 2-16,6-7-3 15,5-1-4-15,-3 1-9 16,6-4-4-16,12-2-4 15,-7 3-1-15,1-2-1 16,5 7 1-16,-10 1-1 16,9 3 1-16,-3 4-1 15,0 0-2-15,2 11 0 0,-3 5 1 16,-5 1 3-16,-3 4 1 16,-3 1 3-16,1 10 0 15,10-5 0-15,-15 0 1 16,-2-2 1-16,-6-4 0 15,-16 8 1-15,14-2 1 16,-9-1 2-16,-3-7 0 0,9-4 3 16,-9-3 1-16,-1-8 0 15,8-1 1-15,-9-3-4 16,17 2-1-16,-4-2-3 16,-8-1-1-16,7-1 0 15,-19-5 0-15,22 2-2 16,5-2 1-16,3 2-2 15,20-3 0-15,-17-2-4 16,1 1 0-16,9-1-1 16,-11 0 0-16,17 2 1 15,11 7 1-15,-25-6-2 16,7 2 1-16,-3 6 1 16,-9-2 1-16,25 4 5 15,-5 8 3-15,-4-1 4 16,4 2 0-16,-3 2 1 15,-2-1-3-15,3-2-2 0,-1-1-1 16,-1-3 0-16,-1-1-1 16,0-2 4-16,1-3-27 15,-8-5-139-15,6-1 115 16</inkml:trace>
  <inkml:trace contextRef="#ctx0" brushRef="#br0" timeOffset="38409.83">7002 12672 723 0,'5'0'353'16,"-3"1"-96"-16,-1-1-65 0,-1-1-52 15,-1 1-19-15,0-1-37 16,0 0-12-16,-1 0-11 16,1 1 2-16,0 0 2 15,0 0 1-15,0 0 6 16,-10 3-3-16,-3 1-12 15,-27 16-7-15,28-13-19 16,-3-5-6-16,4-2-11 16,-4 0-2-16,2-6-7 15,4 6-1-15,7 6-2 16,-4-3-1-16,4-1-1 16,0 0 0-16,-4-5-2 15,7 5-1-15,-2 2-1 16,2-2 1-16,0-2 0 15,-1 0 2-15,0 0 1 16,0 0 0-16,0 0 1 16,0 0 0-16,0 2 0 15,-3 7 0-15,2-6 0 0,-3 6 0 16,-2 4-1-16,-14 26 0 16,11-24 0-16,5-7 0 15,-3 4 0-15,0-5 0 16,8-2 0-16,-2 5 0 15,5-11 0-15,-6 4 0 16,3-1-1-16,-1-2-1 0,0 0 0 16,0-2 0-16,0 1 2 15,1 0 0-15,0 0 0 16,12-2 1-16,-1 1 0 16,27-2-1-16,-29 1 0 15,4 3-1-15,10-6 1 16,-4 12-1-16,-2-4 0 15,-10 5 0-15,-2 8-1 16,4-12 0-16,0 17 0 16,6-1 0-16,-13 1 1 15,1 0 0-15,-21-2 0 16,13-1 1-16,4 3 1 16,-5 1 0-16,13-6 2 15,-13 4 0-15,-11-4 1 16,2-1 1-16,-3 4 1 15,2-7 4-15,1-6 11 0,-9-3 5 16,10-2 5-16,-9-5-2 16,5-4-8-16,4-5-5 15,-8-6-8-15,8 2-3 16,0-2-7-16,7 7-4 16,4 2-20-16,3 5-25 15,12 6-86-15,-5-1-6 16,9 2-293-16,4 1 287 0</inkml:trace>
  <inkml:trace contextRef="#ctx0" brushRef="#br0" timeOffset="39143.67">7221 12681 691 0,'-8'0'339'0,"4"0"-110"15,3 0-38-15,-3 1-75 16,4-1-17-16,0 0-29 16,0 0-8-16,8 3 4 15,3 0-4-15,6 2-3 16,31 6-4-16,-24-11-8 16,1 1-4-16,-6-3-13 15,-2-2-7-15,3-3-7 16,-4-3-3-16,1-1-1 15,-5 4 2-15,-10 2-2 16,-2 4-1-16,-4 1-8 0,3 0-2 16,-1 0-3-16,1 0 0 15,-3 8 2-15,-6 12 0 16,-13 33 0-16,9-20 0 16,3-3 0-16,0 5 0 15,-1-5 0-15,3-3 0 16,2 5 1-16,0-5-1 15,2 1 0-15,-1-4 0 16,1 2 0-16,-4-3 1 0,3 0 0 16,-5-2 0-16,0-8 0 15,7 3-1-15,-6-11-6 16,7-3-21-16,-9-9-111 16,15-10-111-16,-9 1 151 15</inkml:trace>
  <inkml:trace contextRef="#ctx0" brushRef="#br0" timeOffset="39435.28">7268 12994 736 0,'-27'-33'603'0,"30"29"-312"16,3-2-96-16,-1 2-38 16,7-4-52-16,3 0-16 15,4 1-26-15,3-2-9 16,2 3-13-16,-5 4-8 16,-1 0-16-16,-5 3-8 15,-1 1-6-15,3 3-2 0,-8 2-6 16,2-3-37-16,-3 6-120 15,-1-6-117-15,-5 10 164 16</inkml:trace>
  <inkml:trace contextRef="#ctx0" brushRef="#br0" timeOffset="40039.58">7722 12717 1153 0,'-40'3'461'0,"35"-5"-261"0,10 5-100 16,-3-1-18-16,5 1-23 15,-1-3-9-15,-3-8-16 16,14 2-4-16,6 3-9 15,2 2-5-15,4 0-4 16,-1 2-1-16,-1 6-4 16,0 2 0-16,-8-1-3 15,-2-6-1-15,-6 5-3 16,-5 2 0-16,-2-3 3 16,-3 10 2-16,-8-6 5 15,-3-1 0-15,-1 14-3 16,-4-7-1-16,6 14-2 15,-6-4-1-15,3 0-1 0,1 0 1 16,-1-10-2-16,7 8 1 16,-2-3 0-16,1 4-1 15,-4-6 1-15,2-3-1 16,-2 1-1-16,3-2 0 16,6 2 0-16,-1-4-1 15,5-3-24-15,-3-7-34 16,2 0-93-16,3 2-70 15,-5-7 133-15</inkml:trace>
  <inkml:trace contextRef="#ctx0" brushRef="#br0" timeOffset="40345.6">7759 13003 898 0,'-29'-37'492'16,"39"35"-126"-16,-1-3-151 16,-9-2-50-16,10 7-79 15,3-3-23-15,0 3-30 0,16 5-7 16,-8-1-11-16,-3-2-3 15,6-1-5-15,-4 1-1 16,3-1 0-16,1 1-1 16,-5-4-32-16,-8 0-60 15,-5 2 57-15</inkml:trace>
  <inkml:trace contextRef="#ctx0" brushRef="#br0" timeOffset="41490.45">8229 13068 410 0,'-3'3'273'0,"0"1"33"15,1-2-117-15,-2 2-50 0,-1 0-24 16,3-4-15-16,-4 3-2 16,5-3-10-16,0 0-6 15,0 0-24-15,0-1-11 16,1 0-10-16,10-19 0 16,23-37 3-16,-17 26 8 15,1-1 16-15,1-9 3 16,-7-2-4-16,-5-4-11 0,-3 0-22 15,4 8-8-15,-3 7-14 16,0 7-3-16,1 12-5 16,-9 5-4-16,5 8-10 15,1 1-1-15,-4 9 2 16,0 2 1-16,-3 8 10 16,-1 10 2-16,16 0 0 15,-9 4 1-15,7-2 0 16,-6-4 1-16,-15-4 0 15,23 1 0-15,-3-8 0 16,10-6 1-16,8-1 0 16,-10-10-1-16,14 2 0 15,1-5 0-15,7-11-2 16,1 0-1-16,-14-14-2 16,0 0-1-16,0 0 0 15,-1-6 2-15,5 0 2 16,-3-1 0-16,-9 3 2 15,-1 0 0-15,-5 11 0 0,-2 6 0 16,-6 9-1-16,-3 4-1 16,-7 4-7-16,2 2-1 15,-10 6-1-15,5 11 2 16,-1 9 5-16,-3 2 0 16,3 7 2-16,-3-4 0 15,3 3 1-15,6-4 0 0,-2 3 0 16,4-3 0-16,-1-4 0 15,-1 5 0-15,6-14 0 16,-6 4-1-16,4-6 0 16,-3-1 0-16,3-1 0 15,2-5-31-15,3-8-86 16,7-5-154-16,5-9 168 16</inkml:trace>
  <inkml:trace contextRef="#ctx0" brushRef="#br0" timeOffset="76831.58">14462 12753 66 0,'0'-2'47'15,"0"-3"20"-15,1-5 2 16,-1 9 8-16,0 0 7 15,2-6 9-15,-2 3 6 0,0 3 14 16,1-4 2-16,-1 4-5 16,0 0-2-16,0 0-12 15,0-1-5-15,0 1-11 16,0 0-4-16,0 0-5 16,0 0-5-16,0 0-13 15,0 0-6-15,0 0-9 16,0 0-2-16,0 0 7 15,0-1 4-15,0 1 4 16,0 0 1-16,0 0 2 16,0 0 2-16,0 0 3 15,0 1 0-15,0 0-6 16,0 0-4-16,-1 0-13 16,0 0-7-16,-14 4-9 15,-39 42-6-15,32-38-6 16,0 2-2-16,11 13-2 0,-6-3-1 15,-2 10-1-15,-11 3 0 16,14-17-1-16,8 0 0 16,-3-1 0-16,9 5 0 15,-8-2-1-15,4 3-1 16,17-1 0-16,-9-8-1 16,16-1 2-16,4-2 1 15,-1-3 1-15,17-1 0 0,-10 0 0 16,2-2-1-16,4-4 1 15,-6 1 1-15,9 0 0 16,-10 0 1-16,-23-5 1 16,19-4 2-16,-5-7 4 15,3-6 1-15,20-9 4 16,-27 4 0-16,-2-7 1 16,-5-2-1-16,-5-2 0 15,2-2-1-15,-1-2-5 16,10 7 0-16,4 11-1 15,-10 1 5-15,-15 7 7 16,-18 0 2-16,-11 9 0 16,8 2-2-16,6 7-7 15,0 4-3-15,-5 2-4 16,-4 2-3-16,2 2-1 16,-5-2-1-16,2 0-1 0,17 6-1 15,2-2-4-15,11 0-4 16,1 4-29-16,-11 0-34 15,-1 6-87-15,18 4-56 16,0-2-159-16,31-12 229 0</inkml:trace>
  <inkml:trace contextRef="#ctx0" brushRef="#br0" timeOffset="77175.73">14886 12946 1402 0,'-2'-2'601'0,"1"-1"-330"15,0 2-59-15,0 0-100 16,0 1-33-16,-15 3-47 16,-27 13-12-16,33-10-16 15,6 5-2-15,8-3-17 16,5 1-36-16,1-6-140 15,3-1-239-15,11-1 275 0</inkml:trace>
  <inkml:trace contextRef="#ctx0" brushRef="#br0" timeOffset="92713.209">15284 12653 613 0,'27'-27'309'0,"-23"25"-91"15,-12 7-22-15,-16-3-32 16,15-2-17-16,4 0-31 15,-7-5-15-15,10 2-35 16,-8 2-11-16,0-1-9 16,27 4 0-16,4-2-7 15,-25 0-4-15,8 1-9 16,-28-1-2-16,17 7-1 16,11 0-2-16,-28-1-3 15,13 8-2-15,-16-3-2 16,7 2-1-16,13 3-3 15,-9 7-2-15,-2 0-2 16,4-3-2-16,-4 9-2 16,3-9 0-16,5-1-2 15,1 7 0-15,5-11-2 0,1-2-3 16,3 9-3-16,1-4 0 16,13-3 2-16,-6 3 2 15,8-4 3-15,10-4 1 16,3 2 0-16,-4-2 1 15,16-3 1-15,-2 2 0 16,-19-9 0-16,7-1 1 16,-15-7 1-16,-12-2 0 0,13-1 1 15,7-5 0-15,-7 2 2 16,2-5-1-16,10 2 2 16,-11-2-1-16,2-9 0 15,3-2 1-15,-17-8 1 16,5-2 1-16,-4 4-1 15,-3 2 1-15,-3 9-1 16,0 6-1-16,-6 9-2 16,-1-5-1-16,-6 4-1 15,-4 3-1-15,0 0-1 16,-2 8-1-16,-11 0 0 16,11 1-1-16,5-1-2 15,-7 4-1-15,19 6-3 16,-2 2 1-16,-21 7-3 15,21-2-16-15,-10 4-72 16,2-5 0-16,5 4-268 16,-10 1 240-16</inkml:trace>
  <inkml:trace contextRef="#ctx0" brushRef="#br0" timeOffset="95790.739">15997 12646 541 0,'0'0'258'16,"0"0"-111"-16,0 0-45 15,7 0-60-15,-7 0-11 16,0 0-4-16,2-1 1 0,-2-1 9 15,1 1 6-15,2 0 23 16,-3 1 8-16,1 0 9 16,0 0 4-16,-1 0-8 15,0 0-7-15,0 0-10 16,0 0-10-16,0 0-4 16,0 0 1-16,0 0 1 15,-1 0 1-15,0 0-5 16,-1 0-5-16,-9 5-11 15,1-3-5-15,-2 0-7 16,-30 1-3-16,28-3-6 16,-1-1-2-16,-2 1-4 15,4 3 0-15,2 0-2 16,1-1 0-16,2 0-1 16,-4-1 0-16,5 0 0 15,0 1-1 1,-1 1 0-16,1 2 0 0,8-3 0 15,0 3 0-15,-7 0 0 16,-2 1 0-16,-14 1 1 16,6-1 0-16,14 4 0 15,2-5-1-15,1 2-1 16,3 4 0-16,-9-4-1 16,-1 6 2-16,-3 1 1 0,5-5 0 15,8 1 0-15,-8 0 0 16,5-2 0-16,3 1 1 15,-17-1-1-15,10-2 2 16,2-2-2-16,-9-2 0 16,15-9-4-16,3 3-2 15,-2 8-1-15,8-11 1 16,-1 5 2-16,-9-2 0 16,15-6 1-16,-8 10-1 15,1 1 0-15,8 3 0 16,-4-2 0-16,-4 6 0 15,-4 5 1-15,7-4 1 16,-5 1 0-16,1 1 1 16,2-4 1-16,-9 6 0 15,-4 3 1-15,-1-6 1 0,-3 8 1 16,1-5 0-16,-2 2 1 16,-5 5 0-16,0-8 2 15,-1 6 1-15,-5-3 8 16,-2-2 10-16,0-2 5 15,-8-5 9-15,3 3-2 16,2-12-3-16,-15 3-4 16,7-8-6-16,4-3-5 15,-6 3-6-15,14-5-3 313,2 2-6-313,-4 3-2 0,13-4-3 0,1 6-3 0,1 4-2 0,1-3-8 0,-1 5-53 0,3 0-32 15,0 0-87-15,1 0-52 0,0 0-229 0,0 0 298 0</inkml:trace>
  <inkml:trace contextRef="#ctx0" brushRef="#br0" timeOffset="96147.25">16311 12650 1523 0,'-2'-2'117'15,"3"2"-30"-15,-3-3 91 16,1 1-24-16,-1 1-55 16,1 0-21-16,0 1-33 15,-5 0-12-15,4 0-7 16,-9 7-3-16,1 13-3 16,-25 33 1-16,24-25-4 0,11 1 0 15,-11 2-4-15,5-5-3 16,-1-3-3-16,-8 4-1 15,19-4-1-15,-13-2 0 16,10 1 0-16,-2-8-1 16,-17-1 2-16,23 2 0 15,-18-5 1-15,16-5-3 0,-3-3-25 16,-16-5-24-16,6-1-73 16,10-6-9-16,28-9-329 15,-17 0 309-15</inkml:trace>
  <inkml:trace contextRef="#ctx0" brushRef="#br0" timeOffset="97012.2">16856 12604 492 0,'-3'-3'346'0,"11"-8"6"16,-12 11-133-16,1-5-29 15,-3 4-57-15,5 1-16 16,0-1-21-16,-4 1-8 15,-3 1-11-15,-3 2-5 16,1 1-12-16,-35 20-2 16,29-12-1-16,-4 0-4 0,5-5-7 15,-12-1-7 1,3-5-13 0,12 1-7-16,-14-3-9 0,26 1-1 0,-18 1-3 15,-9-1-2-15,13 0-3 16,-9 2-1-16,13-1-1 15,2 3-1-15,2 0-1 16,6 0 0-16,-3-1-1 16,2 2-1-16,0-5 2 15,0 0 1-15,-1 0 1 16,1 0 1-16,0 0 0 16,-2 9 0-16,-1 2 1 15,-2 1-1-15,-11 30 0 16,14-30 0-16,-2 2 1 15,3 7-1-15,-14-17-1 16,12 9-2-16,5-4-2 0,-1-9-1 16,18 7-4-16,-13-7 1 15,6-7-4-15,4-2-1 16,8 5-3-16,7-9-4 16,2 9 3-16,2 2 3 15,1-11 7-15,-2 13 4 16,-4-6 1-16,-5 2 0 0,-24 20 0 15,9-14-1-15,-13 20 1 16,0 1 1-16,6-6 2 16,-3 14 0-16,7-12 2 15,-2 0 0-15,-11 4 0 16,-12-1 0-16,-1 4 0 16,15-1 1-16,0-5 1 15,-4-1 1-15,-19-6 2 16,-4-1 2-16,-4-5 4 15,3-2 0-15,13-3 0 16,-11-3-1-16,11-4-3 16,2-2-2-16,-1 0-3 15,3-2-1-15,7 8 1 16,1-5-15-16,4 3-93 16,2 0-93-16,-1 3 117 15</inkml:trace>
  <inkml:trace contextRef="#ctx0" brushRef="#br0" timeOffset="98162.53">17083 13041 327 0,'-1'0'244'0,"0"0"32"16,1 0-47-16,0 0-79 15,21 9-8-15,-4 7-41 16,-17-9 0-16,24-4-7 16,-34 0-18-16,25 0 13 15,-27 0-7-15,-9-2 8 16,8-1 9-16,6 0-1 16,1-4-7-16,5-4-25 15,2-2-18-15,4-7-24 16,8-3-5-16,-3-6-6 15,4-3-1-15,1-12-4 0,4-1-3 16,3-5-1-16,4-4-2 16,-18 9 0-16,0 8 1 15,-3 7 2-15,-7 13-1 16,9 9 2-16,-3-2-2 16,1 7-4-16,-3 3-1 15,-6 2-4-15,2 3 0 16,-9 7 2-16,-8-1 3 0,19 3-1 15,3-1 1-15,0 0 0 16,15-5 0-16,-6 4 0 16,-2 4 0-16,11-6 0 15,-4 0 0-15,1-2 0 16,-1-4 1-16,3-3 0 16,-1-2 0-16,4 1 2 15,3-6 0-15,7-6 0 16,0 2 2-16,7-15-2 15,5-2 2-15,-20-7-1 16,3-4 0-16,-14-7 2 16,-1 3 0-16,17 7-2 15,0 5-2-15,-3 15-1 16,-17 1-1-16,-4 7-3 16,-8 4-2-16,-5 1-4 15,7 7-1-15,-7 12 3 0,-4-1 3 16,8 15 4-16,-20 2 1 15,4 12 4-15,6 7-1 16,-20-4 1-16,32 6 0 16,-23-11-2-16,7-2 1 15,-11-7 0-15,-7-6 0 16,11-1 1-16,-9-9 0 0,22-5 1 16,0-2-13-16,9-12-73 15,-8-2-86-15,5-6 100 16</inkml:trace>
  <inkml:trace contextRef="#ctx0" brushRef="#br0" timeOffset="112482.23">5445 15068 515 0,'4'-16'287'15,"-3"17"-71"-15,-6 4-55 16,1 2-23-16,0 4-35 16,-2-13-9-16,11-5-17 15,-3 4-4-15,3 4-5 16,-5 1-5-16,-1-3-19 15,0 0-12-15,0 0-17 0,0 1-7 16,0 0-4-16,-1 9 2 16,-3 17 1-16,-3 17-1 15,0-15 1 1,-3 5-1-16,1-2 1 0,-4-4 0 16,3 3 0-16,-14 1 0 15,11 0-1-15,-12 8 0 16,5-2-3-16,21-4 0 0,-13 0 1 15,20-17 0-15,-7-5 4 16,-19 1 2-16,15-12 7 16,4 0-23-16,9-6-94 15,15-16-89-15,14-22 107 16</inkml:trace>
  <inkml:trace contextRef="#ctx0" brushRef="#br0" timeOffset="113007.3">5411 15015 627 0,'3'-12'346'0,"0"6"-77"15,-2 0-107-15,8-12-36 0,0 6-50 16,7-8-19-16,3 14-18 16,2-5-6-16,12 5-9 15,9-1-4-15,-19 7-10 16,15 6-3-16,5 0-2 15,-8 0-2-15,10 2-1 16,-19 1-1 0,-14 6 1-16,-3 4 1 0,-17 8 4 15,8 1 3-15,-7 3 4 16,1-8 2-16,-2-2 1 16,-4-5 0-16,-14 2-2 15,-18 3 0-15,17-16-1 16,-21 6-2-16,8-7 0 15,11 0-2-15,-5 0-2 16,9-5-1-16,2 1-1 16,3-1-1-16,5-1-2 0,5-8 1 15,9 2-24-15,-7 4-45 16,6-2-218-16,0 14 190 16</inkml:trace>
  <inkml:trace contextRef="#ctx0" brushRef="#br0" timeOffset="113582.34">6178 14751 433 0,'3'-14'240'15,"16"2"-41"-15,-3 2-18 16,-26 5-23-16,20 3-9 16,-4 3-6-16,-18-1-11 15,10 0-45-15,-5 5-19 0,-11 4-34 16,11 0-6-16,4 8 3 15,-12 5 3-15,9 8-7 16,2 3-4-16,-6 8-5 16,-8 2-4-1,1-4 1-15,-5 6-1 0,1-12-4 16,4 4 0-16,0-5-3 16,8-6 0-16,0-6 1 15,3-4 0-15,2-11 3 16,0 2 3-16,-1-3 4 15,4-4-18-15,1-2-68 16,0 1-48-16,0 0-193 31,0 0 192-31</inkml:trace>
  <inkml:trace contextRef="#ctx0" brushRef="#br0" timeOffset="113926.79">6619 14678 780 0,'-16'-6'397'0,"20"7"-127"0,-18 2-101 16,14 0-30-16,-6 9-51 15,-16 4-21-15,6-1-22 16,-4 13-4-16,3-3-1 15,8 2-3-15,-6 5-8 16,0 4-4-16,-2-2-10 16,6 16-2-16,-6-4-5 15,2-1 0-15,6-1-1 16,-7-24-2-16,7 3 1 16,-1-2-1-16,3-6 2 15,-5 4 2-15,7-7 8 16,1-9-14-16,2-10-86 15,2 3-73-15,-2-16 88 16</inkml:trace>
  <inkml:trace contextRef="#ctx0" brushRef="#br0" timeOffset="114227.45">6136 14875 749 0,'17'-7'371'0,"0"-2"-115"15,-22 6-40-15,7 4-75 16,-8-2-34-16,6 2-52 16,0-1-13-16,0 0-7 15,4 1 3-15,24 9 0 16,33 10-2-16,-31-13-7 15,1-2-4-15,-11-1-6 16,0-1 0-16,5-4 1 16,-7-1 9-16,3-3-67 15,1-4-106-15,-2-4 96 16</inkml:trace>
  <inkml:trace contextRef="#ctx0" brushRef="#br0" timeOffset="114607.4">6788 14849 602 0,'-9'-1'404'16,"0"-4"21"-16,5 3-229 15,17 1-43-15,-8 1-82 16,1-4-29-16,5 1-25 16,11 1 1-16,-1 0-1 15,1 3 0-15,6 2 4 16,-4-1 1-16,-1-2 2 15,3 0-2-15,4 1-2 16,-8-1 0-16,2-2 2 16,-18 1 4-16,1-7-56 15,25 1-73-15,-31 7-210 16,16 2 192-16</inkml:trace>
  <inkml:trace contextRef="#ctx0" brushRef="#br0" timeOffset="114940.88">6687 15090 680 0,'-11'9'348'0,"2"-19"-99"15,-8 12-43-15,31-10-58 16,-6-8-24-16,4 4-25 16,18-3-7-16,1 0-13 15,-11 4-8-15,15 3-16 16,-12 11-11-16,2 1-18 16,-4 8-8-16,-3 5-7 15,-4-16-1-15,1 0 11 16,0-1-14-16,-3-12-118 15,-9 30 86-15</inkml:trace>
  <inkml:trace contextRef="#ctx0" brushRef="#br0" timeOffset="115658.27">7419 14986 571 0,'29'-19'329'15,"-31"9"-82"-15,-5 15-50 16,4-16-29-16,2 11-67 16,1-2-26-16,-2 6-36 15,1-4-11-15,-3 29-1 16,-9 56 1-16,-2-30 0 15,1-5-1-15,-3-4-6 16,-2-8-3-16,0 12-6 16,0-6-1-16,7-7 0 15,1-2 0-15,0-8 1 16,3 3-1-16,6-14 5 16,3 9-18-16,5-18-53 0,-3-12-53 15,-13-1-263-15,12-29 246 16</inkml:trace>
  <inkml:trace contextRef="#ctx0" brushRef="#br0" timeOffset="116157.489">7398 14947 1368 0,'0'-8'52'16,"2"0"-9"-16,5-5 55 15,4 0-7-15,7 3-4 16,10 4-6-16,-3 5-14 15,15-4-7-15,-1 9-19 16,-8 3-8-16,6 5-16 16,-15 1-7-16,1 4-3 15,-7 3-1-15,-1 1-1 0,-5 4 1 16,1-7 1-16,0 4 2 16,-11-1 2-16,1 3 2 15,-26 4 3-15,12-9-1 16,-17 2 0-16,17-6-1 15,8-1-1-15,-26 3 0 16,13-6 1-16,-32-1 0 16,8-5 0-16,8-4 0 15,4-4 0-15,9-6-1 0,4-8 1 16,3-2-15-16,3-21-59 16,3 4-42-16,4 1-102 15,3-12-54-15,-3 35 163 16</inkml:trace>
  <inkml:trace contextRef="#ctx0" brushRef="#br0" timeOffset="116705.48">8125 14508 632 0,'21'-13'357'0,"-23"15"-76"16,-25 1-86-16,22 6-89 15,5 4-39-15,-13 13-28 16,1 3-1-16,14 10-5 16,-34 6-2-16,17-5-5 15,14 2-3-15,-36 3-5 16,26-2-2-16,-4 3-2 0,-14 4-1 16,14 7-4-1,-4-21 0-15,4-1-1 0,10-9 0 16,-1-20 2-16,-2 10 3 15,9-16 7-15,-5-4-9 16,0-1-61-16,-3 1-60 16,10-21 63-16</inkml:trace>
  <inkml:trace contextRef="#ctx0" brushRef="#br0" timeOffset="117155.68">8527 14723 805 0,'1'2'411'0,"-14"7"-117"16,20-7-51-16,-30 3-81 16,-7 3-39-16,-7-3-56 15,-1 6-20-15,-3 1-22 16,3 2-7-16,-18-3-7 15,7 0-1-15,7 0-4 16,-9-9 0-16,6-2-1 16,-2 4 1-16,2-5-2 15,20 4-2-15,19 2-7 0,5 0-6 16,6-1-6-16,2-1 1 16,6 5 1-16,4 2 3 15,-4 4 5-15,19 1 1 16,-12 2 1-16,14-6 2 15,2 9 2-15,-18 3 1 16,-10 2 1-16,-6 1 1 0,4 4 1 16,0-12 1-1,-3 8 1-15,1-3 2 0,-1-3 5 16,-7 1-13-16,19-16-58 16,-6-2-40-16,-3-3-184 15,3 1 179-15</inkml:trace>
  <inkml:trace contextRef="#ctx0" brushRef="#br0" timeOffset="117892.55">8712 15075 304 0,'7'0'239'16,"-6"-3"74"-16,-12 3-57 0,11 6-41 16,-6-9-24-16,3 7-49 15,4-11-24-15,-22 0-31 16,9 7-6-16,-8-5-10 15,8 0-4-15,7 2-12 16,5-5-9-16,-5 4-21 16,-27 16-10-16,17-1-11 15,-8 5-3-15,-12 9-1 16,14-8 0-16,-11 5-2 16,4-4 0-16,19 3-1 15,0-2-1-15,8-3 0 16,1 1 2-16,7-9 0 15,0 11 2-15,-2-15 0 16,11 3 1-16,0-6 2 16,-2-8 2-16,1 3-21 15,-15-5-14-15,21 1-25 16,17-9-10-16,-15-1 11 16,16-8 11-16,-28 1 22 0,-5 3 9 15,20-12 10-15,-28 19 0 16,14-6 2-16,-15 9 0 15,-9 19-6-15,26-14-3 16,-35 23-5-16,24-9 0 16,-14 3 5-16,-18 13 5 15,29-8 4-15,-23 8 0 16,36-3 1-16,-18-4 5 0,11 1 6 16,3-2 1-16,-41-1 0 15,47 1-4-15,-27-3-4 16,1-1-1-16,40-4 1 15,-18 2-1-15,24-1 3 16,11-1 1-16,-14-1 0 16,-1-4 1-16,-15-4 0 15,2-8 0-15,9 1 2 16,6-7 2-16,3 3-91 16,-16-5-112-16,-2 0 122 15</inkml:trace>
  <inkml:trace contextRef="#ctx0" brushRef="#br0" timeOffset="118644.3">9736 14648 596 0,'-2'-11'301'0,"-2"2"-75"16,4 4-16-16,1-3-34 15,0 6-19-15,2-4-59 16,-6 11-22-16,2-5-29 16,0 0-5-16,-7 27 9 15,-12 31-3-15,10-15-10 16,-3-10-4-16,-9 9-16 15,1 2-2-15,0 1-5 16,5 14-4-16,10-15 0 16,5-12 1-16,1-7-2 15,-13-10 1-15,20-6 5 16,-6 5-10-16,-1-6-37 16,14 0-18-16,-16-5-93 0,3 1-82 15,-4-14 151-15</inkml:trace>
  <inkml:trace contextRef="#ctx0" brushRef="#br0" timeOffset="118908.84">9556 14774 952 0,'18'-10'494'15,"-1"7"-161"-15,-11-3-132 16,-8 2-44-16,-2 5-74 15,-1-1-25-15,5 0-25 16,0 0-7-16,27 5-7 16,36 11-3-16,-39-10-4 15,1-1-1-15,-1-1 3 16,1-4 2-16,-5-1-30 16,-2 1-37-16,1 1-226 15,-9-1 185-15</inkml:trace>
  <inkml:trace contextRef="#ctx0" brushRef="#br0" timeOffset="119588.7">10710 14411 602 0,'0'-16'314'16,"8"0"-67"-16,-2 6-23 16,-3 3-38-16,3 4-19 0,-7 1-56 15,-1 2-29-15,1 7-43 16,-6 9-17-16,-2 11-6 15,-2 8 5-15,-4 17 7 16,1 1 1-16,-1 3 0 16,-2-2-6-16,-11-4-9 15,7-2-2-15,-6-3-4 16,5-3 0-16,4-6 0 16,12-5 0-16,-5-1-2 15,-8-1 0-15,28-13 1 16,-20 3 1-16,1-9-10 15,39-15-16-15,-36 11-44 16,-4-5-35-16,50-11-102 16,-67 10-193-16,68-26 261 15</inkml:trace>
  <inkml:trace contextRef="#ctx0" brushRef="#br0" timeOffset="120041.73">11056 14713 1108 0,'-10'4'494'16,"5"-2"-244"-1,0 1-49-15,-10 15-56 0,-17-3-33 0,20 8-38 16,-12-5-17-16,-12-5-29 16,33 4-8-16,-29 3-9 15,9 3-3-15,3 6-4 16,-5-5-2-16,11 2-1 15,5-3 0-15,9-7-1 16,5 14-2-16,3-8 0 16,2-6-1-1,9-6 2-15,2-13 1 0,11-11 3 16,9-7 2-16,3-7 2 16,3-4 0-16,-8-2 1 15,-7 0 0-15,-13 1 3 16,-4 2 0-16,-15 2 2 15,0-3-1-15,-5 10-1 16,-3 0-2-16,-2 1-5 0,-12 16-3 16,9-7-4-16,-24 10-3 15,18 2-3-15,7 0 0 16,-7 7 0-16,6 0-2 16,4 4-43-16,4 1-29 15,-7-1-94-15,6 0-74 16,-1-4 161-16</inkml:trace>
  <inkml:trace contextRef="#ctx0" brushRef="#br0" timeOffset="120821.7">11642 14733 1116 0,'5'-7'528'0,"-3"2"-205"16,-3 2-85-16,4-6-80 16,-2-1-38-16,-5 1-48 15,3 2-16-15,-5-6-26 16,-7 10-10-16,-6 3-12 16,-6 4-5-16,-10 10-3 15,1-4-2-15,3 4 2 16,-4 2-1-16,14-1-1 0,-7 1 0 15,2 3-1 1,9-3-2-16,0 2-1 0,21-3-1 31,16 1-2-31,-5-2 0 0,-3 0 2 0,8-2 2 16,-17-10-7-16,24-3-14 16,7-7-26-16,-3-4-6 15,12-3 7-15,-15 1 16 0,4-8 27 16,-11 0 6-16,-4-5 5 15,-11 6-5-15,1 7-7 16,-4-3-4-16,-3 13-17 16,3 3 2-16,-6 8 5 15,-7 12 1-15,0 8 14 16,-4 1 0-16,-3 9 0 16,-4 7-3-16,0 12 2 15,-7 9 4-15,8 15 6 16,-11-2 4-16,10 3 2 15,6 0 1-15,-13-7-2 16,31-6-2-16,-16-10 2 16,-3-5-1-16,2-22 3 15,-7 1 4-15,-2-14 6 16,15-18 0-16,-6-2-11 16,-7-14-7-16,0-10-19 0,-9 3-3 15,5-8-3-15,-1-6-2 16,8-4 5-16,-1-5 2 15,18 0 9-15,-3 11 5 16,7 11 2-16,8 5 1 16,-5 3 1-16,8-1 2 15,1 0 14-15,-2-2 6 0,12 6 11 16,3-4 2-16,14 5-6 16,12-4-4-16,-6 4-10 15,11 5-3-15,-9-2-2 16,-10 5-1-16,2-1 15 15,-14-4-13-15,-6 4-105 16,-6 9 77-16</inkml:trace>
  <inkml:trace contextRef="#ctx0" brushRef="#br0" timeOffset="122724.01">12651 14399 309 0,'20'-12'209'0,"-4"9"18"15,5-2-18-15,-7 1-21 16,-13 4-13-16,-4 0-25 15,11 0-8-15,-7 0-31 16,-1 0-17-16,2 3-14 16,-3-3-3-16,0 0 0 15,-4 1 2-15,-11 5-11 16,-26 20-5-16,18-12-9 16,-3 0-5-16,-6 4-12 15,-10-2-7-15,-5-2-13 0,3-3-3 16,5-9-3-16,7 0-2 15,14-6-2-15,9 1-2 16,-3 2-4-16,11 1 0 16,4 2-3-16,-10-1-3 15,8 1-5-15,10-6-2 16,-6 8 2-16,-2 2 1 16,4 8 5-16,-22 3 2 15,13 1 2-15,5-2 0 0,11 0 0 16,-9 9 0-16,-10-1 1 15,-2 2 0-15,-11-1 1 16,5-2-1-16,-4 1 1 16,16 0-1-16,-19 3 1 15,10-4 1-15,1-1-1 16,-9-3-1-16,14 1 0 16,4 0-1-16,-1-6 0 15,1-2 0-15,1 0 0 16,0-7 0-16,3 2 0 15,-1 1-1-15,3-9 1 16,2 2 0-16,6-1 1 16,5-1 0-16,-4 2-2 15,-7-1-2-15,4 2-2 16,1 1 0-16,2 5 0 16,10-2 0-16,-4 4 2 0,-1 1 1 15,6-3 2-15,-8-2 0 16,4 1 4-16,-1 0 0 15,1-13 2-15,7 7 2 16,-10-11-15-16,5-8-27 16,-7 9-78-16,-1-10-62 15,6-4 103-15</inkml:trace>
  <inkml:trace contextRef="#ctx0" brushRef="#br0" timeOffset="123272.239">12924 14459 432 0,'0'-2'316'16,"0"1"17"-16,-1 0-92 15,0 0-33-15,-1 0-68 16,1 1-26-16,0 0-50 16,-1 6-12-16,-7 22 0 15,-2 34-4-15,14-21-11 16,-13-3-6-16,2-1-14 15,-9-3-4-15,-1-2-5 16,-6 1 0-16,-5-8 0 16,24 5 1-16,-6-9 0 15,9-2 0-15,10 2-1 16,-14-11-1-16,-2-1-30 16,-1-3-16-16,9-8-75 15,5-6-56-15,14-12 109 0</inkml:trace>
  <inkml:trace contextRef="#ctx0" brushRef="#br0" timeOffset="123987.08">12952 14442 517 0,'-16'10'264'0,"22"-7"-73"16,-23 3-22-16,34-5-39 15,-25 0-15-15,-3-1-25 16,17 3-15-16,-12-1-9 16,2-3-1-16,14-5-1 15,-4-4 2-15,21 0-8 16,10-3-4-16,-2 7-13 15,-3-1-7-15,0-4-12 16,-4 5-6-16,4 1-7 16,1 6-2-16,-7 7-4 15,3-1-2-15,-21 4 1 0,8 1 3 16,-18 5 5 0,-18 5 3-16,2 3 1 0,-16 2 0 15,0 4-4-15,8-4 0 16,-10-3-2-16,5-16 0 15,-4 6 0-15,8-6 1 16,15-21 1-16,-5 23-1 0,17-21-7 16,-5 0-4-16,8 12-7 15,12-16-1-15,2 7 2 16,13-10 1-16,-9 4 0 16,-4 15-2-16,3 3-2 15,-4 7-1-15,7 10 3 16,2-9 2-16,-9 8 3 15,2 8 3-15,-13-6 1 16,0 8 2-16,-3-3 4 16,-15-2 3-16,0 3 10 15,-7-1 3-15,-8-2 3 16,5 1 0-16,-7 4 8 16,-4-10 2-16,0-6 5 15,-17-3 1-15,5-14-13 16,27 1-5-16,-21-10-5 15,24-6-3-15,-11-4-3 0,-6-11-6 16,20-3-30-16,8-4-25 16,9 5-84-16,-12 13-55 15,15-3-271-15,-10 9 296 16</inkml:trace>
  <inkml:trace contextRef="#ctx0" brushRef="#br0" timeOffset="124720.409">13495 14403 510 0,'-39'-6'346'0,"49"4"-2"15,-16-3-131-15,9 2-37 16,10 0-62-16,-12 0-17 15,7 1-26-15,-3-3-7 16,10 1-3-16,-1 0-7 16,4 2-11-16,-1 2-3 15,7 5-7-15,4-2-3 16,8 0-5-16,2 3-4 16,-11-3-6-16,3 1-2 0,-18 2-2 15,0-6 0-15,-4 0 1 16,-7-1-1-16,7 1-4 15,-1 3-3-15,2 6-2 16,-8 6-1-16,-1 3 2 16,-2 6 0-16,0 3-1 15,0-1-1-15,-13 8 0 16,1-5 1-16,10 3 0 16,2-3-1-16,-3-5 0 15,5 3 0-15,-5-9 0 16,13 7 0-16,-9-4 0 15,12-2 0-15,-14-2 1 16,-13 0 0-16,10-4 1 16,-12 1 1-16,10 6 1 15,-5-9 0-15,5 4 1 16,-5 0-1-16,-5-6 1 0,-1 4 1 16,-3 0 3-16,-1 1-1 15,-6-7 3-15,3 3-1 16,1-10 1-16,0 6 0 15,2-11-2-15,9-7 3 16,0 3-53-16,9-14-40 16,-28 8-144-16,18-1 133 15</inkml:trace>
  <inkml:trace contextRef="#ctx0" brushRef="#br0" timeOffset="125474.51">12163 15225 397 0,'1'-4'261'0,"-1"4"7"15,8-6-69-15,-5 4-60 16,8 4-15-16,0 0-7 16,5 5-7-16,23-2-8 15,-18-3-3-15,41 2-13 0,3-1-7 16,-1 3-14-16,29-1-7 15,6 3-14-15,13-5-6 16,14 0-9-16,4-2-5 16,7-2 0-16,8 0 1 15,5 0 0-15,5-3-1 16,-1-4-6-16,-25 4 0 16,-13-3-6-16,-13-1 0 0,-34 7 0 15,-26-5-2-15,-10-1 4 16,-41 7-7-16,-9-6-7 15,5 6-11-15,-31 3-13 16,19 2-6-16,-24 2-37 16,8 2-23-16,6 4-122 15,1-4 134-15</inkml:trace>
  <inkml:trace contextRef="#ctx0" brushRef="#br0" timeOffset="126438.13">12793 15564 476 0,'-2'-8'273'0,"6"3"-30"0,14-3-30 16,-1 11-41-16,7 0-25 16,-21-11-38-16,-4 8-9 15,-4 0-16-15,-1-5 0 16,6 12 2-16,-13 1-6 16,0-7-12-16,-8 10-11 0,-19-3-22 15,11-7-6-15,-9 11-11 16,-2-5-3-16,3-4-4 15,2 6-3-15,-1-6-1 16,3-2-2-16,17-1-2 16,2-3-2-16,14 5-4 15,-14-1-7-15,12 1-5 16,-10 6 0-16,12-6 4 16,19 7 4-16,-13 0 6 15,8 0 1-15,-10 3 0 16,-4 5 2-16,-5-1 1 15,5 2 0-15,-12 3 0 16,-1 0 2-16,-6 8-1 16,3-4 0-16,-2 10 0 15,10 1-2-15,3-3 0 16,-21 5 0-16,20-10-1 16,-16-7 1-16,8-3-1 15,16-8 1-15,1-1 0 0,17-5-1 16,-20-2 0-16,0 2 0 15,0-3-1-15,-2-1 1 16,2-1 1-16,9 0-2 16,13-4-1-16,23 1 0 15,-40 7-1-15,16 1 2 16,-4-6 0-16,1-1 0 16,14 1 2-16,-14 1 0 15,-2 4 2-15,-1-3 1 0,-2 2-11 16,1-4-31-16,-1-3-126 15,2-6-101-15,-3-16 156 16</inkml:trace>
  <inkml:trace contextRef="#ctx0" brushRef="#br0" timeOffset="127107.209">13124 15579 898 0,'2'-6'485'0,"-4"2"-104"16,-10 1-136-16,9 14-110 16,-6-2-44-16,1 2-48 15,4 7-10-15,-2 0-10 16,0 4 0-16,-5 6-1 16,-4 2 0-16,-5 7-6 15,4 12-3-15,-5 0-3 16,5 2-2-16,2-9-2 15,0-5-1-15,-2-11-1 16,16-7 0-16,1-6 1 16,2-10-1-16,8 1 9 15,-12-7 3-15,3-10 1 16,-1-3-1-16,4-17-9 16,4-5-3-16,12-13-23 15,9-7-8-15,5 1-4 16,-3 6 0-16,-2 3 21 15,-5 10 5-15,5 7 3 0,-1-4-2 16,7 15-2-16,-5 6-2 16,-2 7-3-16,-10 12-3 15,-3 12 0-15,1-8 3 16,-18 11 5-16,3 3 6 16,-12 3 12-16,-1 12 1 15,11 4 4-15,-13 5-2 16,6 4-6-16,-8-1 0 15,0-10-3-15,9 0 0 0,-5-13 0 16,5-3-1-16,0-6 0 16,6-10-18-16,-11 0-79 15,3-6-54-15,17-14 82 16</inkml:trace>
  <inkml:trace contextRef="#ctx0" brushRef="#br0" timeOffset="127379.2">13115 15783 928 0,'-2'0'471'0,"0"0"-137"0,1-4-70 15,1 3-75-15,0 0-31 16,0 0-40-16,9-2-24 15,16 0-32-15,23-5-13 16,-21 8-20-16,-4 0-6 16,-4-1-8-16,9 1-4 15,-7 0-3-15,10 1 6 0,-30-1-71 16,24-2-47-16,7-5 63 16</inkml:trace>
  <inkml:trace contextRef="#ctx0" brushRef="#br0" timeOffset="128054.48">13615 15454 613 0,'-10'-5'376'0,"2"-14"-61"15,7 35-57-15,-3-16-32 16,1 2-68-16,3 3-29 16,0-6-43-16,0-1-16 15,12 1-10-15,9 6-5 16,33 6-13-16,-25-3-4 15,8-5-10-15,4-1-7 16,-15 1-6-16,13-5-4 16,-10 4-4-16,-7 8-1 0,7-4-3 15,-16 5 0-15,-1 5 0 16,-2-7 1-16,-8 7-1 16,-1 5 1-16,-1-5-1 15,0 4 0-15,-4 3 0 16,1 0 0-16,-1 2 0 15,1-1-1-15,2-1 0 16,0 2 0-16,1 4 0 16,0-1-1-16,2 4 1 15,-2 1-1-15,0-4 0 16,-7 5 1-16,6-5-1 16,-2-4 1-16,3-4-1 15,-6 1 0-15,0 0 1 16,2-1 0-16,-10 4 0 0,5-8 1 15,-5-5 0-15,-5-1 2 16,13-3 2-16,3-2 1 16,1 1 1-16,-23-7-1 15,0 0 1-15,-11-5-1 16,2 2-1-16,22 2-3 16,-12 0 1-16,16-2-5 15,-8-4-43-15,6 4-29 16,5-2 429-16,-22 4-293 15</inkml:trace>
  <inkml:trace contextRef="#ctx0" brushRef="#br0" timeOffset="130274.75">16543 14819 327 0,'0'-1'225'0,"0"0"20"15,-1-4-39-15,0 1-52 16,0 1-18-16,0-1-30 15,0 2-10-15,-1 1-25 16,1 0-12-16,0 0-21 16,1 0-9-16,0 0-10 15,0-1-1-15,0 1-2 16,0 1 3-16,0 0 3 16,2 22 0-16,-3 48-3 0,-4-20-4 15,-12 3-3-15,8 7-1 16,-7-5-2-16,0-7 1 15,3-8 0-15,-6-10 0 16,13-7-1-16,-4-4 0 16,4-4 0-16,-1-9 1 15,-2-3 3-15,2-4-3 16,1-8-17-16,2 3-14 0,3-5-61 16,1 1-63-16,0-12-268 15,5 6 271-15</inkml:trace>
  <inkml:trace contextRef="#ctx0" brushRef="#br0" timeOffset="130803.51">16577 14743 375 0,'-8'1'224'0,"-3"4"-17"0,7-8-15 15,0 3-35-15,-2 0-12 16,1 0-14-16,2 4-9 16,2-4-20-16,0 0-12 15,0 0-29-15,0 0-10 16,1-1-15-16,0 0-6 15,25-6-7-15,35-7-4 16,-31 5-6-16,8-1-3 16,-3 5-4-16,0 0-2 15,5 4-2-15,-1 6-1 16,4-2-1-16,-18 7 0 0,-7 3-2 16,-3 3 0-16,-18 2 1 15,14 4 2-15,-14 0 5 16,-1 2 3-16,-4 3 5 15,-10-7 1-15,1 2 0 16,-8-4 1-16,-6-1 0 16,-5-3-1-16,0-8-2 15,0-1 0-15,4-6-1 16,1-3 0-16,-6-9-1 16,6-4-1-16,0-6-9 15,10-1-3-15,16 7-35 16,0-2-41-16,6 4-93 15,0 4-66-15,3 2 142 16</inkml:trace>
  <inkml:trace contextRef="#ctx0" brushRef="#br0" timeOffset="131402.64">17290 14488 843 0,'-6'0'410'16,"6"1"-150"-16,0-1-43 16,0 0-87-16,-1 0-33 15,0 0-47-15,0 0-17 0,0 0-16 16,-4 7 0-16,-4 16 5 16,-7 27 4-16,10-20 1 15,-7 1-2-15,-2 2-7 16,-7 1-4-16,10 2-6 15,-1-5-1-15,-1 0-1 16,-6-4 0-16,14-4-1 16,-4 2 1-16,4-11 0 15,11-2 2-15,-15-8 1 16,10-8 0-16,-3-6-30 16,-3-4-34-16,22-4-105 15,5-7-89-15,-6-2 152 16</inkml:trace>
  <inkml:trace contextRef="#ctx0" brushRef="#br0" timeOffset="131786.449">17596 14433 622 0,'16'-8'444'0,"-21"0"23"16,3 7-207-16,-9-2-40 16,25 3-92-16,-16 2-31 0,-12 0-54 15,12 3-16-15,-26 5-8 16,18 7 4-16,-1 5-1 16,-7 5 0-16,4 7-7 15,0 0-2-15,-3 3-4 16,3 4-3-16,2-2-1 15,-6-2-1-15,6-2 1 16,0-5-1-16,-2 0 1 16,6 1-1-16,-4-6 1 15,7 2 0-15,-2-12-1 16,-2-6 0-16,3-2-14 16,-5-7-20-16,2-4-64 15,-1-2-45-15,8-8-182 16,2-2 202-16</inkml:trace>
  <inkml:trace contextRef="#ctx0" brushRef="#br0" timeOffset="132087.049">17270 14627 713 0,'-23'-3'407'0,"20"-2"-41"16,-13-3-91-16,3 9-63 16,9-1-46-16,8-1-72 15,-4 2-32-15,0-2-43 16,0 0-8-16,5 1-1 16,17 3 1-16,33 18 3 15,-29-6-1-15,-3-9-1 16,4 6-1-16,-4-9-2 15,-1-4 0-15,-3-1 1 16,-1-3 6-16,3-5-83 16,-4 14-79-16,15 1 92 15</inkml:trace>
  <inkml:trace contextRef="#ctx0" brushRef="#br0" timeOffset="132536.57">17826 14626 560 0,'-1'0'336'0,"0"0"-21"16,0 0-109-16,0 0-61 15,1 0-42-15,0 0-34 16,0 0 0-16,5 3-2 15,13 5-2-15,33 13 4 16,-23-14-4-16,4 1-12 16,2 0-5-16,8-4-25 15,-15-2-6-15,-2 2-8 0,-8-5 0 16,-15 1 0-16,4 3 3 16,-4-6 8-16,-2 3-24 15,0-2-133-15,0 1-139 16,0 0 162-16</inkml:trace>
  <inkml:trace contextRef="#ctx0" brushRef="#br0" timeOffset="132856.549">17798 14850 824 0,'1'-10'435'0,"2"7"-99"16,1 0-90-16,6-5-76 16,1 2-43-16,0 7-53 15,4 1-17-15,-4 6-20 16,7 2-6-16,-1-7-6 0,0 1-5 15,8 1-4-15,-5-3-1 16,5-2-2-16,1 0 1 16,-2 0 3-16,-7-3-42 15,6-1-279-15,-38 6 222 16</inkml:trace>
  <inkml:trace contextRef="#ctx0" brushRef="#br0" timeOffset="135471.68">18845 14560 551 0,'-2'3'312'0,"-6"-2"-44"16,8 2-45-16,0-9-64 15,-1 6-27-15,1-1-37 16,0 0-9-16,-1 0 24 31,0 0-44-15,0 0 1-16,0 0 53 0,0 0-26 15,0 0-57-15,-7-6-27 16,-2 3-10-16,-5-4 12 16,-32-15-5-16,22 22-5 15,4 0-2-15,-15 0-2 0,10 5 0 16,-4 6-2-16,3 0 1 15,4 4 1-15,-1 0 0 16,8 3 1-16,-2-4-1 16,9 1-1-16,-3-1 1 15,2-5-3-15,2 2 0 16,8 2 0-16,5 2-1 16,7 0 3-16,-1-7-1 0,5-1 3 15,0-3 0-15,7 0 2 16,-2 2 2-16,3-9-1 15,5 2 2-15,-5-6-2 16,10-3 0-16,-1-4 2 16,-4-2 0-16,-1-4 1 15,-10-7 0-15,0 4-1 16,0-4-1-16,-8 6-1 16,2 6 1-16,-10 8-2 15,-3 2-3-15,-2 9-6 16,-6 7-2-16,1 3 1 15,0 12 2-15,-2 3 5 16,0 4 0-16,-4 4 1 16,-5-4 1-16,-1 2 0 15,3-4 0-15,1 2 0 0,-1-1 0 16,5-5 0-16,1-1 1 16,-1-2 0-16,11 4 0 15,-8-6 0-15,4-9 1 31,2-5 0-31,0-1-1 0,1 17-1 0,-3-11 1 16,6 1-3-16,-2-13-26 16,6-4-78-16,-14 3-81 15,2-12 108-15</inkml:trace>
  <inkml:trace contextRef="#ctx0" brushRef="#br0" timeOffset="135769.36">18960 14843 980 0,'2'-9'509'15,"-2"5"-158"-15,0 6-175 16,-5-3-30-16,4 1-87 15,0 0-21-15,0 0-30 0,0 0-6 16,-8 3-1-16,6 10 0 16,-29 31 1-16,25-30 0 15,8 4 0-15,-4-6 0 16,5-1-15-16,0-4-47 16,6-10-198-16,3 2 175 15</inkml:trace>
  <inkml:trace contextRef="#ctx0" brushRef="#br0" timeOffset="136534.8">19416 14485 679 0,'-2'0'405'0,"-5"6"-44"16,-8 9-203-16,-4 5-38 15,2 13-59-15,0 1-13 16,1-3-17-16,6-3-7 15,2-8-11-15,2-10-1 16,2 1-2-16,1-5-1 16,3-6 8-16,2 7 0 15,4-14-2-15,1 3-1 16,5-20-13-16,-1-2-8 0,5 0-22 16,4-3-8-1,2 16-3-15,9-3 6 0,-1 3 18 16,-1 12 5-16,-10 10 1 15,-7 6 1-15,-2 8 2 16,8 0 3-16,9-2 6 16,-14 5 2-16,-8 4 8 15,-13-1 4-15,-8 1 7 16,14-1 2-16,2 1-3 16,-19 1-3-16,2 1-2 15,-15 0-2-15,-14-12 2 16,14-1 1-16,-4-8-1 15,3-10-1-15,8-5-2 16,2-5-2-16,-2-12-7 16,7 1-5-16,4 2-13 15,5-5-5-15,6 2-3 16,1 3 2-16,2 6 1 0,1 3 2 16,6 8 3-16,1 1 3 15,6 3 14-15,-2 2 10 16,2 4 15-16,2 6 6 15,4-1 4-15,8 5 0 16,13 0-9-16,-5-7-5 16,-2-1-8-16,-7-3-4 15,-11-7-2-15,10 0-1 0,3-1 1 16,4-7 2-16,-10-5-55 16,-3-2-42-16,-5-2-158 15,4 9 146-15</inkml:trace>
  <inkml:trace contextRef="#ctx0" brushRef="#br0" timeOffset="137284.77">20089 14473 1501 0,'0'-2'527'16,"3"-2"-465"-16,-7 0-30 16,1 4-23-16,4 0-5 15,-1 0 6-15,0 0 6 0,0 4 26 16,-1 13 12-16,-16 30 11 15,-1-34 1-15,1 3-10 16,-7-1-7-16,-4-9-17 16,-5-1-5-16,3-3-6 15,6-1-3-15,7-2-5 16,-1-3-2 0,4 0-7-16,8-2-1 0,3 1-1 15,4 4-2-15,-2 2 0 16,0-1-3-16,0 0 0 15,0 0-1-15,0 1 2 16,-4 8 0-16,1 3 1 16,-11 27 0-16,5-31 1 15,10 5 0-15,-5-2 0 16,5-2 1-16,2 0-3 16,0-9-1-16,4 3 1 15,-1-3 0-15,5-7 2 0,3 2 0 16,6-10 0-16,10 5 0 15,7 5-1-15,1 2 0 16,-5 5-1-16,-4 0-1 16,-10 5 0-16,-7 4 0 15,0 0 0-15,5 5 1 16,1-4-1-16,-8 3-1 16,1 2 0-16,-10 1 1 15,-6 7 0-15,0-3 2 0,-8 5 0 16,-1-1 1-16,-4 1 2 15,2-1 4-15,-9-9 4 16,2-1 2-16,-9-10 4 16,-3 1-1-16,4-7-3 15,0-4 0-15,7-6-1 16,1-2 0-16,4-4-4 16,1 2-1-16,6 0-64 15,1 5-37-15,13 1 57 16</inkml:trace>
  <inkml:trace contextRef="#ctx0" brushRef="#br0" timeOffset="138483.919">20675 14532 438 0,'13'-38'313'0,"-13"23"14"16,1 10-122-16,1 3-20 15,-1-3-47-15,-1 4-17 16,-1 0-26-16,0 0-19 15,0 1-30-15,0 0-13 16,0 1-17-16,-11 25-3 16,-10 38 2-16,9-25 1 0,-9 3-3 15,4 1-2-15,5-4-3 16,5 2 0 0,3-12-2-16,-5 0 1 0,-2-5-1 15,-7-5 1-15,14-1 0 16,7-2 1-16,-3-8 3 15,1-5-17-15,0-2-58 16,-1-8-49-16,9-9-145 16,-29 1-183-16,22-5 287 15,-5 1-130-15</inkml:trace>
  <inkml:trace contextRef="#ctx0" brushRef="#br0" timeOffset="138734.06">20509 14638 612 0,'9'-11'378'0,"-10"11"0"0,2-11-109 15,-3 4-80-15,3-1-44 16,6 8-70-16,6-3-10 16,9 10-41-16,-3-2 0 15,10-5-9-15,1 6-15 16,0 2 12-16,-3 1-8 0,-8-9 3 15,-7 0 0-15,-4-3-3 16,3 3-41-16,-5 8-171 16,2 0 145-16</inkml:trace>
  <inkml:trace contextRef="#ctx0" brushRef="#br0" timeOffset="139547.5">21307 14361 436 0,'14'-9'306'16,"-9"4"30"-16,3-3-60 15,-7 6-64-15,0 0-43 16,3 2-69-16,-4 0-27 16,0 0-40-16,0 0-5 0,-3 22 5 15,-12 31-2 1,-2-19-3-16,5 12-1 0,-3 7-5 16,0 0-4-16,-9-1-6 15,1-8-2 1,4-7-2-16,1 0 0 0,7-5-1 15,-1-5 1-15,5-5 0 16,-1-11 0-16,4-6 3 16,4-1-20-16,2-4-74 15,1-1-70-15,-3 0 86 16,0 0-54-16</inkml:trace>
  <inkml:trace contextRef="#ctx0" brushRef="#br0" timeOffset="139985.86">21659 14679 1001 0,'-10'9'458'16,"0"-1"-214"-16,3-3-35 15,3-3-75 1,1 0-28-16,-10 10-34 0,-9-4-15 0,2 3-22 15,15 6-4-15,-19-3-8 16,18 4-5-16,-16-3-5 16,-12-7-4-16,26 6-4 15,-9-3 1-15,3 1-4 16,15 2 0-16,1-2-4 16,2 0 0-16,17-5 2 15,-12-3 0-15,13 3 7 16,5-14-2-16,0 0 2 15,1-1 0-15,-4-14 0 16,-7 10 0-16,1-8 0 16,1-3 0-16,-5 1-1 15,-3 2 1-15,-3 0-1 16,-3-1 0-16,-5 5-1 16,-1 1 0-16,-5 0-2 15,0 5-2-15,-6 3-2 0,0-2-3 16,-2 9-3-16,-5-1 0 15,3 3-1-15,3 6-1 16,6 7-14-16,0 0-22 16,2-4-78-16,7 7-54 15,1-8-148-15,2-2-165 16,15 9 319-16</inkml:trace>
  <inkml:trace contextRef="#ctx0" brushRef="#br0" timeOffset="140751.44">22006 14709 808 0,'13'-1'482'15,"-21"1"-94"-15,6-5-128 16,0-4-48-16,3 5-92 16,-4-3-28-16,-5 2-36 15,-6 2-11-15,-2 0-17 16,1 4-7-16,-7 10-11 15,2-1-4-15,-1 5-2 16,0-2-1-16,7 3-1 16,5 2 0-16,2-6-2 15,6 4-1-15,7-6 1 0,0-3 1 16,10-2 5-16,1-4 1 16,11-5 0-16,-6-3-1 15,14-1-3-15,-5-9-2 16,-5 5-1-16,1-7 2 15,-14-7 0-15,9 3-3 16,-18 6-2-16,9 10-2 16,-7 7-3-16,-8 2-2 15,5-3-4-15,-4 1-1 0,0 0 2 16,0 0 5-16,-7 17 2 16,-17 36 2-16,14-15-4 15,-7 11 1-15,-10-7 3 16,1 16-1-16,-4 5 2 15,12 5 2-15,-19 5 2 16,-5-10 0-16,10-6-1 16,-14-2 1-16,34 8-1 15,2-9 1-15,-12-10 1 16,7-7 2-16,-2-19 3 16,5 7 2-16,1-11 1 15,1-2-3-15,4-10 0 16,-3-1 0-16,1-6 1 15,-4-6 0-15,3-5 0 16,-3-10-1-16,1-9-1 0,5 1-1 16,-5-13-2-16,10 4 0 15,-5 6-3-15,5-1-1 16,10 15 0-16,0-1-1 16,11 1 4-16,-1 3 0 15,6 5 3-15,-2 5 0 16,7 7 1-16,1 1 2 15,8 4 4-15,5-2-3 16,1-3 1-16,3 1-1 0,-10-2-5 16,1-1 2-16,-12 1 1 15,0 4 7-15,-1-11-50 16,-15 3-56-16,18-10 61 16</inkml:trace>
  <inkml:trace contextRef="#ctx0" brushRef="#br0" timeOffset="143682.2">22988 14337 391 0,'2'-10'221'0,"13"5"-24"16,-9-2-28-16,3 4-31 15,-6 0-15-15,-5 1-28 16,2 4-10-16,0-2-20 16,-1 0-5-16,1 0-11 15,-1 0-1-15,0 0 1 16,-1 0-1-16,-3 9 0 16,3 5-2-16,-50 33-13 15,26-25-5-15,-2 14-9 16,-11-1-6-16,9 6-4 15,-2 3-3-15,-6-3-2 0,10-1-1 16,3 2-1-16,1-5 1 16,5-3-1-16,8 0 0 15,-2-4 1-15,4 2-2 16,9 1 1-16,-1 0 2 16,7-2-4-16,1 7 2 15,2-11-1-15,5-2-1 16,7-8-34-16,4-14-63 0,9-5 64 15</inkml:trace>
  <inkml:trace contextRef="#ctx0" brushRef="#br0" timeOffset="144181.25">23117 14829 596 0,'-1'-2'399'0,"0"1"-13"0,0 0-150 16,0 0-29-16,0 0-84 15,0 0-30-15,-1 0-35 16,1 0-13-16,0 0-9 16,0 1-5-16,0 0-11 15,0 0-4-15,0 0-6 16,-2 2 3-16,-4 7-4 16,3-1 0-16,0 2-1 15,-4 25-2-15,10-36-45 16,-7 1-45-16,7-2-150 15,-2 2-168-15,0-1 255 16</inkml:trace>
  <inkml:trace contextRef="#ctx0" brushRef="#br0" timeOffset="144835.56">23754 14572 552 0,'7'2'332'0,"-10"-8"-14"16,4-3-100-16,-1 6-57 15,-9-2-26-15,7 7-28 16,0-2-10-16,-2 0-25 16,3 0-12-16,-1 0-21 15,-21 7-6-15,-22 19-8 16,28-16-2-16,-6 10-8 16,5 9-3-16,-6-4-6 15,0 4-1-15,2-7-2 16,-1-14 1-16,7 9-2 0,1 1-2 15,8 0 3-15,2 1-3 16,1-7 0-16,7 1 3 16,6-2 1-16,2 2-1 15,11 1 1-15,-5-5 4 16,5 0-3-16,-5-9 4 16,3-1-4-16,5-4-4 15,1-10 2-15,4 4 0 16,5-6 4-16,2-2 0 0,8 3-2 15,-16-8 1-15,-16 1 0 16,1 2 0-16,-10-3-1 16,4 3 0-16,-2-6 1 15,-15-1-2-15,-9 4 0 16,4 0-1-16,-5 11-3 16,0-1 0-16,-2 1-2 15,7 14 0-15,-5-1 0 16,5 2 0-16,-1 0-1 15,-9-6-1-15,19 13-35 16,-1-14-40-16,4 10-111 16,3 11-93-16,6-14 174 15</inkml:trace>
  <inkml:trace contextRef="#ctx0" brushRef="#br0" timeOffset="145785.17">24398 14505 234 0,'13'-2'178'16,"-8"2"22"-16,-4 2-32 15,3-1-7-15,-5-1 2 16,0 0-3-16,0 0-5 15,1 0-4-15,0 0-16 16,0 0-9-16,-1 0-29 16,-5 3-13-16,-20 9-25 15,-21 15-11-15,29-11-18 0,-11-2-7 16,-1 0-6 0,-5 4-1-16,0-7-5 0,12-7-1 15,8-2-2-15,1-5-2 16,7 0-1-16,4 0-1 15,6 8 0-15,4-2-1 16,-1-6 1-16,-6 1-2 0,0-4-1 16,1 5 0-16,-2 1-1 15,1 0 0-15,0 0-1 16,0 0 0-16,0 3 1 16,0-2 0-16,-1 3 2 15,-2 4 0-15,-2 3-1 16,0 1 1-16,-15 30-1 15,13-32 1-15,-1 0-1 16,3 0 0-16,3-5 1 16,1-2-1-16,-2-2 2 15,2-2 0-15,0 0 0 16,0 0-2-16,1 0-1 16,0 0-2-16,14-9-2 15,25-16 0-15,-21 16 0 16,7 0-1-16,5 17 1 0,-4-7 0 15,-1 4 1-15,-8 5 1 16,-8-8 0-16,9 6 1 16,-12 5 0-16,1 0 0 15,-1 3 1-15,-4 1 0 16,-2-3 0-16,11 4 3 16,-10-6-3-16,1 9 0 15,-15-1 2-15,-4 2-1 16,-11 2 3-16,-11-3 2 0,8-2 2 15,-15-5 2-15,15-6 4 16,-1-3 1-16,6-5 0 16,1-1-2-16,2-2-2 15,3-5 0-15,9-5-2 16,2-3-3-16,8-2-9 16,1-3-28-16,6-3-97 15,3 3-77-15,2 2 120 16</inkml:trace>
  <inkml:trace contextRef="#ctx0" brushRef="#br0" timeOffset="146218.66">24586 14532 688 0,'5'-21'372'0,"-5"9"-72"16,1 9-47-16,-1 3-84 15,-2 3-43-15,1-3-68 16,-1 0-21-16,-2 21-15 16,-7 40 3-16,6-25-1 15,-4-4-1-15,-2 4-5 16,-1-4-4-16,0 1-2 16,-2-3-1-16,-1-3-3 15,3-2 0-15,4-2-1 16,3-3 0-16,3-4 0 15,2 0 0-15,0-8-1 16,0-5-10-16,4-3-37 16,4-5-29-16,4-10-126 15,-6 4 124-15</inkml:trace>
  <inkml:trace contextRef="#ctx0" brushRef="#br0" timeOffset="146951.7">25025 14496 695 0,'4'11'373'0,"-4"-11"-39"16,1 4-139-16,-2 5-44 16,0-4-23-16,1-9-37 15,-3 1-7-15,2 2-9 16,0 1-2-16,0 0-8 15,-6 4-9-15,-16 1-19 16,-25 20-8-16,11-25-10 16,-3 6-4-16,2-3-6 15,12 2-3-15,3-4-2 16,13 2-2-16,7 0-1 16,-10 0-1-16,7 8 0 15,1-4 0-15,-1 0 1 16,-6 2-1-16,18-4 1 15,-3-4 0-15,-3 6 0 0,6-2 0 16,-9 0 0-16,-5 5 0 16,11-2 0-16,3 2 1 15,-8-2-1-15,6 0 0 16,-14 1 0-16,-5-9 0 16,10 9 0-16,-12-4-1 15,11 0 1-15,2-3-1 0,-6-1 1 16,17 1 1-16,-2-3 0 15,7 1 0-15,9-5-2 16,-15-4-1-16,8 1-5 16,-4 0-1-16,14-2-2 15,6 6 1-15,4 0 2 16,3 4 2-16,-7 8 2 16,0-6 1-16,-6 7 0 15,-1 3-1-15,-9-2 2 16,-2 5-1-16,-3 5-1 15,-5-1 1-15,-5 6 0 16,-2 2 1-16,-15-3 1 16,0-2 2-16,-9-4 2 15,-6 2 1-15,4-4 3 16,-6 1 1-16,3-5 1 0,6-7 0 16,-12-8-1-16,13-6-1 15,-1-4-1-15,0-2-2 16,15 2-6-16,-8 2-6 15,11 1-41-15,7 3-47 16,11 1-127-16,11-2 136 16</inkml:trace>
  <inkml:trace contextRef="#ctx0" brushRef="#br0" timeOffset="147433.319">25347 14236 903 0,'13'-2'408'15,"0"7"-205"-15,-4-2-45 16,10 8-51-16,5 6-31 16,-2 12-20-16,4 7-5 15,-1 1-17-15,-1 2-1 16,6 9 2-16,-7-1 3 15,3 5 4-15,3 0 1 16,-9-7-8-16,3-2-4 0,-17-3 3 16,-1 6-1-1,-14 0 2-15,-11 1 0 0,-1 3-9 16,-13-2-3-16,-9-2-5 16,11 0-1-16,-12-15 1 15,2-8 0-15,4-12 3 16,-9-6-45-16,-8 4-360 15,18-9 281-15</inkml:trace>
  <inkml:trace contextRef="#ctx0" brushRef="#br0" timeOffset="148397.27">22746 15235 532 0,'-3'-1'286'16,"-2"1"-83"-16,13 1-70 15,11-1-23-15,-4-1-27 16,-3 1-4-16,6 1-13 15,-18 0-2-15,10 1-9 16,13 0-7-16,2-1-9 16,-2 3-8-16,16 1-10 15,-11-1-4-15,6 1-6 16,14-1-3-16,-10 1-2 16,9 0-1-16,11 5-2 15,14 1 1-15,9 1-1 16,6-2 1-16,9-3 0 15,1-3 1-15,16-8 0 16,6 2 2-16,4-7 1 0,8 3-1 16,10-1 1-16,-7 5-1 15,11 3-1-15,-18 4-1 16,3 4 0 0,-4-2 1-16,-7 14-4 0,6 0 2 15,-20 7-4-15,2 10 0 16,-20-10 1-16,-4-3-1 15,-14-3 4-15,-5-14 0 0,6 0 0 16,-10 3 3-16,-2-13-2 16,1-2 2-16,-20-16 4 15,-1 1 0-15,-11-10 3 16,-11 12-4-16,-4 2-89 16,-9-9-80-16,-8 22 95 15</inkml:trace>
  <inkml:trace contextRef="#ctx0" brushRef="#br0" timeOffset="150286">23154 15519 379 0,'-2'9'275'0,"-4"-7"46"16,2-2-125-16,4-6-56 15,-3 10-36-15,-2 8-38 16,-2-13-2-16,-2 14-6 16,0-2-2-16,-7 8-3 15,-7 8-2-15,-2-1-13 16,0 0-6-16,-8 3-11 15,8 3-6-15,5 7-7 0,-3-1-1 16,5 12-2-16,-2-3-2 16,-1-1 0-16,-12-1-1 15,23-18 0-15,-10 3-1 16,22-9 0-16,10-2-1 16,-10 3-7-16,14-4-21 15,-13-8-61-15,17-1-45 16,20-9 78-16</inkml:trace>
  <inkml:trace contextRef="#ctx0" brushRef="#br0" timeOffset="150704.47">23200 15984 911 0,'17'-44'471'16,"-23"37"-95"-16,4-5-102 15,-1 18-79-15,-4-6-46 16,4 1-83-16,0 7-27 0,-10-4-30 16,8 10-3-16,3 4 0 15,-2-1 0-15,4-2 0 16,-2-1-1-16,-3-6 2 15,2-3 3-15,3 1-100 16,-5 0-49-16,0 2 81 16</inkml:trace>
  <inkml:trace contextRef="#ctx0" brushRef="#br0" timeOffset="153380.46">23777 15684 849 0,'0'-5'102'0,"-6"5"-18"16,28 0 78-16,-34 2-63 15,19 7-27-15,1-1-17 0,-28 2-3 16,20-2-3-16,-16 6-3 16,7-1-7-16,-4 2-5 15,4-1-12-15,-7-5-2 16,7 5-4-16,5-10 1 15,-4-6 5-15,6-1 0 16,0-15-4-16,9 2-4 0,5-1-11 16,12-2-2-16,-9 4-1 15,16-1-3-15,0 1 0 16,-7 5-2 0,15 6 0-16,-18 2-1 0,3 7 2 15,-16 2 0-15,5 3 2 16,-4 2 2-16,-3 4 0 15,8 0 0-15,-18 9 2 16,1 9 1-16,-11 2 3 16,8 2 1-16,-18 5 2 15,1-7-1-15,-2 1-1 16,-24-6 0-16,8-7 0 16,-15-2 1-16,7-11 0 15,16 0 2-15,7-7 1 16,4-4 1-16,4-8-2 15,0 1-2-15,8-18-5 16,3 4-3-16,4 4-2 0,8-7-1 16,-1 9-1-16,5-2 0 15,-3 9-2-15,-2-4-1 16,0 20 1-16,0-2 1 16,9 4 5-16,-6 12 2 15,3-5 4-15,1 5 2 16,2-9 0-16,8 0 0 15,5-3-1-15,7 0-1 0,10-2 0 16,2-8 0-16,-19 1-1 16,14-8 1-16,-17 3-1 15,4-3-10-15,12-4-68 16,-20 8-62-16,12-12 81 16</inkml:trace>
  <inkml:trace contextRef="#ctx0" brushRef="#br0" timeOffset="154347.91">24482 15678 689 0,'2'-1'346'0,"1"1"-110"16,-3-2-37-16,0 2-65 16,0 0-18-16,-1 0-9 15,-1 0 0-15,1 0 3 16,0 0-4-16,0 0-18 16,-16 6-13-16,-30 8-29 15,23-12-11-15,-5 1-21 16,-2-1-6-16,2-2-2 15,7 2-2 1,11-1 0-16,0 2-2 0,-21-2 1 16,6 2-1-16,1 3-1 15,24-3 0-15,-3-1-2 0,4-3-2 16,-1 0 0-16,0 0 0 16,1 0 2-16,0 0 1 15,0 1 0-15,0 0 1 16,0 0 0-16,0 0 0 15,0 0 0-15,1 5 0 16,-1 3 1-16,-1 2-1 16,-2 0 0-16,-10 31 0 15,9-26 0-15,-5-4 0 16,3-1 1-16,0-2-1 0,-2-7 0 16,6 4 0-16,1-6 0 15,2-3-1-15,-1 3-1 16,0 0-1-16,6-5-3 15,17-5-1-15,27-29-2 16,-22 33-1-16,-7 5 3 16,-13 1 0-16,12 5 4 15,-15 4-1-15,7 1 2 16,15 3 0-16,-11 3 0 16,12 5 0-16,-21 8 1 15,-10 1 0-15,3-1 1 16,0-6 0-16,15 5 0 15,2-6-1-15,-23 4 2 16,3-1 0-16,-11-10 2 0,-2 2 1 16,7-8 2-1,-23 3 0-15,-7-7 1 0,-2 0 1 16,-4-4-1-16,13-2-1 16,7-5-1-16,-2-2 0 15,6-9-1-15,-5 3-2 16,11-12-5-16,6 0-3 15,8 0-21-15,1 12-23 0,5-2-57 16,-3 11-36-16,4 10-114 16,8-2-97-16,0 15 227 15</inkml:trace>
  <inkml:trace contextRef="#ctx0" brushRef="#br0" timeOffset="154999.52">24618 15722 812 0,'-2'-2'407'0,"3"2"-136"16,0-2-38-16,-1 0-92 15,0 1-37-15,0 0-50 16,0 0-16-16,2 0-14 16,9-1-3-16,18-1-1 15,31-1-1-15,-24 3 1 16,3 1 1-16,-8-1-1 16,-8 1-2-16,4-1-4 15,-2 0-4-15,-11 1-3 16,2 1-2-16,-11 2-2 15,-1 1 0-15,-5 2-1 16,1 1 0-16,-9 7 1 16,-6 3 1-16,4 8-1 15,-1 4 1-15,-2 4-2 0,-2 4 1 16,6-1-1-16,2-8 1 16,-10 1-1-16,5-5 0 15,-1-7 0-15,3 7 0 16,12-8 0-16,1-8 0 31,-1-4 0-31,1 1 0 0,1 11 0 0,-11-5 0 16,-6-5-2-16,-2-4-8 15,15-2-39-15,-16-4-34 0,14 2-127 16,31-3-100-16,-61 5 192 16</inkml:trace>
  <inkml:trace contextRef="#ctx0" brushRef="#br0" timeOffset="155303.47">24754 15904 877 0,'-23'-7'433'0,"-3"8"-144"0,34 11-61 15,-8-15-90-15,8 3-34 16,9-2-45-16,-18-9-6 16,20 16-5-16,-1-5 0 15,7 2-7-15,0 4-7 16,-1-4-14-16,-3 5-6 16,-2-5-5-16,6-4-3 15,-12 2 1-15,-5 4 2 16,1-5-69-16,-6 5-59 0,10 1 75 15</inkml:trace>
  <inkml:trace contextRef="#ctx0" brushRef="#br0" timeOffset="155896.49">25132 15653 732 0,'-15'-3'390'16,"4"4"-97"-16,-1 0-66 16,11 1-100-16,4-1-41 15,6 6-45-15,2 0-1 0,5 4 11 16,5-2 6-16,10-2 14 16,6-1 0-16,-3-4-9 15,-3 3-8-15,0-2-20 16,-5-2-7-16,6-1-11 15,-8 1-1-15,-6 0-6 16,0 2-2 0,-8 0-4-16,-4-2-3 0,-4 8-1 15,-2 1-2-15,-5 8 2 16,-3 6 1-16,-4 7 1 16,-4 5 2-16,-5-3-1 15,-3 7 1-15,-3-7 0 16,4-4-1-16,0 1 0 15,7-3 0-15,2-6 0 16,15 1 0-16,-4 0-1 16,-3-3 1-16,6-1-1 15,-20-2 0-15,7-4-2 0,3-2-2 16,-1-3-35-16,13-2-28 16,4-5-69-16,11-4-69 15,-10-2 129-15</inkml:trace>
  <inkml:trace contextRef="#ctx0" brushRef="#br0" timeOffset="156230.4">25170 15923 893 0,'0'-12'490'0,"0"9"-98"15,-3 5-99-15,6-1-118 16,-3-1-57-16,0 0-62 16,0 0-13-16,20 4-9 15,30 2-1-15,-23-5-7 16,-2 4-5-16,12-2-8 16,4-3-2-16,-3 0-3 15,0 2-1-15,-15-2-2 16,-1 2-1-16,-7 0-1 15,1-9 10-15,-3 12-94 0,3-4-88 16,-3-1 109-16</inkml:trace>
  <inkml:trace contextRef="#ctx0" brushRef="#br0" timeOffset="156646.55">25702 15675 868 0,'11'-7'492'16,"10"3"-103"-16,-18 2-168 16,-1 1-43-16,0 0-94 15,-2 1-29-15,0 0-39 16,0 0-6-16,29 6-3 16,40 40 0-16,-27-21-3 15,-2 2 2-15,-12 9-1 16,-1 2 2-16,-4 0 3 0,-3 8-2 15,-5-3 0 1,-3-5 1-16,-11 4 7 0,-6-9 5 16,-9-7 8-16,-6 9 2 15,-10 0-7-15,-4 7-3 16,-8 4-6-16,4-10-2 16,-15-1 13-16,13-12-53 0,-5 4 25 15</inkml:trace>
  <inkml:trace contextRef="#ctx0" brushRef="#br0" timeOffset="157894.6">16473 17071 635 0,'5'-8'363'16,"-1"-1"-71"-16,-6 9-121 16,3-1-25-16,-5 1-71 15,3 0-23-15,0 0-33 16,1 0-9-16,0 17-1 16,3 42 1-16,-4-10 4 15,0 4 1-15,-3 7 6 16,-3-2 1-16,-1-10 0 15,-6 3-2-15,-2-8-7 16,0 1-1-16,-1 3-4 0,3-9 0 16,4-5-2-1,0-9 1-15,-1-13-1 0,6-1 0 16,-5-10-7-16,10 0-29 16,4-4-90-16,-11-17-70 15,19-7 110-15</inkml:trace>
  <inkml:trace contextRef="#ctx0" brushRef="#br0" timeOffset="158396.4">16445 17090 626 0,'-10'0'363'15,"0"0"-68"-15,5-2-123 16,4-2-37-16,1-3-59 16,1 3-13-16,3-10-14 15,3 5-3-15,5-8-10 16,6 2-8-16,9 0-6 16,2-4 2-16,20 8 1 15,0 0-1-15,-3 11-4 16,6 0-5-16,-7 7-5 15,-4 3-2-15,8 4-2 0,-15-1-1 16,-12 6 0-16,-1 1 1 16,-13 5 0-1,4 5 1-15,-10 1 3 0,-5 3 1 16,-7 2 2-16,-4-3 2 16,-8 4 0-16,-7-9 0 15,-5 0 4-15,-14 1 1 16,11-10 5-16,5-4 1 15,-12-8-1-15,12-9-1 0,-17-9-6 16,3-5-3-16,18-9-7 16,-2-12-5-16,18-1-25 15,3 3-23-15,10-4-46 16,1 14-23-16,2 10-73 16,-4 0-57-16,1 13 159 15</inkml:trace>
  <inkml:trace contextRef="#ctx0" brushRef="#br0" timeOffset="158928.949">17393 16750 808 0,'0'-17'393'0,"-4"13"-131"16,0-2-40-16,1 6-80 16,2 6-35-16,2 11-54 15,0 3-11-15,-3 12 6 16,-6 2 6-16,-6 2 6 15,2-5-3-15,-4 9-10 16,3 1-6-16,-8 1-12 16,4 10-5-16,-6-5-8 15,6 0-3-15,3-4-4 16,-6-4 0-16,20-5-3 0,-6-13 0 16,6-9-1-16,-7-3-1 15,0-9-33-15,-1 1-41 16,18-6-111-16,18-13-85 15,-5-25 161-15</inkml:trace>
  <inkml:trace contextRef="#ctx0" brushRef="#br0" timeOffset="159262.6">17729 16755 1043 0,'-4'-4'490'0,"5"6"-212"16,-2-1-56-16,0-1-102 16,0 0-35-16,0 0-35 15,-7 25 0-15,-2 37 4 16,12-33-1-16,-11 3-8 16,11 0-4-16,3 6-12 15,-5 0-3-15,-8 5-7 16,-13 1-2-16,-7-1-5 15,5 3-1-15,3-7-2 0,9-2-1 16,2-12 0-16,-13-3-1 16,11-5-2-16,0-6-4 15,-1-1-58-15,15-18-40 16,-1-9-150-16,-9-1-128 16,19-28 239-16</inkml:trace>
  <inkml:trace contextRef="#ctx0" brushRef="#br0" timeOffset="159594.56">17321 17007 775 0,'-4'-4'433'16,"-1"5"-117"-16,6-1-123 15,-1 0-47-15,0 0-70 16,0 0-8-16,0 0 7 16,0 0 4-16,12 3 2 15,10 0-6-15,35 3-12 16,-29-7-8-16,16 0-16 0,-8-4-9 16,-8 4-14-16,-1-2-4 15,-4-2 10-15,-5 7-47 16,4-6-161-1,-10 3-439-15,0 1 404 0</inkml:trace>
  <inkml:trace contextRef="#ctx0" brushRef="#br0" timeOffset="159993.58">17925 16975 635 0,'0'-1'404'15,"0"0"-40"-15,0 0-126 16,0 0-36-16,-1 0-62 0,-1-6-13 16,2 1-34-16,0-2-14 15,0 7-29-15,2-2-15 16,18-8-18-16,41-5-4 16,-24 16-1-16,-2 8-1 15,6-7-1-15,-4 5 0 16,-4-5-3-16,6-3 0 0,-12 1 0 15,-1-3 0-15,-7-2 2 16,-6 1 0-16,-5 1-4 16,-7-2-35-16,2-11-171 15,-2 8-328-15,4 2 339 16</inkml:trace>
  <inkml:trace contextRef="#ctx0" brushRef="#br0" timeOffset="160327.46">17878 17151 980 0,'0'-2'529'0,"-3"-10"-149"16,8 4-163-16,6 5-52 16,6-6-69-16,9 6-9 15,6 0-11-15,1 1-7 16,9 3-13-16,-2 5-9 16,-10 0-20-16,8 1-7 15,-12-3-8-15,0 2-1 0,5-5-2 16,-10 1 1-16,0-4 7 15,-5-7-27-15,-1-3-43 16,4-7 37-16</inkml:trace>
  <inkml:trace contextRef="#ctx0" brushRef="#br0" timeOffset="161510.94">19215 16855 836 0,'6'-7'392'0,"-8"7"-153"16,8-4-35-16,-4 3-57 16,-2-7-23-16,0 3-39 15,3-1-14-15,-6-1-16 16,3 2-3-16,-4 3-1 16,-4-7-4-16,-3 5-4 15,-7 4-1-15,-2-1-9 16,-4-3-6-16,4-4-13 15,0 0-5-15,-8 4-5 16,4 5-2-16,-4 10-2 16,-13-9 1-16,-1 14-1 15,3 1 0-15,-4-2 0 16,16 5 0-16,7 1-1 16,1-7 0-16,7 1-1 15,2 2 0-15,10-4-2 16,5 1 1-16,7 1 1 15,-1-3 0-15,11-4 2 0,0-4 0 16,9-4 3-16,5 2-1 16,15-6 1-16,-16-2 1 15,8-12-2-15,-10 0 2 16,-10-10-1-16,14-6 1 16,-16 8 0-16,8-5-1 15,-14 6 0-15,-7 10 0 0,-5 3-2 16,0 1-1-16,-6 11-5 15,1 0 0-15,-5 12-1 16,-7 9 1-16,-3 2 4 16,3 3 0-16,3 7 0 15,-9 0 0-15,-10 2 1 16,13 2 0-16,-7 0 0 16,-1 3 0-16,27 7 1 15,-28 1 0-15,9-3 0 16,9-6-1-16,-16-10 1 15,17-8 0-15,-1-2 1 16,1 0-1-16,0-9 1 16,-1 3-1-16,10-8 0 15,7-6-1-15,-2-3-5 16,-3-2-24-16,7 0-73 0,-4 0-72 16,29-10 102-16</inkml:trace>
  <inkml:trace contextRef="#ctx0" brushRef="#br0" timeOffset="161794.72">19346 17221 915 0,'-4'8'496'0,"3"-2"-96"16,-5-4-115-16,6 4-101 16,-6-4-43-16,-1 0-57 15,1 11-20-15,-7-1-24 16,4-1-9-16,-1 3-10 16,0-4-5-16,2-4-9 15,-3 7 0-15,1-7-19 16,-2 6-56-16,13-16 47 15</inkml:trace>
  <inkml:trace contextRef="#ctx0" brushRef="#br0" timeOffset="162895.54">20088 16862 626 0,'8'0'299'16,"7"-10"-92"-16,-13 3-29 16,-8 7-20-16,12 2-6 15,-19 8-19-15,3-10-8 16,12-2-18-16,-21 0-6 16,12 6-21-16,-3 3-13 15,-10 3-24-15,5-5-8 0,-7 1-11 16,-8-2-4-16,-1-4-6 15,7 0-1-15,-2-10-5 16,7 0 0 0,3 3-3-16,6-5-1 0,1 12-1 15,2 0-1-15,1 0-1 16,0 6 1-16,5-11-1 16,-1 4 0-16,3-3-1 15,-1 4-1-15,0 0 0 16,-1 0 0-16,0 6 1 15,-1 2 0-15,-2 2 1 16,1 2 0-16,-14 20 0 16,13-21-1-16,3 2 1 15,-2 0-1-15,-1 2 0 16,-4-3 1-16,-3-5-1 0,3 0 1 16,5 3 0-16,-1-2-1 15,-2 2 1-15,3 2-1 16,1-6 0-16,1 0 0 15,4-1 0-15,-3-6-1 16,3 1 0-16,-3-1 1 16,0-1 0-16,0 1 2 15,7-3-2-15,8-8-1 0,40-25 0 16,-28 28 0-16,-1 6 0 16,-1 3 0-16,-2 4 0 15,6 2-1-15,-10 3 0 16,8 1 1-16,-23 1 1 15,1 6 0-15,-2 3 0 16,-2 7 0-16,7 2 1 16,-22 1 0-16,13-7 0 31,1-12 1-31,0 1 0 0,-9 29 0 16,10 8 3-16,-5-10 4 0,-22-25 11 15,-1 3 5-15,-17-14 8 16,16 6 2-16,-1-3-3 15,3 0-3-15,-2-6-7 16,-5-9-5-16,1-4-6 16,-2-10-4-16,1 0-5 0,11-1-3 15,7 7-12-15,12 9-18 16,-12 6-50-16,8 7-49 16,-6 6-116-16,1 2-114 15,46-3 227-15</inkml:trace>
  <inkml:trace contextRef="#ctx0" brushRef="#br0" timeOffset="164142.69">20783 16850 580 0,'-1'-4'287'0,"-2"4"-91"15,2-2-37-15,1 2-53 16,0-1-10-16,0 0-4 16,0 0 3-16,0 0 12 15,-1 0 1-15,-1 1-7 16,1 0-3-16,0 0-9 0,-12 6-8 16,-8 2-21-16,-30 7-13 15,18-10-20-15,-2 0-6 16,-3-2-7-16,7-2-4 15,7-3-2-15,4-4-2 16,15 6-1-16,-15-9 0 16,1 7 0-16,5-4 1 15,-8-3 3-15,27 14 1 0,-8-6-1 16,8 1-1-16,0 0-4 16,-6-1-4-16,1 1 0 15,-1 0-2-15,0 0 1 16,0 0 0-16,0 0 2 15,-1 6 1-15,-3 8 0 16,-6 23 1-16,1-20 0 16,-7-6-1-16,2 3 0 15,4-2 0-15,2-2 0 16,-1 5 0-16,2-8 0 16,-1 1 0-16,2-3 0 15,0-3 0-15,5 2 0 16,2-1-1-16,-1-4 2 15,0 0 1-15,0 0 0 16,1 0 1-16,0-1-3 0,0 1-1 16,2-1-1-16,16-8 0 15,32-17-1-15,-34 21-1 16,11 0 1-16,3 3-1 16,-3 3 1-16,-7 0-1 15,7 5 1-15,-6 3 0 16,-4 5 0-16,19-1 0 15,-17 8 1-15,0-1-1 16,1 2 1-16,-8 5-1 0,-2 1 1 16,-4 3 0-16,-10 1 1 15,-2-3 0-15,-11 3 1 16,0 0 1-16,-6-3 7 16,-1-1 10-16,-5-7 21 15,2-2 5-15,-11-6 6 16,-5-4-4-16,-4-5-6 15,1-3 1-15,4-2 2 16,5 1-3-16,2-14-14 16,-2-4-9-16,5-3-13 15,4 3-4-15,9 6-6 16,-4 11-30-16,21 3-115 16,-5-2 92-16,22 18 1 15</inkml:trace>
  <inkml:trace contextRef="#ctx1" brushRef="#br0" timeOffset="166099.379">6940 16674 0</inkml:trace>
</inkml:ink>
</file>

<file path=ppt/ink/ink4.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6T01:18:59.794"/>
    </inkml:context>
    <inkml:brush xml:id="br0">
      <inkml:brushProperty name="width" value="0.05292" units="cm"/>
      <inkml:brushProperty name="height" value="0.05292" units="cm"/>
      <inkml:brushProperty name="color" value="#00B050"/>
    </inkml:brush>
    <inkml:brush xml:id="br1">
      <inkml:brushProperty name="width" value="0.05292" units="cm"/>
      <inkml:brushProperty name="height" value="0.05292" units="cm"/>
      <inkml:brushProperty name="color" value="#FF0000"/>
    </inkml:brush>
  </inkml:definitions>
  <inkml:trace contextRef="#ctx0" brushRef="#br0">7900 17941 486 0,'-1'0'306'16,"0"0"-27"-16,0 0-143 15,-1 1-27-15,1 1-56 16,0 3-2-16,0 0-14 15,0-3-3-15,1 4 3 16,1-3 1-16,-1-3 12 16,5 7 7-16,-3-3 15 15,0-1 3-15,-1 0-1 16,-1-3-3-16,8 3-5 16,-3-2-3-16,0-1-12 15,4-2-5-15,-2-3-15 16,7-6-7-16,32-50-11 0,-25 26-3 15,13-10-4-15,2 7 1 16,-3-27-2-16,5 3 0 16,-8 2-2-16,3-3 0 15,-1 33-3-15,-10-4-2 16,0 14 0-16,-2 7-2 16,-3 7-1-16,-1 2-3 15,-1 8-3-15,-7-3-2 16,1 9 0-16,0 6 1 15,-1 5 1-15,0 6 1 0,-1 1 2 16,3 12 3-16,0-5 3 16,-2 5 2-16,3-2 0 15,-8-8 0-15,7 5 1 16,2-6 1-16,-7 0 0 16,5-3 0-16,-12 1 0 15,-9-7 0-15,-2-1 1 16,-3 2 1-16,-2-7 3 15,5 1 1-15,-5 1 4 16,0-4 2-16,-4-2 2 16,-2-2 3-16,-5-5 8 15,-1-1 2-15,-6-7 2 16,4-2-3-16,8-4-10 16,-4-2-4-16,-2-2-8 15,3 2-2-15,-12 3-4 0,11 4 0 16,8 6-3-16,-3-1-4 15,7 3-11-15,4 3-10 16,-5-1-47-16,6 4-43 16,0 1-154-16,0-3 170 15</inkml:trace>
  <inkml:trace contextRef="#ctx0" brushRef="#br0" timeOffset="901.15">8719 17859 560 0,'-4'-8'347'0,"3"4"-33"0,-1-3-124 15,1 3-27-15,0 2-43 16,0-4-17-16,0 4-35 16,0 1-12-16,0 0-14 15,0 1-3-15,-1 0 7 16,-7 24 2-16,-10 32-5 16,11-20-5-16,0 8-11 15,-8 2-6-15,7 0-8 16,0 2-4-16,-11-7-1 15,11 5-1-15,-8-3 0 16,-4-7 0-16,21-9 1 16,-6-9-6-16,1-11-32 15,20-4-18-15,-15-9-113 16,0-2-93-16,7-13 163 16</inkml:trace>
  <inkml:trace contextRef="#ctx0" brushRef="#br0" timeOffset="1386.29">8638 17811 785 0,'-10'-5'378'0,"7"1"-136"16,-4-2-36-16,-3-1-58 15,16 0-28-15,7 6-43 16,6-5-15-16,8-6-15 16,2 0-3-16,5-5-8 15,5 13-2-15,2 8-15 16,-5 0-6-16,-3 13-7 15,5-6-2-15,-11 6 1 16,-1 9 2-16,-5 2 3 16,-18 0 1-16,-1 2 5 15,-6-3 1-15,-10-1 2 0,-5-1 2 16,-10-3 3-16,-2 0 2 16,-11-8-1-16,7 0 0 15,-3-2-6-15,0-4-2 16,5-8-4-16,-6-2-1 15,2-9-7-15,5 0-14 0,8 2-45 16,1-5-37-16,19 0-108 16,-18-2-99-16,17 4 189 15</inkml:trace>
  <inkml:trace contextRef="#ctx0" brushRef="#br0" timeOffset="2279.77">9227 17723 294 0,'2'-13'238'0,"3"0"58"16,1-1-62-16,-4-4-54 15,2 13-9-15,2 2-8 16,-6-5-6-16,0 7-23 15,-1-10-16-15,2 8-32 16,-1 1-19-16,0-1-28 16,0 3-10-16,-1 0-9 15,1 0 2-15,-1 3 8 16,-3 12 2 15,3-9 18-31,-11 56-23 0,-2-1 1 16,-5 0 18-16,1 0-4 0,9-36-24 15,0 1-10-15,1-1-1 16,1-7-1-16,-4-2 2 16,7-3-1-16,1-4-7 15,3-4-16-15,6-4-66 16,-6-2-51-16,0 0-167 16,0 0 187-16</inkml:trace>
  <inkml:trace contextRef="#ctx0" brushRef="#br0" timeOffset="2605">9450 17625 904 0,'6'-7'459'16,"-3"10"-129"-16,-5-3-102 15,1 5-86-15,-1-5-32 0,1 0-33 16,-3 27 3-16,0 34 0 16,-1-22 0-16,1 2-10 15,-10-7-5-15,-4 3-15 16,-1 0-8-16,6-6-15 16,1-7-5-1,1 1-9-15,-11 23-3 16,6-8-2-16,-4-5-1 15,12-22-37-15,-1-10-34 0,-2-7-98 16,8-2-65-16,0-9 139 16</inkml:trace>
  <inkml:trace contextRef="#ctx0" brushRef="#br0" timeOffset="2881.5">9136 17805 1001 0,'-12'-7'490'0,"-1"4"-150"0,13 3-85 16,5 11-96-16,1-10-38 15,9 1-57-15,-5 0-17 16,9-1-14-16,4 8-4 15,4 0-10-15,6 2-7 16,-8-6-1-16,-2-5 11 16,-1-6-59-16,-3-1-68 15,10 3 70-15</inkml:trace>
  <inkml:trace contextRef="#ctx0" brushRef="#br0" timeOffset="3420.25">9899 17484 757 0,'-3'-3'404'0,"-2"3"-69"15,2 2-80-15,2-2-66 16,0 0-42-16,0 0-65 16,1 0-19-16,12 0-7 15,13 0 1-15,46 7 2 16,-35-2-4-16,9 3-17 15,-1-6-5-15,-11-2-10 16,4 1-5-16,-10-1-6 16,1 4-1-16,-10-5 2 15,-1-2 2-15,-11 0-40 16,-1-5-59-16,1 8-167 16,-6-3-25-16,0 5 149 15,-1-2-59-15</inkml:trace>
  <inkml:trace contextRef="#ctx0" brushRef="#br0" timeOffset="3769.9">9854 17743 1091 0,'-8'-10'490'0,"9"10"-239"16,1-7-38-16,15 6-62 16,5 6-24-16,3-12-25 15,5 7-5-15,6-3-11 16,-2 5-12-16,2 10-22 15,5-6-11-15,-16-3-18 16,5-2-6-16,-4-4-6 16,-1 6-1-16,-1-3 8 15,-7 1-8-15,-6-5-78 0,0 0-81 16,0 3 87 0</inkml:trace>
  <inkml:trace contextRef="#ctx0" brushRef="#br0" timeOffset="8334.68">10859 17449 814 0,'2'-2'356'0,"-1"-1"-171"16,-1 2-27-16,0 0-39 15,0 0-23-15,0 0-35 16,0 0-8-16,0-1-3 16,0 1 2-16,8-3 6 15,-7 3-2-15,9-2-6 16,-10 1-3-16,0 2-3 16,0 0 1-16,0 0 6 15,1 4 3-15,4 12-3 16,-3 28-6-16,-10-17-15 15,4 1-6-15,-10 7-6 0,7 4-3 16,-9-7-2-16,0 2-1 16,5-1-3-16,-5-3-1 15,5-1-1-15,-2-2-1 16,3-6-1-16,-1-5 0 16,2-5 0-16,8 0 0 15,-4-4-4-15,3-3-13 16,3-4-55-16,4-5-55 15,2-5-166-15,9-10 180 0</inkml:trace>
  <inkml:trace contextRef="#ctx0" brushRef="#br0" timeOffset="8922.83">11380 17414 684 0,'-4'-3'425'15,"3"3"19"-15,-7 0-235 16,-4-2-15-16,2 3-38 0,-2 5-19 16,-7 2-35-16,11 10-14 15,-12 3-16-15,1-4-11 16,-4 9-24-16,-3 1-9 15,3 2-13-15,1 15-4 16,4-6-5-16,-3 0-2 16,5-2-2-16,0-13-1 15,7 1-1-15,8-2 0 0,6-7-1 16,4 5 0-16,5-9 1 16,-1-2 2-16,4 1 3 15,7-3 0-15,-4-6 0 16,3-2 2-16,2-5-1 15,1-7 2-15,16-3 2 16,-5-5 1-16,8-16 0 16,-13 3 1-16,-13-13 1 15,5-2 0-15,-19 0 1 16,10 0 0-16,-3 12-1 16,-6 3-2-16,-4 9 0 15,-7 4-1-15,-13 6-3 16,-3 7 1-16,-5 3-4 15,10 2-1-15,-12 3-1 16,3 1-2-16,0 8 0 16,-15-3 0-16,13 2-2 15,-1 1 0-15,6-2-3 0,5 3-22 16,9-2-55-16,-1 1-51 16,3-5-151-16,3 1-214 15,3-4 324-15</inkml:trace>
  <inkml:trace contextRef="#ctx0" brushRef="#br0" timeOffset="9354.07">11719 17780 984 0,'27'-31'532'0,"-32"31"-116"15,1-5-162-15,3 5-32 16,-2-1-64-16,3 1-33 0,-1 0-58 16,-1 0-24-1,1 0-21-15,-1 2-6 16,-6 14-7-16,-7 33-3 16,9-40-2-16,-3 6-1 15,-1 0 10-15,-1-5-16 0,6 2-73 16,-2 1-68-16,8-6-397 15,-1 0 358-15</inkml:trace>
  <inkml:trace contextRef="#ctx0" brushRef="#br0" timeOffset="10072.07">12151 17397 539 0,'3'-19'342'0,"-3"9"13"15,5-4-101-15,-3 9-59 16,1 3-24-16,-3-8-34 16,2 12-23-16,-2-1-46 15,1 7-9-15,-1 7-10 16,0 1 5-16,0 10 10 16,-5-6-3-16,-3 6-12 15,-4-1-7-15,-1 5-10 16,0 1-4-16,-3 0-6 15,3 0-3-15,-3-4-5 16,3-2 0-16,-1-6-4 16,2-5 1-16,5-4 7 15,-1-8 2-15,10-3 2 0,-8-18-4 16,6-5-11-16,2 4-7 16,-2-5-3-16,13 12-2 15,-4 0-2-15,-4 4-2 16,2 7-5-16,-3 2-1 15,11 13 2-15,2 1 1 16,5 14 5-16,0-4 1 0,3 2 3 16,-3-9 1-16,10-1 2 15,3-3 1-15,-5-14 2 16,10 9-1-16,-19-16 4 16,5 10-11-16,0-7-62 15,-7-6-62-15,-9-10-181 16,5-5 190-16</inkml:trace>
  <inkml:trace contextRef="#ctx0" brushRef="#br0" timeOffset="10439.4">12571 17287 996 0,'-7'-14'499'15,"0"17"-136"-15,-3 2-118 16,2 6-94-16,-6 5-27 16,-3 6-44-16,5 11-15 15,-4 4-16-15,-3 5 1 0,1 4-11 16,0-1-5-16,5 7-12 15,-3 3-9-15,-1-11-3 16,-2 5-2-16,-3-10-1 16,14-7 0-16,-7 0-1 15,4-17 0 1,6-7 3-16,-1 0-12 16,-15 16-52-16,1-6-42 0,12-2-112 15,8-12-95-15,4-1 194 16,1 2-75-16</inkml:trace>
  <inkml:trace contextRef="#ctx0" brushRef="#br0" timeOffset="11268.11">13101 17305 618 0,'1'-16'381'0,"0"16"-15"15,-2 5-99-15,-3-3-82 16,3-2-32-16,0 0-31 16,-4 2-13-16,-17 7-16 15,-29 35-9-15,22-35-22 16,-7-5-14-16,8 2-23 16,-7-1-9-16,-1-1-8 15,9 4-2-15,-13-1-3 16,11 0 1-16,6-1-2 15,-1 0-1-15,13-6-1 16,4 4-1-16,7-1-12 0,1 0 3 16,10 2-8-16,14 2 0 15,2 0 7-15,7 0-4 16,2 10 11-16,-3 1 2 16,7 11 3-16,-11-3 3 15,-3 3-2-15,-5 7 0 16,-14-2 0-16,1 4 0 15,-7 6 2-15,-17-8 0 16,-9-3 1-16,-1-4 0 0,-3-7 1 16,18 1 0-16,-2-7 1 15,-4-3 1-15,-11-10 0 16,-9-4 0-16,3-5 0 16,8-3-4-16,7-8-6 15,3 0-3-15,10 1-4 16,1-1 0-16,2 6 4 15,3 0 1-15,-1-4 2 16,4 6-1-16,1-4 1 16,3-3 1-16,3 5 1 15,-2-10 5-15,15 0 8 16,15 1 3-16,-1-8 5 16,-4-2 1-16,2-6-1 15,-14-6-1-15,9-3-3 16,5 4-3-16,-2 1-6 0,3 4-2 15,-11 5-5-15,1 8-1 16,-7 6-1-16,-3 0 0 16,-1 15-9-16,-6-5-44 15,-4 7-152-15,2 13-268 16,-7 6 298-16</inkml:trace>
  <inkml:trace contextRef="#ctx0" brushRef="#br0" timeOffset="11757.23">13471 17499 1036 0,'-1'0'495'16,"0"0"-167"-16,-6-1-91 0,6 1-84 15,0 0-33-15,0 0-51 16,1 0-16-16,0 0-7 16,11 2 3-16,16 3-1 15,28 4-2-15,-23-9-8 16,2 0-1-16,6 0-16 15,-5-3-4-15,-8 2-6 16,-2-5-5-16,-14 2 11 16,13 2 1-16,-6-3-78 15,-9 2-97-15,-1 0 98 16</inkml:trace>
  <inkml:trace contextRef="#ctx0" brushRef="#br0" timeOffset="12282.81">14340 17312 2180 0,'-6'3'6'15,"-1"2"28"-15,-2 11 18 16,3 8 12-16,-1 4 3 16,5 9-13-16,-4 1-8 0,-9 5-12 15,2 8-7-15,-12 1-9 16,0 4-5-16,3-10-3 15,0-1-1-15,5-12-1 16,0-8-1-16,0-2 3 16,0-5-2-16,6-9-66 15,4-1 7-15,7-8-207 16,2-7 165-16</inkml:trace>
  <inkml:trace contextRef="#ctx0" brushRef="#br0" timeOffset="13125.31">14753 17296 762 0,'9'-10'379'0,"-14"-5"-112"15,-1 8-24-15,5 3-73 16,-2 4-39-16,10 15-45 16,-10-5-18-16,5 14-2 15,0-2 4-15,-12 1-15 16,13 6-9-16,-15-6-13 16,-11-1-6-16,8-2-9 15,0 3-3-15,-2-11-2 16,10-2 1-16,-3-6 6 15,9-4 3-15,-2-5-3 16,1-6-4-16,8-4-21 0,-5-7-14 16,20 1-19-16,-1 0-8 15,-5 3 2-15,16 2 7 16,-3 11 11-16,3 4 6 16,2 7 3-16,-1 8-1 15,0 10 3-15,-1 0 3 16,-3 10 5-16,-10 2 3 15,-16 5 4-15,-2 6 4 16,-14 2 12-16,-9 9 5 0,-8-13 5 16,-8-3-1-16,8-1-7 15,0-14-2-15,-7-3-2 16,0-4 0-16,-11-9 2 16,0-8 0-16,13-3 0 15,1-3-3-15,9-9-4 16,0-2-4-16,4-8-6 15,3 1-1-15,9 3-7 16,8 0-1-16,3 5-2 16,7 0-3-16,6 5 2 15,3 2 1-15,2 3-3 16,4 6 2-16,6 7 4 16,-3 4 5-16,12 9 7 15,-3 0 4-15,0-2 1 16,4-1-1-16,-19-4-1 0,8 0-2 15,-14-3 2-15,-6 1 0 16,14-3 5-16,-13-6 3 16,-3-5-54-16,7 2-72 15,-3-6 71-15</inkml:trace>
  <inkml:trace contextRef="#ctx0" brushRef="#br0" timeOffset="13453.859">15219 17734 915 0,'19'-6'554'0,"-18"0"-9"16,7 17-224-16,-11-8-170 0,-2 5-19 15,-8 13-54-15,-2-11-23 16,6 7-35-16,-9 0-9 16,23-3-2-16,1 3-2 15,-12-7-70-15,9-1-68 16,-13-9-385-16,7 1 336 15</inkml:trace>
  <inkml:trace contextRef="#ctx0" brushRef="#br0" timeOffset="14169.06">15802 17262 1518 0,'4'0'92'0,"4"8"-12"0,2 2 91 15,-10 6-36-15,0 4-7 16,1 6 0-16,1 4-13 16,-22 1-25-16,-3 3-10 15,-4 3-25-15,-10 3-10 16,7 15-20-16,-3-7-6 15,-6 2-7-15,11-3-2 0,7-10-4 16,6 0 0 0,6-16-2-16,3-5 0 0,6-6-1 15,2 1 0-15,10-1 0 16,4 3 0-16,11-3 0 16,5-5 0-16,2-2 1 15,6-3 0-15,-6-5-1 16,1-4 1-16,6-6-2 15,-11-3-2-15,7 0-3 16,-10-8-1-16,-7 0 0 16,-2 0 4-16,-10-9 2 15,-4 4 2-15,-4 2 1 16,-5 0-2-16,-6 14-1 16,2 4-2-16,-12 9-2 15,4 4 1-15,-10 10 1 0,-2 7 2 16,5 9 1-16,6 1 1 15,0 3-3-15,8 1-1 16,5-9 0-16,3-4-2 16,13-1 0-16,6-3 3 15,1 3-19-15,2 3-29 16,4-10-82-16,3 2-73 16,2-10-383-16,0-1 387 0</inkml:trace>
  <inkml:trace contextRef="#ctx0" brushRef="#br0" timeOffset="14818.1">16418 17200 2367 0,'-5'13'5'0,"-4"3"51"16,1 2 9-16,-9 34 2 15,-11 3 13-15,2 3-35 16,5-14-8-16,-8-1 1 15,-14 94 17 32,2 1-55-47,55-131 3 0,-11 1 2 0,3 2-1 16,4 4 0-16,-1 1-1 16,11 2 0-16,-3-5 0 15,8 1 0-15,4-5 1 16,-10-7 0-16,12-6-1 15,-2-1 0-15,5-18-3 16,12 2-2-16,0-1 1 16,7-15 0-16,-9 3 2 15,-7-6 2-15,-17-7 1 16,-19 5 1-16,-2 10-1 16,-6 4-1-16,-8 13-5 15,0 9-2-15,-17 10-2 16,-6 6 3-16,-4 7 3 15,6 7 2-15,8 4 0 16,6 6 0-16,5 3-1 0,2 2 0 16,7-7 0-16,-1-2-1 15,5-6 0-15,5 0 0 16,7 3 1-16,3-1 0 16,1-7-11-16,4-6-32 15,2-6-83-15,4-1-58 16,11-3 104-16</inkml:trace>
  <inkml:trace contextRef="#ctx0" brushRef="#br0" timeOffset="15281.859">17281 17437 748 0,'-4'2'391'16,"6"5"-83"-16,-4-5-75 16,-1 1-56-16,2 1-7 15,1-4-40-15,0 0-9 0,2 1-11 16,18 6-15-16,32 5 1 16,-21-12-9-16,11-4-22 15,5 3-14-15,13-3-21 16,2-4-7-16,-11 4-9 15,-7-6-3-15,-12 2-2 16,-7 2-1-16,-3-3-8 16,-3 5-20-16,-9-1-63 15,1 7-38-15,-12 8-94 16,-3 1-48-16,-5 9 170 16</inkml:trace>
  <inkml:trace contextRef="#ctx0" brushRef="#br0" timeOffset="15602.07">17296 17596 1090 0,'0'-1'509'16,"-1"-8"-203"-16,2 7-45 15,5 2-72-15,0 0-28 16,9 4-47-16,0-1-12 0,10 2-14 16,3 0-7-16,9 4-13 15,4-3-8-15,7-1-19 16,8 0-8-16,0-5-12 16,-3 2-4-16,-12-8-7 15,-8-1 0-15,0 0-2 16,-6-5-2-16,-2 3-41 15,-4 1-31-15,-11-1-5 16,-1 6 27-16</inkml:trace>
  <inkml:trace contextRef="#ctx0" brushRef="#br0" timeOffset="33088.98">18648 17563 514 0,'-1'-1'258'15,"0"0"-75"-15,0 1-25 16,0 0-49-16,0 0-17 16,0-1-20-16,0 0-7 15,0 0-4-15,-4-6 22 16,4 6-9 0,0 0 27-16,0 0-23 15,0 1 10-15,-5 28-18 16,-10 1-22-16,17-25-6 15,-1-3-7-15,-9 2-3 0,17 1 0 16,-16-4 4-16,13 2 3 16,-3-4-1-16,-12-1-8 15,19 7-9-15,-22-3-11 16,4 0-3-16,15 1-3 16,-14-3-2-16,15 4-1 15,-6 5 1-15,3-2-1 16,7-2 1-16,-10-2 0 15,5-4 0-15,-5 7 0 16,5 4 0-16,-12 6 1 16,11-6 1-16,0-5 6 15,-2-1 2-15,26-3 5 16,-9 1 0-16,6-4-2 16,7 0-2-16,2-1-5 15,4 0-1-15,7 4-2 16,-1-4 0-16,3 0 0 15,-2 0-1-15,-3 5-1 0,-5 0 0 16,-15-1-1 0,-7 10-1-16,-16-10-1 0,1 0-2 15,-7 0 1-15,5-1 1 16,0 1 1-16,0 0 1 16,0 0 3-16,0 1 0 15,0 0 1-15,0 0 3 0,-1-1 2 16,1 0 0-1,1 0-58-15,0-1-59 0,0 0 65 16</inkml:trace>
  <inkml:trace contextRef="#ctx0" brushRef="#br0" timeOffset="34438.1">19740 17373 516 0,'27'-32'294'0,"-28"32"-43"16,1 7-48-16,-2-10-62 16,1 2-20-16,1 0-35 15,0 0-14-15,0 1-14 16,0 0-4-16,0 0 0 15,-1 2-2-15,-2 7-11 16,-1 9-5-16,-10 21-4 16,4-23-4-16,-1 1-6 15,-4-5-2-15,-1 0-6 16,3-2-1-16,5-1 0 16,2-3 1-16,-2-4 6 15,2-2 2-15,0-4-3 16,3-4-3-16,11 2-11 15,4-4-3-15,5-2-3 0,6 2-1 16,-2-3-1-16,1 2-1 16,3 1 0-16,1 1-2 15,5-1 0-15,6 6 1 16,4 5-3-16,-3 4 1 16,-9 9-1-16,-6-2 0 15,-10 6 2-15,-5 5 2 16,-4 9 1-16,-2 3 2 0,-8 11 1 15,1 0 1-15,-9 0 2 16,-18-3 1-16,-2-7 3 16,-9-2 4-16,3-5 7 15,4 0 4-15,-3-6 5 16,2-6 1-16,-3-9-1 16,0 1 0-16,-13-14-3 15,18 0-3-15,1-6-4 16,-4-10-2-16,15-2-6 15,-14-10-1-15,12-4-8 16,10 7-3-16,15 9-9 16,3 1-3-16,1 13-3 15,15 3-1-15,0 3 3 16,1 5 1-16,21 11 3 16,-29 0 3-16,4 5 4 15,6 5 2-15,-12-3 2 0,23 2 1 16,0-5 0-16,-4 0 1 15,5-1 1-15,-6-3-1 16,-3-2 1-16,1-4 1 16,-4-7 2-16,0-2 1 15,6-7 3-15,-4-3-25 16,15-4-93-16,-4 3-82 0,-11-3 108 16,13 7-67-16</inkml:trace>
  <inkml:trace contextRef="#ctx0" brushRef="#br0" timeOffset="34758.159">20174 17824 770 0,'10'-48'501'16,"-10"40"24"-16,-2 1-295 16,2 7-51-16,1 9-82 15,-1 1-27-15,-3 3-22 16,1 6 2-16,-6-6-6 15,4 3-7-15,4-2-17 16,-3-1-4-16,1-6-4 0,-1 0 2 16,-2-7-12-16,-10-3-49 15,5-3-137-15,-2 2 121 16</inkml:trace>
  <inkml:trace contextRef="#ctx0" brushRef="#br0" timeOffset="35392.8">20761 17365 1284 0,'6'-1'492'0,"-7"-1"-378"16,1 4-29-16,-2-2-39 16,1 0-5-16,0 1 13 15,0 20 5-15,-3 32 3 16,1-24-1-16,-6 4-8 16,2 11-7-16,0 6-14 15,-8-3-8-15,3 3-8 16,-3-12-3-16,1-9-3 15,1-4-1-15,6-5-1 16,-2-6 1-16,6-2 1 16,5 0 0-16,-2-8 7 15,0-2-4-15,6-3-92 16,-6 0-98-16,0 0 107 0</inkml:trace>
  <inkml:trace contextRef="#ctx0" brushRef="#br0" timeOffset="36029.82">20960 17390 612 0,'2'-2'333'0,"-6"-1"-50"16,2 1-41-16,1 1-49 0,0 1-35 15,0 0-57-15,1 0-16 16,0 0-22-16,0 0-1 16,1 0 0-16,21 5-5 15,49 5-6-15,-33-10-4 16,18 2-11-16,-7-3-6 16,-2-3-10-16,3-4-4 15,-1 1-5-15,5 3-1 16,-24 0-3-16,-1 4 1 15,-27-4-6-15,-5 3-3 0,5 3-3 16,-3-2 0-16,0 0 4 16,1 21 4-16,-17 18 2 31,10-21 0-31,-1 2-2 0,-28 32 2 16,-8 12-2-16,-8-6-1 0,32-18 0 15,-1 0 0-15,7-13-1 16,-1 6 1-16,-1-8 0 15,7 3 1-15,-2-5-1 16,3-5 2-16,4 2 0 16,0-9 1-16,4-2-1 15,-6-8-10-15,3-1-40 16,0-5-46-16,3 4-145 16,0 0 151-16</inkml:trace>
  <inkml:trace contextRef="#ctx0" brushRef="#br0" timeOffset="36362.05">21099 17564 841 0,'-1'-4'466'0,"9"0"-47"16,-1-5-122-16,5 9-95 16,4-3-29-16,4 3-55 15,7 3-7-15,-4-3-15 16,6 6-8-16,-2 0-27 16,3-1-12-16,8 2-25 15,0-2-3-15,-3-1-11 16,-9-1-2-16,2-3 11 15,0-2-26-15,-1 1-95 16,-4-7-82-16,-2 5 100 16</inkml:trace>
  <inkml:trace contextRef="#ctx0" brushRef="#br1" timeOffset="41061.56">22205 17070 330 0,'47'4'207'0,"-40"-10"4"0,-1 1-46 15,0 0-37-15,-2 2-22 16,-2 1-32-16,-2 0-9 15,-1 2-11-15,0-1-4 16,0 0-11-16,0 0-9 16,0 0-13-16,0-1-3 15,0 2 1-15,-3 0 3 0,-14 2 4 16,-28-2-1-16,26-4 1 16,-4 1-1-1,0-2 0-15,-1 2-1 0,-12-3-4 16,-4 0-3-16,-2-1-3 15,-10-5-1-15,-7 4 4 16,2 0 3-16,-15 1 3 16,3 3-1-16,-3-1-4 15,15-2-2 1,0 1-5-16,-42 1 0 0,-26-8-2 16,12 4-2-16,21 2 1 15,-14-10-2-15,11 9 5 16,-10-8 7-16,4 9 6 15,0 3 3-15,-12-2 2 16,2 4-4-16,-4 2-4 16,0 0-2-16,6 12-6 0,-4 4-1 15,-10 2-4-15,15 0 0 16,-15-3-1-16,4 2-1 16,8 4 1-16,-11 2 0 15,11 4 0-15,3-2 0 16,1 5-1-16,4 3 0 15,9 7-1-15,-4 2 0 0,3 0-1 16,0 2 0-16,9-3 0 16,4 1 0-16,-1-2 0 15,7-6 0-15,2 5-2 16,7 4 1-16,16 13-3 16,-3 5 1-16,20 0-1 15,7-5 1-15,12-7-1 16,8-4 1-16,6-1-2 15,6 2-1-15,15 4 3 16,14 1 0-16,13 0 4 16,12-20 2-1,-29-16 0-15,0 2 2 0,115 25 1 16,7-2 0-16,31-13 3 16,-43-14 0-16,3-3 0 15,16 3 0-15,9-5 2 16,-6-3 2-16,10 5 0 0,8-3 1 15,-8 5-4 1,4-3-2-16,8 2-1 16,-9-2-4-16,14-3 2 0,-7 0-1 15,5-6 0-15,8 0 1 16,-10-4 0-16,12-5 1 16,-11-5 0-16,0-3-1 15,-3-12 1-15,-3-2-6 16,9-1 37-16,-11-11 10 0,0-7 8 15,1 0 26-15,-21-14-53 16,0 5-8-16,-10 8-10 16,-12-3-16-16,-18 8 13 15,-15 3 1-15,-26-10 3 16,-22-4 3-16,-20-3 0 16,-16-3-2-16,-40 2-13 15,-12 9-6-15,-47-9-4 16,-10-4 0-16,-34-11 9 15,-20-5 2-15,-15 8 2 16,-19 1 0-16,-8 14 0 16,2 0 0-16,-11 6-1 15,10 4-1-15,12 7-3 16,-2 9 0-16,18 15-2 16,0 12 2-16,16 10-63 0,22 10-27 15,22 13-144-15,24 3 139 16</inkml:trace>
</inkml:ink>
</file>

<file path=ppt/ink/ink5.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6T01:20:07.866"/>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context xml:id="ctx1">
      <inkml:inkSource xml:id="inkSrc81">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11-16T01:22:10.042"/>
    </inkml:context>
  </inkml:definitions>
  <inkml:trace contextRef="#ctx0" brushRef="#br0">2036 12388 393 0,'0'1'255'0,"0"-5"17"15,-5-12-79-15,4 9-60 16,-6-13-24-16,7 9-36 16,6 8-9-16,-5-10-11 15,-1 2-3-15,0 3-1 16,0 0-2-16,2 8-5 0,-2 0-6 16,-9-5-13-16,-4 1-6 15,-12-3-9-15,2 4-1 16,5 6 1-16,-4 3 0 15,-3-1 2-15,-4 7-1 16,-23-5-3-16,3 13 1 16,-6 5-3-16,-6-10 0 15,6 18 0-15,5-4-2 16,-14 8 0-16,5 6 0 16,-3-5 3-16,-12 2 4 15,24 1 5-15,0 4 2 0,9 9-2 16,12-6-2-16,-6 14-6 15,7-4-1-15,2-2 0 16,11 5 1-16,15-6 2 16,5-5 1-16,29 5 3 15,-5-3 1-15,13 3 2 16,1 5 2-16,2-11 3 16,6-5 4-16,14-15 2 15,11-6-1-15,7-9 1 16,-2-3-2-16,-6-9-2 15,-1-10 1-15,8-21 0 16,4-14 0-16,9-14 0 16,-6-10-2-16,-4-7-4 15,-2 1-3-15,-19-17 0 16,0 3 0-16,-21-5 2 16,-16-5 0-16,-15 8 1 0,-12-1 0 15,-22 3 10-15,4 3 2 16,-20 7 2-16,-11 7 0 15,-6 16-9-15,-5 15-1 16,-3 18-3-16,-1 9 0 16,2 12 0-16,-14 4-1 15,-1 12-17-15,5 6-2 16,0 17-7-16,11-4-2 0,12 5 10 16,-1 0 1-16,10-8-38 15,10 6-40-15,6-6-151 16,15 6 143-16</inkml:trace>
  <inkml:trace contextRef="#ctx0" brushRef="#br0" timeOffset="13627.22">4576 14172 333 0,'-1'1'204'0,"0"0"-7"16,0-1-32-16,0 1-41 15,0-1-13-15,0 0-23 16,-1 0-10-16,1 0-9 16,0 2-1-16,1-1 2 0,0 8 0 15,0-2-8-15,0-7-3 16,0 8-6-16,-1-5-3 15,0-3-9-15,0 2-4 16,0 0-3-16,0-1 2 16,0 1 14-16,0 4 3 15,1-6-7-15,0 0-8 16,0-1-22-16,0 0-6 0,2-29-4 16,9-31-2-16,2 23 0 15,-1-6-2-15,7 2 0 16,7-1 0-16,1 6 0 15,1-2-1-15,-2 8 0 16,-8-5-1-16,-11 7 0 16,12 13 0-16,-13 1-1 15,3 10-1-15,-1 1-2 16,-8-3-4-16,3 6-4 16,-7 3 0-16,5 10 1 15,0 2 3-15,-11 1 3 16,9-3 1-16,-5 1 0 15,7 8-1-15,8 0 0 16,-2 1 0-16,6 4-1 0,-3-2 0 16,1 7 1-16,0-2 2 15,-9 3 2 1,-4-5 1-16,10 10 0 0,-8-7 3 16,-5-8 1-16,10 6 1 15,-6-20 1-15,2 4-1 16,17 1 1-16,-17-12 2 15,2-1 5-15,7 0 1 16,-3-4-1-16,7-2-2 0,-3-1-5 16,0-4-1-16,2-1 1 15,1 3 0-15,-2-3 2 16,0-5 2-16,-3-12 5 16,-2-2 3-16,-3 0 5 15,6 0 1-15,-1 0 1 16,5-1 0-16,2-2-7 15,-3 1-3-15,-2-3-7 16,-4-2-2-16,1 6-4 16,0-1 0-16,5 16-1 15,-2 1 0-15,-5 4-1 16,3 7 0-16,-10-7-4 16,1 10-5-16,-3 2-41 15,-2 0-33-15,4 0-101 16,0 0-75-16,1 13 164 15</inkml:trace>
  <inkml:trace contextRef="#ctx0" brushRef="#br0" timeOffset="14145.13">5378 13640 895 0,'-5'-7'475'15,"0"3"-124"-15,5 3-150 16,0 2-40-16,0-1-78 0,0 0-29 16,0 5-40-16,0 11-5 15,-10 35 7-15,-3-25 3 16,6 8 4-16,2 1 0 15,-4-1-5-15,-6-2-2 16,-4-8-5-16,-1 7-2 16,8-5-2-16,5 3-1 15,1 0-2-15,10 2 1 16,-11-7-1-16,-2-7 1 0,-11-5 0 16,8-5-4-16,9-4-25 15,2 4-22-15,3-12-78 16,1 4-51-16,1-11-283 15,8-5 297-15</inkml:trace>
  <inkml:trace contextRef="#ctx0" brushRef="#br0" timeOffset="14493.94">5718 13562 791 0,'-12'0'451'0,"5"1"-37"15,3 6-230-15,-6 1-34 16,10 11-45-16,-8-3-21 16,-4 7-29-16,8 10-7 15,-13-2-8-15,4 9 2 16,-2 3-3-16,-12-7-3 0,8 4-9 15,-3-6-6-15,4-2-9 16,3 1-3-16,-3-6-2 16,7 3-1-1,5-1-1-15,2-4 0 0,5-3 2 16,-7-14-8-16,2-5-41 16,2-8-39-16,-1-3-140 15,3-3-88-15,2-6 190 16</inkml:trace>
  <inkml:trace contextRef="#ctx0" brushRef="#br0" timeOffset="14813.08">5288 13879 1076 0,'-7'-5'477'15,"7"4"-223"-15,0-2-46 16,9 3-68-16,-7 0-29 16,15 4-49-16,-5 0-10 15,9-1-9-15,6-1-3 0,-1-1-6 16,1 0-5-16,-1 0-4 15,-1-1-3-15,-7-4-3 16,1-3-1-16,-3-4-3 16,5 3-27-16,1 1-97 15,-1-5-80-15,-3 4 105 16</inkml:trace>
  <inkml:trace contextRef="#ctx0" brushRef="#br0" timeOffset="15543.949">5672 13923 660 0,'-2'2'356'0,"1"0"-73"15,0 0-96-15,1-2-40 16,0 0-17-16,0 0-10 16,17 6-6-16,47 7-21 15,-28-14-11-15,-2 0-16 16,-5 1-13-16,-6 3-19 15,-6 2-8-15,-1 3-10 16,-8-1-1-16,-8 2 7 16,-2 2 3-16,-12 3 5 15,-1 5-1-15,-6 2-11 16,-10-6-3-16,-6-4-7 16,8 4-1-16,3-2-2 15,9 2-2-15,13-2-1 16,-1-2-2-16,0-11-8 15,5 1-4-15,3-1-6 16,-4-1-1-16,1 0 4 16,0-1 3-16,0 1 5 0,0 0 2 15,19-9 1-15,27-9 1 16,-22 21-3-16,0 4 1 16,-16-8-1-16,8 11-1 15,3 6 2-15,-8-2 1 16,1 10 2-16,-7-6 1 15,-3 9 1-15,4 3 1 16,-10-5 2-16,0 2 1 0,-8-3 11 16,-4-1 9-16,-6-1 15 15,-7-4 10-15,-9-6 7 16,-5-3 1-16,5-2-6 16,2-2-6-16,-1-4-11 15,-1-3-8-15,1-6-8 16,-1-3-4-16,12-2-10 15,5 0-16-15,1 3-43 16,2 2-33-16,4 6-120 16,4 3-85-16,5 9 184 15</inkml:trace>
  <inkml:trace contextRef="#ctx0" brushRef="#br0" timeOffset="16902.12">4567 14618 540 0,'0'-1'342'0,"0"0"-36"15,0 0-92-15,0 0-34 16,3 0-60-16,-3 0-23 16,0 0-42-16,0 0-13 15,0 0-11-15,1 1-3 16,0 0 3-16,5 10 3 15,-2 3-2-15,-5 23-3 16,-9-26-10-16,0 2-3 0,-1-3-4 16,0 7 0-16,3-1 0 15,-1-5 0-15,2-5 0 16,-1-6 0-16,4-1-3 16,-1 0-4-16,5-5-7 15,1-4-8-15,3-8-14 16,3 3-8-16,-7 3-4 15,14-2 0-15,2 12 12 16,-2-11 7-16,14 1 5 16,-4 12 1-16,3 1 0 15,9 13-2-15,-6 7 5 16,-6-1 1-16,-9 0 7 16,-5 4 3-16,-17 4 10 15,-9-2 5-15,-11 2 9 16,-9-3 3-16,3 5-1 0,4 8-1 15,-7-10-4-15,-2 3 0 16,2-1-3-16,-4-3-1 16,-1-12-3-16,20 10 0 15,-12-26-1-15,3-12 0 16,18 9-3-16,-12-18-1 0,10 5-5 16,1 1-4-16,4-5-2 15,-13-3-2-15,22 13-3 16,-3 0-3-16,1 5-4 15,13 3-2-15,4 2-2 16,0 1-2-16,1 1 0 16,8 5-2-16,-12 3 5 15,20 8 4-15,4 3 8 16,-10-3 3-16,12 7 6 16,-12-10 0-16,-8 4 0 15,1-9 1-15,-20-3 2 16,10 1 3-16,4-12-8 15,-4 6-24-15,12-16-86 16,-14-3-76-16,-3 3 106 16</inkml:trace>
  <inkml:trace contextRef="#ctx0" brushRef="#br0" timeOffset="17902.32">4998 14736 756 0,'5'-35'393'0,"-5"27"-83"0,1 10-56 15,-4-2-82-15,3-4-41 16,-1 4-69-16,0 0-23 16,0 0-10-16,1 11 2 15,0 8-2-15,-4 31-3 16,-2-27-2-16,-4 4-2 16,-1-2-5-16,-2-1-2 15,0 2-5-15,1 0-1 16,-1-6 0-16,2-4-1 15,1-9 3-15,4-4 2 0,4-7-2 16,-6 0-8-16,8-7-20 16,7 2-14-16,4-7-23 15,2-4-6-15,5 2 4 16,-9-7 7-16,6 4 22 16,4 3 12-16,0-5 11 15,-2 0 1-15,3 4 2 16,1 2 1-16,-1 4 10 15,-2 2 4-15,1 2 4 16,0 9 0-16,-5 9-6 16,9 5 0-16,-20 11 4 15,-3-5 1-15,-1 10 0 16,-12-3-3-16,10 2-4 16,1 9-2-16,-5-9-1 15,-6-5-1-15,2-1 1 0,-5-7 1 16,12 4-1-16,1-3 1 15,2-3 6-15,-2-6 4 16,-2-19 0-16,5 3-4 16,0-14-10-16,3-1-9 15,9 1-16-15,-1-6-7 16,-2-8-14-16,8 0 1 16,1-1 11-16,9 7 5 15,2 7 13-15,-13 2 3 0,1 8 6 16,-5 3 6-16,4 11 9 15,6 8 2-15,-6 8 2 16,3 5-1-16,-9 4-1 16,-8-1-1-16,-2 1-2 15,-4 1-3-15,-2 1-1 16,3-5 0-16,-1 0 1 16,1 0 1-16,-5-5 2 15,8-1-4-15,-8-13-25 16,6 0-25-16,0-11-119 15,0-4-93-15,0-10 159 16</inkml:trace>
  <inkml:trace contextRef="#ctx0" brushRef="#br0" timeOffset="18478.24">5517 14750 897 0,'-4'-5'444'0,"5"5"-141"16,4 1-47-16,-5-1-78 15,-1 0-36-15,0 0-47 16,-1 2-5-16,-11 13-8 15,-29 32-10-15,24-26-22 16,5 5-10-16,-3-5-15 16,1 4-6-16,5-6-9 15,4-3-4-15,6 2-4 16,3-5-1-16,8 2 0 16,0-5 0-16,3 3 1 15,2-2 1-15,-1 5 0 16,-3 0 0-16,1-10 1 15,-13 0 1-15,6-19 4 16,2-3 0-16,1-2-2 0,12-10-1 16,-4 11-7-16,2-6-4 15,-6-5-2-15,1 2-2 16,2-3 3-16,-4 3 1 16,0 7 3-16,-7 2 2 15,-19 0 0-15,1 3 1 16,-9 5-5-16,-2 3-1 0,6 9-4 15,-3 1-1-15,0 4 4 16,5 0 1-16,-1 0 4 16,4 3 0-16,2-3 1 15,-3-5 5-15,6-1-39 16,6 2-27-16,1-4-93 16,0-2-59-16,1 1-417 15,0 0 420-15</inkml:trace>
  <inkml:trace contextRef="#ctx0" brushRef="#br0" timeOffset="18826.32">5838 14670 695 0,'-7'-15'477'0,"7"12"65"16,-2-1-213-16,-2 3-155 15,4 1-38-15,-1 0-60 16,0 0-12-16,-3 21-6 16,-3 29-3-16,-2-26-4 15,6 7-7-15,-11-6-10 16,-3 3-4-16,13 3-10 15,-4 3-5-15,12-1-6 16,-9-10-2-16,4-1-1 16,1-5 0-16,-7-7-3 15,5-1-23-15,-3-7-87 0,8 0-32 16,6 3 72-16</inkml:trace>
  <inkml:trace contextRef="#ctx0" brushRef="#br0" timeOffset="19897.55">7061 13748 620 0,'10'-9'408'0,"-2"3"-9"0,-8-5-128 16,2 7-26-16,-2 6-73 15,-2-4-43-15,2 2-64 16,-1 0-19-16,-7 26-14 15,3 39 3-15,-10-26 0 16,9 6-1-16,-6-5-7 16,-8 2-5-16,17 3-6 15,-4 1-4-15,3-7-3 16,-2-1-1-16,0-14 2 16,-2-7 0-16,0-11 5 15,2-5-5-15,0-5-33 16,1-1-49-16,0-5-140 15,2-7-169-15,0-11 238 16</inkml:trace>
  <inkml:trace contextRef="#ctx0" brushRef="#br0" timeOffset="20183.5">6893 13914 986 0,'-8'-6'479'0,"4"-2"-154"16,4 4-65-16,1-1-69 15,5 2-33-15,1 3-55 16,4-7-21-16,12 4-25 16,1 3-10-16,15-1-15 15,6 3-4-15,0-2-9 16,1-1-2-16,-1 0-4 15,-8 1-2-15,-5 1-2 16,-4-2 8-16,-11 0-53 16,-3-1-50-16,-2 2-98 15,-3 2 98-15</inkml:trace>
  <inkml:trace contextRef="#ctx0" brushRef="#br0" timeOffset="21003.67">8107 13656 515 0,'6'-4'291'0,"5"-2"-31"16,12 2-20-16,-23-6-31 16,-4-3-6-16,12 11-21 15,-18-6-14-15,12 8-43 16,13 7-26-16,-18-7-43 16,1 6-15-16,-10 4-15 15,-7 6-2-15,10 17-1 16,-3 4 0-16,10 11-1 15,-3-1-1-15,-3-1 0 16,-7-3-2-16,-3-3-3 16,1-1-3-16,-2-3-3 0,9-2-3 15,0-6 1-15,0-6-1 16,3-7 4-16,7-2 4 16,-6-13 8-16,-4-7-15 15,5-10-51-15,2 2-53 16,3-14-149-16,6-1 153 15</inkml:trace>
  <inkml:trace contextRef="#ctx0" brushRef="#br0" timeOffset="21358.16">8538 13564 950 0,'1'0'455'0,"2"3"-163"16,-3 1-68-16,0-4-66 15,-1 0-26-15,-1 2-29 16,0 15-10-16,-48 34-15 16,39-23-11-16,-7 9-20 15,1 0-6-15,1 3-12 0,-1 3-3 16,4-3-6-16,0-2-5 15,-7-1-6-15,11 0-1 16,0 1-1-16,-3-4-1 16,7-12 1-16,-7 2 0 15,0-11 3-15,3-5-9 16,-1 2-44-16,-1-11-47 16,-1-11-152-16,1 5-93 15,9-21 204-15</inkml:trace>
  <inkml:trace contextRef="#ctx0" brushRef="#br0" timeOffset="21646.25">8074 13845 896 0,'-7'-8'474'0,"1"1"-90"16,7 7-102-16,3 0-87 16,-11-5-36-16,15 6-58 15,9-1-17-15,0 0-24 16,14 5-7-16,3-4-11 16,0-1-7-16,5 1-10 0,1-2-4 15,-9-4-6-15,2-2-2 16,-4-3 7-16,-7-3-15 15,6 9-77-15,-10-8-65 16,-2 10 76-16</inkml:trace>
  <inkml:trace contextRef="#ctx0" brushRef="#br0" timeOffset="22442.25">8898 13628 1046 0,'0'-5'436'0,"2"5"-247"0,-2 2-47 15,0-2-42-15,0 3-13 16,0 21-14-16,-6 26-4 16,-4-26-2-16,2 7-3 15,3-1-10-15,-2 0-8 16,4-3-15-16,-1-6-6 15,0-5-12-15,4-6-1 0,-2-4 5 16,4-1 12-16,-1-7 12 16,-2 1 1-16,0 0-7 15,0-12-13-15,1-8-12 16,1-37-6-16,1 27-19 16,-2-5-10-16,0 2-10 15,0 9 2-15,-6 2 11 16,-9 17 4-16,0 3 0 15,1 11-1-15,-1 15 1 16,-2-12 4-16,-8 12 6 16,-4-3 0-16,-5 2 2 15,0 5 1-15,3-6 0 16,9 6 2-16,4-5-1 0,11 8 1 16,3 1 1-16,-6-3 0 15,0-2 1 1,7 1 1-16,2-4 4 0,4 1 1 15,11 3 4-15,-7-12 1 16,11 6 3-16,10-1 1 16,-2-15 3-16,9 2 2 15,7-7-1-15,-11-14 0 16,12 2 0-16,6 9 0 16,-5-13 4-16,-1 1-1 15,-6 3-5-15,-3-6-3 16,-7 9-8-16,-3 3-2 0,-15-1-2 15,-3 0 0-15,-6 4-1 16,-4 1-6-16,15 10-33 16,-10-4-31-16,12 8-98 15,6 3-60-15,-8-11 141 16</inkml:trace>
  <inkml:trace contextRef="#ctx0" brushRef="#br0" timeOffset="22810.55">9384 13560 1170 0,'9'-13'519'15,"-3"4"-235"-15,5 3-58 16,-8 6-70-16,-4-1-35 16,1 9-57-16,-4 3-15 0,4 13-12 15,-3 7 5-15,-7 8 4 16,0 9-2-16,3 1-4 16,0-1-5-16,-2-2-9 15,0-9-4-15,-6 0-8 16,8 6-2-16,-1-5-3 15,0 4-1-15,-3-10-1 16,-3-6-1-16,4-7 6 16,3-6-11-16,10 2-67 15,-3-9-57-15,2-6 69 16</inkml:trace>
  <inkml:trace contextRef="#ctx0" brushRef="#br0" timeOffset="23691.78">8020 14614 648 0,'2'-13'362'16,"6"4"-86"-16,-8 1-75 15,-1 3-25-15,-4-5-45 16,-1 8-20-16,7 3-42 16,0 1-15-16,-2-2-18 15,0 0-2-15,-1 22 10 0,0 37 3 16,-3-25 5-16,0 3-4 16,-16 1-11-16,-6-3-6 15,11 6-12 1,1-1-5-16,3-4-5 0,4-2-1 15,-3-9 0-15,2-5-1 16,3-11 2-16,3 0-12 16,1-7-44-16,2-3-18 15,1-4-97-15,-1 4-66 16,0 0 150-16</inkml:trace>
  <inkml:trace contextRef="#ctx0" brushRef="#br0" timeOffset="24611.62">8248 14833 743 0,'0'-3'395'16,"2"-5"-74"-16,-1-1-63 15,-1 6-68-15,0 0-37 16,0 2-62-16,0 0-24 15,0-1-20-15,0 1-5 0,0 1-4 16,-1 0 1-16,-4 27-4 16,-15 24-1-16,6-18-8 15,6 3-5-15,-9-8-8 16,3-1-2-16,6-9-3 16,-4-6 1-16,17-2 1 15,-6-2 5-15,-7-12 9 16,12 1-2-16,-5-11-14 15,8 0-13-15,4-8-40 16,2-8-19-16,5-1-36 16,-3-8-12-16,6 8 5 15,-6 0 16-15,1 9 41 16,1 6 19-16,2 5 21 16,-4 1 3-16,0 7 7 15,-4-1 6-15,2 9 11 0,1 3 5 16,-11 7 4-1,-1-8 2 1,0 1 4-16,4 25 0 0,-6 7-3 0,0 3-4 16,-5-11-9-16,1-3-3 15,-1-5-2-15,-3-3 0 16,3-7 2-16,3 3 2 16,-6-14 6-16,4-6 1 15,-5-4-4-15,7-8-5 0,9 6-13 16,-7 2-3-16,12-10-4 15,-8-8-5-15,4-8-9 16,8-1-8-16,-1-3-8 16,8 11 0-16,2 0 9 15,2 6 7-15,-8-1 11 16,4 6 5-16,-5 6 14 16,5 6 5-16,4 8 8 15,-19 5 2-15,1 6-4 16,-9 3 1-16,5 6-2 15,-1-1-1-15,7 5-4 16,-6 0-4-16,-7-1 0 16,-1-8-1-16,-6 3 0 15,0-7 1-15,8-1 1 16,6 0-2-16,-10-9-24 0,0-6-22 16,3 0-79-16,-3 2-51 15,4-3-158-15,0 0 200 16</inkml:trace>
  <inkml:trace contextRef="#ctx0" brushRef="#br0" timeOffset="25094.329">8903 14800 1092 0,'2'0'485'0,"-11"2"-234"15,-2 3-46-15,-7 2-60 16,-2 3-17-16,-1 7-18 16,2 2-12-16,0 1-25 15,2 6-11-15,3 2-23 16,-1 2-9-16,4-2-12 16,0-4-4-16,8-3-7 15,3-3-2-15,6 1-1 16,4-9 0-16,5 2 1 0,1-11 2 15,-1-1 1 1,7 2 0-16,-5-9 0 16,1 1 0-16,-1-11-1 0,-2-8-1 15,0 3-2-15,1-3 0 16,-1 5-1-16,0 3 0 16,-4-8 2-16,-11 3 0 15,0 0 1-15,-13-2-1 16,-7 5-2-16,6 3-3 15,-9-1 0-15,7 9-3 16,-1 6-4-16,-3-2 0 0,7 10-8 16,-5-6-12-16,1 3-34 15,2-2-19-15,1 2-49 16,-7 5-30-16,26-9-116 16,0 1-75-16,-2 2 218 15</inkml:trace>
  <inkml:trace contextRef="#ctx0" brushRef="#br0" timeOffset="25481.64">9272 14593 803 0,'5'-17'518'0,"5"-1"21"15,-12 11-276-15,-20 75 317 47,1 1-570-47,19-47 9 16,1-4 12-16,-3 4 2 15,0 15-3-15,-1 5-10 16,-1-2-4-16,-2-4-7 16,1 3 0-16,2-7-1 15,1 2-2-15,2-5 0 16,1-10 5-16,-6-15-31 16,4 0-33-16,2-4-73 15,1-3-138-15,0 2 173 16</inkml:trace>
  <inkml:trace contextRef="#ctx0" brushRef="#br0" timeOffset="32192.06">10046 13914 387 0,'-3'-1'275'16,"0"-1"19"-16,-2-1-117 15,1 1-23-15,3 1-42 16,0 0-13-16,0-1-23 15,1 1-7-15,0 0-2 16,0 0-2-16,0 0-3 0,0 0-2 16,0 0-8-16,0 0-6 15,0 0-11-15,9-3-4 16,1 2-4-16,4 1-2 16,30-2 0-16,-32 4-1 15,6-1-4-15,5 0 0 16,8 0 1-16,5-3-1 15,12 2 1-15,13 2-1 16,-2-4-1-16,3 2 1 0,10 1-2 16,-7-1-1-16,7 3-4 15,-3-2-2-15,-10 3-4 16,4-2 0-16,-9 1-1 16,-5 0-1-16,-2 2-1 15,-7 4 0-15,0-2 0 16,-4 1 0-16,-9-3 2 15,-5-1 0-15,-9-3 3 16,-6 0 1-16,4 0 3 16,-4-5 3-16,0-2 3 15,4 0 2-15,-10-4-1 16,-1-3-13-16,0 3-38 16,-1-2-25-16,-6-6-40 15,0 6-4-15,-2 4 9 16,-5 3 8-16,0 11 14 15,-2-4 4-15,-3 4 10 0,-3-3 7 16,-7-6 20-16,0 4 8 16,3 1 14-16,6 5 4 15,13 2 6-15,-4-1 7 16,5-5 17-16,-12-6 12 16,11 2 18-16,3-3 6 15,-4 1-1-15,14 4-5 16,-7-4-19-16,4 3-7 0,-3 0-11 15,0 0-3-15,12-1 3 16,3-2 1-16,40-7 5 16,-23 9 1-16,3 2 2 15,3 4 0-15,-10 0-5 16,1 5-4-16,-10-4-8 16,2 5-2-16,-4 0-5 15,-3-7 0-15,-5 4-1 16,-5-5 1-16,2 2 2 15,-5 2 4-15,-3-3 5 16,-4 4 2-16,-12-3 0 16,-5 0-3-16,0 2-4 15,-3 3-2-15,-2-1 0 16,-2 2 0-16,-5 0-2 0,-6-4-1 16,4 2-3-1,6 2-1-15,10 4-2 0,1-1 1 16,16 2-2-16,-5 1 0 15,-9-6-3-15,14 4 1 16,-7-1-3-16,0-4 1 16,22 8 7-16,1-1-9 15,-2-5-55-15,10 0-64 16,-10-11 74-16</inkml:trace>
  <inkml:trace contextRef="#ctx0" brushRef="#br0" timeOffset="34862.88">12137 14092 318 0,'0'0'189'16,"0"0"-5"-16,0 0-15 16,0 0-15-16,0 0-11 15,0 0-22-15,0 0-8 0,-1 0-21 16,-1 0-9-16,1 0-12 16,0 0-4-16,0 0-5 15,0 0-5-15,0 0-7 16,0 0-6-16,0 7-8 15,0-4-4-15,0 2-4 16,1-5-1-16,-2 0-2 16,2 5 1-16,0-3 0 15,0 4 4-15,0-6 14 16,0 0 3-16,0 0 1 16,0 0-5-16,0-1-17 15,3-6-7-15,5-23-6 16,18-32-3-16,-8 24-3 15,7 1-1-15,1-14 0 0,4 1-1 16,5-4-2-16,-2-8 0 16,-7 12-2-16,0 0-1 15,0 14 0-15,-10 7 0 16,-5 9-1-16,-2 6 0 16,-16 4-3-16,10 9-5 15,6 8-3-15,-12 4-1 16,-1 11 2-16,7 10 3 0,-13 11 3 15,1 2-1-15,4 4 3 16,-1-3 2-16,5-6 1 16,1-1 0-16,9-4 0 15,-3-2 1-15,11-4 1 16,3-1 0-16,2-4 1 16,-10-11-1-16,4-1 2 15,4 0-1-15,0-4 1 16,5 3-1-16,-3-2 1 15,-10-5 1-15,1-11 1 16,1 0 1-16,0-6 4 16,8-1 0-16,-6-1 3 15,1-4-1-15,2-4-1 16,-3-1 1-16,2-3-2 16,5-3 1-16,-6-6-1 15,-2-6-2-15,5-3 0 16,-15-9-1-16,5-2-1 0,3 3-1 15,-11 2-2-15,9 9-2 16,-7 11-1-16,-6 6-1 16,7 11 0-16,-5 5-2 15,5 4-1-15,6 5-2 16,-10 0-9-16,-6 0 1 16,5 10-42-16,4 3-34 0,-4 11-97 15,4 2-91-15,-4 3 175 16</inkml:trace>
  <inkml:trace contextRef="#ctx0" brushRef="#br0" timeOffset="35347.36">13081 13627 480 0,'15'-44'353'16,"-13"33"80"-16,1 1-110 15,1 6-67-15,-1 1-30 16,-3 3-67-16,-1 0-29 0,-1 0-56 16,1 0-18-16,0 0-24 15,-9 17-6-15,-16 48-4 16,18-23-1-16,-4 4 3 16,0-1 0-16,1-6-4 15,-5-8-2-15,7 0-7 16,-3 0-3-16,5-3-2 15,3 1 0-15,-32 6-2 16,33-4 1-16,-3-9 2 16,-3-5 1-16,27-7-19 15,-32-5-17-15,-1-5-38 16,5 0-35-16,5-13-81 16,8-5-42-16,4-3 137 15</inkml:trace>
  <inkml:trace contextRef="#ctx0" brushRef="#br0" timeOffset="35698.63">13391 13548 833 0,'2'-11'503'0,"-4"1"-47"15,0 10-198-15,4 0-46 16,-4 2-73-16,1-2-34 0,0 0-35 15,0 0-13-15,-5 10-22 16,-6 14-5-16,-9 35-6 16,9-19 2-16,1 1 1 15,11 3-2-15,-1-1-6 16,-3-7-3-16,-5 1-4 16,-8-4-3-16,0 1-3 15,4 3 1-15,7-1-2 16,-3 1 0-16,8-2 0 15,-11-15 1-15,2-8-3 16,8 0-14-16,-8-12-46 16,10 2-33-16,0-7-130 15,-4-5-83-15,-6-12 190 16</inkml:trace>
  <inkml:trace contextRef="#ctx0" brushRef="#br0" timeOffset="35997.63">12963 13838 945 0,'-6'-6'524'15,"-3"1"-124"-15,8 4-134 16,1-5-28-16,5 6-85 15,-5 0-34-15,0-1-57 16,20 1-18-16,35 5-15 16,-25-3-1-16,8 3 0 15,-6-1-3-15,4-1-5 16,7 0-4-16,11-3-6 16,-13 0-1-16,-25 2-2 15,1-4-24-15,-39 12-98 16,29-10-78-16,5 5 109 15</inkml:trace>
  <inkml:trace contextRef="#ctx0" brushRef="#br0" timeOffset="36628.689">13482 13993 855 0,'0'-1'433'0,"0"0"-107"15,0 0-66-15,2-9-57 16,-2 9-28-16,0-1-50 15,0 1-23-15,0 0-40 16,0 0-17-16,0-1-24 16,0 1-4-16,0 1 1 15,0 0 2-15,-1 22 4 16,-15 33 2-16,4-19-4 16,3 0-3-16,-9-7-7 15,6-3-3-15,-5-3-2 16,7-1-1-16,3-5 0 15,7 3 1-15,-5-18 2 16,4 2 5-16,-3-7 5 0,2 2-3 16,2 0-6-16,-1-10-11 15,6-14-22-15,14-30-6 16,-2 30-3-16,-3 2 3 16,-3 6 14-16,10 14 2 15,-14-2-3-15,7 6-1 16,-2 8 0-16,-9-5 2 15,9 16 8-15,1-1 2 0,1-1 4 16,6 8 1-16,-4-11 0 16,2-4 2-16,3 1 1 15,0-11 0-15,4 10 1 16,0-1 1-16,-1-5 4 16,0-3-1-16,-5-12-37 15,10 6-27-15,-2-5-116 16,-1-6-73-16,-10 2 152 15</inkml:trace>
  <inkml:trace contextRef="#ctx0" brushRef="#br0" timeOffset="36981.54">13882 13870 672 0,'-18'-11'463'15,"13"12"50"-15,-7 1-206 0,-4 3-141 16,15 10-40-16,-4 9-40 16,-5 2-8-16,4 14-13 15,-5 4-8-15,-12 2-18 16,15 5-7-16,-5-3-11 15,-4-4-4-15,11-10-5 16,-9-2-2-16,1-5-2 16,3-2 0-16,-2 0 0 15,0-4 0-15,3-6-8 16,5-1-17-16,0-8-56 16,1-4-44-16,1-5-109 15,-2-2-81-15,6 2 194 16</inkml:trace>
  <inkml:trace contextRef="#ctx0" brushRef="#br0" timeOffset="37576.14">14283 13449 720 0,'0'-13'399'0,"9"8"-51"0,-2-3-53 16,-5 5-56-16,-2-4-29 15,-6 2-74-15,-3 6-39 16,2 7-53-16,-1 10-16 16,8 12-7-16,-1 2 2 15,-6 7 0-15,6 0-1 0,-19-3-4 16,9-1-4-16,-1-3-4 15,-8-12-1-15,18 3-1 16,-4-7 2-16,3-9-10 16,-3 4-21-16,-13-5-63 15,12-8-62-15,-2-8-169 16,21 8 196-16</inkml:trace>
  <inkml:trace contextRef="#ctx0" brushRef="#br0" timeOffset="37895.3">14089 13467 1146 0,'0'-1'513'16,"-2"2"-248"-16,4-6-43 16,-2 5-75-16,0 0-24 15,12 0-34-15,5 5-10 16,54 9-18-16,-35-6-15 0,11-5-16 16,-5-3-6-16,-27-1-11 15,8-2 2-15,0-4 4 16,-8-3-19-16,-1-1-85 15,6 7-66-15,-11 2 83 16</inkml:trace>
  <inkml:trace contextRef="#ctx0" brushRef="#br0" timeOffset="38713.93">15233 13885 576 0,'29'-20'383'0,"-15"0"-29"0,-30 18-95 16,-8 2-31-16,10-1-69 15,6-2-22-15,16-4-30 16,12 1-10-16,-37 10-23 16,44-3-15-16,-52 9-24 15,46-3-4-15,5 7-4 16,-48 15 1-16,12-6 2 16,-38 11-4-16,24-6-6 15,20-5-4-15,5 19-6 16,22-17-2-16,-32 13-2 15,1-6 1-15,4-15-1 16,-17 6 2-16,15-23 0 16,-15 11 2-16,20-21-7 15,-5 9-14-15,-10 1-58 16,9-2-50-16,-2 7-113 16,-1-5-98-16,16-1 210 0</inkml:trace>
  <inkml:trace contextRef="#ctx0" brushRef="#br0" timeOffset="39064.659">15036 13929 633 0,'-6'-4'429'16,"6"2"25"-16,1 2-231 16,-1 0-30-16,0 0-42 15,0 0-10-15,17 0-11 16,38 4-9-16,-17-1-22 16,-2 0-14-16,0 0-27 15,-10 2-15-15,5 0-18 16,2-2-5-16,-3-6-5 15,5-2-1-15,-11-5-2 16,3 1 0-16,-5 4-26 16,-8-5-27-16,-1 5-89 0,-1 5-76 15,-9 0-275-15,-3 5 307 16</inkml:trace>
  <inkml:trace contextRef="#ctx0" brushRef="#br0" timeOffset="51554.659">16494 13690 419 0,'2'-4'287'16,"-2"0"22"-16,2 8-63 16,-2-4-70-16,-1-1-35 15,0-1-49-15,0 1-16 0,0 1-19 16,0 0-5-16,0 0-6 15,-1 0 0-15,0 7-7 16,0 13-5-16,-1 27-10 16,3-31-4-16,-1 2-10 15,1 1-2-15,-1 0-2 16,1 3-1-16,-1-7 1 16,-4-3-1-16,5-2 2 15,-1-3 3-15,1-4 12 16,1-2 5-16,-2-2 2 15,0 0-2-15,1-1-13 16,0-16-3-16,4-31-5 16,0 24-2-16,2-6-4 15,-1-4-4-15,0 4-8 16,-3-1 2-16,-2 11 1 16,-1 5 2-16,0 15-5 0,-7 3-3 15,-9 9-3-15,0 4 1 16,-8 5 7-16,3 7 3 15,-2 8 2-15,-7 2 1 16,0-1 2-16,-3 0 0 16,8-4 1-16,6 2 1 15,2-3 0-15,3 1-1 16,4 1-2-16,5-1-1 0,6 0-1 16,-1-2 2-16,3-3 1 15,10 0 1-15,-5-7 1 16,21-2 1-16,-3-8 2 15,-4-3 1-15,17-1 2 16,-9-9 2-16,12-9-1 16,2-7 2-16,0-11-1 15,8 0 0-15,-3 5-3 16,-2 3-1-16,-15 10-1 16,-11 4-2-16,-11 6-1 15,-8 0-3-15,2 2-2 16,-2 6 1-16,-2-6 4 15,0 0 0-15,-2 14 3 16,-2-9-15-16,-8 40-74 16,5-40-46-16,10 2-280 15,16 8 265-15</inkml:trace>
  <inkml:trace contextRef="#ctx0" brushRef="#br0" timeOffset="51972.25">16961 13622 860 0,'-3'0'476'16,"-6"5"-103"-16,4 7-195 16,-2 4-46-16,-4 16-66 0,4 3-14 15,-3 7-13-15,1 6-5 16,0-5-4-16,0 3-3 15,-2-1-4-15,-2-2-3 16,5 1-5-16,-4 4-2 16,5 1 0-16,2-5-2 15,-4-15-4-15,0-9 0 16,-1-13 1-16,4 2-14 16,2-1-78-16,2-8-49 0,5-1 71 15</inkml:trace>
  <inkml:trace contextRef="#ctx0" brushRef="#br0" timeOffset="52807.689">17329 13645 373 0,'-1'-1'279'15,"0"0"37"-15,0 0-43 16,0 0-73-16,0 0-28 0,0 0-36 15,-1-1-10-15,1 1-27 16,0 0-14-16,0 0-25 16,1 1-13-16,0 0-6 15,0 0-1-15,0 0 3 16,0 0 2-16,7 11 3 16,4 7 0-16,39 15-4 15,-22-31-3-15,16-10-12 16,16-5-6-16,3 6-8 15,-4-6-2-15,-3 11-6 16,-21-8 1-16,-3 7 9 16,-6-2-33-16,-16 1-121 15,-4 11-31-15,-8-8 78 16</inkml:trace>
  <inkml:trace contextRef="#ctx0" brushRef="#br1" timeOffset="64253.3">8106 15270 121 0,'38'-13'87'0,"-36"10"16"0,4 3-16 16,-5-1-26-16,-1 1-7 15,-1-1 3-15,0 0 3 16,-1 0 19-16,1 0 8 15,1 0-6-15,0 0-6 16,0 0-12-16,0 0-2 16,0 0-4-16,0-1-3 15,8 0-2-15,-4 1 0 0,1 0 9 16,1-1 5-16,-6 1 7 16,0 0 0-16,0 0-7 15,0-1-3-15,0 1-2 16,0 0-1-16,4 0-7 15,-4 0-3-15,0 0-15 16,0 0-9-16,-1 0-11 16,-1 0-4-16,-14 0-5 15,-26 4-3-15,36 6-2 16,-22-2 0-16,12 8-1 16,-12-3 0-16,-12 1 0 15,20 3 0-15,-4-1 1 16,4-1 2-16,6 1-1 15,2 2 0-15,5-1 1 16,2 2-1-16,5 2 2 16,0-12 2-16,12 11 1 15,3 0 1-15,8 0-1 0,3 1-2 16,-6-16 0-16,10 7 0 16,-7-11 1-16,2 10-1 15,12 2 1-15,-3-8 0 16,6-4 0-16,3-3 2 15,-7-6 0-15,-7-4 0 16,1 1 3-16,-5-7-1 0,3-2 0 16,-4 2-1-16,2 0-1 15,-6-2 5-15,-11-2 23 16,7 5 11-16,-22-8 19 16,6 8 4-16,-6 3-9 15,-11-3-5-15,-1 5-16 16,-4 1-6-16,-9-1-15 15,0 6-4-15,-1 1-5 16,-6-2-3-16,6 6-1 16,-5-4-2-16,8 5-1 15,3 0 0-15,-12-4-2 16,14 2-1-16,-7 0 0 16,6 3-1-16,16 7 7 15,-6-4-22-15,10 1-117 16,-3 3-98-16,4 5 130 0</inkml:trace>
  <inkml:trace contextRef="#ctx0" brushRef="#br1" timeOffset="66240.8">4441 15241 506 0,'2'-7'255'16,"-1"1"-69"-16,0-3-27 16,-1 6-25-16,1-1-8 15,-1 3-15-15,0 0-6 16,0-1-16-16,0 1-7 15,0 0-13-15,0-1-11 0,0 1-16 16,0-2-8-16,0 2-14 16,0 0-3-16,0-1-3 15,0 1-1-15,0 1 1 16,0 0-2-16,-1 0-2 16,-3 16-1-16,-15 31-3 15,11-20 0-15,-6-3 0 16,5 7-2-16,-2-6 1 15,0 2-2-15,2 0 1 16,-5-5-2-16,10 8 1 16,2-8 0-16,2-5 0 15,1-5 1-15,-1-11 2 16,0 2-1-16,-9-5 2 16,1-2-1-16,-3-2-49 15,5-1-56-15,8 7-180 16,6 4 171-16</inkml:trace>
  <inkml:trace contextRef="#ctx0" brushRef="#br1" timeOffset="67374.2">4769 15286 492 0,'17'-21'329'0,"-5"17"-12"15,-13 0-97-15,2 3-24 16,2-3-56-16,-5 3-28 0,1 0-47 16,0 1-16-16,0 0-19 15,0 0-3-15,0 6-3 16,-2 10-1-16,-6 31-1 16,10-22-2-16,-13-6-3 15,7 3-3-15,5-1-4 16,-10-6-2-16,1 0-1 15,6 2-1-15,-15-13 0 16,16 6-1-16,5-5 2 16,-4-5 0-16,3 0 6 15,-2 0 0-15,-1-1-2 16,0 0-1-16,0 0-8 16,0-2-2-16,-1-4 0 15,2 6-3-15,4-5 1 16,4-2 0-16,9-4 0 0,6-39 1 15,-11 35-1 1,1-5 1-16,3-3-1 0,17 3-1 16,-14 1-1-16,12 6-1 15,-3 9-2-15,-6 2 1 16,-6-2 2-16,-4 4-1 16,-6 3 3-16,0 5 2 15,0 9 2-15,1 4 2 0,-3 4 4 16,-6-4 1-16,-2 3-1 15,-1 0 0-15,-1-1-2 16,5 1 1-16,-3-8-1 16,-3-7 0-16,3 5 3 15,-2-10-1-15,3 0 4 16,0-4 1-16,2-1 0 16,0 1 0-16,0 0-5 15,0 0-4-15,0 0-3 16,1-6-1-16,1-3-1 15,2-2 0-15,15-33 1 16,-12 29 0-16,6-6-1 16,0 8 0-16,4-1-4 15,1-1 0-15,-2 5-2 16,-2 1 0-16,5 9 1 16,-3 0 2-16,2 6 3 0,-6 0 1 15,8 8 3 1,-8 3 2-16,-3 0 2 0,3 7 1 15,-14-4 0-15,5 7 0 16,-3 2-3-16,-1-7 0 16,0 0-1-16,-5-8 0 15,-4-10 1-15,5 7 0 16,-1-4 1-16,-4-6 0 16,10 6-8-16,-7-8-29 15,3-6-85-15,14 8-74 0,-2-20 111 16</inkml:trace>
  <inkml:trace contextRef="#ctx0" brushRef="#br1" timeOffset="67884.78">5454 15257 805 0,'0'0'376'0,"1"3"-148"15,-3-1-20-15,1-2-44 16,0 0-33-16,0 0-44 16,-4 2-13-16,-12 4-23 15,-26 36-9-15,31-21-19 0,-2 0-8 16,5 6-7-16,1-5 0 16,-8-6 2-16,12 2 1 15,5 0 0-15,1-4-1 16,15 5 2-16,-8-12 0 15,1-7 1-15,2 6 0 16,2-13-3-16,10 14-2 16,-2-7 0-16,-2-1 2 15,-6-8 3-15,-3-3 1 16,1-3 1-16,0-4 0 0,3 5 0 16,-9-17 0-16,-3 0 1 15,-5 1 0-15,-3 3-4 16,-2 4-1-16,2 10-9 15,-3 1-2-15,-4 5-4 16,1 3-2-16,-4 4-1 16,-1 1 0-16,3 6 3 15,1 3-1-15,-2-1 2 16,-2 4 0-16,5 3 1 16,-5 1-18-16,5-1-54 15,3-1-36-15,1 0-96 16,6-2-46-16,6 1-224 0,0-3 303 15</inkml:trace>
  <inkml:trace contextRef="#ctx0" brushRef="#br1" timeOffset="68270.45">5783 15230 756 0,'-5'-4'417'16,"5"-3"-67"-16,0 3-135 16,5 1-20-16,-1-2-42 15,-5 4-24-15,5 1-47 16,-7 0-21-16,3 0-27 15,-1 0-14-15,0 0-1 16,-3 5 7-16,-5 13 8 16,-15 29 3-16,8-25-8 15,7 8-5-15,5-2-6 16,3 2-1-16,3 0-4 0,-9-7-2 16,1 2-3-16,1-4-2 15,9-3 0-15,-1-7 0 16,7 2-23-16,-6-7-50 15,0-6-127-15,1 4 123 16</inkml:trace>
  <inkml:trace contextRef="#ctx0" brushRef="#br1" timeOffset="69790.08">12451 15231 414 0,'-1'-5'261'0,"1"-2"-29"0,0 2-54 15,1 1-14-15,0-2-24 16,-1 4-7-16,0 0-14 16,0 1-9-16,0 0-21 15,0-1-11-15,0 1-29 16,0 0-10-16,0 0-15 15,-1 0-6-15,0 1-2 16,-7 11 0-16,-5 17-4 16,-8 37-1-16,15-28-2 15,-7-1-1-15,-5-5-1 16,8 6-2-16,-2-5-1 16,1-4-1-16,3-3 0 15,-11-13 0-15,11 0 2 16,3 2 1-16,5-8 2 15,0-1 0-15,-8-8-32 0,9 1-52 16,0-1-153 0,1-1 145-16</inkml:trace>
  <inkml:trace contextRef="#ctx0" brushRef="#br1" timeOffset="70741.23">12660 15291 499 0,'0'-2'284'0,"0"1"-20"16,0 0-33-16,1 0-31 15,2 0-10-15,-3 0-32 16,4 0-23-16,-4 0-44 16,0 0-17-16,0 1-23 0,0 0-2 15,0 0-7-15,2 6-4 16,-2 10-8-16,-4 30-4 15,-3-26-5-15,0 3-2 16,5 7-6-16,1-2-2 16,-1-7-4-16,1-3-1 15,0-10 0-15,-3-8 2 16,1-4 8-16,-2 1 4 16,5-7 0-16,2 7-1 0,0-9-10 15,8-7-4-15,-6-6-9 16,1-8-7-16,5 3-16 15,3 1-4-15,4 3 2 16,3 4 6-16,2 2 12 16,1 5 3-16,-6 0-1 15,6 5-1-15,-1 6-6 16,5 4 2-16,-8 8 2 16,0 7 2-16,0 8 9 15,-23-3 1-15,7 13 6 16,-12-3 2-16,-5 7 2 15,8-2 1-15,-11-6-3 16,15 2-2-16,-2-8-1 16,-2-4-1-16,3-3 2 15,-1-7 2-15,1-8 6 16,3 6 3-16,-1-14-1 0,-5-2-1 16,6 0-8-16,-1-8-6 15,15 2-2-15,-4-7-2 16,0-9-8-16,-1-2-4 15,9-1-4-15,5 3 0 16,1 6 5-16,10 8 4 16,-19-1 1-16,8 9 1 15,-6 3-1-15,0 2 1 0,2 8 0 16,-8-2 2-16,0 10 4 16,1 6 2-16,-6 1 9 15,3 6 2-15,-3-2 4 16,-5 3 1-16,-1 5-2 15,-5-9-1-15,0 7-4 16,-3-9-1-16,3-2-1 16,-3 2-1-16,4-10-1 15,-1 5-1-15,0-11 4 16,5 6-15-16,0-2-50 16,0-5-59-16,4-4-469 15,2-14 402-15</inkml:trace>
  <inkml:trace contextRef="#ctx0" brushRef="#br1" timeOffset="71252.17">13527 15251 730 0,'-3'1'366'0,"-1"1"-81"16,0 1-60-16,3-3-35 15,0 0-25-15,0 0-54 0,-9 4-23 16,-12 6-27 0,-21 18-7-16,12-12-7 15,12 4-3-15,8 5-10 16,-9-4-4-16,13 1-9 16,2 2-3-16,-2-2-8 15,-4-5-2-15,13 1-2 16,-2-10-1-16,12 7 1 15,1-2 0-15,-1-7 1 16,13 9 0-16,-8-17 2 16,12 1 1-16,1-2 2 15,-9-6 0-15,-5-12-1 16,-2 8-2-16,-2-11 0 16,-1 4-1-16,2 7 0 0,-3-13-1 15,0 8 1-15,-10-8 1 16,-1 2 2-16,-7 2-1 15,-8 0 0-15,1 6-3 16,-11 1-2-16,3 3 0 16,-1 9-3-16,-14-7-1 15,9 9-1-15,-3 1-4 16,2 1 0-16,14 6-1 16,9-1 4-16,-7 3-18 0,16 4-88 15,5 2-59-15,-8 2-162 16,26 1 192-16</inkml:trace>
  <inkml:trace contextRef="#ctx0" brushRef="#br1" timeOffset="71609.69">14081 15125 1128 0,'0'-11'557'0,"0"11"-219"15,-6-4-149-15,0 5-46 16,-1 13-79-16,-5-3-17 15,0 18-11-15,-4 1 2 16,-5 1 10-16,7 9 6 0,-2 4-8 16,1-1-6-16,0 3-14 15,2-3-8-15,2-6-7 16,6-1-2 0,2-12 13-16,1-2-20 0,-5-19-87 15,5 4 54-15,13-9-11 16</inkml:trace>
  <inkml:trace contextRef="#ctx0" brushRef="#br0" timeOffset="75394.39">3283 14668 440 0,'6'-10'307'16,"-7"4"-13"-16,-1-8-77 15,5 8-24-15,-3 4-48 16,10 1-17-16,-5 2-36 16,0-1-20-16,4 5-37 15,-16-1-12-15,-7 4-14 16,3 7 1-16,3 5 1 15,0 2 1-15,0 5-1 16,1-4 0-16,-11-2-2 16,6 3 0-16,-2-5-1 15,-4-1 0-15,6-2 0 0,5 0 1 16,0 0 1-16,2 1 0 16,4-3 5-16,-4-2 1 15,5-4-18-15,-4-7-37 16,-1-1-129-16,-1-7-196 15,4-3 231-15</inkml:trace>
  <inkml:trace contextRef="#ctx0" brushRef="#br0" timeOffset="75757.68">3017 14892 596 0,'-6'1'318'0,"6"2"-67"16,1-1-23-16,-1-2-56 15,0-2-26-15,0 1-39 0,0 0-12 16,6-1-11-16,7-1-6 15,9 0-16-15,29-1-6 16,-26 4-12-16,6 0-4 16,-1 0-8-16,3 1-4 15,9 6-10-15,-6 1-3 16,-3-3-3-16,-13-2 0 16,-8-6 5-16,11-1 2 15,-11-8-9-15,7 1-28 0,-1 0-117 16,-11-6-94-16,4 9 134 15</inkml:trace>
  <inkml:trace contextRef="#ctx0" brushRef="#br0" timeOffset="76196.01">3095 14536 604 0,'-1'-3'341'16,"-2"-1"-37"-16,3 5-66 16,0-1-63-16,0 0-32 15,0 0-51-15,0-1-12 0,0 0-21 16,8-1-3-16,8-1-10 16,34-2-8-16,-19-1-12 15,6-6-6-15,11 6-6 16,6-1-1-16,-3-3-4 15,-3 3-1-15,-1 1 1 16,-12 1 1-16,-1 5 10 16,-3 0-27-16,-7 7-96 15,1 1-85-15,-6 3 103 16</inkml:trace>
  <inkml:trace contextRef="#ctx0" brushRef="#br0" timeOffset="76895.14">3182 15258 502 0,'9'-11'293'16,"7"6"-21"-16,-7-1-33 15,-10-4-58-15,4 8-3 0,-3 1-80 16,-2-3-27-16,2 4-25 15,-1 0-27-15,0 0 24 16,-1 8 2-16,-6 15-7 16,-11 25-7-16,7-20-14 15,4 2-3-15,-1 1-3 16,-1-3 0-16,4-4 1 16,-2-2 2-16,4-6 2 15,4 3 1-15,-1-8 3 16,1-4-21-16,0-5-70 15,-4-5-59-15,7-2-376 16,-3 4 338-16</inkml:trace>
  <inkml:trace contextRef="#ctx0" brushRef="#br0" timeOffset="77259.76">3184 15187 625 0,'0'-3'394'0,"-4"1"-37"0,1-3-134 16,3 4-36-16,0 0-75 15,0-1-20-15,28 2-21 16,27-4 1-16,-10-1-6 16,-4-2-7-16,-3 2-18 15,11 1-4-15,-17-7-14 16,5 6-4-16,-6-1-5 16,-9 0-4-16,-3 6 5 15,0 3 4-15,-10-3-39 16,1 3-58-16,-8 6-31 15,-5-1 49-15</inkml:trace>
  <inkml:trace contextRef="#ctx0" brushRef="#br0" timeOffset="77591.08">3160 15401 682 0,'2'3'359'0,"3"-1"-66"16,1-2-68-16,-6 0-59 15,5-2-23-15,15-2-36 16,38-5-12-16,-31-2-11 16,6 7-11-16,-4 5-23 15,-6-3-14-15,-3 4-5 16,-11 0-31-16,0 4 277 16,3 4-206-16</inkml:trace>
  <inkml:trace contextRef="#ctx0" brushRef="#br0" timeOffset="88439.23">4929 17117 400 0,'-11'27'209'0,"7"-27"-50"16,0-3-30-16,-1-1-36 15,5 7-6-15,-2-3-11 16,2 0-8-16,0 0-1 16,0-1 1-16,0-1 3 15,0 2 3-15,0 0-2 16,0 0-4-16,0 0-11 15,0 0-3-15,0-1-15 0,0 0-1 16,0 0-18-16,0 0-6 16,5-20-5-16,38-30-7 15,-25 21 4-15,-4-8-1 16,4-4-1-16,1-1 1 16,-2-14-2-16,2 0-1 15,-1 3-1-15,1 0-1 16,-1 19 0-16,-5 10-1 15,1 8 0-15,-12 1-1 0,1 11-7 16,7-1-5-16,-13 9-3 16,4 5-1-16,-2 8 5 15,2 4 5-15,2 11 2 16,-3 5 2-16,1 7-1 16,-4 2 2-16,5-1 1 15,6-2 0-15,3-7 1 16,-8-5 1-16,3-4 0 15,2-2 1-15,1-2 0 16,3 1 0-16,-3-5-1 16,2-1 1-16,-9-3-1 15,11 0 0-15,10 0 0 16,-12-4 0-16,3-3 2 16,-6 2 0-16,-7-6 2 15,6 1 1-15,2-3 2 0,-2-2 4 16,6-6 7-16,-2 0 4 15,6-5 4-15,-1-4-1 16,-5-10-3-16,-1-5-2 16,4-2-5-16,2-1-1 15,-1-12-4-15,-2-6-1 16,-6-8-3-16,1-1-2 16,0 12-2-16,2 8 1 15,-3 10 3-15,-7 5 0 16,7 12 1-16,-6 1 0 0,-4 8-4 15,5 4-7-15,-3 1-6 16,0 0-1-16,1 0-12 16,-1 0-27-16,-2 12-132 15,1 3 122-15</inkml:trace>
  <inkml:trace contextRef="#ctx0" brushRef="#br0" timeOffset="88928.36">5727 16646 326 0,'3'-10'257'0,"-1"-2"74"15,-3 2-75-15,11 5-55 16,-8-1-25-16,5 4-44 16,-6-2-12-16,1 3-19 15,-6-4-8-15,-1 3-22 16,11 3-17-16,-13 3-29 15,5 5-11-15,-5 7-11 16,4 4 0-16,3 15 1 16,-10-3 1-16,-2 13-1 15,-10-1 1-15,-2-5 0 16,7 9 1-16,4-10 0 16,-5-6 1-16,3-5-1 15,3-2 0-15,2-9 0 16,1-1 1-16,13 0 0 15,-5-9-7-15,0-1-41 16,1-1-22-16,-1-9-74 0,7 1-42 16,9-8-133-16,10-3 192 15</inkml:trace>
  <inkml:trace contextRef="#ctx0" brushRef="#br0" timeOffset="89238.38">5984 16539 818 0,'0'-8'393'0,"-1"2"-152"15,1 6-53-15,1 7-66 16,-1 1-29-16,0 8-29 16,-5-1 0-16,0 12-5 15,4 10-2-15,-6 9-5 16,0 8-7-16,-9-2-7 15,0-4-4-15,-1 0-12 16,-2-7-2-16,5 1-7 16,-2-5-1-16,4-4 0 15,4-2-1-15,-8-8 1 16,11 0 3-16,-5-13 3 16,1-5-13-16,12-7-77 15,-3-4-53-15,2-9-156 16,7-3 166-16</inkml:trace>
  <inkml:trace contextRef="#ctx0" brushRef="#br0" timeOffset="89525.62">5720 16830 755 0,'-16'-6'437'16,"2"1"-69"-16,10 7-116 16,-6-3-25-16,19 1-61 15,0-1-34-15,-9-5-62 16,12 5-23-16,-7-2-23 16,6 1-3-16,21 0-1 15,-2-4 1-15,11 2-3 16,1 3-2-16,-13-8-4 15,-3 2 2-15,-11-2-26 16,2 6-59-16,-3 3 50 16</inkml:trace>
  <inkml:trace contextRef="#ctx0" brushRef="#br0" timeOffset="90243.08">6019 16980 467 0,'33'-37'299'16,"-33"29"10"-16,5 8-55 16,-4 0-83-16,4 3-29 15,-5-3-45-15,-1 0-11 16,0 3 4-16,-7 13-5 16,-20 33-19-16,18-24-2 15,1 6-33-15,-5-2-9 16,1 1-9-16,0-2-11 0,0-5 9 15,6 4 3-15,1-6 4 16,-1-7 5 0,1-11 6-16,-3-13-2 0,3-11-9 15,0-3-13-15,6-5-32 16,5 0-12-16,3 1-5 16,1 3 5-16,1 8 19 15,3 7 5-15,-5 6-3 16,1 4-3-16,0 5 0 15,-3 5 1-15,4 5 8 16,3 3 5-16,4 7 5 16,3 4 2-16,3-7 3 15,3 2 2-15,-2-14 1 16,16 4 1-16,-12-6 3 16,-7-12 2-16,3 1 2 15,-12-15 3-15,5 3-58 0,9 3-87 16,-6-7 84-16</inkml:trace>
  <inkml:trace contextRef="#ctx0" brushRef="#br0" timeOffset="90556.35">6323 16940 921 0,'-18'-2'439'0,"6"9"-152"15,4 5-68-15,-11-2-72 16,15 9-29-16,-17 2-50 16,-4 0-20-16,13 9-13 15,-8 0-2-15,10 8-4 16,10 6-4-16,-17 1-9 15,-1-2-2-15,10-3 2 16,-17-6 2-16,11 1-28 16,-2-4-49-16,-3-6-130 0,3-5-241 15,6-7 276-15</inkml:trace>
  <inkml:trace contextRef="#ctx0" brushRef="#br0" timeOffset="92330.4">6900 16559 433 0,'-4'-4'293'0,"2"3"30"15,0 4-114-15,0-3-83 16,1 0-26-16,-4 22-35 16,-10 31-9-16,4-25-9 15,4 9-2-15,2-2-6 0,2 8-5 16,-2-17-11-16,-4-9-3 15,4-6-3-15,-1-12 1 16,7 9 9-16,2-4 7 16,-1-4 0-16,1 1-2 15,-3-2-13-15,-1-3-7 16,1-25-4-16,-4-37-3 16,7 31-3-16,-2 6-2 0,1 10-1 15,-1 0-1-15,-6 7-1 16,5 6-2-16,-9 5-6 15,2 5-1-15,-11 6 0 16,-3 2 1-16,-1 5 4 16,-2 5 0-16,3 3 2 15,-2 5 1-15,7 7 2 16,-1-1 1-16,1 2 1 16,-6-2 0-16,0-6 0 15,0-1 0-15,-1-6 0 16,9-5-1-16,-2-1-2 15,6 0 0-15,12 1-3 16,-2-5 1-16,9-1 2 16,1-5 1-16,5-4 10 15,22 1 0-15,-6-4 14 16,7-2 1-16,8-2 2 16,-9-3 2-16,15 2-11 0,-10-1 2 15,-9 0-4-15,-5 1 0 16,-14-1-1-16,3 4-3 15,-3 0-4-15,1 1-1 16,-1 1 0-16,-8-3 2 16,-1 2 1-16,-1-1-1 15,-1 2-4-15,-3 0-1 0,0-1-142 16,0 0 10-16,0-1 63 16</inkml:trace>
  <inkml:trace contextRef="#ctx0" brushRef="#br0" timeOffset="92704.07">7325 16507 903 0,'0'-10'460'0,"0"5"-147"16,-1 1-122-16,0 4-39 15,0 0-77-15,0 0-27 16,-8 17-21-16,-23 39 6 16,17-9 13-16,0 2 1 15,-7 11 1-15,7 2-5 16,0-6-12-16,7-1-6 0,0-16-10 15,-4-2-1-15,11-12 1 16,-15-3 0 0,15-4 3-16,6 0-2 0,-10-11-52 15,-1-5-46-15,4-6-48 16,-6-5 64-16</inkml:trace>
  <inkml:trace contextRef="#ctx0" brushRef="#br0" timeOffset="93340.59">8013 16616 607 0,'15'-11'336'0,"-13"3"-41"16,5 1-50-16,-14 4-74 15,-6 3-29-15,0 12-57 0,6 11-18 16,-5 12-9-16,0 6-1 16,6 19 1-16,-10-4 0 15,-1-7-5-15,3-1-7 16,-4-12-14-16,5-1-7 15,4-2-10-15,1-7 0 16,0-9 1-16,2 1 2 16,-1-10 16-16,0-4-19 15,5-4-79-15,-3-6-52 16,-1-8-207-16,2 1 198 16</inkml:trace>
  <inkml:trace contextRef="#ctx0" brushRef="#br0" timeOffset="93603.78">7794 16843 842 0,'-5'0'479'0,"3"-3"-167"15,1-4-60-15,9 6-69 16,-3-7-85-16,8 2 5 15,7 6-21-15,2-2-28 16,6 2-7-16,7-3-16 16,5 3-5-16,1 3-8 0,0 1-3 15,-4-3-6-15,-7 2-1 16,-12-4 10-16,6 0-25 16,-2 2 389-16,2-6-287 15</inkml:trace>
  <inkml:trace contextRef="#ctx0" brushRef="#br0" timeOffset="94256.56">8727 16678 698 0,'7'-38'346'0,"-5"31"-110"16,3 2-19-16,-2 5-51 16,-1 0-30-16,-2 0-62 15,0 0-25-15,-1 0-32 16,0 0-10-16,0 0-1 15,0 7 0-15,-3 19 0 16,-9 29-1-16,6-17 0 16,-2 8 0-16,-4 2 0 0,2-5 3 15,-10-7 1 1,3-6 2-16,-3-9 1 0,4 6 1 16,4-11 5-16,10 1-21 15,3-11-62-15,2-5-47 16,9-2-175-16,-11-10 181 15</inkml:trace>
  <inkml:trace contextRef="#ctx0" brushRef="#br0" timeOffset="94604.489">9197 16532 838 0,'10'-5'362'0,"-7"6"-145"16,-3 2-38-16,-3 10-24 16,-7 1-4-16,-1 6-44 15,-5 4-17-15,-3 7-20 16,7 9-10-16,-4 8-18 15,-4 0-8-15,6 2-13 0,-7-9-4 16,-1-4-4-16,9 1-3 16,1-5 0-16,5-1 1 15,1-4 3-15,-11-7 1 16,1-7-16-16,-7-4-47 16,3-9-123-16,10 1-74 15,-3-11 137-15</inkml:trace>
  <inkml:trace contextRef="#ctx0" brushRef="#br0" timeOffset="94907.62">8660 16828 716 0,'-8'-3'435'16,"8"-3"-44"-16,1 6-145 16,-4-7-35-16,3-4-68 15,2 4-33-15,10 1-53 16,16 5-16-16,4 3-13 16,0-1 0-16,5 6-8 15,-1-2-4-15,2 11-5 0,-8-9-2 16,-1-5 1-16,0 8 3 15,3-11-19-15,-11-6-59 16,-3 3 46-16</inkml:trace>
  <inkml:trace contextRef="#ctx0" brushRef="#br0" timeOffset="95658.739">9587 16609 749 0,'6'0'360'0,"-4"-3"-113"0,-7 3-49 15,12 4-61-15,-19-4-29 16,4 5-44-16,5 1-12 16,5 11-6-16,-5 0 1 15,-6 1-11-15,7 7-6 16,-15-10-5-16,14 5-3 15,1-6-4-15,-6-9-3 16,8 6 5-16,-2-13 8 0,4 2 6 16,-3-10 0-16,13-8-9 15,-12 0-9-15,0-12-9 16,20 8-2-16,-23-10-20 16,9 1-9-1,1 7-10-15,-17-1 0 0,5 10 13 16,0 8 3-16,-3 6 2 15,-5 3-3-15,-14 4 0 16,1 3 3-16,-10 7 5 16,10 4 2-16,4 5 2 15,-4 2 2-15,3 10 0 16,-3 2 2-16,-1-2-1 16,8 6 1-16,2-2 1 15,4-6 1-15,4 3 1 16,3-7 1-16,2-10 0 15,2-3 1-15,5-2 2 0,4 0 3 16,6-4 3-16,-2-3 2 16,10-2 7-16,1-7 1 15,12 0-1-15,7-2-2 16,12-8-4-16,0 4-4 16,-16-6-2-16,5 2-2 15,-18-1 0-15,0 3-1 16,6 7-1-16,-10 0 0 15,-8 2-8-15,-5 3-25 0,-10-1-89 16,-2-2-72-16,1 1 111 16</inkml:trace>
  <inkml:trace contextRef="#ctx0" brushRef="#br0" timeOffset="96040.14">10009 16493 1147 0,'3'-5'506'16,"-15"-2"-248"-16,6 8-65 15,4 2-73-15,-9 5-34 16,9 11-41-16,-14 4-7 16,-1 13-3-16,8 6-1 15,-10 6-2-15,4 4-5 16,-2 7-4-16,-2-10-2 16,2-2-7-16,0-5 0 0,4-12-4 15,0 5 0 1,5-13-2-16,-4-2 0 0,8-4 3 15,2 1 2-15,2-3-57 16,6-6-33-16,5-9 44 16</inkml:trace>
  <inkml:trace contextRef="#ctx0" brushRef="#br0" timeOffset="97153.16">10586 16773 475 0,'-20'-7'329'16,"6"6"3"-16,7-1-109 15,-1 2-34-15,21 6-62 16,-6-9-23-16,3-1-25 15,9 1-1-15,7 5 0 0,1-4-2 16,4 2-18-16,-3 0-11 16,6 2-17-16,1-1-7 15,17 4-10-15,-1 1-3 16,0-7-2-16,14 5-1 16,-8-4-2-16,0 1 1 15,11 4-2-15,-11-6 1 16,1 1-2-16,-1-2 0 0,-17-3 1 15,-2 5 0-15,0 0 3 16,-19-9 0-16,-1 0 4 16,-1 2 4-16,-22-9 4 15,10 9 0-15,-12-3-6 16,-15-4-5-16,-2 3-8 16,-3-2-2-16,9 9-1 15,-3 2 1-15,1 2 0 16,-7 1 1-16,-8-2-1 15,9 4 1-15,-5-3 1 16,8-1 0-16,8 5 1 16,-5-9 0-16,9 4 1 15,2-1 1-15,4-6 2 16,5 8-1-16,0-4-2 16,3 0-2-16,-3 2-2 15,0 1-2-15,8-2-1 0,14-5-1 16,38-4-3-16,-26 12 0 15,12 10 1-15,-8-2 3 16,11 7 3-16,-16-5 1 16,1 3 1-16,3 1 0 15,-15-2-1-15,5 1 1 16,-15 0 0-16,-7-9 0 16,-4 3 5-16,-1 0 4 0,-1-7 13 15,0 8 5-15,-11-7-1 16,-2 3-2-16,-14 0-9 15,1 0-3-15,3 6 1 16,-7 1-1-16,-1-1-1 16,0 1-1-16,-11-4-1 15,8 2 0-15,2 9-1 16,-1-6-2-16,11 6-2 16,1 0-1-16,10-6 0 15,2-1-2-15,5-6 1 16,4 3 0-16,1 1 2 15,2-2 5-15,5-3-39 16,1-4-52-16,14-4 55 16</inkml:trace>
  <inkml:trace contextRef="#ctx0" brushRef="#br0" timeOffset="99047.1">12430 17020 423 0,'-1'0'238'0,"-8"1"-42"15,8-1-35-15,0 0-42 0,0 0-15 16,0 0-19-16,0 0-6 15,0 0-17-15,-1 0-6 16,1 0 11-16,1 0 10 16,-1 0 20-16,0 0 4 15,0-1-11-15,0 0-11 16,1 0-23-16,5-11-9 16,8-15-14-16,19-26-5 15,-18 12-10-15,5-9-4 16,5-7-5-16,8-4-1 15,-5 2-3-15,1 9-1 0,-5 8-3 16,-4 6-1-16,-5 7 0 16,-3 6 0-16,-3 16 0 15,-4-2-3-15,0 11-10 16,-1 7-3-16,1 7-1 16,2 5 3-16,-6 11 11 15,1 1 3-15,1 3 1 16,-2 11 2-16,6 0-1 15,2 6 1-15,-6-11 1 16,1 1 1-16,5-11 0 16,-3-10 0-16,12 1 0 15,-1-11 1-15,3-3-1 16,4-1 2-16,2-1-1 16,-8-5 1-16,1-4 0 0,-6-4 0 15,-4-4 1-15,10 3 0 16,5-3-1-16,-3-8 0 15,2-4-1-15,1 4 0 16,-9-8-1-16,3 0 1 16,4-6 0-16,-5-12-1 15,-3-4 1-15,-1 2-1 16,1-3-1-16,-2 5 0 0,0 0-2 16,4 0 0-16,-5 11-2 15,0 10-2-15,-6 6-2 16,-1 10 1-16,-3 3-7 15,-2-2-1-15,2 11-5 16,-2 4-43-16,2 8-122 16,0 8-85-16,0 9 148 15</inkml:trace>
  <inkml:trace contextRef="#ctx0" brushRef="#br0" timeOffset="99377.75">13338 16855 1020 0,'-9'-16'491'15,"4"6"-167"-15,5-3-83 0,14 13-71 16,-12-4-36-16,-1 4-65 16,-9-2-21-16,3 9-38 15,-5 0-8-15,5 6-2 16,1 7 1-16,2-2 2 16,3 3 0-16,-4-2 2 15,-3 0 10-15,-5-1-75 16,4-4-78-16,-4-5 89 15</inkml:trace>
  <inkml:trace contextRef="#ctx0" brushRef="#br0" timeOffset="100000.15">13788 16475 645 0,'6'-15'351'16,"-3"7"-40"-16,6 5-109 15,-3 4-73-15,0 3-34 16,-10 6-53-16,4 4-9 15,-5 3-2-15,5 4 0 16,0 8 5-16,-8 4 2 16,8 9-2-16,-22 4-5 15,5-2-9-15,-2 12-5 0,-7-9-2 16,20 3 0 0,-5-13 1-16,1-15 2 0,0-6-6 15,-4-9-34-15,7-2-105 16,3-7-120-16,2-5 146 15</inkml:trace>
  <inkml:trace contextRef="#ctx0" brushRef="#br0" timeOffset="100717.85">13768 16485 583 0,'-10'-10'348'0,"2"5"-37"16,5-1-118-16,0-4-13 15,-6 2-30-15,9 0-13 16,-2 4-43-16,5 1-25 15,15 6-40-15,6 3-14 0,-2 1 1 16,10 8 7-16,12-2 6 16,-3-6-3-16,19 6-4 15,-2-6-5 1,-3 4-5-16,-4 0-2 0,-1-4-2 16,-1 1 0-16,-14-5-2 15,-7 1-2-15,-5 4-2 16,-15-1-2-16,-4 3 0 15,-1-1 0-15,-17 2 2 16,0 3 2-16,-13 3 4 16,-5 4-1-16,-13-3 0 15,-3 2 1-15,-6 3 0 16,-3-9 1-16,0 4 1 16,-6-6 0-16,17-17 2 15,1 0 2-15,7-14 0 0,22-4 0 16,-11-2-4-1,15 14-2 1,6 6-7-16,1-1-3 0,5-6-10 0,-10 3-3 16,20 13 0-16,14 6 2 15,-6 2 6-15,20 12 1 16,-7 2 1-16,-17-4 1 16,18 10 1-16,-17-7 0 0,3-1 2 15,14 12 0-15,-16-6 0 16,1 5 1-16,-6-5 0 15,-3-5 0-15,-1-2 1 16,-2-6 1-16,3 5 0 16,7-6 2-16,-1-5-1 15,5 1 1-15,1-12 5 16,-1 0 10-16,3-6-96 16,6-7 52-16,3 5-2 15</inkml:trace>
  <inkml:trace contextRef="#ctx0" brushRef="#br0" timeOffset="101092.26">14559 17016 1863 0,'29'-3'713'0,"-31"2"-518"16,-3 2-45-16,-2 3-72 16,-2 1-23-16,0 4-39 15,1-1-7-15,1 3 1 16,1 0-17-16,1-5-497 16,5 1 377-16</inkml:trace>
  <inkml:trace contextRef="#ctx0" brushRef="#br0" timeOffset="106933.78">6655 10712 656 0,'4'-24'326'0,"-8"27"-129"16,-5-3-68-16,8 9-25 16,-9-9-43-16,-4 2-11 15,10 4-16-15,2-3-3 16,11 3 0-16,-9-2 4 15,14 0 3-15,-16-2 0 16,-8 3-1-16,13 5 0 16,-14 4 3-16,10 8 1 0,-10-1-1 15,-4 4-3-15,2 4-13 16,-4-1-6-16,1 3-6 16,6 1-1-16,-8-3-1 15,6-2-1-15,2-4-1 16,0-4 0-16,6-8 0 15,0 1 0-15,-1-11 5 16,3-3 8-16,2-3-54 16,0 4-45-16,0 0-140 15,0 0-277-15,0 0 330 16</inkml:trace>
  <inkml:trace contextRef="#ctx0" brushRef="#br0" timeOffset="107314.239">6874 10894 2171 0,'-36'-85'-75'78,"0"-1"-200"-78,36 222 275 0</inkml:trace>
  <inkml:trace contextRef="#ctx0" brushRef="#br0" timeOffset="107680.959">6620 10825 672 0,'-7'-2'405'0,"10"1"-50"16,-9 0-148-16,11 1-31 0,-4 0-69 15,-4-1-22 1,5 1-15-16,0 0-4 0,4 0-6 16,17 2-3-16,30 5-11 15,-22-5-4-15,5-1-6 16,-5-1-5-16,-1 2-12 15,-4 0-5-15,-8 5-7 16,3 0 0-16,-17-5-13 16,1 4-51-16,0-6-133 15,-12-1 126-15</inkml:trace>
  <inkml:trace contextRef="#ctx0" brushRef="#br0" timeOffset="108399.939">6952 10630 885 0,'0'-2'406'15,"0"0"-176"-15,4 6-29 16,-4-4-59-16,0-1-21 0,0 0-28 16,0-1-15-16,0 0-24 15,0 3-10-15,0 1-18 16,-1 1-2-16,0 5 7 15,-3 7 5-15,-14 48 8 16,4-27 1-16,-1 3-1 16,2 6-4-16,-6-7-10 15,5 3-6-15,1-1-8 16,-1-6-3-16,8-2-4 16,0-6-1-16,3-9-1 15,2 1 0-15,-4-10 1 16,2-6 6-16,1 0-34 15,-5-9-54-15,5 1-20 16,0-7 40-16</inkml:trace>
  <inkml:trace contextRef="#ctx0" brushRef="#br0" timeOffset="109581.47">7393 10678 554 0,'-7'-8'346'16,"6"0"-37"-16,3 6-86 16,-7 2-30-16,14 1-52 15,-6 1-31-15,-5 2-45 16,5-4-14-16,-4 3-12 16,-1 1 4-16,-1 3 0 0,-2 8-2 15,-9 31-11-15,9-21-7 16,-2-6-8-16,3-3-2 15,0-5-3-15,1-3-1 16,2-3-2-16,3 1 1 16,-3-5 5-16,1-1 3 15,0-2 1-15,-1-2 0 16,0-2-8-16,2-2-5 16,1-2-4-16,2-7-1 0,12-29-9 15,-14 22-5-15,6 5-3 16,-2 5 1-16,-5 6 8 15,1 0 3-15,-4 12-3 16,-5-4-3-16,-2 6-2 16,-6 1 1-16,-8 4 6 15,-5 3 2-15,3 7 2 16,-7 7 1-16,-1-3 1 16,13 5 1-16,-12-2 0 15,22 5-1-15,5 1 1 16,-18-5-1-16,12-1 1 15,-8 2 0-15,3-11 0 16,13 9 0-16,10-8 2 16,2-10 1-16,7 4 3 15,5-3 2-15,-5-5 7 0,11 6 5 16,0-7 4 0,1-8 1-16,11 1-3 0,-10-8-2 15,2 3-2-15,-7 1 2 16,-15-2-2-16,11 4-1 15,-3-4-6-15,1 2-3 16,8 2-4-16,-16-5-2 16,0 4 0-16,-3-2-1 0,-1-1 0 15,4 8-4-15,-4-4-62 16,1 4-40-16,0-1 62 16</inkml:trace>
  <inkml:trace contextRef="#ctx0" brushRef="#br0" timeOffset="109998.52">7839 10641 1063 0,'-4'-1'495'16,"1"1"-210"-16,-1-5-73 15,3 5-86-15,-2 2-42 16,1 4-45-16,-1 11-4 0,-12 30 2 15,9-18 2-15,-2 9 9 16,-5-2-2-16,-2 7-7 16,-5-2-6-16,-1 2-16 15,-3 2-5-15,7-4-4 16,-3-1-1-16,-2-11-2 16,24 4 1-16,-6-7-13 15,-5-10-37-15,9-4-105 16,-5-9-88-16,26-3 138 15</inkml:trace>
  <inkml:trace contextRef="#ctx0" brushRef="#br0" timeOffset="110694.55">8556 10711 710 0,'6'0'356'16,"-1"-5"-114"-16,0 4-29 15,-1-3-54-15,-2 2-24 16,-1 3-45-16,0 1-17 0,0 2-23 16,-2 0-10-16,-4 4 5 15,0 9 4-15,-19 37 1 16,19-18-3-16,-1 7-10 16,-13 1-8-16,3 2-9 15,-9-10-5 1,9 2-3-16,6-2-2 0,1-15-1 15,0 6 0-15,0-20 0 16,-5-10 4-16,5-2-8 16,-1-6-25-16,3 0-93 15,2-4-112-15,4-15 136 16</inkml:trace>
  <inkml:trace contextRef="#ctx0" brushRef="#br0" timeOffset="110951.51">8348 10840 846 0,'-1'-2'482'0,"-12"0"-91"16,21 0-152-16,-2 1-37 15,10 1-64-15,14-1-23 16,-1 1-33-16,9 0-11 0,1-5-22 15,7 5-10-15,5 1-15 16,-7-1-8-16,3 1-7 16,-9-1-2-16,-16-2-15 15,-3 2-34-15,-11-1-44 16,0 3 50-16</inkml:trace>
  <inkml:trace contextRef="#ctx0" brushRef="#br0" timeOffset="112973.73">9181 11099 330 0,'-1'0'251'16,"0"0"14"-16,-1 0-71 15,1 0-27-15,0 0-37 16,0 0-12-16,0 0-19 15,0 0-4-15,0 0 6 16,0 0 2-16,1 0 7 16,0 0-2-16,0-1-21 15,0 0-11-15,0-1-27 16,0 1-9-16,0 0-14 16,1-6-4-16,3-12-8 15,14-20-3-15,-8 11-4 16,3 1-1-16,2-8-2 15,-2-10 1-15,5 3-2 16,4 0 0-16,1-4-1 16,1 0-1-16,3 10-1 0,-4 0 0 15,-4 14-1-15,-7 1-2 16,-1 13-5-16,-4 8 0 16,-3 9 0-16,2 12 2 15,-9 3 4-15,-3 3 2 16,-1 6 0-16,1 1 0 15,0 1 0-15,0-2 1 16,5-2 0-16,-3 0 0 0,6-2 1 16,7 2-1-16,4-4 0 15,9 2 1-15,-8-6-1 16,-7-8 1-16,8 4-1 16,-6-7 0-16,3-3 1 15,8 4-1-15,-2-4 2 16,-17-10-1-16,10 2 1 15,-10-2 1-15,-1-8 0 16,10 6 1-16,2-6 0 16,1 0 1-16,-3-8 0 15,4 2-1-15,-4-13 1 16,4-4-1-16,8-3 2 16,0-11-1-16,6 1 1 15,-8-2-1-15,4-6-1 16,-1 3 4-16,0-4 5 15,7 4 1-15,-10 3 3 0,2 1-3 16,-10 16-6-16,-6 1-3 16,1 15-3-16,-3 5-2 15,-3 5-4-15,-1 0-2 16,-2 7 9-16,1-3-19 16,0 0-86-16,-1 8-80 15,-4 16 100-15</inkml:trace>
  <inkml:trace contextRef="#ctx0" brushRef="#br0" timeOffset="113742.42">10173 10825 812 0,'6'-8'394'16,"0"0"-132"-16,1 0-31 15,0 1-47-15,-2 1-31 16,-1-2-43-16,-2 2-19 16,-1-2-26-16,-1 1 0 15,-4 4-10-15,-2 0-8 0,-6 2-13 16,-4-2-9-16,-5 5-13 16,-3 2-4-16,-5 6-3 15,4 4-1-15,-2 2-2 16,-3-1 0-16,3 2-1 15,-1 4 0-15,8 0-1 16,-6-1 1-16,13 1-1 16,2 2 0-16,8 2 0 15,9 3 0-15,2-9 0 16,10 5-1-16,-6-10 1 16,5-4 1-16,1 2-1 15,-10-12 1-15,11 0-1 16,-2-5 2-16,7-1-1 15,3-6 1-15,2-9-1 16,-4-5 0-16,1-10 0 16,0 3 0-16,-2-2 0 0,-3 5-1 15,0 2-3-15,-1 0-2 16,-10 2-1-16,4 1 1 16,-10 12-1-16,1 8-2 15,-7 5-5-15,0 9 1 16,-7 4 3-16,0 0 4 15,-1 8 4-15,-2-2 1 0,6 3-1 16,-2 0 1-16,3-2-1 16,5 6 1-16,-1-6 0 15,1 0 0-15,2-1-2 16,2-5-32-16,2 1-66 16,-5-1-31-16,7-5-104 15,-2-1-53-15,3-4 191 16</inkml:trace>
  <inkml:trace contextRef="#ctx1" brushRef="#br0">16813 14988 0</inkml:trace>
  <inkml:trace contextRef="#ctx0" brushRef="#br0" timeOffset="123234.43">10863 10600 732 0,'0'1'392'16,"0"-6"-208"-16,6 5-71 16,-6 0-18-16,0 0-22 15,0 0-5-15,0 0-13 16,0 0 2-16,0 0 6 0,0 0 2 16,3 12 1-16,-4 0-4 15,-11 41-16-15,3-31-7 16,0 6-9-16,4 1-6 15,-4-7-11-15,2-4-3 16,3-4-4 0,-2-5 0-16,5-3 0 0,1-1 6 15,-1-6 7-15,1 0 2 16,0 0-2-16,0 0-4 16,4-17-9-16,11-38-2 0,-2 27-1 15,2 1-2-15,3 1-1 16,-7 0 0-16,-8 8 0 15,3 7-1-15,-18 2-2 16,5 8-2-16,-8 8-5 16,-5 1 0-16,1 13 0 15,-8 0 4-15,1 4 4 16,-5-1 1-16,7 7 0 16,-2 1 1-16,3-1 0 15,-2-2-1-15,1-2 1 16,6 6 0-16,0-6-2 15,12 5 0-15,1-8-1 16,0-1 0-16,9 2 1 16,4 0 1-16,8-3 1 0,0-4 0 15,5-6 0-15,-9-6 1 16,12 4 3-16,1 1 1 16,7-6 5-16,2-8 0 15,5-7 2-15,1-3-1 16,-1 0-1-16,1 0 0 15,-10 1-1-15,0 3-2 16,-13 4-3-16,7 6-1 0,-19 0-1 16,-3-2-2-16,2 0 0 15,-5 2-1-15,0 0-3 16,1 0-4-16,0 0-36 16,0 0-33-16,0 0-81 15,0 0-63-15,-1 0 138 16</inkml:trace>
  <inkml:trace contextRef="#ctx0" brushRef="#br0" timeOffset="123631.48">11320 10548 726 0,'0'-16'444'0,"1"5"-45"16,-1 7-154-16,5 10-51 0,-5 3-66 15,0 11-20-15,-1 10-22 16,-6 2 8-16,-3 6-8 15,-7 1-12-15,2 7-16 16,-1-2-11-16,0 2-16 16,-9-4-7-16,15 1-11 15,-2-3-2-15,4-1-6 16,11 2 0-16,-13-11-3 16,-2-8-1-16,1-8-37 15,4 5 2-15,1-12-151 16,4 2-62-16,6-9 159 15</inkml:trace>
  <inkml:trace contextRef="#ctx0" brushRef="#br0" timeOffset="124800.48">11876 10781 383 0,'0'0'253'0,"0"0"18"0,9 2-39 16,-12-2-60-16,0-3-6 15,6 3-24-15,-5-1-1 16,2 0-10-16,0 0-7 16,0 1-15-16,11 0-8 15,6 1-17-15,27 2-11 16,-18-1-19-16,10 3-6 15,0-5-10-15,6 1-5 16,-1-1-7-16,-1-7-5 0,14 6-8 16,3-2-2-16,-4-4-5 15,5 6-1-15,-15-3-1 16,-5 1-1-16,-2 3-1 16,-5 3 0-16,-4 5 0 15,-5-2-1-15,-6 2 1 16,-6-4-1-16,-5 1-1 15,-1 1 1-15,0 1-1 16,-2-3 0-16,-5-3 1 16,4 5-1-16,-2-7-5 15,0-1-6-15,0 1-12 16,0 0-6-16,-6-6-6 16,-7-11 4-16,-33-30 10 15,25 25 6-15,5 8 9 16,-9-4 3-16,6 11-1 15,4 6 0-15,1 0-2 0,10 7 1 16,-5-5 1-16,-2 2 2 16,5 2 2-16,3 4 1 15,9 1 3-15,-6-4 0 16,7-3 0-16,-13-2-1 16,1 0-1-16,6 4 0 15,2 4 0-15,26 3 1 16,-3 0 2-16,9-1 2 0,6 0 3 15,-3 1 1-15,-11-6 0 16,7-2-1-16,-7-2-2 16,0-1-2-16,10 2-2 15,-9 3 0-15,-4-2 2 16,-16-4 0-16,11 4 1 16,-18-4 1-16,-10 1 11 15,6 0 2-15,-26 0 3 16,12 4 0-16,-8 0-10 15,0 3-4-15,0-4-3 16,-4 2-1-16,2-4-1 16,-3 2 0-16,3 0 2 15,1-2 0-15,5 1 0 0,-5-1-1 16,2 0 0-16,19 5-2 16,-6 0-3-16,13 3 0 15,-6 2-2-15,11 6-2 16,-3 2 0-16,-12-2 2 15,21 7-30-15,-28-11-22 16,16 1-87-16,9 1-26 16,3-12 99-16</inkml:trace>
  <inkml:trace contextRef="#ctx0" brushRef="#br0" timeOffset="125935.01">13367 11021 253 0,'-4'2'267'16,"3"1"-94"-16,-14-5 0 15,13 2-13-15,9 4-14 0,-13-3-7 16,18 6-8-16,-19-8-9 15,5 3-25-15,9 6-8 16,-12-10-13-16,17 11-4 16,-7-7-9-16,-5-1-5 15,1 2-2-15,-2-3-3 16,0 0-4-16,0 0-1 16,0 0 11-16,0 0 5 0,0 0 1 15,1-1-4-15,0 0-27 16,1-13-11-16,5-16-11 15,41-41-3 1,-26 26 1-16,7-5-2 0,3 4 0 16,-9-6 1-16,0 8-3 15,2-6 0-15,-6 9-2 16,-4 5-1-16,4 7 2 16,-11 14-1-16,-2 6 3 15,-2 6-2-15,-4 4-3 16,1 11-1-16,1 5-1 15,-1 4 0-15,-1 10 2 16,1 1 0-16,-1 0-1 16,2 7 0-16,1 0 1 15,-2-4-1-15,0 1 1 0,2-3-1 16,3-1 0-16,3 0 0 16,1-2 0-16,1 0-1 15,-2-15 0-15,0-2 0 16,9-7 0-16,-6-4 2 15,9 1 3-15,8-4-1 0,-5-14 2 16,-3-5 0 0,-3-9 0-16,1-3-1 15,1-1 1-15,9-2 1 0,-8-4-1 16,2 1 1-16,-3-4-2 16,-5-4 0-16,4 6-3 15,-8-2 0-15,-1 9-1 16,2 5 0-16,-6 3 0 15,-1 9-1-15,-4 3 0 16,-1 2-2-16,1 5-13 16,0 5-26-16,-1 3-94 15,0-2-55-15,0 0 109 16</inkml:trace>
  <inkml:trace contextRef="#ctx0" brushRef="#br0" timeOffset="126253.83">14055 10956 995 0,'3'0'524'0,"-5"0"-123"16,-3-4-131-16,5 4-102 16,0 0-47-16,0 0-52 15,0 0-14-15,1 18-26 16,2 12-7-16,-6-17-12 16,-2-4-3-16,0-8-2 15,3 2 7-15,1-3-74 16,0 0-68-16,0 0 84 15</inkml:trace>
  <inkml:trace contextRef="#ctx0" brushRef="#br0" timeOffset="126729.83">14622 10645 432 0,'2'-9'310'0,"-2"4"56"16,-1-1-60-16,-4-7-45 15,5 13-25-15,-2-4-57 16,-1 3-30-16,2 1-62 16,0 0-22-16,0 0-26 15,-10 23-8-15,-16 28-2 16,18-16-1-16,-6 1-2 15,2 1-1-15,-3 1-7 16,0-3-5-16,0-4-5 16,3-4-3-16,4 4-2 15,4-3 0-15,-1-4-3 0,3-2-17 16,2-16-40 0,-2-1-28-16,3-7-90 0,-2-7-2 15,8-7 106-15</inkml:trace>
  <inkml:trace contextRef="#ctx0" brushRef="#br0" timeOffset="127429.1">14562 10587 1332 0,'-15'4'113'0,"14"-5"1"16,-10-3 101-16,6-4-65 16,10-1-30-16,-14 14-44 15,22 3-12-15,8-3-17 16,4 0-1-16,24-5-7 15,-8 3-7-15,6 7-11 0,-4-8-2 16,86 81 78 78,2 1-91-94,-178-75 0 0,24-1 7 15,-11-4-5-15,-28 7-3 0,16-5 0 16,-7-6-2-16,11 0 0 16,3-4 0-16,-1-2 0 15,5-2-1-15,6-4-1 16,7 6-1-16,10-2 0 16,5 5-1-16,7 4-4 15,2-1-1-15,-7 4-1 16,5-4 1-16,0 0 3 15,5 9 3-15,8 9-1 16,24 26 1-16,-17-18 1 16,-6-4 0-16,13 9 0 15,-5-4 0-15,-2-3 0 16,-5 3 0-16,8-3 1 16,0 5-1-16,-8-14 0 15,15 2 1-15,-18-10-1 0,17-3 2 16,11 4 0-16,-10-15 0 15,9-1 5-15,-19-15-11 16,-2-7-61-16,1 10-52 16,-6-10-180-16,3 11 182 15</inkml:trace>
  <inkml:trace contextRef="#ctx0" brushRef="#br0" timeOffset="127788.29">15292 11025 1060 0,'-12'0'638'16,"9"0"-7"-16,-2-1-284 15,4-1-178-15,1 2-43 16,0 0-73-16,0 0-19 15,0 0-23-15,-1 4-2 16,1 10-22-16,-1-7 8 0,-11 38 0 16</inkml:trace>
  <inkml:trace contextRef="#ctx0" brushRef="#br0" timeOffset="132704.079">6859 7708 290 0,'13'-34'230'0,"-11"28"22"0,0 1-68 16,2-2-19-16,-2-2-12 16,0 2-4-16,0 1-6 15,2 6-10-15,-2 3-40 16,-2-4-20-16,-2 1-37 15,1 0-11-15,0 0-12 16,0 0-2-16,-2 4-3 16,-6 12 1-16,-20 32-1 15,18-22-2-15,-2 5-1 16,3 7 0-16,-5 2-1 16,-8-3 0-16,6 3-1 15,-4-10 1-15,12 7-1 16,6-4 0-16,-3-11 1 15,-3 0-1-15,2-12 1 16,-3-4 0-16,8 3-1 16,-7-1-3-16,9-3-39 0,-7 0-30 15,7-2-80-15,1-3-57 16,0 0 131-16</inkml:trace>
  <inkml:trace contextRef="#ctx0" brushRef="#br0" timeOffset="133068.21">7286 7562 763 0,'10'-5'423'16,"-1"8"-79"-16,-8-4-164 15,3 5-36-15,-3 2-64 16,-7-8-22-16,5 16-10 16,-2 5 4-16,-9 3-4 15,0 8-4-15,-10-1-14 16,5 4-7-16,3 7-7 16,-8 0-4-16,8 2-3 0,-2 0-2 15,-2-7-2 1,11 0 0-16,-3-1-1 0,7-3-1 15,-1-8 0-15,-2-4 0 16,1-2-4-16,-12-11-12 16,9 2-39-16,7 2-35 15,1-7-131-15,0-2-129 16,0 1 220-16</inkml:trace>
  <inkml:trace contextRef="#ctx0" brushRef="#br0" timeOffset="133487.57">6918 7824 732 0,'-1'0'448'0,"0"0"-37"0,0 0-195 16,1 0-36-16,0 0-53 16,12 2-17-16,16 5-29 15,21 1-13-15,-11 4-34 16,-14-11-12-16,4 1-11 16,3 7 3-16,-27-6-35 15,18 3-62-15,-23-9 57 16</inkml:trace>
  <inkml:trace contextRef="#ctx0" brushRef="#br0" timeOffset="135226.13">7669 7669 553 0,'3'-1'306'16,"6"1"-46"-16,-21-6-33 0,11 2-50 15,-5 2-22-15,2-7-38 16,7 7-16-16,-2 1-27 16,0 0-15-16,-1 1-28 15,-1 0-13-15,1 0-15 16,0 0-3-16,-1 4 0 16,1 15 1-16,-17 25 2 15,19-22 0-15,-12-5 0 16,10-2 0-16,-2-3 2 15,-1-4-1-15,10-2 4 16,-9-3 2-16,4-6 1 16,0-1 1-16,-2 3-3 15,0 0-3-15,1-16-3 16,3-33-3-16,6 27-6 16,2 0-10-16,0 2-11 15,2-3-2-15,-17 2 9 16,2 7 7-16,-5 7 12 15,-5 4-2-15,8 12-2 0,-9-4-2 16,-13 2-1-16,16 16 2 16,-25-7 2-16,16 11 1 15,-2 3 0-15,-20-10 0 16,21 15 1-16,-9-2 0 16,11 2 0-16,-1 3 1 15,-1-2-1-15,6-4 1 0,3 6-1 16,4-13-1-16,6-7 1 15,-2 3 0-15,3-13 1 16,5 9 0-16,5 1 1 16,2-2 3-16,1 1 5 15,-2-1 3-15,3-9 10 16,6 0 5-16,2-5 7 16,4-1 0-16,5-3 2 15,-4-2-1-15,-2-6-1 16,10 9-1-16,-17-8-9 15,-5 1-5-15,14 8-9 16,-17-10-2-16,10 11-3 16,3 0-1-16,-18 0-2 15,4 0-1-15,-8-1-2 0,3 7-2 16,-6-5-21 15,0-1-22-31,1 0-75 0,0 0-61 0,0 0 112 0</inkml:trace>
  <inkml:trace contextRef="#ctx0" brushRef="#br0" timeOffset="135599.94">8118 7615 654 0,'-15'-17'408'0,"13"16"1"16,2 2-153-16,-7 1-103 16,8 13-30-16,-13-4-32 15,1 9-4-15,10 10-11 16,-16-5-3-16,4 11-7 0,-8 0-5 15,-1 3-13-15,3 3-8 16,-1 2-14-16,7-3-6 16,-2-14-8-16,4 1-3 15,2-11-3-15,3 4-1 16,1-3 3-16,3-7-6 16,-1-6-76-16,-1-6-63 15,11 1 80-15</inkml:trace>
  <inkml:trace contextRef="#ctx0" brushRef="#br0" timeOffset="136149.91">8932 7669 812 0,'6'-6'445'0,"2"3"-121"0,-9-2-99 15,5 5-43-15,-4 2-81 16,-1-2-26-16,-1 0-32 15,0 10 0-15,-15 18 8 16,-26 30 0-16,33-18-3 16,-5-2-4-16,3 8-10 15,-2 1-5-15,-4-8-11 16,8 0-5-16,-4-15-5 16,7-1-1-16,2-7-2 15,2 1-1-15,2-6 4 16,-3-8-5-16,3-6-57 15,0-2-56-15,1 4-144 16,0 0-122-16,0-5 235 16</inkml:trace>
  <inkml:trace contextRef="#ctx0" brushRef="#br0" timeOffset="136444.16">8689 7839 971 0,'-14'-15'482'0,"13"8"-147"15,10-2-49-15,4-4-69 16,10 4-37-16,4 3-53 16,-4 4-19-16,9 3-30 15,-5 3-12-15,6 1-26 16,6 5-11-16,-1 2-16 15,-2-1-4-15,-7 1-3 16,-12-8 8-16,-6 2-59 16,8 7-42-16,-10-10 52 15,15 5-14-15</inkml:trace>
  <inkml:trace contextRef="#ctx0" brushRef="#br0" timeOffset="137420.389">9538 8146 175 0,'2'2'166'0,"-3"-1"-48"15,4 4 130-15,-4-5-37 16,0 0-44-16,0 0-11 16,0 0-19-16,0 0-4 15,-1 0-9-15,2 0-5 16,0 0 9-16,0 0-1 16,0 0-13-16,3-1-10 0,2-3-31 15,8-4-12-15,33-39-11 16,-34 13-3-16,19-9-12 15,-8-14-7-15,9-4-10 16,-7-2-5-16,-2 3-4 16,0 8-1-16,-6 9-3 15,0 6 1-15,-3 13-2 16,-3 6-1-16,-7 9-3 16,-4 3-6-16,0 13-1 15,-1 4 1-15,-1 16 1 16,0 7 4-16,-3 6 0 15,1 3 1-15,1 5 0 16,4 8 0-16,0-5 0 16,2-5 1-16,9-4 1 15,-5-13-2-15,8-2 1 16,4-1 0-16,-2-12-1 0,1-2 1 16,0-7-1-16,4-2 2 15,-6-5 2-15,8-2 2 16,-9-7 1-16,-4 2 0 15,1-9 0-15,-1-1-2 16,2-10 1-16,2-5-1 16,3-8 0-16,-5-10 0 0,8 3 0 15,-5-7 0 1,2 1 0-16,2-3 1 0,-7 4-3 16,2 7-1-16,-4 6-1 15,-1 11-1-15,-9 3-1 16,0 5-2-16,0 15-12 15,-3 1-21-15,5 15-54 16,-4-2-61-16,-4 12-207 16,4 11 231-16</inkml:trace>
  <inkml:trace contextRef="#ctx0" brushRef="#br0" timeOffset="138077.28">10628 7937 944 0,'8'-9'499'0,"0"5"-144"0,0-6-134 16,-1-2-24-16,-5-2-59 15,0 3-21-15,-4-2-25 16,-5-3-12-16,0 8-26 16,-9-4-12-16,0 7-20 15,2 5-8-15,-9 5-10 16,-5 3-2-16,3 8-2 16,-6-1 0-16,-4 4 0 15,17 7 0-15,-23-10 0 16,10 9 0-16,5-4-3 15,-5-8 0-15,22 9-2 16,1-1 0-16,4-2-1 16,4 3 0-16,1-7-1 15,2-4-1-15,7 4-1 16,0-4 1-16,7-2-1 16,5 0 1-16,6-9 3 15,3 0-1-15,3-5-1 0,-12-8-4 16,2-3-14-16,6-3-3 15,2-3 0-15,2-12 7 16,-2-6 14-16,-7 3 5 16,-9-11 2-16,-2 10-2 15,-1 9-2-15,-4-1-1 16,-6 20 1-16,0 9-4 16,-7 2-8-16,-4 6 0 0,-5 8-3 15,1 3 4-15,-1 14 9 16,2 2 0-16,0 1 3 15,-2-4 2-15,8-5-1 16,4 5 2-16,2-7 17 16,4-1-25-16,2-3-77 15,0-4-51-15,4-6-169 16,6 3 185-16</inkml:trace>
  <inkml:trace contextRef="#ctx0" brushRef="#br0" timeOffset="138613.53">11376 7680 813 0,'14'-11'443'15,"-16"6"-80"-15,6 5-104 16,-14 3-98-16,-10-1-31 15,-6 5-39-15,-9 2-9 16,6 8-24-16,2-2-9 0,-2 8-22 16,-5 1-11-16,-1 10-7 15,2 7-3-15,1 0-1 16,2 3-1-16,7-6 0 16,-5-4 0-1,15-4-3-15,9-3-1 0,4-2-1 16,14-2-2-16,-3-6 1 15,10-1 0-15,8-4 2 16,-6-7 0-16,13-1 4 16,-7-7 0-16,2-7 3 15,4-2 1-15,-1-9-7 16,3-2-2-16,3-7-3 16,-4 1-1-16,-7-10 4 15,-5-2 1-15,-16-6 1 16,-2-4-1-16,1 4 0 15,-7 6 1-15,-6 8-1 16,6 4 1-16,-23 12-2 0,5 3-2 16,-11 7-2-16,-6 4-2 15,6 5 0-15,-2 5 0 16,11 1 2-16,-1 3 2 16,8 1-76-16,2 3-66 15,-1-2-325-15,7 2 297 16</inkml:trace>
  <inkml:trace contextRef="#ctx0" brushRef="#br0" timeOffset="139001.919">11915 7624 938 0,'-6'-15'492'0,"3"11"-108"0,8 7-109 16,-14 0-120-16,-6-2-46 16,2 8-71-16,-5 3-13 15,12 12-9-15,-13 0-1 16,2 8 1-16,-4-2-2 15,2 9-2-15,2 2-1 16,2 6-4-16,5 1 1 16,-1-8-3-16,0-3 0 15,3-7 0-15,-3-4-1 16,0-3 0-16,3-2 0 0,2-9 3 16,4 1-15-16,2-11-67 15,0-3-39-15,5-7-112 16,3-5-81-16,7-13 200 15</inkml:trace>
  <inkml:trace contextRef="#ctx0" brushRef="#br0" timeOffset="139314.949">12300 7532 819 0,'12'-15'458'15,"-16"2"-107"-15,8 18-120 16,-2 2-28-16,-15 1-66 0,5 16-21 16,-12-2-33-16,-3 9-12 15,0 8-14-15,5-5-6 16,-3 11-11-16,8-1-6 16,-5-1-11-16,-1 2-4 15,11 5-9-15,-4-5-3 16,4-9-1-16,4 0-2 15,-4-12 0-15,2-3 0 16,0 0 0-16,2-8 1 16,1-8-57-16,3 4-47 0,1-9-140 15,-1-3-132-15,0-4 235 16</inkml:trace>
  <inkml:trace contextRef="#ctx0" brushRef="#br0" timeOffset="139570.69">11921 7822 1174 0,'-6'-9'527'0,"15"9"-241"0,0 0-53 16,-2 0-85-16,12 10-33 15,-2-5-57-15,5 1-15 16,1-1-19-16,3-3-5 16,4-1-6-16,-2-1 0 15,-5-5-62-15,1-3-75 16,-2-1 80-16</inkml:trace>
  <inkml:trace contextRef="#ctx0" brushRef="#br0" timeOffset="140563.14">12925 7843 655 0,'-26'3'374'0,"26"-6"-71"16,0 0-91-16,0 0-23 0,0 2-40 16,0 0-14-1,5 0-31-15,6 0-12 0,1 0-26 16,31 1-12-16,-21 1-25 16,9 5-7-16,-1-6-6 15,-1 1-3-15,10 3-3 16,6-1-2-1,3-1-2-15,3 0-2 0,3-7 0 16,5 3 1-16,-4-2-1 16,6 3 0-16,-12-1-1 15,-10-2 0-15,-4 3 0 16,-7 0-1-16,-2 1 0 16,-1 6-1-16,-6 0 1 15,-11-6 1-15,-7 0-2 16,-1-4 1-16,-7 2 1 15,2 1 1-15,-4-1 1 16,3 2 0-16,-7-8-3 16,2 3-1-16,-3-2-1 0,0 1-1 15,-7-4 1-15,3-1-1 16,6 6 1-16,-8-9 0 16,13 9 0-16,3 2 1 15,-2-6 0-15,4 6 0 16,2-1 0-16,-1-1-1 15,1 4 0-15,0 0-1 16,0 0-1-16,0 0 0 0,0-1-1 16,5-1 0-16,16-3 1 15,26-4 1-15,-18 14 0 16,8 6 1-16,-7-3 0 16,2 2 2-16,1 0 0 15,-10 0 1-15,-2-1 0 16,3-2 0-16,-10 1 0 15,4 0 1-15,-5-2 2 16,-6 2 1-16,-11-3 2 16,-4-2 2-16,-6 4 0 15,3 1-1-15,-7 2-1 16,-10-3-3-16,-3 3-1 16,-9-6-2-16,7 9-1 15,5-3 0-15,3-1-1 16,8 4 0-16,-1-12 0 0,7 9 0 15,2-9 0-15,5 2-1 16,4 5 14-16,-2-8-24 16,5 6-101-16,4 0-78 15,5-7 102-15</inkml:trace>
  <inkml:trace contextRef="#ctx0" brushRef="#br0" timeOffset="141568.419">14495 8070 229 0,'0'6'178'15,"0"4"8"-15,-6-9-32 16,5 5-18-16,1 0-25 16,0 0-13-16,-1-3-8 15,1-1 2-15,-1-2 3 16,1 0 4-16,0 0 8 16,0 0-1-16,0 0-1 15,0 0-3-15,0 0-12 16,0-1-5-16,0 0-15 15,0 0-12-15,5-10-17 16,7-17-6-16,22-35-7 16,-14 17-4-16,6-10-5 15,5-2-3-15,3-3-6 0,4 1-2 16,-4 5-4-16,-3 4 0 16,-9 8-3-16,2 8-2 15,-10 6-3-15,-1 7-3 16,-1 19-8-16,-8 4 0 15,-1 18 2-15,-3 5 4 16,5 13 9-16,-16-5 2 16,4 10-1-16,-3-1 1 0,-5-2 0 15,11 6 0-15,0-2 1 16,4-3-1-16,-2 0 0 16,4-5 0-16,0-8-1 15,2 0 0-15,2-13 0 16,-6-4 1-16,3-2 0 15,11 0 2-15,-4-9 3 16,14 8 2-16,2-11 3 16,-13-11 0-16,11 3-2 15,-7-17-1-15,6-3-2 16,-3-9 0-16,-1-6-2 16,-1 0 2-16,-6-5-1 15,9 11-1-15,-3-6 1 16,0 1-2-16,3 4-3 0,0-4 0 15,-6 7-1-15,0 5-2 16,-6 11-1-16,-4 8 1 16,-5 9-11-16,2 12-13 15,-10 8-64-15,-3 9-49 16,10 21 85-16</inkml:trace>
  <inkml:trace contextRef="#ctx0" brushRef="#br0" timeOffset="142209.41">15539 7888 1168 0,'10'-18'538'16,"-6"-4"-248"-16,12 15-132 16,-6 0-29-16,-8-4-49 15,-2 2-7-15,-4 3-13 0,-5-4-7 16,-2 8-15-16,-9 0-11 16,-6 2-16-16,1 6-4 15,-9 6-4-15,4 7-2 16,-11 4 0-16,6 6-1 15,2-2 1-15,7 7-1 16,1-9-2-16,4-2 0 16,-3-4-2-16,0-6 0 15,18 4-1-15,2-1-1 16,14-1-2-16,0-3 0 0,2-2 2 16,-6-7 1-16,20 2 5 15,4-4 1-15,10-7 1 16,6-4 0-16,-3-7-9 15,-9-5-7-15,3-12-5 16,-2-7-1-16,-1-3 6 16,3-5 2-16,-4 8 0 15,4 2-2-15,-11 6 0 16,-6 5 1-16,-7 11 3 16,-5 5 0-16,-16 9-6 15,4 5-3-15,-8 8 0 16,-12 6 0-16,12 9 9 15,-13 0 4-15,8 9 4 16,5 6 0-16,-6-2 2 0,9 5 0 16,-2-4 0-16,-5-13 2 15,12 1 29-15,0-6-37 16,5-2-116-16,5 3-104 16,3-10 115-16</inkml:trace>
  <inkml:trace contextRef="#ctx0" brushRef="#br0" timeOffset="143046.54">16356 7498 218 0,'0'-2'184'0,"0"-9"57"16,-5 3-13-16,5 6-27 15,-5-9-22-15,4 13-34 0,0-2-10 16,-5 9-7-16,2 2 2 15,-2 9 0-15,3 8-10 16,-1 1-30-16,2 10-12 16,-5-8-22-16,3-1-7 15,-4-3-12-15,-12-7-7 16,12 2-14-16,2-2-4 16,5-6-4-16,1-1 0 0,-2-7 3 15,3-3 5-15,-5-5 5 16,4 1 0-16,0 0-9 15,0 0-8-15,7-19-15 16,13-31-6-16,-15 26-9 16,2-2-3-16,1 3-5 15,4 2 0-15,-7 0 10 16,-1 1 6-16,-8 5 12 16,-9-2 4-16,-1 15-7 15,-10 5-3-15,2 14 0 16,15 8 0-16,-18-3 6 15,11 4 1-15,-16 0 0 16,-17 0 0-16,11 6 2 16,-1 1 0-16,-5 4 1 15,18-4 0-15,8 14 0 16,4 7 0-16,12-16 0 16,-9 2-1-16,2-13 0 0,1-10 1 15,6 6 2-15,6-4 4 16,4-3 11-16,1-3 5 15,3-5 6-15,6 2 2 16,0-6-5-16,5-1-1 16,8 0-5-16,2-2-3 15,6-1-2-15,2 0 2 0,-7-1 3 16,-7-4 1-16,-4 1-1 16,0 3-4-16,-3-1-7 15,4 7-2-15,-10-2 0 16,-9-2-1-16,0 2-1 15,-4-3 0-15,1 1-11 16,0 0-16-16,-4 0-75 16,0 0-63-16,0 0 100 15</inkml:trace>
  <inkml:trace contextRef="#ctx0" brushRef="#br0" timeOffset="143376.449">16792 7548 921 0,'-6'-24'469'15,"3"11"-114"-15,-9-7-97 16,7 20-102-16,5 9-39 0,-8 11-60 15,7 15-13-15,-14 3 5 16,-6 4 5-16,4 12 9 16,-2-4-3-16,-4 5-12 15,12 7-6-15,-7-9-17 16,-1 0-7-16,2-13-7 16,-5-9-3-16,12-2 0 15,-6-13-23-15,16 3-82 16,-3-9-37-16,3-11 69 15</inkml:trace>
  <inkml:trace contextRef="#ctx0" brushRef="#br0" timeOffset="143979.349">17787 7621 821 0,'8'-20'429'0,"-1"11"-110"0,-1-2-76 15,-2 10-74-15,-2 1-25 16,-2 0-31-16,-1-1-14 16,0 1-34-16,0 0-15 15,-7 1-21-15,0 10-4 16,-15 18-2-16,-24 38-2 15,32-18-2-15,-14-5-3 16,23 13-6-16,-13-1-2 16,-7-14-3-16,21 1-1 0,-12-14-1 15,12 0 3-15,9-2-33 16,-13-5-32-16,3-9-111 16,-3-8-109-16,10-2 175 15</inkml:trace>
  <inkml:trace contextRef="#ctx0" brushRef="#br0" timeOffset="144242.34">17640 7761 1436 0,'4'0'634'0,"-1"-1"-313"0,2 0-72 15,-6 1-94-15,1-1-41 16,0 1-55-16,0 0-20 16,10 1-18-16,8 1-6 15,40 5-7-15,-23-4-2 16,-5-3-1-16,-6 0-2 16,-4-4-50-16,2 0-51 15,-1 0-154-15,4-1 152 16</inkml:trace>
  <inkml:trace contextRef="#ctx0" brushRef="#br0" timeOffset="144696.9">18797 7474 745 0,'6'-26'474'0,"-4"9"-17"16,2 5-199-16,0 12-47 16,1 11-105-16,-1 7-42 15,-8 12-49-15,-4-1-10 16,-6 12 9-16,-5 3 3 0,4 4 2 16,-3 3 0-16,0-5-4 15,-4 0-4-15,-3-7-3 16,14 9 0-1,-7-8-1-15,8-3 1 0,1-13-14 16,-7-12-23-16,15-2-60 16,-4-11-39-16,7 0-104 15,-3-6-103-15,1-5 219 16</inkml:trace>
  <inkml:trace contextRef="#ctx0" brushRef="#br0" timeOffset="145009.15">19262 7421 822 0,'15'-7'470'0,"-8"5"-56"16,-7-2-199-16,1 13-23 15,-5 2-42-15,-1 9-20 16,-5 7-15-16,-8-4-14 15,-1 10-21-15,0-1-13 16,-5-1-20-16,6 7-6 16,-5-2-13-16,-5-1-6 0,11 9-9 15,-6-3-3-15,7 2-6 16,8 1 0-16,-4-8-1 16,4-3-1-16,8-4-4 15,-9-9-29-15,9-4-87 16,2 2-97-16,-7-17 128 15</inkml:trace>
  <inkml:trace contextRef="#ctx0" brushRef="#br0" timeOffset="145297.2">18805 7713 745 0,'-8'-7'430'16,"3"3"-28"-16,1-3-84 15,7 6-69-15,1-3-38 16,5-1-69-16,8 3-22 16,3-6-42-16,5 5-13 15,18-1-20-15,-5-2-10 0,11 6-11 16,-6-3-7-16,0 3-7 15,4 1 5-15,-9-1-46 16,6 2-62 0,-14-2-619-16,-4 2 495 0</inkml:trace>
  <inkml:trace contextRef="#ctx0" brushRef="#br0" timeOffset="145942.96">19327 7956 778 0,'-3'3'408'16,"3"-3"-97"-16,1 0-79 16,-1-1-57-16,0 0-30 15,0 0-26-15,17-2-7 16,39-29-17-16,-27 22-6 16,8 8-18-16,2 3-10 0,-16 5-20 15,-8-1-9-15,-7 6-6 16,1 1 0-16,-3 6 6 15,2 4-1-15,-13 1-5 16,-12 0-4-16,-2-1-7 16,-5 1-3-16,-19-5-3 15,2 4-1-15,-2-3-1 16,-7-1-2-16,16 1 0 16,-2-4-1-16,1-6-1 15,-1 2 0-15,16-5-2 16,3-2-1-16,11 3-3 15,8-3 1-15,-2-2-3 16,1 4 0-16,-1-6-2 16,0 0 0-16,0 0 3 15,4 2 1-15,17 7 6 16,29 6 5-16,-20-15 6 0,4 1 4 16,3-5 1-16,4-6-2 15,1 1-5-15,4 3-3 16,-5-1-4-16,-8 4-1 15,-12-3-1-15,-9-4-1 16,4 5-1-16,2 4-1 0,3 0-32 16,-3 3-35-1,-6 2-82-15,-5 1-75 0,1-1 139 16</inkml:trace>
  <inkml:trace contextRef="#ctx0" brushRef="#br0" timeOffset="146491.04">20295 7564 1031 0,'4'-22'486'0,"-2"15"-160"0,2 5-80 16,-9 2-68-16,0 14-36 16,-8 1-64-16,-10 5-12 15,-1 13-6-15,-6-2-2 16,-7 4-7-16,4 6-6 16,1 4-9-16,3 0-3 15,0-1-7-15,12 0-4 16,4-10-9-16,4-6-4 15,14 3-4-15,0-6-1 0,-8-7-1 16,0 0-2-16,2-7-1 16,8 1 0-16,11-4 0 15,12-3 1-15,4-8 5 16,0-4 0-16,16-17 1 16,-8-11-1-16,11-5-1 15,5-11 1-15,-10-4 1 16,13-1 2-16,-20-5 0 15,-7 1 0-15,-18 5-2 16,-3 10-2-16,-12 6-3 16,-9 5-2-16,-6 14-2 15,-23-6-2-15,-8 12-1 16,-7 0 0-16,-3 5-1 0,4 11-19 16,0-2-51-16,7 8-62 15,1 6-261-15,5-7 264 16</inkml:trace>
  <inkml:trace contextRef="#ctx0" brushRef="#br0" timeOffset="147640.83">21788 7629 379 0,'3'-1'240'0,"-2"1"-2"15,-5-2-37-15,3 2-40 16,0 0-11-16,0 0-20 15,0 0-4-15,0 6-9 16,-3-1-6-16,-2 9-10 16,-16 33-7-16,4-27-27 15,7 11-11-15,-6 6-22 16,-2 3-9-16,-3 3-10 16,-3 4-2-16,-4-11-4 15,6 6 0-15,-6-15 0 16,6-11 0-16,9-5-2 15,4-8 2-15,9-2-15 16,6-1-12-16,5-15-17 16,-1-8-13-16,15-12-29 15,-4-14-9-15,12-3-26 16,-3-8-6-16,6 5 30 16,0 9 21-16,4 5 42 15,5 8 18-15,-3 5 27 0,1 0 15 16,-10 10 14-16,-4 13-1 15,-13 8-16-15,0 11-8 16,-5 19-2-16,-6 1 4 16,-2 14 7-16,-11 3 2 15,-16-2-2-15,3 9-1 16,10 0-6-16,5-1-4 0,-13-17-7 16,-1-6-1-16,-10-13 2 15,-6-8-14-15,24 3-77 16,4-7-45-16,0-11-204 15,7-2 199-15</inkml:trace>
  <inkml:trace contextRef="#ctx0" brushRef="#br0" timeOffset="148176.44">22048 7729 767 0,'-5'7'412'0,"-6"-1"-117"15,7 2-106-15,-1-4-28 16,-1 0-36-16,6-1-4 16,14 4-17-16,-4 1-7 15,7 6-22-15,6 2-11 16,-2-5-18-16,2-2-10 15,4-9-13-15,-6-3-3 0,5-6-3 16,2 0 0-16,-4-6-1 16,12 3-1-1,-9-5-3-15,0-2 1 0,-17-4-1 16,-10-5-1-16,-6 7 0 16,-6 0-4-16,11 16-6 15,-15 0-2-15,-4 5-5 16,-4 7-1-16,-7 2 2 15,4 8 2-15,2 5-1 16,1-1 1-16,1 7 0 16,1-1-1-16,6 8 1 15,1 4 1-15,5 0 2 16,4 4-1-16,2-6 1 16,3-7 0-16,1-5-1 15,3-6 1-15,0-9 0 16,2 4 0-16,4-7 3 15,1-5-11-15,9-4-49 0,0-10-39 16,13-11-97-16,1-7-83 16,14-23 178-16</inkml:trace>
  <inkml:trace contextRef="#ctx0" brushRef="#br0" timeOffset="148710.33">22628 7624 731 0,'7'0'441'0,"-7"-7"-72"0,-2 7-112 15,-4 4-48-15,-6-1-50 16,0 10-15-16,-4-3-23 16,1 6-7-16,-1 4-20 15,2 4-9-15,-3 6-22 16,-2 1-13-16,5 7-20 16,-11-2-7-16,11 1-11 15,0 1-2-15,-3-6-4 16,14 2-2-16,3-3-2 15,-1-7 0-15,7-7-3 16,9 2-2-16,-18-13-3 16,8-2 2-16,10-3 3 15,-2-7 0-15,23-6-12 16,0-6-13-16,-1-12-25 16,-2-10-14-16,3-6 3 0,6 4 11 15,-2-5 25-15,1 8 15 16,-4-1 13-16,-8 0 1 15,-11 6 2-15,-2 4 4 16,2 16 14-16,-11 3 10 16,-7 4 12-16,5 6 0 15,-21-2-16-15,8 2-8 0,5 11-16 16,-3 5-3 0,-2 8 0-16,-6 4 1 0,3 2-1 15,-14-3 2-15,15 6-1 16,4 7-1-16,-11-2 1 15,17 5-1-15,-7 0 0 16,-9-16 0-16,13 5-1 16,-3-1 1-16,-1-10-16 15,8 4-17-15,2-5-101 16,-3-14 113-16,7 0-14 16</inkml:trace>
  <inkml:trace contextRef="#ctx0" brushRef="#br0" timeOffset="149292.63">23244 7614 547 0,'22'-12'313'0,"-7"-8"-22"15,1 0-26-15,-4 2-27 16,-2 2-14-16,6 11-26 16,-6 2-15-16,-6-1-25 15,-5-2-13-15,-10 5-44 0,21 10-25 16,-13 7-47-16,-2 10-15 15,-8 3-12-15,-25 2 0 16,7 12 0-16,-2 3-1 16,-1 6 2-16,5 0-1 15,3 11 1-15,-1-6-1 16,7-2 0-16,-3-9 0 16,4-16 1-16,1 1-6 0,3-12-30 15,-1-3-17 1,10-3-44-16,-9-11-21 0,3-5-42 15,5-4-29-15,-9-13-94 16,22 6-100-16,8-13 246 16</inkml:trace>
  <inkml:trace contextRef="#ctx0" brushRef="#br0" timeOffset="149865.02">23061 7763 743 0,'1'-12'386'0,"-1"10"-94"16,-3-2-47-16,2 6-82 15,0-2-22-15,1 0-32 16,0 0-14-16,0 0-5 16,12 7-14-16,5-6-25 15,33 39-11-15,-19-32-14 16,6 1-6-16,1-2-6 0,4-7 0 16,-3-2 1-16,-5-5 1 15,2-4 1-15,-6-3 0 16,-7-5-2-16,2 5-2 15,-12 1-4-15,-3 1-1 16,-4 5-3-16,3 7-1 16,-5 0-1-16,1 6 1 15,-5 0 7-15,-3-5 4 0,-3 16 3 16,-3 1 1 0,-3 4-4-16,0 11-1 0,-6 0-1 15,3 3-1-15,4 5-3 16,0-5-1-16,3-4-4 15,-2-5 0-15,-3-7-2 16,-3-3 0-16,4-4 0 16,0-4 0-16,12-2 1 15,-2-1 3-15,-3-8 4 16,9 1-1-16,-4-6-4 16,-1-9-4-16,9-4-5 15,-1-4-2-15,5-12-7 16,6-6-1-16,7-3-1 15,-2-5-1-15,7 5 7 16,9 9 2-16,-2 2 1 0,-3 5 3 16,2 10-3-16,-5 3 1 15,-4 9-3-15,-3 6 0 16,-8 2 0-16,3 12 1 16,-7 1-6-16,13 7-19 15,-18-2-83-15,-6-6-83 16,-1 2 120-16</inkml:trace>
  <inkml:trace contextRef="#ctx0" brushRef="#br0" timeOffset="150476.57">24042 7770 1134 0,'2'-12'569'15,"-1"6"-205"-15,-2-5-133 16,-5 1-37-16,-3 3-73 16,-1-2-27-16,-2 6-48 15,-4 1-16-15,-2 7-20 16,-8 1-5-16,-6 8-3 16,-1 5-2-16,3 7 0 15,9 10 0-15,2 3 0 16,6-1 0-16,-5-6 0 15,-5-2 0-15,6-5-1 0,6 3 0 16,6 2 0-16,6-5-1 16,5-2-2-16,1-7 0 15,1-6-3-15,7-1 0 16,11-7 3-16,-4-6-1 16,2-6-11-16,-8-10-12 15,0-9-32-15,15 3-16 0,9-11-4 16,4-8 7-16,-2-6 32 15,-9-8 17-15,-4 2 20 16,-3 10 4-16,-9 16 2 16,0 11 2-16,-11 9 7 15,-4 7-1-15,-2 11 7 16,-9-1 3-16,-5 16 1 16,-2 6 4-16,-5 2 0 15,1 10 0-15,2-1 0 16,3 8-1-16,0-12-4 15,2 0-5-15,4-1-6 16,1-7-3-16,8 2-5 16,0-12 1-16,9 2-2 15,0-7 0-15,3-6-26 0,1-3-15 16,3-9-86-16,4-5-53 16,14-1-176-16,12-4 215 15</inkml:trace>
  <inkml:trace contextRef="#ctx0" brushRef="#br0" timeOffset="150824.61">24702 7488 1016 0,'5'-11'476'0,"-5"-2"-181"16,-12-6-40-16,15 15-55 15,-3-4-23-15,-2 4-41 16,8 3-22-16,-13-3-41 16,5 7-21-16,-1 10-32 15,-9 6-8-15,-2 17-7 16,-10 0 2-16,-2 13 3 16,-2-1 2-16,-5 6 4 15,-2 3 0-15,0 5 0 16,-7 1-3-16,12-3-5 15,-1-9-2-15,7-15-2 0,10-4-1 16,5-11 0 0,15-2-17-16,-10-12-67 0,1-1-30 15,13-5-181-15,-10-7-221 16,29-6 342-16</inkml:trace>
  <inkml:trace contextRef="#ctx0" brushRef="#br0" timeOffset="151276.889">24746 7793 607 0,'36'-37'399'0,"-34"25"-18"15,4 4-83-15,-10-1-18 16,0 4-47-16,5 5-37 15,-4 4-55-15,2-4-27 16,0 0-35-16,-5 19-8 16,-13 42-23-16,11-25-9 15,-9 6-16-15,-6-2-6 16,5 2-7-16,-2-2-2 16,-8-15-2-16,8 6-1 15,0-15 3-15,3 0-8 0,10-1-50 16,-1-10-40-16,1-1-102 15,4-7-89-15,3-10 180 16</inkml:trace>
  <inkml:trace contextRef="#ctx0" brushRef="#br0" timeOffset="152177.9">24916 8005 421 0,'-8'5'299'0,"3"1"-4"16,1 3-52-16,-5-10-29 15,5 4-35-15,1-1-17 16,2-2-19-16,1 0-1 16,0 0 8-16,0 0-8 0,2 0-32 15,-1-1-23-15,18-17-52 16,29-41-13-16,-16 18-12 16,5-3-2-16,7-6-3 15,5 1-2-15,7 11-2 16,-8 6-1-16,-10 9-3 15,-13 7-3-15,-10 14-5 16,10 5-2-16,-11 13-1 16,0 7 3-16,-15 9 7 15,-21 2 4-15,-6 1 5 16,-2 7 1-16,10 4 1 16,2-5 0-16,2-5 0 15,-11-13-1-15,7-9-1 16,0-5 4-16,11-12 5 15,16 3-1-15,-2-21-2 16,13 7-6-16,-3-12-8 0,12-5-4 16,9 8-15-16,-10-12-8 15,5 12-15-15,-11 6-1 16,-2 10 6-16,0 6 6 16,1 14 11-16,-6 7 4 15,0 20 6-15,-6 4 4 16,-3 17 5-16,-8-6 3 15,-12-6 1-15,-2 9 2 16,-11 5 5-16,7 10 2 0,-9 4 4 16,-9-5 0-16,-18-17-1 15,-5-7 0-15,1-9-3 16,14 2 0-16,15-10 1 16,2-6 1-16,5-12 7 15,-3-12 2-15,6-5-1 16,8-6-2-16,5-10-11 15,9 0-6-15,0-10-4 16,4-3-2-16,7-5 0 16,1-5 0-16,6-6 2 15,3 4 1-15,2-5 0 16,2 1-1-16,10 13 1 0,-5-7 1 16,12 13 3-16,-1 2 5 15,12 10 7-15,3 2 2 16,-7 9 0-16,2 1-2 15,-11-1-6-15,-4 1-2 16,-3-2-3-16,-5 0-20 16,-4 1-64-16,-4-2-70 15,3 3 89-15</inkml:trace>
  <inkml:trace contextRef="#ctx0" brushRef="#br0" timeOffset="152861.72">26034 7759 813 0,'0'0'401'0,"2"0"-121"16,-4-1-23-16,2-1-48 15,0 1-19-15,0 0-47 0,0 0-20 16,0 0-38-16,-1 0-14 16,-1-2-24-16,0-1-10 15,-3-2-22-15,-8-2-6 16,-38-9-9-16,25 21 0 15,-7 8-3-15,0 3 0 16,-5 7 0-16,10 7 0 16,-2 0 0-16,6 6 1 15,10 1 0-15,-10-3 0 0,15 2-1 16,9 3-1-16,0-11-1 16,10-3 0-16,1-9-1 15,-15-12 2-15,15 2 4 16,0-9 0-16,8-4-1 15,10-4-5-15,6-10-13 16,6 0-7-16,2-12-12 16,-1-5-2-16,-6-12-5 15,1 3-2-15,-6-2 10 16,3 8 7-16,-10 12 15 16,-4 8 8-16,-8 11 9 15,-15 6 2-15,-4 14 2 16,-5 4 2-16,-14 9 0 15,6 4 4-15,-3 4 3 0,5 4 0 16,7 6-4-16,1-1-1 16,7-4-4-16,-1-3-2 15,4-8-2-15,1-5 1 16,7 4-8-16,1-4-6 16,7-4-70-16,-1-2-59 15,10-13-152-15,9 0 171 16</inkml:trace>
  <inkml:trace contextRef="#ctx0" brushRef="#br0" timeOffset="153538.97">26734 7390 1051 0,'-3'-8'454'0,"0"12"-221"16,0 14-52-16,-7 13-57 15,-10 4-2-15,-3 17-15 16,-11-4-3-16,-10 6-8 16,5-2-11-16,-5 2-20 15,10 3-13-15,7 3-19 16,7 4-9-16,5-18-12 16,0-5-4-16,2-12-3 0,3-6 2 15,2-9-16-15,3 0-24 16,1-14-55-16,4 2-51 15,0-11-95-15,3-9-19 16,8-9-53-16,-2-15 1 16,8-5 53-16,-4-12 42 15,-2 9 135-15,-1 4 89 16,-2 18 149-16,-4 9 43 16,5 13 42-16,-8 2-23 15,2 4-57-15,4 5-19 0,-1 2-33 16,3 3-4-16,7-2-12 15,2 1-15-15,27 5-28 16,-10-2-13-16,8-3-19 16,-7-1-7-16,-2-12-4 15,15 2 0-15,-2-6 0 16,3-6 1-16,-16 0-1 16,-3-3 0-16,-6-4 1 15,5 1-2-15,-7-2-3 16,-3 7-2-16,-10 4-6 15,-6 7-6-15,-10 7-1 16,0 3 1-16,-8 10 3 16,-7 6 5-16,4 8 6 15,-8 4 2-15,3 14 3 0,-4-7-2 16,-2 3-4-16,0-2-3 16,4-11-3-16,11 11-1 15,8-13 5-15,-1-5-13 16,2-6-42-16,2-9-25 15,-1-3-79-15,2-6-49 16,9-3-110-16,8-6 188 16</inkml:trace>
  <inkml:trace contextRef="#ctx0" brushRef="#br0" timeOffset="153973.1">27545 7709 1025 0,'14'-1'499'0,"-19"6"-128"16,-10 3-100-16,-21 2-48 16,-1 3-31-16,-6 7-66 15,2 5-23-15,-5 7-37 16,-1 4-14-16,7 0-18 16,4-2-6-16,16-2-13 15,4-4-5-15,-2-1-8 16,9-2-2-16,9-2-2 15,5-1-2-15,10-5 0 0,4-4 1 16,5-3 3-16,7-5 1 16,13-8 3-16,-7-6 0 15,3-9-4-15,-2-4-3 16,-8-12-4-16,0 0 1 16,1-9 2-16,-5-7-1 15,-7-3 0-15,-4 3-1 16,-15 3-1-16,-6 10 0 15,-13 15-5-15,-6 2-2 0,-5 17-1 16,-3 3 1-16,4 7 5 16,-1 3 1-16,5 4 2 15,7 1 26-15,1 2-73 16,8 0-54-16,4-1-137 16,1-2-111-16,10 0 224 15</inkml:trace>
  <inkml:trace contextRef="#ctx0" brushRef="#br0" timeOffset="154523.05">27883 7716 1177 0,'3'-19'532'15,"0"3"-237"-15,2 6-38 16,-2 7-54-16,-2-2-42 16,1 12-73-16,-4 1-31 15,-12 11-48-15,-3 14-1 0,-9 11 10 16,-7 3 5-16,-3 6 6 16,7 5-1-16,-6-12-6 15,16-2-4-15,5-12-7 16,-5-11-3-16,17-5 0 15,-12-6-1-15,7-1 1 16,7-2 2-16,0-7-7 16,3-3-9-16,-3 2-18 15,0 0-15-15,5-17-24 16,42-46-11-16,-14 21-25 16,8-3-8-16,0-20-4 15,16 9 10-15,5-7 35 16,2 1 18-16,18 18 30 15,-8 0 6-15,-3 21 18 16,-7 6 17-16,-22 22 16 16,-6 10 18-16,-26 14 28 15,-2 19-2-15,-21 3 17 16,-10 8-3-16,-9 4-20 0,-3 7-4 16,-3-2-19-16,11-8-12 15,-10-17-17-15,9-15-8 16,15-12 4-16,-4-2-15 15,25-4 72-15,10-6-657 16,-1-6 444-16</inkml:trace>
  <inkml:trace contextRef="#ctx0" brushRef="#br0" timeOffset="157693.879">21598 8709 619 0,'5'-11'330'15,"22"-26"-65"-15,-20 27-34 16,-5 4-60-16,-2 0-20 0,-2 5-43 16,-1-1-22-16,2 2-31 15,0 0-16-15,-1 0-21 16,1 0-4-16,-2 15-3 16,-11 33 0-16,4-17 3 15,-4 4 0-15,-2 2 1 16,4 12-1-1,-4-5-2-15,2-1 0 0,1-5-2 16,-9-12 1-16,11 2-1 16,-6-9 1-16,7-10 4 15,9-1 4-15,-12-10 8 16,10-2-1-16,-1-9-7 16,4-3-9-16,4-15-16 15,11-1-6-15,1-15-13 16,5-3-5-16,12-4 1 15,-2-2 2-15,7 13 13 16,-7 0 4-16,2 21 3 0,-6 6 0 16,-6 7-1-16,0 10-2 15,-8 9-3-15,-2 7 2 16,-7 13 4-16,-4 2 2 16,-4 10 5-16,-4 2 0 15,3-1 1-15,-3-1 1 16,-4-10 1-16,5 1 1 0,-5-4 1 15,4-2 0-15,1-6 1 16,-5-9 0-16,5-3-21 16,1-6-26-16,3-2-71 15,3-3-74-15,1-8 115 16</inkml:trace>
  <inkml:trace contextRef="#ctx0" brushRef="#br0" timeOffset="158151.349">22046 8686 825 0,'-14'11'434'0,"-1"3"-97"0,-2 4-90 16,2 1-77-16,1 3-32 15,-4-2-41-15,-5 3-19 16,0 4-25-16,-8-5-11 15,12 9-16-15,10-4-6 16,-1-3-7-16,14 6-4 16,-6-8-4-16,12 0-1 15,3-6-1-15,-4-5 1 16,6-3 1-16,-6-6-1 0,8-4 2 16,11-3 0-1,1-8 0-15,-3-6 0 0,6-1-1 16,-4-2 1-16,1-7 2 15,-6 6 3-15,-10-10 3 16,-4 1 1-16,-8-9 1 16,-6-6-1-16,-3 11-2 15,-9 0-2-15,1 18-6 16,-5 3-3-16,-5 5-4 16,4 6-4-16,-8 2-1 15,9 4-1-15,8 6-5 16,2 3 4-16,9 5-37 15,-4 6-41-15,-4 1-123 16,2 4-98-16,-2 8 187 16</inkml:trace>
  <inkml:trace contextRef="#ctx0" brushRef="#br0" timeOffset="158559.51">22652 8447 985 0,'15'-21'463'0,"-5"5"-198"16,0 9-41-16,-8 6-84 15,-7-4-34-15,-2 22-35 16,-5 7-12-16,-8 13 0 16,2 5-1-16,-10 2-2 15,0 4-4-15,-4 10-12 16,6 5-4-16,-5-4-12 16,5-1-3-16,6-11-8 15,0-7-1-15,10-5-3 16,-5-5-1-16,0-4 2 15,-8-7-12-15,9-2-45 0,-3-5-33 16,7-6-80-16,10-2-32 16,-4-8-121-16,4-4 194 15</inkml:trace>
  <inkml:trace contextRef="#ctx0" brushRef="#br0" timeOffset="158808.74">22286 8664 751 0,'-6'0'459'0,"-1"0"-25"16,4 0-110-16,3 0-119 16,0 0-43-16,0 0-55 15,13 2-20-15,15 4-22 16,45 7-15-16,-32-12-23 15,9-1-5-15,1-3-5 16,-8-4-2-16,4-1 1 16,-8 0 2-16,-8-2-68 15,-5 1 19-15,-5 4 9 16</inkml:trace>
  <inkml:trace contextRef="#ctx0" brushRef="#br0" timeOffset="159676.76">23551 8822 498 0,'7'-10'330'0,"1"-1"-22"16,27-22-82-16,-24 35-22 16,-7-8-45-16,3 4-16 15,-5-2-3-15,-3-7-3 16,2 9-3-16,-4-5-9 15,-2 2-33-15,-2-3-16 16,-5-2-31-16,1 3-10 16,-5-1-16-16,1 8-6 0,-9-1-11 15,-8 2-2-15,-3 10-5 16,2 3-2 0,3 10-1-16,8 6 1 0,-9 1 0 15,3 1 0-15,-1-3 0 16,4-4-1-16,12-1 1 15,3 0 0-15,9-1 1 16,-1 0 2-16,11-1 1 16,8-2 2-16,4-2 1 15,-4-6 0-15,6-4 0 16,-6-8 0-16,-1-4 2 16,8-4 0-16,-1-9 1 15,8-3 1-15,4-11-2 16,3-1 0-16,2-7-2 15,-6-1-2-15,-5-11-2 16,-2-2 0-16,-8 8-1 0,1 3 2 16,-12 19 1-16,4 11 0 15,-11 10-14-15,-5 3-3 16,3 19-3-16,-14-1 1 16,-1 21 16-16,-4-2 3 15,0 8 5-15,7 5 0 16,-2-11 1-16,6 4 0 0,-1-11-2 15,5-4 2-15,1-4-2 16,3-3 15-16,2-4-56 16,4-3-58-16,7-4 66 15</inkml:trace>
  <inkml:trace contextRef="#ctx0" brushRef="#br0" timeOffset="160691.54">24364 8547 280 0,'2'-17'209'0,"-5"1"33"16,-5-3-19-16,8 3-34 15,12 10-14-15,-11-6-10 0,9 9-3 16,-4 0-8 0,-7-3-8-16,-2 3-15 0,-1-3-16 15,1 8-37-15,-3-2-16 16,6 10-32-16,3 8-9 16,-6 3 3-16,-1 3 1 15,-8 11 5-15,2 3 2 16,-11 13-3-16,-4 6-4 15,-4 1-8-15,-11 0-3 16,8-8-3-16,1-6-1 16,7-7-1-16,5 1 0 15,1-10-1-15,6 0-1 0,-1-11 1 16,-2-9 1-16,9-2 2 16,1-6 4-16,4-1-3 15,4-1-2-15,-3 1-13 16,0-1-10-16,2-11-16 15,4-16-7-15,14-28-8 16,-3 23 1-16,3-1 7 16,8 2 5-16,6-6 13 15,-1 2 2-15,9 6 6 16,4 6 0-16,-11 10-1 16,6 10 0-16,-13 7-2 15,-7 6 0-15,-2 17 3 16,-8 0 2-16,-2 11 5 15,-4 5 2-15,-3-2 2 16,-3-1 5-16,-7-5 8 0,-8-8 3 16,-5-4 7-16,-8 1-2 15,-1-2-1-15,16-4-2 16,-18-4 0-16,7-5-1 16,-10-4 0-16,-17-3-2 15,12-4-4-15,-1 3-1 16,9-9-1-16,7 1-1 0,2-5-1 15,7-3-2-15,1-3-7 16,2 1-16-16,7-3-47 16,3 5-45-16,5-2-151 15,7 0-176-15,6 12 278 16</inkml:trace>
  <inkml:trace contextRef="#ctx0" brushRef="#br0" timeOffset="161392.37">24713 8699 965 0,'4'-10'461'0,"4"10"-187"16,-12-2-45-16,2 4-95 15,-15 0-39-15,1 4-44 16,8 11-11-16,-13 4-2 15,8 12-1-15,-4 6 0 16,-1 4-1-16,2 2-6 16,-3-5-3-16,1-1-7 15,-1-6-5-15,7-6-4 16,0-2-1-16,9-5-3 16,0-3 0-16,6-2-1 15,2-6-1-15,5-6 1 16,2-3-2-16,3-8 0 15,5-4-5-15,5-4-19 16,9-3-6-16,6-4-16 16,6 1-1-16,-4-5 13 15,3-1 7-15,-5-5 17 0,-4-2 6 16,4-3 2-16,-9-10 2 16,2 1 3-16,-10-1 0 15,-11 10 5-15,-2 15 6 16,-9 16 13-16,-1 5 1 15,-8 8-4-15,1 11-7 16,-9 8-14-16,-3 7 0 0,3 11-1 16,-7 0 1-16,1 1-1 15,7 2-1-15,-10-14 0 16,7-2 0-16,5-2 0 16,0-4-1-16,8-4 0 15,-3-4 6-15,2-4-29 16,-3 0-46-16,11-4-113 15,0-2-66-15,17 0 141 16</inkml:trace>
  <inkml:trace contextRef="#ctx0" brushRef="#br0" timeOffset="161791.03">25048 9137 1085 0,'-5'-6'464'16,"5"2"-259"-16,-5-7-38 16,5 0-65-16,0 0-19 15,5-5-15-15,0-1-6 0,5-5-8 16,1-4-4-16,3-6-17 15,7-1-8-15,5-13-10 16,3-5-2-16,-2-11 2 16,3-3 5-16,-1 6 13 15,3 7 7-15,11 11 1 16,-8 3-2-16,6 8-16 16,-1 9-7-16,-11 6-10 15,0 2-6-15,-9 11-4 16,-3 4-4-16,3 11-1 15,2 9 1-15,-5 2-21 16,-5-3-23-16,5 8-100 16,-1-3-86-16,-6-2 147 0</inkml:trace>
  <inkml:trace contextRef="#ctx0" brushRef="#br0" timeOffset="162064.91">25145 8886 1165 0,'-17'-16'514'0,"23"14"-273"16,-3-5-30-16,8-8-65 15,8 2-27-15,0-3-23 16,0-3-13-16,5 9-32 15,0 4-11-15,-6-3-25 16,9 13-9-16,-5-2 18 16,-4-1-27-16,7 8-124 15,-6-3-38-15,-3 0 75 16</inkml:trace>
  <inkml:trace contextRef="#ctx0" brushRef="#br0" timeOffset="162525.9">25508 9183 949 0,'1'3'427'0,"-2"-9"-204"15,2-3-38-15,2-2-61 16,1-4-11-16,7 5-13 16,1-3-3-16,1-2-9 15,3 0-5-15,2-2-12 16,5-4-11-16,-1-4-14 16,-3-3-8-16,4-6-13 15,-2-1-5-15,8-12-8 16,12 0-1-16,-12-18-4 15,1-2-1-15,-3 3-2 16,-9-3-1-16,11 22-3 16,-5-4-1-16,1 11-5 15,-2 10-4-15,0 5-2 16,2 9-3-16,4 9-1 16,-2 0-1-16,1 12 0 15,-5 5 0-15,6 10 4 16,-12-1 13-16,5 4-41 15,4 0-32-15,-13-2-91 0,12 2-80 16,-13-4 155-16</inkml:trace>
  <inkml:trace contextRef="#ctx0" brushRef="#br0" timeOffset="162808.5">25714 8851 954 0,'-2'-3'479'16,"-11"-10"-165"-16,9 0-108 16,26 9-17-16,-4-9-33 15,17 3-12-15,-5-1-40 16,-8-2-24-16,10 2-40 15,-6 5-12-15,5-2-19 16,-4 7-4-16,-6 1 0 16,-7 0-41-16,-3 4-141 15,2 1-127-15,-6-5 173 0</inkml:trace>
  <inkml:trace contextRef="#ctx0" brushRef="#br0" timeOffset="163629.37">26013 8939 956 0,'2'-5'494'15,"2"1"-134"-15,6 8-165 16,4-4-32-16,8 6-41 15,6-2-22-15,5-9-22 16,4 9-15-16,-3-7-26 16,2 2-10-16,-10 0-12 15,-6-12-3-15,0 4-1 16,-13-11 1-16,5 6 4 16,-8-10 1-16,-8-6 0 15,3 10-2-15,-23-3-10 16,10 16-6-16,-6 7-8 15,-12 1-1-15,4 9 3 16,-4 7 4-16,-6 7 3 0,7 7 0 16,2-3 2-16,1 4 1 15,11-2 1-15,-2-3-1 16,10 5 0-16,5-5 0 16,4-2 0-16,8-2 1 15,10 4 0-15,1-10 0 16,9-3 0-16,7-1 1 0,-12-21-2 15,22 5-2-15,6-14-2 16,0-4-2-16,16-2 0 16,-11-5 1-16,-7-1 2 15,0 0 1-15,-8 3 1 16,1 7 0-16,-10 5 2 16,-3 4-1-16,-11 3 2 15,-8 0 0-15,-14 2-1 16,-8 1-1-16,0 6-1 15,-8 2 0-15,7 12-1 16,-10 0 1-16,-1 7 0 16,3 2 2-16,-1-2-2 15,9 5 2-15,3-4-1 16,-1-3-1-16,7-3 1 16,-1 0 0-16,5-3 0 0,0-3 0 15,0-5 4-15,1-7 4 16,2-9 3-16,2-2 1 15,4-9-2-15,5-2-4 16,11-9-2-16,0-12-1 16,18-8-2-16,3 2-2 15,0-5-2-15,7 2-1 16,4 14 1-16,-7-2 0 16,11 16 3-16,3 8-1 0,-1 7-1 15,5 5 0 1,-18 0 61-16,7 4 167 0,-10-4-157 15</inkml:trace>
  <inkml:trace contextRef="#ctx0" brushRef="#br0" timeOffset="172008.87">8869 4672 414 0,'2'-5'288'16,"1"0"-14"-16,-3 0-57 0,1 1-22 16,-1 2-37-16,0 0-14 15,0 1-33-15,0 1-20 16,0 0-36-16,0 0-13 16,-1 0-18-16,-1 6-1 15,-7 20-3-15,-8 34 0 16,9-15-5-16,-3 7 0 15,-1-3-2-15,1 3 0 16,-4-9-1-16,2-6-3 0,1 0 0 16,-2-8-1-16,0 2 0 15,3-4-1-15,3-2 1 16,-8-5-1-16,10-8 2 16,5 2 2-16,-1-13 0 15,4-2-18-15,0-4-137 16,-2 4-323-16,0-3 308 15</inkml:trace>
  <inkml:trace contextRef="#ctx0" brushRef="#br0" timeOffset="174477.14">8802 4716 362 0,'1'-4'210'0,"-1"3"-12"16,0 0-12-16,0 0-20 16,0-1-9-16,0 0-31 15,0 1-15-15,0 0-27 16,0 0-5-16,0 0-6 15,0 0-5-15,0 0-10 16,0 0-7-16,0 0-11 16,0-1-1-16,0 1-8 15,0 0-3-15,0 1-8 16,0 0-6-16,9 24-4 16,13 40-1-16,-19-25 0 15,4 0 1-15,0-4 0 16,1-5 0-16,1-2 0 0,2 1-2 15,-3-4-1-15,-1-5-1 16,4 0 0-16,0-7 0 16,-4 2 0-16,6 1-1 15,-8-5 2-15,-3-1 0 16,6-5 5-16,1-4 6 16,-3-5 11-16,4 1 2 0,-6-5-1 15,4-1-5-15,-4 1-11 16,1-2-3-16,-2 4-2 15,-5-2-1-15,1 3-2 16,0 0-1-16,-3-1-2 16,4 0 1-16,-2 1-1 15,2-1-1-15,0 3 1 16,-1 2-1-16,0 0-1 16,0 0 0-16,0 0-1 15,0-4 1-15,1-7 0 16,0-4-1-16,10-30 0 15,-8 18-1-15,12-4-1 16,7-3 1-16,-7-11-1 16,19 4-1-16,-7-1 2 15,0 2-2-15,6 12-1 16,-11 7 0-16,-5 10-1 0,-4 2 12 16,1 8-75-16,-5-2-58 15,3 11 81-15</inkml:trace>
  <inkml:trace contextRef="#ctx0" brushRef="#br0" timeOffset="175496.09">9372 4655 297 0,'10'-9'249'15,"-4"-1"69"-15,2 6-40 16,-4-4-50-16,0 4-14 16,-3 1-26-16,1-1-15 15,-2 3-45-15,0 1-24 0,-1 0-46 16,0 0-22-16,0 0-22 16,-8 19-4-16,-15 43-2 15,15-17-1-15,-6 9 2 16,-3-3 0-16,-1 0 1 15,-2-2 0-15,0-9-1 16,-1-1-1-16,3-4 0 16,-1-6 0-16,5-9-1 15,-1-5 0-15,9-8-1 16,-1-6 5-16,7-1 0 16,6-6-16-16,4-9-55 15,10 2-53-15,-6-11-183 16,2-2 188-16</inkml:trace>
  <inkml:trace contextRef="#ctx0" brushRef="#br0" timeOffset="175825.389">9712 4586 905 0,'1'-7'462'0,"-3"7"-129"16,-2-1-85-16,3 1-83 16,0 0-49-16,0 0-56 15,-4 17-15-15,-40 35-11 16,21-21-2-16,3 15 0 16,0 1-2-16,3 7-8 15,10-1-3-15,-7-9-9 16,1-5 0-16,3-3-4 15,-8-8 1-15,7-6 1 16,-6-1-2-16,4-5 1 16,2-4-1-16,2-2-17 15,6-5-38-15,-6-5-104 16,6 0-104-16,-8-8 154 16</inkml:trace>
  <inkml:trace contextRef="#ctx0" brushRef="#br0" timeOffset="176180.93">9273 4863 805 0,'-2'1'400'0,"-4"1"-127"16,6 3-66-16,0-5-54 15,0 0-32-15,0 0-25 16,11 0-5-16,10 1-12 16,34-2-3-16,-24 1-13 15,4 5-3-15,7-5-14 16,-6-2-7-16,-6-4-14 15,5 4-6-15,-16-7-9 16,4-7 0-16,1 0-21 16,-7-5-55-16,6 7-137 15,-1 5 130-15</inkml:trace>
  <inkml:trace contextRef="#ctx0" brushRef="#br0" timeOffset="176882.07">9765 5030 996 0,'5'-3'437'0,"-4"0"-221"16,3 0-28-16,-4 1-51 16,0 1-18-16,12-2-24 15,15-13-17-15,34-24-20 16,-20 35-15-16,0 7-22 16,2 8-4-16,-13 3-9 15,-5 3-1-15,-17-2 2 16,3 1 2-16,-14-1 7 15,-16-2 4-15,12 1 2 0,-25-2-1 16,2 0-6-16,10 2-1 16,-18-5-5-1,6-4-1-15,7 0-1 0,0-1-1 16,8-4-1-16,1-1-1 16,9-4-4-16,0 0-1 15,7 1-6-15,3 2-4 16,3-3-1-16,1 3-1 15,9 0 4-15,-4 0 2 16,12 5 1-16,-2-1 0 0,8 10 0 16,3 2 1-16,-6 7 2 15,-6 2-1-15,-1 5 0 16,-3 3 1-16,-16 0 1 16,10 5-1-16,-19 0 1 15,0-4 2-15,4 1 0 16,-23-6 2-16,6-4 2 15,-12-2 4-15,-10-3 16 16,15 2 8-16,-15-8 13 16,6-4 1-16,-2-8-7 15,1-1-4-15,-1-12-12 16,5 3-5-16,0-10-9 16,10 2-5-16,4 1-6 15,-8-5 0-15,11 12-49 16,-13-8 5-16,12 10 352 0,8 11-254 15</inkml:trace>
  <inkml:trace contextRef="#ctx0" brushRef="#br0" timeOffset="177708.15">8746 5575 570 0,'2'-6'370'15,"2"3"-34"-15,-3-1-91 16,-1 3-35-16,0 0-69 15,0 0-30-15,0 0-49 0,0 1-15 16,0 0-18-16,0 0-5 16,-1 0-3-16,-1 12 3 15,0 17 0-15,-9 36 2 16,4-19-5-16,-11 1-4 16,-9-7-3-16,6 7-3 15,-3-8 0-15,3 0 0 16,-2-8-1-16,20 3-3 15,-15-11 0-15,8 4-1 16,10-10 1-16,-20-7 0 0,13-4 0 16,7-4 3-16,3-2-25 15,-8-4-32-15,5 3-102 16,0 0-15-16,2-16 89 16</inkml:trace>
  <inkml:trace contextRef="#ctx0" brushRef="#br0" timeOffset="181258.73">11453 4694 392 0,'18'-13'303'0,"5"6"19"16,-10-3-82-16,2 4-17 15,-8 0-41-15,-10-3-16 16,3 7-30-16,-1-2-20 16,0 10-44-16,-1-6-17 15,1 1-25-15,-3 27-2 16,-17 47 5-16,6-24 3 16,-6 5-1-16,-5-9 0 15,16 6-9-15,-16-13-2 16,7-5-5-16,3-5-3 0,9-5-3 15,4-3-1-15,-1-7 0 16,-1-3 0-16,-9-8 1 16,8-2 4-16,11-1 4 15,0-4-1-15,-6-11-3 16,19 4-3-16,-10-15-12 16,-2 2-2-16,13 0-10 15,-25-9-10-15,7 0-4 16,18 7-4-16,-17-8-1 15,-2-2 4-15,-10 1 5 16,-12-2 5-16,-2 12 4 16,8 9 1-16,-15 10-6 15,1 5-2-15,-1 9 2 0,4 12 4 16,8 0 9-16,-2 1 4 16,3 1 5-16,1-5 1 15,7-2 2-15,-1-6-1 16,10 1 0-16,-1-5-1 15,5 2 2-15,7-1 0 16,7-5 3-16,4-1 4 16,15-3 8-16,16 6 3 15,11-3-1-15,-7-4-2 0,5-5-8 16,3 6-3-16,-16-6-4 16,5 2-1-16,-19 6 8 15,-21-15 3-15,-7 8 9 16,0-6-15-16</inkml:trace>
  <inkml:trace contextRef="#ctx0" brushRef="#br0" timeOffset="183772.47">12209 5044 298 0,'0'-2'207'0,"0"2"0"16,0 0-32-16,0 0-12 15,0-1-22-15,0 1-15 16,0 0-23-16,0 0-6 16,0 0-8-16,-1 0-4 0,0 0-15 15,0 0-5-15,-1 0-9 16,1 0-3-16,0 7-4 16,0-5-4-16,0 3-8 15,-1 0-2-15,1-2 4 16,0 2 2-16,0-5 14 15,0 0 8-15,-1 0-3 16,1 0-5-16,1 0-19 16,0-1-12-16,0-1-8 15,6-14-3-15,42-43-1 16,-15 27-2-16,0-12-1 16,-6-8-2-16,0-2-1 15,-18-7 0-15,17 12-3 16,-10 3 0-16,5 15-1 15,9 12 0-15,-21 7-1 0,2 7-1 16,-11 4-1-16,-3 0-3 16,0 7 0-16,3-6-1 15,0 14 3-15,-3 43 2 16,-8-15 0-16,1 1 0 16,-4 1 1-16,9 4 0 15,-4-9 0-15,9-2 1 0,-1-5 0 16,-4-6-1-16,12-3 1 15,-6-3-1-15,7-4 1 16,13 0 0-16,-3-7 1 16,-2-2 1-16,1-5 0 15,-3-2 0-15,-1-5 1 16,5-3 1-16,4-3 0 16,-5-3-1-16,-8-1 0 15,11-6 0-15,-7-2 0 16,6 4 1-16,7-7 1 15,-12-7 1-15,4-3 1 16,-2-13 1-16,-2-2 1 16,2 7 0-16,-3-3-1 15,5 5-1-15,-6 7-3 16,4 5-1-16,-9 12-5 16,-5 5-1-16,-2 3-6 15,11 10-4-15,-14 4-3 16,11 11 1-16,-15 10-25 0,-18-6-34 15,15 20-107-15,-17-3-95 16,17 17 166-16</inkml:trace>
  <inkml:trace contextRef="#ctx0" brushRef="#br0" timeOffset="184254.03">13008 4658 729 0,'-5'-11'376'0,"6"7"-267"0,-6-8-10 15,5 3-8 1,-1 0-78-16,0-3 96 16,7 9 0-16,-4 2 5 0,-2-2 2 15,0 2-10-15,-1 1-3 16,0 0-19-16,-1 0-11 16,1 0-7-16,-7 15-9 15,-25 37-2-15,16-23-5 16,-7 6-9-16,1 1-3 15,7 6-7-15,-3 3-4 16,10-4-8-16,-5-4-4 0,1-10-5 16,1-9-2-16,1-1-2 15,0-2 0-15,4-3-1 16,1-2-1-16,3-4-13 16,-5-3-26-16,4-2-67 15,6-1-46-15,3-4-123 16,6-2-74-16,11-6 218 15</inkml:trace>
  <inkml:trace contextRef="#ctx0" brushRef="#br0" timeOffset="184554.11">13309 4554 888 0,'20'-18'488'16,"-4"6"-107"-16,-7 8-140 0,-1-2-43 15,10 14-81-15,-21-2-27 16,-5 2-35-16,-7 10 1 16,-7 6 5-16,14 12-2 15,-13 4-16-15,7 8-5 16,-21-2-11-16,4 8-5 16,9-2-7-16,-5-9-1 15,7-8-4-15,1-9-1 16,2-4-1-16,4-2-2 15,8-4 0-15,3 1-1 0,1-11 3 16,-5-3-26-16,5-1-68 16,-1-5-38-16,2 2-188 15,0 0 200-15</inkml:trace>
  <inkml:trace contextRef="#ctx0" brushRef="#br0" timeOffset="184819.84">12860 4789 923 0,'-3'3'518'0,"-1"-3"-199"16,8 9-43-16,-7-13-69 0,3 4-96 16,17 2 10-16,-14-9-23 15,25 4-27-15,-2-8-9 16,6-3-22-16,16 9-8 15,-2-4-11-15,2 3-4 16,-9 0-7-16,0 1-3 16,-7 1 18-16,-5 4-24 15,-9-4-94-15,-13-5-69 16,13 8 82-16</inkml:trace>
  <inkml:trace contextRef="#ctx0" brushRef="#br0" timeOffset="185386.26">13572 4906 1240 0,'2'-10'557'0,"-2"-2"-257"0,0 13-52 16,-5 1-87-16,2 0-39 15,2-2-62-15,0 0-21 16,-1 4-19-16,-8 11-4 16,-24 35-3-16,18-27-1 15,-3 7-1-15,1-1-2 16,-7-1 0-16,0 1-1 15,2-3 0-15,-4-4 0 0,16-12 3 32,1 0 2-32,-6 2 1 15,5-5 2-15,14-7-6 0,-3-15-5 16,6 0-5-16,4-11-9 16,-10-4-6-16,13 6-4 15,-1 2-1-15,-8 4 4 16,9 7 6-16,2 6 2 15,-4 4 1-15,8 8 1 16,0 6-1-16,-2 2 4 16,2 1 2-16,0 1 1 15,-1-1 1-15,-2-3 0 16,7-1 1-16,-2-7 0 16,3-2 1-16,-1-3-1 15,-4-3 0-15,3-2-15 16,1-3-24-16,12-4-110 15,-10-2-73-15,9 6 130 16</inkml:trace>
  <inkml:trace contextRef="#ctx0" brushRef="#br0" timeOffset="185726.72">13856 4883 1008 0,'-14'-17'527'0,"11"11"-111"15,-7 5-103-15,5 4-111 16,-6 5-51-16,3 16-82 16,-14-10-21-16,8 19-15 15,2 3 1-15,-9-6 1 16,8 9-1-16,-7-2-6 15,-2-3-6-15,0 4-9 16,7 4-2-16,-4-5-4 16,6-1-1-16,2-7 0 15,-1-11-2-15,6-3 3 0,-1-2-20 16,1-8-70-16,6 9-40 16,0-19-137-16,2-7-99 15,1-2 234-15</inkml:trace>
  <inkml:trace contextRef="#ctx0" brushRef="#br0" timeOffset="186139.03">14298 4311 829 0,'1'-12'456'0,"-1"2"-60"16,4 6-93-16,3 1-79 16,-1 3-44-16,-8 0-82 15,-9 4-31-15,10 18-30 16,-3 1 2-16,1 16 5 15,1 2-1-15,-22-1-14 16,6 4-3-16,-6-4-6 16,1 0-2-16,6-7-4 0,-4 0-1 15,4-8-2-15,5 1-1 16,6 0 0-16,-6-9 1 16,8-4 4-16,-5-11-8 15,5-5-48-15,3-4-48 16,-2-9-110-16,2-3 117 15</inkml:trace>
  <inkml:trace contextRef="#ctx0" brushRef="#br0" timeOffset="186386.71">14032 4515 1044 0,'-3'-5'579'0,"3"-1"-242"16,0-4-36-16,5 0-84 16,4 4-114-16,4-2-5 15,11 6-36-15,8 3-35 16,2-3-7-16,9 3-9 16,5 0-3-16,-8-4-3 15,5 1-1-15,3 4 1 16,-10-5 24-16,5 8-68 0,-7-3-37 15,-21-1 52-15</inkml:trace>
  <inkml:trace contextRef="#ctx0" brushRef="#br0" timeOffset="188726.55">11999 5952 506 0,'-1'-1'301'16,"-1"0"-51"-16,1 0-45 15,0 0-10-15,0 0-12 16,0 0-4-16,1 0-15 16,0-1-10-16,0 1-25 15,0 0-21-15,-1 0-40 16,0 0-18-16,0 1-27 15,0 0-6-15,-5 7-3 16,-4 11-2-16,-10 25-5 16,14-28-1-16,8 0-1 15,-9-7 0-15,4 1 1 0,-2-2 7 16,3 0-62-16,-9-7-65 16,13 0-219-16,4-2 202 15</inkml:trace>
  <inkml:trace contextRef="#ctx0" brushRef="#br0" timeOffset="189233.1">12462 5824 1120 0,'-8'-6'488'0,"3"6"-246"16,-16-8-34-16,-2 1-57 16,16 12-31-16,-3 3-50 15,8 10-18-15,-13-2-20 16,-10 1-5-16,0 7-6 16,-13-5-3-16,10 5-9 15,7 4-1-15,1-3-3 16,6 5-1-16,4-2-1 0,1-4-1 15,3 0-2-15,3-7 0 16,5-1 0-16,8 5 0 16,4-11 0-16,8 1 1 15,6-15 4-15,8-7 0 16,10-9 2-16,-9-12 0 16,-1-4 0-16,-9-7-1 15,1 7 1-15,3 0 2 0,-10 5 3 16,-6 2 1-16,-17-2 0 15,-8 3 0-15,-3 9-6 16,-3 6-3-16,-11 3-5 16,10 8-5-16,-9-1-4 15,-2 0 0-15,2 5 0 16,-1-2-15-16,1 6-70 16,4 0-63-16,15 3-179 15,4 9 205-15</inkml:trace>
  <inkml:trace contextRef="#ctx0" brushRef="#br0" timeOffset="189735.87">12831 5822 858 0,'15'-10'481'16,"-7"11"-64"-16,-6 0-118 15,-10 0-105-15,-1 3-41 16,-8 0-63-16,-7 0-22 16,-1 7-30-16,-1 5-8 15,-7 3-11-15,-1 3-3 16,6 8-5-16,2-3-3 0,8 4-2 16,0 2-3-16,8 0-1 15,7 2-1-15,6-10-1 16,7 0 2-16,6-6 0 15,1-4-1-15,7 2 1 16,-1-11 1-16,5 0 0 16,7-6 1-16,-4-15 0 15,7 5 1-15,-10-14 1 16,-2 1 0-16,-2 1 1 16,-8-7 2-16,8-1 1 15,-10-3 0-15,-2 5 2 16,0 4 0-16,-16-6 1 15,1 4 0-15,-11-6-3 16,-9-2-1-16,3 9-6 16,-2 3-2-16,10 10-6 0,-9 0-3 15,1 8-5-15,2 4 2 16,-10 5-25-16,17 12-41 16,2 6-105-16,-4-4-65 15,12 13 144-15</inkml:trace>
  <inkml:trace contextRef="#ctx0" brushRef="#br0" timeOffset="190084.349">13354 5707 1064 0,'-15'-14'575'15,"5"10"-140"-15,5 4-183 16,7 0-54-16,-4 13-95 16,-12-5-36-16,7 14-40 15,-9 2-2-15,6 7 0 16,-2 3 0-16,-12 3-4 0,3 6-5 15,-10-7-4 1,9 4-1-16,-6-1-4 0,11 0 1 16,-3 1-2-16,-1-3 0 15,10-10-1-15,-5-2-20 16,12-14-66-16,3-15-34 16,13-6 60-16</inkml:trace>
  <inkml:trace contextRef="#ctx0" brushRef="#br0" timeOffset="202052.13">9106 6018 262 0,'-8'3'161'15,"-26"14"0"-15,31-17-23 16,3 1-32-16,3 2-8 0,-3-3-10 16,0 0-4-16,0 0 3 15,0 0 2-15,0 0-2 16,2 8 0-16,-2-7-4 16,-1-1 1-16,0 4 1 15,-1 4 4-15,2-2-2 16,0-3 1-16,-1-3-3 15,0 0-7-15,0 0-21 16,0 0-13-16,0-2-24 16,2-12-7-16,9-15-5 15,14-41-1-15,3 23-2 16,6-2-1-16,-5-15 0 16,-2-3-1-16,-3 2-1 15,-6 4 0-15,1 24-2 16,-6 5-1-16,-4 20-2 0,-7 6-3 15,-2 2-2-15,1 8-3 16,-1-4 4-16,1 12 2 16,-2 16 4-16,-7 45 1 15,0-27 0-15,4 6 0 16,-2-22 0-16,5 5 0 16,2-15-1-16,0-13-1 15,8 10 2-15,4-17 1 0,5-2 4 16,3-7 2-16,1-14-1 15,7 16 0-15,6-10-1 16,2 2-2-16,-8-4-1 16,1-7 1-16,-6 3 1 15,5 3 2-15,-8 0 0 16,7 2 1-16,-12-2 1 16,-18-3 0-16,11 11 2 15,-15-3 1-15,7 5 2 16,0 0-1-16,-4 5-5 15,8 4-8-15,-7 4-11 16,5 10-2-16,-2 12 4 16,-11 0 8-16,-1 14 10 15,0 1 6-15,-6 3 8 16,3 6 1-16,-3-5 0 0,-1 3-1 16,4-6-3-16,-3-6-4 15,12-5-4-15,9-2-2 16,-4-8-3-16,-4-1 0 15,3-8 2-15,-4-3 3 16,0-7-13-16,5-1 2 16,1-2-129-16,-1 1 2 15,0-1 69-15</inkml:trace>
  <inkml:trace contextRef="#ctx0" brushRef="#br0" timeOffset="203631.13">13525 6102 240 0,'-1'0'187'0,"0"0"45"0,-1 0-38 15,1 0-44-15,1 0-8 16,-1 0-15-16,1 0-5 15,0 0-9-15,-1 0-9 16,0 0-20-16,0 0-12 16,1 0-12-16,0 0 0 0,0 0 1 15,0 8 2-15,0-3 3 16,0-5-4-16,0 0-16 16,0-1-8-16,1-3-22 15,2-26-5-15,47-39-5 16,-27 29 0-16,0-8-1 15,-1-4 0-15,3-4-1 16,6 1-1-16,4 7-2 16,-12 1 0-16,-3 13-1 15,-7 7-1-15,-13 12-6 16,6 10-4-16,-5 11 2 16,0 7 0-16,-1 12 9 15,-4 6 3-15,-19 14 4 16,14-6-3-16,3-1-2 15,9 0-1-15,15-18-2 16,-13 0 0-16,4-3 1 16,-5-8 1-16,12-2 3 0,-5-4 1 15,5-8 3-15,18 2 0 16,-3-9 0-16,12 2 0 16,-1-8-1-16,-15-10-2 15,7 6-1-15,-9-10 1 16,1 6 1-16,3-1 1 15,-6 0 2-15,-2 5 0 16,6 6 0-16,-2 3 0 0,-22-4 6 16,16 4-3-16,-16-3-2 15,-5 5 0-15,11 5-10 16,-21 2-3-16,7 10-3 16,-1 3 0-16,1 14 1 15,8 7 5-15,-18 8 0 16,1 4 3-16,-9 4 5 15,-3 5 2-15,6 2 5 16,1 1 2-16,-1-5-2 16,7-6-1-16,-2-5-3 15,-1-6-3-15,8-2-1 16,-4 0-1-16,5-6 1 16,1-6 1-16,1-9 5 0,-2-11 1 15,0-5-39 1,4 7-36-16,3-14-572 0,2-2 448 15</inkml:trace>
  <inkml:trace contextRef="#ctx0" brushRef="#br0" timeOffset="204695.23">16656 4758 271 0,'0'0'214'15,"0"-1"26"-15,3 0-61 16,1-3-12-16,-1 0-6 15,7-4-2-15,-9 0-5 16,27-26-10-16,-21 29-26 16,-6 2-15-16,1 2-33 15,6 5-13-15,-13 5-26 16,1 4-10-16,-11 11-11 16,2 7-1-16,5 12 1 0,-7 3 0 15,7 4-1-15,-15-5-1 16,-7-4 0-16,5 1-1 15,-2-8 1-15,6 3 0 16,9-4-1-16,-6-11 1 16,12-1 2-16,-1-11 0 15,4-10-22-15,4 0-58 16,-1-19 47-16</inkml:trace>
  <inkml:trace contextRef="#ctx0" brushRef="#br0" timeOffset="205046.13">16397 4701 400 0,'-5'-10'308'0,"5"-4"58"15,-1 1-94-15,3-2-102 16,5 2-17-16,1 5-33 16,6 2-14-16,5 0-32 15,4 4-16-15,11 4-22 0,21 2-8 16,1 2 0-16,1 5-1 16,2-4-1-16,-13 0 0 15,0-3-4-15,-1-3-4 16,-16 0-1-16,-4-1 1 15,-8 0 5-15,-6-4-15 16,-1-4-64-16,-1 4-50 16,-3-3-184-16,-1 4 181 0</inkml:trace>
  <inkml:trace contextRef="#ctx0" brushRef="#br0" timeOffset="205692.14">17058 4610 533 0,'12'-15'352'15,"-6"2"1"-15,0 4-143 0,5 1-35 16,-7 9-69-16,15 6-17 16,-15 6-30-16,-14 3-4 15,-2 14 10-15,-10 6-6 16,-2 14-11-16,4 16 1 16,-6-3-6-16,-6-4-4 15,7-2-7-15,-4-15-7 16,2 0-9-16,2-6-5 15,4-4-2-15,5-4-1 0,0-8 2 16,8-1 2-16,-1-15 5 16,0-6 0-16,9-4-8 15,0-9-6-15,6-5-14 16,2-3-7-16,4-4-10 16,2-1 0-16,8 2 6 15,3 1 5-15,6-7 9 16,0-2 3-16,12 0 0 15,1-3 1-15,-2 8-1 16,-2 6-1-16,-6 13-4 16,-11 8-2-16,-5 16 1 15,0 6 5-15,-18 9 12 16,8 6 8-16,-20-5 9 16,3 1 1-16,2-2-4 15,-9-3-1-15,0-1-7 16,-7-2-1-16,4-2-4 0,-2-3 0 15,8-5 2-15,3-4 1 16,-4-7-13-16,9-2-19 16,0-4-81-16,1-3-63 15,8-6-379-15,-3-3 360 16</inkml:trace>
  <inkml:trace contextRef="#ctx0" brushRef="#br0" timeOffset="205988.889">17425 4778 948 0,'0'-3'486'16,"-3"-1"-142"-16,2 7-138 16,0-3-30-16,0 1-50 15,-2 18-18-15,-13 38-36 16,7-23-9-16,-4-4-11 15,-2 0-5-15,3 1-15 16,-2-2-6-16,1-5-13 0,2 4-2 16,1-5-4-1,3-6-1-15,-3-1-1 0,1-8 1 16,0-3-32-16,3 1-25 16,6-6-58-16,10 0-50 15,-2-12-119-15,-5-6 175 16</inkml:trace>
  <inkml:trace contextRef="#ctx0" brushRef="#br0" timeOffset="206498.01">17860 4827 764 0,'4'3'375'0,"1"-1"-105"16,-4 3-22-16,-5-5-20 16,-1 7-16-16,-9 3-38 15,0 3-31-15,-6 2-46 16,-13-12-21-16,0 3-35 16,9 6-12-16,-6-2-16 15,3 0-5-15,-8-7-4 16,-6-3-1-16,8-4-2 15,10 4-1-15,13 0-4 0,9 0-8 16,11 4-9-16,-5-1 0 16,20 4 0-16,-5-2 6 15,7 1 7-15,14 12 0 16,-13-9 1-16,10 6 2 16,-8 1 2-16,-9-2 2 15,-8 6 2-15,-5-1 1 16,-8 5 4-16,-9-1 2 0,-5 2 1 15,-3 10 2-15,-10-5 2 16,-8-7 1-16,-3 2 4 16,1-9 2-16,-8-11 2 15,10 6 0-15,-2-19-4 16,-1-7-2-16,9-13-4 16,1-6-5-16,13 3-36 15,2-5-47-15,12 10-143 16,3 3-295-16,10 9 337 15</inkml:trace>
  <inkml:trace contextRef="#ctx0" brushRef="#br0" timeOffset="207139.819">18550 4773 503 0,'12'-12'340'16,"-8"0"43"-16,4 6-86 16,0 2-64-16,-4 4-32 15,-4 1-72-15,0 3-31 16,-1-4-47-16,0 0-17 15,-1 28-12-15,-46 34 1 16,28-20 3-16,6 5 2 16,0-4-1-16,-9-4-3 0,8-2-6 15,-9-6-4 1,4-5-3-16,8 2-1 0,-1-9 0 16,3-4 1-16,7-5-15 15,-2-5-11-15,8-10-67 16,-2-4-48-16,4-12-129 15,1-1 155-15</inkml:trace>
  <inkml:trace contextRef="#ctx0" brushRef="#br0" timeOffset="207641.78">19063 4741 391 0,'18'11'305'0,"-18"-4"42"16,3 3-84-16,-10-6-5 16,0-1-37-16,0 7-19 15,-3-2-54-15,-2 3-24 16,-13-7-44-16,-7-4-19 16,-7 2-32-16,-4-7-9 15,7 6-11-15,3 2-2 16,3 3-5-16,0-1-1 0,7-2-2 31,4-3-1-31,10 0-7 0,6 0-6 0,14 16-7 16,0-3-1-16,10-3 4 15,2 5 5-15,-2-9 5 16,7 13 3-16,5 6 2 16,3 1 2-16,-3 0 1 15,-2-2 1-15,-19-4 3 16,-8-2 1-16,-8 2 4 15,-13-3 3-15,-4-1 5 16,-3 2 3-16,-6-4 3 16,-3-5 0-16,-1-4 0 15,-5-5 0-15,-2-3-4 16,-7-6-1-16,11-3-4 16,8-2-2-16,-1-6-6 0,6 1-2 15,15 4-8-15,-4 4-17 16,13 3-62-1,3 5-51-15,-1-2 79 0</inkml:trace>
  <inkml:trace contextRef="#ctx0" brushRef="#br0" timeOffset="208408.57">19804 4842 257 0,'11'15'193'0,"-4"-17"44"0,-3 0-31 16,2 5-32-16,1-2-2 15,-2 6-16-15,0 0-4 16,-3-6 9-16,-5-3 6 16,-2-5-17-16,-1 8-15 15,-7-1-50-15,-2-7-24 16,-2 12-23-16,-3-7-6 15,-5 4-11-15,-1 9-5 0,-14-10-7 16,2 5-3-16,1 0-3 16,12 7-2-16,5 7-2 15,5-5-3-15,3 6-3 16,-12-12-1-16,11 7-1 16,4 5-1-16,10-1 3 15,1 5 1-15,15-4 2 16,-12-4 2-16,6-2 1 15,13 2 0-15,-10-8 1 16,1-2 0-16,4-3 1 16,-6-4 1-16,6-7 3 15,11 0-1-15,-7-6-1 16,1-4-3-16,6-4-6 16,-1-8-1-16,-3-7-4 15,-1-2-2-15,-5-5-1 16,4 0 1-16,-6 4 0 15,-6 3 4-15,-1 19 5 0,-11 3-4 16,3 23-4-16,-3 7 0 16,-12 4 0-16,-2 9 4 15,-9-2 8-15,5 7 4 16,3 0 6-16,4 0 3 16,3-6 3-16,-2-5-1 15,9-3-4-15,1-2-3 0,5-5-3 16,4-6 2-16,5-5 1 15,3-2 9-15,10-6-13 16,0 1-44-16,13-7 31 16</inkml:trace>
  <inkml:trace contextRef="#ctx0" brushRef="#br0" timeOffset="209345.59">20734 4602 298 0,'4'-12'236'15,"2"1"28"-15,-4-2-71 16,-1 0-16-16,3-1-18 16,1 1-4-16,0 4-5 15,-5-5-3-15,2 14-9 16,1-5-13-16,0 8-45 15,-3-3-18-15,0 0-29 16,0 3-4-16,-1 25 4 16,-10 30-2-16,0-13-4 15,0 12-1-15,-14 7-4 0,2 5-1 16,-6-6-4-16,-8-15-3 16,12-8-3-16,-2-4-2 15,7-9-2-15,15 4 0 16,-8-13 1-16,8-1 1 15,-2-8 6-15,-2-5 2 16,8-11-7-16,-6-5-10 16,7-6-21-16,0-8-19 0,7-3-28 15,2-4-7-15,13 0-1 16,-2-3 9-16,6 6 31 16,10-2 12-16,-7-3 14 15,6 11 3-15,-3-4-2 16,1 6-1-16,2 19-3 15,0 3-1-15,-1 25 0 16,-8 3 3-16,-8 8 7 16,-3 1 6-16,-4-1 20 15,-6 3 9-15,-10-7 17 16,-2 2 3-16,-22-10-4 16,2 4-5-16,-9-6-10 15,-3-2-4-15,2-1-5 16,-3-9-1-16,0-6-3 15,-2-4-1-15,1-8-4 0,12-1-1 16,-1-13-4-16,5-2-2 16,3-7-17-16,-2-1-22 15,13 6-50-15,17 5-36 16,-6 7-116-16,0 1-100 16,9 10 212-16</inkml:trace>
  <inkml:trace contextRef="#ctx0" brushRef="#br0" timeOffset="210228.1">21153 4851 345 0,'37'-52'253'0,"-31"42"41"15,-1 1-30-15,4 10-50 16,-2-6-14-16,-5-1-35 16,0 2-20-16,-9-1-45 15,3 10-20-15,0 10-28 16,-4 5-2-16,-2 3-2 16,-4 1 0-16,-6 6-6 15,-1 1-6-15,1 4-13 16,-1-3-5-16,1-2-9 15,9 0-1-15,-1-5-4 16,2-4 0-16,-4-7-2 0,6 0 0 16,5-2 0-16,6 3-1 15,18-4 0-15,-11-8-1 16,13-1 0-16,-4-2 1 16,4-8 2-16,4 2 0 15,5-10 0-15,1-3 0 16,6-2-9-16,4-4-5 15,-4-6-2-15,15 8 0 0,-23-13 8 16,0 3 5 0,-1 1 1-16,-17-12 2 0,12 10 1 15,-9-4 0-15,-7 8-1 16,-9 6 0-16,-12 8 0 16,10 11-2-16,-12 5-5 15,10 14-3-15,-4 8-2 16,-10-1 3-16,11 15 9 15,-4-3 4-15,3 4 3 16,-3 0-1-16,1-5-3 16,-5-6-1-16,1-4-3 15,7 1 0-15,-4-9 2 16,6 2 0-16,11-3 2 16,-5-3-18-16,0-4-85 15,10 4-57-15,-11-10 86 16</inkml:trace>
  <inkml:trace contextRef="#ctx0" brushRef="#br0" timeOffset="210657.64">21626 5138 679 0,'-4'4'410'16,"1"0"-48"-16,1-4-153 16,1 0-27-16,0-1-71 15,0 0-22-15,1 0-33 16,0-2-7-16,7-17-5 16,16-31-3-16,-6 24-10 15,-4-4-6-15,5-4-9 16,-3-10-2-16,1-13-6 15,9-2-1-15,-1-6-3 16,14 6-2-16,0 5-2 16,-3-2 0-16,-3 3 0 15,-6 3 0-15,4 4 1 16,2 4 0-16,3 8-2 0,0 15-2 16,-6 13-6-16,-6 6-4 15,-4 8-1-15,-2 16 3 16,-3 5 7-16,-5 7 19 15,2 12-73-15,-11-14-77 16,-6 4 90-16</inkml:trace>
  <inkml:trace contextRef="#ctx0" brushRef="#br0" timeOffset="210916.16">21699 4826 894 0,'4'0'457'0,"4"-9"-113"16,4-1-96-16,4-7-80 15,5-3-26-15,8 2-53 16,4 5-25-16,6 8-37 15,-10 0-12-15,-9 0 1 0,0 7-22 16,-1-2-88-16,-5 3-77 16,9 7 94-16</inkml:trace>
  <inkml:trace contextRef="#ctx0" brushRef="#br0" timeOffset="211394">22016 5179 858 0,'-1'-2'460'16,"-6"-4"-127"-16,14 1-127 15,-13-5-31-15,6 0-61 16,2-2-18-16,-2 0-26 16,12-1-8-16,-4 0-9 15,-3 0-3-15,8 1-6 16,-6 1-3-16,4-2-10 16,5-2-6-16,-2-8-10 15,3 0-4-15,2-15-4 16,0-4-2-16,5-11-2 0,0-8 0 15,9-2-1-15,5 1-1 16,1 3-1-16,9 5 0 16,-10 3-3-16,0-2 0 15,3 14-2-15,-6 3-1 16,-3 13-2-16,-5 7-3 16,-9 10-2-16,-4 7-2 15,0 14 0-15,1 10 2 16,-8 4 9-16,0 7-8 0,-5-9-62 15,-1 5-62-15,-3-2 79 16</inkml:trace>
  <inkml:trace contextRef="#ctx0" brushRef="#br0" timeOffset="211678.12">22111 4894 902 0,'-5'-7'482'0,"-1"-2"-130"16,8 2-142-16,0-5-31 15,12 7-57-15,-1-4-16 16,9 7-35-16,3-1-14 15,-3 0-25-15,8 11-11 16,-10-12-9-16,-2 2 9 0,2 7-64 16,-5-11-49-16,2 10 59 15</inkml:trace>
  <inkml:trace contextRef="#ctx0" brushRef="#br0" timeOffset="212157.07">22450 4959 782 0,'-13'-6'470'15,"17"4"24"-15,3-4-285 16,15 6-36-16,10 0-32 15,-1-7-24-15,0 3-47 0,-3-6-19 16,0 7-20-16,2 1-7 16,-3-10-8-16,2 1-1 15,-8-9-2-15,5 7 1 16,-10 5 1-16,-9-8 2 16,-14 1-1-16,-8-5-4 15,-12-1-12-15,1 12-9 16,0 15-9-16,-6 0-1 15,-1 21 4-15,-1-2 4 16,-8 1 4-16,5 7 1 0,7-2 3 16,-12-5 0-16,15 2-1 15,-5-4-1-15,8-1-2 16,15 6 0-16,9-1 2 16,7-3 0-16,9 0 5 15,8 1 0-15,9-8 2 16,1-2 2-16,7-12 13 15,-5-12-29-15,4-8-124 16,2-5 37-16,-1-8 27 16</inkml:trace>
  <inkml:trace contextRef="#ctx0" brushRef="#br0" timeOffset="212572.06">23046 4814 1067 0,'-6'12'501'15,"1"2"-198"-15,-7-3-61 0,0 3-71 16,-6 4-33 0,-8-2-45-16,9 8-17 0,-6 4-22 15,6-2-9-15,4 2-18 16,2-3-6-16,0 1-10 15,-1-7-4-15,0-3-2 16,-4-4 1-16,8-7 0 16,6-2 5-16,-1-5 2 15,5-2-2-15,-2 3-2 16,0-1-4-16,11-21-10 16,13-33-5-16,1 24-11 15,-12-8-4-15,21-1-1 16,5-8 3-16,3 1 7 15,7 10 3-15,-6 3 4 16,1 8 1-16,-6 9-1 16,3 3 2-16,-9 7 3 15,-2 8 39-15,-5 5-20 16,-2 4 318-16,-13-3-236 0</inkml:trace>
  <inkml:trace contextRef="#ctx0" brushRef="#br0" timeOffset="213623.9">24174 4593 427 0,'0'-13'253'15,"0"-1"-41"-15,4 1-45 16,5 2-9-16,-2 4-10 16,4-1-1-16,2 10-6 15,-6-3-7-15,-5 0-30 16,-7 0-20-16,-8-4-27 15,2 9-4-15,0 12 3 16,-2 4 1-16,-4 13-13 16,-1 3-11-16,-4 12-18 15,2 11-3-15,-7-4-1 16,1 7 1-16,-5-11-1 16,7-4-2-16,-3-7-1 15,6-8-1-15,6-8 0 0,0-3 1 16,5-6 1-16,-2-6-1 15,8-6 6-15,-2-3 2 16,6-6-3-16,0 0-2 16,7-7-9-16,-5-5-2 15,20 4-3-15,-6-9-4 16,1-7-7-16,10 3-4 16,-7-20 0-16,16 6 3 0,4-13 8 15,3-5 0-15,11 14 0 16,-8 2 0-16,5 26-2 15,-2 6-2-15,-13 15-1 16,-13 5-1-16,-9 17 2 16,-8 11 3-16,-11 7 5 15,11 16 3-15,-13-7 0 16,-7-4 4-16,-2-4 3 16,-5-11 2-16,-4-1 5 15,-1-1 0-15,-7-3 3 16,-9-7 1-16,3-4 1 15,0-10 1-15,3-7-2 16,0-5-1-16,-2-10-3 16,-5-3-2-16,9-7-5 0,-2 0-1 15,12 0-5-15,15 6-2 16,-7 0-1-16,11 7-10 16,9 11-32-16,-10-1-42 15,6 9-104-15,7 2-60 16,-16-1 148-16</inkml:trace>
  <inkml:trace contextRef="#ctx0" brushRef="#br0" timeOffset="214301.319">24741 4842 424 0,'6'-1'274'0,"-11"-4"9"16,14 5-40-16,-2 0-31 0,-16-8-11 15,6 11-19-15,3 0-13 16,-12-3-39-16,4 5-13 16,-4 5-25-16,-11 3-11 15,7 12-17-15,0-1-12 16,-9 1-16-16,7 2-7 16,0 3-8-16,3 0-4 15,3-4-7-15,3 1-1 16,5-8-5-16,2 2-1 15,2-5-3-15,0-6 0 0,5-1-1 16,7-4 1-16,7-8 2 16,3-4 3-16,6-10-1 15,8-2-7-15,4-5-19 16,-4-3-6-16,0-3-13 16,-8-5 5-16,3-4 12 15,1-5 6-15,-3 4 13 16,-2-4 3-16,-13 12 0 15,-1 8 0-15,-9 10-5 16,0 10-2-16,-7 10-1 16,-3 5 1-16,-7 14 7 15,-3 7 4-15,0 3 9 16,1 5 0-16,-1-7 2 16,4 2-1-16,4-3-4 15,-8-5-1-15,5 1-3 0,3-6-1 16,6 1-2-16,8-3 1 15,0-3 6-15,9-6-4 16,-1-8-50-16,5-5-44 16,16-4-145-16,-7-6 141 15</inkml:trace>
  <inkml:trace contextRef="#ctx0" brushRef="#br0" timeOffset="214671.08">25494 4597 1154 0,'-2'-3'531'0,"-1"5"-246"16,-3 0-61-16,5-2-88 0,0 0-39 16,-10 21-40-16,-37 40-11 15,22-11-11-15,0 5-3 16,-3 8-6-16,9-5-2 16,-9-13-9-16,5-3-2 15,-2-10-4-15,-7 0-1 16,21 2-1-16,-1-6 0 15,2-6-34-15,3 0-36 16,-5-13-86-16,1-7-55 16,10-8 124-16</inkml:trace>
  <inkml:trace contextRef="#ctx0" brushRef="#br0" timeOffset="-214625.06">25192 4832 959 0,'0'-10'543'16,"8"8"-94"-16,2-1-161 16,13 5-42-16,1 1-72 15,5 4-39-15,4-4-66 16,0-3-24-16,8 2-25 16,0 3-6-16,-5-5-2 15,-1 1-19-15,2 8-97 16,-2-13-96-16,6 4 116 15</inkml:trace>
  <inkml:trace contextRef="#ctx0" brushRef="#br0" timeOffset="-214267.611">26244 4843 775 0,'-1'-1'439'0,"0"0"-46"15,0 1-103-15,1 0-117 16,0 0-33-16,1 11-51 15,-1 17-12-15,-22 30 3 16,2-24-11-16,-13 1-26 16,0 0-12-16,6 3-14 15,-4-1-4-15,8-3-4 16,0-6 4-16,7-6-49 16,-2-13-45-16,14-4-89 15,6-1-120-15,6-18 187 0</inkml:trace>
  <inkml:trace contextRef="#ctx0" brushRef="#br0" timeOffset="-213954.49">26815 4542 942 0,'11'-12'514'16,"-6"3"-97"-16,-2 9-204 15,-6-5-41-15,-2 14-52 16,4 9-19-16,-12 4-19 16,-2 11-3-16,-9 13-16 15,-9-1-8-15,0 21-9 16,3-3-7-16,-5-10-11 16,13 5-8-16,-2-16-9 15,-7-4-2-15,11-5-1 16,-8-6-1-16,12-4 0 15,3-1-4-15,2-7-41 16,3-6-37-16,2-7-118 16,2-1-49-16,0-3 145 15</inkml:trace>
  <inkml:trace contextRef="#ctx0" brushRef="#br0" timeOffset="-213745.33">26526 4843 991 0,'13'-23'534'16,"7"9"-127"-16,5 9-154 15,12-4-34-15,1 13-77 16,2 3-41-16,13 8-54 16,-19-9-17-16,1-3-1 15,-12-5-16-15,-12-3-124 16,6 18 449-16,-4-9-295 15</inkml:trace>
  <inkml:trace contextRef="#ctx0" brushRef="#br0" timeOffset="-213021.18">27745 4494 590 0,'12'-11'377'16,"-3"1"-38"-16,1 7-88 16,-3 1-36-16,-6 2-84 15,-2 4-16-15,-7 14-38 16,-4 4-12-16,-11 16 7 15,1 7-13-15,3 13-9 16,-1 11-2-16,-6 3-6 16,-3-2-5-16,-18-13-10 15,3-7-4-15,10-8-8 16,1-3-3-16,15-7-2 16,4-7-1-16,3-7-2 0,-1-8 0 15,10-5 9-15,-3-2 2 16,5-6-3-16,0 2-5 15,0 0-20-15,8-22-17 16,26-37-28-16,-2 28-16 16,14-13-22-16,7-2 1 15,7-2 25-15,-4-2 18 16,-1 13 31-16,-7 4 11 0,-7 20-3 16,-3 14-2-16,-15 14-2 15,-2 16 1-15,-11 6 23 16,-8 0 15-16,-10 3 24 15,-4-4 7-15,-1 0-13 16,-2 0-8-16,4-3-17 16,-2-4-4-16,2-4 0 15,0-2-1-15,1-6 5 16,0-3-19-16,3-9-54 16,4-2-43-16,3-2-134 15,6-3 144-15</inkml:trace>
  <inkml:trace contextRef="#ctx0" brushRef="#br0" timeOffset="-212108.86">28527 4813 618 0,'25'4'334'16,"-18"-10"-36"-16,-1 8-86 15,-4-2 0-15,-5-3-10 0,2 3-40 16,-1 0-15-16,0 0-67 16,-22 0-24-16,-45 3-25 15,30-6-9-15,-2 10-7 16,0 10-3-16,-6 3-4 16,5 12 0-16,1 0-2 15,9-9-2-15,12 5-2 16,0-5-1-16,16 2-2 15,-9-4-1-15,11 1-1 16,-1-2 2-16,4-3 1 16,20 1 1-16,1-7 4 15,12-6 1-15,3-7-12 16,-8-9-15-16,7-4-33 16,-1-4-20-16,3-7-19 15,6-2 0-15,11-3 19 16,-14-15 16-16,9 2 20 15,-13-8 16-15,-10 1 9 0,-1 16 3 16,-20 9 12-16,-6 9 2 16,-12 22 10-16,4 10 8 15,-4 18 18-15,0 6 7 16,-2 5 5-16,-15-8-2 16,-2-1-11-16,6 0-7 15,7-4-12-15,5-3-5 0,7-6-9 16,6 1 0-16,0-9-2 15,7 2 0-15,16-2 0 16,-6-10 1-16,12 0 2 16,-4-4-1-16,7-11-5 15,4 0-6-15,2-11-21 16,8-2-10-16,-7-7 0 16,5-8 4-16,12 3 19 15,10-11 9-15,8-6 6 16,-7 2 0-16,-7-6-2 15,-9 14 6-15,-16 20 15 16,2 11 6-16,-12 22 3 16,-8 2 1-16,-11 13 1 15,-6 18 7-15,-9 11 19 16,-4-3 4-16,-5 7-3 0,-1-10-5 16,-7-11-11-16,-6 9-8 15,3-8-10-15,2 2-5 16,-4-7-6-16,8-3 0 15,-2-6 4-15,-5-13 3 16,-7-11 5-16,-3-6-1 16,-5-18-4-16,5-1-3 15,5-2-8-15,2-2-3 16,-1-1-7-16,1 3-2 0,1 3-13 16,6 5-13-16,6 11-27 15,-7 3-25-15,19 10-53 16,-2 3-60-16,16 10 125 15</inkml:trace>
  <inkml:trace contextRef="#ctx0" brushRef="#br0" timeOffset="-210909.45">30264 4955 781 0,'6'-17'379'0,"-1"9"-134"15,0 3-22-15,0 0-44 16,-5 4-20-16,-8-7-34 16,-5-4-16-16,-7 3-24 15,3 5-8-15,-12-2-16 16,9 20-9-16,-16-11-21 16,9 17-10-16,-6-6-10 15,-7-7-4-15,21 18-3 16,-15-14-3-16,7 12-2 15,1-1-1-15,-1-2-2 16,7 3 1-16,13 6 0 16,5-3 0-16,2 2 2 15,-2 1-2-15,8-7 1 16,7 3 1-16,0-5 0 16,13-4 1-16,-3-12 3 0,-5-4 1 15,14-8-2-15,-1-5-3 16,-9-16-10-16,14-4-3 15,0-5-6-15,-8-6-1 16,16 11 5-16,-18-9 3 16,-3-1 9-16,-2-3 4 15,-4 3 0-15,1 9 1 16,-12 9 0-16,-2 5 0 0,-5 17-4 16,-2 3-4-16,-6 4 2 15,3 16 2-15,-4 3 12 16,-5 0 7-16,6 7 3 15,-3-3-1-15,-2-4-3 16,6 4-3-16,-2 1-1 16,1-5 0-16,4 4-1 15,3 2-1-15,2-3-2 16,1-1-1-16,9 1-1 16,-5-5 0-16,7 0-1 15,7 2 0-15,3-14 3 16,4-3 1-16,9-10 3 15,2-8-1-15,5-1-3 16,2 1-1-16,-4-4-1 0,-4-1-6 16,2-3-19-16,0 4-7 15,-2-1-56-15,-3 5-25 16,-13 5-54-16,-4 2 89 16</inkml:trace>
  <inkml:trace contextRef="#ctx0" brushRef="#br0" timeOffset="-208748.09">16515 5854 466 0,'32'-46'258'0,"-23"29"-36"16,-1 2-28-16,-2 2-29 15,0 11-8-15,-2 2-23 16,6 1-11-16,-8 1-30 16,9 11-15-16,-11-2-23 15,-11 1-8-15,-7 17-8 0,-5 0 1 16,-5 14 1-1,10 12-2-15,-6 4-6 16,3 10-4-16,-2-6-10 0,-1 3-3 16,11-10-4-16,-6-14 0 15,3-7-1-15,2-11 0 16,-3-15 1-16,8-1 2 16,5-8-1-16,4-3-17 15,2-11-63-15,-1-6-52 16,10-4-199-16,-2-7 203 0</inkml:trace>
  <inkml:trace contextRef="#ctx0" brushRef="#br0" timeOffset="-208249.89">16510 5838 526 0,'-6'-8'318'0,"-3"-2"-2"16,3 5-81-16,2-9-55 16,2 2-30-16,5 12-40 0,-2-9-14 15,6 5-25-15,2-6-9 16,6-11-20-16,10 4-9 15,9-2-10-15,6 7-5 16,8 9-9-16,-16-2-3 16,13 18-4-16,-10-1 0 15,-4 12 1-15,3-1 1 16,-20-3 4-16,4 9 1 0,-16-3 6 16,0 9 2-16,-11-3 4 15,-6-5 3-15,-10-1 0 16,-7-5 0-16,-4 1-2 15,0-2-3-15,-5-4-2 16,4 0-1-16,-10-6-1 16,0-7-2-16,6-3-2 15,-2-8-1-15,17-3-3 16,0-3-1-16,9-6-2 16,5 4-22-16,6-2-60 15,7 6-47-15,6 1-160 16,3 2 180-16</inkml:trace>
  <inkml:trace contextRef="#ctx0" brushRef="#br0" timeOffset="-207718.91">17135 5808 658 0,'5'-10'426'0,"-14"-1"21"16,-16 0-134-16,14 8-119 15,-6-2-39-15,-5 10-61 16,-2 1-22-16,-6 5-17 16,1 1-5-16,10 10-9 15,1 6-5-15,2 0-13 16,1 2-5-16,3-7-8 15,5 1-4-15,2-1-3 16,5 1-2-16,6-4 0 16,3 6-1-16,4-10 1 15,3 2 0-15,2-10 1 16,2-2 1-16,3-6 2 16,-3-10 3-16,6 0 3 15,5-3 1-15,-5-11 0 16,2 2-1-16,-4-10-3 0,-8-3 0 15,0 0 1-15,3 1 1 16,-10-2 0-16,-5 1 2 16,-8-3-2-16,-7 4-1 15,-5 11-4-15,-6 3-5 16,1 20-5-16,-2 7-3 16,-8-4-3-16,0 1 0 15,-1 6 0-15,1-4-14 16,16 16-48-16,3-2-39 0,6 3-91 15,4 3-59-15,5-6-321 16,3 4 382-16</inkml:trace>
  <inkml:trace contextRef="#ctx0" brushRef="#br0" timeOffset="-207182.92">17424 5748 1041 0,'6'-11'486'0,"-4"5"-190"16,2 9-43-16,-7-4-82 15,2 0-32-15,0 1-57 0,-13 2-16 16,-8 8-16-16,-27 24-6 16,21-10-13-16,3 5-7 15,-2-1-11-15,7 0-3 16,1-2-4-16,-2-3-3 15,19 2-1-15,-6 1-2 16,9-2 0-16,13 4 0 16,-3-5-1-16,4-8 0 15,7-2 0-15,-4-12 1 16,5 1 0-16,2-2 3 16,2-6 2-16,-1-2 2 0,-3-10 1 15,5 1 1-15,-6-8-1 16,3 1 1-16,2-5-1 15,-1 0 0-15,-8-6 0 16,-5-1 0-16,-7-1 0 16,0 3 0-16,-9-4-1 15,-10 4 0-15,-11 2-3 16,-10-1-1-16,9 20-3 16,2 3-2-16,1 12-3 15,0 1 0-15,-3 1-2 16,3 10 0-16,0 1-2 15,-2 1 1-15,0 4-5 16,3-2-14-16,3 5-52 16,13 7-35-16,3 1-83 15,-2-5-65-15,8-2 170 0</inkml:trace>
  <inkml:trace contextRef="#ctx0" brushRef="#br0" timeOffset="-206652.63">17832 5719 662 0,'-6'-4'441'0,"4"4"37"15,-4 0-133-15,2 1-108 16,3-1-39-16,0 0-65 16,0 0-29-16,0 0-51 15,-12 2-15-15,-1 25-20 16,-26 38 0-16,32-29 3 16,6 7 2-16,-7-9-2 15,-4-3-2-15,-1-4-8 16,1-3-2-16,7 0-2 15,7-1-1-15,2-11 0 0,2-2 1 16,-2-10 6-16,4-2 1 16,-10-8-1-16,0-5-2 15,0-4-12-15,2-4-8 16,4 0-9-16,2-3-3 16,8 6 0-16,-9-3 3 0,3-1 6 15,4 3 2-15,3-9 3 16,10 4-1-16,12-1 2 15,-3-8-1-15,1 1 0 16,-2 3 0-16,-1 11-3 16,2 8-2-16,2 12 1 15,0 5 1-15,-9-3 43 16,-7 5-29-16,-3 2-60 16,-7-2-522-16,1 6 393 15</inkml:trace>
  <inkml:trace contextRef="#ctx0" brushRef="#br0" timeOffset="-205467.241">18803 5545 245 0,'18'-35'209'16,"-11"25"63"-16,0 2-41 0,0 0-55 15,0-5-10-15,-1 2-24 16,4 1-10-16,-3-3-16 16,1 4-10-16,3 4-14 15,4 3-8-15,-8 2-23 16,5 7-8-16,-8-3-4 16,-4 3 6-16,3 8 8 15,-9 0-1-15,-2 13-12 16,-6 1-12-16,-2 15-13 15,1 8-4-15,-2 7-7 16,-4-6-1-16,2 0-2 16,-3-7-1-16,-1-9 0 15,2-1 1-15,5-11-2 16,-3-5 1-16,8-1-3 16,1-5 1-16,3-4-1 15,-1-2-1-15,7-5-1 16,1-2-1-16,-1-1-1 0,1-1 0 15,0 0-1 1,0 0 0-16,0 0-1 0,10-5-1 16,-4 4 0-16,4-18-1 15,32-24 1-15,-27 19 0 16,6 0 0 0,-11 13 0-16,1 0 1 15,30-35-1-15,5-13-1 0,12 5-1 0,-26 22-1 16,5 5-1-16,-12 16-2 15,-9 3-3-15,4 11-4 16,-17 3 0-16,6 20 2 16,-1 3 6-16,-7 8 5 15,3 5 0-15,1-2 2 16,-9-7 1-16,-3 4 1 16,13-2 1-16,-19-9 1 15,10 2 2-15,0-6 3 16,-19-2 0-16,7-4 3 15,-12-2 1-15,-2-6 2 16,4-1 0-16,-6-8-1 16,5-2-2-16,2-2-4 15,0-2-4-15,2-2-2 16,1 0-1-16,1 0-1 0,3 1-1 16,4 5-1-16,-2-2-1 15,4 2-3-15,-1-3-12 16,5 3-33-16,6 1-21 15,1 1-108-15,4 1-78 16,-4-1 163-16</inkml:trace>
  <inkml:trace contextRef="#ctx0" brushRef="#br0" timeOffset="-204786.92">19330 5667 755 0,'0'-17'373'0,"0"11"-111"16,-1-3-18-16,3 9-38 15,3 10-22-15,-4-3-42 0,-2 0-18 16,-10 3-28-16,1 5-14 16,0 7-19-16,0 10-8 15,0 2-16-15,-5-8-3 16,0 9-7-16,-2-3-6 16,6-1-7-16,2 3-4 15,0-12-6-15,4 0-1 16,2-5-2-16,8 2 0 15,2 0-3-15,5-2 0 16,1-5 0-16,1-3-1 16,0-6 1-16,-1 0 2 0,1-8 3 15,-1-3 0-15,4-10 0 16,5-1-4-16,4-1-7 16,2-7-7-16,11 1-3 15,-8-8 0-15,-1-7 9 16,-1-3 3-16,-1-8 4 15,5 6 0-15,-3-1 1 16,-9 5-1-16,-9 12 1 16,-6 5 0-16,-6 13 2 15,7 10-2-15,-13 4-7 16,-3 9-2-16,-3 11-2 16,-10-1 2-16,7 17 10 15,1 0 3-15,-2 5 4 16,5 2 2-16,-5-7 1 0,0-4 0 15,9-6-2-15,7 2-4 16,-1-4-2-16,-5-3-2 16,5-1 0-16,-2-6 1 15,-2-4-3-15,12 2-14 16,-9-10-81-16,2-2-50 16,4-3 82-16</inkml:trace>
  <inkml:trace contextRef="#ctx0" brushRef="#br0" timeOffset="-204314.14">19782 6073 845 0,'-3'3'448'15,"0"0"-118"-15,0-5-122 16,3 2-18-16,0 0-39 16,0-1-5-16,0 0-37 15,0 0-15-15,0 0-23 0,0 0-11 16,3-8-23-16,0-5-10 16,5-29-12-16,-8 25-3 15,1-8-6-15,0-5-2 16,6-7-2-16,-1-8-1 15,5-8-1-15,1-5 0 16,8-2-3-16,3 4 0 16,4 8-2-16,2 4 0 0,5 11-1 15,-2 4-1-15,-10 8-2 16,14 6-1-16,-11 6-1 16,-7-3-1-16,13 10-3 15,-16-4 0-15,7 13 0 16,0 6 2-16,-8 3 7 15,-1 6 3-15,-4-1-5 16,-1-2-28-16,-4 3-111 16,-2 0-76-16,-4-6 127 15</inkml:trace>
  <inkml:trace contextRef="#ctx0" brushRef="#br0" timeOffset="-204069.53">19803 5829 929 0,'-5'-4'517'0,"2"-9"-126"16,4 5-140-16,2-1-37 16,5-2-69-16,5 4-17 15,3-12-32-15,10 13-15 16,3-3-30-16,2 5-15 0,-9 4-22 15,-11-12-6-15,1 12 3 16,-6-4-15-16,8 15-98 16,9 6-58-16,-3-6 86 15</inkml:trace>
  <inkml:trace contextRef="#ctx0" brushRef="#br0" timeOffset="-203538.65">20111 6062 590 0,'-7'5'303'16,"7"4"-80"-16,3 2-64 15,1-7-49-15,-4 2-7 16,1-3 8-16,1 1 5 16,-2-4 9-16,0 0 5 15,0 0 5-15,0-1-3 16,0 0-4-16,7-2-11 16,7-5-31-16,7-15-16 31,-11 12-32-31,1 0-9 0,5-26-12 0,-1-1-4 15,4-10-6-15,-6 4 0 0,4-6-3 16,0-7 0-16,1-6-1 16,-2 1-1-16,3 5-1 15,-2 3 1-15,0 14-2 16,4 5 0-16,-3 6-3 16,3 10-1-16,4 5-3 15,-11-2 0-15,4 5-5 16,-7-2-1-16,4 12-6 15,11 7 0-15,0 10 4 16,4 1 3-16,-6 1 7 16,-2 3 3-16,-1-3 18 15,-1 4-24-15,-2 1-48 0,-8-5-43 16,-5 0-123-16,0 1-51 16,-12-9 169-16</inkml:trace>
  <inkml:trace contextRef="#ctx0" brushRef="#br0" timeOffset="-203250.86">20237 5881 684 0,'-8'-1'442'15,"2"1"-26"-15,0-5-144 16,4-1-26-16,0-4-58 15,1-3-23-15,7 9-42 16,-1-16-20-16,7 4-34 16,4 2-11-16,3-5-21 15,5 11-10-15,4 0-14 16,-4-1-5-16,5 11-4 16,4 1 5-16,-10-1-45 15,-4 3-55-15,-3-4-1 16,-3 3 32-16</inkml:trace>
  <inkml:trace contextRef="#ctx0" brushRef="#br0" timeOffset="-202745.46">20502 5908 1021 0,'-4'-7'479'0,"11"5"-190"16,-4-1-56-16,8 3-69 16,6 0-23-16,-11-6-34 15,23 6-16-15,-3 0-24 16,2 4-10-16,-1-1-21 16,-3-3-5-16,1-1-10 15,-2-1-3-15,-6-1 1 16,-1-3 0-16,0 1 1 15,-2-10-2-15,-1-2-3 16,-4-2 0-16,-3-2-2 16,-3 1 1-16,-4 4-3 15,-6-7-2-15,-6 6-8 16,-1 6-3-16,-10 6-7 16,5 16-3-16,-8 8 2 15,-4 0 0-15,2 7 3 16,-11-6 0-16,10 3 1 0,-6 1 0 15,15-3 3-15,15 7 0 16,-2-7 2-16,10 4 1 16,-8-4 0-16,-2-2 2 15,12 0 3-15,0-1-1 16,21-3 1-16,0-3 0 16,4-4 0-16,5-5 1 0,-4-5-5 15,0-7-24-15,-2-7-86 16,6-1-81-16,-4-4 111 15</inkml:trace>
  <inkml:trace contextRef="#ctx0" brushRef="#br0" timeOffset="-202271.32">21195 5749 833 0,'-1'-12'416'0,"1"8"-112"16,0-2-18-16,0 6-41 0,0 0-32 15,-1 0-57-15,-1 0-33 16,0 2-45-16,-1 15-7 16,-36 40-18-16,27-23-7 15,-7-6-10-15,0 6-3 16,4-6-10-16,-6-4-2 15,16 5-8-15,-7-7-4 16,6-1-3-16,6-1 0 0,0-8 0 16,1-4 0-16,-6-13 6 15,-1-2 0-15,-1-11-2 16,12 0 0-16,10-3-7 16,-1-8-2-16,4-2-4 15,-4-6-5-15,3-10-4 16,6 4-2-16,-1-7 1 15,6 2 0-15,-2 12-1 16,1 0-2-16,3 20 1 16,12 11 1-16,-7 2 5 15,8 7 1-15,-12 1 5 16,-14-5 2-16,6 5 17 16,-3 4-26-16,0-4 312 15,-1 0-225-15</inkml:trace>
  <inkml:trace contextRef="#ctx0" brushRef="#br0" timeOffset="-201327.85">22138 5673 698 0,'8'-11'378'0,"-1"-3"-78"15,2 3-28-15,-2 3-69 16,-1 1-31-16,-5 6-45 16,-2-3-25-16,-3 9-34 15,4-5-12-15,-1 2-20 16,-4 24-3-16,-11 34-1 15,3-28-3-15,3 3-9 16,1-6-3-16,-4-9-7 16,7 3-2-16,0-12-1 15,2 2 2-15,4-3 1 16,0-8 4-16,2-3 3 16,-1-6 0-16,8-5-4 15,0-5-2-15,4-10-4 16,0-2-3-16,1-5-1 15,-4-7-2-15,-3 6-3 16,-2-2-1-16,-6 6-1 16,-2 10 2-16,-3 13-3 0,-1 10-4 15,-10 7-2-15,-1 8-3 16,-11 10 4-16,-3 7 2 16,0 8 2-16,-6-2 2 15,15 2 1-15,-8-14 1 16,12 4-1-16,-2-1 1 15,0-4-3-15,13-1 1 16,-4-4-2-16,8 0 0 0,11 2 2 16,-7 0 0-16,12 3 2 15,1-7 2-15,-7-6 2 16,19 7 3-16,-7-12 4 16,9 1 1-16,8-14 2 15,0-8 0-15,1-7-2 16,-1-1-1-16,-3 4 0 15,-5-5-16-15,-1 0-72 16,-3-3-43-16,-1 2-169 16,3 6 177-16</inkml:trace>
  <inkml:trace contextRef="#ctx0" brushRef="#br0" timeOffset="-200103.211">22718 5754 933 0,'0'-10'481'0,"2"10"-149"16,-7-5-109-16,2 4-23 15,2 1-54-15,0 0-19 0,-13 2-39 16,-13 0-15-16,-26 9-23 15,22-2-11-15,-2 7-18 16,3 3-6-16,1 4-7 16,-6-2-3-16,4-4-3 15,16 7-1-15,-13-3 0 16,15 4-1-16,6-2 0 16,-16-6-1-16,24 2-2 15,-2-1 0-15,2-1 0 16,8 1 0-16,-6-5 2 15,14 2 0-15,-3-8 1 16,1-3 2-16,8-7 1 16,-3-13-4-16,8-9-20 15,8-1-16-15,4-2-22 16,-1-2-4-16,-5-7 14 16,-7-5 14-16,-4 0 21 15,-5-7 8-15,-2 10 6 16,-6 3 0-16,-3 13 1 0,0 15 0 15,-12 10-8-15,-2 15-2 16,-9-3-1-16,0 12 3 16,2 3 9-16,-2-4 5 15,5 11 4-15,-4-6 0 16,1 3 2-16,9 0-2 16,0-6-2-16,-1-8-3 0,8 0-1 15,1-1-2-15,6-5-1 16,3 1 0-16,7-2 2 15,0-9 0-15,2-7 3 32,-11 2 0-32,1 1-16 0,38-13-10 15,5-11-15-15,1-3-1 0,-13-1 14 16,4-1 8-16,-10-10 13 16,2-2 2-16,-4 7 1 15,-13-10 1-15,-5 15-2 16,-7 6 1-16,-9 12-6 15,2 21-3-15,-12 7 6 16,-2 14 6-16,-11 3 16 16,-5 3 7-16,-12 8-2 15,2 1-1-15,-3 8-2 0,-1-1 0 16,9 12-3-16,-11-6-3 16,8-2-10-16,3-1-1 15,5-21-2-15,14 1-1 16,4-8-1-16,3-8 0 15,7-5-1-15,-1-6-1 16,3-8 1-16,2-2 2 0,4-9-2 16,2-3-4-16,3-9-17 15,5-3-11-15,2-12-15 16,7-5-4-16,11-12 3 16,7-2 6-16,2-5 17 15,2 4 8-15,-5 3 13 16,-1 0 1-16,-6 6 1 15,-1 4 0-15,-5 8 1 16,-3 6 2-16,2 17 10 16,-11 0 5-16,-1 10 1 15,-2 2-1-15,3 14-7 16,4 14-2-16,0 11-1 16,-9-1 3-16,-16-1 2 15,-2 0 3-15,-17-6 5 0,8 7 1 16,-8-3 0-16,-2-5-1 15,2 2 0-15,-9-3 0 16,-1-3 2-16,-2-2 1 16,-8-9-1-16,-1-4 1 15,-3-7-5-15,1-4-2 16,6-11-3-16,-16-11-3 16,15-5-3-16,5 4-1 15,2-1-25-15,19 7-17 16,7 8-55-16,-2-2-34 15,13 4-556-15,10 5 479 0</inkml:trace>
  <inkml:trace contextRef="#ctx0" brushRef="#br0" timeOffset="-199299.08">23593 5870 297 0,'4'0'253'0,"3"0"26"0,4 2-29 15,-2-1-7-15,29 2-21 16,-28-11-5-16,2-3-23 16,2 9-20-16,-2-6-38 15,-1 5-16-15,-9-3-31 16,4-2-9-16,-6-1-17 15,-4-4-10-15,-1 1-19 16,-7 3-6-16,-5-2-14 16,-3 3-5-16,-2 14-9 15,-3-2-4-15,-3 9-2 16,-2 4-1-16,-6-4 1 16,7 8-1-16,0 4-1 15,0 1 1-15,15 0-1 16,-4-4 0-16,8 3 1 15,2 2 1-15,8 1 3 16,2 3 0-16,-1-9 3 16,12-1-1-16,-13-12 1 15,9-2 1-15,5-7 2 16,1-3 2-16,12-8 3 0,-6-5-2 16,9-5 0-16,-1-7-3 15,1 1-3-15,-1-5-3 16,6-2-4-16,10 5-6 15,-8-13-17-15,-6 1-2 16,-14 2 2-16,-1 11 5 16,-8 9 18-16,-12 1 1 0,-1 18-7 15,-10 3-3-15,6 23-1 16,-2 8 2-16,-7-1 8 16,-4 2 3-16,-10-8 2 15,13 4 1-15,3 5 1 16,3-3 1-16,4-4 1 15,4 1 0-15,1-9 16 16,0 3-20-16,3-11-52 16,0-2-24-16,0-10-82 15,0-1-23-15,3-4-79 16,-2 2-145-16,0 1 269 16</inkml:trace>
  <inkml:trace contextRef="#ctx0" brushRef="#br0" timeOffset="-198871.54">24179 5738 462 0,'13'-1'297'0,"-11"3"17"16,7 12-42-16,-10-7-23 15,-6-3-26-15,-7 1-35 16,-13-8-23-16,5 8-38 15,1 5-16-15,-5-3-34 16,-1 5-12-16,-4 6-18 16,-2 0-10-16,-11 2-12 15,4 1-5-15,7 1-9 16,12-2-5-16,-1 3-6 16,1 1 0-16,8-1-3 15,-6 0 0-15,19 4 0 16,11 0 1-16,-1 0 0 15,5-4 0-15,5-7 2 16,-4-6 0-16,16-8 3 16,4-1 2-16,14-5 1 15,2-9 1-15,-9-6-1 16,-3-4 2-16,-7 3-19 16,4 4-14-16,-7 0-46 0,0 2-52 15,-8 1-108-15,-8 2-361 16,-5 7 400-16</inkml:trace>
  <inkml:trace contextRef="#ctx0" brushRef="#br0" timeOffset="-198580.95">24493 5895 1311 0,'-7'-3'574'0,"-4"3"-294"16,-6 0-62-16,3 10-81 16,-4 3-39-16,-2 5-49 15,-6 1-16-15,1 4-18 16,3-1-5-16,15 2-5 15,5 5-1-15,-6-6 9 16,-5-5-7-16,5 1-68 0,-9-9-67 16,15 1 74-16</inkml:trace>
  <inkml:trace contextRef="#ctx0" brushRef="#br0" timeOffset="-197687.14">25060 5442 920 0,'1'-8'478'15,"2"-3"-130"-15,-2 10-141 16,0-3-38-16,-2 6-60 15,0-2-19-15,-3 7-37 16,-9 19-5-16,-27 45 3 16,9-17-3-16,-15 18 0 15,-5-1-2-15,6 1-6 16,1-8-6-16,6-18-12 16,11 0-3-16,-2-7-9 15,1 1-2-15,12-4-3 16,0-7 0-16,8-7-3 0,4-11 0 15,4 2-2-15,1-8-1 16,7-5-12-16,13 4-4 16,5-16-15-16,11 7-8 15,-1-13-2-15,-5-5 0 16,13 1 12-16,1-5 6 16,3 5 15-16,-1-2 5 15,-8 0 5-15,-8-2 5 0,-4-1 1 16,-4 2 0-16,-12 8 1 15,-3 5 1-15,-12 8-4 16,-7 5 1-16,-8 9 8 16,-1 4 3-16,-3 8 11 15,0 2 1-15,3 1-6 16,0 0-4-16,7-2-7 16,4-5-3-16,6 3-2 15,2-3-1-15,5 1-2 16,8 3 0-16,4-2 0 15,-1-4 0-15,6-9 1 16,0-5 2-16,7-5 2 16,8-3 0-16,7-8-1 15,7-3 0-15,-7-14-3 16,8-4 2-16,0 0-1 0,-6-3 1 16,2-1 2-16,-14-5 0 15,-11 0-1-15,-6 0-1 16,-6 13-4-16,-4 11-3 15,-5 23-13-15,-7 1-5 16,-11 16-3-16,-4 10 2 16,-10 5 12-16,-1 12 4 15,-10 4 3-15,-8-2 2 16,-3 10 2-16,-1 8 1 0,5 4 1 16,3-1-1-16,8-10-1 15,3-8 0-15,7-7-2 16,0-11 0-16,1 1 0 15,5-2 4-15,11-10-16 16,4-3-26-16,7-15-37 16,-1-13-53-16,3-15 77 15</inkml:trace>
  <inkml:trace contextRef="#ctx0" brushRef="#br0" timeOffset="-197389.34">24539 5547 833 0,'10'-5'441'0,"5"-1"-62"16,11 3-80-16,15-3-49 16,11 6-31-16,25 2-74 15,10 6-35-15,-4 1-57 16,2-3-16-16,-14-2 0 16,-1-4-15-16,-7-3 88 15,12 0-73-15</inkml:trace>
</inkml:ink>
</file>

<file path=ppt/ink/ink6.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6T01:24:16.671"/>
    </inkml:context>
    <inkml:brush xml:id="br0">
      <inkml:brushProperty name="width" value="0.05292" units="cm"/>
      <inkml:brushProperty name="height" value="0.05292" units="cm"/>
      <inkml:brushProperty name="color" value="#0070C0"/>
    </inkml:brush>
  </inkml:definitions>
  <inkml:trace contextRef="#ctx0" brushRef="#br0">3493 8561 473 0,'3'-8'266'0,"-1"2"-60"0,-2 4-70 16,0 1-20-16,0-1-29 16,0 1-5-16,0 0-7 15,0 0-4-15,0-1-9 16,0 1-5-16,0 0 0 15,0 0 3-15,0 0 11 16,-1 0 3-16,0 1-3 16,0 0-2-16,-18 4-3 15,-27 8-1-15,24-3-12 16,-3-3-6-16,3 0-16 16,-5 0-7-16,-4-1-10 15,1-1-4-15,0 0-2 16,2 0-2-16,13 0-3 15,0-1-1-15,4 0-1 0,4 1-1 16,2-2-3-16,-2-2 0 16,4 2-2-16,1 1-1 15,2-3-1-15,0 0 1 16,-1 0 2-16,-1 0 1 16,1 4 2-16,-1 5 1 15,0 5-1-15,-5 29 0 16,1-24 0-16,0 9 0 15,0 4 1-15,-2 4 0 16,4-3 0-16,-8 0 0 0,3-6 1 16,2 3-1-16,-2-3 1 15,5-4 0-15,2 1 0 16,-5-9 0-16,5 0 0 16,2 2 0-16,-4-11 1 15,4 5-1-15,-2-2 1 16,-3-1 0-16,4 1 0 15,-2-1 0-15,2-4-1 16,-1-1 0-16,1 0-1 16,0-3 1-16,1 0 0 15,0 0-1-15,0 0 0 16,0 0-1-16,0 0 0 16,0 3 0-16,1 3 0 0,1-1 0 15,1 2 0-15,0 0-1 16,0-3-1-16,1-2-1 15,5 0 0-15,5 1-1 16,29 25 2-16,-21-26 0 16,4-2 3-16,4 0 0 15,4-1 0-15,-7-1 1 16,3 4 0-16,-10 1 0 16,0 4 0-16,7 0 0 0,-4-2 0 15,-4-3 0-15,-5 0 1 16,-4-2 0-16,-12 0 1 15,9-1 0-15,-3-1 1 16,2 0-11-16,6-5-80 16,-6-2-70-16,7 1 93 15</inkml:trace>
  <inkml:trace contextRef="#ctx0" brushRef="#br0" timeOffset="1179.82">3993 8666 587 0,'0'-2'281'15,"1"-1"-100"-15,-1 2-29 0,0-1-45 16,0 1-11-16,0 0-27 15,0 0-7-15,0 0-12 16,0 0-4-16,0 1-7 16,-1 0 0-16,-2 12-2 15,0 9-4-15,-6 30-5 16,5-24-4-16,1-1-7 16,1-6-3-16,0-2-4 15,2-5-1-15,-3-6 2 16,3-1 1-16,-1-2 10 15,-4-10 5-15,6-4 1 16,-4-3-1-16,5-3-10 16,4 2-7-16,1-3-4 15,0-6-2-15,1-6-2 0,-2 1-2 16,-2 3 0-16,0 5 0 16,0 8-1-16,0 3 1 15,-6 1 0-15,-2 2 0 16,-3 2-5-16,-5 1-2 15,1 6-4-15,-1 4-1 16,-8 5 4-16,1 3 3 0,-4 6 3 16,-5 1 0-1,2 10 0-15,2-1 1 0,6 0 0 16,6 2 1-16,-2-5 0 16,0-1 0-16,3-1 1 15,0-4-1-15,2-4 0 16,3 2-1-16,-2-5 0 15,4 3 0-15,4-5 0 16,2-1-1-16,6 0 0 16,-4-1 0-16,9-1 1 15,-2 1 1-15,4-6 7 16,3-4 9 0,-10 0 10-16,1 0 4 0,32-1 2 15,8-3-4-15,4-3-4 16,-15-1-3-16,-4-2-5 15,-6 0-4-15,-5 4-4 16,0 2-3-16,-5-1-1 16,-2 4-2-16,-4 2 0 15,-2-2 0-15,-6 2 0 0,-2-1 0 16,1-1-1-16,-3-1-1 16,0 1-41-16,0-1-53 15,0 0-141-15,-1-1 143 16</inkml:trace>
  <inkml:trace contextRef="#ctx0" brushRef="#br0" timeOffset="1586.62">4448 8575 897 0,'-4'0'427'16,"-1"0"-177"-16,-57 307 325 78,-1-294-552-78,65 4-5 0,-2-6-2 15,-5 18-5-15,2-3-2 16,3-2-1-16,-1 1-1 16,-5-9 2-16,-6-2 0 15,-8-7-1-15,3-2-28 16,5 1-111-16,10-2-76 0,10-1 115 15</inkml:trace>
  <inkml:trace contextRef="#ctx0" brushRef="#br0" timeOffset="2004.06">4645 8712 547 0,'1'3'352'0,"-1"0"39"15,0-3-121-15,0 1-76 16,0-1-38-16,0 1-60 16,9 4-15-16,16 2-2 15,22 26 4-15,-27-29-11 16,-5-4-11-16,-5-1-27 15,10 3-11-15,-8-2-13 16,6 6-3-16,-8-9 4 16,1-3-24-16,5 0 131 15,-2-12-91-15</inkml:trace>
  <inkml:trace contextRef="#ctx0" brushRef="#br0" timeOffset="2916">4986 8515 511 0,'-2'-5'311'0,"4"0"-13"0,-2-5-67 16,3 5-61-16,10 4-22 15,6-6-38-15,5 8-15 16,12-3-29-16,-6 2-14 16,6 6-17-16,-9-5-7 15,4 5-11-15,-6 2-4 16,-6-3-6-16,9 6-1 16,-13-4-3-16,2-2-1 0,-9 4-1 15,-4-2-1-15,-3 4 0 16,-1 2 0-16,0 4 0 15,1 4 0-15,-3 8 0 16,-1 2 0 0,6 8 2-16,-10 0 0 0,-1 5 0 15,-3 1 0-15,-1-5 1 16,10 0 0-16,-2-11 0 16,4-1 0-16,-7-5-1 15,8 2 1-15,10-1-1 16,-11-2 0-16,2 1 0 15,-12-2 0-15,1-1 0 16,9 0 1-16,-4-5 1 16,1-5 0-16,-3-4 3 15,1 0 1-15,-2-5 6 16,10 5 1-16,-23-6 0 16,2-3-1-16,-11 0-5 0,-5-1-2 15,6-3-2-15,-11 1-2 16,9 3-2-16,-1-1-1 15,10 9 0-15,0-2-1 16,4 6 1-16,-2-2 0 16,1 0 0-16,1 5 0 15,3-7-1-15,-1 0-1 0,6 1-4 16,2-6-22-16,6 1-78 16,5 2-85-16,-4-4 114 15</inkml:trace>
  <inkml:trace contextRef="#ctx0" brushRef="#br0" timeOffset="3513.05">5797 8701 496 0,'-55'-5'328'0,"47"4"27"16,11 2-110-16,-9 1-71 16,21 2-29-16,-10-4-43 15,4 2-15-15,2-3-23 16,1 2-9-16,11 4-6 16,-3-8-4-16,12 4-5 0,-5-1-1 15,3-3-8-15,1 2-4 16,2 0-8-16,0 1-5 15,3 1-6 1,1-1-1-16,-9 1-3 0,-3-3 0 16,-13 0 0-16,-7 0-14 15,7 0-81-15,-12-5-65 16,7 8 91-16</inkml:trace>
  <inkml:trace contextRef="#ctx0" brushRef="#br0" timeOffset="3865.59">5761 8939 1012 0,'-4'-10'449'0,"11"2"-208"16,-3 1-40-16,14 4-61 15,7 4-29-15,6 3-48 0,-4-2-11 16,-2 8-11-16,-1 1-2 16,7 2-3-16,1-3-3 15,9 2-6-15,2-6-5 16,-4 1-8-16,-10-4-3 15,-12-3-3-15,5 0 8 16,-9-5-51-16,7 3 433 16,1-4-307-16</inkml:trace>
  <inkml:trace contextRef="#ctx0" brushRef="#br0" timeOffset="9227.16">6876 8653 629 0,'0'-1'308'0,"0"0"-110"16,0 0-31-16,0 0-58 16,0 0-29-16,0-1-40 15,0 1-10-15,0 0-9 0,0 0 2 16,0 1 10-16,0 0 2 15,0 9 2-15,-3 16-1 16,-10 39-5-16,1-24-3 16,-1 1-9-16,0 0-4 15,-2-2-6-15,3-8-1 16,0-1-2-16,0-2 0 16,6-7-1-16,-6-2 0 15,10-3 1-15,0-5-1 0,-3-5 0 16,7-2 1-16,-5-4-38 15,2 0-38-15,1-1-133 16,0 0-247-16,0 0 296 16</inkml:trace>
  <inkml:trace contextRef="#ctx0" brushRef="#br0" timeOffset="9824.72">7344 8608 677 0,'2'-6'342'0,"-2"4"-86"0,-1 2-101 16,0 0-51-16,0 0-24 15,0 0-24-15,-3 15-3 16,-17 11-10-16,-27 33-4 15,10-26-12-15,15 12-7 16,-1-5-12-16,-7-1-1 16,32 8-2-16,-21-18-1 15,6 3 1-15,10-4-1 0,-9-11-1 16,8 2 0-16,0-9-2 16,2 0 0-16,4-1 3 15,10-2 3-15,10-3 11 16,5-3 5-16,7-4 4 15,-3-3-2-15,2-6-3 16,0-2-4-16,-2-7-4 16,8 3-2-16,-8-9-2 15,-3 7-1-15,-8-8 1 16,-1 1 3-16,-2 6 10 16,2-1 6-16,-7-5 9 15,-11-3 3-15,0-3 0 16,-10-7-3-16,-2 7-8 15,2 3-7-15,-10 5-11 16,3 3-5-16,-5 8-4 0,-2 1-3 16,1 8-1-16,-5 0-2 15,1 5-2-15,0 1 1 16,0-1 1-16,10 6 0 16,0 0-1-16,0-2 2 15,10 2-48-15,3 1-51 16,18-4 65-16</inkml:trace>
  <inkml:trace contextRef="#ctx0" brushRef="#br0" timeOffset="10967.84">7961 8729 452 0,'32'-20'286'0,"-31"14"9"16,9 5-91-16,-10 0-80 15,2 2-33-15,7 8-46 16,-12-6-9-16,8 12 5 15,-9-3 4-15,-2 1-2 16,-5 11-4-16,-2 3-10 16,6 5-4-16,-11 2-2 0,6-2-3 15,-2-3-5 1,-4-4-1-16,3 4-5 16,1-6-1-16,0-6 1 0,6 0 0 15,5-12 5-15,-1-3 5 16,2-4 3-16,1 1-1 15,0 0-5-15,0 0-6 16,2-14-8-16,3-37-2 16,7 28-4-16,4-2-1 15,2-4-1-15,10 4 1 16,0-5 2-16,2 1 0 0,8 2 2 16,-6 1 0-16,5 2 1 15,3 3 0-15,-13 5 0 16,11 6 0-16,-18 10-5 15,-2 2-1-15,-3 12 0 16,-5 8 2-16,-5 10 5 16,-5 6 2-16,-5 4 4 15,-6-2 1-15,-4 1 0 16,-2-8-1-16,-2-2-1 16,4-3-1-16,2-7 1 15,5-1-1-15,2-7 2 16,1-3 1-16,-8-7 7 15,9-2 0-15,-2-10-3 0,5-3-2 16,11-11-10-16,4 0-5 16,15-5-6-16,-4-9-2 15,10 3 1-15,-2-2 3 16,-2 0 6-16,1 6 2 16,-3 3 1-16,-2 4 2 15,-2 11 5-15,0 8 2 16,-3 9 0-16,-2 9 1 15,-4 10-2-15,-1 4-1 16,-5 5 3-16,-4-1-2 0,-3-1 0 16,4 3-1-16,-4-3-1 15,-3-3 1-15,-1-3 1 16,-8-3-1-16,-1-1 0 16,1-2 1-16,-1-1-2 15,-1-4-1-15,4-5-21 16,4-1-18-16,-3-4-93 15,6 0-58-15,-3-2-181 16,2 0 220-16</inkml:trace>
  <inkml:trace contextRef="#ctx0" brushRef="#br0" timeOffset="11605.32">8965 8562 874 0,'1'-1'443'15,"8"3"-136"-15,-6 3-151 16,-3 0-25-16,-3 6-40 15,-12 0-8-15,1 7-13 16,-2 5-1-16,-1 8-8 16,-1 4-3-16,-2 9-15 15,5 8-6-15,-4-4-12 16,1-8-5-16,1 2-7 16,0-10-3-16,4-4-2 15,2 6 0-15,5-12-2 16,-4-5 0-16,5-5-1 15,1-3 0-15,0-3 0 16,4 0 0-16,0-3 0 16,0 0 0-16,0-3 0 15,0 0 0-15,0 0-1 16,0 0 0-16,0 0-3 0,0 0 1 16,0 0-1-16,0 0 0 15,7 1-1-15,-2 0 0 16,3 0 1-16,0 0 0 15,-4 0 2-15,7 1 2 16,5 1 6-16,28-3 6 16,-16-2 7-16,-3-1 1 15,1 0-1-15,4 3-5 0,-7 2-6 16,2 1-3-16,-6 5-4 16,0-4-2-16,-3 2-1 15,1-3 0-15,-7-3 1 16,-3 0 0-16,3-4 2 15,-4-4 1-15,10-2-30 16,5-2-50-16,-2-2 49 16</inkml:trace>
  <inkml:trace contextRef="#ctx0" brushRef="#br0" timeOffset="12304.59">10071 8789 498 0,'2'3'306'15,"0"-2"6"-15,3-1-109 16,-5 0-55-16,-2 0-19 16,1 0-33-16,0 0-3 0,-2 5-13 15,-3 14-5-15,-10 29-6 16,2-22-2-16,-6-1-15 15,-16 0-10-15,-6 3-18 16,0-2-7-16,-1 1-7 16,5-2 0-16,5-5-4 15,5-5 1-15,10-1-1 16,5-6 0-16,2-5 2 16,4 0-19-16,7-10-89 15,5-2-83-15,7-5 106 16</inkml:trace>
  <inkml:trace contextRef="#ctx0" brushRef="#br0" timeOffset="12624.99">9861 8793 522 0,'0'0'342'16,"2"0"20"-16,0 0-106 15,-2-1-73-15,0 1-28 16,0 0-44-16,0 0-18 16,4 2-33-16,1 2-11 0,-2 15-6 15,33 39-1-15,-29-29 3 16,15 4 1-16,-14-3-5 16,-1-2-3-16,1-1-10 15,-10-6-6-15,18-2-6 16,0-1-3-16,-4-6-2 15,6 1 1-15,-6-10 2 16,13-1 0-16,7-10-23 16,3-1-56-16,4-9-132 15,-5 4 125-15</inkml:trace>
  <inkml:trace contextRef="#ctx0" brushRef="#br0" timeOffset="14091.59">10736 9004 549 0,'3'-6'300'16,"-1"-2"-53"-16,-1 1-56 15,-1 5-49-15,0 1-22 0,0 0-30 16,0 0-16-16,-1 0-23 15,0 0-8-15,0 0-6 16,-1 0 2-16,-3 1 5 16,-3 2 1-16,-4 2-8 15,-23 14-9-15,28-15-13 16,3 4-6-16,5-2-7 16,3 4-2-16,-1-6 2 15,5-2 1-15,0-1 5 16,-2-3 2-16,2-1 1 15,-3 1 0-15,3-3-1 16,2 2-1-16,-3-4 1 16,0-1 1-16,-4 3 0 15,-4 0 0-15,-3 0-3 16,-4 3-3-16,1 1-6 16,3 0-3-16,0 6-1 0,1-3-2 15,-3 2 3-15,1 2 0 16,3-2 0-16,3 5 1 15,-1-3-40-15,3-1-69 16,-1 1 75-16</inkml:trace>
  <inkml:trace contextRef="#ctx0" brushRef="#br0" timeOffset="14525.33">11415 8517 744 0,'11'-7'391'0,"-3"0"-82"16,-7 2-79-16,0 3-90 0,-5 5-39 16,2-3-60-16,0 2-10 15,-3 21-1-15,-42 28 1 16,27-16 3-16,-13 4 1 16,4 12 0-16,6 8 1 15,-1 5-6-15,-1-2-3 16,6-10-11-16,0-11-4 15,3-9-3-15,4-5-1 16,0-7-1-16,2-1 1 0,3-10 0 16,4 0 1-16,2-7-4 15,1-7-34-15,3-6-114 16,6-3-91-16,8-5 132 16</inkml:trace>
  <inkml:trace contextRef="#ctx0" brushRef="#br0" timeOffset="16967.629">11724 9023 338 0,'-1'0'249'15,"0"0"-1"-15,0 0-84 16,-1-1-30-16,1 0-45 16,0 1-8-16,0 0-5 15,0 0 3-15,0 0 1 16,0 0-3-16,0 0-11 15,-1 3-5-15,1-2 0 0,-1-1 9 16,1 0 12-16,0 0 0 16,0 0-14-16,0 0-14 15,0 0-22-15,0-1-4 16,3-16-5-16,13-42-3 16,-3 17-6-16,5-7-2 15,4-14-7-15,1-1-1 16,15 2-2-16,-3 1-1 15,-7 17-1-15,6 4 0 16,-29 11 0-16,8 11-2 0,-12 1-1 16,-1 8-2-16,7 4-12 15,0 6-2-15,-2 7-1 16,-4 4 0-16,-12 10 13 16,-6-5 3-16,9 13 2 15,-4-2 2-15,15-3 0 16,6 5 1-16,-8 0 0 15,8 0 2-15,-4 0-2 16,-3-7 1-16,8-8 0 16,4-3 0-16,2-3 1 15,5-3 1-15,13-6 1 16,-9-7 0-16,7-5 1 16,-2-5 1-16,-13-6 0 15,11-1 0-15,1 1-1 16,-7-6-2-16,15 5 2 15,-5 1 0-15,-10-7 2 0,0 1 1 16,-6 0 0-16,-5 1-1 16,4 5-2-16,7 6-1 15,-8 2-2-15,-7 2 0 16,-3 3-2-16,-2 4-1 16,5 9-6-16,-5-2-3 0,7 5-1 15,-13 3-1-15,-3 4 5 16,10 9 2-16,-14 9 3 15,7 2 1-15,-10 7 1 16,-2 4 1-16,-1 5 2 16,-4 3-1-16,-3 1 1 15,-5 8 0-15,-1-6 0 16,-2-1 2-16,9-6-1 16,1-13 0-16,3-5 0 15,6-4-1-15,-3-10 2 16,2-3-1-16,10-5 5 15,-1-8-19-15,10-5 8 16</inkml:trace>
  <inkml:trace contextRef="#ctx0" brushRef="#br0" timeOffset="18359.79">8361 10281 507 0,'-11'0'266'0,"8"1"-66"15,-1 2-30-15,-6-4-43 16,14-1-18-16,-7 3-14 15,2 1-6-15,1-3-16 16,0 0-8-16,0 0-17 16,0 0-4-16,5-10 2 15,2-5-1-15,16-36-7 16,-15 19-5-16,7-4-12 16,6-2-2-16,2-8-4 15,3-2-1-15,1-2-3 16,3 2-2-16,-1 1-3 15,0 10-3-15,-14 12-3 16,1 5-1-16,-14 14-16 16,-5-1-5-16,4 18-1 15,-4 4 3-15,-2 10 16 16,3 3 5-16,-8 2 2 16,-4-3 0-16,8 5 1 0,3-1-1 15,6 2 1-15,2-1 0 16,5-3 0-16,-5-1-1 15,5-4 0-15,1-4 0 16,0 1-1-16,6 2 1 16,3-2 0-16,-3-2 0 15,1-7 0-15,-4 0-1 0,-5-4 1 16,2-3 0 0,-3 2 1-16,-1-8 2 0,-3 0 7 15,2-5 1-15,2-7 2 16,2-1-2-16,2-11-6 15,-2-4-2-15,-4-7-3 16,5 0 0-16,0 1 1 16,5-2-1-16,-1 0 1 15,1-5 0-15,-1-5 0 16,0 2 6-16,7 5 14 16,-1 0 5-16,-4 12 3 15,2 3-5-15,-14 8-13 16,12 10-5-16,-14 5-8 15,0 2-6-15,-3 1-10 0,-1 0-3 16,0 0-59-16,-1 3-93 16,-7 23 113-16</inkml:trace>
  <inkml:trace contextRef="#ctx0" brushRef="#br0" timeOffset="19055.5">9227 9958 767 0,'8'-4'381'16,"-4"0"-119"-16,0-3-109 15,-4 0-3-15,0 1-21 16,-2-1-6-16,-1 0-19 16,-5-1-11-16,-3 1-17 15,1 2-14-15,-6 2-26 16,-6 3-10-16,0 1-17 16,-8 3-3-16,3 6-5 15,13 1-1-15,-5 5 0 16,4 4 0-16,-5 3-1 0,-6 4 0 15,-3 4 0-15,8-5 0 16,6-1-1-16,8-4 0 16,8-1 1-16,1-1-1 15,5-1 1-15,2-2-1 16,2-3 1-16,6 1 0 16,6-7 1-16,-13-3 1 15,10-3 0-15,-6-5 2 0,-6-3-1 16,15-3-1-16,0-13-6 15,7-2-4-15,6-13-2 16,-3-1 1-16,-8-1 3 16,-2-1 3-16,-10 7 3 15,5 9-1-15,-10 3 2 16,2 4 0-16,-3 10 0 16,-14 0-6-16,7 11-6 15,-4 5 0-15,-4 6 0 16,4 2 4-16,-7 5 7 15,2 4 0-15,1 3 1 16,3 5 0-16,2-4 1 16,3 1 0-16,1-7-1 0,1-6 0 15,2 1 0 1,1-8 0-16,1 7-14 0,2-2-24 16,1-11-58-16,2 7-45 15,-11-10-128-15,9 0 168 16</inkml:trace>
  <inkml:trace contextRef="#ctx0" brushRef="#br0" timeOffset="19796.69">9745 9676 796 0,'2'-2'420'0,"-2"-4"-95"16,0-2-106-16,0 5-106 15,2 0-31-15,-2 11-41 16,0 6-7-16,-3 4 2 16,-3 6 1-16,-2 0-1 15,0 9-1-15,-3-2-7 16,1-2-4-16,0-2-7 15,5-5-3-15,2-5-2 0,0-5-2 16,3-4 0-16,-5-5 3 16,5-3 10-16,0-5 2 15,2-7-2-15,2-4-3 16,0-8-12-16,0-4-4 16,0-4-3-16,2 8-1 15,-6-2-4-15,-1 1 1 16,-3 15-2-16,-2-4-1 15,-5 9-5-15,-3 8-1 16,-6 5 0-16,-3 2 2 0,-8 12 5 16,16 3 0-16,-6 0 3 15,3-1 0-15,0 2 0 16,-9 1 1-16,6 0 0 16,1 4 0-16,5-1 0 15,-2-2 1-15,4 0 0 16,7 2-1-16,6-4 1 15,0-1 0-15,4-4-1 16,-2-4 0-16,8-1 1 16,4-3 0-16,4 4 2 15,3-1 2-15,-2-11 3 16,5 2 0-16,8-8 0 16,0-5 0-16,10 2 1 15,-3-4-2-15,-3-3 1 0,-3-5 0 16,-9 5-2-16,0 8 0 15,-6-4-3-15,-2 4 0 16,-3 2-1-16,-1-4 0 16,-4 5 0-16,1 5 0 15,-6-5 2-15,-5-9-3 16,3 7-51-16,-3-3-44 16,2 10-308-16,0-5 268 0</inkml:trace>
  <inkml:trace contextRef="#ctx0" brushRef="#br0" timeOffset="20164.84">10138 9616 909 0,'-6'-14'484'0,"10"11"-105"0,-1 0-89 15,-3 3-124-15,0 0-50 16,-1 0-70-16,-4 15-16 16,-10 51-3-16,5-25 4 15,-1 6 5-15,-9 1 1 16,6 0 4-16,2-2-1 15,-7 1-8-15,15-5-5 16,-17 0-11-16,2-3-4 16,1-3-2-16,-5-1-2 15,24-6-2-15,-6-4 0 0,0-11 3 16,1-9-23-16,-9-2-82 16,11-4-75-16,8 1 96 15</inkml:trace>
  <inkml:trace contextRef="#ctx0" brushRef="#br0" timeOffset="23207.96">13374 8632 653 0,'6'-6'353'0,"-4"5"-56"15,7 1-65-15,-10 0-67 16,-10-2-33-16,8 1-56 16,-8 4-14-16,14 4-14 15,-7 0-3-15,-4 3-4 16,4-1-4-16,1 7-5 16,4 2-5-16,-1 7-5 15,-8 5-3-15,-4 5-5 16,8-2-2-16,-13 5-1 15,11-3-2-15,-2-6-1 16,-16 5-1-16,6-6-1 0,0-1 0 16,-4-3-1-1,10-4 0-15,0-8 1 0,-1 1 1 16,5-9-1-16,1 0-1 16,5 2 0-16,-2-5-3 15,4 0-49-15,0-1-38 16,0 0-90-16,0 0-53 15,0 0-214-15,0-1 283 0</inkml:trace>
  <inkml:trace contextRef="#ctx0" brushRef="#br0" timeOffset="23665.59">13066 8800 434 0,'-9'4'306'15,"5"-7"62"-15,2-4-97 16,1-2-57-16,1 4-29 16,4-2-49-16,1 2-11 15,5 1-29-15,2 1-14 16,8 8-24-16,2-2-9 16,8 7-1-16,9 2 4 0,10 4-1 15,-1-8-4-15,-4 1-11 16,-3-9-7-1,-5-3-9-15,7 3-4 0,-7-2-4 16,-6-2 0-16,-10-3-2 16,-5 6 0-16,-7-7 0 15,-3-3 0-15,-3 4-13 16,-6-9-30-16,2 16-103 16,-1 5-6-16,0-5 72 15</inkml:trace>
  <inkml:trace contextRef="#ctx0" brushRef="#br0" timeOffset="30352.149">22304 1748 286 0,'0'-1'189'0,"0"0"0"15,0 0-32-15,-1 0-50 16,0 0-16-16,-1 0-22 15,1 0-4-15,0 0 11 16,1-1 3-16,0 1 0 16,0 0-7-16,0 0-29 15,16-8-9-15,21-10-13 16,-22 17-2-16,9 2-8 16,-12-8-1-16,25 12-5 15,-21-5 0-15,-2-2-2 16,9 4 0-16,-10-1 0 15,17 17-1-15,-8-10-1 16,-4-4-1-16,-1 2 0 16,-3-5-1-16,1 1 1 15,3 6 1-15,0 6 0 0,1-10 0 16,1 4-1-16,3-3 1 16,7-3 0-16,-1-1-1 15,4 1 1-15,2 11 0 16,-17-10-1-16,19 6 1 15,-9-4-1-15,-4-9 1 16,13 6-1-16,-11 0 1 16,11 7 0-16,-8-2 0 15,2-6-1-15,-3-3 1 0,2-8 0 16,11 9-1-16,3 3 1 16,4 0-1-16,-6 1 0 15,-9-2 0-15,9 5 0 16,-10-9 0-16,11 4 1 15,0 2-1-15,-9-4 1 16,3 4 0-16,3-9 0 16,4 2 0-16,1 1-1 15,0 3 1-15,4 7-1 16,1-1 0-16,0-5 0 16,2 3 0-16,-10-3 0 15,-5 1 0-15,1 4 0 16,1 0 0-16,1 2 0 15,-4-6 0-15,9 0 0 16,-9-2 0-16,14-1 1 0,2-1 0 16,-4 1 0-16,3-4 0 15,-11 0 0-15,8 6 1 16,-4 0-1-16,183 5-3 78,-113-3 2-78,0 1 1 0,-85 1 0 0,-6 0 0 0,1-9 0 16,21 4 0-16,12 3 0 15,-2-2 0-15,1 0-1 16,-2-5 0-16,-13-9 1 16,1 6-1-16,7 6 0 15,0 2 0-15,2 0 0 16,4-3 0-16,-9-3 0 15,9 5 0-15,-2 2 0 16,-8-1 0-16,5 0 0 16,-11-7 0-16,9 2 1 15,14 4-1-15,-14-2 0 16,-1 0 1-16,4 3-1 16,-9-8 1-16,11 9 0 0,2-5 0 15,-11-4 0 1,-1 0 0-16,0-5-1 0,9 14 0 15,-4-3 0-15,-3 2 1 16,-5-2 0-16,-3-6-1 16,1 5 1-16,2 3-1 15,-8 3 0-15,-7 2 1 16,-6-1-1-16,-4 0 0 0,3-3 1 16,-1 2-1-16,1 4 0 15,-5-6 0-15,1 7 1 16,-4-4-1-16,1 3 1 15,0 2 0-15,0-3-42 16,-7-2-75-16,-4-4 77 16</inkml:trace>
  <inkml:trace contextRef="#ctx0" brushRef="#br0" timeOffset="34572.58">14558 8586 605 0,'0'0'276'0,"0"0"-118"16,0 0-20-16,0 1-31 15,0 0-9-15,0 2-8 0,0-3-1 16,0 0 3-16,0 2-1 15,0-2-15-15,0 0-10 16,0 0-19-16,0 0-7 16,0 1-3-16,0-1 2 15,-1 1 0-15,0-1 1 16,0 0-4-16,0 0-2 16,-6 3-8-16,-6 2-5 15,-36 7-7-15,26-12-3 0,-2 2-6 16,-4 1 0-16,-2 5-2 15,-3-7 0-15,-7 4-2 16,-4-1 1-16,15 0-2 16,-4 0 2-16,18 1-1 15,4-2 1-15,-2-5 0 16,6 2 1-16,-3-3 1 16,9 3 0-16,2 0 0 15,-1 0-1-15,1 0-2 16,0 0-1-16,0 0-2 15,0 0-1-15,0 0-1 16,0 0 1-16,0 0-1 16,0 0 0-16,0 0 3 15,0 0 0-15,0 0 0 16,0 5 0-16,0 9 0 16,-3 1 1-16,-11 31 0 0,2-21 0 15,-7-3 1-15,7-4 0 16,4 5 0-16,-1-10 1 15,8-9 1-15,-2-2 0 16,2 0 3-16,0-3 1 16,1 0-1-16,-1 0-2 15,0 0-4-15,0-3-2 0,2-5-3 16,4-7 0-16,24-22 1 16,-6 30 1-16,-7-6-2 15,6 11-1-15,2 3-2 16,-5-2 0-16,6 10-1 15,-10-2 0-15,2 11 1 16,0 5 2-16,-9-5 1 16,6 9 1-16,-9-3 1 15,-5 0 1-15,-1 2 2 16,1-1-1-16,6 2 1 16,-15-7 2-16,1 3 0 15,-11-6 3-15,-15-5 1 16,14 3 3-16,-16-10 2 15,7-2 2-15,-3-5 6 16,-1-4 1-16,7 2 1 0,-5-5-1 16,-4-8-8-16,9 3-4 15,-1-1-5-15,4 5-3 16,8 8-2-16,-4-1-2 16,0 3-2-16,2-3 2 15,11 5-83-15,8 6-95 16,18 4 116-16</inkml:trace>
  <inkml:trace contextRef="#ctx0" brushRef="#br0" timeOffset="35849.729">14796 8755 425 0,'5'-3'298'0,"-3"1"-4"16,6-1-83-16,-7 2-25 0,-5-2-47 15,5 3-21 1,-2-1-52-16,0 0-23 16,0 1-26-16,0 0-4 0,-3 9 6 15,0 13 2-15,-11 34 1 16,-2-30-2-16,8 2-6 16,5 6-1-16,-19-11-4 15,14 3-2 1,-14-5 0-16,1-4-1 0,13-1 0 15,-2-3 1-15,5-8 4 16,2-3 4-16,0-5 2 16,4-8-3-16,4-5-6 15,8-3-6-15,4-8-8 16,5 1-4-16,5-8-4 16,-2-5-1-16,4 2 4 15,2 0 4-15,-6 4 2 16,1 7 2-16,-4 8-1 15,-6 2-1-15,4 14-3 16,-8 4 0-16,2 13 0 0,1 6 3 16,-6 11 5-16,2-6 0 15,-3 4 0-15,0 10 2 16,-4-16-1-16,-4 10 1 16,-5-7 1-16,-3-10 0 15,-2 8 1-15,3-5 0 16,-2-3 0-16,-2-1 1 0,1-8 2 15,5-1 2-15,1-6 3 16,0-3-1-16,3-9-4 16,-1-6-1-16,6-7-6 15,7-1-2-15,9-3-1 16,-1-10-1-16,4-1 0 16,1-6 1-16,2 7-1 15,-1 5 0-15,4 12 0 16,-3 9 0-16,1 8 2 15,5 9 2-15,-6 6 1 16,-4 8 4-16,-4 7 2 16,3 7 0-16,-9 2 2 15,0 0-1-15,-9-5-3 16,-7-9 1-16,1 0-2 16,-4-2 0-16,2 1-1 15,2-2 0-15,-10-2 1 0,6-3 1 16,-5-9 1-16,13 5 0 15,-6-8-25-15,6-1-37 16,3 0-181-16,-5-1 157 16</inkml:trace>
  <inkml:trace contextRef="#ctx0" brushRef="#br0" timeOffset="36449.94">15620 8533 572 0,'12'-11'385'0,"-15"0"45"16,19 11-145-16,-16 0-127 15,-2 1-42-15,1 11-69 16,-22-4-17-16,8 12-3 16,-1 4 3-16,0 9 6 15,4 7 0-15,2 8-4 0,-5 0-2 16,5 6-8-16,-8-6-4 16,5-6-7-16,2-2-2 15,0-8-1-15,5-3-1 16,-1-3-2-16,2-4 1 15,0-10-1-15,4 5 1 16,-1-15 4-16,1-1 2 16,2-1 3-16,-2-1-1 0,1 0-4 15,0-2-4-15,3-14-6 16,18-18 0-16,-8 24 0 16,6 5-1-16,-1 3 1 15,0 1-1-15,1 2 0 16,-2 2 1-16,1 2 0 15,-1 0 0-15,16 7 0 16,-8-4 2-16,-3-1 0 16,19 3-1-16,-18-7 0 15,5 3 1-15,3-5 0 16,-16-5 1-16,7 0-1 16,4-1 0-16,4 0 0 15,-6-4 3-15,-5 3-42 16,-12-2-43-16,5 14-167 15,-1-3 153-15</inkml:trace>
  <inkml:trace contextRef="#ctx0" brushRef="#br0" timeOffset="37083.159">16891 8616 858 0,'3'-2'451'0,"5"4"-138"0,-5-4-109 15,0 2-40-15,-6 0-72 16,2 0-26-16,0 0-29 15,0 0-2-15,-5 14 4 16,-40 38 0-16,15-21-5 16,-1 7-6-16,-3 1-9 15,14 7-5-15,-14-17-4 16,-1-5-1-16,2-1-3 16,-13-11 0-16,21 0-1 15,3 2 0-15,9-10-27 16,-1-7-28-16,11-6-91 15,4-1-87-15,4-1 143 16</inkml:trace>
  <inkml:trace contextRef="#ctx0" brushRef="#br0" timeOffset="37398.98">16742 8561 766 0,'-10'-12'457'0,"21"11"-63"0,-12-2-188 15,1 4-42-15,-6 10-66 16,-4 2-19-16,14 10-3 16,-6 1-5-16,12 5-10 15,4 1-7-15,-12 3-16 16,5-2-9-16,13 4-11 15,-12-8-4-15,12-4-5 16,2 1 0-16,-7-7-2 16,6 1-1-16,-6-6-13 15,-1-3-42-15,1-7-47 16,-1-2 56-16</inkml:trace>
  <inkml:trace contextRef="#ctx0" brushRef="#br0" timeOffset="41032.3">17244 8930 387 0,'-1'-1'253'16,"1"0"-18"-16,0 0-73 16,0 0-21-16,0 0-31 0,-1-1-6 15,-1 1-8-15,1 0-4 16,0 0-11-16,0 0-3 15,0 0-7-15,0 0 0 16,0 0 0-16,-5 0-5 16,5 0-14-16,-3 1-6 15,-6 0-14-15,5 0-6 16,-2 0-6-16,6 0-2 0,0 0-3 16,-1 0-3-16,1 0-1 15,-1 0-3-15,1 0-1 16,0 0 0-16,0 0-2 15,0 0 1-15,1 0-2 16,0 0-1-16,0 0 0 31,0 0 1-31,6 3 0 0,-4-2 2 0,1-1 0 16,-3-1 2-16,0 0 2 16,0 0 3-16,0 0 1 15,0-1-1-15,0 1-3 16,0 0-4-16,0 1-2 15,0 0-2-15,0 0 0 16,-1 0-1-16,0 0 0 16,1 0-1-16,0 0 0 15,0 0 1-15,0 0-32 16,0 0-41-16,-1 1-114 0,1 4-93 16,0-5 169-16</inkml:trace>
  <inkml:trace contextRef="#ctx0" brushRef="#br0" timeOffset="42527.45">17830 8534 582 0,'15'-33'321'16,"-16"28"-87"-16,-2 8-82 16,0 0-31-16,2-3-32 15,0 0-5-15,0 0-15 16,0 0-8-16,-4 1-21 15,1 1-9-15,-5 5-7 16,1 5 0-16,-32 26-3 0,27-30-3 16,2 4-6-1,-3 2-3-15,3-4-2 0,4 4 0 16,-3-9 0-16,10 0 1 16,-3-1 4-16,-5-5 2 15,4 0 0-15,-6-4-2 16,12-5-7-16,4 1-2 15,9-2-3-15,7 0-1 0,0-2-1 16,3 1-1-16,-2 3-1 16,-3-1 0-16,-4 3 0 15,4 2-1-15,1 8-3 16,-1 0 2 0,-1 7-1-16,-2 1 1 0,-5 2 2 15,0 4-1-15,-6 4 4 16,-2 4 0-16,-8 6 4 15,-7 3 3-15,-7 3 2 16,-5 5 2-16,-4 0-3 16,-1 0 0-16,-3 0-1 15,-8-10 0-15,-3-6 0 16,5-1 1-16,-3-14 2 16,3-4 1-16,8-5 2 15,-4-8 1-15,5-4 2 0,9 0-2 16,-1-8-4-1,5-3-3-15,8-2-6 0,-2-4-3 16,9 8-3-16,4 6 0 16,3 4-1-16,2 6-1 15,-1 1-4-15,0 2-1 16,2 11 2-16,11 8 3 16,-2 3 8-16,-6-1 4 15,16 2 6-15,-10-6 1 0,7 4 0 16,10 3-1-16,-13-11-3 15,-4-4-1-15,10-1 0 16,-8-6 1-16,6-3-4 16,-1-6-24-16</inkml:trace>
  <inkml:trace contextRef="#ctx0" brushRef="#br0" timeOffset="43081.57">18407 8517 657 0,'-15'-4'361'0,"-6"9"-50"0,-3 0-93 16,1 8-69-16,-3 2-29 16,1 5-47-16,1 1-16 15,-7 4-20-15,7 2-8 16,-5 6 0-16,8 10 2 15,10-2 5-15,-8-1 3 16,15-1-6-16,1-6-3 16,2-2-7-16,1-7-3 0,7-6-6 15,12 2-1-15,1-7-2 16,16 7-1-16,-8-10-1 16,-6-8 2-16,8-5 0 15,-4-6 0-15,4-7 0 16,-3-10 0-16,0-3-2 15,2-1 0-15,-4-15 1 16,3 3-2-16,-3-10 1 16,-10-4 0-16,0 9-1 15,-8 2 0-15,-14 6-3 16,-4 5-2-16,-11 13-5 16,-1 11-3-16,-4 5-4 15,0 4 0-15,0 4 1 16,-5-4 6-16,4 14-58 15,0 5-51-15,4 0 70 16</inkml:trace>
  <inkml:trace contextRef="#ctx0" brushRef="#br0" timeOffset="44199.33">19060 8998 440 0,'2'32'1362'47,"-28"-36"-1321"-32,23 4-3-15,-1 0 44 16,-8-1-4-16,20 1 0 16,-2 4 10-16,-4-8 9 15,-2-2-1-15,-2-6-12 16,2-8-19-16,11-4-22 16,6-1-8-16,-1-9-13 15,7-10-5-15,-2-15-8 16,-2-7-2-16,5-1-2 15,-6 7-1-15,-1 6-2 16,1 11 0-16,-3 16-1 16,-7-4-1-16,1 23-1 15,-3-5-2-15,-6 6-6 16,0 18 0-16,0 6-1 0,-4 6 3 16,2 6 5-16,2-1 2 15,-2 0 0-15,3 5 0 16,2-5 0-16,3 2 0 15,4 1 2-15,2-4-2 16,3-4 1-16,-2 0 0 16,8-2 0-16,2-4 0 15,5-9 0-15,2-7 1 0,5-12-1 16,-1-2 1-16,3-8 0 16,-1-3 0-16,0-6 0 15,4 1 1-15,-4-1 0 16,1 2-1-16,-9-2 2 15,-5-5 0-15,-7 2 1 16,-4-2 0-16,-2 7-2 16,-1 6 0-16,-6 5-1 15,-2 3-1-15,0 10-2 16,-1 2-4-16,-2 6-2 16,2-4 1-16,-1 5 1 15,-5 16 3-15,-7 41 1 16,4-24 0-16,0-1 1 15,-2 4 1-15,0-2 0 16,0 5 1-16,-1 4-1 16,1 6-1-16,-6-7 0 0,0-4 1 15,-1-4 0-15,-3-9 0 16,0-3 0-16,4-4 0 16,-4-6 0-16,2-1 2 15,8-6-26-15,5-3-19 16,6-7-58-16,6 0-49 15,2-4 95-15</inkml:trace>
  <inkml:trace contextRef="#ctx0" brushRef="#br0" timeOffset="45163.47">21118 8244 594 0,'0'0'298'15,"1"0"-91"-15,-1 4-86 16,0-4-16-16,-1 0-1 15,0 10 1-15,0 13-23 16,-12 26-9-16,2-13-21 16,0 7-5-16,-4 7-5 15,4 5-2-15,-10 6 1 16,-8 5-1-16,-12 16 5 16,-7 9 1-16,-13 2-6 15,2-2-3-15,-10 3-12 16,-4-4-6-16,1 1-6 15,3-6-3-15,11-21 3 16,11-6 3-16,16-21 1 0,8-4 0 16,16-13-8-16,6-5-3 15,5-8-6-15,8 1-20 16,5-9-87-16,16 0-84 16,2-12 113-16</inkml:trace>
  <inkml:trace contextRef="#ctx0" brushRef="#br0" timeOffset="46661.07">21581 8556 279 0,'36'-34'214'0,"-28"22"8"15,1 4-39-15,-3-3-13 16,0 0-16-16,-6 1-2 16,2 8-2-16,0 4-4 15,-4-1-28-15,1-1-24 0,0 0-41 16,0 0-18 0,-4 15-13-16,-12 11 0 0,-29 37 7 15,18-23 4 1,5 13 7-16,2 6-1 0,-1-3-11 15,13 6-5-15,-4-18-12 16,-12-6-3-16,5-5-2 16,10-5 0-16,-9-7-1 15,8-6 1-15,4-9-18 16,-4-4-17-16,13-7-112 16,9-2-85-16,10-12 138 15</inkml:trace>
  <inkml:trace contextRef="#ctx0" brushRef="#br0" timeOffset="47229.37">22155 8480 758 0,'3'-1'382'0,"-2"-1"-122"16,-1-7-31-16,-3 7-59 16,2-3-35-16,-5 7-42 15,5-2-12-15,0 0-23 16,-9 4-3-16,-14 12-6 16,-31 30-5-16,29-18-10 15,3-5-4-15,-2 5-7 16,9 1-4-16,9 0-6 15,-15-1-3-15,18 0-4 16,-6-4-2-16,9 3-1 16,13-2 0-16,-1-2-2 15,5 0 1-15,-2-14-1 16,-4-1 1-16,13-6 1 16,5-1 0-16,1-11 1 15,12-4-1-15,-9-16-1 16,-3-8-1-16,-2-1 0 0,-1 0 1 15,-3 0 2-15,-4 1 1 16,-4 1 1-16,-8-4 1 16,-8 5 0-16,-8 0 0 15,-5 12-5-15,-3 4-2 16,-5 7-3-16,0 11-3 16,-2 1 0-16,0 4 1 15,1 7 1-15,2 4 0 16,0 0-16-16,-2 2-26 15,6-1-79-15,7-1-44 0,6 0-131 16,6 1-171-16,13 1 315 16</inkml:trace>
  <inkml:trace contextRef="#ctx0" brushRef="#br0" timeOffset="47751.189">22747 8425 629 0,'6'-2'413'15,"-6"2"20"-15,-9 4-199 16,-8 2-22-16,-1 8-55 0,-5 3-27 16,-6 1-35-16,-5 6-12 15,-3 0-20-15,-1 2-11 16,1 1-17-16,4 4-6 15,7 0-9-15,-3 5-5 16,12 5-5-16,10 1-3 16,0-5-3-16,15 1 0 15,6-3-1-15,-12-7 0 16,12-5 0-16,-5-4 0 16,2-7 0-16,9 0 0 0,3-5 1 15,6 3 0-15,-4-14 1 16,0-11 0-16,4-5-3 15,1-6-1-15,3-12-3 16,2 1-2-16,4-9-2 16,14-4 0-16,-19 2 3 15,-5 3 2-15,-18 0 2 16,-19-3 3-16,9 12 1 16,-2 2-1-16,-10 8 0 15,-12 2-1-15,-9 4-2 16,0 3-1-16,0 10 0 15,6-1-1-15,2 6-2 16,2 13 2-16,-1-5-31 16,2 7-41-16,4 6-149 0,-2-8-118 15,14 13 206 1</inkml:trace>
  <inkml:trace contextRef="#ctx0" brushRef="#br0" timeOffset="48974.24">23589 8488 706 0,'7'-13'381'0,"-1"-1"-61"15,0 1-72-15,-4 5-59 16,-2-1-35-16,2 9-66 16,0 9-25-16,-1 5-33 15,-2 2-7-15,-5 9 0 16,-6 3 2-16,-5 3 4 0,0 8-1 16,-9-1-3-16,3 5-3 15,-4-3-10-15,6 6-2 16,4-2-4-16,-5-10 0 15,12-3-1-15,9-11 0 16,-3-15 0-16,7-4 3 16,1-5 5-16,-10-15-1 15,15-1 0-15,10-5-9 16,3-20-27-16,2-3-16 16,5-7-34-16,-2 2-6 0,2 7 17 15,8 1 15-15,1 9 32 16,4 6 10-16,-5 8 4 15,-7 10 0-15,-9 12 0 16,-4 5 1-16,-3 14 7 16,-3 9 5-16,-11 4 11 15,6 6 1-15,-11 1-1 16,2 2-4-16,-4-1-7 16,-12-4-2-16,11-2-3 15,3 0 0-15,1-9-2 16,0 2 1-16,-1-16-1 15,-1-5 1-15,4-6 11 16,1-12-1-16,-3-3-1 0,3-1-3 16,1-10-14-16,1-2-4 15,15-6-13-15,-2-9-8 16,2 1-13-16,15 5-2 16,-8-2 8-16,3-5 8 15,13 11 17-15,-8-1 4 16,9 13 6-16,-6 9 5 15,-6 8 14-15,-5 8 3 16,-6 13 3-16,0 7-1 16,-9 7-6-16,-2 1 2 0,-6 3 4 15,0-2-1-15,-8 2-5 16,4 2-3-16,-5-3-5 16,-5-1-3-1,4-4-2-15,-5-8 0 16,4-2 0-16,2 1-6 0,1-11-41 15,2-1-33-15,4-11-111 16,2-2-160-16,5-8 227 16</inkml:trace>
  <inkml:trace contextRef="#ctx0" brushRef="#br0" timeOffset="49558.61">24719 8160 794 0,'13'-4'461'0,"-10"3"-63"16,5-1-187-16,-7 3-48 16,-2 5-69-16,-6 1-25 0,-4 13-18 15,-1 3 4-15,-5 14 5 16,-6 10 1-16,-2 7 2 15,-3-1-5-15,-1 0-12 16,0-6-10-16,4-4-16 16,1 0-5-16,6-2-7 15,-5-4-2-15,3 1-1 16,0 4-1-16,0-7 1 16,1-3-2-16,4-2 1 15,1-9-1-15,5-4 0 16,6 2 0-16,2-7-1 15,-1 0 1-15,0-6 0 16,8-3 1-16,-6-2-1 16,0-2-1-16,6 2-1 15,-7-1 1-15,1-1 0 16,0 1 0-16,3 0 1 0,12-1 0 16,33-7 0-16,-29 1 0 15,12-1 1-15,0 9 0 16,0-1-1-16,1-3 0 15,9 7 0-15,-1-7-1 16,-2 2 0-16,3-5 0 16,-3 4 0-16,-11-5 0 15,4 1 0-15,-7 5-1 16,-15-8 0-16,7 7 6 0,-9-5-41 16,-1 5-28-16,-2 0-140 15,2 4 124-15</inkml:trace>
  <inkml:trace contextRef="#ctx0" brushRef="#br0" timeOffset="60354.21">16009 10102 109 0,'-1'0'69'16,"0"0"32"-16,1-1-3 15,0 0 28-15,0 0 14 16,0 0-3-16,0 0 12 16,1-3-15-16,1-3-4 0,-2 4 1 15,0 1 2-15,0-1 1 16,0 2 0-16,0 0-16 16,0 0-12-16,-1 0-26 15,0 0-16-15,0 0-27 16,0 1-5-16,-7 14-16 15,-14 43-1-15,12-25-4 16,-1 6-5-16,5 6 1 16,-8-4 0-16,2 1-2 15,-4-8-1-15,0-6-1 16,-7-7 0-16,-2-2 1 16,13 2-2-16,-8-12 0 15,19 4-2-15,1-9-30 16,-2-5-16-16,11-9-46 15,-4-8-28-15,14-3-88 16,0-4-91-16,10 2 192 0</inkml:trace>
  <inkml:trace contextRef="#ctx0" brushRef="#br0" timeOffset="60687.32">16370 10014 653 0,'6'-6'355'0,"-6"0"-61"16,2 4-39-16,-2 0-49 16,0 1-21-16,0 1-31 15,0-1-14-15,-1 1-36 16,0 0-19-16,-1 0-34 16,1 0-16-16,-2 20-11 15,-14 30-1-15,-1-16-4 16,1 4-3-16,-3 2-6 15,1 5-3-15,-4-7-2 16,6 4 0-16,-3-7-3 16,-4-1 1-16,-1-2-2 15,-5-4-2-15,14-1-11 16,-1-3 0-16,5-6-5 16,8-13-1-1,2-1-124-15,1-1-34 0,0-4-122 16,-1 0-147-16,2 0 318 0</inkml:trace>
  <inkml:trace contextRef="#ctx0" brushRef="#br0" timeOffset="61015.03">15968 10243 866 0,'-6'-5'450'0,"1"-5"-145"16,5 5-52-16,0-6-86 16,5 4-38-16,9 8-32 15,3-2-12-15,13 1-23 16,5 4-11-16,9-2-14 15,4 0-5-15,-11-2-12 16,-4-5-6-16,-3 1-7 0,-10-3-2 16,10 9 7-16,5 11-37 15,-12-15-116-15,2 3-106 16,-6-11 137-16</inkml:trace>
  <inkml:trace contextRef="#ctx0" brushRef="#br0" timeOffset="61832.24">16846 10057 912 0,'-3'-7'402'0,"3"5"-205"16,-1 2-40-16,1 0-76 15,-1 0-22-15,0 0-21 16,0 0-4-16,-2 12 6 0,-1 14 2 15,-8 32-11-15,10-22-7 16,-4-10-9-16,2 1-4 16,3-6-4-16,-2-5-1 15,-4-9-1-15,8 2-1 16,-4-6 13-16,2-7 3 16,2-3 1-16,2-6-2 15,6-7-12-15,-8-10-5 16,6-3-15-16,-2-8-11 15,4 1-14-15,5 10-2 0,-5 6 14 16,-7 4 8-16,-2 9 14 16,-3 7-1-16,-7 5-6 15,0 9-2-15,-9 6 1 16,-6 2 3-16,1 12 8 16,-4 2 1-16,-1 10-1 15,13-3 1-15,-6 0 0 16,-7-3 0-16,4-4 0 15,-5 3 0-15,3-7 0 16,11-1-1-16,6-6 1 16,2-2-1-16,9-1 1 15,5-2 0-15,4 0 7 16,6 0 3-16,6-5 8 16,8 1 5-16,6-7 8 15,-11-7 4-15,12-5 4 16,1-1 3-16,3-5 3 0,8-1 2 15,-16-2 1-15,3 1-5 16,-9 0-13-16,-3 2-10 16,-1 4-11-16,-12 0-2 15,-1 5-3-15,0 4-1 16,-2 1-1-16,-3 1-1 16,-2 2-1-16,-1 0 0 0,-2-4-34 15,0 0-30-15,0 0-67 16,0 0-44-16,0 1-132 15,0 2 193-15</inkml:trace>
  <inkml:trace contextRef="#ctx0" brushRef="#br0" timeOffset="62198.729">17433 9972 904 0,'2'-15'463'16,"-2"9"-110"-16,4 6-79 15,-2 3-100-15,-3-3-40 16,0 0-62-16,-8 16-15 15,-25 53 5-15,19-25 3 0,-3 8 0 16,1 7-5-16,-3-6-17 16,0 2-6-16,-1-6-15 15,5-3-6-15,-1 0-8 16,-1-2 0 0,8-4-4-16,-13-5 0 0,13-7-11 15,10-4-40-15,-3-10-90 16,16-13-153-16,7-17 179 15</inkml:trace>
  <inkml:trace contextRef="#ctx0" brushRef="#br0" timeOffset="64497.71">4641 12364 755 0,'0'-6'344'0,"0"1"-150"16,-1 1-29-16,0 2-40 15,1 1-16-15,0 0-14 16,0 1-4-16,0 0-7 16,0 0-1-16,0 0-13 15,-2 0-9-15,1 0-10 16,-1 2-8-16,-9 10-5 15,-37 27-1-15,27-26-3 16,-2-2-4-16,-3 2-12 16,0-4-5-16,-5-1-5 0,4 3-2 15,1-6-3-15,2 1 0 16,3-5-1-16,11-1 0 16,4 3-2-16,3-3 0 15,6 6-4-15,-6-3 0 16,-1 0-1-16,4 0-1 15,0-3 3-15,0 0 0 16,0 0 2-16,0 0 1 0,1 14 0 16,1-2 0-16,5 31 1 15,-5-22 0-15,-16-4 0 16,18 7 0-16,-11-1 0 16,1 2-1-16,1 6 0 15,-13-4-1-15,12 10-1 16,-3-2 0-16,0-1 1 15,-1 1 0-15,-1-7 1 16,-5-5 0-16,9 1 0 16,1-6-1-16,5 1 1 15,2-2-1-15,9-5-2 16,-7-4 1-16,1-2-3 16,8 0 1-16,-19-6 1 15,6 0 1-15,1-1 2 16,0 1 0-16,0 0 0 0,0 0 0 15,4 0 0 1,-1 0 0-16,9 2 0 0,-1 1 0 16,33 15 0-16,-26-13 0 15,-4 0 0-15,0-5 1 16,8-1 2-16,0-3 1 16,0 0-1-16,0-1 1 15,0 1-1-15,-2 2-1 16,-4 2-1-16,-8 0 1 0,3-2-1 15,-1 0 1-15,-1 0 3 16,10-3-21-16,-9 5-118 16,-4-3-75-16,4-1 116 15</inkml:trace>
  <inkml:trace contextRef="#ctx0" brushRef="#br0" timeOffset="65500.78">5178 12500 285 0,'35'-35'246'0,"-35"25"65"15,0-3-43-15,10 8-64 16,-9-8-20-16,18 16-21 0,-17-7-12 15,1 4-29-15,3 5-17 16,-7-5-41-16,0 0-17 16,0 0-20-16,-1 0-7 15,-6 22-6-15,-16 37-2 16,13-29-2-16,-4-1-1 16,2-2-1-16,-4-5-1 15,9-5-1-15,3-3-2 16,4-8-1-16,1 1 4 15,0-7 11-15,0-2 2 0,0 1 1 16,0 0-2-16,4-8-12 16,-1-14-2-16,32-34-5 15,-33 21-6-15,4 6-15 16,5 6-2-16,-11 4 1 16,-8 2 5-16,-1 6 11 15,-6 0 0-15,1 11-5 16,2 5-1-16,-8 8-3 15,-11-3 3-15,8 13 5 16,3 7 1-16,-2-4 4 16,3 6 0-16,3 2 1 15,-4-6-1-15,1 9 0 16,0 1 1-16,-1-6-1 16,7 3 1-16,3 2 0 15,9 6-1-15,1-7 1 0,3-2-1 16,3-11 2-16,2-3 3 15,3-5 2-15,4 0 2 16,3-4 2-16,-5-7 0 16,9 2 1-16,1-2 2 15,8-3-1-15,4-6 0 16,10-3-2-16,0 2-1 16,-11-3-1-16,-6 1-1 15,-11 4-1-15,3 1 0 16,-3 2-1-16,-4 2 0 0,1-2-3 15,-16-7 1-15,5 7-5 16,8-2-17-16,-5-1-85 16,7-1-75-16,3-1 107 15</inkml:trace>
  <inkml:trace contextRef="#ctx0" brushRef="#br0" timeOffset="65865.61">5634 12456 1051 0,'0'-6'542'0,"1"-2"-165"15,0 5-176-15,-2 3-50 16,2 6-72-16,-2-6-21 15,0 2-27-15,-9 24-2 16,-22 35-3-16,10-22-1 16,4 6-2-16,3 1-3 0,2 6-6 15,-9 6-3-15,15-6-4 16,-8-7-1-16,6-4-3 16,9-10 1-16,-9-5-2 15,6 2 0-15,-2-12-2 16,7 2 2-16,-2-11-45 15,0-3-14-15,4-4-77 16,-1-7-75-16,5 0 143 31</inkml:trace>
  <inkml:trace contextRef="#ctx0" brushRef="#br0" timeOffset="66149.95">5882 12610 930 0,'-10'-6'489'15,"7"3"-105"-15,2-1-114 16,6 3-101-16,-5 0-25 15,0 0-41-15,14-1-17 0,4-2-30 16,30-2-11-16,-25 6-20 16,3 2-10-16,-6 2 1 15,3-2-22-15,-3 0-27 16,2-2 25-16</inkml:trace>
  <inkml:trace contextRef="#ctx0" brushRef="#br0" timeOffset="67083.33">6431 12188 401 0,'-7'0'301'16,"5"-1"29"-16,-2 2-127 15,0-1-26-15,3 0-41 16,0 0-16-16,0 0-21 15,1 0-8-15,0 0-11 16,0 0-7-16,0 0-14 16,0 0-7-16,0 0-18 15,14 7-5-15,42-1-5 16,-22-11-3-16,8-4-4 0,6 2-4 16,3 4-5-16,2 1-1 15,-11 2-3-15,0 1-1 16,-10 4 0-16,-6 6-1 15,-8 6 3-15,-7-2-3 16,-2 17 2-16,-6 3 0 16,-6 5 0-16,1 9 3 15,-11-10-1-15,2-3 0 0,-2 5-2 16,0-4 0-16,0 1-2 16,2 3 0-16,0 1 0 15,1 3-1-15,-1 2 1 16,3 4-2-16,1-8 1 15,0-4 0-15,7-4 0 16,0-5 1-16,0-1-1 16,-2-4 0-16,-2-6 1 15,-13-5-1-15,9-2 0 16,6 3 0-16,-4-4 1 16,6 2 0-16,-5-2 2 15,-10 0 0-15,6 1 1 16,0 3 0-16,-18-4 0 15,2-6 0-15,-9 3 1 16,-12-9 0-16,18 1 1 0,-7-1 0 16,1-6 0-16,5 5 0 15,-3-8-2-15,2 1 0 16,7-1-4-16,5 3-1 16,6 3-4-16,9 1-4 15,-5 0-35-15,3 3-40 16,4 0-140-16,-3 2-86 0,4-2 185 15</inkml:trace>
  <inkml:trace contextRef="#ctx0" brushRef="#br0" timeOffset="67668.08">7324 12639 574 0,'-39'4'378'0,"37"-2"38"15,5 2-110-15,0-4-98 16,-3-1-41-16,0 0-62 16,0 0-11-16,13-3 0 15,11 2-6-15,34-2-16 16,-28 3-8-16,5-3-19 15,6 3-10-15,-7-6-18 16,4-1-4-16,-6 4-5 16,-8-3-1-16,-2 5-1 15,-7-3-2-15,-11-2-4 0,8 4-32 16,-4-1-112-16,-2 4-96 16,7 4 139-16</inkml:trace>
  <inkml:trace contextRef="#ctx0" brushRef="#br0" timeOffset="67999.03">7269 12850 778 0,'-6'-4'406'0,"6"1"-87"16,1 4-60-16,2-6-61 15,-3 4-16-15,0 1-30 16,11-2-15-16,12-1-25 16,35 0-11-16,-26 1-24 15,3 0-11-15,12-1-21 16,0-1-10-16,6 4-16 15,-5 3-5-15,-17 2-8 16,-8-5 1-16,-8-1-29 0,0-3-26 16,-13-5-270-16,16 10 219 15</inkml:trace>
  <inkml:trace contextRef="#ctx0" brushRef="#br0" timeOffset="69113.01">8630 12528 379 0,'3'-7'285'0,"12"5"12"16,-13-3-46-16,2 1-8 16,-3 4-12-16,-5-3-17 15,-1 5-66-15,4-2-37 16,0 0-62-16,-22 3-18 15,-26 44-7-15,35-25-2 16,-12 2-5-16,3 6-3 16,-9 1-5-16,2 11-2 15,13-4-3-15,4 4-1 0,4-6 0 16,-2-9 1-16,11 4 0 16,0-6 1-16,6 0 4 15,3 3 2-15,7-6 4 16,7-1 1-16,-3-6-3 15,7-2-1-15,-7-4-4 16,2-4 0-16,12-5 2 16,-13-2 0-16,17-9 2 15,-3-6 0-15,0-11-1 16,15 2-2-16,-13-11-2 16,1 3 0-16,-5-6 1 15,-3-8 1-15,-2 2 1 16,-3-2 2-16,-8 3 3 15,-6 5 8-15,-12 8 18 16,-3 5 6-16,-15 4 6 0,-6 3-1 16,-3 9-15-16,-8 1-6 15,0 6-11-15,-1 0-7 16,-4 3-7-16,-2-2-1 16,5 4-2-16,1-2-1 15,1-1-2-15,8 1 0 16,14 3-1-16,3 4-3 15,8 3-33-15,-2 0-31 0,-2 0-87 16,-2 2-64-16,13 1-397 16,18 6 409-16</inkml:trace>
  <inkml:trace contextRef="#ctx0" brushRef="#br0" timeOffset="69494.84">9134 12926 1195 0,'-7'-12'560'16,"4"-1"-215"-16,6 13-52 15,-8 0-73-15,5 0-50 0,-1 0-79 16,-1 0-25-16,1 0-35 16,0 0-9-16,-2 13-8 15,-12-1-3-15,-23 31-5 16,22-30-1-16,8 2-2 15,7 3-1-15,-8-6-3 16,16 0-25-16,-6-5-72 16,-6-3-48-16,6-5 82 15</inkml:trace>
  <inkml:trace contextRef="#ctx0" brushRef="#br0" timeOffset="70531.92">9560 12588 447 0,'46'-28'294'15,"-36"26"14"-15,4-2-40 16,-10 3-45-16,-2-5-18 16,-1 4-33-16,-1 2-16 15,0 0-32-15,0 0-12 16,-1 0-32-16,0 0-15 0,-6 5-28 16,-10 17-12-16,-34 33-9 15,38-24-2-15,-16 4-4 16,4 0-4-1,1 3-2-15,1 3-1 0,6-8-1 16,6 1 0-16,9-3-2 16,-7-8 0-16,13 1 0 15,-1-2 0-15,8 0 0 16,16-1 1-16,-8-8 0 16,14-1 1-16,-15-10 3 15,-2-2 1-15,16-6 3 16,-3-9 0-16,16-10 0 15,3 2 0-15,-11-14-1 16,0 1-1-16,-7-4 2 16,-8-8 1-16,-4 0 1 15,-2 3-1-15,-11 4 0 16,-4 0-1-16,-1 12 0 16,-15 3 2 15,7 13-1-31,2 1 0 0,-27-33-2 0,-9 7-4 15,0 6 0-15,23 25-4 32,2 0-3-32,-18 7 0 0</inkml:trace>
  <inkml:trace contextRef="#ctx0" brushRef="#br0" timeOffset="71396.65">10048 12543 381 0,'-2'0'301'0,"-3"0"30"16,-8-1-95-16,12 1-32 16,0-1-45-16,0 1-14 15,0 0-18-15,0 0-3 16,1 0-5-16,0-2-8 0,0 1-20 15,0 0-10-15,16-4-23 16,43-34-8-16,-16 25-17 16,-2 3-9-16,-7 3-10 15,0 1-5-15,-9 3-3 16,6 4-2-16,-8 6-1 16,-3 0 1-16,-8 6 2 15,-8-4-3-15,-8 11 4 16,-11-1 1-16,-8 12-2 15,-7 3 4-15,-1 3-2 16,1 6-1-16,-5-1-3 16,-1 3 0-16,-5-2 0 15,18 5-2-15,-2-18 0 16,0-5-1-16,10-5 0 16,-12-9-1-16,13 5 0 15,1-2 0-15,4-2 0 16,3 0 0-16,-3-3-1 0,4 0-1 15,19 3-2-15,-10-5 0 16,10 3 1-16,-1-3 1 16,-8-1 2-16,12-2 0 15,-2 0 2-15,16 1 1 16,6-6 2-16,5-1 2 16,4-2 5-16,-10-3 1 0,-4 3-1 15,-9-4-2-15,0 3-5 16,0 4-2-16,-8 1-1 15,5 2 0-15,-10-1 0 16,2 0 0-16,-4 0 0 16,-8-4 0-16,5 3-11 15,-6-2-28-15,1 1-87 16,0 1-62-16,0 0 107 16</inkml:trace>
  <inkml:trace contextRef="#ctx0" brushRef="#br0" timeOffset="71948.76">10799 12526 969 0,'5'-19'508'16,"-5"11"-106"-16,4 2-86 15,-4 6-106-15,-2 0-5 16,1 0-115-16,0 0 0 16,-11 4-71-16,-10 4-42 0,-29 34 27 15,26-12-31-15,5 7 29 16,-12 9 2-16,-8 2-2 16,10 1 1-16,2-4-1 15,6-2 0-15,22-4 0 16,-20-9-1-16,22 2 1 15,3-5 0-15,0-8 0 16,17 2 0-16,-6-7 1 16,9-1 0-16,6-7 1 15,2-6 1-15,12-3 1 16,-1-5 0-16,8-8-1 16,3-2-1-16,4-2-1 15,-12-11 2-15,-11 6-1 0,4 2 1 16,-23-7 2-16,15 9 1 15,-13-8 4-15,-13-6 0 16,1 1 1-16,-18-5-1 16,-4 7-5-16,0 3-1 15,-22 1-3-15,4 2-1 16,0 1-2-16,-11 0 0 16,14 9-3-16,-2 5-1 15,-6-4-22-15,8 9-20 16,4 2-73-16,1 4-63 15,13 11 114-15</inkml:trace>
  <inkml:trace contextRef="#ctx0" brushRef="#br0" timeOffset="74727.86">12165 13001 748 0,'-1'0'320'0,"0"0"-165"15,0 0-21-15,0 0-22 16,0 0-4-16,0 0-8 16,-1 0-6-16,1 0-9 15,0 0-2-15,0 0 8 16,1 0 13-16,0 0 11 0,-1 0-1 16,1 0-22-16,0-1-20 15,1-2-27-15,4-17-7 16,33-37-11-16,-24 18-4 15,2-18-8-15,6-3-4 16,0-7-4-16,-1-3-3 16,1 4 0-16,-11-3-1 15,13 16-2-15,-10 0 1 16,9 23-1-16,-5 3-1 0,-16 11 0 16,9 14-3-16,-17 2-5 15,3 8-2-15,-1 12 0 16,-5 7 1-16,7 10 6 15,13 7 1-15,-6-4 2 16,5-2-1-16,-1-1 0 16,-11-7 1-16,15-3-1 15,2-4 1-15,3-6 0 16,6-1 0-16,-6-5 0 16,2-2 1-16,2-6 0 15,2-3 1-15,0-5 0 16,2-3 1-16,3-5 0 15,4-2 0-15,-4-4 0 32,2 1 0-32,31-21 2 0,-7-16 0 15,-5-5-1-15,-26 11 1 0,-7-3-2 16,5 14 0-16,0 8-1 16,-12 15-2-16,-1 8 0 15,-8 7-5-15,-1 12 1 16,-7 5-2-16,-5 4 1 15,-4 23 5-15,-7-7 4 16,4 13 5-16,-1 7 4 0,0-4 3 16,4 7-1-1,2 3-2-15,10 3-2 0,-12-5-5 16,3 0-1-16,-8-10-1 16,-4-7-1-16,6-6-1 15,1-3 0-15,7-3-2 16,2 0 0-16,2-10-41 15,4 3-25-15,3-14-79 16,-2-9 82-16</inkml:trace>
</inkml:ink>
</file>

<file path=ppt/ink/ink7.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6T01:25:44.422"/>
    </inkml:context>
    <inkml:brush xml:id="br0">
      <inkml:brushProperty name="width" value="0.05292" units="cm"/>
      <inkml:brushProperty name="height" value="0.05292" units="cm"/>
      <inkml:brushProperty name="color" value="#0070C0"/>
    </inkml:brush>
  </inkml:definitions>
  <inkml:trace contextRef="#ctx0" brushRef="#br0">2026 13117 346 0,'0'0'216'0,"0"-1"-31"0,0 0-61 15,9-12-20-15,26-27-21 16,-22 30 0-16,-5-2 5 16,-4-1 3-16,6 4 5 15,-13-10 2-15,-3 5-9 16,1 4-7-16,-10-2-21 16,-2 6-13-16,-2 8-21 15,-10 0-7-15,0 9-13 16,-8 3-3-16,-14 3-2 15,-10 1-1-15,-6 10 0 16,1 7-1-16,-4 11 0 16,4 2-2-16,5 8 0 15,-7-2-2-15,5 8-4 16,8 0-2-16,1 4-1 16,19 7 0-16,17 3 6 15,5 0 4-15,15-1 5 16,5-11 4-16,26-7 3 0,13-2-1 15,11-6 1-15,11 4-1 16,-7-19 3-16,5 7 2 16,-4-9 2-16,-7-20 1 15,12 7-1-15,-5-20 0 16,-1-20 4-16,8 1 4 0,5-26 7 16,-14-10 1-16,19-14 0 15,11-1-4-15,-22-21-9 16,6-2-1-16,-8 1-4 15,-27-9 0-15,-4 12-1 16,-6 4-1-16,-25-5-1 16,-1 12 0-16,-12 13 5 15,-12 5 11-15,-15 21 8 16,-6 1 1-16,-13 10-1 16,-4 9-10-16,-10 10-11 15,-12 10-1-15,-13 14-11 16,4 8-1-16,-14 7-2 15,-3-1-3-15,11 8 2 16,-9-4-1-16,24 9-5 16,4 1-32-16,16 2-120 15,13 0-124-15,28 7 167 16</inkml:trace>
  <inkml:trace contextRef="#ctx0" brushRef="#br0" timeOffset="8236.15">10505 14449 522 0,'-2'-11'346'0,"-9"1"-31"16,5 3-100-16,-2 0-38 15,9 4-66-15,-7 2-18 16,-1 1-22-16,8 6-9 0,-9-2-8 15,-1 4-7-15,7 8-11 16,0 7-2-16,-3 10-3 16,3 7 1-16,-14 6-2 15,-12-3-3-15,4 6-9 16,2-1-5-16,1-8-4 16,5 2-1-16,-2-9 2 15,2-4-1-15,3 1 1 16,-2-8 2-16,7-6 4 15,-1-8-6-15,2-9-52 16,2-8-50-16,3-10-167 16,2-4 159-16</inkml:trace>
  <inkml:trace contextRef="#ctx0" brushRef="#br0" timeOffset="8612.99">10106 14372 513 0,'-12'-6'335'0,"10"2"22"15,0 3-95-15,5 0-101 16,-3 0-43-16,0 1-52 16,6 2-14-16,23 0 8 15,51 43 8-15,-14-31-3 16,15-3-3-16,10-11-14 16,3-1-9-16,-2-3-14 15,-15-9-6-15,-3 1-5 16,-1-1-2-16,-23-6 0 15,-4 5-7-15,-14 5-44 16,-10 1-29-16,-20 4-117 16,2 6-75-16,-14 9 165 15</inkml:trace>
  <inkml:trace contextRef="#ctx0" brushRef="#br0" timeOffset="9650.18">10982 14322 593 0,'5'-2'337'0,"-5"-4"-38"16,-1 2-82-16,0 3-78 15,0-1-32-15,0 1-44 0,0 1-18 16,0 0-15-16,-4 9-1 15,-6 14 0-15,-4 36-1 16,-5-18-2-16,-4 0-3 16,-1 15-6-16,0-1-3 15,-3-3-3-15,5 4-2 16,4-14-1-16,-5-4 1 16,7-2-2-16,0-10 0 0,2-2 1 15,4-5-1-15,5-8-4 16,4-1-3-16,5-10-13 15,0-4-8-15,-2-14-2 16,-1-1 0-16,1-3 7 16,7 1 2-16,5-1 3 15,7-1 0-15,11-4 3 16,5-6 2-16,12-9 2 16,-12-8 0-16,5 3 1 15,-12 7-1-15,-15 35 1 31,-7 3-4-31,1-1-1 0,23 9 0 0,-18 23 5 16,-8 8 3-16,-19 1 6 16,-7-1 0-16,2-1-1 15,2 0 0-15,-5-4-2 16,11 3 0-16,6-1-1 0,1-2-1 16,-4-6 1-16,4-1-1 15,-1-3-1-15,-5-6 0 16,21 2 0-16,-3-5 0 15,-6-11 1-15,18 4 0 16,-5-15 2-16,4-4 2 16,22-9 0-16,-1-9 0 15,10-7-1-15,-1-6-1 16,-2 0 0-16,-4-2 0 16,-1 1 0-16,-1 3 0 0,-13-1-1 15,6 12 1-15,-12 9 0 16,-10-1 2-16,-9 13 1 15,-9 5-1-15,-10 5 5 16,-4 10 2-16,-12 8 10 16,-5-5 5-16,-1 11-2 15,9 1-2-15,10 6-8 16,2 1-3-16,6-5 1 16,1 1 0-16,6-1 0 15,3-6 0-15,1-1-5 16,3 0-1-16,9-6-2 15,2 2 0-15,21-7 2 16,5-1 1-16,2-7 2 16,16 0-1-16,-13-9-38 0,1-2-31 15,1-8-107-15,-13-4-85 16,2 5 159-16</inkml:trace>
  <inkml:trace contextRef="#ctx0" brushRef="#br0" timeOffset="10700.51">12379 14652 516 0,'0'-1'246'0,"0"0"-89"0,0 0-31 16,0 1-31-16,-2 0-7 15,1 0-12-15,1 0-2 16,0 0-2-16,0 0-2 15,4 6 6-15,-2-2 2 16,12 13-4-16,27 23-4 16,-9-25-16-16,-2-6-8 15,-5-6-11-15,-1-4-4 0,0-4-7 16,6 2-1-16,-9-14-3 16,4 6-2-16,-4-3-2 15,-2-8-1-15,1 8-2 16,-10-16-1-16,1 9-1 15,-11-2-1-15,0 5-1 16,-6 3-2-16,-9-5-3 16,2 9-3-16,-10-2-4 15,1 11-1-15,-3 14-3 16,-2 6 1-16,0 12 3 16,-5-9 0-16,1 2 0 15,4 5 1-15,-4-6-2 16,18 12 0-16,7-5 0 15,-7-7 0-15,7-2-1 16,3-3 0-16,1 0 0 16,1-2 0-16,16 5 0 0,-4-3 3 15,15 1 1-15,8-2 2 16,3-5 4-16,4 1 1 16,-11-10 3-16,-1 1 0 15,-6-6 2-15,0-4 6 16,0-6-65-16,7-1-69 15,-3-4 75-15</inkml:trace>
  <inkml:trace contextRef="#ctx0" brushRef="#br0" timeOffset="11611.9">13197 14638 1013 0,'-7'-11'511'16,"7"6"-166"-16,-4-11-162 16,-1 2-39-16,0-1-68 15,-1 1-22-15,-3 9-28 0,-3-4-8 16,0 9-7-16,-3 4-4 15,-2 4-3-15,-1 8 0 16,-6 2-4-16,2 4 0 16,-1 2-1-16,2 3 0 15,4-7-1-15,2 1 0 16,8-7-1-16,8 5 0 16,12-1 0-16,0-7 0 15,8-2 2-15,-3-7-9 16,10-5-27-16,1 1-14 0,0-8-29 15,-4-6-2-15,-6-5 14 16,3-6 13 0,-4-5 29-16,8 10 13 0,-11-16 4 15,-5 4-3-15,-3 9-4 16,-10-4 0-16,4 25 0 16,-3 4 2-16,0 15 1 15,-5 6 0-15,-3 18 10 16,-8 2 1-16,-12 6 2 15,2 3 0-15,-9 7 2 16,2 11 0-16,-15 9 0 16,0 9 1-16,-2 0 1 15,-5-12-1-15,13 2-1 16,-3-4-2-16,5-13 0 0,14 6-9 16,10-15-43-16,11-9-25 15,6-7-38-15,0-7 3 16,4-13 41-16,-1-5 25 15,2-8 37-15,7 3 8 16,0-8 4-16,2-5 3 16,8-4 23-16,-4-5 18 15,10-1 41-15,1-1 17 0,13-5 18 16,7-6-8 0,3-9-36-16,2-4-19 0,-12 5-39 15,-7-1-11-15,-5 14-4 16,-1 7-1-16,-4-2 0 15,-3 4 1-15,-10-3 3 16,-5-2 0-16,-8 7 15 16,-1 1 3-16,-11-2 3 15,-5 5 0-15,-7 3-11 16,-6-7-5-16,0 18-4 16,-8-10 0-16,-8-1 1 15,7 8 1-15,4-6 1 16,5 6-1-16,1-6-4 15,1 5-3-15,0-2 1 0,5 4-13 16,11 0-80 0,-6-6-48-16,8 5 75 0</inkml:trace>
  <inkml:trace contextRef="#ctx0" brushRef="#br0" timeOffset="12545.54">13421 14610 580 0,'5'-16'328'0,"0"6"-55"16,-4 5-52-16,-1 3-76 15,1 2-32-15,-2 0-43 16,0 0-11-16,0 0-10 16,-5 16-3-16,-18 32 3 15,5-22 0-15,11 1-5 16,-10-4-4-16,7 3-12 15,10 4-8-15,-13-7-7 16,-2-4-5-16,12 1-2 16,4 0 0-16,6-5-2 15,7 1 0-15,-2-10 2 16,3-5 0-16,5-6-2 0,5-7 0 16,14-1-6-16,-2-7-9 15,7-1-17-15,-3 0-5 16,-5-8 1-16,-1 1 9 15,-4-1 18-15,-6-6 6 16,-4 0 5-16,-1 3 1 0,-9 0-2 16,4 12 1-16,-14 12 6 15,-5-4 2-15,-2 12-1 16,0 11 0-16,-8 2-6 16,-2 5-2-16,-1 9 0 15,-6-9-1-15,11 9-1 16,2-3-2-16,2-1 0 15,1-2-1-15,8 0 0 16,4 6 0-16,0-8 0 16,6-1 1-16,2 3 1 15,3-7 0-15,5 0-18 16,9 1-23-16,-1-10-90 16,6-1-87-16,-1-7 134 15</inkml:trace>
  <inkml:trace contextRef="#ctx0" brushRef="#br0" timeOffset="13011.28">14112 14488 705 0,'5'4'406'16,"-3"-5"-88"-16,-2 4-140 16,-1-3-51-16,0 0-63 15,0 0-14-15,0 0-5 16,0 0-2-16,-1 12-6 16,-4 10-5-16,-28 27-2 0,26-25 1 15,0 1 2-15,0 2 0 16,-1 1-4-16,-2-5-5 15,0 0-8-15,2-1-4 16,-2-7-2 0,5-1 1-16,5-7 6 0,0-5-14 15,8-6-66-15,0-2-53 16,0-9 63-16</inkml:trace>
  <inkml:trace contextRef="#ctx0" brushRef="#br0" timeOffset="14770.14">14444 14559 505 0,'3'-12'314'0,"-2"7"-2"0,-1-4-53 15,0 4-66-15,1-3-28 16,1 2-45-16,-2 1-17 16,1 2-33-16,-1 2-17 15,0-1-28-15,0 2-10 16,0 0-8-16,0 7 2 16,-1 18 7-16,-5 35 1 15,-4-26-1-15,-3 0-1 16,4-1-5-16,-6-9-2 15,2 1 0-15,3 1-1 16,-2-8 0-16,5-1 0 0,6-8 1 16,1-3 1-16,0-6-21 15,-1 2-33-15,1-3-111 16,0 0-110-16,0 0 163 16</inkml:trace>
  <inkml:trace contextRef="#ctx0" brushRef="#br0" timeOffset="15517.52">14420 14818 374 0,'-1'0'275'0,"0"0"12"15,0-1-80-15,0 1-22 16,0 0-24-16,0 0-7 15,0 0-14-15,0 0-9 16,-1 0-19-16,1 0-10 0,1 0-12 16,0 0-3-16,0-2-3 15,7 0-1-15,15-5-8 16,24-15-7-16,-29 4-12 16,7-2-8-16,2 4-15 15,-1-9-6-15,6 3-12 16,-6-5-4-16,-1-3-4 15,15 13-2-15,-15-8-3 16,0 6-1-16,-11 3-4 16,-13 0-29-16,0 11-103 15,0 9-46-15,1 9-185 16,-2 5 219-16</inkml:trace>
  <inkml:trace contextRef="#ctx0" brushRef="#br0" timeOffset="16232.59">15032 14618 979 0,'2'-8'446'0,"-3"-7"-186"15,7 12-64-15,-6 3-56 16,0-5-24-16,2 7-36 16,-3-2-14-16,0-1-21 15,0 1-10-15,-1 0-18 16,-17 0-7-16,-29 18-8 15,18-6-2-15,-8 2 0 16,12 7 0-16,-2 0-1 16,4 4-1-16,12 3-2 15,-9-6 0-15,6-3-1 16,17 4 0-16,9 1 1 16,-4-1 0-16,4-5 2 0,3-2 2 15,4-2-9-15,5-6-6 16,5-6-19-16,-7 0-11 15,-3-12-8-15,9 0-4 16,0-8 7-16,-4-7 8 16,3-7 16-16,-4-7 11 15,4 2 11-15,-2-12 2 16,3 6 1-16,-5 0-2 0,-10 5 1 16,4 19-1-16,-13 4 1 15,0 12-2-15,-5 9-2 16,-13 2 3-16,2 15 8 15,-9-2 8-15,0-1 13 16,7 9 2-16,-2-3-1 16,9-1-1-16,1 1-6 15,3-1-2-15,-1-7-7 16,8 7-1-16,4-2-4 16,0-7-1-16,4-4 2 15,2-1-1-15,11-6 6 16,-3-6 1-16,16-1 1 15,0-5 0-15,-4-5-40 16,9 5-17-16,-15-10-111 16,3-4 94-16</inkml:trace>
  <inkml:trace contextRef="#ctx0" brushRef="#br0" timeOffset="17776.6">15815 14224 306 0,'2'-14'239'16,"6"5"17"-16,1-1-46 16,-4-1-17-16,7 8-24 15,-2 3-9-15,-7-2-19 16,2 2-15-16,-5-3-30 15,-1 2-19-15,-1 0-33 16,1 1-11-16,0 0-12 16,-3 6 0-16,1 19-4 15,-40 29-1-15,24-19-3 16,-9 1-2-16,3 11-4 0,-6 2-1 16,-7 9-1-16,10 11 1 15,-10-7 0-15,5-2 1 16,4-14-1-16,3-11 0 15,10-5-3-15,3-5 1 16,7-5-2-16,2 2 0 16,6-6-2-16,-2-2 0 15,13-5 0-15,4-6 1 16,11-10 3-16,18-1 2 16,7-14-1-16,3-5 0 0,7-1 0 15,-6-6 0-15,-8 3 2 16,-2 5 0-16,-15-4 5 15,-8 3 2-15,-10 10 4 16,-7-2-1-16,-10 0-4 16,-3 1-3-16,-7 0-8 15,0 4-3-15,-5 14-7 16,2 10-1-16,-5 10 0 16,-3 0-1-16,2 6 3 15,0-2 1-15,2-3 1 16,2 3 1-16,14-1 1 15,-3-4 1-15,20 3 0 16,3-3 1-16,8 2 1 16,7-3 0-16,-2-5 2 0,2-2 0 15,1-5 0-15,-2-4 1 16,4-3 1-16,4-5 0 16,4-5 1-16,3-1-1 15,-8-8 0-15,-10-7 1 16,4 1 0-16,-10-7 2 15,5 0 1-15,5 1 0 16,-13-2-3-16,0 7-1 0,-12 11-4 16,-1 10 0-16,-6 6-10 15,-3 4-2-15,-8 10-1 16,-1 2 0-16,-5 11 10 16,0 7 1-16,-4-4 0 15,-2 0 2-15,5-1 0 16,3 0 0-16,8-1 0 15,4 1 0-15,4-5 1 16,1-4-1-16,-1-9 1 16,-5-3 0-16,-4-1 1 15,-1-7 1-15,18-1 1 16,-2-3 0-16,11-6-1 16,-1-3-2-16,-3-7-2 15,15-2-1-15,-1-4-2 16,11-5-1-16,-1-13 1 0,7 6 1 15,4-6-1-15,6 8 1 16,0 11 0-16,-13-4 0 16,5 19 1-16,-23-5 1 15,-6 15 1-15,3 9 0 16,-11 4 1-16,9 10 1 16,-8 2 4-16,-1 2 1 15,-14-2 1-15,3 2 0 16,-1-3-2-16,-5-3 1 15,9 3-2-15,-14-8-1 0,7 1 1 16,-9-4 0-16,-1-5-5 16,13 1-11-16,-9-5-57 15,12-3-36-15,7-1-145 16,1-5-202-16,4-6 299 16</inkml:trace>
  <inkml:trace contextRef="#ctx0" brushRef="#br0" timeOffset="18377.19">17020 14500 566 0,'-1'3'390'0,"-5"-3"54"0,1 6-165 16,0-1-94-16,-3 7-30 15,2 7-40-15,-10-8-12 16,2 7-24-16,3-1-10 15,-5-3-22-15,6 10-6 16,0 4-11-16,-3-2-5 16,3 5-8-16,-2-9-4 15,6-1-7-15,2-1 1 0,5-3-3 16,4 3 0-16,6-2 0 16,2-6 0-16,5-2-1 15,6-8 0-15,10-4-14 16,4-4-16-16,9-6-27 15,8-1-6-15,-2-8 9 16,3 2 17-16,-3-1 26 16,-7-4 8-16,-3 3 4 15,-9-6 1-15,-9 4 3 16,-4-5 2-16,-8 0 2 16,4 12 3-16,-13-5 1 15,-4 7 2-15,-5 2 1 16,-9 1-2-16,0 9-1 15,-2 1-3-15,-3 13 0 16,-1-1 0-16,-3 10 1 0,2 2 0 16,-1 0-3-1,0-3-1-15,6-7-1 0,1 4-1 16,7 2-1-16,6 1-1 16,-1 3-1-16,8-3-1 15,7 0 1-15,3 0 1 16,10-2 1-16,2-2 1 15,4-11-1-15,5 1 3 16,6-8-37-16,13-3-33 16,0 1-111-16,2-5-37 0,3 0 123 15</inkml:trace>
  <inkml:trace contextRef="#ctx0" brushRef="#br0" timeOffset="19059.3">18321 14514 963 0,'5'-15'455'0,"-3"4"-197"0,0 2-34 16,1 10-104-16,-7 6-44 16,-5 16-51-16,-2 11-14 15,-13 14 3-15,-1 5 5 16,-5 11 4-16,-8 3 1 15,10 9-4-15,-6-2-4 16,8 5-5-16,3-11-1 16,-6-14-1-16,10-1 0 15,-4-19-1-15,8-1 0 16,-1-12-5-16,13-3-20 0,-2-10-76 16,6-3-38-16,5-7-192 15,-4-9 200-15</inkml:trace>
  <inkml:trace contextRef="#ctx0" brushRef="#br0" timeOffset="19546.4">18149 14671 729 0,'0'-6'352'16,"-1"-2"-127"-16,0 4-30 15,2-7-49-15,16 1-15 16,4-7-21-16,10 1-6 15,6-2-14-15,-3-4-13 0,6 5-22 16,-2-3-13-16,7 15-22 16,6 11-9-16,0 12-9 15,-13 5-2-15,-5 7-3 16,-22-3 1-16,-11 2 2 16,-6 3 1-16,-17-5 5 15,5 6 1-15,-19-1 3 16,8 2-1-16,-16-9 2 15,4-1 0-15,4-9 1 16,-3-1 0-16,0-7 1 16,9 1 1-16,-1-7 0 15,-5-10-4-15,11-3-22 16,-5-10-20-16,16-1-59 16,3-2-52-16,6-2-148 15,10 2 181-15</inkml:trace>
  <inkml:trace contextRef="#ctx0" brushRef="#br0" timeOffset="20042.85">18831 14567 1065 0,'2'-4'540'0,"-4"-1"-197"0,0 4-154 16,1 1-48-16,0 0-79 15,-7 2-17-15,-17 6-14 16,-33 42-4-16,21-23-5 16,11 7-4-16,-1-7-7 15,16 1-2-15,7-1-4 16,-4-3 0-16,7 1-1 15,1-1-1-15,19-3 2 16,1-3-1-16,18-3 2 16,-7-7 0-16,-1-8 1 15,-5-3 2-15,-1-12 1 16,4-5 1-16,-1-6 0 16,4-2 0-16,-8-2-1 0,-5-11 1 15,-4 5 0-15,-12-14-1 16,-5-2-3-16,3 12-4 15,-17-6-7-15,4 14-4 16,-8 13-5-16,-3 6-1 16,5 11 0-16,-1 4 3 0,5 5-25 15,-1-2-20-15,3 2-56 16,2 2-42-16,4 2-97 16,1 1-76-16,3 5 208 15</inkml:trace>
  <inkml:trace contextRef="#ctx0" brushRef="#br0" timeOffset="20392.89">19185 14499 1167 0,'10'-15'551'0,"-1"-4"-209"0,-2 7-95 16,1 4-90-16,-5 0-49 15,-3 5-64-15,2 5-21 16,-7 7-14-16,0 9-3 16,-9 14-1-16,-5 2 2 15,-8 2-1-15,2 11-1 16,3-8 0-16,1 2-1 0,20 5 0 15,-13-17 0 1,5-5 0-16,11 5 1 0,-19-14-14 16,14 0-30-16,-10-4-92 15,6-9-57-15,14-7-321 16,0-7 330-16</inkml:trace>
  <inkml:trace contextRef="#ctx0" brushRef="#br0" timeOffset="20910.17">19511 14474 1024 0,'0'6'503'0,"-3"3"-161"0,-7 1-115 15,1 8-84-15,-17-1-34 16,0 9-38-16,-2 0-11 15,2 2-14-15,5 0-6 16,4-1-12-16,5 7-8 16,1-6-8-16,3-3-3 15,0-1-2-15,-1-7 0 16,3-2-1-16,-1-1 1 16,4-7-2-16,3 3-5 0,-2-11-22 15,3-4-14-15,2-9-21 16,5-6-13-16,9-9-28 15,0-12-12-15,12-4-32 16,2-11-1-16,13 2 34 16,-6 5 24-16,-1 5 52 15,-6 12 18-15,2 9 34 16,0 9 17-16,-3 12 23 16,5 5 8-16,-20 12-7 15,2 6-10-15,-9 14-12 16,-7-3-2-16,0 14-3 15,-4-2-3-15,-7-5-5 16,2 6-4-16,-9-11-6 16,1-2-2-16,2-8 0 15,-6 1 0-15,11-4-6 0,-9-5-21 16,8-3-90-16,-1-8-92 16,3-8 117-16</inkml:trace>
  <inkml:trace contextRef="#ctx0" brushRef="#br0" timeOffset="21247.12">20223 14292 780 0,'13'-25'460'0,"2"18"-26"15,-8-1-138-15,-3 3-123 16,-3 3-44-16,-6 3-55 16,4 15-13-16,-7 10-3 15,-2 4 9-15,-3 11 3 16,-7 2-7-16,-4 15-14 16,1 4-9-16,-4-4-17 15,2-2-6-15,7-10-7 16,0-8 0-16,10-4-1 15,2 1-3-15,-5-10 3 16,10 4-9-16,0-6-52 0,2-2-37 16,5-13-132-16,-11-2-54 15,0-14 170-15</inkml:trace>
  <inkml:trace contextRef="#ctx0" brushRef="#br0" timeOffset="21501.79">19944 14485 742 0,'-2'-3'512'0,"-3"-1"69"16,7 5-183-16,-2-1-160 16,0 0-47-16,19 4-90 15,27 5-19-15,-17-6-22 16,23 3-15-16,1-5-18 15,24 8-7-15,1-9-10 16,0 2-1-16,0-3-1 16,-1-6-19-16,-10 1-71 15,-8-5 349-15,-10-1-227 16</inkml:trace>
</inkml:ink>
</file>

<file path=ppt/ink/ink8.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6T01:26:26.182"/>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definitions>
  <inkml:trace contextRef="#ctx0" brushRef="#br0">9862 5485 694 0,'29'-32'339'0,"-25"30"-111"16,-4-3-30-16,-2 1-47 0,2 3-22 16,-1 0-37-16,1 0-13 15,0 0-19-15,0 0-10 16,0 0-18-16,0 1-8 15,0 0-11-15,0 0-2 16,0 0 6-16,-1 0 3 16,-4 14 1-16,1-3 2 15,-34 42-6-15,24-24-2 16,-1 12-4-16,1 2-3 16,-2 9-1-16,4-1-1 0,-4-8 0 15,-3 0 1-15,3-7-1 16,-4-6 0-16,7-4 0 15,4-5-1-15,6-5 1 16,-1-9 0-16,3-3-16 16,0-4-27-16,2-7-129 15,-1 6-141-15,0 0 190 16</inkml:trace>
  <inkml:trace contextRef="#ctx0" brushRef="#br0" timeOffset="433.07">10270 5356 847 0,'4'-3'409'16,"-1"-4"-131"-16,-3 0-66 0,2 2-72 16,-2-5-31-16,0 14-53 15,0 0-16-15,0 5-9 16,-1 10 0-16,-6 2-3 16,-5 8-4-16,1 6-6 15,-3 4-3-15,0 7-3 16,-1 1 0-16,-8 4-2 15,4 6-2-15,-3-3 0 16,0-8-2-16,2-1-1 16,4-10 1-16,2-3 0 15,-5-1 0-15,11-6 1 16,-5-5 1-16,2-7 1 16,19 1-13-16,-15-14-49 15,-1-3-65-15,9-2-238 16,-10-8 232-16</inkml:trace>
  <inkml:trace contextRef="#ctx0" brushRef="#br0" timeOffset="758.949">9785 5627 787 0,'-3'-6'446'16,"3"6"-87"-16,4-4-146 16,4 3-40-16,3-4-68 15,3-2-26-15,14 4-31 16,4-2-7-16,12 4-8 15,7 6-4-15,-5-1-8 16,-3-1-4-16,-7 4-8 16,-7-6-2-16,-3-1 1 15,1 9 5-15,-10-9-98 16,-2 6-99-16,-4-7 116 16</inkml:trace>
  <inkml:trace contextRef="#ctx0" brushRef="#br0" timeOffset="1788.01">10281 5959 427 0,'-1'0'282'0,"0"0"-9"15,0 1-98-15,-2 1-27 16,2-2-37-16,-1 4-9 0,1-4-9 16,0 0 2-16,0 0 2 15,1 0-1-15,0 0-7 16,0-1-6-16,6-2-7 16,7-5-3-16,27-47-10 15,-25 21-6-15,9-5-12 16,2-8-7-16,4-10-13 15,-9-6-5-15,1-5-9 16,5 7-4-16,-7 8-4 16,10 12-3-16,-11 10-1 15,-8 9-4-15,0 14-10 16,-5 2-8-16,-2 14-2 16,-4 3 0-16,1 15 11 15,-1 8 8-15,2 4 3 16,-2 3 2-16,1 8 1 15,-1-1 0-15,2 7 0 16,2 0 2-16,-4-11 0 0,0-3 0 16,1-10 0-16,4-1 0 15,8-5 0-15,-3-2 1 16,0-8-1-16,-1-5 1 16,0-3 0-16,0-3 1 15,4-2 1-15,-6-2 2 16,2-4-1-16,1 2-1 15,-8-6 0-15,4 7-2 0,-1-4 2 16,-5 0-1-16,2-2 2 16,4-7 0-16,-2 2-1 15,8-3 0-15,0-9-1 16,0-1 0-16,3-12 1 16,-2-14-1-16,1-5 0 15,3-4 1-15,0-4-2 16,5 5-2-16,1 10-1 15,-2 6 0-15,-3 12 0 16,-7 2-1-16,1 10-1 16,-9 3-2-16,1 15-5 15,4 4-3-15,-8 10 1 16,-6 2 0-16,2 2-56 16,-9 11-37-16,-7-1-123 15,10 5-92-15,-4-2 205 0</inkml:trace>
  <inkml:trace contextRef="#ctx0" brushRef="#br0" timeOffset="2384.05">11209 5396 1056 0,'0'-6'454'0,"0"4"-251"16,-2 1-43-16,1 1-61 15,0 0-25-15,-6 8-21 16,-10 20-7-16,-38 27-5 15,30-21-7-15,-8 3-10 16,-2 2-5-16,10 6-6 16,0 3-2-16,10-1-4 0,0-3-1 15,4-5-1-15,-3-4 0 16,11-8-1-16,2 0 0 16,4-5 0-16,15-3 0 15,-7-4 1-15,10-3 1 16,0-8 2-16,-3-4 2 15,17-10 2-15,-5-6 1 16,9-10-2-16,0-2 0 16,-1-10-2-16,1-3 1 0,-2-8 0 15,-7-9 2-15,-4 3 2 16,0 3 0-16,-15 2 0 16,5 10 0-16,-20-4-2 15,-2 11 0-15,-8 5-1 16,-9-2 0-16,10 15-3 15,-11-5-1-15,4 4-6 16,3 2-1-16,-1 6-4 16,0-2 0-16,6 10-28 15,0 2-37-15,4 5-101 16,2 3-101-16,4 10 167 16</inkml:trace>
  <inkml:trace contextRef="#ctx0" brushRef="#br0" timeOffset="3231.72">11354 5883 884 0,'-3'-3'404'0,"3"3"-155"0,14 4-39 16,-4-4-36-16,12 1-18 16,-3-3-38-16,-5-8-16 15,13 6-30-15,-4-6-12 16,10-2-24-16,1 2-10 15,-1 2-14-15,-3-1-6 16,-7 8-4-16,-7 3-2 16,-8 6-2-16,-2 5 0 15,-6 2 2-15,-6-1 1 16,-7 7 4-16,-8-2 1 0,-5 0-1 16,2 0 0-1,-9-4 0-15,9 6 0 0,-5-4 0 16,8 1 2-16,3-9 0 15,3-4 0-15,15-5 1 16,-15-5-2-16,22-1-6 16,1-1-4-16,-1-1-5 15,15 3 1-15,0-1 3 16,-1 1 2-16,4 1 0 16,0 2 0-16,-6 3 0 15,0 4-1-15,-4 8-1 16,-2 5 1-16,-5 11 0 15,-4 0 1-15,-7 2 1 16,-4 10 2-16,-7-2 1 16,-1 5 1-16,-13-2 2 0,-7-10 1 15,2-4 3 1,-3-5 2-16,4-4 5 0,-5-2 4 16,0-7 9-16,-1-4 1 15,-2-6 3-15,12-4-2 16,-1-6-9-16,3-2-3 15,0-2-9-15,3-3-4 16,0 2-29-16,4 1-25 16,7 10-72-16,1 1-80 0,8 13 128 15</inkml:trace>
  <inkml:trace contextRef="#ctx0" brushRef="#br0" timeOffset="4950.57">12927 5420 883 0,'-12'-10'419'0,"4"8"-162"0,4 2-34 16,0 3-74-16,7 7-36 15,-10-3-48-15,12 6-11 16,-11 6-9-16,-6 0 2 15,-1 13-2-15,-5 7-5 16,4 7-9-16,-3 8-5 16,7 3-9-16,-15-9-3 0,2-4-4 15,2-8 0 1,-5-9-1-16,10 2 1 0,2-10 2 16,5-4 1-16,3-9 2 15,-3-6-15-15,4-3-65 16,-9-7-65-16,12-5-352 15,1-4 319-15</inkml:trace>
  <inkml:trace contextRef="#ctx0" brushRef="#br0" timeOffset="5248.41">12630 5602 519 0,'1'-8'362'16,"4"-2"58"-16,-13-2-119 15,18 4-79-15,-3-2-21 16,8 2-61-16,8-1-27 16,3 9-47-16,5 3-11 15,3 4-9-15,8 7-3 16,-2-4-5-16,-2-1-5 15,1-5-7-15,-10-4-3 16,5-3-7-16,-2 1-3 0,-6-2-1 16,-2-2 16-16,-7 1-78 15,-4-4-68-15,-1 4 78 16</inkml:trace>
  <inkml:trace contextRef="#ctx0" brushRef="#br0" timeOffset="7277.67">9093 5374 567 0,'-3'-3'324'15,"7"3"-59"-15,-3 4-109 16,2 2-18-16,-6-5-39 15,3-1-12-15,-1 0-16 16,0 0-11-16,0 0-10 16,0 0-3-16,0 0-3 15,-2 15 0-15,-9 22-6 0,5-23-7 16,-2-1-9-16,-3-5-4 16,-3 3-4-16,0-2 0 15,-2-2-3-15,-6-1 0 16,6-4 0-16,7 1 0 15,0-3 0-15,9-1-2 16,1-5-6-16,11 2-3 16,0-6-5-16,2-4-4 15,19 6-18-15,-9-5-9 16,7 5-11-16,0 5-1 0,-23-10 14 16,11 4 8-16,2 7 13 15,2 3 3-15,7 11 4 16,-6 4-1-16,-11 1 2 15,-5 0 1-15,-7 10 2 16,0 4 4-16,-16 9 11 16,-7-1 4-16,-2 10 6 15,-4 2 0-15,0-2-5 16,1 4 0-16,-24-16-2 16,-6-8-1-16,-1-3 2 15,-1-6-1-15,14-2-1 16,3-2-2-16,-2-9-1 15,-1-4-2-15,6-3 0 16,4-5 0-16,8-5-9 16,12-6-7-16,7-3-12 0,-9-3-2 15,18 7 2-15,6 3 3 16,-3 1 1-16,7 4 0 16,-8-5-1-16,-8-1 2 15,8 6 5-15,18 4 3 16,6 13 12-16,18 10 5 15,11 10 9-15,-13 0 4 0,-6-1 7 16,-6-1 0-16,-10-5 6 16,2 1 1-16,2 1-18 15,-6-3-2-15,-7-7-7 16,-1-6-3-16,-9-9-6 16,-1-10-26-16,5-3 15 15</inkml:trace>
  <inkml:trace contextRef="#ctx0" brushRef="#br0" timeOffset="9432.88">14393 5379 320 0,'5'-10'171'0,"2"8"-12"15,1 0-5-15,-5-2 15 16,1 4 9-16,0-3 3 16,-3-3-7-16,6 6-22 15,-6-4-11-15,-2 0-25 16,-4-4-9-16,5 5-23 16,-5 0-7-16,2 3-27 15,3 0-10-15,-1 0-17 16,0 0-5-16,0 0-4 15,-2 5-1-15,-8 16-1 16,-18 17-1-16,22-18-2 0,10-1-1 16,-12-6-3-16,6 4 0 15,4-6 0-15,-7-1 2 16,9-5 3-16,2 0 4 16,-9-5 7-16,-1-3 0 15,5-4-1-15,6-2-5 16,-1-6-9-16,8-3-3 0,-3-6-15 15,-4-8-10 1,10 3-16-16,-11-11-5 0,3 10 10 16,-2 2 9-16,-2 5 17 15,1 9 5-15,-13 1 1 16,-3 3-2-16,-10 9-6 16,3 9 0-16,-5 8 0 15,-4 5 2-15,-6 4 5 16,-3-4 1-16,-1 8 0 15,3 2 0-15,0 2-1 16,1 5 0-16,5-3 0 16,2 5 0-16,6-2 0 15,5 5 0-15,1-1 3 16,3 3 2-16,6-8 5 16,0-5 3-16,8 3 2 15,4-6 3-15,6 0 2 16,1-4 1-16,0-6 2 0,-2-4-2 15,4-4-4-15,3 4-1 16,7-9-1-16,10 2 1 16,6-8 2-16,-4-10 1 15,3 0 0-15,-2-2-1 16,-1-1-5-16,-1 2-3 16,-7 1-5-16,-4-1 0 15,-9 9-21-15,-4-2-33 0,-6 5-135 16,-4 12 121-16</inkml:trace>
  <inkml:trace contextRef="#ctx0" brushRef="#br0" timeOffset="10213.849">14963 5648 496 0,'8'-6'355'0,"-1"6"12"15,-1-1-128-15,0-1-32 16,-1-2-63-16,-4-2-21 16,0 1-30-16,4 3-6 0,-4-3 2 15,2 1 0-15,-2-1-7 16,-3-1-6-16,-5 2-19 16,-4-3-10-16,-8 6-18 15,-4 1-8-15,-8 8-12 16,-12-1-4-16,8 7-4 15,5 1-1-15,-2 5-1 16,9 2 0-16,-11 2 0 16,-7-1 0-16,8-2-3 15,3 2 0-15,14-2-3 16,5 2 0-16,8-1 3 16,3 2-1-16,8-4 5 15,2-2 0-15,5-1 1 16,8-1 1-16,11-4 1 15,-2-2 1-15,6-3 0 16,-11-7 1-16,-1-5 0 16,9 2 1-16,-8-11 1 15,12-1 1-15,-7-6-1 0,-3-3 0 16,-6-12-5-16,-5-4-4 16,-4-7-11-16,-18-7-4 15,12 8-2-15,2 8 1 16,-6 14 6-16,11 6 3 15,-15 14-6-15,-1 4-4 0,-3 9-3 16,-6 8 0-16,4 7 10 16,-6 8 5-16,3-1 6 15,7 5 2-15,-5 0 4 16,6-8 1-16,2 6 3 16,0-7-1-16,7-1 0 15,-6 0 0-15,6-9 0 16,4-4-2-16,-2-8 2 15,6 1 6-15,-5-6-37 16,-5-1-51-16,3-3 50 16</inkml:trace>
  <inkml:trace contextRef="#ctx0" brushRef="#br0" timeOffset="10900.23">15769 5289 369 0,'6'-22'257'0,"8"13"1"16,-1 1-47-16,-14-6-6 15,4 15-7-15,-1-1-15 16,-5-2-39-16,2 1-22 16,0 1-34-16,0 0-7 0,-4 7-2 15,-9 21-4-15,-9 29-15 16,17-32-10-16,-17 5-23 16,-16 0-5-16,3 11-13 15,-8 3-1-15,10 10-4 16,4 7 0-16,2 0 0 15,4 1-1-15,9-5 0 16,6-6 1-16,4-12 1 16,4-3 0-16,1-10 2 15,4-3-2-15,6-7 3 16,2-6-13-16,10-9-52 16,3-8-75-16,15-10 79 15</inkml:trace>
  <inkml:trace contextRef="#ctx0" brushRef="#br0" timeOffset="11451">16253 5498 823 0,'9'-8'438'15,"-18"1"-93"-15,3-1-99 16,5 1-92-16,-11-5-29 0,12 11-39 15,-14-3-14-15,-9 4-21 16,-4 6-7-16,-10-1-12 16,7 8-5-16,1 3-4 15,1 6-1-15,1 6-3 16,8 2-1-16,-1 6-5 16,3 4-1-16,6 4-2 15,0-10-1-15,10 4-1 16,-1-9 0-16,4-2-1 15,9 9 1-15,-7-20-1 16,7 0 0-16,4-6 0 16,0-3 1-16,11 2 0 15,-2-6 0-15,2-8 2 16,7-6-1-16,-2-11-1 16,4-2-1-16,-6-8 0 15,3-2-2-15,-8-13-4 16,-5-7-1-16,6-3-3 0,-11-1-2 15,-4 9 0-15,-8 5 0 16,-9 10 0-16,-9 5-1 16,1 13 0-16,5 9-1 15,-12 1-4-15,11 9 1 16,1 1 0-16,-8 1 1 16,7 9 1-16,-11-5 3 0,-15 3-18 15,9 4-26-15,-2-2-75 16,5-1-58-16,16 4-114 15,-3-5-130-15,8 2 278 16</inkml:trace>
  <inkml:trace contextRef="#ctx0" brushRef="#br0" timeOffset="11833.03">16651 5398 1176 0,'6'-6'525'16,"-6"0"-243"-16,4 2-48 15,-4 4-80-15,-10 0-36 16,2 6-62-16,10 15-19 15,-25-2-15-15,8 11-2 0,-12 2 0 16,-12 1 0-16,17 14-1 16,-8-4 0-16,9 12-3 15,2-4-2-15,1-10-4 16,4-1-1 0,6-9-2-16,-1-6 0 0,2-6 0 15,5-2-2-15,-3-15-31 16,7 0-22-16,5-2-99 15,1-16-59-15,7-12 128 16</inkml:trace>
  <inkml:trace contextRef="#ctx0" brushRef="#br0" timeOffset="12150.24">17000 5278 1002 0,'8'6'481'16,"-8"-4"-139"-16,-1 7-102 16,-6-1-69-16,-5 4-19 15,-1 11-49-15,0-5-17 16,2 17-24-16,-6-5-9 16,2 7-17-16,1 4-5 15,-3 3-8-15,3 2-3 16,-7 2-6-16,-5-1-3 0,5 0-3 15,5-1 0-15,-5-12-1 16,4-4-1-16,6-9 1 16,-9-4 1-16,15-2-8 15,3 1-18-15,-7-11-85 16,5-3-56-16,0-1-134 16,2-2-127-16,2 0 274 15</inkml:trace>
  <inkml:trace contextRef="#ctx0" brushRef="#br0" timeOffset="12445.81">16536 5552 754 0,'0'-2'439'0,"0"5"-62"15,7-3-138-15,-7 0-27 16,0 0-47-16,29 1-19 16,34 2-39-16,-17 1-17 15,0 0-26-15,-7-4-13 16,1 1-21-16,-4 3-8 0,-8 1-11 16,1 3-2-16,-5 1-19 15,-7-6-60-15,-7 0-115 16,-2-8 115-16</inkml:trace>
  <inkml:trace contextRef="#ctx0" brushRef="#br0" timeOffset="12912.54">17317 5142 803 0,'-1'-10'418'16,"0"4"-84"-16,1 0-80 15,3 6-62-15,4 0-33 0,3 2-66 16,-3 5-27-16,5 15-39 16,6 7-4-16,4 19 2 15,4 4 0-15,2 3 0 16,0 5-2-16,-1-9-4 16,-8 2 3-16,6 6 2 15,-15-5 1-15,-13 6-2 16,-1-3-2-16,-21-9-4 15,2 0-1-15,-5-6 1 16,-6-3-2-16,-2-4-2 16,-5-3-1-16,-7-5-1 15,1 3-1-15,7-8-2 16,10-2-15-16,8-7-60 16,16-3-54-16,-6-10-153 15,-5-11 169-15</inkml:trace>
  <inkml:trace contextRef="#ctx0" brushRef="#br0" timeOffset="13699.64">17622 5884 757 0,'6'-7'458'16,"4"6"-63"-16,-15-5-129 15,2 3-50-15,-2 7-82 16,1 2-31-16,8 9-37 16,-8-1-5-16,7 3-8 15,-10-1-6-15,2-1-11 16,0 4-6-16,-10-5-10 0,3-2-4 16,-6-4-3-16,3-5 1 15,5-3 3-15,4-2 1 16,2-4-4-16,9-5-4 15,14-5-11-15,-1-2-12 16,8-3-23-16,0 2-10 16,-3 8-9-16,-4 0 6 15,2 8 18-15,1 10 8 16,-9 0 10-16,4 7 3 16,-4 8 1-16,-7 1 3 0,2 7 5 15,-5 4 1-15,-11 4 4 16,-5-2 5-16,-8 4 7 15,-9-5 3-15,7 5 2 16,-7-7-1-16,-7-7-4 16,8 3 0-16,-15-17 0 15,0-3-1-15,5-5-1 16,3-5-2-16,7-11-6 16,5 4-5-16,6-9-5 15,2-2-6-15,5-6-3 16,-3-8 1-16,10 6 0 15,-2-5 2-15,9 20-2 16,5 1 0-16,-1 7-1 16,6 11 4-16,-1 0 8 15,6 10 4-15,2 6 13 0,4 0 3 16,3-1 1-16,3-2-1 16,8-3-6-16,4-2-4 15,1 0-1-15,-3-2 7 16,-3-8-15-16,-13-8-39 15,5-9 30-15</inkml:trace>
  <inkml:trace contextRef="#ctx0" brushRef="#br0" timeOffset="14831.15">18606 5497 616 0,'-6'0'343'16,"8"1"-78"-16,-4-1-74 15,2 0-19-15,0 0-38 16,0 0-15-16,0 0-22 15,0 0-9-15,0 0-6 16,0 0-3-16,18 9 0 16,36 6-1-16,-13-8-4 15,7-3-6-15,9 0-13 0,0 3-6 16,9-5-14-16,7 2-7 16,2-1-9-16,-1-3-6 15,-7-5-4-15,-3 5 0 16,-1-4-3-16,-2-3 0 15,-12 4-1-15,0-1-2 16,-11 1 0-16,-16 2 0 16,-9 2-2-16,-5 1 0 15,-11 2-2-15,-4 1 0 0,7 1 1 16,-13-2 0-16,6 3 3 16,4-2 2-16,-17 1 0 15,10-4-1-15,-12-5-1 16,-1-3-1-16,6-4-1 15,-12-2 1-15,8-2-1 16,-5-1 0-16,7-1 1 16,4 2-2-16,3 1 0 15,1 0-1-15,-1-1 0 16,4 3 0-16,4 2-2 16,1 4 2-16,2 3-1 15,1-2-1-15,3 5 2 16,-3-1-1-16,0 0 1 15,25 8 1-15,40 12 3 16,-24-10 0-16,3-1 2 0,6 3 1 16,-7-1 1-16,2 1 0 15,-1-1-1-15,-10 0-1 16,-4 2 1-16,-4 0-1 16,-12-2 1-16,-2-2 0 15,-7-3 5-15,-2-3 4 16,-3-3 15-16,-6 2 4 15,5-2-1-15,-5 0-1 16,-23-1-17-16,-46-1-5 16,39 7-5-16,-17 1-1 0,3 2 0 15,7 5 0-15,-9-6 2 16,18 1-2-16,4 0 1 16,6-1-1-16,4 1-2 15,9 2 1-15,3-6-24 16,5-1-27-16,3-3-67 15,9 5 133-15,13-6-37 16</inkml:trace>
  <inkml:trace contextRef="#ctx0" brushRef="#br0" timeOffset="21283.41">21056 5299 287 0,'27'-34'241'15,"-27"25"68"-15,2 1-52 0,-5 0-55 16,4 4-14-16,-1 2-29 15,4 2-14-15,-4-1-35 16,-1 0-23-16,0 0-40 16,0 1-16-16,0 0-17 15,-1 18-1-15,-34 34 1 16,32-21-2-16,-1-5-3 16,5 2-1-16,2-4-1 15,-3-6-2-15,5-3 1 16,-11-3-1-16,-2-2 1 15,-1-4-1-15,-2-4 9 16,10-1-2-16,5-7 13 31,2 2 6-31,9-10-12 0,-11-18 11 16,9-3-30-16,-7 1-3 16,1 2-1-16,12 4-5 15,-5-5 1-15,-10 3 2 16,3 9 1-16,-11 2 4 15,4 12-1-15,-6 6-6 16,-14-3-3-16,7 15-3 16,-11-1 1-16,1 7 3 15,4 6 2-15,-3 7 2 0,-1 5 1 16,-4 5 1 0,-2 3 0-16,-11-5 2 0,8 1 0 15,2 0 1-15,-3-4-1 16,16 4 0-16,-4 3 0 15,4-3 0-15,8 2 1 16,2-9 3-16,6 3 2 16,8-8 3-16,8 0 2 0,4-8 2 15,-1-11 1 1,9-4 4-16,0-3 1 0,12 5 1 16,9-5 0-16,1-1-1 15,-5-7-2-15,-11-5-3 16,-8 1-2-16,1 0-2 15,-5-3-3-15,10 11 1 16,-11-9-1-16,-11 3 1 16,7 10-1-16,-16-6-2 15,4 5-3-15,1 2-24 16,-6-3-26-16,1 0-107 16,0 1-94-16,0 0 154 15,0 0-82-15</inkml:trace>
  <inkml:trace contextRef="#ctx0" brushRef="#br0" timeOffset="22029.97">21626 5527 975 0,'10'-6'410'0,"-7"-3"-217"15,2 6-30-15,-1 3-14 16,-7-1-7-16,2 1-19 16,-1 0-11-16,-6 0-28 15,-12 0-13-15,-29 4-23 16,24-4-10-16,4 7-16 15,0-4-3-15,-10 7-10 16,7 4-1-16,-12 0-4 16,7 11-4-16,2-4 2 15,-2 0-3-15,10 8 1 16,-3-8 0-16,12 8-2 16,2-3 1-16,4-5-2 15,8 6 0-15,3-5 1 16,4-2-1-16,11-5 2 0,-5-6 1 15,7-8 1-15,2-1 1 16,-1-13-2-16,5-6-4 16,4-5-14-16,1-4-6 15,-3-13-3-15,6 2 5 16,-9-10 7-16,4 2 3 16,-9 8 5-16,-6 6 2 15,-5 12 4-15,-7-2 1 0,1 14 0 16,-4 3-3-16,-7 7-7 15,-4 6 0-15,-2 5-2 16,-1 3 5-16,-2 7 8 16,-2 5 2-16,-3 3 3 15,4 4 0-15,3 4-1 16,-2-9 1-16,4 5 0 16,4 1 0-16,4-12-1 15,3 10 0-15,3-17-2 16,-2-7 0-16,9 5 0 15,3-7 1-15,5-6 2 16,3 2 0-16,0-8 1 16,5 0 1-16,3-7-2 15,1-5-2-15,7-2-32 16,1 6 1-16,-9-2-103 16,10 5-2-16,-10 2 84 0</inkml:trace>
  <inkml:trace contextRef="#ctx0" brushRef="#br0" timeOffset="22826.51">22505 5190 615 0,'5'-7'308'0,"1"6"-87"16,-2-2-32-16,0 1-44 16,-4-1-19-16,0 2-25 15,0 1-4-15,-1-1-5 16,0 1-2-16,1 0-5 16,-2 0-7-16,1 2-8 0,-7 18-3 15,-25 32-16-15,-1-33-4 16,-1 14-14-16,7 2-7 15,-5 3-9 1,2 7-5-16,-1-7-4 0,-5 3 3 16,7 5-5-16,10 4 0 15,9 1-2-15,0-2-3 16,6-5 1-16,5-10 0 16,5-4 0-16,1-2 1 15,8-6-1-15,1 0 7 0,-2 0-47 16,1-13-35-16,10-1-84 15,-2-7 84-15</inkml:trace>
  <inkml:trace contextRef="#ctx0" brushRef="#br0" timeOffset="23781.24">22642 5864 582 0,'-1'0'286'0,"0"0"-82"16,0 0-27-16,0 0-26 16,0 0-10-16,-1 0-18 15,1 0-2-15,1 0-7 16,0 0-4-16,0 0-13 16,0-2-14-16,0 1-20 15,1-15-9-15,38-31-14 16,-22 21-5-16,1-11-9 15,9 0-4-15,-6-19-6 16,4-1-3-16,-4 1-4 16,-8-4-2-16,17 12-7 0,-11 6 8 15,-2 8 8-15,-1 6 4 16,-18 15 7-16,3 5-11 16,6 13-14-16,-2 8-3 15,-11 6-5-15,4 4 1 16,-6 7 5-16,0 2 1 15,14 4 0-15,-13 1 2 0,5 4-2 16,-9-4 1-16,3 4 0 16,16 6 0-16,-2-7 0 15,8 0 0-15,5-4 0 16,-12-9 0-16,2-9 0 16,3-2 0-16,-10-8 2 15,10-3-1-15,3-2 2 16,0-1-1-16,7-7 1 15,-5-6-1-15,1 1 0 16,1-6-1-16,0 8 1 16,-3-3 0-16,-3-3 1 15,1 10 0-15,2-17 1 16,-2-1 1-16,1-6 1 16,0-13 0-16,-5-3 2 15,5 0 0-15,-2-8 0 16,-3-2-2-16,7 4-3 0,-8 0-3 15,7 5-2-15,-2 7 0 16,-7 6-3-16,15 8-1 16,-19 11-3-16,-2 0-1 15,3 13-9-15,-8 7 0 16,-8 6-22-16,9 11-37 16,-9 8-144-16,-9-3-194 15,9 14 258-15</inkml:trace>
  <inkml:trace contextRef="#ctx0" brushRef="#br0" timeOffset="24363.42">23582 5391 991 0,'7'-20'526'0,"-2"3"-121"16,0 3-191-16,-1-3-35 15,-3 16-63-15,-1 3-14 16,-3 1-46-16,2-3-14 16,0 0-21-16,-9 5-20 15,-16 8 6-15,-27 44-1 16,28-25-2-16,-6 2 0 15,8 2-1-15,5 8 0 16,-10-5 0-16,10 1 0 0,0-2 1 16,6-4 0-16,17 0-1 15,-1-3 1-15,5-11 0 16,-1 4-1-16,0-8 2 16,16 3 0-16,4-5 0 15,1-14 1-15,8-4-1 16,-8-8 0-16,3-13 1 15,-2 1-1-15,2-15 1 16,0-8 2-16,-1-5 2 16,2-8 1-16,-5 4-1 15,-4-3 0-15,-2 12-3 16,-14-1-2-16,2 13-2 16,-6 7-1-16,-14-2 0 15,3 11 1-15,-10 4-1 16,7 4 1-16,-9 8 0 15,-4-2-1-15,-3 5-9 0,-10 9-12 16,2 3-82-16,3 8-50 16,-7-1-175-16,3-3 194 15</inkml:trace>
  <inkml:trace contextRef="#ctx0" brushRef="#br0" timeOffset="25213.17">23943 5752 830 0,'-29'31'477'0,"24"-33"-227"15,-1 2-57-15,6 6-9 0,-5-6-17 16,6-6-18-16,14 1-34 16,-2-7-18-16,23-9-41 15,2 9-12-15,-6-12-17 16,0-2-10-16,-3 12-8 15,-11-5-4-15,1 18-4 16,-5 1-2-16,-3 13-1 16,-5 3 1-16,-11 5 4 15,-6 1 2-15,-10 0 3 16,4 5 0-16,-6-4 1 16,0 0 1-16,-2-6-1 15,0 0 0-15,0-8-1 16,4-5 0-16,7-1 0 15,5-9 1-15,9 6-5 16,4-2-4-16,6-5-3 16,5 6-3-16,4-5 2 0,0-3 1 15,2 7 2 1,1 2-1-16,-4 2 0 0,1 12 2 16,-5-4-3-16,-5-2 0 15,2 11 0-15,-4 2 0 16,-5 4 2-16,-4 2 1 15,-7 0 1-15,-2 3 0 16,-6 7 3-16,-2-4-1 16,-5 8 2-16,-8-9 0 0,-5-6 2 15,-11-2 1-15,15-8 2 16,-14-11 2-16,18-5 0 16,9-4 1-16,-22-13 0 15,21 11-1-15,-11-15 1 16,6-4 1-16,12 0-22 15,2-7-17-15,10 8-62 16,3 8-49-16,8 0 85 16</inkml:trace>
  <inkml:trace contextRef="#ctx0" brushRef="#br0" timeOffset="25826.8">24504 5068 434 0,'-2'-11'298'15,"1"0"-5"-15,0 2-91 16,1 0-8-16,0 6-60 16,0-1 3-16,1 2-49 15,-1 2-25-15,0 0 6 16,0 0-26-16,1 7 18 16,17 15-6-16,30 33-6 0,-21-17-1 15,7 17-7-15,2-3-2 16,5 10-6-16,-10-11-3 15,3-3-4-15,-12-2-2 16,-6-2 6-16,-1 4 8 16,-24 1 16-16,3 4 4 15,-20-3-4-15,-10-8-10 16,-4-2-17-16,-5-8-7 16,3-7-6-16,4 4 0 15,5-17-4-15,4 4 0 0,2-6-7 16,5-1-31-16,8-1-116 15,4-2-84-15,9 2 128 16</inkml:trace>
  <inkml:trace contextRef="#ctx0" brushRef="#br0" timeOffset="26693.03">24997 5869 553 0,'15'-34'383'16,"-5"31"41"-16,-2-3-145 15,-5 0-28-15,0 6-65 16,-4-5-74-16,-1 8-19 15,1-3-18-15,0 0-13 16,-1 6-4-16,-6 12-1 16,-15 31-5-16,8-30-14 15,-1 0-6-15,2-3-12 16,-5-5-3-16,6-5-6 16,8 2 0-16,0-4 2 15,-2-4 1-15,7-3-2 16,-8-8-2-16,11-6-7 0,13 2-3 15,0-5-8-15,14 5 0 16,-8-3-3-16,3 9 0 16,0 2 2-16,-9-4 1 15,5 13 1-15,-4 0 0 16,-2 11-1-16,10 11 2 16,-18 1 2-16,0 1 1 0,-4 2 2 15,-13-4 1-15,2 6 0 16,-4 5 1-16,-13 6 3 15,-1-1 0-15,-12 2 3 16,-4-3 1-16,-7-8 2 16,2-7 2-16,5-12 2 15,4-4 1-15,15-11 0 16,-7-6-1-16,16-5-2 16,18 5-2-16,-18-18-6 15,8 1-2-15,4-1-5 16,-20-10-3-16,29 19-5 15,0 8-1-15,0 6 0 16,10 9 1-16,2 5 5 16,-2 0 2-16,1 10 3 15,8 4 1-15,-4-1 1 16,5-3 0-16,11 0 0 16,-9-11 0-16,3-1 0 0,7 2 0 15,-10-13 6-15,2 3-19 16,5-8-69-16,-2-5-80 15,6-4 92-15</inkml:trace>
  <inkml:trace contextRef="#ctx0" brushRef="#br0" timeOffset="27408.92">26219 5241 632 0,'-9'-21'326'0,"14"4"-83"16,-12 1-31-16,7 6-25 16,5 5-11-16,-3 5-24 15,2 2-16-15,-7 11-34 16,6 8-12-16,-13 11-6 16,4 10 3-16,1 5-9 15,-16-4-9-15,6 1-14 16,-10-6-8-16,-4-1-14 0,9 2-6 15,5 1-12-15,5 0-4 16,-1-3-3-16,-2-8 0 16,0-10-2-16,0 3 1 15,7-5 3-15,2-5-15 16,4 0-58-16,0-16-35 16,2-9-141-16,3-1-58 15,1-16 187-15</inkml:trace>
  <inkml:trace contextRef="#ctx0" brushRef="#br0" timeOffset="27709.39">25977 5388 868 0,'-9'-12'442'0,"7"6"-113"15,1 7-48-15,1-3-57 16,0 1-31-16,0 0-67 16,0-1-27-16,7 1-40 15,20 1-15-15,33 6-3 16,-11 5 1-16,0-1 2 0,4 3-3 16,2-8-10-16,-9-3-8 15,6-2-10-15,-7-3-2 16,-8 3 12-16,-3-3-10 15,-11 0 281-15,1 4-214 16</inkml:trace>
  <inkml:trace contextRef="#ctx0" brushRef="#br0" timeOffset="30849.69">27596 5212 402 0,'5'-10'300'0,"-4"5"59"0,4-1-89 16,-4 1-71-16,-1 1-28 15,0 0-36-15,-1 4-14 16,0-1-33-16,0 0-16 16,-1 1-30-16,1 0-11 0,-2 7-10 15,-8 12-1-15,-19 31-3 16,11-25-5-16,-3 2-3 15,3 1-1-15,-5-14-1 16,4-2 0-16,4 0-1 16,4-9 1-16,9 3 3 15,0 0 4-15,3-10 3 16,0 8-2-16,4-6-5 16,3-10-5-16,2-6-5 15,2-12-2-15,8 5-7 16,2-7-5-16,4 2-8 15,10 9-2-15,-2-3 6 16,9 19 3-16,-4 2 5 16,-2 6 0-16,-2 14-1 15,-20-3-3-15,2 23-1 0,-13-2 0 16,-14 9 3 0,11 13 4-16,-28-13 7 0,4 1 2 15,-21-1 7-15,-7-5 1 16,3 9 2-16,-14-8 1 15,19-4 1-15,-5-3 1 16,-2-24-1-16,4 3 0 16,1-9-1-16,9-5-1 15,13 2-3-15,-7-19-3 16,9-7-8-16,-5-8-7 0,6-5-5 16,15 9 0-16,2 8 5 15,-3-3 3-15,1 14-5 16,2 7-6-16,4 4-5 15,6 9 0-15,12 3 8 16,1 2 13-16,11 5 12 16,0 4 6-16,15 3 5 15,5-3-4-15,0-8-4 16,-9 0-2-16,-2-2-4 16,-5-1 0-16,-2-1-2 15,14 1-1-15,-15-6 0 16,-7-5 1-16,-7 1 4 15,-13-4 0-15,9-1-10 16,1-5-32-16,16 2-128 0,-1-11-110 16,10-8 162-16</inkml:trace>
  <inkml:trace contextRef="#ctx0" brushRef="#br0" timeOffset="31432.35">28291 5201 410 0,'9'-22'310'16,"1"3"59"-16,-4 3-62 16,0 3-69-16,0 7-22 15,0-1-31-15,-4 5-16 16,-2 3-51-16,-1 2-29 16,0-3-50-16,-3 8-17 0,-7 20 0 15,-24 54 5-15,10-27 9 16,-5-1 1-1,0 2-2-15,4-5-3 0,2-4-12 16,3 0-3-16,9-3-6 16,-7-7-2-16,5-2 0 15,3-4-2-15,-9-17 1 16,12 6 0-16,-3-20-4 16,13 5-18-16,5-9-56 15,-4-16-44-15,13-6-163 16,-8-16-234-16,15 1 335 15</inkml:trace>
  <inkml:trace contextRef="#ctx0" brushRef="#br0" timeOffset="31760.71">28667 5056 747 0,'9'-5'432'16,"-3"4"-34"-16,-9-1-86 15,3 2-103-15,0 0-45 16,0 0-65-16,0 0-21 16,0 2-6-16,-3 18 0 0,-6 38-14 15,-2-19-5-15,7 23-7 16,-12-8-1-16,-2 0-1 16,3-1-3-16,-15-20-11 15,25 7-7 1,-14-4-9-16,1 0-4 0,-5-2-1 15,-8 0-2-15,14-6 1 16,-3 0 0-16,8-8 1 16,7-1-18-16,0-11-53 15,1-14-54-15,5-5-167 16,-1-13 179-16</inkml:trace>
  <inkml:trace contextRef="#ctx0" brushRef="#br0" timeOffset="32044.98">28260 5405 770 0,'-14'-7'402'15,"9"7"-95"-15,0-4-47 16,4-4-65-16,9 7-28 0,2-8-33 15,5 1-15-15,12 8-18 16,2-7-12-16,4-5-28 16,8 12-11-16,9 0-14 15,3 4-7-15,-4-1-10 16,-11-3-3-16,-4-3-6 16,-4 4 2-16,2 10-25 15,0-11-48-15,-11 5 42 16</inkml:trace>
  <inkml:trace contextRef="#ctx0" brushRef="#br0" timeOffset="32898.61">28925 5490 643 0,'41'-42'354'0,"-36"28"-45"15,-2 8-38-15,-1 3-78 16,-2 5-30-16,-2 7-67 16,-1 3-24-16,-6 11-4 15,-5-2-4-15,-1 7-2 16,-8-6-4-16,4-3-16 15,-2 0-8-15,5-6-11 16,3 2-3-16,5-5-3 16,1-5 1-16,6-6 3 15,-1-10 0-15,1-6-5 16,1-1 0-16,13 0-4 31,-6 9-39-31,0 2 11 0,23-29-10 16,5 8 4-16,12 14 5 15,-21 23 3-15,7 21 8 16,-3 3 2-16,-2 12 2 16,-13 0 1-16,-9-2 1 0,7 8 0 15,-24-4 4-15,5-4 3 16,-10 1 7-16,-17-10 4 16,-2-5 5-16,-14 1 0 15,-7-11-3-15,0 0-2 16,-3-6-6-16,-1 0-2 15,11-6-2-15,-7-6-1 16,13-10 1-16,12-4 0 16,-4-11-9-16,14 0-11 0,9-9-20 15,11 6-7-15,15-2-2 16,4-2 7-16,8 12 9 16,5 0 2-16,9 13 4 15,-1 6 3-15,3 5 9 16,-8 2 7-16,-1 14 10 15,-4 5 2-15,-7-3 0 16,-2 2-2-16,-8-4-4 16,5-1 0-16,1 0-1 15,-2-4 0-15,2-9 11 16,-4-4-10-16,19-6-68 16,7-3-51-16,15-11 61 15</inkml:trace>
  <inkml:trace contextRef="#ctx0" brushRef="#br0" timeOffset="33584.17">29812 5109 384 0,'-4'-6'257'0,"4"1"20"15,0 4-38-15,4 1-54 16,-4 0-15-16,0 0-11 15,-1 0 3-15,-1 0 2 16,1 0-5-16,0 0-27 16,0 0-22-16,-1 2-27 15,-16 19-14-15,-58 35-19 16,34-21-5-16,-5 9-14 16,2 1-8-16,8-4-11 15,-10 2-2-15,3-6-4 0,-1-2-2 16,16-1 0-16,6-1-1 15,15 0 0-15,7 5 0 16,11-1 1-16,6 2 0 16,14-5 3-16,8-1 0 15,5-18 2-15,5-3-1 16,7-12 1-16,1-12 0 0,9-9 0 16,4-3 0-16,-3-15-1 15,-7-4 2-15,3 0 0 16,-14-9 2-16,-21-1 2 15,0 3 1-15,-17-7 1 16,-3-4 2-16,-14 2 2 16,-13 0-2-16,-8 13-6 15,-6 12-6-15,-11 14-6 16,4 7-2-16,-20 4 0 16,3 1 0-16,6 6-7 15,-5-4 1-15,11 1-33 16,15 4 1-16,3 1-13 15</inkml:trace>
  <inkml:trace contextRef="#ctx0" brushRef="#br0" timeOffset="37529.21">8737 7276 291 0,'0'-1'221'0,"0"0"31"16,0 0-43-16,0-1-63 15,0 1-18-15,0 0-17 16,0 0-6-16,0 0-12 0,0 0-10 16,0 0-19-16,0 0-6 15,0 0-7-15,0 0 1 16,0 1 1-16,-1 0-3 15,0 0-7-15,0 0-4 16,0 0-6-16,0 0-4 16,0 0-8-16,0 0-2 15,0 0-9-15,-1 0-3 16,-1 1-4-16,-1 1-2 0,-7 3-1 16,2 1-1-16,-16 27-2 15,30-26 0-15,1-4-2 16,3 2-1-16,-5-2 1 15,2-1 0-15,3-2 5 16,-2 0 6-16,3-5 6 16,-3-4 3-16,4 0 0 15,0-1-2-15,0 1-1 16,-1 1-1-16,-7 0 3 16,-3 2 2-16,-1 0 2 15,-1 4 0-15,-3 1-5 16,4 0-3-16,-1 0-6 15,-5 1-2-15,-7 2-1 16,-23 16 0-16,28-10 1 16,2-1-1-16,-3-6 0 0,3 3-1 15,2-4 0-15,7 5 0 16,-2-1 12-16,-1-6-40 16,1 2-128-16,0-1 114 15</inkml:trace>
  <inkml:trace contextRef="#ctx0" brushRef="#br0" timeOffset="38631.52">9739 6884 439 0,'6'-3'296'0,"2"0"-14"0,-4-1-91 16,-2 2-33-16,-2 1-55 15,-1 1-15-15,0 0-24 16,1 0-8-16,0 0-5 16,0 0 3-16,0 0 25 15,0 0 11-15,0 0 21 16,0 0-2-16,-2 0-23 16,1 0-12-16,-14 7-24 15,-44 32-10-15,27-20-17 16,4-5-5-16,-11-7-7 15,-2-3-3-15,10 1-1 16,-8-5-1-16,20 0 0 16,11 3 0-16,-4-3-2 15,12 1-1-15,-6-1 1 16,-4-3 0-16,2 0 0 0,4 0 0 16,3-1-4-16,1 2 0 15,0 2-3-15,-1 0-2 16,0 0 1-16,0 0 1 15,-1 0 2-15,1 0 1 16,0 7 0-16,-1 4 1 16,-4 5 0-16,-19 27-1 15,15-18 2-15,-4-7-2 16,-6 0 1-16,1-8 5 0,7 0-6 16,0 2 2-16,11-6-1 15,-5-1-2-15,2-5 3 16,3-1 1-16,1-3-4 15,0 3-3-15,0 0-3 16,3-1-1-16,16-2 2 16,32-34 1-16,-20 30 2 15,3 1 0-15,1 6 0 16,1-1 1-16,-16 2-1 16,6 12-1-16,-7-1 1 15,-18 3-1-15,10 9 5 16,-7 0-1-16,6 5-2 15,-8-2 2-15,-4-3-3 16,-5-4 3-16,-15 1 0 16,21 3 1-16,-3 0 2 0,-24-6 1 15,3 2 4-15,-8-3 0 16,-7-1 6-16,13-4 2 16,-4-8 4-16,4 0 4 15,-3-7 2-15,4-3-2 16,-1-1-5-16,-2-8-5 15,3-5-8-15,5 2-3 16,3 0-5-16,4 3-3 0,2 7-11 16,0 5-22-16,13 2-111 15,-3 2-72-15,11 6 129 16</inkml:trace>
  <inkml:trace contextRef="#ctx0" brushRef="#br0" timeOffset="39500.32">10060 6934 586 0,'0'-1'362'15,"0"0"-43"-15,0 0-136 16,0 0-31-16,0 1-47 0,0 0-7 16,3 13-11-16,-7 2-7 15,-27 35-19-15,0-34-11 16,0 10-16-16,4 7-6 15,-5-4-10-15,12 7-4 16,2-7-5-16,4-4-3 0,6 4 0 16,1-8-2-1,9 0 1-15,0-5-1 16,12-2 1-16,10 2 1 0,13-4 1 16,1 0 1-16,-3-5 2 15,-7-6 1-15,2-4 1 16,9-7 0-16,-8-12 10 47,-16 11 1-47,1 0-1 0,49-28 1 15,-18-5-10-15,-6-11 3 0,-33 27 1 0,-7-10 3 16,1 6 4-16,-10-2 3 16,-3 2 0-16,-5 4-5 0,-4-3-5 15,4 14-11-15,-3 6-5 16,-6 4-1-16,-2 4-3 15,-3 6 0-15,-13-1 0 16,9 8 1-16,10 5-1 16,-12-5-4-16,24 11 6 15,4-4-67-15,-8-2-60 0,14 0 84 16</inkml:trace>
  <inkml:trace contextRef="#ctx0" brushRef="#br0" timeOffset="40542.04">10641 7317 1347 0,'-2'0'62'16,"2"3"-16"-16,4-1 64 16,-5-2-9-16,0 0 14 15,1-1 6-15,0 0 0 16,0 0-4-16,0-1-26 16,0 1-13-16,3-5-25 15,6-12-10-15,19-32-13 16,-16 21-5-16,2-10-4 15,-5 3-2-15,5-19-2 16,-1-4-3-16,-1 2-3 16,11 5-3-16,-12 12-2 15,-1 12-1-15,-3 13-5 16,-5 0-4-16,-2 12-10 0,-4 4-1 16,1 7 2-16,3 10 2 15,-4 8 7-15,5 5 3 16,-2 3 0-16,2 4 1 15,4 1-1-15,7 2 1 16,4-7 1-16,-4-10-1 16,5-8 1-16,4-5-1 15,0-6 3-15,4-1 1 16,-1-5 1-16,1-3 2 0,13-3 0 16,1-6 1-16,0-11-1 15,-6-2 1-15,-7-7-1 16,-1-2 0-16,1 9 1 15,-6-9 2-15,6 1 0 16,-4 3-1-16,-5-1-2 16,-7 2-1-16,-2 12-3 15,-4 5-2-15,-2 12-6 16,1 4-2-16,-5 7-1 16,-4 4 1-16,-4 9 6 15,-2 7 1-15,-5 11 2 16,2 3 1-16,0 11 5 15,2 2 2-15,-2-5 4 16,10 3-1-16,-1-12-3 16,1-8-1-16,3-5-5 0,-7-4 0 15,1 1 0-15,4-1-3 16,1-1 2-16,3-2 8 16,0-9-48-16,2-2-35 15,-2-11-582-15,1-10 458 16</inkml:trace>
  <inkml:trace contextRef="#ctx0" brushRef="#br0" timeOffset="47157.15">14014 7323 302 0,'-1'-1'219'15,"0"0"1"-15,0 0-48 16,0 0-16-16,0-1-20 0,0 1-11 16,-1 0-20-16,1 0-11 15,0 0-23-15,0 0-7 16,0 0-10-16,0 0-5 15,0 0-7-15,0 0-5 16,0 1-8-16,0 0-3 0,0 0-2 16,-1 0-1-16,1 0-7 15,0 0-2-15,0 0-4 16,0 0-3-16,0 0-5 16,0 0-2-16,0 0-2 15,0 0-1-15,0 0 2 16,-1 1 0-16,1 2 2 15,0 1 1-15,0-3 2 16,1-1 4-16,0 0 5 16,0 0 2-16,0 0 1 15,0 0-1-15,1-1-4 16,5-1-2-16,-4 1 1 16,-2 0 0-16,0-1 6 15,3-4 1-15,-3 5-2 16,0 0-3-16,0 0-10 15,-1 0-2-15,0 0-2 16,0 0 0-16,0 1 2 0,-1 0 0 16,-4 2 1-16,2 0 0 15,-1 0 1-15,2-1 0 16,-2 7 6-16,2-5-14 16,1 0-86-16,1 0-82 15,0-3 101-15</inkml:trace>
  <inkml:trace contextRef="#ctx0" brushRef="#br0" timeOffset="48405.719">14495 7075 1001 0,'8'-32'403'16,"-2"34"-219"-16,-6-1-81 15,0 2-14-15,-1-3-30 16,0 0-10-16,0 0-9 16,0 0-2-16,-6 6-1 15,-7 8-1-15,-32 42-6 16,20-31-4-16,8 0-8 15,-9-1-3-15,8-5-2 16,-1 3 0-16,-3 1 1 0,6 0-1 16,4 2-3-1,24 7-2-15,-9-4-3 0,8-1-1 16,1 3 1-16,-8-4 0 16,8-7 1-16,5 4 1 15,11-7 2-15,-13-17 1 16,18 1 2-16,1-2 3 15,-5-14 2-15,9 10 1 0,-1-16-1 16,-3-8-1-16,3-5-2 16,1-5-1-16,1 6-1 15,-1 4 0-15,-13-1 1 16,-5 2 0-16,-21-2 1 16,-2-1 1-16,-8 0-1 15,-1 0-1-15,3 6-4 16,-7-2-2-16,1 6-3 15,-9 0-2-15,-5 10-2 16,2-1-1-16,-7 6-4 16,5 5-1-16,1 4-3 15,5 9 2-15,10 13 1 16,-6-6 1-16,10 5-31 16,3 2-49-16,4-11-276 15,9 12 242-15</inkml:trace>
  <inkml:trace contextRef="#ctx0" brushRef="#br0" timeOffset="49889.98">14854 7040 846 0,'171'-1'88'15,"-117"-1"107"-15,-24 1-14 16,55 2-35-16,-77 6-14 16,-3-6-37-16,-6-2-11 15,-1-4-14-15,1 4 0 16,0 0 3-16,0 1 0 0,0 0-5 15,-8 2-8-15,1 2-16 16,-2 0-4-16,-42 17-5 16,36-17 1-16,-13-2-3 15,-4-7-2-15,14 8-8 16,-4-2-5-16,2 0-6 16,3 3-3-16,2-2-5 15,0 2-1-15,7-3-2 16,1 5-1-16,2-3-1 15,3 0-3-15,1 0-1 16,2 3-2-16,1-5 0 16,-1-2-1-16,0 0 2 15,0 0 2-15,0 1 3 0,0 0 1 16,0 0 0 0,0 0 0-16,0 0 0 15,0 0 0-15,0 0 0 0,1 2 0 16,0 2 1-16,3 11 0 15,-4-9 0-15,-12 25 0 16,-4-15 0-16,5-5 1 16,-5 5-1-16,5 3 0 15,-3-9 0-15,1-1 1 16,9-1 0-16,-5-7 2 0,12 1-1 16,-8-2 0-16,5 0-1 15,0 0-2-15,0-1 0 16,4 0 0-16,10-6 0 15,27-15-1-15,-22 12 0 16,2 2 1-16,1 1-2 16,-5-3 0-16,4 6 0 15,-1-1-2-15,-1 3-1 16,-2 1 0-16,-1 4-2 16,-4 1 0-16,6 9 0 15,-1 3 1-15,-1 3 2 16,-3 1 1-16,-6 0 3 15,0 1 0-15,-5 4 0 16,0 2 0-16,-4 2 3 16,-1 8 0-16,-9-10 3 15,-5-3 2-15,-1-2 2 16,-5-6 2-16,0 1 2 0,-3-6 2 16,-7-5-2-16,-3 0 1 15,-10-9-4-15,6-2-1 16,3-3-1-16,-5-9-2 15,12 0-1-15,-4 3-2 16,1-3-2-16,9 10-2 16,2-1 0-16,3 1-2 15,7 1 10-15,-1-5-24 0,10 9-80 16,2 2-83-16,4-3 99 16</inkml:trace>
  <inkml:trace contextRef="#ctx0" brushRef="#br0" timeOffset="50860.65">15424 7130 474 0,'5'-7'295'0,"0"-4"-38"15,16-19-73-15,-21 20-22 16,2 11-43-16,1 4-15 16,-3-4-26-16,0-1-7 15,-1 0-2-15,0 0 1 16,-1 12 0-16,-14 5-7 0,-29 37-12 16,26-28-6-16,-4-2-13 15,2-2-5-15,-2-2-10 16,-3 2-4-16,15 3-6 15,-11-3-3-15,11 4-2 16,10-3-2-16,1-1 0 16,12-3 0-16,1-1 0 15,3 3 0-15,5-3 0 16,11 8 2-16,1-13 3 16,2-3 1-16,-5-15 2 15,-6-7 3-15,6-2 1 16,7-1 1-16,0-11 0 15,2-7-1-15,-5-4-1 16,-4-4 1-16,-1 7 0 16,-8 3 2-16,-9 1 1 0,-12-2 0 15,-3 4-1 1,4-1 2-16,-12 0 6 0,9 9-1 16,-23 0-2-16,-10 3-1 15,2 7-14-15,-7 3 0 16,5 6-4-16,6 4-6 15,0 3 5-15,3-2-1 16,2 4 4-16,5 4-25 16,0-8-89-16,8 9-68 15,8-14 99-15</inkml:trace>
  <inkml:trace contextRef="#ctx0" brushRef="#br0" timeOffset="51876.41">15991 7539 597 0,'0'0'332'0,"-3"-3"-57"16,3 0-42-16,0 2-60 15,0 0-26-15,0 0-32 16,0 0-10-16,0 0-17 15,0-11-1-15,0-7-12 16,1-27-9-16,1 22-21 16,5-1-10-16,3-9-16 15,2-6-6-15,4-5-4 16,3-3-1-16,0-4-3 16,2-7 0-16,-4-2-4 15,-7 4 2-15,-2 17 9 0,-5 8 2 16,5 19 7-16,2 8-3 15,-4 5-25-15,2 5-8 16,-11 14-4-16,1 2 0 16,5 11 18-16,-3 6 2 15,2 0 0-15,-1-2 1 16,7-4 0-16,-5 0 0 16,12-9 1-16,-2 1 0 0,5-3 1 15,12-4 2-15,-13-6 0 16,9 0 1-16,-7-11 3 15,0-5 1-15,11-2 1 16,-3-6-1-16,0-3-1 16,5-1-2-16,0-5 1 15,1-1 0-15,1-6-1 16,-4 3 1-16,5-2 1 16,-10-7 1-16,-6 3 1 15,5-3 0-15,-18 0-1 16,1 9-1-16,-5 1-4 15,-7 9 0-15,-1 10-6 16,6 6-4-16,0 6-6 16,-7 5-2-16,9 15 2 0,-6 5 6 15,-8 16 9 1,16 11 3-16,-23-9 8 0,2 4 0 16,-1-9 0-16,-5-6-1 15,11 7-3-15,-1 1 1 16,5 3-5-16,-8-5-1 15,2-4-1-15,4-1 0 16,-4-12 3-16,3 0-1 16,2-7 1-16,-3-8-16 0,8-5-50 15,0-4-31-15,0-2 47 16</inkml:trace>
  <inkml:trace contextRef="#ctx0" brushRef="#br0" timeOffset="54440.25">14026 8517 474 0,'-1'-1'283'15,"0"0"-16"-15,0 0-41 16,0 0-51-16,0 0-16 16,0 0-22-16,0 0-10 0,-1 0-19 15,1-1-11-15,0 1-31 16,0 0-18-16,0 0-26 15,0 0-7-15,0 1-7 16,0 0 2-16,0 0 2 16,-2 10 0-16,1 1-1 15,0 0-2-15,-4 22 2 16,3-29 0-16,3-2 3 16,0-2 4-16,-1 0 10 15,1-1 1-15,0 0-3 16,0 0-5-1,0 0-11-15,0 0-4 0,2-21-3 16,14-22-2-16,-10 25-4 16,-3 14-3-16,-1 5-9 15,-6-6-2-15,4 11 2 16,0 4 4-16,-2 3 9 0,0 3 2 16,1-2 3-16,0-1 4 15,0 0-65-15,-1-3-40 16,0-2-128-16,2-1-118 15,3-2 224-15</inkml:trace>
  <inkml:trace contextRef="#ctx0" brushRef="#br0" timeOffset="55092.09">14728 8170 676 0,'-10'0'395'16,"2"1"-88"-16,-5 2-95 15,-6-2-37-15,-2 5-64 0,-9 2-17 16,6 4-17-16,1 5-7 16,1 3-14-16,1 5-11 15,4 9-19-15,-6-2-8 16,4 4-8-16,3 0-1 16,3-5 0-16,3-3 0 15,2-4-1-15,5-1 0 16,3-7-4-16,5 5 0 15,5-6-1-15,2 1-1 0,3 0 2 16,0-4-1-16,3-2 5 16,3-5 3-16,6-6 7 15,3-1 3-15,7-13 0 16,-3-4 0-16,12-4-6 16,-7-9-1-16,-4 4-3 15,4 1 0-15,-19-9 1 16,9 8 0-16,-12-6 2 15,-7-5 2-15,-4 11 15 16,-13-5 4-16,-8 8 4 16,-3 3 0-16,-2 3-15 15,-5 3-3-15,-3 2-7 16,1 1-2-16,-6 5-5 16,3 1-4-16,-1 6-2 15,-3 0-1-15,4 1-4 16,1 0-1-16,12 5 11 0,10 3-44 15,-2 4-102-15,17 3 7 16,5-1 49-16</inkml:trace>
  <inkml:trace contextRef="#ctx0" brushRef="#br0" timeOffset="56061.41">15263 8184 421 0,'16'-35'283'0,"-13"30"13"15,8 5-62-15,-13-4-60 16,1 2-18-16,1 1-29 16,-2 0-12-16,1 1-32 15,1 0-17-15,0 0-17 16,-1 2-4-16,-4 12-3 15,-3 0-2-15,-14 29-10 16,7-31-6-16,7 1-7 16,-9-3-2-16,1-6-1 15,5 3 3-15,3-7 4 16,7-3-1-16,5-3-3 16,6-5-3-16,8-3-10 15,3-3-2-15,1-1-2 16,-5-2-1-16,4 1-3 15,-4 3-1-15,10 6-3 16,2 4-2-16,-4 8-1 16,4 6-1-16,-9 2 0 0,-2 3 0 15,-5 6 2-15,-4 6 0 16,-5 9 2-16,-4 5 4 16,-8 10 7-16,-2 0 6 15,-13-4 5-15,-5-3 2 16,-8-6-2-16,-6-9-1 0,6 1-1 15,-3-5 1-15,-9-5 1 16,5-1 0-16,-6-11 0 16,-3-4-1-16,21-5 0 15,0-9-1-15,11-1-4 16,13-8-3-16,0-2-14 16,5 2-6-16,4-2-6 15,2 2 0-15,9 8 3 16,-4 3 2-16,6 10-3 15,4 8 0-15,-2 3 1 16,5-1 0-16,1 8 7 16,-4-2 3-16,6 6 7 15,-1 0 1-15,6-5 3 16,4 2 1-16,-7-12 4 16,-2-1 2-16,0-4 12 15,0-3-15-15,5-6-114 0,6-5-88 16,-2-5 108-16</inkml:trace>
  <inkml:trace contextRef="#ctx0" brushRef="#br0" timeOffset="56962.42">16146 8109 937 0,'6'1'445'0,"-5"-1"-164"16,-1 0-48-16,-1 0-74 15,0-1-29-15,-10 0-47 16,-12 1-13-16,-29 2-18 16,24 0-8-16,1 4-12 15,-3-3-6-15,-3 2-9 0,0 2-3 16,3-2-8-16,-5 1-2 16,10 3-3-16,1-3 0 15,11 0-2-15,8-2 0 16,5-2-2-16,1 1-2 15,-2-3 0-15,1 0 2 16,0 0 1-16,0 0 1 16,0 0 0-16,0 0 0 0,1 0 0 15,9 2 0-15,-4 0 1 16,-6-2 0-16,0 0 1 16,2 6 0-16,-3 8 1 15,-4-1-1-15,-14 29 0 16,15-20 0-16,-3-5 2 15,-4-2-1-15,0-4 1 16,-9-7 0-16,21 5 0 16,1-1 1-16,-1-6 2 15,-1-5 1-15,-6-6-3 16,4-1-2-16,6 1-4 16,9 6-1-16,0-7 0 15,-1 1-1-15,7 2-1 16,-6-5-1-16,9 7 0 15,6 4 1-15,-5 1 0 16,0 0-1-16,-2 11 0 16,1 2-1-16,-1 4 1 0,1 5-1 15,0 0 3-15,2 1 1 16,-1 1 2-16,4 4 0 16,-6-1 1-16,-9-4 0 15,-11-1 0-15,-7-5 0 16,-11 0 3-16,-1 0 1 15,-5 2 3-15,1 1 1 0,-5-3 4 16,-4-4 3-16,-5-3 2 16,-7-4 1-16,-4-5-3 15,11 5-2-15,1-6-4 16,-5-1-2-16,14 0 0 16,-9-6 1-16,4-1-1 15,11-2-1-15,-1 2-3 16,5-2-3-16,5-2-27 15,5 1-19-15,0-1-87 16,3-4-98-16,6 7 149 16</inkml:trace>
  <inkml:trace contextRef="#ctx0" brushRef="#br0" timeOffset="57758.61">16556 8120 544 0,'5'-7'366'0,"-10"2"31"16,1 0-88-16,6 4-78 15,-6-2-37-15,4 2-57 16,0 1-29-16,0 0-52 0,0 0-14 16,-1 0-23-1,-4 12-3-15,-9 16 7 0,-21 34 7 16,11-13 7-16,2 10 1 16,3 1-6-1,-2-5-6-15,4-12-7 0,-3-7-4 16,3-8-3-16,6 6-3 15,3-8 0-15,-2-7-1 16,5-7 3-16,3-6 2 16,-1-5 3-16,3 0 4 15,0-2 2-15,0 0-1 0,0 0-3 16,0 0-6-16,0-1-8 16,0 1-1-16,7-4-3 15,2-2 0-15,1 2-1 16,24-15-1-16,-27 19-1 15,2 1 0-15,1 0-1 16,0 0 1-16,1 2 1 16,1 2-1-16,4 0 1 15,4 1 0-15,13 0 2 16,6-2 0-16,7-1 1 16,-5-2 1-16,-6 0 1 15,5 0 0-15,-5 0 0 16,7 0 2-16,-7 1-3 0,-11 2 0 15,-8-1-2 1,-2-1 1-16,-1 1 0 0,-6-1-1 16,-1 1 3-16,-2 5 4 15,-2-3-48-15,-1 0-41 16,0 1 51-16</inkml:trace>
  <inkml:trace contextRef="#ctx0" brushRef="#br0" timeOffset="59031.34">8814 8014 540 0,'-4'0'287'16,"1"0"-81"-16,2 0-45 15,0-1-64-15,0-1-20 16,0 1-12-16,1 0-5 16,3-6-13-16,5-3-3 15,17 4-3-15,29-30 0 16,-18 35 3-16,4 0-2 0,-2-2-5 15,2 7-4-15,-14 3-4 16,3 0-4-16,0 3-4 16,-8-2 2-16,1 1 3 15,-7-1 2-15,-8 3 0 16,1 0-4-16,-5-1-4 16,-6-4 1-16,-7 2 1 15,-3 3 0-15,-11-1-4 16,5 5-3-16,-6-1-6 15,-4-2-1-15,10 1-1 16,-9-1-2-16,4 2-2 16,3 1-1-16,2 1 2 15,-2-2-15-15,12 1-60 16,2-3-38-16,2 4-112 16,10-2-62-16,1-2 182 15</inkml:trace>
  <inkml:trace contextRef="#ctx0" brushRef="#br0" timeOffset="59414.55">8951 8608 1147 0,'26'-4'531'0,"-28"-4"-215"16,0 4-99-16,0 2-82 15,-4-1-32-15,5 3-48 16,0 0-21-16,0 0-19 16,0 0-5-16,0 0-4 0,-1 1-2 15,-2 9-1-15,1 2 0 16,-3 29 11-16,6-30-11 16,7-2-80-16,-6-5 94 15,0-4-40-15</inkml:trace>
  <inkml:trace contextRef="#ctx0" brushRef="#br0" timeOffset="60186.229">10003 8077 621 0,'-6'-6'406'0,"6"0"-22"0,0 6-147 16,7 2-44-16,-7 1-78 15,0-3-28-15,0 0-29 16,-2 12 0-16,-5 12-6 16,-16 27-2-16,9-16 0 15,3 6-1-15,-1 10-4 16,-3 1-3-16,-3-1-11 16,-5-6-7-16,8-4-8 15,-4-2-4-15,4-7-2 16,4 0 0-16,3-8 0 15,1-5 1-15,2-9 0 16,1-7 1-16,1-3 3 16,2 1 2-16,1-1 5 15,0-1 0-15,0 0-4 16,0 0-4-16,0 0-8 16,0 0-2-16,6-1-4 15,7-3-1-15,6 2-1 0,28 0 2 16,-20 6 3-16,6 0 3 15,-10 2 5-15,12-2 1 16,-1 2 1-16,-4-2 2 16,10-3-1-16,-5 0-1 15,-3-3-2-15,-3 2 0 16,-11-2-3-16,5-1 0 16,-7 0-2-16,-1 1-1 15,3 3 1-15,-10-1 3 0,1 4-28 16,-3-3-57-16,-1 1 52 15</inkml:trace>
  <inkml:trace contextRef="#ctx0" brushRef="#br0" timeOffset="71067.43">4109 11452 537 0,'0'0'280'0,"0"0"-76"15,0 0-40-15,0 0-57 16,0 0-21-16,0 0-16 16,0 0-4-16,0 0-10 0,0 0-4 15,0 0-2-15,0 0-3 16,0 0-2-16,0 0 0 16,0 8-9-16,0-8-3 15,0 4-2-15,0 4-1 16,-1-5-6-16,-1 15-3 15,4 16-7-15,-2-30-2 16,0-2-1-16,-2-2 0 16,2-1 10-16,0 0 5 0,0 0 2 15,0 0-2-15,0-3-11 16,0-12-5-16,10-26-5 16,0 27-1-16,-2 3-3 15,-3 0 1-15,-5 7-1 16,-3-3 0-16,1 9 1 15,2 7-1-15,0 0-3 16,0 2-1-16,0 1 2 16,0-2-1-16,0-2 4 15,4 3 0-15,-4-6 0 16,-5-7 0-16,4 5-1 16,-6-3 1-16,6 1-2 15,1 0 0-15,0 0-10 0,-1 0-28 16,1 0-123-16,-1 1-123 15,0 3 172-15</inkml:trace>
  <inkml:trace contextRef="#ctx0" brushRef="#br0" timeOffset="72057.68">4645 11248 379 0,'30'-21'287'0,"-33"18"66"16,-3-1-45-16,8 2-111 15,-1 3-41-15,-13 7-72 16,1-4-53-16,-6 6 9 15,-1 3 1-15,9-2 9 16,-3 10-1-16,-3-5-2 16,-4 5-8-16,5 10-12 0,-3 1-6 15,6 6-12-15,0-2 2 16,6-4-3-16,5 3-1 16,-4-14-1-16,2-4 0 15,3 1-1-15,4-9 1 16,5 9 0-16,-2 3 1 15,4-12 2-15,-2-2 1 16,3-5 7-16,10-5 3 16,8 0 8-16,3-10 0 0,4-7-1 15,6-7-5-15,-8-11-7 16,0 2-2-16,-3-11 0 16,-7 4-1-16,-3 1 2 15,-7 2-3-15,-1 14-1 16,-8 3-1-16,-14 1 2 15,-5 0 2-15,-12 2 1 16,-6 0 0-16,8 9-4 16,-5 0-3-16,-2 7-3 15,16 1-2-15,-15 2-1 16,2 1-1-16,0 4-1 16,-6 0-1-16,15 8-3 15,8 3 5-15,6 3-83 16,0 4-60-16,5-4 89 0</inkml:trace>
  <inkml:trace contextRef="#ctx0" brushRef="#br0" timeOffset="73008.12">5430 11173 505 0,'0'-1'282'0,"0"-1"-40"15,1 6-55-15,-1-4-37 0,-1 0-3 16,0 0 5-16,0 0-3 16,0 0-21-16,0 0-11 15,-5 2-26-15,-10 4-10 16,-30 10-13-16,26-11-5 15,-6-1-10-15,6 3-6 16,0-6-15-16,-3-1-7 16,5 1-12-16,-1 0-3 15,-6 1-6-15,12 3 0 16,4-5-1-16,0-2 0 16,9 2-1-16,-1 0-1 0,1 3-1 15,0-3-1-15,0 0-1 16,0 0 0-16,-1 0 2 15,0 0 0-15,0 0 1 16,-1 6-1-16,0 4 1 16,-1-2-1-16,0 0 1 15,-1 3-1-15,-15 24 1 16,8-23 0-16,0-4 0 16,5 1 0-16,-1-4 0 15,7 2 0-15,-1-3 0 16,1 0-1-16,-1-4 0 15,1-1-1-15,0-1-2 16,0 1 0-16,8-3-2 16,9 0 0-16,37-31-5 15,-27 26 0-15,4 5-1 16,-8 3 2-16,4 6 3 0,-14 1 0 16,-2 5 3-16,1 2-1 15,-4 4 1-15,12 10 2 16,-13-2 0-16,5 4 1 15,-12-3 0-15,-7-2 2 16,4-1 0-16,-2 5 1 0,-8-4 1 16,8-6 0-16,-8 2 4 15,-2-9 1-15,-4-2 7 16,-11-3 2-16,-2-2 4 16,-6-1 1-16,-3-4-2 15,4 0-2-15,-4-6-4 16,12-2-3-16,8 5-5 15,-1-3-2-15,10 1-5 16,-4 0 0-16,5 6-4 16,-1-5-1-16,4 6-21 15,6 6-44-15,2-5-128 16,5 4-88-16,12 2 165 16</inkml:trace>
  <inkml:trace contextRef="#ctx0" brushRef="#br0" timeOffset="73625.78">5803 11233 727 0,'-3'-3'439'16,"-3"0"-49"-16,3 6-181 15,-7-2-43-15,-6 5-73 16,12 6-19-16,-15-4-12 16,2 7-1-16,-5 3-5 15,-8 1-8-15,5 5-16 16,1 1-7-16,1 3-8 15,-2 0-3-15,7 3-3 16,3-5-1-16,7-3-3 16,6 0 0-16,2-8 1 15,5 6-2-15,10-3 0 0,0-6 1 16,10 0-2-16,1-6 2 16,2 1-1-16,0-2 0 15,3 0-1-15,-2-2 1 16,2-10 1-16,5 2 0 15,-2-13 1-15,-1-9 0 16,-2 2-2-16,-5-11 0 16,-1 4 0-16,-1 1-1 15,-8-6 2-15,-7 1 0 16,-4 4 6-16,-7 3-2 0,-7 5-2 16,-5 4-1-16,-13 2-5 15,2 0 3-15,-7 7 2 16,0 0-1-16,1 5-5 15,0 5 1-15,7 5-3 16,-10-4-2-16,1 2 0 16,14 2-15-16,-10 0-75 15,20 10-57-15,1-5 87 16</inkml:trace>
  <inkml:trace contextRef="#ctx0" brushRef="#br0" timeOffset="74740.63">6438 11303 922 0,'32'-19'417'16,"-30"17"-199"-16,-1 2-45 15,0 1-74-15,-2-1-30 16,0 0-35-16,0 0-9 0,0 0-5 16,0 0-2-1,-9 15 0-15,-8 41-3 0,9-27-1 16,-5-2-1-16,10 9-4 15,-13 0 4-15,1 1 0 16,7-10 0-16,-6-4-6 16,1-7-1-16,8-4-3 15,-4 8 0-15,7-17 7 16,3 2 5-16,-1-6 3 16,0 0-1-16,1 0-4 15,0-12-7-15,4-11-17 16,9-33-11-16,-1 26-17 15,0-3-1-15,6 0 10 16,3 7 10-16,-3 2 13 16,6 6 2-16,-2 4 2 15,2 3 2-15,3 6 5 16,-6 4 4-16,7 10 3 16,2 7 0-16,-13 7-3 0,3 5 0 15,-14 8 3-15,-7-2 0 16,5 2 2-16,-14-7-1 15,-16-8-2-15,26 9-3 16,-13-9-2-16,8 3-1 0,16-6-1 16,-30-9 2-16,10-4 1 15,6 1 3-15,-4-5 3 16,6-3 1-16,1-8-3 16,1-3-3-16,7-7-7 15,9-4-1-15,4-4-13 16,3-4-4-16,0-10-2 15,-7 3-3-15,11 7 7 16,-3 1 3-16,10 15 16 16,4 3 10-16,-12 11 13 15,0 4 2-15,-11 9-8 16,3 5-5-16,-4 12-8 16,-7-3 1-16,3 11-3 15,-6 0 0-15,-3-5-1 16,1 2 1-16,-3-11 0 15,-1-3-1-15,-2-9 0 16,-4 6-1-16,4-8 1 16,-2-2-9-16,3-3-46 0,6-5-65 15,-3-2 70-15</inkml:trace>
  <inkml:trace contextRef="#ctx0" brushRef="#br0" timeOffset="75245.45">7298 11388 863 0,'-6'2'426'0,"-1"-1"-137"16,3 9-37-16,-7-6-71 15,2 4-35-15,-11 6-53 16,-2-4-16-16,-1 4-24 15,4 5-9-15,11-1-16 16,-23-8-7-16,21 11-5 16,-11-7-2-16,10-1-3 15,17 7 0-15,3-1-3 16,6-6-1-16,-15-2 1 16,9 0 0-16,-2-11 2 15,8 3-1-15,20 0-1 0,-3-4-1 16,2 2-2-16,0-2 1 15,-4-9-1-15,-4 5 1 16,-5-13 1-16,0 6-1 16,-7-6 0-16,0-8 0 15,-7-2 0-15,-5-4 1 16,-8-2-2-16,-5 2 0 16,-1 5-5-16,-5 4-1 15,3 16-4-15,-3 6-1 0,-2 8 0 16,-1 3 0-16,-6 7 3 15,4 1-1-15,-7 1-18 16,0-1-30-16,11 5-66 16,-4-7-45-16,23 1-103 15,-1-5-40-15,-1-10 193 16</inkml:trace>
  <inkml:trace contextRef="#ctx0" brushRef="#br0" timeOffset="75590.55">7917 11114 756 0,'4'-20'449'16,"-2"17"-15"-16,-2 3-123 15,0-3-125-15,0 3-38 16,-1 0-78-16,0 0-24 16,-2 6-20-16,-4 18-2 0,-15 30 1 15,15-21 3-15,-5 3 2 16,0 7 3-16,6 6-3 16,-10 0-3-16,5 2-9 15,3-6-5-15,-1-9-4 16,1-4-1-16,4-9-1 15,-2-3 9-15,4-4-65 16,2-10-57-16,6-9 68 16</inkml:trace>
  <inkml:trace contextRef="#ctx0" brushRef="#br0" timeOffset="76285.39">6131 11877 593 0,'-1'-5'327'15,"0"1"-73"-15,1 3-58 0,0 0-12 16,12-2-14-16,6 1-9 15,16-3-23-15,-14 3-13 16,9-3-25-16,6 2-8 16,27 0-15-16,8 3-1 15,18 3-10-15,9-1-8 16,13 3-17-16,6-3-9 16,4 0-9-16,-9 2-3 15,7-1-3-15,-8 0-2 16,-12 2-3-16,-3-1-3 0,-26 1-2 15,1 5-1-15,-15-4-1 16,-3 3 0-16,-8-5 1 16,-12-7-1-16,-13-1 2 15,-5 0 0-15,-10 1 1 16,-2 3 4-16,-1 1-47 16,-2-2-40-16,0 0-154 15,0 0 139-15</inkml:trace>
  <inkml:trace contextRef="#ctx0" brushRef="#br0" timeOffset="77093.959">6800 12156 1289 0,'0'-4'514'0,"0"2"-346"0,0 1-35 16,0 0-57-16,-1-1-15 16,-1 1-13-16,1 1 3 15,0 0 4-15,-5 11-3 16,-1 16-7-16,-43 29 0 16,36-16-10-16,-6 1-4 15,8-5-9-15,19 12-6 16,-16-23-5-16,7 8-2 15,1-3-2-15,-23-12-1 16,13 0-1-16,-3-9 0 0,10 0-1 16,9 0 1-16,-5-6 1 15,5 0 2-15,-7 1 2 16,1-5 1-16,0-1 0 16,0 1-2-16,1 0-4 15,3-1-1-15,12-1-2 16,2 1-1-16,7-9 0 15,-18 6 0-15,11 4 0 16,1 2-1-16,14 3 2 16,-1-2 1-16,3 0 0 15,0-2 1-15,6-2 1 16,-2 0-1-16,0-1 0 16,4 2-1-16,-6 0 0 15,-9-1 1-15,-4 0-1 0,-1 0 1 16,-9-5 1-16,-1 7 2 15,-12-2-41-15,-4 0-15 16,8 7 28-16</inkml:trace>
  <inkml:trace contextRef="#ctx0" brushRef="#br0" timeOffset="79216.05">8998 11216 679 0,'3'-1'336'0,"-3"-5"-106"15,12 6-27-15,-7 0-48 16,-3-1-4-16,-4 1-59 16,1 0-22-16,-1 0-35 15,1 0-28-15,-3 10 14 16,-4 10 3-16,-11 28 10 0,17-24 2 15,-3-3-6-15,5 2-5 16,-3-6-10-16,-3-2-4 16,-1-4-2-16,7-3 0 15,-2-4 5-15,7 1 5 16,-1-9 4-16,-8-8 0 16,9-4-5-16,-7-8-5 15,4-1-7-15,11 2 0 0,-5-5-3 16,2-3 1-16,6 6-3 15,-10 0-1-15,-6 5 0 16,1 6 0-16,-6 4-2 16,-8 1-5-16,6 11-2 15,0 7-2-15,-17 4 3 16,0 3 3-16,-5 5 1 16,-7-1 2-16,12 11 0 15,4 6 0-15,-3 4 1 16,-5 2 0-16,5 11 1 15,-1-5 0-15,2-2 0 16,9 0 0-16,-1-15 0 16,3 2 0-16,4-8 0 15,4-3 0-15,2-3 0 16,1-3 0-16,9-1 1 16,-5-4 0-16,10 0-1 15,-5-2 1-15,4-2 0 0,4 1 1 16,-1-4 1-16,7-5 1 15,2-5 1-15,7-2 1 16,9-7-1-16,5 3 1 16,2 0 4-16,10 3 0 15,-21-2-1-15,-2 1-1 16,-8 1-4-16,-11 2-1 16,7 3 0-16,-3 0-1 15,-10 3-1-15,-5-3-1 0,-3 3-3 16,1 6-1-16,-2-3-22 15,-1-3-36-15,-1 0-118 16,0 0-86-16,0 0 157 16</inkml:trace>
  <inkml:trace contextRef="#ctx0" brushRef="#br0" timeOffset="79921.78">9621 11467 679 0,'-7'-2'427'15,"8"6"16"-15,0 0-141 16,-10-5-108-16,0 1-33 15,-3-3-51-15,1 1-16 0,5-1-15 16,-5 3-7-16,-3 1-22 16,-7-1-2-16,-2 5-25 15,3-1-6-15,6 8-8 16,-11-3-9-16,3 6 3 16,-4 2 0-16,-5-4-1 15,16 8-1-15,-1-2 0 16,-6 0 0-16,10 4-1 15,-4-4 0-15,8-1 0 16,7 1 0-16,-3-4 0 16,4 2 0-16,0-3-1 15,0-2-1-15,10-3 2 16,4-1-2-16,8-5 2 16,6-3 2-16,-3-6 0 15,0-4 1-15,10-6-3 16,-3-2-5-16,0-4-6 15,10 2-2-15,-13-6 1 16,-7-1 2-16,0-5 5 0,-17-5 1 16,7 10 3-16,6 4 1 15,-9 5 0-15,0 11-1 16,-10-4 0-16,-4 2-3 16,-3 15-1-16,5-1 0 15,-8 9 0-15,5 6 3 16,-6-4 1-16,-5 5 1 15,11 4 0-15,6 1 1 0,6 0 0 16,-2-5 1-16,-7-4-1 16,1-2 1-16,0 1-1 15,6 0 0-15,7-1 0 16,-10-3 1-16,1-2-29 16,2-2-46-16,3-4-159 15,1-3 148-15</inkml:trace>
  <inkml:trace contextRef="#ctx0" brushRef="#br0" timeOffset="80543.38">10262 11163 444 0,'9'-5'284'0,"-6"-9"14"15,2 9-36-15,-4-4-48 16,4 6-15-16,-5-6-32 16,0 8-18-16,-2 5-42 0,-7-12-22 15,-2 21-36-15,2 1-6 16,-8 6 3-16,-6 4 0 16,1 5-4-16,-6-1-6 15,-8 9-13-15,3 13-3 16,1 2-6-16,11 7-3 15,2-4-3-15,-5-11-1 16,7-6-1-16,-5-9-2 16,25 1 0-16,3-2 0 0,1-5-1 15,7 5 0-15,-11-9 0 16,9-1 2-16,1-2-38 16,-3-7-47-16,5-3-122 15,-1-8 120-15</inkml:trace>
  <inkml:trace contextRef="#ctx0" brushRef="#br0" timeOffset="81076.4">10560 11308 828 0,'-1'-8'440'16,"-4"0"-79"-16,-6 3-101 16,8 6-103-16,-10 5-39 15,-6 7-63-15,0 5-11 16,-3 8-2-16,-6 5 0 16,4 10-3-16,4 0-3 15,-5 0-6-15,-2-5-4 0,12-6-4 16,1 1-3-16,8-1-5 15,10-1-2-15,0-3-5 16,4-3-1-16,5-6 0 16,-1-4-1-16,12-4 2 15,1-4 0-15,7-5 1 16,-10-3-2-16,5-7 0 16,6-2-3-16,-9-6-12 15,11-4 0-15,-8-4-10 16,-7-8 2-16,0-4 10 15,-3 2 0-15,-7-6 7 16,0-1 3-16,-7-4-1 16,-3 1-2-16,-3 7 0 15,-5 11 0-15,0 10-4 0,-2 6-2 16,-7 8-5-16,3 1 0 16,-6 5-2-16,-3 2 2 15,3 5-8-15,0 4-27 16,2 5-80-16,5-3-47 15,1 9-122-15,0 0 176 16</inkml:trace>
  <inkml:trace contextRef="#ctx0" brushRef="#br0" timeOffset="81488.73">11094 11283 1027 0,'-3'-3'538'16,"2"3"-168"-16,-7 2-174 15,3 0-50-15,-9 8-72 16,-3 1-15-16,6 8-15 0,-7 8-6 16,6 4-11-16,0 8-5 15,-2 3-3-15,1 0 0 16,6-3-1-16,-3-5-2 16,10 0-5-16,3-1-2 15,-8-7-2-15,1 1-1 16,-7-11-1-16,6 0 2 15,-1-6 0-15,3-3-7 16,0-6-46-16,1-3-46 0,7-5-144 16,3-5-15-16,6-10 141 15</inkml:trace>
  <inkml:trace contextRef="#ctx0" brushRef="#br0" timeOffset="81797.43">11499 11270 789 0,'-4'0'472'0,"-6"3"-27"16,11 2-149-16,-15 6-108 16,-2 6-36-16,4 1-47 15,-7 7-17-15,4 5-31 0,6 1-11 16,0 4-12-1,1 5-4-15,2-4-9 0,-6-7-2 16,0 4-6-16,-3-7-3 16,8 6-2-16,4 3-2 15,-4-7 0-15,6-1-1 16,-3-8 1-16,-4-2-1 16,4-5 4-16,4-1-10 15,-4-7-70-15,-2-4-46 16,4-9 65-16</inkml:trace>
  <inkml:trace contextRef="#ctx0" brushRef="#br0" timeOffset="82086.92">11127 11587 826 0,'-16'-11'504'15,"3"6"-56"-15,3-1-171 16,9 5-33-16,3 4-82 16,0-6-36-16,-2 2-46 15,0 0-19-15,3 0-23 16,20-3-5-16,28-3-8 0,-28 10-1 16,6-3-4-16,0-8-1 15,4 8-6-15,16 0-2 16,-3 6-6-16,-17-5 1 15,-9 2-27-15,-16-3-49 16,-1 0-104-16,14 9 105 16</inkml:trace>
  <inkml:trace contextRef="#ctx0" brushRef="#br0" timeOffset="82570.22">11839 11149 638 0,'0'-8'348'16,"-6"4"-43"-16,5 1-55 16,3 6-39-16,-2-3-28 0,0 0-66 15,0 0-28 1,0 0-44-16,14 1-8 16,14 28-3-16,34 37-2 15,-34-23-2-15,-8 0 1 16,-10 6-1-16,1 5 0 15,-9-4-4-15,2 4 0 16,-3-9-3-16,-1-4-1 0,-5 1-4 16,-16-6-2-16,-2 3-1 15,5 1-1-15,-1-3-3 16,-3 1-1-16,1-4-2 16,-1 1-2-16,-8-11 1 15,11-1 3-15,-2-8-33 16,-4-12-46-16,14-2-80 15,6 0 84-15</inkml:trace>
  <inkml:trace contextRef="#ctx0" brushRef="#br0" timeOffset="83348.67">12104 11831 771 0,'-21'29'395'0,"15"-26"-110"15,5 0-36-15,-1-1-62 16,2-2-23-16,-1 0-27 16,0 0-12-16,1 0-8 15,0 0-1-15,0 0-11 16,8-1-9-16,10-6-28 15,33-20-16-15,-20 21-27 16,-4-3-7-16,-1 9-10 16,-3 3-3-16,-7 5-2 15,15 13 0-15,-21-3 0 16,7 9 0-16,-14 0 2 0,-18-6 2 16,-2 5 0-1,-16-6 1-15,2-2-2 0,-2 0 0 16,8-1-1-16,0 1-1 15,2-2 1-15,-1-3-1 16,4 3 1-16,1-6-1 16,-3-7-1-16,-2-1 0 15,5-2 0-15,14 3 1 16,-3 0-2-16,9-1 1 0,-4-2-2 16,-1 0 0-16,3-1-1 15,1 0-1-15,0 1 0 16,0 0 0-16,4 0 1 15,8 2 1-15,14 0 1 16,29 2 1-16,-27-3 5 16,5 1 2-16,-2 0 5 15,3-1 2-15,-3-4 1 16,9 5-2-16,-14-6-3 16,-6 3-3-16,10-1-3 15,-22-4-1-15,4 5-3 16,14-1 0-16,-30 2-15 15,15 0-28-15,-2 0-77 16,-17-1 352-16,29 5-206 16,-7 1 130-16</inkml:trace>
  <inkml:trace contextRef="#ctx0" brushRef="#br0" timeOffset="84327.19">13454 11629 605 0,'17'-7'352'0,"-11"-6"-18"16,7 5-52-16,-6 1-38 16,0 7-26-16,-3 0-58 15,-1 2-32-15,-2 3-51 16,-2-5-15-16,-1 0-15 15,1 0 3-15,-22 6-5 16,-28 41-6-16,17-22-10 16,4 1-6-16,1 2-6 15,-7 1-1-15,5-3-6 16,3 3-1-16,-3-8-2 16,4 1-1-16,8-9-1 15,1-3 0-15,12-1-9 16,0-5-27-16,4-8-83 15,3 1-69-15,-1 2-300 0,1-12 312 16</inkml:trace>
  <inkml:trace contextRef="#ctx0" brushRef="#br0" timeOffset="84661.27">13312 11589 1040 0,'7'-3'511'0,"-7"1"-185"16,2 0-54-16,-4-1-96 16,1 2-50-16,0 1-42 15,0 0-14-15,0 0-16 16,-1 5-2-16,5 11-15 16,21 34-8-16,-15-32-3 15,4 6 0-15,-7-2-4 16,-2 0-1-16,18 1-7 15,-4-5-2-15,3 1-3 16,-3-7-1-16,-2-5 1 16,3 0 1-16,1-7-20 15,-1-6-35-15,0-6 175 16,2-6-33-16,0 0 124 16,0 2 91-16</inkml:trace>
  <inkml:trace contextRef="#ctx0" brushRef="#br0" timeOffset="86099.53">14367 11786 607 0,'0'-1'336'0,"-1"0"-53"16,-1 0-25-16,1 0-49 15,0 0-25-15,0 0-36 16,0 0-24-16,0-1-38 15,0 1-11-15,0 0-24 16,0 1-6-16,0 0-7 16,-5 5-3-16,2 3-6 15,-1-2-4-15,2-2-7 16,1 0-1-16,1-1 0 16,0-3 1-16,0 0 0 15,1 0-1-15,0 0-6 16,0-1-3-16,0 0-4 15,0 0-2-15,0-1-16 16,0 1-25-16,0 0-83 16,0 0-56-16,0 0 105 0</inkml:trace>
  <inkml:trace contextRef="#ctx0" brushRef="#br0" timeOffset="87369.58">15032 11340 673 0,'24'-16'371'0,"-24"16"-56"16,0 2-89-16,-3 2-72 16,2-4-33-16,0 0-40 15,0 0-10-15,-5 11-6 16,-2 9 2-16,-19 33-4 0,15-26-4 16,-3 10-12-1,-7-2-7-15,-1 4-13 16,-10-5-4-16,6 0-5 15,8-1-3-15,-2-4-3 16,8 2-1-16,7 1-2 16,0-2-1-16,6-5-1 0,4 2-2 15,10-6 1-15,-7-6 1 16,17-1 2-16,4-3 0 16,1-8 3-16,4-4 1 15,-1-14 0-15,5-9-1 16,-2-9-2-16,6-2-1 15,0 3-2-15,-3 0 0 16,-10 5 1-16,-14-1-2 16,-5 4 2-16,-6 2 1 0,2-2 3 15,0 3 3-15,-8-4 2 16,2 4 1-16,-18-3-4 16,-3-5-3-16,-3 10-7 15,-2-3-2-15,0 3-2 16,4 8 0-16,0-2-3 15,-1 0 0-15,8 11 2 16,1 2-19-16,8 11-72 16,-2 3-62-16,3-4-288 15,5 8 285-15</inkml:trace>
  <inkml:trace contextRef="#ctx0" brushRef="#br0" timeOffset="88354.12">15681 11429 1156 0,'0'-4'103'0,"-1"1"-20"16,-4-4 103-16,9 7-13 16,1 4-35-16,-3-4-21 0,-7 5-45 15,-3 6-20-15,0 6-15 16,6 16 0-16,-6 0 1 16,-1-2 1-16,-15-14-5 15,-1 1-5-15,7-10-10 16,0-1-2-16,10 0-2 15,3-4 0-15,6 0 5 16,3-3-2-16,0-12-4 16,3-5-2-16,9-6-10 15,11 2 0-15,3-3-3 16,-3-1-2-16,4 5-5 16,-12 1-1-16,4 19-2 15,2 2 1-15,-5 5 3 16,3 5 0-16,-4 7 2 15,-2 6 0-15,-5 8 3 16,3 6 0-16,-12-2 1 16,-4-1 1-16,-21 4 1 0,0 0 1 15,-12 6 2 1,7 4-1-16,3-2 1 0,-22-14-1 16,6-4 0-16,-10-13 2 15,2-10-1-15,14 1 0 16,2-16-9-16,8 3-5 15,5-15-5-15,-2-10-3 16,13 2 1-16,-1-6 1 0,6 5 2 16,8 9 2-16,-3-2 4 15,5 7 0-15,6 10 2 16,-3 2 2-16,4 13 5 16,7 9 3-16,-1-2 4 15,7 11 1-15,5 1-1 16,-7-11 1-16,9 5-2 15,3-7-3-15,-13-9 0 16,12 4 5-16,-7-11-29 16,-5-6-48-16,16-8 47 15</inkml:trace>
  <inkml:trace contextRef="#ctx0" brushRef="#br0" timeOffset="89256.52">16567 11343 578 0,'8'2'339'0,"-11"0"3"15,5 3-111-15,5 6-42 16,-9-4-22-16,-5 3-36 16,-4 5-5-16,-12-6-12 15,5 8-5-15,-2-1-11 16,-3-3-7-16,-4 1-17 15,0-3-12-15,-2-3-25 16,-4-5-10-16,0-1-13 16,9 2-5-16,2-5-2 15,5-3-1-15,8 1-2 16,-3 2-1-16,8-3-2 0,7 4 0 16,-4-1-1-16,0-1 0 15,0 1-1-15,0 0-1 16,0 1 0-16,1 0 2 15,0 0 0-15,0 0 0 16,-1 0 0-16,2 12 0 16,-1-3 0-16,0 5 1 15,0 28-1-15,-7-30 0 0,-6 4 0 16,-6-8 0-16,5 4 1 16,0-1-1-16,11-1 1 15,-2 4 0-15,4-8-1 16,-5-3 1-16,2-2-2 15,6-2-2-15,5 0-2 16,-7 0-1-16,0 0 0 16,3-3-4-16,19-2-5 15,32-33-2-15,-14 33 1 16,7 0 5-16,-6 7 7 16,-4 3 2-16,-10 4 0 15,-2 6 0-15,-11-2-1 16,-1 3 1-16,-8 6 1 15,-1 4 1-15,-4 5 0 16,-6-1 2-16,-1 0 2 0,-3-1-1 16,-3 3 1-16,-1 3 0 15,-2-3 1-15,-2-1 2 16,-2-6 3-16,-3-4 3 16,-7-10 4-16,-6-8-1 15,4-7-2-15,-1-5-3 16,-2-10-3-16,18 4-2 15,-9-7-2-15,-4-3-1 0,14 4-3 16,-16-6-2-16,15 11-14 16,12 7-13-16,-1 8-56 15,6 2-73-15,-4 0-170 16,3 0 202-16</inkml:trace>
  <inkml:trace contextRef="#ctx0" brushRef="#br0" timeOffset="89952.48">16990 11301 887 0,'5'-6'432'16,"-4"5"-177"-16,-1 3-58 16,-2 11-68-16,-8 2-21 0,1 12-6 15,-5 5-2 1,-2 10-14-16,6 15-5 0,-1 0-6 15,-5-14-8-15,0 1-15 16,-7-12-9-16,0-2-15 16,8 8-5-16,-5-4-9 15,3 1-3-15,6 0-3 16,-7-8-1-16,7-1-1 16,3-5-1-16,5-1 0 15,1 2 0-15,-2-11 2 16,3-3-1-16,-11-12 1 15,12 1 0-15,3 2 0 16,-7 1 0-16,4 0 1 16,-2 0-3-16,1-1-2 15,1 1-1-15,0-1-2 0,0 1 0 16,5 0 1-16,0-2-1 16,12-2 0-16,23-8 0 15,-14 12 1-15,-7-7 0 16,6 3 0-16,2-3 1 15,-3 8 1-15,1 2 0 16,3 5 0-16,0 2-1 16,13-6 0-16,-9 0 0 15,-1-5 0-15,-3 0 1 16,-11-1 0-16,1 0 0 0,-10-1 1 16,-6-4 0-16,5 0-1 15,8 5 3-15,-1-8-16 16,-7 4-30-16,-3-10-155 15,4 8-169-15,7 0 226 16</inkml:trace>
  <inkml:trace contextRef="#ctx0" brushRef="#br0" timeOffset="90385.59">18230 11568 1155 0,'9'-7'537'0,"-3"7"-230"16,-6-5-68-16,0 6-87 15,-1 7-45-15,-9 1-51 16,1 8-3-16,-7 6-1 16,-10-1 1-16,-6 6-5 15,-8-3-5-15,-3 3-15 16,-3-1-7-16,0 3-11 15,8 2-2-15,-5-4-4 16,10-2 0-16,9-3-1 16,1-4 1-16,13-3-51 15,5-8-37-15,3-13-86 16,5-3-89-16,6-11 169 16</inkml:trace>
  <inkml:trace contextRef="#ctx0" brushRef="#br0" timeOffset="90651.78">17980 11545 1093 0,'-10'-2'572'0,"1"2"-175"0,3 7-166 16,5 5-48-16,-2 5-63 15,3 1-12-15,4 2-21 16,3 0-8-16,4 1-15 15,5 5-9-15,5-1-14 16,1-4-7-16,10 3-15 16,-14-1-5-16,7-1-6 15,4 2 0-15,-3-4 6 16,8-3-22-16,-3-3-64 16,-3-3-19-16,0-2 40 15</inkml:trace>
  <inkml:trace contextRef="#ctx0" brushRef="#br0" timeOffset="94211.28">19371 11372 431 0,'34'-36'258'0,"-25"31"-15"0,-6 0-21 15,-1 5-43-15,1 0-12 16,-4 0-27-16,0-1-18 16,0 1-27-16,0-1-14 15,0 1-17 1,0 0-6-16,0 0-10 0,0 0-4 15,-1 0-8-15,-2 10-5 16,-1 2-8-16,-20 25-5 16,15-21-8-16,-4 2-3 15,0 1-2-15,2-5-2 0,2 1-1 16,2-5 0-16,2 0 0 16,3 4 0-16,-1-14 1 15,3 3 1-15,0-9-1 16,0 5-2-16,1 0-4 15,5-20-5-15,20-27-11 16,-2 28-5-16,2 1-3 16,-2-2 2-16,10 5 8 15,-12 1 4-15,11 11 6 16,-2 6 0-16,-23 7 0 16,18 10 0-16,-13 15-1 15,-10 1 1-15,7 15 1 16,-9 0 1-16,-21-3 5 15,12 6 0-15,-24-9 4 0,-9 0 0 16,-3-2 0-16,-7 3 1 16,2-7 0-16,-10-11 0 15,-1-1 2-15,7-12 1 16,8-9 1-16,11-4 1 16,6-18-1-16,-5-8-1 15,0-12-4-15,7 0-3 16,6-1-4-16,10 1-3 0,11 12 0 15,4 9 0-15,4 8-1 16,3 8-3-16,1 4 0 16,4 5 1-16,0 9 4 15,-2 3 4-15,10 12 3 16,-2-3 0-16,6 2 2 16,11 6-1-16,-5-17-1 15,9 1 1-15,-1-10 0 16,-9-9 0-16,3-3 11 15,-1-4-21-15,-1-18-82 16,6-1-73-16,7-8 89 16</inkml:trace>
  <inkml:trace contextRef="#ctx0" brushRef="#br0" timeOffset="95339.909">20058 11505 844 0,'16'-4'399'0,"-24"-13"-161"16,11 16-32 0,2 0-81-16,-5 0-30 0,-1 0-33 15,-1 1-21-15,1 0 3 16,-2 6 5-16,-7 14 2 16,-12 34 0-16,13-24-12 15,-1 2-8-15,-10 3-12 16,11-2-5-16,-15-4-5 15,8 4-2-15,-1-11-3 16,1-2 0-16,4-9-2 0,6-3 1 16,4-8 6-16,2-2-2 15,0-11-2-15,0-3-4 16,3-3-17-16,0-5-8 16,10 2-14-16,-2 0-1 15,9 4 11-15,-5-4 6 16,2-1 15-16,13 2 3 15,-5-10 2-15,15 5 0 0,5 6 0 16,-11-6 1-16,-1 19 0 16,-4 5 0-16,-11 10 1 15,2 13 3-15,-5 7 7 16,-5 2 4-16,-4 3 9 16,-8-3 2-16,-8-2-2 15,-6-1-4-15,1 2-8 16,-3-2-3-16,6-2-4 15,1 0 0-15,3-9-2 16,1-3 2-16,3-12 3 16,3-2-1-16,2-11-3 15,1-7-3-15,4-4-15 16,3-6-7-16,2-5-19 16,6 0-9-16,4-5-4 15,4 1 8-15,7 5 20 0,-3-8 11 16,6 17 13-16,0 2 2 15,-11 10 19-15,11 14 9 16,-13 3 16-16,-8 10 3 16,0 7-8-16,-11 5-4 15,-2 3-9-15,5 1-4 16,-1-8-8-16,-1 1-4 16,0 0-5-16,-4-4-1 0,-8 3-2 15,-3-4-2-15,2-5-10 16,0 1-17-16,-2-5-46 15,13 2-36-15,-7-8-107 16,1-3-181-16,5-5 264 16</inkml:trace>
  <inkml:trace contextRef="#ctx0" brushRef="#br0" timeOffset="95842.48">20883 11528 1175 0,'-9'1'538'15,"3"1"-247"-15,-6 4-72 16,-3-5-87-16,2 3-36 16,-5 5-37-16,-1-6-11 15,1 11-15-15,-1 3-5 16,-3 1-5-16,7 11-1 15,-4-5-3-15,3 0 0 16,7 2-6-16,1-5-2 16,14 5-6-16,0-6 0 0,7-2-3 15,0-2 0 1,5-8 0-16,5 5 0 16,3-11 1-16,9-1 0 0,5-5 0 15,-10-13-3-15,1-3-2 16,-5-1-1-16,-7-8 0 15,9 3 3-15,-8-1 0 16,2 3 0-16,-19-1 1 16,-5 0 1-16,-6 8 0 15,-11 0 0-15,-1 4-2 16,4 9-1-16,-3 2-2 16,-11-7-1-16,2 9 1 15,-3 3 1-15,-2 2 0 16,8 3 3-16,7-1-31 15,-2-7-28-15,9 0-77 16,2 3-59-16,8-3-206 0,2 0 255 16</inkml:trace>
  <inkml:trace contextRef="#ctx0" brushRef="#br0" timeOffset="96267.15">21487 11197 983 0,'-12'-19'531'16,"14"5"-124"-16,4 11-171 16,-11-5-34-16,16 12-79 15,-8 0-34-15,4 7-42 16,-6 9-17-16,-21 12 0 16,13 12 9-16,-22 12 6 15,2 10 3-15,17 8-4 0,-18-8-6 16,-1-7-16-16,9-10-6 15,-6-8-6-15,4-2-2 16,10-4-2-16,-1-1-2 16,3-13-1-16,4-1-12 15,4-14-38-15,4-3-28 16,4-3-86-16,2-10-10 16,5-2 102-16</inkml:trace>
  <inkml:trace contextRef="#ctx0" brushRef="#br0" timeOffset="97464.84">22055 11251 550 0,'-10'-11'334'0,"7"5"-6"16,-2 1-50-16,1 2-46 16,7 4-32-16,-7 0-59 15,3-1-27-15,0 0-36 31,0 0-10-31,-1 10 0 0,-8 18-1 0,-28 76-7 16,13-36-5-16,7-11-20 16,0-1-9-16,-4-10-11 15,-7-1-4-15,3-7-4 16,-5-4-1-16,12-2-2 16,13-5-1-16,-4-5-1 15,3-1-1-15,2-12-16 16,-2-4-12-16,6-7-53 15,0-9-46-15,6-8-122 16,5-5-106-16,10-9 222 16</inkml:trace>
  <inkml:trace contextRef="#ctx0" brushRef="#br0" timeOffset="97748.3">22350 11228 616 0,'22'-9'444'0,"-1"3"24"0,-18 6-198 16,-3-4-38-16,-3 10-66 16,2-6-24-16,0 2-7 15,-12 26-9-15,-21 41-28 16,6-26-12-16,0 16-27 16,-2-6-10-16,-2-2-19 15,7 1-7-15,2-9-9 16,2-1-5-16,6-6-5 15,-1-3 0-15,5-7-2 16,8-1 2-16,-8 2-24 16,9-6-24-16,2-9-87 15,2-5-87-15,8-7 137 16</inkml:trace>
  <inkml:trace contextRef="#ctx0" brushRef="#br0" timeOffset="98030.27">21835 11587 1103 0,'6'-11'508'15,"-24"23"-218"-15,33-12-49 16,22 0-57-16,-16 7-35 0,29-11-46 15,-33-2-24-15,13 6-35 16,22-21-12-16,-5 14-16 16,25 7-4-16,-31-12 4 15,13 6-17-15,-2-26-104 16,-33 7-78-16,20-1 102 16,-39 19-77-16</inkml:trace>
  <inkml:trace contextRef="#ctx0" brushRef="#br0" timeOffset="98784.65">22317 11841 979 0,'-2'4'439'0,"-8"15"-211"16,-4 1-30-16,19-7-67 16,-6-10-20-16,20-3-24 15,-10-4-8-15,-28 3-1 16,21 1 8-16,-6-12 0 15,-10 4-3-15,48-16-18 16,-26-4-12-16,25-3-16 16,-20-5-5-16,-25-2-3 15,40-10-4-15,-4-9-7 16,17-2-3-16,21-17-8 16,-27 0-1-16,-13 12-3 15,18-3-1-15,-33 29-1 16,8 16 0-16,-4 3-3 15,-13 13-3-15,6 22 0 16,-5 1-2-16,-6 18 3 16,-2 11 4-16,-1-2 0 15,5 0 1-15,-7 19 1 16,14-20-2-16,-4 3 1 0,0-2 0 16,3-10 0-16,-7 14 0 15,13-16-1-15,-7 7 1 16,3-16-1-16,7-4-1 15,-7-7-1-15,-2-1-2 16,12-4 2-16,-8-3-1 16,2-1 2-16,13-9 1 0,-11-14 1 15,6 1 1-15,4-10-3 16,11-2 0-16,7-2-1 16,-6-11 0-16,-21-6 2 15,19-17 0-15,-4-9 1 16,-22 12-1-16,32 2 1 15,-12 14-1-15,-4 14 0 16,31 0 1-16,-34 18-1 16,-12-6 0-16,-8 13-1 15,-2 10-5-15,5 1-12 16,-14 16-27-16,13-1-78 16,-14 2-58-16,2 19 106 15</inkml:trace>
  <inkml:trace contextRef="#ctx0" brushRef="#br0" timeOffset="99354.65">23243 11266 1103 0,'6'-17'564'0,"-5"5"-147"16,-6 2-120-16,5 5-112 15,-5 2-48-15,-5 4-71 16,0 7-23-16,-12 7-22 16,5 10-5-16,-10 9 3 15,-4 9 0-15,1 12-1 16,-6-3-1-16,-8 11-5 15,10-9-2-15,17-6-5 16,-24-10 0-16,46-11-3 16,-11 2-1-16,10-5 0 15,19 5-1-15,-11-8 1 16,13-2 0-16,-17-5 0 16,20-4 0-16,-9-7 1 15,7-11 0-15,0-7 1 0,2-7 0 16,-1-3 0-16,-7 1 1 15,22-11 0-15,-16-2 1 16,7-11 0-16,5-6 1 16,-11-13 0-16,12-2 0 15,-22 5-1-15,-23 3-2 16,6 13 0-16,-19 10-1 16,13 16-2-16,17-6 0 0,-40 24 0 15,29-10-3-15,-20 11 0 16,-17 11-2-16,19-5-48 15,-20 10-26-15,10-4-83 16,12-2-65-16,-5 7-119 16,6 2 208-16</inkml:trace>
  <inkml:trace contextRef="#ctx0" brushRef="#br0" timeOffset="100050.39">23383 11764 1047 0,'0'-1'500'16,"-1"0"-203"-16,-5-5-38 0,8 0-75 15,2 3-32-15,9-8-35 16,10 3-15-16,3-3-29 16,1-4-14-16,2 5-25 15,1 0-8-15,-4 8-9 16,-6 1-3-16,-7 9-6 15,-5-3-2-15,-7 7 1 16,-1 2 1-16,-8 4 3 16,-1 7 0-16,-10-5 0 15,-3 4-1-15,-6-2-3 16,-2-5 0-16,8 3-2 16,1-5-1-16,3-11 0 15,6-3 0-15,6-4-2 16,-2-6-2-16,17 0-5 15,3 0-3-15,-1-9-2 16,12 7 1-16,-6 0 4 0,2-3 1 16,4 13 1-16,-4 1-1 15,-4 8 0-15,0 8 1 16,-3 5 2-16,-7 0 1 16,4 8 0-16,-5-2 2 15,-4-3 1-15,-1 7-1 16,-9 3 1-16,-3-6-1 0,-4 6 0 15,-3-10 1-15,-8-4-1 16,1 2 1-16,-14-11 2 16,12 5-1-16,-19-11 1 15,-3-2-1-15,3-3-2 16,-7-6 1-16,18-1-6 16,-1-4-20-16,14 1-91 15,2-2 393-15,12 5-240 16</inkml:trace>
  <inkml:trace contextRef="#ctx0" brushRef="#br0" timeOffset="101613.37">18900 12186 669 0,'-1'0'399'0,"1"0"-65"16,0 0-93-16,0 0-32 15,0-1-52-15,0 0-17 16,0 0-33-16,13 1-13 0,1 1-18 15,30 5-14-15,-26-3-12 16,-6-3-6-16,7 0-5 16,2 0-1-16,4 0-4 15,10 2-4-15,7-2-6 16,-3 0-2-16,7-5-5 16,-4 3 0-16,-3 0-4 15,2-1-2-15,1 3-4 16,0 2-2-16,0 0-2 15,-1 4 0-15,0-1-1 16,2-5 0-16,3 3 1 16,0-3 0-16,3 6 0 15,-10-4 0-15,2-3 0 16,0-1-2-16,2-2 1 16,4 4 0-16,-2 0-1 15,1 1 1-15,-3-2-1 16,3 1-1-16,-4 1 1 0,-2 0 0 15,-4-1-1-15,-1 0 1 16,8 0-1-16,0 3 0 16,2 0 2-16,-1-1-1 15,5-2 0-15,0 0 0 16,-2 0 0-16,1-1 0 16,-10 1-1-16,2-1 1 0,-2-1 0 15,2 0-1-15,-2-2 2 16,2 1-1-16,3 0 1 15,-3 0 1-15,3 1-1 16,-5 1 0-16,0 1 0 16,-6-1 0-16,3 1 1 15,0 1 0-15,-5-2 1 16,3 1 1-16,0-3 0 16,3-3 0-16,2 5 1 15,10 1-1-15,-10-3-1 16,3 3 1-16,1-1-1 15,-11-2-1-15,11 3 1 16,-5 1-2-16,-1 2 1 16,-3-1 0-16,0 1 0 15,2-3 0-15,2-3 0 16,-1 0 0-16,5 2 0 16,-5-1 0-16,4 0-1 0,1 0 1 15,-5-3-1-15,-1-1 1 16,-3 0-2-16,-3 0 0 15,1 1-1-15,4 3 0 16,0 1 0-16,0-1 0 16,4 2-1-16,-10-1 1 15,-4 0 0-15,-2 1 0 0,2 2 0 16,13-2 0-16,6 3 0 16,4-1 0-16,-8-2 1 15,-4-2 0-15,-4 1-1 16,-1-3 1-16,4 2-1 15,4 2 0-15,-3-2 1 16,-5-2-1-16,8 0 1 16,-11 1-1-16,9 1 1 15,1 0-1-15,-9 2 0 16,8 1 0-16,-15-1 0 16,-3 0 1-16,-5 2 0 15,-5-2 0-15,-4 2 0 16,-1 0 0-16,-2-4 1 15,-1 2 0-15,-1 0 1 16,-1 0-1-16,1 0-1 0,0 0-13 16,0 0-21-16,0 0 29 15,0 0-7-15</inkml:trace>
  <inkml:trace contextRef="#ctx0" brushRef="#br0" timeOffset="102797.26">19282 12460 798 0,'14'-45'393'0,"-14"41"-129"0,4-2-32 16,-4 2-63-16,3 7-25 16,-3-6-37-16,0 3-16 15,0 0-33-15,-1 0-13 16,0 3-20-16,-1 14-3 16,-7 42 5-16,3-20 0 15,-6 7 0-15,-3 3-2 16,-4 8-7-16,-1 6-1 15,-5-2-5-15,10 0-1 16,-7-16-4-16,3-12-1 0,8-4-1 16,-1-9-2-16,10-5 1 15,2-1-1-15,0-9 2 16,-4-4 2-16,10-4-6 16,-1-2-25-16,6-5-119 15,-9-8-91-15,8-1 135 16</inkml:trace>
  <inkml:trace contextRef="#ctx0" brushRef="#br0" timeOffset="103778.61">19731 12653 963 0,'1'-31'459'0,"-1"26"-177"16,0 1-38-16,-1 7-90 15,1-3-38-15,-1 0-43 16,-6 29-7-16,-11 35 3 15,4-23-1-15,-3 6-11 16,3-1-9-16,-6-6-14 16,6 0-8-16,2-12-11 0,0-6-5 15,2-5-3-15,1-2 0 16,5-8 2-16,-4-3 3 16,6-5-2-16,-5-11-4 15,6-4-15-15,-1-9-15 16,11-2-18-16,3-1-8 15,0-13-17-15,15 3-2 16,2-10 5-16,4-1 5 16,7 11 24-16,-10 3 11 0,-1 9 12 15,4 10 5-15,-3 10 3 16,4 2 0-16,-9 4 4 16,-1 11 5-16,-9 7 7 15,-7 2 8-15,3 18 11 16,-16-4 5-16,-1 7 3 15,1 5-3-15,-15-10-10 16,10 5-6-16,-7-9-9 16,-8-7-2-16,15 0-4 15,-5-8-1-15,7-4-2 16,9-4 0-16,-1-4 0 16,3-3 0-16,0-5 1 15,-3 2 1-15,0-1-1 16,5-11-3-16,4-12-2 15,46-26-4-15,-27 16-10 0,4 0-4 16,-1-14 1-16,-2-5 4 16,2-2 8-16,-1 3 5 15,1 18 3-15,-3 7 3 16,-6 16 7-16,-4 6 1 16,-4 13 0-16,-3 7-2 15,-6 10 2-15,1 12 4 16,-7 6 7-16,-3 0 1 0,-1 4-4 15,-2-2-4-15,1-3-6 16,4 3-2-16,1-11-4 16,-3-12 0-16,1 0 2 15,0-8-2-15,2-4-44 16,1 3-35-16,0-9-153 16,1 1-100-16,5-4 204 15</inkml:trace>
  <inkml:trace contextRef="#ctx0" brushRef="#br0" timeOffset="104251.78">20530 12650 1117 0,'0'2'575'0,"0"3"-189"15,0 6-145-15,-13 2-51 16,6 13-60-16,-1-3-19 15,-5 8-29-15,-4 5-13 16,-9-7-24-16,6 10-11 16,-3-7-16-16,9-5-6 15,6 2-6-15,1-2-3 16,7-3-1-16,7 2-1 0,2-6 0 16,9-2 0-1,10-4-1-15,-9-4 0 0,7-5 0 16,-6-5 0-16,-13-9 0 15,17-3 0-15,-3-9 0 16,-3-5 0-16,7-6 0 16,-9-5 0-16,-6-7 2 15,3-4 1-15,-4 1-1 16,-10-2 0-16,0 8 0 16,-1 9 0-16,-5 11-1 15,-3 6 0-15,-2 9-1 16,2 6-3-16,-10 0-3 15,3 7-1-15,0 1-15 16,6 4-14-16,12 2-62 16,-2-2-48-16,2 5-157 15,-12-9-99-15,5 3 250 0</inkml:trace>
  <inkml:trace contextRef="#ctx0" brushRef="#br0" timeOffset="104598.45">21119 12474 1141 0,'2'-23'566'0,"-2"10"-181"16,4 8-98-16,0 5-102 15,-8-1-48-15,-2 6-64 16,-4 0-21-16,-10 9-19 16,10 15-1-16,-7 12 6 15,0 5 2-15,-2 10-5 16,2 2-2-16,-2 2-10 16,9 4-4-16,10-9-7 15,-8-9-3-15,7-6-2 16,-15-8-1-16,8-4-2 15,-6 1 1-15,10-11-33 0,0-1-33 16,1-11-72-16,1-5-39 16,1-3 104-16</inkml:trace>
  <inkml:trace contextRef="#ctx0" brushRef="#br0" timeOffset="105950.989">21640 12526 575 0,'0'-15'323'0,"7"8"-40"16,-2 0-42-16,-1-1-50 16,1 8-21-16,-5-9-49 15,2 9-25-15,-4 4-29 16,0 0-10-16,1-4-2 15,-1 10 4-15,-4 15-3 16,-8 29-4-16,6-25-9 16,-4-1-4-16,3-1-12 15,5 0-5-15,2-5-10 16,0-3-2-16,2-4-3 16,-2-6-2-16,-1-12 9 15,3-1 1-15,1-6 1 16,4-6 1-16,4-3-8 15,1-1-3-15,-4-15-3 16,4 4-3-16,-3-4-5 0,0-1-5 16,4 7-2-16,-8-6 0 15,1 19 7-15,-4-4 4 16,-5 8-1-16,-1 9-1 16,-6 6-4-16,-5 9-1 15,-3 10 2-15,0-1 1 0,-9-1 2 16,18 14 0-16,-15-3 1 15,8 13 0-15,0 5 0 16,-18-6 0-16,16 8 1 16,-4-5 0-16,10-4 1 15,5 5-1-15,-2-13 1 16,8 2 0-16,-4-5 0 16,-2-7 0-16,13-1 0 15,-7-9 0-15,13 3 0 16,8-5 0-16,2-4 0 15,3 0 2-15,-4-10 0 16,17 2 1-16,-6-9 1 16,7 0-1-16,0-1 1 15,-16-6-1-15,3 4 0 16,-7-1-1-16,-5 5 1 16,-5 1 0-16,-2 2-1 15,1 7-2-15,-1-1-6 0,-2 2-23 16,-2 0-68-16,-2-4-53 15,0 0-142-15,0 0 178 16</inkml:trace>
  <inkml:trace contextRef="#ctx0" brushRef="#br0" timeOffset="106567.239">22046 12728 1160 0,'-3'-7'529'0,"-4"4"-241"16,0 2-46-16,4 2-84 15,-2 2-29-15,-3 3-24 16,-6-6-14-16,-4 0-14 15,2 6-10-15,4 1-28 0,0 4-9 16,6 10-12-16,-6-2-3 16,-9 1-6-16,0 4-2 15,-8-5-3-15,4-1-2 16,8 5-2-16,2-3 0 16,10 3 0-16,1 1-1 15,6-3-1-15,6-4 0 16,3 0-1-16,6-3 0 15,3-4 0-15,-14-1-1 16,9-3-4-16,-5-3-5 16,4-5-16-16,16-3-13 0,-5-9-22 15,-1-6-5-15,2-4-1 16,-7-8 6-16,6-4 23 16,0-2 8-16,-8-7 20 15,4 7 5-15,-11 1 6 16,-4 8 2-16,-2 12 3 15,-4 6 0-15,-3 12 1 16,-3 3 3-16,-3 14 4 16,-3 1 5-16,-1 10 6 15,-1 5 3-15,0 1 0 16,4 3-4-16,0-9-7 16,5-1-5-16,2-4-6 15,3 0-1-15,8-3 8 16,-4-1-13-16,1-4-106 15,-3-3-96-15,2-4 119 0</inkml:trace>
  <inkml:trace contextRef="#ctx0" brushRef="#br0" timeOffset="107116.4">22646 12475 450 0,'-4'-7'346'15,"4"7"86"-15,1 4-109 16,-4-2-91-16,3-2-44 15,-1 0-66-15,0 0-10 16,-10 7-14-16,-12 5-8 16,-31 39-17-16,30-25-14 0,-12 3-16 15,5 4-7-15,4 12-8 16,-10 1-2-16,13 6-6 16,3 7 0-1,3-11-5-15,7-4-4 0,7-4-4 16,1-10-3-16,7-4-1 15,7 2 0-15,4-11-20 16,-4-5-40-16,6-7-116 16,2-7-54-16,14-9 127 15</inkml:trace>
  <inkml:trace contextRef="#ctx0" brushRef="#br0" timeOffset="107579.83">22813 12547 969 0,'0'0'493'15,"-7"10"-123"-15,-9 3-127 16,-4 2-83-16,-2 8-40 16,-6 4-49-16,3 2-14 15,7 17-18-15,-4-5-2 0,2 5-5 16,3-1-4-16,2-9-7 15,8 2-4-15,5-7-8 16,2-3-4-16,3-3-1 16,0-5-2-16,6-4 0 15,-3-6-1-15,3-4-1 16,4-2 2-16,-3-7 2 16,4-4 0-16,1-6-9 15,0-5-8-15,4-7-11 16,10 4-1-16,-6-12 9 15,5 5 5-15,-8-11 10 16,-10-6 1-16,5-3 0 16,-13-7 1-16,-3 7 0 15,-6 4 0-15,1 12 0 16,-5 9 0-16,1 10-3 16,0 8-2-16,-11 5-5 15,8 3-1-15,-2 5 2 0,2 2 5 16,3 1-66-1,2 2-53-15,5 4-136 0,3 0 145 16</inkml:trace>
  <inkml:trace contextRef="#ctx0" brushRef="#br0" timeOffset="107964.35">23147 12526 1400 0,'-9'-13'616'0,"6"5"-321"16,-1 5-55-16,-1 4-112 15,6 8-41-15,-10 1-48 16,-2 6-13-16,0 10-4 15,-7 2 2-15,0 14 3 16,0 1-2-16,-5 11-3 16,-4-5-5-16,11 5-7 15,1-6-2-15,0-11-4 16,15 5 0-16,-7-14 0 0,4-2-1 16,2-10 0-16,4-5-1 15,-7-8-5-15,-1-4-22 16,15-11-41-16,-10-11-32 15,29-9-148-15,4-9-307 16,3-17 371-16</inkml:trace>
  <inkml:trace contextRef="#ctx0" brushRef="#br0" timeOffset="108247.98">23411 12507 955 0,'-2'-4'577'16,"-2"1"-98"-16,-3 3-193 15,7 5-51-15,0 6-99 16,-9 0-20-16,3 8-28 16,-4-1-12-16,-4 9-20 15,2 7-7-15,-1 5-11 16,-16 3-6-16,4 6-9 16,9 3-7-16,-12-2-7 15,7-1-2-15,3-10-3 16,-2-5 0-16,7-2-2 15,8-8-2-15,-2-3-11 16,3-2-20-16,2-8-62 0,-3-1-27 16,5-15-167-16,4-2-247 15,0-5 359-15</inkml:trace>
  <inkml:trace contextRef="#ctx0" brushRef="#br0" timeOffset="108478.7">23069 12756 1025 0,'-11'12'514'0,"3"-11"-156"15,4 3-93-15,7-4-88 16,2-8-45-16,8 8-48 16,4 2-7-16,5 4-14 15,1 0-12-15,3 3-21 16,11 0-7-16,-5-3-10 15,0 2-4-15,1-4 3 16,-9-7-30-16,-11 0-85 16,6-4 74-16</inkml:trace>
  <inkml:trace contextRef="#ctx0" brushRef="#br0" timeOffset="108881.8">23592 12288 507 0,'8'-8'356'0,"-2"6"43"15,0 0-127-15,-2 16-94 16,4 12-32-16,2 16-33 16,0 6-1-16,5 11-9 15,0-4-8-15,0 1-19 16,-2 0-9-16,-1-2-16 16,-5 9-6-16,-1-4-9 15,-4-8-3-15,-10 3-5 16,0-8-3-16,-16-5-6 15,1 5-3-15,-4-5-4 16,-2-3-2-16,1 4-3 16,-4-6-1-16,1-4-6 15,2-1-21-15,6-15-95 0,0-5-60 16,11-8 99-16</inkml:trace>
  <inkml:trace contextRef="#ctx0" brushRef="#br0" timeOffset="109547.42">23707 13195 1100 0,'0'5'531'0,"-2"-7"-192"15,2 1-44-15,0 1-82 16,0 0-38-16,0-1-53 16,0 0-22-16,14-5-36 15,36-17-13-15,-19 13-21 16,-1 3-7-16,-6 3-11 15,7 2-3-15,-12 4-4 16,-1 8 0-16,-11 1 0 16,-9 3 2-16,-4 7 3 0,-13 1 2 15,3 5 1 1,8 10 1-16,-13-7-2 0,10-2-1 16,-15-2-2-16,-5-9-2 15,3 8-2-15,-7-2-1 16,13-2-2-16,-4-3 1 15,8-5 0-15,5-4-1 16,10-2 1-16,-3-2 0 0,4-4 2 16,1-1-1-16,-3 0 1 15,2 0 0-15,1 0-2 16,0 0 0-16,0 0-3 16,1 0 1-16,0 0 6 15,1 0 5-15,28 2 12 16,33 1 4-16,-17-8-1 15,4 2-1-15,-6-2-8 16,-1-1-2-16,-8 4-4 16,-8 0-3-16,-1 0-2 15,-5 1-2-15,-5 3-3 0,-2 0 2 16,-4 0-34 0,-4 3-20-16,-4-5-51 0,2 2-35 15,-3-2 88-15</inkml:trace>
  <inkml:trace contextRef="#ctx0" brushRef="#br0" timeOffset="136932.379">25423 11836 563 0,'2'-9'293'0,"3"5"-69"15,-2-2-33-15,2 0-36 16,-4 2-20-16,1 1-27 0,1 1-9 16,-3 0-18-16,4-2-9 15,-4 3-17-15,0 0-11 16,0 0-10-16,0 0-4 16,0 0 3-16,0 1 3 15,0 0 8-15,-3 22 1 16,-20 29 1-16,-8-30-4 15,1 8-9-15,-5-11-4 16,-1 8-6-16,9 5-1 16,-8-10-6-16,1 9-4 0,-3-10-4 15,-1-6-2-15,8 5-2 16,5-9 0-16,7-1 0 16,4-1 0-16,12-3-30 15,-5-2-22-15,5-3-97 16,4 2-66-16,-2-3 132 15</inkml:trace>
  <inkml:trace contextRef="#ctx0" brushRef="#br0" timeOffset="137346.02">25049 11745 594 0,'4'-5'377'0,"-2"1"-37"0,4 1-92 16,0 0-27-16,6 4-57 15,2 6-28-15,7 3-44 16,1 5-15-16,11 14-26 16,1 6-6-16,-11 5-5 15,1 0-2-15,3-2-5 16,-1-5-6-16,4-4-7 16,2 0-5-16,-18-5-4 15,2 0-2-15,-3-5 0 16,-4-4-1-16,0-5 1 15,-6-4 4-15,3-2-32 16,0-5-46-16,2-5-150 16,2-4 134-16</inkml:trace>
  <inkml:trace contextRef="#ctx0" brushRef="#br0" timeOffset="149515.51">26445 11533 493 0,'16'-34'340'0,"-16"20"4"16,0 7-121-16,4 2-29 15,-4-1-45-15,4 8-19 0,-4-8-25 16,3 5-9-16,-3 0-18 16,0 0-10-16,0 0-21 15,0 0-9-15,0 1-10 16,0 0 1-16,0 0 6 16,0 0 3-16,0 0 3 15,0 0 2-15,0 0 1 16,-2 2-3-16,1-2-7 31,0 0-4-31,1 13-8 0,-1 8-3 0,-2 17-4 16,-2-17-2-16,-1 1-4 15,-6 1 0-15,1 4-1 32,5-12-1-32,2-1-2 0,-22 38 0 0,-2 4-1 15,9 1-1-15,4-23 0 16,5-7 0-16,2-3 0 0,-10-6 0 15,11-2 0-15,6 5 0 16,-2-9 0-16,0-4 1 16,4-7-4-16,-1-2-19 15,-4-1-53-15,4 2-55 16,0 0-181-16,0 0-223 16,2-1 339-16</inkml:trace>
  <inkml:trace contextRef="#ctx0" brushRef="#br0" timeOffset="151317.3">27102 11452 630 0,'0'-7'364'0,"6"-1"-74"16,-3 7-93-16,10 6-29 15,-11-4-50-15,-11-3-21 16,6 7-26-16,-5-5-9 16,5 3-9-16,0 0 0 0,0 4-7 15,3 3-6-15,-7 4-3 16,10 11-3-16,-10-2 6 16,-6 2 3-16,2 6 2 15,-10-4-3-15,4 8-10 16,1 4-6-16,-4-2-8 15,3 2-4-15,-6 0-3 16,1-1-1-16,0-4-1 16,0-2-1-16,7-5-1 15,-4-13-1-15,8 5-1 16,-3-12 0-16,5-2 2 16,5 5 1-16,-2-10 0 15,6 6-1-15,-1-5-4 16,3 7 0-16,-3-4-3 15,-4-4 0-15,5 8 0 0,-5-7 0 16,3 2-1-16,8 7-1 16,-6-9-1-16,1 0-1 15,9 3 0-15,-7-8 1 16,11 1 3-16,3 4 1 16,3 0 11-16,10-3 3 15,1 2 5-15,-1-13 2 0,12 8-6 16,6 9-1-16,-2-3-3 15,3 7 1-15,-14-8-2 16,-4 3-1-16,-1-2-3 16,-5-1-1-16,-1 1 0 15,-6-1 0-15,-1 1 0 16,-3 3 0-16,-1-2 1 16,-3-2 0-16,0-5-5 15,0 5-20-15,-3-5-85 16,4 3-83-16,1-8 111 15</inkml:trace>
  <inkml:trace contextRef="#ctx0" brushRef="#br0" timeOffset="152316.57">25891 12206 584 0,'0'0'314'0,"0"0"-69"16,0 0-34-16,0-2-65 15,0 1-23-15,0 1-31 16,0 0-10-16,0 0-2 16,0 0 2-16,0 0 6 15,1 0 1-15,4 0-9 16,-1 1-8-16,-2 1-14 15,-1-2-7-15,2 1-4 16,-3-1-4-16,0 0-5 16,0 0-2-16,2 1-7 15,1 1-2-15,6 3-5 16,-2 0-3-16,8 2-3 16,29 16 1-16,-26-23 1 15,5-1 1-15,17 1-1 16,4 1 0-16,9-1-3 15,17 0 0-15,-14-1-1 32,-29 1-1-32,2 0-2 0,88 0-1 0,16 6 0 0,-6 1 0 15,-39 3 1-15,-3 1 0 16,3-2 0-16,-4-2-1 16,6-1-2-16,-2 0 0 15,-11 3 0-15,3 0 0 16,-11-7 2-16,2 6 1 15,1-8 1-15,-8 0-2 0,-1 4-1 16,-10-5-1-16,-11 8-2 16,2-3 0-16,-13-5-1 15,0 1 1-15,-9-7 0 16,-14-5 0-16,-5 3-1 16,1 9-1-16,-7-9-30 15,1 11-30-15,-2 8-89 16,-4-8-78-16,5 7-374 15,-10 4 393-15</inkml:trace>
  <inkml:trace contextRef="#ctx0" brushRef="#br0" timeOffset="159219.55">26082 12957 634 0,'0'-3'343'0,"1"0"-72"16,-1 2-68-16,0 0-49 16,0 0-25-16,0 0-19 15,0 0-6-15,0-1-15 16,0 1-7-16,0 0-11 16,0 0-5-16,0-3-8 15,0 3-5-15,-1 0-11 16,1 0-9-16,0-1-9 15,0 1-2-15,0 0-2 0,-1 1 0 16,0 0-5-16,1 0-3 16,0 0-7-16,0 0 0 15,0 0-2-15,0 1 1 16,1 3 1-16,-1-4 4 16,0 0 4-16,2 1 1 15,-1-1 0-15,8 2-2 0,-9-3-4 16,0 0-2-16,4-5 0 15,-2-7-1-15,6 10 0 0,24-25-1 16,-32 22 1 0,-6 3 0-16,-4 4-1 15,6 2 1-15,-8 4-3 16,6 4-1-16,6 1-1 16,-8-3 0-16,6 0-1 15,0-2 1-15,-6-11-1 16,10 9 0-16,-2-2-4 15,0 7-20-15,2 2-73 16,-4-7-84-16,5 4 110 16</inkml:trace>
  <inkml:trace contextRef="#ctx0" brushRef="#br0" timeOffset="160340.65">26903 12580 522 0,'6'-3'281'16,"-2"-3"-46"-16,-1 1-28 15,-2 1-25-15,1 1-7 16,-2 2-26-16,0 0-18 16,0 0-27-16,0 0-10 15,0 0-11-15,0 0-2 16,-1 1-11-16,0 0-8 15,0 0-9-15,-11 2-2 16,-9 2-2-16,-36 4-4 0,25-6-8 16,7 5-8-1,1-4-10-15,4-1-5 0,11 2-6 16,-2 1-2-16,4 0-3 16,-2 2-1-16,-7-4-2 15,7 0-1-15,-3-1-3 16,9 0 0-16,12 3-1 15,-17-5-1-15,7 5 3 16,-2-1 2-16,1-2 0 16,2-2 1-16,0 0 1 15,0 0 1-15,0 0 0 16,0 0-1-16,-1 1 1 16,-4 8 0-16,-2 10-1 15,-16 23 0-15,10-26 0 16,1 1 0-16,-8-5 0 0,10-3 0 15,5 5-1-15,1-3 0 16,0-8 0-16,4 7 0 16,0-10-2-16,0 0 0 15,6 0 1-15,-6 0 1 16,10 0 1-16,7-1-1 16,46-2 0-16,-41-8 0 15,-6-7 0-15,10 11 0 16,-11-9 0-16,-1 3 0 0,12 10 0 15,-5-2-2-15,-5 10-2 16,3 2-1-16,-14 3 1 16,2 11 1-16,-9-2 1 15,3 10 1-15,-1 2 0 16,-3-2 1-16,-3 3 0 16,4 1 2-16,-6-8-1 15,-2 2 0-15,2-3 1 16,-9-6 0-16,2 3 2 15,4 3 0-15,-2-6 2 16,-13-5 3-16,1-4 3 16,-5-8 2-16,1-3 1 15,5-4 0-15,-6-8-5 16,-2 0-1-16,-2-6-5 0,10 0-3 16,11 7-3-16,-2 0-5 15,9 10-16-15,-4 3-17 16,1 0-50-16,10 7-37 15,-2 0-97-15,3 3-86 16,10 1 199-16</inkml:trace>
  <inkml:trace contextRef="#ctx0" brushRef="#br0" timeOffset="161003">27213 12652 1017 0,'0'-5'491'16,"-8"-3"-167"-16,7 6-77 15,-2 2-79-15,-4-2-39 16,6 2-64-16,1 0-20 16,-1 0-24-16,-2 3-5 15,-14 19 0-15,-34 29 1 16,36-18 2-16,-6-4 1 15,1 1-5-15,6 6-2 0,1-1-6 16,7-1-2 0,2-4-3-16,0-2 0 0,4-2-1 15,8 4-1-15,-2-7 1 16,0-5-1-16,13-2 2 16,0-5 0-16,7-2 3 15,-5-4 2-15,2-9 3 16,2-6 1-16,8-6-1 15,9-5-1-15,-3-8 0 16,3 1 0-16,-9-11-1 16,-9-2 1-16,-4 1-1 15,-12-8 1-15,2 10 2 16,-4-3 2-16,-11 2 2 16,3 5 1-16,-10 4 0 15,-2 3-1-15,-7 8-5 16,-7-2-2-16,1 11-6 15,-11-1-2-15,3 4-1 0,7 4-1 16,-14-2-3-16,29 13-2 16,-12 1-51-16,-8 1-47 15,12 2-157-15,-12-4 160 16</inkml:trace>
  <inkml:trace contextRef="#ctx0" brushRef="#br0" timeOffset="162130.84">27660 12731 915 0,'7'-3'415'0,"-8"2"-210"16,1 4-36-16,-7 2-78 16,3 7-34-16,-4 7-22 15,-3 0 0-15,-5 5 1 16,12 9-4-16,-14-1-8 15,2 5-4-15,2 2-3 16,-15-8-1-16,12 1-2 0,-2-2-1 16,6-5-2-16,0-4-2 15,6-7 1-15,1-3 0 16,2-6 6-16,4-3 0 16,3-10-2-16,1-6-3 15,7-11-13-15,3-3-8 16,11-3-13-16,5-2-3 15,-5-3 2-15,-3-8 6 16,0 1 10-16,-2 0 4 0,6 7 1 16,6 12 0-16,-6 11-3 15,1 9 0-15,-7 7-2 16,-7 9 1-16,-9 12 3 16,-1 6 2-16,-4 11 3 15,-4-1 1-15,-5 3 2 16,-14-6 0-16,2-3 1 15,-3-4 0-15,5 2 0 16,6-3 0-16,5-1-1 16,3-8 1-16,-1-11 1 15,2-1 3-15,1-9 4 16,2-2-1-16,1-7-3 16,6-5-4-16,1-5-5 15,4-2-1-15,3-4 0 16,6 2 1-16,1-9-1 0,8-2 0 15,8-6-1-15,-1 0 1 16,4-1 0-16,1 3 0 16,-5 5 0-16,-5 1 0 15,1 15 1-15,-1 6-1 16,-15 10 2-16,6 10 1 16,-16 7 3-16,-3 8 2 15,2 14 0-15,-3 4 0 0,-10 1 1 16,-9-5-1-16,-1 0-1 15,-8-3 0-15,14-4 0 16,1 0-1-16,1-9-5 16,4-3-11-16,-4-2-62 15,4-4-49-15,4-7-180 16,-4-5 187-16</inkml:trace>
  <inkml:trace contextRef="#ctx0" brushRef="#br0" timeOffset="162603.21">28300 12743 1035 0,'-28'20'525'0,"3"5"-186"15,-5 7-120-15,0-6-36 16,7 1-69-16,2-1-23 15,4 1-39-15,-2-2-13 16,-4 1-21-16,2 1-5 16,6-3-8-16,6-1-2 0,9-5-3 15,1-1-1-15,9 1 0 16,-2-1 0-16,15 1 2 16,-7-2 0-16,2-9 2 15,3 0 1-15,-9-11-1 16,12-6-5-16,6-8-8 15,-2-4-2-15,3-2 1 16,-8-3 4-16,-7-4 8 16,0 2 3-16,-10-8 1 15,-2-1 2-15,-4 0-1 16,-2 2 0-16,-8 1-1 16,3 14-2-16,-4 3-2 15,5 6-1-15,-5 2-3 16,0 8-1-16,1 0-2 15,-5 2-4-15,7 11-48 16,3-4-36-16,3 8-100 16,5-3-78-16,-5-7 172 0</inkml:trace>
  <inkml:trace contextRef="#ctx0" brushRef="#br0" timeOffset="163015.68">28714 12570 768 0,'1'-17'485'15,"-1"-5"-2"-15,2 6-244 16,-1 4-39-16,1 9-81 16,-1 3-35-16,-1 13-48 15,-1 5-13-15,-9 11-3 16,-1 11 5-16,-7 9 15 16,2 17 9-16,-3-1 4 0,-2 2-3 15,9-3-11-15,-14-14-9 16,11-2-12-16,-1 0-3 15,0-3-5-15,2-3-2 16,-4-6-1-16,9 0 0 16,-4-13 0-16,4-9-3 15,9-1-45-15,-2-13-45 16,3-9-26-16,9 3 52 16</inkml:trace>
  <inkml:trace contextRef="#ctx0" brushRef="#br0" timeOffset="165403.65">27877 11601 719 0,'16'-51'347'0,"-13"41"-121"16,2 1-25-16,1 4-46 16,-3 0-28-16,1 4-48 0,-4 1-16 15,0 0-20-15,-1 0-5 16,0 8 8-16,-4 12 6 16,-13 32 2-16,11-22-1 15,-5-1-10-15,-3 4-8 16,0 3-11-16,-5 1-5 15,-1-2-6-15,2 4-3 16,-3-6-3-16,1-7 0 16,13 0-1-16,3-4 1 0,5-8-1 15,10 5-17-15,-23-21-57 16,9 1-48-16,5-18-166 16,6-4 177-16</inkml:trace>
  <inkml:trace contextRef="#ctx0" brushRef="#br0" timeOffset="165718.13">28259 11472 882 0,'0'-7'481'0,"0"7"-84"16,0 4-120-16,-1-4-114 0,0 0-44 15,-1 5-53-15,-5 7-4 16,-5 16 1-16,-15 19-7 16,5-18-14-16,17 8-5 15,-10-3-11-15,-4 4-2 16,19 7-7-16,-28-7-3 16,11 7-5-16,7 2-1 15,-11-11-3-15,9-1 1 16,-9-9-1-16,2-9-12 0,2 2-59 15,11-2-53-15,1-15-155 16,4 1 168-16</inkml:trace>
  <inkml:trace contextRef="#ctx0" brushRef="#br0" timeOffset="165987.12">27867 11701 1039 0,'-5'0'499'0,"2"1"-190"0,4-1-62 16,-1-1-93-16,0 0-44 16,7 0-48-16,11-2-6 15,33-2-11-15,-26 1-7 16,9 0-13-16,5 3-7 15,-2-3-6-15,0 2-2 16,-2-1 17-16,-6-3-20 16,2 3-127-16,0-3-65 15,-4 9 94-15</inkml:trace>
  <inkml:trace contextRef="#ctx0" brushRef="#br0" timeOffset="166801.3">28281 12007 634 0,'-3'14'356'0,"6"-11"-51"0,-14 0-76 16,11 5-76-16,1 1-32 16,-5 8-45-16,7-13-13 15,-2 2-7-15,-1-5-1 16,0-1 7-16,0 0 13 15,0 0 12-15,0-1-4 16,0 0-13-16,5-20-14 0,38-37-16 16,-23 31 0-16,-1-28-4 15,2 0-4 1,2-9-11-16,-6-4-5 0,7 17-8 16,-3 6-3-16,-1 13-2 15,-1 4-2-15,-3 12 2 16,-8 2 0-16,-6 8-6 15,-2 5-3-15,0 12-4 16,-6 3 0-16,6 8 4 16,0 4 3-16,-10-1 3 15,10 7 0-15,-4 1 0 16,-2 3 1-16,6 5 0 16,-3-4-1-16,-5 0 1 15,8 4 0-15,6 0 1 16,-3-8-1-16,7 0 1 15,-4-8-1-15,-11-19 0 16,25 13 2-16,-8-10 0 0,-12-12 1 16,5-3 2-16,-6-2 2 15,9-7 0-15,2-1 0 16,11-3 0-16,-4-7-3 16,0-9 0-16,8 3 0 15,-3-6-2-15,4-1 1 16,-6 3 2-16,-3-2-1 0,0 4 2 15,-9 2 0-15,2-5 0 16,2 2-1-16,-4-1-3 16,1 1 0-16,-6 4-3 15,0 6-1-15,-1 7 2 16,-3 1-8-16,2 17-58 16,-1 0-32-16,-1 17-177 15,0 10-140-15,-2 8 266 16</inkml:trace>
  <inkml:trace contextRef="#ctx0" brushRef="#br0" timeOffset="167371.47">29109 11507 1199 0,'6'-1'536'0,"-8"0"-267"16,-9 7-73-16,2 2-85 15,0 2-30-15,-12 10-23 16,-4-6-3-16,-2 15-8 15,-11-2-5-15,13 7-13 16,1 3-4-16,-1-4-7 16,10 4-4-16,0-2-5 15,5-2-2-15,5 3-3 16,1 2-1-16,4-7 1 16,5 0-1-16,4-11 0 15,-4-8 1-15,9 5 0 16,-6-8-1-16,3-4 3 15,2 3 2-15,5-17 2 16,9 2 1-16,-5-16-1 16,5-5-2-16,-7-11-2 15,1-6-1-15,9-5 0 0,0-2 2 16,-4-2-1-16,0 5 0 16,-17-1 0-16,-2 6-1 15,-3 11 0-15,-5 3-2 16,-4 9-4-16,-10-1-5 15,-3 7-4-15,4 8-3 16,-4 5-23-16,-1 3-21 16,0 6-63-16,-11 2-54 0,-1 7-186 15,6 7 228-15</inkml:trace>
  <inkml:trace contextRef="#ctx0" brushRef="#br0" timeOffset="168133.65">29339 11929 608 0,'-2'0'420'16,"-2"6"63"-16,-2-7-141 16,5 1-82-16,-3 0-35 0,3-1-63 15,1 0-27-15,0 0-53 16,0 0-24-16,0 0-31 15,7-5-9-15,18-3-6 16,33-31-4-16,-31 31-4 16,3 9 0-16,-2 12-3 15,-2 2 0-15,-1 9 0 16,-14-2 1-16,-14-2 4 16,-3 0 3-16,-13 0 4 15,6 3 1-15,-12-3 0 16,-1-2-2-16,1-2-2 15,-3-3-2-15,13-1-1 16,-4-10 1-16,9-1 2 16,-1-2 0-16,7-6-3 15,5 1-4-15,5 0-6 16,0-4-4-16,2 2 1 16,-1-5-1-16,8 7 3 0,4 8 0 15,7 4-1-15,-6 5 1 16,-3-1 0-16,5 2 0 15,-6 3 1-15,-7 5 0 16,-6 4 0-16,-15 0 0 16,1 6 1-16,5 2 1 15,2 4 2-15,-8-2 0 0,-15 4 3 16,3-2 0-16,-14-8 2 16,10 8 0-16,-2-17 5 15,-6-2 4-15,0-8 6 16,-4-5 2-16,-3-7 1 15,6 0-1-15,3-10-8 16,-3-6-2-16,8-2-9 16,1-1-7-16,3-1-21 15,6 6-12-15,5 4-28 16,4-2-15-16,13 8 50 16</inkml:trace>
  <inkml:trace contextRef="#ctx0" brushRef="#br0" timeOffset="168789.27">30597 12284 812 0,'-63'15'436'16,"45"-14"-76"-16,18 6-72 16,-3-4-56-16,9 4-43 15,0-5-66-15,-4-3-25 16,-7-2-33-16,15 2-9 16,-1-3-11-16,9-1 2 15,34 8-1-15,-8-5-3 0,17 3-8 16,0 6-7-16,-10-6-11 15,-3-1-3-15,1 1-3 16,-18-5 0-16,-17-8-2 16,13 9 1-16,-33-11-3 15,6 6 0-15,4 8-18 16,-18-9-24-16,23 15-56 16,-10-1-59-16,-8 1-154 15,-1 6 192-15</inkml:trace>
  <inkml:trace contextRef="#ctx0" brushRef="#br0" timeOffset="169119.16">30418 12551 964 0,'-9'-7'526'0,"12"7"-145"16,-8-1-143-16,18 1-20 0,7 5-70 15,-7-4-18-15,12 0-20 16,-5-1-14-16,7 1-21 16,14 6-8-16,14 0-14 15,-1-3-5-15,6-1-16 16,-7-3-6-16,-4 0-10 15,0 1-5-15,-11-5-3 16,-5 1 0-16,-11-3-10 16,-6 4-16-16,-13 2-64 15,1 0 36-15,-25 7 15 16</inkml:trace>
  <inkml:trace contextRef="#ctx0" brushRef="#br0" timeOffset="191532.67">8652 14980 672 0,'-1'0'332'16,"0"0"-100"-16,0 0-36 15,0-1-46-15,-1 1-12 16,1-2-8-16,0 1-1 0,1 0-9 16,0 0-6-16,0 0-24 15,-1 0-8-15,0 0-22 16,0 0-11-16,0 0-19 16,0 1-8-16,0 0-6 15,0 0 2-15,-7 11-5 16,1 0-3-16,-29 16-4 15,36-19-2-15,-5-5 0 16,5-3 0-16,16 3 2 16,-18-1 2-16,13-5 2 15,-10 1 0-15,-5-6-1 16,12 0-2-16,-2 1-1 16,3-5 0-16,5 3 0 15,-8-1-1-15,-6 0 0 0,-1 5 0 16,-15-1-2-16,7 5 0 15,3 5-3-15,-1-4-1 16,7 5 1-16,-1 1-2 16,-8-5 2-16,13 3 0 15,-8 0 0-15,-2-1 0 16,11 0 3-16,-7 1 7 16,4 0-143-16,8-3-103 15,3-7 144-15</inkml:trace>
  <inkml:trace contextRef="#ctx0" brushRef="#br0" timeOffset="192700.19">9160 14726 258 0,'0'-1'158'0,"2"-4"-12"15,10-2-32-15,-1 0-3 16,31-4 11-16,-37 4 4 16,-2 0 4-16,4 7-2 15,-5-14-10-15,4 14-12 16,-3-3-27-16,-2-2-9 0,-1 5-8 15,0 0 3-15,0 0 13 16,0 0 5-16,0 0 0 16,0 0-4-16,0 0-6 15,-1 6-6-15,-1-1-8 16,-1-1-5-16,-1 7-12 16,-10 0-2-16,-34 31-16 15,23-29 1-15,-5 0-15 16,9-1-7-16,6 4 1 15,3-2-5 1,6-8 2-16,1 1 0 16,-1 23 0-16,-15-1-1 0,17 2 0 15,2-12 0-15,2-2 0 16,12 1 0-16,-14-1 2 16,14-1 0-16,-1 1 0 15,0 1 0-15,10-5 0 16,-4 5 0-16,6-9 1 15,3 1 1-15,1-10 1 0,0-6 1 16,-6-11 0-16,-8-2 2 16,12-3-2-16,-1-7 1 15,4 3-2-15,1-10-1 16,-16 2 2-16,10 10-1 16,-13-2 1-16,-5 1 1 15,-4-1 9-15,-14 1 6 0,4 7 8 16,-1 2 6-16,-3 7-12 15,0 0-3-15,-7-4-10 16,-2-3-7-16,1 9 0 16,-1 4-2-16,1-1-1 15,4 8 1-15,-7-11-2 16,4 3 0-16,-4 0 0 16,0 1-2-16,12 8-1 15,-10-4 1-15,22 16-39 16,1-5-49-16,1 0-184 15,8 0-171-15,3 1 272 16</inkml:trace>
  <inkml:trace contextRef="#ctx0" brushRef="#br0" timeOffset="193368.12">9711 14717 845 0,'0'-4'409'0,"0"2"-140"16,0 0-37-16,-1-2-71 16,-1 3-29-16,1 0-45 15,0 0-12-15,-5 0-17 16,-10 1 0-16,-34 14-11 16,35-3-7-16,-11 3-9 15,8 5-7-15,8-3-3 16,-16 4-3-16,8 0-4 15,5-1-3-15,-6 4-4 16,11 1-1-16,2 5 3 16,2-3-1-16,19-3 0 0,-10 0 0 15,4-1-4-15,10-16 0 16,-22 6 2-16,39-6-1 16,-13 0 2-16,-2 9 0 15,22-11-4-15,-22-1 1 16,23-14 0-16,-17-6-1 15,1-3 3-15,1-3-1 16,-5-4 0-16,10 7-1 0,-12-6 1 16,-2 4 0-16,-4 1 1 15,-5-1 0-15,-5 2 2 16,-6 1 0-16,-5-4 1 16,-11-2 1-16,-9-1-1 15,-3 0-1-15,-3 0-4 16,2 11-1-16,6 0-3 15,-1 4-1-15,3 15-2 16,-1 0-2-16,-3 5 0 16,3 7 23-16,-13-6-87 15,17 3-87-15,7 7 106 16</inkml:trace>
  <inkml:trace contextRef="#ctx0" brushRef="#br0" timeOffset="194486.57">10515 14642 497 0,'20'0'248'0,"-9"-5"-63"0,4 2-29 16,-8-9-18-16,2 4 6 15,0-2 14-15,-3 2 7 16,4 10-9-16,-8-6-8 15,-2 9-23-15,-4-1-17 16,-10-4-21-16,6 8-9 16,-4-1-15-16,-3-2-3 15,-2 6 0-15,-4-6-2 0,-8 1-6 16,13 0-5-16,-2 0-13 16,-8-2-7-16,3 0-9 15,-9 3-3-15,6-7-6 16,4 0-2-16,12 1-2 15,-3-10 0-15,5 6-2 16,3 0 1-16,3 1 0 16,0 5-2-16,1-3-1 15,0 0-1-15,0 0-2 16,0 0 0-16,-1 0 0 16,1 0 1-16,0 0 1 15,-1 6 0-15,-2 7 0 16,-1-4 1-16,-14 30-1 15,16-25 1-15,-2-8 0 0,2 5-1 16,1-4 1-16,-3-2 0 16,3 1 0-16,1-2 0 15,-1 1-1-15,-3-2 0 16,5-1 0-16,-1-2 0 16,1 0 0-16,0 0 0 15,0 0-1-15,0 0 0 16,0 0 1-16,0 0 0 15,0 0 0-15,11-1 0 16,9-2 0-16,26-4 0 0,-23 2 0 16,4 5 1-16,-5 0-1 15,3 1 0-15,-2 7-2 16,-5 0 0-16,12 10 0 16,-9 1 1-16,-20 3 0 15,12 4 1-15,-29-6 0 16,5 1 0-16,19 3 0 15,-13 1 2-15,3 2 0 16,1 0 1-16,-16-6 0 16,-20-13 0-16,7 2 18 15,-14-6 6-15,-4-1 7 16,14 7 4-16,-6-12-15 16,3-2-4-16,4-1-7 15,-6-8-1-15,7 0-5 16,8 2-1-16,1-3-1 15,9 7-3-15,-1 1 0 0,7 2-1 16,0 1-5-16,8-6-28 16,16 9-83-16,-14-5-73 15,24 5 109-15</inkml:trace>
  <inkml:trace contextRef="#ctx0" brushRef="#br0" timeOffset="195426.17">11243 14575 643 0,'7'-11'381'16,"-1"2"-65"-16,2 2-68 15,-2 2-24-15,-4-2-52 16,-2-1-38-16,-4 9-63 16,1 4-18-16,2 13-11 15,-3 4 7-15,0 8 13 16,0 6 1-16,-6-2-6 16,3 5-5-16,-4-3-4 15,-1 0-4-15,-2 3-4 16,3 0-5-16,-1-1-9 15,0-3-6-15,1-1-6 0,-1-8-3 16,5-5-2-16,0 3 1 16,2-14 0-16,-2 0 1 15,1-3 3-15,0-7 0 16,2-2-2-16,-1 4-2 16,5-1-4-16,-1-1-1 15,0 0-1-15,1 0 0 16,0-1-2-16,0 0-1 15,0 0-1-15,0 0 0 0,0 1 0 16,0 0 0-16,11 1 1 16,1 0-1-16,32 5 0 15,-27-8 0-15,5 6 2 16,-2 4-1-16,8-11 3 16,0 7-1-16,12-9 4 15,4 5 1-15,-4-2 3 16,7 1 0-16,-17-3 5 15,9 5 1-15,-9-2-2 16,-9-6 0-16,3 9-7 16,-13-4-2-16,-1 3-2 15,0 1-2-15,-7-5-1 16,3 4 0-16,-5 1 1 16,-1-2-1-16,0 0 3 15,0 0 6-15,-1 0-43 0,-1 0-64 16,1 0 65-16</inkml:trace>
  <inkml:trace contextRef="#ctx0" brushRef="#br0" timeOffset="198322.74">7588 14757 646 0,'0'-1'363'16,"-9"-2"-86"-16,9 2-73 16,3 0-33-16,9 5-61 0,-5-4-18 15,3 1-25-15,-8-1-1 16,7-2-2-16,-2 0-2 15,12 4-7-15,17 5-3 16,-4-1 2-16,14 6-1 16,-2-7-6-16,-4-2-4 15,2-3-12-15,3-1-9 16,3 1-9-16,-2-2-2 16,-6 2-3-16,-9-4-1 0,-21 0 2 15,-13 0-4-15,3-1-68 16,-6 2-69-16,0-1-305 15,7 4 279-15</inkml:trace>
  <inkml:trace contextRef="#ctx0" brushRef="#br0" timeOffset="198757.91">7565 14942 715 0,'4'0'419'0,"2"5"-89"16,9-3-109-16,-25-5-35 0,9 2-63 15,13 1-16-15,8 3-19 16,8 3-9-16,1-6-8 16,-5 3-3-16,-2 0-5 15,12-3-1-15,4 4-5 16,-2-1-4-16,-3-7-12 15,-1 3-9-15,-4 1-14 16,2 0-3-16,-11 1-7 16,8 9 1-16,-16-12 8 15,0 3-32-15,-3 2-184 16,-8-4 147-16</inkml:trace>
  <inkml:trace contextRef="#ctx0" brushRef="#br0" timeOffset="204199.03">12546 14588 590 0,'4'-14'457'0,"2"6"-195"16,-2-2-22-16,0 1-16 16,-3 3-33-16,1-2-13 15,-3 5-32-15,1-3-16 16,0 5-33-16,-1 1-18 0,1 0-36 16,-1 0-15-16,-1 6-18 15,-2 20-2-15,-15 34 0 16,10-28 0-16,-8 11-1 15,0-5-1-15,2-3 0 16,-4 7-1-16,6-6 1 16,-1-5-1-16,1 2 0 15,6-1 0-15,-11-5 1 16,-5-9 1-16,11-2 0 16,8-9 2-16,3-6 2 15,7 4-1-15,-2-8-8 16,-8-3-38-16,12-8-135 15,-8-6-108-15,10-6 161 16</inkml:trace>
  <inkml:trace contextRef="#ctx0" brushRef="#br0" timeOffset="204547.77">13000 14422 863 0,'9'-5'471'0,"-7"3"-114"16,2 1-152-16,-7 1-46 0,2 0-72 15,0 0-17-15,0 0-3 16,-7 23 5-16,-15 41 15 16,0-19-5-16,2 7-12 15,-5-5-5-15,3 0-18 16,18 2-7-16,-7-7-15 15,-5-1-5-15,3 1-9 16,-7-5-2-16,7-2-1 16,4-2-1-16,4-5 0 15,-5-8 0-15,6-5 0 16,-3-11 2-16,1-7-13 16,10 3-50-16,-6-17-161 15,6 5-238-15,-3-14 280 16</inkml:trace>
  <inkml:trace contextRef="#ctx0" brushRef="#br0" timeOffset="204845.53">12558 14754 1072 0,'-6'-2'526'0,"2"0"-174"16,1 1-68-16,3 0-106 16,0-1-47-16,0 1-57 15,3 1-11-15,26 4 0 16,31 2-2-16,-16-6-12 16,5-2-10-16,-2-3-14 15,-8-2-6-15,0-1-7 16,2 2-3-16,-2 1 10 15,7 4-1-15,-13-4-146 16,-10 2-88-16,-3-1 123 16</inkml:trace>
  <inkml:trace contextRef="#ctx0" brushRef="#br0" timeOffset="205748.3">13149 15044 814 0,'-1'0'152'16,"-1"2"-37"-16,1 3 126 15,1-5-27-15,-1 0-48 16,0 0-18-16,0 0-32 15,0 0-7-15,1 0-15 16,0 0-8-16,0 0-3 16,1 5 6-16,-1-5 3 0,0 0-2 15,0 0-18-15,0-1-19 16,5-10-22-16,8-16-6 16,33-45-6-1,-23 27-1-15,0-6-5 0,2-1 0 16,-5-7-5-16,-2 1-1 15,5 6-4-15,3 6-1 16,0 8 0-16,-7 7-2 16,-8 15-1-16,-3 6-6 15,-6 20-3-15,-12 7-2 0,28 55-5 32,-25-36 25-17,-1 1-7-15,-6 35 4 0,13 7-3 16,-31-51 0-16,34 6 0 15,-2-2-1-15,13-1 2 16,-4-4-1-16,-4-5 0 16,12-2 0-16,-9-1 0 15,4-3 0-15,0-9 1 16,-1 0 0-16,-5-7 1 16,5 1 0-16,0 5 2 15,0-6 1-15,0-3 0 16,-2-9 0-16,-2-17-2 15,4 1 0-15,-2-9-1 16,5 4 0-16,-2 1-1 0,3-4 1 16,3-3-2-16,1 0 0 15,-2 3 0-15,0 7 0 16,-7-3 1-16,-5-1 0 16,10 8 1-16,-15-13 2 15,1 5 1-15,3 7-1 16,-10 0-3-16,5 7-1 15,3 14-2-15,1-2-1 0,3 6-3 16,-1 1 0 0,-2 1-22-16,1 4-33 0,-4 1-124 15,6 7-107-15,-6-3 175 16</inkml:trace>
  <inkml:trace contextRef="#ctx0" brushRef="#br0" timeOffset="206346.5">14034 14460 927 0,'3'-1'503'15,"-2"-7"-88"-15,1 2-115 16,-2 5-91-16,-2-1-47 16,1 2-65-16,0 0-27 15,-2 1-32-15,-15 10-8 16,-31 43-8-16,24-31-4 0,7 13-8 16,-3 3-1-16,0 0-1 15,0 1 0-15,1-7-1 16,13 3 0-1,-3-4-2-15,3 0 0 0,7-1-1 16,-5 0 1-16,12-4 0 16,6 1 0-16,-8-9 1 15,-3-5 0-15,19-5 3 16,1-3 2-16,13-9 2 16,12-3 1-16,-12-17-1 15,0-4-2-15,-1-8-2 16,2 0-1-16,3-4 1 15,4 3 0-15,-12-4-1 16,-1-6 1-16,-20-1-2 16,0-8 0-16,-6 0-2 15,-12 5-2-15,1 13-1 16,-11 7-1-16,1 12-1 0,-1 2 0 16,-11 5-2-16,-1 4-1 15,-3 6 1-15,2-1-2 16,7 2 1-16,1 5 3 15,0-2-27-15,-4-1-31 16,11 4-106-16,-3-1-71 16,12 2 142-16</inkml:trace>
  <inkml:trace contextRef="#ctx0" brushRef="#br0" timeOffset="207249.43">14194 15033 720 0,'0'5'437'16,"0"-5"-72"-16,-1 2-89 15,1-2-31-15,0 0-39 16,0 0-13-16,0 0-35 16,0 0-23-16,13-5-47 15,12 2-24-15,37-54-25 16,-24 24-8-16,1 12-10 15,-2-4-5-15,-4 16-7 16,-7 6-4-16,-10 3-4 16,-3 4-1-16,-3 9-1 15,-4 1-2-15,-1 7 2 16,-7 8 1-16,-9-8 0 0,-1 9 2 16,-11 0 2-16,0-2-1 15,-10 0 1-15,1-11 0 16,10-5 0-16,1-6 2 15,17-5 1-15,-9 1-1 16,6-7-1-16,5 3-1 16,-3-4-3-16,13 0 0 15,-7-2-1-15,7 3-1 16,14 5 1-16,-9-1-1 16,14 0 0-16,-3 1-1 0,-1 11 0 15,0-3 0-15,-3 15 0 16,-4-1 0-16,-8-2 0 15,1 12 1-15,-8-2 0 16,-3 4 1-16,-10 1 0 16,-6 0 2-16,-7-2 0 15,-2 0 1-15,-8-3 7 16,4 2 8-16,-5-12 12 16,6-1 4-16,-9-13 3 15,-9-6-6-15,6 0-7 16,-9-4-6-16,15-3-6 15,-1-1-3-15,6-15-4 16,2-8-5-16,6-7-33 16,10-7-41-16,11 6-125 0,2 4-256 15,12 10 299-15</inkml:trace>
  <inkml:trace contextRef="#ctx0" brushRef="#br0" timeOffset="208367.73">7386 16182 514 0,'-2'2'300'0,"0"0"-17"15,1-1-47-15,0-1-61 16,0 1-25-16,0-1-32 15,0 0-12-15,-1 0 3 16,1 1 5-16,0 4-14 0,1-3-7 16,2 2-7-16,2 2-6 15,14-2-5-15,22 12-4 32,-21-9-13-32,2 1-9 0,35-7-14 0,3-4-6 15,5-2-14-15,-28 4-3 16,-1-2-5-16,-7 5-1 15,-8 1-1-15,-8-3-1 16,-9 3 9-16,-2-5-28 0,-3 5-76 16,1-3-83-16,0 0-532 15,0 0 480-15</inkml:trace>
  <inkml:trace contextRef="#ctx0" brushRef="#br0" timeOffset="208747.15">7325 16486 702 0,'-2'-8'405'16,"4"6"-18"-16,0-3-110 16,3-4-76-16,8 10-28 15,0-2-48-15,0-3-12 16,9 4-15-16,-5-10-5 16,12 4-12-16,7 6-6 15,1-5-18-15,8 8-8 0,-10 3-18 16,-5-3-7-16,-1 5-10 15,-2-2-2-15,3-3-4 16,-1 3-1-16,-10-2 1 16,-3-3 18-16,-5-2-62 15,1-4-34-15,-2-1 46 16</inkml:trace>
  <inkml:trace contextRef="#ctx0" brushRef="#br0" timeOffset="210063.33">9114 15966 397 0,'9'0'284'16,"-7"-3"52"-16,2 2-85 15,1 1-60-15,-6-1-32 0,-1-1-57 16,1 2-17-16,0 0-26 16,1 0-2-16,-1 0 0 15,0 0 4-15,0 0 13 16,0 0 6-16,0 0 11 16,0 0-1-16,-3 5-14 15,-4 1-9-15,-9-2-19 16,-40 26-10-16,22-29-15 15,7 13-6-15,-9-15-7 16,11 1-1-16,2 0-3 16,0-11 0-16,18 13-3 15,-5-2-1-15,6 0-1 16,3 4 0-16,1-6 0 16,1 2-1-16,0 0-1 15,0 0-1-15,0 0 1 16,0 0 0-16,0 0 1 0,0 0 0 15,0 0-1-15,0 0 1 16,0 0-1-16,0 0 1 16,0 0 0-16,1 2 0 15,1 3 0-15,-1 1 0 16,-1 7 0-16,-1-2 0 16,-14 31 1-16,6-27 0 15,-3-6 0-15,2 1 0 16,8-2 1-16,-5-3-1 0,2 1 0 15,4-5 0-15,-3-2 0 16,6 4 0-16,-2-5-1 16,0 2-4-16,0-1-3 15,0 0-4-15,0 0-10 16,0 0-6-16,4-2 1 16,13-6 2-16,32-13 12 15,-18 20 7-15,6-2 3 16,9-2 1-16,-7 4 0 15,-2-2 0-15,-8 5-1 16,-13 1 0-16,8 10 0 16,-2 1 0-16,-3 7 1 15,-1 4-1-15,-12 3 2 16,-4 2 0-16,-8-2 3 16,-2 10 2-16,-12-4 1 0,5 5 3 15,-10-5 3-15,-7-10 5 16,4 4 9-16,-14-9 4 15,2 3 4-15,-5-9-2 16,0-10-5-16,4-2-3 16,2-6-5-16,4-2-3 15,0-8-5-15,-3-5-3 0,8-3-5 16,7-6-1-16,6 4-3 16,6 1-9-16,5 3-38 15,-1 9-30-15,7 8-132 16,-6 1-103-16,16 7 196 15</inkml:trace>
  <inkml:trace contextRef="#ctx0" brushRef="#br0" timeOffset="210449.09">9368 16266 1460 0,'-2'-8'619'0,"-3"8"-368"16,3 1-53-16,0 9-92 16,-5 5-38-16,0-2-32 15,0 10-6-15,2 1-8 16,-4-2-4-16,5 3-9 16,-1-4-1-16,-4-4-1 15,7 2 0-15,1-6-10 16,-10-7-49-16,8-2-102 15,2-12 100-15</inkml:trace>
  <inkml:trace contextRef="#ctx0" brushRef="#br0" timeOffset="211262.13">9858 15980 680 0,'9'-12'361'0,"-3"3"-77"16,2 9-43-16,1 5-86 15,-4 4-34-15,-7-1-37 0,-7-2-7 16,-7 7 14-16,0 2 5 16,-3 8-10-16,2 7-6 15,-5-1-15-15,-2 6-11 16,1 3-20-16,-2-1-8 15,4 7-13-15,2-10-1 16,3-4-5-16,7-2-1 16,3-5 0-16,9 0-2 15,10-3 2-15,0-2 1 16,10-5 2-16,-3-1 0 16,7-3 0-16,0-3 1 0,2-7-2 15,6 4 0-15,4-12 1 16,6 1 2-16,-2-13 1 15,-3-3 2-15,-12-12-1 16,-2-5-1-16,-1-1 1 16,-11-8 0-16,1 7-1 15,-5 1 0-15,-14 6-2 16,3 3 3-16,-9 5 4 16,-11 0 0-16,3 8 1 15,-7 2-4-15,-5 10-6 16,-5-1-1-16,-5 9-4 15,-1 0-1-15,-3-4-1 16,10 13-1-16,3-7 0 0,5 4 0 16,8 4-16-16,2-1-28 15,9-4-107-15,6 5-80 16,11 3 137-16</inkml:trace>
  <inkml:trace contextRef="#ctx0" brushRef="#br0" timeOffset="212345.11">10733 16011 698 0,'1'-10'415'15,"-2"-10"-53"-15,0 20-158 16,-1-3-45-16,-6 11-81 15,7 4-31-15,-4 0-25 16,2 13 2-16,1 0 13 16,-8 7 5-16,-2 4 5 15,-5-1 0-15,4 11-5 16,-3 2-6-16,1-3-10 16,-1-9-6-16,-1-6-7 15,11-3-2-15,-1-11 0 16,6-1 1-16,3-10 8 15,-12-10-1-15,7-14-3 16,0-2-2-16,5-8-12 16,8 2-2-16,2-5-6 15,9 3-3-15,-5-7-2 0,10 1 1 16,7 6 4-16,-4-2 3 16,7 9 3-16,-5 1 0 15,2 8 1-15,1 2 0 16,-5 6-1-16,1 5 0 15,-4 10 0-15,-7 4 0 16,-7 8 3-16,-7 5 1 16,-5 6 2-16,-9 0 1 0,1 8 1 15,7 2 1-15,-8-5 0 16,5 3 0-16,0-12-2 16,-11-9 1-16,12-2 0 15,-7-15 1-15,-5-3 5 16,3 1 1-16,1-8 1 15,2 0-1-15,15 1-7 16,-2-5-2-16,6 0-3 16,1 3-2-16,1-9-1 15,12 3 1-15,-8-16-1 16,12-5 1-16,6-11 0 16,-7-5 0-16,14 6 0 15,-1 6 0-15,-5 10 1 16,0 8 2-16,-7 13 4 15,-1 2 2-15,-5 11 0 16,-4 0 0-16,3 13-2 0,-9-2 0 16,-1 8 4-16,-4 0 0 15,-4 2-1-15,1 6 1 16,-4 0-3-16,0 1-1 16,-5 4-2-16,-5-3 1 15,-7-6 0-15,1 4 1 16,-5-14 0-16,4-4 4 15,8-3-62-15,-1-5-55 16,5-6-139-16,3-6 138 0</inkml:trace>
  <inkml:trace contextRef="#ctx0" brushRef="#br0" timeOffset="212967.7">11746 15896 1009 0,'6'-11'532'16,"-1"3"-142"-16,-2 6-136 16,2 2-30-16,-5 0-67 0,0-1-36 15,-1 0-59 1,0 1-13-16,0 0-5 0,-3 18 2 15,-14 45 5-15,4-28-7 16,0 3-13-16,-1 5-6 16,-5-6-9-16,3 3-4 15,5 3-4-15,-4-1-1 16,5 2-1-16,0-1-1 16,-1-12-1-16,5-4 1 0,2-11 0 15,1-3 0-15,1-3 1 16,0 0-2-16,2-2 2 15,0-5 0-15,-1-3-1 16,1-3 1-16,0 1-2 16,-1 1 0-16,2 0-1 15,0 1-2-15,0 0 0 16,0 0-1-16,0 0 1 16,0 0 0-16,3 0 0 15,10 4 1-15,5-1 2 16,29 1-1-16,-21-8 2 15,2-7 0-15,8 6 0 16,4 3-1-16,2 3 1 16,-4 2 0-16,-9 0-1 15,-3-1 2-15,-8 0 0 16,9 3 0-16,-4-2 2 0,8 6 0 16,-6-9 0-16,-9-3 0 15,2 5-3-15,-11-9-1 16,-2-1-2-16,4 0-7 15,-3-6-28-15,6 10-39 16,-1 5-250-16,-2 12 221 16</inkml:trace>
  <inkml:trace contextRef="#ctx0" brushRef="#br1" timeOffset="-212361.72">12379 15527 525 0,'-5'-11'317'0,"3"2"-6"15,-7 4-87-15,7-1-78 16,-3 4-30-16,-7-4-45 16,2 1-10-16,4 2-1 15,6 0 0-15,-5-1 1 0,-13-7-4 16,2 4-10-16,-2-2-6 15,-7-2-10-15,6 11-5 16,-9 1-8-16,-10-4-4 16,-7-1-4-16,-4-2-2 15,-13 4-2-15,3 2-1 16,-22-1 0-16,3-3 0 16,-17-3 0-16,-13-2 0 15,11 9 2-15,-20-10 0 0,-3 3 1 16,3 0 1-16,-20-8-1 15,2 9 3-15,-6-5 1 16,-11 0 1-16,3 6 0 16,-5-1-1-16,-3 6-1 15,-4 1-1-15,-8 1-3 16,-2-2 0-16,-1 6-2 16,1 4 0-16,2 4 0 15,-1 7 0-15,1 1-2 16,-1 5-1-16,-11 5-1 15,9-1 0-15,-2 3 0 16,5 3 0-16,5-2-1 16,0 2 1-16,6 2 0 15,-1-1-1-15,4 11 0 16,-5 1 0-16,6 13 0 0,-4-2 0 16,11-5 0-1,13 3-1-15,5-8 1 0,16 5-1 16,17 6 1-16,5-2-1 15,21 3-2-15,12-1-1 16,32-1-2-16,11 2-1 16,19 1-2-16,6-5 0 15,16-5 1-15,14 0 1 0,19-8 3 16,22 0 3-16,30-4-1 16,8-10 1-1,21-13 0-15,12-3-1 0,8-16 2 16,14 0 0-16,19-4 0 15,-9-7 1-15,11 4 0 16,5 2 0-16,2 8-1 16,13 5 0-16,-5 8 2 15,4-2 0-15,-10 3 1 16,3 4 0-16,1 0-1 16,-3-3-1-16,7-2 1 15,-2 3 0-15,-3-7-1 16,5 1 2-16,2-6-1 15,-6-4 0-15,12-7 0 16,-6-1-1-16,3-6 1 16,-4-3 1-16,-6-7 1 15,3-2 4-15,-22-4 2 0,4-2 2 16,-10-4 2-16,-20-7-2 16,-7-1-2-16,-7-5-1 15,-31-6-1-15,-5 0 1 16,-32-7 4-16,-15 1 2 15,-24 8 8-15,-11 0 3 16,-34-12 8-16,-20-8 4 0,-25-12 2 16,-14 4-1-16,-22 7-6 15,2 3-5-15,-22 0-5 16,-5-13-2-16,-2-1-1 16,-6 2-3-16,0 6-4 15,1 10-3-15,1 0-5 16,-8-3-2-16,4 8 0 15,-2 0-2-15,-1 18-1 16,2 12-2-16,7 18 2 16,10 13-25-16,15 15-66 15,5 18-48-15,22 17-149 16,-3 3 178-16</inkml:trace>
</inkml:ink>
</file>

<file path=ppt/ink/ink9.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16T01:30:10.516"/>
    </inkml:context>
    <inkml:brush xml:id="br0">
      <inkml:brushProperty name="width" value="0.05292" units="cm"/>
      <inkml:brushProperty name="height" value="0.05292" units="cm"/>
      <inkml:brushProperty name="color" value="#0070C0"/>
    </inkml:brush>
  </inkml:definitions>
  <inkml:trace contextRef="#ctx0" brushRef="#br0">2103 14056 293 0,'3'-9'175'0,"2"-2"-19"16,-3 2-22-16,12-30-37 15,-14 26-8-15,-2 1-1 16,1 1 0-16,-4 0-8 0,1-2-5 15,-2 1-18-15,-9-5-8 16,2 11-9-16,-4-2-2 16,-14 5-7-16,4 3-2 15,-12 5-8-15,-13 3-3 16,-4 11-3-16,-10 8-1 16,-10 8-1-16,8 16-3 15,-5 15-7-15,4 2-3 16,-12 6-1-16,3-5-1 0,12-3-1 15,1 15 1-15,33-3-2 16,9 7-1-16,13-1 1 16,5-13 0-16,15 2 0 15,3-12 1-15,11-2 0 16,7-5 0-16,23 3 1 16,10-10 1-16,9-13 1 15,4 0 6-15,-13-20 9 16,-1 1 7-16,15-13 16 15,0-11 5-15,-6-28 12 16,4-9 9-16,-11-13 6 16,-2 2-2-16,6-6-10 15,-10-4-11-15,3-15-16 16,-8-11-4-16,-8-6-4 0,-13 0-2 16,-22-1-3-1,-17-5-1-15,-3 14-4 0,-8-1 0 16,-11 17 3-16,12 18 3 15,-18 11 7-15,1 4 3 16,-10 18 1-16,-4 7 0 16,-23 11-2-16,0 12 0 15,-21 12-1-15,-6 4-1 0,-3 13-4 16,1 7-3-16,5 15-8 16,-3 0-3-16,9 17-5 15,4-1-2-15,20-5-1 16,20 9-8-16,19-19-75 15,14 11-51-15,25 5 79 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A7C871-AA64-4AA6-89F7-F28A65E8B533}" type="datetimeFigureOut">
              <a:rPr lang="en-US" smtClean="0"/>
              <a:t>6/10/2021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4A71D6-8069-49B0-B989-A4A0310BB276}" type="slidenum">
              <a:rPr lang="en-US" smtClean="0"/>
              <a:t>‹#›</a:t>
            </a:fld>
            <a:endParaRPr lang="en-US"/>
          </a:p>
        </p:txBody>
      </p:sp>
    </p:spTree>
    <p:extLst>
      <p:ext uri="{BB962C8B-B14F-4D97-AF65-F5344CB8AC3E}">
        <p14:creationId xmlns:p14="http://schemas.microsoft.com/office/powerpoint/2010/main" val="34099956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7AB11-8A80-4B1F-98B0-B531336A4CC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67AD65D-C22B-4C31-BB9B-96817274034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AD896BF-DD9E-46D4-9C31-6015FA5DE4A1}"/>
              </a:ext>
            </a:extLst>
          </p:cNvPr>
          <p:cNvSpPr>
            <a:spLocks noGrp="1"/>
          </p:cNvSpPr>
          <p:nvPr>
            <p:ph type="dt" sz="half" idx="10"/>
          </p:nvPr>
        </p:nvSpPr>
        <p:spPr/>
        <p:txBody>
          <a:bodyPr/>
          <a:lstStyle/>
          <a:p>
            <a:fld id="{5F8DA00D-23CD-48A4-8904-BCD2CE00DE3B}" type="datetime1">
              <a:rPr lang="en-US" smtClean="0"/>
              <a:t>6/10/2021</a:t>
            </a:fld>
            <a:endParaRPr lang="en-US"/>
          </a:p>
        </p:txBody>
      </p:sp>
      <p:sp>
        <p:nvSpPr>
          <p:cNvPr id="5" name="Footer Placeholder 4">
            <a:extLst>
              <a:ext uri="{FF2B5EF4-FFF2-40B4-BE49-F238E27FC236}">
                <a16:creationId xmlns:a16="http://schemas.microsoft.com/office/drawing/2014/main" id="{2D7979A6-941F-4835-A3BE-91A3F32103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B500A0-33FF-4B57-A422-A407127EE080}"/>
              </a:ext>
            </a:extLst>
          </p:cNvPr>
          <p:cNvSpPr>
            <a:spLocks noGrp="1"/>
          </p:cNvSpPr>
          <p:nvPr>
            <p:ph type="sldNum" sz="quarter" idx="12"/>
          </p:nvPr>
        </p:nvSpPr>
        <p:spPr/>
        <p:txBody>
          <a:bodyPr/>
          <a:lstStyle/>
          <a:p>
            <a:fld id="{51E96BE7-2AF2-44AE-AAA5-5BAAD36B1483}" type="slidenum">
              <a:rPr lang="en-US" smtClean="0"/>
              <a:t>‹#›</a:t>
            </a:fld>
            <a:endParaRPr lang="en-US"/>
          </a:p>
        </p:txBody>
      </p:sp>
    </p:spTree>
    <p:extLst>
      <p:ext uri="{BB962C8B-B14F-4D97-AF65-F5344CB8AC3E}">
        <p14:creationId xmlns:p14="http://schemas.microsoft.com/office/powerpoint/2010/main" val="14280814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D155DC-D35D-4CEC-B917-D3B69C6D31D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A4C1FE9-7DDE-4E7C-A7F3-A97F71BBDEA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48FF69-8FC7-4DF2-98E6-1F856DFB62B8}"/>
              </a:ext>
            </a:extLst>
          </p:cNvPr>
          <p:cNvSpPr>
            <a:spLocks noGrp="1"/>
          </p:cNvSpPr>
          <p:nvPr>
            <p:ph type="dt" sz="half" idx="10"/>
          </p:nvPr>
        </p:nvSpPr>
        <p:spPr/>
        <p:txBody>
          <a:bodyPr/>
          <a:lstStyle/>
          <a:p>
            <a:fld id="{45A6242E-ECCF-4C35-9FED-0CFE0AE81028}" type="datetime1">
              <a:rPr lang="en-US" smtClean="0"/>
              <a:t>6/10/2021</a:t>
            </a:fld>
            <a:endParaRPr lang="en-US"/>
          </a:p>
        </p:txBody>
      </p:sp>
      <p:sp>
        <p:nvSpPr>
          <p:cNvPr id="5" name="Footer Placeholder 4">
            <a:extLst>
              <a:ext uri="{FF2B5EF4-FFF2-40B4-BE49-F238E27FC236}">
                <a16:creationId xmlns:a16="http://schemas.microsoft.com/office/drawing/2014/main" id="{38C8DCDB-C24D-493F-A888-465F4379FB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168C09-918B-4226-B290-B0069A53DDC5}"/>
              </a:ext>
            </a:extLst>
          </p:cNvPr>
          <p:cNvSpPr>
            <a:spLocks noGrp="1"/>
          </p:cNvSpPr>
          <p:nvPr>
            <p:ph type="sldNum" sz="quarter" idx="12"/>
          </p:nvPr>
        </p:nvSpPr>
        <p:spPr/>
        <p:txBody>
          <a:bodyPr/>
          <a:lstStyle/>
          <a:p>
            <a:fld id="{51E96BE7-2AF2-44AE-AAA5-5BAAD36B1483}" type="slidenum">
              <a:rPr lang="en-US" smtClean="0"/>
              <a:t>‹#›</a:t>
            </a:fld>
            <a:endParaRPr lang="en-US"/>
          </a:p>
        </p:txBody>
      </p:sp>
    </p:spTree>
    <p:extLst>
      <p:ext uri="{BB962C8B-B14F-4D97-AF65-F5344CB8AC3E}">
        <p14:creationId xmlns:p14="http://schemas.microsoft.com/office/powerpoint/2010/main" val="3262485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3C18861-2803-4453-BBCC-EB74CEB10BD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20568C7-85DE-4394-8659-58A0227CDB2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15DEA9-46C9-45A9-B063-5908CB29E061}"/>
              </a:ext>
            </a:extLst>
          </p:cNvPr>
          <p:cNvSpPr>
            <a:spLocks noGrp="1"/>
          </p:cNvSpPr>
          <p:nvPr>
            <p:ph type="dt" sz="half" idx="10"/>
          </p:nvPr>
        </p:nvSpPr>
        <p:spPr/>
        <p:txBody>
          <a:bodyPr/>
          <a:lstStyle/>
          <a:p>
            <a:fld id="{23757734-5407-43EC-B525-CF36FAAC31BC}" type="datetime1">
              <a:rPr lang="en-US" smtClean="0"/>
              <a:t>6/10/2021</a:t>
            </a:fld>
            <a:endParaRPr lang="en-US"/>
          </a:p>
        </p:txBody>
      </p:sp>
      <p:sp>
        <p:nvSpPr>
          <p:cNvPr id="5" name="Footer Placeholder 4">
            <a:extLst>
              <a:ext uri="{FF2B5EF4-FFF2-40B4-BE49-F238E27FC236}">
                <a16:creationId xmlns:a16="http://schemas.microsoft.com/office/drawing/2014/main" id="{2E32FF13-7211-4F5E-9E36-19AFD970B4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2DDFB8-0218-433E-B17A-1151C521FE08}"/>
              </a:ext>
            </a:extLst>
          </p:cNvPr>
          <p:cNvSpPr>
            <a:spLocks noGrp="1"/>
          </p:cNvSpPr>
          <p:nvPr>
            <p:ph type="sldNum" sz="quarter" idx="12"/>
          </p:nvPr>
        </p:nvSpPr>
        <p:spPr/>
        <p:txBody>
          <a:bodyPr/>
          <a:lstStyle/>
          <a:p>
            <a:fld id="{51E96BE7-2AF2-44AE-AAA5-5BAAD36B1483}" type="slidenum">
              <a:rPr lang="en-US" smtClean="0"/>
              <a:t>‹#›</a:t>
            </a:fld>
            <a:endParaRPr lang="en-US"/>
          </a:p>
        </p:txBody>
      </p:sp>
    </p:spTree>
    <p:extLst>
      <p:ext uri="{BB962C8B-B14F-4D97-AF65-F5344CB8AC3E}">
        <p14:creationId xmlns:p14="http://schemas.microsoft.com/office/powerpoint/2010/main" val="2464044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8DB25-4E01-4A8B-B86C-1EFD1AF02C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A46EA4C-6688-4823-AB9A-3246EB55196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D44A5D-948F-44C0-9C5D-F06D59B61C11}"/>
              </a:ext>
            </a:extLst>
          </p:cNvPr>
          <p:cNvSpPr>
            <a:spLocks noGrp="1"/>
          </p:cNvSpPr>
          <p:nvPr>
            <p:ph type="dt" sz="half" idx="10"/>
          </p:nvPr>
        </p:nvSpPr>
        <p:spPr/>
        <p:txBody>
          <a:bodyPr/>
          <a:lstStyle/>
          <a:p>
            <a:fld id="{843C03C8-6EBA-49A1-A597-3FA2CE707643}" type="datetime1">
              <a:rPr lang="en-US" smtClean="0"/>
              <a:t>6/10/2021</a:t>
            </a:fld>
            <a:endParaRPr lang="en-US"/>
          </a:p>
        </p:txBody>
      </p:sp>
      <p:sp>
        <p:nvSpPr>
          <p:cNvPr id="5" name="Footer Placeholder 4">
            <a:extLst>
              <a:ext uri="{FF2B5EF4-FFF2-40B4-BE49-F238E27FC236}">
                <a16:creationId xmlns:a16="http://schemas.microsoft.com/office/drawing/2014/main" id="{D6D99ECB-F492-49C3-A14C-8BCA6F908A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7119F0-80F0-404E-B48C-105265E508DC}"/>
              </a:ext>
            </a:extLst>
          </p:cNvPr>
          <p:cNvSpPr>
            <a:spLocks noGrp="1"/>
          </p:cNvSpPr>
          <p:nvPr>
            <p:ph type="sldNum" sz="quarter" idx="12"/>
          </p:nvPr>
        </p:nvSpPr>
        <p:spPr/>
        <p:txBody>
          <a:bodyPr/>
          <a:lstStyle/>
          <a:p>
            <a:fld id="{51E96BE7-2AF2-44AE-AAA5-5BAAD36B1483}" type="slidenum">
              <a:rPr lang="en-US" smtClean="0"/>
              <a:t>‹#›</a:t>
            </a:fld>
            <a:endParaRPr lang="en-US"/>
          </a:p>
        </p:txBody>
      </p:sp>
    </p:spTree>
    <p:extLst>
      <p:ext uri="{BB962C8B-B14F-4D97-AF65-F5344CB8AC3E}">
        <p14:creationId xmlns:p14="http://schemas.microsoft.com/office/powerpoint/2010/main" val="178769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A342E-3AEC-457F-BB00-65CDF5B0F2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2E1DD0A-FA90-482D-A410-87911026DBA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D39742D-2FAD-4823-B23C-B0968F11C673}"/>
              </a:ext>
            </a:extLst>
          </p:cNvPr>
          <p:cNvSpPr>
            <a:spLocks noGrp="1"/>
          </p:cNvSpPr>
          <p:nvPr>
            <p:ph type="dt" sz="half" idx="10"/>
          </p:nvPr>
        </p:nvSpPr>
        <p:spPr/>
        <p:txBody>
          <a:bodyPr/>
          <a:lstStyle/>
          <a:p>
            <a:fld id="{2081A215-0525-4C3E-B0B1-59086F7269C8}" type="datetime1">
              <a:rPr lang="en-US" smtClean="0"/>
              <a:t>6/10/2021</a:t>
            </a:fld>
            <a:endParaRPr lang="en-US"/>
          </a:p>
        </p:txBody>
      </p:sp>
      <p:sp>
        <p:nvSpPr>
          <p:cNvPr id="5" name="Footer Placeholder 4">
            <a:extLst>
              <a:ext uri="{FF2B5EF4-FFF2-40B4-BE49-F238E27FC236}">
                <a16:creationId xmlns:a16="http://schemas.microsoft.com/office/drawing/2014/main" id="{6A6AB7B6-0DF9-4019-8611-DA15BE208B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8C45FF-9997-4F25-BF53-C1BC8556CC1E}"/>
              </a:ext>
            </a:extLst>
          </p:cNvPr>
          <p:cNvSpPr>
            <a:spLocks noGrp="1"/>
          </p:cNvSpPr>
          <p:nvPr>
            <p:ph type="sldNum" sz="quarter" idx="12"/>
          </p:nvPr>
        </p:nvSpPr>
        <p:spPr/>
        <p:txBody>
          <a:bodyPr/>
          <a:lstStyle/>
          <a:p>
            <a:fld id="{51E96BE7-2AF2-44AE-AAA5-5BAAD36B1483}" type="slidenum">
              <a:rPr lang="en-US" smtClean="0"/>
              <a:t>‹#›</a:t>
            </a:fld>
            <a:endParaRPr lang="en-US"/>
          </a:p>
        </p:txBody>
      </p:sp>
    </p:spTree>
    <p:extLst>
      <p:ext uri="{BB962C8B-B14F-4D97-AF65-F5344CB8AC3E}">
        <p14:creationId xmlns:p14="http://schemas.microsoft.com/office/powerpoint/2010/main" val="6146083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E6699-F28C-4DBE-829A-22EE2E1A88B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020334C-C760-4D48-B35B-1DB9B12D250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680AC26-9BFD-440A-9BE2-28D1A70E6B7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7F260FF-4BB2-4D2E-B95A-4684F6799083}"/>
              </a:ext>
            </a:extLst>
          </p:cNvPr>
          <p:cNvSpPr>
            <a:spLocks noGrp="1"/>
          </p:cNvSpPr>
          <p:nvPr>
            <p:ph type="dt" sz="half" idx="10"/>
          </p:nvPr>
        </p:nvSpPr>
        <p:spPr/>
        <p:txBody>
          <a:bodyPr/>
          <a:lstStyle/>
          <a:p>
            <a:fld id="{9949AFBA-5A47-4B41-9E7F-295FBE33CE1F}" type="datetime1">
              <a:rPr lang="en-US" smtClean="0"/>
              <a:t>6/10/2021</a:t>
            </a:fld>
            <a:endParaRPr lang="en-US"/>
          </a:p>
        </p:txBody>
      </p:sp>
      <p:sp>
        <p:nvSpPr>
          <p:cNvPr id="6" name="Footer Placeholder 5">
            <a:extLst>
              <a:ext uri="{FF2B5EF4-FFF2-40B4-BE49-F238E27FC236}">
                <a16:creationId xmlns:a16="http://schemas.microsoft.com/office/drawing/2014/main" id="{F86DB14E-4BCA-4A1A-BAEC-C35822E122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5D26FBF-096A-4897-B479-70575279AF0D}"/>
              </a:ext>
            </a:extLst>
          </p:cNvPr>
          <p:cNvSpPr>
            <a:spLocks noGrp="1"/>
          </p:cNvSpPr>
          <p:nvPr>
            <p:ph type="sldNum" sz="quarter" idx="12"/>
          </p:nvPr>
        </p:nvSpPr>
        <p:spPr/>
        <p:txBody>
          <a:bodyPr/>
          <a:lstStyle/>
          <a:p>
            <a:fld id="{51E96BE7-2AF2-44AE-AAA5-5BAAD36B1483}" type="slidenum">
              <a:rPr lang="en-US" smtClean="0"/>
              <a:t>‹#›</a:t>
            </a:fld>
            <a:endParaRPr lang="en-US"/>
          </a:p>
        </p:txBody>
      </p:sp>
    </p:spTree>
    <p:extLst>
      <p:ext uri="{BB962C8B-B14F-4D97-AF65-F5344CB8AC3E}">
        <p14:creationId xmlns:p14="http://schemas.microsoft.com/office/powerpoint/2010/main" val="4258663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A3504-0FF7-46A9-A138-C3F8ACB03EB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0D5E3B8-1173-4165-805A-D9ED30A4214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BC4C14B-7A5E-476B-96EA-6321162FA29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D5B797E-CC17-4316-AD07-C171E90C8E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1EA48AE-349B-4715-8E72-320A0751BA0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BB7D3D4-86DB-4FBD-A295-128B439DB09C}"/>
              </a:ext>
            </a:extLst>
          </p:cNvPr>
          <p:cNvSpPr>
            <a:spLocks noGrp="1"/>
          </p:cNvSpPr>
          <p:nvPr>
            <p:ph type="dt" sz="half" idx="10"/>
          </p:nvPr>
        </p:nvSpPr>
        <p:spPr/>
        <p:txBody>
          <a:bodyPr/>
          <a:lstStyle/>
          <a:p>
            <a:fld id="{8AA0BB8F-8F90-40C6-90C9-DB57BFCC2927}" type="datetime1">
              <a:rPr lang="en-US" smtClean="0"/>
              <a:t>6/10/2021</a:t>
            </a:fld>
            <a:endParaRPr lang="en-US"/>
          </a:p>
        </p:txBody>
      </p:sp>
      <p:sp>
        <p:nvSpPr>
          <p:cNvPr id="8" name="Footer Placeholder 7">
            <a:extLst>
              <a:ext uri="{FF2B5EF4-FFF2-40B4-BE49-F238E27FC236}">
                <a16:creationId xmlns:a16="http://schemas.microsoft.com/office/drawing/2014/main" id="{FCF1E95E-8857-42FF-B029-4037B1973F8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7A5D1A2-5C9B-418B-8888-428066D439A6}"/>
              </a:ext>
            </a:extLst>
          </p:cNvPr>
          <p:cNvSpPr>
            <a:spLocks noGrp="1"/>
          </p:cNvSpPr>
          <p:nvPr>
            <p:ph type="sldNum" sz="quarter" idx="12"/>
          </p:nvPr>
        </p:nvSpPr>
        <p:spPr/>
        <p:txBody>
          <a:bodyPr/>
          <a:lstStyle/>
          <a:p>
            <a:fld id="{51E96BE7-2AF2-44AE-AAA5-5BAAD36B1483}" type="slidenum">
              <a:rPr lang="en-US" smtClean="0"/>
              <a:t>‹#›</a:t>
            </a:fld>
            <a:endParaRPr lang="en-US"/>
          </a:p>
        </p:txBody>
      </p:sp>
    </p:spTree>
    <p:extLst>
      <p:ext uri="{BB962C8B-B14F-4D97-AF65-F5344CB8AC3E}">
        <p14:creationId xmlns:p14="http://schemas.microsoft.com/office/powerpoint/2010/main" val="11047844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0B38D-5598-465B-AEF2-E5919E52968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674808F-01A5-4375-ACCB-592C11E8BC72}"/>
              </a:ext>
            </a:extLst>
          </p:cNvPr>
          <p:cNvSpPr>
            <a:spLocks noGrp="1"/>
          </p:cNvSpPr>
          <p:nvPr>
            <p:ph type="dt" sz="half" idx="10"/>
          </p:nvPr>
        </p:nvSpPr>
        <p:spPr/>
        <p:txBody>
          <a:bodyPr/>
          <a:lstStyle/>
          <a:p>
            <a:fld id="{873B0C38-8C0A-42CB-9555-CE78514F7261}" type="datetime1">
              <a:rPr lang="en-US" smtClean="0"/>
              <a:t>6/10/2021</a:t>
            </a:fld>
            <a:endParaRPr lang="en-US"/>
          </a:p>
        </p:txBody>
      </p:sp>
      <p:sp>
        <p:nvSpPr>
          <p:cNvPr id="4" name="Footer Placeholder 3">
            <a:extLst>
              <a:ext uri="{FF2B5EF4-FFF2-40B4-BE49-F238E27FC236}">
                <a16:creationId xmlns:a16="http://schemas.microsoft.com/office/drawing/2014/main" id="{5A5FABD5-DA34-416F-AA13-1BF6C1A0B4D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9F6145B-E9C3-490E-87EF-7B2EA17BDE8D}"/>
              </a:ext>
            </a:extLst>
          </p:cNvPr>
          <p:cNvSpPr>
            <a:spLocks noGrp="1"/>
          </p:cNvSpPr>
          <p:nvPr>
            <p:ph type="sldNum" sz="quarter" idx="12"/>
          </p:nvPr>
        </p:nvSpPr>
        <p:spPr/>
        <p:txBody>
          <a:bodyPr/>
          <a:lstStyle/>
          <a:p>
            <a:fld id="{51E96BE7-2AF2-44AE-AAA5-5BAAD36B1483}" type="slidenum">
              <a:rPr lang="en-US" smtClean="0"/>
              <a:t>‹#›</a:t>
            </a:fld>
            <a:endParaRPr lang="en-US"/>
          </a:p>
        </p:txBody>
      </p:sp>
    </p:spTree>
    <p:extLst>
      <p:ext uri="{BB962C8B-B14F-4D97-AF65-F5344CB8AC3E}">
        <p14:creationId xmlns:p14="http://schemas.microsoft.com/office/powerpoint/2010/main" val="39422212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00B413-0C10-476A-9BEB-649E064A1110}"/>
              </a:ext>
            </a:extLst>
          </p:cNvPr>
          <p:cNvSpPr>
            <a:spLocks noGrp="1"/>
          </p:cNvSpPr>
          <p:nvPr>
            <p:ph type="dt" sz="half" idx="10"/>
          </p:nvPr>
        </p:nvSpPr>
        <p:spPr/>
        <p:txBody>
          <a:bodyPr/>
          <a:lstStyle/>
          <a:p>
            <a:fld id="{6C7A2254-719E-4B3A-8D70-4C8026E72D3E}" type="datetime1">
              <a:rPr lang="en-US" smtClean="0"/>
              <a:t>6/10/2021</a:t>
            </a:fld>
            <a:endParaRPr lang="en-US"/>
          </a:p>
        </p:txBody>
      </p:sp>
      <p:sp>
        <p:nvSpPr>
          <p:cNvPr id="3" name="Footer Placeholder 2">
            <a:extLst>
              <a:ext uri="{FF2B5EF4-FFF2-40B4-BE49-F238E27FC236}">
                <a16:creationId xmlns:a16="http://schemas.microsoft.com/office/drawing/2014/main" id="{858FEB6A-7169-4471-9CC3-64D563FD271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BF91829-6EC4-4FD3-BA61-8CA01ACD6A35}"/>
              </a:ext>
            </a:extLst>
          </p:cNvPr>
          <p:cNvSpPr>
            <a:spLocks noGrp="1"/>
          </p:cNvSpPr>
          <p:nvPr>
            <p:ph type="sldNum" sz="quarter" idx="12"/>
          </p:nvPr>
        </p:nvSpPr>
        <p:spPr/>
        <p:txBody>
          <a:bodyPr/>
          <a:lstStyle/>
          <a:p>
            <a:fld id="{51E96BE7-2AF2-44AE-AAA5-5BAAD36B1483}" type="slidenum">
              <a:rPr lang="en-US" smtClean="0"/>
              <a:t>‹#›</a:t>
            </a:fld>
            <a:endParaRPr lang="en-US"/>
          </a:p>
        </p:txBody>
      </p:sp>
    </p:spTree>
    <p:extLst>
      <p:ext uri="{BB962C8B-B14F-4D97-AF65-F5344CB8AC3E}">
        <p14:creationId xmlns:p14="http://schemas.microsoft.com/office/powerpoint/2010/main" val="34676227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616AE1-6C45-4EBF-8771-9D8A74081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052B6E-A3E6-4AE3-987F-B6367F98B46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75423F3-FBE2-4000-B508-0E0654CF73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1E57620-9DF4-4DC7-8298-B2E93FF59A54}"/>
              </a:ext>
            </a:extLst>
          </p:cNvPr>
          <p:cNvSpPr>
            <a:spLocks noGrp="1"/>
          </p:cNvSpPr>
          <p:nvPr>
            <p:ph type="dt" sz="half" idx="10"/>
          </p:nvPr>
        </p:nvSpPr>
        <p:spPr/>
        <p:txBody>
          <a:bodyPr/>
          <a:lstStyle/>
          <a:p>
            <a:fld id="{28145C16-BC0F-44AE-91B2-BAA6A2A7CBCF}" type="datetime1">
              <a:rPr lang="en-US" smtClean="0"/>
              <a:t>6/10/2021</a:t>
            </a:fld>
            <a:endParaRPr lang="en-US"/>
          </a:p>
        </p:txBody>
      </p:sp>
      <p:sp>
        <p:nvSpPr>
          <p:cNvPr id="6" name="Footer Placeholder 5">
            <a:extLst>
              <a:ext uri="{FF2B5EF4-FFF2-40B4-BE49-F238E27FC236}">
                <a16:creationId xmlns:a16="http://schemas.microsoft.com/office/drawing/2014/main" id="{555F38B3-5ED5-4AC7-8B0B-E416C78201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C799269-4E63-4D5A-A0E7-740870E95625}"/>
              </a:ext>
            </a:extLst>
          </p:cNvPr>
          <p:cNvSpPr>
            <a:spLocks noGrp="1"/>
          </p:cNvSpPr>
          <p:nvPr>
            <p:ph type="sldNum" sz="quarter" idx="12"/>
          </p:nvPr>
        </p:nvSpPr>
        <p:spPr/>
        <p:txBody>
          <a:bodyPr/>
          <a:lstStyle/>
          <a:p>
            <a:fld id="{51E96BE7-2AF2-44AE-AAA5-5BAAD36B1483}" type="slidenum">
              <a:rPr lang="en-US" smtClean="0"/>
              <a:t>‹#›</a:t>
            </a:fld>
            <a:endParaRPr lang="en-US"/>
          </a:p>
        </p:txBody>
      </p:sp>
    </p:spTree>
    <p:extLst>
      <p:ext uri="{BB962C8B-B14F-4D97-AF65-F5344CB8AC3E}">
        <p14:creationId xmlns:p14="http://schemas.microsoft.com/office/powerpoint/2010/main" val="29692081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52F95-C060-4FC1-BDD0-AF90D692CB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94CD89A-F785-4AE9-AC39-A5C5462E280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B2E765E-6070-4546-AA29-608308FA1F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A129D26-592C-4625-B575-4387A19DD5E3}"/>
              </a:ext>
            </a:extLst>
          </p:cNvPr>
          <p:cNvSpPr>
            <a:spLocks noGrp="1"/>
          </p:cNvSpPr>
          <p:nvPr>
            <p:ph type="dt" sz="half" idx="10"/>
          </p:nvPr>
        </p:nvSpPr>
        <p:spPr/>
        <p:txBody>
          <a:bodyPr/>
          <a:lstStyle/>
          <a:p>
            <a:fld id="{0267870B-D4C2-498D-86FD-D8D187E86FE1}" type="datetime1">
              <a:rPr lang="en-US" smtClean="0"/>
              <a:t>6/10/2021</a:t>
            </a:fld>
            <a:endParaRPr lang="en-US"/>
          </a:p>
        </p:txBody>
      </p:sp>
      <p:sp>
        <p:nvSpPr>
          <p:cNvPr id="6" name="Footer Placeholder 5">
            <a:extLst>
              <a:ext uri="{FF2B5EF4-FFF2-40B4-BE49-F238E27FC236}">
                <a16:creationId xmlns:a16="http://schemas.microsoft.com/office/drawing/2014/main" id="{10D5E836-B767-44F6-8399-4768340C16B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8981D0D-EBEC-4A68-AA2B-4F57200E4A8A}"/>
              </a:ext>
            </a:extLst>
          </p:cNvPr>
          <p:cNvSpPr>
            <a:spLocks noGrp="1"/>
          </p:cNvSpPr>
          <p:nvPr>
            <p:ph type="sldNum" sz="quarter" idx="12"/>
          </p:nvPr>
        </p:nvSpPr>
        <p:spPr/>
        <p:txBody>
          <a:bodyPr/>
          <a:lstStyle/>
          <a:p>
            <a:fld id="{51E96BE7-2AF2-44AE-AAA5-5BAAD36B1483}" type="slidenum">
              <a:rPr lang="en-US" smtClean="0"/>
              <a:t>‹#›</a:t>
            </a:fld>
            <a:endParaRPr lang="en-US"/>
          </a:p>
        </p:txBody>
      </p:sp>
    </p:spTree>
    <p:extLst>
      <p:ext uri="{BB962C8B-B14F-4D97-AF65-F5344CB8AC3E}">
        <p14:creationId xmlns:p14="http://schemas.microsoft.com/office/powerpoint/2010/main" val="2211327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8E67367-27F1-445F-A577-7A97ED184A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3AD27C5-F70A-4550-80DE-9DC2204F26C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36B0E6-2D64-41E5-AADB-B98490735ED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5A0A72-C258-4C66-A2D4-03DB02AFA35A}" type="datetime1">
              <a:rPr lang="en-US" smtClean="0"/>
              <a:t>6/10/2021</a:t>
            </a:fld>
            <a:endParaRPr lang="en-US"/>
          </a:p>
        </p:txBody>
      </p:sp>
      <p:sp>
        <p:nvSpPr>
          <p:cNvPr id="5" name="Footer Placeholder 4">
            <a:extLst>
              <a:ext uri="{FF2B5EF4-FFF2-40B4-BE49-F238E27FC236}">
                <a16:creationId xmlns:a16="http://schemas.microsoft.com/office/drawing/2014/main" id="{B91EA3F8-0DAA-4D5A-95AD-E3B40208A3B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2600DA1-146D-45C9-964C-21B6ED7051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E96BE7-2AF2-44AE-AAA5-5BAAD36B1483}" type="slidenum">
              <a:rPr lang="en-US" smtClean="0"/>
              <a:t>‹#›</a:t>
            </a:fld>
            <a:endParaRPr lang="en-US"/>
          </a:p>
        </p:txBody>
      </p:sp>
    </p:spTree>
    <p:extLst>
      <p:ext uri="{BB962C8B-B14F-4D97-AF65-F5344CB8AC3E}">
        <p14:creationId xmlns:p14="http://schemas.microsoft.com/office/powerpoint/2010/main" val="37843700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ustomXml" Target="../ink/ink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customXml" Target="../ink/ink11.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customXml" Target="../ink/ink12.xml"/></Relationships>
</file>

<file path=ppt/slides/_rels/slide1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customXml" Target="../ink/ink13.xml"/><Relationship Id="rId7" Type="http://schemas.openxmlformats.org/officeDocument/2006/relationships/customXml" Target="../ink/ink15.xml"/><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customXml" Target="../ink/ink14.xml"/><Relationship Id="rId10" Type="http://schemas.openxmlformats.org/officeDocument/2006/relationships/image" Target="../media/image18.png"/><Relationship Id="rId4" Type="http://schemas.openxmlformats.org/officeDocument/2006/relationships/image" Target="../media/image15.png"/><Relationship Id="rId9" Type="http://schemas.openxmlformats.org/officeDocument/2006/relationships/customXml" Target="../ink/ink16.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customXml" Target="../ink/ink17.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customXml" Target="../ink/ink1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customXml" Target="../ink/ink22.xml"/><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customXml" Target="../ink/ink19.xml"/><Relationship Id="rId1" Type="http://schemas.openxmlformats.org/officeDocument/2006/relationships/slideLayout" Target="../slideLayouts/slideLayout7.xml"/><Relationship Id="rId6" Type="http://schemas.openxmlformats.org/officeDocument/2006/relationships/customXml" Target="../ink/ink21.xml"/><Relationship Id="rId11" Type="http://schemas.openxmlformats.org/officeDocument/2006/relationships/image" Target="../media/image27.png"/><Relationship Id="rId5" Type="http://schemas.openxmlformats.org/officeDocument/2006/relationships/image" Target="../media/image24.png"/><Relationship Id="rId10" Type="http://schemas.openxmlformats.org/officeDocument/2006/relationships/customXml" Target="../ink/ink23.xml"/><Relationship Id="rId4" Type="http://schemas.openxmlformats.org/officeDocument/2006/relationships/customXml" Target="../ink/ink20.xml"/><Relationship Id="rId9" Type="http://schemas.openxmlformats.org/officeDocument/2006/relationships/image" Target="../media/image26.png"/></Relationships>
</file>

<file path=ppt/slides/_rels/slide15.xml.rels><?xml version="1.0" encoding="UTF-8" standalone="yes"?>
<Relationships xmlns="http://schemas.openxmlformats.org/package/2006/relationships"><Relationship Id="rId8" Type="http://schemas.openxmlformats.org/officeDocument/2006/relationships/customXml" Target="../ink/ink27.xml"/><Relationship Id="rId3" Type="http://schemas.openxmlformats.org/officeDocument/2006/relationships/image" Target="../media/image28.png"/><Relationship Id="rId7" Type="http://schemas.openxmlformats.org/officeDocument/2006/relationships/image" Target="../media/image30.png"/><Relationship Id="rId2" Type="http://schemas.openxmlformats.org/officeDocument/2006/relationships/customXml" Target="../ink/ink24.xml"/><Relationship Id="rId1" Type="http://schemas.openxmlformats.org/officeDocument/2006/relationships/slideLayout" Target="../slideLayouts/slideLayout7.xml"/><Relationship Id="rId6" Type="http://schemas.openxmlformats.org/officeDocument/2006/relationships/customXml" Target="../ink/ink26.xml"/><Relationship Id="rId11" Type="http://schemas.openxmlformats.org/officeDocument/2006/relationships/image" Target="../media/image32.png"/><Relationship Id="rId5" Type="http://schemas.openxmlformats.org/officeDocument/2006/relationships/image" Target="../media/image29.png"/><Relationship Id="rId10" Type="http://schemas.openxmlformats.org/officeDocument/2006/relationships/customXml" Target="../ink/ink28.xml"/><Relationship Id="rId4" Type="http://schemas.openxmlformats.org/officeDocument/2006/relationships/customXml" Target="../ink/ink25.xml"/><Relationship Id="rId9"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customXml" Target="../ink/ink29.xml"/><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customXml" Target="../ink/ink3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ustomXml" Target="../ink/ink31.xml"/><Relationship Id="rId2"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customXml" Target="../ink/ink32.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ustomXml" Target="../ink/ink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ustomXml" Target="../ink/ink3.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customXml" Target="../ink/ink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customXml" Target="../ink/ink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ustomXml" Target="../ink/ink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customXml" Target="../ink/ink7.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customXml" Target="../ink/ink8.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customXml" Target="../ink/ink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ustomXml" Target="../ink/ink10.xml"/><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DBC822-5E4E-408F-9374-756467839023}"/>
              </a:ext>
            </a:extLst>
          </p:cNvPr>
          <p:cNvSpPr/>
          <p:nvPr/>
        </p:nvSpPr>
        <p:spPr>
          <a:xfrm>
            <a:off x="243328" y="238383"/>
            <a:ext cx="11543980" cy="3046988"/>
          </a:xfrm>
          <a:prstGeom prst="rect">
            <a:avLst/>
          </a:prstGeom>
        </p:spPr>
        <p:txBody>
          <a:bodyPr wrap="square">
            <a:spAutoFit/>
          </a:bodyPr>
          <a:lstStyle/>
          <a:p>
            <a:r>
              <a:rPr lang="en-US" sz="2400" b="0" i="0" dirty="0">
                <a:solidFill>
                  <a:srgbClr val="333333"/>
                </a:solidFill>
                <a:effectLst/>
                <a:latin typeface="Arial" panose="020B0604020202020204" pitchFamily="34" charset="0"/>
                <a:cs typeface="Arial" panose="020B0604020202020204" pitchFamily="34" charset="0"/>
              </a:rPr>
              <a:t>For the reaction:</a:t>
            </a:r>
            <a:br>
              <a:rPr lang="en-US" sz="2400" dirty="0">
                <a:latin typeface="Arial" panose="020B0604020202020204" pitchFamily="34" charset="0"/>
                <a:cs typeface="Arial" panose="020B0604020202020204" pitchFamily="34" charset="0"/>
              </a:rPr>
            </a:br>
            <a:br>
              <a:rPr lang="en-US" sz="2400" dirty="0">
                <a:latin typeface="Arial" panose="020B0604020202020204" pitchFamily="34" charset="0"/>
                <a:cs typeface="Arial" panose="020B0604020202020204" pitchFamily="34" charset="0"/>
              </a:rPr>
            </a:br>
            <a:r>
              <a:rPr lang="en-US" sz="2400" b="0" i="0" dirty="0">
                <a:solidFill>
                  <a:srgbClr val="333333"/>
                </a:solidFill>
                <a:effectLst/>
                <a:latin typeface="Arial" panose="020B0604020202020204" pitchFamily="34" charset="0"/>
                <a:cs typeface="Arial" panose="020B0604020202020204" pitchFamily="34" charset="0"/>
              </a:rPr>
              <a:t>HF(</a:t>
            </a:r>
            <a:r>
              <a:rPr lang="en-US" sz="2400" b="0" i="0" dirty="0" err="1">
                <a:solidFill>
                  <a:srgbClr val="333333"/>
                </a:solidFill>
                <a:effectLst/>
                <a:latin typeface="Arial" panose="020B0604020202020204" pitchFamily="34" charset="0"/>
                <a:cs typeface="Arial" panose="020B0604020202020204" pitchFamily="34" charset="0"/>
              </a:rPr>
              <a:t>aq</a:t>
            </a:r>
            <a:r>
              <a:rPr lang="en-US" sz="2400" b="0" i="0" dirty="0">
                <a:solidFill>
                  <a:srgbClr val="333333"/>
                </a:solidFill>
                <a:effectLst/>
                <a:latin typeface="Arial" panose="020B0604020202020204" pitchFamily="34" charset="0"/>
                <a:cs typeface="Arial" panose="020B0604020202020204" pitchFamily="34" charset="0"/>
              </a:rPr>
              <a:t>) ⇌ H</a:t>
            </a:r>
            <a:r>
              <a:rPr lang="en-US" sz="2400" b="0" i="0" baseline="30000" dirty="0">
                <a:solidFill>
                  <a:srgbClr val="333333"/>
                </a:solidFill>
                <a:effectLst/>
                <a:latin typeface="Arial" panose="020B0604020202020204" pitchFamily="34" charset="0"/>
                <a:cs typeface="Arial" panose="020B0604020202020204" pitchFamily="34" charset="0"/>
              </a:rPr>
              <a:t>+</a:t>
            </a:r>
            <a:r>
              <a:rPr lang="en-US" sz="2400" b="0" i="0" dirty="0">
                <a:solidFill>
                  <a:srgbClr val="333333"/>
                </a:solidFill>
                <a:effectLst/>
                <a:latin typeface="Arial" panose="020B0604020202020204" pitchFamily="34" charset="0"/>
                <a:cs typeface="Arial" panose="020B0604020202020204" pitchFamily="34" charset="0"/>
              </a:rPr>
              <a:t>(</a:t>
            </a:r>
            <a:r>
              <a:rPr lang="en-US" sz="2400" b="0" i="0" dirty="0" err="1">
                <a:solidFill>
                  <a:srgbClr val="333333"/>
                </a:solidFill>
                <a:effectLst/>
                <a:latin typeface="Arial" panose="020B0604020202020204" pitchFamily="34" charset="0"/>
                <a:cs typeface="Arial" panose="020B0604020202020204" pitchFamily="34" charset="0"/>
              </a:rPr>
              <a:t>aq</a:t>
            </a:r>
            <a:r>
              <a:rPr lang="en-US" sz="2400" b="0" i="0" dirty="0">
                <a:solidFill>
                  <a:srgbClr val="333333"/>
                </a:solidFill>
                <a:effectLst/>
                <a:latin typeface="Arial" panose="020B0604020202020204" pitchFamily="34" charset="0"/>
                <a:cs typeface="Arial" panose="020B0604020202020204" pitchFamily="34" charset="0"/>
              </a:rPr>
              <a:t>) + F</a:t>
            </a:r>
            <a:r>
              <a:rPr lang="en-US" sz="2400" b="0" i="0" baseline="30000" dirty="0">
                <a:solidFill>
                  <a:srgbClr val="333333"/>
                </a:solidFill>
                <a:effectLst/>
                <a:latin typeface="Arial" panose="020B0604020202020204" pitchFamily="34" charset="0"/>
                <a:cs typeface="Arial" panose="020B0604020202020204" pitchFamily="34" charset="0"/>
              </a:rPr>
              <a:t>-</a:t>
            </a:r>
            <a:r>
              <a:rPr lang="en-US" sz="2400" b="0" i="0" dirty="0">
                <a:solidFill>
                  <a:srgbClr val="333333"/>
                </a:solidFill>
                <a:effectLst/>
                <a:latin typeface="Arial" panose="020B0604020202020204" pitchFamily="34" charset="0"/>
                <a:cs typeface="Arial" panose="020B0604020202020204" pitchFamily="34" charset="0"/>
              </a:rPr>
              <a:t>(</a:t>
            </a:r>
            <a:r>
              <a:rPr lang="en-US" sz="2400" b="0" i="0" dirty="0" err="1">
                <a:solidFill>
                  <a:srgbClr val="333333"/>
                </a:solidFill>
                <a:effectLst/>
                <a:latin typeface="Arial" panose="020B0604020202020204" pitchFamily="34" charset="0"/>
                <a:cs typeface="Arial" panose="020B0604020202020204" pitchFamily="34" charset="0"/>
              </a:rPr>
              <a:t>aq</a:t>
            </a:r>
            <a:r>
              <a:rPr lang="en-US" sz="2400" b="0" i="0" dirty="0">
                <a:solidFill>
                  <a:srgbClr val="333333"/>
                </a:solidFill>
                <a:effectLst/>
                <a:latin typeface="Arial" panose="020B0604020202020204" pitchFamily="34" charset="0"/>
                <a:cs typeface="Arial" panose="020B0604020202020204" pitchFamily="34" charset="0"/>
              </a:rPr>
              <a:t>),</a:t>
            </a:r>
            <a:br>
              <a:rPr lang="en-US" sz="2400" dirty="0">
                <a:latin typeface="Arial" panose="020B0604020202020204" pitchFamily="34" charset="0"/>
                <a:cs typeface="Arial" panose="020B0604020202020204" pitchFamily="34" charset="0"/>
              </a:rPr>
            </a:br>
            <a:br>
              <a:rPr lang="en-US" sz="2400" dirty="0">
                <a:latin typeface="Arial" panose="020B0604020202020204" pitchFamily="34" charset="0"/>
                <a:cs typeface="Arial" panose="020B0604020202020204" pitchFamily="34" charset="0"/>
              </a:rPr>
            </a:br>
            <a:r>
              <a:rPr lang="en-US" sz="2400" b="0" i="0" dirty="0">
                <a:solidFill>
                  <a:srgbClr val="333333"/>
                </a:solidFill>
                <a:effectLst/>
                <a:latin typeface="Arial" panose="020B0604020202020204" pitchFamily="34" charset="0"/>
                <a:cs typeface="Arial" panose="020B0604020202020204" pitchFamily="34" charset="0"/>
              </a:rPr>
              <a:t>determine the pH of </a:t>
            </a:r>
            <a:r>
              <a:rPr lang="en-US" sz="2400" dirty="0">
                <a:solidFill>
                  <a:srgbClr val="333333"/>
                </a:solidFill>
                <a:latin typeface="Arial" panose="020B0604020202020204" pitchFamily="34" charset="0"/>
                <a:cs typeface="Arial" panose="020B0604020202020204" pitchFamily="34" charset="0"/>
              </a:rPr>
              <a:t>the HF solution and the </a:t>
            </a:r>
            <a:r>
              <a:rPr lang="en-US" sz="2400" b="1" i="0" dirty="0">
                <a:solidFill>
                  <a:srgbClr val="333333"/>
                </a:solidFill>
                <a:effectLst/>
                <a:latin typeface="Arial" panose="020B0604020202020204" pitchFamily="34" charset="0"/>
                <a:cs typeface="Arial" panose="020B0604020202020204" pitchFamily="34" charset="0"/>
              </a:rPr>
              <a:t>change</a:t>
            </a:r>
            <a:r>
              <a:rPr lang="en-US" sz="2400" b="0" i="0" dirty="0">
                <a:solidFill>
                  <a:srgbClr val="333333"/>
                </a:solidFill>
                <a:effectLst/>
                <a:latin typeface="Arial" panose="020B0604020202020204" pitchFamily="34" charset="0"/>
                <a:cs typeface="Arial" panose="020B0604020202020204" pitchFamily="34" charset="0"/>
              </a:rPr>
              <a:t> in the pH (</a:t>
            </a:r>
            <a:r>
              <a:rPr lang="en-US" sz="2400" b="0" i="0" dirty="0" err="1">
                <a:solidFill>
                  <a:srgbClr val="333333"/>
                </a:solidFill>
                <a:effectLst/>
                <a:latin typeface="Arial" panose="020B0604020202020204" pitchFamily="34" charset="0"/>
                <a:cs typeface="Arial" panose="020B0604020202020204" pitchFamily="34" charset="0"/>
              </a:rPr>
              <a:t>Δ</a:t>
            </a:r>
            <a:r>
              <a:rPr lang="en-US" sz="2400" b="0" i="0" baseline="-25000" dirty="0" err="1">
                <a:solidFill>
                  <a:srgbClr val="333333"/>
                </a:solidFill>
                <a:effectLst/>
                <a:latin typeface="Arial" panose="020B0604020202020204" pitchFamily="34" charset="0"/>
                <a:cs typeface="Arial" panose="020B0604020202020204" pitchFamily="34" charset="0"/>
              </a:rPr>
              <a:t>pH</a:t>
            </a:r>
            <a:r>
              <a:rPr lang="en-US" sz="2400" b="0" i="0" dirty="0">
                <a:solidFill>
                  <a:srgbClr val="333333"/>
                </a:solidFill>
                <a:effectLst/>
                <a:latin typeface="Arial" panose="020B0604020202020204" pitchFamily="34" charset="0"/>
                <a:cs typeface="Arial" panose="020B0604020202020204" pitchFamily="34" charset="0"/>
              </a:rPr>
              <a:t>) for the addition of 1.75 M </a:t>
            </a:r>
            <a:r>
              <a:rPr lang="en-US" sz="2400" b="0" i="0" dirty="0" err="1">
                <a:solidFill>
                  <a:srgbClr val="333333"/>
                </a:solidFill>
                <a:effectLst/>
                <a:latin typeface="Arial" panose="020B0604020202020204" pitchFamily="34" charset="0"/>
                <a:cs typeface="Arial" panose="020B0604020202020204" pitchFamily="34" charset="0"/>
              </a:rPr>
              <a:t>NaF</a:t>
            </a:r>
            <a:r>
              <a:rPr lang="en-US" sz="2400" b="0" i="0" dirty="0">
                <a:solidFill>
                  <a:srgbClr val="333333"/>
                </a:solidFill>
                <a:effectLst/>
                <a:latin typeface="Arial" panose="020B0604020202020204" pitchFamily="34" charset="0"/>
                <a:cs typeface="Arial" panose="020B0604020202020204" pitchFamily="34" charset="0"/>
              </a:rPr>
              <a:t> salt to a 5.45 M solution of HF, K</a:t>
            </a:r>
            <a:r>
              <a:rPr lang="en-US" sz="2400" b="0" i="0" baseline="-25000" dirty="0">
                <a:solidFill>
                  <a:srgbClr val="333333"/>
                </a:solidFill>
                <a:effectLst/>
                <a:latin typeface="Arial" panose="020B0604020202020204" pitchFamily="34" charset="0"/>
                <a:cs typeface="Arial" panose="020B0604020202020204" pitchFamily="34" charset="0"/>
              </a:rPr>
              <a:t>a</a:t>
            </a:r>
            <a:r>
              <a:rPr lang="en-US" sz="2400" b="0" i="0" dirty="0">
                <a:solidFill>
                  <a:srgbClr val="333333"/>
                </a:solidFill>
                <a:effectLst/>
                <a:latin typeface="Arial" panose="020B0604020202020204" pitchFamily="34" charset="0"/>
                <a:cs typeface="Arial" panose="020B0604020202020204" pitchFamily="34" charset="0"/>
              </a:rPr>
              <a:t>=7.2 × 10</a:t>
            </a:r>
            <a:r>
              <a:rPr lang="en-US" sz="2400" b="0" i="0" baseline="30000" dirty="0">
                <a:solidFill>
                  <a:srgbClr val="333333"/>
                </a:solidFill>
                <a:effectLst/>
                <a:latin typeface="Arial" panose="020B0604020202020204" pitchFamily="34" charset="0"/>
                <a:cs typeface="Arial" panose="020B0604020202020204" pitchFamily="34" charset="0"/>
              </a:rPr>
              <a:t>-4</a:t>
            </a:r>
            <a:r>
              <a:rPr lang="en-US" sz="2400" b="0" i="0" dirty="0">
                <a:solidFill>
                  <a:srgbClr val="333333"/>
                </a:solidFill>
                <a:effectLst/>
                <a:latin typeface="Arial" panose="020B0604020202020204" pitchFamily="34" charset="0"/>
                <a:cs typeface="Arial" panose="020B0604020202020204" pitchFamily="34" charset="0"/>
              </a:rPr>
              <a:t>?</a:t>
            </a:r>
            <a:br>
              <a:rPr lang="en-US" sz="2400" dirty="0">
                <a:latin typeface="Arial" panose="020B0604020202020204" pitchFamily="34" charset="0"/>
                <a:cs typeface="Arial" panose="020B0604020202020204" pitchFamily="34" charset="0"/>
              </a:rPr>
            </a:br>
            <a:endParaRPr lang="en-US" sz="2400" dirty="0">
              <a:latin typeface="Arial" panose="020B0604020202020204" pitchFamily="34" charset="0"/>
              <a:cs typeface="Arial" panose="020B0604020202020204" pitchFamily="34" charset="0"/>
            </a:endParaRPr>
          </a:p>
          <a:p>
            <a:r>
              <a:rPr lang="en-US" sz="2400" b="0" i="0" dirty="0">
                <a:solidFill>
                  <a:srgbClr val="333333"/>
                </a:solidFill>
                <a:effectLst/>
                <a:latin typeface="Arial" panose="020B0604020202020204" pitchFamily="34" charset="0"/>
                <a:cs typeface="Arial" panose="020B0604020202020204" pitchFamily="34" charset="0"/>
              </a:rPr>
              <a:t>Note: </a:t>
            </a:r>
            <a:r>
              <a:rPr lang="en-US" sz="2400" b="0" i="0" dirty="0" err="1">
                <a:solidFill>
                  <a:srgbClr val="333333"/>
                </a:solidFill>
                <a:effectLst/>
                <a:latin typeface="Arial" panose="020B0604020202020204" pitchFamily="34" charset="0"/>
                <a:cs typeface="Arial" panose="020B0604020202020204" pitchFamily="34" charset="0"/>
              </a:rPr>
              <a:t>Δ</a:t>
            </a:r>
            <a:r>
              <a:rPr lang="en-US" sz="2400" b="0" i="0" baseline="-25000" dirty="0" err="1">
                <a:solidFill>
                  <a:srgbClr val="333333"/>
                </a:solidFill>
                <a:effectLst/>
                <a:latin typeface="Arial" panose="020B0604020202020204" pitchFamily="34" charset="0"/>
                <a:cs typeface="Arial" panose="020B0604020202020204" pitchFamily="34" charset="0"/>
              </a:rPr>
              <a:t>pH</a:t>
            </a:r>
            <a:r>
              <a:rPr lang="en-US" sz="2400" b="0" i="0" dirty="0">
                <a:solidFill>
                  <a:srgbClr val="333333"/>
                </a:solidFill>
                <a:effectLst/>
                <a:latin typeface="Arial" panose="020B0604020202020204" pitchFamily="34" charset="0"/>
                <a:cs typeface="Arial" panose="020B0604020202020204" pitchFamily="34" charset="0"/>
              </a:rPr>
              <a:t> = </a:t>
            </a:r>
            <a:r>
              <a:rPr lang="en-US" sz="2400" b="0" i="0" dirty="0" err="1">
                <a:solidFill>
                  <a:srgbClr val="333333"/>
                </a:solidFill>
                <a:effectLst/>
                <a:latin typeface="Arial" panose="020B0604020202020204" pitchFamily="34" charset="0"/>
                <a:cs typeface="Arial" panose="020B0604020202020204" pitchFamily="34" charset="0"/>
              </a:rPr>
              <a:t>pH</a:t>
            </a:r>
            <a:r>
              <a:rPr lang="en-US" sz="2400" b="0" i="0" baseline="30000" dirty="0" err="1">
                <a:solidFill>
                  <a:srgbClr val="333333"/>
                </a:solidFill>
                <a:effectLst/>
                <a:latin typeface="Arial" panose="020B0604020202020204" pitchFamily="34" charset="0"/>
                <a:cs typeface="Arial" panose="020B0604020202020204" pitchFamily="34" charset="0"/>
              </a:rPr>
              <a:t>HF+ion</a:t>
            </a:r>
            <a:r>
              <a:rPr lang="en-US" sz="2400" b="0" i="0" dirty="0">
                <a:solidFill>
                  <a:srgbClr val="333333"/>
                </a:solidFill>
                <a:effectLst/>
                <a:latin typeface="Arial" panose="020B0604020202020204" pitchFamily="34" charset="0"/>
                <a:cs typeface="Arial" panose="020B0604020202020204" pitchFamily="34" charset="0"/>
              </a:rPr>
              <a:t> - </a:t>
            </a:r>
            <a:r>
              <a:rPr lang="en-US" sz="2400" b="0" i="0" dirty="0" err="1">
                <a:solidFill>
                  <a:srgbClr val="333333"/>
                </a:solidFill>
                <a:effectLst/>
                <a:latin typeface="Arial" panose="020B0604020202020204" pitchFamily="34" charset="0"/>
                <a:cs typeface="Arial" panose="020B0604020202020204" pitchFamily="34" charset="0"/>
              </a:rPr>
              <a:t>pH</a:t>
            </a:r>
            <a:r>
              <a:rPr lang="en-US" sz="2400" b="0" i="0" baseline="30000" dirty="0" err="1">
                <a:solidFill>
                  <a:srgbClr val="333333"/>
                </a:solidFill>
                <a:effectLst/>
                <a:latin typeface="Arial" panose="020B0604020202020204" pitchFamily="34" charset="0"/>
                <a:cs typeface="Arial" panose="020B0604020202020204" pitchFamily="34" charset="0"/>
              </a:rPr>
              <a:t>acid</a:t>
            </a:r>
            <a:r>
              <a:rPr lang="en-US" sz="2400" b="0" i="0" baseline="30000" dirty="0">
                <a:solidFill>
                  <a:srgbClr val="333333"/>
                </a:solidFill>
                <a:effectLst/>
                <a:latin typeface="Arial" panose="020B0604020202020204" pitchFamily="34" charset="0"/>
                <a:cs typeface="Arial" panose="020B0604020202020204" pitchFamily="34" charset="0"/>
              </a:rPr>
              <a:t> no ion</a:t>
            </a:r>
            <a:endParaRPr lang="en-US" sz="2400" dirty="0">
              <a:latin typeface="Arial" panose="020B0604020202020204" pitchFamily="34" charset="0"/>
              <a:cs typeface="Arial" panose="020B0604020202020204" pitchFamily="34" charset="0"/>
            </a:endParaRPr>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90C6D1EB-A5C6-43D0-87E3-A99D6585F9F1}"/>
                  </a:ext>
                </a:extLst>
              </p14:cNvPr>
              <p14:cNvContentPartPr/>
              <p14:nvPr/>
            </p14:nvContentPartPr>
            <p14:xfrm>
              <a:off x="249840" y="3213720"/>
              <a:ext cx="11453040" cy="3642840"/>
            </p14:xfrm>
          </p:contentPart>
        </mc:Choice>
        <mc:Fallback xmlns="">
          <p:pic>
            <p:nvPicPr>
              <p:cNvPr id="2" name="Ink 1">
                <a:extLst>
                  <a:ext uri="{FF2B5EF4-FFF2-40B4-BE49-F238E27FC236}">
                    <a16:creationId xmlns:a16="http://schemas.microsoft.com/office/drawing/2014/main" id="{90C6D1EB-A5C6-43D0-87E3-A99D6585F9F1}"/>
                  </a:ext>
                </a:extLst>
              </p:cNvPr>
              <p:cNvPicPr/>
              <p:nvPr/>
            </p:nvPicPr>
            <p:blipFill>
              <a:blip r:embed="rId3"/>
              <a:stretch>
                <a:fillRect/>
              </a:stretch>
            </p:blipFill>
            <p:spPr>
              <a:xfrm>
                <a:off x="240480" y="3204360"/>
                <a:ext cx="11471760" cy="3661560"/>
              </a:xfrm>
              <a:prstGeom prst="rect">
                <a:avLst/>
              </a:prstGeom>
            </p:spPr>
          </p:pic>
        </mc:Fallback>
      </mc:AlternateContent>
      <p:sp>
        <p:nvSpPr>
          <p:cNvPr id="3" name="Slide Number Placeholder 2">
            <a:extLst>
              <a:ext uri="{FF2B5EF4-FFF2-40B4-BE49-F238E27FC236}">
                <a16:creationId xmlns:a16="http://schemas.microsoft.com/office/drawing/2014/main" id="{67AB40EB-B18F-4D9E-B34D-AE966B4E7254}"/>
              </a:ext>
            </a:extLst>
          </p:cNvPr>
          <p:cNvSpPr>
            <a:spLocks noGrp="1"/>
          </p:cNvSpPr>
          <p:nvPr>
            <p:ph type="sldNum" sz="quarter" idx="12"/>
          </p:nvPr>
        </p:nvSpPr>
        <p:spPr/>
        <p:txBody>
          <a:bodyPr/>
          <a:lstStyle/>
          <a:p>
            <a:fld id="{51E96BE7-2AF2-44AE-AAA5-5BAAD36B1483}" type="slidenum">
              <a:rPr lang="en-US" b="1" smtClean="0">
                <a:latin typeface="Arial" panose="020B0604020202020204" pitchFamily="34" charset="0"/>
                <a:cs typeface="Arial" panose="020B0604020202020204" pitchFamily="34" charset="0"/>
              </a:rPr>
              <a:t>1</a:t>
            </a:fld>
            <a:endParaRPr lang="en-US"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12641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58ED5CE-9441-43CD-AD4F-B9F73FC76967}"/>
              </a:ext>
            </a:extLst>
          </p:cNvPr>
          <p:cNvSpPr/>
          <p:nvPr/>
        </p:nvSpPr>
        <p:spPr>
          <a:xfrm>
            <a:off x="304799" y="262555"/>
            <a:ext cx="11405667" cy="5539978"/>
          </a:xfrm>
          <a:prstGeom prst="rect">
            <a:avLst/>
          </a:prstGeom>
        </p:spPr>
        <p:txBody>
          <a:bodyPr wrap="square">
            <a:spAutoFit/>
          </a:bodyPr>
          <a:lstStyle/>
          <a:p>
            <a:r>
              <a:rPr lang="en-US" sz="2800" dirty="0"/>
              <a:t>What volume of 0.80 M HCl will be required to titrate 36.2 grams of </a:t>
            </a:r>
            <a:r>
              <a:rPr lang="en-US" sz="2800" dirty="0" err="1"/>
              <a:t>NaBrO</a:t>
            </a:r>
            <a:r>
              <a:rPr lang="en-US" sz="2800" dirty="0"/>
              <a:t> to the equivalence point? </a:t>
            </a:r>
          </a:p>
          <a:p>
            <a:endParaRPr lang="en-US" sz="2800" dirty="0"/>
          </a:p>
          <a:p>
            <a:r>
              <a:rPr lang="en-US" sz="2800" dirty="0"/>
              <a:t>A.  150 mL </a:t>
            </a:r>
          </a:p>
          <a:p>
            <a:pPr marL="342900" indent="-342900">
              <a:buAutoNum type="alphaLcPeriod"/>
            </a:pPr>
            <a:endParaRPr lang="en-US" sz="2800" dirty="0"/>
          </a:p>
          <a:p>
            <a:r>
              <a:rPr lang="en-US" sz="2800" dirty="0"/>
              <a:t>B.  308 mL </a:t>
            </a:r>
          </a:p>
          <a:p>
            <a:pPr marL="342900" indent="-342900">
              <a:buAutoNum type="alphaLcPeriod"/>
            </a:pPr>
            <a:endParaRPr lang="en-US" sz="2800" b="1" dirty="0"/>
          </a:p>
          <a:p>
            <a:r>
              <a:rPr lang="en-US" sz="2800" dirty="0"/>
              <a:t>C.  381 mL </a:t>
            </a:r>
          </a:p>
          <a:p>
            <a:endParaRPr lang="en-US" sz="2800" dirty="0"/>
          </a:p>
          <a:p>
            <a:r>
              <a:rPr lang="en-US" sz="2800" dirty="0"/>
              <a:t>D.  258 mL</a:t>
            </a:r>
          </a:p>
          <a:p>
            <a:pPr marL="342900" indent="-342900">
              <a:buAutoNum type="alphaLcPeriod"/>
            </a:pPr>
            <a:endParaRPr lang="en-US" sz="2800" dirty="0"/>
          </a:p>
          <a:p>
            <a:r>
              <a:rPr lang="en-US" sz="2800" dirty="0"/>
              <a:t>E.  None of the above </a:t>
            </a:r>
          </a:p>
          <a:p>
            <a:endParaRPr lang="en-US" dirty="0"/>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67AECBEF-D78A-4EC0-B996-EFF7C6509335}"/>
                  </a:ext>
                </a:extLst>
              </p14:cNvPr>
              <p14:cNvContentPartPr/>
              <p14:nvPr/>
            </p14:nvContentPartPr>
            <p14:xfrm>
              <a:off x="4878720" y="1641960"/>
              <a:ext cx="5879880" cy="1006920"/>
            </p14:xfrm>
          </p:contentPart>
        </mc:Choice>
        <mc:Fallback xmlns="">
          <p:pic>
            <p:nvPicPr>
              <p:cNvPr id="3" name="Ink 2">
                <a:extLst>
                  <a:ext uri="{FF2B5EF4-FFF2-40B4-BE49-F238E27FC236}">
                    <a16:creationId xmlns:a16="http://schemas.microsoft.com/office/drawing/2014/main" id="{67AECBEF-D78A-4EC0-B996-EFF7C6509335}"/>
                  </a:ext>
                </a:extLst>
              </p:cNvPr>
              <p:cNvPicPr/>
              <p:nvPr/>
            </p:nvPicPr>
            <p:blipFill>
              <a:blip r:embed="rId3"/>
              <a:stretch>
                <a:fillRect/>
              </a:stretch>
            </p:blipFill>
            <p:spPr>
              <a:xfrm>
                <a:off x="4869360" y="1632600"/>
                <a:ext cx="5898600" cy="102564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4" name="Ink 3">
                <a:extLst>
                  <a:ext uri="{FF2B5EF4-FFF2-40B4-BE49-F238E27FC236}">
                    <a16:creationId xmlns:a16="http://schemas.microsoft.com/office/drawing/2014/main" id="{FE47B44E-09EB-4754-8E3C-3F63BB243532}"/>
                  </a:ext>
                </a:extLst>
              </p14:cNvPr>
              <p14:cNvContentPartPr/>
              <p14:nvPr/>
            </p14:nvContentPartPr>
            <p14:xfrm>
              <a:off x="270000" y="810000"/>
              <a:ext cx="10878840" cy="4738680"/>
            </p14:xfrm>
          </p:contentPart>
        </mc:Choice>
        <mc:Fallback xmlns="">
          <p:pic>
            <p:nvPicPr>
              <p:cNvPr id="4" name="Ink 3">
                <a:extLst>
                  <a:ext uri="{FF2B5EF4-FFF2-40B4-BE49-F238E27FC236}">
                    <a16:creationId xmlns:a16="http://schemas.microsoft.com/office/drawing/2014/main" id="{FE47B44E-09EB-4754-8E3C-3F63BB243532}"/>
                  </a:ext>
                </a:extLst>
              </p:cNvPr>
              <p:cNvPicPr/>
              <p:nvPr/>
            </p:nvPicPr>
            <p:blipFill>
              <a:blip r:embed="rId5"/>
              <a:stretch>
                <a:fillRect/>
              </a:stretch>
            </p:blipFill>
            <p:spPr>
              <a:xfrm>
                <a:off x="260640" y="800640"/>
                <a:ext cx="10897560" cy="4757400"/>
              </a:xfrm>
              <a:prstGeom prst="rect">
                <a:avLst/>
              </a:prstGeom>
            </p:spPr>
          </p:pic>
        </mc:Fallback>
      </mc:AlternateContent>
      <p:sp>
        <p:nvSpPr>
          <p:cNvPr id="5" name="Slide Number Placeholder 4">
            <a:extLst>
              <a:ext uri="{FF2B5EF4-FFF2-40B4-BE49-F238E27FC236}">
                <a16:creationId xmlns:a16="http://schemas.microsoft.com/office/drawing/2014/main" id="{A8FA62C4-5AC3-4157-B450-00251D3D7F39}"/>
              </a:ext>
            </a:extLst>
          </p:cNvPr>
          <p:cNvSpPr>
            <a:spLocks noGrp="1"/>
          </p:cNvSpPr>
          <p:nvPr>
            <p:ph type="sldNum" sz="quarter" idx="12"/>
          </p:nvPr>
        </p:nvSpPr>
        <p:spPr/>
        <p:txBody>
          <a:bodyPr/>
          <a:lstStyle/>
          <a:p>
            <a:fld id="{51E96BE7-2AF2-44AE-AAA5-5BAAD36B1483}" type="slidenum">
              <a:rPr lang="en-US" smtClean="0"/>
              <a:t>10</a:t>
            </a:fld>
            <a:endParaRPr lang="en-US"/>
          </a:p>
        </p:txBody>
      </p:sp>
    </p:spTree>
    <p:extLst>
      <p:ext uri="{BB962C8B-B14F-4D97-AF65-F5344CB8AC3E}">
        <p14:creationId xmlns:p14="http://schemas.microsoft.com/office/powerpoint/2010/main" val="12742656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FC22113-DB27-4A9F-9B4E-235E644625F1}"/>
              </a:ext>
            </a:extLst>
          </p:cNvPr>
          <p:cNvSpPr/>
          <p:nvPr/>
        </p:nvSpPr>
        <p:spPr>
          <a:xfrm>
            <a:off x="149514" y="54090"/>
            <a:ext cx="11459456" cy="3108543"/>
          </a:xfrm>
          <a:prstGeom prst="rect">
            <a:avLst/>
          </a:prstGeom>
        </p:spPr>
        <p:txBody>
          <a:bodyPr wrap="square">
            <a:spAutoFit/>
          </a:bodyPr>
          <a:lstStyle/>
          <a:p>
            <a:r>
              <a:rPr lang="en-US" sz="2800" dirty="0"/>
              <a:t>One brand of extra-strength antacid tablets contains 750 mg of calcium carbonate in each tablet. Stomach acid is essentially a hydrochloric acid solution. Is so much calcium carbonate really needed to neutralize stomach acid? Calculate the volume of stomach acid with a pH of 1.0 that one of these tablets could neutralize, and compare that value with the normal volume of stomach fluid, which usually is about 100 </a:t>
            </a:r>
            <a:r>
              <a:rPr lang="en-US" sz="2800" dirty="0" err="1"/>
              <a:t>mL.</a:t>
            </a:r>
            <a:r>
              <a:rPr lang="en-US" sz="2800" dirty="0"/>
              <a:t> One tablet can neutralize __________ mL of stomach acid at a pH of 1.0. </a:t>
            </a:r>
            <a:r>
              <a:rPr lang="en-US" sz="2800" b="1" dirty="0"/>
              <a:t> </a:t>
            </a:r>
            <a:endParaRPr lang="en-US" sz="2800" dirty="0"/>
          </a:p>
        </p:txBody>
      </p:sp>
      <p:pic>
        <p:nvPicPr>
          <p:cNvPr id="5" name="Picture 4">
            <a:extLst>
              <a:ext uri="{FF2B5EF4-FFF2-40B4-BE49-F238E27FC236}">
                <a16:creationId xmlns:a16="http://schemas.microsoft.com/office/drawing/2014/main" id="{416E3ADD-9AF0-42B0-9960-EFAB962A66ED}"/>
              </a:ext>
            </a:extLst>
          </p:cNvPr>
          <p:cNvPicPr>
            <a:picLocks noChangeAspect="1"/>
          </p:cNvPicPr>
          <p:nvPr/>
        </p:nvPicPr>
        <p:blipFill rotWithShape="1">
          <a:blip r:embed="rId2"/>
          <a:srcRect l="14145" t="2494" r="13752" b="4247"/>
          <a:stretch/>
        </p:blipFill>
        <p:spPr>
          <a:xfrm>
            <a:off x="10918271" y="2230212"/>
            <a:ext cx="1098817" cy="2035511"/>
          </a:xfrm>
          <a:prstGeom prst="rect">
            <a:avLst/>
          </a:prstGeom>
        </p:spPr>
      </p:pic>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6F72B536-E050-469D-B2D9-BFF012621000}"/>
                  </a:ext>
                </a:extLst>
              </p14:cNvPr>
              <p14:cNvContentPartPr/>
              <p14:nvPr/>
            </p14:nvContentPartPr>
            <p14:xfrm>
              <a:off x="724320" y="3268440"/>
              <a:ext cx="7672680" cy="2700000"/>
            </p14:xfrm>
          </p:contentPart>
        </mc:Choice>
        <mc:Fallback xmlns="">
          <p:pic>
            <p:nvPicPr>
              <p:cNvPr id="3" name="Ink 2">
                <a:extLst>
                  <a:ext uri="{FF2B5EF4-FFF2-40B4-BE49-F238E27FC236}">
                    <a16:creationId xmlns:a16="http://schemas.microsoft.com/office/drawing/2014/main" id="{6F72B536-E050-469D-B2D9-BFF012621000}"/>
                  </a:ext>
                </a:extLst>
              </p:cNvPr>
              <p:cNvPicPr/>
              <p:nvPr/>
            </p:nvPicPr>
            <p:blipFill>
              <a:blip r:embed="rId4"/>
              <a:stretch>
                <a:fillRect/>
              </a:stretch>
            </p:blipFill>
            <p:spPr>
              <a:xfrm>
                <a:off x="714960" y="3259080"/>
                <a:ext cx="7691400" cy="2718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 name="Ink 3">
                <a:extLst>
                  <a:ext uri="{FF2B5EF4-FFF2-40B4-BE49-F238E27FC236}">
                    <a16:creationId xmlns:a16="http://schemas.microsoft.com/office/drawing/2014/main" id="{B1E7B391-7986-4F4C-81D9-5BAB5ACC98EA}"/>
                  </a:ext>
                </a:extLst>
              </p14:cNvPr>
              <p14:cNvContentPartPr/>
              <p14:nvPr/>
            </p14:nvContentPartPr>
            <p14:xfrm>
              <a:off x="722880" y="3918600"/>
              <a:ext cx="10821960" cy="2451600"/>
            </p14:xfrm>
          </p:contentPart>
        </mc:Choice>
        <mc:Fallback xmlns="">
          <p:pic>
            <p:nvPicPr>
              <p:cNvPr id="4" name="Ink 3">
                <a:extLst>
                  <a:ext uri="{FF2B5EF4-FFF2-40B4-BE49-F238E27FC236}">
                    <a16:creationId xmlns:a16="http://schemas.microsoft.com/office/drawing/2014/main" id="{B1E7B391-7986-4F4C-81D9-5BAB5ACC98EA}"/>
                  </a:ext>
                </a:extLst>
              </p:cNvPr>
              <p:cNvPicPr/>
              <p:nvPr/>
            </p:nvPicPr>
            <p:blipFill>
              <a:blip r:embed="rId6"/>
              <a:stretch>
                <a:fillRect/>
              </a:stretch>
            </p:blipFill>
            <p:spPr>
              <a:xfrm>
                <a:off x="713520" y="3909240"/>
                <a:ext cx="10840680" cy="24703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CF58D464-E0EE-4634-BB3D-C912B2EE8908}"/>
                  </a:ext>
                </a:extLst>
              </p14:cNvPr>
              <p14:cNvContentPartPr/>
              <p14:nvPr/>
            </p14:nvContentPartPr>
            <p14:xfrm>
              <a:off x="986400" y="5060160"/>
              <a:ext cx="7939800" cy="907920"/>
            </p14:xfrm>
          </p:contentPart>
        </mc:Choice>
        <mc:Fallback xmlns="">
          <p:pic>
            <p:nvPicPr>
              <p:cNvPr id="6" name="Ink 5">
                <a:extLst>
                  <a:ext uri="{FF2B5EF4-FFF2-40B4-BE49-F238E27FC236}">
                    <a16:creationId xmlns:a16="http://schemas.microsoft.com/office/drawing/2014/main" id="{CF58D464-E0EE-4634-BB3D-C912B2EE8908}"/>
                  </a:ext>
                </a:extLst>
              </p:cNvPr>
              <p:cNvPicPr/>
              <p:nvPr/>
            </p:nvPicPr>
            <p:blipFill>
              <a:blip r:embed="rId8"/>
              <a:stretch>
                <a:fillRect/>
              </a:stretch>
            </p:blipFill>
            <p:spPr>
              <a:xfrm>
                <a:off x="977040" y="5050800"/>
                <a:ext cx="7958520" cy="926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Ink 6">
                <a:extLst>
                  <a:ext uri="{FF2B5EF4-FFF2-40B4-BE49-F238E27FC236}">
                    <a16:creationId xmlns:a16="http://schemas.microsoft.com/office/drawing/2014/main" id="{13EAC7B6-B8A5-46B6-8445-ECCC6B99DD2C}"/>
                  </a:ext>
                </a:extLst>
              </p14:cNvPr>
              <p14:cNvContentPartPr/>
              <p14:nvPr/>
            </p14:nvContentPartPr>
            <p14:xfrm>
              <a:off x="649800" y="5681160"/>
              <a:ext cx="10562760" cy="1044000"/>
            </p14:xfrm>
          </p:contentPart>
        </mc:Choice>
        <mc:Fallback xmlns="">
          <p:pic>
            <p:nvPicPr>
              <p:cNvPr id="7" name="Ink 6">
                <a:extLst>
                  <a:ext uri="{FF2B5EF4-FFF2-40B4-BE49-F238E27FC236}">
                    <a16:creationId xmlns:a16="http://schemas.microsoft.com/office/drawing/2014/main" id="{13EAC7B6-B8A5-46B6-8445-ECCC6B99DD2C}"/>
                  </a:ext>
                </a:extLst>
              </p:cNvPr>
              <p:cNvPicPr/>
              <p:nvPr/>
            </p:nvPicPr>
            <p:blipFill>
              <a:blip r:embed="rId10"/>
              <a:stretch>
                <a:fillRect/>
              </a:stretch>
            </p:blipFill>
            <p:spPr>
              <a:xfrm>
                <a:off x="640440" y="5671800"/>
                <a:ext cx="10581480" cy="1062720"/>
              </a:xfrm>
              <a:prstGeom prst="rect">
                <a:avLst/>
              </a:prstGeom>
            </p:spPr>
          </p:pic>
        </mc:Fallback>
      </mc:AlternateContent>
      <p:sp>
        <p:nvSpPr>
          <p:cNvPr id="8" name="Slide Number Placeholder 7">
            <a:extLst>
              <a:ext uri="{FF2B5EF4-FFF2-40B4-BE49-F238E27FC236}">
                <a16:creationId xmlns:a16="http://schemas.microsoft.com/office/drawing/2014/main" id="{7448386B-0681-4670-8B62-1ADCFC61F079}"/>
              </a:ext>
            </a:extLst>
          </p:cNvPr>
          <p:cNvSpPr>
            <a:spLocks noGrp="1"/>
          </p:cNvSpPr>
          <p:nvPr>
            <p:ph type="sldNum" sz="quarter" idx="12"/>
          </p:nvPr>
        </p:nvSpPr>
        <p:spPr/>
        <p:txBody>
          <a:bodyPr/>
          <a:lstStyle/>
          <a:p>
            <a:fld id="{51E96BE7-2AF2-44AE-AAA5-5BAAD36B1483}" type="slidenum">
              <a:rPr lang="en-US" smtClean="0"/>
              <a:t>11</a:t>
            </a:fld>
            <a:endParaRPr lang="en-US"/>
          </a:p>
        </p:txBody>
      </p:sp>
    </p:spTree>
    <p:extLst>
      <p:ext uri="{BB962C8B-B14F-4D97-AF65-F5344CB8AC3E}">
        <p14:creationId xmlns:p14="http://schemas.microsoft.com/office/powerpoint/2010/main" val="30843461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655B8A-5B47-403D-B06D-AF7D3792832E}"/>
              </a:ext>
            </a:extLst>
          </p:cNvPr>
          <p:cNvSpPr/>
          <p:nvPr/>
        </p:nvSpPr>
        <p:spPr>
          <a:xfrm>
            <a:off x="358588" y="354389"/>
            <a:ext cx="11467139" cy="1384995"/>
          </a:xfrm>
          <a:prstGeom prst="rect">
            <a:avLst/>
          </a:prstGeom>
        </p:spPr>
        <p:txBody>
          <a:bodyPr wrap="square">
            <a:spAutoFit/>
          </a:bodyPr>
          <a:lstStyle/>
          <a:p>
            <a:r>
              <a:rPr lang="en-US" sz="2800" dirty="0"/>
              <a:t>Quinine is a weak base, with </a:t>
            </a:r>
            <a:r>
              <a:rPr lang="en-US" sz="2800" dirty="0" err="1"/>
              <a:t>pK</a:t>
            </a:r>
            <a:r>
              <a:rPr lang="en-US" sz="2800" baseline="-25000" dirty="0" err="1"/>
              <a:t>b</a:t>
            </a:r>
            <a:r>
              <a:rPr lang="en-US" sz="2800" dirty="0"/>
              <a:t> = 5.10. What is the pH if a 25.0 mL solution originally containing 0.125 moles of quinine is titrated with 31.0 mL of HCl to the equivalence point? </a:t>
            </a:r>
          </a:p>
        </p:txBody>
      </p:sp>
      <p:pic>
        <p:nvPicPr>
          <p:cNvPr id="3" name="Picture 2">
            <a:extLst>
              <a:ext uri="{FF2B5EF4-FFF2-40B4-BE49-F238E27FC236}">
                <a16:creationId xmlns:a16="http://schemas.microsoft.com/office/drawing/2014/main" id="{D243D03D-A3D5-44A3-9C1E-36876B2B02D0}"/>
              </a:ext>
            </a:extLst>
          </p:cNvPr>
          <p:cNvPicPr>
            <a:picLocks noChangeAspect="1"/>
          </p:cNvPicPr>
          <p:nvPr/>
        </p:nvPicPr>
        <p:blipFill rotWithShape="1">
          <a:blip r:embed="rId2">
            <a:duotone>
              <a:prstClr val="black"/>
              <a:schemeClr val="accent6">
                <a:tint val="45000"/>
                <a:satMod val="400000"/>
              </a:schemeClr>
            </a:duotone>
          </a:blip>
          <a:srcRect l="699" t="9085" r="2157" b="4767"/>
          <a:stretch/>
        </p:blipFill>
        <p:spPr>
          <a:xfrm>
            <a:off x="9006542" y="1395442"/>
            <a:ext cx="2911394" cy="2060140"/>
          </a:xfrm>
          <a:prstGeom prst="rect">
            <a:avLst/>
          </a:prstGeom>
        </p:spPr>
      </p:pic>
      <p:pic>
        <p:nvPicPr>
          <p:cNvPr id="4" name="Picture 3">
            <a:extLst>
              <a:ext uri="{FF2B5EF4-FFF2-40B4-BE49-F238E27FC236}">
                <a16:creationId xmlns:a16="http://schemas.microsoft.com/office/drawing/2014/main" id="{4C405F7C-C118-4E4D-BB45-E2B0A028CAA7}"/>
              </a:ext>
            </a:extLst>
          </p:cNvPr>
          <p:cNvPicPr>
            <a:picLocks noChangeAspect="1"/>
          </p:cNvPicPr>
          <p:nvPr/>
        </p:nvPicPr>
        <p:blipFill rotWithShape="1">
          <a:blip r:embed="rId3"/>
          <a:srcRect l="12159" t="1806" r="2807" b="9169"/>
          <a:stretch/>
        </p:blipFill>
        <p:spPr>
          <a:xfrm>
            <a:off x="9006542" y="3550024"/>
            <a:ext cx="3018972" cy="2090057"/>
          </a:xfrm>
          <a:prstGeom prst="rect">
            <a:avLst/>
          </a:prstGeom>
        </p:spPr>
      </p:pic>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FFAE465B-C697-4E1E-B1E6-3926DD5849C5}"/>
                  </a:ext>
                </a:extLst>
              </p14:cNvPr>
              <p14:cNvContentPartPr/>
              <p14:nvPr/>
            </p14:nvContentPartPr>
            <p14:xfrm>
              <a:off x="240120" y="51480"/>
              <a:ext cx="8678880" cy="6805080"/>
            </p14:xfrm>
          </p:contentPart>
        </mc:Choice>
        <mc:Fallback xmlns="">
          <p:pic>
            <p:nvPicPr>
              <p:cNvPr id="5" name="Ink 4">
                <a:extLst>
                  <a:ext uri="{FF2B5EF4-FFF2-40B4-BE49-F238E27FC236}">
                    <a16:creationId xmlns:a16="http://schemas.microsoft.com/office/drawing/2014/main" id="{FFAE465B-C697-4E1E-B1E6-3926DD5849C5}"/>
                  </a:ext>
                </a:extLst>
              </p:cNvPr>
              <p:cNvPicPr/>
              <p:nvPr/>
            </p:nvPicPr>
            <p:blipFill>
              <a:blip r:embed="rId5"/>
              <a:stretch>
                <a:fillRect/>
              </a:stretch>
            </p:blipFill>
            <p:spPr>
              <a:xfrm>
                <a:off x="230760" y="42120"/>
                <a:ext cx="8697600" cy="6823800"/>
              </a:xfrm>
              <a:prstGeom prst="rect">
                <a:avLst/>
              </a:prstGeom>
            </p:spPr>
          </p:pic>
        </mc:Fallback>
      </mc:AlternateContent>
      <p:sp>
        <p:nvSpPr>
          <p:cNvPr id="6" name="Slide Number Placeholder 5">
            <a:extLst>
              <a:ext uri="{FF2B5EF4-FFF2-40B4-BE49-F238E27FC236}">
                <a16:creationId xmlns:a16="http://schemas.microsoft.com/office/drawing/2014/main" id="{5EC40569-5168-4E94-9C87-FA326709F0C8}"/>
              </a:ext>
            </a:extLst>
          </p:cNvPr>
          <p:cNvSpPr>
            <a:spLocks noGrp="1"/>
          </p:cNvSpPr>
          <p:nvPr>
            <p:ph type="sldNum" sz="quarter" idx="12"/>
          </p:nvPr>
        </p:nvSpPr>
        <p:spPr/>
        <p:txBody>
          <a:bodyPr/>
          <a:lstStyle/>
          <a:p>
            <a:fld id="{51E96BE7-2AF2-44AE-AAA5-5BAAD36B1483}" type="slidenum">
              <a:rPr lang="en-US" smtClean="0"/>
              <a:t>12</a:t>
            </a:fld>
            <a:endParaRPr lang="en-US"/>
          </a:p>
        </p:txBody>
      </p:sp>
    </p:spTree>
    <p:extLst>
      <p:ext uri="{BB962C8B-B14F-4D97-AF65-F5344CB8AC3E}">
        <p14:creationId xmlns:p14="http://schemas.microsoft.com/office/powerpoint/2010/main" val="32336658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AAC1814-EBCB-42C5-8F0E-D7165B154CE1}"/>
              </a:ext>
            </a:extLst>
          </p:cNvPr>
          <p:cNvSpPr txBox="1"/>
          <p:nvPr/>
        </p:nvSpPr>
        <p:spPr>
          <a:xfrm>
            <a:off x="199785" y="130629"/>
            <a:ext cx="11164901" cy="1384995"/>
          </a:xfrm>
          <a:prstGeom prst="rect">
            <a:avLst/>
          </a:prstGeom>
          <a:noFill/>
        </p:spPr>
        <p:txBody>
          <a:bodyPr wrap="square" rtlCol="0">
            <a:spAutoFit/>
          </a:bodyPr>
          <a:lstStyle/>
          <a:p>
            <a:r>
              <a:rPr lang="en-US" sz="2800" dirty="0"/>
              <a:t>A 25.0 mL sample of a HCl solution is titrated with 0.15 M NaOH solution.  The equivalence point is reached with 75.0 mL of base.  The concentration of HCl is _______ M.</a:t>
            </a:r>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7CC8BC60-9D95-45FA-8421-DBA6BB110773}"/>
                  </a:ext>
                </a:extLst>
              </p14:cNvPr>
              <p14:cNvContentPartPr/>
              <p14:nvPr/>
            </p14:nvContentPartPr>
            <p14:xfrm>
              <a:off x="682920" y="2050560"/>
              <a:ext cx="9496800" cy="3776040"/>
            </p14:xfrm>
          </p:contentPart>
        </mc:Choice>
        <mc:Fallback xmlns="">
          <p:pic>
            <p:nvPicPr>
              <p:cNvPr id="2" name="Ink 1">
                <a:extLst>
                  <a:ext uri="{FF2B5EF4-FFF2-40B4-BE49-F238E27FC236}">
                    <a16:creationId xmlns:a16="http://schemas.microsoft.com/office/drawing/2014/main" id="{7CC8BC60-9D95-45FA-8421-DBA6BB110773}"/>
                  </a:ext>
                </a:extLst>
              </p:cNvPr>
              <p:cNvPicPr/>
              <p:nvPr/>
            </p:nvPicPr>
            <p:blipFill>
              <a:blip r:embed="rId3"/>
              <a:stretch>
                <a:fillRect/>
              </a:stretch>
            </p:blipFill>
            <p:spPr>
              <a:xfrm>
                <a:off x="673560" y="2041200"/>
                <a:ext cx="9515520" cy="3794760"/>
              </a:xfrm>
              <a:prstGeom prst="rect">
                <a:avLst/>
              </a:prstGeom>
            </p:spPr>
          </p:pic>
        </mc:Fallback>
      </mc:AlternateContent>
      <p:sp>
        <p:nvSpPr>
          <p:cNvPr id="4" name="Slide Number Placeholder 3">
            <a:extLst>
              <a:ext uri="{FF2B5EF4-FFF2-40B4-BE49-F238E27FC236}">
                <a16:creationId xmlns:a16="http://schemas.microsoft.com/office/drawing/2014/main" id="{AC78E584-CB4C-4B13-A20F-B2DA03F0782A}"/>
              </a:ext>
            </a:extLst>
          </p:cNvPr>
          <p:cNvSpPr>
            <a:spLocks noGrp="1"/>
          </p:cNvSpPr>
          <p:nvPr>
            <p:ph type="sldNum" sz="quarter" idx="12"/>
          </p:nvPr>
        </p:nvSpPr>
        <p:spPr/>
        <p:txBody>
          <a:bodyPr/>
          <a:lstStyle/>
          <a:p>
            <a:fld id="{51E96BE7-2AF2-44AE-AAA5-5BAAD36B1483}" type="slidenum">
              <a:rPr lang="en-US" smtClean="0"/>
              <a:t>13</a:t>
            </a:fld>
            <a:endParaRPr lang="en-US"/>
          </a:p>
        </p:txBody>
      </p:sp>
    </p:spTree>
    <p:extLst>
      <p:ext uri="{BB962C8B-B14F-4D97-AF65-F5344CB8AC3E}">
        <p14:creationId xmlns:p14="http://schemas.microsoft.com/office/powerpoint/2010/main" val="35310654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2FE0852-B3C5-4647-ACAC-C50DA3D8E683}"/>
              </a:ext>
            </a:extLst>
          </p:cNvPr>
          <p:cNvSpPr txBox="1"/>
          <p:nvPr/>
        </p:nvSpPr>
        <p:spPr>
          <a:xfrm flipH="1">
            <a:off x="560549" y="437990"/>
            <a:ext cx="11116621" cy="923330"/>
          </a:xfrm>
          <a:prstGeom prst="rect">
            <a:avLst/>
          </a:prstGeom>
          <a:noFill/>
        </p:spPr>
        <p:txBody>
          <a:bodyPr wrap="square" rtlCol="0">
            <a:spAutoFit/>
          </a:bodyPr>
          <a:lstStyle/>
          <a:p>
            <a:r>
              <a:rPr lang="en-US" dirty="0"/>
              <a:t>40.0 mL of an acetic acid solution of unknown concentration is titrated with 0.100 M NaOH.  After 20.0 mL of the base solution has been added, the measured pH was 5.10.  What was the concentration of the initial acetic acid solution?  K</a:t>
            </a:r>
            <a:r>
              <a:rPr lang="en-US" baseline="-25000" dirty="0"/>
              <a:t>a</a:t>
            </a:r>
            <a:r>
              <a:rPr lang="en-US" dirty="0"/>
              <a:t> = 1.8 x 10</a:t>
            </a:r>
            <a:r>
              <a:rPr lang="en-US" baseline="30000" dirty="0"/>
              <a:t>-5</a:t>
            </a:r>
            <a:r>
              <a:rPr lang="en-US" dirty="0"/>
              <a:t>.</a:t>
            </a:r>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BB5C62B2-FF42-4125-8C64-F4D60D903640}"/>
                  </a:ext>
                </a:extLst>
              </p14:cNvPr>
              <p14:cNvContentPartPr/>
              <p14:nvPr/>
            </p14:nvContentPartPr>
            <p14:xfrm>
              <a:off x="383040" y="1663560"/>
              <a:ext cx="4877280" cy="1267200"/>
            </p14:xfrm>
          </p:contentPart>
        </mc:Choice>
        <mc:Fallback xmlns="">
          <p:pic>
            <p:nvPicPr>
              <p:cNvPr id="2" name="Ink 1">
                <a:extLst>
                  <a:ext uri="{FF2B5EF4-FFF2-40B4-BE49-F238E27FC236}">
                    <a16:creationId xmlns:a16="http://schemas.microsoft.com/office/drawing/2014/main" id="{BB5C62B2-FF42-4125-8C64-F4D60D903640}"/>
                  </a:ext>
                </a:extLst>
              </p:cNvPr>
              <p:cNvPicPr/>
              <p:nvPr/>
            </p:nvPicPr>
            <p:blipFill>
              <a:blip r:embed="rId3"/>
              <a:stretch>
                <a:fillRect/>
              </a:stretch>
            </p:blipFill>
            <p:spPr>
              <a:xfrm>
                <a:off x="373680" y="1654200"/>
                <a:ext cx="4896000" cy="128592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62BEAEB0-12B5-4DE6-AE98-6A5214414E2E}"/>
                  </a:ext>
                </a:extLst>
              </p14:cNvPr>
              <p14:cNvContentPartPr/>
              <p14:nvPr/>
            </p14:nvContentPartPr>
            <p14:xfrm>
              <a:off x="525600" y="1059480"/>
              <a:ext cx="5357160" cy="5140440"/>
            </p14:xfrm>
          </p:contentPart>
        </mc:Choice>
        <mc:Fallback xmlns="">
          <p:pic>
            <p:nvPicPr>
              <p:cNvPr id="5" name="Ink 4">
                <a:extLst>
                  <a:ext uri="{FF2B5EF4-FFF2-40B4-BE49-F238E27FC236}">
                    <a16:creationId xmlns:a16="http://schemas.microsoft.com/office/drawing/2014/main" id="{62BEAEB0-12B5-4DE6-AE98-6A5214414E2E}"/>
                  </a:ext>
                </a:extLst>
              </p:cNvPr>
              <p:cNvPicPr/>
              <p:nvPr/>
            </p:nvPicPr>
            <p:blipFill>
              <a:blip r:embed="rId5"/>
              <a:stretch>
                <a:fillRect/>
              </a:stretch>
            </p:blipFill>
            <p:spPr>
              <a:xfrm>
                <a:off x="516240" y="1050120"/>
                <a:ext cx="5375880" cy="51591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CCD91E4C-B1D7-4F60-9872-D5801F24A993}"/>
                  </a:ext>
                </a:extLst>
              </p14:cNvPr>
              <p14:cNvContentPartPr/>
              <p14:nvPr/>
            </p14:nvContentPartPr>
            <p14:xfrm>
              <a:off x="10055033" y="3684688"/>
              <a:ext cx="31680" cy="43560"/>
            </p14:xfrm>
          </p:contentPart>
        </mc:Choice>
        <mc:Fallback xmlns="">
          <p:pic>
            <p:nvPicPr>
              <p:cNvPr id="6" name="Ink 5">
                <a:extLst>
                  <a:ext uri="{FF2B5EF4-FFF2-40B4-BE49-F238E27FC236}">
                    <a16:creationId xmlns:a16="http://schemas.microsoft.com/office/drawing/2014/main" id="{CCD91E4C-B1D7-4F60-9872-D5801F24A993}"/>
                  </a:ext>
                </a:extLst>
              </p:cNvPr>
              <p:cNvPicPr/>
              <p:nvPr/>
            </p:nvPicPr>
            <p:blipFill>
              <a:blip r:embed="rId7"/>
              <a:stretch>
                <a:fillRect/>
              </a:stretch>
            </p:blipFill>
            <p:spPr>
              <a:xfrm>
                <a:off x="10046393" y="3675688"/>
                <a:ext cx="49320" cy="61200"/>
              </a:xfrm>
              <a:prstGeom prst="rect">
                <a:avLst/>
              </a:prstGeom>
            </p:spPr>
          </p:pic>
        </mc:Fallback>
      </mc:AlternateContent>
      <p:sp>
        <p:nvSpPr>
          <p:cNvPr id="9" name="Rectangle 8">
            <a:extLst>
              <a:ext uri="{FF2B5EF4-FFF2-40B4-BE49-F238E27FC236}">
                <a16:creationId xmlns:a16="http://schemas.microsoft.com/office/drawing/2014/main" id="{292B7A2D-4E88-4CD8-9B12-8B201F4EF448}"/>
              </a:ext>
            </a:extLst>
          </p:cNvPr>
          <p:cNvSpPr/>
          <p:nvPr/>
        </p:nvSpPr>
        <p:spPr>
          <a:xfrm>
            <a:off x="383040" y="5578608"/>
            <a:ext cx="4334957" cy="8452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F00C41F9-986E-4144-B786-5E4474DD828D}"/>
                  </a:ext>
                </a:extLst>
              </p14:cNvPr>
              <p14:cNvContentPartPr/>
              <p14:nvPr/>
            </p14:nvContentPartPr>
            <p14:xfrm>
              <a:off x="5819400" y="1626840"/>
              <a:ext cx="6370920" cy="4448880"/>
            </p14:xfrm>
          </p:contentPart>
        </mc:Choice>
        <mc:Fallback xmlns="">
          <p:pic>
            <p:nvPicPr>
              <p:cNvPr id="10" name="Ink 9">
                <a:extLst>
                  <a:ext uri="{FF2B5EF4-FFF2-40B4-BE49-F238E27FC236}">
                    <a16:creationId xmlns:a16="http://schemas.microsoft.com/office/drawing/2014/main" id="{F00C41F9-986E-4144-B786-5E4474DD828D}"/>
                  </a:ext>
                </a:extLst>
              </p:cNvPr>
              <p:cNvPicPr/>
              <p:nvPr/>
            </p:nvPicPr>
            <p:blipFill>
              <a:blip r:embed="rId9"/>
              <a:stretch>
                <a:fillRect/>
              </a:stretch>
            </p:blipFill>
            <p:spPr>
              <a:xfrm>
                <a:off x="5810040" y="1617480"/>
                <a:ext cx="6389640" cy="44676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Ink 11">
                <a:extLst>
                  <a:ext uri="{FF2B5EF4-FFF2-40B4-BE49-F238E27FC236}">
                    <a16:creationId xmlns:a16="http://schemas.microsoft.com/office/drawing/2014/main" id="{543BA66F-1D41-4860-B477-60C981525CC7}"/>
                  </a:ext>
                </a:extLst>
              </p14:cNvPr>
              <p14:cNvContentPartPr/>
              <p14:nvPr/>
            </p14:nvContentPartPr>
            <p14:xfrm>
              <a:off x="4649040" y="5815080"/>
              <a:ext cx="6505920" cy="642240"/>
            </p14:xfrm>
          </p:contentPart>
        </mc:Choice>
        <mc:Fallback xmlns="">
          <p:pic>
            <p:nvPicPr>
              <p:cNvPr id="12" name="Ink 11">
                <a:extLst>
                  <a:ext uri="{FF2B5EF4-FFF2-40B4-BE49-F238E27FC236}">
                    <a16:creationId xmlns:a16="http://schemas.microsoft.com/office/drawing/2014/main" id="{543BA66F-1D41-4860-B477-60C981525CC7}"/>
                  </a:ext>
                </a:extLst>
              </p:cNvPr>
              <p:cNvPicPr/>
              <p:nvPr/>
            </p:nvPicPr>
            <p:blipFill>
              <a:blip r:embed="rId11"/>
              <a:stretch>
                <a:fillRect/>
              </a:stretch>
            </p:blipFill>
            <p:spPr>
              <a:xfrm>
                <a:off x="4639680" y="5805720"/>
                <a:ext cx="6524640" cy="660960"/>
              </a:xfrm>
              <a:prstGeom prst="rect">
                <a:avLst/>
              </a:prstGeom>
            </p:spPr>
          </p:pic>
        </mc:Fallback>
      </mc:AlternateContent>
      <p:sp>
        <p:nvSpPr>
          <p:cNvPr id="4" name="Slide Number Placeholder 3">
            <a:extLst>
              <a:ext uri="{FF2B5EF4-FFF2-40B4-BE49-F238E27FC236}">
                <a16:creationId xmlns:a16="http://schemas.microsoft.com/office/drawing/2014/main" id="{CE9F1F06-059D-4FC9-92B7-92C384650E0D}"/>
              </a:ext>
            </a:extLst>
          </p:cNvPr>
          <p:cNvSpPr>
            <a:spLocks noGrp="1"/>
          </p:cNvSpPr>
          <p:nvPr>
            <p:ph type="sldNum" sz="quarter" idx="12"/>
          </p:nvPr>
        </p:nvSpPr>
        <p:spPr/>
        <p:txBody>
          <a:bodyPr/>
          <a:lstStyle/>
          <a:p>
            <a:fld id="{51E96BE7-2AF2-44AE-AAA5-5BAAD36B1483}" type="slidenum">
              <a:rPr lang="en-US" smtClean="0"/>
              <a:t>14</a:t>
            </a:fld>
            <a:endParaRPr lang="en-US"/>
          </a:p>
        </p:txBody>
      </p:sp>
    </p:spTree>
    <p:extLst>
      <p:ext uri="{BB962C8B-B14F-4D97-AF65-F5344CB8AC3E}">
        <p14:creationId xmlns:p14="http://schemas.microsoft.com/office/powerpoint/2010/main" val="13142727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3DAF2DC-11FD-48EB-BC14-BD55254D54B5}"/>
              </a:ext>
            </a:extLst>
          </p:cNvPr>
          <p:cNvSpPr/>
          <p:nvPr/>
        </p:nvSpPr>
        <p:spPr>
          <a:xfrm>
            <a:off x="261257" y="516315"/>
            <a:ext cx="11510682" cy="2308324"/>
          </a:xfrm>
          <a:prstGeom prst="rect">
            <a:avLst/>
          </a:prstGeom>
        </p:spPr>
        <p:txBody>
          <a:bodyPr wrap="square">
            <a:spAutoFit/>
          </a:bodyPr>
          <a:lstStyle/>
          <a:p>
            <a:r>
              <a:rPr lang="en-US" sz="2400" dirty="0">
                <a:solidFill>
                  <a:srgbClr val="000000"/>
                </a:solidFill>
              </a:rPr>
              <a:t>What is the [H</a:t>
            </a:r>
            <a:r>
              <a:rPr lang="en-US" sz="2400" baseline="-25000" dirty="0">
                <a:solidFill>
                  <a:srgbClr val="000000"/>
                </a:solidFill>
              </a:rPr>
              <a:t>3</a:t>
            </a:r>
            <a:r>
              <a:rPr lang="en-US" sz="2400" dirty="0">
                <a:solidFill>
                  <a:srgbClr val="000000"/>
                </a:solidFill>
              </a:rPr>
              <a:t>O</a:t>
            </a:r>
            <a:r>
              <a:rPr lang="en-US" sz="2400" b="1" baseline="30000" dirty="0">
                <a:solidFill>
                  <a:srgbClr val="000000"/>
                </a:solidFill>
              </a:rPr>
              <a:t>+</a:t>
            </a:r>
            <a:r>
              <a:rPr lang="en-US" sz="2400" dirty="0">
                <a:solidFill>
                  <a:srgbClr val="000000"/>
                </a:solidFill>
              </a:rPr>
              <a:t>] in a 0.50 M HF solution? K</a:t>
            </a:r>
            <a:r>
              <a:rPr lang="en-US" sz="2400" baseline="-25000" dirty="0">
                <a:solidFill>
                  <a:srgbClr val="000000"/>
                </a:solidFill>
              </a:rPr>
              <a:t>a</a:t>
            </a:r>
            <a:r>
              <a:rPr lang="en-US" sz="2400" dirty="0">
                <a:solidFill>
                  <a:srgbClr val="000000"/>
                </a:solidFill>
              </a:rPr>
              <a:t> = 6.8 x 10</a:t>
            </a:r>
            <a:r>
              <a:rPr lang="en-US" sz="2400" baseline="30000" dirty="0">
                <a:solidFill>
                  <a:srgbClr val="000000"/>
                </a:solidFill>
              </a:rPr>
              <a:t>-4</a:t>
            </a:r>
            <a:r>
              <a:rPr lang="en-US" sz="2400" dirty="0">
                <a:solidFill>
                  <a:srgbClr val="000000"/>
                </a:solidFill>
              </a:rPr>
              <a:t>.</a:t>
            </a:r>
          </a:p>
          <a:p>
            <a:endParaRPr lang="en-US" sz="2400" dirty="0">
              <a:solidFill>
                <a:srgbClr val="000000"/>
              </a:solidFill>
            </a:endParaRPr>
          </a:p>
          <a:p>
            <a:endParaRPr lang="en-US" sz="2400" dirty="0">
              <a:solidFill>
                <a:srgbClr val="000000"/>
              </a:solidFill>
            </a:endParaRPr>
          </a:p>
          <a:p>
            <a:endParaRPr lang="en-US" sz="2400" dirty="0">
              <a:solidFill>
                <a:srgbClr val="000000"/>
              </a:solidFill>
            </a:endParaRPr>
          </a:p>
          <a:p>
            <a:endParaRPr lang="en-US" sz="2400" dirty="0">
              <a:solidFill>
                <a:srgbClr val="000000"/>
              </a:solidFill>
            </a:endParaRPr>
          </a:p>
          <a:p>
            <a:r>
              <a:rPr lang="en-US" sz="2400" dirty="0">
                <a:solidFill>
                  <a:srgbClr val="000000"/>
                </a:solidFill>
              </a:rPr>
              <a:t>What is the [H</a:t>
            </a:r>
            <a:r>
              <a:rPr lang="en-US" sz="2400" baseline="-25000" dirty="0">
                <a:solidFill>
                  <a:srgbClr val="000000"/>
                </a:solidFill>
              </a:rPr>
              <a:t>3</a:t>
            </a:r>
            <a:r>
              <a:rPr lang="en-US" sz="2400" dirty="0">
                <a:solidFill>
                  <a:srgbClr val="000000"/>
                </a:solidFill>
              </a:rPr>
              <a:t>O</a:t>
            </a:r>
            <a:r>
              <a:rPr lang="en-US" sz="2400" b="1" baseline="30000" dirty="0">
                <a:solidFill>
                  <a:srgbClr val="000000"/>
                </a:solidFill>
              </a:rPr>
              <a:t>+</a:t>
            </a:r>
            <a:r>
              <a:rPr lang="en-US" sz="2400" dirty="0">
                <a:solidFill>
                  <a:srgbClr val="000000"/>
                </a:solidFill>
              </a:rPr>
              <a:t>] in a solution containing both 0.50 M HF and 0.10 M </a:t>
            </a:r>
            <a:r>
              <a:rPr lang="en-US" sz="2400" dirty="0" err="1">
                <a:solidFill>
                  <a:srgbClr val="000000"/>
                </a:solidFill>
              </a:rPr>
              <a:t>NaF</a:t>
            </a:r>
            <a:r>
              <a:rPr lang="en-US" sz="2400" dirty="0">
                <a:solidFill>
                  <a:srgbClr val="000000"/>
                </a:solidFill>
              </a:rPr>
              <a:t>?  K</a:t>
            </a:r>
            <a:r>
              <a:rPr lang="en-US" sz="2400" baseline="-25000" dirty="0">
                <a:solidFill>
                  <a:srgbClr val="000000"/>
                </a:solidFill>
              </a:rPr>
              <a:t>a</a:t>
            </a:r>
            <a:r>
              <a:rPr lang="en-US" sz="2400" dirty="0">
                <a:solidFill>
                  <a:srgbClr val="000000"/>
                </a:solidFill>
              </a:rPr>
              <a:t> = 6.8 x 10</a:t>
            </a:r>
            <a:r>
              <a:rPr lang="en-US" sz="2400" baseline="30000" dirty="0">
                <a:solidFill>
                  <a:srgbClr val="000000"/>
                </a:solidFill>
              </a:rPr>
              <a:t>-4</a:t>
            </a:r>
            <a:r>
              <a:rPr lang="en-US" sz="2400" dirty="0">
                <a:solidFill>
                  <a:srgbClr val="000000"/>
                </a:solidFill>
              </a:rPr>
              <a:t>.</a:t>
            </a:r>
            <a:endParaRPr lang="en-US" sz="2400" dirty="0"/>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4A2C4679-75E0-4620-B44B-3124A97ED1D0}"/>
                  </a:ext>
                </a:extLst>
              </p14:cNvPr>
              <p14:cNvContentPartPr/>
              <p14:nvPr/>
            </p14:nvContentPartPr>
            <p14:xfrm>
              <a:off x="807480" y="1024920"/>
              <a:ext cx="11121480" cy="1266120"/>
            </p14:xfrm>
          </p:contentPart>
        </mc:Choice>
        <mc:Fallback xmlns="">
          <p:pic>
            <p:nvPicPr>
              <p:cNvPr id="4" name="Ink 3">
                <a:extLst>
                  <a:ext uri="{FF2B5EF4-FFF2-40B4-BE49-F238E27FC236}">
                    <a16:creationId xmlns:a16="http://schemas.microsoft.com/office/drawing/2014/main" id="{4A2C4679-75E0-4620-B44B-3124A97ED1D0}"/>
                  </a:ext>
                </a:extLst>
              </p:cNvPr>
              <p:cNvPicPr/>
              <p:nvPr/>
            </p:nvPicPr>
            <p:blipFill>
              <a:blip r:embed="rId3"/>
              <a:stretch>
                <a:fillRect/>
              </a:stretch>
            </p:blipFill>
            <p:spPr>
              <a:xfrm>
                <a:off x="798120" y="1015560"/>
                <a:ext cx="11140200" cy="128484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78885983-4EC2-47B9-954A-475DB9072330}"/>
                  </a:ext>
                </a:extLst>
              </p14:cNvPr>
              <p14:cNvContentPartPr/>
              <p14:nvPr/>
            </p14:nvContentPartPr>
            <p14:xfrm>
              <a:off x="611280" y="3054240"/>
              <a:ext cx="4390560" cy="452160"/>
            </p14:xfrm>
          </p:contentPart>
        </mc:Choice>
        <mc:Fallback xmlns="">
          <p:pic>
            <p:nvPicPr>
              <p:cNvPr id="5" name="Ink 4">
                <a:extLst>
                  <a:ext uri="{FF2B5EF4-FFF2-40B4-BE49-F238E27FC236}">
                    <a16:creationId xmlns:a16="http://schemas.microsoft.com/office/drawing/2014/main" id="{78885983-4EC2-47B9-954A-475DB9072330}"/>
                  </a:ext>
                </a:extLst>
              </p:cNvPr>
              <p:cNvPicPr/>
              <p:nvPr/>
            </p:nvPicPr>
            <p:blipFill>
              <a:blip r:embed="rId5"/>
              <a:stretch>
                <a:fillRect/>
              </a:stretch>
            </p:blipFill>
            <p:spPr>
              <a:xfrm>
                <a:off x="601920" y="3044880"/>
                <a:ext cx="4409280" cy="4708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BAF11775-6925-4BA2-B1F5-2CB750CA73ED}"/>
                  </a:ext>
                </a:extLst>
              </p14:cNvPr>
              <p14:cNvContentPartPr/>
              <p14:nvPr/>
            </p14:nvContentPartPr>
            <p14:xfrm>
              <a:off x="222840" y="3573360"/>
              <a:ext cx="4227840" cy="964440"/>
            </p14:xfrm>
          </p:contentPart>
        </mc:Choice>
        <mc:Fallback xmlns="">
          <p:pic>
            <p:nvPicPr>
              <p:cNvPr id="6" name="Ink 5">
                <a:extLst>
                  <a:ext uri="{FF2B5EF4-FFF2-40B4-BE49-F238E27FC236}">
                    <a16:creationId xmlns:a16="http://schemas.microsoft.com/office/drawing/2014/main" id="{BAF11775-6925-4BA2-B1F5-2CB750CA73ED}"/>
                  </a:ext>
                </a:extLst>
              </p:cNvPr>
              <p:cNvPicPr/>
              <p:nvPr/>
            </p:nvPicPr>
            <p:blipFill>
              <a:blip r:embed="rId7"/>
              <a:stretch>
                <a:fillRect/>
              </a:stretch>
            </p:blipFill>
            <p:spPr>
              <a:xfrm>
                <a:off x="213480" y="3564000"/>
                <a:ext cx="4246560" cy="9831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 name="Ink 6">
                <a:extLst>
                  <a:ext uri="{FF2B5EF4-FFF2-40B4-BE49-F238E27FC236}">
                    <a16:creationId xmlns:a16="http://schemas.microsoft.com/office/drawing/2014/main" id="{3449FF8F-76AC-4499-A65C-E03E051B1DB1}"/>
                  </a:ext>
                </a:extLst>
              </p14:cNvPr>
              <p14:cNvContentPartPr/>
              <p14:nvPr/>
            </p14:nvContentPartPr>
            <p14:xfrm>
              <a:off x="646200" y="3065040"/>
              <a:ext cx="9849240" cy="1785960"/>
            </p14:xfrm>
          </p:contentPart>
        </mc:Choice>
        <mc:Fallback xmlns="">
          <p:pic>
            <p:nvPicPr>
              <p:cNvPr id="7" name="Ink 6">
                <a:extLst>
                  <a:ext uri="{FF2B5EF4-FFF2-40B4-BE49-F238E27FC236}">
                    <a16:creationId xmlns:a16="http://schemas.microsoft.com/office/drawing/2014/main" id="{3449FF8F-76AC-4499-A65C-E03E051B1DB1}"/>
                  </a:ext>
                </a:extLst>
              </p:cNvPr>
              <p:cNvPicPr/>
              <p:nvPr/>
            </p:nvPicPr>
            <p:blipFill>
              <a:blip r:embed="rId9"/>
              <a:stretch>
                <a:fillRect/>
              </a:stretch>
            </p:blipFill>
            <p:spPr>
              <a:xfrm>
                <a:off x="636840" y="3055680"/>
                <a:ext cx="9867960" cy="18046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8" name="Ink 7">
                <a:extLst>
                  <a:ext uri="{FF2B5EF4-FFF2-40B4-BE49-F238E27FC236}">
                    <a16:creationId xmlns:a16="http://schemas.microsoft.com/office/drawing/2014/main" id="{C59633BD-7C81-45A8-8F6A-6961EC74246D}"/>
                  </a:ext>
                </a:extLst>
              </p14:cNvPr>
              <p14:cNvContentPartPr/>
              <p14:nvPr/>
            </p14:nvContentPartPr>
            <p14:xfrm>
              <a:off x="1063080" y="2043000"/>
              <a:ext cx="10738080" cy="4234320"/>
            </p14:xfrm>
          </p:contentPart>
        </mc:Choice>
        <mc:Fallback xmlns="">
          <p:pic>
            <p:nvPicPr>
              <p:cNvPr id="8" name="Ink 7">
                <a:extLst>
                  <a:ext uri="{FF2B5EF4-FFF2-40B4-BE49-F238E27FC236}">
                    <a16:creationId xmlns:a16="http://schemas.microsoft.com/office/drawing/2014/main" id="{C59633BD-7C81-45A8-8F6A-6961EC74246D}"/>
                  </a:ext>
                </a:extLst>
              </p:cNvPr>
              <p:cNvPicPr/>
              <p:nvPr/>
            </p:nvPicPr>
            <p:blipFill>
              <a:blip r:embed="rId11"/>
              <a:stretch>
                <a:fillRect/>
              </a:stretch>
            </p:blipFill>
            <p:spPr>
              <a:xfrm>
                <a:off x="1053720" y="2033640"/>
                <a:ext cx="10756800" cy="4253040"/>
              </a:xfrm>
              <a:prstGeom prst="rect">
                <a:avLst/>
              </a:prstGeom>
            </p:spPr>
          </p:pic>
        </mc:Fallback>
      </mc:AlternateContent>
      <p:sp>
        <p:nvSpPr>
          <p:cNvPr id="3" name="Slide Number Placeholder 2">
            <a:extLst>
              <a:ext uri="{FF2B5EF4-FFF2-40B4-BE49-F238E27FC236}">
                <a16:creationId xmlns:a16="http://schemas.microsoft.com/office/drawing/2014/main" id="{42BBC014-C140-4385-AD35-920EE0569CF7}"/>
              </a:ext>
            </a:extLst>
          </p:cNvPr>
          <p:cNvSpPr>
            <a:spLocks noGrp="1"/>
          </p:cNvSpPr>
          <p:nvPr>
            <p:ph type="sldNum" sz="quarter" idx="12"/>
          </p:nvPr>
        </p:nvSpPr>
        <p:spPr/>
        <p:txBody>
          <a:bodyPr/>
          <a:lstStyle/>
          <a:p>
            <a:fld id="{51E96BE7-2AF2-44AE-AAA5-5BAAD36B1483}" type="slidenum">
              <a:rPr lang="en-US" smtClean="0"/>
              <a:t>15</a:t>
            </a:fld>
            <a:endParaRPr lang="en-US"/>
          </a:p>
        </p:txBody>
      </p:sp>
    </p:spTree>
    <p:extLst>
      <p:ext uri="{BB962C8B-B14F-4D97-AF65-F5344CB8AC3E}">
        <p14:creationId xmlns:p14="http://schemas.microsoft.com/office/powerpoint/2010/main" val="34538037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03178EF-2CDD-44B9-A5BE-7DEB3BD2DAD3}"/>
              </a:ext>
            </a:extLst>
          </p:cNvPr>
          <p:cNvSpPr/>
          <p:nvPr/>
        </p:nvSpPr>
        <p:spPr>
          <a:xfrm>
            <a:off x="289432" y="123683"/>
            <a:ext cx="11251986" cy="6124754"/>
          </a:xfrm>
          <a:prstGeom prst="rect">
            <a:avLst/>
          </a:prstGeom>
        </p:spPr>
        <p:txBody>
          <a:bodyPr wrap="square">
            <a:spAutoFit/>
          </a:bodyPr>
          <a:lstStyle/>
          <a:p>
            <a:r>
              <a:rPr lang="en-US" sz="2800" dirty="0"/>
              <a:t>A 0.500 g sample of an unknown substance was titrated with a 0.1 M HCl solution. Another 0.500 g sample of it was titrated with a 0.1 M NaOH solution. The resulting titration curves are illustrated here. Given the following possibilities, what is the sample? </a:t>
            </a:r>
          </a:p>
          <a:p>
            <a:endParaRPr lang="en-US" sz="2800" dirty="0"/>
          </a:p>
          <a:p>
            <a:r>
              <a:rPr lang="en-US" sz="2800" dirty="0"/>
              <a:t>A.  Na</a:t>
            </a:r>
            <a:r>
              <a:rPr lang="en-US" sz="2800" baseline="-25000" dirty="0"/>
              <a:t>2</a:t>
            </a:r>
            <a:r>
              <a:rPr lang="en-US" sz="2800" dirty="0"/>
              <a:t>CO</a:t>
            </a:r>
            <a:r>
              <a:rPr lang="en-US" sz="2800" baseline="-25000" dirty="0"/>
              <a:t>3</a:t>
            </a:r>
            <a:r>
              <a:rPr lang="en-US" sz="2800" dirty="0"/>
              <a:t> </a:t>
            </a:r>
          </a:p>
          <a:p>
            <a:pPr marL="342900" indent="-342900">
              <a:buAutoNum type="alphaLcPeriod"/>
            </a:pPr>
            <a:endParaRPr lang="en-US" sz="2800" dirty="0"/>
          </a:p>
          <a:p>
            <a:r>
              <a:rPr lang="en-US" sz="2800" dirty="0"/>
              <a:t>B.  CO</a:t>
            </a:r>
            <a:r>
              <a:rPr lang="en-US" sz="2800" baseline="-25000" dirty="0"/>
              <a:t>2</a:t>
            </a:r>
            <a:r>
              <a:rPr lang="en-US" sz="2800" dirty="0"/>
              <a:t> </a:t>
            </a:r>
          </a:p>
          <a:p>
            <a:pPr marL="342900" indent="-342900">
              <a:buAutoNum type="alphaLcPeriod"/>
            </a:pPr>
            <a:endParaRPr lang="en-US" sz="2800" dirty="0"/>
          </a:p>
          <a:p>
            <a:r>
              <a:rPr lang="en-US" sz="2800" dirty="0"/>
              <a:t>C.  NaHCO</a:t>
            </a:r>
            <a:r>
              <a:rPr lang="en-US" sz="2800" baseline="-25000" dirty="0"/>
              <a:t>3</a:t>
            </a:r>
            <a:r>
              <a:rPr lang="en-US" sz="2800" dirty="0"/>
              <a:t> </a:t>
            </a:r>
          </a:p>
          <a:p>
            <a:endParaRPr lang="en-US" sz="2800" dirty="0"/>
          </a:p>
          <a:p>
            <a:r>
              <a:rPr lang="en-US" sz="2800" dirty="0"/>
              <a:t>D.  H</a:t>
            </a:r>
            <a:r>
              <a:rPr lang="en-US" sz="2800" baseline="-25000" dirty="0"/>
              <a:t>2</a:t>
            </a:r>
            <a:r>
              <a:rPr lang="en-US" sz="2800" dirty="0"/>
              <a:t>CO</a:t>
            </a:r>
            <a:r>
              <a:rPr lang="en-US" sz="2800" baseline="-25000" dirty="0"/>
              <a:t>3</a:t>
            </a:r>
          </a:p>
          <a:p>
            <a:pPr marL="342900" indent="-342900">
              <a:buAutoNum type="alphaLcPeriod"/>
            </a:pPr>
            <a:endParaRPr lang="en-US" sz="2800" dirty="0"/>
          </a:p>
          <a:p>
            <a:r>
              <a:rPr lang="en-US" sz="2800" dirty="0"/>
              <a:t>E.  There is no way to tell. </a:t>
            </a:r>
          </a:p>
        </p:txBody>
      </p:sp>
      <p:pic>
        <p:nvPicPr>
          <p:cNvPr id="3" name="Picture 2">
            <a:extLst>
              <a:ext uri="{FF2B5EF4-FFF2-40B4-BE49-F238E27FC236}">
                <a16:creationId xmlns:a16="http://schemas.microsoft.com/office/drawing/2014/main" id="{31BBF38A-5863-4872-9681-4F8B884662F4}"/>
              </a:ext>
            </a:extLst>
          </p:cNvPr>
          <p:cNvPicPr>
            <a:picLocks noChangeAspect="1"/>
          </p:cNvPicPr>
          <p:nvPr/>
        </p:nvPicPr>
        <p:blipFill rotWithShape="1">
          <a:blip r:embed="rId2"/>
          <a:srcRect l="1378" r="3661" b="3144"/>
          <a:stretch/>
        </p:blipFill>
        <p:spPr>
          <a:xfrm>
            <a:off x="3237345" y="1924906"/>
            <a:ext cx="8726695" cy="3530758"/>
          </a:xfrm>
          <a:prstGeom prst="rect">
            <a:avLst/>
          </a:prstGeom>
        </p:spPr>
      </p:pic>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0B544907-6DE1-427F-AAA7-538E57FD8732}"/>
                  </a:ext>
                </a:extLst>
              </p14:cNvPr>
              <p14:cNvContentPartPr/>
              <p14:nvPr/>
            </p14:nvContentPartPr>
            <p14:xfrm>
              <a:off x="231120" y="3366000"/>
              <a:ext cx="10792800" cy="2526480"/>
            </p14:xfrm>
          </p:contentPart>
        </mc:Choice>
        <mc:Fallback xmlns="">
          <p:pic>
            <p:nvPicPr>
              <p:cNvPr id="4" name="Ink 3">
                <a:extLst>
                  <a:ext uri="{FF2B5EF4-FFF2-40B4-BE49-F238E27FC236}">
                    <a16:creationId xmlns:a16="http://schemas.microsoft.com/office/drawing/2014/main" id="{0B544907-6DE1-427F-AAA7-538E57FD8732}"/>
                  </a:ext>
                </a:extLst>
              </p:cNvPr>
              <p:cNvPicPr/>
              <p:nvPr/>
            </p:nvPicPr>
            <p:blipFill>
              <a:blip r:embed="rId4"/>
              <a:stretch>
                <a:fillRect/>
              </a:stretch>
            </p:blipFill>
            <p:spPr>
              <a:xfrm>
                <a:off x="221760" y="3356640"/>
                <a:ext cx="10811520" cy="2545200"/>
              </a:xfrm>
              <a:prstGeom prst="rect">
                <a:avLst/>
              </a:prstGeom>
            </p:spPr>
          </p:pic>
        </mc:Fallback>
      </mc:AlternateContent>
      <p:sp>
        <p:nvSpPr>
          <p:cNvPr id="5" name="Slide Number Placeholder 4">
            <a:extLst>
              <a:ext uri="{FF2B5EF4-FFF2-40B4-BE49-F238E27FC236}">
                <a16:creationId xmlns:a16="http://schemas.microsoft.com/office/drawing/2014/main" id="{A916BA7D-3549-47D6-A154-F0648E6F0619}"/>
              </a:ext>
            </a:extLst>
          </p:cNvPr>
          <p:cNvSpPr>
            <a:spLocks noGrp="1"/>
          </p:cNvSpPr>
          <p:nvPr>
            <p:ph type="sldNum" sz="quarter" idx="12"/>
          </p:nvPr>
        </p:nvSpPr>
        <p:spPr/>
        <p:txBody>
          <a:bodyPr/>
          <a:lstStyle/>
          <a:p>
            <a:fld id="{51E96BE7-2AF2-44AE-AAA5-5BAAD36B1483}" type="slidenum">
              <a:rPr lang="en-US" smtClean="0"/>
              <a:t>16</a:t>
            </a:fld>
            <a:endParaRPr lang="en-US"/>
          </a:p>
        </p:txBody>
      </p:sp>
    </p:spTree>
    <p:extLst>
      <p:ext uri="{BB962C8B-B14F-4D97-AF65-F5344CB8AC3E}">
        <p14:creationId xmlns:p14="http://schemas.microsoft.com/office/powerpoint/2010/main" val="37153263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ABEFEC5-A6AA-44A8-83AB-369B80076891}"/>
              </a:ext>
            </a:extLst>
          </p:cNvPr>
          <p:cNvSpPr/>
          <p:nvPr/>
        </p:nvSpPr>
        <p:spPr>
          <a:xfrm>
            <a:off x="312483" y="431417"/>
            <a:ext cx="11382615" cy="4401205"/>
          </a:xfrm>
          <a:prstGeom prst="rect">
            <a:avLst/>
          </a:prstGeom>
        </p:spPr>
        <p:txBody>
          <a:bodyPr wrap="square">
            <a:spAutoFit/>
          </a:bodyPr>
          <a:lstStyle/>
          <a:p>
            <a:r>
              <a:rPr lang="en-US" sz="2800" dirty="0"/>
              <a:t>Which of the following combinations would give a pH above 7.00 at the equivalence point? </a:t>
            </a:r>
          </a:p>
          <a:p>
            <a:endParaRPr lang="en-US" sz="2800" dirty="0"/>
          </a:p>
          <a:p>
            <a:r>
              <a:rPr lang="en-US" sz="2800" dirty="0"/>
              <a:t>A.  HCl + KF </a:t>
            </a:r>
          </a:p>
          <a:p>
            <a:pPr marL="342900" indent="-342900">
              <a:buAutoNum type="alphaLcParenR"/>
            </a:pPr>
            <a:endParaRPr lang="en-US" sz="2800" dirty="0"/>
          </a:p>
          <a:p>
            <a:r>
              <a:rPr lang="en-US" sz="2800" dirty="0"/>
              <a:t>B.  HCN + NaOH </a:t>
            </a:r>
          </a:p>
          <a:p>
            <a:pPr marL="342900" indent="-342900">
              <a:buAutoNum type="alphaLcParenR"/>
            </a:pPr>
            <a:endParaRPr lang="en-US" sz="2800" dirty="0"/>
          </a:p>
          <a:p>
            <a:r>
              <a:rPr lang="en-US" sz="2800" dirty="0"/>
              <a:t>C.  HF + HCl </a:t>
            </a:r>
          </a:p>
          <a:p>
            <a:pPr marL="342900" indent="-342900">
              <a:buAutoNum type="alphaLcParenR"/>
            </a:pPr>
            <a:endParaRPr lang="en-US" sz="2800" dirty="0"/>
          </a:p>
          <a:p>
            <a:r>
              <a:rPr lang="en-US" sz="2800" dirty="0"/>
              <a:t>D.  HCl + KOH</a:t>
            </a: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1AD3EB1E-A852-4B2F-B764-C239955BB62D}"/>
                  </a:ext>
                </a:extLst>
              </p14:cNvPr>
              <p14:cNvContentPartPr/>
              <p14:nvPr/>
            </p14:nvContentPartPr>
            <p14:xfrm>
              <a:off x="322920" y="0"/>
              <a:ext cx="6311160" cy="5415840"/>
            </p14:xfrm>
          </p:contentPart>
        </mc:Choice>
        <mc:Fallback xmlns="">
          <p:pic>
            <p:nvPicPr>
              <p:cNvPr id="3" name="Ink 2">
                <a:extLst>
                  <a:ext uri="{FF2B5EF4-FFF2-40B4-BE49-F238E27FC236}">
                    <a16:creationId xmlns:a16="http://schemas.microsoft.com/office/drawing/2014/main" id="{1AD3EB1E-A852-4B2F-B764-C239955BB62D}"/>
                  </a:ext>
                </a:extLst>
              </p:cNvPr>
              <p:cNvPicPr/>
              <p:nvPr/>
            </p:nvPicPr>
            <p:blipFill>
              <a:blip r:embed="rId3"/>
              <a:stretch>
                <a:fillRect/>
              </a:stretch>
            </p:blipFill>
            <p:spPr>
              <a:xfrm>
                <a:off x="313560" y="-9360"/>
                <a:ext cx="6329880" cy="5434560"/>
              </a:xfrm>
              <a:prstGeom prst="rect">
                <a:avLst/>
              </a:prstGeom>
            </p:spPr>
          </p:pic>
        </mc:Fallback>
      </mc:AlternateContent>
      <p:sp>
        <p:nvSpPr>
          <p:cNvPr id="4" name="Slide Number Placeholder 3">
            <a:extLst>
              <a:ext uri="{FF2B5EF4-FFF2-40B4-BE49-F238E27FC236}">
                <a16:creationId xmlns:a16="http://schemas.microsoft.com/office/drawing/2014/main" id="{6F33BE0F-8067-4C9F-9604-3A5D4F7D47E6}"/>
              </a:ext>
            </a:extLst>
          </p:cNvPr>
          <p:cNvSpPr>
            <a:spLocks noGrp="1"/>
          </p:cNvSpPr>
          <p:nvPr>
            <p:ph type="sldNum" sz="quarter" idx="12"/>
          </p:nvPr>
        </p:nvSpPr>
        <p:spPr/>
        <p:txBody>
          <a:bodyPr/>
          <a:lstStyle/>
          <a:p>
            <a:fld id="{51E96BE7-2AF2-44AE-AAA5-5BAAD36B1483}" type="slidenum">
              <a:rPr lang="en-US" smtClean="0"/>
              <a:t>17</a:t>
            </a:fld>
            <a:endParaRPr lang="en-US"/>
          </a:p>
        </p:txBody>
      </p:sp>
    </p:spTree>
    <p:extLst>
      <p:ext uri="{BB962C8B-B14F-4D97-AF65-F5344CB8AC3E}">
        <p14:creationId xmlns:p14="http://schemas.microsoft.com/office/powerpoint/2010/main" val="32016978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192F1EC-CD71-4F4E-A417-85E0929413ED}"/>
              </a:ext>
            </a:extLst>
          </p:cNvPr>
          <p:cNvSpPr/>
          <p:nvPr/>
        </p:nvSpPr>
        <p:spPr>
          <a:xfrm>
            <a:off x="335535" y="316158"/>
            <a:ext cx="11421035" cy="1384995"/>
          </a:xfrm>
          <a:prstGeom prst="rect">
            <a:avLst/>
          </a:prstGeom>
        </p:spPr>
        <p:txBody>
          <a:bodyPr wrap="square">
            <a:spAutoFit/>
          </a:bodyPr>
          <a:lstStyle/>
          <a:p>
            <a:r>
              <a:rPr lang="en-US" sz="2800" dirty="0"/>
              <a:t>Consider 1.00 L of a solution initially containing 0.500 mol ammonia (NH</a:t>
            </a:r>
            <a:r>
              <a:rPr lang="en-US" sz="2800" baseline="-25000" dirty="0"/>
              <a:t>3</a:t>
            </a:r>
            <a:r>
              <a:rPr lang="en-US" sz="2800" dirty="0"/>
              <a:t>) and 0.300 mol of ammonium ion (NH</a:t>
            </a:r>
            <a:r>
              <a:rPr lang="en-US" sz="2800" baseline="-25000" dirty="0"/>
              <a:t>4</a:t>
            </a:r>
            <a:r>
              <a:rPr lang="en-US" sz="2800" baseline="30000" dirty="0"/>
              <a:t>+</a:t>
            </a:r>
            <a:r>
              <a:rPr lang="en-US" sz="2800" dirty="0"/>
              <a:t>). What is the pH after addition of 40 mL of 0.800M NaOH to this solution? (NH</a:t>
            </a:r>
            <a:r>
              <a:rPr lang="en-US" sz="2800" baseline="-25000" dirty="0"/>
              <a:t>4</a:t>
            </a:r>
            <a:r>
              <a:rPr lang="en-US" sz="2800" baseline="30000" dirty="0"/>
              <a:t>+</a:t>
            </a:r>
            <a:r>
              <a:rPr lang="en-US" sz="2800" dirty="0"/>
              <a:t> K</a:t>
            </a:r>
            <a:r>
              <a:rPr lang="en-US" sz="2800" baseline="-25000" dirty="0"/>
              <a:t>a</a:t>
            </a:r>
            <a:r>
              <a:rPr lang="en-US" sz="2800" dirty="0"/>
              <a:t> = 5.6 × 10</a:t>
            </a:r>
            <a:r>
              <a:rPr lang="en-US" sz="2800" baseline="30000" dirty="0"/>
              <a:t>–10</a:t>
            </a:r>
            <a:r>
              <a:rPr lang="en-US" sz="2800" dirty="0"/>
              <a:t>)? </a:t>
            </a:r>
          </a:p>
        </p:txBody>
      </p:sp>
      <p:pic>
        <p:nvPicPr>
          <p:cNvPr id="3" name="Picture 2">
            <a:extLst>
              <a:ext uri="{FF2B5EF4-FFF2-40B4-BE49-F238E27FC236}">
                <a16:creationId xmlns:a16="http://schemas.microsoft.com/office/drawing/2014/main" id="{C0E91D28-4218-4BE0-A735-1892D3095C75}"/>
              </a:ext>
            </a:extLst>
          </p:cNvPr>
          <p:cNvPicPr>
            <a:picLocks noChangeAspect="1"/>
          </p:cNvPicPr>
          <p:nvPr/>
        </p:nvPicPr>
        <p:blipFill rotWithShape="1">
          <a:blip r:embed="rId2"/>
          <a:srcRect l="4922" t="1585" b="2590"/>
          <a:stretch/>
        </p:blipFill>
        <p:spPr>
          <a:xfrm>
            <a:off x="8674925" y="1897958"/>
            <a:ext cx="3004807" cy="2274474"/>
          </a:xfrm>
          <a:prstGeom prst="rect">
            <a:avLst/>
          </a:prstGeom>
        </p:spPr>
      </p:pic>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D5132588-3D0C-4206-B7B1-D705CA657848}"/>
                  </a:ext>
                </a:extLst>
              </p14:cNvPr>
              <p14:cNvContentPartPr/>
              <p14:nvPr/>
            </p14:nvContentPartPr>
            <p14:xfrm>
              <a:off x="1051920" y="2415960"/>
              <a:ext cx="5995080" cy="1534320"/>
            </p14:xfrm>
          </p:contentPart>
        </mc:Choice>
        <mc:Fallback xmlns="">
          <p:pic>
            <p:nvPicPr>
              <p:cNvPr id="4" name="Ink 3">
                <a:extLst>
                  <a:ext uri="{FF2B5EF4-FFF2-40B4-BE49-F238E27FC236}">
                    <a16:creationId xmlns:a16="http://schemas.microsoft.com/office/drawing/2014/main" id="{D5132588-3D0C-4206-B7B1-D705CA657848}"/>
                  </a:ext>
                </a:extLst>
              </p:cNvPr>
              <p:cNvPicPr/>
              <p:nvPr/>
            </p:nvPicPr>
            <p:blipFill>
              <a:blip r:embed="rId4"/>
              <a:stretch>
                <a:fillRect/>
              </a:stretch>
            </p:blipFill>
            <p:spPr>
              <a:xfrm>
                <a:off x="1042560" y="2406600"/>
                <a:ext cx="6013800" cy="1553040"/>
              </a:xfrm>
              <a:prstGeom prst="rect">
                <a:avLst/>
              </a:prstGeom>
            </p:spPr>
          </p:pic>
        </mc:Fallback>
      </mc:AlternateContent>
      <p:sp>
        <p:nvSpPr>
          <p:cNvPr id="6" name="Slide Number Placeholder 5">
            <a:extLst>
              <a:ext uri="{FF2B5EF4-FFF2-40B4-BE49-F238E27FC236}">
                <a16:creationId xmlns:a16="http://schemas.microsoft.com/office/drawing/2014/main" id="{7EED350B-0D48-4568-A6EB-EABFF2DC32D8}"/>
              </a:ext>
            </a:extLst>
          </p:cNvPr>
          <p:cNvSpPr>
            <a:spLocks noGrp="1"/>
          </p:cNvSpPr>
          <p:nvPr>
            <p:ph type="sldNum" sz="quarter" idx="12"/>
          </p:nvPr>
        </p:nvSpPr>
        <p:spPr/>
        <p:txBody>
          <a:bodyPr/>
          <a:lstStyle/>
          <a:p>
            <a:fld id="{51E96BE7-2AF2-44AE-AAA5-5BAAD36B1483}" type="slidenum">
              <a:rPr lang="en-US" smtClean="0"/>
              <a:t>18</a:t>
            </a:fld>
            <a:endParaRPr lang="en-US"/>
          </a:p>
        </p:txBody>
      </p:sp>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A3FDBD3D-4009-4A1B-AC6B-EA6E5589F17F}"/>
                  </a:ext>
                </a:extLst>
              </p14:cNvPr>
              <p14:cNvContentPartPr/>
              <p14:nvPr/>
            </p14:nvContentPartPr>
            <p14:xfrm>
              <a:off x="1811880" y="3630240"/>
              <a:ext cx="7565400" cy="2741400"/>
            </p14:xfrm>
          </p:contentPart>
        </mc:Choice>
        <mc:Fallback xmlns="">
          <p:pic>
            <p:nvPicPr>
              <p:cNvPr id="7" name="Ink 6">
                <a:extLst>
                  <a:ext uri="{FF2B5EF4-FFF2-40B4-BE49-F238E27FC236}">
                    <a16:creationId xmlns:a16="http://schemas.microsoft.com/office/drawing/2014/main" id="{A3FDBD3D-4009-4A1B-AC6B-EA6E5589F17F}"/>
                  </a:ext>
                </a:extLst>
              </p:cNvPr>
              <p:cNvPicPr/>
              <p:nvPr/>
            </p:nvPicPr>
            <p:blipFill>
              <a:blip r:embed="rId6"/>
              <a:stretch>
                <a:fillRect/>
              </a:stretch>
            </p:blipFill>
            <p:spPr>
              <a:xfrm>
                <a:off x="1802520" y="3620880"/>
                <a:ext cx="7584120" cy="2760120"/>
              </a:xfrm>
              <a:prstGeom prst="rect">
                <a:avLst/>
              </a:prstGeom>
            </p:spPr>
          </p:pic>
        </mc:Fallback>
      </mc:AlternateContent>
    </p:spTree>
    <p:extLst>
      <p:ext uri="{BB962C8B-B14F-4D97-AF65-F5344CB8AC3E}">
        <p14:creationId xmlns:p14="http://schemas.microsoft.com/office/powerpoint/2010/main" val="1686504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A7A37C2-A396-4D50-8B35-A20BAEBA4A5C}"/>
              </a:ext>
            </a:extLst>
          </p:cNvPr>
          <p:cNvSpPr/>
          <p:nvPr/>
        </p:nvSpPr>
        <p:spPr>
          <a:xfrm>
            <a:off x="435428" y="385313"/>
            <a:ext cx="11382615" cy="954107"/>
          </a:xfrm>
          <a:prstGeom prst="rect">
            <a:avLst/>
          </a:prstGeom>
        </p:spPr>
        <p:txBody>
          <a:bodyPr wrap="square">
            <a:spAutoFit/>
          </a:bodyPr>
          <a:lstStyle/>
          <a:p>
            <a:r>
              <a:rPr lang="en-US" sz="2800" dirty="0"/>
              <a:t>If you start with 80.0 mL of 0.40 M HNO</a:t>
            </a:r>
            <a:r>
              <a:rPr lang="en-US" sz="2800" baseline="-25000" dirty="0"/>
              <a:t>3</a:t>
            </a:r>
            <a:r>
              <a:rPr lang="en-US" sz="2800" dirty="0"/>
              <a:t>, calculate the [H</a:t>
            </a:r>
            <a:r>
              <a:rPr lang="en-US" sz="2800" baseline="30000" dirty="0"/>
              <a:t>+</a:t>
            </a:r>
            <a:r>
              <a:rPr lang="en-US" sz="2800" dirty="0"/>
              <a:t>] concentration following addition of 40.0 mL of 0.60 M KOH. </a:t>
            </a: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2CA8ADDC-6B1E-466D-A760-1FD379C8276F}"/>
                  </a:ext>
                </a:extLst>
              </p14:cNvPr>
              <p14:cNvContentPartPr/>
              <p14:nvPr/>
            </p14:nvContentPartPr>
            <p14:xfrm>
              <a:off x="2053440" y="1687680"/>
              <a:ext cx="6926400" cy="3477960"/>
            </p14:xfrm>
          </p:contentPart>
        </mc:Choice>
        <mc:Fallback xmlns="">
          <p:pic>
            <p:nvPicPr>
              <p:cNvPr id="3" name="Ink 2">
                <a:extLst>
                  <a:ext uri="{FF2B5EF4-FFF2-40B4-BE49-F238E27FC236}">
                    <a16:creationId xmlns:a16="http://schemas.microsoft.com/office/drawing/2014/main" id="{2CA8ADDC-6B1E-466D-A760-1FD379C8276F}"/>
                  </a:ext>
                </a:extLst>
              </p:cNvPr>
              <p:cNvPicPr/>
              <p:nvPr/>
            </p:nvPicPr>
            <p:blipFill>
              <a:blip r:embed="rId3"/>
              <a:stretch>
                <a:fillRect/>
              </a:stretch>
            </p:blipFill>
            <p:spPr>
              <a:xfrm>
                <a:off x="2044080" y="1678320"/>
                <a:ext cx="6945120" cy="3496680"/>
              </a:xfrm>
              <a:prstGeom prst="rect">
                <a:avLst/>
              </a:prstGeom>
            </p:spPr>
          </p:pic>
        </mc:Fallback>
      </mc:AlternateContent>
      <p:sp>
        <p:nvSpPr>
          <p:cNvPr id="4" name="Slide Number Placeholder 3">
            <a:extLst>
              <a:ext uri="{FF2B5EF4-FFF2-40B4-BE49-F238E27FC236}">
                <a16:creationId xmlns:a16="http://schemas.microsoft.com/office/drawing/2014/main" id="{1753F2F1-0638-45C6-8A5F-2B94FAD9D242}"/>
              </a:ext>
            </a:extLst>
          </p:cNvPr>
          <p:cNvSpPr>
            <a:spLocks noGrp="1"/>
          </p:cNvSpPr>
          <p:nvPr>
            <p:ph type="sldNum" sz="quarter" idx="12"/>
          </p:nvPr>
        </p:nvSpPr>
        <p:spPr/>
        <p:txBody>
          <a:bodyPr/>
          <a:lstStyle/>
          <a:p>
            <a:fld id="{51E96BE7-2AF2-44AE-AAA5-5BAAD36B1483}" type="slidenum">
              <a:rPr lang="en-US" smtClean="0"/>
              <a:t>2</a:t>
            </a:fld>
            <a:endParaRPr lang="en-US" dirty="0"/>
          </a:p>
        </p:txBody>
      </p:sp>
    </p:spTree>
    <p:extLst>
      <p:ext uri="{BB962C8B-B14F-4D97-AF65-F5344CB8AC3E}">
        <p14:creationId xmlns:p14="http://schemas.microsoft.com/office/powerpoint/2010/main" val="3178744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5BD7CAA-D771-4B76-8EF5-A739642ADE2A}"/>
              </a:ext>
            </a:extLst>
          </p:cNvPr>
          <p:cNvSpPr/>
          <p:nvPr/>
        </p:nvSpPr>
        <p:spPr>
          <a:xfrm>
            <a:off x="243328" y="315596"/>
            <a:ext cx="11682292" cy="2308324"/>
          </a:xfrm>
          <a:prstGeom prst="rect">
            <a:avLst/>
          </a:prstGeom>
        </p:spPr>
        <p:txBody>
          <a:bodyPr wrap="square">
            <a:spAutoFit/>
          </a:bodyPr>
          <a:lstStyle/>
          <a:p>
            <a:r>
              <a:rPr lang="en-US" sz="2400" b="0" i="0" dirty="0">
                <a:solidFill>
                  <a:srgbClr val="333333"/>
                </a:solidFill>
                <a:effectLst/>
                <a:latin typeface="Arial" panose="020B0604020202020204" pitchFamily="34" charset="0"/>
                <a:cs typeface="Arial" panose="020B0604020202020204" pitchFamily="34" charset="0"/>
              </a:rPr>
              <a:t>For the reaction:</a:t>
            </a:r>
            <a:br>
              <a:rPr lang="en-US" sz="2400" dirty="0">
                <a:latin typeface="Arial" panose="020B0604020202020204" pitchFamily="34" charset="0"/>
                <a:cs typeface="Arial" panose="020B0604020202020204" pitchFamily="34" charset="0"/>
              </a:rPr>
            </a:br>
            <a:br>
              <a:rPr lang="en-US" sz="2400" dirty="0">
                <a:latin typeface="Arial" panose="020B0604020202020204" pitchFamily="34" charset="0"/>
                <a:cs typeface="Arial" panose="020B0604020202020204" pitchFamily="34" charset="0"/>
              </a:rPr>
            </a:br>
            <a:r>
              <a:rPr lang="en-US" sz="2400" b="0" i="0" dirty="0">
                <a:solidFill>
                  <a:srgbClr val="333333"/>
                </a:solidFill>
                <a:effectLst/>
                <a:latin typeface="Arial" panose="020B0604020202020204" pitchFamily="34" charset="0"/>
                <a:cs typeface="Arial" panose="020B0604020202020204" pitchFamily="34" charset="0"/>
              </a:rPr>
              <a:t>CH</a:t>
            </a:r>
            <a:r>
              <a:rPr lang="en-US" sz="2400" b="0" i="0" baseline="-25000" dirty="0">
                <a:solidFill>
                  <a:srgbClr val="333333"/>
                </a:solidFill>
                <a:effectLst/>
                <a:latin typeface="Arial" panose="020B0604020202020204" pitchFamily="34" charset="0"/>
                <a:cs typeface="Arial" panose="020B0604020202020204" pitchFamily="34" charset="0"/>
              </a:rPr>
              <a:t>3</a:t>
            </a:r>
            <a:r>
              <a:rPr lang="en-US" sz="2400" b="0" i="0" dirty="0">
                <a:solidFill>
                  <a:srgbClr val="333333"/>
                </a:solidFill>
                <a:effectLst/>
                <a:latin typeface="Arial" panose="020B0604020202020204" pitchFamily="34" charset="0"/>
                <a:cs typeface="Arial" panose="020B0604020202020204" pitchFamily="34" charset="0"/>
              </a:rPr>
              <a:t>NH</a:t>
            </a:r>
            <a:r>
              <a:rPr lang="en-US" sz="2400" b="0" i="0" baseline="-25000" dirty="0">
                <a:solidFill>
                  <a:srgbClr val="333333"/>
                </a:solidFill>
                <a:effectLst/>
                <a:latin typeface="Arial" panose="020B0604020202020204" pitchFamily="34" charset="0"/>
                <a:cs typeface="Arial" panose="020B0604020202020204" pitchFamily="34" charset="0"/>
              </a:rPr>
              <a:t>2</a:t>
            </a:r>
            <a:r>
              <a:rPr lang="en-US" sz="2400" b="0" i="0" dirty="0">
                <a:solidFill>
                  <a:srgbClr val="333333"/>
                </a:solidFill>
                <a:effectLst/>
                <a:latin typeface="Arial" panose="020B0604020202020204" pitchFamily="34" charset="0"/>
                <a:cs typeface="Arial" panose="020B0604020202020204" pitchFamily="34" charset="0"/>
              </a:rPr>
              <a:t>(</a:t>
            </a:r>
            <a:r>
              <a:rPr lang="en-US" sz="2400" b="0" i="0" dirty="0" err="1">
                <a:solidFill>
                  <a:srgbClr val="333333"/>
                </a:solidFill>
                <a:effectLst/>
                <a:latin typeface="Arial" panose="020B0604020202020204" pitchFamily="34" charset="0"/>
                <a:cs typeface="Arial" panose="020B0604020202020204" pitchFamily="34" charset="0"/>
              </a:rPr>
              <a:t>aq</a:t>
            </a:r>
            <a:r>
              <a:rPr lang="en-US" sz="2400" b="0" i="0" dirty="0">
                <a:solidFill>
                  <a:srgbClr val="333333"/>
                </a:solidFill>
                <a:effectLst/>
                <a:latin typeface="Arial" panose="020B0604020202020204" pitchFamily="34" charset="0"/>
                <a:cs typeface="Arial" panose="020B0604020202020204" pitchFamily="34" charset="0"/>
              </a:rPr>
              <a:t>) + H</a:t>
            </a:r>
            <a:r>
              <a:rPr lang="en-US" sz="2400" b="0" i="0" baseline="-25000" dirty="0">
                <a:solidFill>
                  <a:srgbClr val="333333"/>
                </a:solidFill>
                <a:effectLst/>
                <a:latin typeface="Arial" panose="020B0604020202020204" pitchFamily="34" charset="0"/>
                <a:cs typeface="Arial" panose="020B0604020202020204" pitchFamily="34" charset="0"/>
              </a:rPr>
              <a:t>2</a:t>
            </a:r>
            <a:r>
              <a:rPr lang="en-US" sz="2400" b="0" i="0" dirty="0">
                <a:solidFill>
                  <a:srgbClr val="333333"/>
                </a:solidFill>
                <a:effectLst/>
                <a:latin typeface="Arial" panose="020B0604020202020204" pitchFamily="34" charset="0"/>
                <a:cs typeface="Arial" panose="020B0604020202020204" pitchFamily="34" charset="0"/>
              </a:rPr>
              <a:t>O(</a:t>
            </a:r>
            <a:r>
              <a:rPr lang="en-US" sz="2400" b="0" i="0" dirty="0" err="1">
                <a:solidFill>
                  <a:srgbClr val="333333"/>
                </a:solidFill>
                <a:effectLst/>
                <a:latin typeface="Arial" panose="020B0604020202020204" pitchFamily="34" charset="0"/>
                <a:cs typeface="Arial" panose="020B0604020202020204" pitchFamily="34" charset="0"/>
              </a:rPr>
              <a:t>aq</a:t>
            </a:r>
            <a:r>
              <a:rPr lang="en-US" sz="2400" b="0" i="0" dirty="0">
                <a:solidFill>
                  <a:srgbClr val="333333"/>
                </a:solidFill>
                <a:effectLst/>
                <a:latin typeface="Arial" panose="020B0604020202020204" pitchFamily="34" charset="0"/>
                <a:cs typeface="Arial" panose="020B0604020202020204" pitchFamily="34" charset="0"/>
              </a:rPr>
              <a:t>) ⇌ CH</a:t>
            </a:r>
            <a:r>
              <a:rPr lang="en-US" sz="2400" b="0" i="0" baseline="-25000" dirty="0">
                <a:solidFill>
                  <a:srgbClr val="333333"/>
                </a:solidFill>
                <a:effectLst/>
                <a:latin typeface="Arial" panose="020B0604020202020204" pitchFamily="34" charset="0"/>
                <a:cs typeface="Arial" panose="020B0604020202020204" pitchFamily="34" charset="0"/>
              </a:rPr>
              <a:t>3</a:t>
            </a:r>
            <a:r>
              <a:rPr lang="en-US" sz="2400" b="0" i="0" dirty="0">
                <a:solidFill>
                  <a:srgbClr val="333333"/>
                </a:solidFill>
                <a:effectLst/>
                <a:latin typeface="Arial" panose="020B0604020202020204" pitchFamily="34" charset="0"/>
                <a:cs typeface="Arial" panose="020B0604020202020204" pitchFamily="34" charset="0"/>
              </a:rPr>
              <a:t>NH</a:t>
            </a:r>
            <a:r>
              <a:rPr lang="en-US" sz="2400" b="0" i="0" baseline="-25000" dirty="0">
                <a:solidFill>
                  <a:srgbClr val="333333"/>
                </a:solidFill>
                <a:effectLst/>
                <a:latin typeface="Arial" panose="020B0604020202020204" pitchFamily="34" charset="0"/>
                <a:cs typeface="Arial" panose="020B0604020202020204" pitchFamily="34" charset="0"/>
              </a:rPr>
              <a:t>3</a:t>
            </a:r>
            <a:r>
              <a:rPr lang="en-US" sz="2400" b="0" i="0" dirty="0">
                <a:solidFill>
                  <a:srgbClr val="333333"/>
                </a:solidFill>
                <a:effectLst/>
                <a:latin typeface="Arial" panose="020B0604020202020204" pitchFamily="34" charset="0"/>
                <a:cs typeface="Arial" panose="020B0604020202020204" pitchFamily="34" charset="0"/>
              </a:rPr>
              <a:t> </a:t>
            </a:r>
            <a:r>
              <a:rPr lang="en-US" sz="2400" b="0" i="0" baseline="30000" dirty="0">
                <a:solidFill>
                  <a:srgbClr val="333333"/>
                </a:solidFill>
                <a:effectLst/>
                <a:latin typeface="Arial" panose="020B0604020202020204" pitchFamily="34" charset="0"/>
                <a:cs typeface="Arial" panose="020B0604020202020204" pitchFamily="34" charset="0"/>
              </a:rPr>
              <a:t>+</a:t>
            </a:r>
            <a:r>
              <a:rPr lang="en-US" sz="2400" b="0" i="0" dirty="0">
                <a:solidFill>
                  <a:srgbClr val="333333"/>
                </a:solidFill>
                <a:effectLst/>
                <a:latin typeface="Arial" panose="020B0604020202020204" pitchFamily="34" charset="0"/>
                <a:cs typeface="Arial" panose="020B0604020202020204" pitchFamily="34" charset="0"/>
              </a:rPr>
              <a:t>(</a:t>
            </a:r>
            <a:r>
              <a:rPr lang="en-US" sz="2400" b="0" i="0" dirty="0" err="1">
                <a:solidFill>
                  <a:srgbClr val="333333"/>
                </a:solidFill>
                <a:effectLst/>
                <a:latin typeface="Arial" panose="020B0604020202020204" pitchFamily="34" charset="0"/>
                <a:cs typeface="Arial" panose="020B0604020202020204" pitchFamily="34" charset="0"/>
              </a:rPr>
              <a:t>aq</a:t>
            </a:r>
            <a:r>
              <a:rPr lang="en-US" sz="2400" b="0" i="0" dirty="0">
                <a:solidFill>
                  <a:srgbClr val="333333"/>
                </a:solidFill>
                <a:effectLst/>
                <a:latin typeface="Arial" panose="020B0604020202020204" pitchFamily="34" charset="0"/>
                <a:cs typeface="Arial" panose="020B0604020202020204" pitchFamily="34" charset="0"/>
              </a:rPr>
              <a:t>) + OH</a:t>
            </a:r>
            <a:r>
              <a:rPr lang="en-US" sz="2400" b="0" i="0" baseline="30000" dirty="0">
                <a:solidFill>
                  <a:srgbClr val="333333"/>
                </a:solidFill>
                <a:effectLst/>
                <a:latin typeface="Arial" panose="020B0604020202020204" pitchFamily="34" charset="0"/>
                <a:cs typeface="Arial" panose="020B0604020202020204" pitchFamily="34" charset="0"/>
              </a:rPr>
              <a:t>-</a:t>
            </a:r>
            <a:br>
              <a:rPr lang="en-US" sz="2400" dirty="0">
                <a:latin typeface="Arial" panose="020B0604020202020204" pitchFamily="34" charset="0"/>
                <a:cs typeface="Arial" panose="020B0604020202020204" pitchFamily="34" charset="0"/>
              </a:rPr>
            </a:br>
            <a:br>
              <a:rPr lang="en-US" sz="2400" dirty="0">
                <a:latin typeface="Arial" panose="020B0604020202020204" pitchFamily="34" charset="0"/>
                <a:cs typeface="Arial" panose="020B0604020202020204" pitchFamily="34" charset="0"/>
              </a:rPr>
            </a:br>
            <a:r>
              <a:rPr lang="en-US" sz="2400" b="0" i="0" dirty="0">
                <a:solidFill>
                  <a:srgbClr val="333333"/>
                </a:solidFill>
                <a:effectLst/>
                <a:latin typeface="Arial" panose="020B0604020202020204" pitchFamily="34" charset="0"/>
                <a:cs typeface="Arial" panose="020B0604020202020204" pitchFamily="34" charset="0"/>
              </a:rPr>
              <a:t>Determine the pH of the methylamine solution and the </a:t>
            </a:r>
            <a:r>
              <a:rPr lang="en-US" sz="2400" b="1" i="0" dirty="0">
                <a:solidFill>
                  <a:srgbClr val="333333"/>
                </a:solidFill>
                <a:effectLst/>
                <a:latin typeface="Arial" panose="020B0604020202020204" pitchFamily="34" charset="0"/>
                <a:cs typeface="Arial" panose="020B0604020202020204" pitchFamily="34" charset="0"/>
              </a:rPr>
              <a:t>change</a:t>
            </a:r>
            <a:r>
              <a:rPr lang="en-US" sz="2400" b="0" i="0" dirty="0">
                <a:solidFill>
                  <a:srgbClr val="333333"/>
                </a:solidFill>
                <a:effectLst/>
                <a:latin typeface="Arial" panose="020B0604020202020204" pitchFamily="34" charset="0"/>
                <a:cs typeface="Arial" panose="020B0604020202020204" pitchFamily="34" charset="0"/>
              </a:rPr>
              <a:t> in the pH (</a:t>
            </a:r>
            <a:r>
              <a:rPr lang="en-US" sz="2400" b="0" i="0" dirty="0" err="1">
                <a:solidFill>
                  <a:srgbClr val="333333"/>
                </a:solidFill>
                <a:effectLst/>
                <a:latin typeface="Arial" panose="020B0604020202020204" pitchFamily="34" charset="0"/>
                <a:cs typeface="Arial" panose="020B0604020202020204" pitchFamily="34" charset="0"/>
              </a:rPr>
              <a:t>Δ</a:t>
            </a:r>
            <a:r>
              <a:rPr lang="en-US" sz="2400" b="0" i="0" baseline="-25000" dirty="0" err="1">
                <a:solidFill>
                  <a:srgbClr val="333333"/>
                </a:solidFill>
                <a:effectLst/>
                <a:latin typeface="Arial" panose="020B0604020202020204" pitchFamily="34" charset="0"/>
                <a:cs typeface="Arial" panose="020B0604020202020204" pitchFamily="34" charset="0"/>
              </a:rPr>
              <a:t>pH</a:t>
            </a:r>
            <a:r>
              <a:rPr lang="en-US" sz="2400" b="0" i="0" dirty="0">
                <a:solidFill>
                  <a:srgbClr val="333333"/>
                </a:solidFill>
                <a:effectLst/>
                <a:latin typeface="Arial" panose="020B0604020202020204" pitchFamily="34" charset="0"/>
                <a:cs typeface="Arial" panose="020B0604020202020204" pitchFamily="34" charset="0"/>
              </a:rPr>
              <a:t>) for the addition of 6.7 M CH</a:t>
            </a:r>
            <a:r>
              <a:rPr lang="en-US" sz="2400" b="0" i="0" baseline="-25000" dirty="0">
                <a:solidFill>
                  <a:srgbClr val="333333"/>
                </a:solidFill>
                <a:effectLst/>
                <a:latin typeface="Arial" panose="020B0604020202020204" pitchFamily="34" charset="0"/>
                <a:cs typeface="Arial" panose="020B0604020202020204" pitchFamily="34" charset="0"/>
              </a:rPr>
              <a:t>3</a:t>
            </a:r>
            <a:r>
              <a:rPr lang="en-US" sz="2400" b="0" i="0" dirty="0">
                <a:solidFill>
                  <a:srgbClr val="333333"/>
                </a:solidFill>
                <a:effectLst/>
                <a:latin typeface="Arial" panose="020B0604020202020204" pitchFamily="34" charset="0"/>
                <a:cs typeface="Arial" panose="020B0604020202020204" pitchFamily="34" charset="0"/>
              </a:rPr>
              <a:t>NH</a:t>
            </a:r>
            <a:r>
              <a:rPr lang="en-US" sz="2400" b="0" i="0" baseline="-25000" dirty="0">
                <a:solidFill>
                  <a:srgbClr val="333333"/>
                </a:solidFill>
                <a:effectLst/>
                <a:latin typeface="Arial" panose="020B0604020202020204" pitchFamily="34" charset="0"/>
                <a:cs typeface="Arial" panose="020B0604020202020204" pitchFamily="34" charset="0"/>
              </a:rPr>
              <a:t>3</a:t>
            </a:r>
            <a:r>
              <a:rPr lang="en-US" sz="2400" b="0" i="0" dirty="0">
                <a:solidFill>
                  <a:srgbClr val="333333"/>
                </a:solidFill>
                <a:effectLst/>
                <a:latin typeface="Arial" panose="020B0604020202020204" pitchFamily="34" charset="0"/>
                <a:cs typeface="Arial" panose="020B0604020202020204" pitchFamily="34" charset="0"/>
              </a:rPr>
              <a:t>Cl salt to a 4.7 M solution of CH</a:t>
            </a:r>
            <a:r>
              <a:rPr lang="en-US" sz="2400" b="0" i="0" baseline="-25000" dirty="0">
                <a:solidFill>
                  <a:srgbClr val="333333"/>
                </a:solidFill>
                <a:effectLst/>
                <a:latin typeface="Arial" panose="020B0604020202020204" pitchFamily="34" charset="0"/>
                <a:cs typeface="Arial" panose="020B0604020202020204" pitchFamily="34" charset="0"/>
              </a:rPr>
              <a:t>3</a:t>
            </a:r>
            <a:r>
              <a:rPr lang="en-US" sz="2400" b="0" i="0" dirty="0">
                <a:solidFill>
                  <a:srgbClr val="333333"/>
                </a:solidFill>
                <a:effectLst/>
                <a:latin typeface="Arial" panose="020B0604020202020204" pitchFamily="34" charset="0"/>
                <a:cs typeface="Arial" panose="020B0604020202020204" pitchFamily="34" charset="0"/>
              </a:rPr>
              <a:t>NH</a:t>
            </a:r>
            <a:r>
              <a:rPr lang="en-US" sz="2400" b="0" i="0" baseline="-25000" dirty="0">
                <a:solidFill>
                  <a:srgbClr val="333333"/>
                </a:solidFill>
                <a:effectLst/>
                <a:latin typeface="Arial" panose="020B0604020202020204" pitchFamily="34" charset="0"/>
                <a:cs typeface="Arial" panose="020B0604020202020204" pitchFamily="34" charset="0"/>
              </a:rPr>
              <a:t>2</a:t>
            </a:r>
            <a:r>
              <a:rPr lang="en-US" sz="2400" b="0" i="0" dirty="0">
                <a:solidFill>
                  <a:srgbClr val="333333"/>
                </a:solidFill>
                <a:effectLst/>
                <a:latin typeface="Arial" panose="020B0604020202020204" pitchFamily="34" charset="0"/>
                <a:cs typeface="Arial" panose="020B0604020202020204" pitchFamily="34" charset="0"/>
              </a:rPr>
              <a:t>, </a:t>
            </a:r>
            <a:r>
              <a:rPr lang="en-US" sz="2400" b="0" i="0" dirty="0" err="1">
                <a:solidFill>
                  <a:srgbClr val="333333"/>
                </a:solidFill>
                <a:effectLst/>
                <a:latin typeface="Arial" panose="020B0604020202020204" pitchFamily="34" charset="0"/>
                <a:cs typeface="Arial" panose="020B0604020202020204" pitchFamily="34" charset="0"/>
              </a:rPr>
              <a:t>K</a:t>
            </a:r>
            <a:r>
              <a:rPr lang="en-US" sz="2400" b="0" i="0" baseline="-25000" dirty="0" err="1">
                <a:solidFill>
                  <a:srgbClr val="333333"/>
                </a:solidFill>
                <a:effectLst/>
                <a:latin typeface="Arial" panose="020B0604020202020204" pitchFamily="34" charset="0"/>
                <a:cs typeface="Arial" panose="020B0604020202020204" pitchFamily="34" charset="0"/>
              </a:rPr>
              <a:t>b</a:t>
            </a:r>
            <a:r>
              <a:rPr lang="en-US" sz="2400" b="0" i="0" dirty="0">
                <a:solidFill>
                  <a:srgbClr val="333333"/>
                </a:solidFill>
                <a:effectLst/>
                <a:latin typeface="Arial" panose="020B0604020202020204" pitchFamily="34" charset="0"/>
                <a:cs typeface="Arial" panose="020B0604020202020204" pitchFamily="34" charset="0"/>
              </a:rPr>
              <a:t>=4.38 x 10</a:t>
            </a:r>
            <a:r>
              <a:rPr lang="en-US" sz="2400" b="0" i="0" baseline="30000" dirty="0">
                <a:solidFill>
                  <a:srgbClr val="333333"/>
                </a:solidFill>
                <a:effectLst/>
                <a:latin typeface="Arial" panose="020B0604020202020204" pitchFamily="34" charset="0"/>
                <a:cs typeface="Arial" panose="020B0604020202020204" pitchFamily="34" charset="0"/>
              </a:rPr>
              <a:t>-4</a:t>
            </a:r>
            <a:r>
              <a:rPr lang="en-US" sz="2400" b="0" i="0" dirty="0">
                <a:solidFill>
                  <a:srgbClr val="333333"/>
                </a:solidFill>
                <a:effectLst/>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D28A8C5F-76F3-446A-BB5B-6F7CD9AE4718}"/>
                  </a:ext>
                </a:extLst>
              </p14:cNvPr>
              <p14:cNvContentPartPr/>
              <p14:nvPr/>
            </p14:nvContentPartPr>
            <p14:xfrm>
              <a:off x="429120" y="1474920"/>
              <a:ext cx="9694440" cy="5381640"/>
            </p14:xfrm>
          </p:contentPart>
        </mc:Choice>
        <mc:Fallback xmlns="">
          <p:pic>
            <p:nvPicPr>
              <p:cNvPr id="2" name="Ink 1">
                <a:extLst>
                  <a:ext uri="{FF2B5EF4-FFF2-40B4-BE49-F238E27FC236}">
                    <a16:creationId xmlns:a16="http://schemas.microsoft.com/office/drawing/2014/main" id="{D28A8C5F-76F3-446A-BB5B-6F7CD9AE4718}"/>
                  </a:ext>
                </a:extLst>
              </p:cNvPr>
              <p:cNvPicPr/>
              <p:nvPr/>
            </p:nvPicPr>
            <p:blipFill>
              <a:blip r:embed="rId3"/>
              <a:stretch>
                <a:fillRect/>
              </a:stretch>
            </p:blipFill>
            <p:spPr>
              <a:xfrm>
                <a:off x="419760" y="1465560"/>
                <a:ext cx="9713160" cy="540036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85AE9803-73DC-4EE1-9CF0-FFF1460AA668}"/>
                  </a:ext>
                </a:extLst>
              </p14:cNvPr>
              <p14:cNvContentPartPr/>
              <p14:nvPr/>
            </p14:nvContentPartPr>
            <p14:xfrm>
              <a:off x="2840760" y="6013440"/>
              <a:ext cx="5708880" cy="605520"/>
            </p14:xfrm>
          </p:contentPart>
        </mc:Choice>
        <mc:Fallback xmlns="">
          <p:pic>
            <p:nvPicPr>
              <p:cNvPr id="5" name="Ink 4">
                <a:extLst>
                  <a:ext uri="{FF2B5EF4-FFF2-40B4-BE49-F238E27FC236}">
                    <a16:creationId xmlns:a16="http://schemas.microsoft.com/office/drawing/2014/main" id="{85AE9803-73DC-4EE1-9CF0-FFF1460AA668}"/>
                  </a:ext>
                </a:extLst>
              </p:cNvPr>
              <p:cNvPicPr/>
              <p:nvPr/>
            </p:nvPicPr>
            <p:blipFill>
              <a:blip r:embed="rId5"/>
              <a:stretch>
                <a:fillRect/>
              </a:stretch>
            </p:blipFill>
            <p:spPr>
              <a:xfrm>
                <a:off x="2831400" y="6004080"/>
                <a:ext cx="5727600" cy="624240"/>
              </a:xfrm>
              <a:prstGeom prst="rect">
                <a:avLst/>
              </a:prstGeom>
            </p:spPr>
          </p:pic>
        </mc:Fallback>
      </mc:AlternateContent>
      <p:sp>
        <p:nvSpPr>
          <p:cNvPr id="4" name="Slide Number Placeholder 3">
            <a:extLst>
              <a:ext uri="{FF2B5EF4-FFF2-40B4-BE49-F238E27FC236}">
                <a16:creationId xmlns:a16="http://schemas.microsoft.com/office/drawing/2014/main" id="{DBC85746-DA53-4CF5-AAE7-0936888152E9}"/>
              </a:ext>
            </a:extLst>
          </p:cNvPr>
          <p:cNvSpPr>
            <a:spLocks noGrp="1"/>
          </p:cNvSpPr>
          <p:nvPr>
            <p:ph type="sldNum" sz="quarter" idx="12"/>
          </p:nvPr>
        </p:nvSpPr>
        <p:spPr/>
        <p:txBody>
          <a:bodyPr/>
          <a:lstStyle/>
          <a:p>
            <a:fld id="{51E96BE7-2AF2-44AE-AAA5-5BAAD36B1483}" type="slidenum">
              <a:rPr lang="en-US" smtClean="0"/>
              <a:t>3</a:t>
            </a:fld>
            <a:endParaRPr lang="en-US"/>
          </a:p>
        </p:txBody>
      </p:sp>
    </p:spTree>
    <p:extLst>
      <p:ext uri="{BB962C8B-B14F-4D97-AF65-F5344CB8AC3E}">
        <p14:creationId xmlns:p14="http://schemas.microsoft.com/office/powerpoint/2010/main" val="2338808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1444E79-4DDD-44F2-8F89-B9621955D051}"/>
              </a:ext>
            </a:extLst>
          </p:cNvPr>
          <p:cNvSpPr/>
          <p:nvPr/>
        </p:nvSpPr>
        <p:spPr>
          <a:xfrm>
            <a:off x="404693" y="369198"/>
            <a:ext cx="11213566" cy="5632311"/>
          </a:xfrm>
          <a:prstGeom prst="rect">
            <a:avLst/>
          </a:prstGeom>
        </p:spPr>
        <p:txBody>
          <a:bodyPr wrap="square">
            <a:spAutoFit/>
          </a:bodyPr>
          <a:lstStyle/>
          <a:p>
            <a:r>
              <a:rPr lang="en-US" sz="2400" dirty="0"/>
              <a:t>Which combination of solutions is the best choice for making a buffer solution? </a:t>
            </a:r>
          </a:p>
          <a:p>
            <a:endParaRPr lang="en-US" sz="2400" dirty="0"/>
          </a:p>
          <a:p>
            <a:pPr marL="457200" indent="-457200">
              <a:buAutoNum type="alphaUcPeriod"/>
            </a:pPr>
            <a:r>
              <a:rPr lang="en-US" sz="2400" dirty="0"/>
              <a:t>equal volumes of 1 M ammonia (NH</a:t>
            </a:r>
            <a:r>
              <a:rPr lang="en-US" sz="2400" baseline="-25000" dirty="0"/>
              <a:t>3</a:t>
            </a:r>
            <a:r>
              <a:rPr lang="en-US" sz="2400" dirty="0"/>
              <a:t>) and 0.001 M ammonium chloride (NH</a:t>
            </a:r>
            <a:r>
              <a:rPr lang="en-US" sz="2400" baseline="-25000" dirty="0"/>
              <a:t>4</a:t>
            </a:r>
            <a:r>
              <a:rPr lang="en-US" sz="2400" dirty="0"/>
              <a:t>Cl) </a:t>
            </a:r>
          </a:p>
          <a:p>
            <a:pPr marL="457200" indent="-457200">
              <a:buAutoNum type="alphaUcPeriod"/>
            </a:pPr>
            <a:endParaRPr lang="en-US" sz="2400" dirty="0"/>
          </a:p>
          <a:p>
            <a:pPr marL="342900" indent="-342900">
              <a:buAutoNum type="alphaLcPeriod"/>
            </a:pPr>
            <a:endParaRPr lang="en-US" sz="2400" dirty="0"/>
          </a:p>
          <a:p>
            <a:pPr marL="342900" indent="-342900">
              <a:buAutoNum type="alphaUcPeriod" startAt="2"/>
            </a:pPr>
            <a:r>
              <a:rPr lang="en-US" sz="2400" dirty="0"/>
              <a:t>equal volumes of 0.5 M hydrochloric acid (HCl) and 0.5 M sodium hydroxide (NaOH)</a:t>
            </a:r>
          </a:p>
          <a:p>
            <a:pPr marL="342900" indent="-342900">
              <a:buAutoNum type="alphaUcPeriod" startAt="2"/>
            </a:pPr>
            <a:endParaRPr lang="en-US" sz="2400" dirty="0"/>
          </a:p>
          <a:p>
            <a:pPr marL="342900" indent="-342900">
              <a:buAutoNum type="alphaUcPeriod" startAt="2"/>
            </a:pPr>
            <a:endParaRPr lang="en-US" sz="2400" dirty="0"/>
          </a:p>
          <a:p>
            <a:pPr marL="342900" indent="-342900">
              <a:buAutoNum type="alphaUcPeriod" startAt="3"/>
            </a:pPr>
            <a:r>
              <a:rPr lang="en-US" sz="2400" dirty="0"/>
              <a:t>equal volumes of 0.5 M hydrochloric acid (HCl) and 0.5 M sodium chloride (NaCl) </a:t>
            </a:r>
          </a:p>
          <a:p>
            <a:pPr marL="342900" indent="-342900">
              <a:buAutoNum type="alphaUcPeriod" startAt="3"/>
            </a:pPr>
            <a:endParaRPr lang="en-US" sz="2400" dirty="0"/>
          </a:p>
          <a:p>
            <a:endParaRPr lang="en-US" sz="2400" dirty="0"/>
          </a:p>
          <a:p>
            <a:pPr marL="342900" indent="-342900">
              <a:buAutoNum type="alphaUcPeriod" startAt="4"/>
            </a:pPr>
            <a:r>
              <a:rPr lang="en-US" sz="2400" dirty="0"/>
              <a:t>equal volumes of 2 M ammonia (NH</a:t>
            </a:r>
            <a:r>
              <a:rPr lang="en-US" sz="2400" baseline="-25000" dirty="0"/>
              <a:t>3</a:t>
            </a:r>
            <a:r>
              <a:rPr lang="en-US" sz="2400" dirty="0"/>
              <a:t>) and 1 M hydrochloric acid (HCl) </a:t>
            </a:r>
          </a:p>
          <a:p>
            <a:pPr marL="342900" indent="-342900">
              <a:buAutoNum type="alphaUcPeriod" startAt="4"/>
            </a:pPr>
            <a:endParaRPr lang="en-US" sz="2400" dirty="0"/>
          </a:p>
          <a:p>
            <a:pPr marL="342900" indent="-342900">
              <a:buAutoNum type="alphaUcPeriod" startAt="4"/>
            </a:pPr>
            <a:endParaRPr lang="en-US" sz="2400" dirty="0"/>
          </a:p>
          <a:p>
            <a:r>
              <a:rPr lang="en-US" sz="2400" dirty="0"/>
              <a:t>E.  equal volumes of 2 M ammonium chloride (NH</a:t>
            </a:r>
            <a:r>
              <a:rPr lang="en-US" sz="2400" baseline="-25000" dirty="0"/>
              <a:t>4</a:t>
            </a:r>
            <a:r>
              <a:rPr lang="en-US" sz="2400" dirty="0"/>
              <a:t>Cl) and 1 M hydrochloric acid (HCl)</a:t>
            </a: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DA8C1193-915E-4F01-8E0F-A781B192462A}"/>
                  </a:ext>
                </a:extLst>
              </p14:cNvPr>
              <p14:cNvContentPartPr/>
              <p14:nvPr/>
            </p14:nvContentPartPr>
            <p14:xfrm>
              <a:off x="364680" y="1541520"/>
              <a:ext cx="10694160" cy="4743000"/>
            </p14:xfrm>
          </p:contentPart>
        </mc:Choice>
        <mc:Fallback xmlns="">
          <p:pic>
            <p:nvPicPr>
              <p:cNvPr id="3" name="Ink 2">
                <a:extLst>
                  <a:ext uri="{FF2B5EF4-FFF2-40B4-BE49-F238E27FC236}">
                    <a16:creationId xmlns:a16="http://schemas.microsoft.com/office/drawing/2014/main" id="{DA8C1193-915E-4F01-8E0F-A781B192462A}"/>
                  </a:ext>
                </a:extLst>
              </p:cNvPr>
              <p:cNvPicPr/>
              <p:nvPr/>
            </p:nvPicPr>
            <p:blipFill>
              <a:blip r:embed="rId3"/>
              <a:stretch>
                <a:fillRect/>
              </a:stretch>
            </p:blipFill>
            <p:spPr>
              <a:xfrm>
                <a:off x="355320" y="1532160"/>
                <a:ext cx="10712880" cy="4761720"/>
              </a:xfrm>
              <a:prstGeom prst="rect">
                <a:avLst/>
              </a:prstGeom>
            </p:spPr>
          </p:pic>
        </mc:Fallback>
      </mc:AlternateContent>
      <p:sp>
        <p:nvSpPr>
          <p:cNvPr id="4" name="Slide Number Placeholder 3">
            <a:extLst>
              <a:ext uri="{FF2B5EF4-FFF2-40B4-BE49-F238E27FC236}">
                <a16:creationId xmlns:a16="http://schemas.microsoft.com/office/drawing/2014/main" id="{91D7997B-F890-4930-B30F-0FBFDCB6E59F}"/>
              </a:ext>
            </a:extLst>
          </p:cNvPr>
          <p:cNvSpPr>
            <a:spLocks noGrp="1"/>
          </p:cNvSpPr>
          <p:nvPr>
            <p:ph type="sldNum" sz="quarter" idx="12"/>
          </p:nvPr>
        </p:nvSpPr>
        <p:spPr/>
        <p:txBody>
          <a:bodyPr/>
          <a:lstStyle/>
          <a:p>
            <a:fld id="{51E96BE7-2AF2-44AE-AAA5-5BAAD36B1483}" type="slidenum">
              <a:rPr lang="en-US" smtClean="0"/>
              <a:t>4</a:t>
            </a:fld>
            <a:endParaRPr lang="en-US"/>
          </a:p>
        </p:txBody>
      </p:sp>
    </p:spTree>
    <p:extLst>
      <p:ext uri="{BB962C8B-B14F-4D97-AF65-F5344CB8AC3E}">
        <p14:creationId xmlns:p14="http://schemas.microsoft.com/office/powerpoint/2010/main" val="3993006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B337175-FDA8-4F48-9B32-54C320747D18}"/>
              </a:ext>
            </a:extLst>
          </p:cNvPr>
          <p:cNvSpPr>
            <a:spLocks noChangeArrowheads="1"/>
          </p:cNvSpPr>
          <p:nvPr/>
        </p:nvSpPr>
        <p:spPr bwMode="auto">
          <a:xfrm>
            <a:off x="233045" y="414377"/>
            <a:ext cx="11418473"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2800" dirty="0">
                <a:solidFill>
                  <a:srgbClr val="000000"/>
                </a:solidFill>
                <a:latin typeface="+mn-lt"/>
                <a:cs typeface="Tahoma" panose="020B0604030504040204" pitchFamily="34" charset="0"/>
              </a:rPr>
              <a:t>A chemist</a:t>
            </a:r>
            <a:r>
              <a:rPr kumimoji="0" lang="en-US" altLang="en-US" sz="2800" b="0" i="0" u="none" strike="noStrike" cap="none" normalizeH="0" baseline="0" dirty="0">
                <a:ln>
                  <a:noFill/>
                </a:ln>
                <a:solidFill>
                  <a:srgbClr val="000000"/>
                </a:solidFill>
                <a:effectLst/>
                <a:latin typeface="+mn-lt"/>
                <a:cs typeface="Tahoma" panose="020B0604030504040204" pitchFamily="34" charset="0"/>
              </a:rPr>
              <a:t> poured 10.0 mL of 0.10 M NaCl, 10.0 mL of 0.10 M KOH, and 5.0 mL of 0.20 M HCl solutions together and then he made the total volume to be 100.0 </a:t>
            </a:r>
            <a:r>
              <a:rPr kumimoji="0" lang="en-US" altLang="en-US" sz="2800" b="0" i="0" u="none" strike="noStrike" cap="none" normalizeH="0" baseline="0" dirty="0" err="1">
                <a:ln>
                  <a:noFill/>
                </a:ln>
                <a:solidFill>
                  <a:srgbClr val="000000"/>
                </a:solidFill>
                <a:effectLst/>
                <a:latin typeface="+mn-lt"/>
                <a:cs typeface="Tahoma" panose="020B0604030504040204" pitchFamily="34" charset="0"/>
              </a:rPr>
              <a:t>mL.</a:t>
            </a:r>
            <a:r>
              <a:rPr kumimoji="0" lang="en-US" altLang="en-US" sz="2800" b="0" i="0" u="none" strike="noStrike" cap="none" normalizeH="0" baseline="0" dirty="0">
                <a:ln>
                  <a:noFill/>
                </a:ln>
                <a:solidFill>
                  <a:srgbClr val="000000"/>
                </a:solidFill>
                <a:effectLst/>
                <a:latin typeface="+mn-lt"/>
                <a:cs typeface="Tahoma" panose="020B0604030504040204" pitchFamily="34" charset="0"/>
              </a:rPr>
              <a:t> What is [Cl</a:t>
            </a:r>
            <a:r>
              <a:rPr kumimoji="0" lang="en-US" altLang="en-US" sz="2800" b="0" i="0" u="none" strike="noStrike" cap="none" normalizeH="0" baseline="30000" dirty="0">
                <a:ln>
                  <a:noFill/>
                </a:ln>
                <a:solidFill>
                  <a:srgbClr val="000000"/>
                </a:solidFill>
                <a:effectLst/>
                <a:latin typeface="+mn-lt"/>
                <a:cs typeface="Tahoma" panose="020B0604030504040204" pitchFamily="34" charset="0"/>
              </a:rPr>
              <a:t>−</a:t>
            </a:r>
            <a:r>
              <a:rPr kumimoji="0" lang="en-US" altLang="en-US" sz="2800" b="0" i="0" u="none" strike="noStrike" cap="none" normalizeH="0" baseline="0" dirty="0">
                <a:ln>
                  <a:noFill/>
                </a:ln>
                <a:solidFill>
                  <a:srgbClr val="000000"/>
                </a:solidFill>
                <a:effectLst/>
                <a:latin typeface="+mn-lt"/>
                <a:cs typeface="Tahoma" panose="020B0604030504040204" pitchFamily="34" charset="0"/>
              </a:rPr>
              <a:t>]in the final solution?</a:t>
            </a:r>
            <a:endParaRPr kumimoji="0" lang="en-US" altLang="en-US" sz="2800" b="0" i="0" u="none" strike="noStrike" cap="none" normalizeH="0" baseline="0" dirty="0">
              <a:ln>
                <a:noFill/>
              </a:ln>
              <a:solidFill>
                <a:schemeClr val="tx1"/>
              </a:solidFill>
              <a:effectLst/>
              <a:latin typeface="+mn-lt"/>
            </a:endParaRP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F6CF46BF-1508-4106-9E43-1C4254686F93}"/>
                  </a:ext>
                </a:extLst>
              </p14:cNvPr>
              <p14:cNvContentPartPr/>
              <p14:nvPr/>
            </p14:nvContentPartPr>
            <p14:xfrm>
              <a:off x="1091880" y="610200"/>
              <a:ext cx="8649360" cy="4131000"/>
            </p14:xfrm>
          </p:contentPart>
        </mc:Choice>
        <mc:Fallback xmlns="">
          <p:pic>
            <p:nvPicPr>
              <p:cNvPr id="3" name="Ink 2">
                <a:extLst>
                  <a:ext uri="{FF2B5EF4-FFF2-40B4-BE49-F238E27FC236}">
                    <a16:creationId xmlns:a16="http://schemas.microsoft.com/office/drawing/2014/main" id="{F6CF46BF-1508-4106-9E43-1C4254686F93}"/>
                  </a:ext>
                </a:extLst>
              </p:cNvPr>
              <p:cNvPicPr/>
              <p:nvPr/>
            </p:nvPicPr>
            <p:blipFill>
              <a:blip r:embed="rId3"/>
              <a:stretch>
                <a:fillRect/>
              </a:stretch>
            </p:blipFill>
            <p:spPr>
              <a:xfrm>
                <a:off x="1082520" y="600840"/>
                <a:ext cx="8668080" cy="4149720"/>
              </a:xfrm>
              <a:prstGeom prst="rect">
                <a:avLst/>
              </a:prstGeom>
            </p:spPr>
          </p:pic>
        </mc:Fallback>
      </mc:AlternateContent>
      <p:sp>
        <p:nvSpPr>
          <p:cNvPr id="4" name="Slide Number Placeholder 3">
            <a:extLst>
              <a:ext uri="{FF2B5EF4-FFF2-40B4-BE49-F238E27FC236}">
                <a16:creationId xmlns:a16="http://schemas.microsoft.com/office/drawing/2014/main" id="{A7511AC5-72A4-41AE-A961-13AEFF9EA10E}"/>
              </a:ext>
            </a:extLst>
          </p:cNvPr>
          <p:cNvSpPr>
            <a:spLocks noGrp="1"/>
          </p:cNvSpPr>
          <p:nvPr>
            <p:ph type="sldNum" sz="quarter" idx="12"/>
          </p:nvPr>
        </p:nvSpPr>
        <p:spPr/>
        <p:txBody>
          <a:bodyPr/>
          <a:lstStyle/>
          <a:p>
            <a:fld id="{51E96BE7-2AF2-44AE-AAA5-5BAAD36B1483}" type="slidenum">
              <a:rPr lang="en-US" smtClean="0"/>
              <a:t>5</a:t>
            </a:fld>
            <a:endParaRPr lang="en-US"/>
          </a:p>
        </p:txBody>
      </p:sp>
    </p:spTree>
    <p:extLst>
      <p:ext uri="{BB962C8B-B14F-4D97-AF65-F5344CB8AC3E}">
        <p14:creationId xmlns:p14="http://schemas.microsoft.com/office/powerpoint/2010/main" val="11961090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208B153-1F0E-4EB1-8E1C-0AC6F7E7064E}"/>
              </a:ext>
            </a:extLst>
          </p:cNvPr>
          <p:cNvSpPr/>
          <p:nvPr/>
        </p:nvSpPr>
        <p:spPr>
          <a:xfrm>
            <a:off x="450795" y="338649"/>
            <a:ext cx="11221251" cy="6124754"/>
          </a:xfrm>
          <a:prstGeom prst="rect">
            <a:avLst/>
          </a:prstGeom>
        </p:spPr>
        <p:txBody>
          <a:bodyPr wrap="square">
            <a:spAutoFit/>
          </a:bodyPr>
          <a:lstStyle/>
          <a:p>
            <a:r>
              <a:rPr lang="en-US" sz="2800" dirty="0"/>
              <a:t>In a titration of monoprotic acids and bases, there is a large change in pH __________ </a:t>
            </a:r>
          </a:p>
          <a:p>
            <a:endParaRPr lang="en-US" sz="2800" dirty="0"/>
          </a:p>
          <a:p>
            <a:r>
              <a:rPr lang="en-US" sz="2800" dirty="0"/>
              <a:t>A.  at the point where pH = </a:t>
            </a:r>
            <a:r>
              <a:rPr lang="en-US" sz="2800" dirty="0" err="1"/>
              <a:t>pK</a:t>
            </a:r>
            <a:r>
              <a:rPr lang="en-US" sz="2800" baseline="-25000" dirty="0" err="1"/>
              <a:t>a</a:t>
            </a:r>
            <a:r>
              <a:rPr lang="en-US" sz="2800" dirty="0"/>
              <a:t> of the acid. </a:t>
            </a:r>
          </a:p>
          <a:p>
            <a:pPr marL="342900" indent="-342900">
              <a:buAutoNum type="alphaLcPeriod"/>
            </a:pPr>
            <a:endParaRPr lang="en-US" sz="2800" dirty="0"/>
          </a:p>
          <a:p>
            <a:pPr marL="514350" indent="-514350">
              <a:buAutoNum type="alphaUcPeriod" startAt="2"/>
            </a:pPr>
            <a:r>
              <a:rPr lang="en-US" sz="2800" dirty="0"/>
              <a:t>when the volume of acid is exactly equal to the volume of base. </a:t>
            </a:r>
          </a:p>
          <a:p>
            <a:pPr marL="514350" indent="-514350">
              <a:buAutoNum type="alphaUcPeriod" startAt="2"/>
            </a:pPr>
            <a:endParaRPr lang="en-US" sz="2800" dirty="0"/>
          </a:p>
          <a:p>
            <a:pPr marL="514350" indent="-514350">
              <a:buAutoNum type="alphaUcPeriod" startAt="3"/>
            </a:pPr>
            <a:r>
              <a:rPr lang="en-US" sz="2800" dirty="0"/>
              <a:t>when the concentration of acid is exactly equal to the concentration of base. </a:t>
            </a:r>
          </a:p>
          <a:p>
            <a:pPr marL="514350" indent="-514350">
              <a:buAutoNum type="alphaUcPeriod" startAt="3"/>
            </a:pPr>
            <a:endParaRPr lang="en-US" sz="2800" dirty="0"/>
          </a:p>
          <a:p>
            <a:pPr marL="514350" indent="-514350">
              <a:buAutoNum type="alphaUcPeriod" startAt="4"/>
            </a:pPr>
            <a:r>
              <a:rPr lang="en-US" sz="2800" dirty="0"/>
              <a:t>when the number of moles of acid is exactly equal to the number of moles of base. </a:t>
            </a:r>
          </a:p>
          <a:p>
            <a:pPr marL="514350" indent="-514350">
              <a:buAutoNum type="alphaUcPeriod" startAt="4"/>
            </a:pPr>
            <a:endParaRPr lang="en-US" sz="2800" dirty="0"/>
          </a:p>
          <a:p>
            <a:r>
              <a:rPr lang="en-US" sz="2800" dirty="0"/>
              <a:t>E.  at the point where pH = </a:t>
            </a:r>
            <a:r>
              <a:rPr lang="en-US" sz="2800" dirty="0" err="1"/>
              <a:t>pK</a:t>
            </a:r>
            <a:r>
              <a:rPr lang="en-US" sz="2800" baseline="-25000" dirty="0" err="1"/>
              <a:t>b</a:t>
            </a:r>
            <a:r>
              <a:rPr lang="en-US" sz="2800" dirty="0"/>
              <a:t> of the base.</a:t>
            </a: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A63E4C86-B57E-48A4-9E69-1538BCD2A5FA}"/>
                  </a:ext>
                </a:extLst>
              </p14:cNvPr>
              <p14:cNvContentPartPr/>
              <p14:nvPr/>
            </p14:nvContentPartPr>
            <p14:xfrm>
              <a:off x="430920" y="4650120"/>
              <a:ext cx="7021800" cy="977760"/>
            </p14:xfrm>
          </p:contentPart>
        </mc:Choice>
        <mc:Fallback xmlns="">
          <p:pic>
            <p:nvPicPr>
              <p:cNvPr id="3" name="Ink 2">
                <a:extLst>
                  <a:ext uri="{FF2B5EF4-FFF2-40B4-BE49-F238E27FC236}">
                    <a16:creationId xmlns:a16="http://schemas.microsoft.com/office/drawing/2014/main" id="{A63E4C86-B57E-48A4-9E69-1538BCD2A5FA}"/>
                  </a:ext>
                </a:extLst>
              </p:cNvPr>
              <p:cNvPicPr/>
              <p:nvPr/>
            </p:nvPicPr>
            <p:blipFill>
              <a:blip r:embed="rId3"/>
              <a:stretch>
                <a:fillRect/>
              </a:stretch>
            </p:blipFill>
            <p:spPr>
              <a:xfrm>
                <a:off x="421560" y="4640760"/>
                <a:ext cx="7040520" cy="996480"/>
              </a:xfrm>
              <a:prstGeom prst="rect">
                <a:avLst/>
              </a:prstGeom>
            </p:spPr>
          </p:pic>
        </mc:Fallback>
      </mc:AlternateContent>
      <p:sp>
        <p:nvSpPr>
          <p:cNvPr id="4" name="Slide Number Placeholder 3">
            <a:extLst>
              <a:ext uri="{FF2B5EF4-FFF2-40B4-BE49-F238E27FC236}">
                <a16:creationId xmlns:a16="http://schemas.microsoft.com/office/drawing/2014/main" id="{30703B7F-6867-40AE-91DD-9EBE6E7C9E3E}"/>
              </a:ext>
            </a:extLst>
          </p:cNvPr>
          <p:cNvSpPr>
            <a:spLocks noGrp="1"/>
          </p:cNvSpPr>
          <p:nvPr>
            <p:ph type="sldNum" sz="quarter" idx="12"/>
          </p:nvPr>
        </p:nvSpPr>
        <p:spPr/>
        <p:txBody>
          <a:bodyPr/>
          <a:lstStyle/>
          <a:p>
            <a:fld id="{51E96BE7-2AF2-44AE-AAA5-5BAAD36B1483}" type="slidenum">
              <a:rPr lang="en-US" smtClean="0"/>
              <a:t>6</a:t>
            </a:fld>
            <a:endParaRPr lang="en-US"/>
          </a:p>
        </p:txBody>
      </p:sp>
    </p:spTree>
    <p:extLst>
      <p:ext uri="{BB962C8B-B14F-4D97-AF65-F5344CB8AC3E}">
        <p14:creationId xmlns:p14="http://schemas.microsoft.com/office/powerpoint/2010/main" val="15148999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1749E3-84BA-4A1D-A53A-E1C3129C6750}"/>
              </a:ext>
            </a:extLst>
          </p:cNvPr>
          <p:cNvSpPr txBox="1"/>
          <p:nvPr/>
        </p:nvSpPr>
        <p:spPr>
          <a:xfrm>
            <a:off x="322730" y="437990"/>
            <a:ext cx="11664362" cy="954107"/>
          </a:xfrm>
          <a:prstGeom prst="rect">
            <a:avLst/>
          </a:prstGeom>
          <a:noFill/>
        </p:spPr>
        <p:txBody>
          <a:bodyPr wrap="square" rtlCol="0">
            <a:spAutoFit/>
          </a:bodyPr>
          <a:lstStyle/>
          <a:p>
            <a:r>
              <a:rPr lang="en-US" sz="2800" dirty="0"/>
              <a:t>What volume of 0.50 M HNO</a:t>
            </a:r>
            <a:r>
              <a:rPr lang="en-US" sz="2800" baseline="-25000" dirty="0"/>
              <a:t>3</a:t>
            </a:r>
            <a:r>
              <a:rPr lang="en-US" sz="2800" dirty="0"/>
              <a:t> is needed to titrate 25.0 mL of 0.050 M Ca(OH)</a:t>
            </a:r>
            <a:r>
              <a:rPr lang="en-US" sz="2800" baseline="-25000" dirty="0"/>
              <a:t>2</a:t>
            </a:r>
            <a:r>
              <a:rPr lang="en-US" sz="2800" dirty="0"/>
              <a:t> solution to the stoichiometric endpoint?</a:t>
            </a: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B98CDCF1-376C-4A93-BA8C-D7F1CA18C053}"/>
                  </a:ext>
                </a:extLst>
              </p14:cNvPr>
              <p14:cNvContentPartPr/>
              <p14:nvPr/>
            </p14:nvContentPartPr>
            <p14:xfrm>
              <a:off x="1478160" y="1806840"/>
              <a:ext cx="9682920" cy="4355640"/>
            </p14:xfrm>
          </p:contentPart>
        </mc:Choice>
        <mc:Fallback xmlns="">
          <p:pic>
            <p:nvPicPr>
              <p:cNvPr id="3" name="Ink 2">
                <a:extLst>
                  <a:ext uri="{FF2B5EF4-FFF2-40B4-BE49-F238E27FC236}">
                    <a16:creationId xmlns:a16="http://schemas.microsoft.com/office/drawing/2014/main" id="{B98CDCF1-376C-4A93-BA8C-D7F1CA18C053}"/>
                  </a:ext>
                </a:extLst>
              </p:cNvPr>
              <p:cNvPicPr/>
              <p:nvPr/>
            </p:nvPicPr>
            <p:blipFill>
              <a:blip r:embed="rId3"/>
              <a:stretch>
                <a:fillRect/>
              </a:stretch>
            </p:blipFill>
            <p:spPr>
              <a:xfrm>
                <a:off x="1468800" y="1797480"/>
                <a:ext cx="9701640" cy="4374360"/>
              </a:xfrm>
              <a:prstGeom prst="rect">
                <a:avLst/>
              </a:prstGeom>
            </p:spPr>
          </p:pic>
        </mc:Fallback>
      </mc:AlternateContent>
      <p:sp>
        <p:nvSpPr>
          <p:cNvPr id="4" name="Slide Number Placeholder 3">
            <a:extLst>
              <a:ext uri="{FF2B5EF4-FFF2-40B4-BE49-F238E27FC236}">
                <a16:creationId xmlns:a16="http://schemas.microsoft.com/office/drawing/2014/main" id="{CA393CDF-0475-4349-A1D2-7222E275DD15}"/>
              </a:ext>
            </a:extLst>
          </p:cNvPr>
          <p:cNvSpPr>
            <a:spLocks noGrp="1"/>
          </p:cNvSpPr>
          <p:nvPr>
            <p:ph type="sldNum" sz="quarter" idx="12"/>
          </p:nvPr>
        </p:nvSpPr>
        <p:spPr/>
        <p:txBody>
          <a:bodyPr/>
          <a:lstStyle/>
          <a:p>
            <a:fld id="{51E96BE7-2AF2-44AE-AAA5-5BAAD36B1483}" type="slidenum">
              <a:rPr lang="en-US" smtClean="0"/>
              <a:t>7</a:t>
            </a:fld>
            <a:endParaRPr lang="en-US"/>
          </a:p>
        </p:txBody>
      </p:sp>
    </p:spTree>
    <p:extLst>
      <p:ext uri="{BB962C8B-B14F-4D97-AF65-F5344CB8AC3E}">
        <p14:creationId xmlns:p14="http://schemas.microsoft.com/office/powerpoint/2010/main" val="2273923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CD8BD4-1088-4452-BF16-4D14D63A3223}"/>
              </a:ext>
            </a:extLst>
          </p:cNvPr>
          <p:cNvSpPr/>
          <p:nvPr/>
        </p:nvSpPr>
        <p:spPr>
          <a:xfrm>
            <a:off x="427745" y="307539"/>
            <a:ext cx="11298090" cy="6124754"/>
          </a:xfrm>
          <a:prstGeom prst="rect">
            <a:avLst/>
          </a:prstGeom>
        </p:spPr>
        <p:txBody>
          <a:bodyPr wrap="square">
            <a:spAutoFit/>
          </a:bodyPr>
          <a:lstStyle/>
          <a:p>
            <a:r>
              <a:rPr lang="en-US" sz="2800" dirty="0"/>
              <a:t>When an acetic acid solution is titrated with sodium hydroxide, the slope of the titration curve (pH vs volume of NaOH added) increases when sodium hydroxide is first added. This change shows that __________. </a:t>
            </a:r>
          </a:p>
          <a:p>
            <a:endParaRPr lang="en-US" sz="2800" dirty="0"/>
          </a:p>
          <a:p>
            <a:pPr marL="342900" indent="-342900">
              <a:buAutoNum type="alphaUcPeriod"/>
            </a:pPr>
            <a:r>
              <a:rPr lang="en-US" sz="2800" dirty="0"/>
              <a:t>nothing is happening during this part of the titration. </a:t>
            </a:r>
          </a:p>
          <a:p>
            <a:pPr marL="342900" indent="-342900">
              <a:buAutoNum type="alphaUcPeriod"/>
            </a:pPr>
            <a:endParaRPr lang="en-US" sz="2800" dirty="0"/>
          </a:p>
          <a:p>
            <a:pPr marL="342900" indent="-342900">
              <a:buAutoNum type="alphaUcPeriod"/>
            </a:pPr>
            <a:r>
              <a:rPr lang="en-US" sz="2800" dirty="0"/>
              <a:t>the reaction is very slow during this part of the titration. </a:t>
            </a:r>
          </a:p>
          <a:p>
            <a:pPr marL="342900" indent="-342900">
              <a:buAutoNum type="alphaUcPeriod"/>
            </a:pPr>
            <a:endParaRPr lang="en-US" sz="2800" dirty="0"/>
          </a:p>
          <a:p>
            <a:pPr marL="342900" indent="-342900">
              <a:buAutoNum type="alphaUcPeriod"/>
            </a:pPr>
            <a:r>
              <a:rPr lang="en-US" sz="2800" dirty="0"/>
              <a:t>a more concentrated solution of NaOH needs to be present to initiate the reaction. </a:t>
            </a:r>
          </a:p>
          <a:p>
            <a:pPr marL="342900" indent="-342900">
              <a:buAutoNum type="alphaUcPeriod"/>
            </a:pPr>
            <a:endParaRPr lang="en-US" sz="2800" dirty="0"/>
          </a:p>
          <a:p>
            <a:pPr marL="342900" indent="-342900">
              <a:buAutoNum type="alphaUcPeriod"/>
            </a:pPr>
            <a:r>
              <a:rPr lang="en-US" sz="2800" dirty="0"/>
              <a:t>acetic acid is being converted to sodium acetate. </a:t>
            </a:r>
          </a:p>
          <a:p>
            <a:pPr marL="342900" indent="-342900">
              <a:buAutoNum type="alphaUcPeriod"/>
            </a:pPr>
            <a:endParaRPr lang="en-US" sz="2800" dirty="0"/>
          </a:p>
          <a:p>
            <a:pPr marL="342900" indent="-342900">
              <a:buAutoNum type="alphaUcPeriod"/>
            </a:pPr>
            <a:r>
              <a:rPr lang="en-US" sz="2800" dirty="0"/>
              <a:t>the pH is not affected until all the acetic acid is consumed.</a:t>
            </a: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DAD8A0C7-5A63-4753-A76B-EAA4751F48EB}"/>
                  </a:ext>
                </a:extLst>
              </p14:cNvPr>
              <p14:cNvContentPartPr/>
              <p14:nvPr/>
            </p14:nvContentPartPr>
            <p14:xfrm>
              <a:off x="402840" y="4987080"/>
              <a:ext cx="456480" cy="492120"/>
            </p14:xfrm>
          </p:contentPart>
        </mc:Choice>
        <mc:Fallback xmlns="">
          <p:pic>
            <p:nvPicPr>
              <p:cNvPr id="3" name="Ink 2">
                <a:extLst>
                  <a:ext uri="{FF2B5EF4-FFF2-40B4-BE49-F238E27FC236}">
                    <a16:creationId xmlns:a16="http://schemas.microsoft.com/office/drawing/2014/main" id="{DAD8A0C7-5A63-4753-A76B-EAA4751F48EB}"/>
                  </a:ext>
                </a:extLst>
              </p:cNvPr>
              <p:cNvPicPr/>
              <p:nvPr/>
            </p:nvPicPr>
            <p:blipFill>
              <a:blip r:embed="rId3"/>
              <a:stretch>
                <a:fillRect/>
              </a:stretch>
            </p:blipFill>
            <p:spPr>
              <a:xfrm>
                <a:off x="393480" y="4977720"/>
                <a:ext cx="475200" cy="510840"/>
              </a:xfrm>
              <a:prstGeom prst="rect">
                <a:avLst/>
              </a:prstGeom>
            </p:spPr>
          </p:pic>
        </mc:Fallback>
      </mc:AlternateContent>
      <p:sp>
        <p:nvSpPr>
          <p:cNvPr id="4" name="Slide Number Placeholder 3">
            <a:extLst>
              <a:ext uri="{FF2B5EF4-FFF2-40B4-BE49-F238E27FC236}">
                <a16:creationId xmlns:a16="http://schemas.microsoft.com/office/drawing/2014/main" id="{C8127B25-5C0B-42D5-8B25-04B497D16DAB}"/>
              </a:ext>
            </a:extLst>
          </p:cNvPr>
          <p:cNvSpPr>
            <a:spLocks noGrp="1"/>
          </p:cNvSpPr>
          <p:nvPr>
            <p:ph type="sldNum" sz="quarter" idx="12"/>
          </p:nvPr>
        </p:nvSpPr>
        <p:spPr/>
        <p:txBody>
          <a:bodyPr/>
          <a:lstStyle/>
          <a:p>
            <a:fld id="{51E96BE7-2AF2-44AE-AAA5-5BAAD36B1483}" type="slidenum">
              <a:rPr lang="en-US" smtClean="0"/>
              <a:t>8</a:t>
            </a:fld>
            <a:endParaRPr lang="en-US"/>
          </a:p>
        </p:txBody>
      </p:sp>
    </p:spTree>
    <p:extLst>
      <p:ext uri="{BB962C8B-B14F-4D97-AF65-F5344CB8AC3E}">
        <p14:creationId xmlns:p14="http://schemas.microsoft.com/office/powerpoint/2010/main" val="15741462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1621352-D74B-4943-B8C9-D576921F3DA2}"/>
              </a:ext>
            </a:extLst>
          </p:cNvPr>
          <p:cNvSpPr/>
          <p:nvPr/>
        </p:nvSpPr>
        <p:spPr>
          <a:xfrm>
            <a:off x="404692" y="331338"/>
            <a:ext cx="7886380" cy="4832092"/>
          </a:xfrm>
          <a:prstGeom prst="rect">
            <a:avLst/>
          </a:prstGeom>
        </p:spPr>
        <p:txBody>
          <a:bodyPr wrap="square">
            <a:spAutoFit/>
          </a:bodyPr>
          <a:lstStyle/>
          <a:p>
            <a:r>
              <a:rPr lang="en-US" sz="2800" dirty="0"/>
              <a:t>What is indicated by the shape of the titration curve? </a:t>
            </a:r>
          </a:p>
          <a:p>
            <a:endParaRPr lang="en-US" sz="2800" dirty="0"/>
          </a:p>
          <a:p>
            <a:r>
              <a:rPr lang="en-US" sz="2800" dirty="0"/>
              <a:t>A.  A diprotic acid was titrated with a strong base. </a:t>
            </a:r>
          </a:p>
          <a:p>
            <a:pPr marL="342900" indent="-342900">
              <a:buAutoNum type="alphaLcPeriod"/>
            </a:pPr>
            <a:endParaRPr lang="en-US" sz="2800" dirty="0"/>
          </a:p>
          <a:p>
            <a:r>
              <a:rPr lang="en-US" sz="2800" dirty="0"/>
              <a:t>B.  A triprotic acid was titrated with a strong base. </a:t>
            </a:r>
          </a:p>
          <a:p>
            <a:pPr marL="342900" indent="-342900">
              <a:buAutoNum type="alphaLcPeriod"/>
            </a:pPr>
            <a:endParaRPr lang="en-US" sz="2800" dirty="0"/>
          </a:p>
          <a:p>
            <a:r>
              <a:rPr lang="en-US" sz="2800" b="1" dirty="0"/>
              <a:t>C.  </a:t>
            </a:r>
            <a:r>
              <a:rPr lang="en-US" sz="2800" dirty="0"/>
              <a:t>A diprotic base was titrated with a strong acid. </a:t>
            </a:r>
          </a:p>
          <a:p>
            <a:pPr marL="342900" indent="-342900">
              <a:buAutoNum type="alphaLcPeriod"/>
            </a:pPr>
            <a:endParaRPr lang="en-US" sz="2800" dirty="0"/>
          </a:p>
          <a:p>
            <a:r>
              <a:rPr lang="en-US" sz="2800" dirty="0"/>
              <a:t>D.  A triprotic base was titrated with a strong acid. </a:t>
            </a:r>
          </a:p>
          <a:p>
            <a:pPr marL="342900" indent="-342900">
              <a:buAutoNum type="alphaLcPeriod"/>
            </a:pPr>
            <a:endParaRPr lang="en-US" sz="2800" dirty="0"/>
          </a:p>
          <a:p>
            <a:r>
              <a:rPr lang="en-US" sz="2800" dirty="0"/>
              <a:t>E.  A strong acid was titrated with a strong base.</a:t>
            </a:r>
          </a:p>
        </p:txBody>
      </p:sp>
      <p:pic>
        <p:nvPicPr>
          <p:cNvPr id="3" name="Picture 2">
            <a:extLst>
              <a:ext uri="{FF2B5EF4-FFF2-40B4-BE49-F238E27FC236}">
                <a16:creationId xmlns:a16="http://schemas.microsoft.com/office/drawing/2014/main" id="{AD6DD1B0-F8E5-476C-89B8-FE2EC3097F71}"/>
              </a:ext>
            </a:extLst>
          </p:cNvPr>
          <p:cNvPicPr>
            <a:picLocks noChangeAspect="1"/>
          </p:cNvPicPr>
          <p:nvPr/>
        </p:nvPicPr>
        <p:blipFill rotWithShape="1">
          <a:blip r:embed="rId2"/>
          <a:srcRect l="5962" t="4664" r="7921"/>
          <a:stretch/>
        </p:blipFill>
        <p:spPr>
          <a:xfrm>
            <a:off x="7960659" y="726426"/>
            <a:ext cx="4072538" cy="2906913"/>
          </a:xfrm>
          <a:prstGeom prst="rect">
            <a:avLst/>
          </a:prstGeom>
        </p:spPr>
      </p:pic>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0CFAEBE4-3C39-4201-AD23-5B6E5E4D5F2E}"/>
                  </a:ext>
                </a:extLst>
              </p14:cNvPr>
              <p14:cNvContentPartPr/>
              <p14:nvPr/>
            </p14:nvContentPartPr>
            <p14:xfrm>
              <a:off x="385560" y="2852280"/>
              <a:ext cx="525240" cy="505800"/>
            </p14:xfrm>
          </p:contentPart>
        </mc:Choice>
        <mc:Fallback xmlns="">
          <p:pic>
            <p:nvPicPr>
              <p:cNvPr id="4" name="Ink 3">
                <a:extLst>
                  <a:ext uri="{FF2B5EF4-FFF2-40B4-BE49-F238E27FC236}">
                    <a16:creationId xmlns:a16="http://schemas.microsoft.com/office/drawing/2014/main" id="{0CFAEBE4-3C39-4201-AD23-5B6E5E4D5F2E}"/>
                  </a:ext>
                </a:extLst>
              </p:cNvPr>
              <p:cNvPicPr/>
              <p:nvPr/>
            </p:nvPicPr>
            <p:blipFill>
              <a:blip r:embed="rId4"/>
              <a:stretch>
                <a:fillRect/>
              </a:stretch>
            </p:blipFill>
            <p:spPr>
              <a:xfrm>
                <a:off x="376200" y="2842920"/>
                <a:ext cx="543960" cy="524520"/>
              </a:xfrm>
              <a:prstGeom prst="rect">
                <a:avLst/>
              </a:prstGeom>
            </p:spPr>
          </p:pic>
        </mc:Fallback>
      </mc:AlternateContent>
      <p:sp>
        <p:nvSpPr>
          <p:cNvPr id="5" name="Slide Number Placeholder 4">
            <a:extLst>
              <a:ext uri="{FF2B5EF4-FFF2-40B4-BE49-F238E27FC236}">
                <a16:creationId xmlns:a16="http://schemas.microsoft.com/office/drawing/2014/main" id="{C1091A22-305B-4044-A6D3-C6C1711E3980}"/>
              </a:ext>
            </a:extLst>
          </p:cNvPr>
          <p:cNvSpPr>
            <a:spLocks noGrp="1"/>
          </p:cNvSpPr>
          <p:nvPr>
            <p:ph type="sldNum" sz="quarter" idx="12"/>
          </p:nvPr>
        </p:nvSpPr>
        <p:spPr/>
        <p:txBody>
          <a:bodyPr/>
          <a:lstStyle/>
          <a:p>
            <a:fld id="{51E96BE7-2AF2-44AE-AAA5-5BAAD36B1483}" type="slidenum">
              <a:rPr lang="en-US" smtClean="0"/>
              <a:t>9</a:t>
            </a:fld>
            <a:endParaRPr lang="en-US"/>
          </a:p>
        </p:txBody>
      </p:sp>
    </p:spTree>
    <p:extLst>
      <p:ext uri="{BB962C8B-B14F-4D97-AF65-F5344CB8AC3E}">
        <p14:creationId xmlns:p14="http://schemas.microsoft.com/office/powerpoint/2010/main" val="28687308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D224A65098339408B19873D91B76442" ma:contentTypeVersion="15" ma:contentTypeDescription="Create a new document." ma:contentTypeScope="" ma:versionID="da6071d1be1891ba8d54bf04e1e93ba6">
  <xsd:schema xmlns:xsd="http://www.w3.org/2001/XMLSchema" xmlns:xs="http://www.w3.org/2001/XMLSchema" xmlns:p="http://schemas.microsoft.com/office/2006/metadata/properties" xmlns:ns1="http://schemas.microsoft.com/sharepoint/v3" xmlns:ns3="330354a9-d728-46c7-abbf-3220e4bf05e8" xmlns:ns4="6f89d419-4ffd-47bb-9324-452bed66a7b5" targetNamespace="http://schemas.microsoft.com/office/2006/metadata/properties" ma:root="true" ma:fieldsID="d2f8d09f210362ec495214fee137013f" ns1:_="" ns3:_="" ns4:_="">
    <xsd:import namespace="http://schemas.microsoft.com/sharepoint/v3"/>
    <xsd:import namespace="330354a9-d728-46c7-abbf-3220e4bf05e8"/>
    <xsd:import namespace="6f89d419-4ffd-47bb-9324-452bed66a7b5"/>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1:_ip_UnifiedCompliancePolicyProperties" minOccurs="0"/>
                <xsd:element ref="ns1:_ip_UnifiedCompliancePolicyUIAction" minOccurs="0"/>
                <xsd:element ref="ns3:MediaServiceDateTake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30354a9-d728-46c7-abbf-3220e4bf05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21" nillable="true" ma:displayName="MediaServiceDateTaken" ma:hidden="true" ma:internalName="MediaServiceDateTake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6f89d419-4ffd-47bb-9324-452bed66a7b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A5A9A1A-4E1C-44B1-AE28-69BD322A27B1}">
  <ds:schemaRefs>
    <ds:schemaRef ds:uri="http://purl.org/dc/elements/1.1/"/>
    <ds:schemaRef ds:uri="http://purl.org/dc/dcmitype/"/>
    <ds:schemaRef ds:uri="http://schemas.microsoft.com/office/infopath/2007/PartnerControls"/>
    <ds:schemaRef ds:uri="http://schemas.openxmlformats.org/package/2006/metadata/core-properties"/>
    <ds:schemaRef ds:uri="http://purl.org/dc/terms/"/>
    <ds:schemaRef ds:uri="http://www.w3.org/XML/1998/namespace"/>
    <ds:schemaRef ds:uri="http://schemas.microsoft.com/office/2006/metadata/properties"/>
    <ds:schemaRef ds:uri="http://schemas.microsoft.com/office/2006/documentManagement/types"/>
    <ds:schemaRef ds:uri="6f89d419-4ffd-47bb-9324-452bed66a7b5"/>
    <ds:schemaRef ds:uri="330354a9-d728-46c7-abbf-3220e4bf05e8"/>
    <ds:schemaRef ds:uri="http://schemas.microsoft.com/sharepoint/v3"/>
  </ds:schemaRefs>
</ds:datastoreItem>
</file>

<file path=customXml/itemProps2.xml><?xml version="1.0" encoding="utf-8"?>
<ds:datastoreItem xmlns:ds="http://schemas.openxmlformats.org/officeDocument/2006/customXml" ds:itemID="{3BE80A53-39AD-4CF3-ADEA-E876E88B9084}">
  <ds:schemaRefs>
    <ds:schemaRef ds:uri="http://schemas.microsoft.com/sharepoint/v3/contenttype/forms"/>
  </ds:schemaRefs>
</ds:datastoreItem>
</file>

<file path=customXml/itemProps3.xml><?xml version="1.0" encoding="utf-8"?>
<ds:datastoreItem xmlns:ds="http://schemas.openxmlformats.org/officeDocument/2006/customXml" ds:itemID="{18071DB1-3C88-4F3E-958F-46A8C25A0B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30354a9-d728-46c7-abbf-3220e4bf05e8"/>
    <ds:schemaRef ds:uri="6f89d419-4ffd-47bb-9324-452bed66a7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663</TotalTime>
  <Words>903</Words>
  <Application>Microsoft Office PowerPoint</Application>
  <PresentationFormat>Widescreen</PresentationFormat>
  <Paragraphs>114</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Calibri Light</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Suzanne Ray Ellenberger</dc:creator>
  <cp:lastModifiedBy>Suzanne Ray Ellenberger</cp:lastModifiedBy>
  <cp:revision>13</cp:revision>
  <dcterms:created xsi:type="dcterms:W3CDTF">2020-11-13T17:15:23Z</dcterms:created>
  <dcterms:modified xsi:type="dcterms:W3CDTF">2021-06-10T13:50:36Z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0x010100FD224A65098339408B19873D91B76442</vt:lpwstr>
  </property>
</Properties>
</file>